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9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0.xml" ContentType="application/inkml+xml"/>
  <Override PartName="/ppt/ink/ink1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ink/ink13.xml" ContentType="application/inkml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1017" r:id="rId2"/>
    <p:sldId id="256" r:id="rId3"/>
    <p:sldId id="1377" r:id="rId4"/>
    <p:sldId id="1018" r:id="rId5"/>
    <p:sldId id="1272" r:id="rId6"/>
    <p:sldId id="1379" r:id="rId7"/>
    <p:sldId id="1380" r:id="rId8"/>
    <p:sldId id="1382" r:id="rId9"/>
    <p:sldId id="1381" r:id="rId10"/>
    <p:sldId id="262" r:id="rId11"/>
    <p:sldId id="1383" r:id="rId12"/>
    <p:sldId id="1385" r:id="rId13"/>
    <p:sldId id="1384" r:id="rId14"/>
    <p:sldId id="1390" r:id="rId15"/>
    <p:sldId id="1386" r:id="rId16"/>
    <p:sldId id="1387" r:id="rId17"/>
    <p:sldId id="1388" r:id="rId18"/>
    <p:sldId id="1389" r:id="rId19"/>
  </p:sldIdLst>
  <p:sldSz cx="12192000" cy="6858000"/>
  <p:notesSz cx="9296400" cy="7010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39:14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6096 5724 939 0,'0'0'20'0,"0"0"5"0,0 0 1 0,0 0 1 0,0 0-27 0,-7-10 0 16,7 4 0-16,0 6 0 0,0-3 48 16,3-3 4-16,-3 6 0 0,0 0 1 0,4-10-14 0,-4 10-3 15,7-3-1-15,-7 3 0 0,4-6-11 0,6 6-1 16,1 0-1-16,-1 0 0 0,4 0-11 0,1 0-3 15,2 6 0-15,1-3 0 0,3-3-8 0,0 0 8 16,0 7-8-16,8-7 8 0,-5 0 0 0,4 0 0 16,4-7 0-16,-7 7 0 0,10 0 2 0,0 0 0 0,-3-9 0 0,7 9 0 15,0-9 10-15,3 5 1 16,11-8 1-16,-11 9 0 0,11-3 10 0,0 2 3 0,4-2 0 0,-4-3 0 16,7 9 3-16,7-3 1 0,-4-4 0 0,4 7 0 15,0-3-21-15,0 3-4 0,0-6-1 0,-3 0 0 16,6 2-13-16,-3 4 11 0,0-6-11 0,4-3 10 15,-4 9 8-15,0-10 2 0,-7 7 0 0,0-3 0 16,0-3 0-16,3-1 1 0,1 4 0 0,-1 3 0 16,1-4-2-16,-4 4-1 0,-4-3 0 0,4 6 0 15,-3-3-10-15,3 3-8 0,3-6 9 0,1 6-9 16,-1 6 0-16,-3-3 0 0,-3 3 0 0,-1-3 0 16,-3 4 0-16,0-4 0 0,0 3 0 0,0 0 0 15,3-2 9-15,-3 2-9 0,4-3 8 0,-5-3-8 16,-2 0 8-16,3 6-8 0,-7-6 8 0,-1-6-8 15,1 6 35-15,0 0 1 0,0-3 1 0,3-3 0 16,1 6-20-16,-4-10-4 0,0 10-1 0,-1-6 0 0,1 6 4 0,-3-3 0 16,-1 3 0-16,0 0 0 15,-3 0-16-15,3 0 9 0,8 0-9 0,-4 0 8 0,-8 3-8 0,5-3 10 16,6 6-10-16,1-6 10 0,-8 0-10 0,-3 0 0 16,-4 0 0-16,4 0 0 0,3 0 0 0,-7 0 8 15,-3-6 0-15,3 6 0 0,8-3-8 0,-8-4-12 16,-3 7 2-16,0-3 1 0,-1-3 19 0,-2 3 4 15,2-3 1-15,-3 6 0 0,1-3-7 0,-5-4-8 16,5 7 11-16,-5 0-11 0,-3 0 16 0,1 0-3 16,-1-3-1-16,0 3 0 0,4 0-12 0,-8 0 0 15,-3 0 0-15,4 3 0 0,3 4-14 0,-7-4-6 16,0 6 0-16,-3-3-1 16,7-3-101-16,-4 7-20 0,-4 6-4 0,-3-7-779 0</inkml:trace>
  <inkml:trace contextRef="#ctx0" brushRef="#br0" timeOffset="32578.97">6283 7097 403 0,'-11'0'36'0,"-3"-6"-36"0,-7 6 0 0,7-3 0 16,-7 3 230-16,0 0 39 0,3-6 8 0,4 6 2 15,-4-3-159-15,4 3-32 0,0-7-7 0,0 7-1 16,3-3-37-16,1-3-8 0,-1 6-2 0,1-10 0 15,-1 10-24-15,4-6-9 0,0 3 0 0,-4-3 9 16,4 6-9-16,0 0 0 0,4 0 0 0,-8 0 0 16,4 0 0-16,0 0-11 0,7 0 3 0,0 0 0 15,0 0 24-15,0 0 6 0,0 0 1 0,0 0 0 16,0 0 0-16,7 6 0 0,4-3 0 0,-1 3 0 16,4 1 5-16,4-4 2 0,0-3 0 0,3 6 0 15,3-3-5-15,8-3-1 0,7 0 0 0,-4 0 0 0,4 7-6 16,7-7-2-16,-4 0 0 0,11 3 0 15,-3-3-4-15,6 0-2 0,4 0 0 0,7 0 0 16,0 0-10-16,4 0 12 0,3 0-12 0,-7-3 12 16,10-4-3-16,1 7 0 0,3-3 0 0,0-3 0 0,-3 3 9 0,3-4 2 15,4-2 0-15,6 3 0 0,-6-4-5 0,3 1-1 16,-3 6 0-16,0-7 0 0,-1-2 1 0,8 9 0 16,-4-4 0-16,0-2 0 0,-3 6 1 0,0-3 1 15,-1 6 0-15,-2-3 0 0,2 3-9 0,1 0-8 16,-4 0 12-16,0 3-12 0,-7-3 8 0,4 6-8 15,-1-6 0-15,1 3 0 0,-4-3 0 0,-3 0 0 16,-4 6 8-16,-4-3-8 0,1-3 0 0,-8 7 0 0,4-7 0 16,-7 0 0-1,0 3-128-15,-4 3-20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04:12.4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26091 3573 1209 0,'0'0'53'0,"0"0"12"0,-3-7-52 0,3 7-13 16,-4-3 0-16,-3-3 0 0,-3 6 139 0,3 0 25 16,0-3 4-16,-4 3 2 0,0-6-118 0,4 6-23 0,0 0-5 0,-3 0 0 15,-1 0 5-15,4 0 2 0,0 0 0 0,-3 0 0 16,-1 0-31-16,4 0 0 0,0 0 0 0,-4 6 0 15,4-6 0-15,-3 3 0 0,-1-3-8 0,0 0 8 16,1 6 0-16,-1-3 20 0,1-3-2 0,-4 10-1 16,-1-10 30-16,1 6 5 0,0-6 2 0,-3 6 0 15,-1-2-25-15,-3 2-5 0,0-3 0 0,-4-3-1 16,-7 9 14-16,4-2 3 0,-4-4 1 16,0 3 0-16,-6-3-41 0,2 10 0 0,1-10 0 15,0 6 0-15,0-2 0 0,-1-4 0 0,5 6 0 0,-1 0 0 16,0 1 0-16,0-4 0 0,-3 0 0 0,-4-2 0 15,0 5 0-15,4 0 0 0,0-2 8 0,-4 2-8 16,0 0 0-16,0-2 0 0,4-4 0 0,0 3 0 16,0-3 0-16,3 4 10 0,4-7-2 0,-4 0-8 15,4 0 16-15,3 3-3 0,0-6-1 0,1 3 0 0,-1-7-2 16,4 7-1-16,-4 0 0 0,4 0 0 0,0-3-9 0,3 3 0 16,4-6 9-16,0 6-9 0,0 6 0 0,0-6 0 15,7 0 0-15,-4 0 0 0,0 0 0 0,8 0 0 16,3 0 0-16,0 0 0 0,0 0 8 0,0 0-8 15,0 0 10-15,0 0-10 0,0 0 19 0,0 0-3 16,3-6 0-16,8 6 0 0,-4-3 1 0,4 3 0 16,-1-13 0-16,4 10 0 0,0 3-17 0,0 0 8 15,1-9-8-15,6 2 0 0,-4 7 0 0,5 0 0 16,-5-9 0-16,1 0 0 0,3 5 8 0,-3-2-8 16,3 0 0-16,0-4 0 0,-3 7 0 0,3-3 0 15,-4-3 0-15,1-1 0 0,3 1 8 0,0 6-8 16,-3-13 12-16,3 10-12 0,-3-4 0 0,3 1 0 15,-7 0 0-15,7-1 0 0,-3 4 13 0,-4-4-4 0,-3 1-1 16,-4 0 0-16,0 6-8 0,0-4 12 0,-7 7-12 0,0 0 12 16,0 0-12-16,0 0 0 0,0 0 0 0,0 0 8 15,0 0 0-15,0 0 0 0,0 0 0 0,-11 7 0 16,4-4-8-16,-3 3 0 0,-1-3 0 0,-3 6 0 16,0-2 0-16,-4-4 0 0,0 3 0 0,1 4 0 15,-1-1 0-15,-3 0 0 0,3 1 0 0,-3-4 0 16,4 10 0-16,-5-13 0 0,5 6 0 0,-4-2 0 15,3 5 0-15,-3-3 0 0,0 1 0 0,3-4 0 16,-3 4 0-16,0-1 0 0,3 0 0 0,0 7 0 0,1-7 0 0,-1 1 0 16,0-4 0-16,8 4 0 0,-1-7 0 0,1 6 0 15,3 1 0-15,0-4 0 0,3-3 0 0,-3 3 0 16,4 4 0-16,3-10 0 16,-4 9 0-16,-3 0 8 0,7-9 0 0,0 7 0 15,0-7 2-15,0 9 0 0,0-9 0 0,3 3 0 0,1 10 8 16,3-10 2-16,-3 6 0 0,6-2 0 0,1-4 1 15,3 3 1-15,0-3 0 0,0-3 0 0,4 10-7 0,3-10-2 16,0 6 0-16,0-3 0 0,0-3 4 0,4 0 1 16,0 0 0-16,-1 6 0 0,5-6-18 0,-5 0-12 15,8 0 1-15,0 0 1 0,0 0-5 0,-4 6-1 16,4-6 0-16,-1 4 0 16,-2-4-168-16,-1 0-35 0</inkml:trace>
  <inkml:trace contextRef="#ctx0" brushRef="#br0" timeOffset="2301.69">25386 5762 633 0,'-18'0'56'0,"11"0"-44"0,-7 0-12 0,4 0 0 16,-5 6 183-16,5-6 34 0,-4 0 7 15,-4 0 2-15,4 0-148 0,0 3-30 0,0-3-5 0,-4 0-2 16,-3 6-13-16,0-6-4 0,0 0 0 0,-4 0 0 15,0 0 6-15,1 0 1 0,-1-6 0 0,0 3 0 16,-7 3-3-16,1 0-1 0,-1-6 0 0,0 6 0 16,-3 0 15-16,0 0 3 0,-1 0 1 0,-3 6 0 15,1-3-34-15,-5 3-12 0,-6-12 9 0,3 6-9 16,4 6 8-16,-4 0-8 0,-3-2 8 0,3 2-8 16,3-3 16-16,1 6-3 0,3-9 0 0,0 10 0 0,1-10 7 0,-1 9 2 15,0-9 0-15,0 7 0 0,-3-4-8 0,3 3-2 16,0 3 0-16,0-2 0 0,1-4-3 0,2 6-1 15,1 1 0-15,3-4 0 0,4 3 4 0,3-2 1 16,1-4 0-16,-1 6 0 0,7-9-13 0,-3 9 0 16,0-9 0-16,3 7 0 0,1-4 0 15,-1-3 0-15,4 6 0 0,0-6 0 0,0 0 8 0,7 0-8 16,-4-6 0-16,4 6 9 0,7 0 3 0,0 0 0 16,0 0 0-16,0 0 0 0,0-10 12 0,0 7 4 15,4-3 0-15,-1-3 0 0,4-1-28 0,0 4 0 16,0-3 0-16,4-1 0 0,-4-2 12 0,4-4-4 15,-1 7 0-15,1-1 0 0,-1-6-8 0,4 7 8 16,-3 0-8-16,3-7 8 0,4 3-8 0,-1-2 0 0,1 5 0 16,0-5-11-16,-1 5 11 0,4-2 0 0,1-4 0 0,-5 7 0 15,4-1 0-15,4 1 0 0,-7-1 8 0,-1 1-8 16,1 3 0-16,0-4 0 0,-4 7 0 0,0-3-8 16,-4-4 8-16,5 4 8 0,-5 6-8 0,1-9 11 15,-1 9 1-15,1 0 0 0,-8 0 0 0,-3 0 0 16,0 0-3-16,0 0 0 0,0 0 0 0,0 0 0 15,0 0-9-15,0 0 0 0,0 0 0 0,0 0 0 16,0 0 0-16,0 0 0 0,-3 0 0 0,-4 6 0 16,0-3-8-16,0 3 8 0,-7 4 0 0,3-1 0 15,4-9 0-15,-4 10 15 0,-3-4-3 0,-3 3 0 16,-1-5-2-16,0 5-1 0,-3 3 0 0,0-2 0 16,0-1 3-16,0 1 0 0,-4 2 0 0,4-6 0 15,-4 10-12-15,4-3 0 0,0-7 0 0,-4 7 0 16,0-7 0-16,1 9 0 0,-1-2 0 0,0-4 0 15,4 1 0-15,-4-1 12 0,1 1-12 0,6 2 12 0,-3 1 3 0,3-7 1 16,4 3 0-16,4 1 0 0,3-1 1 0,0 1 1 16,3-4 0-16,4-6 0 15,0 9 4-15,7 1 1 0,0-7 0 0,11 6 0 0,-4 1-3 0,7 5 0 16,4-5 0-16,-1-4 0 0,5 3-6 0,-1 1-2 16,0-1 0-16,4-2 0 0,0 2-12 0,3-6 8 15,-3 6-8-15,3 1 0 0,4-1 0 0,-4-2 0 16,-3 2 0-16,-1 7 0 15,1-4-73-15,-4 4-11 0,4 0-3 0,-7 6-767 0,0-4-154 0</inkml:trace>
  <inkml:trace contextRef="#ctx0" brushRef="#br0" timeOffset="11277.88">14499 6599 288 0,'0'0'25'0,"0"0"-25"15,0 0 0-15,4-10 0 0,-4 10 196 0,0 0 33 16,0 0 7-16,0 0 2 16,0 0-158-16,0 0-31 0,-7-6-6 0,7 6-2 0,0-3-18 0,-4-3-4 15,1 6-1-15,3 0 0 0,0 0-18 0,0 0 10 16,0 0-10-16,-7-3 8 0,7 3 0 0,-4 0 0 15,4 0 0-15,-11 0 0 0,11 0 5 0,-7 0 1 16,0 0 0-16,0 3 0 0,-3-3 17 0,3 6 3 16,-4-3 1-16,0 3 0 0,1 1-5 0,-1-4-1 15,1 3 0-15,-1-3 0 0,-3 7 3 0,3-1 0 16,-3-3 0-16,0-3 0 0,0 7-21 0,4 6-11 16,-5-7 12-16,1 0-12 0,7 1 0 0,0 5 0 0,0 1 0 15,4-3 0-15,-1 2 8 0,1-2-8 0,3 9 0 0,0-10 0 16,0 7 0-16,0-3 0 0,0 3 0 0,0-4 0 15,3 4 0-15,-3-3 0 0,0 3 0 0,0-7 0 16,4 4-16-16,-4 0-1 0,3-4 0 0,1-3 0 16,-1-2 17-16,4 2 0 0,0-3 0 0,4-2 0 15,-1 2 9-15,1-3-9 0,0-3 8 0,3 0-8 16,0 0 9-16,0 0-9 0,0-3 10 0,0-3-10 31,0 6-20-31,0 0-9 0,1-10-3 0,-1 10 0 16,-4-9-96-16,4 9-19 0,4-16-4 0,-4 7-1 0</inkml:trace>
  <inkml:trace contextRef="#ctx0" brushRef="#br0" timeOffset="11609.67">14129 6912 1152 0,'0'0'102'0,"0"0"-82"15,0 0-20-15,0 0 0 0,7 0 104 0,0 0 16 16,3-3 3-16,-10 3 1 0,0 0-85 0,0 0-17 16,4 0-3-16,7-6-1 0,-1 6-2 0,-3 0 0 15,0 0 0-15,4-3 0 0,-1 3-16 0,1 0 0 16,-4-6 8-16,4 6-8 0,3 0 0 0,0 0 0 15,-4 0 8-15,5 0-8 0,2-4 0 0,-3 4 0 16,4 0 0-16,3-6-9 0,-3 6 9 0,3 0-12 16,4-6 12-16,-4 3-12 0,0 3-8 0,4-7-3 0,-4 7 0 0,0-3 0 31,0-3-28-31,-3 6-5 0,3 0-2 0,-3-3 0 0</inkml:trace>
  <inkml:trace contextRef="#ctx0" brushRef="#br0" timeOffset="12137.97">14852 6520 1486 0,'0'0'32'0,"0"0"8"0,0 0 0 0,0 0 3 0,0 7-35 0,0 2-8 0,0-9 0 0,0 9 0 16,3 1 24-16,-3-1 4 0,4 1 0 15,-4-4 0-15,4 3-20 0,-4 1-8 0,0 5 8 0,3-5-8 16,-3 2 13-16,0-5-2 0,0 12-1 0,0-10 0 15,-3 10 5-15,3-4 1 0,-4 4 0 0,4-3 0 16,0 3-5-16,0 0-1 0,0-1 0 0,0 1 0 16,0 6-1-16,0-6 0 0,-4-3 0 0,4 3 0 15,-3-4-9-15,-1-2 8 0,4 9-8 0,-3-10 8 16,-1-2-8-16,1-1 0 0,3 0-12 0,-7 1 12 16,3-4-45-16,4-6-2 0,0 0 0 0,0 0-687 15</inkml:trace>
  <inkml:trace contextRef="#ctx0" brushRef="#br0" timeOffset="12420.77">15099 6527 345 0,'0'0'31'0,"0"0"-31"0,0 0 0 0,0 0 0 16,0 0 226-16,0 0 39 0,0 0 8 0,0 0 2 16,0 0-200-16,0 0-40 0,0 0-8 0,0 0-2 15,0 0-25-15,0 0 0 0,7 0 0 0,-7 0 0 31,0 0-100-31,0 0-23 0,0 0-4 0</inkml:trace>
  <inkml:trace contextRef="#ctx0" brushRef="#br0" timeOffset="12839.59">15138 6511 288 0,'0'0'12'0,"0"0"4"0,0 0-16 0,0 0 0 0,-7 9 0 0,3-2 0 15,1-7 257-15,3 0 49 0,0 0 10 0,0 0 1 16,0 0-187-16,0 0-38 0,0 0-7 0,0 0-1 16,0 9-34-16,0-9-6 0,0 0-2 0,0 0 0 15,0 0-10-15,0 0-3 0,0 0 0 0,0 0 0 16,7 0-9-16,-7 0-3 0,0 0 0 0,0 0 0 15,0 0-7-15,0 0-2 0,0 0 0 0,0 0 0 0,0 0-8 0,0 0 12 16,0 0-12-16,0 9 12 0,0 1-12 0,0-1 8 16,0 1-8-16,0-1 8 0,0 7 3 0,-4-7 0 15,4 7 0-15,0-4 0 0,0 4 12 0,0 0 2 16,-3-4 1-16,3 4 0 0,-4-7-15 0,4 7-3 16,-3-3-8-16,3-4 12 0,-4 7 7 0,4-1 1 15,-7-2 0-15,3 3 0 0,1-7-11 0,-1 0-1 16,1 7-8-16,-1-6 12 0,-3 2-4 0,4-3-8 0,-4-2 11 15,7 8-11-15,-4-5 11 0,4-7-11 0,0 6 10 0,0 1-10 16,4-1 9-16,-4-9-9 0,0 6 8 0,3 4-8 16,1-1 0-16,-1 1 0 0,-3-10 8 0,4 9-8 15,-1 0 0-15,-3 1 0 0,0-10 0 16,4 12 8-16,-4-2-8 0,0-1 0 0,0-9 0 16,3 10 0-16,-3-10 0 0,0 0 0 0,0 3 9 15,0-3-9-15,0 0 0 0,0 0 0 16,0 0-10-16,0 0 10 15,7 6-47-15,-7-6-2 0,0 0-1 0,0 0 0 16,0 0-17-16,0 0-3 0,0 0-1 0,4 0 0 16,3-6-9-16,-3 3-3 0,-1-4 0 0,1-2 0 0,-4 6-93 0,3-3-20 15,-3-4-3-15,0 4-351 0</inkml:trace>
  <inkml:trace contextRef="#ctx0" brushRef="#br0" timeOffset="13245.81">14820 6831 633 0,'0'0'56'0,"0"0"-44"16,0 0-12-16,-3 0 0 0,-4 0 176 0,7 0 32 15,0 0 8-15,-7 6 0 0,7-6-161 0,0 0-33 16,0 0-6-16,0 0-2 0,0 0-14 0,0 0 0 15,-7 0-9-15,7 0 9 0,0 0 0 0,0 0 0 16,0 0 8-16,0 0-8 0,0 0 35 0,0 0 0 16,0 0 0-16,0 0 0 0,7-6 25 0,0 6 6 0,-7 0 1 0,7-10 0 15,0 4-15-15,0-3-2 0,3 9-1 0,1-10 0 16,0 1-13-16,-1 6-2 0,1-3-1 0,-1-4 0 16,1 1-17-16,-1 2-4 0,1-2-1 0,0 0 0 15,-1 5-11-15,1-5 10 0,-4 3-10 0,3-4 10 16,-3 4-10-16,1 3 0 0,-1-3 0 0,-7 6 0 15,7 0 0-15,-7 0 0 0,7-3-9 0,-7 3 9 16,0 0 0-16,7 3-8 0,-7-3 8 0,3 6 0 16,1 3 0-16,-1-2-8 0,1-4 8 0,-4 6 0 15,3 1 0-15,1-1 0 0,-1 0 0 0,1-2 0 16,0 2-24-16,3 1 0 0,-4-1-1 0,8-9-911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04:42.78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8491 5144 403 0,'0'0'36'0,"0"0"-36"15,-10 0 0-15,3 9 0 0,7-9 100 0,-7 0 14 16,0 0 2-16,0 0 1 0,0 0-53 0,7 0-12 15,0 0-1-15,-8-3-1 0,1 3-18 0,7 0-3 16,-7-6-1-16,7 6 0 0,-7 0-12 0,7 0-4 0,-3 0 0 0,3 0 0 16,0 0 7-16,0 0 1 0,0 0 0 0,0 0 0 15,0 0 38-15,0 0 8 0,0 0 2 0,0 0 0 16,0 0-18-16,0 0-3 0,0 0-1 0,0 0 0 16,0 0 0-16,0 0 0 0,0 0 0 0,0 0 0 15,0 0-21-15,0 0-4 0,7 0-1 0,3 0 0 16,-3 0-3-16,4 0-1 0,0 0 0 0,-4 0 0 15,3 6-8-15,4-3-8 0,-7-3 9 0,4 0-9 16,0 0 8-16,-1 6-8 0,1-2 0 0,-1-4 0 16,4 6 8-16,1-3-8 0,-1 3 0 0,3-6 0 15,-6 3 0-15,7-3 0 0,-1 0 0 0,4 0 0 16,4 0 0-16,-4 0 8 0,4 0-8 0,-4 0 0 16,7-3 20-16,1-3 2 0,-5 3 0 0,8-3 0 15,-4 2-1-15,4-2 0 0,-4 3 0 0,-3-3 0 16,3 0-7-16,-3 2-2 0,-1-2 0 0,1 6 0 15,0-3 3-15,0 3 0 0,-1-6 0 0,1 6 0 0,3 6-3 0,-3-6 0 16,3 0 0-16,-3 3 0 0,-1-3-12 0,5 0 0 16,-1 0 0-16,4 6 0 0,-8-6 0 0,5 0 0 15,-5-6-12-15,4 6 12 0,-3 6 0 0,0-6 0 16,0-6 0-16,-4 6 0 0,3 0 0 0,1 0 0 16,-4-3 0-16,4 3 9 0,0-6 9 0,-4 6 2 15,4 0 0-15,-4 0 0 0,3 0 0 0,-2 0 0 16,-5 0 0-16,4 6 0 0,4-6-12 0,-7 3-8 0,3-3 9 15,-3 0-9-15,-1 0 12 0,1 0-3 16,-1 6-1-16,-2-6 0 0,2 0 4 0,-3 0 0 0,0 0 0 0,1 0 0 16,-5-6-12-16,4 6 0 0,0 0 0 0,-3 0 0 15,3 0 0-15,0 0 0 16,0-3 0-16,0 3 0 0,4-6 0 0,-4 6 10 16,0 0-10-16,4-10 10 0,-4 10-10 0,4-3 0 0,-4-3 0 0,0 6 8 15,0-3-8-15,4-4 10 0,-1 7-10 0,-6 0 10 16,-4 0-10-16,7-6 0 0,4 6 9 0,-4 0-9 15,-7 0 8-15,3 0-8 0,4 0 10 0,-3 0-10 16,0 0 0-16,-1-3 0 0,-3 3 0 0,7 0 0 16,-3 0 0-16,0 0 0 0,-11 0 0 0,7 0 0 15,7 0 16-15,-4 0 1 0,-10 0 0 0,7-6 0 16,0 3-9-16,0-4-8 0,1 7 9 0,-8 0-9 16,0 0 12-16,7-9-3 0,0 9-1 0,0-3 0 15,-7 3 3-15,0-6 0 0,7-4 0 0,-7 10 0 0,0 0 1 0,3 0 1 16,-3-9 0-16,4 2 0 15,-1 4 2-15,-3 3 0 0,-3-9 0 0,-1 3 0 16,4-4-4-16,-3 7-1 0,-1-3 0 0,-3-4 0 0,0 1-10 0,0 3 0 16,4 3 0-16,-5-4 0 0,-2-2 21 15,-1 0 9-15,8-1 2 0,-8 7 0 16,-3-10-32-16,3 10-13 0,4-3 1 0,-3 3 0 0,-1-3 12 0,-3-4 0 16,0 7 0-16,7-3 10 0,7 6-2 0,-7 0 0 15,-4 0 0-15,1-3 0 0,10 3-8 0,0 0 0 16,-11 3 0-16,4-3 0 0,-3 0 0 0,2 0 0 15,1 6 0-15,0-6 0 0,-3 0 0 0,6 0-12 0,4 0 2 16,0 0 1-16,-10 3 9 0,3-3 12 16,7 0-2-16,0 0-1 0,0 0-9 0,0 0-11 0,-4 0 3 0,4 0 0 15,0 0 8-15,0 0 0 0,0 0 0 0,0 0 0 16,11-3 0-16,-1 3 0 0,-10 0 0 0,0 0 8 16,11-6-8-16,-4 6 0 0,7 6 0 0,-14-6-8 15,0 0 8-15,4 3 0 0,10 7 0 0,-4-10 0 16,-10 0 0-16,7 6 0 0,7 3 8 15,1-9-8-15,-8 3 0 0,7 4 0 0,-4-1 0 16,4-3 0-16,4 3 0 0,0-2 0 0,-11 2-8 0,3-3 8 16,1 3 0-16,-1-3 8 0,-10-3 0 0,0 0 0 15,4 7-8-15,3-4 0 0,0 3 0 0,-7-6 0 16,4 9-8-16,3-2 0 0,-7-7 0 16,-4 3 8-16,8 6 11 0,-1 1-3 0,1-4 0 15,-4-6-8-15,3 9-11 0,-3-9 3 0,4 10 0 16,3-1 8-16,-4 1 11 0,-6-1-3 0,3 0 0 15,3-2-8-15,-3 2 0 0,-3 0-12 0,-1 1 12 0,-3-4-11 0,4 7 11 16,3-7-8-16,-4-3 8 16,-6 7 0-16,3 2 0 0,7-3 0 0,-7 1 0 0,-1-1 8 0,1-6 0 15,4 7 0-15,-4-1 0 0,3 4-8 0,1-4 0 16,-8 4 0-16,8-4 0 0,3-9 8 0,-4 6 0 16,-6 4 0-16,2-1 0 0,1 1-8 0,4-1 0 15,-4 0-8-15,-4 1 8 0,1-1 0 0,3 7 0 16,0-10 0-16,0 7-8 0,-11-4 8 0,11-3 0 15,3 4 0-15,-3 6 0 0,-3-4 0 0,-1-3-8 16,0 1 8-16,1 6-12 16,3-7-73-16,-7 10-15 0,0-10-4 0,3 7 0 15,0 3-93-15,-6-10-19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19:16.53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23781 18502 979 0,'0'0'43'0,"0"0"9"16,0 0-41-16,0 0-11 0,0 0 0 0,0 0 0 15,0 0 183-15,0-6 34 0,0 3 7 0,3-7 2 16,-3 4-175-16,4-3-35 0,-1 6-8 0,1-10 0 15,-1 10-8-15,1-3 0 0,-1-4 0 0,-3 7 0 0,0-3 19 0,0-4 2 16,0 10 1-16,-3-3 0 0,3-3 21 0,-4 0 4 16,4 6 1-16,-7-3 0 0,0 3 1 0,0 0 1 15,0 0 0-15,0 3 0 0,-3 3-22 0,2 0-4 16,-2-3 0-16,3 7-1 0,-4-4-3 0,1 4-1 16,-1-1 0-16,4 0 0 0,-4 10-19 0,8-9 8 15,-4-1-8-15,0 7 0 0,0-7 0 0,0 7 0 16,3-4 0-16,4-2 0 0,-3 5 0 0,-1-5 0 15,4 6 0-15,-3-4 0 0,3 4 8 0,0-7-8 16,0 1 0-16,0-1 0 0,7 0 8 0,-4 1-8 16,1-4 0-16,-1 3 0 0,4-9 16 0,0 10-4 15,4-10-1-15,0 0 0 0,3 0-11 0,0 0 10 16,0 0-10-16,0 0 10 0,4-10-10 0,3 4 0 16,0 3 9-16,0-6-9 0,-7-1 0 0,0-5 9 0,0 5-9 0,1 1 0 15,-1-1 16-15,-4 1-4 0,1-7-1 0,-1 7 0 16,-3-1 17-16,1-5 3 0,-1 5 1 0,-7-2 0 15,0 2 2-15,0-5 1 0,0 5 0 0,-4 4 0 16,1-7-8-16,-1 7-2 0,0-3 0 0,1-1 0 16,-4 1-4-16,0 9-1 0,0 0 0 0,-4 0 0 15,1 0-30-15,-1 0-6 0,0 0-2 0,1 3 0 16,-1 3 18-16,1 4 0 0,-4-4-8 0,3 3 8 16,0 1 0-16,1 2 0 0,-4-2-8 0,3 6 8 15,4-7 0-15,-4 7 0 0,4-7-8 0,0 10 8 0,4-10-10 16,-1 7 2-16,-3-7 0 0,7 1 0 15,0-1 8-15,0 1 11 0,4-1-3 0,-1-3 0 0,4 4-8 0,0-7 0 16,-3-3 9-16,7 6-9 0,-4-6 0 0,0 0 0 16,3 0 0-16,1-6 8 15,-1 6-8-15,5-3 0 0,-5-4 0 0,1-2 0 0,-1 6 0 16,4-3 12-16,-7-4-4 0,4 1 0 0,-4-1 0 0,4 1 1 16,-1 0 0-16,-3-1 0 0,-3-6-9 0,3 7 8 15,-7 0-8-15,3-1 8 0,1-5 0 0,-4 5-8 16,0 1 12-16,0-1-4 0,-4 4-8 0,1-3 10 15,-1 5-10-15,4 4 10 0,-7 0 1 0,0-6 0 16,-3 6 0-16,-1 0 0 0,0 0-11 0,1 10 0 0,-1-4 0 16,1 3 0-16,-4 1 0 0,3-1-11 0,0 1 11 0,1 5-8 15,-1-5 8-15,4-1 0 0,4 7 0 0,-4-4 0 16,3-2 0-16,4-1 0 0,-3 0 0 0,3-2-8 16,0 2 8-16,0-9 0 0,3 10 0 0,-3-10 0 15,4 9 0-15,-4-9-8 0,0 0 8 16,10 0 0-16,1 6-8 0,-1-6 8 0,-3 0-8 15,4-6 8-15,-4 6 0 0,4-9 0 0,3 5 0 0,-4-2 0 16,1-3 0-16,0-1 0 0,-1 4 0 16,1-3 0-1,-4-1-52-15,3 1-8 0,-3-1-1 0,0 1-1 0,1 3 102 0,-8-4 21 0,0 7 4 0,-4-3 1 16,0-3-47-16,1 5-10 0,-1-2-1 0,1-3-8 16,-1 9 10-16,-3 0-10 0,-3 0 8 0,-1 0-8 15,-3 0 0-15,0 0 0 0,0 9 0 0,-4 1 0 16,1-1 0-16,2 0 0 0,-2 1 0 0,3 5 0 15,0-5 0-15,-1 9 0 0,1-10 0 0,4 7 0 0,3-1-8 0,0-2 8 16,-4-4 0-16,8 1 0 0,-1-4 0 0,0 3 0 16,1 1-9-16,3-10 9 0,0 0 0 0,0 0 0 15,0 0 0-15,0 0 0 0,0 0 0 0,0 0 0 16,0 0 0-16,11-3 0 0,3-4 0 0,-4 1 0 16,1 3 0-16,-1-6 9 0,8-1-9 0,-4 4 8 15,-3-7-8-15,3 1 8 0,-4 2-8 0,1 1 0 16,0 0 0-16,3-1 8 0,-7 1-8 15,0 6 0-15,-4-4 0 0,-3 7 0 0,4-9 0 0,-4 9 0 16,0 0 9-16,0 0-9 0,0 0 9 0,0 0-9 0,0 0 12 16,0 0-12-16,0 0 8 0,-7 3-8 15,-4-3 0-15,4 6 0 0,0 4 0 0,-3-4 0 16,6 4-11-16,-3-1 11 0,0 0 0 0,0 1 0 0,3-1 0 16,1 1 0-16,-1-1 0 0,4-3 0 0,0-6 0 15,0 10 0-15,0-7-12 0,0-3 12 0,4 9-12 0,-4-9 12 16,0 0-8-16,7 6 8 0,0 1 0 0,-7-7 0 15,0 0 0-15,7 3 0 0,4-3 0 0,-4-3 0 16,3-4 0-16,-3 1 0 0,0 3 0 0,0-3 0 16,0-4 8-16,0 7 0 0,-3-6-8 0,-1 3 12 15,5-4-12-15,-5 1 11 0,1-1-11 0,-4 1 10 16,0 0-10-16,0-1 10 0,0 1-10 0,0-4 10 16,-4 4-10-16,1-1 8 0,-5 7-8 0,5-3 8 15,-4-3 6-15,0 5 1 0,0-2 0 0,3 0 0 16,-6 3-15-16,3 3-16 0,-4 0 3 0,4 3 1 15,-4 3 12-15,4 0 0 0,0-2-10 0,0 5 10 16,0-3 0-16,0 4-9 0,4-7 9 0,-4 3 0 0,-1 3-9 16,5 1 9-16,-1-1 0 0,4 1-9 15,0-10 9-15,0 9-12 0,0-3 12 0,0-6-12 16,0 0 12-16,4 10-12 0,-4-10 12 0,0 0-12 0,11 3 12 0,-11-3-8 16,10 6 8-16,-3-6-8 0,4 0 8 0,-4 0 0 15,3 0 0-15,-3 0 0 0,4 0 0 0,-4-6 0 16,4 3 0-16,-4-4 0 0,0 4 0 0,0-3 0 15,0 3 0-15,-4-3 0 0,1 3 0 0,-4 3 0 16,3-7 0-16,1-2 0 0,-4-1 0 0,0 1 0 16,4 3 8-16,-4 3-8 0,-8-4 8 0,5 4-8 15,3 3 8-15,-4-6-8 0,1 3 0 0,-4-3 9 0,0 2-9 16,0 4 0-16,7 0 0 0,-7-6 0 0,-4 6 0 0,4 6 0 16,-4-2 0-16,4-4 0 0,-3 9 0 0,-1-3 0 15,4-3 0-15,0 7 0 0,-3-4 0 16,2 3 0-16,1 1 0 0,0-1 0 0,4-2 0 15,-1-4 0-15,-3 6 0 0,7-9 0 0,0 0 0 0,-3 9 0 16,3-9 0-16,0 0 0 0,0 0 0 0,0 0 0 16,0 7 0-16,0-7 0 0,0 0-8 0,0 0 8 15,0 0 0-15,0 0 0 0,10 0 0 0,1 0 0 16,-4-7 0-16,4 4 0 0,-4 3 0 0,-4-6 0 16,1-3 0-16,3 6 0 0,-4-7 0 0,4 4-9 15,-7-4 9-15,4 4 9 0,-4 3-1 0,3-3-8 16,-3-4 8-16,0 10-8 0,0-3 0 0,0 3 0 15,0 0 0-15,0 0 0 0,-3-6-13 0,-4 6 5 0,3 0 8 16,-3 0 0-16,0 0 0 0,0 0 0 0,4 6 0 0,-5-3 0 16,5 4 0-16,-4-4 0 0,0 3 0 0,3 3 0 15,-3 1 0-15,4-1 0 0,-4-2 0 0,3 2 0 16,4-9 0-16,0 3 0 0,-3 6 0 0,3-9 0 16,-4 7 0-16,4-7 0 0,-3 9 0 0,3-9 11 15,0 0-3-15,0 0 0 0,0 0-8 0,0 0-9 16,0 0 9-16,0 0-13 0,0 0 13 0,0 0 0 15,0 0 0-15,0 0 0 0,0 0-12 0,0 0 1 16,0 0 0-16,0 0 0 16,0 0-35-16,0 0-7 0,0 0-2 0,0 0-807 15,10-6-162-15</inkml:trace>
  <inkml:trace contextRef="#ctx0" brushRef="#br0" timeOffset="4618.56">23809 18167 345 0,'0'0'31'0,"0"0"-31"0,0 0 0 0,0 0 0 16,0 0 141-16,0 0 23 0,0 0 4 15,0 0 0-15,0 0-141 0,0 0-27 0,0 0-9 0,0 0 0 32,0 0-55-32,0 0-10 0,0 6-2 0,-7 3-1 15,3-2 3-15,4-7 1 0,0 0 0 0,0 0 0 0,-3 3 26 16,3-3 6-16,0 0 1 0,0 0 0 0,0 0 51 0,0 0 10 0,0 0 3 0,0 0 0 16,0 0 11-16,0 0 2 0,0 0 1 0,0 0 0 15,0 0-2-15,0 0 0 0,0 0 0 0,0 0 0 0,0 0-6 16,0 0-2-16,0 0 0 0,0 0 0 0,0-10 2 0,3 7 0 15,1-3 0-15,-4-3 0 0,0 9-30 0,3-7 0 16,-3 7 0-16,0 0 0 0,0 0 0 0,0 0-16 16,0 0 1-16,0 0 1 0,0 0 39 0,0 0 8 15,0 0 2-15,0 0 0 0,0 0-23 0,0 0-12 16,0 0 12-16,0 0-12 0,0 0 0 0,0 0 0 16,-3 7 0-16,3-7-9 0,-7 3 9 0,0 3 0 15,7-6 0-15,0 0 0 0,-4 9 26 0,4-9 1 16,0 0 0-16,-7 0 0 0,0 10 3 0,4-4 1 15,-4-3 0-15,7-3 0 0,0 0-17 0,0 0-3 16,-4 7-1-16,4-7 0 0,0 0-10 0,0 0 0 16,0 0 0-16,0 0 0 0,0 0 0 0,0 0 0 15,0 0 8-15,0 0-8 0,0 0 0 0,0 0 8 0,0 0-8 16,0 0 0-16,0 0 0 0,0 0 0 0,0 0 0 0,0 0 0 16,11 0 0-16,-4 0 0 0,0-7 0 0,-7 7 0 15,7 0 0-15,-4 0 0 0,4-3 0 0,-7 3 0 16,0 0 0-16,0 0 0 0,7-6 0 0,-3 3 0 15,0-4 0-15,-4-2 0 0,0 9 0 0,3-6 0 16,1 3 0-16,-4 3 12 0,0-7-12 0,0 7 12 16,0 0-22-16,0 0-4 0,0-9-1 0,0 9 0 31,0 0-25-31,0 0-4 0,-7-3-2 0,-4-3 0 0,4 6-4 0,0 6-1 16,3-6 0-16,-3 3 0 0,-3-3 27 0,6 6 6 0,-3-3 1 0,0 4 0 15,0-7 41-15,0 3 8 0,0 3 1 0,3 0 1 16,-3-3 10-16,0 4 1 0,7-7 1 0,-3 3 0 15,3-3-21-15,-4 6-4 0,4-6-1 0,0 0 0 16,-3 3-20-16,3-3 0 0,0 0 0 0,0 0 0 16,0 0-18-16,0 0-8 0,0 0-2 0,0 0 0 0,0 0 4 0,0 0 0 15,7 7 0-15,3-7 0 16,-10 0-12-16,7 0-1 0,0 0-1 0,-7 0 0 0,7 0 26 0,-7 0 12 16,11-7-12-16,-4 7 12 0,-7 0 0 0,0 0 0 15,7-3 0-15,4-3 0 0,-4 6 0 0,-7 0 13 16,0 0-3-16,7-3-1 0,0-4-9 0,-7 7 8 15,7-3-8-15,-7 3 8 0,3-6-8 0,-3 6 0 16,8-6 0-16,-8 6 0 16,0 0-31-16,0 0-1 0,0 0-1 0</inkml:trace>
  <inkml:trace contextRef="#ctx0" brushRef="#br0" timeOffset="4702.85">23791 18182 172 0,'0'0'16'16,"0"0"-16"-16,0 0 0 0,0 0 0 0,-3 10 70 0,3-10 11 15,-4 6 3-15,4-6 0 0,0 0-63 0,0 0-12 0,-3 3-9 16,3-3-212-16</inkml:trace>
  <inkml:trace contextRef="#ctx0" brushRef="#br0" timeOffset="6216.95">18302 16834 1216 0,'0'0'54'0,"0"0"11"16,0 0-52-16,0 0-13 0,0 0 0 0,0 0 0 15,0 0 0-15,0 0 0 0,0 0 0 0,0 0 0 16,0 0 0-16,-3-6 0 0,-1 3-13 0,4 3 4 0,-7 0 9 0,0-7-8 16,0 7 8-16,0 0-8 0,0 0 8 0,0 0 16 15,0 0-4-15,0 0-1 0,0 7 43 0,0-7 9 16,-4 0 1-16,0 0 1 0,4 0-11 0,-3 0-2 16,3 0-1-16,-4 0 0 0,0 0-5 0,1 0-1 15,-1 0 0-15,-3 0 0 0,4-7-29 0,-4 7-7 16,3 0-1-16,-3 0 0 0,0 0-8 0,0 0 0 15,-8-3 0-15,8 3 0 0,0 0 0 0,0-6 8 16,-4 6-8-16,-3 0 8 0,0 6 0 0,0-3-8 16,0-3 12-16,-4 0-4 0,4 7-8 0,0-4 8 15,0 3-8-15,-1-6 8 0,-2 9-8 0,3-9 0 16,-1 0 0-16,1 7 0 0,0-4 0 0,0-3 0 0,0 0 0 0,0 0 0 16,-1 0 11-16,5-3-3 0,-4 3-8 0,6-7 12 15,1 7 15-15,4-3 2 0,-4-3 1 0,0 6 0 16,3 0-30-16,-3-6 0 0,3 3-8 0,1 3 8 15,3-7 0-15,3 7 0 0,1 0 0 0,3 0 0 16,-7 0 0-16,7 0 0 0,0 0 0 0,0 0 0 16,0 0 0-16,0 0 11 0,0 0-11 0,0 0 10 15,0 0-10-15,0 0 0 0,0 0 0 0,10-3 0 16,-3-3 0-16,4 3 0 0,-1 3 0 0,1-6 0 16,-11 6 0-16,0 0 0 0,11-4 0 0,-4-2 0 15,3 6 0-15,1-9 0 0,3 9 0 0,-4-7 0 16,-3 4 0-16,4 3 0 0,0-6 0 0,-1 6 0 15,1-3 0-15,-4-3 0 0,0 6 0 0,0-3 0 16,-7 3 0-16,7 0-17 0,-7 0 2 0,7-7 1 16,-7 7 14-16,0 0 0 0,0 0 0 0,0 0 0 15,0 0 0-15,4-3 0 0,-4 3 0 0,0 0 0 0,0 0 13 0,0 0-1 16,0 0 0-16,-4-6 0 0,-3 6-12 0,0 0 0 16,0 0 0-16,0 0 0 0,0 0 0 0,-4 6 0 15,1-3 0-15,3-3 0 0,-4 7 0 0,0-4 0 16,1 6 0-16,-1-3 0 0,1-3 0 0,3 4 0 15,0 2 0-15,-4 1 0 16,0-1 0-16,1 0 0 0,-1-2 0 0,1 2 0 0,-1 7-12 0,0-4-4 16,-6-2-2-16,6-1 0 0,1 0 27 0,-1 4 6 15,4 0 1-15,-4-4 0 0,4 0-26 0,0-2-5 16,4-4-1-16,-1 3 0 0,1 3 16 0,3-9 0 16,-4 10 0-16,4-4 0 0,0-6 0 0,0 3 0 15,0-3 0-15,4 10 0 0,3-1-9 0,-4-3 1 16,4 4 0-16,4-4 0 15,-4 3-47-15,7-5-9 0,-3 5-1 0,3 0-728 0</inkml:trace>
  <inkml:trace contextRef="#ctx0" brushRef="#br0" timeOffset="7870.26">23816 18157 874 0,'0'0'39'0,"0"0"8"0,0 0-38 0,0 0-9 16,4-3 0-16,-1-3 0 0,4 6 20 0,0-3 1 15,0-3 1-15,-3 2 0 0,3-2-22 0,0-3 8 16,0 9-8-16,0-10 0 0,-3 10 46 0,-1-9 5 16,4 9 1-16,0-6 0 0,-7 6 1 0,0 0 1 15,0 0 0-15,0 0 0 0,0 0-17 0,0 0-3 0,0 0-1 0,0 0 0 16,0 6-6-16,-3 3-2 0,-4-2 0 0,0-4 0 15,-4 3-25-15,4-3 0 0,0 7 8 0,0-1-8 16,0-3 8-16,0-3-8 0,0 7 12 0,3-4-4 16,-6 3-8-16,6-2 0 0,4-7 0 0,-7 3 0 15,3 6 0-15,4-9 0 0,-7 7 0 0,7-7 0 16,0 0 0-16,0 0 0 0,0 0 0 0,0 0 0 16,0 0 0-16,0 0 0 0,0 0 0 0,0 0 0 15,0 0 0-15,0 0 0 0,0 0 0 0,0 0 0 16,0 0 0-16,0 0 0 0,0 0 9 0,0 0-1 15,0 0 16-15,0 0 4 0,0 0 1 0,0 0 0 16,0 0-4-16,0 0-1 0,0 0 0 0,0 0 0 16,0 0-9-16,0 0-3 0,0-7 0 0,-3 4 0 15,3 3-4-15,-4 0 0 0,-3-6-8 0,4 6 12 16,-4 0-12-16,3 0 8 0,-3 0-8 0,0 0 0 0,0 6 8 0,0-3-8 16,0-3 0-16,3 7 0 0,-6-4 0 0,3-3 0 15,0 6 0-15,0 3 0 0,0-2 0 0,-1-4 0 16,5 3 0-16,-4-3 0 0,7-3 0 0,0 0 0 15,0 0 0-15,0 0 0 0,0 0 0 16,0 0 0-16,0 0 0 0,0 0 0 0,0 0 0 0,10 0 0 16,1 0 0-16,0-3 0 0,-1-3 8 0,1-4-8 15,-1 10 0-15,1-9 9 0,0 3-9 0,-4 3 12 16,3-4-12-16,-3-2 12 0,4-1-12 0,-4 7 10 16,0-3-10-16,0-3 10 0,-3 2-2 0,-1 7 0 15,-3 0 0-15,0 0 0 0,0 0 10 0,0 0 2 16,0 0 0-16,0 0 0 0,0 0-20 0,0 0 0 15,0 0 0-15,0 0 0 0,0 0 13 0,0 0-4 16,-7 0-1-16,7 0 0 0,-11 0-8 0,4 7 0 0,0-7 0 0,4 3 0 16,3-3 0-16,-7 6 0 0,7-6 0 0,-4 9 0 15,4-9 0-15,0 0-14 0,0 0 5 0,0 0 1 16,0 0 8-16,0 0 0 0,0 0 0 0,0 0 0 16,0 0 0-16,0 0 11 0,0 0-3 0,0 0 0 15,0 0-8-15,0 0 0 0,0 0 0 0,0 0 0 16,0 0 0-16,0 0-9 0,0 0 0 0,0 0 0 31,0 0-23-31,0 0-4 0,7 0 0 0,-7 0-1 0,0 0-75 16,0 0-14-16,0 0-3 0,7 0-1 0</inkml:trace>
  <inkml:trace contextRef="#ctx0" brushRef="#br0" timeOffset="11257.28">23721 18211 115 0,'0'0'10'0,"0"0"-10"15,0 0 0-15,0 0 0 0,0 0 12 0,0 0 1 16,0 0 0-16,0 0 0 15,0 0 5-15,0 0 1 0,0 0 0 0,0 0 0 0,0 0 25 16,0 0 4-16,-7 6 2 0,7-6 0 0,-7 0-6 0,7 0 0 16,0 0-1-16,0 0 0 0,-4 0-1 0,4 0 0 15,0 0 0-15,0 0 0 0,0 0 14 0,0 0 4 16,0 0 0-16,0 0 0 0,0 0-8 0,0 0 0 16,0 0-1-16,0 0 0 0,0 0 7 0,0 0 2 15,0 0 0-15,0 0 0 0,0 0-36 0,0 0-8 16,0 0 0-16,0 0-1 0,0 0-15 0,0 0 0 0,0 0 0 0,0 0 0 15,0 0-20-15,0 0 0 0,0 0 0 0,0 0 0 32,0 0-20-32,0 0-4 0,0 0 0 0,0 0-1 15,0 0-11-15,7 0-3 0</inkml:trace>
  <inkml:trace contextRef="#ctx0" brushRef="#br0" timeOffset="21166.32">26420 18769 57 0,'0'0'0'0,"0"0"0"0,0 0 0 0</inkml:trace>
  <inkml:trace contextRef="#ctx0" brushRef="#br0" timeOffset="21731.15">26402 18791 345 0,'0'0'31'0,"0"0"-31"0,0 0 0 0,-7 6 0 15,-4-12 149-15,8 6 24 0,-4 0 5 0,0 0 1 16,0 0-124-16,-4 0-25 0,4 0-5 0,0 0-1 31,0 0-48-31,0 0-9 0,7 0-3 0,-7 6 0 0,0-6 16 0,-4 0 2 0,4 0 1 0,7 0 0 16,-4 0 61-16,4 0 12 0,0 0 2 0,0 0 1 15,0 0-30-15,0 0-5 0,0 0-2 0,0 0 0 16,0 0-14-16,0 0-8 0,8 0 8 0,6 0-8 0,0 0 10 0,3 0-2 16,1 0-8-16,7 0 12 0,-1 0 0 0,8-6 0 15,7 6 0-15,0 0 0 16,3-3 11-16,4-4 1 0,0 7 1 0,0 0 0 0,0-3-17 0,-1 3-8 16,1 0 8-16,4 0-8 0,3 0 0 0,3-6 0 15,4 6 0-15,-4 0 0 0,8 0 0 0,-8 0 15 16,4 0-4-16,-3 0-1 0,3-3-10 0,0-3 12 15,3 6-12-15,1 0 12 0,-4-4-12 0,0 4 0 16,-4-6 0-16,-6 6 0 0,-5 0-17 16,1 0 1-16,-3 0 0 0,-5-6 0 15,1 6-11-15,-4-3-1 0,-3 3-1 0,-4 0 0 0,-3 0 3 0,-4 0 1 16,-3 0 0-16,-4 0 0 0,0 0 8 0,-3 0 1 16,-11 0 1-16,0 0 0 0,0 0-8 0,0 0-1 15,-7-7-1-15,-7 4 0 16,-1 3-5-16,-2-6-1 0,-4 6 0 0,0 0 0 15,-4 0-44-15,-3 0-9 0,3 0-1 0,-3 0-1 16,-1 0 17-16,-2 6 3 0,-1-6 1 0,-3 3 0 0,-4-3 88 0,0 7 17 0,-7-7 4 0,0 3 1 16,0 3-2-16,4 0-1 0,-4-2 0 0,7-4 0 15,-3 9-42-15,7-9 0 0,-4 6-13 0,0-3 3 16,4-3-2-16,0 7 0 0,3-4 0 0,0-3 0 16,4 0 12-16,0 0 16 0,3 6-4 0,4-6-1 15,-4 0-11-15,8 0-14 0,2 0 3 0,5 0 1 16,10 0 26-16,0 0 4 0,0 0 2 0,0 0 0 15,0 0-50 1,7-6-9-16,4 6-3 0,-1 0-136 0,4 0-28 0</inkml:trace>
  <inkml:trace contextRef="#ctx0" brushRef="#br0" timeOffset="21779.02">27527 18769 57 0,'39'-6'0'0,"-18"6"0"16,4-4 0-16</inkml:trace>
  <inkml:trace contextRef="#ctx0" brushRef="#br0" timeOffset="22314.1">27954 18725 460 0,'0'0'41'0,"0"0"-33"16,0 0-8-16,0 0 0 0,0 0 148 0,0 0 27 15,0 0 5-15,0 0 2 0,0 0-149 0,0 0-33 0,0 0 0 16,-3 3 0 0,3-3-24-16,0 0-3 0,-7 0 0 0,7 0 0 0,-4 0 12 0,4 0 3 0,0 0 0 0,0 0 0 15,-7 0 12-15,7 0 0 0,-4-3 0 0,4 3 10 16,-7-6 9-16,7 6 1 0,-3 0 1 0,3 0 0 15,0 0-5-15,0 0 0 16,0 0-1-16,0 0 0 0,0 0-15 0,0 0 0 0,0 0 0 0,0 0-10 16,0 0 10-16,7-10 0 0,-7 10 0 0,3 0 0 15,-3 0 0-15,0 0 0 0,0 0 0 0,7-9 0 16,-7 9 20-16,0 0 2 0,4-3 1 0,-4 3 0 16,4-7 33-16,-4 7 6 0,0 0 2 0,3-9 0 15,-3 9-5-15,4-6-1 0,-4-4 0 0,-4 7 0 16,4 3-22-16,0-9-4 0,-3 3 0 0,3 6-1 15,-4-10-14-15,4 10-2 0,-7-6-1 0,3 3 0 16,-3-4-14-16,7 7 0 0,-7 0 0 0,0-3 0 0,4 3 0 16,3 0 0-16,-7 0 0 0,7 0-10 15,0 0 10-15,0 0 0 0,0 0 0 0,0 0 0 0,0 0 0 0,0 0 0 16,0 0-9-16,0 0 9 0,0 0 0 0,3 3-11 16,-3-3 11-16,7 7-8 0,0 2 8 0,0-9 0 15,0 6 0-15,0-2-8 0,1 5 8 0,-1-3 0 16,10-3 0-16,-6 4 0 0,-1-4 0 15,1 3 0-15,0-3 0 16,-1 3 0-16,1 4 0 0,-4-10 0 0,3 9 0 16,-3-9 0-16,0 10-8 0,1-4 8 0,-5 3 0 0,4-6 0 0,-7-3 0 15,4 10 0-15,-4 2 0 0,-4-2 0 0,1-1 0 16,3 1 0-16,-4-1 0 0,-3-6 0 0,0 10 0 16,0-4 0-16,0 1 0 0,0-1 0 0,-4 0 0 15,1 1 0-15,3-1-513 16,-4 1-100-16</inkml:trace>
  <inkml:trace contextRef="#ctx0" brushRef="#br0" timeOffset="23066.92">26144 18825 172 0,'0'0'16'0,"0"0"-16"0,0 0 0 0,0 0 0 16,0 0 163-16,0 0 29 0,0 0 7 0,0 0 1 16,0 0-98-16,0 0-19 0,0 0-4 0,0 0-1 0,0 0-51 0,-7-3-11 15,0 3-1-15,-3 0-1 0,-1-6-14 0,1 6-13 16,-1 0 2-16,0 0 1 16,-6 0-6-16,3 0-2 0,-1 0 0 0,1 0 0 0,-7 0 18 0,-3 0 0 15,2-3 0-15,-2 3 0 0,2 0 20 0,-2 0 2 16,-4-7 0-16,-1 7 0 0,1 0 5 0,0 0 1 15,-7 0 0-15,3 0 0 0,-7 0-11 16,0 0-1-16,-3 0-1 0,0 0 0 16,-4 0-37-16,0 0-7 0,4 0-2 0,-1 7 0 15,1-4-2-15,-4-3-1 0,0 9 0 0,-3-9 0 0,-8 7 20 0,4-4 4 16,0 3 1-16,1-3 0 0,-1-3 9 0,0 6-13 16,7 4 5-16,-4-10 8 0,1 9 0 0,3-3 0 15,-7-2 0-15,7-4-325 0,1 0-58 16</inkml:trace>
  <inkml:trace contextRef="#ctx0" brushRef="#br0" timeOffset="23621.29">24814 18719 57 0,'0'0'0'0,"0"0"0"15,-7 0 0-15,0 0 0 0,7 0 208 0,0 0 36 0,-7 0 7 0,0-3 1 16,0 3-216-16,7 0-44 15,-7 3-9-15,4 3-2 0,-5-3 19 0,-2-3 0 0,3 9-8 16,0-2 8-16,0 2 12 0,0 1 5 0,-4-1 2 0,1-3 0 16,-5 7 13-16,5-7 2 0,-4 3 1 15,3-2 0-15,-3 2 37 0,0-6 7 0,3 7 1 0,-6-1 1 16,3 7-23-16,-1-7-5 0,1 1-1 0,0-1 0 16,4 0-32-16,-1 1-6 0,0-4-2 0,4 3 0 15,4 1-12-15,-1-1 0 0,1 1 0 0,3-10 0 16,3 9 0-16,-3-3 0 0,4 4-12 0,-1-1 12 15,4 1-13-15,-3-1 4 0,3-3 1 0,0 4 0 32,4-7-28-32,-1 6-4 0,4-2-2 0,1-1-394 0,-1-3-80 0</inkml:trace>
  <inkml:trace contextRef="#ctx0" brushRef="#br0" timeOffset="25221.12">26243 18317 288 0,'0'0'25'0,"0"0"-25"0,0 0 0 0,0 0 0 16,0-9 202-16,0 6 35 0,4-4 7 0,-4 7 2 15,3-9-190-15,-3 9-37 0,7-9-8 0,-7 9-2 16,0 0 2-16,0 0 0 0,0 0 0 0,0 0 0 16,0 0 21-16,0 0 4 0,0 0 0 0,0 0 1 15,0 0 11-15,0 0 1 0,0 0 1 0,0 0 0 16,0-7-16-16,0 7-3 0,0 0-1 0,0 0 0 15,0 0 4-15,0 0 1 0,0 0 0 0,0 0 0 16,0 0-35-16,0 0 0 0,0 0 0 0,0 0 0 16,0 0 0-16,7 7 0 0,-7-7 0 0,0 15 0 15,7-5 9-15,-7 2-1 0,4-2-8 0,-4-1 12 16,3 7-12-16,1 3 0 0,-1 6-12 0,-3-7 12 16,4 8-12-16,0-1 12 0,-1-3-12 0,1 3 12 15,-4 3-8-15,0-9 8 0,7 6 0 0,-4 0 0 0,1-6 0 0,-1 0 14 16,1-1-1-16,-4-2 0 0,3 3 5 0,1-3 1 15,-1-4 0-15,1-3 0 0,-4 7-6 0,3-6-1 16,-3-1 0-16,0 0 0 0,0 1-3 0,4-4-1 16,-4-3 0-16,0-3 0 0,0 0-8 0,0 0 0 15,0 0 9-15,0 0-9 0,0 0 10 0,0 0-2 16,0 0-8-16,0 0 12 0,0 0 1 0,7-3 0 16,0 3 0-16,-3-6 0 0,3-4 3 0,0 1 1 15,0 0 0-15,-4-1 0 0,4-6-9 0,-3 4-8 16,3-4 9-16,-4-3-9 0,1 4 8 0,-1-4-8 15,1 6 0-15,0-9 0 0,-4 4 8 0,0-1-8 16,-4 0 0-16,4-6 9 0,-4 6-9 0,1-6 8 16,-1 6-8-16,-3 0 8 0,4 4-8 0,-1-4 0 15,1 6 0-15,-1-2 0 0,-3-1 0 0,4 7 0 16,-4-4 0-16,3-3 0 0,1 7 0 0,3 3 0 0,-4-4-8 0,1 7 8 16,-1-3 0-16,4-4-11 0,0 10 11 0,0 0-8 15,0 0 8-15,0 0 0 0,0 0-9 0,0 0 9 16,0-3-8-16,0 3 8 0,0 0-10 0,0 0 10 15,0 0-11-15,0 0 11 0,-4 13-12 0,1-4 12 16,-1 7-11-16,1 0 11 0,-1-4-10 0,4 7 10 16,-7-3 0-16,7 9 0 0,0-3 0 0,0 3 0 15,0-6-10-15,0 6 10 0,4 3-10 0,-1-9 10 16,-3 3 0-16,4 0 0 0,3-4 0 0,-7 8 0 16,3-8 0-16,-3-2 0 0,4 3 0 0,-4 0 10 15,4-10-10-15,-4 7 0 0,3-7 0 0,-3 7 8 0,4-7-8 16,-1-6 0-16,-3-3 0 0,0 0 0 15,0 0-94-15,0 0-21 16,0 0-4-16</inkml:trace>
  <inkml:trace contextRef="#ctx0" brushRef="#br0" timeOffset="27756.32">17558 15611 921 0,'-21'0'40'0,"14"0"10"16,-8 0-40-16,5 0-10 0,3 0 0 0,-7 0 0 0,3 3 144 0,-3-3 26 15,3 0 6-15,1 0 0 0,3 0-145 0,-4 0-31 16,4 0 0-16,0 6-8 0,0-6 8 0,3 0 0 16,-3 0 0-16,7 0-8 0,-3 0 8 0,3 0 11 15,0 0-3-15,0 0 0 0,0 0 28 0,0 0 6 16,0 0 1-16,0 0 0 0,0 0 8 0,0 0 1 15,0 0 1-15,10-6 0 0,5 6-33 0,-1 0-8 16,0-3 0-16,0 3-1 0,7 0 9 0,0 0 3 16,7 0 0-16,1 0 0 0,-1 0-23 0,4-6 0 15,-4 6 0-15,0 0-8 0,4 0 8 0,0-3 8 16,-4-4-8-16,4 7 11 0,-1 0-2 0,1 0 0 0,-7-3 0 0,3 3 0 16,4-6 10-16,-8 6 1 0,1-3 1 0,0-3 0 15,-4 6-4-15,4-4-1 0,-8-2 0 0,1 6 0 16,-4-6-1-16,0 6-1 0,-3-3 0 0,3 3 0 15,-4-6-2-15,-2 6-1 0,-1-4 0 0,0-2 0 16,-7 6-3-16,0 0-8 0,7 0 12 0,-7 0-4 16,0 0-8-16,0 0 0 0,0 0 9 0,0 0-9 15,7 10 8-15,0-4-8 0,-4 3 10 0,-3 1-10 16,4 5 13-16,-4-2-3 0,-4 2-1 0,4 4 0 16,-3 0-9-16,3 0 0 0,0 6 9 0,-4 0-9 15,4 3 0-15,-3 1 0 0,3-4 0 0,0 3 0 16,0 3 0-16,-4-3 0 0,4 1 0 0,0-1 8 15,0-3-8-15,0 0 0 0,0 3 0 0,0 1 0 16,4-4 0-16,-4 3 0 0,3-3 0 0,1 9 0 16,-4-5 0-16,0 5 0 0,3-6 0 0,-3 10 0 15,4 3 0-15,-4-4 0 0,7 1 0 0,-7-4 0 0,3 1 0 0,1-1 0 16,0-5 0-16,-1 5 8 0,-3-6-8 0,7-3 0 16,-3-3 0-16,-1 4 0 0,4-1 8 0,-3-7-8 15,-1 8 10-15,1-8-10 0,-4-2 12 0,3-3-4 16,1 5-8-16,-4-2 12 0,0 0-4 0,3-4 0 15,-3-2-8-15,0 5 12 0,-3-5-4 0,3-4 0 16,0-6-8-16,0 0 12 0,0 0-1 0,0 0-1 16,0 0 0-16,0 0 0 0,0 0-10 0,0 0 8 15,0 0-8-15,0 0 8 0,0 0 12 0,0 0 3 0,0 0 0 0,0 0 0 16,0 0 1-16,0 0 1 0,-7-6 0 0,0 6 0 16,0 0-12-16,3-10-2 0,-3 10-1 0,0-6 0 15,0 6-10-15,0 0 0 16,-4-3 0-16,4-3 8 0,-3 6 0 0,-1-3 0 0,1 3 0 15,-1-7 0-15,0 7-8 0,-3 0 0 0,-3-3 0 0,-1 3 0 16,0 0 8-16,-3 0 0 0,0 3 0 0,0-3 0 16,3 0 0-16,-3 7 0 0,-4-7 0 0,4 3 0 15,-7-3-8-15,3 0 0 0,4 0 0 0,-4 6 8 16,1-6-8-16,3 0 0 0,-1 0-12 0,1-6 12 16,0 6 18-16,0 0 11 0,0 0 3 0,3-3 0 15,0-4-32-15,-3 7 0 0,0 0 0 0,3-3 0 16,1-3 0-16,3 6 0 0,-7 6 0 0,6-6 0 15,-2 0 0-15,3 3 0 0,3-3 0 0,-3 0 0 16,3 7-8-16,-3-7-2 0,4 3 0 0,3-3 0 0,0 0 10 16,3 0-10-16,-3 0 10 0,7 0-10 0,0 0-4 15,0 0-1-15,0 0 0 0,0 0 0 0,0 0 15 0,0 0 0 16,11 0 0-16,-1 0 0 0,1-3 0 0,-1-4 0 16,4 7-11-16,4 7 11 0,3-14 0 0,0 7-8 15,4-3 8-15,0 3 0 0,3-6 0 0,0 6 0 16,0-10 0-16,1 7 0 0,-5-3 0 0,5 0-13 15,2 3 4-15,1-4 1 0,0-2 8 0,0 6 0 16,-4-3 0-16,4-4 0 0,-1 7 0 0,1-3 0 16,-4-4 0-16,1 4 0 0,2 6 0 0,-6-9 0 15,-4 6 0-15,0-4 0 0,-3 4 0 0,0-3 0 16,-1 3 0-16,-3-4 0 0,-3 1 0 0,3 3 0 0,-3 3 0 16,-4-6 0-16,0 3 0 0,0-4 0 0,0 7 0 0,0-3 8 15,0-3-8-15,-4 3 0 0,1-3 0 0,3-4 0 16,-3 7 8-16,-1-10-8 0,-3 10 10 0,4-6-10 15,-1 3 10-15,-3-4-10 0,0-2 10 0,-3-4-10 16,3 7 0-16,-4-7 0 0,4 3 0 0,-3-9 0 16,-1 10 0-16,4-13 0 0,-3 0 0 0,-1 3 0 15,0-3 25-15,-3-10 6 0,4 7 1 0,3-7 0 16,-7-2-32-16,3-4 0 0,1 10 0 0,-1-10 0 16,1 3 0-16,3 1 0 0,-4-4 0 0,1 3 0 15,-1 1 0-15,1-4 0 0,-1 3 0 0,1 1 0 16,-1 2 0-16,1 1 0 0,-5 9 0 0,5-4 0 15,-4 4 0-15,0 6 0 0,0 1 0 0,-4 2 0 16,4 3 0-16,0-2 0 0,4 5 0 0,-5 1 0 16,5-1 0-16,-4 1 0 0,3 3 0 0,1 3 0 15,-1-7 0-15,1 4 0 0,3-3 0 0,0 9 0 0,0 0 0 16,-4-4 0-16,4 4 0 0,0 0 0 0,0-6 0 0,0 6-15 16,0 0 2-16,0 0 0 0,0 0 13 0,0 0 16 15,0 0-3-15,0 0-1 16,0 0-34-16,0 0-7 0,0 0-2 0,0 0 0 0,-7 10 31 0,0-4 0 15,0-3 0-15,4 6 0 0,3-9 0 0,-7 7 0 16,3-4 0-16,4-3 0 0,0 0 0 0,-7 6 10 16,0-3 0-16,0 3 0 0,7-6 10 0,-11 0 1 15,4 0 1-15,-3 0 0 0,-5 0-22 0,1 0 0 0,0 0 0 0,4 0 0 16,3 0 0-16,-4-6 11 16,-3 6-11-16,0 0 12 0,0-3-12 0,-4 3 0 15,0-6 9-15,1 6-9 0,-4-3 0 0,3 3 9 16,-3-7-9-16,0 7 0 0,-1-3 9 0,5 3-9 0,-4-6 0 15,0 6 9-15,-1 0-9 0,-2 0 0 16,2 0 0-16,1 0 0 0,0 0 0 0,0 0-9 0,0 6 9 0,3-6-13 31,1 3-146-31,2 4-29 0,1-4-5 0</inkml:trace>
  <inkml:trace contextRef="#ctx0" brushRef="#br0" timeOffset="49156.34">28811 8634 345 0,'-3'0'31'0,"-4"0"-31"16,0 0 0-16,7 0 0 0,-4 0 196 0,4 0 34 15,0 0 6-15,0 0 2 0,0 0-155 0,0 0-31 16,0 0-7-16,11 0-1 0,3 6-24 0,4-3-6 15,3-3-1-15,0 7 0 0,4-7 22 0,-4 3 4 16,7-3 1-16,-3 6 0 0,3-3-30 0,4-3-10 16,-1 0 0-16,5 6 9 0,2-6-9 0,1 0 0 0,0 4 0 0,3 2 8 15,1-6-8-15,-1 0 12 0,0 0-12 0,1 0 12 16,-8 0-12-16,4 0 0 0,-4 0 0 0,0 0 8 16,1 0 5-16,-1-6 1 0,4 2 0 0,-4 4 0 15,4 0 10-15,-4-6 3 0,0 6 0 0,-6 0 0 16,2 0-7-16,-2-3 0 0,-1 3-1 0,-4-6 0 15,1 6 0-15,-4 0 0 0,1 0 0 0,-1 0 0 16,-4-3-7-16,1 3 0 0,-4-7-1 16,0 7 0-16,0 0 1 0,0 0 1 0,-3-3 0 0,0 3 0 15,-11 0 7-15,7 0 2 0,3-6 0 0,-10 6 0 16,0 0 2-16,0 0 0 0,7 6 0 0,-7-6 0 16,0 0 5-16,7 10 2 0,-3 2 0 0,-1-6 0 15,1 4-31-15,-1 9 8 0,-3-10-8 0,4 7 0 16,-1 3 0-16,1-1 0 0,-4 1 8 0,4 6-8 15,-1 0 0-15,-3 4-16 0,0-1 3 0,4 6 1 0,-4-5 12 16,0 5 16-16,3 0-3 0,-3 4-1 0,4 6-12 0,-1-9-18 16,1 12 4-16,-4-4 1 0,0 11 13 0,0-4 0 15,0 3 0-15,-4 4 0 0,4-4 0 0,-3 10 16 16,3-4-3-16,-4-2-1 0,4-4-12 16,0 0-16-16,-3 10 3 0,3-3 1 0,3-4 12 0,-3 7 0 15,0-4 0-15,0-2 0 0,0-4 0 0,0 10 10 16,4-10-2-16,-1 7 0 0,-3-4 0 0,4-2 0 15,3-1 0-15,-4 0 0 0,4 0 0 16,-3-6-8-16,6-3 12 0,-2 0-4 0,-1 0 4 0,3 0 0 16,-3-6 0-16,7 6 0 0,-7-7-4 0,4 4 0 15,0-3 0-15,-1-1 0 0,1-2-8 0,-4-1 12 16,-4 4-12-16,4-4 12 0,7 1-12 0,-6-7 0 16,2 0 0-16,-3 4 0 0,4-4 0 0,-1-3 0 0,1 3 0 0,-1-3-11 15,-2-3 35-15,-1-3 6 0,3 3 2 0,1-3 0 16,-8-7-32-16,8 4 0 0,-8-7 0 0,4 7 0 15,-3-6 0-15,3-1 8 0,-3-6-8 0,-1 6 0 16,1-2 8-16,-4-7-8 0,0 0 11 0,3 9-11 16,-3-9 20-16,0 0-4 0,4 0 0 0,-4 0 0 15,0 0 1-15,0 0 0 0,0 0 0 0,0 0 0 16,0 0 6-16,0 0 1 0,0 0 0 0,0 0 0 16,0 0-13-16,0 0-3 0,0 0 0 0,0 0 0 15,0 0-8-15,0 0 8 0,0 0-8 0,0 0 8 16,0 0 0-16,0 0-8 0,0 0 12 0,0 0-4 15,0 0-8-15,0 0 8 0,0 0-8 0,0 0 8 16,0 0-8-16,0 0 0 0,0 0 0 0,0 0 0 16,0 0 0-16,0 0 0 0,-4 6 0 0,-3-2 0 15,0-4 0-15,0 6 0 0,0-3 11 0,-4 3-11 16,4-3 14-16,-3 4-3 0,3-4-1 0,-4 3 0 0,-3-6 6 0,3 9 0 16,-3-9 1-16,-7 10 0 0,-4-10-1 0,-3 6 0 15,-4-3 0-15,1 4 0 0,-5-4-2 0,1 6-1 16,-4-9 0-16,1 6 0 0,-5 4-5 0,-3-1 0 15,0-3-8-15,-6-2 12 0,-1 5-12 0,-4-3 0 16,8-3 0-16,-1 4 0 0,5 2 0 0,2-3 0 16,8-3 0-16,0 4 0 0,3-4-14 0,7-3 4 15,1 0 1-15,6 0 0 16,7 0-163-16,1 0-33 0,3 0-7 0</inkml:trace>
  <inkml:trace contextRef="#ctx0" brushRef="#br1" timeOffset="104110.33">23357 14426 2124 0,'0'0'47'0,"-10"0"9"0,-4 6 3 0,3-3 0 0,-3-3-47 0,3 6-12 15,1-6 0-15,3 4 0 0,0-4 0 0,7 0 12 16,0 0-12-16,0 0 12 0,0 0-12 0,0 0-11 16,0 0 3-16,7 0 0 0,7 0 8 0,0 0 0 15,7-4 0-15,4-2 0 0,0 6 27 0,10-3 10 16,0-3 3-16,0 6 0 0,4 0-20 0,0-10-3 0,3 10-1 0,8-3 0 16,3-3-8-16,0 6-8 0,0-6 9 0,6 6-9 15,-2 0 0-15,3 6 8 0,-4-6-8 0,1 0 0 16,3 0 0-16,3 0 0 0,4 0 0 0,0 0 0 15,0 0-15-15,0 0-5 0,-3 0-2 16,3 0-657-16,-4 6-131 16</inkml:trace>
  <inkml:trace contextRef="#ctx0" brushRef="#br1" timeOffset="104855.37">32819 14827 1288 0,'0'0'57'0,"0"0"12"0,0 0-55 0,0 0-14 16,0 0 0-16,3-9 0 0,5 6 83 0,-1-4 13 16,7-2 4-16,3 9 0 0,4-6-36 0,1 6-8 15,2 0 0-15,5 0-1 0,6 0-6 0,4 0-1 0,3 0 0 0,7 0 0 16,1 6-36-16,20 3-12 0,-3-9 0 0,4 10 0 31,-1-1-63-31,1 1-19 0,0-1-4 0,-22 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20:33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19886 10613 1324 0,'0'0'118'0,"0"0"-94"16,0 0-24-16,0 0 0 0,0 0 145 0,0 0 25 15,0 0 5-15,4-7 1 0,-1-2-129 0,1 0-26 16,-1 2-5-16,4 4 0 0,-3-6-5 0,3 2-1 16,-4-2 0-16,4 6 0 0,-3-7-10 0,-1 4 0 0,-3 6 9 0,0 0-9 15,0 0 8-15,0 0-8 0,0 0 10 0,0 0-10 16,-3-3 42-16,3 3 2 0,-7-6 1 0,0 6 0 15,0 0-5-15,-4 0 0 0,1 6-1 0,-1-3 0 16,4-3 30-16,-7 0 7 0,0 10 0 0,0-1 1 16,0-3-68-16,-1-3-9 0,-6 4-11 0,4-4 3 15,-5 3 16-15,5-3 3 0,-4 4 1 0,-4 2 0 16,4-3 0-16,-4-3 1 0,-3 7 0 0,0-4 0 16,-1-3 3-16,-2 3 1 0,-1 4 0 0,0-4 0 15,0-3 2-15,-3 7 0 0,0-4 0 0,-4-3 0 16,-3 6-9-16,-4-2-2 0,-4-4 0 0,-6 3 0 15,3 4 4-15,-3-1 0 0,-4 0 0 0,3-2 0 16,-3-4-12-16,0 6 12 0,0-3-12 0,0-2 12 16,0 2-12-16,0 3 12 0,0-9-12 0,4 10 12 15,0-4-12-15,3-3 8 0,-4 3-8 0,1-3 8 0,-1-3-8 16,1 10 0-16,-4-10 0 0,3 6 0 0,1-3 0 0,0 4 0 16,-1-1 0-16,-3-3 0 0,-3 6 0 0,-1-2 0 15,-3-4 0-15,0 6 0 0,-3-3 0 0,3 4 0 16,-1-1 0-16,1 7 0 0,-3-7 8 0,-1 1-8 15,1-1 12-15,3 1-4 0,0-1-8 0,7 0 0 16,0 1 0-16,3-1 0 0,1 1 0 0,3-4 0 16,-3 3 0-16,3 1 8 0,-7-10-8 0,3 9 0 15,4-9 9-15,4 6-9 0,0-2 8 0,-4 2-8 0,3-3 8 16,-3-3-8-16,0 6 0 0,0-6 0 16,4 3 0-16,0 4 0 0,-4-7 0 0,3 0 0 0,1 0 0 15,3 6 0-15,0-3 0 0,-7-3 8 0,0 9-8 16,4-9 11-16,0 7-11 0,-1-4 8 0,-3 3-8 15,0-3 8-15,4 7 3 0,7-4 0 16,-4 0 0-16,4-3 0 0,3 4-11 0,-4-4 12 0,1-3-12 0,0 0 12 16,3 6-12-16,0-6 0 0,0 3 0 0,0 3 8 15,4-6-8-15,-4 0 0 0,4 0 0 0,3 4 0 16,-3-4 0-16,3 0 0 0,-3 0 8 0,0 0-8 16,-4 0 0-16,0 0 0 0,-3 0 0 0,3 6 0 15,4-3 0-15,-4-3 0 0,0 6 9 0,0-6-9 16,4 3 8-16,0 4-8 0,0-7 10 0,3 6-10 15,-4-3 8-15,8-3-8 0,-3 6 0 0,-1-6 0 16,0 3 0-16,0-3 0 0,4 0 0 0,-4 0 0 0,1 0 0 0,-1 0 8 16,4 0-8-16,-4 7 0 0,0-7 0 0,0 3 0 15,1-3 0-15,-1 6 0 0,0-3 11 0,0 4-11 16,1-4 12-16,-1 3-12 0,-3 0 12 0,3-3-12 16,-7 4 12-16,4-4-12 0,-1 6 8 15,5-3-8-15,-1 4 0 0,-3-1 0 16,-1 1 0-16,1-1 0 0,3 0 0 0,1-2 0 0,-1 2 0 0,4 1 0 15,-4-1 0-15,4 0 0 0,-1-2 0 0,-2 2 10 16,-1 0-10-16,-3 1 8 0,3-1-8 0,-3 1 0 16,3-1 0-16,-3 1 0 0,-1-1 12 0,1 0 0 15,7 1 0-15,-4 2 0 0,4 1 0 0,3-7 0 16,0 4 0-16,1-1 0 0,3 0-12 0,-1 1 0 16,5-4 0-16,-4 3 8 0,7 1-8 0,-4-1 0 0,0-6 0 0,4 7 0 15,0 2 0-15,0-9 0 0,3 7 0 16,-3-4 0-1,7 4-29-15,0-7 1 0,-3 3 1 0,2-3 0 16,1 3-74-16,0 4-15 0,0-1-4 0,7 1 0 16,-3-4-97-16,3 3-20 0,0 1-4 0</inkml:trace>
  <inkml:trace contextRef="#ctx0" brushRef="#br0" timeOffset="2502.05">20895 10355 864 0,'0'0'76'0,"0"0"-60"15,-7 0-16-15,0 7 0 0,3-4 122 16,-3-3 22-16,4 0 4 0,3 0 0 0,-7 6-73 0,7-6-15 16,0 0-4-16,-7 3 0 0,7-3-2 0,-7 0-1 15,7 0 0-15,0 0 0 0,-4 7-13 0,4-7-2 16,-7 0-1-16,7 0 0 0,0 0 3 0,0 0 0 15,-7 0 0-15,7 0 0 0,0 0-3 0,0 0 0 16,0 0 0-16,0 0 0 0,-7 0-1 0,7 0 0 0,0 0 0 0,0 0 0 16,0 0-18-16,0 0-4 15,0 0-1-15,0 0 0 0,0 0-13 0,0 0 0 0,0 0 0 0,0 0 0 16,14 0 8-16,-7-7-8 0,4 7 11 0,3 0-11 16,-4 0 22-16,5-3-2 0,-1-3-1 0,0 6 0 15,3 0 1-15,1-3 0 0,3-4 0 0,0 7 0 16,1-6-2-16,6 3 0 0,0-3 0 0,4 6 0 15,3-10-8-15,4 10-2 0,0-9 0 0,-1 9 0 16,1-9 12-16,0 5 3 0,0-2 0 0,0-3 0 16,-1 9-9-16,5-10-2 0,3 4 0 0,3 3 0 15,-3-3-4-15,7-4 0 0,3 7-8 0,1-6 12 16,-4 2 1-16,3-2 0 0,-7-7 0 0,11 13 0 16,11-12-1-16,-8 5-1 0,-3 1 0 0,0-1 0 15,4 1 1-15,-4 0 1 0,0 2 0 0,-4-5 0 16,4-4-1-16,4 7 0 0,6-1 0 0,-3 1 0 15,0-1-4-15,0 4 0 0,4-10-8 0,-4 7 12 0,0 0-4 0,4 5-8 16,-1-2 11-16,1-3-11 16,-4-7 9-16,0 7-9 0,-7 6 0 0,3-7 9 0,1-5-9 0,-1 5 0 15,4 1 0-15,0 2 8 0,0-2 4 0,-3 0 0 16,-4-1 0-16,3 1 0 0,-3-1 0 0,4 1 0 16,3 3 0-16,3-4 0 0,4 7-1 0,-7-3 0 15,0-4 0-15,4 1 0 0,3 3-2 0,0 3 0 16,0-7 0-16,4 4 0 0,-4 6-9 0,-7-3 0 0,0-3 0 15,0 6 8-15,-3-4-8 0,6-2 0 0,4 3 0 16,0-3 0-16,-7 6 0 0,4-10 0 0,-4 4 8 16,3 3-8-16,5-3 0 0,-5 3 0 0,4-4 9 0,-3 4-9 15,-1-3 12-15,1 3-1 0,-1-4-1 16,1-2 0-16,3 3 2 0,0 3 0 0,0-4 0 16,-7 4 0-16,4 3-12 0,-4 0 0 0,0-6 0 15,7 6 0-15,0 0 12 0,0 0-4 0,4-3 0 0,-8 3 0 16,1 0-8-16,-4 0 8 0,3 0-8 0,1 0 8 15,3 0-8-15,-3 0 0 0,-4-6 0 0,-4 6 0 16,-6 0 0-16,-5 0 0 0,1-4 0 0,4-2 0 16,-1 6 0-16,4 0 8 0,-7-9-8 0,4 9 8 15,-4-3 0-15,-4-4-8 0,0 1 12 0,-3 3-4 16,0-3-8-16,-4 6 10 0,1-10-10 0,3 7 10 16,3-3-10-16,-3-4 10 0,0 7-10 0,-4-3 10 0,4 0-10 15,-7 3 0-15,-1-4 9 0,-6 4-9 0,3-3 9 0,-6 6-9 16,-1-3 12-16,-3-3-12 15,-1 2 0-15,1-2 0 0,0 6-15 0,-1-9 5 16,-2 9-82-16,2-10-17 0,4 10-3 0,-3-9-832 16,-4 3-165-16</inkml:trace>
  <inkml:trace contextRef="#ctx0" brushRef="#br0" timeOffset="8430.77">26871 4476 1569 0,'0'0'69'0,"0"-3"15"0,0-4-67 0,0 7-17 16,-3-9 0-16,3 9 0 0,-4-3 89 0,4 3 15 16,-3-6 2-16,3 6 1 0,0 0-60 0,0 0-12 15,0 0-3-15,0 0 0 0,0 0-32 0,-4 9 0 16,0 0 0-16,4-2 0 0,0 5 20 0,4-2-2 15,0 5-1-15,3 1 0 0,-4-3 18 0,4 5 3 16,0 4 1-16,4 0 0 0,-1 3-3 0,-3 10-1 16,4-7 0-16,-4 0 0 0,4 7-2 0,-4-1 0 15,3 4 0-15,-3-4 0 0,-3 10-1 0,3 3-1 16,-4-3 0-16,1 6 0 0,3-3-5 0,-3 13-1 16,-1-10 0-16,1 10 0 0,-4-7-25 0,3 0-9 15,-3-6 0-15,4 7 0 0,-8-10 21 0,4 0 4 16,0 3 0-16,0 3 1 0,-3-3-5 0,-1 3-2 0,1-3 0 0,3 6 0 15,-4-9 2-15,1 3 0 0,-1-3 0 0,0 0 0 16,4 6 3-16,-3-3 1 0,3 0 0 0,-4 3 0 16,1-2 1-16,3 2 1 0,-4-3 0 0,1-3 0 15,-1 0-18-15,4-1 0 0,-3-5 0 0,-1 6 0 16,1-6 0-16,-1 2 0 0,4-2 0 0,0-10 0 16,-3 7 10-16,3-7-2 0,-4-3 0 0,4-6 0 15,-3 6 6-15,3-6 1 0,-4 0 0 0,4-1 0 16,0-2-6-16,0 3-1 0,-3-3 0 0,3-4 0 15,-4 4-8-15,4-7 0 0,-4 7 0 0,1-4 0 16,-1-2 0-16,4-4 0 0,-3 3 0 0,-1 1 0 16,4-1 0-16,-3-2 12 0,3-7-12 0,-4 3 12 15,4 6-12-15,0-9 0 0,0 0 0 0,-3 10 8 16,-1-4-8-16,4-6 0 0,-3 3 9 0,-1 3-9 16,4-6 0-16,0 6 8 0,-3-2-8 0,3-4 0 15,-7 9 0-15,7-9 0 0,0 6 0 0,0-6 0 0,0 0 0 0,-4 3 0 16,1 4 0-16,-1-4 8 0,4-3-8 0,0 6 0 15,-3 4 0-15,3-10 0 0,0 0 15 0,-4 9 1 16,4-9 1-16,0 0 0 0,0 6-26 0,0-6-6 16,0 0-1-16,0 0 0 0,0 3 16 0,-4 7 0 15,4-10 0-15,0 6 0 0,0-6 12 0,0 0-4 16,0 0 0-16,4 3-8 0,-4-3 8 0,4 10-8 0,-4-4 0 16,3-6 0-16,1 9 0 0,-4-9 0 15,0 0 0-15,3 6 0 0,4-2 8 0,0 2-8 0,-7-6 0 0,7 3 0 16,4 3 0-16,-1-6 0 0,1 0 8 15,0 0-8-15,-1 3 10 0,4-3-2 16,4 0 0-16,0 0 0 0,3 0-8 0,0 0 0 0,4 0 0 16,-1 7 0-16,1-7 0 0,0 3 0 0,3-3 0 0,4 0 0 15,3 0 0-15,0 0 0 16,-3 0 0-16,3 0 0 0,1 0 0 0,2 0 8 0,1-3-8 0,7 3 0 16,7 0 0-16,-4-7 0 0,4 4 0 0,4-3 0 15,-4 6 0-15,-1-9 0 0,-2 9 0 0,6-4 0 16,4-2 0-16,0 0 0 0,4 6 0 0,-1-3 0 15,4 3 0-15,-3 0 0 0,-4 0 0 0,0-6 0 16,3 6 0-16,1 0 0 0,3 0 0 0,0-4 0 16,3 4 0-16,-6-6 0 0,-4 6 0 0,0 0 0 15,0 0 0-15,0-3 0 0,3 3 0 0,4-6 0 0,-3 6 0 0,3 0 0 16,-7-3 0-16,0 3 0 0,0-7 0 0,0 7 0 16,3 0 0-16,1-3 0 0,3 3 8 0,0-6-8 15,-4 6 8-15,1 0-8 0,-8 0 0 0,4 0 0 16,-3 0 0-16,-1 0 0 15,4 0 0-15,0 0 0 0,-11 0 0 0,4 0 0 0,-3 0 0 16,-4 0 0-16,-1 0 0 0,-2 0 0 0,-1 0 0 16,4 0 0-16,0 0 0 0,0-3 0 0,0-3 0 0,3 6 0 15,-3 0 0-15,0-7 0 0,-4 4 0 0,0 3 0 16,1-6 0-16,-8 6 0 0,0 0 0 0,0 0 0 16,1 0 0-16,-5-3 0 0,5 3 0 0,-4 0 0 15,-1 0 0-15,-3 0 0 0,1 0 0 0,-1 3 0 16,-7-3 0-16,4 0 0 0,3 0 0 0,-3 0 0 15,-1 0 0-15,-2 6 0 0,-1-6 12 0,0 0-4 0,-3 0 0 0,-4 0 0 16,3 0-8-16,-3 0 0 0,1 0 0 0,-5-6-11 16,1 6 11-16,-1 0 0 0,1 0 0 0,-4-3 0 15,3-4 10-15,-2 7-2 0,-1 0-8 0,3-3 12 16,-6-3-4-16,3 6 0 0,0-3-8 0,0-3 12 16,-4 6-12-16,4-4 0 0,-7 4 8 0,8-6-8 15,-5 6 0-15,4-9 0 0,-3 9 0 0,-1-6 0 16,-3 6 0-16,7-4 0 0,-3-2 0 0,3 3-10 15,-4-3 18-15,4 3 4 0,0-4 1 0,-3-2 0 16,-1 6 4-16,5-4 1 0,-5-2 0 0,4 0 0 16,-3-1-18-16,-1 4 0 0,1-7 0 0,-1-2 0 15,-3-1 0-15,4-3 0 0,-4 0 11 0,0 1-3 16,0-7-8-16,0-1 8 0,0-2-8 0,0 0 8 16,-4 0-8-16,4-4 0 0,-3 1 0 0,-1 0 8 15,1-1-8-15,-1-2 0 0,4-1 0 0,-3 1 8 0,-1-10-8 0,4 6 0 16,0 1 8-16,-3-4-8 0,3-6 10 0,0 3-2 15,-4 0-8-15,4-3 12 0,0 3-12 0,0-6 0 16,-4 9 0-16,1-9 0 0,3 3 12 0,-4-3 0 16,1 12 0-16,-1-6 0 0,-3 0-24 0,4 1-6 15,-1-5-1-15,1 14 0 0,-1-4 19 0,1-6 0 16,3 10 0-16,0-4 0 0,0-2 0 0,0 2 0 16,-4 0 0-16,8-2 0 0,-1 8 0 0,1-9-8 15,-1 4 8-15,4 2 0 0,0-2 0 0,0 2 0 0,0 1 0 16,1-4 0-1,-1 4 0-15,0 5 0 0,0-5 0 0,0-1 0 16,3 4 0-16,-3 0-8 0,-3-4 8 0,-1 7 0 0,5 0 0 0,-5 3 0 16,-3-4 0-16,4 4 0 0,-1-3 0 0,-3 9 0 0,0-6 0 0,0 0 0 15,4 3 0-15,-4 3 0 16,0-3 0-16,0 10 0 0,0-7-8 0,0-3 8 0,3 3 0 0,-3 7 0 16,4-4 0-16,-1-3 0 0,1 4 0 0,-1 2 0 15,1-9 0-15,-1 3-8 0,4 7 8 0,0-4 0 16,-3-3 0-16,3 4 0 0,-3-4 0 0,-1 3 0 15,1 7 0-15,-1-10 0 0,4 9 0 0,-3-2 0 16,3-4 0-16,-4 0 0 0,1 7-8 0,-4 0 8 16,3-7 0-16,-3 7 0 0,0-1 0 0,0-2 0 15,0 5 0-15,-3-2 0 0,-1 0 0 0,-3-1 0 0,4 1 0 16,-1 2 0-16,1-2 0 0,-1 0 0 0,1 6 0 16,-1-4 0-16,4-2 0 0,-3 3 0 0,-1-4 0 15,0 7 0-15,4-6 0 0,-3 2 0 0,-1 4 0 0,4-3 0 16,-3 3 0-16,3 3-10 0,-7-6 10 15,3-1 0-15,-3 4 0 0,0 3-8 16,0 0 8-16,0-6 0 0,-3 3 0 0,-1 3 0 0,0 0 0 0,-3 0 0 16,4-7 0-16,-4 14-8 0,-4-7 8 0,0 3 0 15,4 3 0-15,-3-6-8 0,-1 0 8 0,-3 0 0 16,0 3 0-16,3 4 0 0,-7-1 0 0,4-6 0 16,-4 3 0-16,-3-3 0 0,3 6 0 0,-6-3 0 15,-1-3 0-15,0 7 0 0,0-4 0 0,1-3 0 16,-1 6 0-16,-3-3 0 0,-1-3 0 0,1 6 0 15,0-2 0-15,0-4 0 0,-1 0 0 0,-6 6 0 0,0-3 0 0,-1-3 0 16,1 6 0-16,-7-6 0 0,-4 7 0 0,0-4 0 16,3 3 0-16,4-3 0 0,-3 6 0 0,3-9 0 15,-3 0 10-15,-1 7-2 0,5-4-8 0,-8 3 12 16,-7-6-12-16,3 0 0 0,4 3-12 0,0 4 12 16,0-1 0-16,4-6 0 0,0 3 0 0,-4 3 0 15,3-3 0-15,-6-3 0 0,0 0 0 0,-4 7 0 16,3-4 0-16,4 3 0 0,0-3 0 15,4 3 0-15,-4-2 0 0,0-4 0 0,-7 6 0 0,7-3 0 16,0 3 0-16,0-6 0 0,4 10 8 0,0-10-8 16,-1 6 0-16,8-3 0 0,-1-3 0 0,1 0-10 15,0 9 10-15,-1-9 8 0,1 0-8 0,0 0 11 16,3-9-11-16,-3 9 0 0,-1 0-12 0,5 0 12 16,-1 0 0-16,3 0 0 0,5 0 14 0,-5-3-4 0,5-3-10 15,2 6-11-15,-2 0 3 0,-1 0 0 0,0 0 8 0,-3 0 12 16,0 0-2-16,-1 0-1 15,1 0-9-15,0 0 0 0,0 0-10 0,-1 6 10 0,1-3-9 0,3-3 9 16,0 0-8-16,4 0 8 0,-3 0 0 0,6 0 0 16,0 9 0-16,0-9 0 0,-3 0 0 0,4 0 0 15,-8 0 0-15,4 0 11 0,-1 0-11 0,1 0 0 16,-4 0-10-16,4 0 10 0,-4 0 0 0,4 0 0 16,0 0 0-16,0 0 0 0,3 7 0 0,4-7 0 15,-4 0 0-15,8 3 0 0,-5 3 0 0,1-6 0 0,4 0-8 16,-1 0 8-16,0 0 0 0,-3 0 0 15,3 0 0-15,-3 0 0 0,4 0 0 0,-5 0 13 16,1 0-4-16,-3 0-1 0,2 3-8 0,1-3 0 16,-3 0-10-16,6 0 10 0,0 7-9 0,4-1 9 15,-3-6-8-15,-1 0 8 0,4 0 0 0,-4 0 0 16,4 0 0-16,3 0 0 0,-3 0 0 0,7 0 0 0,-3 0 0 0,3 0 0 16,0 0 0-16,0 0 0 0,0 0 0 0,3 0 8 15,-3 0-8-15,7 0 0 0,-7 0-8 0,7 0 8 16,0 0 0-16,-4 0 0 0,-6 0 0 0,3 0-8 15,7 0 8-15,-4 3 0 0,4-3 8 0,-7 0-8 16,0 0 0-16,4 0 0 0,3 0 0 0,0 0-8 16,-8 0 8-16,8 0 0 0,-3 6 0 0,3-6 0 15,0 0 0-15,-7 0 0 0,7 0 0 0,0 0 0 16,-4 0 0-16,4 0 0 0,-7 0 0 0,7 0 0 16,0 0 0-16,0 0 0 0,0 0 0 0,0 0 0 0,0 0 0 0,0 0 0 15,0 0 0-15,0 0 0 0,0 0 0 0,0 0 0 16,-3 0 0-16,3 0 0 15,0 0 0-15,0 0 0 0,-7 0 0 0,7 0 0 16,0 0 0-16,-4 3 0 0,1-3 0 0,3 0 0 0,0 0 0 0,0 0 0 16,-7 0 0-16,7 0 0 0,0 0 0 0,0 0 0 15,-4 10 0-15,4-10 0 0,-3 6 0 0,3 3 0 16,-4-5 0-16,4 11-8 0,0-5 8 0,0-1 0 16,4 7 0-16,-4-7-8 0,3 7 8 0,-3-4 0 15,4 7 0-15,-4-9-8 0,3 5 8 0,1 1 0 16,-4-3 0-16,3 2 0 0,-3 4 0 0,4-3 0 0,-4-4 0 15,3 7 0-15,-3-6 0 0,0-1 0 0,0 4 0 16,4-7 0-16,-4 7 0 0,0-4 0 0,0-2 0 0,0-1 0 16,3 1 0-16,-3-1 0 0,4-3 0 0,-4 4 8 15,0-1-8-15,3 1 0 0,-3-10 0 0,4 9 0 32,-4-3-30-32,3 4-10 0,-3-10-3 0,4 6 0 15,-1 3-121-15,5-6-24 0,-5 7-4 0</inkml:trace>
  <inkml:trace contextRef="#ctx0" brushRef="#br0" timeOffset="10524.47">26931 5903 115 0,'0'0'10'0,"-3"-10"-10"0,-1 4 0 0,-3-3 0 16,0 9 275-16,3-10 53 0,1 7 10 0,3 3 2 16,-4-6-218-16,1-4-44 0,3 1-9 0,0 9-1 15,0 0-28-15,0-6-4 0,0-4-2 0,0 10 0 16,3-3-7-16,4-3-2 0,0 3 0 0,4-4 0 15,0 4 5-15,3-3 1 0,3 3 0 0,1-3 0 16,3 6 8-16,4 0 1 0,0 0 1 0,3 0 0 16,7 0-17-16,-3 6-4 0,3-6-1 0,4 0 0 15,-4 3 5-15,4-3 0 0,0 0 1 0,0 0 0 16,3 0 11-16,4 0 3 0,3 0 0 0,8 0 0 16,-1-3-19-16,0 3-4 0,1-6-1 0,3 6 0 15,-7 0-15-15,3 0 8 0,11-4-8 0,0-2 0 16,4 0 20-16,-4 3-1 0,0-3-1 0,-4 6 0 15,-3-4-18-15,0-2-17 0,4 3 3 0,-4-3 1 0,3 6 13 16,-3 0 16-16,0-3-3 0,-3 3-1 0,-1-7-12 0,-3 7 0 16,-4 0 8-16,8 0-8 0,-8-3-8 15,4-3-5-15,-3 6-1 0,3 0 0 0,-4-6 22 0,0 6 5 16,-3-4 1-16,0 4 0 0,-7 0-14 0,0 0 0 16,-1-6 0-16,-2 6 0 0,-1 0 8 0,0 0-8 15,1 0 11-15,-1 0-11 0,7 0 8 16,-3 0-8-16,0 0 0 0,-4 0 0 0,0 0 13 0,1 0-4 15,-1 0-1-15,0-3 0 0,0 3-8 0,-3 0 12 16,3 0-12-16,-3-6 12 0,4 6-12 0,-1 0 0 16,4-3 0-16,-4 3 0 0,-3-7 11 0,-1 7-3 15,5-3-8-15,-1 3 12 16,-7-6 16-16,0 6 4 0,1 0 0 0,-5-3 0 0,1 3-5 0,0-6-1 0,-1 6 0 0,1 0 0 16,0 0-14-16,-4 0-4 0,4 0 0 0,-4 0 0 15,7-4 20-15,-3 4 3 0,3 0 1 0,-3 4 0 16,-1-4-32-16,5 0 0 0,-5 0 0 0,1 0 0 15,0 9 0-15,-1-9 0 0,1 6 0 0,3-3 0 16,-3-3 0-16,-4 0 0 0,4 0 0 0,-1 7 0 16,-6-7 0-16,0 3 0 0,-1-3 0 0,1 0 0 15,-4 0 0-15,0 0 0 0,0 6 0 0,-3-6 0 16,0-6 0-16,3 6 0 0,-7 0 0 0,3 0 0 16,-6 0 0-16,6-3 0 0,-3 3 0 0,1 0 0 31,-8 0-20-31,3-7-9 0,8 7-3 0,-4 0 0 0,-7 0 4 15,3 0 1-15,8 0 0 0,-11 0 0 16,3-3-15-16,-3 3-3 0,0 0-1 0,7-6 0 0,-7 6 20 0,0 0 4 0,4 0 1 0,-4 0 0 16,0 0-3-16,0 0 0 0,0 0 0 0,0 0 0 15,0-9-96-15,-4 5-19 0,-3-2-4 0</inkml:trace>
  <inkml:trace contextRef="#ctx0" brushRef="#br0" timeOffset="11263.55">29333 4137 633 0,'0'0'28'0,"0"0"6"15,4-3-34-15,-4 3 0 0,0 0 0 0,7-6 0 16,-3-4 236-16,3 7 40 0,-7 3 8 0,0 0 1 0,7-6-147 0,-7 6-30 16,10-3-5-16,-10 3-2 0,7 0-48 0,-7 0-9 15,0 0-3-15,11 0 0 0,-11 0-21 0,7 3-4 16,0 6 0-16,-3 1-1 0,-1-1 10 0,1 7 3 16,-1-7 0-16,1 10 0 0,-4 0 12 0,3 3 4 15,-3 0 0-15,0 6 0 0,0-3-12 16,0 10-1-16,0-1-1 0,0 4 0 0,0-4 10 0,0 10 1 15,0 3 1-15,0-3 0 0,0 3-18 0,0 6-3 16,0 1-1-16,4 5 0 0,-4-5 3 0,0 2 0 16,3-3 0-16,-3 7 0 0,4-4-3 0,-4 7 0 15,0-3 0-15,0 2 0 0,0 1-12 0,0-6-8 16,-4 2 10-16,1-2-10 0,-4 2 12 0,-4-2-4 16,4 2-8-16,0-6 12 0,-4 4-1 0,4-4-1 0,-3 1 0 0,3-1 0 15,-4 0-10-15,1-3 0 0,2-3 0 0,1 7 0 16,4-10 32-16,-4 3 2 0,0 3 0 0,3-13 0 15,4 7-34-15,0-6 0 0,-3-4-10 0,-1-5 10 16,4 5 0-16,-3-6 0 0,-1-6 14 0,1 0-4 16,-1-3-10-16,-3 6 12 0,4-6-12 0,-5-3 12 15,1 3-12-15,0-1 8 0,4-2-8 0,-8 0 8 16,4-4-8-16,-3 7 0 0,3-10 9 0,-1 7-9 16,-2 0 0-16,3-4 9 0,3-2-9 0,-3 5 0 15,4-5 0-15,-1-1 0 0,1 1 0 0,-1-1 0 16,4 0 0-16,0-2 0 0,0 2 0 0,0 1 0 15,0-1 0-15,4 0-12 0,-4 1 3 0,0-4 1 32,0 3-28-32,0-2-4 0,3-4-2 0,-3 6 0 0,4 1-87 0,-4-10-18 0,0 0-3 0,0 0-665 15,0 0-133-15</inkml:trace>
  <inkml:trace contextRef="#ctx0" brushRef="#br0" timeOffset="11876.44">27428 6295 403 0,'0'0'17'0,"0"0"5"0,0 0-22 0,0 0 0 16,0-7 0-16,0 7 0 0,0 0 374 0,0 0 70 16,8 7 15-16,-5-4 2 0,4 9-364 0,-3-2-73 15,-1 2-14-15,-3 4-10 0,0 3 21 0,4 6-2 16,-4-6-1-16,0 6 0 0,0-3 9 0,0 3 1 16,3-6 1-16,-3 6 0 0,0-7-16 0,0 8-3 0,0-8-1 0,0 7 0 15,0-3-9-15,0-6 8 0,-3 12-8 0,3-9 8 16,-4 6-8-16,4-6 0 0,-3 6 9 0,-1-6-9 15,1 0 0-15,-1-4-18 0,1 4 3 0,-1-3 1 32,0-4-144-32,4-2-29 0,-3-4-5 0</inkml:trace>
  <inkml:trace contextRef="#ctx0" brushRef="#br0" timeOffset="12329.55">27884 6420 1933 0,'0'0'42'0,"-7"0"9"0,-1 0 1 16,1 0 4-16,0 0-45 0,0 6-11 0,-3-3 0 0,3-3 0 0,0 10 42 0,-4-4 6 16,0-3 2-16,4 7 0 0,-3-1-26 0,-1 4-4 15,1-1-2-15,3-2 0 0,0 5-18 0,-1-2 0 16,-2 2 0-16,3 4 0 0,3-3 0 0,1 0 0 15,-1-4 0-15,4 4 0 0,0-4 0 0,4 4 0 16,3 0 0-16,0-4 0 0,0-2 16 0,4 5 7 16,-1-5 1-16,4-1 0 0,0 1-13 0,0-1-3 15,4-3 0-15,3-3 0 0,-3 4 9 0,0-7 2 16,3 0 0-16,0 0 0 0,0 0-7 0,4-7-2 16,-4 7 0-16,4-9 0 0,3 0-10 0,-4-1 0 15,1 1 9-15,0-1-9 0,-4-5 0 0,0 2 9 16,-7-2-9-16,0-1 0 0,-3 3 9 0,0-2-9 15,-4-4 0-15,0 0 9 0,-7 3-9 0,0-3 8 16,0 1-8-16,-4-1 8 0,-3 3-8 0,0-3 0 0,-4 4 0 16,-6-4 8-16,3 6-8 0,-7-2 0 0,3 8 0 0,-3-2 0 15,3 6 0-15,-3-3-11 0,3 2 11 0,1-2-8 16,-1 6 8-16,4 0 0 0,0 0-9 0,3 6 9 16,-3-6-21-16,4 4 0 0,-1 2 0 0,4-3 0 31,-4 6-112-31,4-2-23 0,4-4-4 0</inkml:trace>
  <inkml:trace contextRef="#ctx0" brushRef="#br0" timeOffset="12776.7">28596 6367 921 0,'0'0'82'0,"0"0"-66"0,0 0-16 0,-7-3 0 0,0-4 200 0,4 7 36 16,-5 0 7-16,1 0 1 0,-3 0-146 0,3 0-30 15,0 0-5-15,-4 7-2 0,-3-4-13 0,3 3-4 16,-6-3 0-16,3 7 0 0,-4-1-11 0,0 0-2 16,4 7-1-16,-3-7 0 0,-1 10-5 0,-3-3-1 15,3 3 0-15,1 0 0 0,2-1-14 0,5 4-10 0,-1 0 12 0,4-3-12 16,0 3 8-16,7-3-8 0,0 0 0 0,7 0 0 15,-3-1 21-15,6-2 1 0,1 3 0 0,3 0 0 16,0-10-22-16,7 7 8 0,1-1-8 0,2-2 0 16,-3-7 11-16,4-3-3 0,3 4 0 15,1-4 0-15,2-3-8 0,5 0 8 0,-1-3-8 16,0-4 8-16,0-2 2 0,-6 0 0 0,2-7 0 0,-6 6 0 16,0-2 3-16,-8-4 1 0,5-3 0 0,-8 4 0 15,0-4-5-15,-7 0-1 0,0-6 0 0,-4 6 0 16,-3-6 1-16,0 6 0 0,-3-3 0 0,-8-3 0 15,1 0 2-15,-4 6 0 0,-4 1 0 0,0 2 0 16,-3-3-25-16,-4 10-5 0,1-1-1 0,-1 1 0 16,-3 3-17-16,0 2-4 15,6-2-1-15,-2 6 0 0,6 0-26 0,0 0-4 0,1 0-2 0,6-3-621 16,1 3-124-16</inkml:trace>
  <inkml:trace contextRef="#ctx0" brushRef="#br0" timeOffset="15853.52">30244 5134 2055 0,'0'0'45'0,"0"0"10"0,0 0 1 0,0 0 2 0,0 0-46 0,0 0-12 0,0 0 0 0,0 0 0 15,0 0 20-15,0 0 1 0,3 4 1 0,-3-4 0 16,4 6-12-16,-4 3-2 0,3 1-8 0,1-1 12 16,-8 0-12-16,4-9 8 0,0 7-8 0,-3 2 0 15,6 0 0-15,-6 1 8 0,3-1-8 0,-4 1 0 16,4-10-20-16,-3 0-8 0,3 0 0 0,-4 9-1 15,1-3-166-15,-4-6-33 0,7 0-6 0,-15 0-2 0</inkml:trace>
  <inkml:trace contextRef="#ctx0" brushRef="#br0" timeOffset="16417.79">30762 4620 1796 0,'0'0'80'0,"0"0"16"0,0-3-77 0,0-3-19 0,0-4 0 0,0 7 0 16,4-3 44-16,-4-4 4 0,3 10 2 0,-3 0 0 16,4-9 3-16,-1 6 1 0,-3-3 0 0,0 6 0 0,0 0 7 0,0 0 2 15,0 0 0-15,0 0 0 0,0 0-4 0,0 0-1 16,0 0 0-16,0 0 0 0,0 0-11 0,0 0-3 16,0 9 0-16,-3 7 0 0,-1-4-8 0,1 7-3 15,-1 6 0-15,1 0 0 0,-4 10-11 0,3-4-2 16,1 4-1-16,-1-10 0 0,1 12-7 0,-1-5 0 15,4-1-1-15,0 0 0 0,4-2-11 0,-4-1 8 16,0-3-8-16,3-6 8 0,1 6-8 0,-4-3 0 16,0 0 0-16,3 0 0 0,1-13 0 0,-1 7 0 15,1 3 0-15,-1-10 0 16,1 7-30-16,3-7-11 0,-4 0-3 0,1 1 0 16,-1-4-164-16,-3-6-34 0,0 0-6 0</inkml:trace>
  <inkml:trace contextRef="#ctx0" brushRef="#br0" timeOffset="17215.74">30522 6235 1656 0,'0'0'36'0,"0"0"8"0,7-3 2 0,-3-3 0 0,-1 6-37 16,-3 0-9-16,4-10 0 0,0 10 0 0,-4 0 26 0,3-3 3 0,4-3 1 16,-3-4 0-16,-4 10 9 0,3 0 1 15,-3 0 1-15,0 0 0 0,0 0 12 0,0-9 3 0,0 0 0 0,0 9 0 16,0 0 3-16,0 0 1 0,-7 3 0 0,0 3 0 16,-4 3-13-16,-3-2-3 0,4 2 0 0,-4 4 0 15,-4 2-28-15,4 4-7 0,0 0-1 0,3 6 0 16,-3-6-8-16,4 0 8 0,-5 6-8 0,5 3 8 15,-4-3-8-15,0 0 0 0,3-3 0 0,0 3 0 16,4 0 0-16,4 0 12 0,-1-3-4 0,4-3 0 0,0-3-8 16,4 3 8-16,3-1-8 0,0-8 8 0,4 6-8 15,-1-7 12-15,1 0-12 0,3 1 12 0,0-4-12 16,0-3 0-16,4-3 0 0,-1 0 0 0,1 0-11 0,0-3 11 16,3-3-8-16,0-4 8 0,-3 1 0 0,3 0 0 15,0-1 9-15,-3-6-9 0,3 4 11 0,-4-7-11 16,1-3 10-16,0 3-10 0,3-3 9 0,-4-3-9 15,1 0 8-15,-4-3-8 0,4 3 0 0,-8-3 8 16,1 9-8-16,-4-6 0 0,0 0 0 0,-3 6 0 16,-1 0-12-16,-3 3 12 0,0 4 0 0,-7-4 0 15,4 7 0-15,-4-1 8 16,-8 1-17-16,5 3-4 0,-4-4-1 0,0 7 0 16,-4-3-27-16,4 6-6 0,-7-3-1 0,3-4 0 15,0-2-31-15,4 3-6 0,-3 3-2 0,-1-4 0 16,0-2-122-16,1 6-25 0,-19-22-5 0,1 9-1 0</inkml:trace>
  <inkml:trace contextRef="#ctx0" brushRef="#br0" timeOffset="17970.75">28307 4868 1321 0,'-11'0'58'0,"8"0"13"0,-1-10-57 0,-3 10-14 16,0 0 0-16,0-6 0 0,0 3 80 0,0 3 12 0,0-6 4 0,0 6 0 16,0 0-39-16,0 0-7 0,0 0-2 0,-4 0 0 15,-3 0-22-15,0 6-5 0,-4 3-1 0,1 1 0 16,-5-1 5-16,5 1 1 0,-1 5 0 0,1 1 0 15,-5-3 0-15,8 5 0 0,-7-2 0 0,7 3 0 16,-4 0 12-16,4-1 2 0,0 8 1 0,4-8 0 16,-5 7-41-16,8 4 0 0,0-14 0 0,0 14 0 15,4-4 8-15,3 0-8 0,0-3 12 0,3-3-4 0,4 6-8 0,0-7 0 16,0-2 9-16,8 3-9 0,-1 0 8 0,3-13-8 16,4 3 8-16,1-5-8 0,6 2 8 0,4 0-8 15,-1-6 8-15,5-6-8 0,-5 6 13 0,-2-10-1 16,2 4-1-16,-2-3 0 0,2-1 4 0,-2 1 1 15,-1-10 0-15,-4 3 0 0,1 4-1 0,-4-7 0 16,0-3 0-16,-3 13 0 0,0-20 4 0,-4 11 1 16,0 2 0-16,0-3 0 15,-3-6-10-15,-1 6-2 0,-6 0 0 0,-1 1 0 0,1 2 0 0,-8-3-8 16,1 0 12-16,-1 4-4 0,-6-4-8 0,-1 3 12 16,1 4-12-16,-5-4 12 0,-2 7-12 0,-1-1 0 15,-7 1-12-15,1-1 12 0,-8 10-17 0,0-6 4 16,0 3 1-16,1 3 0 15,-1 3-31-15,-3 3-5 0,3-6-2 0,4 3-672 0,0 4-134 0</inkml:trace>
  <inkml:trace contextRef="#ctx0" brushRef="#br0" timeOffset="44598.94">26427 17057 403 0,'0'0'36'0,"0"0"-36"0,0 0 0 0,0 0 0 15,0 0 172-15,0 0 27 0,0 0 5 0,0 0 2 0,-4-7-165 0,4 7-33 16,0 0-8-16,0 0 0 16,0 0 0-16,0 0-14 0,-3-3 3 0,3 3 1 15,0 0 23-15,0 0 5 0,0 0 1 0,0 0 0 0,0 0 19 16,0 0 4-16,0 0 1 0,0 0 0 0,0 0-8 0,0 0-2 16,0 0 0-16,0 0 0 0,-4 0-1 0,4 0 0 15,-7 3 0-15,0 4 0 0,0-4-16 0,3 3-3 16,1 0-1-16,-1-2 0 0,4-4 5 0,-3 9 1 15,-1 0 0-15,4-9 0 0,-3 7 13 0,3-7 2 16,0 0 1-16,0 3 0 0,0-3-34 0,0 9 0 16,0-9 0-16,0 0 0 0,0 6 0 0,0-6 0 15,3 10 0-15,-3-4 0 0,0-6 0 0,0 0 0 16,4 3 0-16,-4-3 0 0,0 0 0 0,0 10 0 0,0-10 0 0,0 0 0 16,0 0 0-16,0 0 0 0,0 0 0 15,10 0-9-15,-6 0 9 0,-4 0 0 0,0 0 10 0,10 0-10 16,-6-4 16-16,7-2-4 15,-11 6 0-15,3-3 0 0,-3 3-12 0,4-6 0 0,-1-4-9 0,-3 10 9 16,0-6 0-16,4 3 0 0,-4 3 0 0,0 0 0 16,0-6 0-16,0 6 0 0,0 0 0 0,0 0 0 15,0-10 0-15,0 10 0 0,0 0 0 0,0 0 0 16,0 0 0-16,0 0 0 0,-7 0 0 0,0 7 10 16,7-7 1-16,-8 3 0 0,1-3 0 0,0 9 0 15,0-9-11-15,0 6 0 0,4 4 0 0,3-10 0 16,-4 6 0-16,1-3 0 0,3-3 0 0,-4 10 0 15,4-10 0-15,0 0 0 0,7 9 0 0,-7-9 0 16,4 6 0-16,-4-6 0 0,3 3 0 0,8-3 0 16,-4 7 0-16,0-7 8 0,-7 0-8 0,7 0 0 0,4 0 0 0,-8 0 8 15,-3 0-8-15,7 0 0 0,-7 0 0 0,7-7 8 16,4 7-8-16,-11 0 0 0,7-3 9 0,-4-3-9 16,-3 6 10-16,4-3-10 0,-4 3 15 15,7-6-3-15,-3-4-1 0,-1 1 0 0,-3 9 5 16,0-10 2-16,0 4 0 0,0 6 0 0,0 0-9 0,0-3-1 15,0-3-8-15,0 6 12 16,0 0-12-16,0 0-8 0,-7-3 8 0,3-4-13 0,-3 7 13 0,7 0-12 16,0 0 12-16,-7 0-12 0,0 0 12 0,0 0 0 15,7 0 9-15,-7 7-9 0,0-4 0 0,0 6 0 16,4-9-13-16,3 0 4 0,-8 6 9 0,8-6 0 16,-3 10 0-16,3-10-8 0,0 0 8 0,0 0 14 15,0 0-3-15,0 0-1 0,0 0-10 0,0 0 0 0,0 0 0 0,0 0 0 16,0 0-10-16,0 0-7 0,0 0-2 0,7 0 0 15,-7 0 10-15,0 0 9 0,11 0-13 0,-4-6 5 16,-7 6 8-16,7-4 0 0,-4 4 0 0,-3 0 0 16,7-6 0-16,-7 6 0 0,4 0 0 0,-4 0 0 15,0 0 9-15,7-3-9 0,-7 3 12 0,0 0-12 16,0 0 23-16,0-6-3 0,0 6 0 0,0 0 0 16,0-10-4-16,0 10 0 0,0 0-1 0,0 0 0 15,0 0-15-15,0 0 0 0,0 0 0 0,0 0 0 16,-7 0-10-16,7 0-5 0,0 0-1 0,0 0 0 31,0 0-135-31,-7 0-27 0</inkml:trace>
  <inkml:trace contextRef="#ctx0" brushRef="#br0" timeOffset="47188.55">26395 17135 403 0,'0'0'36'0,"0"0"-36"0,0 0 0 0,0 0 0 16,0 0 86-16,0 0 10 0,0 0 3 0,0 0 0 31,0 0-99-31,0 0-24 0,0 0-2 0,0 0-1 16,-4-6-17-16,4 6-4 0,0 0-1 0,0 0 0 0,0 0 49 0,0 0 0 0,0 0 12 0,0 0-3 15,-3 0 47-15,3 0 8 0,-7-6 3 0,7 6 0 16,-7 6-6-16,0-6-1 0,0 0 0 0,-4 0 0 16,7 0-32-16,-3 0-8 0,0 6 0 0,0-3-1 15,0-3-2-15,7 0 0 0,-7 0 0 0,0 0 0 16,-3 0-17-16,2 0 0 0,8 0 0 0,-7 0 0 16,0 0 22-16,0-3 10 0,0 3 3 0,-3 0 0 15,3-6-3-15,0 6 0 0,-4 0 0 0,0 0 0 16,1-6 4-16,-1 6 0 0,-3-4 0 0,0 4 0 15,3 0-7-15,-3 0-1 0,-3 0 0 0,3 0 0 0,-8 0-28 0,5 4 0 16,-1 2 0-16,0-6 0 16,1 0 0-16,-1 0 0 0,1 0 0 0,-1 6 0 0,-3-6-8 0,3 0-2 15,0 3 0-15,1-3 0 0,3 0 26 0,0 0 4 16,0 0 2-16,-1 0 0 0,1-3 3 0,4-3 1 16,-1 6 0-16,1 0 0 0,-1-6-26 0,0 2 0 15,1 4 8-15,3 0-8 0,-4 0 0 0,4-6 0 16,0 6 0-16,0 0 0 0,0 0 0 0,0 0 0 15,0 0 0-15,0 0 0 0,3 0 14 0,4 0 1 0,-7 0 0 0,7 0 0 16,0 0-7-16,-3 6 0 0,-4-6-8 0,7 0 12 16,0 0-12-16,0 0 0 0,0 0 8 0,0 0-8 15,0 0 18-15,0 0 1 0,0 0 0 0,0 0 0 16,0 0-2-16,0 0 0 0,0 0 0 0,0 0 0 16,0 0-9-16,0 0-8 0,7-6 9 0,-7 6-9 15,10 0 8-15,-10 0-8 0,0 0 0 16,11 0 9-16,-4-3-9 0,-7 3 0 0,0 0 0 0,7-6 0 15,0 6 0-15,-7 0 0 0,7 0 0 0,0-3 8 16,-7 3-8-16,7-7 0 0,-7 7 0 0,11 0 8 16,-4-3-8-16,-4-3 0 0,4 3 0 0,-7 3 0 15,7-6 0-15,0 6 0 0,1-10 0 0,-1 10 0 16,-4-6 0-16,4 3 0 0,0-4 0 0,-7 7 0 16,7 0 0-16,-3-3 0 0,3-3 0 0,-7 6 0 15,3-3 0-15,-3 3 8 0,7-6-8 0,-7 6 0 0,0 0 0 0,0 0 8 16,0 0-8-16,0 0 0 0,0 0 0 0,0 0 0 15,4-4 0-15,-4 4 0 0,0 0 0 0,0 0 0 16,0 0 0-16,0 0 0 0,0 0 0 0,0 0 0 16,0 0 0-16,0 0 0 0,0 0 0 0,0 0 0 15,0 0 0-15,0 0 0 0,0 0 0 0,-4 4 0 16,1 5-8-16,-1-3 8 0,1-3 0 0,-4 4 0 16,3 2 0-16,-3-3 0 0,0-2 0 0,0 5 0 15,-3 0 0-15,2-2 0 0,1 2 0 0,-3-6 0 16,3 7 0-16,0-4 0 0,0 3 0 0,0-9 0 15,0 10 0-15,0-4 0 0,7-6 9 0,-4 3-9 16,0-3 10-16,4 0-10 0,0 0 14 0,0 0-3 16,0 0-1-16,0 9 0 0,0-9-10 0,0 7 0 15,0-7-10-15,8 3 10 0,-8-3 0 0,3 6 15 16,8 4-2-16,-4-1 0 0,0-9-1 0,3 6 0 0,1-3 0 0,-1-3 0 16,5 7-21-16,-5-7-5 0,1 3-1 0,3-3-597 15,0 0-119-15</inkml:trace>
  <inkml:trace contextRef="#ctx0" brushRef="#br0" timeOffset="66914.7">31387 13720 1011 0,'0'0'44'0,"0"0"11"0,0 0-44 0,0 0-11 16,0 0 0-16,0 0 0 0,0 0 82 0,0 0 14 15,0 0 4-15,0 0 0 0,0 0-38 0,0 0 46 16,0 0-55-16,0 0-25 0,0 0-6 16,0 0-1-16,7 0 0 0,3 0 24 0,1 0 5 15,-1 0 1-15,5 0 0 0,2 0-11 0,4 0-3 16,4-9 0-16,0 9 0 0,-1-6 2 0,5 2 0 0,2 4 0 0,1 0 0 15,0-6-7-15,3 6 0 0,4 0-1 0,3 0 0 16,8-3-12-16,-1 3-3 0,4 0 0 0,3-6 0 16,1 6-4-16,-4-3-2 0,-4-4 0 0,1 7 0 15,3-3-10-15,-1-3 8 0,-2 6-8 0,3-3 8 16,0-4 8-16,-4 7 0 0,0-6 1 0,-3 3 0 16,0 3 11-16,-3-6 3 0,-1 6 0 0,-3 0 0 15,-1 0-31-15,-2-3 0 0,-1 3 0 0,-7 0 0 16,-3-7 0-16,0 7 12 0,-1 0-3 0,1 0-1 15,0 0-8-15,-4-3 0 0,0 3 0 0,7 0 0 16,-3-6 0-16,-4 6 0 0,-3 0 0 0,3-3 8 16,-7 3-38-16,4-6-8 15,-4 6-2-15,0-4 0 0,0 4-20 16,0-6-5-16,0 6-1 0,4 0 0 0,-8-9-16 0,5 9-3 0,-5 0-1 16</inkml:trace>
  <inkml:trace contextRef="#ctx0" brushRef="#br0" timeOffset="68882.14">32847 14576 403 0,'0'0'36'0,"0"0"-36"16,0 0 0-16,0 0 0 16,0 0-24-16,0 0-12 0,0 0-3 0,0 0 0 0,0 0 104 0,0 0 21 15,0 0 4-15,0 0 1 0,0 0 90 0,0 0 19 16,0 0 3-16,0 0 1 0,0 0-64 0,0 0-13 16,7 0-3-16,0 0 0 0,0-6-64 0,-7 6-14 15,7-3-2-15,-3-3-1 0,3 2-18 0,-4-5-3 16,5 3-1-16,-5-4 0 0,1 1 15 0,-4 0 2 0,3 2 1 0,1-2 0 15,-1-4 0-15,1-2 0 0,-4-1 0 16,3 3 0-16,1-2-3 0,-4-4-1 0,0 3 0 0,0-3 0 16,3 1-1-16,-3-1 0 0,-3 0 0 0,3 3 0 15,0-2-16-15,0-1-3 0,0 3-1 0,0-3 0 16,0-6-14-16,0 6 9 0,0 0-9 0,0 4 8 16,0 2-8-16,0-2 0 0,0-1 0 0,0 6 0 15,3-2 0-15,-3-4 8 0,0 7-8 0,0-1 8 16,0 1-8-16,0 0 0 0,0-1 0 0,0 4 0 15,0-3 0-15,-3-1 0 0,3 4 0 0,-4 3 0 16,1-7 0-16,3 4 0 0,0 6 0 0,0-3 8 16,0-3 0-16,0 6 0 0,0 0 0 0,0-10 0 15,0 7-8-15,0-3-9 0,0-4 9 0,0 10-13 16,7-6 13-16,-7 6 0 0,0 0-10 0,0-9 10 16,0 9 0-16,0 0 0 0,0 0 0 0,0 0 0 15,0-3 0-15,0 3 0 0,3-7 0 0,-3 7 0 0,0 0 0 0,0 0 0 16,-3-9 0-16,3 9 0 15,0-3 0-15,0 3 0 0,0 0 0 0,0 0 0 0,0 0 0 0,0 0 0 16,0 0 0-16,0 0 0 0,0 0 0 0,0 0 0 16,0 0 0-16,0 0 0 0,0 0-10 0,0 0 10 15,0 0 0-15,0 0-9 0,0 0 9 0,0 0 0 16,-7 3 0-16,3 6 0 0,-6-2 0 0,3-4 0 16,3 6 0-16,-3-3 8 0,0-2 1 0,0 2 1 15,0 3 0-15,0 1 0 0,0-4-2 0,0 3 0 16,0-6 0-16,3 7 0 0,-3-4 4 0,3 4 1 0,-3-4 0 0,4-3 0 15,3-3-13-15,0 0-16 0,-4 6 3 0,4-6 1 16,0 0 12-16,0 0 0 16,0 0 0-16,0 0 0 0,0 0 0 0,0 0 16 0,0 0-3 15,0 0-1-15,0 0-12 0,0 0 0 16,0 0 0-16,0 0 0 0,7-6 0 0,-3-3 0 0,3 2 0 0,-3 4-10 16,3-3 10-16,-4-4 12 0,4 1-2 0,0 0-1 15,-3-1-9-15,3 1-11 0,0-1 3 0,-4 4 0 16,4-3 8-16,-3-1 16 0,3 1-4 0,-3 6-1 15,-4-10-11-15,0 4-16 0,3 6 4 0,-3 3 1 16,0 0 11-16,0-7 9 0,4 4-1 0,-4 3-8 16,0-6 0-16,0 6 0 0,0 0 0 0,0 0 0 15,0 0 0-15,0 0 16 0,0 0-1 0,0 0-1 16,0 0-5-16,0 0-1 0,0 0 0 0,0 0 0 16,7 9 4-16,-4-2 0 0,1 2 0 0,-4 1 0 0,3-1 3 15,1 0 1-15,3 1 0 0,0-1 0 16,-4 7 4-16,1-7 0 0,3 1 1 0,0-1 0 15,0 0-21-15,4 7 0 0,-4-6 0 0,3-1 0 0,1 0-9 0,-4 1 0 16,4-1 0-16,-4-3 0 16,3 4-139-16,-3-1-27 0</inkml:trace>
  <inkml:trace contextRef="#ctx0" brushRef="#br0" timeOffset="84511.14">26409 17173 403 0,'0'0'36'0,"0"0"-36"15,0 0 0-15,0 0 0 0,0 0 137 0,0 0 21 16,0 0 4-16,0 0 1 0,0 0-137 0,7-7-26 16,0 7 0-16,-7 0-14 0,0 0 5 0,0 0 1 15,0 0 0-15,0 0 0 0,0 0 35 0,0 0 7 0,0 0 2 16,0 0 0-16,-3-9 15 0,3 9 3 0,0 0 1 0,0 0 0 15,-8 0-11-15,1-3-3 0,7 3 0 0,0 0 0 16,-7-6-14-16,0 6-3 0,7 0-1 0,0 0 0 16,0 0-15-16,-7 0-8 0,0-4 10 0,7 4-10 15,0 0 17-15,0 0-2 0,-7 0-1 0,-3-6 0 16,6 6-14-16,-3 0-16 0,0 0 3 0,0 0 1 16,0 0 12-16,-4 0 0 0,4 0 0 0,-3 0 0 15,-1-3 15-15,4-3 5 0,-4 6 2 16,1 0 0-16,-1 0-14 0,1 0-8 0,-1-6 8 0,4 6-8 15,-4-4 11-15,-3 4-3 0,4 0 0 0,-4 0 0 16,3 0-8-16,0-6 12 0,1 6-12 0,-4 0 12 16,3 0-12-16,1 0 0 0,-1 0 0 0,4 0 0 15,-7 0 0-15,3 0 0 0,4 6 0 0,-3-6 0 16,-1 0 0-16,4 4-9 0,0 2 9 0,-4-6-13 16,1 0 13-16,-1 0 0 0,1 0 12 0,3 0-12 0,-4 6 0 0,0-6 0 15,1 3 0-15,-1-3 0 0,1 0 0 0,-1 0 0 16,0 6 0-16,1-6 0 0,-1 0 0 0,1 0 18 15,3 0-2-15,0 4-1 0,-4-4-7 0,0 0 0 16,8 0-8-16,-4 0 12 0,0 0-12 0,7 0-15 16,-7 0 3-16,7 0 1 0,0 0 11 0,-4 0 16 15,4 0-4-15,0 0-1 0,0 0-11 0,0 0 0 16,0 0 0-16,0 0 0 0,-7 6 0 0,7-6 0 16,0 0 0-16,-3 0 0 0,3 0 0 0,0 0 0 15,0 0 0-15,0 0 0 16,-7 3 0-16,7-3 0 0,0 0 0 0,0 0 0 0,0 0 9 0,0 0 0 15,0 0 0-15,0 0 0 0,0 0 3 0,0 0 0 16,0 0 0-16,0 0 0 0,0 0-12 0,0 0-12 16,0 0 2-16,0 0 1 0,0 0 18 0,0 0 4 0,-4-9 1 0,0 9 0 15,4 0-6-15,0 0-8 0,0 0 11 0,0 0-11 16,-7-4 8-16,7 4-8 0,0 0 0 0,0 0 0 16,0 0 0-16,0 0 10 0,0 0-10 0,0 0 8 15,0 0-8-15,4-6 10 0,-1-3-10 0,-3-1 10 16,0 10-10-16,8-6 0 0,-8 6 9 0,3-3-9 15,1-3 0-15,-4 6 8 0,3-10-8 0,-3 10 0 16,0 0 0-16,7-3 0 0,-3-3 0 0,-1-3 0 16,1 9 0-16,-1-10 0 0,1 4 0 0,3 3 0 15,-4-4 0-15,1 4 0 0,3-3 0 0,-3 3 0 16,3-3 0-16,-4-4 8 0,4 10-8 0,-3-3 0 0,3-3 0 16,-7 6 0-16,3-6 0 0,-3 6 0 15,4-4 0-15,3-2 0 0,-4 6 0 0,-3 0 0 16,4-9 8-16,-4 9-8 0,3-3 8 0,-3 3-8 15,0 0 0-15,0 0 0 0,7-7 0 0,-7 7 0 16,0 0 0-16,0 0 0 0,0 0 0 0,0 0-8 0,0 0 8 16,0 0 0-16,0 0 0 0,0 0-8 0,0 0 8 0,0 0 0 15,0 0-9-15,-7 10 9 0,4-4 0 0,-1-3 0 16,-3 3-9-16,0 4 9 0,4-4 0 0,-4-3 0 16,0 7 0-16,0-10 0 0,0 9 0 0,-1-3 0 15,1-3 0-15,0 4 0 0,0 2 0 0,0 1 0 16,0-4-8-16,-3 3 8 0,3-6 0 0,-1 7 0 15,-2-4 0-15,3-3 0 0,0 3 0 0,0 4 0 0,0-1 0 0,3-9 0 16,4 0 0-16,0 0 0 0,-7 10 0 0,7-10 0 16,0 0 0-16,0 0 8 0,0 0-8 0,0 0 0 15,0 0 8-15,0 0-8 0,0 0 0 0,4 6 9 16,-4-6-9-16,3 3 0 0,4 6 0 0,-3-2-11 16,3-4 11-16,-4 3 0 0,1 0 0 0,3-2 0 15,0 5 0-15,0-9 0 0,0 6 10 0,0-3-10 16,-7-3 20-16,11 0-3 0,-1 7 0 0,-3-4 0 15,0-3 0-15,4 6 0 0,-4-3 0 0,-7-3 0 16,0 0-26-16,7 6-6 0,0-2-1 0,0 2 0 31,-7-6-75-31,0 0-15 0</inkml:trace>
  <inkml:trace contextRef="#ctx0" brushRef="#br0" timeOffset="86314.39">25643 18380 543 0,'0'0'12'0,"0"0"2"0,0 0 1 0,0 0 1 0,0 0-16 0,0 0 0 16,7-3 0-16,1-3 0 15,-1 6-72-15,-7 0-16 0,0 0-4 0,0 0-1 0,0 0 72 0,0 0 21 16,0 0-9-16,0 0 9 0,0 0 74 0,0 0 19 16,0 0 4-16,0 0 1 0,0 0-47 0,0 0-10 15,0 0-1-15,0 0 12 0,0 0-44 16,0 0 0-16,0 0-8 0,0 0 0 0,0 0 0 15,0 0 0-15,0 0 0 0,0 0 0 0,0 0 0 16,-4 9 0-16,4-9 0 0,0 6 0 0,0-6 0 16,0 10 0-16,0-10 0 0,0 0 0 0,0 9 0 15,0 0 0-15,0 1 0 0,0-10 0 0,-3 16 0 0,3-7-12 0,0 0 3 16,-4 1 9-16,0-1 0 0,4 1-9 0,0-1 9 16,-3 7-10-16,3-7 10 0,0 1-13 0,-4 5-283 15</inkml:trace>
  <inkml:trace contextRef="#ctx0" brushRef="#br0" timeOffset="87880.24">26289 18198 403 0,'0'0'17'0,"0"0"5"16,0 0-22-16,0 0 0 0,0 0 0 0,-7 0 0 15,0 3 132-15,7-3 21 0,-7 0 5 0,0 0 1 16,0 0-99-16,0 0-19 0,-4-3-4 0,4 3-1 15,-4 0-36-15,1 0 0 0,-1-6 0 0,1 6 0 16,-4 0 28-16,-1-3 0 0,1 3 1 0,0-7 0 16,-7 7 5-16,3-3 1 0,1-3 0 0,-1 6 0 0,-3-6-4 0,3 6-1 15,1 0 0-15,-1 0 0 16,0-3-13-16,1 3-2 0,-1 0-1 0,1 0 0 0,2 0-14 0,-2 0-15 16,-1 0 3-16,4 0 1 0,-4 0 11 0,4 3 0 15,-3-3 0-15,-1 0 0 0,0 6 0 0,4-6 16 16,-3 6-4-16,3-6-1 0,-4 3-11 0,0-3 0 15,4 0 0-15,0 7 0 0,0-7 0 0,3 0-16 16,1 3 4-16,3-3 1 0,0 0 19 0,3 0 3 16,-3 0 1-16,7 0 0 0,0 0-12 0,0 0 0 15,0 0 0-15,0 0 0 0,0 0 0 0,0 0 0 0,0 0 0 16,0 0 0-16,0 0 0 0,11 6 0 16,-4-6 0-16,3 3 0 0,-10-3 0 0,11 0-17 15,-1-3 4-15,1 3 1 0,-4 0 35 0,4-6 7 16,-1 6 2-16,1 0 0 0,-1 0-32 0,-3-3-13 0,4-4 1 0,0 7 0 15,-4 0 12-15,3 0 0 0,-3-9 0 0,4 9-9 16,-1-6 18-16,1 3 4 0,0-4 1 0,-4 7 0 16,3-9-14-16,1 9-13 0,-4-3 2 0,0-3 1 15,0 2 10-15,0-2 14 0,0 6-3 0,-7 0-1 16,0 0-10-16,0 0-11 0,4-9 3 0,-4 9 0 16,0 0 8-16,0 0 0 0,0 0 0 0,0 0 0 15,0 0 0-15,0 0 0 0,0 0 0 0,0 0 8 16,0 0-8-16,0 0 0 0,0 0 0 0,0 0-8 15,0 0 8-15,0 0 0 0,-7 0 0 0,0 0 0 16,0 0 0-16,-1 6 0 0,-2-3 0 0,3-3-8 0,0 6 8 0,0-6 0 16,-4 4 0-16,1 2 0 15,2-3 0-15,1-3 11 0,-3 9-3 0,3-9 0 16,-4 7-8-16,1-7-11 0,-1 3 3 0,0 3 0 16,1-6 8-16,3 0 11 0,0 6-3 0,0-6 0 0,0 0-8 0,7 0 0 15,-4 0-12-15,-3-6 12 16,4 6 0-16,3 0 0 0,0 0 0 0,-8 0 0 0,8 0 0 0,-7 0 0 15,7 0 0-15,0 0 0 0,-3 0 0 0,3 0 0 16,-7 0 0-16,7 0 0 0,0 0 0 0,0 0 0 16,0 0 0-16,0 0 0 0,-7 9 0 0,7-9 0 15,0 0 12-15,0 0-4 0,0 0-8 0,0 0-11 0,0 0 3 0,0 0 0 16,0 0 8-16,0 0 11 0,0 7-3 16,0-7 0-16,3 9-8 0,-3-9-11 0,0 0 3 0,0 0 0 15,4 3 8-15,-4-3 11 0,0 0-3 0,0 0 0 16,7 7-8-16,-7-7 12 0,0 0-12 0,7 3 12 15,0 3-12-15,0-6 0 0,-7 0 0 0,11 3 0 32,-4 3-107-32,3-6-13 0,8 7-4 0,-4-4 0 0</inkml:trace>
  <inkml:trace contextRef="#ctx0" brushRef="#br0" timeOffset="89796.01">26250 17737 230 0,'0'0'10'0,"0"0"2"0,0 0-12 0,0 0 0 0,0 0 0 16,0 0 0-16,0 0 160 0,0 0 30 0,0 0 6 16,0 0 0-16,0 0-98 0,0 0-20 0,0 0-4 0,0 0-1 15,0 0-14-15,0 0-3 0,0 0-1 0,0 0 0 16,0 0-7-16,0 0-2 0,0 0 0 0,0 0 0 15,0 0-21-15,-7 6-4 0,0-6-1 0,0 4 0 16,0-4-12-16,0 6-8 0,-4-6 10 0,4 3-10 16,-3 3 20-16,3 4-1 0,-4-1-1 0,4-3 0 0,-4 4 6 15,4 2 2-15,0-5 0 0,0 8 0 16,0-2-18-16,4 2-8 0,-1-5 0 0,1 6 8 0,-1 2-8 0,1-5 0 16,3 6 0-16,-4 3 0 0,4-10 0 0,0 7 0 15,4-3 0-15,-1 3 0 0,-3-4 0 0,0-5 0 16,7-1 0-16,-3 0-11 0,3 1 19 15,0-1 3-15,0-2 1 0,3-4 0 0,-3 3 12 0,4-6 2 16,0 0 1-16,3 0 0 0,-7-6-5 0,7 6-1 16,-3-10 0-16,-1 7 0 0,4-6-10 15,-3 2-3-15,-1-8 0 0,4 5 0 0,-6 1-8 16,2 0 0-16,-3-4 0 0,4-3 0 0,-8-3 0 0,4 4 0 16,-3-4 8-16,3 3-8 0,-4-3 8 0,1 1-8 15,-4 2 0-15,4 3 8 0,-1-2-8 0,-3 2 0 16,-3-2 9-16,3 5-9 0,-4 1 8 0,4-7-8 15,-7 7 10-15,3-1-10 0,1 1 8 0,-4 3-8 16,3 2 0-16,-3-2 0 0,0-3 0 0,4 6 0 0,-4-4 0 0,3 4 0 16,-3-3 0-16,3 6-13 0,4 0 1 0,0 0 0 31,-3 0-44-31,3 0-8 0,0 0-1 0,0 0-1 16,-7 6-154-16,7-3-30 0,0-3-6 0,-4 19-2 0</inkml:trace>
  <inkml:trace contextRef="#ctx0" brushRef="#br0" timeOffset="90163.74">26515 17994 1468 0,'0'0'65'0,"0"0"14"0,0 0-63 0,0 0-16 15,0 0 0-15,-7 7 0 0,0-4 59 0,7-3 9 16,0 0 1-16,-7 0 1 0,7 0-20 0,0 0-4 16,-4 9-1-16,-3-3 0 0,4 4-5 0,-1-7 0 15,0 6-1-15,1-2 0 0,-1 2-7 0,4 7-2 16,-3-13 0-16,3 6 0 0,-4 1-17 0,4-1-3 15,-3 4-1-15,-1-4 0 0,4-9-9 0,0 9 0 16,0 1 0-16,0-10 8 0,0 0-8 0,0 0-9 0,0 12 9 0,0-12-13 31,0 0-19-31,0 0-4 0,0 0-1 0,0 0 0 16,7 0-46-16,-7 0-9 0,7 0-1 0,4 0-447 16,-4 0-88-16</inkml:trace>
  <inkml:trace contextRef="#ctx0" brushRef="#br0" timeOffset="90636.48">26652 17747 1789 0,'0'0'39'0,"0"0"8"0,0 0 1 0,0 0 4 0,0 0-42 0,0 0-10 0,0 0 0 0,-3 6 0 0,3-6 0 15,-4 3 0-15,-3 3 0 0,7 4 8 0,0-1-8 0,0 0 0 16,-7-2 0-16,0-4 0 15,7 6 11-15,-3-2 0 0,-8 2 0 0,4-9 0 16,0 6 33-16,0-3 8 0,7-3 0 0,-4 7 1 16,1-4-53-16,3-3 0 0,0 0-11 0,0 0 2 0,-4 6 9 15,4-6 12-15,-3 9-2 0,3-5-1 0,0-4-9 16,0 9 0-16,0-9 0 0,3 6 0 0,1 4 0 0,-4-10 0 16,0 0 0-16,0 9 0 0,0-9 0 15,3 9 0-15,-3-9-12 0,0 0 12 0,0 0 0 0,0 0 0 16,11 7 0-16,-11-7 12 0,0 0-12 0,11 0 12 15,-4 3-12-15,3-6 12 0,-3 3-12 0,0 0 12 0,-7 0-12 16,11 3 12-16,-1-3-12 0,-3 0 0 16,-7 0 0-16,8 6 0 0,2-3 0 0,-3 4 0 0,0 2 0 0,0-3-11 15,-3 4 11-15,6-1 0 0,-6 0 0 0,3 1 0 16,-3-7 0-16,3 10-8 0,-4-1 8 0,1-2-8 16,-1-4 8-16,1 3 0 0,-4 1 8 0,3-1-8 15,-3-3 0-15,0-3 0 0,0 7 0 0,0-4 0 16,0 4 0-16,0-7 9 0,0-3-9 15,0 0 0-15,-3 6 8 0,3-6-8 0,-4 3 0 0,-3 3 0 32,4-6-31-32,-4 10-9 0,-1-10-3 0,1 0 0 15,0 0-32-15,0 0-6 0,0 0-2 0,0 0-434 0,-3 0-87 0</inkml:trace>
  <inkml:trace contextRef="#ctx0" brushRef="#br0" timeOffset="90879.82">26582 17772 2026 0,'0'0'90'0,"0"0"18"0,0 0-86 0,0 0-22 16,0 0 0-16,7-3 0 0,0-4 12 0,4 1-1 15,-1 3-1-15,4-3 0 0,0 2-10 0,4 4 0 16,0-6 0-16,-1 6 8 0,1-3-8 0,-4 3 0 15,0 0 0-15,0 0 0 0,0 0 0 0,0 0 0 16,-3 0-12-16,3 3 12 16,-3-3-43-16,3 6-1 0,-7-6 0 0,3 0-536 15,-2 4-108-15</inkml:trace>
  <inkml:trace contextRef="#ctx0" brushRef="#br0" timeOffset="92561.02">25093 17728 115 0,'0'0'10'0,"0"0"-10"0,0 0 0 0,0 0 0 15,0 0 178-15,0 0 34 0,0 0 6 0,0 0 2 16,0 0-137-16,0 0-27 0,-7 0-6 0,7 0-1 15,-3 0 3-15,-5 0 1 0,5 0 0 0,-4 0 0 0,0 0 6 16,0 0 1-16,0 0 0 0,0 0 0 0,3 6-20 0,4-6-4 16,-7 3-1-16,-4 7 0 0,-3-4-12 0,4-3-3 15,-1 13 0-15,-3-7 0 0,0 0-12 0,-4 7-8 16,4-6 10-16,-3 8-10 0,2-8 12 0,1 9-4 16,0-4-8-16,0 1 12 0,4 3 0 0,-1 0-1 15,0-1 0-15,4-2 0 0,-3-3-11 0,6 9 8 16,-3-4-8-16,7-5 8 0,-3 3 1 15,3 2 0-15,0-2 0 0,3 12 0 0,1-18-9 16,3 5-12-16,0-2 12 0,-4-4 0 0,8 1 0 16,0 2 0-16,-1-9 0 0,4 7 0 0,0-1 0 15,0-9 12-15,4 0-4 0,3 0-8 0,-3-3 0 16,0-3 0-16,-1 3 0 0,1-4 0 0,3-2 0 16,-3-7 0-16,-1 7 12 0,1-4-12 0,0-2 12 15,-8-1-12-15,4-3 12 0,0 0-12 0,-3 4 8 0,-4-4-8 0,4 0 8 16,-4 0 6-16,0 4 1 0,-4-4 0 0,1 0 0 15,3 3 10-15,-7-3 3 0,0 1 0 0,-4-1 0 16,4 3-28-16,-3-3 0 0,-1 1 0 0,1 2 0 16,-4 3 0-16,0-2 0 0,-1 5 0 0,1 1 0 15,0-1 0-15,0 4 0 0,4 3 0 0,-4-3 0 16,0 3-28-16,0-4-10 16,7 7-2-16,0 0-1 0,-4 10-111 0,4-10-21 0,-14 6-5 15,14-6-1-15</inkml:trace>
  <inkml:trace contextRef="#ctx0" brushRef="#br0" timeOffset="92862.72">25231 18066 2012 0,'0'0'44'0,"0"0"10"0,0 0 2 0,0 0 0 0,0 0-45 0,0 0-11 0,0 0 0 0,0 0 0 16,0 0 0-16,0 10 0 0,0-10 0 0,0 9 0 16,0 1 0-16,0-10 0 0,0 6-10 0,0 3 10 15,0 1-8-15,0-1 8 0,0-9 0 0,0 6-9 16,0 4 0-16,0-10 0 15,0 0 0-15,-4 3 0 16,4 6-93-16,0-9-18 0,0 0-4 0,0 0-619 0</inkml:trace>
  <inkml:trace contextRef="#ctx0" brushRef="#br0" timeOffset="93219.54">25337 17718 1267 0,'0'0'112'0,"0"0"-89"16,0 0-23-16,0 0 0 0,0 0 98 0,0 0 15 15,0 0 3-15,0 0 1 0,0 0-117 0,0 0-15 16,0 10-7-16,-4-1-2 0,-3 1 12 0,3-1 1 16,-3 7 1-16,0 2 0 0,0-8 18 0,0 6 3 15,4 2 1-15,-4-2 0 0,3-7 38 0,-3 4 8 16,3 3 2-16,1-1 0 0,3-5-24 0,0-1-5 15,0 1-1-15,0-1 0 0,0 0-14 16,0-9-4-16,0 0 0 0,3 10 0 0,-3-10-12 0,8 6 11 16,-1-3-11-16,0 3 10 0,-7-6-1 0,7 0 0 15,3 0 0-15,1 0 0 0,-1-6-9 0,1 6 0 16,3 0-12-16,0 0 12 0,0 0 0 0,0-3 0 16,1 3 0-16,2 0 0 0,1-6-16 0,3 6 4 15,-3-10 0-15,-1 10 1 16,1-3-27-16,3-3-6 0,-7-3 0 0,4 2-1 15,-4 4-119-15,0-3-24 0,7-7-5 0,-10-2-1 0</inkml:trace>
  <inkml:trace contextRef="#ctx0" brushRef="#br0" timeOffset="93432.48">25555 17690 172 0,'0'0'16'0,"-7"0"-16"0,-3 3 0 0,3 4 0 16,-4 2 420-16,4 0 80 0,0 1 17 0,3 9 3 16,4 3-433-16,-7-4-87 0,7 1-18 0,-3 6-3 15,-1 7 1-15,1-7 0 0,-1 3 0 0,-3 3 0 16,4-3 20-16,-1 1-11 0,1 8 11 0,-1-5-8 0,-3-4 8 0,0 0 0 16,7-3-9-16,0-6-827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23:39.92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4544 7195 518 0,'0'0'46'0,"0"0"-37"16,0 0-9-16,-4 0 0 0,4-7 184 0,-7 7 34 15,4 0 7-15,3 0 2 0,0 0-109 0,0 0-22 16,0 0-4-16,0 0 0 0,0-9-28 0,0 9-4 16,0 0-2-16,0 0 0 0,0 0-9 0,0 0-1 15,0 0-1-15,0 0 0 0,3 6-31 0,8-12-7 16,-1 6-1-16,1 6 0 0,-4-3-8 0,4-3 0 16,6 0 0-16,-10 7 0 0,4-4 0 0,3 3 0 15,4-3 0-15,-8-3 0 0,8 0 0 0,-4 0 0 0,7 6 0 0,0-6 0 16,-7-6 0-16,8 6 0 0,2 0 0 0,1 0 8 15,-4-3-8-15,7 3 12 0,4 0-12 0,-7 0 12 16,-1 0-12-16,1-6 0 0,-7 6 0 0,10 0 8 16,-10 0-8-16,3 0 0 0,-7 0 0 0,7 0 0 31,-10 6-30-31,3-3-8 0,-4-3-2 0,-3 6-560 0,-7-6-112 0</inkml:trace>
  <inkml:trace contextRef="#ctx0" brushRef="#br0" timeOffset="467.28">4614 7474 345 0,'0'0'31'0,"0"0"-31"0,0 0 0 0,-10 0 0 16,10 0 232-16,-4 0 41 0,-6 0 8 0,10 0 2 15,0 0-176-15,0 0-35 0,0 0-8 0,0 0 0 16,0 0-6-16,0 0-1 0,0 0 0 0,0 0 0 16,0 0-9-16,0 0-3 0,10 6 0 0,4-3 0 15,-3-3-11-15,3 6-2 0,7-3-1 0,-7 4 0 16,4-4-7-16,3-3 0 0,4 0-1 0,0 6 0 16,-4-6-12-16,3 3-3 0,8-3 0 0,-7 7 0 15,3-7 8-15,4 0 2 0,-8 0 0 0,5 6 0 16,2-6-34-16,5 0-8 0,-1 0 0 0,-3 0-1 15,0-6-19-15,3 6-3 16,-7-7-1-16,4 4 0 0,-4 3-92 0,4-6-20 0,-4-4-3 0,4 1-1 16</inkml:trace>
  <inkml:trace contextRef="#ctx0" brushRef="#br0" timeOffset="9539.28">8407 6605 1188 0,'0'0'52'0,"-7"-6"12"0,-4 6-52 0,0 0-12 0,4 0 0 0,0 6 0 15,-3-3 92-15,3-3 16 0,-4 0 4 0,4 6 0 16,-3-2-64-16,2 5-13 0,-6 0-3 0,7 1 0 0,-3 2-20 0,3 1-4 16,-4 3 0-16,0-4-8 0,-3 10 19 0,4-3-3 15,-8 3-1-15,4 3 0 0,-4 0-15 0,1 3 0 16,-1 0 0-16,0 7 0 16,1-1 15-16,-1 4-3 0,-3-3-1 0,3 8 0 0,1-5 35 0,-1 6 7 15,0-3 2-15,8 0 0 0,-4 2-10 0,0 1-1 16,7 0-1-16,0-6 0 0,3 3-8 0,4-4-2 15,-3-2 0-15,6-7 0 0,4 0-24 0,0 4-9 16,0-4 0-16,4 0 9 0,3-9-9 0,-7 6 0 16,7 3 0-16,0-9 0 0,0 6-11 0,4 0-4 15,-4-6-1-15,7 6 0 16,-3-6-56-16,-1 0-11 0,1-4-2 0,7-5-1 16,-4 2-17-16,0-2-3 0,-3-4-1 0,6 3 0 15,-6-9-98-15,3 0-20 0,15-9-4 0,-8 3-1 0</inkml:trace>
  <inkml:trace contextRef="#ctx0" brushRef="#br0" timeOffset="9839">8774 7223 1036 0,'0'0'46'0,"0"0"10"0,0 0-45 0,-7 0-11 16,-1-6 0-16,8 6 0 0,-7 6 217 0,7-6 42 0,-3 0 8 0,-4 9 1 0,0-9-185 0,3 10-38 16,-6-1-7-16,-1 0-2 0,4 1-7 0,-4 6-1 15,-3-1-1-15,0-2 0 0,0 6-7 0,-4 6 0 16,4-7-1-16,0 8 0 0,-3-8-11 0,-1 7-8 16,4 1 12-16,-4-5-12 15,4-2 8-15,-4 6-8 0,4-9 0 0,-3 3 0 0,3 0 0 0,0-4 0 16,-1-2-13-16,1 3 5 15,4-7-33-15,-1 0-7 0,-3 7 0 0,7-13-1 16,-4 4-27-16,4-4-6 0,-3-3-1 0,3-3-778 0</inkml:trace>
  <inkml:trace contextRef="#ctx0" brushRef="#br0" timeOffset="10044.44">8407 7270 1382 0,'0'0'61'0,"7"0"13"0,-4 6-59 0,-3 4-15 0,4 5 0 0,6-2 0 16,-6 2 207-16,3 4 38 0,0 0 8 0,11 6 2 15,-8 3-191-15,4-9-39 0,0 6-7 0,4 0-2 16,0-6-5-16,3 9-2 0,0-9 0 0,0 0 0 16,4 3-17-16,-4-9-4 0,4 5-1 0,0-2 0 31,6 0-128-31,-13-4-26 0,3-2-5 0,0-1-696 0</inkml:trace>
  <inkml:trace contextRef="#ctx0" brushRef="#br0" timeOffset="10573.34">8791 6662 1152 0,'-14'-10'51'0,"7"10"10"0,0 0-49 0,3 0-12 0,-3-6 0 0,0 6 0 15,0-3 192-15,7 3 36 0,0 0 8 0,0 0 0 16,0 0-175-16,0 0-35 0,0 0-7 0,0 0-2 16,0 0-17-16,0 0 0 0,0 0 0 0,4 15 0 15,3-2 0-15,3-4 0 0,-2 7 0 0,-1 0 0 16,0-4 0-16,3 7 0 0,8-3 0 0,0 3 0 16,6 6 0-16,-10-7 0 0,7 11 0 0,4-4 0 15,-4 3 11-15,4 6-11 0,-4-5 10 0,4 5-10 16,3 1 27-16,-10-1-1 0,-1-2 0 0,5 8 0 15,-1-2 0-15,-4 6 0 0,-3 0 0 0,1 3 0 16,2 3-10-16,-6-3-3 0,-1-3 0 0,1 0 0 16,-4-7-13-16,-3 7 9 0,-1-6-9 0,1 3 8 0,-8-4-8 0,1 1 10 15,-1-4-10-15,1 1 10 0,-1 3 22 0,-3-4 4 16,0-6 0-16,-4-3 1 0,4 4-29 16,-3-4-8-16,-4-7 0 0,3 1 0 0,0-3 0 15,1 0-13-15,3-7 3 0,-7 0 1 16,3-5-27-16,0 2-6 0,-3-6-1 0,0-6 0 15,0 6-165-15,-4-10-34 0,-13-18-6 0,3 3-2 0</inkml:trace>
  <inkml:trace contextRef="#ctx0" brushRef="#br0" timeOffset="13305.48">10216 6483 57 0,'0'0'0'0,"0"0"0"16,0 0 0-16,0 0 0 0,0 0 300 0,0 0 56 15,0 0 10-15,0 0 2 0,0 0-264 0,0 0-52 16,0 0-12-16,0 0-1 0,0 0-24 0,0 0-5 15,0 0-1-15,0 0 0 0,-3 0 2 0,3 0 0 0,0 0 0 0,0 0 0 16,-7 0-11-16,0-3 12 16,0-4-12-16,0 7 12 0,0 0 20 0,-4 0 5 0,0-6 1 0,-3 6 0 15,4-3 11-15,-4 3 3 0,-7 0 0 0,-1-6 0 16,5 6 3-16,-8 0 1 0,0 0 0 0,-3 0 0 16,3 6-12-16,1-6-1 0,-5 3-1 0,1-3 0 15,4 6-17-15,-5-6-3 0,5 10-1 0,2-10 0 16,-2 9-13-16,3-3-8 0,-1-2 10 15,1 2-10-15,4-3 0 0,-1 6 0 0,0-9 0 0,4 7 0 16,-3-4 9-16,3 3-9 0,3-6 8 0,-3 6-8 16,3-3 13-16,1-3-2 0,3 7-1 0,-4-4 0 15,4-3-10-15,0 6 8 0,0-6-8 0,7 0 8 16,0 0 2-16,0 0 0 0,-4 3 0 0,4-3 0 16,0 0-10-16,0 0 0 0,-3 10 0 0,-1-4 0 15,1 3 0-15,3-2 0 0,0-7 0 0,0 9 0 0,-4 0 0 16,4 1 0-16,0-7 0 0,4 6 0 0,-4 1 0 0,0 2 0 15,0 1-11-15,0-4 11 0,3 1 0 0,-3-1 0 16,0 7 0-16,0-7 0 16,0 7 0-16,0-4 0 0,4-2 0 0,-4 6 11 0,0 2-11 0,3-2 0 15,-3 0 0-15,0 3 0 0,4-1 0 0,-1 1 0 16,1 6 0-16,-4-3 0 0,3 10 0 0,1-4 0 16,-1 0 11-16,5 6-11 0,-1 1 10 0,-7 3-10 15,0-1 10-15,7 7-10 0,-4-3 8 0,1-3-8 16,-1 9 0-16,1-4 9 0,-1-2-9 0,1-3 0 0,-1-1 9 0,-3-2-9 15,4 3 0-15,-4-4 9 16,0 1-9-16,0 2 0 0,0-2 12 0,0-1-12 16,0 1 12-16,0-7-12 0,-4 6 0 0,4-5 0 0,0 5 0 15,0-6 0-15,0 7 8 0,-3-7-8 16,3-3 0-16,0 3 0 0,0-3 0 0,0-6 0 0,-4 6 0 0,4-6 0 16,0 0 0-16,0 0 10 0,0 0-10 0,-3-4 12 15,3 4-12-15,0-3 8 0,-4-4-8 0,4-2 8 16,0 2-8-16,0-2 10 0,0-1-10 0,0-6 10 15,0-3-10-15,0 0 10 0,0 0-10 0,0 10 10 16,-3-4 8-16,3-6 2 0,0 0 0 0,0 0 0 16,0 0-7-16,0 0-1 0,0 0 0 0,0 0 0 15,0 0 4-15,0 0 0 0,0 0 0 0,0 0 0 16,0 0-8-16,0 0-8 0,0 0 11 0,0 0-11 0,0 0 0 0,0 0 0 16,7 3 0-16,-4 3 0 0,-3-6 0 0,7 0 0 15,4 0 0-15,-4 0 0 0,4 0 13 0,-4 0 3 16,3 0 0-16,-3 0 0 0,11 0-16 0,-4 0 9 15,4 3-9-15,-1-3 8 0,4-3-8 0,4 3 8 16,0 0-8-16,3 0 8 16,0 0 0-16,1 0-8 0,6-6 12 0,-7 6-4 0,7 0-8 15,-3 0 0-15,-4 0 0 0,0 0 0 0,1 0 0 0,-5 0 0 16,1 6 0-16,-4-6 0 0,4 3 0 0,-4 4 0 16,0-7 0-16,-3 0 0 15,-4 6-40-15,0-6-12 0,4 3-4 0,-4-3 0 16,-14 0-85-16,10 0-18 0,5 0-3 0,-1 0-896 0</inkml:trace>
  <inkml:trace contextRef="#ctx0" brushRef="#br0" timeOffset="15524.19">10527 7420 403 0,'0'0'36'0,"0"0"-36"0,-7 0 0 0,7 0 0 15,0 0 188-15,0 0 32 0,0 0 5 0,0 0 2 16,0 0-148-16,0 0-30 0,0 0-5 0,-4 7-2 16,-6-4-18-16,6 3-4 0,4-6-1 0,0 0 0 15,-7 9-19-15,7 1 8 0,4 9-8 0,-1-10 0 16,-3 10 42-16,-3-3 2 0,-1 2 0 0,11 7 0 16,0 4-7-16,-3-4-1 0,-11 3 0 0,7 0 0 15,7 7 1-15,-4-1 0 0,-10 10 0 0,4-9 0 16,-1-4-17-16,4 3-4 0,0 1-1 0,-7-1 0 0,0-5-1 0,4-1 0 15,10-3 0-15,-7 3 0 0,-11-3-1 0,8-6 0 16,3 0 0-16,3 0 0 0,-3-4-4 0,0-5-1 16,0-1 0-16,4 1 0 0,3-4 1 0,-7-6 0 15,0 0 0-15,0 0 0 0,7 3 2 0,-7-3 0 16,0 0 0-16,0 0 0 0,0-9 0 0,-4-1 0 16,1 1 0-16,-4-4 0 0,0-2-11 0,3-1 10 15,4-3-10-15,-4-6 10 0,-10 3-10 0,7-3 0 16,7-3 9-16,4-4-9 0,-8 4 0 0,4 0 8 15,0 0-8-15,0-7 0 0,4 7 17 0,-4-6-1 16,-7 8 0-16,7-2 0 0,7 3-2 0,-7-3-1 16,-4 0 0-16,-3-4 0 0,7 10 3 0,0-3 1 15,0-3 0-15,0 3 0 0,-10 0-17 0,10 6 0 16,3 0 0-16,-3 0 0 0,0 4 0 0,0-4 0 16,11 3-8-16,-1 4 8 0,1-4-9 0,0-3 9 15,-4 10-8-15,10-7 8 0,-3 7-9 0,4-1 9 0,-7 1-10 0,6 0 10 16,1 9 0-16,-4-7-9 0,-3 4 9 0,3 6 0 15,0 4 0-15,0-1-8 0,0-3 8 0,-3 6 0 16,-1 1-11-16,4-1 11 0,4 1-13 0,-8 5 5 16,1-5 8-16,0-1 0 0,3 0 0 0,0 1 0 15,0 6 0-15,-3-7 0 0,-4 0 0 0,0 7 0 16,7-3 0-16,-4 2 0 0,-10 1 0 0,0 3 0 16,4-7 0-16,-1 4 0 0,-6 3 0 0,-1-4 0 15,1 4 0-15,-1 0 0 0,1 0 0 0,-4-3 0 16,0 2 0-16,0 1 0 0,7-9 0 0,-4 5 0 15,-7 1 0-15,1-7 0 0,10 1 0 0,-4-1 0 16,-3 1 11-16,-3-4-3 0,-1-3 0 0,4 3 0 16,0-3-8-16,-4 7 0 0,-6-10 9 0,3 6-9 15,3-3-8-15,-7-3-7 0,1 0-1 0,-1 0 0 16,4 0-16-16,0-3-4 0,0-3-1 0,-4 3 0 16,1-4-123-16,2-2-25 0,8 0-5 0</inkml:trace>
  <inkml:trace contextRef="#ctx0" brushRef="#br0" timeOffset="17130.52">11737 6545 403 0,'0'0'36'0,"0"0"-36"0,0 0 0 0,0 0 0 16,0 0 249-16,0 0 43 0,0 0 9 0,0 0 2 16,7-9-226-16,-7 9-45 0,0 0-8 0,0 0-3 15,0 0-4-15,0 0-1 0,0 0 0 0,0 0 0 16,0 0 12-16,-4 9 3 0,-3 1 0 0,0-1 0 15,0 1-5-15,-3-1-1 0,3 7 0 0,-11-1 0 16,0 7-14-16,1-6-3 0,-1 12-8 0,-3-3 12 16,-4 13 5-16,1-3 1 0,-5-1 0 0,1 10 0 15,10-6-6-15,-6 5 0 0,-8-5-1 0,4 3 0 16,10-4 16-16,-3 1 3 0,0-3 1 0,3 2 0 0,-3 7 14 0,7-3 3 16,-4-3 1-16,4 5 0 0,-7 1-49 0,7 0-9 15,7-6-3-15,-4-1 0 0,1-2 20 0,3-1 3 16,3 1 1-16,4-7 0 0,4 7-12 0,-1-4 0 15,4 4 0-15,0-1 8 16,7-6-31-16,-3 4-6 0,0-10-2 0,-1 3 0 16,4 0 0-16,4-13 0 0,-4 4 0 0,0 3 0 15,4-10-14-15,3 1-3 0,0-1-1 0,-3-3 0 16,-4 4-114-16,3-1-22 0,8-9-5 0,-7 0-1 0</inkml:trace>
  <inkml:trace contextRef="#ctx0" brushRef="#br0" timeOffset="17579.36">11920 6937 2023 0,'0'0'44'0,"0"0"10"0,0 0 2 0,0 0 0 16,0 0-44-16,0 0-12 0,0 0 0 0,0 0 0 16,-3 7 14-16,-1-4 1 0,1 6 0 0,-1 7 0 15,4-7-15-15,-3 1 9 0,3 9-9 0,0-4 8 0,0 4-8 0,0 0 0 16,3 0 0-16,1 0 0 0,-4 2 0 0,3-2 0 16,1 0 0-16,-1 0-11 0,1 0 11 0,-1 0 0 15,1 2 0-15,-4-2 0 0,3-6 9 0,1 3-9 16,0-1 12-16,-1-2-12 0,1-4 21 0,3-3-2 15,-4 4-1-15,8-10 0 0,-8 3 15 0,8-3 3 16,-1-3 1-16,5 3 0 0,-5-6-13 0,1-4-4 16,-1 1 0-16,1-1 0 0,3 1 9 0,0-10 2 15,-3 3 0-15,-1 4 0 0,4-4-31 0,1-9 0 16,2 6-13-16,-3 1 4 0,-3-8 9 0,3-2 11 16,0 3-3-16,0-3 0 0,4-7-8 0,-4 7-11 15,0-6 3-15,0 5 0 0,-3 4-12 0,-1-3-3 0,1 9 0 0,-4-6 0 31,0 6-4-31,0 4-1 0,-3 5 0 0,-4 1 0 16,3 6-98-16,-3 3-20 0,0 0-4 0</inkml:trace>
  <inkml:trace contextRef="#ctx0" brushRef="#br0" timeOffset="17978.29">12058 7304 345 0,'0'0'15'0,"0"0"4"0,0 0-19 0,0 0 0 16,0 0 0-16,0 0 0 0,0 0 336 0,0 0 63 15,0 0 13-15,0 0 2 0,0 0-322 0,0 10-64 16,0-10-12-16,3 9-4 0,1 1 10 0,-4-1 2 16,4 4 0-16,-4-1 0 0,3-3 0 0,1 1 0 15,-4 6 0-15,3 2 0 0,-6-2-24 0,6 3 9 16,1 0-9-16,-4 6 0 0,-4-6 27 0,1-1-2 16,-1 1 0-16,1 6 0 0,-1-6-8 0,4-3-1 15,0 3-1-15,-4-1 0 0,-3-2-7 0,4 3-8 16,-4-10 11-16,3 10-11 0,-3-9 12 0,0 5-12 15,4-5 12-15,-1-1-12 16,1 0-15-16,3-2-9 0,0-7-3 0,0 0 0 16,0 0-128-16,0 0-25 0,0 0-6 0,0 0-586 0</inkml:trace>
  <inkml:trace contextRef="#ctx0" brushRef="#br0" timeOffset="18520.09">12559 7314 1663 0,'0'0'73'0,"0"0"16"0,0 0-71 0,0 0-18 0,0 0 0 0,0 0 0 15,0 0 83-15,0 0 13 16,0 0 2-16,0 0 1 0,0 0-65 0,0 0-13 0,7 6-2 0,4-6-1 15,-11 0-5-15,10 0-1 0,1 0 0 0,3-6 0 16,0 6-12-16,0 0-10 0,4-3 2 0,-1 3 0 16,1-7 8-16,0 7-12 0,-1-3 12 0,-3-3-12 15,4 6 0-15,-4 0 0 0,0-3 0 0,0 3 0 16,-3-6-15-16,-1 12-3 0,1-6-1 0,0 0 0 16,-11 0-32-16,7 0-6 0,-7 0-2 0</inkml:trace>
  <inkml:trace contextRef="#ctx0" brushRef="#br0" timeOffset="18784.39">12524 7492 576 0,'0'0'51'0,"0"0"-41"0,0 0-10 0,0 0 0 16,0 0 288-16,0 0 56 15,0 0 12-15,7 7 1 0,7-7-259 0,-4 3-52 0,1-3-10 0,3 0-3 16,0 0-17-16,0 0-3 0,4-3-1 0,3 3 0 31,-3 0-60-31,3 0-13 0,0-7-3 0,-3 7-772 0</inkml:trace>
  <inkml:trace contextRef="#ctx0" brushRef="#br0" timeOffset="19248.14">13455 7063 1267 0,'-11'0'112'0,"4"9"-89"16,-3-9-23-16,3 10 0 0,-7-4 143 0,-1 7 24 15,1-4 5-15,0 7 0 0,0-1-125 0,0-2-26 16,-4 9-5-16,4-3 0 0,-7 3-1 0,7-1 0 16,-4 1 0-16,4-3 0 0,0 6-6 0,0-6-1 15,3 0 0-15,1 6 0 0,-1-6-8 0,4-3 0 16,7 2 0-16,-7-2-11 0,0 3 11 0,0 0 0 0,7-1 0 0,-3-2 0 15,-1 0 0-15,4-4 0 0,4 4 0 0,-1-7 0 16,-3 1 0-16,4-1 0 0,3 1 0 0,0-10 0 16,7 9 20-16,0-9 0 0,4 0 0 0,-1 0 0 15,4 0-11-15,4-3-9 0,-7-3 12 16,3-4-12-16,0 1 9 0,-3-1-9 0,3 1 0 16,0 0 9-16,-3-7-9 0,-4 7 0 0,0-7 0 15,0-3 8-15,-3 7-8 0,-1-10 0 0,1 0 0 16,-4-3 0-16,3 6 8 0,-6-6-8 0,-1 0 0 0,1 3 8 15,-1-3-8-15,-3-1 0 16,0 4 0-16,-3 1 0 0,-1 2 0 0,1 0 0 0,-4 3-8 0,3 4 8 16,-6-4-18-16,3 7 1 0,0-1 0 0,-4 4 0 15,0 3-80-15,1-3-16 0,3 2-3 16,-4-2-688-16</inkml:trace>
  <inkml:trace contextRef="#ctx0" brushRef="#br0" timeOffset="19637.27">13861 6545 2023 0,'0'0'89'0,"0"0"19"0,0 0-86 0,0 0-22 16,0 0 0-16,-7 10 0 0,3-4 36 0,1-3 2 15,-1 7 1-15,4-4 0 0,-4 3-39 0,4 10 0 0,0-3 0 0,0 3 0 16,0 6 0-16,0-3 0 0,0 9 0 0,-3 0-8 16,3 4 8-16,-4-1 0 0,1 10 0 0,-1-6 0 15,1 6 0-15,-4 0 0 0,0 3 0 0,0-3 0 16,0 0 0-16,-4 6 0 0,0-3 0 0,4 0 0 15,-3-6 0-15,-1-4 0 0,4 7 0 0,4-6 0 16,-1-4 17-16,1 4-1 0,-1-13 0 0,4 3 0 16,0-3-16-16,0 0 8 0,0-6-8 0,4 0 0 15,-1 0 0-15,1-3-20 0,3-7 2 0,-4 0 1 16,1 1-135-16,-1-1-28 0,-3-9-4 16,0 0-2-16</inkml:trace>
  <inkml:trace contextRef="#ctx0" brushRef="#br0" timeOffset="20980.09">14566 7088 864 0,'-7'3'76'16,"4"-3"-60"-16,-1 6-16 0,-3-6 0 0,0 4 199 0,-4-4 37 15,4 6 7-15,-3-3 1 0,3 3-184 0,-7 4-36 16,-1-4-8-16,5 3-2 0,-8 1-14 16,4-1 9-16,-7 10-9 0,3-3 8 0,-3 6 21 15,-4-7 4-15,4 10 1 0,-3-6 0 0,-1 9-2 0,4-3-1 16,0 4 0-16,-1-4 0 0,1 0-22 0,0-3-9 15,3-3 8-15,1 6-8 0,-1-7 0 0,4-2 0 16,3 3 0-16,1-10 0 16,3 1-40-16,0-4-14 0,0-3-2 0,3-3-803 0</inkml:trace>
  <inkml:trace contextRef="#ctx0" brushRef="#br0" timeOffset="21154.62">14108 7279 1152 0,'0'0'102'0,"0"0"-82"0,3 7-20 0,4 2 0 16,-3 0 215-16,6-2 38 0,1 5 8 0,-1 4 2 15,-2-7-197-15,2 10-39 0,1-10-8 0,3 7-2 16,7 0-17-16,4 3 0 0,-4-1 0 0,0-5 0 31,4 3-21-31,-4 2-8 0,0-8-2 0,4 6-590 0,-4-7-119 0</inkml:trace>
  <inkml:trace contextRef="#ctx0" brushRef="#br0" timeOffset="21616.43">14397 6392 864 0,'0'0'76'0,"0"0"-60"16,-4-6-16-16,-3-4 0 0,7 10 288 0,0 0 56 15,0 0 10-15,0 0 2 0,0 0-277 0,0 0-56 16,0 0-11-16,7 6-3 0,4 4-9 0,0-7 0 0,-1 13-12 0,4-1 12 15,0 4-11-15,4 0 11 0,3 0-8 0,0 6 8 16,4-3-8-16,0 9 8 16,-1-3-8-16,8 1 8 0,0 5-14 0,0 4 2 0,3-4 1 0,-3 1 0 15,-1 2 11-15,1-2 0 0,-7 2 0 0,0 4 0 16,-4-3 0-16,0-4 0 0,-3 1 0 0,-8-4 0 16,1 4 8-16,-4-1-8 0,0 4 10 0,-7 12-10 15,0 3 10-15,-7 1-10 0,-4 2 10 0,4-3-10 16,-7-9 8-16,3 0-8 0,1-9 0 0,-4-4 0 15,0 4 9-15,-1-10-9 0,-2 3 8 0,-1-3-8 16,1-6 0-16,2 6 8 0,-2-6-8 0,-1-1 0 0,4 1 0 16,0-3 0-16,-4 3 0 0,1-10 0 15,-1 1-119-15,4-1-22 0,0-3-5 16</inkml:trace>
  <inkml:trace contextRef="#ctx0" brushRef="#br0" timeOffset="23551.57">15536 6583 1609 0,'0'0'71'0,"0"0"15"0,0 0-69 0,0 0-17 15,0 0 0-15,0 0 0 0,0 0 16 0,-3 6 0 16,-4 4 0-16,3-1 0 0,-3 1-16 0,4-1 0 16,-1 0 0-16,1 7 0 0,-1 3 0 0,1-3 0 15,-1 2 0-15,0 1 0 0,1 0 0 0,-1 6 8 16,1 3 1-16,-4-3 0 0,0 4 15 0,3-4 4 16,-6 9 0-16,3-6 0 0,-4 1-8 0,-3 5 0 15,0-6-1-15,0 4 0 0,0-4-7 0,-4 0 0 16,0 0-1-16,8 7 0 0,-1-7 18 0,1 7 4 0,3-7 1 0,-4 6 0 15,0-9-20-15,4 1-4 0,0 2-1 0,0-9 0 16,-3 9-9-16,3-9 0 0,3 6-10 0,0-10 10 16,-3-2 0-16,0 3 0 0,7-1 0 15,-7-5 10-15,4 2 6 0,-1-6 0 0,1-2 1 0,3-4 0 16,-4 9 6-16,4-9 1 0,0 0 0 16,0 0 0-16,0 0-8 0,0 0 0 0,0 6-1 0,0-6 0 15,0 0-4-15,0 0-1 0,0 0 0 0,0 0 0 16,0 0 4-16,0 0 1 0,7 10 0 0,0-10 0 15,-7 0 2-15,11 6 1 0,3-3 0 0,0-3 0 16,-3 0-9-16,-1 0-1 0,8 0-8 0,0 0 12 16,-4 0-12-16,7 0 8 0,-7-3-8 0,7-3 0 15,0 6 0-15,-3 0 0 0,0-3 0 0,-1-4 0 0,1 7-12 16,-4 0-1-16,4-6-1 0,-4 3 0 16,0 3-10-16,-4 0-3 0,1 0 0 0,0 0 0 15,-1-6-28-15,1 2-5 16,3 4-2-16,-4-6 0 0,1 6-90 0,0-3-17 0,-1-3-4 0</inkml:trace>
  <inkml:trace contextRef="#ctx0" brushRef="#br0" timeOffset="24201.56">16365 6367 806 0,'0'0'72'0,"-10"0"-58"16,10 0-14-16,-4 6 0 0,-6-3 180 0,-1-3 32 16,4 6 8-16,0 4 0 0,-7-7-174 0,3 6-35 15,1 7-11-15,-4-7 0 0,3 1 0 0,0 9 0 16,-3-4 0-16,-3 1 0 0,3 3 9 0,-4 0-9 16,0-1 10-16,1 8-10 0,-1-8 34 0,4 11 1 15,-4-4 0-15,4 3 0 0,-3 6 6 0,-1 1 2 16,4-1 0-16,-4 4 0 0,4 0-14 0,-4 6-2 15,4-7-1-15,4 4 0 0,-4-3-10 0,7-4-1 0,-1 4-1 0,1-4 0 16,0 4-1-16,0-4 0 0,4 1 0 0,3 2 0 16,-7-2-2-16,7-7-1 15,-4 4 0-15,4-4 0 0,0 0-10 0,4-3 0 16,-4-3 9-16,3 3-9 0,1 0 0 0,3-6 8 0,0 0-8 16,3 0 0-16,1-4 0 0,0 4 9 0,3-9-9 0,0 5 0 15,0 1 0-15,0-4-11 0,4-2 0 0,-1 6 0 31,1 2-105-31,0-2-22 0,-1-3-4 0,4-4-1 16,1-3 80-16,-1 4 16 0,-4-4 3 0,5-3-628 0</inkml:trace>
  <inkml:trace contextRef="#ctx0" brushRef="#br0" timeOffset="26263.1">16542 6922 1101 0,'0'0'48'0,"0"0"12"0,0 0-48 0,0 0-12 15,0 0 0-15,-7 6 0 0,0-6 59 0,0 3 9 16,7-3 3-16,-7 6 0 0,-1 4-11 0,1-1-1 15,-3-2-1-15,3-4 0 0,0 6-30 0,3 0-7 16,-3-2-1-16,0 2 0 0,0 1 0 0,0-1-1 16,0 0 0-16,-4 1 0 0,-3 5 4 0,4-5 1 15,-4 9 0-15,3-4 0 0,4-2-4 0,0 9-1 0,-4-3 0 0,1 6 0 16,-4-3-1-16,7-3 0 0,3 6 0 0,-3-7 0 16,3 8 7-16,1-8 2 0,6 1 0 0,1 6 0 15,-1-6-15-15,5-3-2 0,-1-4-1 0,3 4 0 16,-3-7-9-16,0 7 8 0,4-7-8 0,3-5 8 15,0 2-8-15,4 3 0 0,-1-2 0 0,1-7 0 16,3-7 0-16,-3 7 0 0,-1 0 0 0,5-6 0 16,-5 3 0-16,1-7 0 0,0 1 0 15,-1 0 0-15,-3-1 0 0,0-5 10 0,4-1-10 0,-4 3 10 16,0-2 0-16,0-4 0 0,-3 0 0 0,3 3 0 16,-3-9 0-16,-1 6 0 0,1-3 0 0,-4 1 0 15,0-1-10-15,0-3 0 0,-4 6 0 0,1-6 0 16,-4 6 8-16,-4 3-8 0,1-3 0 0,-1 0 8 15,-3 4-8-15,0-4 8 0,-3 6-8 0,3-2 8 0,-7-1-8 0,3 7 0 16,0-4 0-16,1 4 0 0,-1-4 0 0,1 4-9 16,-1 6 0-16,4-7 0 0,-4 4-13 0,4-3-2 15,-3-1-1-15,-1 4 0 16,4 3-31-16,-3-4-7 0,3 7-1 0,-1 0-511 16,1 0-102-16</inkml:trace>
  <inkml:trace contextRef="#ctx0" brushRef="#br0" timeOffset="26837.62">17113 7524 864 0,'0'0'76'0,"0"0"-60"0,0 0-16 0,0 0 0 0,0 0 188 0,0 3 34 15,0-3 7-15,-3 9 2 0,3-2-153 0,-4-4-30 16,4 6-7-16,-3-3-1 0,-1 4-32 0,4-1-8 15,-3 1 0-15,3-1 0 0,0 1 0 0,0-1 0 16,0 0 0-16,0 7 0 0,0-7 0 0,0 10 0 16,0-3 9-16,-4 0-1 0,1-4 31 0,3 7 6 15,-4-3 2-15,4 2 0 0,-3 1-27 0,-1-3-6 0,-3 9-1 0,3-6 0 16,-3 0-5-16,0-4 0 0,0 4-8 0,4-6 12 16,-4 2-12-16,0 10 0 0,-4-3 0 15,4 3 0-15,0-6 0 0,0-3-15 16,0 3 2-16,-4-10 0 0,1 1 4 0,-1-1 1 0,0-3 0 15,1-3 0 1,-4 4-35-16,3 2-6 0,1-9-2 0,-5 0 0 16,-2 6-145-16,3-2-28 0</inkml:trace>
  <inkml:trace contextRef="#ctx0" brushRef="#br0" timeOffset="28155.34">17544 6831 1720 0,'0'0'38'0,"0"0"8"0,-7 0 2 0,0 6 0 0,-4-3-39 0,4-3-9 16,0 7 0-16,0-4 0 0,0-3 19 0,0 9 1 15,3-3 1-15,1 4 0 0,-1 5-21 0,1-2-18 16,-1 6 3-16,4 3 1 0,0 0 14 0,0 3 0 16,0 0 0-16,0-3 0 0,0 3 12 0,0 3-12 15,0-3 12-15,0 3-12 0,-3 4 20 0,-1-4-4 16,8 0 0-16,-1-3 0 0,-6-3 3 0,3 3 0 16,-4-6 0-16,4 0 0 0,0-3 1 0,-4 2 0 0,4-8 0 0,0-1 0 15,0 7 4-15,0-7 0 0,0-9 1 16,0 0 0-16,0 0 2 0,0 0 0 0,0 0 0 0,0 0 0 15,0 0-7-15,0 0 0 0,0 0-1 0,0-9 0 16,0-7-5-16,4 7-1 16,-4-10 0-16,7 7 0 0,-7-4-13 0,4-3 0 0,3 0 0 0,0-3 0 15,0 10 0-15,-4-4-8 0,4-3 8 0,0 10-10 16,0-7-2-16,0 13 0 0,1-6 0 0,2 2 0 16,-3 4 12-16,0-3 0 0,-7 6-9 0,11 0 9 15,-1 0 8-15,1 6 5 0,0-3 2 0,-1-3 0 16,1 7-15-16,-1-4 0 0,4 3 0 0,-3-3 0 15,0 3-19-15,3-2 0 0,-4 5 0 0,1 3 0 16,-1-2 19-16,5 2 0 0,-5-2 0 0,1 6 0 0,-4-7 0 16,3 7-8-16,-3-4 8 0,0 4 0 15,1 3-8-15,-1-4 8 0,-4-2 0 0,1 3 0 16,-1-1-24-16,1-2 1 0,-4-4 1 0,3 1 0 16,-3-10-41-16,0 9-8 0,0-9-1 0,0 0-502 15,-3 13-100-15</inkml:trace>
  <inkml:trace contextRef="#ctx0" brushRef="#br0" timeOffset="28871.06">18115 6734 172 0,'0'0'16'0,"0"0"-16"0,0 0 0 0,0 0 0 0,0 0 210 0,0 0 39 15,0 0 8-15,0 0 2 0,7-4-188 0,-7 4-38 16,0 0-7-16,0 0-2 0,0 0 23 0,0 0 4 16,0 0 1-16,0 0 0 0,0 0-2 0,0 0 0 15,0 0 0-15,0 0 0 0,0 0-25 0,0 0-5 16,-7 4 0-16,0 2-1 0,0-3 21 0,0 6 5 16,-4 7 1-16,1 0 0 0,3-4-14 0,0 4-2 15,-4 0-1-15,1 3 0 0,2 2 3 0,1 1 0 0,-3 0 0 16,-1-3 0-16,4 6-17 0,-3 0-3 0,-1 0-1 0,0-3 0 15,1 3-11-15,-1 4 8 0,1-4-8 16,-4 3 8-16,7-9-8 0,-4 6 0 0,0 3 0 0,1-3 0 16,3 0 0-16,0-6 0 0,0 9 0 0,3-9 0 15,4 6 8-15,-3-6 0 16,3 0 0-16,3-3 0 0,1 2 0 0,-1-2 0 0,1-3 0 0,3 2 0 16,-4-5-8-16,4-1 10 0,0 7-10 0,4-13 10 15,-4 6-10-15,4-2-11 0,-4 2 3 16,3 0 0-16,1-9-7 0,-1 10-1 0,1-10 0 0,0 6 0 15,10-3-6-15,-4-3-2 0,1 0 0 0,0 0 0 32,-1 0-12-32,4 0-4 0,-3 0 0 0,-4 0 0 0,4 0-25 15,-4 0-6-15,-3 0-1 0,-1-3 0 16,-3 3-99-16,4-6-20 0,-4 6-4 0,0-3-1 0</inkml:trace>
  <inkml:trace contextRef="#ctx0" brushRef="#br0" timeOffset="29875.42">18443 7044 115 0,'0'0'0'0,"0"0"10"0,0 0-10 0,0 0 0 16,0 0 0-16,0 0 0 0,0 0 111 0,0 0 20 15,0 0 4-15,0 0 1 0,0 0-65 0,0 0-13 16,0 0-2-16,0 0-1 0,0 0 6 0,0 0 2 16,0 0 0-16,0 0 0 0,0 0-23 0,0 0-5 15,0 0-1-15,0 0 0 0,0 0-2 0,0 0 0 16,0 0 0-16,0 0 0 0,-3 9 15 0,-1-2 2 16,1-4 1-16,-1 6 0 0,-3 1 2 0,0-1 0 15,-4 7 0-15,4-7 0 0,-3 7-12 0,-1-4-1 16,1 4-1-16,-1 0 0 0,-3 3-15 0,3-7-3 15,1 7-1-15,-4 3 0 0,3 0-10 0,0-6-1 16,1 9-8-16,-1-7 12 0,1-5-12 0,3 3 0 16,-4 2 8-16,4-8-8 0,-4 6 0 0,4-7 0 15,0 0 0-15,0 1-10 16,0-4-28-16,0-3-6 0,4-3 0 0,3 0-737 0</inkml:trace>
  <inkml:trace contextRef="#ctx0" brushRef="#br0" timeOffset="30169.62">18228 7135 691 0,'0'0'30'0,"0"0"7"0,0 0-29 0,0 0-8 0,0 0 0 0,0 0 0 16,0 0 288-16,0 0 57 0,0 0 11 0,-3 6 3 15,3-6-287-15,0 10-58 0,-4-7-14 0,8 3 0 16,-4 4 12-16,3-1 0 0,4 0 0 0,-3 1 0 0,3-1-12 16,0 7 0-16,0-1 0 0,0-2 0 15,0 3-20-15,3-4-8 0,-6 4 0 0,3-7-1 0,0 10 5 0,0-9 0 16,4 5 1-16,-4 1 0 0,0-4 9 0,3-2 2 16,1-4 0-16,-4 4 0 15,4-4-42-15,-1-3-8 0,1 3-2 0,-4-3-429 16,0-3-87-16</inkml:trace>
  <inkml:trace contextRef="#ctx0" brushRef="#br0" timeOffset="30760.78">18387 6715 172 0,'0'0'16'0,"0"0"-16"15,7-3 0-15,-7 3 0 0,3-7 222 0,4 7 42 16,-3-6 8-16,3 6 1 0,-7 0-173 0,7 0-36 16,-7 0-6-16,11 6-2 0,-4 1-40 0,3-4-16 15,-3 6 11-15,4 1-11 0,3-1 0 0,0 0 0 0,0 7 0 0,4 3 0 16,3-3 0-16,0 2 0 0,4 1 0 0,-7 0 0 16,6-3 12-16,-3 12-3 0,4-9-1 0,-4 6 0 15,-3-6 3-15,3 6 0 0,-3-6 0 0,-1 6 0 16,-6-7 19-16,3 1 4 0,-3-3 1 0,-1 3 0 15,-3 0-7-15,0-4-2 0,-3-2 0 16,-4 9 0-16,0-3-14 0,0-7-4 0,-4 4 0 0,1 3 0 16,-4-1-8-16,-4-2 0 0,1 3-12 0,-5 0 12 15,1 0-13-15,0 3 5 0,-7-4 8 0,0-5-13 16,-4 9-18-16,1-10-3 0,2 4-1 0</inkml:trace>
  <inkml:trace contextRef="#ctx0" brushRef="#br0" timeOffset="34191.75">18969 6342 633 0,'0'0'56'15,"0"0"-44"-15,0 0-12 0,0 0 0 0,-7 0 100 0,7 0 17 16,0 0 4-16,-11 0 1 0,4-3-54 0,7 3-12 16,0 0-1-16,0 0-1 0,0 0 3 0,0 0 1 15,0 0 0-15,0 0 0 0,0 0-13 0,0 0-2 16,0 0-1-16,0 0 0 0,0 0 2 0,0 0 1 15,0 0 0-15,0 0 0 0,0 0-25 0,0 0-6 16,0 0-1-16,0 0 0 0,0 0 3 0,7 9 1 16,0-6 0-16,0 10 0 0,0-4 6 0,0 0 1 15,1 1 0-15,2 2 0 0,1-5 6 0,-4 11 2 16,-4-8 0-16,8 9 0 0,3-10-16 0,-3 13-4 16,-1-9 0-16,4 5 0 0,0-2-12 0,0 3 8 15,4 0-8-15,-4-4 0 0,0 4 0 0,0 6 0 16,1-6 0-16,-5 0 0 0,1 6 12 0,-4 3-3 15,0 0-1-15,0 7 0 0,-4-1 0 0,4 4 0 16,-3-3 0-16,3-7 0 0,-7 6-8 0,4 1 0 0,-4-7 9 0,0 6-9 16,-4-5 0-16,4 5 8 0,-7 1-8 0,3-7 0 15,-3 10 0-15,4-7 0 0,-4-3 0 0,0 7 0 16,0-13 8-16,0 9-8 0,0-9 10 0,0 3-10 16,-1-6 8-16,1 0-8 0,0 3 0 0,0-4 0 15,0-5 0-15,0 3 8 0,0-7-8 0,4 0 0 16,-1 1-34-1,-3-1-10-15,-4-3-1 0,8 4-596 0,3-10-119 0</inkml:trace>
  <inkml:trace contextRef="#ctx0" brushRef="#br0" timeOffset="43283.68">20073 6796 1033 0,'0'0'45'0,"0"0"11"16,-7 7-45-16,7-7-11 0,0 0 0 0,-4 0 0 0,4 0 30 0,-7 0 4 16,7 0 1-16,0 0 0 0,0 0-17 0,0 0-3 15,-3 0-1-15,3 0 0 0,0 0 16 0,0 0 3 16,-4 3 1-16,4-3 0 0,0 0 30 0,0 0 7 16,0 9 1-16,0-3 0 0,0-6-5 0,-3 10-1 15,-1-1 0-15,1 1 0 0,-4 5-10 0,0-2-3 16,3 9 0-16,-3 0 0 0,0 0-53 0,4 0 0 15,-8 3 0-15,4-6 0 0,0 9 0 0,0-3 0 16,-4 0 0-16,4-6 11 0,-3 0-11 0,2 6 0 16,1-6 0-16,-3-1 0 0,3-2 9 0,3-3-9 15,1 2 10-15,-1 1-10 0,1-7 0 0,3 1 0 16,-4-7 0-16,4 3 0 0,0-6 0 0,0 0 0 0,0 0-11 0,0 0 11 31,0 0-82-31,0 0-9 0,0 0-1 0,0 0-450 0,0 0-90 0</inkml:trace>
  <inkml:trace contextRef="#ctx0" brushRef="#br0" timeOffset="43561.47">19773 7088 518 0,'0'0'46'0,"0"0"-37"0,0 0-9 0,0 0 0 15,-3-6 144-15,3 6 28 0,0 0 4 0,0 0 2 16,-7-3-90-16,7 3-19 0,0 0-3 0,0 0-1 15,0 0-11-15,0 0-2 0,0 0-1 0,0 0 0 16,0 0 17-16,0 0 3 0,0 0 1 0,0 0 0 16,0 0-10-16,10 3-2 0,1-3 0 0,3 0 0 0,0 0-27 0,0 0-5 15,0 0-2-15,0 0 0 0,4 0-17 0,0 0-9 16,-4 0 10-16,3 0-10 0,1 0 0 0,0 0 0 16,-1-3 0-16,1 3-10 15,3 0-38-15,-3 0-7 0,3 0-1 0,0 0-1 16,-3-7-55-16,3 7-10 0,0 0-2 0,-3-3-376 15,6 3-76-15</inkml:trace>
  <inkml:trace contextRef="#ctx0" brushRef="#br0" timeOffset="44610.42">20839 7006 403 0,'0'0'17'0,"0"0"5"0,0 0-22 0,0 0 0 0,0 0 0 0,0 0 0 16,0 0 272-16,0 0 51 0,0 0 9 0,0 0 3 15,0 0-255-15,-4 10-52 0,4-1-9 0,-3 1-3 16,-1-1-6-16,0 0-2 0,-3 10 0 0,4-3 0 16,-1 3-8-16,1 0 0 0,-4 6 9 0,3-6-9 15,1 9 8-15,-4-3-8 0,0 3 10 0,3 0-10 16,1 4 28-16,-1-4-1 0,-3 0 0 0,0-3 0 16,0 3 14-16,0-3 3 0,0 4 1 0,0-4 0 15,-4-6-10-15,1-1-3 0,2 1 0 0,5-3 0 16,-4 3-12-16,3-4-4 0,-3-2 0 0,4-7 0 15,-1-3-16-15,4-3 0 0,0 0 8 0,0 0-8 16,0 0 0-16,0 0 0 0,0 0-11 0,0 0 11 16,0 0-23-16,0-9 3 0,4 0 0 0,-4-1 0 15,-4-9-4-15,4 0 0 0,4 1 0 0,-4-7 0 16,0-1 10-16,3 5 2 0,-3-11 0 0,4 4 0 0,3 0 3 0,-4-7 1 16,1 1 0-16,-1-4 0 0,5 10 8 0,-1-3 0 15,-4 2 8-15,1-5-8 0,3 6 12 0,3-1-3 16,-6-5 0-16,6 9 0 0,-3-3 5 0,4-7 1 15,0 7 0-15,3 3 0 0,-7 3-7 0,3-3-8 16,1-3 11-16,0 2-11 0,-1 1 10 0,4 7-10 16,-3-1 8-16,-1 0-8 0,1 3 0 0,0 7 0 15,-1-7-12-15,1 7 12 0,-1-1 0 0,4 1 0 16,-3 6 9-16,3-3-1 0,0-4-8 0,0 10-8 16,0-6 8-16,1 3-12 0,-5 6 12 0,4 3 0 0,0-6 0 0,-3 10 0 15,0-1 0-15,-1 0 0 16,1 1 0-16,-1 5 0 0,-3 4 0 0,0 0 0 15,0-3 0-15,-3 9 0 0,3-6-13 0,-3-1 2 16,-1 1 1-16,1 6 0 0,-1-6 10 0,1 0 0 0,-4 0 0 0,0 3 0 16,0-3 0-16,-4-7 8 0,1 4-8 0,-1 3 0 15,-6-10 10-15,2 7-2 0,1-7-8 0,-3 0 12 16,-1 7-4-16,-3-6 0 0,4-1-8 0,-5 0 12 16,1 1-2-16,0-1-1 0,-3-3 0 0,2-2 0 15,1 5-9-15,0 0 0 0,0-9 9 0,0 7-9 16,3-4 0-16,-3-3 0 0,4 0 0 0,-4 0 8 15,3 0-16-15,0-3-4 0,1-4 0 0,-1 7 0 16,1-9-36-16,-1 6-8 0,1-3-2 0,-1-4 0 16,0 1-24-16,4 3-5 15,4-4-1-15,-1-2-644 0</inkml:trace>
  <inkml:trace contextRef="#ctx0" brushRef="#br0" timeOffset="45181.91">21833 6241 633 0,'-3'0'56'0,"3"0"-44"0,0 0-12 15,0 0 0-15,0 0 124 0,0 0 22 0,0 0 5 0,0 0 1 16,0 0-81-16,0 0-16 0,-7 10-3 0,3-4-1 15,1-3-6-15,-4 13-1 0,-7-7 0 0,7 1 0 16,3-1 4-16,-7 0 0 0,-6 7 0 0,-1-3 0 16,1 2 1-16,-5 1 1 0,8 3 0 0,-7 0 0 15,-4-1-1-15,4 8 0 0,0-8 0 0,0 11 0 16,-4-4-22-16,4 9-5 0,0 1-1 0,3-4 0 0,-3 10 11 0,3-4 3 16,1 1 0-16,-1 3 0 15,1-4-21-15,-1 1-4 0,0 6-1 0,4-3 0 0,-4-4-9 0,8-2 8 16,-1-7-8-16,-3 7 8 0,4-7-8 0,3 6 0 15,3-5 0-15,-3-1 0 0,3-3 8 0,1 3 7 16,3-9 1-16,0 6 0 0,3-6-16 0,1 0 0 16,3-4-9-16,4 4 9 0,-1-3 0 15,4-7 0-15,-3 10 0 0,3-10 0 0,4 7 0 0,-4-7 0 16,3 1 0-16,1-1 0 16,0 1-22-16,3-1-8 0,-7-3-2 0,4-3 0 15,-1 7-19-15,1-4-4 0,0-6-1 0,-1 3 0 16,-3 4-58-16,4-7-12 0,0 0-2 0,-1 0-396 15,-3-10-78-15</inkml:trace>
  <inkml:trace contextRef="#ctx0" brushRef="#br0" timeOffset="45747.53">22013 6552 1548 0,'0'0'68'0,"0"0"15"15,0 0-67-15,0 0-16 0,0 0 0 0,0 0 0 0,0 0 28 0,0 0 3 16,7-7 0-16,-7 7 0 0,7 0-31 0,-7 0 0 16,0 0 0-16,0 0 0 0,8 0 0 0,-8 0 14 15,0 0-2-15,0 0-1 0,3 10 4 0,-3-1 1 16,0 1 0-16,-3-1 0 0,-1 7 24 0,-3-1 6 16,7 4 1-16,-4-6 0 0,-3 9 6 0,4 0 2 15,3-7 0-15,0 10 0 0,0-3-12 0,0 0-3 0,0-3 0 0,3 0 0 16,1 0-20-16,-1 0-4 0,-3-10 0 0,7 7-1 15,1-1-7-15,-1-2-8 0,-4-4 11 0,1 1-11 16,3-4 9-16,-4 3-9 0,4 1 0 0,-7-10 9 16,0 0-9-16,7 0 8 15,7 0-8-15,-3 0 8 0,-4-3 3 0,4-4 0 0,3 1 0 16,0 3 0-16,0-3 11 0,0-4 2 0,0 1 1 16,4-4 0-16,3-2-25 0,-7 5 0 0,0-5 0 0,4-4-11 15,3 0 19-15,-3-6 4 0,-8 6 1 0,1-6 0 16,3 3-13-16,0-3-10 0,0 6 2 0,-3-6 0 15,-4 6 8-15,3-6 0 0,1 6 0 0,0 4 0 32,-8-4-24-32,4 0-4 0,0 3 0 0,0 7 0 0,-3-4-24 0,-4 4-6 0,3 3-1 0,1-4 0 15,3 4-165-15,-7 6-32 0,0-9-8 16,0 9 0-16</inkml:trace>
  <inkml:trace contextRef="#ctx0" brushRef="#br0" timeOffset="46167.09">22137 6928 1494 0,'0'0'66'0,"0"0"14"0,3 3-64 0,-3-3-16 0,0 0 0 0,0 0 0 16,0 0 63-16,0 0 9 0,-3 13 3 0,-1-10 0 15,1 6-40-15,-1 1-8 0,4-1-2 0,-3 0 0 16,-4 1-12-16,0 6-2 0,7-7-1 0,-4 0 0 15,-3 1-1-15,3 5 0 0,4-5 0 0,-3 9 0 16,-1-4 21-16,1-5 4 0,-1 9 1 0,1-1 0 16,3-2 1-16,-4 3 1 0,-3 0 0 0,4 0 0 15,-1-4-19-15,4 4-4 0,-7-10-1 0,4 7 0 16,-1 3-5-16,1-10 0 0,3 7-8 0,-4-7 12 16,1 1-12-16,-1-1 0 0,8-2 0 0,-4-7 0 15,0 0-84-15,0 0-19 0,0 0-4 16,7 0-496-16,-7 0-99 0</inkml:trace>
  <inkml:trace contextRef="#ctx0" brushRef="#br0" timeOffset="46981.05">22433 6994 403 0,'0'0'36'0,"0"0"-36"0,0 0 0 0,0 0 0 15,-7 6 280-15,7-6 50 0,0 0 10 0,0 0 1 16,0 0-242-16,0 0-49 0,11-6-10 0,-1 6-1 16,4 0-28-16,0 0-11 0,1 0 8 0,2 0-8 15,4 0 14-15,-3-3-2 0,0 3-1 0,-1-7 0 16,4 7-11-16,1 0 0 0,2-3 0 0,-2-3 0 15,2 3 0-15,-3-3 0 0,-3 6 0 0,0 0 0 0,-11 0 0 0,3-3-14 16,11-4 5-16,-6 7 1 16,-5 0-102-16,-3 0-20 0,4 0-4 0,-1 0-1 0</inkml:trace>
  <inkml:trace contextRef="#ctx0" brushRef="#br0" timeOffset="47323.13">22419 7188 2149 0,'0'0'47'0,"0"0"9"0,0 0 3 0,0 0 2 0,0 0-49 0,11 0-12 0,6 0 0 0,-3 0 0 15,-3 0 0-15,3 0 0 0,-3 0 0 0,3-3 0 16,3-3 0-16,1 6 0 0,-4 0 0 0,4-3 0 16,6-3-22-16,-6-1 2 0,-4 4 1 0,0-3 0 15,4 6-26-15,0-3-6 0,-1-4-1 0,-3 7 0 16,-3 0-32-16,0-3-6 0,3 3-2 0,0 0 0 15,-11 0-128-15,11 0-27 0,18-6-5 0,-7 3 0 0</inkml:trace>
  <inkml:trace contextRef="#ctx0" brushRef="#br0" timeOffset="49116.38">23329 6627 979 0,'0'0'87'0,"0"0"-70"16,0 0-17-16,0 0 0 0,0 0 111 0,0 0 18 15,0 0 4-15,0 0 1 0,0 0-107 0,0 0-27 16,0 0 0-16,0 0 0 0,0 0 12 0,-7 6-4 16,4 4 0-16,-1-7 0 0,1 9 19 0,-4 1 3 15,3-4 1-15,0 1 0 0,1 5 28 0,-1-5 5 16,1 9 2-16,-4-1 0 0,3 4-8 0,-3 0-2 0,0-3 0 0,0 6 0 16,0 3-20-16,0 4-4 0,-4-4 0 0,4 7-1 15,-3-7-2-15,3 0 0 16,0 0 0-16,0-3 0 0,0 4-29 0,0-4 0 0,3-7 0 0,0 8 0 15,1-8 0-15,-1 1 9 0,1 6 1 0,-1-6 0 16,1-3-22-16,3-4-5 0,0 4-1 16,0-7 0-1,0 7-30-15,0-7-5 0,3-5-2 0,1 2-874 0</inkml:trace>
  <inkml:trace contextRef="#ctx0" brushRef="#br0" timeOffset="54228.33">23809 6376 1094 0,'0'0'97'0,"0"0"-77"0,0 0-20 0,0 0 0 15,0 0 108-15,0 0 17 0,0 0 4 0,11 6 1 16,-11-6-102-16,0 0-28 0,7 4 8 0,0 5-8 15,-7-9 8-15,3 6-8 0,1 4 12 0,-1-1-12 16,-3 0 0-16,0 1 0 0,-3 6 0 0,-1-4 0 16,1 4 8-16,-4 3-8 0,3 6 0 0,-6-7 0 15,2 11 24-15,-2-4 2 0,-1 9 0 0,1-5 0 16,3 8-1-16,0 4 0 0,-4-3 0 0,4 5 0 16,3-5 15-16,-3 6 2 0,4-10 1 0,3 10 0 15,-4-6-4-15,4-4-1 0,0 4 0 0,4-3 0 16,-1-1-21-16,-3-6-4 0,4 7-1 0,-1-7 0 0,4-3-12 15,1 3 8-15,-5-9-8 0,1 0 0 0,-1 3 0 0,1-3-20 16,-1-10 4-16,1 10 0 16,-1-10-40-16,1 7-8 0,-1-13-2 0,1 7-786 15</inkml:trace>
  <inkml:trace contextRef="#ctx0" brushRef="#br0" timeOffset="54621.87">24426 6975 1656 0,'0'0'73'0,"0"0"15"0,0 0-70 0,-3-3-18 0,-1 3 0 0,1-6 0 16,3 6 32-16,0 0 4 0,0 0 0 0,-7 0 0 15,3 0-23-15,-3 6-4 0,7-6-1 0,-7 3 0 16,0 3 16-16,-4-3 4 0,1 4 0 0,3 2 0 16,-4-3 2-16,4 4 1 0,-3 2 0 0,-1-2 0 15,0 5-11-15,-3 4-3 0,0-3 0 0,0-3 0 16,0 8 1-16,0-2 0 0,-4-6 0 0,4 12 0 15,0-9-10-15,0 2-8 0,0 1 12 0,3 0-12 16,-3-3 8-16,7-7-8 0,-4 10 0 0,4-10 0 16,4 1-23-16,-4-1-11 0,3-3-2 15,4-6-1-15,0 0-107 0,0 0-20 0,0 0-5 0,-10-15-1 0</inkml:trace>
  <inkml:trace contextRef="#ctx0" brushRef="#br0" timeOffset="54850.27">24074 7038 345 0,'0'0'15'0,"0"0"4"16,0 0-19-16,0 0 0 0,0 0 0 0,0 0 0 0,10 6 428 0,-3-3 83 16,4 3 16-16,3 4 3 0,-4-1-438 0,1-2-92 0,0 5-11 0,3-2-5 15,-4 5 16-15,4 1-8 0,-3-4 8 0,0 4 0 16,-1 3-12-16,1 0 12 0,3-4-12 15,0-2 12 1,-3 3-38-16,-1 2-1 0,1-2 0 0,-4-6 0 16,7-1-29-16,-3 0-7 0,-1 1-1 0,-3-1-476 0,0-3-96 0</inkml:trace>
  <inkml:trace contextRef="#ctx0" brushRef="#br0" timeOffset="55508.53">24553 6329 172 0,'0'0'8'0,"0"0"1"0,0 0-9 0,0 0 0 0,0 0 0 0,0 0 0 16,0 0 238-16,0 0 46 0,-7-6 8 0,7 6 3 15,0 0-198-15,0 0-39 0,0 0-8 0,0 0-2 16,-3 0-28-16,3 0-7 0,0 0-1 0,0 0 0 16,0 0 32-16,0 0 5 0,0 0 2 0,0 0 0 15,-7 6 8-15,7-3 1 0,0-3 1 0,0 16 0 16,7-7-13-16,-4 1-4 0,1-1 0 0,3 7 0 16,3-4-12-16,1-2-4 0,0 5 0 0,3 1 0 15,0-3-16-15,0-4-3 0,4 7-1 0,-1-1 0 16,-3-2 20-16,4 3 3 0,3 2 1 0,-3-2 0 15,3 3-32-15,-3 0-10 0,-1 0 0 0,1 6 0 16,0-6 10-16,-4 9 0 0,0-3 0 0,0 3 0 16,0 3 0-16,-3-2 0 0,-1-4 0 0,1-3 0 15,-1 3 0-15,1 3 0 0,-4-3 0 0,0 3 8 0,-3 0-8 0,3-2 12 16,3 2-4-16,-6-3 0 0,-4 3-8 0,0 7 0 16,3-7-8-16,-3 6 8 0,-7-5 0 0,4 5 11 15,-1-9-1-15,-3 3 0 0,0-3-10 0,0 1 0 16,0-8 0-16,-4 1 0 0,4 6 0 0,-3-6 0 15,-1-6 0-15,0 9 0 0,1-10 9 0,3 4-9 16,-4-7 10-16,1 1-10 0,-1-1 8 0,1 0-8 16,2 1 0-16,-2-4 9 0,3-3-27 0,0 3-6 15,0-6 0-15,0 0-1 16,0 0-127-16,7 0-24 16,-7 0-6-16,-1-6-1 0</inkml:trace>
  <inkml:trace contextRef="#ctx0" brushRef="#br0" timeOffset="56796.62">25481 6574 1036 0,'0'0'92'16,"0"0"-73"-16,0 0-19 0,0 0 0 0,0 0 150 0,0 0 26 16,0 0 6-16,0 0 1 0,11 0-125 0,-11 0-25 15,0 0-5-15,3 0 0 16,-3 0-28-16,0 0 0 0,0 0 8 0,11 0-8 15,-11 0 8-15,7 6 0 0,-4 3 0 0,4 1 0 0,-3-1 7 16,0 1 1-16,-1-1 0 0,-3 7 0 0,0 3 25 0,-3-1 6 16,-1 1 1-16,0 6 0 0,1 3-15 0,-4-2-2 15,0-1-1-15,-7 3 0 0,0 0-3 0,0 7-1 16,-1-1 0-16,-2 4 0 0,-4-4-26 0,6 1 0 16,-2-7 0-16,3 0 0 0,3-3 11 0,1 0-3 15,3-6-8-15,-1-3 12 0,5-4-3 0,-1 4-1 0,4-3 0 16,0-7 0-16,0 9 2 0,4-5 0 15,-1-7 0-15,1 6 0 0,0-2-10 0,-1-4 10 0,4 3-10 0,-7-6 10 16,0 0-10-16,7 10 8 0,4-1-8 0,-1-3 8 16,1-3-8-16,-1 4 0 0,5-4 0 15,-1 3 0-15,0-6 0 0,0 0-12 0,4 0 2 16,-1 0 1 0,1-6-15-16,3 6-2 0,0-3-1 0,0-4 0 15,1 4-28-15,2-3-5 0,-3-3-2 0,1-1 0 16,-1 4-104-16,-4-4-21 0,1 1-4 0,0 0-1 0</inkml:trace>
  <inkml:trace contextRef="#ctx0" brushRef="#br0" timeOffset="57307.05">26568 6232 979 0,'0'0'87'0,"-4"0"-70"15,-6 3-17-15,-1 3 0 0,0 1 133 0,1-4 23 16,3 6 5-16,-4-3 1 0,-3 4-130 0,0 2-32 16,3-5 0-16,-3 8 0 0,-3-2 13 0,-1 3-4 0,4-4-1 0,-7 4 0 15,0 3 11-15,3-1 1 0,-3-2 1 0,0 3 0 16,-1 0 35-16,1 6 6 0,0-6 2 0,0 6 0 16,0-7 4-16,-4 8 2 0,7-1 0 0,-3 3 0 15,0 0-26-15,0 0-4 0,0 13-2 0,0-3 0 16,-4-1-16-16,4 7-3 0,3-6-1 0,0 6 0 15,4-3 0-15,0-4 0 0,4-2 0 0,3-7 0 16,0 0-10-16,3 7-8 0,0-7 12 0,4-3-12 16,0 0 18-16,0-6-3 0,4 0-1 0,0 6 0 15,-1-6-14-15,4-1 0 0,4 1 0 0,-4-3 0 16,7 3 0-16,0-10 0 0,0 10 0 0,4-3 0 16,-4-1 0-16,0-2 0 0,4 6 0 0,-1-4 0 15,1 4-36 1,-4 0-6-16,0-3-2 0,4 2 0 0,-8-8-79 0,4 5-16 0,-3-5-3 0,0-1-461 15,-1 1-92-15</inkml:trace>
  <inkml:trace contextRef="#ctx0" brushRef="#br0" timeOffset="58793.04">26688 6599 1263 0,'0'0'56'0,"0"0"12"0,0 0-55 0,0 0-13 0,0 0 0 0,0 0 0 16,0 0 70-16,0 0 11 0,0 0 3 0,0 0 0 15,0 0-33-15,0 0-7 0,0 0 0 0,7 9-1 16,-4 1 9-16,1-1 3 0,-1 0 0 0,-3 7 0 15,0 3-21-15,0 0-4 0,0 6-1 0,0 0 0 16,0-3-17-16,0 9-3 0,-3-9-1 0,-1 10 0 16,4-4-8-16,-3 0 10 0,-1 0-10 0,1 4 10 15,-1-11 0-15,1 5 0 0,-4-1 0 0,3-7 0 16,4 1-10-16,0 0 12 0,-4 0-12 0,4-3 12 16,-3-1-12-16,3-2-11 0,-4-7 3 0,4 4 0 15,0-1-135 1,0-9-26-16,0 0-6 0,0 0-1 0</inkml:trace>
  <inkml:trace contextRef="#ctx0" brushRef="#br0" timeOffset="59186.37">26942 7179 691 0,'0'0'61'0,"0"0"-49"16,0 0-12-16,0 0 0 0,0 0 295 0,7 9 56 0,-4 1 11 0,4-1 2 15,0 7-291-15,0-7-58 0,0 10-15 0,4-3 0 16,-4-4 0-16,0 4 11 0,0 3-11 0,0-4 10 16,0 4-10-16,0-3-14 0,-3-4 3 0,-1 4 1 15,-3 3 10-15,4 6 0 0,-4-6 0 0,0 0 0 16,-4 6 0-16,-3-13 0 0,4 10 10 0,-8-3-10 16,4-6 0-16,-3 2 0 0,-1 4 0 0,0-3 0 15,1-7-8-15,-4 10-8 0,3-10-2 0,-3 1 0 16,3-1-90-16,1-2-19 0,-1-4-3 0,1-3-602 15</inkml:trace>
  <inkml:trace contextRef="#ctx0" brushRef="#br0" timeOffset="59799.35">27555 6589 748 0,'0'0'33'0,"0"0"7"0,0 0-32 0,0 0-8 0,0 0 0 0,0 0 0 16,0 0 197-16,0 0 38 0,0 0 7 0,0 0 2 15,0 0-175-15,-7 10-34 0,4-1-7 0,-4 1-2 16,3 5-2-16,1-2-1 0,-4 3 0 0,3 2 0 16,-3-2-23-16,4 3 9 0,-1 0-9 0,1 6 0 15,-4-6 20-15,3 9-4 0,-3-3 0 0,3 0 0 16,-3-6 15-16,4 9 2 0,-1-9 1 0,-3 6 0 16,4 0 4-16,-1-6 1 0,-3 0 0 0,0-4 0 15,4 4-10-15,-1 0-1 0,0-10-1 0,1 7 0 16,-1-3-6-16,1-7-1 0,3 3 0 0,0 1 0 15,0-1-8-15,0-3-3 0,0-6 0 0,0 0 0 16,0 0 1-16,0 0 0 0,0 0 0 0,0 0 0 0,0 0 0 16,7-6 0-16,0 3 0 0,0-3 0 0,-3-4 0 0,3 1 0 15,0 3 0-15,0-7 0 0,0-3-10 0,-4 7-12 16,4-10 2-16,0 10 1 0,4-7 9 0,-4 3 0 16,0-2-9-16,0 8 9 0,0-2 0 0,0 6-11 15,4-6 11-15,-4 9-8 0,4-7 8 0,-4 7 0 16,3 0-9-16,4 7 9 0,-3-7 0 0,3 3 0 15,4 3 0-15,-1-3 0 0,1-3 0 16,-4 9 0-16,0-2-9 0,0 2 9 0,-3 1 0 0,3-1 0 16,-3-3 8-16,-1 7-8 0,-3-7 0 0,0 10 0 15,-3-4-13-15,3-2 4 0,-4-1 9 0,1 1 0 16,-4 5 0-16,0-5 0 0,0-1 0 0,0 7 0 16,0-13 0-16,0 6 0 15,0-2-26-15,0 2 0 0,0-9 0 0,0 0 0 16,0 0-106-16,0 0-22 0,0 0-4 0,0 0-688 0</inkml:trace>
  <inkml:trace contextRef="#ctx0" brushRef="#br0" timeOffset="60281.63">28226 6483 403 0,'0'0'36'0,"0"0"-36"16,0 0 0-16,0 0 0 0,0 0 260 0,0 0 46 15,0 0 9-15,0 0 1 0,0 0-245 0,0 0-50 16,0 0-9-16,-7 9-3 0,-4-9-9 0,4 10 0 16,-4-4 0-16,4 3 0 0,-7 1 0 0,4-1 0 15,-1 0 0-15,1 7 0 0,-5-3 15 0,1-4 1 16,4 7 0-16,-1-1 0 0,-3-2 34 0,3 6 7 0,-3 6 2 0,4-6 0 16,-1 3-4-16,1 0-1 0,3 3 0 0,0 3 0 15,3-3-19-15,-3 3-4 0,3-3-1 0,1 4 0 16,-1-4-17-16,1 3-3 0,3-3-1 0,0-3 0 15,0 3 8-15,0 0 2 0,0-6 0 0,0 0 0 16,3 0-19-16,1-4 0 0,-1 4 0 0,1-3 0 16,3-7-14-16,0 7-6 0,0-7-2 15,0 1 0 1,0-1-26-16,4-6-4 0,-1 3-2 0,4-2 0 16,-3-4-6-16,3 6 0 0,0-6-1 0,0 0 0 15,1 0-87-15,-1 0-18 0,-4 0-3 0,4-6-1 0</inkml:trace>
  <inkml:trace contextRef="#ctx0" brushRef="#br0" timeOffset="60657.13">28571 6828 1720 0,'0'0'76'0,"0"0"16"0,0 0-73 0,-7 3-19 16,0-3 0-16,0 9 0 0,0-9 32 0,4 10 2 0,-4-4 1 0,-4-3 0 15,4 6-35-15,0 7 0 0,0-6 0 0,-4 8 0 16,1-2 12-16,-1 0-4 0,1-4 0 0,-1 7-8 16,-3-3 0-16,3 3 0 0,-3-4 0 0,4-2 0 15,-1 2 8-15,0 4-8 0,1-9 0 0,-1-1 0 32,4 7-16-32,0-7-9 0,0 1-3 0,0-4 0 0,4-3-107 0,3-3-21 0,0 0-5 0,0 0-1 15</inkml:trace>
  <inkml:trace contextRef="#ctx0" brushRef="#br0" timeOffset="60878.54">28233 6956 2026 0,'0'0'90'0,"0"0"18"0,10 10-86 0,-3-4-22 16,1 3 0-16,2 1 0 0,1-1 13 0,3-3-1 15,0 4-1-15,-4-1 0 0,5 1-11 0,-1-1-11 16,0 0 3-16,-4 1 0 16,1-1-33-16,0 1-7 0,-1-1 0 0,1-3-1 15,-1 4-26-15,1-7-5 0,-1 3 0 0,1 4-1 16,0-1 8-16,-1-9 1 0,-3 6 1 0</inkml:trace>
  <inkml:trace contextRef="#ctx0" brushRef="#br0" timeOffset="61466.12">28533 6458 1407 0,'0'0'62'0,"0"0"14"0,0 0-61 16,0 0-15-16,0 0 0 0,0 0 0 0,0 0 40 0,0 0 6 15,0 0 1-15,0 0 0 0,7 6-39 0,0-3-8 16,0 3 0-16,3 4 0 0,-3-1 0 0,1 7 0 0,-1-7 0 0,0 1 0 15,3 5-8-15,4-2 8 0,0 6 0 0,1-4 0 16,-1 4 0-16,0 0 14 0,3 6-1 0,1-6 0 16,-4 6 1-16,0 3 0 0,-3 0 0 0,-1-2 0 15,1-1 10-15,0-7 3 0,-1 8 0 0,1-5 0 16,-8 5 10-16,4-8 3 0,0 1 0 0,-3 6 0 16,3-6 3-16,0-3 1 0,-3-1 0 0,-1-2 0 15,1 3-36-15,3-7-8 0,-7 7 0 0,0-4 0 16,-4-2 0-16,1-1-12 0,-1 1 2 0,-3-4 1 15,4-3-15-15,-5 9-4 0,1-8 0 0,-3 2 0 16,3-3-36 0,-4-3-8-16,1 0-2 0,-8 0-451 0,4 0-91 0</inkml:trace>
  <inkml:trace contextRef="#ctx0" brushRef="#br0" timeOffset="62232.41">28617 6197 1335 0,'0'0'29'0,"0"0"7"0,0 0 0 0,0 0 2 0,0 0-30 0,0 0-8 0,0 0 0 0,0 0 0 0,0 0 25 0,4 10 4 16,-1-1 1-16,4 1 0 0,1 5 10 0,-1-5 1 16,3 5 1-16,1-2 0 0,3 3-42 0,0 2 0 15,4 1-8-15,-1-3 8 0,4 9 0 0,-3-3 10 16,3 3 1-16,0 0 0 0,4-3-3 0,0 3-8 15,-4 0 12-15,0-6-4 0,0 9 8 0,-3-9 0 0,3 6 1 0,-7-6 0 16,0 6 33-16,-3 3 6 0,-1-3 2 0,1 0 0 16,-4-3-10-16,0 4-1 0,4 2-1 0,-4-3 0 15,-4 3-30-15,1-3-7 0,-1 0-1 0,1-3 0 16,-4 3-8-16,3-6 0 0,-6 6 0 0,3-6 8 16,0 0-8-16,-4-4 10 0,4 4-10 0,-3-3 10 15,-4-3-10-15,3 2 0 0,-3-5 0 0,0 5 0 16,4-5 0-16,-4-1 0 0,0 1 9 0,-4-1-9 15,0 7 0-15,1-7-8 0,-1 0 0 0,-3 1 0 32,3-1-28-32,-3 1-6 0,-3-1-1 0,-1 0 0 0,4 1-29 15,-4-4-7-15,-3 4-1 0,4-4-450 0,2-3-90 0</inkml:trace>
  <inkml:trace contextRef="#ctx0" brushRef="#br0" timeOffset="63800.48">28818 5884 460 0,'0'0'41'0,"0"0"-33"16,0 0-8-16,0 0 0 0,0 0 171 0,0 0 32 16,-7 0 6-16,0 0 2 0,7 0-95 0,0 0-20 15,0 0-3-15,0 0-1 0,-7 3-20 0,7-3-4 16,0 0 0-16,0 0-1 0,11 6-19 0,-4 4-3 15,3-4-1-15,5-3 0 0,-1 3-8 0,3-3-3 16,5 4 0-16,-5-4 0 0,4-3-12 0,4 0-2 16,-4 0-1-16,4 6 0 0,-4-6-8 0,4 3-2 15,3-3 0-15,0 0 0 0,4 0-8 0,-4 0 10 0,4 0-10 0,-7 0 10 16,-4 0-10-16,3 0 0 0,-2 0 0 0,2 0 0 16,-3 7 21-16,-3-7-1 0,3 0 0 0,-3 0 0 15,0 0-20-15,-4 3-15 16,0 3 3-16,-4-6 0 0,8 0 28 0,-7 0 7 0,-4 6 1 0,3-3 0 15,-3-3-12-15,-7 0-1 0,7 7-1 0,-7-7 0 16,7 3-1-16,-3 6 0 0,-1-3 0 0,1 4 0 16,-4-1-9-16,4 1 0 0,-4-1 9 0,0 0-9 15,0 1 0-15,0-1 0 0,0 7 0 0,0-7 0 16,0 7 0-16,0-3 0 0,0-4 0 0,0 13 0 16,0-3 0-16,0 0 0 0,0 9 0 0,0-3 0 0,0 3 0 0,3 0 0 15,1 7 0-15,-1-1 0 0,-3 1 0 0,7-1 8 16,-3-2-8-16,-1 2 0 0,1-6 0 0,-4 7 0 15,3-1 0-15,1 4 8 0,-4 6-8 16,3 0 0-16,-3 0 0 0,0 3 8 0,0-3-8 16,0 0 0-16,-3-7 0 0,6 4 0 0,-3-3 0 15,0-1 0-15,0-2 0 0,0-1 0 0,4 4 0 16,-1-7 0-16,-3 1 0 0,0 2 0 0,4 1 0 0,-4-1 8 16,0-6-8-16,0 0 0 0,0 7 0 0,0-10 9 15,0 3-9-15,-4-9 0 0,4 6 8 0,0-6-8 16,0 6 0-16,-3-12 0 0,3 2 20 0,-4 4-2 15,4 0-1-15,0-10 0 0,0 7-17 0,-3-7 10 16,3 1-10-16,0-1 8 0,0-2 3 0,0 2 0 0,0-6 0 16,0 3 0-16,0-6-3 0,0 0 0 0,0 0 0 0,0 0 0 15,0 10 10-15,0-10 2 0,0 0 0 0,0 0 0 16,0 0-7-16,0 0-1 0,0 0 0 0,0 0 0 16,0 0 0-16,0 0-1 0,0 0 0 0,0 0 0 15,0 0 4-15,0 0 1 0,0 0 0 0,0 0 0 16,0 0 2-16,0 0 1 0,0 0 0 0,0 0 0 15,0 0-6-15,0 0-1 0,0 0 0 0,0 0 0 16,-7 0 9-16,0 0 2 0,7 0 0 16,-7 6 0-16,0-3-7 0,0-3 0 0,-4 0-1 0,4 0 0 15,0 0-6-15,0 0-1 0,-4 0 0 0,1 0 0 16,3 0 4-16,-4 0 1 0,0 0 0 0,4 0 0 16,0 0-13-16,-3 0 0 0,3 0 0 0,0 0 0 31,-4 6-31-31,4-6-2 0,0 0-1 0,-4 0 0 0,4 0-124 0,7 0-25 0,0 0-5 0</inkml:trace>
  <inkml:trace contextRef="#ctx0" brushRef="#br1" timeOffset="81488.37">15113 8107 288 0,'0'0'25'0,"-7"-3"-25"16,0-3 0-16,0 6 0 0,0-7 183 0,0 4 31 16,0-3 6-16,0 3 2 0,0-3-154 0,3-4-30 15,-3 7-6-15,3-6-2 0,-3 2-22 0,4-2-8 16,-1 0 0-16,1 2 0 0,-1 4 13 0,4 3-3 15,0-9-1-15,0 2 0 0,0-2 25 0,0 6 5 0,0 3 1 16,4-6 0-16,-4 6 32 0,0 0 6 16,3-10 2-16,-3 10 0 0,4-6-10 0,-4 6-2 0,0 0 0 0,3-9 0 15,-3 9-13-15,0 0-3 0,7 0-1 0,-7 0 0 16,0 0 1-16,11 0 1 0,-11 0 0 16,7 0 0-16,0 6-39 0,0-3-14 15,0 3 9-15,0 4-9 0,0-1 0 0,-3 0 0 16,-1 1 0-16,4-1 0 0,-3-2 0 0,3 2 0 0,-3 0 0 0,-1 1 0 15,1 5 0-15,-4-5 0 16,3-1 0-16,-3 1 0 0,-3 5 0 0,3-2 0 0,0-4 0 0,0 1 0 16,-4 2 11-16,4 1-3 0,0-4-8 0,-3 1 12 15,3-1 4-15,0-3 1 0,0-6 0 0,0 0 0 16,0 10 4-16,0-10 1 0,0 0 0 0,0 0 0 16,0 0-2-16,0 0 0 0,0 0 0 0,0 0 0 15,0 0-1-15,0 0-1 0,0 0 0 0,0 0 0 0,0 0-5 16,0 0-1-16,0 0 0 0,10 0 0 0,-3 0-12 0,0 0 0 15,-7 0 0-15,11 0 0 16,-1 0 8-16,-2 0-8 0,2 0 0 0,1 0 0 0,3 0 10 0,-4 0-10 16,1-7 10-16,-4 7-10 0,4 0 16 0,-1 0-4 15,-3-3 0-15,4 3 0 0,-1 0-12 0,1 0 0 16,7 0 0-16,-4 0 0 0,0 0 0 16,0 3 0-16,7-3 0 0,0 0 0 0,-3 0 0 15,3 0 0-15,0 7 0 0,-3-7 0 16,3 6 0-16,0-3 0 0,0-3 0 0,1 6 0 0,2-2 0 0,4-4-16 15,1 0 3-15,-1 6 1 0,4-6 4 0,-1 3 8 16,1-3-13-16,3 0 5 0,1 6 8 0,3-6 8 16,-1 3-8-16,1-3 11 0,-4 0-11 0,1 0 0 15,3 0 0-15,-4 0 0 0,4 0 0 0,3 0 0 0,-3 0 0 0,0 0 0 16,-1 0 10-16,1-3 3 0,0 3 1 0,3 0 0 16,1 3-14-16,-5-3-16 0,-2 0 3 0,-1 0 1 15,4 7 12-15,3-7 16 0,-3 3-3 0,3-3-1 16,4 0-12-16,4 0-15 0,-5 6 3 0,1-6 1 15,0 0 11-15,0-6 16 0,-4 6-4 0,4-3-1 16,0 3-11-16,3-7 0 0,-3 7 0 0,4 0-11 16,-4-3 11-16,3-3-8 0,-3 6 8 0,0 0-8 15,-1 0 8-15,1 0 0 0,-7 0 0 0,3 0 8 16,-3 0 4-16,4 0 0 0,-5-3 1 0,5 3 0 16,-4 0-13-16,-1-6 0 0,1 6 0 0,4 0 0 15,-5 0 0-15,1 0 0 0,0-4 0 0,-4-2 0 16,4 6 0-16,0 0 0 0,-4-9 0 0,0 9 0 15,4-7 0-15,0 4 0 0,0-3 0 0,-4 3 0 16,0-3 0-16,4 3 0 0,0-4 0 0,-4 7 9 16,1-3-9-16,-1 3 0 0,0-6 0 0,-3 6-11 0,-4-3 11 0,0 3 8 15,0-7-8-15,1 7 11 0,-5 0-11 0,1 0 0 16,0 0-12-16,-1 0 12 0,-2 0 0 0,-1 0 0 16,0 0 0-16,0 0 0 0,0 0 0 0,-3 0 0 15,-4 0 0-15,4 0 0 0,-1 0 0 0,-3 0 0 16,4 0 0-16,-7 0 12 0,3 0-12 0,0 0 0 15,-4 0 0-15,1-3 0 0,0 3 0 0,-4-6 0 16,3 6 0-16,-3 0 0 0,-7 0 8 0,0 0 0 16,7 0 0-16,-7 0 0 0,7 0-8 0,-7 0 0 0,0 0-10 0,0 0 10 15,11-6 0-15,-11 6 0 0,0 0 0 16,0 0 10-16,7 0-10 0,-7 0 0 16,0 0-12-16,7 6 12 0,-7-6 0 0,0 0 0 0,0 0 0 0,7 0 0 15,-7 0 0-15,0 0 0 16,0 0 0-16,7 0 8 0,-7 0 4 0,0 0 1 15,7-6 0-15,-7 6 0 0,7-3-1 0,0 3 0 0,-3-7 0 0,-4 7 0 16,7-3 7-16,-3-3 1 0,3-3 0 0,-4 9 0 16,1-10-20-16,-1 1 0 0,1 2 0 0,-1 4 0 15,-3-3 0-15,0-3 0 0,4-1 0 0,-4 7 0 16,0-6 0-16,0-7 13 0,0 7-2 0,0-7-1 16,0 6 4-16,0-8 1 0,0 8 0 0,0-5 0 15,0 5-3-15,0-9-1 0,0 10 0 0,0-7 0 16,3 4-11-16,-3-4 0 0,0-3 0 0,0 4 0 15,0 5 0-15,-3-2 0 0,3 2 0 0,0-2 8 0,0 2-8 0,-4 1 0 16,4 9 0-16,0 0 0 0,0-3-20 0,0 3 1 16,0 0 0-16,0 0 0 15,0 0-169-15,0 0-35 0</inkml:trace>
  <inkml:trace contextRef="#ctx0" brushRef="#br1" timeOffset="86816.56">20415 4012 288 0,'-3'0'25'0,"-4"0"-25"15,3 0 0-15,-3 6 0 0,0-3 152 0,0-3 24 16,0 0 6-16,3 0 1 0,-3 6-126 0,7-6-25 16,0 0-4-16,-3 4-2 0,3-4-10 0,0 0-1 15,0 0-1-15,0 0 0 0,0 0 8 0,0 0 2 16,0 0 0-16,0 0 0 0,10 0 25 0,1 6 6 15,0-12 1-15,-1 6 0 0,4 0-18 0,0-10-3 16,0 10-1-16,4-3 0 0,0-3-14 0,3-4-4 16,0 7 0-16,4-3 0 0,3 3-7 0,-3-10-1 15,-1 10-8-15,5-13 12 0,2 7 3 0,1 0 0 16,0-1 0-16,3-5 0 0,-3 2 3 0,3-3 1 16,-3 7 0-16,3-10 0 0,4 3 2 0,0-2 1 0,-4-1 0 15,7 0 0-15,-3-6-4 0,4 9-1 0,-5-3 0 0,1 7 0 16,0-4-2-16,-4 10-1 0,1-7 0 0,-5 4 0 15,-2 0-6-15,-5-1 0 0,4 1-8 0,-3-4 12 16,-4 10-12-16,0-3 0 0,1-4 0 0,-1 10 0 16,-4-9 0-16,1 0 0 0,0 9 0 0,-4-10 0 15,0 4 12-15,-3 6-3 0,-4-10-1 0,3 7 0 16,4-3-8-16,-3 6 0 0,-4-9 0 0,-4 9 0 16,4-10 0-16,1 7 12 0,-8-3 0 0,0 6 0 15,-4-3 18-15,4 3 4 0,0 0 1 0,-4-13 0 16,1 10-12-16,3 3-3 0,3-6 0 0,-3 6 0 0,-10-3 0 15,3-4 0-15,3-2 0 0,4 9 0 16,0 0-20-16,-7 0 0 0,-3-9 0 0,3 9 0 16,0-10 0-16,0 10 0 0,-8-6 0 0,5 6 0 0,-8 0-8 15,8-3 0-15,-5-4 0 16,-2 7 8-16,3 0 0 0,3 0 0 0,1 0 0 16,-5 0 0-16,1 0 0 0,4 0 0 0,-4 0 0 0,0 0 0 0,-1 0 0 15,5 0 0-15,-1 0 0 0,1 7 0 0,-1-4 0 16,1-3 0-16,6 0 0 0,-3 6 0 0,0-6 0 15,7 0 0-15,0 0 0 0,0 0 0 0,0 0 0 16,0 0 0-16,0 0 0 0,0 0 0 0,14 0 0 16,-3 0 0-16,3 0 0 0,-4 0 0 0,4 0 0 0,0-6 0 0,4 6 0 15,0 0 0-15,-4-3 0 0,4-4 0 0,-4 7 0 16,7-3 0-16,-7-3 8 0,0 6-8 0,0 0 8 16,7 0-8-16,-3 0 0 0,-7 0 8 0,3 0-8 15,0 0 0-15,-7 0 0 0,3 0 0 0,-10 0 0 16,0 0 0-16,7 0 0 15,8 0 0-15,-8 0 0 0,-7 0 0 0,0 0 0 16,7 6 0-16,0-3 0 0,-7-3 11 0,0 0-3 0,0 0 0 16,17 10 12-16,-13-4-8 0,-4-6 0 0,3 10 0 15,1-4 0-15,-1 6 0 0,-6-5 0 0,-1 2 0 16,-3 0-2-16,0 1 0 0,0-1 0 0,-7 1 0 16,-4-1 8-16,4 0 2 0,0 7 0 0,0-6 0 15,-3 8-20-15,2-2-19 0,5 0 4 0,-1-7 1 16,-3 4-6-16,0 2 0 0,3 4-1 0,1 0-687 15,3 0-136-15</inkml:trace>
  <inkml:trace contextRef="#ctx0" brushRef="#br1" timeOffset="101237.48">16196 8436 403 0,'0'0'36'0,"0"0"-36"0,0 0 0 0,0 0 0 15,0 0 86-15,0 0 10 0,0 0 3 0,0 0 0 16,0 0-53-16,0 0-10 0,0 0-3 0,0 0 0 15,4-6-25-15,-4 6-8 0,7 0 0 0,-7 0 0 16,0 0 19-16,0 0-3 0,0 0-1 0,0 0 0 16,0 0 31-16,0 0 6 0,7-3 2 0,-7 3 0 15,0 0 5-15,0 0 1 0,0 0 0 0,0 0 0 16,3 9-4-16,-3-9-1 0,0 0 0 0,0 0 0 16,4 10-11-16,-4-4-1 0,3-3-1 0,-3-3 0 15,0 0-6-15,0 0-2 0,7 10 0 0,-7-10 0 0,0 0-6 0,0 9-2 16,0 0 0-16,0 1 0 0,4 5-10 0,-4-5-3 15,0 6 0-15,0-4 0 0,0 4-1 0,0 3-1 16,0-1 0-16,0-2 0 0,0 3-11 0,0 6 0 16,0-6 0-16,3 6 0 0,-3-6 8 0,0 0-8 15,4-1 12-15,-4 1-4 0,0-9 5 0,0 5 1 16,0 4 0-16,0-10 0 0,0 7 8 0,0 0 2 16,0-4 0-16,0-2 0 0,0-1 7 0,0-3 1 15,0 4 1-15,0-1 0 0,0-9-20 0,0 0-4 16,0 0-1-16,0 10 0 0,0-1-8 0,0-9 0 15,0 0 9-15,0 0-9 0,0 10 0 0,0-10 0 16,0 0 0-16,0 0 8 0,0 0-8 0,0 0 9 16,0 0-9-16,0 0 10 0,0 0-10 0,0 0 12 15,0 0-12-15,-7 0 12 0,3-10-4 0,4 7-8 16,0 3 12-16,0 0-4 0,0-16 4 0,0 7 1 16,4-1 0-16,-1 4 0 0,1-3 0 0,3-1 0 0,-4 1 0 0,1-4 0 15,3-2-13-15,0 5 0 0,-3 1 0 0,3-7 0 16,0 1 0-16,0 5 0 0,3 1 0 0,1-4 0 15,-4-2 0-15,0 5 0 0,4 1 0 0,-8-1 0 16,1 1 0-16,-1 3 0 0,-3 3 0 0,0 3 0 16,7-7 0-16,0 4 0 0,-7 3 0 0,4-6 0 15,3 6 0-15,4 0-8 0,-4 0 8 0,0 0-13 16,0 6 13-16,3-3 0 0,1-3 0 0,3 7 0 16,-7-4 0-16,4 3-9 0,-1-3 9 0,4 3 0 0,-7-3 0 0,4 7 9 15,0-4 0-15,-4 4 0 16,3-1-9-16,-6 0 0 0,3 1 0 0,0-1 8 15,0 1-8-15,0 5 0 0,-4-5 0 0,5-1 0 0,-5 0 0 16,1 1 0-16,-1 6 0 0,4-7 0 16,-3-3 0-16,-1 4 0 0,1-1-10 0,3 0 10 0,-4 1 0 15,1-1 8-15,-1 1 1 0,-3-10 0 0,0 0-1 0,7 6 0 16,-7-6 0-16,4 9 0 0,-4-9-8 0,0 0 0 16,3 10 0-16,-3-10 0 0,0 0 0 0,0 0 0 15,0 0 0-15,0 0 0 0,8 9 0 0,-8-9 0 16,0 0 0-16,0 0 0 0,0 10 0 0,0-10 0 0,0 0 0 0,0 0 8 15,0 0-8-15,0 0 0 0,0 0 0 16,0 0 0 0,0 0-34-16,0 0 1 0,0 0 0 0,0 0 0 15,0 0-95-15,0 0-18 0,0 0-4 0,0 0-473 0,7 0-94 0</inkml:trace>
  <inkml:trace contextRef="#ctx0" brushRef="#br1" timeOffset="102859.25">17036 8358 288 0,'0'0'12'0,"0"0"4"16,0 0-16-16,0 0 0 0,0 0 0 0,0 0 0 16,0 0 98-16,0 0 17 0,0 0 3 0,0 0 1 15,0 0-80-15,0 0-16 0,0 0-3 0,0 0-1 0,0 0 21 16,0 0 4-16,-7 0 0 0,3 6 1 15,-3-6 9-15,0 3 2 0,0-3 0 0,0 0 0 16,0 0 12-16,0 7 4 0,0-7 0 0,0 3 0 16,0-3-15-16,0 6-2 0,-1-6-1 0,1 6 0 0,0-3-27 0,0-3-6 15,-3 10-1-15,3-10 0 0,0 9-20 0,0-9 0 16,7 0 0-16,-4 10 0 0,-7-10 16 0,4 9 0 16,0-3-1-16,0 4 0 0,0-1 1 0,0 1 0 15,0-4 0-15,0 6 0 0,4-5 2 0,-1 2 1 16,-3 7 0-16,3-7 0 0,1 4-2 0,-4 2 0 15,3-5 0-15,1 9 0 0,-4-4-7 0,3 4-2 16,1-3 0-16,-1-4 0 0,1 7 12 0,-1-3 3 0,1 3 0 0,-1-1 0 16,-3-2-23-16,3 3-18 0,1 0 3 0,-1-4 1 15,-3 4 14-15,4 0 0 16,3-3 0-16,-4 3 0 0,1-1 0 0,3-8 8 0,0 5 0 0,3 4-8 16,1-9 24-16,-1 5-3 0,-3-5 0 15,7-1 0-15,-3 1-8 0,3-4-1 16,0-3-1-16,4 3 0 0,-4-3-11 0,0 4 10 15,7-4-10-15,-4 6 10 0,1-9-10 0,3 6 0 0,-3 4 0 0,3-10 0 32,0 9-36-32,0-9-2 0,-3 10-1 0,3-10 0 15,-4 9-33-15,4-3-8 0,-3-2 0 0,3 2-460 0,0-3-92 0</inkml:trace>
  <inkml:trace contextRef="#ctx0" brushRef="#br1" timeOffset="103571.98">17480 8577 230 0,'0'0'20'0,"0"0"-20"16,0 0 0-16,0 0 0 0,0 0 205 0,0 0 37 16,0 0 7-16,0 0 2 0,0 0-191 0,0 0-39 15,0 0-7-15,-7 4-2 0,4 2-2 0,-4-3-1 16,-1-3 0-16,1 6 0 0,4-6 23 0,-4 3 4 15,-4-3 0-15,4 7 1 0,-3-4 16 0,-5 3 3 16,1 0 1-16,4-2 0 0,-8 5 1 0,4 7 0 16,0-7 0-16,-4 0 0 0,4 1-14 0,0 6-2 15,0-4-1-15,-4-3 0 0,4 7-26 0,0 3-6 0,4-10-1 0,-5 7 0 16,5-7-8-16,-1 10 0 16,1-3 0-16,-4-4 8 0,3-5-8 0,4 2 0 15,-4 7 0-15,4-7 0 0,0 1 0 0,0-1 0 0,0 0-14 16,4 1 5-1,-1-10-49-15,1 9-10 0,-1-9-1 0,4 0-456 0,0 0-91 16</inkml:trace>
  <inkml:trace contextRef="#ctx0" brushRef="#br1" timeOffset="103894.12">17131 8640 1422 0,'0'0'63'0,"0"0"13"0,0 0-61 0,0 0-15 16,0 0 0-16,0 0 0 0,0 0 43 0,0 0 5 15,0 0 2-15,0 0 0 0,0 0-18 0,0 0-4 16,0 0-1-16,7 10 0 0,0-7 6 0,-7-3 2 16,4 6 0-16,3-3 0 0,-4 3-14 0,4 4-2 15,0-4-1-15,0-3 0 0,-3 7-1 16,-1-1 0-16,4-3 0 0,4 4 0 0,-4-1 3 15,0 1 1-15,0-1 0 0,0 0 0 0,0 1-29 0,4-1-7 16,-4-3-1-16,3 10 0 0,-2-3 26 0,2-7 5 16,1 3 1-16,3-6 0 0,-7 7-24 0,7-4-5 15,0 0-1-15,0-2 0 16,-3 5-15-16,3-9-3 0,0 6-1 0,-3-6 0 16,-4 3-40-16,3 4-8 0,1-7-2 0,-1 3-660 0</inkml:trace>
  <inkml:trace contextRef="#ctx0" brushRef="#br1" timeOffset="104573.88">17533 8302 1177 0,'0'0'52'0,"0"0"11"0,0 0-51 0,0 0-12 15,0 0 0-15,0 0 0 0,0 0 61 0,0 0 10 16,0 0 1-16,0 0 1 0,0 0-30 0,0 0-7 16,0 0 0-16,0 0-1 0,0 0-7 0,0 0 0 15,0 0-1-15,0 0 0 0,0 0 4 0,0 0 1 16,0 0 0-16,0 0 0 0,0 0-1 0,0 0 0 15,11 3 0-15,-11-3 0 0,10 6 8 0,-10-6 1 0,11 3 1 0,-4-3 0 16,0 6-9-16,0-3-3 0,0 4 0 0,4-1 0 16,-1-3 3-16,-3 3 0 0,4-2 0 0,-4 5 0 15,3 0-32-15,-2-2 0 0,2 2 0 0,-3 0 0 16,4 7 0-16,-4-3 12 0,3-4-3 0,-3 1-1 16,1 5-8-16,-1 4 0 0,3-10 0 0,1 7-11 15,-1 3 11-15,-3-3 0 0,4-4 0 0,0 4 0 16,-1 3 0-16,1-10 0 0,-4 10 0 0,0-3 0 15,0 2 9-15,0-2-9 0,0 3 12 0,-3 0-12 0,-1-4 13 16,1 4-4-16,-4-3-1 0,0 3 0 0,-4-1 4 16,1 1 0-16,3-3 0 0,-8 3 0 0,5 0-3 0,-4-4 0 15,3-2 0-15,-3 2 0 0,-3 4-9 16,3-3 12-16,-4-3-12 0,4-4 12 16,-4 7-12-16,1-7 8 0,-1 10-8 0,1-10 8 0,-1 7 4 15,1-7 1-15,-5 1 0 0,5 5 0 16,-1-2-38-16,-3 3-8 0,0-7-2 0,0 0 0 15,3 1-103-15,-3 6-21 0,0-7-4 0,-4-3-1 0</inkml:trace>
  <inkml:trace contextRef="#ctx0" brushRef="#br1" timeOffset="113977.39">25192 7587 511 0,'0'0'22'0,"0"0"6"0,0 0-28 0,0 0 0 0,0 0 0 0,0 0 0 0,0 0 50 0,0 0 5 16,0 0 1-16,0 0 0 0,0 0 13 0,0 0 3 16,0 0 1-16,0 0 0 0,0 0-5 0,0 0 0 15,0 0-1-15,0 0 0 0,0 0-8 0,0 0-2 16,0 0 0-16,0 0 0 0,0 0-17 0,0 0-3 16,0 0-1-16,0 0 0 0,0 0-22 0,0 0-5 15,0 0-1-15,0 0 0 0,0 0-8 0,0 0 0 16,0 0 0-16,0 0 0 0,0 0 17 0,0 0-1 15,0 9-1-15,0 0 0 0,-4 1-3 0,4-1 0 16,0 1 0-16,-3-1 0 0,3 7 8 0,-4-7 0 16,4 1 1-16,0 2 0 0,0 4-8 0,0-1-1 15,0-2-1-15,0-4 0 0,0 7 1 0,0-7 0 16,0 10 0-16,0-9 0 0,0 5 0 0,-3-5 0 16,3 9 0-16,-4-10 0 0,4 0 0 0,-3 4 0 0,3-13 0 0,0 3 0 15,0 6-3-15,0-9 0 0,0 0 0 0,-4 10 0 16,4-4 1-16,0-6 0 0,0 0 0 0,0 0 0 15,0 0 0-15,0 0 0 0,0 0 0 0,0 0 0 16,0 0 7-16,0 0 2 0,0 0 0 0,0 0 0 16,0 0 17-16,0 0 4 0,0 0 1 0,0 0 0 15,0 0-41-15,0 0 0 0,0 0-16 0,7 3 5 16,-7-3 11-16,7 7 0 0,-7-7 0 0,7 0 0 16,0 3 0-16,-7-3 0 0,7 6 0 0,-7-6 0 0,8 6 0 0,-1-3 12 15,3-3 0-15,-3 0-1 0,4 7-11 0,-4-4-17 16,3-3 4-16,1 0 1 15,-4 6 12-15,7-6 0 0,0 3 0 0,0-3 0 16,1 0 0-16,2 0 0 0,1 0 0 0,3 0 0 0,-3 0 10 16,6 6-10-16,-3-2 8 0,4-4-8 15,0 0 0-15,0 0 0 0,6 9 8 0,-2-9-8 0,-5 6 0 0,4-6 0 16,1 3 0-16,-1 4 0 0,-3-7 0 0,3 6 0 16,0-6 0-16,0 3 8 0,0-3 4 0,1 0 0 15,2 0 0-15,1 0 0 0,3 0 0 0,-3 0 0 16,0 0 0-16,-4 0 0 0,0-3-3 0,4 3 0 15,-4-6 0-15,4 6 0 0,-4 0-9 0,4 0 0 16,-4 0 0-16,4 0 8 0,-4 0-8 0,1-7 0 0,-1 7 0 16,3-3 0-16,-2 3 0 0,6 0 0 0,-3-6 0 0,-1 6 0 15,1 0 0-15,-4 0 0 0,1-3 0 0,-1 3 0 16,0-6 0-16,4 6 8 0,-7 0-8 0,3 0 0 16,0 0 0-16,-3 0 0 0,3-4 0 0,-3-2 0 15,-1 6 0-15,8 0 0 0,0-9 0 16,3 9 0-16,-3-3 11 0,3-4-3 0,-7 4-8 0,8-3 12 15,2 6-12-15,1 0 11 16,-3 0-11-16,-1-6 10 0,-3 6-10 0,3-3 0 0,0 3 0 0,-3-7 8 16,0 7-8-16,3 0 0 0,-3 0 0 0,-1-3 0 15,5 3 0-15,-5 0 0 0,5 0 0 0,-5 0 0 16,5 0 0-16,-5 0 0 0,1 0 0 0,-4 0 0 16,4 0 11-16,-4 0 6 0,1 0 2 0,-1 0 0 15,-3 0-29-15,3 0-6 0,-4 0 0 0,1 0-1 0,3 0 17 16,1 0 11-16,-5 0-2 0,5 0 0 15,-5-6-9-15,-3 6 10 0,4 0-10 0,0 0 10 0,-1 0-10 0,1 0 0 16,0-3 0-16,0 3 8 0,-1 0-8 0,-3 0 0 16,1 0 0-16,-1 0 0 0,-4 0 0 0,1 0 0 15,0 0 0-15,-1 0 0 0,-3 0-10 0,4 0-4 16,-4 0-1-16,0 0 0 0,0 0 26 0,4-7 5 16,-4 7 0-16,0 0 1 0,0 0-9 0,4 0-8 15,-4 0 9-15,4 0-9 0,-4 0 0 0,0 0 8 16,4-3-8-16,-4-3 0 0,-7 6 0 0,3 0 0 15,4 0 8-15,1 0-8 16,-1 0 0-16,-4-3 8 0,4 3-8 0,-3-6 0 0,0 6 8 0,3 0-8 16,-4 0 0-16,1 0 0 0,3 0 8 0,-7 0-8 15,4 0 0-15,-4 0 0 0,0 0 8 0,0 0-8 16,0 0 0-16,0 0 0 0,0 6 0 0,-7-6 0 0,7 0 0 0,4 3 0 16,-11-3 8-16,3 0-8 0,8 0 0 0,-11 0 0 15,3 0 0-15,-3 0 0 0,0 0 0 0,11 6 0 16,-11-6 0-16,7 3 9 0,-7-3-9 0,7 0 12 15,-7 0-12-15,7 0 8 0,-7 0-8 0,7 0 8 16,-7 0-8-16,7 0 0 0,-7 0 0 0,7 0 8 16,-7 0-8-16,11 7 0 0,-4-7 0 0,-7 0 0 15,0 0 0-15,7 0 0 0,0 3 0 0,-7-3 0 16,7 0 0-16,-7 0 0 0,0 0 0 0,0 0 0 16,0 0 0-16,7 6 0 0,-7-6 0 0,7 0 0 15,-7 0 0-15,0 0 8 0,0 0-8 0,0 0 8 16,0 0-8-16,0 0 12 0,0 0-12 0,0 0 12 15,0 0-12-15,0 0 10 0,0 0-10 0,0 0 10 16,0 0-10-16,0 0 8 0,7 0-8 0,-7 0 8 16,0 0-8-16,7 0 0 0,-7 0 0 0,0 0 8 15,7-6 4-15,-7 6 1 0,0 0 0 0,0 0 0 16,0 0-1-16,4-3 0 0,-1-4 0 0,-3 7 0 0,4-9 4 0,-1 6 0 16,1-3 0-16,-1-4 0 0,1-5-2 0,-1 11 0 15,1-2 0-15,-1-3 0 0,-3-1-3 0,4-5-1 16,0 5 0-16,-1 1 0 0,1-1 2 0,-4 1 0 15,3-7 0-15,4 7 0 0,-3-4-12 0,-4 4 8 16,3-7-8-16,-3 1 8 0,4 5-8 0,-1-9 8 16,-3 10-8-16,0-10 8 0,0 4-8 0,0 2 8 0,0-3-8 0,0-3 8 15,-3 4 0-15,-1-4 0 0,4 3 0 0,-3 7 0 16,3-10-8-16,-4 0 12 0,4 4-12 0,0 5 12 16,-3-2-12-16,-1 2 8 0,4 1-8 0,0-4 8 15,-3 4-8-15,3 6 0 0,0 3 0 16,0-7 0-16,0-2 0 0,-4 6 0 15,4 3 0-15,0 0 0 0,0 0 0 0,0 0 0 16,0-6 0-16,0 6 0 0,0 0-13 0,0 0 5 0,0 0 8 0,0 0-13 31,0 0-117-31,0 0-23 0,0 0-5 0</inkml:trace>
  <inkml:trace contextRef="#ctx0" brushRef="#br1" timeOffset="115546.05">26088 8251 1364 0,'0'0'60'0,"0"0"13"0,0 0-58 0,0 0-15 15,0 0 0-15,0 0 0 0,0 0 32 0,0 0 3 16,0 0 1-16,0 0 0 0,0 0-18 0,0 0-3 0,0 0-1 0,0 0 0 16,0 10 9-16,0-4 1 0,0-6 1 0,0 9 0 15,-4 1 22-15,4 6 4 16,0-4 1-16,-3-3 0 0,3 7 4 0,0 0 2 15,-7 3 0-15,3-1 0 0,1 1-25 0,-1 6-5 16,-3-6 0-16,0 9-1 0,-3-3-19 0,2 4-8 0,-2-10 8 16,-1 6-8-16,-3 3 0 0,4-3 0 0,-1 0 0 0,-3 0 0 15,3-6 8-15,1 0-8 0,3 6 0 0,-4-6 8 16,4-1-8-16,-4 1 0 0,4-3 0 0,0-4 0 16,4 4 0-16,-4 0 0 0,3-7 0 0,4 1 0 15,-3-7-102-15,3-3-16 0,0 0-3 0,0 0-711 16</inkml:trace>
  <inkml:trace contextRef="#ctx0" brushRef="#br1" timeOffset="115888.15">26264 8625 1666 0,'0'0'36'0,"0"0"8"0,0 0 2 0,0 0 2 0,0 0-39 0,0 0-9 16,0 0 0-16,0 0 0 0,0 0 37 0,0 0 6 0,0 0 1 0,0 0 0 15,0 0 0-15,0 0 0 0,7-10 0 16,-3 10 0-16,3-6-10 0,0 6-2 0,4-3 0 0,-1 3 0 15,1 0-19-15,3 0-4 0,-4 0-1 0,5 0 0 16,-1-7-8-16,0 7 0 16,3 0 0-16,1 0 0 0,0 0-9 0,6-3 9 0,-2 3-12 0,2-6 12 15,-3 6-24-15,1-3 1 0,-1-3 1 0,0 6 0 32,0-4-161-32,-3-2-32 0</inkml:trace>
  <inkml:trace contextRef="#ctx0" brushRef="#br1" timeOffset="116512.63">27062 8204 1494 0,'0'0'66'0,"-4"0"14"0,-3 10-64 0,0-1-16 15,3 1 0-15,-3 5 0 0,4-5 9 0,-1 5-1 16,-3-2 0-16,4 6 0 0,-4 6-8 0,0 0 0 0,-4-6 0 16,4 9 0-16,0-9 0 0,0 6 0 15,0 0 0-15,0-6 0 0,0 6 30 0,0-3 4 16,0-3 1-16,-4 6 0 0,7-7 9 0,-6 8 1 15,3-11 1-15,0 4 0 0,0-6-6 0,0 2-2 16,3 1 0-16,-3-4 0 0,4-2 0 0,-1-4 0 0,1 4 0 0,-1-1 0 16,0-3 6-16,4-6 0 0,-3 3 1 0,3-3 0 15,0 0-45-15,0 0 0 16,0 0 0-16,0 0 0 0,0 0 12 0,0 0 2 0,0 0 1 0,0 0 0 16,0 0-5-16,3-9-1 0,5 0 0 0,-5-1 0 15,1 1-9-15,-1-1 0 0,4 1 0 0,0-7 8 16,-3 7-8-16,3-1 0 0,0 4 0 0,0-6 0 15,3 2 8-15,-2 4-8 0,-1-3 12 0,3-1-4 16,4 1-8-16,-3 2 12 0,-1 4-12 0,5-3 12 16,-1-3-12-16,0 5 0 0,-4-2 0 0,4 6 0 0,-3-3 0 15,3-3 0-15,0 6 0 0,-3-6 0 0,-4 6 0 0,0 0 0 16,0 6 0-16,0-6 0 16,0 9-8-16,0-3 8 0,0-2 0 0,-3 2 0 0,3 3 0 15,-4-6 0-15,1 7 0 0,-1 6 0 0,4-7-9 16,-3 0 9-16,-4 1-12 0,4-1 12 0,-4 1 0 15,3 2 0-15,1-2 0 0,-4-1 0 16,7 0 0-16,-7-6 0 0,3 7 0 0,-3-10 0 0,4 6 0 0,-4-6 0 16,0 0-11-16,3 10 11 15,-3-10-50-15,0 0-2 0,0 0-1 0,0 0 0 16,4 6-42-16,-4-6-8 0,0 0-1 0,0 0-468 16,0 0-92-16</inkml:trace>
  <inkml:trace contextRef="#ctx0" brushRef="#br1" timeOffset="116961.54">27760 8170 1267 0,'0'0'56'0,"0"0"12"0,4 0-55 0,-4 0-13 0,0 0 0 0,0 0 0 16,0 0 92-16,0 0 15 0,0 0 3 0,0 0 1 16,0 0-95-16,0 0-16 0,3 0-10 0,-3 0 2 15,0 0 0-15,0 0 0 0,0 0 0 0,0 0 0 16,0 0 8-16,-10 6 12 0,-1-3-2 0,4 4-1 0,-7-4 34 0,3 3 6 16,-3-3 2-16,-4 6 0 0,4 7 1 0,0-6 0 15,-3-1 0-15,-1 7 0 0,0-1-16 0,1-2-4 16,-1 6 0-16,0 6 0 0,4-6-24 0,0 6-8 15,0-7 0-15,4 11 0 0,-5-10 9 0,5 6-9 16,-1 3 0-16,1-3 9 0,3-6 16 0,0 6 3 16,-1-6 1-16,1-1 0 0,4 4-29 0,-1-9 0 15,1 6 0-15,3-4 0 0,0 4 9 0,0-9 3 16,0-1 0-16,0 7 0 0,3-7-12 0,1 1 0 16,-1 5 0-16,4-5 0 15,1 2 0-15,2-6 8 0,-3 4-8 0,4-1 8 0,-1 1-8 0,1-1-17 16,3 0 4-16,0 1 1 15,0 2-47-15,4-8-9 0,-4 5-1 0,4 0-1 16,-1-2-102-16,1 2-21 0,0-6-4 0,-4 3-1 0</inkml:trace>
  <inkml:trace contextRef="#ctx0" brushRef="#br1" timeOffset="117333.57">28148 8421 864 0,'0'0'76'0,"0"0"-60"0,0 0-16 0,0 0 0 15,-3 0 164-15,3 0 29 0,0 0 7 0,0 0 0 0,-7 0-143 0,0 0-29 16,-1 6-5-16,1-3-2 0,0 3 12 0,-3-2 3 16,-1 2 0-16,1 9 0 0,-1-5-19 0,-3 2-3 15,3-2-1-15,-3 5 0 0,4-5 7 0,-1 9 0 16,-3-10 1-16,0 7 0 0,3 3 8 0,-3-4 2 16,0-2 0-16,3 3 0 0,-6 2-19 0,-1-2-4 15,1-3-8-15,-1 2 12 0,0 4-12 0,1-10 0 16,-1 7 0-16,4 3 0 15,0-10-28-15,3 1-9 0,1-1-2 0,3-3 0 16,-1-6-126-16,8 0-26 0,0 0-5 0,0 0 0 0</inkml:trace>
  <inkml:trace contextRef="#ctx0" brushRef="#br1" timeOffset="117571.93">27817 8534 2340 0,'0'0'52'0,"0"0"10"0,0 0 2 0,0 0 1 0,0 0-52 0,0 0-13 0,0 0 0 0,3 9 0 16,-3-6 0-16,4 3 0 0,-1 4 0 0,1-1 0 15,3 1 0-15,-4-1 0 0,4 7 0 0,0-7 0 16,-3 7-11-16,6-7 11 0,-2 4-10 0,-1-4 10 16,0 1-18-16,0 5 2 0,3-5 1 0,-3-1 0 15,0 0-29-15,0-2-7 0,4 2-1 0,-4-3 0 16,0-2 10-16,-3 5 2 0,6-3 0 0,-3-3 0 15,-3-3-34-15,3 7-6 0,3-7-2 0,-2 0-692 16</inkml:trace>
  <inkml:trace contextRef="#ctx0" brushRef="#br1" timeOffset="118051.29">28201 8160 1350 0,'0'0'60'0,"-3"0"12"0,-1-3-58 0,0-3-14 0,4 6 0 0,0 0 0 16,0 0 66-16,0 0 10 0,0 0 3 0,0 0 0 15,0 0-26-15,0 0-5 0,4 0 0 0,0-6-1 16,3 3 12-16,-7 3 2 0,7-7 1 0,0 7 0 16,-7 0-34-16,3-3-6 0,4 3-2 0,4 0 0 15,-4 0-3-15,4 3-1 0,-4-3 0 0,3 7 0 16,1-7-6-16,-1 9-2 0,1 0 0 0,-1 1 0 16,1-4 5-16,3 7 1 0,-3-4 0 0,-1 7 0 15,1-1 0-15,0 4 0 0,-4 0 0 0,3 0 0 16,-3 0-14-16,4 6 0 0,-1 0 0 0,1-3 0 15,0 3 0-15,-4 0-8 0,3 0 8 0,1-3-10 16,-4 3 10-16,0 3 0 0,7 16 0 0,-7-19 0 0,-3-6 8 16,-4 6-8-16,0-6 11 0,0 0-11 0,0 0 0 15,0-1 9-15,-4-2-9 0,1 9 0 0,-1-3 0 16,0-6 0-16,-3 3 8 0,4-1-8 0,-4-2 0 16,3-6 0-16,-3 5 0 0,0-5 0 0,0-1-12 15,0-6 4-15,-4 7 0 16,-3 2-144-16,0-9-29 0</inkml:trace>
  <inkml:trace contextRef="#ctx0" brushRef="#br2" timeOffset="126252.32">13240 8803 716 0,'0'0'32'0,"0"0"6"0,0 0-30 0,0 0-8 0,0 0 0 0,0 0 0 15,0 0 62-15,0 0 11 0,0 0 3 0,0 0 0 16,0 0-36-16,0 0-6 0,0 0-2 0,0 0 0 16,7-9-10-16,-7 9-2 0,3 0-1 0,1-6 0 15,-1 2 33-15,-3-2 8 0,0-3 0 0,0 6 1 16,0 3 3-16,0-10 1 0,-3 4 0 0,-1-3 0 15,1-1-5-15,3 4-2 0,-4-4 0 0,1 7 0 16,3-6-27-16,-4 0-6 0,4-1-1 0,0-2 0 16,0 2 4-16,-3 1 1 0,3-4 0 0,0 4 0 15,0-7-29-15,0 7 8 0,3-7-8 0,-3 7 0 0,0-10 16 16,4 3 0-16,-4 4 0 0,0-4 0 0,0-3 4 0,3 10 0 16,-3-7 1-16,0-3 0 0,0 4 3 0,0 2 0 15,4-3 0-15,-4-3 0 0,0 10-5 0,0-7-1 16,0 4 0-16,0 2 0 0,0-5-1 0,-4 5 0 15,4 1 0-15,0 0 0 0,0-1-8 0,0 4-1 16,0-4-8-16,0 1 12 0,0 0-12 0,0 2 11 16,0 4-11-16,0-6 10 0,0 3-10 0,0-4 8 0,-3 7-8 15,3-3 8-15,0-4 2 0,0 10 0 0,0-6 0 16,0 3 0-16,0-3 2 0,0-4 1 16,0 7 0-16,0 3 0 0,-4-6-13 0,4 6 8 0,0 0-8 0,0 0 0 15,-3-3 0-15,3 3 0 0,0 0 0 0,0 0 0 16,-4 0 0-16,-3 3 0 0,0-3 0 15,0 6 0-15,7-6 0 0,-4 3-8 0,-3 4 8 0,4-4 0 16,-1 6 0-16,-3-3 0 16,0-3 8-16,4 4-8 0,-1 2 0 0,-3 1 0 0,4-4 0 0,-4-3 0 15,3 6 0-15,-3-2 0 0,3 2 0 0,1 0 0 16,-1-2 0-16,-3-4 8 0,4 6-8 0,-4 1 0 16,3-4 8-16,-3 3-8 0,0-9 11 0,-3 10-11 15,2-4 0-15,1-3 0 0,0 3 0 0,4-2 0 16,-4-4 9-16,7 0-9 0,0 0 0 0,0 0 9 15,-4 0-9-15,4 0 10 0,0 0-10 0,0 0 10 0,-7 0-10 0,7 0 0 16,0 0 0-16,0 0 8 0,0-10-8 0,0 10 12 16,4-9-12-16,-1 2 12 0,4 4-12 0,0-3 0 15,-7-3 0-15,4 6 0 0,-1-4 0 0,-3 7 0 16,7-9 0-16,-7 6 0 0,8-4 0 0,-5-2 0 16,4 3 0-16,0 3 0 0,-3-4 0 0,-1 4 0 15,4-6 0-15,0 3 0 0,-7 6 0 0,4-10 0 16,-4 1 0-16,3 2 0 0,1 4 0 0,-1-3 0 15,-3 6 0-15,8-9 0 0,-5 6 0 0,1-4 0 16,-1 4 0-16,-3 3-11 0,0 0 11 0,0 0 0 16,0 0 0-16,0 0 8 0,0 0-8 0,4-6 0 15,-4 6 8-15,0 0-8 0,0 0 0 0,10 0 0 16,-3 0-12-16,0 6 4 0,-7-6 20 0,7 3 5 16,0-3 1-16,0 7 0 0,-3-4-5 0,3-3-1 0,0 9 0 0,0-9 0 15,-7 0 0-15,11 6-1 16,-4-3 0-16,0 4 0 0,0-7 2 0,0 9 1 0,-7-9 0 0,11 0 0 15,-4 6-14-15,0-2 0 0,0-4 0 0,-7 0 0 16,0 0 0-16,7 9 0 0,0-9 0 0,0 9 0 16,0-2 0-16,-4-4-13 0,5 3 2 0,-1 3 1 31,0-2-127-31,-4 2-26 0,4 1-5 0</inkml:trace>
  <inkml:trace contextRef="#ctx0" brushRef="#br2" timeOffset="171249.71">1132 7750 1152 0,'0'-7'102'0,"0"4"-82"16,4-6-20-16,3 3 0 0,4-4 61 0,-4 7 8 16,10-3 2-16,-3-4 0 0,8 1-54 0,-5 0-17 15,4-1 10-15,4 1-10 0,0-7 0 0,7 7 0 16,-4-7 8-16,-7 3-8 0,7-2 0 0,4-4 8 16,-7 3-8-16,3-3 8 0,4-6-8 0,3 6 12 15,-7-2-12-15,4-5 12 0,7 8 12 0,-8-7 4 16,1-1 0-16,0-2 0 0,3 3-8 0,0-3 0 15,1 3-1-15,-1-3 0 0,-7 3-4 0,4-4-1 0,-7 1 0 0,-1 3 0 16,1-3 10-16,-7 3 3 0,3-4 0 0,0-5 0 16,-3 6-3-16,-1-7 0 0,-3 7 0 0,8-6 0 15,-8-1 4-15,-4 7 1 0,4-7 0 0,8 7 0 16,-15-6 1-16,10 5 0 0,-3-5 0 0,-3 6 0 16,3 3-10-16,-10-4-1 0,6 1-1 0,1-3 0 15,-1 9-18-15,1-3 10 0,3 0-10 0,-10 3 8 16,6-3-8-16,1 6 0 0,-8 0 0 0,8 3 0 15,-4 1 0-15,3-4 0 0,-6 0 0 0,7 3 0 16,-8-2 0-16,8 5 0 0,-1-9-12 0,-6 9 12 16,3-2 0-16,3 2 0 0,-6-2 0 0,7 8 12 15,-8-2-12-15,4 0 0 0,-3 5 0 0,-4 4 0 16,3-6-8-16,-3 6 8 0,0 0 0 0,7-3 0 16,-7 3 0-16,0 0 0 0,0 0-9 0,0 0 9 0,0 0 0 15,0 0 0-15,0 0 0 0,0 0 0 0,4 3 0 0,-4 7 0 16,0-1 0-16,-4 0 0 0,-3 1 0 0,4 5 0 15,-1-5 0-15,-6 5 0 0,-1-5 0 0,0-1 0 16,1 1 0-16,-1-1 0 0,4 7 0 0,-3-7 0 16,-5 1 8-16,-2-7-8 0,6 3 0 0,4 3 0 15,-3 1 0-15,3-4 0 0,-1-3 0 0,-2 4 0 16,3-4 8-16,3 3-8 0,-6-3 0 0,6 3 0 16,-6 1 0-16,3-4 0 0,3 3 0 0,-7-3 0 15,8-3 0-15,3 0 0 0,-11 0 0 0,11 0 0 16,-10 0 8-16,6-3-8 0,-3-3 0 0,7-4 0 15,-3 4 8-15,3-3-8 0,0 6 0 0,0-7 8 16,0 1-8-16,0-1 0 0,0-5 8 0,3-1-8 0,-3 7 0 0,7-4 0 16,-7-3 21-16,4 7-1 0,6-7-1 15,-6 7 0-15,3-1-19 0,-4-5 0 0,8 5 0 16,-7 1 0-16,6 6-16 0,1-3-3 0,-1-4-1 0,1 7 0 16,-1-3 20-16,5-4 0 0,-5 10 0 0,4-6 0 15,-3 3 0-15,3 3 0 0,0 0 0 0,-3-6 0 16,3 6-12-16,-4 6-1 0,1-6-1 0,0 3 0 15,-11-3 14-15,10 6 0 0,-3-6 0 0,0 10 0 16,-3-1 0-16,3 1 16 0,-7-1-3 0,0 0-1 16,0 7-12-16,0 0 0 0,-7 2-9 0,3 1 9 15,4 6-12-15,-10-3 12 0,-4 13-13 0,3-1-624 16,-10 13-125-16</inkml:trace>
  <inkml:trace contextRef="#ctx0" brushRef="#br2" timeOffset="177490.87">9331 8436 864 0,'0'0'76'0,"0"0"-60"0,0 0-16 0,0 0 0 15,0 0 0-15,0 0 8 0,0 0-8 0,0 0 0 16,0 0 25-16,0 0-1 0,0 0 0 0,0 0 0 16,0 0-8-16,0 0-1 0,0 0-1 0,0 0 0 15,0 0 16-15,0 0 3 0,0 0 1 0,0 0 0 16,0 0 1-16,0 0 0 0,0 0 0 0,0 0 0 16,0 0 6-16,7 10 2 0,4-10 0 0,-4 9 0 15,-4 1-15-15,4-1-4 0,0 7 0 0,-3-7 0 16,6 10-8-16,-6-3-3 0,-1 2 0 0,1 1 0 15,0 9 3-15,-1-2 1 0,-6-1 0 0,3 3 0 16,0 0-7-16,0 7-2 0,3-7 0 0,-3 6 0 16,4-6-8-16,-4 4 10 0,0-10-10 0,7 9 10 15,-7-9 6-15,3 3 2 0,1-6 0 0,-1-3 0 16,-3-4 6-16,4 4 2 0,-1 0 0 0,1-4 0 0,-1-2 0 16,-3-4 0-16,0-6 0 0,4 3 0 0,-4-3-10 0,0 0-1 15,0 0-1-15,0 12 0 0,0-12-14 0,0 0 8 16,0 0-8-16,0 0 0 0,0 4 19 0,0-4-3 15,0 0 0-15,0 0 0 0,0 0-28 0,0 0-5 16,0 0-2-16,0 0 0 16,0 0-11-16,0 0-2 0,0 0-1 0,0 0 0 15,0 0-20-15,0 0-4 0,0 0-1 0,0 0-702 0</inkml:trace>
  <inkml:trace contextRef="#ctx0" brushRef="#br2" timeOffset="178637.53">9469 9085 403 0,'0'0'36'0,"0"0"-36"15,0 0 0-15,0 0 0 0,0 0 121 0,0 0 18 16,0 0 3-16,0 0 1 0,0 0-57 0,0 0-11 16,0 0-3-16,0 0 0 0,0 0-22 0,7 10-5 15,-7-1-1-15,0 1 0 0,0-1-27 0,0 1-5 16,0 5-2-16,3-2 0 0,1-4 6 0,-1 1 0 15,-6 5 1-15,3 1 0 0,3-4 16 0,-3 4 3 0,0-6 1 0,0 8 0 16,4-2-9-16,-4-3-3 0,0 2 0 0,0 4 0 16,0-3 4-16,0-4 1 0,3 4 0 0,-3-7 0 15,0 10-4-15,4-3-1 0,-4-7 0 16,3 1 0-16,-3-1-1 0,4 1 0 0,-4-1 0 0,0 0 0 16,0-9-1-16,0 0-1 0,0 0 0 15,0 7 0-15,3 2-9 0,-3-9-1 0,0 0-1 0,0 0 0 16,0 0 1-16,0 0 1 0,0 0 0 0,0 0 0 15,0 0-2-15,0 0-1 0,0 0 0 0,0 0 0 16,0 0-10-16,0 0 0 0,0 0 9 0,0 0-9 16,0 0 0-16,0 0 0 0,0 0 0 0,0 0 0 15,4 6 0-15,-4-6 0 0,0 0 0 0,7 3 0 16,4-3 0-16,-4 7 0 0,0-4 0 0,0-3 0 0,0 0 9 0,3 6-9 16,-3-3 12-16,4-3-12 0,0 0 23 15,-1 0-3-15,1 6 0 0,-1-6 0 0,1 0-20 0,3 0 0 16,-3 0 0-16,3 4 8 0,0-4-8 0,3 0 0 15,1 0 0-15,3 6 8 0,0-6-8 0,1 0 0 16,2 3 0-16,-3 3 0 0,4 1 0 0,3-4 0 16,1-3 0-16,2 9 0 0,1-3 0 0,0-2 0 15,-4 2 0-15,7-3 0 0,-3-3 0 0,0 6 0 16,0-6 0-16,3 0 0 0,4-6 0 0,3 6 0 16,-3 0-8-16,0 0 8 0,-4 0 0 0,4 6 16 15,3-6-3-15,-7 10 0 0,1-10 3 0,-1 9 0 16,4-3 0-16,-4-3 0 0,-3 4-4 0,3-4-1 15,7-3 0-15,-3 6 0 0,3-3-3 0,-3 4-8 16,0-7 12-16,7 3-4 0,0-3-8 0,0 6 0 16,-8-6 0-16,1 0 0 0,4 0 0 0,-8 0 0 0,0 0 0 15,0 0 0-15,-3 0 18 0,7 0 2 0,3 0 0 0,-6 0 0 16,-1 0-6-16,0 0-1 0,4 0 0 0,0 0 0 16,-4 9-1-16,4-9-1 0,-4 7 0 0,0-4 0 15,-3-3-11-15,3 6 0 0,-3-3 9 0,3-3-9 16,-3 0 0-16,0 6 0 0,3-6 0 0,-7 4 0 15,1-4 0-15,-1 0 0 0,-3 0 0 0,-1 6 0 16,1-6 0-16,0 3 11 0,-4-3-3 0,-4 0 0 16,5 6-8-16,-5-6 0 0,1 0 0 0,-4 0 0 15,0 0 0-15,4 3 0 0,-8-3 0 0,4 0 0 16,1 0 0-16,-1 7 0 0,-4-7 0 0,1 9 0 16,3-9 0-16,-3 6 0 0,3-3 0 0,0 4 0 15,-4-4 0-15,4-3 0 0,1 9 0 0,-1-2 0 16,-4-4 0-16,4 3 0 0,-3-6 0 0,3 3 0 15,0 3 0-15,-3 1 0 0,-1-7 0 0,-3 0 0 16,4 3 0-16,0-3 0 0,-4 0 0 0,3 0 0 0,-3-3 0 0,4 3 0 16,-1-7 0-16,-2 7 0 0,-1 0 0 0,3 0 0 15,1 0 0-15,-1-6 0 0,-3 6 0 0,4-3 0 16,0 3-12-16,-1 0-1140 0</inkml:trace>
  <inkml:trace contextRef="#ctx0" brushRef="#br2" timeOffset="182927.48">12474 9703 1202 0,'-28'0'53'0,"17"3"11"0,-6 4-51 0,3-7-13 16,-4 3 0-16,0 3 0 15,4-12 47-15,-3 12 6 0,3-6 2 0,-1 0 0 0,1 0-20 0,0 0-4 16,0-6-1-16,4 6 0 0,2-3-2 0,-2 3 0 15,3 0 0-15,0 0 0 0,3 0 20 0,-3 0 3 16,0 0 1-16,7 0 0 0,0 0-31 0,-3 9-5 16,-4-9-2-16,7 0 0 0,-4 6 4 0,4-6 1 15,0 0 0-15,0 0 0 0,0 0-7 0,0 0-2 16,0 0 0-16,0 0 0 0,0 0 11 0,7 3 3 16,4 7 0-16,-1-10 0 0,1 6 8 0,-1-3 3 0,5-3 0 0,-1 7 0 15,0-14 0-15,0 7 0 0,7 0 0 0,0-3 0 16,4 6-6-16,3-6-1 0,0-3 0 0,8 6 0 15,2-3-2-15,1-4-1 0,0 7 0 16,3-3 0-16,1 3-13 0,-5 0-2 0,5 0-1 0,-4 0 0 16,3-6-9-16,0 6 0 0,1 0 0 0,2 0 0 15,5 0 0-15,-1 0 0 0,1 0 0 0,-1 0 0 16,0 0 0-16,1 0 0 0,-4 0 8 0,3 0-8 16,-3 0 0-16,7 0 12 0,0-6-12 0,0 3 12 15,0 3-12-15,0 0 12 0,3-7-12 0,-3 7 12 16,-4-3-12-16,4 3 10 0,0 0-10 0,0 0 10 15,0-6-10-15,3 6 0 0,1 0 0 0,-1 0 8 16,4 0-8-16,-3 0 8 0,-1-3-8 0,-3 3 8 0,3 0-8 16,-3 0 0-16,4-6 0 0,3 6 8 0,-4 0-8 15,4 0 0-15,-7-4 9 0,0 4-9 0,0 0 9 0,0-6-9 16,0 6 12-16,0-3-12 0,-4-3 8 0,4 6-8 16,3-3 0-16,1-4 0 0,-1 7 22 0,-3 0-2 15,-3 0-1-15,3-6 0 0,-4 3-19 0,0 3 0 16,4-6 0-16,0 6 0 0,4 0 8 0,-1 0 2 15,-3-3 0-15,0 3 0 0,-4 3-10 16,4-3 0-16,-3 0 0 0,3 0 0 0,-1-3 0 0,5 3 0 16,-8 0 0-16,1-7 12 0,3 7-12 15,0 0 0-15,-4 0 0 0,-3 0-11 0,0-3 11 0,3-3 0 16,0 6 0-16,4 0 0 0,4 0 0 0,-1 0 0 16,1 0 0-16,-4 0 0 0,-1 6 0 0,1-3 0 15,0-3 0-15,4 0 0 0,-1 0 0 0,1 0 8 16,3 0-8-16,-4 0 0 0,1 7 0 0,-1-4 9 15,-3-3-9-15,0 0 0 0,-4 0 8 0,4 6-8 0,4-6 0 0,-1 0 0 16,-3 0 8-16,3 0-8 0,-3 0 0 0,4 0 0 16,-1 0 0-16,-3 0 0 0,4 0 0 0,-5 0 0 15,8 0 0-15,-3 0 0 0,3 0 0 0,0 0 0 16,0 3 0-16,3 3 0 0,-6-6 0 0,3 0 0 16,3 0 0-16,-3 0 0 0,4 0 8 0,-1 7-8 15,4-4 10-15,-7-3-2 0,0 0 0 0,0 0 0 16,4 0-8-16,-1 0 0 0,1 0 0 0,6 6 0 15,1-6 8-15,-1 0-8 0,-6 0 0 0,-1-6 8 16,8 6-8-16,-4 0 0 0,0 0 0 0,3 0 0 16,1 0 0-16,0 0 8 0,-8 0-8 0,4 0 8 15,0 0-8-15,0-3 0 0,4 3 0 0,-4 0 0 16,3 0 0-16,-3 0 0 0,-3 3 0 0,3-3-11 16,-4 0 11-16,8 0 0 0,-1 6 0 0,5-3 0 15,-5-3 0-15,4 0 0 0,-3 0 0 0,-1 6 0 0,1-6 0 16,3 0 0-16,7-6 0 0,-3 6 8 0,-8 6 0 0,1-6 0 15,3 0 0-15,-4 0 0 0,8 0 4 0,0 0 2 16,-4 0 0-16,0 0 0 0,7 0-6 0,-7 0 0 16,-3 0-8-16,3 0 12 0,7 0-12 0,-4 4 0 15,-3-4 0-15,1 6 0 0,-8-3 8 0,3-3-8 16,1 0 0-16,3 0 0 0,0 0 9 0,-4 6-9 16,-3-3 8-16,0-3-8 0,-3 0 0 0,-1 7 0 0,8-14 0 15,-4 7 0-15,0 7 0 0,0-7 0 0,0 0 0 0,0 0 0 16,-3 0 0-16,-1 0 0 0,4 0 0 0,0 0 0 15,0 0 0-15,0 0 0 16,0 0 12-16,-7 3-4 0,0 3 4 0,0-6 1 0,0 0 0 16,0 6 0-16,4-3-5 0,-1-3-8 15,1 0 11-15,-4 7-11 0,0-4 8 0,0-3-8 0,-4 0 0 16,4 0 0-16,4 0 8 0,-1 0-8 0,4 0 0 0,0 0 0 16,-3 0 0-16,3 0 0 0,0 0 0 0,-4 0 0 15,4 0 0-15,0 0 8 0,4 0-8 0,-4 6 0 16,0-3 8-16,0-3-8 0,-4 0 0 0,-3 0 0 15,7 0 8-15,-7 7-8 0,4-7 0 0,-4 0 0 16,3 0 0-16,-6 0 0 0,-1 0 0 0,-3 0 0 16,0 0 0-16,7 0 0 0,3 0 0 0,-3 0 0 0,0 0 0 15,4 3 0-15,-4-3 8 0,-4 0-8 0,1 0 0 16,-4 0 0-16,7 0 0 0,0 0 0 0,0 0 8 0,0 0-8 16,3 0 0-16,-6 0 0 0,-1 0 0 0,-3 0 0 15,0 0 0-15,0 0 0 0,0 0 8 0,3 0-8 16,1 0 0-16,-5-3 0 0,5 3 0 0,-4 0 0 15,-4 0 0-15,1 0 0 0,-8 0 0 16,4 0 0-16,-4 0 0 0,4 0 0 0,0 0 0 16,3 0 0-16,-6 0 0 0,2 3 0 0,5-3 0 0,-4 0 0 15,-4 0 0-15,-3 0 0 0,-4 0 0 0,0-3 0 16,1 3 0-16,-1-7 0 0,0 7 8 0,-3-3-8 16,3-3 0-16,0 6 0 0,-3 0 0 0,4 0 0 15,-1 0 0-15,-3-3 0 0,-1-4 0 0,-2 7 0 16,2 0 0-16,-3 0 0 0,-3 0 8 0,0 0-8 15,0 0 0-15,-1 0 0 0,-3 0 0 0,1-3 0 0,-1-3 0 0,0 6 0 16,-3 0 0-16,-1 0 0 0,4 0 0 0,-3 0 0 16,-4 0 0-16,0 0 0 0,4 0 0 0,-4 0 0 15,-3 0 0-15,-4 0 0 0,3 0 0 0,1 0 0 16,-1 0 8-16,-3 0-8 0,-7 0 0 0,7 0 0 16,1 0 8-16,-1 0-8 0,-7 0 0 0,0 0 0 15,10 6 0-15,-3-6 0 0,-7 0 0 0,11 0 0 16,-4 3 8-16,3-3-8 0,-10 0 0 15,8 0 0-15,-1 0 0 0,0 0 0 0,-7 0 0 16,0 0 0-16,0 0 0 0,0 0 0 0,0 0 0 0,0 0 0 16,0 0 11-16,10-3-11 0,-10 3 10 15,0 0-10-15,0 0 16 0,0 0-4 0,4-6 0 0,-4 6 0 16,7-6-12-16,-4 3 11 0,-3-7-11 0,0 10 10 16,0 0 2-16,4-6 0 0,-1 3 0 0,-6-7 0 15,3 4 1-15,0-3 1 0,0-1 0 0,0 1 0 0,0 0-3 0,-4-1-1 16,8-6 0-16,-4 7 0 0,-4-7-1 0,1 4 0 15,3-4 0-15,0 4 0 0,-4-4 0 0,4 6 0 16,-3-5 0-16,3 2 0 0,0-2-9 0,-4-1 10 16,4-3-10-16,-3 7 10 0,3-4-10 0,-4 0 0 15,4-3 0-15,-3 10 0 0,3-7 0 0,-4 4 0 16,1-4 0-16,-1-3 0 0,1 10 0 0,-5-7 0 16,8 7 0-16,-3-4 0 0,-4-2 0 0,3 5 0 15,-3 1 0-15,4-1 0 16,-4 1-59-16,3 0-7 0,-3-4-2 0,0 10-908 0,-4-3-183 15</inkml:trace>
  <inkml:trace contextRef="#ctx0" brushRef="#br2" timeOffset="193783.03">6463 6536 230 0,'0'0'20'0,"0"0"-20"0,3-6 0 0,4 3 0 16,-7 3 258-16,0-10 47 0,4 1 10 0,0-1 1 15,-1 4-232-15,1-3-48 0,-1-1-8 0,4 1-3 16,-3 3-25-16,-1 3 0 0,-3-7 0 0,4 1 0 16,-1 2-9-16,1-8 9 0,-4 5 0 0,0 1 0 15,-4 6 0-15,4-7 16 0,-3 4-2 0,3-3 0 16,0-1 21-16,-4 4 4 0,4-3 1 0,-3-1 0 15,-1 7 3-15,4-3 1 0,-7-4 0 0,0 1 0 16,4 0-21-16,-1 2-4 0,0-2-1 0,4 6 0 16,-10-7 2-16,10 4 1 0,-7-3 0 0,0 9 0 15,7 0-9-15,-4-3-1 0,-3-4-1 0,0 7 0 16,0 0-10-16,-3 0 0 0,2 0 0 0,5 10 0 0,-11-4 15 0,7-3 1 16,-4 7 0-16,4-1 0 15,-3 0-28-15,2-2-6 0,-2 2-1 0,3 0 0 16,3 1 19-16,-3 6 0 0,-3-7-8 0,3 0 8 0,3 10 0 0,1-9 0 15,-4 5 0-15,3-5 0 0,-3 5 0 0,3-2 8 16,1-4-8-16,-1 1 12 0,1 5 8 0,-1 1 2 16,-3-3 0-16,0 2 0 0,0-5-13 0,4 8-9 15,-4-2 12-15,3 3-12 0,-3-3 12 0,0 2-12 16,0 4 12-16,3-6-12 0,-6 3 10 0,3 6-10 16,3-6 8-16,1 6-8 0,-4-6 8 0,3 0-8 15,-3-1 8-15,3 1-8 0,1 6 32 0,3-6 2 16,-7 0 0-16,3 6 0 0,-3-6-22 0,4 3-12 0,-1 0 12 0,1-4-12 15,-1-2 24-15,4 3-1 0,4 0-1 0,-4 3 0 16,-4-10-10-16,4 7-1 0,4-3-1 16,-1 3 0-16,1-4-10 0,-4-2 8 15,0 9-8-15,3-10 8 0,-3 7 11 0,7 0 1 0,-7-3 1 16,0 9 0-16,0-6-7 0,-7-1-2 16,7 7 0-16,-3-6 0 0,-1 0-4 0,4 6 0 0,0-6-8 0,0 0 12 15,0 0-4-15,0 3 0 0,0-4-8 0,-3 1 12 16,-1 0-12-16,4-10 11 0,4 10-11 0,-4-9 10 15,-4 5-10-15,4 4 0 0,4-9 0 0,-4-1 8 16,3 7-8-16,-3-7 8 0,-3 7-8 0,3-4 8 16,-4-2 2-16,1 5 0 0,-4 4 0 0,3-3 0 15,-3-4 8-15,3 10 2 0,1-9 0 0,-4 6 0 16,3 3-20-16,-3-4 0 0,7-5 0 0,-7 3 0 0,4 2 9 0,-4-8-9 16,7 6 0-16,-7 2 9 0,3-8-9 0,-3 5 0 15,0-5 0-15,7-1 8 0,-7 1-8 0,3 5 0 16,4-5 9-16,-10-1-9 0,6 1 0 15,1-1 9-15,-4 0-9 0,0 1 0 0,0-1 8 0,3-3-8 16,-3 4 0-16,0-7 0 0,3 6 0 16,-6 4 0-16,3-4 0 0,3 1 0 0,-6-1 9 0,3-6-9 15,0 7 0-15,3-4 9 0,-7 3-9 16,4-2 0-16,0-4 0 0,4 3 0 0,-4-3 8 0,0 4-8 16,0-4 8-16,0-3-8 0,3 6 0 0,-3-3 8 15,3-3-8-15,-3 6 0 0,0-6 9 0,0 0-9 16,4 0 10-16,-11 0-10 0,7 0 8 0,3 0-8 15,-6-6 0-15,-5 6 9 0,8-3-9 0,-3-3 12 0,-1 6-12 0,4-3 12 16,-3-4-12-16,-8 4 0 0,11-3 0 0,-11 3 0 16,11-4 0-16,-3 4 0 0,-1-3 0 0,7 0 0 15,-6 3 0-15,-1-4-19 0,4 7 3 0,0-3 1 32,0 3-87-32,7 0-18 0,-3 0-3 0,3 0-1 15,0 0-94-15,0 0-19 0,0 0-4 0,0 0-1 0</inkml:trace>
  <inkml:trace contextRef="#ctx0" brushRef="#br2" timeOffset="195484.53">7468 6752 518 0,'0'0'46'0,"0"0"-37"0,0 0-9 0,7 0 0 16,0 0 104-16,-3-9 18 0,-1 9 4 0,5-3 1 15,2-3-99-15,-6 2-19 0,-1-2-9 0,4-3 8 0,0 6-8 0,0-4 0 16,0-2 0-16,-3 3 0 0,3-4 0 0,-3 1 0 15,-1 0 0-15,4 5 0 0,-7-8 24 0,4 2 2 16,-4 1 1-16,0 6 0 16,-4-7 43-16,4 4 9 0,-7-3 1 0,4-1 1 0,-5 4-17 0,1 3-4 15,0-3-1-15,0 3 0 0,-3 3-36 0,-1-7-7 16,1 4-2-16,2 3 0 0,1 0-4 0,-7 0-1 16,0 0 0-16,7-6 0 0,-3 12-9 0,-1-6 0 15,0 0 0-15,-6 3 17 0,10 4-8 16,-4-4 0-16,1-3 0 0,2 6 18 0,-2-3 3 15,-1 3 1-15,8 1 0 0,-8-4-7 0,-3 6 0 16,7-3-1-16,4 4 0 0,-8-7 2 0,7 6 1 0,-3-2 0 16,4 8 0-16,-4-5-12 0,3 2-2 0,-3-2-1 0,4 5 0 15,-1 4 4-15,1 6 1 0,-4 0 0 0,-1-3 0 16,8-3 1-16,-7 6 1 0,4-6 0 0,-4 6 0 16,7 0-3-16,-7-3-1 0,3 3 0 0,-3 0 0 15,0 0-6-15,0-3-8 0,4 3 11 0,3 1-11 16,-11-4 0-16,7 3 0 0,1 0 0 0,-4 0 0 15,7-3 20-15,-11 3 0 0,11 3 0 0,-10-3 0 16,3 3 3-16,0 7 1 0,0-7 0 16,-1 0 0-16,1 4-2 0,4-4 0 0,-11 6 0 0,3-5 0 15,4-4-10-15,4 3-1 0,-8 0-1 0,4-9 0 16,0 6-10-16,0 0 0 0,0-6 0 0,3 0 8 16,1 0-8-16,-1-1 10 0,1-2-10 0,-1 3 10 15,1-3-10-15,3-7 0 0,0 10 0 0,-7-10 0 16,7 1 0-16,0-1 0 0,-4 0 9 0,1-2-9 15,3 2 0-15,0-9 0 0,0 0-12 0,0 0 4 16,0 0-40-16,0 0-7 0,0 0-1 0,0 0-1 16,0 0-115-16,0 0-24 0,0-9-4 0,-4-1 0 0</inkml:trace>
  <inkml:trace contextRef="#ctx0" brushRef="#br2" timeOffset="195843.6">6823 7314 230 0,'0'0'20'0,"-11"-3"-20"0,4-4 0 0,7 7 0 16,-7 0 300-16,7 0 55 0,0 0 11 0,0 0 2 15,0 0-264-15,0 0-52 0,0 0-12 0,0 0-1 16,0 0-9-16,0 0-2 0,0 0 0 0,0 0 0 16,0 0 7-16,0 0 1 0,7 10 0 0,-3-1 0 15,3-3 20-15,0-2 4 0,3 2 0 0,1-6 1 16,3 0 5-16,-3 0 1 0,3 0 0 0,3 0 0 16,5-6-17-16,2 2-3 0,1-5-1 0,7 3 0 15,-4-4-26-15,4 1-4 0,-4 0-2 0,4-1 0 0,6 4-14 16,1-4 0-16,-4 1 0 0,8 0 0 15,-8-1 0-15,0 1 0 0,4 3 0 0,-4-4 0 16,1 7-127-16,-5-3-28 16,33-13-5-16,-25 10-2 0</inkml:trace>
  <inkml:trace contextRef="#ctx0" brushRef="#br2" timeOffset="201724.37">30395 7010 961 0,'7'-4'42'0,"-7"4"10"0,0 0-42 0,0 0-10 16,4-6 0-16,-1 0 0 0,1 3 95 0,0-4 17 15,-4 7 3-15,3-9 1 0,-3 6-26 0,4-3-5 16,-4-4-1-16,0 7 0 0,3-3-28 0,-3 6-5 16,-3-10-2-16,3 4 0 0,3 3-9 0,-6-6-1 15,-1 2-1-15,1-2 0 0,-1 6-3 0,0-3-1 0,1-4 0 0,-4 4 0 16,-4 3 2-16,4 3 0 0,7 0 0 0,0 0 0 16,-10-7-15-16,-1 7-2 0,-3 0-1 0,3 0 0 15,-3 7-8-15,0-7-2 0,0 9 0 0,-4 1 0 16,4-1 0-16,-3 7 0 0,-1-7 0 0,4 10 0 15,0-3-8-15,-4 2 0 0,1 1 0 0,2 0 0 16,-6 0 0-16,4-4 0 0,2 4 0 0,-2 0 0 16,-1-3 0-16,8-1 0 0,-4-2 0 0,3 3 0 15,4-7 0-15,-4 7 0 0,4-7 0 0,4 1 0 16,3 2-8-16,-4-2 8 0,4-4 0 0,4 3 0 16,-1 1 0-16,1-4 0 0,-4-6 0 0,7 3 0 15,3 3 0-15,1-6 0 0,3 3 0 0,-3-6 0 16,3-3 15-16,3 6-3 0,-2-9 0 0,-1 9 0 15,0-10 4-15,3 1 1 0,1-7 0 0,0 7 0 16,-4-4 3-16,3-2 0 0,1-4 0 0,-4 0 0 16,0-6-3-16,0 6 0 0,4-6 0 0,-4 0 0 0,-3-3 11 15,-1-7 3-15,4 7 0 0,-7-7 0 0,1-2-23 0,-5-1-8 16,4-3 0-16,-7-3 9 0,0 13-1 0,4-10 0 16,-4 4 0-16,3 2 0 0,-6-2 0 0,3-4-8 15,-4 3 12-15,4 4-4 0,0 5-8 0,0-5 0 16,-3 6 0-16,-1 0 0 0,-3-1-19 0,3 4 4 15,-3 0 1-15,0 6 0 16,0 4-40-16,4-4-8 0,-1 9-2 0,1-5 0 16,-4 12-181-16,3-7-37 0</inkml:trace>
  <inkml:trace contextRef="#ctx0" brushRef="#br2" timeOffset="202408.25">31027 6658 345 0,'0'0'31'0,"0"0"-31"0,0 0 0 0,0 0 0 16,0 0 224-16,0 0 38 0,0 0 8 0,0 0 2 16,10-6-148-16,-3 6-28 0,-7 0-7 0,0 0-1 15,0 0 7-15,0 0 1 0,0 0 0 0,0 0 0 16,-3 6-27-16,-4 4-5 0,0-1 0 0,0 1-1 16,-7 2-22-16,3 4-4 0,-3-1-1 0,0 4 0 15,-4 6-23-15,1-3-5 0,2-3 0 0,-2 6-8 16,-1-6 16-16,-3 12-3 0,3-9-1 0,1 3 0 15,-4-6-12-15,6 6 11 0,-2-6-11 0,-1 0 10 16,8-3-10-16,3-4 0 0,-4 4 0 0,4 0 0 16,0-7 0-16,3 0 0 0,1 1 0 0,-1-7 0 0,1 3-14 0,3-6-8 15,0 0-2-15,0 0 0 16,0 0-26-16,0 0-6 0,3-9 0 0,1-1-1 16,-4 1-131-16,3 0-25 0,-3-7-6 0,4 0-1 15,-4 4-10-15,0-7-2 0</inkml:trace>
  <inkml:trace contextRef="#ctx0" brushRef="#br2" timeOffset="202582.79">30709 6752 460 0,'0'-9'41'0,"4"6"-33"16,-4-3-8-16,3 2 0 0,-3 4 203 0,0 0 38 16,0 0 8-16,0 0 2 0,0 0-105 0,0 0-21 15,0 0-4-15,11 4-1 0,0 2-23 0,-4-3-5 0,3 6 0 0,-3 1-1 16,4 6-23-16,3 2-5 16,0-2-1-16,0 3 0 0,0 6-6 0,4-6-2 15,-4 0 0-15,0 9 0 0,0-6-23 0,4 0-5 16,3 3-1-16,0-6 0 0,0 6-17 0,1-7-8 15,-1 1 8-15,3-3-8 0,-6-3 0 0,3 2 0 0,0-5 0 0,-3 5-784 16,3-5-154-16</inkml:trace>
  <inkml:trace contextRef="#ctx0" brushRef="#br2" timeOffset="-207826.49">9267 9587 1497 0,'-10'-15'133'0,"6"11"-106"0,-3-5-27 0,0 3 0 16,4-4 149-16,-1 4 25 0,1 3 5 0,3-3 1 15,-4-4-122-15,4 10-24 0,0 0-5 0,0 0-1 16,4-3-16-16,3-3-3 0,0 6-1 0,0 0 0 16,-7 0-8-16,7 0 0 0,0 0 0 0,0 0 0 15,-7 0 0-15,7 0 0 0,0 6 9 0,-7-6-9 16,0 0 0-16,4 3 0 0,-4-3 0 0,0 0-8 15,7 6 37-15,-7-6 8 0,0 0 2 0,0 0 0 16,0 0 35-16,0 0 7 0,0 10 2 0,0-10 0 16,0 0-39-16,0 9-8 0,0 1-2 0,-7-1 0 15,3-3-13-15,1 4-2 0,3-1-1 0,-4 4 0 0,4 2-18 0,-3 1 10 16,3-3-10-16,-4 2 8 16,4 4 0-16,0-3 0 0,4-4 0 0,-1 10 0 0,1-3-8 0,-4-6 0 15,7 2 0-15,0 4 0 0,-7 0 0 0,7-3 0 16,-4 2 0-16,4 1 0 0,-3-3 0 0,3 3 0 15,-4-4-12-15,1 4 12 0,0-6 0 0,-1 3 0 16,1-1 0-16,3-5 0 0,0 2 0 0,-7 4 0 16,0-7 12-16,0 1-4 0,0-1-8 0,7-3 0 15,-7-6 9-15,0 10-9 0,0-1 8 0,0-9-8 16,0 0 10-16,0 0-10 0,0 10 12 0,0-4-4 0,0-6-8 16,0 0 12-16,-7 3-4 0,7-3 0 0,0 0-8 0,0 0 12 15,0 0-12-15,0 0 11 0,0 0-11 16,0 0 10-16,0 0-10 0,0 0 0 15,0 0 9-15,0 0-9 0,3 9 0 0,-3-9 0 16,0 0 0-16,0 0 0 0,0 0 0 0,0 0 8 0,0 0-8 0,0 0 0 16,-3 0 9-16,3 0-9 0,0 0 12 0,0 0-12 15,0 0 16-15,0 0-3 0,0 0-1 0,0 0 0 16,0 0-12-16,0 0 9 0,0 0-9 0,0 0 8 16,10 0-8-16,-10 0 0 0,0 0 0 0,14 7 0 15,-3-4 0-15,0-3 0 0,3 0 0 0,-7 0 0 16,3 6 0-16,1-6 0 0,3 0 0 0,-3 3 0 15,-1 3 0-15,4-6 0 0,0 0 0 0,0 7 0 16,1-4 0-16,-1-3 0 0,0 0 0 0,3 0 0 0,-2 0 0 16,2 0 0-16,-3 0 0 0,4 0 0 0,0 0 0 15,3 0 0-15,-4 0 8 0,5 0-8 0,2 0 0 0,1-3 0 16,3-4 0-16,0 7 8 0,1 0-8 0,2 0 0 16,-2 0 0-16,2 0 0 0,1 7 0 0,0-4 0 15,3-3 0-15,-3 0 0 0,3 0 0 0,0 0 0 16,1 0 0-16,-1 0 0 0,4 0 0 0,3 0 0 15,4 0 0-15,-4-3 0 0,-6 3 0 0,6-7 0 16,4 7 8-16,0 0-8 0,0 0 0 0,-4 0 0 16,0-9 0-16,4 9 0 0,3-6 0 0,-3 3 0 15,0-4 8-15,4 7-8 0,6 0 0 0,-3 0 0 16,-4 0 0-16,1 0 0 0,3-3 0 16,0 3 0-16,-1-6 0 0,1 6 0 0,0 0 0 0,4 0 0 15,-1 0 0-15,4 0 0 0,-7 6 0 0,7-6 0 0,-7 0 0 0,3-6 0 16,1 6 0-16,3 0 0 0,0-3 0 15,0-3 0-15,0 12 0 0,-4-6 0 16,-3 3 0-16,4-3 0 0,-1-3 0 0,0 3 0 0,4 0 0 0,4 0 0 16,-4 3 0-16,-4-3 0 0,4 0 0 0,-3 6 0 15,-1-6 0-15,1 0 0 0,3 0 0 0,0 0 0 16,0 0 0-16,-1 0 0 0,1 0 0 0,0 3 0 16,-3-3 0-16,-1 0 0 0,-3 0 0 0,7-3 0 15,-3-3 0-15,-1 6 0 0,1 0 0 0,-1 0 0 16,-3 0 0-16,3 6 0 0,-6-3 0 0,3 4 0 15,0-4 0-15,-4-3 0 0,7 6 0 0,-3-6 0 16,7 9 0-16,-3-9 0 0,-1 10 0 0,1-4 0 16,-1-3 0-16,-3 4 0 0,0-4 0 0,0-3 0 15,7 0 0-15,0 0 0 0,-4 0 0 0,4 6 0 16,-3-6 0-16,-4 3 0 0,-1-6 0 0,-2 3 0 16,3 0 0-16,0-6 0 0,3 6 8 0,-3 0-8 0,-4 0 0 0,4 6 0 15,-3-3 0-15,-1-3 0 0,-3 6 0 0,3 4 0 16,-3-10 0-16,4 6 0 15,3-3 0-15,-1 3 0 0,-2-2 0 0,3-4 0 0,3 6 0 0,-3-3 0 16,0-3 0-16,-4 0 0 0,-3 6 0 0,7-6 10 16,0-6-10-16,0 6 10 0,0 0-10 0,0 0 0 15,3-3 0-15,1-3 0 0,-8 6 0 0,4 0 0 16,0 0 0-16,-4-4 0 0,8 4 0 0,-1-6 0 16,1 6 0-16,3 0 0 0,-4 0 0 0,-3 0 0 15,0 0 0-15,0 0 0 0,3 0 0 0,-3 0 0 16,7-3 0-16,-3 3 0 0,3-6 0 0,-4 6 0 15,1 0 0-15,-1 0 0 0,-3-7 0 0,0 7 0 0,0-3 0 0,0-3 0 16,0 3 0-16,3-3 0 0,-3 3 0 0,3 3 0 16,1-7 0-16,-1 7 0 0,1-3 0 15,3-3 0-15,0 6 0 0,-4-3 0 0,4-4 0 0,4-2 0 16,-1 9 0-16,4 0 0 0,-3-6 0 0,-4 6 8 16,0-3-8-16,3-4 0 0,4 4 0 0,-3-3 0 15,-1 6 0-15,1-3 0 0,-4-3 0 0,-1 6 0 16,-6-4 0-16,7-2 0 0,-3-3 0 0,3 9 0 15,0-7 0-15,3 4 0 0,1-3 0 0,-1 6 0 16,-3 0 0-16,0 0 0 0,0-3 0 0,0-3 0 16,7 6 0-16,0 0 0 0,-3 0 0 0,-1 0 0 15,1 0 0-15,-4 6 0 0,0-6 0 0,-4 0 0 0,4-6 0 16,0 12 0-16,0-6 0 0,4 0 0 0,-5 3 0 0,5-3 0 16,-8 6 0-16,4-6 0 0,0 3-9 0,0-3 9 15,4 7-12-15,-1-7 12 16,4 6 0-16,-3-3 0 0,-1-3 8 0,1 10-8 0,-4-10 0 0,3 6 0 15,8-6 0-15,-4 0 0 0,0 3 0 0,-4 3 0 16,-6-6 0-16,3 3 0 0,0-3 0 0,0 0 8 16,-4 0-8-16,1 0 0 0,6 0 0 0,1 7 0 15,-4-4 0-15,0-3 0 0,-7 6 0 0,3-6 0 16,0 0 0-16,-3 3 0 0,4-3 0 0,3 6 0 16,7-6 0-16,0 7 0 0,3-4 0 0,-3 3 0 15,-3-6 0-15,3 3 0 0,4-3 0 0,-4 0 0 16,3 7 0-16,-3-7 0 0,-3 3 9 0,-1-3-9 0,-3 0 8 0,0 6-8 15,4-12 0-15,3 6 0 16,-4 6 0-16,4-6 0 0,0 3 0 0,0-3 0 0,-7 0 0 0,4 0 0 16,-1 0 0-16,4 0 0 0,-3 0 0 0,3 0 0 15,-4 6 0-15,1-3 0 0,-8-3 0 0,4 7 0 16,-3-7 0-16,3 6 0 0,0-6 0 0,3 0 0 16,-3 3 0-16,-4-3 0 0,4 6 0 0,-3-2 0 15,-4-4 0-15,3 0 0 0,1 0 0 16,-1 0 0-16,8 0 0 0,-4 6 0 0,0-3 0 0,3-3 0 15,-3 0 0-15,4 6 0 0,-5-6 0 0,5 0 0 16,3 0 0-16,0 0 0 0,-3 0 0 0,-4 3 0 16,-1-3 0-16,1 0 0 0,-3 7 0 0,-1-4 0 15,-3-3 0-15,7 0 0 0,-3 0 0 0,-1 0 0 16,1 6 0-16,-1-6 0 0,0 0 0 0,-6 9 0 16,3-9 0-16,0 0 0 0,0 7 0 0,3-4 0 15,4-3 0-15,-4 0 0 0,8 6 0 0,-4-3 0 0,-4-3 0 0,1 7 0 16,3-7 0-16,-4 0 8 0,4 3-8 0,0-3 0 15,7 0 0-15,-3 0 0 0,-8 6 0 16,1-3 0-16,-8-3 0 0,7 0 0 0,-3 0 0 0,4 0 0 16,3 6 0-16,0-6 0 0,3 0 0 0,-3 3 0 15,0-3 0-15,-7 7 0 0,0-7 0 0,0 0 0 16,0 0 0-16,3 6 0 0,1-6 0 0,-1 3 0 16,-3-3 0-16,0 0 0 0,-7 0 0 0,0 6 0 15,0-2 0-15,-4-4 0 0,0 0 0 0,1 0 0 16,-1 6 0-16,0-3 0 0,1-3 0 0,-5 0 0 15,5 0 0-15,-1 0 0 0,-3 6 0 0,0-6 0 16,-8 3 0-16,5-3 0 0,-5 0 0 0,1 0 0 0,0 7 0 0,-4-4 0 16,4-3 0-16,-4 0 0 15,4 6 0-15,-4-6 0 0,0 3 0 0,1 3 0 0,2-6 0 16,-2 10 0-16,-5-10 0 0,1 6 0 0,0-3 0 0,-4-3 0 16,0 0 0-16,-3 7 0 0,-4-7 0 0,0 3 0 15,3-3 0-15,-6 6 0 0,3-6 0 0,-7 3 0 16,7-3 0-16,-7 0 0 0,4 0 0 0,-11 0 0 15,7 0 0-15,0-3 0 0,0 3 8 0,-7 0-8 16,7 0 0-16,0-6 0 0,4 6 0 0,-8 0 8 16,-3 0-8-16,11 0 0 0,-11 0 0 0,7-3 0 15,0-4 8-15,0 4-8 0,0-3 0 0,-7 6 8 16,4-3 0-16,-4 3 0 0,3-7 0 0,1 1 0 0,3 3 0 16,-4-3 0-16,1 3 0 0,-1-7 0 0,-3 4 0 15,4-3 0-15,-1-1 0 0,1 1 0 16,-4-1 0-16,3 4-8 0,1-6 12 0,-4-4-4 15,0 6 0-15,0-5 0 0,0 2 0 0,0-2 0 16,0-4-8-16,0 0 12 0,-4 0-12 0,4-3 12 16,0 3-12-16,0 1 0 0,-3 5 0 0,3-3 0 0,0 7 0 0,0-7 0 15,-4 7 0-15,4-1 0 0,-3-5 0 0,3 5 0 16,-4 1 0-16,4 6 0 0,-3-7-10 0,-1 4-4 16,4 6-1-16,-3-6 0 15,-8 3-79-15,4-4-16 0,-3 7-3 0,-5 7-814 16,1-14-162-16</inkml:trace>
  <inkml:trace contextRef="#ctx0" brushRef="#br2" timeOffset="-194395.83">10114 18242 57 0,'0'0'0'0,"0"0"0"15,0 0 0-15,0 0 0 0,0 0 64 0,0 0 8 16,0 0 2-16,0 0 0 0,0 0-33 0,0 0-6 16,0 0-2-16,0 0 0 0,0 0 18 0,0 0 3 15,0 0 1-15,0 0 0 0,0 0 17 0,0 0 4 16,-7 0 1-16,7 0 0 0,-7 0-17 0,7 0-3 16,-3 0-1-16,3 0 0 0,0 0-8 0,-8 3-1 0,1-3-1 0,7 0 0 15,-7 0-11-15,7 0-3 0,-3 0 0 0,3 0 0 16,-7 0-16-16,7 0-3 0,0 0-1 0,-4 6 0 15,-3-2 2-15,7-4 0 16,-3 6 0-16,3-6 0 0,-7 0-14 0,3 3 0 0,1-3 0 0,-5 0 0 16,5 0 17-16,-1 0 1 0,1 0 0 0,3 0 0 15,0 0-18-15,0 0 0 0,0 0 8 0,-4 6-8 16,4-6 10-16,0 0-2 0,0 0 0 0,-3 3 0 16,-4 4-8-16,7-7 0 0,0 0 0 0,0 0 0 15,0 0 0-15,0 0 18 0,0 0-3 0,0 0-1 16,0 0 24-16,0 0 5 0,0 0 1 0,0 0 0 15,0 0-29-15,0 0-6 0,0 0-1 0,0 0 0 0,0 0 16 0,0 0 4 16,0 0 0-16,0 0 0 16,0 0 0-16,0 0 0 0,0 0 0 0,0 0 0 15,0 0-28-15,0 0 0 0,0 0 0 0,7 0 0 0,-7 0 12 16,0 0-4-16,3 3 0 0,-3-3 0 0,0 0-8 0,0 0 0 16,0 0 0-16,7 6 0 0,-7-6 0 0,0 0 0 15,0 0-12-15,0 0 12 0,0 0 0 0,0 0 0 16,0 0 0-16,0 0 12 0,0 0-12 0,0 0 0 15,0 0-12-15,0 0 12 0,0 0 0 0,0 0 0 16,0 0 0-16,0 0 0 16,0 0-27-16,4 0-10 0,-4 0-3 0,11 0-543 15,-11 0-109-15</inkml:trace>
  <inkml:trace contextRef="#ctx0" brushRef="#br2" timeOffset="-188410.97">9895 18298 345 0,'0'0'31'0,"0"0"-31"0,0 0 0 0,0 0 0 15,0 0 97-15,0 0 14 0,0 0 2 0,0 0 1 16,0 0-56-16,0 0-11 0,0 0-3 0,0 0 0 15,0 0 8-15,0 0 0 0,0 0 1 0,0 0 0 16,0 0-26-16,0 0-6 0,0 0-1 0,0 0 0 16,0 0-3-16,0 0-1 0,0 0 0 0,0 0 0 15,0 0 13-15,0 0 3 0,0 0 0 0,0 0 0 16,0 0 6-16,0 0 2 0,0 0 0 0,0 0 0 0,0 0 0 0,0 0 0 16,0 0 0-16,0 0 0 0,0 0-12 0,0 0-1 15,0 0-1-15,0 0 0 0,0 0 9 0,7 10 1 16,-7-10 1-16,0 0 0 0,0 0 7 0,0 0 0 15,0 0 1-15,0 0 0 0,0 0-26 0,0 0-6 16,0 0-1-16,0 0 0 0,0 0 7 0,0 0 1 16,0 0 0-16,0 0 0 0,0 0-9 0,0 0-2 15,0 0 0-15,0 0 0 0,0 0 11 0,0 0 3 16,0 0 0-16,0 0 0 0,0 6-23 0,0-6 0 0,0 0 0 16,0 0-12-16,8 10 12 0,-8-10 8 0,0 0-8 0,0 0 11 15,0 0 9-15,0 0 3 16,0 0 0-16,0 0 0 0,0 0 11 0,0 0 2 15,0 0 1-15,0 0 0 0,0 0-22 0,0 0-5 16,0 0-1-16,0 0 0 0,0 0-9 0,0 0 10 16,0 0-10-16,0 0 10 0,7 3-10 0,-7-3 0 15,0 0 0-15,0 0 0 0,0 0 0 0,0 0 0 0,0 0 0 0,0 0 0 16,0 0 0-16,0 0 0 0,0 0 0 0,0 0 0 16,0 0 0-16,0 0 0 0,10 0 0 0,-10 0 0 15,0 0 0-15,7 6 0 0,0-6 9 0,-7 0-9 16,11 0 13-16,-11 0-1 0,0 0-1 0,10 0 0 15,-2-6-3-15,-8 6-8 0,7 0 12 0,3 0-4 16,-3 0 0-16,-7 0-8 0,0 0 12 0,0 0-4 16,11-3-8-16,-11 3 10 0,0 0-10 0,7 0 10 0,-7 0 8 0,0 0 2 15,0 0 0-15,10 3 0 16,-10-3-20-16,7 0 0 0,1 0 0 0,-8 0 0 0,0 0 0 0,10 0 0 16,-10 0 0-16,7 0-9 15,4-3 9-15,-11 3 11 0,0 0-3 0,7 0 0 0,3-7-8 16,-10 7 0-16,0 0 0 0,7-3 0 15,-7 3 0-15,8-6 0 0,-8 6 0 0,0 0 0 16,0 0 0-16,0 0 12 0,10 0-12 0,-10 0 12 0,0 0 0 0,0 0 0 16,0 0 0-16,0 0 0 0,7 0-4 0,-7 0 0 15,0 0 0-15,0 0 0 0,7-3-8 0,-7 3 10 16,0 0-10-16,0 0 10 0,7-7-10 0,-7 7 10 16,0 0-10-16,0 0 10 0,0 0-10 0,7 0 0 15,-7 0 9-15,0 0-9 0,0 0 0 0,11 0 0 0,-11 0 0 0,0 0 8 16,0 0-8-16,7 0 0 0,0-3 0 0,-7 3 0 15,0 0 0-15,0 0 0 0,0 0 0 0,0 0 8 16,7-6-8-16,-7 6 0 0,0 0 8 0,7 0-8 16,0 0 0-16,-7 0 0 0,0 0 0 0,0 0-8 15,7-6 21-15,-7 6 5 0,0 0 1 0,0 0 0 16,0 0-19-16,7 0 0 0,4-3 0 0,-11 3 0 16,0 0 0-16,0 0 0 0,10 0 0 0,-2-7 0 15,-1 7 8-15,0 0 0 0,-7 0 1 0,7-3 0 16,3-3-9-16,-10 6 0 0,0 0 0 0,0 0 0 15,7 0 0-15,-7 0 0 0,0 0 0 0,0 0 0 16,0 0 0-16,0 0 0 0,7 0 0 0,-7 0 0 16,0 0 0-16,0 0 0 0,11 0 0 0,-4 0 0 15,-7 0 0-15,0 0 0 0,7 0 0 0,4 0 0 16,-4 0 0-16,-7 0 0 0,0 0 9 0,7 0-9 0,3-3 0 16,-3 3 9-16,-7 0-9 0,0 0 0 0,11 0 12 0,-11 0-12 15,0 0 12-15,0 0-12 0,0 0 0 0,11 0 0 16,-4 3 0-16,-7-3 0 0,0 0 0 0,0 0 0 15,10 0 0-15,-3 0 0 0,-7 0 0 0,0 0 0 16,11 0 0-16,-1 0 0 0,1 0 0 0,-11 0 0 16,0 0 0-16,7 0 0 0,7-3 8 0,-3 3-8 15,-11 0 0-15,0 0 0 0,10 0 0 0,1 0 0 16,-11 0 8-16,0 0-8 0,0 0 0 0,0 0 0 16,0 0 0-16,0 0 0 0,0 0 0 0,0 0 0 15,14 3 0-15,-7-3 0 0,-7 0 8 0,0 0-8 16,11 0 0-16,-1 0 0 0,1 6 8 0,-4-6-8 15,-7 0 0-15,10 0 0 0,8-6 0 0,-7 6 10 16,-11 0-10-16,0 0 8 0,10 0-8 0,-3 0 0 16,-7 0 0-16,0 0 0 0,0 0 8 0,7 0-8 0,4-3 0 0,-11 3 8 15,0 0-8-15,0 0 12 0,11 0-12 0,-4-6 12 16,-7 6 7-16,0 0 1 0,7 0 1 0,0-4 0 16,0 4-21-16,-7 0 8 0,0 0-8 0,10-6 0 15,-3 6 0-15,-7 0-18 0,0 0 3 0,7 0 1 16,4-3 14-16,-11 3 16 0,0 0-3 0,0 0-1 15,0 0-12-15,0 0-15 0,14 0 3 0,-14 0 1 16,0 0 11-16,0 0 14 0,7-6-3 0,-7 6-1 16,0 0-10-16,0 0 0 0,7 0 0 0,0 0 0 15,4-3 8-15,-11 3 0 0,0 0 0 0,0 0 0 0,11-7-8 0,-4 7 12 16,-7 0-12-16,0 0 12 0,7 0-12 16,0 0 0-16,-7 0 9 0,0 0-9 15,0 0 0-15,7 0 0 0,-7 0 0 0,0 0 8 16,0 0-8-16,0 0 9 0,10 0-9 0,-3 0 10 15,-7 0-10-15,0 0 0 0,0 0 0 0,0 0 0 16,11 0 0-16,-11 0 10 0,0 0-10 0,7 0 10 0,7-6-2 0,-7 6-8 16,-7 0 12-16,0 0-4 0,11 0-8 0,-11 0 10 15,0 0-10-15,0 0 10 0,0 0-10 0,10-3 0 16,-3 3 0-16,-7 0 8 0,0 0-8 0,0 0 0 16,11 0 0-16,0 0 0 0,-11 0 0 0,7 0 0 15,0 0 0-15,3 0 0 0,1 0 0 0,-8 0 0 16,-3 0-14-16,11 0 5 0,3-6 9 0,-3 6 0 0,-11 0 0 0,0 0 0 15,10 0 0-15,-3 0 0 16,-7 0 0-16,0 0 0 0,7 0 0 0,0 0 0 0,-7 0 0 0,0 0-8 16,0 0 8-16,0 0 0 15,15 0 0-15,-5 0 0 0,-10 0 12 0,0 0 0 0,11 0 1 16,3-3 0-16,-4 3-13 0,1 0 0 0,-11 0 0 0,7 0 0 16,7-7 0-16,-3 7 0 0,-11 0 0 15,0 0 0-15,10 0 8 0,1-3-8 0,-11 3 0 0,0 0 9 16,0 0-9-16,0 0 0 0,10 0 0 0,-10 0 8 15,0 0-8-15,0 0 0 0,11 0 0 0,0 0 0 16,-11 0 8-16,0 0-8 0,10-6 0 0,-3 6 8 16,4 0 1-16,-11 0 0 0,0 0 0 0,7 0 0 15,3-3-9-15,1 3 0 0,-11 0 0 0,0 0 0 16,7-7 0-16,0 7 0 0,-7 0-12 0,0 0 12 0,0 0 0 16,7 0 0-16,0-3 0 0,-7 3 0 0,0 0 0 0,0 0 0 15,7-6 0-15,-7 6 0 0,0 0 8 0,0 0-8 16,7 0 8-16,0 0-8 0,1 0 0 0,-8 0 8 15,0 0-8-15,10-6 0 0,1 3 0 0,-8 3 8 16,-3 0-8-16,0 0 0 0,11-7 0 0,-4 7 0 16,-7 0 0-16,0 0 0 0,0 0 0 0,0 0 0 15,7 0 8-15,-7 0-8 0,0 0 0 0,0 0 0 16,7-3 0-16,0-3 0 0,-7 6 0 0,0 0 8 16,7 0-8-16,-3 0 0 0,6 0 8 0,-3-3-8 15,-7 3 8-15,7 0-8 0,4-6 8 0,-4 6-8 16,-7 0 8-16,0 0-8 0,7-4 0 0,0 4 8 15,-7 0-8-15,0 0 0 0,4-6 9 0,3 3-9 16,3-3 10-16,-10 6-10 0,0 0 0 0,0 0 0 16,4 0 0-16,3 0 0 0,-7 0 0 0,0 0 0 0,7-3 0 0,0-4 0 15,3 7 0-15,-2 0 0 0,-8 0 11 0,7 0-11 16,7 0 8-16,-7-6-8 0,-7 6 0 0,0 0 0 16,10 0 0-16,-3-3 0 0,0 3 0 0,-7 0 0 15,0 0 8-15,0 0-8 0,0 0 0 0,0 0 0 16,0 0 0-16,0 0 0 0,8 0 0 0,2 0 0 15,-10 0 0-15,0 0 0 0,14 0 0 0,-3 0 0 16,-1 0 0-16,-10 0 0 0,0 0 0 0,0 0 0 16,14 0 0-16,1 0 0 0,-15 0 0 0,0 0 0 15,10 0 0-15,-10 0 0 0,0 0 0 0,11 0 0 16,-11 0 8-16,10 3-8 0,1-3 0 0,0 0 0 16,-11 0 0-16,0 0 0 0,10 6 0 0,-3-6 0 15,-7 0 0-15,0 0 0 0,11 0 0 0,-4 0 0 16,3-6 0-16,-10 6 0 0,0 0 8 0,11 0-8 15,0-3 0-15,-4 3 0 0,-7 0 8 0,0 0-8 0,10 0 0 0,-10 0 0 16,7 0 0-16,-7 0 0 0,0 0 0 0,11 0 0 16,-11 0 0-16,7 0 0 0,-7 0 0 0,7 0 0 15,0 0 0-15,-7 0 0 0,7 0 0 0,-7 0 0 16,11 0 0-16,-11 0-9 0,0 0 9 0,7 0 9 16,-7 0-1-16,7 0-8 0,0 0 8 0,-7 0-8 15,7-6 0-15,-7 6 0 0,3 0 0 0,8 0 0 16,-4-3 8-16,-7 3-8 0,0 0 0 0,7 0 0 15,0-7 8-15,-7 7-8 0,7 0 0 0,-7 0 0 0,0 0 0 16,7 0 0-16,-7 0 0 0,7 0 0 0,-7 0 0 0,7 0 0 16,-7 0 0-16,0 0 0 15,7 0 0-15,-3-3 0 0,-4 3 0 0,7 0 0 0,-7 0 0 0,4-6 0 16,-4 6 0-16,10 0 0 0,-6 0 0 16,3 0 0-16,-7 0 8 0,7-3-8 15,-7 3 0-15,7 0 0 0,3-7 0 0,-3 7 0 0,0 0 0 16,-3 0 0-16,-4 0 0 0,4-3 0 0,3 3 0 15,-7 0 0-15,0 0 0 0,0 0 0 0,0 0 0 0,7-6 0 16,-7 6 0-16,0 0 0 0,7 0 0 0,-7 0 0 16,0 0 0-16,7 0 0 0,0 0 0 0,-7 0 0 15,0 0 0-15,0 0 0 0,7-6 8 0,0 6-8 16,0 0 0-16,-7 0 0 0,0 0 0 0,7 0 0 16,-3-3 0-16,-4 3 0 0,0 0 0 0,7 0 0 0,0 0 0 15,-7 0 0-15,7 0 0 0,-7 0 0 0,7 0 0 16,-7 0 0-16,7 0 0 0,-7 0 0 0,0 0 0 0,0 0 0 15,0 0 0-15,7 0 0 0,3 9 0 0,-10-9 0 16,0 0 0-16,8 0 0 0,2 0 0 0,-10 0 0 16,0 0 0-16,7 0 0 15,-7 0 0-15,0 0 0 0,0 0 0 0,0 0 0 0,0 0 0 16,0 0 10-16,11 0-10 0,-11 0 8 0,0 0-8 16,0 0 0-16,0 0 0 0,0 0-11 0,10 0 11 0,-10 0 0 15,0 0 0-15,0 0 0 0,11 0 0 0,-11 0 0 16,0 0 0-16,0 0 0 0,11 0 0 0,-11 0 0 15,0 0 0-15,0 0 0 0,0 0 0 0,0 0 0 16,10 0 0-16,-10 0 0 0,0 0 0 0,0 0 0 16,11 9 0-16,-11-9 0 0,0 0 0 0,0 0 0 0,10 0 0 0,-10 0 0 15,0 0 0-15,11 0 0 0,-11 0 0 0,0 0 0 16,7 0 0-16,-7 0 0 0,0 0 0 0,0 0 0 16,0 0 0-16,0 0 8 0,0 0-8 0,10 0 0 15,-10 0 0-15,0 0 0 0,0 0 0 0,0 0 8 16,0 0-8-16,0 0 0 0,11 0 0 0,-11 0 0 15,0 0 0-15,0 0 0 0,7-3 0 0,-7 3 0 16,0 0 0-16,0 0 0 0,0 0 0 0,0 0 8 16,7 3-8-16,-7-3 0 0,0 0 0 0,0 0 0 15,0 0 0-15,0 0 0 0,0 0 0 0,0 0 0 16,0 0 0-16,11 0 0 0,-11 0 0 0,0 0 0 16,0 0 0-16,0 0 0 0,10 0 0 0,-10 0 0 15,0 0 0-15,0 0 0 0,7-3 0 0,-7 3 0 16,0 0 0-16,7-6 0 0,-7 6 0 0,0 0 0 15,0 0 0-15,0 0 0 0,0 0 0 0,11 0 0 16,-11 0 0-16,0 0 0 0,0 0 0 0,7 0 0 0,-7 0 0 0,0 0 0 16,0 0 0-16,0 0 0 0,0 0 0 0,0 0 0 15,7 0 0-15,-7 0 0 0,0 0 0 0,0 0 0 16,11 0 0-16,-11 0 0 0,0 0 0 0,0 0 0 16,7 0 0-16,-7 0 8 0,7 0-8 0,0 0 0 15,-7 0 0-15,0 0 0 0,0 0 0 0,7 0 0 16,-7 0 0-16,7 0 0 0,-7 0 0 0,7-6 0 15,-7 6 0-15,0 0 0 0,0 0 0 0,7 0 0 16,-7 0 0-16,7-3 0 0,-3 3 0 0,-4 0 0 0,0 0 0 0,0 0 0 16,7 0 0-16,-7 0 0 15,0 0 0-15,7 0 0 0,-7 0 0 0,7 0 0 16,-7 0 0-16,0 0 0 0,0 0 0 0,7-7 0 0,-7 7 0 0,7 0 0 16,-7 0 0-16,7 0 0 15,-7 0 0-15,0 0 8 0,7 0-8 0,-7 0 0 0,0 0 0 16,7 0 0-16,-7 0 0 0,0 0 0 0,0 0 0 0,4-3 0 15,3 3 0-15,-7 0 0 0,0 0 0 0,7-6 0 16,-7 6 0-16,7 0 0 0,-7 0 0 0,3 0 0 16,-3 0 0-16,7 0 8 0,-7 0-8 0,7 0 0 15,-7 0 0-15,0 0 0 0,8-3 0 0,-8 3 0 16,0 0 0-16,3 0 0 0,4-6 0 0,-7 6 0 16,4 0 0-16,-4 0 0 0,0 0 0 0,0 0 8 15,7-4-8-15,-7 4 0 0,3-6 0 0,-3 6 0 16,0 0 0-16,4 0 8 0,3 0-8 0,-7 0 0 0,3 0 0 0,1 0 0 15,-1-9 0-15,-3 9 0 0,0 0 0 0,0 0 8 16,0 0-8-16,0 0 0 16,0 0 0-16,0 0 0 0,0 0 0 0,0 0 0 0,0 0 0 0,7 0 0 15,1 0 0-15,-8 0 0 0,0 0 9 16,0 0-9-16,3-10 12 0,-3 10-12 0,4 0 0 0,-4 0 0 16,0 0 0-16,0 0-9 0,7 0 9 15,-7 0 0-15,0 0 10 0,0 0-10 0,0 0 0 0,0 0 0 16,0 0 0-16,0 0-10 0,0 0 10 0,3 0 8 15,4-6-8-15,-7 6 11 0,0 0-11 0,0 0 0 16,0 0-10-16,0 0 10 0,0 0 0 0,0 0 0 16,4-3 11-16,-4 3-3 0,0 0-8 0,0 0-10 0,0 0 10 15,0 0-13-15,3 3 13 0,1-3 0 16,-4 0 0-16,0 0 0 0,0 0 0 0,0 0 0 0,0 0 0 0,0 0 0 16,0 0 0-16,0 0 0 0,7 0 0 0,-7 0 0 15,0 0 0-15,7-3 0 0,-4 3 0 0,-3 0 0 16,0 0 0-16,0 0 0 0,0 0 0 0,7 0 0 15,1 3 0-15,-8-3 0 0,0 0 0 0,0 0 0 16,7 0 0-16,-7 0 0 0,0 0 0 0,0 0 0 16,0 0 0-16,0 0 10 0,7 0-10 0,-7 0 8 15,0 0-8-15,0 0 0 0,0 0 0 16,0 0 0-16,0 0 0 0,0 0 0 0,0 0 0 0,0 0 7 16,0 0-7-16,7 0 0 0,-7 0 0 0,7 0 0 15,-7 0 0-15,0 0 0 0,0 0 0 0,0 0 0 16,0 0 0-16,0 0 0 0,0 0 0 0,0 0 0 15,0 0 0-15,0 0 0 0,0 0 0 0,0 0 0 16,7-3 0-16,-7 3 0 0,7 0 0 0,-7 0 0 0,0 0 0 0,0 0 0 16,0 0 0-16,0 0 0 0,0 0 0 0,10 0 0 15,-10 0 0-15,0 0 0 0,0 0 0 0,0 0 0 16,0 0 0-16,4 0 0 0,-4 0 0 0,0 0 0 16,0 0 0-16,0 0 0 0,0 0 0 0,0 0 0 15,0 0 0-15,0 0 0 0,0 0 0 0,0 0 0 16,0 0 0-16,11-6 0 0,-11 6 0 0,0 0 0 15,0 0 0-15,0 0 0 0,0 0 0 0,0 0 0 16,0 0 0-16,0 0 0 0,0 0 0 0,0 0 0 16,0 0 0-16,10 0 0 0,-10 0 0 0,0 0 0 15,0 0 0-15,0 0 0 0,0 0 0 0,0 0 0 16,0 0 0-16,7 0 0 0,-7 0 0 0,0 0 0 0,0 0 0 16,0 0 0-16,0 0 0 0,7-4 0 15,-7 4 0-15,0 0 0 0,0 0 0 0,0 0 0 16,0 0 0-16,0 0 0 0,0 0 0 0,0 0 0 0,0 0 0 0,11 0 0 15,-11 0 0-15,0 0 0 0,0 0 0 0,0 0 0 16,7-6 0-16,-7 6 0 0,0 0 0 0,0 0 0 16,7-3 0-16,-7 3 0 0,7 0 0 0,0-6 0 15,-3 6 0-15,-1 0 0 0,1 0 0 0,-4 0 0 16,0 0 0-16,0 0 0 0,0 0 0 0,0 0 0 16,0 0 0-16,0 0 0 0,0 0 0 0,0 0 0 15,0 0 0-15,0 0 0 0,0 0 0 0,7-3 0 16,0-4 0-16,-7 7 0 0,0 0 0 0,0 0 0 0,0 0 0 0,10 0-10 15,-10 0 10-15,0 0-8 0,0 0 8 0,0 0 0 16,0 0 8-16,7 0-8 0,-7 0 0 16,0 0 0-16,0 0 0 0,0 0 0 0,15 0 0 15,-15 0 0-15,0 0 0 0,10 0-12 16,-10 0 12-16,0 0 0 0,0 0 10 0,0 0-10 16,0 0 0-16,7-3 0 0,-7 3 0 0,0 0-10 0,11-6 10 15,-11 6 0-15,0 0 10 0,0 0-10 0,7 0 0 0,-7 0 0 16,0 0 0-16,10 0 0 0,-10 0 0 0,0 0 0 15,0 0 0-15,7 0 0 0,-7 0 0 0,0 0 0 16,7 0 0-16,-7 0 0 0,0 0 0 0,0 0 0 16,11-6 0-16,-11 6 0 0,0 0 0 0,0 0 0 15,7-3 0-15,-7 3 0 0,7 0 0 0,-7 0 0 0,0 0 0 0,0 0 0 16,0 0 0-16,0 0 0 0,11 0 0 0,-11 0 0 16,7 0 0-16,-7 0 0 0,0 0 0 0,0 0 0 15,0 0 0-15,0 0 0 0,7-7 0 0,-7 7 0 16,0 0 0-16,0 0 0 0,0 0 0 0,7 0 0 15,-7 0 0-15,0 0 0 0,0 0 8 0,0 0-4 16,11 0-4-16,-11 0 0 0,0 0 0 0,0 0 0 16,0 0 0-16,7-3 0 0,-7 3 0 0,0 0 0 15,0 0 0-15,0 0 0 0,0 0 0 0,0 0 0 16,0 0 0-16,7 0 0 0,-7 0 0 0,7-6 0 16,-7 6 0-16,7 0 0 0,-7 0 0 0,3 0 0 15,-3 0 0-15,0 0 0 0,7-3 0 0,-7 3 0 16,7-7 0-16,-7 7 0 0,0 0 0 0,0 0 0 15,7 0 0-15,-7 0 0 0,7 0 0 0,-7 0 0 16,0 0 0-16,8 0 0 0,-1-3 0 0,-7 3 0 0,0 0 0 16,0 0 0-16,7 0 0 0,0-6 0 0,-7 6 0 0,7 0 0 15,0 0 0-15,-7 0 0 0,0 0 0 0,0 0 0 16,7 0 0-16,-7 0 0 0,7-3 0 0,-7 3 0 16,7-6 0-16,-7 6 0 0,0 0 0 0,0 0 0 15,7 0 0-15,-7 0 0 0,7 6 0 0,-7-6 0 16,7-6 0-16,0 6 0 0,-7 0 0 0,7 0 0 15,-7 0 0-15,0 0 0 0,0 0 0 0,7 0 0 16,-7 0 0-16,4 0 0 0,-4 0 0 0,7 0 0 16,0 0 0-16,-7 0 0 0,0 0 0 0,0 0 0 15,11-3 0-15,-11 3 0 0,0 0 0 0,0 0 0 16,3 0 0-16,-3 0 0 0,7-7 0 0,-7 7 0 16,7 0 0-16,-7 0 0 0,7 0 0 0,-7 0 0 15,7-6 0-15,-7 6 0 0,7 0 0 0,-7 0 0 16,0 0 0-16,0 0 0 0,0 0 0 0,7 0 0 0,0-3 0 15,-7 3 0-15,0 0 0 0,0 0 0 0,0 0 0 0,0 0 0 16,0 0 0-16,0 0 0 0,0 0 0 0,0 0 0 16,0 0 0-16,8 0 0 0,-5 0 0 0,-3 0 0 15,11 0 0-15,-11 0 0 0,3-6 0 0,-3 6 0 16,0 0 0-16,0 0 0 0,7 0 0 0,-7 0 0 16,0 0 0-16,0 0 0 0,0 0 0 0,0 0 0 15,7-4 0-15,-7 4 0 0,0 0 0 0,0 0 0 16,0 0 0-16,0 0 0 0,0 0 0 0,0 0 0 15,7-6-11-15,0 3-1 0,-3-6-1 0,6-1 0 16,1-5-237-16,3-1-47 0</inkml:trace>
  <inkml:trace contextRef="#ctx0" brushRef="#br2" timeOffset="-187714.22">10827 18333 57 0,'0'0'0'0,"0"0"0"15,0 0 0-15,0 0 0 0,3-6 104 0,-3-4 15 16,-3 7 3-16,3-3 1 0,3-4-95 0,-3 1-18 15,0 9-10-15,-3-6 10 0,3 3 38 0,0 3 7 16,0 0 1-16,-4-7 1 0,-6 7 67 0,6-9 14 16,4 9 2-16,0 0 1 0,-7 0-32 0,7 0-6 15,0 0-2-15,0 0 0 0,0 0-17 0,0 0-3 16,0 0-1-16,0 0 0 0,0 0-12 0,0 0-2 16,0 0-1-16,0 0 0 0,4-3-13 0,-4 3-2 15,0 0-1-15,0 0 0 0,0 0-28 0,0 0-5 16,0 0-2-16,0 0 0 0,0 0-14 0,0 0 0 15,0 0 0-15,3 9 0 0,-6 1-9 0,-1-1 9 0,11-3 0 0,-3 4-9 16,-1 2 9-16,-3-2 0 0,0-4 0 0,4 3-8 16,3-2 8-16,-7-7 0 0,0 0 0 0,0 0 0 15,7 3 0-15,-7-3-8 0,0 0 0 0,0 0 0 32,0 0-27-32,0 0-5 0,7 9 0 0,-7-9-1 0,0 0-150 0,0 0-29 0,10 0-7 0,-10 0-1 15</inkml:trace>
  <inkml:trace contextRef="#ctx0" brushRef="#br2" timeOffset="-187447.42">11102 18264 460 0,'0'0'41'0,"0"0"-33"16,0 0-8-16,0 6 0 0,-7 4 225 0,7-7 43 16,0-3 9-16,3 12 2 0,1-2-168 0,-4-1-34 15,0-9-6-15,3 3-2 0,1 7-9 0,-4-10-1 16,0 6-1-16,0-6 0 0,7 3-24 0,-7-3-5 16,0 6-1-16,0-6 0 0,0 0-40 0,0 0-9 0,0 0-2 0,0 0 0 31,-3 10-157-31,3-10-32 0,0 0-7 0,0 0-1 0</inkml:trace>
  <inkml:trace contextRef="#ctx0" brushRef="#br2" timeOffset="-187201.75">11250 18251 1422 0,'0'0'31'0,"0"0"6"0,0 0 2 0,0 0 1 0,0 0-32 0,7 0-8 0,-7 0 0 0,0 0 0 16,0 0-17-16,0 0-6 0,7 0-1 0,-7 0 0 16,0 0 24-16,0 0-11 0,7 10 11 0,-7-7-8 0,0 6 60 0,-3 1 12 15,3-10 2-15,3 12 1 0,1-2-15 0,-4-1-2 16,0-9-1-16,3 3 0 0,1 7-26 0,-1-4-6 16,-3-6-1-16,0 0 0 15,11 9-45-15,-11-9-10 0,0 0-1 0,0 0-468 16,11 0-92-16</inkml:trace>
  <inkml:trace contextRef="#ctx0" brushRef="#br2" timeOffset="-186961.4">11497 18217 172 0,'-7'3'16'0,"7"-3"-16"16,0 0 0-16,0 0 0 0,0 0 424 0,0 0 83 0,0 0 16 15,0 0 3-15,14 6-430 0,-7-6-87 0,-7 0-9 16,4 10-17 0,6-4-10-16,-3-3-1 0,-7-3-1 0,-3 10 0 0,3-1 20 0,0 0 9 0,3-2-8 0,-6 8 8 15,-4-2 0-15,3-4 0 0,8 1 0 0,-1-4-8 16,-3 3 8-16,0 1 0 0,0-1 0 0,0-9-8 31,4 6-16-31,-4-6-4 0,0 0 0 0,0 0-517 0,10 4-104 0</inkml:trace>
  <inkml:trace contextRef="#ctx0" brushRef="#br2" timeOffset="-186710.08">11811 18192 1670 0,'0'0'148'0,"0"0"-118"15,0 0-30-15,-4 6 0 0,4-6 172 0,0 3 29 16,0-3 6-16,4 10 1 16,0-4-208-16,-1-3-42 0,1 3-8 0,-1 4-2 15,-3-10-3-15,4 9-1 0,3-3 0 0,-4 4 0 0,1-1 31 0,-1 1 5 16,1-7 2-16,-1 9 0 16,-3 1-8-16,0-7-2 0,0-6 0 0,7 3 0 15,-7 7-30-15,0-10-6 0,0 0-2 0,0 0-447 0,0 0-90 0</inkml:trace>
  <inkml:trace contextRef="#ctx0" brushRef="#br2" timeOffset="-186456.22">12111 18110 2422 0,'0'0'108'0,"0"0"21"0,-4 10-103 0,1-4-26 0,3-6 0 0,0 9 0 16,3 1-19-16,1 2-9 16,-1-5-1-16,1 2-1 0,-1 0-10 0,1 1-3 0,0-1 0 0,3 1 0 15,-4-1 23-15,-3-3 4 0,4 10 0 0,-1-7 1 0,-3 1 6 16,0 2 1-16,0-5 0 0,0 2 0 16,4 7-38-16,-4-7-7 0,0 1-2 0,3-1 0 15,1 0-138-15,-1 1-28 0,-3-10-6 0,0 0-1 0</inkml:trace>
  <inkml:trace contextRef="#ctx0" brushRef="#br2" timeOffset="-186228.82">12502 18076 921 0,'4'9'40'0,"-4"-9"10"0,0 0-40 0,-4 10-10 15,1-4 0-15,3 3 0 0,0 10 356 0,0-3 68 0,3-4 15 0,5 4 2 32,-1-7-394-32,0 10-79 0,-4-9-16 0,4-1-4 15,0 7 16-15,-3-7 4 0,-1 1 0 0,1-1 0 16,-1 0 4-16,-3-9 0 0,4 7 1 0,-4-7 0 16,0 0-11-16,3 9-2 0,-3-9-1 0,0 0-561 0,0 0-112 0</inkml:trace>
  <inkml:trace contextRef="#ctx0" brushRef="#br2" timeOffset="-185991.45">12749 18057 2530 0,'0'0'56'0,"0"0"11"16,-3 9 2-16,-1-2 3 0,4 2-58 0,0 4-14 0,0-4 0 0,7 7 0 15,-3-7-32-15,3 7-10 0,-3-4-2 0,3 4 0 16,-4 0 7-16,4-4 1 0,-3-2 0 0,-1 5 0 16,4-5 7-16,-3-1 1 0,-4 7 1 0,3-4 0 0,1-5 5 0,-1 8 1 15,-3-5 0-15,4-7 0 16,-1 6-95-16,-3-9-20 0,0 0-3 0,0 0-1 0</inkml:trace>
  <inkml:trace contextRef="#ctx0" brushRef="#br2" timeOffset="-185746.11">13109 17979 748 0,'0'0'67'0,"0"0"-54"0,0 0-13 0,0 9 0 15,-3 7 357-15,-1-7 69 0,4 10 14 0,4-3 2 31,3 2-405-31,-4-2-81 0,1-3-16 0,3 9-3 0,-4-10 31 0,1 4 7 0,-1-4 1 0,5 4 0 16,-5-7 24-16,4 1 0 0,-3-1 0 0,-1 1 0 16,-3-10 0-16,7 9 8 0,-3 4 0 0,3-4 0 15,-7-9-103-15,0 0-20 0,0 0-4 0,0 0-674 16</inkml:trace>
  <inkml:trace contextRef="#ctx0" brushRef="#br2" timeOffset="-185493.75">13212 17916 2397 0,'0'0'52'0,"0"0"12"0,-4 9 1 0,0 7 3 0,4-7-54 0,4 1-14 16,-4 5 0-16,7-5 0 0,-3 6-13 0,3-4-6 15,0 4-1-15,3-4 0 0,-6 4 0 0,3 3 0 0,0 0 0 16,0-4 0-16,0 4 12 0,-3-3 8 0,-1-4-12 0,4 4 12 16,-3 3-11-16,-4-3 11 0,3-4-10 0,1 4 10 31,-4-1-44-31,3-2-4 0,-3-4 0 0,0 1-579 0,4 2-116 0</inkml:trace>
  <inkml:trace contextRef="#ctx0" brushRef="#br2" timeOffset="-185088.56">13497 17831 691 0,'0'0'30'0,"0"0"7"0,0 0-29 0,0 0-8 16,0 0 0-16,0 0 0 0,0 0 256 0,0 0 49 16,0 0 11-16,0 0 1 0,0 0-249 0,0 0-49 15,-3-6-11-15,3 6-8 0,0 0 20 0,0 0-4 16,0 0 0-16,0 0 0 0,0 0 22 0,0 9 4 15,0-9 1-15,0 16 0 0,-4-3-1 0,4 9 0 16,0-4 0-16,4 4 0 0,-4 3-19 0,3 0-4 16,1 1-1-16,-4-4 0 0,3 3-18 0,-3 0 0 15,4-3-11-15,-1 0 11 0,1 0-9 0,-1-4 9 16,1-2 0-16,0 3-9 16,3-3-15-16,-4-7-2 0,1 0-1 0,-1 1 0 15,1-1-96-15,-4-9-19 0,0 0-4 0,0 0-666 0</inkml:trace>
  <inkml:trace contextRef="#ctx0" brushRef="#br2" timeOffset="-182641.51">12929 17850 57 0,'0'0'0'0,"0"0"0"16,0 0 0-16,0 0 0 0,0 0 345 0,0 0 64 16,0 0 13-16,0 0 2 0,0 0-293 0,0 0-59 15,0 0-12-15,7 0-3 0,0 3-25 0,4-3-6 16,0-3-1-16,-1-3 0 0,1 12 15 0,-1-6 4 16,4-6 0-16,-3 6 0 0,3 6 10 0,0-6 2 15,0 0 1-15,0-6 0 0,-3 6-37 0,3-3-8 16,-3 3-2-16,3-7 0 0,4 7 4 0,-4-9 1 15,0 9 0-15,0-9 0 0,0 9 5 0,0-7 0 16,0-2 1-16,0 6 0 0,0-4-4 0,1-2-1 16,-5 6 0-16,4-3 0 0,0 3 1 0,0-4 0 15,1-2 0-15,-5 3 0 0,1 6-5 0,-1-4-2 16,1-2 0-16,-1 6 0 0,-2-3 6 0,-1 3 0 16,0 0 1-16,3-6 0 0,-6 6 7 0,3 0 0 0,0 0 1 15,-7 0 0-15,7 0-5 0,-7 0-2 0,7-3 0 0,0 3 0 16,0 0-2-16,0-7 0 0,-3 7 0 0,-4 0 0 15,7 0-3-15,0 0-1 0,0-9 0 0,0 9 0 16,0-6-1-16,0 3-1 0,0 3 0 0,-3-7 0 16,3 7-10-16,-4-9 0 0,1 9 0 0,3-3 8 15,0 3 3-15,-4-7 0 0,4 4 0 0,-7 3 0 16,0 0-11-16,7-6 0 0,-3 6 0 0,3 0 8 16,0 0-8-16,-7 0-12 0,0 0 2 0,0 0 1 15,7 0 9-15,0-3 0 0,-7 3 0 0,7 0 0 16,0-6 8-16,0 6-8 0,0 0 10 0,0-4-10 0,-3-2 12 0,-4 6-4 15,4 0-8-15,3 0 12 0,-4-6-2 16,4 3-1-16,0-3 0 0,0 2 0 16,-7 4-9-16,0 0 10 0,7-6-10 0,0 3 10 0,-7 3-10 15,0 0 12-15,4-6-12 0,-4 6 12 0,7 0-12 0,-7 0 0 16,3-10 0-16,-3 10 8 0,8 0-8 0,-8 0 0 16,7-3 0-16,0-3 0 0,-4 0 0 0,-3 6-9 15,0 0 9-15,7-3 0 0,0-4 0 0,-7 7 0 16,7 0 0-16,-3-3 0 0,3-3 0 0,-7 6 9 15,0 0-1-15,7 0 0 0,-7 0-8 0,0 0 0 16,0 0 0-16,7-3 0 0,-7 3 0 0,4 0-9 0,-4 0 9 0,7-7-13 16,-7 7 13-16,7-3 13 15,0-3-2-15,-4 3-1 0,4-3-10 0,-7 6 0 0,0 0 0 0,0 0 8 16,7-4-8-16,-3-2 0 0,-4 6 0 0,0 0 0 16,7 0 0-16,-7 0 0 0,0 0 0 15,7-6 0-15,-7 6 20 0,0 0 0 0,4-3-1 0,-4 3 0 16,0 0-19-16,0 0 0 0,7-6 0 0,-4 2 0 15,4-5 8-15,-3 3-8 0,-4 6 12 16,7-3-12-16,-4-4 0 0,1-2 0 0,-1-1 0 16,1 10-9-16,-4 0 9 0,3-6 0 0,1-3 0 0,-4 9 0 15,0 0 8-15,3 0-8 0,1-10 10 0,0 7-10 16,3-3 0-16,-7 3 0 0,0 3 0 0,3-6 0 16,-3 6 0-16,4 0 0 0,-4 0 0 0,3-10 0 15,1 4 0-15,-1 3 0 0,-3 3 0 0,0 0 0 16,7-7 8-16,-3 4-8 0,-4 3 11 0,3-6-11 15,-3 6 9-15,0 0-9 0,0 0 0 0,7-3 9 0,0-3-9 16,-7 6 10-16,4 0-10 0,-4 0 10 0,3-10-10 0,-3 10 0 16,8-3 0-16,-5-3 0 0,-3 6 0 0,7-6 0 15,-7 6 0-15,0 0 0 0,7-4 0 0,-7 4 0 16,4-6 0-16,-4 6 0 0,7-3 0 0,-7 3 0 16,0 0 0-16,7-6 0 15,-4 3 0-15,-3 3 0 0,0 0 0 0,7-7 0 0,0 7 0 0,-7 0 0 16,0 0 0-16,0 0 0 0,0 0 0 0,8-3 0 15,-5 3 0-15,-3 0 0 0,0 0 0 0,0 0 0 16,7-6 0-16,-7 6 8 0,7-3-8 0,-3-3 0 16,3 2 0-16,-4-2 0 0,-3 6 0 0,7-6 0 15,0 3 0-15,-7 3 0 0,4 0 0 0,-4 0 0 16,7-7 0-16,-7 7 0 0,7-3 0 0,-7 3 0 16,0 0 0-16,4-6 0 0,3 3 9 0,-7 3-9 0,0 0 10 0,0 0-10 15,3-6 11-15,-3 6-11 0,7-3 12 0,-3-4-12 16,-4 7 10-16,7-3-10 0,-4-3 8 0,-3 6-8 15,0 0 0-15,4-10 8 0,3 10-8 0,-7 0 0 16,7-6 0-16,-7 6 0 0,0 0 0 0,7 0 0 16,0-3 0-16,-7 3 0 0,0 0 0 0,0 0 0 15,7-6 0-15,-7 6 0 0,4 0 0 0,-4 0 0 16,0 0 0-16,0 0 0 0,0 0 8 0,0 0-8 16,3-10 0-16,-3 10 8 0,4-3-8 0,-4 3 8 15,3-6-8-15,-3 6 10 0,4-9-10 0,-4 9 10 16,0 0-10-16,0 0 12 0,3-4-12 0,-3 4 12 15,0 0-12-15,0 0 0 0,4-6 0 0,-4 6 0 16,0 0 0-16,3-6 0 0,-3 6 0 0,0 0 0 16,0 0 0-16,0 0 0 0,0 0 11 0,4-3-11 15,-1-4 0-15,-3 7 0 0,0 0 0 0,0 0 0 0,7-3 0 16,-7 3 0-16,0-6 0 0,0 6 0 0,4-3 0 0,-1-3 0 16,-3 6 0-16,4-10 0 15,-4 10 0-15,0-3 0 0,4-3 0 0,-4 0 0 0,3 2 12 0,-3 4-3 16,0-6-1-16,4 3 0 0,-4 3-8 0,3-6 0 15,-3 6 0-15,0 0 0 0,4-3 0 0,-4 3 0 16,0 0 0-16,0 0 0 0,0-7 0 0,0 7 0 16,0 0 0-16,0 0-11 0,7-3 11 0,-7 3 11 15,0-6-3-15,0 6 0 0,0 0-8 0,3-9 0 16,4 5 0-16,-7 4-11 0,4-6 11 0,-1 6 0 0,-3 0 0 16,4-9 0-16,-4 9 0 0,7 0 12 15,-7 0-4-15,3-7 0 0,-3 7-8 0,0 0 0 0,4-3 0 0,-4 3 0 16,4-6-9-16,-4 6 9 0,0 0-10 15,0 0 10-15,3-3 0 0,-3 3 0 0,7-6 11 16,-3 2-3-16,-4 4-8 0,7-6-10 0,-7 6 10 16,3 0-13-16,-3 0 13 0,4-9 0 0,-1 3 0 0,-3 6 0 15,0 0 0-15,4-4 0 0,-4 4 0 0,0 0 0 16,0 0 0-16,3-6 0 0,-3 6 0 0,0 0 0 16,0 0 0-16,4-9 0 0,-1 6 0 0,-3 3 0 15,0 0 0-15,0 0 0 0,0 0 0 0,0 0 0 16,0 0 8-16,0-7-8 0,0 7 0 0,0 0 0 15,0 0 13-15,0 0-4 0,4-9-1 0,-4 9 0 0,3-3-8 0,-3 3 0 16,0 0 0-16,4-7 0 0,-4-2 0 0,0 9 0 16,0 0 0-16,0 0 0 0,0 0 0 0,0 0 0 15,0 0 0-15,0 0 0 0,0 0 0 0,-4-9 0 16,4 9 0-16,0 0 0 16,0-7 0-16,0 7 0 0,0 0 0 0,0 0 0 0,0 0 0 0,0-3 0 15,0-6 0-15,0 9 0 0,0 0 0 0,0-6 0 16,0-4 0-16,0 10 0 0,0-3 0 0,0 3 0 15,0 0 0-15,0 0 0 0,0-6 0 0,0 6 0 16,-3-10 0-16,3 10 0 0,3-6 0 0,-3 6 0 16,0 0 0-16,0 0 0 0,4-3 0 0,-4 3 0 15,0 0 0-15,0 0 8 0,0-6-8 0,0 6 0 16,0 0 0-16,0 0 0 0,0 0 0 0,0 0 0 16,0 0 0-16,3-3-11 0,1-4 11 0,-4 7 0 0,7-9 0 15,-7 9 0-15,0 0 0 0,0 0 0 0,4-10 0 0,-4 10 0 16,0 0 0-16,7 0 0 0,-7 0 0 0,0 0-8 15,0 0 8-15,7-3 8 0,-7 3-8 0,0 0 11 16,7-6-11-16,-7 6 0 0,0 0 0 0,0 0 0 16,7-6 0-16,-7 6-11 0,7-3 11 0,-7 3-8 15,0 0 8-15,0 0 0 16,7-7 0-16,-7 7 0 0,0 0 0 0,0 0 0 0,0 0 8 0,0 0-8 16,0 0 0-16,0 0 0 0,0 0-10 0,0 0 10 15,0 0-16-15,7 0 3 0,-7 0 1 0,7-3 0 16,-7 3-29-16,0 0-6 15,7-6-1-15,-7 6 0 0,0 0 4 16,7-3 1-16,-3-3 0 0,-4 6 0 16,0 0-81-16,0 0-17 0,7 0-3 0,-7 0-1 0,0 0-105 0,0 0-21 15,0 0-4-15,0 18-1 0</inkml:trace>
  <inkml:trace contextRef="#ctx0" brushRef="#br2" timeOffset="-182160.26">13751 17621 1324 0,'-3'6'118'0,"-1"-2"-94"0,1 2-24 0,-1 3 0 16,1 1 178-16,3-1 31 0,-4 0 7 0,4 7 0 15,4-6-174-15,-4-1-42 0,3 10 0 0,-3-10 0 16,4 7 11-16,-4 3-2 0,0-4 0 0,0 4 0 0,0 0 20 0,-4 6 4 16,4-6 1-16,0 6 0 0,-3-3 25 0,3 3 5 15,-7 0 0-15,7-3 1 0,-4 9-46 0,4-9-10 16,-3 3-1-16,3 1-8 0,0-8 8 0,0 1-8 16,-4 0 0-16,4-3 0 0,4-1 0 0,-1-2-14 15,-3-4 2-15,4 1 1 16,-1-4-30-16,1 3-7 0,-4-9 0 15,0 0-1-15,0 0-22 0,0 0-4 0,0 0-1 0,0 0 0 16,0 0-36-16,0 0-8 0,0 0-2 0,3-9-657 0</inkml:trace>
  <inkml:trace contextRef="#ctx0" brushRef="#br2" timeOffset="-181890.33">13910 17505 2487 0,'0'0'110'0,"-3"6"23"0,-1-2-106 0,0 5-27 0,1 7 0 0,3-1 0 15,7 17 0-15,-3-17 0 0,3 4 0 32,0 0-52-32,0 6-15 0,0-6-3 0,-4 6-1 0,1-6 62 0,3 6 9 0,-7 0 8 0,0-3-8 15,0 3 0-15,0 3 0 0,0 7 0 0,0-10 0 16,0 3 14-16,-4-3 0 0,4-3 0 0,-3 3 0 15,3 0-14-15,0-6 0 0,-4 0 0 0,4-3 0 16,4 2-16-16,-1-8-7 0,1-1-1 0,-4 1 0 31,3-1-108-31,-3-9-23 0,0 0-4 0,0 0-401 0,0 0-80 0</inkml:trace>
  <inkml:trace contextRef="#ctx0" brushRef="#br2" timeOffset="-181590.22">14146 17336 748 0,'0'0'67'0,"0"0"-54"0,-7 9-13 0,0 7 0 0,4 0 287 0,-4 2 54 15,3-5 11-15,4 12 3 0,-3 0-284 0,3 3-57 0,3 1-14 0,-3 2 0 16,4 0-8-16,-4 4-5 0,7-1-1 15,-4 1 0-15,1-1 30 0,-1 4 7 16,4-4 1-16,-3 4 0 0,3-10-12 0,-3 7-1 0,-1-1-1 0,1-6 0 16,3 1-10-16,-4 2 0 0,1-9 0 0,-4 3 0 15,7 0 0-15,-7-6 0 0,3-10 0 0,1 7 8 16,-4-3-24-16,0-4-6 0,3-3-1 0,-3-6 0 31,0 0-161-31,0 0-32 0,0 0-6 0,0 0-2 0</inkml:trace>
  <inkml:trace contextRef="#ctx0" brushRef="#br2" timeOffset="-181257.42">14228 17003 1324 0,'0'0'118'0,"0"0"-94"0,0 0-24 0,0 0 0 0,0 0 140 0,0 10 23 16,3 5 5-16,1-2 0 0,-1-4-136 0,1 7-32 16,-1 3 0-16,1 0 0 0,-1 0 0 0,1 6-12 15,-1 0 4-15,1 3 8 0,-4 0 21 0,3 7 12 16,1-1 3-16,-1 1 0 0,-3 2 17 0,4-2 4 16,-1 2 1-16,1 7 0 0,0-6-32 0,3 6-6 15,-4 0-2-15,1 0 0 0,3 0-18 0,0 3 0 0,0-4 0 16,-4 11 0-16,4-10 0 0,-3 0 0 0,3 3 0 0,-4-3 0 15,5-1 0-15,-5-5 0 0,1-3 0 0,-1-1 0 16,1 1-12-16,-4-7-5 0,0 0-2 0,0-3 0 31,0 3-91-31,0-12-18 0,0 3-4 0,0-10-450 0,-4-3-90 0</inkml:trace>
  <inkml:trace contextRef="#ctx0" brushRef="#br2" timeOffset="-180849.45">14379 16941 230 0,'0'0'10'0,"0"0"2"0,0 0-12 0,0 0 0 15,0 0 0-15,0 0 0 0,0 0 302 0,0 0 58 16,0 0 11-16,0 0 2 0,0 0-301 0,0 0-61 16,0 0-11-16,0 0 0 0,-3 9 16 0,-1 0 7 15,1 1 1-15,3-1 1 0,0 10 38 0,3-3 7 16,-3-1 2-16,4 4 0 0,-1-6 19 0,4 12 4 16,-3 3 1-16,3-3 0 0,-4 3-71 0,4 7-13 15,4-1-4-15,0 10 0 0,-4-6-8 0,0 6 0 0,0 3 9 16,7 47-9-16,-11-47 0 15,-3-3 0-15,4 3 0 0,-4 6 0 0,3-3-20 16,-6-6 4-16,3 0 1 0,-4 3-8 0,1-3-1 16,-4-6-1-16,3 3 0 0,1-10 13 0,-4 32-7 15,7-32 10-15,-4-9 9 0,1 3 0 0,3-6 0 0,0 6-8 32,0-6-15-32,7 0-2 0,-7-1-1 0,3-2-585 0,4-7-117 0</inkml:trace>
  <inkml:trace contextRef="#ctx0" brushRef="#br2" timeOffset="-171681">14577 16906 460 0,'0'0'41'0,"0"0"-33"16,0 0-8-16,0 0 0 0,0 0 165 0,0 0 31 16,0 0 7-16,0 0 1 0,0 0-83 0,0 0-16 15,0 0-3-15,0 0-1 0,0 0-57 0,0 0-12 16,3-3-3-16,-3 3 0 0,0-6 5 0,0 6 1 16,0 0 0-16,0 0 0 0,0 0-23 0,0 0-12 15,0 0 12-15,0 0-12 0,0 0 22 0,0 0-2 0,0 0-1 0,0 0 0 16,0 0 1-16,0 0 0 0,0 0 0 0,0 0 0 15,0 0 5-15,0 0 2 0,0 0 0 0,0 0 0 16,0 0-7-16,0 0 0 0,0 0-1 0,4-10 0 16,-1 4-7-16,-3 6-2 0,0 0 0 0,0 0 0 15,0 0-10-15,0 0 0 0,0 0 9 0,0 0-9 16,0 0 9-16,0 0-9 0,0 0 12 0,0 0-12 16,0 0 8-16,0 0-8 0,0 0 0 0,0 0 0 15,0 0 0-15,0 0 0 0,0 0 0 0,0 0 0 16,0 0 0-16,0 0 0 0,0 0 0 0,0 0 0 0,0 0 0 0,0 0 0 15,0 0 0-15,0 0 0 16,0 0 0-16,0 0 0 0,-3 0 0 0,3 0 0 16,0 0 0-16,0 0 0 0,0 0 0 0,0 0 0 15,0 0 0-15,0 0 0 0,-4-9 0 0,4 9 0 16,0 0 0-16,0 0 0 0,0 0 0 0,0 0 0 0,-3 0 0 0,3 0 0 16,0 0 0-16,0 0 0 0,0 0 0 0,0 0 0 15,0 0 0-15,0 0 0 16,0 0 0-16,0 0 0 0,0 0 0 0,0 0 0 0,0 0 0 0,0 0 10 15,0 0-2-15,0 0 0 0,0 0 5 0,0 0 1 16,0 0 0-16,0 0 0 0,0 0-2 0,0 0 0 16,0 0 0-16,0 9 0 0,0-9-12 0,3 6 0 15,1 4 8-15,-4-10-8 0,0 0 0 0,3 9 0 0,1-3 0 0,-1 4 0 16,-3-10 12-16,4 9-3 16,-1-6-1-16,5 7 0 0,-8 2 0 0,3-2-8 0,-3-1 12 0,4 1-4 15,3-1-8-15,-7 0 10 0,3 1-10 0,1-1 10 16,-1 7-10-16,-3-4 0 0,4-2 0 0,3 6 0 15,-7 2 0-15,3-8 8 0,4 5-8 16,0 4 0-16,-3-3 0 0,0-4 0 0,3 14 0 16,3-8 0-16,-3 1 8 0,0 6-8 0,0-6 0 0,-3 6 8 15,6 0 10-15,-3-3 2 0,-3 3 0 0,0 0 0 16,3-6-20-16,-4 6 0 0,-3-3 0 0,0 3 0 16,0-6 0-16,0 6 0 0,0 0 0 0,-3-6 0 15,-1 0 0-15,1 0 0 0,3 0 0 0,0 2 0 16,-4-2 19-16,4-6-3 0,0 6-1 0,0-4 0 15,0 4-15-15,0-3 0 0,0 3 8 0,0-1-8 16,4 1 0-16,-1-3 0 0,1 3 0 0,-1 0 0 0,-3-4 0 0,4 4 0 16,-1 0 0-16,1-3 0 0,-4 2 0 0,3 1 0 15,-6-3 0-15,6 3 0 0,-3 0 0 0,0-1 0 16,0 4 8-16,0-9-8 0,0 6 0 0,-3-4 0 16,3-5 0-16,0 5 0 0,0-2 0 0,-4-4 0 15,1 1 0-15,3 2 0 0,0 1 0 0,3-7 0 16,-3 4 0-16,0-1 0 15,-3 0 0-15,3-2 0 0,0-7 0 0,0 9 0 0,-4-6 0 0,4 7 0 16,4-1-8-16,-4 0 8 0,0-9 0 16,-4 10 0-16,4 2-8 0,-3 1 8 0,3-7 0 0,-4 4 0 15,1-7 0-15,-1 3 0 0,4 3 0 0,0-9 0 16,0 0 0-16,0 10 0 0,0-1 0 0,0-9-10 16,0 0 10-16,0 0-8 0,0 0-2 0,0 0 0 15,0 0 0-15,0 0 0 16,0 0-37-16,0 0-7 0,0 0-2 0,0 0 0 15,0 0-91-15,0 0-18 0,0 0-4 0,4-9-674 0</inkml:trace>
  <inkml:trace contextRef="#ctx0" brushRef="#br2" timeOffset="-171002.56">14534 17119 576 0,'0'0'25'0,"0"0"6"0,0 0-31 0,0-6 0 16,-3-3 0-16,3 6 0 0,0-4 137 0,0-2 22 0,0 6 4 0,0-3 1 31,0-4-218-31,3 10-43 0,-3-9-9 0,4 2-2 16,-4 7 66-16,0 0 13 0,0 0 2 0,0 0 1 0,0 0 95 0,0 0 19 15,0 0 4-15,0 0 1 0,0 0-17 0,0 0-4 0,0 0-1 0,0 0 0 16,4 10-26-16,-4 2-5 0,3-8 0 16,1 5-1-16,-4 0 7 0,3 1 2 15,-3-1 0-15,0-3 0 0,0 4 4 0,0-1 0 0,0 1 1 0,0 5 0 16,0-5-20-16,0-1-4 0,0 7-1 0,0-4 0 16,0 4-12-16,0-3-4 0,4 9 0 0,-4-4 0 15,0 1-4-15,3 6-8 0,-3-3 11 0,4 10-11 16,-1-1 0-16,-3 0 0 0,4-3 0 0,-1 10 0 15,1-3 0-15,-1-7 0 0,1 6 0 0,-1 1 0 16,1-1 0-16,-1-5 0 0,4 8 0 0,1-2 0 0,-5-1 8 16,1-6-8-16,3 7 0 0,-4-1 0 15,4-2 24-15,-3-1-3 0,3-3 0 0,-4 1 0 0,4-4-21 0,0 3 0 16,-7-9 0-16,8 6-8 0,-5-6 8 0,1-1 16 16,-4-2-4-16,3-7-1 0,1 10-11 0,-4-9 0 15,0 5 0-15,0-5 0 0,0-1 0 16,0 1 0-16,0-1 0 0,0 0 0 15,0-9-27-15,3 10-4 0,1 2-1 0,-1-9 0 16,-3-3-33-16,0 0-7 0,7 10-2 0,0-4 0 16,-7-6-2-16,7 0 0 0,4 0 0 0,-4-6 0 15,4 6-8-15,-4-10-3 0,3-5 0 0,1 5 0 0</inkml:trace>
  <inkml:trace contextRef="#ctx0" brushRef="#br2" timeOffset="-170465.97">14880 17173 1465 0,'0'0'64'0,"0"0"15"0,-3 0-63 0,-4 0-16 0,0 0 0 0,7 0 0 16,0 0 54-16,-4 0 8 0,4 0 2 0,0 0 0 16,-4 3-52-16,4-3-12 0,0 0 0 0,-3 6 0 0,3-6 0 0,0 0 0 15,0 0 0-15,-4 6 0 0,4-6 12 0,-3 4 0 16,3 5 0-16,-4 0 0 0,4-2 10 0,-3-4 2 15,3 6 0-15,-4 1 0 0,4 5 0 0,-3-5 0 16,-1 5 0-16,4 4 0 0,-3 6 6 0,-1-3 2 16,4 0 0-16,-3 0 0 0,3 9-32 0,0-2 0 15,0-1 0-15,0 0 0 0,3 7 0 0,1-7 0 16,-1 6 0-16,1-5 0 0,3-4 0 0,0 3 0 16,0 3 0-16,-4-3 0 0,5 1 12 0,-1-4-3 15,0 3-1-15,-4 0 0 0,4-3-8 0,-3 3-12 16,-4-2 2-16,3 2 1 0,1-3 9 15,-4 3 0-15,0-9 0 0,0 6 0 0,0 0 0 0,0-6 0 16,-4 0 0-16,4 6 0 0,-3-13 0 0,3 4 0 16,0 3 0-16,0-3 8 0,0-7-8 0,0 0 0 15,3 1 0-15,1-1 0 16,-1 1-30-16,-3-10-4 0,0 0-1 0,7 6 0 16,-7-6-37-16,0 0-8 0,0 0-2 0,7 0 0 15,4-6-95-15,-11 6-19 0,7-13-4 0,0-3-1 0</inkml:trace>
  <inkml:trace contextRef="#ctx0" brushRef="#br2" timeOffset="-170112.92">15000 17477 990 0,'0'0'21'0,"0"0"5"0,0 0 1 0,0 0 1 0,0 0-28 0,0 0 0 16,0 0 0-16,0 0 0 0,0 0 0 0,7 6 0 15,0-3 0-15,0 4 0 0,-7-7 51 0,4 9 4 16,3 0 1-16,-4 1 0 0,1 5 20 0,-1-2 5 16,-3-4 1-16,4 10 0 0,0-3-11 0,-4 3-3 15,3 0 0-15,-3 2 0 0,4 1-30 0,-1 4-6 0,-3-1-2 0,4-3 0 16,-1 9-17-16,1-3-3 15,3 0-1-15,-4 1 0 0,4 2-9 0,0-3 0 0,0 0 0 0,0 1 0 16,-3 2 0-16,3-9 0 0,0 3 0 0,-3 3 0 16,3-9-18-16,-4 6 1 0,1-6 0 0,-1-3 0 31,-3 2-24-31,4-2-5 0,-4-3-1 0,3-7 0 16,1-3-104-16,-4-3-21 0,0 0-4 0</inkml:trace>
  <inkml:trace contextRef="#ctx0" brushRef="#br2" timeOffset="-169834.07">15219 17502 2174 0,'0'0'96'0,"-4"3"20"0,1 13-92 0,-1-7-24 16,-3 10 0-16,7 0 0 15,7 0-23-15,-3 6-9 0,-1 0-1 0,4 3-1 16,0 0-2-16,4-3-1 0,0 10 0 0,-1-7 0 0,-3 7 25 0,-3-7 12 16,-1 6-12-16,4 1 12 0,0-7 0 0,0 6 8 15,-3 1 2-15,0-4 0 0,3 1-10 0,-4-4 12 16,1-3-12-16,-1-3 12 0,1 9 4 0,3-12 2 16,-4 0 0-16,1-3 0 15,-1-4-53-15,1-2-10 0,-1-1-3 0,-3-9-521 16,0 0-105-16</inkml:trace>
  <inkml:trace contextRef="#ctx0" brushRef="#br2" timeOffset="-169594.22">15406 17863 2347 0,'0'0'52'0,"0"0"10"0,-4 6 2 0,1 3 2 0,3 10-53 0,3-10-13 0,1 1 0 0,-1 6 0 16,1-1-62-16,3-2-15 16,-4 2-3-16,1-2-1 0,0 9 17 0,3-3 3 0,-4-7 1 0,-3 10 0 15,4-3 38-15,-1-6 8 0,1 2 2 0,-4 4 0 16,3-3-28-16,-3-4-6 0,4-2-1 0,-1 5 0 31,-3-8-11-31,4 2-2 0,-4-9-1 0,0 0 0 0</inkml:trace>
  <inkml:trace contextRef="#ctx0" brushRef="#br2" timeOffset="-169398.75">15716 17979 2264 0,'0'22'50'0,"0"-10"10"0,-3-2 3 0,-1 5 0 0,1-2-51 0,-1 9-12 15,4-3 0-15,0-1 0 0,4 1 0 0,-4-3-12 0,7-4 3 16,-4 4 0-1,1 3-44-15,3-10-9 0,0 1-2 0,0-1 0 16,-4-3-16-16,5 4-3 0,-8-10-1 0,0 0 0 16,10 6-7-16,1-3-1 0,-11-3-1 0,7-3-355 0,0-3-70 0</inkml:trace>
  <inkml:trace contextRef="#ctx0" brushRef="#br2" timeOffset="-169231.43">15970 18032 2023 0,'0'0'44'0,"0"9"10"0,0 7 2 0,-3 3 0 0,-1-3-44 0,4 2-12 0,-3 1 0 0,3 0 0 15,0-3 0-15,0-1-11 0,0-2 3 0,3 3 0 16,1-4-55-16,-1 1-10 0,4-4-3 0,-7-9-469 16,4 9-95-16</inkml:trace>
  <inkml:trace contextRef="#ctx0" brushRef="#br2" timeOffset="-169050.33">16069 18041 2160 0,'0'0'96'0,"0"10"19"0,-3 5-92 0,3 1-23 16,0 3 0-16,3-3 0 0,-3-4 26 0,4 4 1 15,-1-4 0-15,1 4 0 16,-1-7-58-16,1-2-11 0,3-4-2 0,-4 6-1 15,4-2-18-15,-7-7-3 0,0 0-1 0,7 3-513 16,4-3-104-16</inkml:trace>
  <inkml:trace contextRef="#ctx0" brushRef="#br2" timeOffset="-168900.22">16284 18164 1267 0,'0'0'56'0,"0"0"12"0,7 9-55 0,-3 0-13 0,-4-9 0 0,0 0 0 16,7 7 184-16,0-4 35 0,0 3 6 0,0-3 2 15,-7-3-195-15,7 0-32 0,4 0-21 0,-1 0 3 16,-6-3-58 0,6-3-12-16,1-4-3 0,-4 7-453 0,4-3-92 0</inkml:trace>
  <inkml:trace contextRef="#ctx0" brushRef="#br2" timeOffset="-168735.01">16506 18129 1094 0,'0'0'48'0,"4"10"11"16,0-1-47-16,-4 0-12 0,3-2 0 0,1 2 0 15,-1 0 209-15,4 1 40 0,-3-4 8 0,3 4 2 0,-4-7-209 0,-3-3-42 16,0 0-8-16,7 6 0 16,-7-6-15-16,7 0-1 0,-7 0-1 0,7 0 0 15,-3 0-41-15,3-6-8 0,0 6-2 0,0-3 0 16,-3-4-179-16,-1-2-36 0</inkml:trace>
  <inkml:trace contextRef="#ctx0" brushRef="#br2" timeOffset="-168584.41">16662 18198 1357 0,'0'0'60'0,"0"0"12"0,0 0-57 0,0 0-15 16,0 0 0-16,0 0 0 0,0 0 29 0,0 0 3 16,0 0 1-16,0 0 0 0,0 0-33 0,0 0 0 0,7 0 0 0,-7 0 0 15,0 0 0-15,0 0 0 0,0 0-9 0,10 3 9 16,-3 4 0-16,-7-7-10 0,0 0 10 0,0 0 0 16,7 3-24-16,-7-3 1 0,0 0 1 15,11 0-393 1,0 0-78-16</inkml:trace>
  <inkml:trace contextRef="#ctx0" brushRef="#br2" timeOffset="-168420.06">16909 18145 518 0,'10'9'46'0,"-10"-9"-37"0,0 0-9 0,7 3 0 16,-7 7 279-16,4 2 53 0,-1-9 12 0,1 7 1 16,-1-1-253-16,1 1-52 0,3-4-9 0,-3 3-3 15,-1 1-28-15,4-1 0 0,-3 1 0 0,3-1 0 0,-7-9-12 16,7 9 2-16,-7-9 0 0,7 7 0 15,0 2-118-15,-7-9-23 0,0 0-5 0,0 0 0 0</inkml:trace>
  <inkml:trace contextRef="#ctx0" brushRef="#br2" timeOffset="-168294.4">17141 18208 1839 0,'0'0'81'0,"0"0"18"0,0 3-79 0,0 6-20 16,0-9 0-16,0 6 0 0,4 4 26 0,-4-10 2 15,0 9 0-15,0-9 0 16,0 0-148-16,0 0-28 0,7 0-7 0</inkml:trace>
  <inkml:trace contextRef="#ctx0" brushRef="#br2" timeOffset="-168103.38">17431 18182 1440 0,'0'0'64'0,"0"0"12"0,0 0-60 0,0 0-16 0,0 0 0 0,0 0 0 16,0 10 251-16,0-10 47 0,0 0 10 0,0 0 1 16,0 0-389-1,7 9-77-15,-7-9-16 0,14 0-3 0,-3 0 82 0,-1 0 17 0,1-3 3 0,-4 3 1 16,0-6-116-16,0 6-23 0,-7 0-5 16,0 0-1-16</inkml:trace>
  <inkml:trace contextRef="#ctx0" brushRef="#br2" timeOffset="-167980.2">17582 18201 633 0,'0'0'56'0,"8"7"-44"0,-8-7-12 0,7 3 0 0,0-3 220 0,-7 0 43 16,7 6 8-16,-4-3 1 0,-3-3-171 0,11 6-34 16,-4-6-7-16,0 7-2 0,-7-7-58 0,0 0-19 15,7-7 0-15,0 7 0 16,0-6-121-16,4 3-24 0,-11 3-4 0,3 0-2 16,4-6-43-16,-7 6-9 0</inkml:trace>
  <inkml:trace contextRef="#ctx0" brushRef="#br2" timeOffset="-167883.46">17702 18211 57 0,'0'0'0'16,"0"0"0"-16,0 6 0 0,4 3 0 0,-4-9 177 15,-4 10 31-15,4-10 5 0,0 9 2 0,0-9-51 0,4 6-9 16,-4-6-3-16,0 0 0 0,0 0-105 0,0 0-22 16,0 0-4-16,7 0-1 15,-7 0-133-15,7 0-27 0,0-6-6 0</inkml:trace>
  <inkml:trace contextRef="#ctx0" brushRef="#br2" timeOffset="-167732.86">17798 18255 633 0,'0'0'28'0,"0"0"6"0,0 0-34 0,0 0 0 0,7 9 0 0,-7-9 0 16,3 0 244-16,-3 0 41 0,7 9 9 0,0-9 2 15,0 0-256-15,0 0-50 0,1 0-10 0,2 0-3 16,1-3-116-16,-4-3-23 0</inkml:trace>
  <inkml:trace contextRef="#ctx0" brushRef="#br2" timeOffset="-167481.99">18263 18226 576 0,'0'0'51'0,"0"0"-41"15,4 10-10-15,-1-1 0 0,1 1 190 0,-1-1 36 16,-3-3 7-16,4 4 2 0,-1-1-143 0,-3 0-28 16,0-2-5-16,4-4-2 0,-4 6-9 0,0-9-1 15,0 0-1-15,0 0 0 16,4 10-58-16,-4-10-12 0,0 0-3 0,0 0 0 16,0 0-141-16,0 0-29 0</inkml:trace>
  <inkml:trace contextRef="#ctx0" brushRef="#br2" timeOffset="-167333.35">18461 18308 633 0,'0'0'56'16,"0"0"-44"-16,0 0-12 0,0 0 0 16,0 0 388-16,0 0 75 0,0 0 15 0,0 0 3 31,0 0-614-31,0 0-123 0</inkml:trace>
  <inkml:trace contextRef="#ctx0" brushRef="#br2" timeOffset="-167212.58">18577 18317 633 0,'0'0'56'0,"0"0"-44"16,7 10-12-16,-3-4 0 0,-4-6 260 0,3 9 49 16,-3-9 11-16,7 7 1 0,-7-7-256 0,0 0-51 15,8 3-14-15</inkml:trace>
  <inkml:trace contextRef="#ctx0" brushRef="#br2" timeOffset="-143177.62">483 3886 1666 0,'-21'-9'74'0,"11"6"15"0,3 3-71 0,-11 0-18 16,7-6 0-16,4 6 0 0,-10 0 40 0,10 0 5 15,-4 0 1-15,0 6 0 0,-3-3-28 0,4-3-6 16,-4 9 0-16,-4-2-1 0,4-4-11 0,0-3 0 16,3 6 0-16,-3-3 0 0,-4-3 0 0,4 6 8 0,4-2-8 0,3-4 0 15,-11 0 0-15,14 0 8 0,-6 6-8 0,10-6 0 16,0 0 0-16,0 0 0 0,0 0 0 0,0 0 0 15,10 0 0-15,5 0 0 0,6-6 0 0,-4 6 0 16,12 0 8-16,-1-4-8 0,4-2 8 0,-4 6-8 16,7-3 0-16,0-3 0 0,1 3 8 0,2-4-8 15,1 7 0-15,-7-3 0 0,3-3 0 0,4 3 0 16,0 3 0-16,3-6 0 0,-3-1 0 0,-4 7 0 16,1-3 0-16,9 3 0 0,-6 0 0 0,-3 0 8 15,-1-9-8-15,-7 2 0 0,4 7 0 0,-4-9 0 16,4 9 0-16,-8-9 0 0,1 5 0 0,0-2 8 15,-4 0-8-15,-3-3 0 0,3 5 0 0,-11-2 0 16,4 3 11-16,-3-3-3 0,0 3-8 0,-8-4 12 16,8-2 19-16,-11 9 3 0,3-3 1 0,-3-10 0 15,0 13-3-15,0-3 0 0,0-6 0 0,-3 2 0 16,3-2-16-16,-4 0-4 0,-3-1-1 0,4 4 0 0,-8 3-11 0,-3-4 0 16,3-2 9-16,1 0-9 0,-4-1 0 0,3 1 8 15,-10 6-8-15,7-13 0 0,0 7 0 0,0-7 9 16,-8 3-9-16,12 1 0 0,-4 2 10 0,0-2-10 15,-4 6 8-15,11-4-8 0,-11 1 16 0,8 6-1 16,3-10-1-16,-4 10 0 0,4 3-5 0,3 0-1 16,4 0 0-16,0 0 0 0,0 0-8 0,0 0 0 15,0 0 0-15,0 0 0 0,0 0 0 0,0 0-9 16,0 0 9-16,11 3 0 0,-7 10-9 0,6-10 9 16,4 13 0-16,4-7-9 0,-4 3 9 0,11-2 0 15,-4 2-9-15,4 1 9 0,-1-4 0 0,1 1-9 16,0-4 9-16,-8-3 0 0,12 10 0 0,-12-10-8 0,8 6 8 15,-4-2 0-15,0 2 0 0,-3-6 0 16,-1 6-8-16,-2-2 8 0,-1 2 0 0,-4 1-8 0,1-4 8 16,3 6 0-16,-10-5-8 0,3 2 8 0,-4 7 0 0,4-13 0 15,-7 13 0-15,0-7 0 0,-7 4 0 0,4-4 0 16,-8 3 0-16,7 1 14 0,-6-4-4 0,-8 7-1 16,4 0 0-16,0-4 0 0,-7-2 0 0,3 9 0 15,-3-4-9-15,-4 4 10 0,4 0-10 0,-4 3 10 16,1-10-10-16,-4 13 0 0,-1 1 0 0,1-5 0 15,3 11-109-15,1-10-27 0</inkml:trace>
  <inkml:trace contextRef="#ctx0" brushRef="#br2" timeOffset="-135054.93">2300 11428 1267 0,'0'0'56'0,"0"0"12"0,-3-3-55 0,-4-3-13 0,7 6 0 0,0 0 0 16,0 0 167-16,0 0 30 0,0 0 7 0,0 0 0 16,0 0-162-16,0 0-33 0,0 0-9 0,0 0 0 15,0 0 9-15,7 9-1 0,-4-3-8 0,4 4 12 16,-3-1 12-16,6 0 1 0,1 10 1 0,-8-3 0 15,4 3 8-15,-3 0 2 0,7 6 0 0,-8 0 0 16,4 3-8-16,0 0 0 0,0 0-1 0,4 7 0 16,-8-1 5-16,4 1 2 0,-3-1 0 0,-4-2 0 15,11 12-10-15,-11-10-3 0,3 10 0 0,-3-6 0 16,7 2-10-16,-7-2-3 0,0 6 0 0,4-6 0 16,-1-1-8-16,-3 4 0 0,7-13 0 0,-7 7 0 15,0-7-25-15,4-3 2 0,-4-6 1 0,7 0 0 16,-7-4-22-16,0-2-5 0,0-7-1 0,0 4 0 15,0-10-110-15,0 0-21 0,0 0-5 0</inkml:trace>
  <inkml:trace contextRef="#ctx0" brushRef="#br2" timeOffset="-134377.16">2307 11321 2300 0,'-10'-19'102'0,"-1"16"21"0,0-3-99 0,-3 3-24 16,0-3 0-16,4 6 0 0,-1 0 15 0,8 0-3 16,-8-7 0-16,4 7 0 0,7 0-12 0,0 0 0 0,0 0 0 0,0 0 0 15,0 0 0-15,7-3-8 0,4-3 8 0,-4-3 0 16,3 5-15-16,8-5 4 0,-4 3 1 0,11 3 0 15,-11-4 10-15,7 4 14 0,4-3-3 0,3 6-1 16,4-6 8-16,-8 3 2 0,4 3 0 0,-3 0 0 16,7 0 2-16,-7 0 1 0,6 0 0 0,-6 3 0 15,3 3-11-15,4 0-3 0,-7 4 0 0,3-1 0 16,-3 0-9-16,6 4 0 0,-6-7 0 0,-4 13 0 16,4-3 0-16,-7-4 0 0,3 4 0 0,0 3 0 15,-7 0 0-15,0-1 0 0,-3 4 0 0,-1-3 0 16,1-6 0-16,-8 12 10 0,-3-9-10 0,0 2 10 15,0 7-10-15,0-6 0 0,-10 0 0 0,6-3-11 16,-6 3 11-16,-4-1 0 0,-4 1 0 0,4 0 8 16,0-3-8-16,-7 2 8 0,6 1-8 0,-6 0 8 15,4-3-8-15,-5 3 0 0,-2-10 8 0,10 7-8 0,-7-1 0 0,6-2 0 16,1-4 0-16,-3 1 8 0,3-1-8 0,-1 1 0 16,5 2 0-16,-1-3 8 0,1-5-8 0,6 5 0 15,-6-3 0-15,6-3 0 0,-7 4 0 0,11 2 0 16,-7-3 0-16,4-2 0 0,3-4 0 0,0 9 0 15,0-9 0-15,0 0 0 0,0 0 0 0,0 9 9 16,0-2-9-16,3 2 0 0,-3-6 0 0,7 3 0 0,-7 4 0 16,4-1 0-16,3-2 11 0,-3 2-11 15,-1 0 10-15,8-6-10 0,-1 7 15 0,1 6-3 0,-1-7-1 0,5 0 0 16,6 1-3-16,-7-1 0 0,7-3 0 0,-3 4 0 16,3-1-8-16,3 1 8 0,-2-4-8 0,2 3 8 15,-6-6 3-15,3 4 0 0,0 2 0 16,4-9 0-16,-11 10-11 0,7-4 0 0,-3-3 0 15,3 6 0-15,0-2-22 0,-7-4 3 16,0 3 1-16,8-3 0 16,-12 3-7-16,4-2-2 0,-3 2 0 0,0 0 0 15,-4-3-28-15,0-3-5 0,-7 0-2 0,0 0 0 16,10 10-114-16,-10-10-22 0,0 0-5 0</inkml:trace>
  <inkml:trace contextRef="#ctx0" brushRef="#br2" timeOffset="-134092.92">3351 11099 644 0,'0'0'28'0,"0"0"7"0,0-10-35 0,0 10 0 0,0 0 0 0</inkml:trace>
  <inkml:trace contextRef="#ctx0" brushRef="#br2" timeOffset="-133487.95">3736 10857 2077 0,'0'0'92'0,"0"0"19"0,0 0-89 0,0 0-22 0,0 0 0 0,0 0 0 16,0 0 23-16,0 0 0 15,0 0 0-15,0 0 0 0,-7 10-23 0,3-4 0 16,-3 10-12-16,0-4 4 0,0-2 8 0,4 8-12 15,-8 4 12-15,-3 0-12 0,3 3 12 0,-3 0 14 0,-3 4-3 16,-1-1-1-16,-3 3 22 0,0 1 4 0,3 8 0 0,-7-8 1 16,4 8 1-16,0-2 0 0,3-3 0 0,1 2 0 15,-1 7-3-15,0-6-1 0,4 6 0 16,0 6 0-16,0-6-22 0,4 3-4 0,-5-3 0 0,8 3-8 16,4-3 12-16,-4-4-4 0,3-2 0 0,4 0-8 15,0 6 11-15,4-7-11 0,3 4 10 0,-4-3-10 16,4-4 0-16,0 1 0 0,11-7 0 0,-4 0 0 15,-3 6 9-15,3-5 3 0,7-4 0 0,-7 3 0 0,7-3-21 16,-3-6-4-16,3 0-1 0,-7 0 0 16,7-4-3-16,4 1-1 0,-4-7 0 0,-3 1 0 15,3-7-101-15,0 3-20 0,4-6-4 0,-7 0-1 16,3-6-36-16,3 3-7 0,-2-7-1 0,2 1-1 0</inkml:trace>
  <inkml:trace contextRef="#ctx0" brushRef="#br2" timeOffset="-132871.59">4096 11061 1785 0,'0'-9'159'0,"0"-1"-127"0,0 4-32 0,0-3 0 16,-7-1 111-16,7 10 16 0,0 0 3 0,0 0 1 16,0 0-99-16,0 0-19 0,0 0-4 0,0 10-1 15,0-1-8-15,0 0-14 0,0 7 3 0,7 3 1 16,-7 6 10-16,0 3 14 0,0 0-3 0,3 7-1 16,1 6 10-16,3-4 3 0,-7 1 0 0,0 3 0 15,0-1 17-15,3 4 4 0,-3 7 1 0,0-4 0 16,0-4-25-16,-3 1-6 0,3 0-1 0,0-6 0 15,0-4-3-15,-7 4-1 0,3-4 0 0,1-5 0 16,3 2 5-16,0-3 1 0,-7-9 0 0,7 6 0 16,0-6 0-16,0 0 0 0,0-10 0 0,0 7 0 15,7-13-15-15,-7 6 8 0,0-9-8 0,0 0 0 16,0 0 18-16,0-9-2 0,3 0-1 0,1-10 0 0,3 3-7 0,-7-3-8 16,0 1 11-16,3-8-11 0,-3-2 8 0,7-6-8 15,-7 5 0-15,4-5 0 0,0 0 0 0,3 5 0 16,-4 1 0-16,4 3 0 0,4 6 0 0,-8-6 0 15,8 13-10-15,-1-4 10 0,-6 3 0 0,7 1 0 16,-8 2 0-16,8 7 0 0,-4-6 0 0,7 3 0 16,-4 6 0-16,-3 0 0 0,11 6-12 0,-7-3 1 15,-4 3 1-15,10 4 0 0,-10-1 10 0,11 0 0 16,-7 7 0-16,3-3 0 0,-4-4 0 0,-3 13 0 0,11-3 0 0,-7-7 0 16,3 10 0-16,-4-3 0 0,-3 3 0 15,4-6 0-15,-4 9 0 0,4-6 9 16,-4-1-1-16,3 1-8 0,-10-3 0 0,7 3 0 15,0-4 0-15,0-2 0 0,-3 3 0 0,-4-7 0 16,7 1 9-16,-7 5-9 0,4-5 0 0,3-7-8 0,-7 3-1 0,0-6 0 31,0 0-50-31,3 3-9 0,8-6-3 0,-8 3 0 16,4-6-121-16,0-4-25 0,4-2-5 0,-1-4-1 0</inkml:trace>
  <inkml:trace contextRef="#ctx0" brushRef="#br2" timeOffset="-132593.18">4830 11014 864 0,'0'0'76'0,"0"0"-60"16,0 0-16-16,0 0 0 15,0 0 288-15,0 0 54 0,0 0 11 0,0 0 3 0,0 9-285 16,3 4-57-16,-3 3-14 0,0-1 0 0,-3 4 0 15,3 0 0-15,0 6 0 0,-11-3 0 0,7 3 0 0,-3 0 0 16,4 0 0-16,-8-6 0 0,-3 3 0 0,4 0 0 16,-5-3 0-16,5 0 0 0,-1-1 15 0,-3 1 0 15,-3-3 0-15,2-4 0 0,1 4 1 0,0 0 0 16,4-4 0-16,-8-2 0 16,4-4-41-16,3 3-8 0,4-2-2 0,-3-4-613 15,3-3-122-15</inkml:trace>
  <inkml:trace contextRef="#ctx0" brushRef="#br2" timeOffset="-132358.21">4614 11177 2602 0,'0'0'57'0,"0"0"12"0,0 0 3 0,0 0 1 0,0 0-58 0,0 0-15 0,0 0 0 0,0 0 0 15,11 9 28-15,-8 1 4 0,1-1 0 0,7 1 0 16,-1 2-32-16,4-2 0 0,-3-1 0 0,-1 4 0 15,5-4 0-15,2 7-21 0,-3-7 3 0,-3 7 1 32,-1-4-11-32,5-2-3 0,-5 5 0 0,4-5 0 0,-3-1-24 0,-1 1-5 0,5-1 0 0,-5 0-1 15,-3-2-8-15,11 2-2 0,-8 1 0 0,5-4 0 16,-5-3-100-16,4 3-20 0,-3-3-4 0,-4-3-1 0</inkml:trace>
  <inkml:trace contextRef="#ctx0" brushRef="#br2" timeOffset="-132028.08">4900 11215 2368 0,'0'0'52'0,"0"0"12"0,0 6 1 0,-10 0 1 0,-5-3-53 0,5 4-13 0,-1-4 0 0,-3-3 0 32,4 6-23-32,-8-3-7 0,4 3-2 0,-4-2 0 0,1 5 6 0,-1-3 1 0,-7 4 0 0,4-4 0 15,0 3 25-15,-4 1 0 0,0-7 0 0,1 6 0 16,3 1 0-16,3 2 0 0,-7-2 0 0,8-7-8 15,-1 6 8-15,7 1 0 0,-3-4 0 0,4-3-8 16,-4 3-152-16,7-6-31 0,7 0-5 0</inkml:trace>
  <inkml:trace contextRef="#ctx0" brushRef="#br2" timeOffset="-131843.56">4533 11268 2188 0,'0'0'48'0,"0"0"11"0,0 0 1 0,7-9 1 0,0 9-49 0,0-4-12 0,4-2 0 0,0 6 0 0,3 0 24 0,-4 0 1 16,8 6 1-16,-4-2 0 0,4-4-17 0,-1 9-9 15,4-9 10-15,1 6-10 0,-8 4 0 0,7-10 0 16,-7 9-13-16,7-3 4 16,-7-3-115-16,-3 4-24 0,3-4-4 0,0 3-428 15,-3-3-87-15</inkml:trace>
  <inkml:trace contextRef="#ctx0" brushRef="#br2" timeOffset="-131247.06">4833 10694 518 0,'-3'-6'46'0,"3"-4"-37"16,-8 10-9-16,5-9 0 0,3 6 244 0,0 3 48 16,0 0 8-16,0 0 3 0,0 0-232 0,0 0-47 15,0 0-8-15,0 0-3 0,11 9-13 0,-1 1 8 16,-3-1-8-16,4 7 0 0,3 3 29 0,4-1 0 15,-4 1 0-15,7 9 0 0,-7-2 9 0,7 8 2 16,4 1 0-16,-1 2 0 0,-9 1-8 0,6 6 0 0,3-7-1 0,1 7 0 16,0 6-5-16,-4-6-1 0,4 3 0 15,3-3 0-15,-3 3-3 0,-1 7-1 0,1-4 0 0,-4 3 0 16,0 0-13-16,4-6-8 0,-11 7 10 0,7-7-10 16,-10 6 0-16,3 0 8 0,0 1-8 0,-3 8 0 15,-8 1 12-15,4 0 0 0,-7 0 0 0,-7-4 0 16,4-6-12-16,-4-5 0 0,0 2-9 0,-4-13 9 15,-3 7 8-15,3-6 8 0,1-7 2 0,-1 1 0 16,1-7 4-16,-1 0 1 0,0-6 0 0,4-4 0 16,-3-2-23-16,-1-4 0 0,8-9 0 0,-8 0 0 15,-3 0-220-15,3-3-48 0,-6-22-9 16,-1 0-3-16</inkml:trace>
  <inkml:trace contextRef="#ctx0" brushRef="#br2" timeOffset="-130508.36">6223 11196 1843 0,'0'0'164'16,"-11"0"-132"-16,8-3-32 0,3 3 0 16,0 0 86-16,-7 3 10 0,7-3 3 0,0 0 0 0,0 9-99 0,7 1-19 15,-7-4-4-15,7 3-1 0,4 7 5 0,3-7 1 16,3 1 0-16,-6-1 0 0,7 1 18 0,-4-1 0 15,3 7 0-15,1-4 0 0,3-2 0 0,0 5-12 16,-3 1 12-16,0-3-10 0,-1 2 10 0,-3 4 0 16,4-3 8-16,0 3-8 0,-1-4 0 0,1-2 0 15,-1 6 0-15,-2-4 0 0,2 4 11 0,1-9 1 16,-4 5 0-16,0-5 0 0,-7 5-12 0,4-5 8 16,3-7-8-16,-11 6 8 0,4-2-8 0,0-4 8 15,-7-3-8-15,0 0 8 0,0 0 5 0,0 0 1 16,0 0 0-16,0 0 0 0,0 0 8 0,0 0 2 15,0 0 0-15,0 0 0 0,-7 0-5 0,0 6-1 16,4-3 0-16,-11-3 0 0,7 6 7 0,-4-3 2 16,-3 10 0-16,3-10 0 0,-6 7-4 0,6 5-1 0,-6-5 0 15,-1 5 0-15,0-2-4 0,1 3-1 0,2-4 0 0,-6 4 0 16,7-1-5-16,-7-2-2 0,7 3 0 0,-4-7 0 16,4 10-1-16,-3-10 0 0,6 1 0 15,-7 5 0-15,4-5-9 0,0-1 0 0,0-3-10 0,3 4 10 16,1-7 0-16,6 6 8 0,-10-2 1 0,4-7 0 15,3 9-25-15,3-3-4 0,-3-2-2 0,0-4 0 32,7 9-30-32,0-9-5 0,0 0-2 0,0 0 0 0,0 0-111 0,0 0-22 0,0 0-5 15,0 0-1-15</inkml:trace>
  <inkml:trace contextRef="#ctx0" brushRef="#br2" timeOffset="-129948.71">7627 11230 633 0,'0'0'56'0,"0"0"-44"0,0 0-12 0,0 0 0 0,0 0 274 0,0 0 53 0,-11-3 10 0,4 3 3 16,0 3-236-16,-3-3-48 0,-1 10-8 0,1-4-3 16,-4 3-23-16,-1 4-5 0,-2 3-1 0,-1 2 0 15,-3 1-16-15,0 3 0 0,3 0 0 0,-7 3 0 16,4 4 0-16,0-1 0 0,-4 6 0 0,8 1 0 15,-11-1 0-15,6 4 16 0,5-1-3 0,-1 4-1 16,8-3 8-16,-8 0 2 0,11 2 0 0,-4-12 0 16,4 7-3-16,4-1-1 0,3-5 0 0,3-1 0 15,4-3-18-15,4 3 0 0,-4-3 0 0,11-6 0 16,-4-3 0-16,7-7 10 0,7 4-10 0,-3-13 8 16,6 6 0-16,1-6 0 0,4-6 0 0,-5-4 0 15,5 1 4-15,-1-4 1 0,4-2 0 0,-8-4 0 0,5 0 21 16,-1-6 4-16,7 6 1 0,-3-12 0 0,-4 9-15 0,1-13-4 15,-8 7 0-15,0-13 0 0,0 4-5 0,-7-1-2 16,-3-3 0-16,0-6 0 16,-4 3-5-16,0 7 0 0,-7-4-8 0,0 3 12 0,-3 10-12 0,-4-6 0 15,-4 5 0-15,-3 4 0 0,-7 0 0 0,0 6-8 16,-4 1-1-16,-10 2 0 0,3 3 9 0,-10 4 0 16,0 3-9-16,-4 3 9 15,-3-4-32-15,-1 7-1 0,4 0-1 0,-3 7 0 16,0-4-110-16,3-3-21 0</inkml:trace>
  <inkml:trace contextRef="#ctx0" brushRef="#br3" timeOffset="-108276.68">9708 18164 1018 0,'0'0'45'0,"0"0"10"0,-7 0-44 0,4 0-11 16,3 0 0-16,0 0 0 0,0 0 79 0,-7-7 13 15,0 7 4-15,7 0 0 0,0 0-57 0,-7 0-11 16,7 0-3-16,0 0 0 0,0 0-12 0,0 0-2 16,-4-3-1-16,1-3 0 0,3 6-10 0,0 0 0 15,0 0 0-15,0 0 0 0,0 0 17 0,0 0-1 16,0 0-1-16,0 0 0 0,0 0 21 0,0 0 5 15,0 0 1-15,0 0 0 0,0 0 6 0,0 0 2 16,0 0 0-16,0 0 0 0,0 0-12 0,0 0-2 16,0 0-1-16,0 0 0 0,7 0-12 0,0 0-3 15,0 0 0-15,0 0 0 0,-7 0-3 0,10 0-1 16,-2-3 0-16,2 3 0 0,-3 0-6 0,4 0-2 16,-4 0 0-16,3 0 0 0,1 0 13 0,0 3 3 0,-1-3 0 15,1 0 0-15,-4 6-24 0,3-3-16 0,1-3 2 0,0 7 1 16,-1-4 27-16,1 3 6 0,-4-6 0 0,7 0 1 15,-4 0-6-15,1 6-2 0,0-3 0 0,-1-3 0 16,-10 0 26-16,14 0 5 0,-14 0 0 0,14 0 1 16,1 0-26-16,-1 0-6 0,0 0-1 0,0 0 0 15,0-3-12-15,0 3 0 0,0-6 8 0,0 6-8 16,0 0 0-16,-3 0 0 0,3 0 0 0,-3 0 0 16,-1 0 0-16,4 6 8 0,-3-6-8 0,0 3 0 15,3-3 0-15,-7 0 0 0,3 0 0 0,1 0 0 0,3 0 0 0,-3 0 11 16,-4 0-11-16,0 0 10 0,3 0 2 0,1 0 0 15,-1 0 0-15,-6 0 0 0,-4 0 2 16,11 0 1-16,3 0 0 0,-4 0 0 0,-3 0 1 16,7-3 0-16,1-3 0 0,2 0 0 15,-6 3-6-15,3 3-1 0,3-7 0 0,5 7 0 16,-1-3-9-16,-7-3 10 0,0 3-10 0,4-3 10 0,3 6-10 0,0-4 0 16,-10-2 0-16,-1 6 0 0,4-3 0 0,0-3 0 15,-3 6 0-15,0-10 0 0,-4 10 0 0,3-6 8 16,1 3-8-16,-1-3 0 0,-10 6 0 0,7-3 0 15,4-4 8-15,0 4-8 0,-1-3 0 0,-3 6 0 16,4-10 0-16,-1 7 0 0,5-3 0 0,-5 0 0 0,-6 3 8 16,6-4-8-16,4-2 0 0,-3 6 8 15,-11 3-8-15,10-6 8 0,1 2-8 0,0-2 0 0,-1 3 0 0,-3-3 0 16,-7 6 0-16,7-3 0 0,7-4 0 0,-3 1 0 16,-4 6 0-16,0-3 0 0,0-3 9 0,-7 6-1 15,4 0-8-15,3-4 0 0,0-2 0 0,7 3 0 16,0-3 0-16,-3-4 8 0,-11 10-8 0,10 0 8 15,8-9 0-15,-8 0 0 0,-6 9 0 0,0-7 0 16,6-2-8-16,1 6 0 0,-8-4 0 0,4-2 0 16,0 6 0-16,0-3 0 0,7-4 8 0,-10 10-8 15,-4 0 21-15,7-9 0 0,4 3 0 0,-1 6 0 16,-3-10-21-16,0 7 0 0,0-3 0 0,4 3 0 16,0-4 0-16,-1 4 0 0,-10 3 0 0,7-6 0 15,7-3 0-15,-7 9-15 0,-7 0 3 0,0 0 0 16,4-7 12-16,3-2 0 0,4 9 0 0,-4-10 0 15,-7 10 0-15,10-3 0 0,1-3 0 0,-4-3 0 0,-7 9 0 16,7-3 0-16,7-10 0 0,-3 10 10 0,-4-3-10 0,0 2 0 16,0-2 0-16,3-3 0 0,4 9 0 0,-3-10 0 15,-4 10 0-15,4-9 0 0,3 3 0 0,0 3 8 16,-7-4-8-16,0 7 0 0,0-3 0 0,4-3 8 16,-1 3-8-16,-3-4 0 0,0 7 0 0,4-3 0 15,-1-3 0-15,1 6-11 0,-11 0 11 0,7-3 0 16,4-3 0-16,3 2 0 0,0-2 0 0,-3 6 0 15,3-6 0-15,3 3 0 0,4-3 0 0,-3-4 0 16,-7 10 0-16,3-3 0 0,3-3 0 0,-2-4 0 16,-1 10 0-16,-4-9 8 0,4 9-8 0,0-6 0 15,-3 3 0-15,0 3 0 0,-1-7 0 0,1 7 0 16,-1-3 9-16,-3-3-9 0,4 6 0 0,-4 0 0 16,4 0 0-16,-1 0 0 0,-3 0 0 0,4-3 0 15,-4 3 0-15,3 0 0 0,1-7 0 0,0 7 0 0,-1 0 0 0,1-3-12 16,-1 3 12-16,1 0 0 0,0 0 0 0,-1 0 0 15,1 0 8-15,-1-6-8 0,4 6 0 0,-3 0 0 16,-4 6 12-16,4-6-2 0,-1 0 0 0,-3 0 0 16,4 3-10-16,-1-3-9 0,-2 0 9 0,-1 0-13 15,3 0 13-15,-3 7 8 0,0-7 0 0,0 0-8 16,-7 0 8-16,11 0-8 0,-4 0 0 0,0 0 0 16,0-7 0-16,0 7 0 0,4 0 0 0,-4 0 0 15,0 0 0-15,3 0 0 0,-3 0 0 0,4 0 0 16,-11 0 0-16,0 0 0 0,0 0 0 0,14 7 0 0,-3-4 0 15,-1-3 0-15,-10 0 0 0,7 0 0 16,4 6 0-16,-11-6 0 0,0 0 0 0,11 3 0 16,-11-3 0-16,10 0 10 0,-3 7-10 0,-7-7 8 15,0 0-8-15,0 0 0 0,11 0 0 0,-1 3 8 16,-10-3-8-16,11 6 12 0,-11-6-12 0,11 0 12 0,-4 0-12 16,0 0 0-16,-7 0 0 0,10 0 0 0,1 6 0 15,-4-3 0-15,-7-3 0 0,7 0 0 0,-7 0 0 0,10 0 0 16,-2 0 0-16,-8 0 0 0,7 7 0 0,-7-7 0 15,7 3 0-15,0-3 0 0,0 0 0 0,-7 0 8 16,7 0-8-16,3 6 0 0,-3-6 8 0,-7 0-8 16,8 3 0-16,-1 3 8 0,3-6-8 0,-3 4 0 15,0-4 9-15,4 0-9 0,-4 6 0 0,3-6 9 0,1 0-9 0,-4 0 0 16,4 0 8-16,-1 0-8 0,4 0 0 0,-7 0 0 16,4 0 8-16,0 3-8 0,3-3 0 0,0 0 0 15,-4 6 0-15,1-6 0 0,0 0 0 0,-1 0 0 16,1 0 0-16,-1 0 0 0,1 6 0 0,0-2 0 15,-1-4 0-15,-3 0 0 0,4 0 0 0,-1 6 0 16,-3-3 8-16,-7-3-8 0,11 0 0 0,-4 0 0 16,4 0 0-16,-4 0 10 0,-7 0-10 0,10 0 8 15,1 0-8-15,-1 0 0 0,1 0 9 0,0 0-9 16,-4 0 0-16,3 0 0 0,1 0 0 0,-1 0 8 16,1 0-8-16,-4 0 0 0,0 0 0 0,4-3 0 15,-4 3 0-15,3 0 0 0,-3-6 0 0,4 6 8 16,-4 0-8-16,4 0 0 0,-4-4 0 0,3 4 8 15,1-6-8-15,-1 6 0 0,1-6 8 0,0 6-8 16,-4-3 0-16,3 3 9 0,1-6-9 0,-1 6 0 0,-3-4 9 16,4-2-9-16,0 6 0 0,-1-3 9 0,-3 3-9 0,4-6 0 15,-1 6 0-15,1 0 8 0,0-3-8 0,-1-4 0 16,-3 7 0-16,0-3 8 0,7-3-8 0,-3 6 0 16,-4-6 0-16,0 3 8 0,4 3-8 0,-4-7 0 15,3 7 0-15,-3-3 0 0,0-3 0 0,0 3 8 16,4-4-8-16,0 7 0 0,-1-9 0 0,-3 9 8 15,4-3-8-15,-1-3 0 0,-3 6 0 0,4-4 0 16,-4-2 8-16,0 6-8 0,4-6 0 16,-4 6 0-16,0-3 0 0,0-3 8 0,3 6-8 0,-2 0 0 15,2-4 0-15,-3-2 8 0,4 6-8 0,-4-3 0 16,3 3 0-16,1-6 0 0,-4 3 0 0,4-4 0 16,-1 7 0-16,1-9 0 0,-1 3 0 0,4 2 0 15,-3-2 8-15,0 3-8 0,-4-3 0 0,3-4 8 0,1 7-8 0,-1-3 8 16,1-3 0-16,0 5 0 0,-4-8 0 0,3 9 0 15,-3-7 0-15,4 4-8 0,-4-3 12 0,4-1-4 16,-8 7 0-16,4-9-8 0,4 8 12 0,-1-2-4 16,-3-3-8-16,0-1 0 0,4 7 0 0,-4-3 8 15,0-3-8-15,4-1 0 0,-4 4 0 0,3 3 0 16,1-4 0-16,-1-2 0 0,1 6 8 0,-4-3-8 16,4 3 0-16,-1-4 0 0,-3 4 0 0,0-3 0 15,0 0 0-15,1 2 0 0,-5-2 8 0,4 3-8 16,0-3 18-16,-3 3 2 0,3-4 0 0,-4 4 0 15,-3 3-20-15,7-6-9 0,-3-3 1 0,3-1 0 16,-4 4 8-16,4 3 0 0,-3-4 8 0,3 4-8 16,0-3 0-16,0-3 0 0,-3 5 0 0,3-2 8 15,0 3-8-15,0-3 9 0,0 0-9 0,0 2 10 16,0-2-10-16,-3 6 0 0,3-9 0 0,-4 6-11 0,4-4 11 16,-3 7 14-16,-1-9-3 0,1 9-1 0,3-3-10 0,-4-3-14 15,1 2 3-15,-1-2 1 0,1 0 10 0,-1 3 0 16,1-4 0-16,0 4 8 0,-1-3-8 0,4-3 11 15,-3 5-11-15,-1-2 12 0,1 3-12 0,3-3 10 16,0-4-10-16,0 4 10 0,0 6-10 0,0-9 0 16,0 9 0-16,0-3 0 0,0-4 0 0,0 4 0 15,0-3-10-15,0 6 10 0,0-10 0 0,-3 10 0 16,3-3 0-16,0-3 0 0,-7 6 0 0,0 0 0 0,7 0 0 0,0-6 0 16,-7 6 0-16,7-3 0 0,-3-4 0 15,3 4 10-15,0-3-10 0,-4 3 0 16,4-3 0-16,-3 6 0 0,3-10 0 0,0 7 0 0,-3-3 0 0,3-4 0 15,0 10 0-15,-7 0 0 0,3-6 0 16,1-3 0-16,3 6 0 0,0-4 0 0,-4-2 0 0,4 9 0 16,0-10 0-16,1 7 0 0,-1-3 0 15,0 0 0-15,0 3 0 0,-4-4 0 0,1 4 0 0,-4 3 0 16,10-6 0-16,-3 6 0 0,0-3 0 0,1-3 0 16,-1 6 0-16,0 0 0 0,0-4 0 0,-7 4 0 15,10-6 0-15,-3 6 0 0,4-9 0 0,-1 9 0 16,-10 0 0-16,11-10 0 0,-4 10 0 0,0-6 0 15,0 6 0-15,0-3 0 0,0-3 0 0,-7 6 0 16,11 0-15-16,-8-3 5 0,5-4 1 0,-1 4 0 16,-4-3 17-16,-3 6 3 0,7-10 1 0,-7 10 0 0,7-6-12 0,0 3 0 15,0 3 0-15,-3-6 0 0,-1 3 0 0,4-4 0 16,-3 4 0-16,3-3 0 0,-7 6 0 0,7-3 0 16,0-3 0-16,-3 2 0 0,3-2 0 0,-7 6 0 15,3 0 0-15,-3 0 0 16,0 0 0-16,7-9 0 0,-7 9 0 0,0 0 0 0,7 0 0 0,-7 0 0 15,0 0 0-15,0 0 0 0,0 0 0 0,7-7 0 16,-7 7 0-16,0 0 0 0,0 0 0 0,4-3 0 16,7 3 0-16,-11 0 0 0,0 0 0 0,7 0 0 15,-4 0 0-15,-3 0 0 0,7 0 0 0,0 0 0 16,0-6 0-16,-7 6 0 0,0 0 0 0,7 0 0 16,-7 0 0-16,0 0 0 0,0 0 0 0,0 0 0 15,7 0 0-15,-7 0 0 0,0 0 0 0,0 0 0 16,0 0 0-16,0 0 0 0,0 0 0 0,0 0 0 0,0 0 0 0,0 0 8 15,0 0-8-15,0 0 0 0,0 0 0 0,0 0 8 16,0 0-8-16,0 0 0 0,0 0 0 0,0 0 0 16,0 0 0-16,0 0 0 0,0 0 0 0,0 0 8 15,0 0-8-15,0 0 0 0,0 0 0 0,0 0 0 16,0 0 0-16,0 0 0 0,0 0 8 0,0 0-8 16,0 0 0-16,0 0 0 0,0 0 0 0,0 0 0 15,0 0 0-15,0 0 0 0,0 0 0 0,0 0 0 16,0 0 0-16,0 0 0 0,0 0 0 0,7 6 0 15,-7-6 0-15,0 0 0 0,0 0 0 0,0 0 0 16,0 0 0-16,4 3 0 0,-4-3 0 0,0 0 0 16,0 0 0-16,0 0 0 0,0 0 0 0,7 7 0 15,-7-7 0-15,0 0 0 0,0 0 0 0,0 0 0 16,0 0 0-16,7 6 0 0,-7-6 0 0,0 0 0 16,0 0 0-16,0 0 0 0,4 3 0 0,-4-3 0 0,0 0 0 0,0 0 0 15,0 0 0-15,0 0 0 0,7 6 0 0,0-2 0 16,-7-4 0-16,3 6 0 0,-3-6 0 0,0 0 0 15,0 0 0-15,0 0 0 0,7 3 0 0,-7-3 0 16,7 6 0-16,-7-6 0 0,0 0 0 0,0 0 0 16,0 0 0-16,0 0 0 0,0 0 0 0,0 0 0 15,0 0 0-15,4 3 0 0,3 4 0 0,-7-7 0 16,0 0 0-16,0 0 0 0,0 0 0 0,3 3 0 0,-3-3 0 16,0 0 0-16,0 0 0 0,8 6 0 15,-8-6 0-15,0 0 0 0,0 0 0 0,0 0 0 16,3 9 0-16,-3-9 0 0,0 0 0 0,0 0 0 0,4 0 0 15,-4 0 0-15,0 0 0 0,0 0 0 0,7 10 0 0,-7-10 0 16,0 0 0-16,0 0 0 16,0 0 0-16,10 0 0 0,-3 0 0 0,-7 0 0 0,0 0 0 0,0 0 0 15,0 0 0-15,7 0 0 0,-7 0 0 0,0 0 0 16,0 0 0-16,0 0 0 0,0 0 0 0,0 0 0 16,0 0 0-16,0 0 0 0,11 9 0 0,-4-9 0 15,-7 0 0-15,0 0 0 0,0 0 0 0,0 0 0 16,0 0 0-16,7 7 0 0,-7-7 0 0,7 3 0 15,-7-3 0-15,0 0 0 0,0 0 0 0,0 0 0 16,7 6 0-16,-7-6 0 0,0 0 0 0,4 3 0 0,-4-3 0 16,0 0 0-16,0 0 0 0,7 6 0 15,0 4 0-15,-7-10 0 0,0 0 0 0,7 0 0 0,-7 0 0 0,7 9 0 16,-7-9 0-16,10 6 0 0,-2-2 0 0,-8-4 0 16,0 0 0-16,3 6 0 0,4 3 0 15,0-6 0-15,-7-3 0 0,4 10-11 0,-1-4 11 16,-3-6 0-16,4 9 0 0,-4-9 0 0,0 0 0 0,7 10 0 15,-7-1 0-15,0-9 0 0,0 0 0 0,0 0 0 16,10 10 8-16,-6-1-8 0,-4-9 0 16,7 6 0-16,-4 4 0 0,5-4 0 0,-8-6 0 0,7 3 0 15,-7-3 0-15,7 10-8 0,-4-1 8 0,4 0 0 16,-3-2 0-16,-4-7 0 0,0 0 0 0,7 9 0 16,0-3 0-16,-7-6 0 0,7 10 0 0,-4-7 0 15,5 6 8-15,-8-9-8 0,3 7 0 0,-3-7 0 16,7 3 0-16,0 6 0 0,-7-9 0 0,7 6 0 0,-3 4 0 0,3-1 0 15,-7-9 0-15,7 10 0 0,-4-4 0 0,-3-6-8 16,7 9 8-16,0-6 0 0,-7-3 8 0,4 10-8 16,7 2 0-16,-4-8 0 0,0 5 0 0,-7-9-8 15,7 0 8-15,0 9 0 0,0-2 8 0,0-4-8 16,0 3 0-16,4-3 0 0,-1 3 0 0,1-2 0 16,-4 2 0-16,0-6 0 0,0 0 0 15,0 6 0-15,4-3 0 0,-8-3 0 0,4 0 0 0,-7 0 0 16,11 10 0-16,-4-10 0 0,0 0 0 0,0 6 0 15,0-3 0-15,0 3 0 0,0-6 0 0,-7 0 0 16,11 3 0-16,-4-3 0 0,7 7 0 0,-4-4 0 16,-3-3 0-16,0 6 0 0,4-6 0 0,0 6 0 15,-1-6 0-15,-3 4 0 0,-7-4 0 0,11 0 0 16,3 0 0-16,-3 0 8 0,3 0-8 0,-4 0 8 16,4 0-8-16,0 0 0 0,1 0 0 0,-5 0 0 0,4 0 0 0,0 0 0 15,-3 0 0-15,0 0 0 0,3 0 0 0,-4 0 0 16,1 6 0-16,3-6 0 0,-3 0 0 0,-1 0 0 15,1 3 0-15,-1-3 0 0,1 0 0 0,-1 0 0 16,1 0 0-16,0 0 0 0,3 0 0 0,0 0 0 16,3 0 0-16,-2 0 0 0,2-3 0 0,1 3 0 15,0 0 0-15,3 0 0 0,0 0 0 0,0 0 0 16,0 0 0-16,0-6 0 0,-3 6 0 0,0 0 0 16,-1 0 0-16,1 0 0 0,3 0 0 0,-3 0 0 15,3 0 0-15,-3 0 0 0,-1 0 0 0,1 6 0 16,-1-3 0-16,-2-3 0 0,6 0 0 0,-7 6 0 0,3-6 0 0,1 0 0 15,-4 3 0-15,4-3 0 16,-1 7 0-16,-2-7 0 0,6 0 0 0,-4 0 0 16,1 0 0-16,0 0 0 0,-1 0 0 0,1 0 0 15,3 0 0-15,-3 0 0 0,-4-7 0 0,0 7 0 0,-3 7 0 0,3-7 0 16,0-7 0-16,0 7 0 0,0 0 0 0,0 0 0 16,0 0 0-16,0 0 0 0,0 0 0 0,1 0 0 15,-5 0 0-15,4 0 0 0,-3 0 0 0,3 0 0 16,-3 0 0-16,3 0 0 0,0 0 0 0,-4 0 0 15,1 0 0-15,0 0 0 0,-1 0 0 0,1 0 0 16,-1 0 0-16,1 0 0 0,-4 0 0 0,0 0 0 16,4 7 0-16,-8-7 0 0,-3 0 0 0,11 3 0 15,-4-3 0-15,0 6 0 0,-7-6 0 0,7 3 0 0,-4 3 0 0,4-6 0 16,-3 4 0-16,3 2 0 0,-3 0 0 0,-4-6 0 16,7 3 0-16,-4 7 0 0,-3-10 0 15,4 0 0-15,3 9 0 0,-4-3 0 0,-3-6 0 0,4 3 0 16,3 4 0-16,0 2 0 0,-4-3 0 15,-3-6 0-15,0 4 0 0,4 5 0 0,-1-3 0 16,-3-6 0-16,0 10 0 0,4-1 0 0,-1 0 0 16,-3 1 0-16,0-1 0 0,0-2 0 0,0 2 0 0,0-9 0 15,0 9 0-15,-3-6 0 0,3-3 0 0,0 10 0 16,0 6 0-16,0-7 0 0,0-9 0 0,0 6 0 16,0-6 0-16,3 10 0 0,-3 2 0 0,4-6 0 15,-4 4 0-15,0-4 0 0,4 7 0 0,-1-4 0 16,1-3 0-16,-4-2 0 0,7 5 0 0,-7 3 0 0,3-8 0 0,1 5 0 15,-1-3 0-15,1-3 0 0,-1 7 0 0,-3-10 0 16,4 6 0-16,-1-3 0 0,1 4 0 0,-4-7 0 16,3 9 0-16,-3-9 0 0,7 6 0 0,1-3 8 15,-1 7-8-15,0-4 0 0,-7-6 0 0,3 9 0 16,8-5 0-16,-4 5 0 0,0-3 0 16,-4 4 0-16,8-4 0 0,-4-3 0 0,0 6 0 0,0-2 0 15,-7-7 0-15,7 9 0 0,0 1 0 0,-7-10-8 16,11 3 8-16,-1 9 0 0,1-9 0 0,0 7 8 15,-4-4-8-15,3-3 0 0,1 7 0 0,-1-4 0 16,1-3 0-16,-4 3 0 0,-7-6 0 0,14 10 8 16,-3-4-8-16,-1-3 0 0,-3 3 0 0,4-3-8 15,0 7 8-15,-1-1 0 0,-3-9 8 0,4 7-8 16,-4-4 0-16,3 3 0 0,1 0 0 0,0-3-8 16,-4 4 8-16,3-4 0 0,1 3 10 0,-4-3-10 0,3 3 0 0,5-2 8 15,-5 2-8-15,1-6 0 0,-1 9 0 0,4-9 0 16,-3 10 0-16,3-10 0 0,-3 9 0 0,3-3 0 15,0-3 0-15,4 4 0 0,-4-4 0 0,0 6 0 16,3-9 0-16,1 7 0 0,0-7 0 0,-4 3 8 16,0 3-8-16,0-6 0 0,4 6 0 0,-4-3 0 15,3 4 0-15,1-4 0 0,0-3 0 0,3 0 0 16,-4 6 0-16,1-3 0 0,0 7 0 0,-1-4 0 16,-3-3 0-16,8 3 0 0,-8 1 0 0,0-4 0 15,0 3 0-15,4-3 0 0,-1 3 0 0,-3-6 0 16,4 4 0-16,-4-4 0 15,4 0 9-15,-1 0-1 0,-2 0 0 0,2 0 0 0,1 0-8 0,-1 0 0 16,-2 0 0-16,-1 0 0 0,0 0 0 0,0 6 8 16,0-6-8-16,4 3 8 0,-1-3-8 0,1 0 0 15,-4 0 0-15,0 6 0 0,4-6 0 0,-4 0 0 0,0 0 0 0,0 0 0 16,0 3 0-16,0-3-17 0,0 0 4 0,1 0 1 16,-5 0 12-16,4 0 0 0,0 0 0 0,0 0 0 15,-3 0 8-15,3 0 4 0,-3 0 0 0,3 0 1 16,-4-3-13-16,5 3 0 0,-5 0 0 0,4 0 0 15,0 0 0-15,0 0 0 0,1-6 0 0,2 6 0 16,-3 0 0-16,0 0 8 0,1 0-8 0,-5 0 0 16,4 0 0-16,0 0 0 0,0 6 0 0,-3-6 0 15,3 3 0-15,-3-3 0 0,3 0 0 0,0 7 0 16,-3-7 0-16,-1 0 0 0,1 3 0 0,6 3 0 0,-6 0 0 0,3-3 0 16,-3 4 0-16,-1-4 0 15,4-3 0-15,-3 6 0 0,-1-3 0 0,1-3 0 16,0 10 8-16,-1-10-8 0,-3 6 0 0,4-3 0 0,3 3 8 15,-3-6-8-15,-1 10 0 0,-3-10 0 16,4 6 0-16,-1-3 8 0,1-3-8 0,0 6 0 16,-1-2 0-16,1-4 0 0,-1 6 0 0,1-3 0 0,-1-3 0 0,5 6 0 15,-5-3 0-15,1-3 0 0,-1 7 0 0,1-7 8 16,-1 3-8-16,1 3 0 0,3-6 0 0,-3 0 9 16,3 6-9-16,0-6 8 0,-3 3 1 0,3-3 0 15,3 0 0-15,1 0 0 0,-4 0-9 0,4 0 0 16,-1 0 0-16,-3 0 0 0,4 0 0 0,0 0 0 15,-1 0 0-15,1 0 0 0,0 0 0 0,-1 0 8 16,1 0-8-16,-4 0 8 0,0 7-8 0,0-7 0 0,0 0-12 16,-3-7 12-16,3 14 0 0,-3-7 0 0,-1 0 0 0,1 0 0 15,3 0 0-15,-3 0 0 0,3 0 0 0,0-7 0 16,-4 7 0-16,4 0 0 0,4 0 0 16,-4 0 0-16,0 0 0 0,4-3 0 0,0 3 0 0,-1 0 0 15,1 0 0-15,3-6 0 16,-3 6 0-16,-4 0 0 0,0 0 0 0,0 0 0 0,-3 0 0 15,-1 0 0-15,4 0 0 0,-3 0 0 0,-4-6 0 0,3 6 0 16,-2-3 0-16,-1 3 0 0,-7 0 11 0,10 0-11 16,-10 0 0-16,11 0 8 0,-4 0-8 0,0-7 0 15,-7 7 0-15,10 0 0 0,1 0 0 0,-11 0-10 16,7 0 10-16,-7 0 0 0,11 0 0 0,-11 0 0 16,7 0 0-16,-7 0 0 0,0 0 0 0,10 0 0 0,1 0 0 0,-11 0 0 15,0 0 0-15,0 0 0 0,0 0 0 0,0 0 0 16,0 0 0-16,0 0 0 0,0 0 0 0,7 0 0 15,-7 0 0-15,0 0 0 0,0 0 0 0,0 0 0 16,0 0 0-16,0 0 0 0,0 0 0 0,0 0 0 16,0 0 0-16,0 0 0 0,0 0 0 0,0 0 0 15,0 0 0-15,0 0 0 0,0 0 0 0,0 0 0 16,0 0 0-16,0 0 0 0,0 0 0 0,0 0 0 16,0 0 0-16,0 0 0 0,0 0 0 0,0 0 0 15,0 0 0-15,0 0 0 16,0 0 0-16,0 0 0 0,0 0 0 0,0 0 0 0,0 0 0 0,0 0 0 15,0 0 0-15,0 0 0 0,0 0 0 0,0 0 0 16,0 0 0-16,0 0 0 0,0 0 0 0,0 0 0 16,0 0 0-16,0 0 0 0,0 0 0 0,0 0 0 15,-4 7 0-15,4-7 0 0,-7 0 0 0,7 0 0 0,-3 3 0 0,3-3 0 16,0 0 0-16,-4 6 0 0,-3-6 0 0,7 0-8 16,0 0 8-16,0 0 0 0,-7 0-9 0,7 0 9 15,0 0 0-15,-7 6 0 0,4-6 0 0,3 0 0 16,0 0 0-16,-7 3 0 0,3-3 0 0,4 0 0 15,-3 0-12-15,3 0-2 0,0 0 0 0,-8 7 0 16,1-7-92 0,7 0-18-16,0 0-4 0,-3-7-1342 0</inkml:trace>
  <inkml:trace contextRef="#ctx0" brushRef="#br3" timeOffset="-106955.45">11324 17809 172 0,'0'0'16'0,"0"0"-16"0,0 0 0 0,0 0 0 16,-3 0 101-16,3 0 18 15,3-9 3-15,-3 9 1 16,-7 0-151-16,7 0-29 0,0 0-7 0,0 0 0 16,0 0 19-16,0 0 4 0,0 0 1 0,0 0 0 0,0 0 40 0,0 0 0 15,0 0 0-15,0 0 8 0,4-3 62 0,-4 3 13 0,0 0 2 0,0 0 1 16,0 0 18-16,0 0 3 0,0 0 1 0,-4-7 0 15,1-2-32-15,3 9-7 0,3 0-1 0,-3 0 0 16,0 0-28-16,-3-9-5 0,3-1-2 0,0 10 0 16,0 0-11-16,0 0-2 0,0-6-1 0,7 3 0 15,0-3 23-15,-7 6 5 0,0 0 1 0,0 0 0 16,0 0-4-16,0 0-1 0,0 0 0 0,0 0 0 16,0 0-15-16,0 0-2 0,0 0-1 0,0 0 0 15,0 0 1-15,0 9 0 0,7-3 0 0,-7 4 0 16,0 5 6-16,-4-2 2 0,8-4 0 0,3 7 0 0,-7 3-14 15,0 0-4-15,0-4 0 0,0 4 0 0,3-3-4 0,-3 3-2 16,-7-1 0-16,4-2 0 0,3-3-10 0,0-4 0 16,-4 7 0-16,1-7 0 0,-4 7 0 0,7-4 8 15,-4-5-8-15,1 2 0 0,-4 0 0 0,-1 1-9 16,8-10 0-16,0 6 0 16,0-3-28-16,0-3-6 0,0 0-1 0,0 0 0 15,8 7-98-15,-8-7-20 16,0 0-4-16</inkml:trace>
  <inkml:trace contextRef="#ctx0" brushRef="#br3" timeOffset="-106671.55">11740 17737 345 0,'0'0'15'0,"0"0"4"0,0 0-19 0,0 0 0 0,0 0 0 0,0 0 0 16,0 0 316-16,0 0 60 0,-7 6 12 0,4-2 3 15,3-4-304-15,0 0-61 0,-4 9-12 0,-3 7-2 16,7-7 0-16,-3 0 1 0,-1 7 0 0,1-6 0 16,-1 8 4-16,1-8 1 0,3 5 0 0,0-5 0 15,-4 9-6-15,1-10-2 0,3 0 0 0,0 1 0 16,0 6-10-16,0-7 0 0,0 0 0 0,0 1 0 15,0-10-79-15,0 9-21 16,0-9-4-16,0 0 0 0</inkml:trace>
  <inkml:trace contextRef="#ctx0" brushRef="#br3" timeOffset="-106456.06">12026 17718 1094 0,'0'0'48'0,"0"0"11"0,-10 7-47 0,3-4-12 16,0 3 0-16,3-3 0 0,0 7 295 0,1-1 57 15,-1 7 11-15,1-7 2 16,3 7-314-16,0-4-63 0,0 4-13 0,7 0-3 16,-4-4-108-16,1-2-23 0,3 5-4 0,-3-5-1 15,3-1-42-15,3 0-9 0,-6-2-1 0,6-4-1 0</inkml:trace>
  <inkml:trace contextRef="#ctx0" brushRef="#br3" timeOffset="-106249.49">12330 17753 2253 0,'0'0'49'0,"-11"3"11"0,4 10 1 0,0-4 3 15,-4 0-51-15,4 4-13 0,0 3 0 0,0-7 0 0,4 10 0 0,-1-4 11 16,1-2-11-16,3 3 10 0,-4-1-10 0,8-2 0 16,-4-4 0-16,3-2 0 15,1 8-108-15,-1-12-18 0,-3-3-3 0,0 0-464 16,0 0-93-16</inkml:trace>
  <inkml:trace contextRef="#ctx0" brushRef="#br3" timeOffset="-106010.11">12471 17665 1152 0,'0'0'102'0,"0"0"-82"0,0 0-20 0,0 0 0 16,0 6 204-16,0 4 37 0,-4-7 7 0,8 13 2 15,-1-7-200-15,1 7-40 0,3-4-10 0,-4 4 0 16,4 3 0-16,0-4 0 0,4 4 0 0,-4 0 0 15,0-10 0-15,0 10-11 0,0-3 1 16,0-7 0 0,-3 1-43-16,-1-1-9 0,1 0-2 0,-4 1 0 15,0-10-20-15,0 0-4 0,0 0 0 0,0 0-619 0</inkml:trace>
  <inkml:trace contextRef="#ctx0" brushRef="#br3" timeOffset="-105837.59">12898 17681 2354 0,'0'0'104'0,"0"0"22"0,-7 0-101 0,7 0-25 16,-4 3 0-16,4-3 0 0,-4 9 0 0,8-2 0 16,0 2-9-16,-1 0 9 15,1 7-152-15,-1-13-23 0,4 7-5 0</inkml:trace>
  <inkml:trace contextRef="#ctx0" brushRef="#br3" timeOffset="-105589.27">13388 17577 460 0,'0'0'41'0,"0"0"-33"16,0 7-8-16,0 8 0 0,0-2 196 0,0-4 38 0,-4 1 7 0,4 5 2 16,-7-5-102-16,7 5-20 0,-3-12-4 0,-1 7-1 15,4-1-39-15,0-9-8 0,0 0-1 0,0 0-1 16,0 0-47-16,4 7-10 0,-4-7-2 0,0 0 0 16,10 0-45-16,1 0-10 0,0 0-1 0,-1-7-522 15,1 4-104-15</inkml:trace>
  <inkml:trace contextRef="#ctx0" brushRef="#br3" timeOffset="-105422.2">13741 17461 1670 0,'0'0'74'0,"-7"0"15"15,-4 6-71-15,8 4-18 0,-8 6 0 0,4-7 0 16,3 0 135-16,-3-5 23 0,0 11 5 0,4-5 1 15,3-10-189-15,0 9-38 0,3-3-7 0,-3-6-862 16</inkml:trace>
  <inkml:trace contextRef="#ctx0" brushRef="#br3" timeOffset="-105242.08">13974 17148 2516 0,'0'0'112'0,"-8"0"22"0,1 9-107 0,0-3-27 0,4 4 0 0,-4 5 0 31,7-2-128-31,0 3-30 0,0-4-6 0,3 4-2 0</inkml:trace>
  <inkml:trace contextRef="#ctx0" brushRef="#br3" timeOffset="-104658.54">15092 17085 1094 0,'0'0'97'0,"0"0"-77"0,0 0-20 0,0 0 0 16,0 0 173-16,0 0 31 0,0 0 7 0,0 0 1 15,0 0-167-15,0 0-33 0,0 0-12 0,0 0 9 16,0 0-9-16,3 9 0 0,1-2 0 0,-1-4 0 16,1 6 0-16,-1-3 13 0,1 4-1 0,-4-1-1 15,4 7 29-15,-4-7 7 0,0 1 1 0,0-1 0 16,0 1 0-16,0 5 0 0,0-2 0 0,-4-4 0 16,4 1-48-16,-4 5 0 0,4 1 0 0,0-4-10 15,-3-2 10-15,3 6 0 0,0-1 0 0,0-2 8 16,3-4-8-16,1 1 0 0,0 5 0 0,-1-5-8 15,1-4-48-15,3 3-8 0,-4-6-3 0,8 7 0 16,-1-4-158-16,1 4-32 0,-4-10-7 0,4 6-354 16</inkml:trace>
  <inkml:trace contextRef="#ctx0" brushRef="#br3" timeOffset="-104433.64">15586 17226 518 0,'0'0'46'0,"0"0"-37"0,0 0-9 0,0 9 0 16,-4-5 312-16,4 11 61 0,0-5 12 0,0 5 3 16,0-2-292-16,0 3-57 0,0 2-12 0,0 1-3 15,0 6-4-15,0-6-2 0,0 6 0 0,0 0 0 16,0-3-8-16,-3 0-2 0,3-3 0 0,0 0 0 16,-4 0 0-16,4-4 0 0,0-2 0 0,4-4 0 15,-4 1-8-15,3 2 0 0,1-2 9 0,-4-10-9 31,0 0-71-31,0 0-18 0,0 0-4 0,7 3-483 0,-7-3-97 0</inkml:trace>
  <inkml:trace contextRef="#ctx0" brushRef="#br3" timeOffset="-104189.28">15812 17308 518 0,'0'0'23'0,"-8"9"5"0,1 0-28 0,-3 10 0 0,-4-3 0 0,3 9 0 0,1 3 412 0,-1 0 76 16,4 7 16-16,0-1 4 0,0 4-408 0,0-3-80 15,3 2-20-15,1-2 0 0,-1 2 0 0,4-2 0 16,0-10 0-16,0 9 0 0,0-12 0 0,4 3-11 16,-4-6 3-16,7-9 0 15,-4 5-20-15,1-5-3 0,-4-10-1 0,0 0 0 16,10 6-27-16,-3-12-5 0,0-4-2 0,4-5-546 15,0-4-110-15</inkml:trace>
  <inkml:trace contextRef="#ctx0" brushRef="#br3" timeOffset="-103936.77">16097 17493 1324 0,'-7'12'118'0,"4"-2"-94"0,-4-1-24 0,-4 7 0 15,4-1 320-15,-4 7 60 0,1 3 12 0,3 4 3 16,3-4-313-16,-3 3-62 0,0 6-20 0,4-5 10 16,-1-4-10-16,1 3-17 0,3-3 4 0,-4 0 1 15,4-6-42-15,0 0-8 16,4-4-2-16,-1-5 0 0,-3-10-37 16,0 0-8-16,0 0-2 0,11 3 0 0,-4-13 24 0,3 7 5 0,-3-3 1 15,0-6 0-15,4-1 13 0,-7 0 4 0,3-2 0 0,0-4 0 16,0 3 19-16,-4-3 4 0,4-2 1 0,0-1-400 15,0 0-80-15</inkml:trace>
  <inkml:trace contextRef="#ctx0" brushRef="#br3" timeOffset="-103721.83">16404 17377 633 0,'11'12'56'0,"-8"-6"-44"16,-3-3-12-16,0 13 0 0,-3-6 231 0,-1 5 44 15,1 4 9-15,-1 0 1 0,-3 0-141 0,4 0-28 16,-4 6-5-16,3 3-2 0,0-3-42 0,1 0-9 15,6-3-2-15,-3 3 0 0,-3 3-46 0,-1-3-10 16,8-6 0-16,-1 6 0 0,1-6 0 0,3 0 0 16,-3-3 0-16,-1 2 0 15,4-8-85-15,0-1-15 0,-7-9-2 0,7 6-1 16,4-6-22-16,-4-6-5 0,4 3-1 0,-4-6 0 16,3-7 35-16,1 7 6 0,-1-10 2 0,1 0-450 0</inkml:trace>
  <inkml:trace contextRef="#ctx0" brushRef="#br3" timeOffset="-103155.83">16662 17467 633 0,'0'19'28'0,"0"-9"6"16,-4 5-34-16,4-5 0 0,-3 5 0 0,3-2 0 15,-4 6 284-15,4-3 49 0,0 2 11 0,0 7 1 16,0-12-215-16,0 12-43 0,0-6-9 0,4-3-2 16,-1 9-33-16,1-7-7 0,-1 1-2 0,1 0 0 0,3 0-24 0,-4-3-10 15,1 2 8-15,-1-2-8 16,4-3-19-16,-3-7-9 0,-4-6-1 15,0 0-1-15,0 0-129 0,7 3-25 0,-7-3-6 0,0 0-1 16,7-3 66-16,-3-3 13 0,3 2 2 0,-4-5 1 16,1 0-37-16,-4-7-7 0,3 0-2 0,1 4 0 15,-4-4 83-15,3-3 16 0,-3 4 3 0,0-4 1 16,7 9 79-16,-3-5 16 0,-1 5 3 0,1 1 1 0,-4 9 79 0,0 0 16 16,0 0 3-16,0 0 1 0,0 0-24 0,7 9-5 15,0 1-1-15,-3 5 0 0,3-5-47 0,-4-1-9 16,1 7-3-16,-1 3 0 0,1-4-5 0,-4-2 0 15,3-4-1-15,-3 7 0 0,4-7 3 0,-1 1 1 0,-3-10 0 16,0 9 0-16,0 1-27 0,0-10-6 16,0 0-1-16,0 0 0 0,0 0-10 0,0 0-3 0,7 0 0 0,4 0 0 15,0-4-26-15,-1-2-6 0,4-3 0 0,0-1-1 32,-3 1-24-32,3 0-5 0,-3-1-1 0,-1 1 0 15,1-1 11-15,-1 1 1 0,1 0 1 0,-4 2 0 0,4 1 19 0,-11 6 4 0,7-3 1 0,-7 3 0 16,0 0 18-16,0 0 11 0,0 0-2 0,0 0 0 15,3 3 28-15,1 3 6 0,-1 10 1 0,1-7 0 16,-4-6 4-16,0 7 2 0,0-1 0 0,3 1 0 16,1 2-21-16,-1-2-4 0,1-1-1 0,3 4 0 15,0-7-9-15,0 3-3 0,-3 1 0 0,6-1 0 16,-3 0-22-16,-7-9-5 0,4 10-1 0,-4-10 0 16,7 6-3-16,-7-6-1 0,0 0 0 0,0 0 0 15,0 0-3-15,0 0-1 0,0 0 0 0,0 0 0 16,0 0 38-16,0 0 7 0,0 0 2 0,7 0 0 0,-7 0-23 15,10-6 0-15,1 3 0 0,0-4 8 16,3-2-135-16,0 6-26 0,-4-3-6 0,5-4-1 0</inkml:trace>
  <inkml:trace contextRef="#ctx0" brushRef="#br3" timeOffset="-102947.83">17343 17916 864 0,'0'0'38'0,"0"0"8"0,0 0-37 0,0 0-9 16,0 0 0-16,0 0 0 0,3 9 259 0,-3-9 49 15,7 10 11-15,-3 2 1 0,3-2-249 0,-4-1-51 0,4-6-9 16,-3 7-3-16,-4-10-8 0,3 6-9 16,4 3 9-16,0-2-13 15,-3-4-25-15,-4-3-5 0,7 9-1 0,-7-9 0 16,4 0-31-16,-4 0-6 0,0 0-2 0,3 10 0 16,-3-10 25-16,0 0 5 0,0 0 1 0,0 0 0 0,0 0 38 0,7 6 14 0,-3-6-9 15,3-6 9 1,3 6-38-16,-3 0-2 0,4-4-1 0,0-2 0 0</inkml:trace>
  <inkml:trace contextRef="#ctx0" brushRef="#br3" timeOffset="-102570.18">17932 18051 2595 0,'0'0'115'0,"0"0"24"0,-4 12-111 0,4-9-28 16,0 7 0-16,0-1 0 0,4 1 0 0,-1-1 0 15,1-3 0-15,-1 4 0 16,4-1-129-16,-3 1-19 0,3-1-3 0,4-9-1 16,3 9-25-16,-4-9-6 0,1 7-1 0,3-7 0 15,-7-7 91-15,4 7 17 0,3 0 4 0,-4-3 1 16,-3-3 29-16,0 6 6 0,0 0 0 0,0-9 1 0,1 5 58 16,-1-2 11-16,-4-3 2 0,8 9 1 0,-4-10-14 0,0 4-3 15,3-3-1-15,1 9 0 0,0-3-19 0,-1-4 0 16,-3 7 0-16,4 0 0 0,-1 0 13 0,1 7-1 15,0-4 0-15,-4 3 0 0,3-3 29 0,-3 10 6 16,4-1 1-16,-4-2 0 0,0-1 25 0,0 0 6 0,0 7 1 0,0 0 0 16,0-4-6-16,0-2-1 0,0 5 0 0,0-5 0 15,0-1-17-15,4 1-3 0,-4-1-1 0,4-9 0 16,-1 9-27-16,4-2-5 0,-3-7-2 0,6 0 0 16,1-7-18-16,3 7-12 0,4-9 1 0,3 0 1 31,4-1-106-31,0 1-20 0,-1-1-5 0,1-5-1 0</inkml:trace>
  <inkml:trace contextRef="#ctx0" brushRef="#br3" timeOffset="-72079.29">24705 14150 1515 0,'0'0'67'0,"0"0"14"0,0 0-65 0,-3-3-16 0,3-4 0 0,0 7 0 15,-4-9 59-15,4 9 8 16,0 0 1-16,4-3 1 0,-4 3-19 0,0-6-4 15,7-4-1-15,-4 4 0 0,-3 6 2 0,4-3 0 0,3-4 0 0,-7 7 0 16,0 0 8-16,7 0 1 0,-7 0 1 0,7 7 0 16,0-4-1-16,-4 3 0 0,1 4 0 0,3-1 0 15,-4 7-5-15,1-4-2 0,0 13 0 0,-4-6 0 16,3 9-14-16,-3 7-3 0,4-1-1 0,-4 1 0 16,-4 2-11-16,4 4-3 0,0-3 0 0,0 6 0 15,0-7 2-15,0 7 0 0,0 3 0 0,0-3 0 16,-3 0 1-16,3 0 0 0,3 0 0 0,-3 0 0 15,0-7 0-15,0-2 0 0,4 3 0 0,-4-10 0 16,0 6-20-16,0-9 0 0,0 4 0 0,0-4 0 16,0 3 9-16,0-3 2 0,3-6 0 0,-3 0 0 0,4-1-11 15,-4-2 0-15,0-6 0 0,0 5 0 16,0-5-16-16,0-10-6 0,3 3-1 0,-3-3 0 16,0 0-28-16,0 0-5 0,4-10-2 0,3 1 0 15,-4-10-90-15,4 3-19 16,-3-6-3-16,3-3-559 0,4-3-112 0</inkml:trace>
  <inkml:trace contextRef="#ctx0" brushRef="#br3" timeOffset="-71396.53">24740 14043 1440 0,'-10'-3'128'0,"10"3"-103"0,-7-6-25 0,0 3 0 15,3-4 172-15,1 7 30 0,-4-9 6 0,7 9 0 16,0 0-148-16,0 0-29 0,0-3-7 0,0 3 0 16,3-6-2-16,1-4 0 0,-4 10 0 0,0 0 0 15,0 0-8-15,3-6-2 0,-3 6 0 0,7-3 0 16,-7 3 20-16,7-7 3 0,0 7 1 0,4 0 0 16,-4-3 12-16,0 3 4 0,7-6 0 0,-3 6 0 15,3 6-28-15,0-6-4 0,0 3-2 0,4-3 0 16,-1 7-2-16,4-4-1 0,4-3 0 15,0 6 0-15,0-3-6 0,-1 4-1 0,4-1 0 0,1-3 0 16,2 3-8-16,-2-3-11 0,-1-3 3 0,0 7 0 16,-3-4 32-16,-1 3 6 0,-2-3 2 0,2 7 0 15,-3 2-32-15,-3-2 0 0,0 2 0 0,-1-3 0 16,-2 7 0-16,-1 0 0 0,0 3-13 0,-7-7 4 0,0 10 9 0,0-3 0 16,-7 3 0-16,0 0 8 0,-4 0-8 0,1-3 9 15,-4 6-9-15,-4-6 10 16,1-1-2-16,-1 7 0 0,-3-9 0 0,3 3 0 0,-3-3-8 0,0-4 0 15,-4 4 0-15,1 3 0 0,-1-10 0 0,-3 7 0 16,-4-4 11-16,1-2-11 0,-8 5 8 0,4 1-8 16,-1-7 0-16,-2 1 9 0,2-1-9 0,1 1 0 15,0-1 0-15,0 0 8 0,3-2-8 0,4-4 0 16,-4 6 0-16,8-2 8 0,3-7-8 16,-4 3 0-16,7 3 0 0,1 0 0 0,3-3 0 0,-4 7 0 15,8-10 0-15,-1 9 0 0,4-9 0 0,-4 6 0 16,4-2 0-16,0 5 0 0,0 4 0 0,4-4 0 15,0 0 9-15,3 1-1 0,3 2-8 0,1-2 12 16,-1 5-4-16,1 4 0 0,3 0-8 0,0 3 8 16,4-3-8-16,-1 3 8 0,5 3-8 0,-1 0 8 0,-4-6-8 0,5 9 8 15,-8-3-8-15,0 0 9 0,7-3-9 0,-3 9 10 16,-1-9-10-16,-3 3 0 0,0-6 9 0,1 0-9 16,-1-3 12-16,0 3-1 0,-4-4-1 0,1-5 0 15,0 9-10-15,-4-10 0 0,0 0 0 0,0 1 8 16,3-1-8-16,-3 4 0 0,-3-10 0 0,-4-3 0 15,7 9-22-15,-7-9-3 16,7 7-1-16,-7-7 0 0,0 0-72 0,7 0-14 0,0 0-4 0,4-7 0 16,-8 4-82-16,4-6-17 0,0-4-3 0</inkml:trace>
  <inkml:trace contextRef="#ctx0" brushRef="#br3" timeOffset="-70565.04">25993 13880 403 0,'0'0'17'0,"0"0"5"0,0 0-22 0,0 0 0 15,0 0 0-15,0 0 0 0,0 0 209 0,0 0 38 16,0 0 7-16,0 0 2 0,0 0-205 0,0 0-41 16,0 0-10-16,0 0 0 0,7-6 14 0,-7 6 1 15,0 0 0-15,0 0 0 0,0 0 52 0,0 0 10 16,0 0 3-16,0 0 0 0,0 0 23 0,0 0 5 16,0 0 0-16,0 0 1 0,0 0-40 0,0 0-8 15,-7 0-1-15,7 0-1 0,0 0-28 0,-7 0-6 16,0 0-1-16,3 6 0 0,4-6-5 0,-7 0-2 15,0 10 0-15,3-4 0 0,-6-3 5 0,3 6 1 16,0-2 0-16,0-4 0 0,0 6 2 0,-4 1 1 16,4 5 0-16,-4-5 0 0,-3 8 6 0,0-2 2 0,4 3 0 15,-5 0 0-15,1 0-18 0,0 6-3 0,0 0-1 0,-4 3 0 16,4 0 0-16,0 7 0 0,0-1 0 0,-3 4 0 16,6 6 23-16,-3-10 4 0,0 4 1 0,0 6 0 15,-1 0-27-15,5 0-5 0,-1 3 0 0,1-4-8 16,-1 1 8-16,4 7-8 0,0-11 0 0,0 11 0 15,0-14 15-15,3 7-4 0,1-6-1 0,-1-4 0 16,1 1 1-16,3 2 0 0,0-5 0 0,7-1 0 16,-4 3 17-16,1-5 3 0,3-4 1 0,0 3 0 15,4-3-32-15,-1 3 0 0,1-9 0 0,3 3 0 16,0-3 0-16,4-7 0 0,-1 4 0 0,1 0 0 16,0-4-21-16,-1-2-7 15,4 5-2-15,1-5 0 16,-1-1-36-16,3-2-7 0,1-4-2 0,0 3 0 0,-1-3-108 0,-2 3-21 0,-1-3-5 15</inkml:trace>
  <inkml:trace contextRef="#ctx0" brushRef="#br3" timeOffset="-69816.41">26296 14087 1267 0,'0'0'112'0,"0"0"-89"0,0 0-23 0,0 0 0 16,0 0 311-16,0 0 57 0,0 0 12 0,0 0 3 15,0 0-307-15,4 6-60 0,-1-3-16 0,1 7 0 16,-4-1 0-16,0 7-13 0,3 0 2 0,-3 2 1 16,0 11 10-16,0-4-8 0,-3 12 8 0,-1-8-8 0,1 11 33 0,-4-2 7 15,3-3 2-15,-3 8 0 16,-4-5-13-16,4 6-2 0,-3 0-1 0,-1 0 0 0,1 0 22 0,-1-7 5 15,0 7 1-15,1-6 0 0,-1-4-13 0,4 1-2 16,0-7-1-16,0 0 0 0,0-3-7 0,3 4-2 16,4-11 0-16,-3 7 0 0,-1-9-6 0,4-3-2 15,0 2 0-15,0-5 0 0,0-1-3 0,0-3-1 16,0-6 0-16,0 0 0 0,0 0 4 16,0 0 1-16,0 0 0 0,7-6 0 0,1-3 2 0,-1-1 0 15,0 1 0-15,0-10 0 0,-4 0 7 0,4-3 1 16,-3-6 1-16,3 3 0 0,0-3-25 0,0 0-20 15,0 3 3-15,4-4 1 0,-4 11 25 0,3-8 6 16,-3 8 1-16,4 2 0 16,-4 7-39-16,4-1-7 0,-4 1-2 0,3-1 0 0,1 1 32 0,-1 3 0 15,-3 6 13-15,0-4-4 0,4-2-9 0,-4 6 0 0,0 0 0 0,4 0 0 16,-4 0 0-16,0 6-11 0,3-2 11 0,-3 2-8 16,-3 3 8-16,3 1 0 0,0 5-9 0,4-2 9 15,-8 6 0-15,4 6 0 0,0 0 0 0,-3 0 0 16,3-3 0-16,0 3 16 0,-3 0-2 0,6-3-1 15,1 3-13-15,-1 0 0 0,-3-6 0 0,4 6 0 16,-4-6 0-16,4 0-16 0,-1-4 3 0,1-2 1 16,-4 3 20-16,3-1 5 0,4-5 1 0,-3-1 0 15,-7 1-14-15,-1-7 0 0,4-3 0 0,0 6 0 16,-3-6-31 0,6 0-2-16,-6-6-1 0,3 6 0 0,0-3-99 15,0-7-20-15,0 1-4 0,0-7-1 0,4 0-57 16,-1-2-11-16,-3-1-2 0</inkml:trace>
  <inkml:trace contextRef="#ctx0" brushRef="#br3" timeOffset="-69198.27">26709 13739 1497 0,'-7'-3'66'0,"3"3"14"0,1 0-64 0,-1-6-16 0,1 6 0 0,-1 0 0 16,4 0 173-16,0 0 31 0,0 0 7 0,0 0 1 16,0 0-190-16,0 0-38 0,0 0-7 0,0 0-1 15,0 0 36-15,7 6 8 0,0 3 2 0,0 1 0 16,4-1 3-16,-4 1 1 0,4 5 0 0,3-2 0 0,-4 2 18 15,-3 1 3-15,7-3 1 0,-3 5 0 0,3-2 4 0,0 3 2 16,0 0 0-16,4 0 0 0,-4 6-16 0,4-7-3 16,-4 1-1-16,3 6 0 0,5 0-2 0,-1 4-1 15,-4-1 0-15,5 6 0 0,-1-5-19 16,3 11-3-16,1-5-1 0,-4 3 0 0,0-1 0 0,-3 7 0 16,3-9 0-16,-3 2 0 0,0 4 5 15,-1-3 1-15,-3-1 0 0,-3-2 0 0,3 2 2 0,-3 4 1 16,-1-6 0-16,-3 2 0 0,0 1 0 0,0-4 0 15,-3 4 0-15,-1 3 0 0,1-4-1 0,-4 1-1 16,-4 3 0-16,4-10 0 0,4 4 5 0,-8-1 2 16,1-6 0-16,-1-3 0 0,-3 4 5 0,4-4 1 15,-4 3 0-15,0-9 0 0,0 3-28 0,3-3-14 0,-7 2 2 0,1-5 0 16,-1 0 12-16,4-4 0 0,-7 4 0 0,7-7 0 16,0 7-23-16,-4-6 2 0,-3-7 0 0,-3 6 0 31,3 0-111-31,-4-2-21 0,0-7-5 0,1 9-720 0,-5-9-144 0</inkml:trace>
  <inkml:trace contextRef="#ctx0" brushRef="#br2" timeOffset="-64692.41">27764 14664 1828 0,'-11'3'81'0,"8"-3"17"0,-5 0-78 0,5 0-20 0,-1 0 0 0,4 0 0 16,0 0 48-16,0 0 5 0,0 0 2 0,0 0 0 16,0 0-17-16,0 0-3 0,7-3-1 0,4-3 0 15,3 3-3-15,4-4-1 0,-4 4 0 0,4-3 0 16,-1 6 5-16,1-6 1 0,-1 6 0 0,1-3 0 15,0 3 4-15,-1 0 2 0,1 0 0 0,3 0 0 0,-3 0-18 0,7 0-4 16,-4 0-1-16,7 3 0 0,0-3-9 0,0 6-2 16,1-6 0-16,2 0 0 0,5 0 12 0,-1 0 3 15,0 0 0-15,0 0 0 0,1 0-23 0,-5 0 0 16,1 0 0-16,0 0 0 0,-4-6 0 0,0 3 0 16,-3 3 0-16,0 0 0 15,-1-7-66-15,-2 7-11 0,-1 0-3 16,0-3 0-16,-3-3-116 0,-8 6-24 0</inkml:trace>
  <inkml:trace contextRef="#ctx0" brushRef="#br2" timeOffset="-64065.01">29147 14040 1663 0,'0'0'73'0,"0"0"16"0,0 0-71 0,0 0-18 0,0 0 0 0,-4 3 0 16,4 13 12-16,0-7-2 0,0 1 0 0,0 5 0 16,4-2-10-16,-4 9 0 0,7-10 0 0,-4 13 8 15,1-6 25-15,-1 10 5 0,1 2 1 0,-1 0 0 16,1 4 12-16,-1-1 2 0,-3 4 1 0,0 3 0 15,-3-1 5-15,-1 4 1 0,1 10 0 0,3-11 0 16,-4 8-39-16,1-4-7 0,-1-3-2 0,4 0 0 16,-3-7 24-16,3 7 4 0,-4-9 0 0,4-1 1 15,4-3-14-15,-1-6-3 0,-3 4-1 0,4-4 0 16,-1 0-7-16,4-3-2 0,-3 3 0 0,3-6 0 16,-4-4-14-16,4 4 0 0,-3-3 0 0,-1-7-10 15,1 1-37-15,-1-7-7 0,-3-3-2 0,0 0 0 16,0 0-148-16,0 0-31 0,-3-10-5 0</inkml:trace>
  <inkml:trace contextRef="#ctx0" brushRef="#br2" timeOffset="-63462.01">29044 14068 1785 0,'-3'-19'79'0,"-1"13"17"16,4-3-77-16,0-1-19 0,0 1 0 0,0 0 0 0,7-1 71 0,-3 1 10 15,3-1 3-15,0 4 0 0,3-3-72 0,1-1-12 16,0 1 0-16,3 3-9 0,0-4 9 0,3 7-12 16,-2-3 12-16,6-4-12 0,-4 1 12 0,5 6 0 0,2-3 0 0,-3-1 0 15,4 4 0-15,3 3 9 0,-3 0-9 0,0 3 0 16,-1 4 17-16,-2 2-3 0,2 0-1 0,-3 7 0 15,-3-3-4-15,0 9-1 0,-1-1 0 0,1 5 0 16,0-1 4-16,-4 3 1 0,3 0 0 0,1 7 0 16,0-7-13-16,-4 6 8 0,0-5-8 0,0 5 0 15,-3-6 16-15,-1 4-2 0,1-4-1 0,-8-3 0 16,1-3-13-16,-4 3 0 0,0 0 8 0,-4-3-8 16,1 0 0-16,-8-3 0 0,1 0 0 0,-1-1 0 15,-3 1 12-15,-4-3-4 0,1 3-8 0,-1-4 12 16,-3-2-12-16,-4 3 11 0,0-1-11 0,-3-2 10 0,3-4-2 15,1 1 0-15,-1-4 0 0,4-3 0 0,7 3-8 16,0-6 0-16,3 0 0 0,1 0 0 0,-1 0 0 16,4 0 0-16,0 0 0 0,7 0 8 0,0 0-8 15,0 0 0-15,0 0 0 0,0 0 8 16,0 0-8-16,0 0 0 0,-4 0 0 0,4 0 0 0,-3 10 9 0,-1-1 7 16,1-3 0-16,6 4 1 0,1-1 7 0,-4 1 0 15,0-1 1-15,0 7 0 0,7-7-10 0,-4 4-3 16,4 2 0-16,0 1 0 0,4-3 32 0,0 2 7 15,-1-5 1-15,1 8 0 0,3-8-23 0,4-1-4 16,3 7-1-16,0-7 0 0,0 1-12 0,0 5-4 16,0-5 0-16,4-7 0 0,-7 6 20 0,3-2 3 0,0 2 1 15,-3 0 0 1,6 1-50-16,-6-4-10 0,-4-3-1 0,4 7-1 16,-4-1-14-16,0-3-2 0,-3 4-1 0,-4 5 0 15,3-5-143-15,-3 2-29 0,0-5-5 0,0 2-2 0</inkml:trace>
  <inkml:trace contextRef="#ctx0" brushRef="#br2" timeOffset="-62126.29">30321 13667 172 0,'0'0'16'0,"0"0"-16"15,0 0 0-15,0 0 0 0,0 0 268 0,0 0 50 16,7-3 10-16,-7 3 3 0,0 0-243 0,0 0-49 16,0 0-10-16,0 0-1 0,0 0 10 0,0 0 2 15,0 0 1-15,0 0 0 0,0 0 15 0,0 0 2 16,-7 0 1-16,7 0 0 0,-10 0 24 0,10 0 5 16,0 0 0-16,0 0 1 0,-7 3-31 0,7-3-6 0,-4 0-2 0,1 9 0 15,-4-2-23-15,-1 2-5 0,1 0-1 0,0 1 0 16,-3-1-5-16,-1 10-2 0,1-3 0 0,-1 3 0 15,-3 6 4-15,0 3 1 0,3-3 0 0,-6 3 0 16,-1 7 1-16,0-1 0 0,1 4 0 0,-5-1 0 16,1 7-6-16,0 3-1 0,-4 3 0 0,1 4 0 15,3-1-5-15,-4 0 0 0,4-6-8 0,-4 4 12 16,7-4 0-16,1-3 0 0,-1 3 0 0,4-4 0 16,0 8 16-16,7-14 4 0,0 1 0 0,0 6 0 15,7-10-24-15,0 4-8 0,3-4 0 0,4-5 9 16,0 2 3-16,0-9 0 0,0 9 0 0,4-9 0 15,3 3-12-15,-3-6 0 0,3 0 0 0,4-3 0 16,-1 2 0-16,4 1-14 0,0-3 2 0,1 0 0 16,-1-4-8-16,4 4-2 0,-1-4 0 0,4-5 0 15,-3 8-37-15,0-5-7 0,0-7-2 16,-1-3-707-16,-6 0-141 0</inkml:trace>
  <inkml:trace contextRef="#ctx0" brushRef="#br2" timeOffset="-61477.51">30498 14031 1670 0,'-4'-7'148'0,"-3"7"-118"16,4 0-30-16,3 0 0 0,0 0 166 0,0 0 27 0,0 0 6 16,0 0 1-16,0 0-168 0,0 0-32 0,0 0 0 0,0 0-15 15,3 7 15-15,1 5 0 0,-4 4 0 0,0 3 0 16,-4-1 32-16,1 14 4 0,-1-1 0 0,0 4 0 16,-6-1 20-16,6 10 5 0,-3-6 1 0,4 6 0 15,-8 0-34-15,4-1-6 0,0-5-2 0,-3 6 0 16,2-6 3-16,1 5 0 0,0-8 0 0,0 3 0 15,-3-7 4-15,-1 0 1 0,1 1 0 0,-1-10 0 16,4 9-16-16,0-9-4 0,0-3 0 0,0 3 0 16,0-3 0-16,3-7 0 0,1 4 0 0,-1-7 0 15,4 1 24-15,0-4 5 0,0-6 1 0,0 0 0 0,0 0-38 0,0 0 0 16,0 0 0-16,7-6 0 0,0-4 0 16,4 1 9-16,-4-1-1 0,3-5-8 15,1-4 12-15,3 0-4 0,-7-6 0 0,4 6-8 0,-1-15 0 16,4 5 0-16,-3 1 0 0,3 0 0 15,0-3 0-15,0 12 0 0,0-9 0 0,1 9 0 16,-5 3 0-16,-3-3-9 0,7 4 9 0,-3 2-12 16,0 4 12-16,-1-1 0 0,-3 4 0 0,4-3-8 0,-1 9 8 0,1 0 9 15,-4 0-1-15,4 9-8 0,-1-3 0 0,1 4 0 16,-1-1 0-16,-3 4-12 0,0-4 12 0,-3 13 0 16,7-3 0-16,-8 0 0 0,1-1 0 0,-1 7 0 0,1-6 0 15,-1 10 0-15,1-4 0 0,-4-7 0 0,0 11 8 0,3-7-8 16,-3 0 10-16,0-4-10 0,4 4 8 0,-4-9-8 15,3 6 0-15,1-4 0 16,-4-5 8-16,3-1-8 0,4 1 0 0,-7-1 0 0,4-3 0 0,-4-6 0 16,0 0-11-16,7 3-4 0,-7-3-1 0,7 0 0 31,-7 0-25-31,7 0-6 0,0-3-1 0,-3-3 0 16,-1-3-100-16,4-1-20 0,0 1-4 0,0-7-607 0,0 7-121 0</inkml:trace>
  <inkml:trace contextRef="#ctx0" brushRef="#br2" timeOffset="-61107.84">31164 13927 2052 0,'0'0'91'0,"0"0"18"0,0 0-87 0,-3 10-22 16,-4-4 0-16,3 10 0 0,1-7 57 0,-1 0 7 0,1 4 2 0,3 3 0 15,-4-1-9-15,1 4-1 16,-1 0-1-16,1 0 0 0,-1-1-38 0,4 8-7 15,-7-8-2-15,3 1 0 0,1 6 8 0,-1-6 2 16,1-3 0-16,-1 3 0 0,-3-1-2 0,4-2-1 0,-1-6 0 16,-3 8 0-16,0-8-15 0,4 5 8 0,3-5-8 0,-4-1 0 15,1 1 0-15,-1-4-13 0,4-6 1 0,0 0 0 32,0 0-170-32,0 0-34 0,0 0-6 0</inkml:trace>
  <inkml:trace contextRef="#ctx0" brushRef="#br2" timeOffset="-60858.94">31235 13990 288 0,'0'0'25'0,"-7"0"-25"16,0 0 0-16,-4 0 0 16,4 6 545-16,7-6 104 0,-7 0 21 0,0 3 4 0,0 4-539 0,4 2-108 15,-5 0-27-15,1 1 0 31,0-1-16-31,-3 7-9 0,-1 0-2 0,1-4 0 0,-5 4 18 0,1-4 9 0,0 4-10 0,0 3 10 0,0-4 0 0,0-5 0 16,3 9 11-16,1-4-3 0,6-11 11 0,-3 5 2 16,0-3 1-16,7-6 0 0,0 0-38 0,0 0-7 15,0 0-1-15,0 0-1 16,0 0-130-16,0 0-25 0,0 0-6 0,0 0-477 16,0-9-95-16</inkml:trace>
  <inkml:trace contextRef="#ctx0" brushRef="#br2" timeOffset="-60670.41">31002 14159 1364 0,'-7'-3'60'0,"7"3"13"0,0 0-58 0,0 0-15 0,0 0 0 0,0 0 0 15,0 0 106-15,0 0 18 0,0 0 4 16,0 0 1-16,0 0-11 0,0 0-2 0,0 0-1 0,0 0 0 16,11 3-28-16,-11-3-6 0,0 0-1 0,10 6 0 15,1-2-22-15,-4 2-5 0,-7-6-1 0,10 9 0 16,5 1-32-16,-5-1-6 0,1 7-2 0,-1-7 0 16,4 1-3-16,-3 5-1 0,3-5 0 0,-3 2 0 15,-1 4-8-15,4-7-17 0,-3 7 4 0,-4-3 1 31,0-4-23-31,0 7-4 0,4-7-1 0,-8 0 0 0,4-2-91 16,-3-4-18-16,-4-3-4 0,7 9-526 0,-7-9-105 0</inkml:trace>
  <inkml:trace contextRef="#ctx0" brushRef="#br2" timeOffset="-59986.1">31175 13657 518 0,'0'0'46'0,"0"0"-37"0,-4-6-9 0,-3 3 0 16,4-3 161-16,3 6 31 0,-7 0 5 0,7 0 2 15,-7-3-114-15,0 3-22 0,7 0-5 0,-7 3-1 0,7-3 45 0,-4 0 9 16,4 0 1-16,0 0 1 0,-3 6-12 0,3 3-2 16,0 1-1-16,3-1 0 0,4 7-26 0,-3-7-6 15,6 1-1-15,1 9 0 0,3-4-21 0,0 4-5 16,4 0-1-16,3 0 0 15,0 0-10-15,7 6-3 0,1-7 0 0,-5 1 0 0,8 6-9 16,-4-6-3-16,4 6 0 0,0 3 0 0,-4-2-3 0,0-1-1 16,-3 3 0-16,-4 6 0 0,0-5 23 0,-3 5 5 15,-1 4 1-15,-2-4 0 0,-8 10-9 0,3-6-1 16,-3 6-1-16,-3-7 0 0,3 4-14 0,-4-3-2 16,-3 6-1-16,0 3 0 0,4 6-2 0,-4 0-8 15,-4-9 12-15,4 6-4 0,-3-9-8 0,-1 0 12 16,-3-4-12-16,0 1 12 0,-3-3 0 0,3-1 0 15,-8-6 0-15,1-3 0 0,-3 10 4 0,-1-7 0 0,-3-3 1 0,0-3 0 16,0 9-5-16,-1-9-2 0,-6 4 0 0,3-8 0 16,-3 1-10-16,4 3 0 0,-5-3 0 0,5-7-11 31,-1 4-49-31,0-6-11 0,1-1-1 0,2 0-828 16,5-2-164-16</inkml:trace>
  <inkml:trace contextRef="#ctx0" brushRef="#br3" timeOffset="-45797.1">24204 15050 1695 0,'0'0'75'0,"0"0"16"0,0 0-73 0,0 0-18 0,4-10 0 0,-4 10 0 16,0 0 45-16,0 0 6 0,7 0 1 0,-7 0 0 16,0 0-1-16,7 7 0 0,0-4 0 0,0 6 0 15,0 1-7-15,0-1 0 0,0 0-1 0,0 7 0 16,0 3 10-16,0 0 3 0,-3 6 0 0,3 0 0 15,-4 3-7-15,4 0-1 0,-3-3 0 0,-1 4 0 16,1 5-11-16,-1-6-2 0,-3 7-1 0,0-7 0 16,0-3-17-16,0 3-3 0,-3-3-1 0,-1 4 0 15,1-4 10-15,-1 3 1 0,1-3 1 0,-1 3 0 0,1 1-7 0,-4-4-2 16,3 0 0-16,-3-6 0 0,4 6 2 0,-1-3 0 16,4-7 0-16,-3 1 0 15,-1-4-5-15,4-2-1 0,4-1 0 0,-1 4 0 0,-3-10-4 0,0-3-8 16,0 0 11-16,0 0-11 0,7 9 20 0,-7-9-2 15,0 0-1-15,7 0 0 0,-7 0-1 0,11-3 0 16,-11 3 0-16,3-6 0 0,4 6-6 0,-7 0-2 16,7-9 0-16,0 2 0 0,1 4-8 0,-1-3 10 0,-7 6-10 0,7 0 10 15,0-3-10-15,0 3 0 16,3 0 9-16,-3-7-9 0,4 4 0 0,0 3 0 0,-1-6 0 16,4 6 8-16,-3 0-8 0,-1 0 0 0,5 0 0 15,-1 0 0-15,7 0 0 0,0 0 0 0,0 0 0 16,4 6 0-16,0-3 0 0,3 4 0 0,0-4 0 15,0 3 0-15,4 4 0 0,0-4 0 0,-1 3 0 0,8 1 0 16,4-7 0-16,-1 6 0 0,0 1 0 0,1-4 0 16,2 3 0-16,5 1 0 0,-4-1 0 0,0 0 0 15,-1 1 0-15,1-4 0 0,4-3 0 0,3 4 0 16,3 2 0-16,4-3 0 0,0-3 0 0,3 7 0 16,1-4 0-16,-1-3 8 0,4 3-8 0,1-2 8 15,2 2-8-15,1-6 0 0,-1 3 0 0,1 3 8 16,-1 1-8-16,4-4 0 0,-3-3 0 0,-1 0 8 15,1 0-8-15,0 0 0 0,-1 0 0 0,-3 0 0 0,-3 6 0 0,3-3 0 16,0-3 0-16,3 0 0 0,1 0 0 0,3 0 0 16,-4 0 0-16,5 6 8 0,-1-6-8 0,-4 0 0 15,1 0 0-15,3 0 8 16,7 0-8-16,-10 0 9 0,-1 0-9 0,-6 0 10 0,-1 4-10 0,1-4 0 16,6 0 0-16,-3 0 0 0,4 0 0 15,-8 0 8-15,4 0-8 0,-3 0 0 0,-4 0 0 16,7 0 0-16,0 6 0 0,0-6 0 0,0 0 0 0,0 0 8 15,3-6-8-15,-6 6 0 0,-4 0 9 0,0 0-9 16,0-4 10-16,7 4-10 0,-4-6 11 0,4 6-11 16,-3-9 12-16,-1 9-12 0,-3-3 12 0,4-4-4 15,-1 7 0-15,1 0-8 0,3-9 15 0,3 9-4 16,1 0-1-16,-4 0 0 0,-3 0-10 0,-1 0 0 0,1 0 0 0,3-6 0 16,0 6 0-16,-4 0 0 0,4 0 0 0,-3 6 8 15,-8-6-8-15,1 0-12 0,-5 3 2 0,5-3 1 16,-4 6 9-16,0-6 0 0,0 0 0 0,0 0 0 15,-1 7 0-15,1-4 11 0,0-3-3 0,-3 0 0 16,-4 6-8-16,-1-6-9 0,5 0 9 0,-4 0-13 16,0 0 13-16,3 0 0 0,-3 3 0 0,0-3 0 15,-1 0 0-15,-2 0 0 0,-1 0 0 0,-7 0 0 16,1 6 0-16,-1-6 0 0,-7 0 0 0,0 0 0 16,-3 0 0-16,0 0 0 0,0-6 0 0,-4 6 0 15,-4 0 0-15,1 0 0 0,3 0 8 0,-7 6-8 16,0-6 0-16,-3 0 8 0,3 0-8 0,0 0 0 15,-7 0 11-15,4 4-11 0,-4-4 10 0,-7 0-10 16,0 0 8-16,0 0-8 0,0 0 0 0,0 0 0 16,0 0 8-16,0 0-8 0,0 0 0 0,0 0 9 15,0 0 0-15,0 0 0 0,0 0 0 0,0 0 0 0,0 0-9 0,0 0 10 16,0 0-10-16,0 0 10 0,0 0-10 0,0 0 0 16,0 0 0-16,0 0 8 0,0 0-8 0,0 0 10 15,-4-10-10-15,4 7 10 0,-3-3-2 0,3-4 0 16,0 1 0-16,0-1 0 0,0-5 0 0,0 5 0 15,0-8 0-15,0 2 0 0,0 3-8 0,0-5 12 16,3-4-12-16,-3 0 12 0,4-3-4 0,-1-1 0 16,1-2 0-16,-4 3 0 0,3-3-8 0,4 3 0 0,-3-3 0 15,3 3 0-15,-3-4 0 0,-1 4 0 0,1 3 0 0,-1-3 0 16,-3 0 0-16,4 6 0 16,-4-6 0-16,0 6 0 0,3 1 0 0,-3-1 0 15,-3 0 0-15,3 3 0 0,0-3 0 0,0 10 0 16,-4 0 0-16,4-7-11 15,-3 7-51-15,-4 5-10 0,0-2-3 0,-4 6-949 0,-7 0-191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30:41.4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2081 7101 633 0,'0'0'28'0,"0"0"6"0,0 0-34 0,0 0 0 0,0 0 0 0,0 0 0 16,0-10 236-16,0 10 40 0,0 0 8 0,0 0 1 15,0 0-202-15,0 0-41 0,0 0-8 0,0 0-2 16,0 0-3-16,4 10-1 0,3 5 0 0,-3-5 0 16,3 5 16-16,-7-2 4 0,3 3 0 0,-3 2 0 15,4 1-25-15,-4 0-5 0,7 6-1 0,-7 0 0 16,3 3 8-16,4 1 2 0,-7 5 0 0,0-6 0 15,4 7-6-15,-4-1-1 0,0 4 0 0,0-4 0 0,0 1-7 0,0-1-1 16,0 4-1-16,0-3 0 0,-4 2-11 0,4-2 8 16,0 2-8-16,0-2 8 15,0-1-8-15,0-6 0 0,4 1 0 0,3-4 8 16,-4 0-20-16,-3-6-4 0,0-1 0 0,4-2-1 16,3-6-104-16,-4-1-21 15,5-3-4-15,-8-6-442 0,0 0-88 0</inkml:trace>
  <inkml:trace contextRef="#ctx0" brushRef="#br0" timeOffset="1613.26">2106 7063 1602 0,'0'0'71'0,"0"0"14"0,-3-3-68 0,-4-4-17 16,7 1 0-16,-4 3 0 0,4 3 47 0,0 0 5 16,0 0 2-16,-7-6 0 0,7 3-24 0,0 3-5 15,0-10-1-15,7 4 0 0,-7-3 2 0,0 5 0 16,4-8 0-16,3 9 0 0,-4-7-26 0,8 4 8 15,-11-3-8-15,10-1 0 0,1 1 11 0,-4-1-3 16,3 4-8-16,5-3 12 0,-5 6 0 0,8-7 0 16,-4 4 0-16,4 3 0 0,-1-3 0 0,1 6-1 15,3 0 0-15,-7 0 0 0,7 0-11 0,4 0 0 16,-4 6 0-16,4-3 0 0,0 6 0 0,-8 1 0 16,4-1 0-16,1 7 0 0,-5-7 0 0,1 7 0 15,-4-4 0-15,-4 10 0 0,5-9 0 0,-5 6 0 16,-6-4 0-16,3 4 0 0,-4-3 0 0,4-3 10 15,-7 2-2-15,0 1-8 0,0-4 18 0,-7 4-3 0,7-6-1 16,-3 8 0-16,-4-8-4 0,3-1-1 0,-6 7 0 0,-5-7 0 16,5 10 4-16,-4-10 1 0,-4 7 0 0,1-6 0 15,-5 8-14-15,-2-2 8 0,2-3-8 0,5 2 0 16,-4-5 0-16,0 5-13 0,3-5 1 0,-7-1 0 16,4 1 12-16,-4-1 0 0,4 0 0 0,7 1 0 15,-11-4 0-15,11 3 0 0,-3-5 8 0,2 2-8 16,1-3 0-16,4 3 0 0,-1 4 0 0,1-10 0 15,6 9 0-15,-6-3 0 0,6-3 0 0,4-3 0 16,0 0 0-16,0 7 0 0,0-7 0 0,-7 3 0 16,7-3 0-16,0 0 0 0,7 9 0 0,-7 4-9 15,0-13 17-15,11 12 3 0,-8-2 1 0,8-1 0 16,-1-3-4-16,1 4-8 0,-4-1 12 0,11 7-4 16,-4-7-8-16,7 1 10 0,-4-1-10 0,5 1 10 15,2 5 9-15,1-5 1 0,-4-1 1 0,4 1 0 16,0-1-5-16,3 0-2 0,-4 1 0 0,1-1 0 0,-4 1 2 0,1-1 1 15,-5-3 0-15,4 4 0 0,-7-1-17 0,4-3-16 16,-4 4 4-16,-3-7 0 0,-1 3 12 0,-3-3 0 16,0 4-10-16,4-4 10 0,-11 3-24 0,7 0-1 15,-7-6 0-15,7 3 0 16,-3 7-29-16,-4-10-6 0,7 0 0 0,-7 0-1 16,3 6-163-16,8-6-32 0</inkml:trace>
  <inkml:trace contextRef="#ctx0" brushRef="#br0" timeOffset="2056.25">3140 6787 2124 0,'0'0'94'0,"0"0"19"0,0 0-90 0,0 0-23 0,-4-9 0 0,4 9 0 0,0 0 0 0,0 0 9 16,0 0-9-16,0 9 0 0,-7-3 0 0,4 4-11 16,-8 2 0-16,8 4 0 0,-8 3 11 0,0-1-13 15,1-2 5-15,-4 9 8 0,0-3-8 0,-8 10 8 16,8-4 0-16,-7 0 0 0,7-3 9 0,0 10 7 15,-7-7 0-15,7 9 1 0,-8-2 15 0,8 3 4 16,4 5 0-16,-4 1 0 0,3-6-2 0,0 6 0 16,-3 6 0-16,7-3 0 0,4-3-5 15,3-6-1-15,-4 6 0 0,4-4 0 0,0-2-15 0,4 6-3 16,-1-7-1-16,4-2 0 0,-3-7-9 0,6 7 0 16,-6-10 0-16,7 3 0 0,-1-9 0 0,1 9-16 15,-1-6 3-15,4-3 0 16,1 0-23-16,-1-4-4 0,-4-2 0 0,11 2-1 15,-10-2-30-15,7-7-5 0,-1 4-2 0,-3-4 0 16,0-3-105-16,1-3-21 0,2 0-4 0,-6 0-271 0,3 0-54 0</inkml:trace>
  <inkml:trace contextRef="#ctx0" brushRef="#br0" timeOffset="2687.48">3249 7035 1324 0,'0'0'118'16,"0"-7"-94"-16,0 4-24 0,0 3 0 0,0 0 119 0,0 0 19 15,0 0 4-15,0 0 1 0,0 0-92 0,7 10-19 16,-7-1-3-16,4 0-1 0,3 10 19 0,-4-3 3 16,-3-3 1-16,0 12 0 0,0 0-12 0,0-6-3 15,0 9 0-15,0 0 0 0,0 6-36 0,0-2-10 16,0-1-1-16,0 4 0 0,-3-7 25 0,3 6 5 16,0-5 1-16,0 5 0 0,0-9 4 0,-7 3 2 15,7-9 0-15,0 6 0 0,0 4 10 16,0-11 1-16,0 4 1 0,0-3 0 0,0-6-19 0,0 2-4 0,0 4-1 0,0-9 0 15,7-1 2-15,-7-3 0 0,0-3 0 0,0-3 0 16,0 0 8-16,0 0 1 0,0 0 1 16,0 0 0-16,0 0-17 0,3-9-9 15,1 6 10-15,3-7-10 0,-4-5 8 0,4-1-8 16,-7 4 0-16,4-4 9 0,7 3-9 0,-11-9 0 0,10 10 0 0,-6-4 0 16,6 4 8-16,-6-4-8 0,3 10 0 0,-4-4 8 15,8 7-8-15,0-3 0 0,-1 6 0 0,4-3 0 16,-3-4 0-16,-1 7 0 0,4 0-8 0,-3 0 8 15,3 7 0-15,7-4 0 0,-7-3 0 0,4 0 0 16,0 6-10-16,-4-3 10 0,0 3-13 0,0 4 5 16,4-7 8-16,-8 10 0 0,4-1 0 0,-3-2 8 15,3 5-8-15,-3 1 0 0,-1-4 0 0,-6 4 0 16,6-3 8-16,1 9 0 0,-8-4 0 0,1-5 0 0,3 3-8 0,4 2 0 16,-8 1 0-16,4-3 0 15,-7 0 8-15,4-4 0 0,6 4 0 0,-6-7 0 0,3 10-8 0,-7-10-12 16,3 1 4-16,-3-1 0 15,4-2-34-15,3 2-6 0,-7-9-2 0,0 9 0 16,4-2-77-16,-4-7-15 0,0 0-3 0,0 0-532 16,0 0-107-16</inkml:trace>
  <inkml:trace contextRef="#ctx0" brushRef="#br0" timeOffset="4686.29">3736 6840 172 0,'0'0'16'0,"0"0"-16"0,0-3 0 0,0 3 0 16,0-6 183-16,0 6 33 0,0-10 8 0,0 10 0 16,0-6-167-16,0 6-33 0,0-3-8 0,0 3 0 15,0 0 3-15,0 0 1 0,0 0 0 0,0 0 0 16,0 0 32-16,0 0 6 0,0 0 2 0,0 0 0 15,0 0-18-15,0 0-3 0,0 0-1 0,0 0 0 16,0 0 4-16,0 0 1 0,0 0 0 0,0 0 0 16,0 0-11-16,3 3-3 0,8 10 0 0,-7-4 0 15,3 1 13-15,3-1 2 0,-6-6 1 0,6 13 0 16,1-7-5-16,3 10-2 0,-3-3 0 0,3-4 0 16,0 10-16-16,0-3-3 0,7 0-1 0,0 9 0 15,4-9-5-15,-4 6-1 0,4 3 0 0,0-3 0 16,-1 3 3-16,4 7 0 0,-3-7 0 0,0 7 0 15,-4-1-15-15,4 4 8 0,-4 3-8 0,-7-10 0 0,7 13 20 0,-10-10-3 16,6 4 0-16,-3 3 0 0,4-4 2 0,-7-2 0 16,3 2 0-16,0-2 0 0,-4 3-11 0,1 5-8 15,0-8 12-15,-4-1-12 0,0 1 10 0,-4-7-10 16,4 0 8-16,-3 1-8 0,-8-4 9 0,4 0-9 16,-7-3 10-16,4 3-10 0,-8-6 11 0,1 6-11 15,-1-6 12-15,-3-1-12 0,0-2 12 0,0 3-12 16,-7-3 12-16,6-4-12 0,-6 4 8 0,7-7-8 15,-7 1 0-15,7-1 0 16,-7 0-35-16,0-2-10 0,6 2-3 0,-2-9-640 16,-1 0-129-16</inkml:trace>
  <inkml:trace contextRef="#ctx0" brushRef="#br0" timeOffset="6085.92">4840 7561 2145 0,'0'0'95'0,"0"0"20"0,0 0-92 0,0 0-23 0,4-6 0 0,6 6 0 16,1 0 8-16,-1-3-8 0,5 3 10 0,2 0-10 16,1-6 0-16,-1 6 0 0,5 0-8 0,-1 0 8 15,-7 0-10-15,7 0 10 0,4 0-8 0,-1 0 8 16,1-3-16-16,3 3 1 0,-3-7 1 0,-4 7 0 15,4 0-3-15,-4 0-1 0,-3-3 0 0,3 3 0 16,0-6-28-16,-10 6-6 0,3 0 0 0,0 0-1 16,-4-3-46-16,5 3-9 0,-5-6-1 0,4 6-591 15</inkml:trace>
  <inkml:trace contextRef="#ctx0" brushRef="#br0" timeOffset="6320.29">4960 7721 2527 0,'0'0'56'0,"0"0"11"0,7 0 2 0,4 0 2 0,3 0-57 0,3 0-14 0,1 0 0 0,7 0 0 15,3 0 0-15,4 0-15 0,0 0 3 0,3-6 1 32,-7 6-116-32,7 0-23 0,1-3-5 0,-1-3-794 0</inkml:trace>
  <inkml:trace contextRef="#ctx0" brushRef="#br0" timeOffset="7191.64">6660 7072 1670 0,'0'0'148'0,"0"0"-118"16,0 0-30-16,0 0 0 0,-3-3 85 0,-1-3 11 16,4-4 3-16,0 10 0 0,-7-6-83 0,4 3-16 15,3-3 0-15,-7 6 0 0,0-3 0 0,0-4 0 16,3 7 0-16,-6-3 0 0,2-3 0 0,1 6 0 16,-3 0 0-16,-4 0 0 0,3 0 0 0,-10 0 0 0,7 0 0 0,-4 6 0 15,1-3 28-15,2 4 4 0,-9-4 2 0,6-3 0 16,1 6 2-16,-8-3 0 0,0 3 0 0,7-6 0 15,-3 10-13-15,0-10-3 0,0 6 0 16,0-3 0-16,3 4-10 0,1-4-2 0,-1 3-8 16,7-3 12-16,-3-3-12 0,4 6 0 0,-8-2 0 15,4-4 0-15,0 6 0 0,0-3 0 0,3 3 0 0,-3-6 0 16,-4 10 0-16,4-10 0 0,0 9 0 0,0-9 9 16,3 9-9-16,-3-2 0 0,4-4 0 0,-1 3 0 15,4-6 0-15,0 10 0 0,7-10 0 0,-7 9 0 16,7-9 0-16,0 0 0 0,0 0 8 0,0 0-8 15,-4 6 10-15,4-6-10 0,0 0 12 0,0 0-12 16,0 3 24-16,0-3-1 0,0 0-1 0,0 0 0 0,0 0-22 16,0 10 0-16,0-4 0 0,-7-3 0 0,7-3 0 0,0 10 0 15,-3-4 0-15,3 3 0 0,0-3 0 0,-4-2 0 16,4 5 0-16,0 0 0 16,0 1 0-16,0-1 0 0,-3 4 0 0,3-1 0 0,0 4 0 0,0-3 0 15,0 2 0-15,0-5 0 0,0 8 11 16,0-2-3-16,0 0 0 0,0-4 0 0,-4 7-8 15,1 0 0-15,3 6 0 0,0-6 0 0,-7 6 0 0,3-6 0 16,1 6 0-16,-1-6 0 0,1 6 19 16,-1 0-2-16,4-3 0 0,-7-3 0 0,3 6 0 0,-3 3 0 15,4-6 0-15,-4 0 0 0,3 3 3 0,1 3 1 16,3-9 0-16,-11 6 0 0,4-6-21 0,0 6 0 16,7-6 0-16,-11 6 0 0,4-6 0 0,-3 9 0 15,3-9 0-15,0 6 0 0,0-6 0 0,0-4 0 0,3 4 0 0,-3-3 0 16,4-4 11-16,-5-2-3 0,5 2 0 0,3-2 0 15,0-1-8-15,0 1 8 0,0-7-8 0,0 6 8 16,0-9-8-16,3 0 12 0,-3 0-12 0,8 6 12 16,2 4 0-16,-6-10 0 0,3 6 0 0,7-3 0 15,-7-3 0-15,3 0 1 0,8 0 0 0,-7 0 0 16,6 0-5-16,4 0 0 0,-3 0-8 0,3-3 12 16,11-3-12-16,-7-1 0 0,10 4 0 0,-3-3 0 15,-1-3 16-15,1-1-4 0,7 7 0 0,-4-3 0 16,1-4-29-16,-8 10-7 0,4-3 0 0,-8-3-1 31,1 0-1-31,0 6 0 0,-4-3 0 0,-4 3 0 0,1-7-45 16,-4 7-9-16,0 0-1 0,0 0-688 0,-7-3-138 0</inkml:trace>
  <inkml:trace contextRef="#ctx0" brushRef="#br0" timeOffset="7452.04">5962 7831 2534 0,'0'0'112'0,"0"0"24"0,0 0-109 0,0 0-27 0,0 0 0 0,11 0 0 0,3-3 62 0,0 3 7 15,7-6 2-15,0 6 0 0,0 0-57 0,4 0-14 16,0 0 0-16,-1 6 0 0,12-6 0 0,-8 0 0 0,4 0 0 0,-1-6 0 31,5 6-38-31,-5 0-10 0,1-3-3 0,7-4 0 16,-4 7-129-16,-7 0-27 0,8-3-5 0,-5-3-733 0</inkml:trace>
  <inkml:trace contextRef="#ctx0" brushRef="#br0" timeOffset="7791.71">6946 8007 2512 0,'0'0'112'0,"0"0"22"0,-10 3-107 0,3-3-27 0,3 0 0 0,4 0 0 0,-7 6 51 0,7-3 5 16,-11 4 0-16,4 2 1 0,0 0-45 0,4 1-12 16,-4-1 0-16,-7 7 0 0,3-4 0 0,-3 4 0 15,-4 3 0-15,1 0 0 0,-5-4 0 0,1 4 0 16,-3 6 0-16,-1-6 0 0,0 6-16 0,4-6-3 16,3 6 0-16,-6-3 0 0,3 3 6 0,-1 0 1 15,5-6 0-15,-1 6 0 16,4-3-40-16,0-6-8 0,3 3-2 0,1-10 0 15,6 0-70-15,-6 1-15 0,3-4-2 0,3-6-759 0</inkml:trace>
  <inkml:trace contextRef="#ctx0" brushRef="#br0" timeOffset="8020.1">6604 8082 2707 0,'0'0'120'0,"0"0"24"0,0 0-115 0,0 0-29 0,0 0 0 0,7 6 0 16,0 4 23-16,0-1-2 0,4 7 0 0,-1-7 0 16,4 1-21-16,4 5 0 0,-4-2 0 0,7 6 8 15,-3-4-8-15,0 4 0 0,6 0 0 0,-10 0 0 16,4 6-12-16,0 0-6 0,-4-6-2 0,0 6 0 16,0-6-56-16,4-1-12 0,-8 1-3 0,1 0 0 15,3-3-59-15,-3-7-12 0,3 1-2 0,-4-1-445 16,4-3-89-16</inkml:trace>
  <inkml:trace contextRef="#ctx0" brushRef="#br0" timeOffset="8305.84">7190 8204 2131 0,'0'0'189'16,"0"0"-151"-16,0 0-30 0,-4 10-8 0,1-4 148 0,3-6 28 16,0 9 5-16,0 1 2 0,3 2-149 0,1-2-34 15,-4 5 0-15,3-5 0 0,11-1 0 0,-3 7 0 0,-4-7 0 0,3 10 0 16,1-9 0-16,3 5 0 0,4-5-12 0,-8 5 12 16,5-5-16-16,-1-1 3 0,0 1 1 0,0-7 0 31,3 3-23-31,-9-3-4 0,2-3-1 0,1 6 0 15,-4-6-8-15,3 0-3 0,4-6 0 0,-10 6 0 0,3-9-88 0,0 6-17 0,0-4-4 0,-3-2-742 16</inkml:trace>
  <inkml:trace contextRef="#ctx0" brushRef="#br0" timeOffset="8571.14">7638 8079 1152 0,'0'0'102'0,"0"0"-82"16,-7 0-20-16,3 3 0 0,-7-3 292 0,4 6 55 16,0 4 10-16,0-1 3 0,-3 7-288 0,-1-4-58 15,4-2-14-15,-7 12 0 0,3-3 0 0,-3-1 0 16,0 1 0-16,0 6 0 0,0 0 0 0,0-3 0 16,0 6 0-16,3 7-10 0,-6-10-2 0,2 3 0 15,-2 1 0-15,6 2 0 0,-6-9 12 0,2 9-13 16,1-9 5-16,0 3 8 0,-3 3-17 0,2-6 4 0,1 0 1 15,4 3 0 1,-4-6-53-16,3 6-11 0,0-6-1 0,1 0-1 16,10 6-34-16,-4-6-6 0,1-3-2 0</inkml:trace>
  <inkml:trace contextRef="#ctx0" brushRef="#br0" timeOffset="10497.29">8583 6812 806 0,'0'0'72'15,"0"0"-58"-15,-7 3-14 0,7-3 0 16,-7 0 144-16,0 0 27 0,0 0 5 0,3 0 0 15,-3 6-115-15,0-6-23 0,-3 0-5 0,6 7-1 16,-6-7-14-16,6 0-3 0,-7-7-1 0,4 14 0 0,0-7 4 16,0 0 1-16,-3-7 0 0,3 7 0 0,0 0 24 0,-4 0 5 15,0 0 0-15,-3 0 1 0,4 0 0 0,-4 0 0 16,-4 0 0-16,0 7 0 0,8-7-17 0,-11 3-4 16,-1-3-1-16,5 9 0 0,-1-9-15 0,0 7-2 15,-6-7-1-15,6 3 0 0,-3-3-9 0,0 6 8 16,3-3-8-16,1 3 8 0,-1-3 6 0,4 4 1 15,-4-7 0-15,8 9 0 0,-5-3-7 0,8-2 0 16,-3-4-8-16,-1 6 12 0,4-3-4 0,0 3-8 0,0-6 11 16,0 3-11-16,0 4 12 0,3-4-4 0,4-3 0 0,-3 9-8 15,3-3 12-15,0 10-12 0,-7-6 12 0,7 2-12 16,-4-3 9-16,4 7-9 16,0 3 0-16,0 0 9 0,0-4-1 0,0 4-8 15,4 0 12-15,-4 6-4 0,0 0-8 0,0 4 0 0,0-4 0 16,0 3 0-16,0 6 0 0,0-5 0 15,0 5 0-15,0-6 0 0,0 7 0 0,0-7 0 0,0 0 14 0,0 7-4 16,7-7 7-16,-7 6 2 0,0 1 0 0,0-1 0 16,7 1-8-16,-4 3-2 0,1-1 0 0,0 7 0 15,-1-9-9-15,4 2 0 0,-3 4 9 0,-1-3-9 16,4-1 15-16,-3 4-2 0,-1-10 0 0,1 4 0 16,3-7-13-16,-7 3 9 0,0-9-9 0,3 3 8 15,-3 1 0-15,0-8 0 0,0 1 0 0,-3 0 0 16,3-3 2-16,0-7 0 0,0 10 0 0,0-10 0 0,0 1-1 15,0-1 0-15,-7 0 0 0,7-2 0 16,-7 2 8-16,7 1 2 0,0-10 0 0,-4 9 0 0,4-3-6 0,0-6-1 16,0 0 0-16,0 0 0 0,0 0 16 0,0 0 2 15,0 0 1-15,0 0 0 0,0 0-8 0,0 0-2 16,0 0 0-16,0 0 0 16,0 0-21-16,0 0 0 0,7 0 0 0,-7 0 0 0,0 0 11 0,11 0-3 15,-4 0 0-15,4 0 0 0,-1 3-8 0,1-3 0 16,-1 0 0-16,4 0 0 0,0 0 0 0,4 0-11 15,0 0 3-15,3 0 0 0,-3 0 8 0,3 0 0 16,-7-3 8-16,7 3-8 0,4 0 0 0,-1-6 0 16,-2 6 0-16,-1-3-12 0,3-3 12 0,-9 6 0 15,6-10 0-15,-4 10 0 16,1 0-34-16,0-3-8 0,-4-3-2 0,3 6 0 16,-6 0-25-16,3 0-6 0,-3-7-1 0,-1 4-704 0,4 3-142 0</inkml:trace>
  <inkml:trace contextRef="#ctx0" brushRef="#br0" timeOffset="16216.14">8565 7160 1548 0,'0'0'68'0,"4"0"15"0,0-6-67 0,-1-4-16 16,4 7 0-16,0-3 0 0,4-3 43 0,-1 5 5 15,8-8 0-15,-4 3 1 0,-3 5-40 0,6-2-9 16,-6-3 0-16,3 6 0 0,0-4 9 0,0-2 3 16,-7 9 0-16,4-10 0 0,-1 10 3 0,-3-6 1 15,-7 6 0-15,0 0 0 0,8 0 71 0,-8 0 14 16,0 0 3-16,0 0 1 0,0 0-87 0,0 0-18 16,0 0 0-16,3 6 0 0,1 4 27 0,-1-1 11 15,-3 7 2-15,0-7 1 0,0 4 1 0,0 3 0 0,0 2 0 0,-3 1 0 16,-1 6-42-16,1 4 0 0,-1 5 0 0,0 1 0 15,-3-1 0-15,0 1 0 0,-3 2 12 0,-1 1-4 16,-3-4-8-16,0 4 10 0,0 3-10 0,3-4 10 16,-10-2-10-16,3-7 0 0,4 7 0 0,-3-1 8 15,3-6 4-15,-4 0 0 0,0 7 0 0,4-7 0 16,-3-3 22-16,2 0 5 0,1-3 1 0,0 3 0 16,4-6-23-16,-8 0-4 0,4-3-1 0,0-1 0 15,3-2 0-15,1 3-1 0,-1-7 0 0,0 0 0 16,4 1-11-16,0-4 8 0,4-3-8 0,3-3 8 0,0 0 0 0,-7 6 0 15,7-6 0-15,0 0 0 16,0 0-8-16,0 0 0 0,0 0 0 0,0 0 0 0,0 0 25 16,0 0 7-16,0 0 0 0,0 0 1 15,0 0-33-15,10-6 0 0,1 6 0 0,0-3 0 16,3-3 0-16,-4 3 0 0,4-4 0 0,4 7 0 16,-4-3 12-16,4-3-4 0,-1 0 0 0,5 6-8 0,-1-3 0 0,3 3 0 15,1-7 0-15,3 4 0 0,4-3 0 0,-4-4 0 16,4 1 8-16,-4 6-8 0,8-3 0 0,-1 6 0 15,-3-10 0-15,-1 10 0 0,-2-6 0 0,-1 6 0 16,-4-3 0-16,1 3 0 16,-7-6-84-16,-4 6-16 0,4 0-4 0,-4 0-1 15,-4 0-42-15,1 6-8 0,3-3-1 0,-3-3-841 0</inkml:trace>
  <inkml:trace contextRef="#ctx0" brushRef="#br0" timeOffset="18901.02">9631 6975 57 0,'0'0'0'0,"0"0"0"16,0 0 0-16,0 0 0 0,0 0 109 0,0 0 17 16,0 0 3-16,0 0 1 0,0 0-97 0,0 0-19 15,0-3-4-15,0-3-1 16,0 6-36-16,3-10-7 0,-3 1-2 0,4-1 0 16,-4 4-26-16,0 3-6 0,3-3 0 0,-3 6-1 0,0-10 49 0,0 10 11 0,0-9 9 15,0 9-13-15,4-9 62 0,-4 9 13 16,3 0 2-16,-3 0 1 0,0 0 23 0,0 0 4 15,0 0 0-15,0 0 1 0,0 0 0 0,0 0 0 16,4-10 0-16,-4 10 0 0,0 0-23 0,0 0-5 16,0 0-1-16,0 0 0 0,0 0-5 0,0 0-2 15,0 0 0-15,0 0 0 0,0-9-9 0,0 9-3 0,0 0 0 0,0 0 0 16,0 0-12-16,0 0-2 0,0 0-1 0,0 0 0 16,0 0-15-16,0 0-3 0,0 0-1 0,0 0 0 15,0 0 1-15,0 9 0 0,-4 1 0 0,1-4 0 16,-1 3 7-16,1 1 1 0,-4-1 1 0,3 0 0 15,-3 7 4-15,4-3 1 0,-4 2 0 0,0 4 0 16,0-3-11-16,-8-4-3 0,5 4 0 0,-1 3 0 16,-3 6 9-16,4-6 2 0,-5 0 0 0,1-1 0 0,-3 8 6 15,3-8 2-15,0 1 0 0,3 6 0 0,-7 3-8 16,4-2-2-16,-3 2 0 0,6 0 0 0,0 3 16 0,4-2 3 16,0 5 1-16,0-6 0 0,4 0-33 0,-4 7-8 15,-4-7 0-15,8-3 0 16,-5 4 0-16,5 5-12 0,-4-9 2 0,3 3 1 0,4 1 17 15,-3 2 3-15,-1-3 1 0,4 0 0 0,0-3-12 16,4 4 0-16,-1-4-12 0,-3-3 12 0,4 3 0 16,3-6 10-16,-4 6 1 0,5-7 0 0,-1 1-11 0,0 3 0 15,0-9 0-15,0 6 8 0,7-4-8 0,-4-5 8 16,1 5-8-16,0-5 8 0,-1-1-22 0,4-6-5 16,-3 4-1-16,3 2 0 15,-3-9-20-15,3 9-5 0,0-9-1 0,-4 7 0 16,4-4-95-16,1-3-19 0,-5 0-4 0,4 0-416 0,-3 0-82 0</inkml:trace>
  <inkml:trace contextRef="#ctx0" brushRef="#br0" timeOffset="19775.7">10005 7170 576 0,'0'0'25'0,"0"0"6"16,0 0-31-16,0 0 0 0,0 0 0 0,0 0 0 0,0 0 255 0,0 0 45 16,-4 0 8-16,4 0 3 0,0 0-227 0,0 0-46 15,0 0-9-15,0 9-1 16,0-9-28-16,4 9 0 0,-4 1 8 0,3-1-8 15,1 1 0-15,-1-1 0 0,1 7-10 0,-1-7 10 0,1 10 11 0,3-3 8 16,0 2 1-16,-3-2 1 16,-1-3 22-16,1 9 4 0,3-10 1 0,-4 7 0 0,4-3-18 0,-3 2-3 15,-4-2-1-15,3-3 0 0,4 2-11 0,-3-5-3 16,-1-1 0-16,1 0 0 0,-4-9 7 0,4 10 1 16,-4-10 0-16,0 0 0 0,10 0 4 0,1 6 0 15,-1-12 1-15,4 6 0 0,-3-10-1 0,-4 7 0 16,7-12 0-16,0 5 0 0,-3-5 2 0,3 2 0 0,0-3 0 15,0-2 0-15,4-1-2 0,-4 0-1 0,0-6 0 0,4 6 0 16,3-6-15-16,-4 0-8 0,-2 6 10 0,-1-6-10 16,0 6 0-16,0 0 8 0,-4 1-8 15,1 2 0-15,-7-3 0 0,6 6 0 0,4-2-9 0,-7-1 9 16,-7 7-24-16,4-1 2 0,6 1 0 0,-2-1 0 31,-8 4-46-31,3 3-8 0,4-3-3 0,0 3 0 16,0-4-100-16,0 4-20 0,-7 3-4 0,4-6-1 0</inkml:trace>
  <inkml:trace contextRef="#ctx0" brushRef="#br0" timeOffset="20229.79">10160 7543 403 0,'0'0'36'0,"0"0"-36"0,0 0 0 0,0 0 0 0,0 0 282 0,0 0 50 0,-4 0 9 0,4 0 3 16,0 0-241-16,0 0-48 16,0 0-10-16,-3 3-1 0,3-3-29 0,0 0-6 15,0 0-1-15,0 9 0 0,0-3-8 0,0-6 12 0,0 10-12 0,3-1 12 16,-3 1 30-16,4-1 6 0,-4 1 2 0,4-1 0 16,-4-3 9-16,3 4 1 0,-3-1 1 0,0 0 0 15,0 1-17-15,0 6-3 0,0-7-1 0,0 7 0 16,0 2-4-16,-3-5 0 0,3 3-1 0,-4 2 0 15,4 1-35-15,-4 3 0 0,4 0 0 0,-3-3 0 16,3-3 0-16,0 2 0 0,0-2 0 0,0-3 0 16,3 2 0-16,-3 1 0 0,4-7 0 0,-4 4 0 15,7-7-44-15,-7 10-12 0,4-13-2 0,-4-3-1 16,7 9-111-16,-7-9-22 0,0 0-5 0</inkml:trace>
  <inkml:trace contextRef="#ctx0" brushRef="#br0" timeOffset="21283.98">10675 7894 288 0,'0'0'25'0,"0"0"-25"16,0 0 0-16,0 0 0 16,0 0 280-16,0 0 50 0,0 0 10 0,0 0 3 0,0 0-245 15,0 0-49-15,0 0-9 0,7 9-3 0,-3-9-1 0,-4 0 0 16,0 0 0-16,7 7 0 0,0 2-4 0,3-9 0 16,-10 0-1-16,7 9 0 0,0 1 2 0,4-4 1 15,-4-3 0-15,-3 3 0 0,-1-2-4 0,8 5-1 16,-1-3 0-16,-3 4 0 0,-3-1 2 0,-1 7 0 15,12-4 0-15,-8-2 0 0,-4 5-7 0,4 1-2 16,-3-3 0-16,3 2 0 0,3 4 3 0,-6 6 1 16,-1 0 0-16,1-3 0 0,7 3-14 0,-8 4-4 15,-6-11 0-15,-1 7 0 0,-3-6 4 0,3 0 1 0,4 3 0 16,-3-9 0-16,-1 5-13 0,1-2 0 0,3 0 0 16,-4-4-10-16,-6-2 10 0,6-1 0 15,4-3 0-15,-3-2 0 16,-4 8-48-16,7-12-13 0,0 0-3 0,0 0-1 15,0 0-147-15,0 0-28 0</inkml:trace>
  <inkml:trace contextRef="#ctx0" brushRef="#br0" timeOffset="21932.83">11296 7010 633 0,'0'0'56'0,"0"0"-44"15,0 0-12-15,0 0 0 0,-7 9 299 0,7 0 57 16,0 1 12-16,0 5 3 0,-7 4-279 0,3 10-55 0,8-4-11 16,-1 3-2-16,-6 6-5 0,3 1-1 0,3 9 0 0,1-7 0 15,3 1 2-15,-4 3 1 0,-6-4 0 0,3 1 0 16,3 3-9-16,-3-13-1 0,-3 6-1 0,-8 1 0 15,4-7-1-15,4 0 0 0,-1-2 0 0,1 2 0 16,-4-9 12-16,3 6 3 0,1-7 0 0,-1-2 0 16,-3-3 10-16,0-1 2 0,7-9 1 0,-4 7 0 15,4-10-9-15,0 0-3 0,0 0 0 0,0 0 0 16,4-10 13-16,0 1 2 0,-4-7 1 0,7 7 0 16,0-4-26-16,0-9-6 0,-4 4-1 0,4 5 0 15,0-12-8-15,4 6-17 0,-4-6 4 0,4 6 1 16,-8 4 12-16,4-4 0 0,7 9 0 0,-7 1 0 15,0-1-12-15,0 4-4 0,8 6 0 0,-1-3 0 16,0 3 16-16,0 3-11 0,3-3 11 0,5 6-10 16,6-2 10-16,-7 2 0 0,-7-3 0 0,4 3 0 0,10 1 0 15,-3-4 0-15,-11 6 0 0,3 1 8 0,5-1 10 0,-5-3 2 16,1 4 1-16,0-1 0 0,-4 7-21 0,-4-4 0 16,4-2 0-16,-7 5 0 0,4 1 0 0,-4-3 0 15,4 2 0-15,-4-5 0 0,-4 8-12 0,1-8-6 16,3 6-2-16,-4-7 0 15,1 0-21-15,-1 1-5 0,1-4-1 0,-4-6 0 16,3 3-112-16,-3-3-22 0,0 0-5 0,0 0-728 0</inkml:trace>
  <inkml:trace contextRef="#ctx0" brushRef="#br0" timeOffset="22367.66">12308 7019 2026 0,'0'0'90'0,"0"0"18"0,0 0-86 0,0 0-22 0,0 0 0 0,0 0 0 16,0 0 46-16,0 0 5 0,0 0 1 0,0 0 0 15,0 0-39-15,0 0-13 0,-3 0 9 0,3 0-9 16,0 0 12-16,-7 6-4 0,0-3 0 0,0-3 0 15,0 7 0-15,0-4 0 0,0 6 0 0,0 4 0 16,-4-4 9-16,4 1 2 0,-4 2 0 0,4-2 0 0,-7 5 29 16,4 4 7-16,-1 0 1 0,-3 3 0 0,3 0-9 0,-3 3-2 15,0 3 0-15,3-3 0 16,1 3-26-16,-4 7-6 0,3-7-1 0,4 0 0 16,0 7-4-16,0-1-8 0,0-6 11 0,3 7-11 15,-3-7 0-15,4 4 0 0,-1-4 0 0,4 0 0 0,0 0 0 16,0-3 0-16,0 4 0 0,4-4 0 0,3 0 13 0,0-3-4 15,-7 3-1-15,7-6 0 0,4-4-8 0,-1 4 0 16,1-10-12-16,3 7 12 0,0-6-18 0,0-1 4 16,0 0 1-16,4 1 0 15,-4-1-37-15,4-9-7 0,-4 10-2 0,3-10 0 16,-3 6-13-16,1-6-4 0,-1 0 0 0,0-6 0 16,0 6-124-16,-4-10-26 0,8 7-5 0,-7-13-1 0</inkml:trace>
  <inkml:trace contextRef="#ctx0" brushRef="#br0" timeOffset="22679.83">12905 7248 748 0,'0'0'33'0,"0"0"7"0,0 0-32 0,0 0-8 0,3-6 0 0,-3 6 0 16,0-10 352-16,0 10 69 0,0 0 14 0,0 0 2 15,0 0-336-15,0 0-67 0,0 0-14 0,0 0-2 16,-3 10 8-16,-8-1 2 0,4 10 0 0,-4-3 0 16,-3 2-13-16,4 1-3 0,-8 6 0 0,4 0 0 15,-7-3 0-15,0 10 0 0,-1-4 0 0,-2 0 0 0,-4-3 20 0,-1 10 4 16,-2-7 1-16,-1 0 0 0,0-3-37 0,0 3 0 16,4 1 0-16,3 2 0 0,-3-9 8 0,7 3-8 15,3 0 8-15,1 0-8 0,3-3 0 0,0-6 0 16,6-4 0-16,-2 4 0 15,6-7-28-15,1 1-9 0,3-10-3 0,0 0 0 16,0 0-128-16,0 0-25 0,3-3-6 0</inkml:trace>
  <inkml:trace contextRef="#ctx0" brushRef="#br0" timeOffset="22958.68">12499 7311 2390 0,'0'0'106'0,"-4"9"22"0,-3-6-103 0,4 7-25 0,-1-1 0 0,4 7 0 16,0-1 61-16,4-2 7 0,-1 3 2 0,4 9 0 15,0-7-46-15,8 8-8 0,-1-5-3 0,0 5 0 16,3-1-5-16,1-3 0 0,0 9-8 0,3-9 12 16,0 3-12-16,0 3 0 0,0-9 0 0,-3 6 0 15,0 0 0-15,-1-6 0 0,1 0 0 0,0-3 0 16,-4 2-39-16,0-2-13 0,0-7-4 0,4 4 0 15,-4-7-13 1,0 4-3-16,0-10-1 0,0 9 0 0,0-9-24 0,0 0-5 0,0 0-1 0,0-3 0 16,1-3-116-16,-5-4-23 0,8-5-5 15,-4-4-1-15</inkml:trace>
  <inkml:trace contextRef="#ctx0" brushRef="#br0" timeOffset="23600.1">12823 6903 864 0,'0'0'76'15,"0"0"-60"-15,0 0-16 0,0 0 0 0,0 0 204 0,0 0 39 16,0 0 7-16,0 0 2 0,0 0-160 0,0 0-32 16,0 0-7-16,8 9-1 0,-1 1-19 0,0-1-4 15,0 7-1-15,3-7 0 0,1 7-12 0,7-4-2 16,-4 4-1-16,3 3 0 0,4-3-2 0,1 2-1 15,6 1 0-15,-3-3 0 0,6 3 8 0,-3 0 2 16,4-1 0-16,-4-2 0 0,4 12 0 0,-4-9 1 16,4 6 0-16,-4 3 0 0,1 4-6 0,-5-4-2 15,1 0 0-15,-7 7 0 0,3-7 12 0,-4 0 3 16,-2-3 0-16,-1 3 0 0,-7-2-5 0,3 2-1 16,-3 6 0-16,-3-5 0 0,3 5-22 0,-4 1 9 15,-3-7-9-15,0 0 0 0,0-3 9 0,-3 3-9 16,-1-3 0-16,-3 4 9 0,0-4-9 0,0 0 10 15,-3-6-10-15,-1 6 10 0,1-3 2 0,-1 3 1 0,-3-7 0 16,3 1 0-16,-3-3-13 0,4 3 0 0,-1-10 0 0,0 1 0 31,1-1-72-31,-1-3-18 0,1-3-3 0,-1 4-1 16,0-7-72-16,-3 0-14 0,-7-16-4 0,7 3 0 0</inkml:trace>
  <inkml:trace contextRef="#ctx0" brushRef="#br0" timeOffset="25049.09">13257 6734 1364 0,'0'0'60'0,"0"0"13"0,0 0-58 0,0 0-15 0,0 0 0 0,0 0 0 16,0 0 64-16,0 0 11 0,0 0 1 0,0 0 1 15,7 0-21-15,1-4-4 0,-1 8 0 0,3-4-1 16,-10 0-21-16,7 6-4 0,4 3-1 0,-4 1 0 16,3-1-5-16,1 1 0 0,-4 5-1 0,4-2 0 15,3 2 0-15,-4 4 0 0,1-3 0 0,3 3 0 16,4 0 5-16,-4 6 2 0,0-7 0 0,0 1 0 0,4 6 2 0,-4-6 1 16,7 6 0-16,-7-3 0 0,4 3 3 0,-1 4 1 15,4-4 0-15,-3 3 0 0,0 6 5 0,-1 1 1 16,1-1 0-16,0 4 0 0,-4 6-30 0,3 0-9 15,-2 3 0-15,-1 3 0 16,-4-3 9-16,-3-3-9 0,0 3 0 0,-3-3 9 0,-1 0-9 0,-3 0 0 16,0 0 9-16,-3-7-9 0,-1 4 9 0,1-10-9 15,-4 4 12-15,3-7-12 0,-3 3 20 0,0-9-4 16,0 3 0-16,4 0 0 0,-5-6-7 16,-2-3-1-16,6-3-8 0,-6 2 12 0,6-5-12 0,-3-1 0 15,4 0 0-15,3-9 0 0,0 0-12 0,0 0-9 16,0 0-2-16,0 0 0 15,-7-9-100-15,0 3-20 0,0-4-4 0,3 1-523 16,-3-4-105-16</inkml:trace>
  <inkml:trace contextRef="#ctx0" brushRef="#br0" timeOffset="26051.5">13607 6690 576 0,'0'0'51'0,"0"0"-41"0,0 0-10 15,0 0 0-15,0 0 296 0,0 0 56 16,0 0 12-16,10 0 3 0,-3 0-282 0,4 0-56 16,3 6-11-16,0-6-2 0,4 3-16 0,-1-3 0 0,5 0 8 0,-5 0-8 15,4 0 0-15,1 0 0 0,-5 6 0 0,4-6 0 16,0 0 0-16,-6 0 0 0,2 0 0 0,1 0 0 16,0 0 11-16,-1 0-11 0,-3-6 12 0,0 6-12 15,0 0 12-15,-3 0-4 0,0 0 0 0,3 0-8 16,-4-3 28-16,4 3 0 0,-6 0-1 0,2 0 0 15,4 0-3-15,-3 0-1 0,-4 0 0 0,0 0 0 16,3 0-5-16,-2 0-1 0,-1 0 0 0,-7 0 0 16,0 0-17-16,7 0 0 0,0 0 0 0,-7 0 0 15,0 0 0-15,0 0 13 0,0 0-2 0,0 0-1 16,0 0-10-16,0 0 0 0,0 0 0 0,0 0 0 16,7 3 20-16,-7-3-2 0,0 0 0 0,0 0 0 0,7 6-2 0,-7-6-1 15,0 0 0-15,3 7 0 0,1-4-15 0,-1 6 9 16,1-3-9-16,-1 4 8 0,-3-7-8 0,4 6 0 15,3 1 0-15,-7 6 0 16,0-7 17-16,4 10 2 0,-1-4 0 0,4 4 0 0,-3 6-19 16,-1 4-14-16,1-1 2 0,-4 6 1 0,3 1 11 0,-3 2 0 15,4 7 0-15,-1 0 8 0,-3 0 0 0,0 3 1 16,0-3 0-16,0 6 0 0,4-3-9 16,-1-3 0-16,1 3 0 0,-1-3 0 0,1 0 0 0,-4 0 0 15,0 0 0-15,3-7 0 0,-3 7 0 0,0-6 0 16,-3 6 0-16,3-3 0 0,0-10 14 0,0 3-2 15,0 1-1-15,-4-1 0 0,4-5-1 0,0 5 0 16,-3-15 0-16,-1 9 0 0,1-9 2 0,-4 3 0 0,7-3 0 0,0-7 0 16,-4 4-12-16,4 0 12 0,0-4-12 0,0-2 12 15,0-1 8-15,0 0 1 0,0 4 1 0,0-4 0 16,0-5-22-16,0 5 8 0,0-9-8 0,4 9 0 16,-1-2 0-16,1-4 0 0,-4-3 0 0,3 12 0 15,1-9 11-15,-4-3-3 0,7 7 0 0,-7-7 0 16,0 0-8-16,0 0 0 0,7 3 9 0,-7-3-9 15,0 0 20-15,0 0-1 0,0 0 0 0,0 0 0 16,0 0 9-16,0 0 3 0,0 0 0 0,0 0 0 16,0 0-12-16,0 0-3 0,0 0 0 0,0 0 0 15,0 0 0-15,0 0 0 0,-7-3 0 0,7 3 0 16,0 0 15-16,-11 0 2 0,11 0 1 0,-3-7 0 16,-4 4-34-16,0-3 0 0,-4 6 0 0,4-6 0 15,0 6 0-15,-4-3 0 0,1 3 0 0,-1 0 0 16,1-7-28-16,-1 7 1 0,-3 0 0 0,3 0 0 15,-3 0-81-15,0 0-16 0,-3 0-3 0,-1 0-704 16,4-3-141-16</inkml:trace>
  <inkml:trace contextRef="#ctx0" brushRef="#br0" timeOffset="26957.15">4794 10054 1857 0,'0'0'82'0,"0"0"18"16,0 0-80-16,0 0-20 0,-7-3 0 0,7 3 0 0,0 0 38 0,0 0 4 16,0 0 1-16,0 0 0 0,-7 0-20 0,7 0-4 15,0 0-1-15,0 0 0 0,0 0-2 0,0 0 0 16,0 0 0-16,0 0 0 0,7 0-8 0,4 0-8 16,3 0 9-16,4 0-9 0,-4 0 8 0,7 0-8 15,-4 0 0-15,15 0 9 0,-7 0-9 0,0 0 12 16,3-6-12-16,0 6 12 0,-3 6-12 0,3-6 0 15,-3 0 0-15,-1 0 0 0,-2 3-14 16,-1 4-2-16,-4-7 0 0,1 9 0 16,-4-9-47-16,-3 6-9 0,3-2-3 0,-4-4 0 15,-6 0-109-15,3 6-21 0,-7-6-5 0</inkml:trace>
  <inkml:trace contextRef="#ctx0" brushRef="#br0" timeOffset="27268">4928 10312 1209 0,'0'0'53'0,"-3"0"12"16,3 0-52-16,0 0-13 0,-7 0 0 0,7 0 0 15,0 0 165-15,0 0 31 0,0 0 5 16,0 0 2-16,0 0-140 0,7 0-28 0,7 0-6 0,-4 0-1 16,1 0-9-16,3 0-3 0,-3 0 0 0,6 0 0 0,1 0-5 0,7-4-2 15,-8-2 0-15,8 6 0 0,-4-3-9 16,4-3 0-16,-4 6 0 0,4 0 0 16,-8-7-16-16,5 4-6 0,-8-3-1 0,3 6 0 15,1 0-60-15,0-3-12 0,-4-3-2 0,0 6-1 0</inkml:trace>
  <inkml:trace contextRef="#ctx0" brushRef="#br0" timeOffset="28367.6">6572 9484 518 0,'0'0'46'15,"0"0"-37"-15,0 0-9 0,0 0 0 16,0 0 220-16,0 0 43 0,0 0 8 0,4-10 1 15,3 1-205-15,-7 0-42 0,3-1-8 0,4 1-1 16,-7-1-16-16,4 1 0 0,-1 3 8 0,1-4-8 16,0 1 0-16,-4-1 0 0,-4 7 0 0,4-9 0 15,0 12 0-15,-4-3 11 0,-3-7-3 0,0 4-8 16,4 3 52-16,-8-4 3 0,4 4 1 0,0-3 0 0,-7 6-29 0,3-3-6 16,4 3-1-16,-3 0 0 0,-1-6-7 15,4 6-1-15,0 0-1 0,-3 0 0 0,2 0 9 0,1 0 1 16,4 0 1-16,-4 0 0 0,0 0 1 0,0 0 0 15,3-3 0-15,-6 3 0 0,3 0-2 0,0 0 0 16,-1 0 0-16,5 3 0 0,-8-3-10 0,4 6-3 16,0-3 0-16,0-3 0 0,-3 9-8 0,3-2 0 15,-4 2 0-15,4 1 8 0,0-7-8 0,-4 12 0 16,4-5 9-16,-3 9-9 0,3-4 0 0,0 1 8 0,3 3-8 0,-3-7 0 16,0 13 12-16,3-6-3 0,-3 0 0 0,7 6 0 15,-7 0 9-15,0 3 2 0,4-2 0 0,-1 2 0 16,1-3 0-16,3 3 0 0,0 0 0 0,0 4 0 15,-7-4-6-15,3 6-1 0,4-2 0 0,0 8 0 16,-7-2 5-16,7 0 1 0,-7 2 0 0,7-2 0 16,0 6-19-16,-7-6 0 0,3 6 8 0,-3-10-8 15,4 10 10-15,-1-6-2 0,1-4 0 0,3 4 0 16,-4 2 4-16,1-8 0 0,3 9 0 0,-7-7 0 16,3-3-4-16,-3 4 0 0,3-1 0 0,1-5 0 15,-4 5 4-15,7-6 1 0,-4-3 0 0,-3 1 0 16,0-5-5-16,4 5-8 0,-4-1 11 0,0-7-11 15,-4 8 20-15,4-4-4 0,-4 3 0 0,1-7 0 16,-1 8-4-16,1-8 0 0,-1 1-1 0,4 0 0 0,-4-10-11 16,-3 7 10-16,4-7-10 0,3 1 10 0,-4-1-10 0,4-2 0 15,0 2 0-15,3-9 0 16,-10 9-38-16,7-9-6 0,4 7-2 0,-11-4 0 16,7-3-158-16,3-3-31 0</inkml:trace>
  <inkml:trace contextRef="#ctx0" brushRef="#br0" timeOffset="29524.1">7355 9534 403 0,'0'0'36'0,"0"0"-36"0,0 0 0 0,0 0 0 15,0 0 183-15,-3-6 29 0,3 6 7 0,-4-4 1 16,1-5-136-16,-1 3-26 0,4 6-6 0,0 0 0 16,-3-10-26-16,3 7-5 0,0 3-1 0,0-6 0 15,0-3 16-15,-7 2 2 0,7 7 1 0,0 0 0 16,0 0-11-16,-4-9-3 0,-6 6 0 0,3-3 0 15,0 6 22-15,-1-4 4 0,1-2 1 0,4 3 0 16,-4-3-7-16,-4 3-1 0,1-4 0 0,-1-2 0 0,0 9-19 16,1-6-4-16,3 6-1 0,-4 0 0 15,4-4-12-15,-3-2-8 0,3 6 10 0,0 0-10 0,7 0 13 0,-11 0-3 16,4 6-1-16,0-2 0 0,-4 2-9 0,4-3 0 16,0 10 0-16,4-10-11 0,-12 6 11 0,8 1 0 15,4-1 8-15,-11 0-8 0,3-2 0 0,4 11 0 16,-3-8-10-16,-1 9 10 15,4-4 0-15,-7 4 0 0,3 0 0 0,1 0 0 16,-1 6 38-16,0 0 2 0,1 3 0 0,3-3 0 0,-4 13-4 16,4-13 0-16,4 13 0 0,-11-4 0 0,10 4-9 15,-3 2-3-15,0-2 0 0,0 6 0 0,3 0-12 0,-3-6-4 16,4 5 0-16,-1-5 0 0,1 3-8 0,3-4 0 16,-7-2 0-16,7-1 0 0,-7-2 8 0,3 9 0 15,1-13 0-15,-1 9 0 0,4-2 29 0,-7-1 6 16,3 1 1-16,1-4 0 0,3 4-27 0,-4-4-5 0,4 0 0 0,-3-5-1 15,-1 8 1-15,1-9 0 0,3 3 0 0,-7 1 0 16,0-1-3-16,3 6 0 0,1-5 0 0,-4 5 0 16,3-6 18-16,-3 7 3 0,7-7 1 0,-7-3 0 15,3 3-31-15,-3-3 8 0,7 4-8 0,-7-4 0 16,4-7 0-16,3 8 0 0,-7-8 0 0,0 1 0 16,3 0 8-16,1 3 0 0,-1-10-8 0,-3 7 12 15,3-3-4-15,-3-7-8 0,4 7 11 0,-1-3-11 16,-6-4 12-16,3-3-4 0,-4 4 0 0,4-1-8 15,-3 1 10-15,2-4-10 0,1-3 8 0,-3 3-8 16,-1-3 10-16,1-3-10 0,-1 7 12 0,0-7-12 16,4 3 8-16,-3-3-8 0,-8 0 0 0,11 0 0 15,-7-3 12-15,3 3-4 0,1-7 0 0,-1 7-8 16,1-3 0-16,6-3 0 0,-10 3-15 0,3-3 5 16,4-4-17-16,-3 1-3 0,3 2-1 0,0-2 0 15,-4 0-85-15,4-1-18 0,0 1-3 0,4-1-1 16,-5-5-33-16,5 5-6 0,-4-2-2 0</inkml:trace>
  <inkml:trace contextRef="#ctx0" brushRef="#br0" timeOffset="31471.27">8251 9553 518 0,'0'0'23'0,"0"0"5"0,0 0-28 0,0 0 0 0,0 0 0 0,0 0 0 15,0 0 220-15,0 0 40 16,0 0 7-16,0 0 1 0,0 0-197 0,-14 6-40 0,4-3-8 0,-1 7-2 16,-3-4 6-16,7-3 1 0,-7 3 0 0,0 4 0 15,0-1 16-15,0 0 3 0,-1 1 1 0,-2-1 0 16,-4 1 11-16,3 5 2 0,-3 1 1 0,3-3 0 15,-6 2-1-15,6 4 0 0,-10 0 0 0,-1 0 0 16,1 3-2-16,0 0-1 0,-4 12 0 0,1-6 0 16,2 7-31-16,-2 2-7 0,2 4 0 0,1-3-1 15,0 6-7-15,3 3 0 0,4-6-1 0,3-4 0 16,1 7-1-16,3 0 0 0,3 0 0 0,0 0 0 16,4-3-2-16,0 9 0 0,4-3 0 0,3 3 0 0,0-3-8 0,3-3 0 15,4 0 0-15,0 0 0 16,1 0 8-16,6-4-8 0,0 4 0 0,3 0 8 15,1 0-8-15,0-6 10 0,-1 6-10 0,1-10 10 16,7 4-32-16,-1 2-6 0,1-5-2 16,-4-4 0-16,4-6-38 0,3 4-8 0,0-11-2 0,-3 4 0 15,3-9-76-15,-3-4-15 0,3 1-3 0,4-4-680 16</inkml:trace>
  <inkml:trace contextRef="#ctx0" brushRef="#br0" timeOffset="32551.72">8326 10365 1094 0,'-11'-3'97'0,"7"3"-77"0,4-7-20 0,0 7 0 16,-7 0 228-16,4 0 43 0,3 0 8 0,0 0 1 15,0 0-190-15,0 0-38 0,0 0-8 0,0 0-2 16,10 0-27-16,1 0-6 0,-11 0-1 0,11 7 0 15,3 2 2-15,-4 1 0 16,4 2 0-16,-3-2 0 0,0 11 2 0,3 1 1 0,3-3 0 0,-3 6 0 16,-3 4 20-16,7 2 4 15,-4-3 1-15,0 0 0 0,0 1-14 0,0 2-4 0,0-9 0 0,4 3 0 16,-4-6-8-16,0 6-3 0,0-6 0 0,0-1 0 16,0-2-9-16,1 0 0 0,-5-4 0 0,1-2 0 15,-1-1-20-15,1 1-5 0,-1 2-2 0,1-9 0 16,-7 4-35-16,3-4-7 0,0-3-2 0,-7 0 0 15,0 0-126-15,10 0-26 0,-6-3-5 0,3-4-546 16</inkml:trace>
  <inkml:trace contextRef="#ctx0" brushRef="#br0" timeOffset="32849.94">8978 10293 633 0,'0'0'56'0,"0"0"-44"15,0 0-12-15,0 0 0 0,0 0 319 0,0 0 61 16,0 0 13-16,0 0 3 0,0 0-292 0,-3 9-59 16,-1 1-11-16,-3-1-2 0,-3 7 0 0,2 2 0 15,1 1 0-15,0 6 0 0,-3 0-11 0,-1 7-1 16,-3-1-1-16,0 1 0 0,3 8 18 0,-3-2 4 16,0-4 1-16,4 4 0 0,-1 6-11 0,-3-6-3 0,3 5 0 0,4 1 0 15,-10 0-16-15,2 3-3 0,-6 4-1 0,7-4 0 16,-3-4-8-16,2 1-17 0,1 0 4 0,-3 0 1 15,-1-6 12-15,4-1 15 0,0 4-3 0,0-6-1 16,0-4-11-16,3 4 0 0,4-7 0 0,-4-3 0 31,4 0-44-31,0-6-8 0,0 0-2 0,4-10 0 0,-1 0-142 0,4-9-28 16,0 0-5-16,0 0-622 0</inkml:trace>
  <inkml:trace contextRef="#ctx0" brushRef="#br0" timeOffset="33241.93">9253 10578 1897 0,'0'0'84'0,"-7"3"17"0,0 4-81 0,7-7-20 0,0 0 0 0,0 0 0 15,0 0 24-15,0 0 0 0,0 0 0 0,0 0 0 16,0 0-4-16,0 0 0 0,7-7 0 0,4 4 0 16,-1 3-12-16,1 0-8 15,0 0 8-15,-1-6-8 0,4 6 47 0,0 0 5 0,1 0 0 0,6 0 1 16,-4 0 8-16,1 0 2 15,3 0 0-15,0 0 0 0,1 6-41 0,-1-6-8 16,0 3-2-16,-4 4 0 0,5-7-12 0,-1 0 0 0,-4 0 0 0,1 0 0 16,0 6 0-16,-1-6 0 0,-6-6-10 0,0 6 10 31,6 0-50-31,-10-7-5 0,4 4-1 0,-4 3 0 16,3-6-120-16,-2 6-24 0,2-10-4 0</inkml:trace>
  <inkml:trace contextRef="#ctx0" brushRef="#br0" timeOffset="33887.07">10174 9838 1036 0,'0'0'46'0,"0"0"10"0,-3 6-45 0,-4-3-11 16,3 7 0-16,-3-1 0 0,3 7 252 0,1 3 48 0,3-4 9 16,-4 7 3-16,4 10-253 0,-3-4-51 0,-1 6-8 0,8 1 0 15,-1-4 0-15,-3 10 0 0,0-10 0 0,4 10 0 16,-4-6 0-16,3 2 0 0,-3 1 0 0,0 3 0 15,-3-4 0-15,3 1 0 0,-4 6 0 0,-3-6 8 16,0 2 12-16,4-2 3 0,-4-10 0 0,0 7 0 16,-4-7 17-16,8-3 3 0,-5 3 1 0,1-12 0 15,0 3-5-15,4-1-1 0,-4-8 0 0,3 6 0 16,4-10-16-16,0-6-3 0,-3 3-1 16,3-3 0-16,0 0-6 0,0 0 0 0,0 0-1 0,0 0 0 15,0 0 14-15,0-3 3 0,0-13 1 0,0 7 0 16,0-7-29-16,0-3 0 0,3 0-8 0,4-6 8 15,-3-3 0-15,-1 3 0 0,4-3 8 0,4 0-8 16,-4-7 0-16,4 16 0 0,-4-6 0 0,3 0 0 16,1 6 0-16,-1 7 0 0,-3-4 0 0,4 7 0 15,0-1 0-15,-1 4 0 0,-3-3 0 0,4 5 0 16,3-2 0-16,0 6 0 0,0 0 0 0,0 0 0 0,-7 0 0 0,4 0-8 16,7 6-1-16,-4-2 0 0,-7 2 9 0,3 3 12 15,8 4-2-15,-4-4-1 0,0 7 1 0,0 0 0 16,-3-4 0-16,7 10 0 0,-1-3 3 0,-3-7 1 15,-10 7 0-15,3 6 0 0,7-6-14 0,-3-3 0 16,-1 3 0-16,-6-1 0 0,3-2 12 0,0 0 0 16,3-4 0-16,-6 4 0 0,-8-7-12 0,4 1-16 15,7-1 3-15,-7-9 1 16,0 10-23-16,0-10-4 0,4 9-1 0,-4-9 0 16,0 0-32-16,0 0-6 0,0 0-2 0,0 0 0 15,7 9-124-15,-7-9-24 0,0 0-6 0,0 0-1 0</inkml:trace>
  <inkml:trace contextRef="#ctx0" brushRef="#br0" timeOffset="34574.75">11130 9791 806 0,'11'0'72'0,"-11"0"-58"0,0 0-14 0,0 0 0 15,10-6 150-15,-10 6 27 0,0 0 6 0,0 0 1 16,0 0-143-16,0 0-28 0,0 0-5 0,0 0-8 16,-7 6 48-16,4-3 4 0,3-3 1 0,-4 10 0 15,-10 5-1-15,4-5-1 0,-1 8 0 0,0 1 0 16,-3-3 21-16,0 12 5 0,-7-3 1 0,7 0 0 15,3 4 2-15,-3-1 0 0,-11 6 0 0,4 4 0 16,4 3-34-16,-1-4-6 0,-3 1-2 0,0-4 0 16,0 4 2-16,6 3 0 0,8-4 0 0,-3 1 0 15,-4-3-26-15,7-1-5 0,7 4-1 0,-4-4 0 16,-3 4-8-16,7-4 0 0,0-5 0 0,0 2 0 0,7-9 0 0,-7 9 0 16,4-9-12-16,3 3 12 15,7 0-11-15,-7-6 11 0,-4 0-8 0,4 6 8 16,8-6-28-16,-5 0-1 0,-3 0 0 0,4-4 0 15,-4 4-22-15,10 0-4 0,1-3-1 0,-7-1 0 16,-4-2-3-16,3-4-1 0,8 1 0 16,0-4 0-16,-8-3-124 0,4 3-26 0,7-6-5 0,-3 0-1 0</inkml:trace>
  <inkml:trace contextRef="#ctx0" brushRef="#br0" timeOffset="34890.92">11589 10330 1785 0,'-7'0'159'0,"0"0"-127"0,0 0-32 0,7 0 0 15,0 0 136-15,-7 0 22 0,-1 0 4 0,8 0 1 16,0 0-132-16,-7 10-31 0,-7-4 0 0,4 3 0 15,3 1 0-15,0 6-8 0,-11-7 8 0,-3 4-12 16,0 2 12-16,-1 4 0 0,8 6 0 0,-7-6 8 16,-3 6 1-16,-1-6 1 0,4 9 0 0,-1-3 0 15,-2 3 9-15,3-3 1 0,-4 4 1 0,4-1 0 16,3-3-13-16,-3 0-8 0,-7-6 8 0,10 0-8 0,8-1 0 0,-5-2-15 16,-6 3 3-16,4-10 0 15,13 1-157-15,-7-1-31 16,1-3-7-16,-1-6-1 0</inkml:trace>
  <inkml:trace contextRef="#ctx0" brushRef="#br0" timeOffset="35134.28">11158 10472 288 0,'-7'6'25'0,"0"-6"-25"15,7 0 0-15,0 0 0 0,0 0 472 0,0 0 88 0,0 0 19 0,11 9 3 16,-1 1-443-16,1-1-89 0,-7 0-18 0,6 1-3 15,8 5-29-15,-4-2 0 0,-7 6 0 0,4-3 0 16,6 2 0-16,-3 1 0 16,0-3 0-16,-3 9 0 0,0-6-8 0,-1 0-8 0,4-1-2 0,-3-2 0 31,-4-3-23-31,3 2-5 0,5 4-1 0,2-10 0 16,-6 1-16-16,3-1-3 0,4 4-1 0,3-10 0 15,3 3-105-15,-2-3-20 0,-1-3-5 0,-4 0-1 0</inkml:trace>
  <inkml:trace contextRef="#ctx0" brushRef="#br0" timeOffset="35611.32">11631 9794 1933 0,'0'0'42'0,"0"0"9"0,0 0 1 0,0 0 4 0,7 6-45 0,-3 4-11 15,-1-1 0-15,1 1 0 0,6-1 23 0,1 0 2 16,-1 7 1-16,1-3 0 0,3 2 14 0,4 1 2 0,-1 3 1 0,5 0 0 16,-1 0-3-16,0 6-1 0,0-7 0 0,0 7 0 15,0-3-19-15,1 4-3 0,-1 2-1 0,0-3 0 16,-3 3 12-16,3 7 1 0,-7-7 1 0,-4 3 0 16,5-3-18-16,-8 7-3 0,0-7-1 0,0 10 0 15,-4-4-8-15,4 1 8 0,-3-7-8 0,-1 6 8 16,-3 1 0-16,0-7-8 0,0 7 12 0,0-7-4 15,-3 0 0-15,3-3-8 0,0 3 12 0,0-9-4 16,-4 3-8-16,4-9 0 0,0 5 0 0,-3-2 0 16,3-6 0-16,-4 5-12 0,1-5 0 0,-1-1 1 15,-3-6-33 1,0 3-8-16,-3-2 0 0,-5 2-1 0,1 0-49 0,0-3-10 0,-7-3-1 16,3 7-516-16,-3-4-103 0</inkml:trace>
  <inkml:trace contextRef="#ctx0" brushRef="#br0" timeOffset="36293.18">11793 9490 288 0,'0'0'12'0,"0"0"4"0,0 0-16 0,0 0 0 0,0 0 0 0,0 0 0 15,0 0 220-15,0 0 40 0,0 0 9 0,0 0 2 16,0-9-175-16,4 2-36 0,-1 4-6 0,-3 3-2 16,0 0 3-16,0 0 0 0,7-6 0 0,-7 6 0 0,11 0 13 0,-4 0 2 15,4 6 1-15,-1-3 0 0,-3 4-23 0,4 2-4 16,3 10 0-16,0-4-1 0,4-2-21 0,-1 12-4 15,5-6-1-15,-1 6 0 0,0 3-17 0,4-3 8 16,3 4-8-16,0-4 0 0,4 3 35 0,-4 6 0 16,0-5 0-16,0 5 0 0,1 1-14 0,-5-1-2 15,1-3-1-15,-4 10 0 0,0-3 26 0,1-4 6 16,-1 4 1-16,-4-4 0 0,1 1-15 0,0-1-4 16,-1-2 0-16,1 2 0 0,-4 1-6 0,4-1-2 15,-4 1 0-15,0 2 0 0,-3 10-16 0,-1 7-8 16,1-1 0-16,-1-3 8 0,1-6-8 0,-4-3 0 15,-4 0 0-15,4-4 0 0,4 1 0 0,-7 3 0 16,-4-4 0-16,0 1-11 0,0 3 22 0,-4-13 4 16,1 6 1-16,-5-5 0 0,1 5 0 0,0-9 0 0,0-3 0 0,4 3 0 15,-8-6-16-15,4 6 0 0,0-12 0 0,-3 9 0 16,-1-10 0-16,-3 4-13 0,0-7 2 0,0 1 1 31,-1-1-17-31,-2 0-3 0,-1 1-1 0,-3-4 0 16,0-3-21-16,0 4-4 0,3-7 0 0,-3 3-1 15,0-3-36-15,0-3-7 0,3 3-2 0,0-7-567 0,4 4-114 0</inkml:trace>
  <inkml:trace contextRef="#ctx0" brushRef="#br0" timeOffset="37114.83">12404 9358 633 0,'0'0'56'0,"0"0"-44"0,0 0-12 0,0 0 0 16,0 0 295-16,0 0 57 0,0 0 11 0,3-9 2 16,1 6-270-16,3-4-55 0,0-2-10 0,0 6-2 0,0-3-28 0,4-4-16 15,-1 1 3-15,4 3 0 0,0-4 1 0,0 1 1 16,1-1 0-16,2 1 0 0,1 0 11 0,-4 2 0 15,0-2-9-15,-3 9 9 0,3-10 12 0,-4 10 6 16,1-9 2-16,-4 9 0 0,4-3 4 0,-11 3 0 16,7 0 1-16,-7 0 0 0,10 0-13 15,-10 0-4-15,0 0 0 0,7 3 0 16,-7-3 20-16,11 9 3 0,-8 1 1 0,4-1 0 0,-3 1-32 0,-4 5 0 16,0 1 0-16,-4-3 0 15,-3 2 0-15,4 4 0 0,-4 0 0 0,-4 0 0 0,1 6 0 0,-1-6 0 16,-3 3 0-16,3 0 0 0,1-4 0 0,-1-2-15 15,-3 0 2-15,0-4 0 0,0 4 13 0,0 3 0 16,0-10 0-16,0 7 0 0,-1-7 0 0,1 1 0 16,0 5 0-16,0-12 0 0,3 7 0 0,1-4 0 0,3-3 0 0,7-3 0 15,-7 0 0-15,7 0 0 0,0 0 9 0,0 0-9 16,0 0 11-16,0 0-11 0,0 0 12 0,0 0-12 16,0 0 16-16,0-3-4 0,0 3-1 0,3-6 0 15,-3 6-11-15,7 0 0 0,4-3 0 0,0 3 0 16,3 3 9-16,0 3 0 0,3-3 0 0,1 7 0 15,3-4 8-15,0 3 2 0,1 1 0 0,6-1 0 16,-4-3 5-16,5-2 0 0,-5 5 1 0,5-9 0 16,-5 6-25-16,5-3 0 0,-8 4 0 0,3-7 0 15,1 0 0-15,0 0 0 0,-4 0 9 0,0 0-9 16,-3 0-48 0,-1 0-13-16,1 0-3 0,-4 0-634 0,-3 0-126 0</inkml:trace>
  <inkml:trace contextRef="#ctx0" brushRef="#br0" timeOffset="39048.48">14323 9659 1468 0,'0'0'65'0,"0"0"14"16,0 0-63-16,-4 0-16 0,-3-6 0 0,4 3 0 15,-4-3 54-15,7 6 8 0,-4-3 2 0,4-4 0 16,-3-2-40-16,-1-1-7 0,1 1-1 0,3 3-1 16,0-4 0-16,0 1 0 0,-4 0 0 0,4-1 0 0,-7 1-1 0,3-1 0 15,1 1 0-15,-4 3 0 0,0 2 26 0,0-2 6 16,-4 3 1-16,1 3 0 16,-1-6-9-16,-3 6-2 0,3 0 0 0,1 0 0 0,-1 0 0 0,-3 6-1 15,0-3 0-15,0 3 0 0,-4-2-7 0,4 2 0 16,-4-3-1-16,4 3 0 0,0 4 1 0,4-4 1 15,-5-3 0-15,5 3 0 0,-1 4-15 0,1-7-3 16,-1 13-1-16,1-7 0 0,2 0-10 0,1 10 0 16,-3-9 9-16,3 12-9 0,-4-4 0 0,4 1 9 15,-3 0-9-15,-1 9 0 0,0-3 12 0,1 10-12 16,-4-1 12-16,3-2-12 0,-3 8 16 0,0-2-4 16,0 6-1-16,3 3 0 0,-3-6-3 0,4-4 0 15,-1 7 0-15,4-6 0 0,-4 6 15 0,8-7 2 16,-4 4 1-16,3-3 0 0,1 0-2 0,-1 2 0 0,1-5 0 0,3-4 0 15,0 10-6-15,0-10-2 0,0 4 0 0,0-1 0 16,0 4 5-16,3-7 1 0,-3-3 0 0,0 1 0 16,4-1-22-16,-4-3 0 0,0 3 0 0,0-6 0 15,0 0-8-15,0 3-7 0,-4-6-1 0,1 6 0 16,3-12 16-16,-4 9-9 0,4-10 9 0,-3 4-8 16,3-7-15-1,-4 1-2-15,0-4-1 0,4-6 0 0,0 0-27 0,0 0-6 0,0 0-1 0,-7-6 0 16,0 6-72-16,0-10-14 0,4 4-3 0,-1-7-1 15,1-2-34-15,-1 2-6 0,1-2-2 0,3-4 0 16</inkml:trace>
  <inkml:trace contextRef="#ctx0" brushRef="#br0" timeOffset="39340.39">13458 10390 2134 0,'0'0'95'0,"0"0"19"0,0 0-91 0,0 0-23 15,0 0 0-15,0 0 0 0,0 0 76 0,0 0 10 16,11 0 2-16,0-6 1 0,3 6-55 0,0-3-11 16,0-4-3-16,4 7 0 0,-1 0-4 0,4-9 0 0,1 9-1 0,2-10 0 15,5 10-15-15,-1-6 0 0,0 3 8 0,4 3-8 16,-1-6 0-16,1 6 0 0,-4-3 0 0,-3-4 0 15,3 7 0-15,-3-3 0 0,0-3-12 0,-1 6 12 32,1-3-52-32,0-3-3 0,3 2-1 0,-3-2 0 15,3-3-119-15,0-1-24 0,4 4-5 0</inkml:trace>
  <inkml:trace contextRef="#ctx0" brushRef="#br0" timeOffset="40327.43">15018 9402 864 0,'0'0'76'0,"-4"-9"-60"15,1 6-16-15,-1-4 0 0,4 7 155 0,0-9 28 0,0 3 5 16,0 6 2-16,0 0-146 0,0 0-28 0,0 0-7 0,-7-3-1 16,0 3 13-16,4 0 3 0,3 0 0 0,-8 0 0 15,-2 0 16-15,3 0 3 0,0 3 1 0,0 3 0 16,-4 0 7-16,1-3 1 15,-5 7 1-15,1-1 0 0,4 1 7 0,-8 5 0 0,0 4 1 0,1 0 0 16,-4 0-16-16,0 6-3 0,-1 0-1 0,1 9 0 16,0 4-11-16,0 0-2 0,-4-4-1 0,4 4 0 15,0 6-27-15,0 0 0 0,-1 9 0 0,5 0 0 0,-4 1 0 0,3-1 0 16,0 6 0-16,4-2 0 0,0-4 8 0,4 0 4 16,-1-6 0-16,4 7 0 0,0-1 8 0,3-3 1 15,1-3 1-15,3 3 0 0,3-9-14 0,4 3-8 16,-3 0 10-16,7-9-10 0,-1-1 0 0,1-6 0 15,-1 7 0-15,4-10 0 16,-3 3-20-16,7-9-6 0,-1 6-2 16,1-6 0-16,0 0-107 0,-1-1-21 0,8 1-5 0,-4-3-484 15,4-7-97-15</inkml:trace>
  <inkml:trace contextRef="#ctx0" brushRef="#br0" timeOffset="42127.75">15279 10481 518 0,'0'0'46'0,"0"0"-37"0,0 0-9 0,0 0 0 16,0 0 161-16,0 0 31 0,-4-3 5 0,4 3 2 16,-3-6-147-16,3-4-30 0,-4 4-6 0,4 6 0 15,0-3-3-15,-3-4 0 0,3-2 0 0,0 0 0 16,0 5-1-16,0 4 0 0,0-6 0 0,0-3 0 0,0 9 31 0,3-6 5 16,1-4 2-16,-1 7 0 0,-6-3 18 0,3 6 4 15,0 0 1-15,0-10 0 0,-4 10 3 0,1-9 1 16,-1 9 0-16,4 0 0 0,0 0-21 0,0 0-4 15,-7-10 0-15,0 10-1 0,0 0-39 16,3 7-12-16,-6-4 0 0,3-3 0 0,-4 9 0 0,1-9 0 16,-1 10 0-16,1-4 0 0,-1-3 0 0,0 7 0 15,1-4 0-15,-1 3 0 0,-3 1 0 0,3-1 0 16,1 0 0-16,-1 1 0 0,-3 6 0 0,4 2 0 16,-1-2 0-16,0 3 0 0,4 0 0 0,-3-1 0 15,3 1 0-15,0 6 0 0,3-6 0 0,-3 3 0 16,7-3 0-16,-3 0 0 0,3-10-8 0,3 10 8 15,1-10 0-15,3 1-9 0,0-1 9 0,0-3 0 0,0 4 0 0,3-10 0 16,5 0 0-16,-5 0 17 0,4 0-2 0,0 0-1 16,4-10 6-16,0 4 0 0,-1 3 1 0,8-6 0 15,0-7 3-15,-8 7 1 0,1-7 0 0,0 6 0 16,-1-2-12-16,4-7-2 0,1 3-1 16,-5-2 0-16,1-1-10 0,3-3 0 0,-3 3 0 0,-1-9 8 15,-3 9-8-15,-3-9 0 0,3-4 0 0,-3 4 0 16,-1-6 0-16,-3-1 0 0,0 7 0 0,-3-10 0 15,3 4 0-15,-4-4 0 0,-3-3 0 0,4 4 0 16,0-1 0-16,-4-3 0 0,0 4 0 0,-4 2 0 16,4 1 0-16,-4 12 0 0,4-6 0 0,-3 3 0 15,-4 6-11-15,3-3 3 0,1 9 0 0,-1-2 0 16,-3 2-30-16,0-3-6 16,4 7 0-16,-1 3-1 0,1-4-108 0,3 1-22 0,0-1-4 0,3 10-401 15,-3 0-80-15</inkml:trace>
  <inkml:trace contextRef="#ctx0" brushRef="#br0" timeOffset="42741.67">16076 10170 1490 0,'0'0'66'0,"0"0"14"15,0 0-64-15,0 0-16 0,0 0 0 0,0 0 0 0,0 0 92 0,0 0 15 16,0 0 3-16,-3 7 1 0,-1 2-52 0,-3-3-11 16,3-2-1-16,-3 5-1 0,0 0-6 0,0 1-2 15,-3 5 0-15,3 4 0 0,-4-3-18 0,0-4-3 16,1 4-1-16,-4 9 0 0,0-6-7 0,-4 6-1 15,0-3-8-15,1 0 12 0,-4 0 1 0,-1 3 0 0,5-6 0 0,-4 6 0 16,7-6-13-16,-4 0 8 0,0-4-8 0,4-2 0 16,0 3 0-16,7-7-8 0,-4 0-1 0,1-2 0 31,3-4-92-31,0-3-19 0,7 0-3 0,-4-3-1 16,-3-4-63-16,7-11-215 0</inkml:trace>
  <inkml:trace contextRef="#ctx0" brushRef="#br0" timeOffset="42926.51">15808 10277 1587 0,'0'0'70'0,"0"0"15"0,0 0-68 0,0 0-17 0,0 0 0 0,0 0 0 15,14 6 117-15,0 4 20 0,-3-4 4 0,-1 3 1 16,4 1-56-16,-3-1-11 0,3 1-3 0,-3-1 0 16,-1 0-33-16,4 10-7 0,-3-9-2 0,3 5 0 15,0 1-20-15,-3-3-10 0,3 2 10 0,-3-2-10 31,-1-4-57-31,4 7-18 0,-3 0-3 0,3-4-1 0,-3 4-119 0,-1-7-24 0,4 1-5 0,-3-1-1 0</inkml:trace>
  <inkml:trace contextRef="#ctx0" brushRef="#br0" timeOffset="43269.6">16376 10704 2437 0,'0'0'53'0,"0"0"11"0,0 0 3 0,0 0 2 0,0 9-55 0,-4 0-14 0,4 1 0 0,0-1 0 15,4 1-15-15,3 5-5 0,0 1-2 0,4-4 0 16,-1-2 6-16,1 6 0 0,3-7 1 0,-3 10 0 16,-4-4-8-16,0 14-1 0,-4-1-1 0,4 6 0 31,-3 1-97-31,-1-7-19 0,-6-3-4 0,-1-6-1 0,-3 6 99 0,0-6 20 0,-3 6 4 0,-5-3 1 16,-2 0 12-16,3 0 10 0,0-6-13 0,-1-1 5 15,-6-2-103-15,4-4-20 0,-15 1-4 16,11-10-1-16</inkml:trace>
  <inkml:trace contextRef="#ctx0" brushRef="#br0" timeOffset="43817.83">17113 10340 2098 0,'0'0'46'0,"0"0"10"0,0 0 1 0,-3-10 3 0,-1 10-48 0,1-9-12 0,3 9 0 0,-4 0 0 16,4 0 0-16,0-9 0 0,0-1 0 0,0 1-11 15,-3 2 11-15,3-2-10 0,0 6 10 0,0-6-10 16,0 2 10-16,0-2-8 0,-4 6 8 0,1-4-8 15,-1 1 8-15,-3 3 0 0,0-3-9 0,0 6 9 16,-4 0 0-16,-3 0 12 0,-3 0-2 16,-1 6 0-16,-3 3 0 0,0 1 0 0,-8-1 0 0,1 7 0 15,3-7 5-15,-3 10 1 0,4 0 0 0,-1 0 0 16,4 6 4-16,-1-6 2 0,1 6 0 0,7-6 0 16,0 9-13-16,4-6-9 0,2 0 12 0,5-3-12 15,3 2 8-15,0-8-8 0,0 6 0 0,7-10 0 16,0 7 0-16,0-7 0 0,4-2 8 0,-4-4-8 15,10 3 8-15,-3-6-8 0,1 0 9 0,6-6-9 0,0-4 12 0,4 7-4 16,-8-3-8-16,4-3 12 0,1-1-12 0,-5-6 11 16,4 4-11-16,-3-4 10 0,-4-3 3 0,0 1 1 15,0-7 0-15,0 6 0 0,1-6-14 0,-5-4 11 16,1-5-11-16,-1 6 10 0,1-7-10 16,-4 1 0-16,0-4 0 0,4 4 0 0,-4-4 19 0,0-6 1 15,-4 0 1-15,4 6 0 0,-3-2-30 0,3 2-7 16,-4 4 0-16,-3-4-1 0,4 10 17 15,-4-4 9-15,-4 10-1 0,4-3 0 0,-3 7-18 0,-4 2-4 16,3-3-1-16,-3 10 0 16,4 2-103-16,-4 4-21 0,0-3-4 0</inkml:trace>
  <inkml:trace contextRef="#ctx0" brushRef="#br0" timeOffset="44127.01">17251 10321 2588 0,'0'0'115'0,"0"0"23"0,0 0-110 0,0 0-28 0,0 9 0 0,3 1 0 16,1-1 34-16,-1 4 2 0,4-1 0 0,1-2 0 15,2-1-36-15,1 7 0 0,3-7-15 0,-4 10 5 16,5-3 10-16,-1-4 12 0,0 4-2 0,0 0-1 16,3-4-40-16,-2 4-8 0,-5-1-1 0,1-5-1 15,3-1-12-15,0 1-3 0,-7-1 0 0,4 1 0 16,-1-4-8-16,-3-3-3 0,-3 3 0 0,3-6 0 16,0 0-167-16,0 0-34 0,-7 0-6 0,11-15-2 0</inkml:trace>
  <inkml:trace contextRef="#ctx0" brushRef="#br0" timeOffset="44335.59">17688 10230 806 0,'-14'9'36'0,"7"1"7"16,-3-1-35-16,-5 7-8 0,1-4 0 0,0 4 0 0,-7 9 410 0,3-6 80 0,1 9 16 0,-1-3 3 15,4 4-416-15,3-1-83 0,1 6-10 0,-1-5-16 16,-3 11 16-16,-3-5 0 0,-1 2 0 0,-3 1 0 31,0 3-89-31,-1-4-22 0,1 1-4 0,0-3-1 16,0-7 14-16,3-3 2 0,8 3 1 0,-4-9 0 15,3 3-1-15,4-10 0 0,3-2 0 0,4-1-384 0,0-9-76 0</inkml:trace>
  <inkml:trace contextRef="#ctx0" brushRef="#br0" timeOffset="44848.73">17491 9148 1267 0,'0'0'56'0,"0"0"12"0,-7 3-55 0,7 7-13 0,-4-1 0 0,4 1 0 16,0-1 204-16,7 7 37 0,0-1 8 0,0-2 2 15,7 6-186-15,1 3-37 0,-1-4-7 0,7 1-1 16,-4 6 10-16,1-3 2 0,7 10 1 0,-4-4 0 16,7 0-14-16,-3 0-3 0,3 7-1 0,4-1 0 15,3 1 11-15,0-1 2 0,1-2 1 0,-1 2 0 16,0 1-6-16,-3 2-2 0,0 4 0 0,-1-3 0 16,-2 9 18-16,-1-3 3 0,0 6 1 0,-3-6 0 15,0 3-15-15,-8 0-4 0,1-3 0 0,-4 0 0 16,0-1-3-16,-7 1-1 0,-3 3 0 0,-1 13 0 15,-6-4-41 1,-1-2-9-16,-3-4-2 0,-4-3 0 0,1-9 10 0,-4-4 2 0,0 1 0 0,-8-7 0 16,1 3 20-16,-3-9 0 0,-8 3 0 0,0 0 0 15,7-6-148-15,-6-6-26 0</inkml:trace>
  <inkml:trace contextRef="#ctx0" brushRef="#br0" timeOffset="47315.12">6149 11008 1814 0,'0'0'80'0,"0"0"17"0,0 0-77 0,0 0-20 0,0 0 0 0,0 0 0 16,-7 0-37-16,7 0-11 0,0 0-3 0,0 0 0 15,0 0-48-15,0 0-9 0,0 0-3 0,0 0 0 16,0 0-124-16,0 0-25 0,0 0-4 15,0 0-2-15,0 0 203 0,0 0 41 0,0 0 8 0,0 0 2 16,0 0-4-16,0 0 0 0,-4 0 0 0,-3-3 0 0,-3-4 231 0,3 7 45 16,0 0 10-16,3-3 2 0,-3 3-208 0,0 0-42 15,7 0-8-15,0 0-2 0,0 0-12 0,-11-6 0 16,11 6 0-16,0 0 0 0,0 0 16 0,0 0 0 16,0 0 0-16,0 0 0 0,0 0 33 0,0 0 7 15,0 0 2-15,0 0 0 0,0 0 10 0,0 0 1 16,0 0 1-16,0 0 0 0,0 0 11 0,0 0 3 0,11 0 0 0,-11 0 0 15,0 0-43-15,0 0-8 0,0 0-1 0,0 0-1 16,0 0 4-16,0 0 1 0,0 0 0 0,0 0 0 16,0 0-25-16,0 0-11 0,0 0 10 0,0 0-10 15,0 0 10-15,0 0-10 0,0 0 10 0,0 0-10 16,0 0 16-16,0 0-4 0,0 0 0 16,0 0 0-16,0 0-4 0,0 0-8 0,3-9 11 0,-3 9-11 15,0 0 13-15,0 0-4 0,0 0-1 0,0 0 0 16,0 0 16-16,0 0 2 0,0 0 1 0,0 0 0 15,0 0-27-15,0 0 0 0,0 0 0 0,4 9 0 16,3 0 8-16,-7 1-8 0,0-1 0 0,0-3 8 16,0-2-8-16,0 5 12 0,-7-3-12 0,3 4 12 15,1-4-12-15,-4 3 0 0,3 1 0 0,-3-7 0 16,0 6 0-16,0-9 0 0,4 7 0 0,-8 2 0 16,1-9 12-16,6 9 1 0,-7-2 0 0,-3-4 0 15,7 6 8-15,-3-3 2 0,-1-2 0 0,4 5 0 0,-4-3 1 0,-3-6 1 16,7 10 0-16,-3-10 0 0,3 9-9 0,-4-3-3 15,4-3 0-15,-4 4 0 0,4-4-5 0,-3 3 0 16,-1-3-8-16,4 4 12 0,0-4-4 0,-4 3 0 16,1-6-8-16,-1 6 12 0,1-3-12 0,-1-3 0 15,4 0 0-15,-3 0 0 0,-5 0 20 0,5 0 2 16,-4 0 0-16,3 0 0 0,1-3-10 16,-8-3-1-16,4 6-1 0,0-6 0 0,0 3 2 0,-1-4 0 15,5 7 0-15,-8-9 0 0,1 6-12 0,2-4 0 16,5-2 0-16,-4 0-11 0,3 2 11 0,4 4 0 15,-3-3 0-15,3-3 0 16,7 5-54-16,-11-5-9 0,11 3-1 0,0 3-780 16,3-4-155-16</inkml:trace>
  <inkml:trace contextRef="#ctx0" brushRef="#br0" timeOffset="53207.75">4685 13121 115 0,'0'0'10'0,"0"0"-10"15,-7 0 0-15,3 3 0 0,-3-3 323 0,7 0 62 16,-3 7 13-16,3-7 2 0,-4 0-289 0,4 0-59 0,0 0-11 0,0 0-2 16,0 0 10-16,0 0 3 0,0 0 0 0,7 0 0 15,4-7 3-15,-1 7 1 0,-3 0 0 0,8 0 0 16,-5-3-16-16,-3 3-4 0,11 0 0 0,-11 0 0 16,11 0-13-16,-8 0-3 0,8 0-1 0,-4 0 0 15,4 0-19-15,-4 0 0 0,7-6 8 0,-4 6-8 16,1-3 0-16,0 3 0 0,3-6 0 0,0 6 0 15,-7-4 0-15,0-2 0 0,7 6 0 16,-10-3 0 0,7-3-29-16,-4 3-10 0,3 3-1 0,-6-7-1 15,7 7-37-15,-8 0-7 0,1 0-2 0,-1 7-495 0,-3-4-99 0</inkml:trace>
  <inkml:trace contextRef="#ctx0" brushRef="#br0" timeOffset="53569.78">4653 13363 2066 0,'-17'0'92'0,"13"0"18"0,0 0-88 0,4 0-22 15,0 0 0-15,0 0 0 0,0 0 0 0,0 0 0 16,0 0 0-16,0 0 8 0,8 0-25 0,6-7-5 16,-4 7-1-16,8-3 0 0,-1-3 23 0,8 3 13 0,-7-3-1 0,7 2-1 15,-1-2-11-15,4 3-16 0,4-3 4 0,-4 3 1 16,11-4 11-16,-11 1 0 0,4 3 0 0,-7 3 0 15,10-6-11-15,-10 6 11 0,-4 0-13 0,7 0 5 32,-3 0-92-32,-4 0-19 0,-3 6-3 0</inkml:trace>
  <inkml:trace contextRef="#ctx0" brushRef="#br0" timeOffset="63475.6">6241 12488 230 0,'0'0'20'0,"0"0"-20"16,7 0 0-16,-7 0 0 0,3-6 70 0,4 6 10 16,-3-10 1-16,-4 10 1 0,7 0-62 0,-7 0-12 15,0 0-8-15,0 0 10 0,0 0 23 0,7-3 5 16,-7 3 1-16,0 0 0 0,0 0 58 0,0 0 12 16,7-6 3-16,-7 6 0 0,0 0 16 0,0 0 4 15,0 0 1-15,0 0 0 0,4-10-71 0,-4 10-14 16,0 0-4-16,0 0 0 0,0 0-20 0,0 0-5 15,0 0-1-15,0 0 0 0,7 0-3 0,-7 0-1 0,0 0 0 0,0 0 0 16,0 0 8-16,0 0 2 0,0 0 0 0,0 0 0 16,-7-3 6-16,3 3 2 0,-10 0 0 0,7 3 0 15,-4-3-5-15,1 0-1 0,3 0 0 0,-4 7 0 16,-3-4 6-16,-4-3 0 0,4 0 1 0,0 6 0 16,0-6-1-16,-4 3 0 0,1-3 0 0,-1 0 0 15,0 0-8-15,1 0-1 0,-1 0-1 0,4 6 0 16,-7-6-10-16,7 4-3 0,-7-4 0 0,6 0 0 15,-6 6-9-15,4-6 0 0,-1 3 9 0,0 3-9 16,1 1 0-16,3-4 0 0,-1-3 0 0,-2 9 8 16,3-9-8-16,-4 6 9 0,8-3-9 0,-5 4 10 15,5-4-10-15,-4 3 8 0,3-3-8 0,-7 4 8 16,4-1-8-16,4-3 0 0,-4 3 9 0,3-3-9 16,1 4 11-16,2-4-3 0,-2-3 0 0,-1 6 0 15,1-3 4-15,6 7 0 0,-3-10 0 0,4 6 0 16,-12 3-12-16,15-2 0 0,0-7 0 0,-7 3 8 0,4 6-8 0,-8 0 0 15,8-2 9-15,3-7-9 0,0 0 0 0,-4 9 0 16,1 1 0-16,-1-1 0 0,4-9 0 0,0 16 0 16,-7-7 0-16,4 4 0 0,3-4 0 0,0 4 0 15,0-1 0-15,-7 4 8 0,7-7-8 0,0 7 8 16,0-4-8-16,0 7 8 0,-4-3 8 0,4 0 3 16,0 2 0-16,0 4 0 0,-3 3-19 0,3 4 0 15,0 2 0-15,0-3 0 0,0 10 0 0,3-4 0 16,1 4 0-16,3-4 0 0,-7 1 0 0,10 3 0 0,-10-4-12 0,4 4 3 15,-1-4 9-15,-3-6 0 0,0 4 8 0,4-4-8 16,-4 7 12-16,0-7-3 16,0 6 0-16,0-6 0 0,-4 10-9 0,4-3 0 15,-3-7 0-15,3 6 8 0,-4 1-8 0,4-1 0 0,-7-5 0 16,7 8 0-16,-3-2 0 0,3-7 0 0,0 3 0 16,0-3 0-16,0 1 0 0,0-1 0 0,0-3 0 0,-7 0 0 15,7 3 11-15,0-3-3 0,-4-6-8 0,1 6 12 16,3-3-12-16,0 0 9 0,0-3-9 0,-8-6 8 15,8 5-8-15,-3-2 10 0,3 0-10 0,0-4 10 16,0-5-2-16,-7 2 0 0,7 0 0 0,0 1 0 16,0-10-8-16,-4 6 0 0,4-3 0 0,0-3 0 15,0 0 25-15,0 0 3 0,0 0 1 0,0 0 0 16,-3 10-21-16,3-10-8 0,0 0 0 0,0 0 9 0,0 0-17 0,0 0-4 16,0 0-1-16,0 0 0 0,0 0 13 15,0 0 0-15,0 0 0 0,0 0 10 0,0 0-10 0,0 0 0 16,0 0 9-16,0 0-9 0,0 0 15 0,0 0-2 15,0 0 0-15,0 0 0 0,0 0-13 0,0 0 0 16,0 0 0-16,14-4-10 0,-3-2 10 0,-8 3 0 16,11-3 10-16,-3 6-10 0,3-3 9 0,3-4-9 15,8 7 8-15,-7-9-8 0,3 9 8 0,4-6-8 16,-1 3 0-16,8-4 8 0,-7 7-8 0,0-3 10 16,-1-3-10-16,1-4 10 0,0 10-10 0,3-9 0 15,0 6 0-15,-3-3-11 0,-8-1 11 0,8 4 0 16,-4-3 0-16,0 3 0 0,4-3 0 0,-7-4 0 15,-1 7 0-15,-3-3 0 0,1 6-11 0,-1-10 11 16,-4 10-13-16,8-3 5 16,-11-3-24-16,4 0-5 0,-4 2-1 0,0 4 0 15,0-6-86-15,3 3-18 0,-6-3-3 0,3-4-1 16,0 7-42-16,0-3-8 0,-7-3-1 0,4-1-1 0</inkml:trace>
  <inkml:trace contextRef="#ctx0" brushRef="#br0" timeOffset="63897.14">5496 13614 1386 0,'0'0'61'0,"-7"0"13"0,0 0-59 0,4 0-15 15,3 0 0-15,0 0 0 0,-7-4 20 0,7 4 0 16,0 0 1-16,0 0 0 0,0 0-21 0,7-6 8 16,3 3-8-16,-3-3 0 0,4-1 25 0,-1 4 1 15,1-3 0-15,3 3 0 0,0-3 34 0,4 6 8 16,-4 0 0-16,7-3 1 0,-10 3 11 0,6-7 1 0,5 7 1 0,-1-3 0 15,-4-3-19-15,5 6-4 0,-5 0-1 0,4 0 0 16,1-3-27-16,-1-4-6 0,0 1-1 16,0 3 0-16,4-3-1 0,-1 6-1 15,-6-10 0-15,10 7 0 0,-3-3-22 0,7-3-20 0,-8 5 4 16,-6-2 1-16,3 3 3 0,0-3 1 16,4 6 0-16,-4-7 0 15,4 4-38-15,-7-3-8 0,-1 6-2 0,1 0 0 16,3 0-121-16,-7 0-25 0,7 0-5 0,-3 0-1 0</inkml:trace>
  <inkml:trace contextRef="#ctx0" brushRef="#br0" timeOffset="64826.71">6809 14012 460 0,'0'0'41'0,"0"0"-33"0,0 0-8 0,0 0 0 15,0 0 171-15,0 0 32 16,0 0 6-16,0 0 2 0,0 0-108 0,0 0-22 0,0 0-4 16,7-6-1-16,-7-4-20 0,0 10-5 0,0 0-1 0,0 0 0 15,0 0 4-15,0 0 1 0,0 0 0 0,0 0 0 16,0 0-1-16,0 0 0 0,0 0 0 0,0 0 0 15,0 0 3-15,-4 10 1 0,1-4 0 0,-4 3 0 16,3 1 5-16,-10 2 1 0,3-2 0 0,1 5 0 16,-1 4-15-16,-3 0-2 0,-4 3-1 0,4 0 0 15,0 3-30-15,0-6-7 0,-4 6-1 0,1 3 0 16,3 0-8-16,-4-3 0 0,0 4 0 0,-3 5 0 16,7-9 0-16,-3 3 0 0,2-3 0 0,-2-3 0 15,6 3 0-15,-6-6 0 0,9-3 0 0,-9 3 0 16,6-10-32-16,4 1 0 0,-7 5 1 0,4-5 0 15,2-4-45-15,5-3-10 0,-8-3-2 0,8 6 0 16,-4-6-21-16,7 0-5 0,-4-6-1 0,4 3 0 16,-7-3-109-16,7-4-23 15,-7 1-4-15</inkml:trace>
  <inkml:trace contextRef="#ctx0" brushRef="#br0" timeOffset="65098">6428 14093 460 0,'0'0'41'0,"0"0"-33"16,0 0-8-16,0 0 0 0,0 0 329 0,0 0 64 16,-4-6 13-16,4 6 2 0,0 0-288 0,0 0-57 0,0 0-12 0,0 0-3 15,0 0-21-15,0 0-5 0,14 6-1 0,-10-3 0 16,3 13 11-16,7-6 1 0,-4 5 1 0,1-2 0 16,7 2 12-16,-4 4 2 0,3 0 1 0,1 0 0 15,3 6-26-15,0-6-6 0,-3 6-1 0,0 0 0 16,-1-3-4-16,1 3-2 0,3 3 0 15,-3-3 0-15,-1-6-10 0,1 6 0 0,-7-6 0 0,6 0 0 16,-3-3 0-16,-3 2 0 0,3 1 8 0,-3-3-8 16,3 0 0-16,-4-4-12 0,1 7 0 0,3-10 1 31,-3 7-87-31,3-7-18 0,0 7-3 0,0-3-892 0</inkml:trace>
  <inkml:trace contextRef="#ctx0" brushRef="#br0" timeOffset="67049.86">5627 12221 460 0,'0'0'41'0,"0"0"-33"0,0 0-8 0,0 0 0 15,0 0 171-15,0 0 32 0,0 0 6 0,0 0 2 0,0 0-143 16,0 0-29-16,0 0-6 0,0 0-1 0,0 0-19 0,0 0-4 16,0 0-1-16,0-3 0 0,0-9 4 0,0 8 0 15,7-5 0-15,-7 3 0 0,3 3 38 0,4-7 8 16,-7 1 2-16,0-1 0 0,0-2 3 0,4 2 1 15,0 1 0-15,3-3 0 0,-7-4-13 0,3-3-3 16,4 3 0-16,-7 4 0 0,7-10-25 0,-3 9-6 16,-1-2-1-16,1-4 0 0,3 0-6 0,-7 3-2 15,3 4 0-15,-3-4 0 0,4 0 5 0,-1 7 1 16,-3-4 0-16,4-2 0 0,-1 5 10 0,-3 1 1 0,0 0 1 0,0-1 0 16,8 1-26-16,-8-1 0 0,0-2 0 0,0 9 0 15,0-4 0-15,0-2 0 16,0 0 0-16,0-1 0 0,0 7 0 0,0-3 0 0,-8-4 0 0,8 4 8 15,-3-3-8-15,3 6 0 0,-4-7 0 0,1 4 0 16,3 3 0-16,-4-4 0 0,1-2 9 16,3 3-9-16,0 3 0 0,-7-4 0 0,7 7 0 15,0 0 8-15,0 0-8 0,0 0 0 0,0 0 0 0,0 0 0 16,0 0 0-16,0 0 0 0,0 0-9 0,0 0 9 16,0 0 0-16,0 0-9 0,0 0 9 0,0 0 0 15,0 0 0-15,0 0 0 0,0 0 0 0,0 0 0 16,-7 7 0-16,7-7 0 0,0 0 0 0,0 0 0 15,-4 3 0-15,4-3 0 0,0 0 0 0,0 0 0 0,0 0 0 16,-7-3 8-16,0 3-8 0,7 0 0 0,-3-7 0 0,3 7 8 16,0-3-8-16,0 3 0 0,-7-9 8 0,7 3 0 15,-4 2-8-15,4 4 12 0,0 0-12 0,0 0 0 16,0 0 0-16,0 0 0 0,-4-6 0 0,4 6 0 16,0 0 10-16,0 0-2 0,0 0-8 0,-7 6 0 15,4-2 8-15,-4 2-8 0,0 3 0 0,3-6 0 16,1 4 0-16,-1 2-8 0,-3 0 8 0,4 1 0 15,-4-4 8-15,3 4-8 0,0-1 0 0,-3-6 0 16,7-3 0-16,-3 10-8 0,-4 2 8 0,3-3 0 16,1 1 0-16,-4-1 0 0,3-6 0 0,-3 4 0 15,7-7 0-15,-3 9 0 0,-4-9 0 0,7 0 0 16,0 0 8-16,0 0-8 0,0 0 8 0,0 0-8 16,0 0 10-16,0 0-10 0,0 0 12 0,0 0-4 15,-4 0-8-15,1-9 12 0,6 2-4 0,-3 4-8 16,4-6 11-16,3-1-11 0,-7 1 15 0,0-7-4 0,10 10-1 0,-6-3 0 15,3-1-1-15,0 1 0 0,0-1 0 0,3 1 0 16,-6 0-1-16,7-1 0 0,-1 4 0 0,-6 3 0 16,3-3-8-16,7 6 0 0,-11-10-12 0,8 10 12 15,0 0 0-15,-1 0 0 0,-3 0 0 0,-7 0 0 16,11 0-9-16,-11 0 9 0,10 0 0 0,-3 6 0 16,0-2 0-16,-7-4 0 0,8 0 12 0,2 9-3 15,-10-9-9-15,4 6 0 0,-1-3 0 0,-3-3 0 16,7 7 0-16,4 2 0 0,-11 0 0 0,7 1 0 31,0-1-92-31,4 1-16 0,-8-1-4 0</inkml:trace>
  <inkml:trace contextRef="#ctx0" brushRef="#br0" timeOffset="70134.66">8029 12086 1209 0,'0'0'108'0,"0"0"-87"16,0 0-21-16,0 0 0 0,0 0 163 0,0 0 28 15,0 0 5-15,0 0 2 0,0 0-122 0,0 0-25 16,0 0-5-16,0 0-1 0,0 0 1 0,0 0 0 16,-7 0 0-16,7 0 0 0,-7 10-32 0,0-10-6 15,0 0-8-15,0 6 11 0,0-3 2 0,-4-3 1 16,1 0 0-16,-1 0 0 0,-6 0 26 0,6 7 4 16,-10-7 2-16,3 0 0 0,-3 3-34 0,-4-3-12 15,1 6 0-15,-1-3 9 0,0-3-1 0,4 6 0 16,-4-3 0-16,-3-3 0 0,3 7 0 0,1-4-8 15,6 3 12-15,-3 4-4 0,0-4-8 0,3-3 10 16,0 6-10-16,4-2 10 0,0-4-10 0,4 6 0 16,-1-3 0-16,0-2 8 0,4 2-8 0,-3 0 0 15,3-3 0-15,0 4 0 0,3-4 8 0,-3-3-8 0,7 0 8 0,0 9-8 16,-7-3 10-16,0 4-10 0,4-7 12 0,3 3-12 16,-4 4 8-16,0 5-8 0,4-5 0 0,0-1 0 15,-7 10 0-15,7-3 0 0,0-4 8 0,0 13-8 16,0-6 0-16,7 6 0 0,-7 10 8 0,0-7-8 15,4 16 0-15,0 0 0 0,-1-7 8 0,4 10-8 16,0-3 0-16,-7 0 0 0,4 0 0 0,3 3 0 16,-4 3 10-16,1-3-10 0,-1 3 8 0,1 4-8 15,-1-1 17-15,-3 3-1 0,0 7-1 0,0-3 0 16,0 6-15-16,0-4 8 0,-3 7-8 0,-1-6 0 16,4 6 12-16,-3-3-3 0,-1-3-1 0,1-1 0 15,-1-2 8-15,1 3 0 0,3-1 1 0,-4 1 0 16,4-7-5-16,0 13-2 0,0-6 0 0,-7 0 0 15,7-10-10-15,0 1 12 0,-3-1-12 0,3-6 12 16,-4-3 7-16,4-3 1 0,0-1 1 0,-3-5 0 16,3-1-21-16,0-5 0 0,-4-4 0 0,4 3 0 0,-4-3 9 0,4-6-9 15,0 0 12-15,0-1-12 0,0-8 10 0,0 5-10 16,-7 1 8-16,7-3-8 0,0-7 0 0,0 3 0 16,0 1 8-16,0-1-8 0,0-3 8 0,0 4-8 15,0-10 12-15,0 0-4 0,0 3-8 0,0-3 8 16,0 0-8-16,0 0 8 0,0 0 0 0,0 0-8 15,0 0 12-15,0 0-4 0,0 0 0 0,0 0-8 16,0 0 12-16,0 0-4 0,0 0-8 0,0 0 0 0,0 0 0 0,0 0-11 16,0 0 32-16,0 0 7 0,0 0 0 0,0 0 1 15,0 0-21-15,0 0-8 0,0 0 0 0,0 0 9 16,0 0-9-16,0 0 0 0,0 0 0 0,7-3 0 16,1-3 0-16,-1 6 12 0,3-4-12 15,-3 4 12-15,4-6-12 0,6 6-14 0,-10-9 3 0,11 9 1 16,-7 0 10-16,6 0 0 0,1 0 0 0,0 0-8 15,3 0 8-15,-4 6 0 0,5-3 0 0,-1-3-8 16,-4 6 8-16,5-2 0 0,-5-4 0 0,8 6 0 16,0-6 0-16,-1 3 0 0,1-3 0 0,-7 0 0 15,3 0 0-15,0 0 11 0,-3 6-3 0,-1-6 0 16,1-6-8-16,-4 6 0 0,0 0 0 0,0 0 0 16,-3-3-30-16,3 3-2 0,-4-6 0 0,-2 2 0 15,2-2-152-15,-3 3-32 0,0-3-5 0</inkml:trace>
  <inkml:trace contextRef="#ctx0" brushRef="#br0" timeOffset="72832.32">8975 12758 511 0,'0'0'22'0,"0"0"6"16,0 0-28-16,0 0 0 0,0 0 0 0,0 0 0 16,-4 0 126-16,4 0 20 0,-7 6 4 0,0-6 1 15,0 3-23-15,7-3-5 0,0 0-1 0,-7 0 0 0,3 0-43 0,4 0-9 16,0 0-2-16,0 0 0 0,0 0-3 0,-7-3-1 16,4 3 0-16,3 0 0 0,0 0-36 0,0 0-8 15,-11-6-2-15,4 6 0 0,7-4-5 0,-10 4-1 16,-1-6 0-16,4 6 0 0,-4 6 5 0,1-6 1 15,-1 4 0-15,-6-4 0 0,2 6 11 0,1-3 3 16,0-3 0-16,-10 9 0 0,2-2-11 0,8-1-1 16,-7-3-1-16,3 3 0 0,1-3 25 0,-1 7 6 15,4-4 1-15,0-3 0 0,-4-3-19 0,4 10-4 16,0-10-1-16,0 0 0 0,0 6-27 0,3-6 0 16,-3 0 0-16,4 0 0 0,-5 3 0 0,5 3 0 15,-1-6 0-15,-3 0 0 0,4 0 12 0,-1 7 0 16,0-4 0-16,4-3 0 0,-7 0-4 0,4 6-8 0,3-6 12 0,-4 0-4 15,4 3 4-15,0-3 0 0,3 0 0 0,-6 0 0 16,10 0 0-16,0 0 0 0,-7 6 0 0,7-6 0 16,0 0-12-16,0 0 0 0,-7 4 0 0,7-4 0 15,0 0 0-15,0 0 0 0,0 9 0 0,-7-3 0 16,7 4 0-16,0-1 0 0,0 0 0 0,0 1 0 16,0-1 0-16,0 1 0 0,0 5 0 0,0-5 0 15,0-1 9-15,7 7-9 0,-7-4 10 0,0 10-10 16,0-3 8-16,0 0-8 0,0 6 0 0,3-3 9 15,1 3-9-15,-1 3 8 0,4 4-8 0,0-1 8 16,-7 0-8-16,4 1 0 0,-1 2 0 0,5-6 0 0,-5 7 8 16,1 6 0-16,3-4 0 0,0 7 0 0,-7 3-8 0,7-3 0 15,-4 9 0-15,4-5 0 16,0 5 0-16,-7-3 0 0,0-3 0 0,0-3 0 16,4 0 0-16,-4-7 0 0,-4 4 0 0,4-3 0 0,0-4 28 15,0-5 3-15,-7-1 1 0,0-3 0 16,4 0-20-16,-1-3-3 0,4 0-1 0,-3-3 0 0,3-7-8 0,0 4 0 15,0 0 0-15,0-4 0 16,0-2 0-16,0 5 0 0,-7-5 9 0,7-1-9 0,0 0 0 0,-4 1 0 16,1-1 0-16,3-2 0 0,3 2 0 0,-3-9 0 15,-3 6 0-15,3-6 8 0,0 0-8 0,0 0 8 16,0 0-8-16,0 0 8 0,0 0-8 0,0 0 8 16,0 0-8-16,0 0 8 0,0 0-8 0,0 0 12 0,0 0-4 0,0 0 0 15,0 0 0-15,0 0 1 0,0 0 0 0,0 0 0 16,0 0-9-16,0 0 0 0,0 0 0 0,0 0 8 15,14 0-8-15,-14 0 0 0,7-6 0 0,3 6 0 16,1 0 0-16,0-6 0 0,3 3 0 0,-4 3 0 16,4-7 0-16,4 7-9 0,0 0 9 0,-1 0 0 15,4-3-8-15,4-3 8 0,-4 6 0 0,4 0 0 16,3-3 0-16,-3 3 0 0,0-7 0 16,-1 7 0-16,1 0 0 0,0 0 0 0,-4 7 0 0,0-4 0 15,0-3-8-15,-3 0 8 0,-8 6 0 0,4-3 0 16,1-3-20-16,-1 0 2 0,-4 0 1 0,1 7 0 31,-4-7-28-31,0 0-6 0,-7 0-1 0,0 0 0 0,0 0-83 0,0 0-17 0,11 0-3 0,-1-7-1 16,-10 7-60-16,0-9-13 0,7-13-3 0,-7 0 0 15</inkml:trace>
  <inkml:trace contextRef="#ctx0" brushRef="#br0" timeOffset="73199.45">8389 13720 2124 0,'-7'0'94'0,"7"-3"19"0,-4-3-90 0,4 6-23 0,0-6 0 0,0 6 0 16,0 0 44-16,11 0 4 0,0-4 0 0,3-2 1 15,3 6-49-15,-6-3 0 0,7-3-9 0,3 3 1 16,-4-4 8-16,5 7 0 0,-5-9 0 0,4 9 0 16,1-10 8-16,-1 10 0 0,3-6 0 0,-2 3 0 15,2-3 5-15,1 3 2 0,0-4 0 0,-1 7 0 16,1-3-15-16,3-3 0 0,-3-3 8 0,3 9-8 15,-3-10 0-15,3 7 0 16,-3-3 0-16,3-1 0 16,-7 4-90-16,4-3-14 0,-4-3-4 0,-3 6-832 0</inkml:trace>
  <inkml:trace contextRef="#ctx0" brushRef="#br0" timeOffset="74205.07">9282 14103 748 0,'0'0'67'0,"0"0"-54"16,0 0-13-16,0 0 0 0,0 0 243 0,0 0 45 0,0 0 10 0,0 0 2 16,-7 0-198-16,7 0-39 0,0 0-8 0,-8 0-2 15,8 0-28-15,-3 9-5 0,3-9-2 0,-4 10 0 16,4-4 14-16,4 3 4 0,-4 1 0 0,3-1 0 16,1 0-3-16,0 1 0 0,3 9 0 0,7-10 0 15,-11 7-17-15,4-7-4 0,0 1-1 0,0 5 0 16,0-5 21-16,1-1 5 0,-5 1 1 0,1-1 0 15,10 0-21-15,-11-2-4 0,1 2-1 0,3 0 0 16,0-5 3-16,0 2 0 0,-4-3 0 0,-3-3 0 16,4 6-7-16,3 4-8 0,-3-4 11 0,-4-6-11 15,0 0 8-15,7 3-8 0,0 3 0 0,-7-6 0 16,0 0 24-16,7 3-3 0,0-3 0 0,0 0 0 16,-7 0-21-16,0 0 0 0,7 0 0 0,3 0 8 15,-2 0 4-15,-1 0 0 0,-7 0 1 0,7-9 0 16,0 9-5-16,-4-3-8 0,-3 3 11 0,7-6-11 0,-3-4 12 0,3 1-12 15,-4 3 12-15,4 2-12 0,-3-5 0 0,-1 0 0 16,5 2 0-16,-1-2 0 0,-7 0 0 0,7 2 0 16,-4-2 0-16,4-1 0 0,0 1 0 0,0-7 0 15,0 4 0-15,0 2 0 0,8-5 0 0,-8 5 0 16,0-9 0-16,3 10 0 0,-3-7 0 0,4 7 0 16,-1-7 0-16,-2 7 0 0,-1-1 0 0,0 7 0 15,0-6 0-15,-4 0 0 0,1 2 0 0,-1 4 0 16,1-3 0-16,-1 6-9 0,-3-10 0 0,4 10 0 15,-4 0 0-15,3-6 0 16,1 6-14-16,-1-3-2 0,-3 3-1 0,0 0 0 16,4-6-17-16,0 3-3 0,-4-4-1 0,7 7 0 15,-4-3-131-15,-3 3-26 0,4-6-6 0</inkml:trace>
  <inkml:trace contextRef="#ctx0" brushRef="#br0" timeOffset="74631.92">9486 14335 1648 0,'0'0'73'0,"0"0"15"15,0 0-70-15,0 0-18 0,0 0 0 0,0 0 0 0,0 0 36 16,0 0 4-16,0 0 1 0,0 0 0 0,0 0-26 16,0 0-6-16,0 0-1 0,0 0 0 0,0 9 39 0,0-6 7 15,0 10 2-15,0-10 0 0,0 6 4 0,-3 1 2 16,3-1 0-16,0-2 0 0,-4 8-32 0,4-2-6 15,-3 2-2-15,3-2 0 0,0 3-10 0,0 2-1 0,-7 1-1 0,3-3 0 16,1 3-10-16,3 0 0 0,-4-4 9 0,0 10-9 16,-3-6 0-16,4 0 0 0,-1 0 0 0,1 0 0 15,-1 6 0-15,-3-6 11 0,4-4-11 0,-4 4 12 16,0-10-12-16,3 7 0 0,1-3-12 0,3-4 12 16,0-3-23-16,0 4 3 0,0-10 1 0,0 0-673 15,0 0-134-15</inkml:trace>
  <inkml:trace contextRef="#ctx0" brushRef="#br0" timeOffset="76217.12">7348 12115 172 0,'0'0'8'0,"0"0"1"16,0 0-9-16,0 0 0 0,0 0 0 0,0 0 0 16,0 0 235-16,0 0 45 0,0 0 8 0,0 0 3 15,0 0-201-15,0 0-40 0,0 0-8 0,0 0-2 16,-3-10-32-16,3 7-8 0,-7-3 0 0,7-4 0 15,0 4 12-15,-7-3 0 0,3 6 0 0,-3-7 0 0,4 4 35 0,-4-3 7 16,0-1 2-16,-1 1 0 0,-2-1 2 0,3 1 1 16,-4-7 0-16,1 7 0 0,-1-1-2 0,-3-5 0 15,3 5 0-15,1-2 0 0,-1-4-40 0,1 0-8 16,-4 7-1-16,3-10-8 0,4 4 14 0,-4 2-4 16,1-3-1-16,3 7 0 0,0-10-9 0,-8 3 0 15,8 7 0-15,-3-4 0 0,-1-2 0 0,1 5 0 16,3 4 0-16,-4-3 0 0,0-1 0 0,8 1 0 15,-11-1 0-15,7 1 0 0,-4 0 8 0,8 2-8 16,-8 4 0-16,4-3 8 0,0 3-8 0,0-3 0 16,0-4 0-16,0 10 0 0,0-9 0 0,3 2 0 15,1 4 0-15,-4-3 8 0,7 6-8 0,-4 0 0 16,1-9 0-16,-1 9 8 0,4 0-8 0,0 0 0 16,0 0 0-16,0 0 0 0,0 0 0 0,0 0 0 15,0 0 0-15,0 0 0 0,0 0-8 0,0 0 8 0,0 0-10 16,0 0 10-16,0 0 0 0,0 0 0 0,0 0-8 0,0 0 8 15,0 0 0-15,0 0 0 0,0 0 0 0,0 0 0 16,0 0 0-16,0 0 0 0,0 0 12 0,0 0-12 16,0 0 16-16,0 0-4 0,0 0-1 0,0 0 0 15,0 0-11-15,0 0 10 0,0 0-10 0,-7 0 10 16,7 0-10-16,0 0 10 0,0 0-10 0,0 0 10 16,-11 0-10-16,8 6 0 0,-4-3 0 0,3-3 8 15,1 6-8-15,-1 4 0 0,1-1 0 0,-8 1 0 0,8-4 0 16,-4 6-9-16,3-5 9 0,-3 2 0 0,3 0 0 0,1 1 0 15,-1-1 0-15,4-9 0 16,0 7 0-16,0-7 0 0,0 0 0 0,0 0 0 0,0 0 0 0,0 0 0 16,0 0 0-16,0 0 9 15,0 9-9-15,0-9 0 0,0 0 9 0,0 0-9 0,0 0 12 16,0 0-3-16,0 0 0 0,0 0 0 0,0 0 3 0,0 0 0 16,-7-6 0-16,7 3 0 0,-3-4-1 0,3-2 0 15,0-1 0-15,-4 1 0 0,4 0-3 0,0-1 0 16,0-5 0-16,0 5 0 0,0 1-8 0,-3-1 0 15,3-5 9-15,0 5-9 0,0 1 0 0,0-1 0 16,0 1 0-16,0 0 0 0,0 2 0 0,0-2 0 16,0 6 0-16,0 3 0 0,0 0 0 0,0 0 0 15,0-10 0-15,0 10 0 0,0 0 0 0,0 0 0 0,0 0 0 0,0 0 0 16,0 0-9-16,0 0 9 0,0 0-10 0,0 0 10 16,0 0-9-16,0 0 9 0,0 0-8 0,0 0 8 15,0 0 0-15,0 0 0 0,0 0 0 0,3 4 0 16,-3-4 0-16,0 0 9 0,0 0 0 15,7 6 0-15,4-3-9 0,-4 3 0 0,-7-6 9 0,11 3-9 16,-4 4 0-16,7-7 0 0,-7 3 0 0,0 3 8 16,0 0-8-16,7-3 0 0,-14 4 0 0,11-4 0 15,-4 3-85 1,0 4-19-16,0-7-3 0</inkml:trace>
  <inkml:trace contextRef="#ctx0" brushRef="#br0" timeOffset="78252.4">9955 13990 115 0,'0'0'0'0,"0"0"10"0,-3-3-10 0,-1-4 0 16,4 7 0-16,0 0 0 0,-3 0 181 0,-1-3 35 15,4 3 6-15,0 0 2 0,0 0-166 0,0-6-33 16,-3 3-6-16,3 3-2 0,0 0 0 0,0 0 0 16,0-6 0-16,0 6 0 0,0 0 15 0,0 0 4 15,-4-10 0-15,4 10 0 0,0 0 13 0,0 0 3 16,0 0 1-16,0 0 0 0,0 0-7 0,0 0-2 0,0 0 0 0,0 0 0 15,0 0 4-15,0 0 0 0,0 0 0 0,0 10 0 16,0-1-9-16,-3 0-2 0,3-9 0 0,0 10 0 16,3-4-21-16,-3 10-5 0,-3-7-1 0,3 4 0 15,3-4 7-15,1 7 2 0,-4-7 0 0,0 10 0 16,-4-3 5-16,4 3 2 0,4 9 0 0,-4-9 0 16,-4 6-11-16,4 0-3 0,-3 3 0 0,3 0 0 15,-4 7-3-15,1-7-1 0,-1-3 0 0,4 3 0 16,0-3 8-16,0 0 0 0,-3-6 1 0,3 6 0 15,3-6 8-15,-3 0 2 0,0 0 0 0,0 0 0 16,4-4-27-16,-8 4 0 0,4-3 0 0,-3-4 0 16,3-2 0-16,-4 5 0 0,4-5 0 0,-3-1 0 15,-1 1 0-15,0-4-11 0,4-6 1 0,0 9 0 16,-3-2-30-16,3-7-5 0,0 3-2 0,0 6 0 16,3-3-50-16,-3 4-11 0,0-10-1 0,-3 3-693 15</inkml:trace>
  <inkml:trace contextRef="#ctx0" brushRef="#br0" timeOffset="78899.6">10386 14137 172 0,'0'0'8'0,"0"0"1"0,0 0-9 15,0 0 0-15,0 0 0 0,0 0 0 16,0 0 200-16,0 0 37 0,7 0 8 0,3-6 2 0,-3 6-191 0,-7 0-39 16,0 0-7-16,11 0-2 0,3-3 16 0,-7 3 2 15,-7 0 1-15,0 0 0 0,7-6 34 0,-7 6 7 16,0 0 2-16,0 0 0 0,0 0-5 0,0 0-1 16,4 9 0-16,-8 0 0 0,-10-2 28 0,4 2 4 15,10-6 2-15,-4 7 0 0,1 5-42 0,-8-5-9 16,4-1-2-16,3 1 0 0,4-1-7 0,-3 7-2 0,-8-7 0 0,4 10 0 15,4-3-17-15,-4-1-4 0,-4 4-1 0,0 0 0 16,4 0-14-16,-3-4 9 0,-1-2-9 0,1 6 8 16,-4-4-8-16,-1 4 0 0,8-3 0 0,-7-7 8 15,4 10-8-15,-4-3 0 0,7-4 0 0,-1-2 0 16,-2 5 0-16,-1-5 0 0,4-4 0 0,0-3 0 31,7-3-28-31,-3 10-2 0,-4-10 0 0,7 0 0 0,0 0-90 0,0 0-19 0,-7 0-3 16,3-10-725-16</inkml:trace>
  <inkml:trace contextRef="#ctx0" brushRef="#br0" timeOffset="79236.69">10178 14169 403 0,'0'0'36'0,"0"0"-36"15,0 0 0-15,0 0 0 0,0 0 312 0,0 0 56 16,-4-4 12-16,4 4 1 0,0 0-289 0,0 0-59 16,0 0-11-16,0 0-2 0,0 0-20 0,0 0 0 15,0 0 0-15,0 0 0 0,0 0 10 0,7 10 5 16,0-1 1-16,0 1 0 0,-7-1 21 0,7 1 5 16,-3-1 1-16,-1 0 0 0,1 7 16 0,-1-7 3 0,-3 7 1 15,4-6 0-15,3 5-6 0,-3-2-1 0,-1 2 0 16,4-5 0-16,4 9-30 15,-1-4-6-15,1-2-2 0,-1 3 0 0,5 2-18 0,2 1 0 16,1 0 8-16,0 3-8 0,-4-10 0 0,3 7 0 16,11 3 0-16,-6-9 0 0,-8 2 0 0,7-5 0 15,4 6-13-15,-1-4 5 16,-3-3-30-16,-3 7-6 0,0-6 0 0,3-1-1 16,0 7-123-16,-7-7-24 0</inkml:trace>
  <inkml:trace contextRef="#ctx0" brushRef="#br0" timeOffset="85988.89">11395 12551 403 0,'0'0'36'0,"0"0"-36"15,7 0 0-15,-7 0 0 0,0 0 152 0,0 0 23 16,10-7 5-16,-3 4 0 0,-7 3-100 0,0 0-21 0,0 0-4 0,0 0-1 15,0 0-18-15,0 0-3 0,0 0-1 16,0 0 0-16,7 0 28 0,-7 0 4 0,0 0 2 0,0 0 0 16,0 0-2-16,-7 3-1 0,-7-3 0 0,4 7 0 15,3-7-4-15,-4 0-1 16,1 6 0-16,-5-6 0 0,-2 0-18 0,3 3-4 0,3-3-1 0,0 0 0 16,-6 6-1-16,3-3 0 0,0-3 0 0,0 0 0 15,-1 10-24-15,1-10-10 0,-7 6 8 0,3-3-8 16,8-3 0-16,-8 6 0 0,-6-2 0 0,6 2 0 15,0-3 0-15,4 3 0 0,-3 1 8 0,-5-4-8 16,8-3 14-16,0 9 1 0,7-9 0 0,-3 0 0 16,-5 6 14-16,5-6 3 0,10 0 1 0,0 0 0 15,-7 3-24-15,3-3-9 0,4 0 0 0,0 0 9 0,0 0-9 0,0 0 0 16,-7 7 0-16,7-7 0 0,11 3 0 16,-11-3 0-16,-4 0 0 0,4 0 0 0,4 9 0 0,-1-2-11 15,-3-7 11-15,0 9-8 0,-7 0 8 0,7 1 0 16,4 5 0-16,-4-5 0 0,-7 9 0 0,7-4 8 15,3 4-8-15,1 0 11 0,-8 0-11 0,4 6-11 16,4-6 3-16,-1 6 0 0,8 0 8 16,-8-3 9-16,-3 3-1 0,4 9-8 0,3-5 12 0,-3-1-4 15,-8 6 0-15,0 4-8 0,12-4 8 0,-5 4-8 16,-6 6 0-16,-1 0 0 0,4 0 13 0,0 6-4 16,4-3-1-16,-4 0 0 0,-11 6-8 0,11 7 0 15,7-4 0-15,-3-2 8 0,-8-1-8 0,4 0 0 16,0-9 0-16,4-6 0 0,-1 6 10 0,-3-10 0 15,-3 4 0-15,-1-4 0 0,11 1-10 0,-7-1-9 16,-11-5 9-16,4-1-13 0,7-3 25 0,0 3 4 0,0-9 2 0,-3 6 0 16,-4-6 6-16,3 6 0 0,4-9 1 0,-3 2 0 15,-8-5-25-15,4 3 0 0,11-7-12 0,-4 0 12 16,-4 7 0-16,1-13 8 0,-1 4 2 0,8 2 0 16,-1-3-10-16,-3-6 12 0,-3 3-12 0,3-3 12 15,7 0-4-15,-7 0 0 0,-4 7 0 0,4-7 0 16,0 0-8-16,0 0 0 0,0 0 0 0,0 0 8 15,-7 3 1-15,7-3 0 0,0 0 0 0,0 0 0 16,-7 6-9-16,7-6 0 0,4 0-12 0,-4 0 12 16,0 0 0-16,0 0 0 0,10 3 0 0,1 3 0 15,-11-6 10-15,0 0-10 0,0 0 12 0,7 4-12 16,14-4 0-16,-7 0 0 0,-14 0 0 0,14 6 0 16,0-3 0-16,0 3 0 0,0-3 0 0,1 4 0 15,-5-7 0-15,4 6 0 0,4-3 0 0,0-3 0 16,-4 6 0-16,0-3 0 0,7-3 0 0,-3 0 0 15,-1 7 11-15,1-7-11 0,-4 0 10 0,7 0-10 0,0-7 0 0,0 7 8 16,-6 0-8-16,6 0 0 0,3-9 0 0,-2 9 0 16,-5 0 0-16,1-3-10 0,0-3-12 0,-4 6-2 15,0-7-1-15,-7 4 0 16,3-6-89-16,1 3-18 0,3 2-3 0,-7-2-598 16,-3-3-120-16</inkml:trace>
  <inkml:trace contextRef="#ctx0" brushRef="#br0" timeOffset="87176.03">11684 13024 1267 0,'0'0'112'0,"0"0"-89"0,0 0-23 0,0 0 0 16,0 0 124-16,0 0 20 15,0 0 4-15,0 0 0 0,0 0-110 0,7 9-22 0,0 1-5 16,0-1-1-16,0 1-10 0,0 5 10 0,0-5-10 0,0 9 10 15,4-4 13-15,0 4 2 0,-4 6 1 0,0-6 0 16,0 9-2-16,0-9-1 0,0 6 0 0,0 3 0 16,0-3 4-16,-4 0 1 0,1-6 0 0,0 6 0 15,3-6 14-15,-4 0 3 0,1-3 1 0,3-4 0 16,0 7-13-16,-4-10-2 0,1-2-1 0,-1 2 0 16,-3-9 0-16,11 10 0 0,-4-10 0 0,0 6 0 15,4-6 21-15,-1-6 4 0,4 6 1 0,-3-10 0 16,3 1-28-16,0-1-4 0,4 1-2 0,-4-7 0 0,0-3-6 0,4 4-2 15,-4-4 0-15,0-3 0 0,0 0-6 0,0 0-8 16,0-3 11-16,0 0-11 16,0-3 0-16,4-1 0 0,-4-5 0 0,0 6 0 15,0-7 8-15,4 10-8 0,-4-9 0 0,0 12 0 0,-3-10 0 0,-1 10 0 16,5-3 0-16,-5 0-9 0,-3 6-8 16,4 1-2-16,-1 2 0 0,-3 3 0 15,4-2-31-15,-4-4-6 0,4 13-2 0,-1-4 0 16,-3 1-103-16,0 6-21 0,-7 3-4 0,0 0-466 15,7 0-94-15</inkml:trace>
  <inkml:trace contextRef="#ctx0" brushRef="#br0" timeOffset="87574.17">11910 13585 1382 0,'0'0'123'0,"0"0"-99"0,0 0-24 0,0 0 0 16,0 0 190-16,0 0 33 0,0 0 6 0,0 0 2 15,0 0-175-15,0 0-36 0,0 0-6 0,0 0-2 0,7 0-12 0,0 0 0 16,0 0 0-16,0 0 0 0,-7 0 0 0,7 3 0 16,-3 4 0-16,3 2 0 0,-7-9 10 0,3 10 2 15,1-1 1-15,-1 7 0 0,1-4 22 0,-4 4 4 16,0 3 1-16,0 0 0 0,0 2-16 0,-4 1-2 16,4 4-1-16,-3-8 0 0,3 7-21 0,0 0 9 15,-4-3-9-15,4-3 0 0,0 6 8 0,-3-6-8 16,6 3 0-16,-3-3 0 0,0 0 0 0,0-7 0 15,0 4 0-15,4 0 0 16,-1-4-40-16,1-6-6 16,-1 4-1-16,4-1 0 0,-7-9-157 0,7 0-31 0,11 7-6 0,-18-7-2 0</inkml:trace>
  <inkml:trace contextRef="#ctx0" brushRef="#br0" timeOffset="88092.33">12654 13579 979 0,'0'0'87'16,"-7"6"-70"-16,7-6-17 0,-7 0 0 0,-4 0 192 0,11 0 34 16,-7 3 7-16,7-3 2 0,0 0-144 0,0 0-29 15,0 0-6-15,0 0 0 0,0 0-32 0,0 0-5 0,0 0-2 0,0 0 0 16,11 0 25-16,0 0 5 0,-1 7 1 0,4-7 0 16,-3 0-21-16,3 0-4 0,4 0-1 0,-1 0 0 15,4 0-11-15,-3 0-3 0,0 6 0 0,-1-6 0 16,1 0-8-16,0 3 0 0,3-3 0 0,0 0 0 15,-3 6-21-15,3-6 0 16,-4 0 0-16,1 0 0 16,3 0-13-16,-7 0-2 0,4 0-1 0,-4 0 0 15,-3 0-119-15,3-6-23 0,0 6-5 0,-4-3 0 0</inkml:trace>
  <inkml:trace contextRef="#ctx0" brushRef="#br0" timeOffset="89090.84">13631 12936 172 0,'0'0'16'0,"0"0"-16"16,0 0 0-16,0 0 0 0,0 0 390 0,0 0 75 15,0 0 15-15,0 0 4 0,0 0-356 0,0 0-70 16,0 0-14-16,0 0-4 0,0 0-7 0,0 0-1 16,0 0-1-16,0 0 0 0,-7 10-31 0,4-4 0 15,3 3 0-15,-4 7 0 0,1-3 0 0,3 2 0 16,0 10 0-16,0-3 0 0,0 13 22 0,-4-7-2 16,1 6 0-16,3 4 0 0,-4 6 7 0,1-3 1 0,-1-4 0 0,1 1 0 15,-1-3-8-15,0-1 0 0,1 4-1 0,-1-7 0 16,4-3 5-16,-3 0 2 0,-1 1 0 0,4-11 0 15,-3 8-5-15,3-8-1 16,0 7 0-16,0-6 0 0,0-3-7 0,0-7-1 16,0 1-1-16,0-1 0 0,0-9 13 0,0 0 4 0,0 0 0 0,0 0 0 15,0 0-18-15,0 0-10 0,0 0 12 0,0 0-12 16,3-9 26-16,1-1-2 0,-1-5 0 0,-3 5 0 16,4-9-15-16,-1 4-9 0,5-4 10 0,-5 0-10 15,1 0 0-15,3 1 0 0,0-1 0 0,3-3 0 16,-3 12 0-16,0-8 0 0,4 5-8 0,0-3 8 15,-1 7 0-15,4-7 0 0,0 13-8 0,0-6 8 16,1-4 0-16,2 4 0 0,-3 6 0 0,0-4 0 16,4 4 0-16,-4 3-8 0,0 0 8 0,0 0 0 0,1 3 0 0,-1 4 0 15,-4-4 0-15,4 6 0 0,-3 7 0 0,0-7 0 16,-1 7 8-16,1-7-8 0,-4 10 0 0,0-3 9 16,0 3-9-16,3-1 8 0,-3 1-8 0,1 6 0 15,-5-6 0-15,4 6 0 0,-3-6 0 0,3 0 0 16,0-3 0-16,-4-4 0 0,4 4 0 0,0-7 0 15,-3 1 0-15,-1-1 0 0,5 0 0 16,-5 1-12-16,1-4 0 0,-4-6 1 16,0 0-36-16,0 0-7 0,0 0-2 0,0 0 0 15,0 0-125-15,0 0-26 0,7-6-5 0,-4-4-732 0</inkml:trace>
  <inkml:trace contextRef="#ctx0" brushRef="#br0" timeOffset="89724.15">14616 12767 1634 0,'0'0'72'0,"0"0"16"0,0 0-71 0,0 0-17 16,3-3 0-16,-3 3 0 0,0-10 32 0,0 4 4 15,0 6 0-15,0 0 0 0,0-9-20 0,0 9-4 16,0 0-1-16,0 0 0 0,0 0 16 0,0 0 3 0,0 0 1 0,0 0 0 16,-7 6 1-16,-4-3 1 0,4 3 0 15,-3 4 0-15,-1-1 8 0,-3 7 2 0,0-4 0 0,0 7 0 16,-4 0-4-16,1 6-1 0,-1 0 0 0,-3 0 0 15,-4 4 5-15,4 5 1 16,-4-3 0-16,1 13 0 0,-1 0-28 0,4 0-6 0,0-6-1 16,3 6 0-16,-3-4-9 0,7-2 0 0,3 0 0 15,0-4 0-15,-3 4 12 0,7-4 1 16,4 7 0-16,-1-10 0 0,1 4 0 0,3-1 0 0,0 1 0 0,7-7 0 16,0 0 11-16,-4-3 3 0,8 0 0 0,-4-3 0 15,7 4-27-15,0-8 0 0,4 7 8 0,0-6-8 16,-1 0-9-16,4 0-4 0,-3-3-1 0,0-1 0 15,3-2-9-15,-4-4-1 0,1 7-1 0,0-7 0 16,-1 1-28-16,1-4-6 16,0 3-1-16,-1-6 0 0,1 4-15 0,0-4-3 0,-4-3-1 0,7 6 0 15,-7-6-132-15,0-6-26 0,0 3-6 0,0-4-1 0</inkml:trace>
  <inkml:trace contextRef="#ctx0" brushRef="#br0" timeOffset="90145.61">15007 13228 1566 0,'0'0'69'0,"0"0"15"0,0 0-68 0,0 0-16 0,0 0 0 0,0 0 0 16,0 0 84-16,0 0 12 0,0 0 4 0,0 0 0 16,0 0-44-16,0 0-9 0,0 9-2 0,0 1 0 15,-3-1 11-15,-1 7 3 0,-3-4 0 0,0-2 0 16,-4 5-6-16,1 4-1 0,-1 0 0 0,-3-3 0 15,-3 9-22-15,-1-3-5 0,0-7-1 0,-3 11 0 16,0-5-3-16,-4 5-1 0,4-8 0 0,0 7 0 16,-4 1-10-16,4-8-2 0,3 7-8 0,1-6 12 15,-1 0 1-15,4 0 0 0,0-10 0 0,0 7 0 16,3-13-39-16,1 7-8 0,3-4-2 0,-4 3 0 16,7-9-82-16,4 0-17 0,0 0-3 0,-10 0-1 15,10 0-40-15,-7 0-8 0,3-9-1 0,1-1-552 16</inkml:trace>
  <inkml:trace contextRef="#ctx0" brushRef="#br0" timeOffset="90410.9">14623 13309 2221 0,'0'0'98'0,"0"0"21"0,0 0-95 0,0 0-24 15,0 0 0-15,0 0 0 0,-4 10 73 0,4-1 11 16,4 1 1-16,3-1 1 0,0 0-59 0,3 7-12 15,1 0-3-15,3-4 0 0,0 7-12 0,0 3 11 16,4-3-11-16,-4 0 10 0,4 0-10 0,-1 6 0 16,-3 0 0-16,4-3 0 0,-4-4 0 0,4 8 0 15,-1-8 0-15,-2 7 0 0,-1-6 0 0,3 0 8 0,-3-3-8 16,4 3 0-16,-4-4 0 0,0-2 0 0,0-7 0 0,0 4 0 16,-3-1 0-16,0 0-14 0,3 1 2 0,-4-10 0 31,-3 6-48-31,4-3-10 0,-4-3-2 0,4 0 0 15,-11 0-100-15,7 0-20 0,0 0-4 0,-7 0 0 0</inkml:trace>
  <inkml:trace contextRef="#ctx0" brushRef="#br0" timeOffset="91857.67">15131 12729 1407 0,'0'0'31'16,"0"0"6"-16,0 0 2 0,0 0 1 0,0 0-32 0,0 0-8 0,0 0 0 0,0 0 0 16,0 0 46-16,0 0 8 0,-4 10 2 0,4-1 0 15,-3 1 9-15,3-1 3 0,0 0 0 0,3 4 0 16,4-4-22-16,0 4-4 0,4-4-1 0,-1 7 0 0,1 0-13 0,3-4-4 15,7 7 0-15,0-3 0 0,-3 9 0 0,0-6-1 16,3-1 0-16,4 7 0 0,-1-3-23 0,4 10 0 16,-3-4 0-16,0 0 0 0,-4 0 0 0,-3 7 0 15,3-10 0-15,-7 9 0 0,0-5 9 0,0-1-9 16,-3 6 12-16,-1-5-12 0,-3 2 18 0,0-3-3 16,1 0-1-16,-5 7 0 0,-3 3-14 0,0-1 8 15,0 4-8-15,0-7 0 0,0-2 0 0,-3-7-8 16,3 3-1-16,-8-6 0 0,5-3 9 0,-4-7 12 15,0 4-2-15,0 3-1 0,-4-3 1 0,1-7 0 16,-1 0 0-16,-3 7 0 0,0-7-28 0,-7-5-6 16,3 5 0-16,-7 0-1 15,1-9-28-15,-1 10-6 0,4-10-1 0,-4 0 0 16,0 0-26-16,4 0-6 0,-4 0 0 0,4-3-440 0,4-4-88 0</inkml:trace>
  <inkml:trace contextRef="#ctx0" brushRef="#br0" timeOffset="93880.4">11649 12685 403 0,'0'0'36'0,"0"0"-36"16,0 0 0-16,0 0 0 0,0 0 188 0,0 0 32 16,0 0 5-16,0 0 2 0,0 0-150 0,0 0-29 15,-4 7-7-15,4-7-1 0,0 3-22 0,0-3-5 16,0 0-1-16,-7 0 0 0,0 6 26 0,0-6 5 15,7 0 1-15,-7 3 0 0,-4 7-7 0,1-10-1 16,-1 6 0-16,4 3 0 0,0-2 5 0,-3 2 1 16,-5 0 0-16,5 4 0 0,6-4 4 0,-6 7 1 15,-11 3 0-15,3 0 0 0,4 3-37 0,-4 0-10 0,1-4 0 0,-5 14 0 16,1-10 12-16,0 12-1 0,3-6-1 0,-3 7 0 16,0-1-1-16,3 4 0 15,4 6 0-15,0-3 0 0,0-4 12 0,0 7 3 16,3-6 0-16,4-1 0 0,0 7-3 0,0 0 0 0,0 0 0 15,4 0 0-15,3 0-13 0,0 0-8 0,-4 3 8 16,4-3-8-16,7 9 0 0,-3-6 8 0,-1 3-8 0,4-3 0 16,0-3 0-16,0 0 0 15,4 3 0-15,0 3 0 0,-8-6 0 0,8-6 0 0,3 6-12 0,0 0 4 16,0-10-13-16,0-2-3 0,4-7 0 0,-1 3 0 16,1-3-97-1,3-6-20-15,0-4-4 0</inkml:trace>
  <inkml:trace contextRef="#ctx0" brushRef="#br0" timeOffset="94663.33">15282 12613 1407 0,'0'0'62'0,"0"0"14"0,4 0-61 0,-4 0-15 15,0 0 0-15,0 0 0 0,7 0 43 0,0 0 5 16,0 0 2-16,0 0 0 0,0 7-31 0,0-4-7 15,4-3 0-15,-4 0-1 0,3 6 35 0,1-3 7 16,3 3 2-16,0 4 0 0,0-7-23 0,4 13-4 16,-4-7 0-16,7 7-1 0,-3-4 6 0,0 4 2 15,-1 3 0-15,4 6 0 0,1-6-14 0,2 6-2 16,-6-3-1-16,7 3 0 0,3 0-8 0,-4 3-2 0,5-3 0 16,-5 3 0-16,-2 1 19 0,-1 5 3 15,0-6 1-15,-3 7 0 0,-1-1-15 0,1-6-2 16,-4 7-1-16,0-1 0 0,-3-5 5 0,-1 5 1 0,1 1 0 15,-4-4 0-15,-4 0-3 0,1-2-1 0,-4-1 0 16,0-3 0-16,0 3-4 0,0-3-1 0,-7-3 0 0,0 10 0 16,0-11-2-16,-4 11-8 0,1-10 12 0,-1 3-4 15,-3 3 0-15,3-6 0 0,1-3 0 0,-1 3 0 16,-7 0-8-16,1-3 0 0,3-1 0 0,0-2 0 16,-1-3-9-16,1-4 9 0,7 7-12 0,-3-13 12 15,3 3-36 1,-4 4 0-16,4-10 0 0,0 0 0 0,0-10-32 0,0 4-8 0,-4-4 0 0,8 1-576 15,-4 0-114-15</inkml:trace>
  <inkml:trace contextRef="#ctx0" brushRef="#br0" timeOffset="95279.99">15780 12463 403 0,'0'0'36'0,"0"0"-36"0,0 0 0 0,0 0 0 15,-4-10 363-15,4 10 65 0,0 0 14 0,4 0 2 16,-1-9-332-16,1 0-68 0,3 2-12 0,0 4-4 15,-4-3-12-15,8-4-4 0,0 1 0 0,-1 0 0 16,4-1-12-16,-3 4 0 0,3-3 0 0,-3 5 0 16,3-2 0-16,0-3 0 0,-4 9 0 0,5-3 0 15,-5-4 0-15,1 7 0 0,3 0 0 0,-4-3 0 16,1 3 0-16,0 0 0 0,-1 0 0 0,1 3 0 16,-4-3 0-16,-7 0 12 0,7 10-3 0,0-4-1 15,0 3 12-15,-4 1 3 0,1-1 0 0,-4 7 0 16,0-4-23-16,0 4 0 0,0 3 0 0,0 0-12 15,-4-10 12-15,1 10 0 0,-4 3 10 0,0-3-10 16,-4 0 8-16,4-1-8 0,-3 1 0 0,-1 0 0 16,0 3 10-16,-3-3-10 0,0-7 10 0,0 4-10 15,-4 0 0-15,4-4 0 0,-3-2 0 0,3-1 0 0,-1-3 0 16,5 4-8-16,-1-1 8 0,1-3 0 0,-1-2 0 0,8 2 0 16,3-6 0-16,0 0 0 0,-4 3 0 0,4-3 8 15,0 0-8-15,0 0 0 0,0 0 0 0,0 0 0 16,0 0 0-16,0 0 0 0,0 0 8 0,0 0-8 15,7 0 0-15,4 0 0 0,-1 0 0 0,1 6 8 16,3-3-8-16,0 4 0 0,4-7 17 0,-1 6 1 16,1-3 0-16,0 6 0 0,3-2-18 0,0-4 0 15,-3 3 0-15,-1-3 0 0,1 7 0 0,0-4 0 16,-1-3-8-16,1 3 8 16,-4 4 0-16,0-1 0 0,-3-3 0 0,3-2-9 0,-7 2-7 0,3-3-2 0,-3-3 0 15,4 6 0 1,-7-6-34-16,3 3-8 0,-7-3 0 0,10 0-576 15,-6 0-116-15</inkml:trace>
  <inkml:trace contextRef="#ctx0" brushRef="#br0" timeOffset="100225.72">16768 12623 748 0,'-15'-10'67'0,"15"10"-54"0,-3 0-13 0,3-9 0 15,-4 3 132-15,1-4 24 0,-1 7 5 0,4-3 1 16,0-4-130-16,-3 1-32 0,3 6 0 0,-4-3 0 15,8-1 17-15,-4 4-3 0,0 3-1 0,0 0 0 16,-4-9 32-16,4 9 7 0,0 0 0 0,0 0 1 16,-3-7 17-16,3 7 3 0,0 0 1 0,0 0 0 15,0 0-1-15,0 0 0 0,0 0 0 0,0 0 0 16,0 0-10-16,0 0-3 0,0 0 0 0,3 7 0 16,1 2-12-16,-1 1-2 15,4-1-1-15,-3 0 0 0,-1 7-11 0,4 3-2 0,-3 0-1 0,3-1 0 16,-3 8 4-16,3 2 1 0,-4 6 0 0,1 4 0 15,-1 3-13-15,1 3-3 0,-1 3 0 0,1 6 0 16,-4 0-5-16,-4 10-2 0,4-7 0 0,0 4 0 16,0 3-13-16,-3-7 11 0,3-3-11 0,0 1 10 15,3-1 2-15,1-3 0 0,-1-3 0 0,1 7 0 0,-1-11 8 0,8 1 1 16,-4 0 1-16,-3 0 0 0,3-6-11 0,0-1-3 16,-4-2 0-16,1-7 0 0,-1 7-8 0,4-7 10 15,-3-3-10-15,-1 0 10 0,-3-6-10 0,0 0 0 16,0-1 9-16,0-2-9 0,0 0-8 0,0-4-7 15,-3-5-1-15,-1 2 0 16,4-9-25-16,-3 3-6 0,-4-3-1 0,0 0 0 16,0 0-26-16,0 0-6 0,0 6 0 0,-1-6-1 15,8 0-9-15,-7-6-2 0,4 6 0 0,3 0 0 16,-4-3-14-16,4 3-3 0,0 0-1 0</inkml:trace>
  <inkml:trace contextRef="#ctx0" brushRef="#br0" timeOffset="100800.32">18048 12845 1652 0,'0'0'73'0,"0"0"15"0,0 0-70 15,0 0-18-15,0 0 0 0,0 0 0 0,0 0 77 0,0 0 12 16,0 0 3-16,0 0 0 0,0 0-64 0,0 0-13 16,0 0-3-16,0 0 0 0,0 0 18 0,0 0 3 15,0 0 1-15,-7 7 0 0,0-4 21 0,0-3 4 16,7 0 1-16,-7 9 0 0,0-3 3 0,-4-2 1 16,4 5 0-16,0-3 0 0,4 4-5 0,3-1-1 15,-7 0 0-15,3 7 0 0,-3-3-10 0,0 2-3 0,0 4 0 0,0 0 0 16,0 6-33-16,-4 3-12 0,4 4 9 0,-3-1-9 15,-1 10 15-15,-3-4-3 0,3 1 0 16,1 3 0-16,-4-4 23 0,3 1 4 16,-3-3 1-16,3-1 0 0,-3 1-32 0,4-1-8 0,-1-6 0 15,0 0 0-15,1 1 8 0,-1-4 0 16,4 0 0-16,-3-3 0 0,-1 3-8 0,4-6 0 16,3-4 8-16,-3 4-8 0,0-9 0 0,0-1 0 0,4 0 0 0,-4-2 0 31,3-4-32-31,1 3-7 0,-1-6-1 0,-3 0-1 15,0 0-68-15,3 0-14 0,1-6-2 0,-1-4-1 0,1 7-21 0,-1-6-4 0,-3-1-1 0,4-5-528 16,-1 5-105-16</inkml:trace>
  <inkml:trace contextRef="#ctx0" brushRef="#br0" timeOffset="101232.77">17593 12961 2397 0,'0'0'106'0,"-3"0"22"0,3 0-102 0,0 0-26 16,-4 0 0-16,4 0 0 0,0 0 35 0,0 0 1 15,0 0 1-15,0 0 0 0,7 10-29 0,4-10-8 16,-4 9 0-16,0 1 0 0,3-4 12 0,1 3 2 0,-1-6 0 0,1 13 0 15,3-7 19-15,0 1 4 0,-3 9 1 0,3-4 0 16,0 10-14-16,0-3-4 0,0 3 0 0,0 4 0 16,-3 2 20-16,3-3 3 0,0 1 1 0,0 5 0 15,0-6-36-15,1 0-8 0,-1 4 0 0,0-4 0 16,0 0 0-16,4-3 0 0,-1 0 0 0,-3-3 0 16,0 3 0-16,4-6 10 0,0 0-10 0,-1 3 10 15,1-9-10-15,0 2 0 0,-4-2 0 0,3 2 0 16,1 4 0-16,-7-9 0 0,3 5-9 15,-4 1 9 1,-3-3-32-16,0 5 0 0,0-2 0 0,-3 3 0 16,-1 0-40-16,-3 0-7 0,0-4-1 0,0 4-1 15,-3-3-34-15,3-7-6 0,-4 1-2 0,4-1 0 16,0-9-100-16,0 0-20 0,0 0-4 0,0 0-1 0</inkml:trace>
  <inkml:trace contextRef="#ctx0" brushRef="#br0" timeOffset="102335.88">18165 12425 1681 0,'-15'3'74'0,"12"-3"16"0,-4 0-72 0,-4 0-18 16,4 0 0-16,0 0 0 0,0 0 100 0,0 0 17 15,7 0 3-15,0 0 1 0,-7 0-60 0,7 0-12 16,0 0-2-16,0 0-1 0,0 0 0 0,0 0 0 15,0 0 0-15,0 0 0 0,7-3-21 16,0-3-4-16,4 3-1 0,-1-4 0 0,1 4-20 0,3 3 9 16,4-6-9-16,-1 6 0 0,1-3 0 0,3-3 0 15,0 6 0-15,-3 0-9 0,7 0 9 0,-4 0 0 16,0 0 0-16,0 0 0 0,0 0 0 0,-3 0 0 16,3 6 0-16,-3-3-8 0,-4-3 8 0,3 6 0 15,-2-3 0-15,-1-3 8 0,-4 7 0 0,1-4 0 16,-1-3 0-16,1 0 0 0,-4 6 4 0,0-6 0 15,0 3 1-15,0 4 0 0,4-7 12 0,-1 0 3 0,-10 0 0 0,4 6 0 16,3-3-8-16,0 6 0 0,-3-2-1 0,-1 2 0 16,1 4-11-16,-1-4-8 0,1 7 9 0,-1 2-9 15,1 8 12-15,-1 2-4 0,1-3-8 0,-1 3 12 16,1 7-12-16,-1 2 0 0,-3-2 0 0,4 2 0 16,-1 4 9-16,-3-3-1 0,0-4 0 0,0 4 0 15,0 3-8-15,0-4 0 0,-3 10 0 16,3-3 0-16,0 0 28 0,0 0 3 0,0 0 1 0,-4 0 0 15,4 3-32-15,0-3 0 0,0 0 0 0,4 0 0 16,-4-7 0-16,3 7 0 0,-3 0 0 0,4-6 0 16,-1-1 0-16,1 4 0 0,-4-7 0 0,3-2 0 15,1 2 10-15,0 1-1 0,-4-1 0 0,7 1 0 16,-4-4-9-16,1 4 8 0,3-7-8 0,-4 6 8 16,1 1-8-16,3-7 8 0,-4-3-8 0,4 3 8 15,0-3 4-15,1-6 1 0,-5 6 0 0,4-6 0 0,0 0 18 16,0-3 3-16,0-4 1 0,0 4 0 0,0-7-35 0,0 1 0 15,-3-1 0-15,3-3 0 0,-3-2 0 0,-4-4 0 16,0 0 0-16,0 0 0 0,7 0 11 0,-7 0-2 16,0 0 0-16,7 6 0 0,-7-6-9 0,0 0 0 15,0 0 0-15,0 0 0 0,0 0 0 0,7-6 0 16,-7 6 0-16,0 0 0 0,0 0 0 0,0 0 0 16,7-4 0-16,-7 4 0 0,0 0 0 0,0 0 0 15,0 0 0-15,0 0 0 0,0 0 0 0,0 0 0 16,0 0 0-16,0 0 8 0,0 0-8 0,0 0 0 15,0 0 0-15,0 0 8 0,0 0 0 0,0 0 0 16,0 0 0-16,0 0 0 0,-11 0 2 0,4 0 0 16,0-6 0-16,0 12 0 0,0-6 3 0,-4 4 1 15,4-4 0-15,0 6 0 0,0-3 5 0,-3-3 1 16,3 6 0-16,0-6 0 0,-1 3-20 0,1 4 0 0,-3-7 0 0,3 6 0 16,0-3 0-16,-4 6 0 0,1-9 0 0,2 7 0 15,-2-7 0-15,3 3 0 16,-4 3 0-16,-3-3 0 0,0-3-22 0,3 0-2 0,-3 7 0 0,0-4 0 15,-3 3 2-15,2-6 0 0,5 6 0 0,-4-3 0 16,3-3 2-16,4 0 1 0,-3 0 0 0,-1 0 0 16,0 0-145-16,4-3-30 15,0-3-6-15,4 6-1007 0</inkml:trace>
  <inkml:trace contextRef="#ctx0" brushRef="#br0" timeOffset="103759.67">18757 12052 345 0,'0'0'31'0,"-7"0"-31"15,-3 6 0-15,-1-6 0 0,4 0 185 0,-4 0 31 0,1 0 7 16,3 0 1-16,-4-6-126 0,4 6-25 0,0 0-5 0,-4 0 0 16,-3-3-16-16,7-3-4 0,0 6 0 0,0-4 0 15,0-2 19-15,0 6 3 0,4-6 1 0,3 6 0 16,0 0-3-16,0 0 0 0,-8 0 0 0,8 0 0 15,0 0-4-15,0 0 0 0,0 0-1 0,0 0 0 16,0 0-24-16,8 6-5 0,2-6-1 0,1 6 0 16,3-2-3-16,3 2-1 0,1-3 0 0,0 3 0 15,3-3-18-15,0 4-11 0,0-4 12 0,4-3-12 16,0 0 12-16,-1 6-4 0,5-6 0 0,-5 0-8 16,4 0 14-16,-3 0-4 0,7 3-1 0,-7-3 0 15,-1 0-9-15,1 0 0 0,0-3 0 0,-1 3 0 16,-2 0 32-16,-1 0 0 0,-4 0 1 0,4 0 0 15,-6 0-20-15,2 0-4 0,1 3-1 16,-8-3 0-16,1 6-8 0,0 4 8 0,-11-10-8 0,10 0 8 16,-3 9 0-16,-7-9 0 0,0 0 0 0,11 10 0 15,-11-10 13-15,0 0 3 0,3 6 0 0,4 3 0 0,-7-9 2 16,7 10 1-16,-3-1 0 0,-4 7 0 0,4-4-27 0,-4-2 0 16,3 9 0-16,-3 3 0 0,0-4 0 0,0 1 0 15,4 6 0-15,-4-3 0 0,3 10 0 0,-3-4 0 16,4 6-14-16,-1 4 5 0,1 0 9 0,-4 12 0 15,3-3 0-15,1 6 0 0,-4 0 8 0,0-2 0 16,0 2 0-16,0-3 0 0,3 3-8 0,1 1-13 0,-4 5 3 0,0-2 1 16,0-4 9-16,0 7 12 15,-4-7-2-15,4 0-1 0,-3 0-9 0,3 1 10 0,0-1-10 0,0-6 10 16,0 6 0-16,0 1 0 0,-4-1 0 0,4 0 0 16,0 4-2-16,4-4 0 15,-4 0 0-15,3-2 0 0,1-4 2 0,-4 6 0 0,3-9 0 16,1 3 0-16,3-3 9 0,-4 0 1 0,5-7 1 15,-5 4 0-15,8-3-21 0,-4-10 9 0,-4 3-9 16,4-9 0-16,0 3 12 0,0 0-4 0,-3-6 0 0,3 0-8 16,-4 0 10-16,1-3-10 0,3-1 8 0,0-2-8 15,-3 2 9-15,3-5-9 0,-4 6 10 0,1-7-10 16,3 0 10-16,-4 1-10 0,1-1 10 0,3 1-10 16,-4-7 10-16,-3 3-10 0,4 3 10 0,-4-9-10 15,0 0 8-15,0 0-8 0,0 10 0 0,0-10 9 16,0 0-1-16,0 0-8 0,0 0 12 0,0 0-4 0,0 0 0 0,0 0 0 15,0 0 0-15,0 0 0 0,0 0 4 0,0 0 1 16,0 0 0-16,0 0 0 16,0 0 2-16,0 0 0 0,0 0 0 0,0 0 0 0,0 0-3 0,0 0 0 15,0 0 0-15,0 0 0 0,-4-3-4 0,4 3-8 16,-7 0 11-16,7 0-11 0,-7 0 9 0,0 0-9 16,0 0 0-16,4 0 9 0,-4 0-1 0,-4 0 0 15,4 0 0-15,0 0 0 0,0 3 0 0,-4-3 0 16,1 0 0-16,3 6 0 0,-4-6 0 15,1 0 0-15,-5 3 0 0,1-3 0 0,4 0-8 0,-4 6 8 16,-1-6-8-16,1 4 8 0,0-4-8 0,0 0 0 16,-3 0 0-16,2 0 0 0,5 0-15 0,-4 0 5 15,0 6 1-15,-1-6 0 0,1 0-5 0,4 0-1 16,-4 0 0-16,3 0 0 16,1 0-14-16,-1 0-3 0,0 0-1 0,-3 0 0 15,4 0-116-15,-4 0-23 0,-1 0-5 0,1 0-724 0,0 0-145 0</inkml:trace>
  <inkml:trace contextRef="#ctx0" brushRef="#br0" timeOffset="110460.45">2526 15737 0 0,'0'0'0'0,"0"0"0"0,0 0 0 0,-4 0 0 0,4 0 0 0,-7-7 0 15,7 7 190-15,-3 0-38 0,-8 0 30 16,4-3 6-16,7 3-159 0,0 0-29 0,-3 3-12 0,-8-3 1 15,11 0 11-15,-3-3-12 0,-5 3 12 0,8 0-12 16,-3 0 55-16,3 0 10 0,0 0 3 0,0-6 0 16,-4 6 20-16,-3-3 5 0,7 3 1 0,-3 0 0 15,-8-7-5-15,11 7-1 0,-7 0 0 0,4 0 0 16,3 0-2-16,-4 7-1 0,-3-4 0 0,7-3 0 16,0 0-34-16,-3 6-7 0,3-3-2 0,-8 10 0 15,8-4-1-15,-3 1 0 0,3 2 0 0,0 4 0 16,3 0 3-16,-3-4 0 0,0 4 0 0,8 3 0 15,-5 6-1-15,4-3 0 0,-3 3 0 0,-1 0 0 16,4 0 3-16,-3 3 1 0,3 0 0 0,-4 1 0 16,4-4-10-16,-3 9-1 0,-1-6-1 0,5 1 0 15,-5 2-3-15,4-3 0 0,-7 0 0 0,4-3 0 0,-1-3-3 0,4 3-1 16,-7 1 0-16,0-8 0 0,0 1 6 16,4 0 1-16,-4-3 0 0,0 2 0 0,0-2-9 15,0-3-2-15,0-4 0 0,0 7 0 0,0-7 0 16,-4-3 0-16,4 4 0 0,0-10 0 0,0 0 16 15,0 0 4-15,0 0 0 0,0 0 0 0,0 0-11 0,0 0-1 16,0 0-1-16,0 0 0 0,0 0 5 0,-7-6 0 16,7-4 1-16,-3 1 0 0,3-7-5 0,0 4 0 15,0-4-1-15,0-3 0 0,0 0-8 0,3 0-2 0,-3 4 0 16,7-4 0-16,-7 0-9 0,4 3 0 0,3-2 0 16,-4 8 0-16,8-5 0 0,-8 5 0 0,4 1 9 0,4-1-9 15,-4 4 0-15,4 3 0 0,-1-6 0 0,1 2 0 16,3 7 0-16,-3-3 0 0,-1-3 0 0,4 6 0 15,0 0 0-15,4 0 0 0,-4 0 0 16,-3 0-8-16,-1 0 8 0,4 6 0 0,-3-3 0 16,3 4-8-16,-10 2 8 0,6 0 0 0,1 1 0 15,-1-1 8-15,4 7-8 0,-3-7 0 0,-7 7 0 0,6-4 0 16,4 4 0-16,-3-6 0 0,-1 2-8 16,-6 4 8-16,7 3 0 0,-4-4 0 0,0 4 0 0,3 0 8 15,1-3-8-15,-1 2 0 0,1-2 0 0,0-3 0 16,3 2 0-16,-4-5 0 0,1-1-8 0,-4 7 8 15,4-7 0-15,-4-6 0 0,0 4 0 0,0 2 0 16,3-9-11-16,-10 0-6 0,0 0-2 0,4 3 0 16,-4-3-109-16,0 0-21 0,0 0-5 15,10-3-614-15,-6-3-122 0</inkml:trace>
  <inkml:trace contextRef="#ctx0" brushRef="#br0" timeOffset="111025.1">3535 15476 1695 0,'0'0'75'0,"0"0"16"0,0 0-73 0,10-6-18 0,-10 6 0 0,0-3 0 16,4-3 8-16,3 6-8 0,-7 0 9 0,0 0-9 15,7 0 0-15,-7 0 0 0,0 0 0 0,0 0 0 16,0 0 24-16,0 0-2 0,0 9 0 0,0 0 0 15,0 1 27-15,-3-1 6 0,-1 4 1 0,-7-4 0 16,4 4 13-16,0-4 3 0,-10 7 1 0,6-1 0 16,-3-2-24-16,0 6-5 0,0 6 0 0,-4-6-1 15,0 6-11-15,4 3-3 0,-3 0 0 0,-1 7 0 16,0-1-4-16,1 1-1 0,6-1 0 0,-3 4 0 16,4-4-9-16,-5 4-3 0,5 0 0 0,3-4 0 0,3 1-3 15,-6 2-1-15,6 7 0 0,-6-9 0 16,3 9-8-16,3-7 10 0,0 7-10 0,4-6 10 0,0 2 3 0,0-2 1 15,0-10 0-15,0 7 0 0,4-7-14 0,0-3-8 16,3 0 8-16,3-6-13 0,1 0 13 0,-4 0 0 16,10 6 9-16,-2-6-9 0,-5-1 8 0,4-2-8 15,7 3 0-15,-3 0 9 0,3-4-9 0,0 4 0 16,-3-3 0-16,3-4 0 16,0 4-47-16,-3-7-1 0,3 7-1 0,0-6 0 15,-3-1-39-15,3-6-7 0,0 3-1 0,-7-3-1 16,4 4-107-16,0-1-22 0,-4-12-4 0,0 6-1 0</inkml:trace>
  <inkml:trace contextRef="#ctx0" brushRef="#br0" timeOffset="112327.07">4135 16110 2034 0,'0'0'44'0,"-7"0"10"0,-1-7 2 0,8 7 1 0,0-3-45 0,0 3-12 0,-7-6 0 0,7 6 0 16,0 0 0-16,0 0 0 15,0 0 0-15,0 0 0 0,0 0 0 0,0 0 0 16,0 0 14-16,0 0-4 0,0 0-10 0,0 0 0 0,0 0 0 0,-3 9 0 16,-8 1 44-16,8-1 9 0,-8 1 3 0,1 5 0 15,-5 1 7-15,5 3 1 0,-11 0 1 0,7-1 0 16,3 1-23-16,-3 0-5 0,-7 6-1 0,3-6 0 16,-3 6-24-16,0 0-4 0,3-6-8 0,-3 9 11 15,-4-9-11-15,4 6 0 0,7 0 0 0,-7-6 8 16,3 0-8-16,8 0-17 0,-1-4 4 0,-3 4 1 15,3-3 12-15,1-4 0 0,6-5 0 0,-6 2 0 32,3 0-96-32,3-2-17 0,4-7-3 0,0 0-1 0,0 0-85 15,0 0-17-15</inkml:trace>
  <inkml:trace contextRef="#ctx0" brushRef="#br0" timeOffset="112628.26">3796 16132 2764 0,'-7'-4'61'0,"3"-2"13"0,-3 6 2 0,7 0 1 0,-7 0-61 0,7 0-16 16,0 0 0-16,0 0 0 0,4 16 0 0,-1-7 0 16,-3 1-9-16,7 5 9 0,4-2 0 0,-8 3 0 15,8 2 0-15,0 1 0 0,3-3-13 0,0 9 3 16,7-3 1-16,-7 3 0 0,0-6 9 0,4 0 11 0,-4 6-3 0,-3 0 0 15,6 0-8-15,1 3 0 0,-1-9 0 16,-2 9-11-16,2-3 11 0,1 0 0 0,-1-3 0 16,-2-3 0-1,-1 6-33-15,7-9-5 0,-7-4-1 0,0 10 0 16,4-9-21-16,-1-4-4 0,5 7 0 0,-12-7-1 16,4 1-11-16,0-4-3 0,0-3 0 0,4 4 0 15,-7-7-97-15,3 0-19 0,-4 0-4 0</inkml:trace>
  <inkml:trace contextRef="#ctx0" brushRef="#br0" timeOffset="113218.73">4233 15523 403 0,'0'0'36'0,"0"0"-36"15,-3-9 0-15,-4 9 0 0,7 0 217 0,-7-3 37 16,7-4 7-16,0 7 2 0,0 0-198 0,0 0-39 0,-11 0-8 0,11 0-2 16,0 0 18-16,0 0 3 0,0-6 1 0,0 6 0 15,0 0 22-15,0 0 5 0,0 0 1 0,0 0 0 16,0 0-8-16,0 0-2 0,0 0 0 0,0 13 0 16,0-4-4-16,4 1-2 0,3 2 0 0,-4-2 0 15,8 5-11-15,-8 4-3 0,8 0 0 0,3 6 0 16,4 0-17-16,-4-6-4 0,3 9-1 0,5 0 0 15,2 4-2-15,8-4 0 0,-7 0 0 0,3 7 0 16,4-7-4-16,-4 6-8 0,7-6 11 0,-3 7-11 16,-4-7 24-16,4 7-1 0,-7-7-1 0,-8 6 0 15,4-5-11-15,1 11-3 0,-8-11 0 0,0 8 0 16,-4-2 4-16,1-1 0 0,0 1 0 0,-8 2 0 16,4-2 3-16,-7-1 1 0,0-5 0 0,0 8 0 15,-7-9-1-15,4 7 0 0,-4-1 0 0,-1-5 0 16,1 5-2-16,4 1 0 0,-8-7 0 0,-3 0 0 15,7-3-4-15,-3 3-1 0,-1-12 0 0,4 3 0 0,-4 0-8 0,1-10 0 16,6 7 0-16,-6-10 0 16,-4-3-30-16,3 3-8 0,0-2-2 0,1-4 0 15,-1-4-147-15,1-2-29 0,-15-10-7 0,7 7-1 0</inkml:trace>
  <inkml:trace contextRef="#ctx0" brushRef="#br0" timeOffset="114682.13">5214 16282 979 0,'0'0'87'0,"0"0"-70"0,0 0-17 0,0 0 0 16,0 0 185-16,0 0 34 16,0 0 6-16,11-3 2 0,-4-3-159 0,0 6-32 0,3 0-7 0,1 0-1 15,3-3 35-15,-3 3 6 0,6-7 2 0,1 7 0 16,0-6-16-16,3 3-3 0,0 3-1 0,4-6 0 16,6 3-35-16,-2-4-6 0,2 4-2 0,1-3 0 15,0 3-8-15,7-4 0 0,-4-2 0 0,-7 6 0 16,4-3-12-16,3-1-5 0,-10 4-1 0,0-3 0 15,-1 6-31-15,-3-3-7 0,4 3 0 0,-7-6-1 16,-1 2-94-16,1 4-18 0,0 0-4 0</inkml:trace>
  <inkml:trace contextRef="#ctx0" brushRef="#br0" timeOffset="114997.86">5200 16533 403 0,'0'0'36'0,"0"0"-36"0,0 0 0 0,0 0 0 15,0 0 423-15,0 0 77 0,0 0 16 0,14 0 4 16,0 0-421-16,7 6-84 0,-7-6-15 0,8 0 0 16,-5 0-9-16,8 0 9 0,0 3 0 0,3-3-9 15,0 0-3-15,4 0 0 0,7-3 0 0,-4 3 0 32,0 0-16-32,0 0-3 0,-3 0-1 0,4 0 0 0,-5 0-85 0,5 0-18 0,-12 3-3 0</inkml:trace>
  <inkml:trace contextRef="#ctx0" brushRef="#br0" timeOffset="116976.35">2889 15373 633 0,'0'0'28'0,"0"0"6"0,7-3-34 0,-7 3 0 15,-7-7 0-15,7-2 0 0,7 0 278 0,-7 5 49 16,0-2 9-16,-7-3 3 0,7 9-249 0,0-7-50 16,7 4-9-16,-7-6-3 0,0 3 4 0,0-4 0 0,0 7 0 0,0 3 0 15,0-6 16-15,0 6 3 0,0-3 1 0,0 3 0 16,0 0-18-16,0 0-3 0,0 0-1 0,0 0 0 16,0 0 3-16,0 9 1 0,-7 4 0 0,4-4 0 15,6 7-21-15,-3 3-4 0,-3-1-1 0,3 1 0 16,0 6 0-16,-7 0 0 0,7 0 0 0,0-3 0 15,-7 3-8-15,7-6 0 0,3 6 9 0,-3-6-9 16,-3 6 0-16,3-6 0 0,0 0 0 0,0 0 8 16,0 0-8-16,0 2-12 0,0-8 4 0,0 6 0 15,3-3-97-15,-3-7-19 0,0 0-4 0,0 1-544 16,0-10-109-16</inkml:trace>
  <inkml:trace contextRef="#ctx0" brushRef="#br0" timeOffset="117302.07">3076 15432 979 0,'0'0'43'0,"0"0"9"0,0-6-41 0,0-3-11 16,0-1 0-16,0 10 0 0,0 0 225 0,0 0 43 15,0 0 9-15,0 0 2 0,0-3-214 0,0 3-42 0,0 0-9 0,0 0-2 16,0 0-12-16,0 0-15 0,0 0 3 0,-7 3 1 15,7-3 35-15,-3 7 8 0,-8-4 0 0,0 6 1 16,1 0 20-16,6-2 4 16,-6 2 1-16,-1 7 0 0,1-7-8 0,3 4-2 0,-11-4 0 0,4 7 0 15,3-7-26-15,1 7-6 0,3-3 0 0,-4-4-1 16,4 7-15-16,3-7 9 0,-10 0-9 0,4 1 8 16,3-1-8-16,0 4 0 0,-4-10 0 0,4 6 8 15,0 1-8-15,-4-1 0 0,4-3 0 16,4-2 0-1,-8 2-34-15,1-6-9 0,10 0-1 0,-4 0-1 16,-3-6-99-16,3 6-19 0,4 0-4 0,0-10-443 0,-3 7-89 0</inkml:trace>
  <inkml:trace contextRef="#ctx0" brushRef="#br0" timeOffset="117597.1">2716 15407 2113 0,'0'0'93'0,"0"0"20"0,-10 0-90 0,10 0-23 16,-4 0 0-16,4 0 0 0,-7 7 27 0,7-7 1 16,0 0 0-16,0 0 0 0,0 0 3 0,0 0 1 15,0 0 0-15,0 0 0 0,0 0-3 0,0 0 0 16,0 0 0-16,7 9 0 0,0-6 1 0,0-3 0 16,-7 0 0-16,11 9 0 0,-4-2-10 0,0 2-1 15,4-3-1-15,3 4 0 0,-4-1-2 0,4 1-1 16,-3-1 0-16,3 0 0 0,0 10-6 0,-3-9-1 15,3 5 0-15,4-5 0 0,-4 5-8 0,0-2 0 16,0 3 9-16,4-7-9 0,-4 0 0 0,-4 1 8 16,4-1-8-16,-3 1 0 15,0-1-29-15,3 1-11 0,-11-4-1 0,8 3-1 16,-1-9-84-16,-6 10-17 0,-4-10-3 0</inkml:trace>
  <inkml:trace contextRef="#ctx0" brushRef="#br0" timeOffset="120846.9">7024 16317 684 0,'0'0'30'0,"0"0"6"15,0 0-28-15,0 0-8 0,0 0 0 0,0 0 0 16,0 0 17-16,0 0 3 0,0 0 0 0,0 0 0 15,7-7-20-15,-7 7-14 0,0 0 2 0,0 0 1 16,0 0-1-16,0 0-1 0,0 0 0 0,0 0 0 16,0 0 21-16,0 0 4 0,0 0 0 0,0 0 1 0,0 0 0 0,0 0 0 15,0 0 0-15,0 0 0 0</inkml:trace>
  <inkml:trace contextRef="#ctx0" brushRef="#br0" timeOffset="123471.15">7070 16229 1314 0,'0'0'58'0,"0"0"12"0,0 0-56 0,0 0-14 0,0 0 0 0,0 0 0 16,0 0 93-16,0 0 16 0,-7-10 3 0,7 10 1 16,0 0-41-16,0 0-9 0,-7-9-2 0,7 9 0 15,-4-3-14-15,4 3-3 0,-3-6-1 0,3 6 0 16,-4-10-14-16,4 4-2 0,0 3-1 0,-4-3 0 16,4-4 4-16,-3 7 1 0,3-6 0 0,0 2 0 15,0-2 0-15,0 3 0 0,0 2 0 0,0-2 0 16,-7-3 1-16,0 6 1 0,3-4 0 0,-3 7 0 15,0-3-12-15,4-3-2 0,-8 6-1 0,4 0 0 16,-7 0-18-16,3 6 0 0,1-3 8 0,-4 4-8 16,3-4 0-16,-3 6 0 0,3 1 0 0,-3-4 0 15,0 3 8-15,0 1-8 0,0 5 0 0,0-2 0 0,7-4 0 0,-11 7 0 16,4 3 0-16,3-3 0 0,4-4 0 0,-3 10 0 16,-1-3 8-16,4 0-8 0,0-1 0 0,0 1 0 15,0-3 0-15,3 3 0 0,1 0 0 0,-1-1 0 16,4-2-11-16,4 3 11 15,-1-3 0-15,1-7-8 0,-1 7 8 0,8-7 0 0,-7 0 0 0,6 1 0 16,1-7 0-16,-1 3 0 0,-3-6-10 0,11 10 10 16,-11-10-8-16,4 0 8 0,-1 0 0 0,1 0 0 15,-1 0 0-15,1 0 8 0,0-10-8 16,3 10 0-16,-11-6 0 0,4 3 0 0,4-7 12 0,-4 1-1 16,0-7-1-16,4 7 0 0,-4-7 12 0,0 7 2 15,0-10 1-15,0 3 0 0,0 4-25 0,-4-7 0 16,8 3 0-16,-11-2 0 0,3-1 0 0,-3 0 0 15,0 3-12-15,0 1 12 0,0-4 0 0,-3 9 0 0,3-5 0 16,0 12 0-16,0-4 18 0,0 7-2 0,0 0 0 0,0 0 0 16,0 0-7-16,0 0-1 0,0 0-8 0,0 0 12 15,0 0-12-15,0 7 0 0,7-4-9 0,0 12 9 16,4-5 0-16,-8 5 0 0,8 4 0 0,-4-3 0 16,7-4 10-16,-11 7-10 0,5-3 8 0,6 3-8 15,-7 0 0-15,0-4 0 0,0 4 8 0,0 0-8 16,0-3 0-16,3 2 0 0,-2-8 9 0,-1 5-9 15,0-2-11-15,3 3-6 0,-3-7-2 0,4 1 0 32,-4-1-43-32,0 0-9 0,4-2-1 0,-4-4-1 0,3 3-88 0,-3-6-18 0,4 0-3 15,-4 0-1-15,3 0-16 0,-2 0-3 0,-8 0-1 0,7 0 0 16</inkml:trace>
  <inkml:trace contextRef="#ctx0" brushRef="#br0" timeOffset="123821.21">7303 16461 230 0,'0'0'20'0,"0"0"-20"15,0 0 0-15,0 0 0 0,0 0 212 0,0 0 39 16,0 0 7-16,0 0 2 0,3 6-161 0,1-3-32 16,-4-3-7-16,0 0 0 0,0 0 16 0,0 0 3 15,0 0 1-15,3 10 0 0,-3-10 8 0,0 0 3 16,4 6 0-16,-4-6 0 0,0 0-5 0,0 0-1 16,0 0 0-16,0 0 0 0,0 0-19 0,0 0-4 15,0 0-1-15,0 0 0 0,0 0-9 0,0 0-1 16,0 0-1-16,0 0 0 0,0 0-17 0,3-6-3 0,4 3-1 0,-7-7 0 15,4 1 9-15,3-1 2 16,-7-5 0-16,0 5 0 0,3-5-27 0,1 5-5 16,-1-9 0-16,-3 4-8 0,4-4 0 0,-1 0 0 0,4 0-10 0,-3 4 10 15,0-4 0-15,-1 0 0 0,1 3 9 16,-1-3-1-16,4 7-8 0,-3-4-16 0,3 7 4 16,0-7 0-16,-4 7-7 0,11-1-1 0,-6 1-1 15,2 3 0 1,1-4-17-16,-1 1-3 0,1 6-1 0,3-4 0 15,0-2-6-15,0 6-2 0,0-3 0 0,4-1 0 0,3 4-18 0,-7-3-4 0,7 6-1 0,-7-3 0 32,4 3-135-32,3-6-28 0,18 6-4 0,-11-4-2 0</inkml:trace>
  <inkml:trace contextRef="#ctx0" brushRef="#br0" timeOffset="124432.79">7962 16172 748 0,'0'0'67'0,"0"0"-54"0,0 0-13 0,7-6 0 0,0 3 206 0,-3-3 38 15,3 3 8-15,-4-4 2 0,-3 7-206 0,4-9-48 16,-1 3 0-16,-3 2 0 0,4-2 10 0,-4-3 2 16,-4 6 1-16,4-4 0 0,-3-2 27 0,-1 9 6 15,1-9 1-15,-4 9 0 0,0-10 12 0,0 10 2 16,-4 0 1-16,1 0 0 0,-1 0-16 0,-3 3-3 15,-4 4-1-15,1 2 0 0,2-3-15 0,-6 4-3 0,4-1-1 0,-1 4 0 16,-3-4-14-16,3 7-9 0,8-1 12 0,3 4-12 16,0-3 10-16,3 3-10 0,4-7 8 0,0 4-8 15,0 3 10-15,-7 6-10 0,7-16 12 0,7 10-12 16,-3-3 0-16,3-4 0 0,-4 4 0 0,1-7 0 16,6 7 0-16,-3-7 0 0,0-5-10 0,4 5 10 15,-4-9 0-15,0 6-11 0,0-6 11 0,0 0-8 16,7-6 19-16,-10 6 4 0,6-3 1 0,1-3 0 15,-4 2 12-15,0-2 4 0,0-3 0 0,0-1 0 16,0 1-16-16,0 0-4 0,0 2 0 0,4-5 0 16,-8 2-12-16,5 1 0 0,-1-7 0 0,-4 7 0 15,4-1 0-15,-3 1 0 0,-1-7 0 0,1 7 0 16,-1 3 0-16,-3-4 0 0,4 7 0 0,-4-6 0 16,0 2 0-16,0 7 9 0,3-3-9 0,-3 3 8 15,0 0 26-15,0 0 5 0,0 0 1 0,0 0 0 16,0 0-32-16,0 0-8 0,0 0 0 0,0 0 0 0,0 0 0 15,0 0 0-15,4 3 0 0,3 7 0 0,-4 6 0 0,4-7 0 16,-3 10 0-16,0-4 0 0,-1-2 0 0,4 3 0 16,-3 2 0-16,3 1 0 0,-4-3 0 0,4 0 0 15,-3-4 0-15,3 7 0 0,0-3 0 0,-4-1 0 16,5-2 0-16,-1-4 0 0,0 1 0 0,-4 5 0 16,1-5 0-16,3-1 0 0,-4-3-17 0,8 4-5 15,-11-1-1-15,3-6 0 16,1 10-33-16,-4-10-8 0,3 7 0 0,1-1-1 15,-1 0-31-15,-3 1-7 0,0-1-1 0,0 4 0 16,0-4-129-16,0 0-27 0,0-5-4 0,0-4-371 0</inkml:trace>
  <inkml:trace contextRef="#ctx0" brushRef="#br0" timeOffset="124999.27">8262 16219 806 0,'0'0'36'0,"-3"10"7"16,-1-4-35-16,0 4-8 0,-3-1 0 0,7 0 0 16,-3 7 361-16,6 3 71 0,-3-7 13 0,7 13 3 15,-7-6-383-15,4 6-77 0,-4 4-15 0,0-4-3 0,4 3 19 0,-1-3 11 16,-3-6-12-16,4 6 12 0,-1-6 0 0,1 0 0 15,-4-1 0-15,0 1 0 0,0-3 0 0,0-1 8 16,-4-2 0-16,1-4 1 0,-1 7 27 16,4-10 6-16,-3-2 1 0,-1 5 0 0,4-9 2 0,0 0 1 15,0 0 0-15,0 0 0 0,0 0-20 16,0 0-4-16,0 0-1 0,0 0 0 0,0 0-12 0,0 0-9 16,0 0 12-16,0 0-12 0,4-9 0 0,-1-1 0 15,1 1 0-15,-4-1 0 0,3 1 0 0,-3-7 0 16,-3 7 0-16,3-1 0 0,-4-5 0 0,4 5 0 15,0 7 0-15,0 3 0 0,-3-6 0 0,3 6 0 16,0 0 0-16,0 0 0 0,0 0 8 0,0 0-8 0,0 0 0 0,0 0 0 16,0 0 0-16,0 0 0 0,0 0-12 0,0 0 3 31,0 0-21-31,0 0-4 0,0 0-1 0,0 0 0 0,0 0 35 0,0 0 0 0,0 0 0 0,0 0 0 16,0 0 10-16,0 0-1 0,0 0 0 0,0 0 0 15,0 0 11-15,0 0 1 0,0 0 1 0,0 0 0 16,0 0-22-16,0 0 0 0,0 0 0 0,0 0 0 31,0 0-32-31,0 0-5 0,0 0-1 0,0 0 0 16,0 0-22-16,0 0-5 0,0 0-1 0,0 0 0 15,0 0-15-15,0 0-3 0,0 0-1 0,0 0 0 0,-4 6 43 16,4-6 9-16,-4 3 1 0,4-3 1 0,0 7 31 0,0-7 0 0,-7 3 0 0,7-3 0 16,0 0-15-16,0 0-3 0,-7 0-1 0</inkml:trace>
  <inkml:trace contextRef="#ctx0" brushRef="#br0" timeOffset="125694.29">7920 16263 748 0,'0'0'33'0,"0"0"7"0,0 0-32 0,0 0-8 0,0 0 0 0,0 0 0 16,7-6 88-16,-7 3 15 16,0 3 3-16,3-9 1 0,1 2-76 0,-4 7-15 15,0 0-4-15,0 0 0 0,4-3 106 0,-4 3 21 0,0 0 4 0,0 0 1 16,7-6-23-16,-7 6-4 0,0 0-1 0,0 0 0 15,0 0-57-15,0 0-12 0,3-3-3 0,-3 3 0 16,0 0-28-16,11 0-7 0,-1 0-1 0,-3 0 0 16,-7 0-8-16,11 0 0 0,-8 3 0 0,4 3 0 15,-7-6 0-15,11 3 0 0,-11-3 0 0,4 7 0 16,3-4 0-16,-7-3 0 0,0 6 0 0,3 3 0 16,-3-9 8-16,0 10 5 0,0-1 2 0,0-3 0 15,0-6 17-15,0 10 4 0,0-1 1 0,0-6 0 16,-3 10-12-16,6-10-2 0,-3-3-1 0,0 9 0 15,4 1-8-15,-1-1-2 0,1 1 0 0,-1-4 0 16,1 3 16-16,3 1 4 0,-7-1 0 0,7 1 0 16,-4-1-32-16,8 16 0 0,-4-16 0 15,-3 7 12-15,-1-6-3 0,1 2-1 0,-1 4 0 16,-3-1 9-16,4-2 2 0,-1 3 0 0,-3 3 0 0,4-4 4 16,-4-2 1-16,0 2 0 0,0 1 0 0,7-3-5 0,-7 2-1 15,0-5 0-15,0 5 0 0,0-2-10 0,3 3-8 16,-3-7 12-16,0 7-12 0,0-4 12 0,0-2-4 15,0 5 0-15,-3 1-8 0,3-3 10 0,0-4-10 16,0 0 8-16,-7 7-8 0,3-7 15 0,1 1-3 16,-1-1 0-16,-3 1 0 0,0-1-1 0,0-3-1 0,4 10 0 15,-5-13 0-15,-2 7-10 0,3-1 10 0,0-3-10 0,0 4 10 16,-4-7 3-16,1 3 1 0,-1 3 0 0,4-2 0 16,-7-4-14-16,3 3 0 0,-3-3 0 0,4 4 0 15,2-4 0-15,-2-3-15 0,-1 0 2 0,4 6 0 16,-7-6-9-16,4 0-2 0,2 0 0 0,-2 0 0 31,-1 0-34-31,4-6-7 0,7 6-2 0,0 0 0 16,-7 0-108-16,4-3-21 0,-4-4-5 0,7-2-843 0</inkml:trace>
  <inkml:trace contextRef="#ctx0" brushRef="#br0" timeOffset="126519.66">8364 16389 2530 0,'0'0'56'0,"0"0"11"0,-7 9 2 0,4-9 3 0,-4 6-58 0,7-2-14 15,-11 2 0-15,11-6 0 0,0 0 0 0,0 0-18 16,-3 3 4-16,3-3 1 15,0 0-23-15,0 9-5 0,0-9-1 0,0 7 0 0,0-7 27 0,0 9 6 16,7 0 1-16,0 1 0 0,-7-10 8 0,0 9 16 0,0 1-4 0,0-4-1 16,0 3 33-16,0 1 6 15,0-10 2-15,0 9 0 0,0 1 0 0,-7-1 0 16,3-3 0-16,1 4 0 0,3-10-23 0,-4 9-4 16,1-3-1-16,3-6 0 0,0 0-14 0,0 0-10 15,0 0 12-15,0 0-12 0,-4 4 8 0,4-4-8 0,0 0 0 0,0 0 0 16,0 0 32-16,0 0 0 0,0 0 0 0,0 0 0 15,0-10-7-15,0 1-1 0,4-1-1 0,-4 4 0 16,3-7-12-16,1-2-3 0,-1-1 0 0,1 4 0 16,3-7-8-16,-7 3 0 0,0-3 0 0,0 0 0 15,7 4 0-15,-4-4 0 0,4 0 0 0,0 0 0 16,-7 4 0-16,4-1 0 0,3 3 0 0,0-2 0 16,4 5 0-16,-4 1 0 0,0 0 0 0,3-1 0 15,1 4 0-15,0-4 0 0,-1 10 0 0,1-3 0 16,-1-3 0-16,4 6 0 0,-7 0-9 0,4 6 9 0,0-3-11 15,-1 4 11-15,-3 2-10 0,7 1 10 0,-10-1-11 16,3 0 11-16,4 10-12 0,-4-3 12 16,-4-4-8-16,1 10 8 0,3-9 0 0,0 3 0 0,-4-7 0 15,4 10 0-15,-3-10 0 0,3 1 0 0,-4-1 0 16,1 0 0-16,-1-2 0 0,1 2 0 0,-4-9 0 16,0 0 8-16,0 0-8 0,7 9 9 0,-3-9-9 0,-4 0 8 15,0 0-8-15,0 0 8 0,7 0 0 0,0-3 0 16,-7 3 0-16,3-9 0 0,4 3-8 0,-7-10 0 15,7 7 0-15,-7-1 0 0,4-2 0 0,-1-4 0 16,1 0 0-16,-1-3 0 0,1 7 0 0,0-10 0 16,-1 9 0-16,1-2 0 0,3-4 0 0,0 3 0 15,-4 7 0-15,4-4 0 0,-3 4 0 0,3-4 0 0,0 10 0 0,0-3 0 16,0-3 0-16,4 5-12 0,-4-2 2 0,3 3 1 16,-3-3 9-16,4 6 0 0,-1 0 0 0,-2 0 0 15,-8 0 0-15,7 0 0 0,3 0 0 0,4 6 0 16,-3 3-9-16,-1-5 9 0,1 5-10 15,3 0 10-15,-3 4 0 0,-1-1-9 0,1-2 9 16,-1 6 0-16,1-4 0 0,-4 4 0 16,0 3 0-16,0-4 0 0,0 4 0 0,0-3 0 0,-3-7 0 0,3 1 0 15,-4 2 0-15,1 4 0 0,-1-7 0 0,1 1 0 32,0-1-36-32,-1 0-11 0,4 4-2 0,-7-10-1 15,0 6-27-15,0-9-6 0,0 0-1 0,4 10 0 0,-4-10-137 0,0 0-28 0,3 9-6 0,-3-9-613 16</inkml:trace>
  <inkml:trace contextRef="#ctx0" brushRef="#br0" timeOffset="126751.75">9200 16191 1785 0,'-3'10'159'0,"3"-1"-127"16,0 0-32-16,0 7 0 15,0-3 203-15,3 9 34 0,1-4 7 0,0 1 2 0,3 0-186 0,0 0-38 16,0 0-7-16,0 3-2 0,3-4-13 0,1 1-16 16,-4 0 3-16,0-3 1 0,0-4 12 0,0 4 15 15,4-7-3-15,-11 7-1 16,3-7-50-16,1 1-9 0,-4-7-3 0,0-3 0 16,0 0-26-16,0 0-6 0,0 0-1 0,0 0-615 15,0 0-123-15</inkml:trace>
  <inkml:trace contextRef="#ctx0" brushRef="#br0" timeOffset="126919.3">9162 15934 1958 0,'0'0'87'0,"0"0"17"0,0 0-83 0,0 0-21 0,0 0 0 0,0 0 0 15,0 0 199-15,0 0 35 0,0 0 7 0,0 0 2 16,0 0-243-16,3 9-59 0,-3-9-6 0,4 10-2 15,-4-10-165-15,7 6-32 0</inkml:trace>
  <inkml:trace contextRef="#ctx0" brushRef="#br0" timeOffset="127392.04">9581 16379 2358 0,'0'0'52'0,"0"0"10"0,0 0 2 0,0 0 3 0,0 0-54 0,0 0-13 16,0 0 0-16,0 10 0 0,0-10 0 0,0 0 0 0,0 0 0 0,0 0-10 16,0 0 10-16,0 0 0 0,0 0 8 0,0 0-8 15,0 0 33-15,0 0 3 0,0 0 0 0,0 0 0 16,-3-10-4-16,-1 4 0 15,1-3 0-15,-1-1 0 0,1 1 26 0,3-1 5 16,-4-8 1-16,4 2 0 0,0 3-26 0,0-2-5 16,0-4-1-16,0 0 0 0,0 3-32 0,4-2 0 0,-1 2 0 0,1 3 0 31,-1-2-19-31,1 5-10 0,3 1-3 0,-3-1 0 0,3 4 32 0,-4-3 0 0,1 6 13 0,3-4-4 16,0 4-9-16,0-3 0 0,0 6 0 0,0-9 0 15,3 9 0-15,-2 0 0 0,2-7 0 0,1 4 8 16,-1 3-8-16,1 3 0 0,-1 4-12 0,1-7 12 15,3 9-12-15,0 0 12 0,0 7-12 0,0-3 12 16,1 2-12-16,2 4 12 0,1 0-12 0,0-3 12 16,-1 9 0-16,1-6 0 0,3 6 12 0,-3-7-4 0,3 1-8 0,-4 0 0 15,1 0 0-15,0-3 0 0,-1 2 0 0,1 1 0 16,0-3 0-16,-1-4 0 0,-3 4 0 0,0 3 0 16,1-10 0-16,-1 7 0 15,-4-7-94-15,1 1-21 0,-4-4-4 0,-7-6-648 16,7 3-129-16</inkml:trace>
  <inkml:trace contextRef="#ctx0" brushRef="#br0" timeOffset="141547.91">8199 17304 172 0,'0'0'8'0,"-7"4"1"0,-1-4-9 0,1 6 0 0,-3-3 0 0,10-3 0 16,-11 6 148-16,4-3 28 15,4-3 6-15,3 0 1 0,0 0-28 0,0 0-6 16,-7 0-1-16,7 0 0 0,0 0-24 0,0 0-6 0,0 0-1 0,0 0 0 16,0 0-34-16,0 0-7 0,0 0-2 0,0 0 0 15,0 0-15-15,0 0-3 16,0 0-1-16,0 0 0 0,3 7-16 0,4 2-3 0,0 0-1 0,4 1 0 15,-11 6-7-15,7-4 0 0,-4 4-1 0,4 3 0 16,1-1-13-16,-1 1-2 0,3 6-1 0,1-6 0 16,-4 0-2-16,3 6 0 0,4-6 0 0,-6-3 0 15,2 2-9-15,8 1 12 0,-11-3-12 0,3 3 12 16,1-10-12-16,0 7 0 0,3-4 9 0,-4-2-9 16,1 5 0-16,-1-5 0 0,-3-4 0 0,1 3 0 15,-1-5-11-15,0 2-6 0,-7-6-2 0,0 0 0 31,7 9-42-31,-7-9-9 0,0 0-2 0,0 0 0 0,0 0-88 0,7-6-17 0,-7 6-4 16,10-3-637-16</inkml:trace>
  <inkml:trace contextRef="#ctx0" brushRef="#br0" timeOffset="141941.29">8587 17282 115 0,'0'0'10'0,"0"0"-10"0,0 0 0 0,0 0 0 16,0 0 356-16,0 0 68 15,0 0 15-15,0 0 2 0,0 0-337 0,0 0-67 16,-4 10-13-16,4 2-4 0,0-8-8 0,-3 5-3 0,3 0 0 0,-4 1 0 15,1 5 41-15,3-5 8 0,-4 9 2 0,-3-1 0 16,3-2 3-16,-3 3 1 0,7 0 0 0,-10 6 0 16,3 0-10-16,0-6-2 0,0 9 0 0,0-3 0 15,-4-6-15-15,4 9-3 0,3-3-1 0,-10 3 0 16,7 1-19-16,-3 5-4 0,-1 1-1 0,0 2 0 16,-3 4-9-16,4 3 0 0,-4-6 0 0,3 9 0 15,0-3 0-15,4-4-16 0,-7-2 4 0,7-4 1 16,4-5-21-16,-4-1-4 0,0-9 0 0,3-4-1 15,1-5-7-15,3-1-2 0,0-9 0 0,0 0 0 16,0 0-183-16,7-3-37 0,7-13-7 0,3-2-2 0</inkml:trace>
  <inkml:trace contextRef="#ctx0" brushRef="#br0" timeOffset="142693.29">8244 17157 288 0,'0'0'25'0,"0"0"-25"16,0 0 0-16,0 0 0 0,0 0 293 0,0 0 54 15,0 0 10-15,0 0 3 0,7-3-280 0,1-3-55 16,-5 2-11-16,-3 4-2 0,7-6-12 0,-3 3 0 0,10-3 0 0,-11-4 0 16,1 4 0-16,6 6 0 15,1-9 0-15,-4 6 0 0,0-4 11 0,4-2 0 0,-4 6 0 0,0-3 0 16,0-4 17-16,3 4 3 0,-10 3 1 0,7-4 0 16,1-2 10-16,-1 0 2 15,0 5 1-15,0-5 0 0,3-3-11 0,4 2-2 0,-10 7-1 16,3-6 0-16,0 2-13 0,0-2-2 0,-3-1-1 0,3 7 0 15,0-3-15-15,0-3 8 0,3 2-8 0,-10 7 0 16,0-3 0-16,0 3 0 0,0 0 0 0,0 0 0 16,0 0 12-16,0 0-3 0,0 0-1 0,0 0 0 15,11 3 6-15,-4 4 1 0,-3 2 0 0,-1 0 0 16,1 1-6-16,-1-1-1 0,1 7 0 0,-4-7 0 16,3 10-8-16,1-3 8 0,-4-4-8 0,0 4 8 15,3-6-8-15,1 5 12 0,-1-5-12 0,4 2 12 16,-7-6-12-16,4 4 0 0,3-1 0 0,-4 1 8 0,5-1-8 15,-5-3 0-15,-3-6-12 0,4 3 12 16,-1 7-132-16,-3-10-20 0,7 6-3 0,-7-6-1 0</inkml:trace>
  <inkml:trace contextRef="#ctx0" brushRef="#br0" timeOffset="146667.41">11532 15470 172 0,'14'-3'16'0,"1"-3"-16"16,-15 6 0-16,7 0 0 0,0-10 193 0,0 4 36 15,0 3 7-15,-4-4 2 0,1-2-139 0,-1 6-28 16,8-3-6-16,-4 3-1 0,-3-4-28 0,-1-2-5 15,8 6-2-15,-4-4 0 0,0 1-13 0,3 3-4 0,-10 3 0 0,11-6 0 16,-1 6 4-16,-6-3 0 0,-4 3 0 0,7-7 0 16,4 4 32-16,-11 3 6 0,0 0 2 0,0 0 0 15,0 0 20-15,0 0 4 0,0 0 0 0,0 0 1 16,3-6 1-16,-3 6 0 0,0 0 0 0,0 0 0 16,0 0-35-16,0 0-7 15,0 0-2-15,0 0 0 0,0 0 4 0,-7-3 1 0,0 3 0 0,0 0 0 16,0 0-22-16,-4 3-4 0,-6-3-1 0,3 0 0 15,0 6 4-15,-4-3 0 0,-3 4 0 0,-4-7 0 16,0 3-3-16,4-3 0 0,0 6 0 0,-4-6 0 16,-3 3-17-16,0 3 10 0,14-6-10 0,-7 10 8 15,-8-10 1-15,8 6 0 0,0-3 0 0,0 7 0 16,0-4-9-16,0-3 0 0,-4 3 0 0,0-3 0 16,7 4 0-16,-3 2 0 0,-3-3 0 0,2-2 0 0,8 2 0 0,0-3 0 15,-10 3 0-15,2-3 8 0,5 4 0 0,3-4 0 16,0 3 0-16,-1-6 0 15,-6 3-8-15,11 3 0 0,10-6 0 0,-7 0 8 0,0 0 5 0,-1 7 1 16,8-7 0-16,0 0 0 0,0 0-14 0,-7 3 0 16,0 3 0-16,7-6 0 0,0 0 0 15,0 0 0-15,-7 3 0 0,7 7 0 0,4-1 0 0,-4 1 0 16,-4-4 0-16,4 3 0 0,0 1 0 16,0-1 0-16,4 7 0 0,-8-4-10 0,1 4 10 0,-1 9 0 15,11-3 0-15,-3 3 0 0,-8 3 0 0,4 4 0 16,7-4 0-16,4 0 0 0,-4 0 0 0,-3 7 0 15,-4-1 0-15,7-6 0 0,7 7 0 0,-4-7 0 16,-10 4 0-16,0-1 0 0,4-6 0 0,-1 9 8 0,-3-5-8 16,0 5 0-16,-7 1 0 0,4-4 0 0,6 4 0 0,-10-1 0 15,-3 1 8-15,-1 2-8 16,15-2 8-16,-8-1-8 0,-3-6 9 0,0 1-9 0,3-4 12 0,1 3-12 16,3-3 13-16,-4-6-4 0,1 0-1 0,-1-1 0 15,11 4 0-15,-7-9 0 0,-3-4 0 0,-1 7 0 16,8-7 0-16,-4 1 0 0,0-10 0 0,-4 0 0 15,1 9 1-15,3-9 0 0,0 0 0 0,0 0 0 16,-7 0 8-16,7 0 2 0,0 0 0 0,0 0 0 16,0 0-4-16,0 0-1 0,0 0 0 0,7 0 0 15,0 7-14-15,-7-7 9 0,0 0-9 0,10-7 8 16,8 7-8-16,-7 0 0 0,-11 0 0 0,0 0 0 16,10 0 0-16,4-3 0 0,-7-3 0 0,0 6 8 15,-7 0-8-15,11-3 0 0,7-4 0 0,-8 7 0 16,-10 0 0-16,11 0 0 0,6 0 0 0,1 0 0 15,-4-6 0-15,0 3 0 0,4 3 0 0,3 0 0 0,0-6 8 16,-3 6 0-16,0-3 0 0,3-4 0 0,3 7-8 0,1-3 0 16,-11-3 0-16,7 6 0 15,4-3 0-15,0-3 0 0,-4 6 0 0,-3-4-11 0,-1-2 11 0,1 6 0 16,7-3 0-16,-11-3-8 0,-4 6 8 0,8 0 0 16,3-7 0-16,-3 4-8 15,-4 3-19-15,0-6-3 0,0 6-1 0,0-3 0 16,-3 3 0-16,-1-6 0 0,1 6 0 0,-4-4 0 15,4-2-126-15,-11 6-26 0,0 0-5 0,0 0-933 0</inkml:trace>
  <inkml:trace contextRef="#ctx0" brushRef="#br0" timeOffset="147188.22">10975 16066 1699 0,'0'0'37'0,"0"0"8"0,0 0 2 0,0 0 1 0,0 0-39 15,0 0-9-15,-7 3 0 0,7-3 0 0,0 0 0 0,0 0 8 16,-4 6-8-16,1-3 8 0,3-3 17 0,0 0 3 15,0 0 1-15,-4 7 0 0,1-7 52 0,3 0 11 16,0 0 1-16,0 0 1 0,-7 6 10 0,7-6 3 16,10 3 0-16,4-3 0 0,-14 0-27 0,11 0-6 0,3-3-1 0,0 3 0 15,7-6-53-15,-3 6-10 16,-4-7-2-16,4 4-8 0,10 3 33 0,-3 0 0 0,-8-6 0 0,8 6 0 16,0-3-33-16,-1 3 0 0,1-6 0 0,0 2 0 15,-1 4 0-15,5-6 0 0,2 6 0 0,-6-3 0 16,-4 3 0-16,4-6 0 0,7 6 0 15,-4 0 0 1,-3 0-43-16,-4 0-9 0,4 0-1 0,-1 0-1 16,-3 0-142-16,-3 0-29 0</inkml:trace>
  <inkml:trace contextRef="#ctx0" brushRef="#br0" timeOffset="149717.4">12065 16433 1612 0,'0'0'144'0,"0"0"-116"0,0 0-28 0,0 0 0 15,0 0 149-15,0 0 24 0,-4-7 5 0,4 7 1 16,0 0-143-16,0 0-36 15,0 0 0-15,0 0 0 0,0 0 0 0,0 0 0 16,0 0 0-16,8 7 0 0,2-7 0 0,-10 0 0 0,7 0 0 16,0 9 0-16,0-9 21 0,0 9-2 0,-3-2-1 0,3 2 0 15,-4 1 22-15,1-1 5 0,0 0 1 0,-1 10 0 16,1-9-21-16,-1-1-4 0,-3 7-1 0,4-7 0 16,-4 7-8-16,3-7-1 0,4 1-1 0,-3-1 0 15,-1-6 4-15,-3-3 1 0,4 13 0 0,3-4 0 16,-7-9 0-16,7 3 0 0,-7-3 0 0,10 6 0 15,-2-6 7-15,2 4 2 0,-3-8 0 0,0 4 0 16,0 0-10-16,0-6-2 0,4 6 0 0,-4-3 0 16,0-3 9-16,0-4 2 0,0 1 0 0,0 3 0 0,-3-4-5 0,3 1-1 15,0 0 0-15,0-4 0 0,-4-3-8 0,4 7-1 16,1-7-8-16,-1-3 12 16,0 4-12-16,0-4 0 0,3 0 0 0,1-6 0 0,-1 6 9 0,-2 0-9 15,2-6 8-15,1 6-8 0,-1 1 0 0,-3-1-14 16,4 3 2-16,-4 4 0 0,0-4 3 15,-3 7 1-15,3 2 0 0,-4-2 0 16,1 6-45-16,-4 3-9 0,0 0-2 0,0 0 0 16,0 0-113-16,0 0-23 0,0 0-5 0,0 0-1 15,0 0-10-15,0 0-1 0,0 0-1 0,-4 12 0 0</inkml:trace>
  <inkml:trace contextRef="#ctx0" brushRef="#br0" timeOffset="150084.15">12284 16636 864 0,'0'0'76'0,"0"0"-60"0,0 0-16 0,0 0 0 15,0 0 159-15,0 0 29 0,-7 4 5 0,7-4 2 16,0 0-105-16,-4 9-21 0,1-9-4 0,3 0-1 16,0 0 0-16,0 6 0 0,-4 4 0 0,4-1 0 15,-3-3-19-15,3 4-4 0,-4-1-1 0,4-6 0 16,0 13 9-16,-3-7 2 0,3 1 0 0,0 6 0 16,-4-4-5-16,4 10-1 0,-4-9 0 0,4 5 0 0,0 4-23 0,-3-3-5 15,3 3-1-15,0-6 0 0,0 9-16 0,0-6 0 16,3-1 0-16,-3-2 0 0,8-3 0 0,-5 2 0 15,1-5 0-15,-1 5 0 0,1-5-9 0,-1-7-6 16,4 6-1-16,-7-9 0 16,4 7-56-16,-4-7-12 0,10 0-3 0,-6 3 0 15,-4-3-109-15,0 0-21 0,0 0-5 0</inkml:trace>
  <inkml:trace contextRef="#ctx0" brushRef="#br0" timeOffset="150910.84">12728 16270 230 0,'0'0'10'0,"0"0"2"0,0 0-12 0,0 0 0 0,0 0 0 0,0-7 0 16,0 7 296-16,0 0 57 0,-3-9 11 0,3 9 3 16,3-6-233-16,-3 6-46 0,0 0-10 0,0 0-2 15,0 0-48-15,0 0-9 0,0 0-3 0,7 6 0 0,-3 3 0 16,-1 1 0-16,4-1 0 0,-3 10 0 0,3-3 18 0,-3 2 3 15,-4 1 1-15,3 6 0 0,1 4-11 0,-4-4-3 16,0 9 0-16,0-6 0 0,0 7-13 0,-4-1-3 16,1-2-8-16,-1 2 12 0,-3 1-12 0,3 2 9 15,1-2-9-15,-4-1 8 0,0-5 5 0,3 5 1 16,1-6 0-16,-1-3 0 0,1 4-3 0,3-4-1 16,0 0 0-16,0-3 0 0,3-7-10 0,1 4 0 15,-1 0 0-15,1-3 0 0,-1-7-15 0,1 7-5 16,3-4 0-16,-4-5-1 15,1-4-127-15,-4-3-26 0,0 0-5 0</inkml:trace>
  <inkml:trace contextRef="#ctx0" brushRef="#br0" timeOffset="151322.22">13342 16495 2005 0,'0'0'88'0,"0"0"20"0,0 0-87 0,-3 0-21 0,3 0 0 0,0 0 0 16,-8 0 19-16,5 10-1 0,-4-10 0 0,3 9 0 16,4-9-18-16,-3 0 0 0,-4 10 0 0,0-4 0 15,0-3 13-15,3 3-1 0,-6 4 0 0,-1 5 0 0,0-2 23 0,-3-4 4 16,0 7 1-16,0 3 0 16,-4 0-20-16,1 6-3 0,-1-6-1 0,1 6 0 0,-1 3-4 0,0-3 0 15,-3 0-1-15,0-3 0 0,3 3-11 0,1 0 0 16,-1-6 9-16,4-7-9 0,0 10 0 0,3-9 0 15,1-4 0-15,-1 1-12 16,4-4-82-16,0 3-17 0,0-9-3 0,7 0-1 16,0 0-76-16,-4 0-15 0,-3-9-3 0,7 9-1 0</inkml:trace>
  <inkml:trace contextRef="#ctx0" brushRef="#br0" timeOffset="151571.06">13007 16505 2412 0,'0'0'107'0,"0"0"21"0,0 0-102 0,0 0-26 0,3 9 0 0,5 7 0 15,-1-7 23-15,3 1-1 0,1 9 0 0,-1-4 0 16,1 4-22-16,3 0 0 0,4 0 0 0,-1 6 8 16,-6-6-8-16,7 6 0 0,-4 0 8 0,3-3-8 15,1-4 10-15,0 8-2 0,-1-1-8 0,-3 3 12 16,0-9-12-16,1-1 0 0,-5 4 0 0,1-3 0 0,-1 0-8 0,1-3-5 15,-1-4-1-15,-3-2 0 16,1-1-19-16,-5 1-4 0,4-4-1 0,0 0 0 16,0-3-133-16,0-3-26 0,0 0-6 0</inkml:trace>
  <inkml:trace contextRef="#ctx0" brushRef="#br0" timeOffset="153437.71">14446 15272 403 0,'0'0'17'0,"0"0"5"0,0 0-22 0,0 0 0 0,0 0 0 0,0 0 0 16,0 0 411-16,0 0 77 0,7-6 16 0,-3 3 4 16,-1-3-407-16,-3 6-81 0,4-3-20 0,-4-4 0 15,0 4 0-15,0-3 9 0,0-3-9 0,-4-1 0 16,1 4 13-16,-1 3-4 0,1-4-1 0,-1 7 0 15,-3-9 23-15,0 9 4 0,0-3 1 0,0-3 0 16,-4 6-4-16,1-4 0 0,-4 4 0 0,-4 4 0 16,0-4-8-16,-6 6-3 0,-1-3 0 0,0-3 0 15,1 9 11-15,-1-9 1 0,-7 7 1 0,4 2 0 16,-4 1-34-16,4-4 0 0,0-3-10 0,0 6 10 16,3 1 0-16,0-4 18 0,1-3-2 0,2 3 0 15,1 4-16-15,4-4 10 0,-1-3-10 0,0-3 8 16,4 7-8-16,0-4 0 0,0 3 0 0,0-3 0 0,3 3 0 15,4-3 12-15,-3 4-12 0,-1-7 12 0,4 9-12 0,3-3 0 16,1-2-12-16,-4 5 12 0,3-3-9 0,4 4 9 16,-3-1 0-16,3 0 0 0,-4 10 0 0,4-3 0 15,0-4 0-15,0 4 0 0,-3 3 0 0,3 0 0 16,0 3-10-16,0 0 10 0,0-3 0 0,3 6 0 16,-3 3 0-16,4-3 0 0,-1 3 0 0,-3 3-8 15,4 1 8-15,-4 2 0 0,3 1 0 0,1 2 0 16,-4 7 9-16,0 0-9 0,0 0 13 0,0 0-4 15,0 0-1-15,0 3 0 16,0 6-8-16,0-6 0 0,0 4 0 0,0 2 0 0,0-6 0 0,0 3 0 16,0-12 0-16,-4 6 0 0,4-1 0 0,-3-5 8 15,-1-3-8-15,4-1 8 0,0 4-8 0,0-4 0 16,-3-6 0-16,3 1 0 0,-4 2 0 0,4-9 0 16,0 3 0-16,4-6 0 0,-4 0 8 0,3-4 0 0,-3-5 0 0,0 5 0 15,0-5-8-15,4-1 0 0,-1-6 0 0,1 7 0 16,-4-10 28-16,0 0 3 0,0 0 1 0,7 6 0 15,0 0-32-15,-3-3 0 0,-4-3 0 0,7 7 0 16,0-4 12-16,0 3-4 0,3-3-8 0,8 7 12 16,-7-10-12-16,-1 6 0 0,1-3 0 15,3-3 0-15,-4 6 0 0,5-6 0 0,2 0 0 16,1 4 0-16,-4 2 0 0,4-6 0 0,-4 0 0 16,7 0 0-16,-4 0 0 0,5 0 0 0,-1 0 0 15,0 0 0-15,0 0 0 0,0 0 0 0,0 0 0 16,-3 0 0-16,3 0-8 0,0-6 8 0,1 2-13 31,-5 4-41-31,4 0-8 0,-3-6-2 0,0 6 0 0,-1-9-129 0,-3 9-27 0,1-10-4 0</inkml:trace>
  <inkml:trace contextRef="#ctx0" brushRef="#br0" timeOffset="154324.21">14549 15664 1209 0,'0'0'108'0,"0"0"-87"16,0 0-21-16,0 0 0 0,-4 0 136 0,4 0 24 0,-3 4 4 0,3-4 0 15,0 0-113-15,0 0-23 0,0 0-5 0,0 0-1 16,0 6-2-16,0 3-1 0,0-9 0 0,3 10 0 15,1 5 1-15,-1-2 0 0,1-4 0 0,3 7 0 16,-4 9 10-16,4-6 2 0,0 6 1 0,-3-3 0 16,-1 12-2-16,1-5-1 0,3-4 0 0,-4 3 0 15,-3-3 2-15,8 3 0 0,-5-3 0 0,4 0 0 16,-3-6 0-16,3 0 1 0,-4 0 0 0,4-4 0 16,0-5 0-16,0 6 0 0,0-4 0 0,1-6 0 15,-1 4 4-15,3-7 1 0,1 3 0 0,-4-6 0 16,3 0-11-16,1 0-3 0,0 0 0 0,-1 0 0 15,1-6 12-15,3 3 3 0,0-7 0 0,-3 4 0 16,3-3-19-16,0-1-3 0,0-5-1 0,-4 5 0 16,5-2-16-16,-5-4 0 0,4-3 0 0,-3 4 0 15,3 2 12-15,-3-9-4 0,3 3 0 0,-4 0-8 0,4-6 0 16,-3 3 0-16,3-3 0 0,0 0 0 16,-3 6 0-16,3-9 0 0,-4 9 0 0,1-6 0 0,0 6 0 0,-1-6 0 15,1 7 0-15,-1 2-12 0,1 3 4 0,-4-2 8 16,0-4-13-16,0 9 5 0,0-5-7 0,-3 5-1 15,3 1 0-15,-4-1 0 16,4 1-55-16,-3 3-11 0,-4 6-2 0,0 0-1 16,0 0-64-16,0 0-13 0,0 0-2 0,-4 6-846 0</inkml:trace>
  <inkml:trace contextRef="#ctx0" brushRef="#br0" timeOffset="154789.96">14767 16270 1152 0,'0'0'102'0,"0"0"-82"0,0 0-20 0,0 0 0 16,0 0 223-16,0 3 40 0,0-3 8 0,0 9 1 0,0-9-216 0,0 10-43 15,0-1-13-15,0 0 0 0,0 7 11 0,4-7-11 16,-4 1 12-16,0-1-12 0,0 1 32 0,0 5 0 16,-4 1 0-16,4 3 0 0,0-7 8 0,-3 13 0 15,-1-6 1-15,1 0 0 0,3 3-6 0,-4-3-2 16,1 0 0-16,-1 0 0 0,4-1-16 0,0-2-3 16,-3 3-1-16,3-4 0 0,3-2-13 0,1-4 9 0,-4 7-9 15,0-6 8 1,3-1-52-16,-3 0-10 0,4-2-2 0,-4-7-1 15,0 0-185-15,0 0-37 0,0 0-7 0,0 0-2 0</inkml:trace>
  <inkml:trace contextRef="#ctx0" brushRef="#br0" timeOffset="155208.44">15286 16270 1393 0,'0'0'61'0,"0"0"14"0,0 0-60 0,0 0-15 15,0 0 0-15,0 0 0 0,0 0 83 0,0 0 13 16,0 0 4-16,0 0 0 0,0 0-32 0,0 0-7 16,0 0-1-16,7-7 0 0,0 7 23 0,4-6 4 15,-11 6 1-15,10 0 0 0,1 0-22 0,-1-3-4 16,-10 3-1-16,11 0 0 0,3 0-17 0,0 0-4 0,0 0-1 16,0-6 0-16,4 6-15 0,-4 0-4 15,7 0 0-15,-3 0 0 0,0 0-20 0,-4 0 0 16,3 6 0-16,1-6 0 0,-4 0-12 0,0 0-8 15,4 0 0-15,-4 0-1 16,0 0-18-16,0 0-3 0,0 0-1 0,0 0 0 16,0 0-18-16,1 0-4 0,-5 0-1 0,1 0 0 15,-1-6-88-15,1 3-18 0,-4 3-3 0</inkml:trace>
  <inkml:trace contextRef="#ctx0" brushRef="#br0" timeOffset="156121.68">16125 16119 1029 0,'0'0'45'0,"0"0"11"0,0 0-45 0,0 0-11 0,0 0 0 0,0 0 0 15,0-6 86-15,0 6 15 0,0-3 3 0,0 3 1 16,0-7-44-16,0 7-9 0,0-3-1 0,0 3-1 0,0 0 4 0,4-6 1 16,-4 6 0-16,0 0 0 0,7-3-13 0,-7 3-2 15,0 0-1-15,0 0 0 0,0 0-1 0,0 0 0 16,7 0 0-16,-7 0 0 0,0 0 10 0,0 0 1 15,7 3 1-15,0 3 0 0,-7-6 14 0,7 3 4 16,-7-3 0-16,0 0 0 0,7 7-14 0,-7-7-2 16,0 0-1-16,0 0 0 0,0 0-8 0,0 0-2 15,0 0 0-15,0 0 0 0,0 0-4 0,0 0-1 16,7 3 0-16,-7-3 0 0,0 0-36 0,0 0 0 16,0 0-12-16,7 0 4 0,-7 0 8 0,11 6 16 15,-4-3-4-15,0-3-1 0,-7 0-11 0,7 6 0 16,-7-6 9-16,7 4-9 0,4-4 0 0,-4 6 0 15,-7-6 0-15,7 3 0 0,0 3 0 0,0-6 0 16,-7 0 0-16,4 10 0 0,3-10 19 0,0 9-1 0,0-9 0 16,-7 0 0-16,0 0-10 0,7 10-8 15,3-1 9-15,1-3-9 0,-4 4 34 0,0-1 1 0,7 0 0 0,-3 7 0 16,-4-3-35-16,0 2 0 0,3 1 0 0,1-3 0 16,3 2 0-16,0 4 0 0,-3-10 0 0,3 7 0 15,-3-6 0-15,3 2 0 0,0 4 0 0,0-7 0 16,-4 1 0-16,-2 5 0 0,6-5 0 0,-4-1 0 15,-3 0 0-15,0-2 0 0,0 2 0 0,0-6 0 16,1 7 0-16,-5-4 0 0,4-3 0 0,0 3 0 16,-7-6 0-16,4 7 0 0,-4-7 0 0,7 3 0 15,-7-3-33-15,0 0-4 0,0 0-1 0,0 0 0 16,0 0-65-16,3 6-13 0,-3-6-2 16,0 0-1-16,0 0-65 0,0 0-12 15,0 0-4-15</inkml:trace>
  <inkml:trace contextRef="#ctx0" brushRef="#br0" timeOffset="156560.66">16785 16006 1602 0,'0'0'71'0,"0"0"14"0,0 0-68 0,0 0-17 0,0 0 0 0,0 0 0 15,0 0 43-15,0 0 5 0,0 0 0 0,0 0 1 16,0 0-3-16,0 0-1 0,0 0 0 0,0 0 0 16,0 0-4-16,0 0-1 0,7 10 0 0,-3-4 0 15,-1 3 4-15,1 1 1 0,-4-1 0 0,0 1 0 16,-4-1 3-16,1 7 1 0,-1-1 0 0,-3-2 0 15,0 6 7-15,0 6 0 0,-4 0 1 0,1 3 0 16,-1 0-16-16,1 7-3 0,-8-1-1 0,4 10 0 16,0-6-23-16,0 6-5 0,-4-7-1 0,0 4 0 15,4-3-8-15,-3-1 0 0,-1-2 0 0,0-1 0 16,1 1 8-16,3-4 0 0,-4 4 0 0,4-10 0 16,0 9 4-16,0-6 0 0,0-2 0 0,0 2 0 0,3-3-12 0,0-6 0 15,1 6 0-15,3-3 0 0,3-7-14 0,1 4-5 16,-4-3-1-16,3-4 0 15,4-2-99-15,-3-4-20 0,-1 4-4 0,0-4-1 16,4-6-78-16,0 0-16 0,0 0-3 16,0 0-1-16</inkml:trace>
  <inkml:trace contextRef="#ctx0" brushRef="#br0" timeOffset="157296.84">16270 15868 748 0,'0'0'67'0,"0"0"-54"16,0 0-13-16,0 0 0 0,0 0 240 0,0 0 44 15,0 0 10-15,0 0 2 0,0 0-236 0,0 0-48 16,0 0-12-16,0 0 0 15,0 0-17-15,0 0-8 0,7-6-2 0,-3-3 0 0,3 2 36 0,0-2 7 0,0 6 2 16,0-7 0-16,4 4 7 0,-4-3 2 16,3-1 0-16,-3 1 0 0,-3-1 17 0,3 4 3 0,0-3 1 0,0-1 0 15,3-2-29-15,1-1-6 0,-4 4-1 16,4-1 0-16,-4 1-3 0,0 0-1 0,0-1 0 0,0 4 0 16,0 3-8-16,-3-3 0 0,-4 6 0 0,7 0 0 15,-7 0 8-15,0 0-8 0,0 0 0 0,7 0 8 16,0 0-8-16,-7 0 0 0,0 0 0 0,7 0 0 15,0 0 0-15,0 6 0 0,-7-6 0 0,0 0 0 16,7 0 11-16,0 9 0 0,0 1 0 0,0-1 0 16,-3 0 4-16,3 7 1 0,-4 0 0 0,4 3 0 15,-3-1 0-15,3 1 1 0,0 0 0 0,-4 0 0 16,4-3-8-16,1 2-1 0,-1-2-8 0,0-3 12 16,3 2-12-16,-3 1 8 0,0-7-8 0,0 1 0 0,-3-1 0 15,3-6 0-15,-4 4 0 0,-3-7 0 16,8 6-15-16,2-3-9 0,-6-6-1 0,-4 3-1 15,7-6-111-15,0 6-23 0,0-10-4 0,-4 4 0 16</inkml:trace>
  <inkml:trace contextRef="#ctx0" brushRef="#br0" timeOffset="158329.51">14598 15388 864 0,'0'0'76'0,"-4"7"-60"15,-3-4-16-15,-3 3 0 0,-1-6 167 0,4 3 30 16,0-3 7-16,-3 7 0 0,2-4-160 0,-2-3-32 15,-1 6-12-15,1-6 9 0,-4 3-9 0,3-3 0 16,-3 6 0-16,0-3 8 0,0 4 0 0,-4-4-8 16,0 3 12-16,1 4-4 0,-1-1 38 0,-3 0 7 0,0 1 2 0,-4 5 0 15,0 1 5-15,4 3 2 0,0 0 0 0,0 6 0 16,3 3-8-16,1 0-2 0,-5 7 0 0,8 9 0 16,0-7-29-16,0 7-7 15,4 3 0-15,-1-3-1 0,4 0-7 0,3 0 0 0,4-6-8 0,0 2 12 16,4-2-12-16,-1 6 0 0,1-6 0 0,3-4 0 15,4 4-15-15,-1-4-5 0,4 1-2 0,-3-7 0 32,-1 6-116-32,5-5-23 0,2 5-5 0,4-6-402 0,1 4-81 15</inkml:trace>
  <inkml:trace contextRef="#ctx0" brushRef="#br0" timeOffset="158995.31">16778 15435 1785 0,'0'0'159'15,"0"0"-127"-15,0 0-32 0,0 0 0 0,0 0 84 16,0 0 10-16,0 0 2 0,0 0 1 15,11 7-97-15,-1-4 0 0,4 9-19 0,1-2 3 0,2-1 16 0,1 4 0 16,3-4 0-16,0 7 0 16,4 3 0-16,0 0 0 0,3 6 0 0,0-7 0 15,-3 7 0-15,-4 1 0 0,4 2 0 0,-1 6 0 16,-6-5 23-16,3 5-2 0,0-6 0 0,-3 10 0 0,-4-4 21 0,4 1 4 16,-4 2 1-16,0-2 0 15,-4 3 0-15,1-4 0 0,0-6 0 0,-4 13 0 0,0-6-28 0,-4-4-6 16,4 10-1-16,-3-10 0 0,-1 4-12 0,-3-1 8 15,0-6-8-15,0 7 0 0,0-7 9 0,-3 3-9 16,-1-2 8-16,-3-4-8 0,4 3 10 0,-4-9-10 16,0 6 12-16,-4-6-12 0,0-1 8 0,1 1-8 15,-1-9 0-15,1 5 0 0,-1-5 0 0,0-1-9 16,4-9 1-16,-3 0 0 16,3 0-95-16,0 0-18 0,0-9-4 0,0-1-560 0,0-5-112 0</inkml:trace>
  <inkml:trace contextRef="#ctx0" brushRef="#br0" timeOffset="159674.01">17258 15354 918 0,'0'0'40'0,"0"0"9"0,0 0-39 0,0 0-10 15,0-3 0-15,0 3 0 0,0-6 60 0,-4 2 9 16,4-2 3-16,0 6 0 0,0 0-23 0,0 0-4 15,0-6-1-15,4 3 0 0,-1-4 26 0,1 7 5 16,-1-9 1-16,5 6 0 0,-1-3 1 0,0 3 1 16,3-4 0-16,-3-2 0 0,0-1-26 0,4 4-6 0,0-3-1 15,-1 6 0-15,1-4-11 0,-1-2-2 0,1 6-1 0,-1-3 0 16,1 2-19-16,3-2-3 16,-3 0-1-16,-1 3 0 0,1 3 7 0,-1 0 1 15,1-7 0-15,0 7 0 0,3 0-28 0,0 0-4 16,0 0-2-16,-3 7 0 0,-1-4 18 0,1 3 0 0,3 4-8 0,-7 5 8 15,0-2 0-15,0 2 0 0,0 4-8 0,-3 0 8 16,-1 0 0-16,-3 6 0 0,0 0 11 0,0 0-11 16,0-3 9-16,0 3-9 0,0 0 0 0,0-6 9 15,-3 0-9-15,-1 0 0 0,1-4 0 0,-1-2 0 16,0 3 0-16,-3-1 0 0,0-2 9 0,-3-7-9 16,3 3 12-16,-4 1-1 0,4-1-1 0,-4-9 0 15,1 7-10-15,3-4 0 0,7-3 0 0,-7 0 0 16,0 0 0-16,-4 0 0 0,4 0 0 0,4 0 0 15,-1-3 0-15,4 3 0 0,-7-7 0 0,3-2 0 0,1 6 0 0,-1-4 0 16,4-2-12-16,0 9 12 0,0 0-22 16,0 0 3-16,0 0 1 0,7-6 0 15,-3 3 18-15,-4 3 0 0,0 0-8 0,0 0 8 16,0 0-10-16,7 3 2 0,4-3 0 0,-1 6 0 16,1-6 8-16,-1 9 11 0,1-2-3 0,0-4 0 0,3 6-8 15,-4 1 0-15,4-4 0 0,0-3 0 0,1 7-21 16,-1-4 3-16,-4 3 1 0,1-3 0 15,-1-2-92-15,1 5-19 0,3-3-3 0,-3 4-407 16,-1-7-82-16</inkml:trace>
  <inkml:trace contextRef="#ctx0" brushRef="#br0" timeOffset="161412.47">18066 15379 1738 0,'0'0'77'0,"0"0"16"0,0 0-74 0,0 0-19 16,0 0 0-16,0 0 0 0,0 0 68 0,-4 9 9 16,1 1 3-16,-1 6 0 0,8-4-80 0,-8 4-18 15,4 3-2-15,0-1-1 0,0 7 21 0,4 4 18 0,-4 5-3 0,3 1-1 16,4 2 12-16,-3 1 2 15,3 6 1-15,0 6 0 0,0-3-1 0,-3 3-1 16,6-3 0-16,-3-3 0 0,0 3-7 0,0-3 0 16,-3 0-1-16,3 0 0 0,-4 3 5 0,-3-3 2 15,4 0 0-15,-4 0 0 0,0 0 10 0,0-7 3 16,0 4 0-16,-4-10 0 0,4 4-26 0,-3-1-5 0,3-5 0 16,-4-4-8-16,4 0 9 0,4-3-9 0,-4-7 0 0,3 4 9 15,-3-3-9-15,4-4 0 0,-1-5-12 0,1 2 12 16,-1-6-119-16,-3-3-16 15,8 6-3-15,-8-6-525 0,0 0-105 0</inkml:trace>
  <inkml:trace contextRef="#ctx0" brushRef="#br0" timeOffset="161967.06">19068 15595 403 0,'0'0'36'0,"0"0"-36"0,0 0 0 0,0 0 0 16,0 0 315-16,0 0 56 0,0 0 11 0,0 0 2 15,0 0-301-15,0 0-61 0,0 0-12 0,0 0-2 16,0 0 8-16,0 0 3 0,0 0 0 0,0 0 0 15,0 0 20-15,0 0 4 0,-4 10 1 0,-3-10 0 16,4 6 11-16,-5 3 2 0,1 1 1 0,0-1 0 16,0 7 6-16,0-3 0 0,0 12 1 0,-3 0 0 15,-4 0 0-15,-1 3 0 0,1 0 0 0,0 7 0 16,-3-1-28-16,2-2-5 0,-2 8-2 0,-1-2 0 16,1 0-3-16,-1-4-1 0,0 7 0 0,-3 0 0 15,3-1-14-15,1-2-4 0,-4 6 0 0,7-6 0 16,-4-4-8-16,4 4 8 0,0-4-8 0,0 1 8 15,3-7-8-15,-3-3 0 0,3 3-10 0,1-9 10 16,3 6-40-16,-4-9-3 0,4-4 0 0,0-2 0 16,-4 5-28-16,1-5-5 0,3-10-2 0,0 9 0 15,7-9-141-15,-7-3-28 0,-4-3-5 0,4 3-2 0</inkml:trace>
  <inkml:trace contextRef="#ctx0" brushRef="#br0" timeOffset="162259.5">18574 15605 2016 0,'-7'0'179'0,"7"0"-143"0,0 0-36 0,-4 6 0 16,4 3 192-16,0 1 31 15,4 9 6-15,3 0 2 0,3 6-195 0,1 3-36 0,3 3-12 0,0 1 0 16,4 2 12-16,-1 1 0 0,-2 2 0 0,2 7 0 15,1-9-8-15,-1 2 8 0,1-2-8 0,-4-1 8 16,0 4 0-16,-3-4-8 0,3 4 8 0,-3-4 0 16,-1 1 0-16,-3-1 0 0,0 1 0 0,0-4 0 15,0-6 0-15,-3 10 0 0,3-10 0 0,0 3 0 16,-3-9 0-16,3 9-15 0,-4-9 3 0,4-3 0 16,0 3-50-16,4-4-10 0,-4-5-1 0,0 2-1 15,4 1-122-15,-4-10-25 0,3 6-5 0</inkml:trace>
  <inkml:trace contextRef="#ctx0" brushRef="#br0" timeOffset="162628.04">19251 16085 1785 0,'0'0'159'0,"0"0"-127"0,0 0-32 0,0 0 0 15,11 0 117-15,-1 0 18 0,1 0 3 0,-1 0 1 16,1 0-83-16,3-7-17 0,-3 4-3 0,3 3-1 15,0-6 4-15,0 6 1 0,0-3 0 0,4-3 0 16,-4 2-27-16,4-2-5 0,-1 6 0 0,1-9-8 16,-1 9 8-16,-2 0-8 0,-1 0 0 0,0-3 0 31,0 3-19-31,0 0-10 0,-3 0-3 0,3 0 0 0,-4 0-48 0,1 0-9 0,-1-7-3 0,1 7 0 16,0 0-135-16,3 0-27 0,0-6-6 15,-14 6 0-15</inkml:trace>
  <inkml:trace contextRef="#ctx0" brushRef="#br0" timeOffset="162883.37">19272 16254 2530 0,'0'0'56'0,"0"0"11"0,0 0 2 0,0 0 3 0,11 3-58 0,-1-3-14 16,1 0 0-16,3-3 0 16,0 3-32-16,4 0-10 0,0-6-2 0,3 3 0 15,0 3-13-15,4 0-3 0,-1-7-1 0,1 4 0 16,0 3-8-16,-4-6-2 0,-4 6 0 0,5-3 0 0,-5 3 40 0,1 0 8 16,-4-7 2-16,0 7 0 15,0 0-31-15,-3 0-5 0,-4 0-2 0,0 0 0 0</inkml:trace>
  <inkml:trace contextRef="#ctx0" brushRef="#br0" timeOffset="163468.81">20246 16006 2077 0,'0'0'92'0,"0"0"19"0,0 0-89 0,0 0-22 15,0 0 0-15,0 0 0 0,0 0 19 0,0 0-1 16,0 0 0-16,0 0 0 0,0 0-18 0,0 0-17 0,0 0 3 16,0 0 1-16,0 0 1 0,0 0 1 0,0 0 0 0,0 0 0 15,0 0-1-15,0 0 0 0,0 0 0 0,0 0 0 16,0 0 52-16,0 0 11 0,-7 0 1 0,3 10 1 16,1-10-3-16,-4 6-1 0,0 3 0 0,0-9 0 15,0 10 0-15,0-4 0 0,3-3 0 0,-7 3 0 16,4-2-12-16,0 2-2 0,7-6-1 0,-3 3 0 15,-1 3-11-15,4-6-3 0,-7 3 0 0,4 4 0 16,-4-1-10-16,3-3-2 0,-3-3-8 16,0 9 12-16,7-9-12 0,-4 0 9 0,-3 10-9 0,0-4 8 15,0-3-8-15,-3 7 8 0,6-4-8 0,-6 3 8 16,-5 10 0-16,5-3 0 0,-1-4 0 0,1 13 0 16,-8-6 0-16,4 6-8 0,0 0 12 0,0-6-4 15,3 6-8-15,-3-3-9 0,3-6 9 0,4 3-13 16,0-4 13-16,-3-2 0 0,3 3 0 0,3 2 0 0,1-8 23 15,-1-1 7-15,1-2 2 0,-1 2 0 16,4-9-52-16,0 0-9 0,0 0-3 0,0 0 0 16,0 0 0-16,0 0 0 0,0 0 0 0,0 0 0 15,0 0-152-15,0 0-32 0,0-9-5 0,-3 2-764 0</inkml:trace>
  <inkml:trace contextRef="#ctx0" brushRef="#br0" timeOffset="163828.07">19851 15934 2804 0,'0'0'62'0,"0"0"13"0,0 0 2 0,0 0 1 0,-4 6-62 0,4-6-16 0,-7 0 0 0,7 0 0 15,0 0-10-15,0 0-5 0,0 0-1 0,0 0 0 16,0 0 7-16,0 0 1 0,7 10 0 0,-3-1 0 16,3 1-11-16,0-1-1 0,0 0-1 0,0 1 0 15,0-1 33-15,0 7 8 0,-3 3 0 0,3-4 1 16,0 4-1-16,0 0 0 0,3 6 0 0,-3-6 0 16,1 9 3-16,2-3 0 0,1 3 0 0,3-2 0 15,0 2-2-15,0-3 0 0,0-6 0 0,0 6 0 16,0-6-21-16,0-1-16 0,1 1 2 0,-1-3 1 15,-4-4-16 1,4 4-3-16,-3-7-1 0,0 7 0 0,-8-6-24 0,1-1-5 16,3 0-1-16,0-2 0 0,-7-7-114 0,0 0-23 0,0 0-5 0,0 0-1 0</inkml:trace>
  <inkml:trace contextRef="#ctx0" brushRef="#br0" timeOffset="165194.03">20105 15272 979 0,'0'0'43'0,"0"0"9"0,-4 0-41 0,1-9-11 0,-4 3 0 0,7-4 0 15,-4 1 181-15,1 0 35 0,-1-1 6 0,1 1 2 16,3 2-180-16,-4 4-35 0,1-6-9 0,-1 3 0 16,4-4 0-16,-4 7 0 0,4 3 0 0,0 0 8 15,0 0 19-15,0 0 3 0,-3-6 1 0,3 6 0 16,0 0 33-16,0 0 6 0,0 0 2 0,0 0 0 0,0 0-24 0,0 0-5 15,7-3-1-15,0-4 0 16,4 7 2-16,3 0 1 0,-4 0 0 0,4 7 0 16,8-4 1-16,2-3 0 0,1 0 0 0,3 9 0 0,0-9-10 15,1 6-3-15,-1-2 0 0,4 2 0 16,-8-3-20-16,5 3-4 0,2-3-1 0,1-3 0 0,0 7-8 0,0-4 0 16,-1 3 0-16,1-6 0 0,-4 10 0 0,1-10 0 15,-1 9 0-15,0-9 0 0,0 6 0 0,0-3 0 16,-3 4 0-16,-4-4 0 0,0-3 0 0,1 6 8 15,-5-3-8-15,-3 3 8 0,0 1-8 0,-3-4 0 16,0 6 0-16,-1 1 0 0,-6-4 8 0,3-3 0 16,0 6 0-16,-4-2 0 0,1-4 20 0,-4 9 3 15,0-8 1-15,0 5 0 0,-4 0-20 0,4-2-3 0,-3 2-1 16,-1 0 0-16,1 1-8 0,-1-1 0 16,1-2 0-16,-1 2 8 0,4-9-8 0,-3 9 0 15,-1 1 0-15,1-1 0 0,-1 7 0 0,4-4 0 0,-7 4 0 16,7 3 0-16,0 0 0 0,0 6 0 0,0 3 0 0,4-3 0 15,-1 13 0-15,1 2 0 0,-1 1 0 16,1 3 0-16,-1 9 0 0,1 1 0 0,-1-1 0 0,1 0 0 16,-4 1 0-16,3-1 0 0,-3 0 0 0,4 1 0 15,-1-1 0-15,1-6 0 0,-4 3 0 0,3-3 0 16,1-6 0-16,-1-3 0 0,1 5 0 0,0-8 8 16,-1-4 0-16,1 4 0 0,-1-7 0 0,4-3 0 15,-3 3-8-15,-1 7 12 0,1-10-12 0,-1 3 12 16,1-3-12-16,3 3 0 0,-7-2 0 0,3-8 0 15,1 11 0-15,-1-11 0 0,-3 7 8 0,4-6-8 16,0 0 16-16,-1 3-1 0,1-3-1 0,-4-7 0 0,3 10 4 0,1-9 1 16,-1 3 0-16,1-4 0 0,-4-6-19 0,3 4-16 15,-3-1 4-15,0-9 0 0,0 0 20 0,0 0 4 16,4 0 0-16,-4 0 1 0,0 0-5 16,0 0 0-16,0 0-8 0,0 0 12 0,0 0 6 15,0 0 1-15,0 0 0 0,0 0 0 0,0 0-1 0,0 0 0 16,0 0 0-16,0 0 0 0,0 0-8 0,0 0-2 15,0 0 0-15,0 0 0 0,0 0-8 0,0 0 0 16,-7 0 0-16,0 0 0 0,7 0 0 0,-7-3 0 16,0 3 0-16,-1 0 0 0,-2 3 8 0,-1-3-8 15,1 0 12-15,-1 6-4 0,-3-2 3 0,0-4 0 16,-4 6 0-16,1-3 0 0,-5 3 3 0,5-3 1 16,-4 4 0-16,-1-4 0 0,1 3-15 0,0 0 11 0,0-2-11 0,3 2 10 15,1-3-10-15,3-3 0 0,-4 0 0 0,0 6 0 16,1-3 0-16,3-3-16 15,-4 7 4-15,4-7 1 16,-4 0-17-16,4 0-4 0,0 0-1 0,0 0 0 16,0 0-106-16,-4-7-21 0,4-2-4 0</inkml:trace>
  <inkml:trace contextRef="#ctx0" brushRef="#br0" timeOffset="172871.22">21551 16326 633 0,'0'0'56'0,"0"0"-44"0,-10 6-12 0,-1-3 0 16,0-3 315-16,11 0 61 0,-7 7 12 0,7-7 2 15,0 0-293-15,0 0-58 0,0 0-12 0,0 0-3 16,-7 3 10-16,7-3 2 0,0 0 0 0,0 0 0 16,0 0-7-16,0 0-1 0,0 0 0 0,0 0 0 15,0 0 13-15,0 0 3 0,7 0 0 0,4 6 0 16,0-6-24-16,3 0-4 0,3 3 0 0,-3-3-1 16,1 0-3-16,2 0-1 0,8 7 0 0,0-7 0 15,-4 0-11-15,0 0 10 0,4 0-10 0,3 3 10 0,4-3 11 16,-1 0 3-16,-2 0 0 0,2 0 0 0,8-3-12 0,-4 3-3 15,-3 0 0-15,7-7 0 0,0 7-9 0,3-3 0 16,0-3 0-16,-3 3 8 0,0-4-8 0,0 4 8 16,7-3-8-16,-8-3 8 15,-2 9-8-15,-4-10 10 0,6 10-10 0,-6 0 10 0,-4-6-10 0,1 6 8 16,-1-3-8-16,0-3 8 0,4 6-8 0,-8-4 10 16,1 4-10-16,-4-6 10 0,7 6-10 0,-6 0 8 0,-12 0-8 15,4 0 8-15,4 0-8 0,3 0 0 0,-10-3 0 0,3 3 0 16,0-6 20-16,0 6 3 0,0-3 0 0,-7-4 0 15,-7 7-9-15,11 0-2 0,3-9 0 0,-3 9 0 16,-1-6-12-16,-6 3 9 0,6 3-9 16,-3-7 8-16,0 4-8 0,-7 3 10 15,0 0-10-15,4-6 10 0,-1-4-2 0,1 10-8 0,-8-9 12 0,-3 0-4 16,7 2 4-16,-3 4 1 0,-4-3 0 16,-4-3 0-16,-3 5 1 0,0-2 0 15,3-3 0-15,-3 6 0 0,-7-10-14 0,3 10 9 0,4-3-9 0,0-4 8 16,-3 7-8-16,-1-3 0 0,0-4 9 0,4 7-9 15,4-3 0-15,-5 3 0 0,1-3 0 0,-3-4 0 16,6 10 0-16,1-6 0 0,-1 3 0 0,4-3 0 16,0 6 12-16,3 0-1 0,-6-4-1 0,6 4 0 15,-3 0-19-15,7 0-4 0,0 0-1 0,-3 0 0 0,-4-6 14 0,7 6 0 16,0 0 0-16,0 0 0 0,0 0 0 0,0 0-9 16,0 0 9-16,0 0 0 0,10 0 0 0,-10 0-8 15,0 0 8-15,11 6 0 0,3-2-9 0,0 2 9 16,-7-6-10-16,7 3 10 0,4 3 0 0,-4-6 0 15,4 10-8-15,-1-10 8 0,-6 9 0 0,6-3 0 16,1-3 0-16,-4 7 0 0,0-1 0 0,0-3 0 16,4 4 0-16,0-1 0 0,-4 1 0 15,0 5-9-15,0-2 9 0,0-4 0 0,0 7 0 0,-3 0 0 16,-8-4 0-16,4 4-8 0,4 3 8 0,-4-4 0 16,-3-2 0-16,-4 9 0 0,3-10 0 0,1 4 0 15,-4-3 8-15,-4 2-8 0,1 1 23 0,3-3 0 16,-4-4 0-16,0 7 0 0,1-7-23 0,-4 0-8 15,3 1 0-15,1-1 0 0,-4 1 8 0,3-4 9 0,-6 3-1 0,6 1-8 16,1-4 10-16,-1-3-10 0,-6 3 8 0,-1-2-8 16,11-4 0-16,-7 9 0 0,-7-9 0 0,3 6 0 31,4-3-23-31,4 4-6 0,-8-7-2 0,0 9 0 16,1-9-131-16,-1 10-26 0,8-10-6 0,-8 6-973 0</inkml:trace>
  <inkml:trace contextRef="#ctx0" brushRef="#br0" timeOffset="176015.48">24052 15514 864 0,'0'0'38'0,"0"0"8"0,0 0-37 0,0 0-9 0,-7 0 0 0,7 0 0 16,0 0 220-16,-7 0 43 0,7 0 8 0,0 0 1 16,0 0-172-16,0 0-34 0,0 0-7 0,0 0-2 15,0 0-6-15,0 0-2 0,-7 9 0 0,4-2 0 16,3 2-1-16,0 4 0 0,0-7 0 0,3 13 0 16,1-4-9-16,-1 4-3 0,-3 6 0 0,4 3 0 15,-1 1-17-15,1 8-4 0,-1 4-1 0,-3 3 0 16,7 3 0-16,-7-3 0 0,0 3 0 0,0 3 0 15,0-3 1-15,0-3 0 0,4 3 0 0,-4 3 0 0,0-3 5 16,-4 3 0-16,4-3 1 0,0-3 0 16,4 0-12-16,-4 0-9 0,0-9 12 0,4-4-12 15,-4 4 18-15,0-7-3 0,0-3-1 0,3 3 0 0,1-6 10 16,-4-3 3-16,0-7 0 0,3 4 0 0,-3-7-9 16,0-2-2-16,0-7 0 0,0 0 0 0,0 0 1 0,0 0 0 15,0 0 0-15,0 0 0 0,7-13 5 0,-3 4 1 16,-1-4 0-16,1-2 0 0,3-11-14 0,0 8-9 15,-4-4 12-15,4-3-12 0,0-4 0 0,4-2 0 16,-4 0 0-16,0-1 0 0,0 4 0 0,4 3-11 16,-4-3 11-16,0 9-10 0,4 0 10 0,-4 3 0 15,0-2 0-15,0 2-8 0,0 7 8 0,0-1 0 16,3 1 0-16,-3 6 0 0,0-4 0 0,4 7-10 0,-4-6 10 0,4 12 0 16,-1-6-8-16,1 7 8 15,3-4 0-15,-3 6 0 0,3 1 0 0,0-1 0 0,-4 0 0 0,8 7 0 16,0 0 0-16,-4-4 0 0,-7 4 0 0,3 3 0 15,1 6 16-15,-4-6 4 0,4-1 1 0,-4 1 0 16,0 6-21-16,0-6-20 0,0 0 4 16,0-3 1-16,0 3 15 0,0-1 0 0,0-2 0 0,-3 0 0 15,3-4 0-15,-4-2 0 0,4 5 0 0,0-5 0 16,0-1-8-16,-3 1-3 0,-4-10 0 0,7 6 0 31,-7-6-73-31,0 0-16 0,0 0-2 0,0 0-1 0,0 0-116 0,0 0-23 0</inkml:trace>
  <inkml:trace contextRef="#ctx0" brushRef="#br0" timeOffset="176953.61">25086 15486 633 0,'0'0'28'0,"0"0"6"0,0 0-34 0,0 0 0 16,0 0 0-16,0 0 0 0,0 0 272 0,-3 3 48 0,-1 3 10 0,-3-3 2 15,7 3-260-15,-4 1-52 0,1-4-11 0,-1 3-1 16,-3-3 15-16,0 7 3 0,0-4 1 0,0-3 0 16,-3 7 27-16,-1 5 6 0,4-5 0 0,-4 5 1 15,-6-2 4-15,3 2 1 0,-4 4 0 0,0 0 0 16,4 6-12-16,-7 0-2 0,3 10-1 0,1-4 0 15,-4 4-17-15,3-1-3 0,-3 4-1 0,7 3 0 16,0-4-16-16,-1 1-3 0,1 3-1 0,4-4 0 0,3 7-10 16,0 3 10-16,0-6-10 0,3 0 10 0,1 9-10 0,-1-6 0 15,8 3 0-15,-4-3-11 0,3-7 11 0,1 7 0 16,-1-9 0-16,4 2 0 0,0-2 0 0,4-1 8 16,-1-5-8-16,1 5 11 0,3-6-11 15,0 7 0-15,4-7 0 0,-1-3 0 16,8 0 0-16,0-3 0 0,-4-6 0 0,4 3 0 0,-1-4-17 15,-2-2 4-15,2 2 1 0,1-5 0 16,0-1-96-16,-1 1-20 0,5-1-3 0,-5-3-1 16,-3-2-125-16,4-4-26 0,17-4-5 0,-6-2 0 0</inkml:trace>
  <inkml:trace contextRef="#ctx0" brushRef="#br0" timeOffset="178350.49">25527 16075 1695 0,'0'0'37'0,"0"0"8"0,0 0 2 0,0 0 1 0,7 0-39 0,-7 0-9 0,0 0 0 0,0 0 0 16,0 0 47-16,0 0 7 15,0 0 58-15,4 10-21 0,-4-1 7 0,0-3 2 0,0 4 0 16,0 2-20-16,-7-2-4 0,-4 5-1 0,-3 4 0 16,0 0-12-16,0 3-3 0,-4 0 0 0,-3 6 0 15,0 3-37-15,-4-2-8 0,0 8-2 0,4-5 0 16,-4-1-13-16,4 3 0 0,0-5 0 0,3 2 0 15,-3-9 0-15,7 3 0 0,-3-6 0 0,2 0 0 16,1-4 0-16,4 4 0 0,-1-9 0 0,4-1 0 16,0-3-46-16,0 4-12 0,3-10-2 0,4 0-1 15,0 0-149-15,0 0-30 0,0 0-5 0,-3-10-2 16</inkml:trace>
  <inkml:trace contextRef="#ctx0" brushRef="#br0" timeOffset="178556.22">25210 16282 2358 0,'0'0'52'0,"0"0"10"0,0 0 2 0,0 0 3 0,0 0-54 0,0 0-13 16,0 0 0-16,0 0 0 0,7 0 32 0,0 6 3 15,0-2 1-15,3 2 0 0,-3-3-10 0,0 6-2 16,4 7 0-16,0-7 0 0,-1 7 13 0,1 3 3 16,-1 0 0-16,4 0 0 0,-3 6-32 0,3 3-8 15,0-9 0-15,4 6 0 0,-1 3-9 0,1-6-3 0,3 0-1 0,-3-3 0 31,0 6-90-31,3-10-17 0,-4-2-4 0,1 3-1 16,-4-1-73-16,0-2-14 0,0-4-4 0,-3-2 0 0</inkml:trace>
  <inkml:trace contextRef="#ctx0" brushRef="#br0" timeOffset="179006.58">24589 15514 1522 0,'0'0'68'0,"0"0"13"0,0 0-65 0,0 0-16 16,0 0 0-16,0 0 0 0,0 0 52 0,0-10 8 15,3 10 0-15,-3 0 1 0,0 0-31 0,0 0-6 16,0 0-2-16,0 0 0 0,0 0 7 0,0 0 2 15,0 0 0-15,0 10 0 0,0 6 1 0,-3-4 1 16,-4 4 0-16,3 3 0 0,1 6-13 0,-1-7-2 16,-3 8-1-16,0-4 0 0,3-1-9 0,-3 1-8 0,0-3 9 15,0 3-9-15,4-9 0 0,-1 6 8 0,1-10-8 0,-1 7 0 16,1-7 0-16,-1 0-13 0,4-9 2 0,0 0 1 31,0 0-126-31,0 0-26 0,0 0-5 0,0 0-597 0</inkml:trace>
  <inkml:trace contextRef="#ctx0" brushRef="#br0" timeOffset="179297.74">24666 15542 1440 0,'0'0'128'0,"0"0"-103"0,0 0-25 0,0 0 0 15,0 0 151-15,0 0 25 0,0 0 4 0,0 0 2 16,0 0-147-16,-3 10-35 0,-1-1 0 0,1 3 0 16,-1-2 0-16,-3-1 0 0,0 1 0 0,-4-1 8 0,1 0-8 0,-1 1 0 15,-3 6 0-15,-3-4 0 0,-1-2 14 0,0 5 1 16,-3 1 0-16,3-4 0 0,1-2 8 0,3 6 1 16,0-7 1-16,-4 7 0 0,0-7-17 0,1 0-8 15,3 1 0-15,3-7 8 16,0 3-42-16,1 1-9 0,-1-4-1 0,4-3-1 15,7 0-122-15,-7-3-24 0,4-4-5 0,-4-2-304 16,3 3-60-16</inkml:trace>
  <inkml:trace contextRef="#ctx0" brushRef="#br0" timeOffset="179471.79">24303 15693 288 0,'0'-16'25'0,"0"16"-25"0,0-9 0 0,0 9 0 15,0-10 203-15,0 1 35 16,3 6 7-16,1-7 2 0,-1 4-99 0,1-4-19 0,-4 10-4 0,7 0-1 16,-3-6-47-16,6 3-9 0,-10 3-3 0,11 0 0 15,-1 0-7-15,4 3-2 0,-3 3 0 0,3-6 0 16,4 7-15-16,-1-4-3 0,-2 6-1 0,-1 1 0 15,3-1-13-15,-3 1-4 0,4-4 0 0,0 3 0 16,-1 1-8-16,1-1-1 0,-4 0-1 0,0 1 0 16,0-1-10-16,0-2 0 0,-3 2 0 0,3 0 0 15,-3-2-80 1,-1-4-17-16,1 6-4 0</inkml:trace>
  <inkml:trace contextRef="#ctx0" brushRef="#br0" timeOffset="180105.84">25594 15423 57 0,'-18'0'0'0,"11"3"0"0,-3-3 0 0,-1 0 0 16,1 0 424-16,-1 0 79 0,7 0 16 0,-3 0 3 16,4 0-425-16,3 0-85 0,0 0-12 0,0 0-12 15,0 0 0-15,7 0 0 0,4 0 0 0,3 0 0 16,-4 6 12-16,4-3 0 0,0 4 0 0,1 2 0 15,-1 1 28-15,3-1 8 0,1 0 2 0,-4 7 0 16,4 3 2-16,-1 0 0 0,1 0 0 0,0 2 0 16,3 1-2-16,-4 3 0 0,5 1 0 0,2 2 0 0,-3 6 2 0,4-5 1 15,3 8 0-15,1-2 0 0,-1 9-18 0,0-7-4 16,4 7-1-16,-4 0 0 0,0 0-5 0,0 0-1 16,-3 0 0-16,-4 3 0 0,0-3-1 0,-3 0-1 15,-4-1 0-15,0-5 0 0,-3 6-2 0,0 3 0 16,-8-3 0-16,1 9 0 0,-1 1-8 0,-3-1 0 15,-3-3 0-15,-1-3 0 0,1-9 28 0,-5 2 3 16,1-8 1-16,-3 2 0 0,-1-9-10 0,1 4-2 0,-1-11 0 0,4 4 0 16,-4-3-20-16,4-6 0 0,0-4 0 0,-3 1-8 31,3-4-154-31,-4 3-30 0,-3-9-7 0,0-9-1 0</inkml:trace>
  <inkml:trace contextRef="#ctx0" brushRef="#br0" timeOffset="180456.49">26508 16191 2016 0,'0'0'179'0,"0"0"-143"15,-4-6-36-15,4 6 0 0,0-9 163 0,0 5 25 16,7-2 6-16,4-3 1 16,-4 9-195-16,7-10-27 0,-3 4-11 0,6 3-2 0,1-3 40 0,0 6 0 15,-1-10 8-15,8 10 0 0,-4-9 27 0,4 6 5 16,-1-4 2-16,-2 4 0 0,2-3-5 0,-3 6-1 15,-3-9 0-15,3 9 0 0,-3-7-14 0,0 4-3 16,-4 3-1-16,0 0 0 16,3-6-38-16,-6 6-8 0,3 0-2 0,0 0 0 15,-3 6-116-15,-1-6-23 0,1 3-5 0</inkml:trace>
  <inkml:trace contextRef="#ctx0" brushRef="#br0" timeOffset="180706.83">26423 16395 2790 0,'0'0'61'0,"0"0"13"0,0 0 2 0,11 0 3 0,-1 0-63 15,11 0-16-15,1-6 0 0,6 6 0 0,0-3-9 0,4-4-5 0,3 1-1 0,0 3 0 16,4-6 15-16,3 2 0 0,-3 4 0 0,-3-3 0 15,-1-4 0-15,0 10 0 0,0-3 0 0,-3 3 0 16,-4-6 0-16,1 6 0 0,-1 0-12 0,-7 0 3 31,0 0-99-31,-7 0-19 0,0 0-4 0,0 0-945 0</inkml:trace>
  <inkml:trace contextRef="#ctx0" brushRef="#br0" timeOffset="181980.57">28060 15213 172 0,'0'0'16'15,"0"0"-16"-15,0 0 0 0,0 0 0 16,0-3 500-16,0 3 98 0,0 0 19 0,0 0 4 16,-4-7-494-16,4 7-99 0,-3-9-20 0,3 9-8 15,-7 0 0-15,0-3 0 0,3-3 0 0,-3 2 0 0,-3 4 28 0,-1 0-2 16,0 0 0-16,1 0 0 0,-4 4 14 0,0 2 4 16,-4-3 0-16,0 3 0 0,-3-3-3 0,0 7 0 15,-4-4 0-15,4 4 0 0,-4-1-6 0,-3 0-2 16,0 1 0-16,3-1 0 0,4 7-33 0,-4-10 0 15,1 4 0-15,-1-7 0 0,0 6 0 0,8 0 0 16,-8-2 0-16,4 2 0 0,0 1 0 0,3-1 0 16,0 0 8-16,1 1-8 0,3 5 0 0,3-5 0 15,-3-1 0-15,7-2 0 0,-4-4 0 0,8 6 0 16,-4-3 0-16,3 4 0 0,4-1 0 0,-3-3 0 16,3 4 0-16,0-1 0 0,3 1 10 0,-3-1-2 15,4 0 0-15,3 1 0 0,-4-1-8 0,1 1-11 16,3-1 3-16,-4 1 0 0,5-1 8 0,-5 7 0 0,1-7 0 0,-1 7 0 15,1-4 0-15,-1 4 0 0,1 9 0 16,-1-6 8-16,-3 9-8 0,0 0 0 0,0 7 0 0,0-1 0 16,-3 10 8-16,3-6-8 0,-4 6 8 0,1-7-8 15,3 4 0-15,0-3 0 0,-4-1 0 0,4 7 0 16,0-3 0-16,0 3 19 0,0-3-3 0,0 3-1 16,-3-4-15-16,3-2 0 0,0 0 0 0,0-4 0 15,-4 1 0-15,4-7 0 0,-3-3 0 0,3 0 0 16,-4-3 0-16,0-3 0 0,1-4 0 0,-1 4 9 15,1-3 4-15,3-7 1 0,-4 7 0 0,4-3 0 16,0-4-14-16,-3 0 11 0,3 1-11 0,0 5 10 0,0-5-10 0,3-1 0 16,-3-9 8-16,4 10-8 0,-1-1 0 15,4-3 9-15,1-3-9 16,-1 4 15-16,3 2-2 0,1 1 0 0,3-10 0 16,-4 6-5-16,8-3-8 0,0 3 11 0,3-6-11 0,4 3 16 15,-1-3-3-15,5 0-1 0,-1-3 0 0,7 3-12 16,0-6 9-16,-3 6-9 0,3 0 8 0,-3-3-8 0,0 3 0 15,-4-6 0-15,-3 6 0 16,3-4 0-16,-3-2 0 0,-1 6 0 0,5 0 0 16,-8 0-26-16,0 0-1 0,0-3 0 0,-3-3 0 15,-1 6-73-15,1 0-16 0,0-7-2 0,-4 4-1 16,0-3-8-16,0 6-1 0,-3-9-1 0,-1-1-596 0,4 1-119 0</inkml:trace>
  <inkml:trace contextRef="#ctx0" brushRef="#br0" timeOffset="182973.43">27566 16038 2386 0,'-18'0'106'0,"11"3"22"0,0-3-103 0,0 0-25 0,-3 0 0 0,3 0 0 16,0 0 0-16,0 0 0 0,-1 6-14 0,8-6 5 16,-7 3 9-16,7-3-8 0,0 0 8 0,0 0-8 15,0 0 36-15,0 0 7 0,0 0 1 0,0 0 1 16,0 0-1-16,0 0-1 0,0 0 0 0,0 0 0 16,15 6 1-16,-5-2 1 0,1-4 0 0,3 6 0 15,-4-6-15-15,8 0-3 0,-4 0-1 0,4 0 0 16,-4 0-10-16,7 0-8 0,-3-6 9 0,6 6-9 15,-6 0-9-15,3-4-8 0,-3 4-2 0,3-6 0 32,4 3-37-32,-1-3-7 0,1 3-1 0,3-4-1 0,1-2 0 0,-1 3 0 0,0 2 0 0,4-2 0 15,-4-3-73-15,4 6-14 0,3-7-4 0,-3 4-702 16</inkml:trace>
  <inkml:trace contextRef="#ctx0" brushRef="#br0" timeOffset="185510">29002 15069 288 0,'0'0'12'0,"0"0"4"0,0 0-16 0,0 0 0 16,0 0 0-16,0 0 0 0,0 0 312 15,0 0 60-15,0 0 12 0,0 0 3 0,0 0-307 0,0 0-60 16,0 0-20-16,0 0 10 0,0 0 13 0,0 0 2 16,0 0 1-16,-7 0 0 0,3 0 33 0,4 0 6 15,-7 0 2-15,0 0 0 0,4 0-10 0,-4 6-1 16,3-6-1-16,-3 0 0 0,7 0-21 0,0 0-4 15,-7 3-1-15,7-3 0 0,0 0-4 0,0 0-1 16,-7 0 0-16,7 0 0 0,0 0 6 0,0 0 1 16,0 0 0-16,0 0 0 0,-4 6-12 0,4-6-3 0,0 0 0 0,0 0 0 15,0 0-3-15,0 0-1 0,0 0 0 0,0 0 0 16,0 0 9-16,-7 3 2 0,7-3 0 0,-3 7 0 16,3-7-23-16,0 0 0 0,-4 0 0 0,4 0-8 15,0 0 8-15,0 0 0 0,0 9 8 0,0-9-8 16,0 0 0-16,0 0 8 0,0 0-8 0,0 0 0 15,-3 6 12-15,3-6-3 0,0 0 0 0,0 0 0 16,0 0 4-16,0 0 1 0,0 0 0 0,0 0 0 16,0 0-5-16,0 0-1 0,0 0 0 0,0 0 0 15,0 0-8-15,0 0 0 0,0 0 0 0,0 0 0 16,0 0 8-16,0 0-8 0,0 0 12 0,0 0-4 16,0 0-8-16,0 0 10 0,0 0-10 0,0 0 10 15,0 0-10-15,0 0 0 0,0 0 0 0,0 0 0 16,0 0 8-16,0 0-8 0,0 0 12 0,0 0-4 15,0 0 1-15,0 0 0 0,0 0 0 0,0 0 0 0,0 0 0 0,0 0 0 16,-4 3 0-16,4-3 0 0,-7 7-9 0,4-4 12 16,-4-3-12-16,0 6 12 0,-4-3-12 0,0 4 10 15,1-4-10-15,-4-3 10 0,0 6-10 0,-1-3 10 16,5 3-10-16,-4-6 10 0,0 7-2 0,-4-4 0 16,0-3 0-16,1 6 0 0,-1-6 1 0,4 3 0 15,-4-3 0-15,8 0 0 0,-4 0-9 0,3 0 10 16,0 6-10-16,1-6 10 0,-1 4-10 0,1-4 0 15,-1 6 0-15,1-3 0 0,-1 3 0 0,4-3 0 16,-4 4 0-16,4-7 0 0,-3 9 0 0,6-3 0 16,-6-2 0-16,6 2 0 0,-3-3 0 0,3 3 0 15,-3 4 0-15,4-7 0 0,-1 3 0 0,1 3 0 0,-1 1 0 16,1-1 0-16,3-9-13 0,0 7 1 16,-4 2 1-16,1-6 0 0,3 6 19 0,0-2 3 15,0 2 1-15,3 7 0 0,-3-4-12 0,4 4 0 0,-1 0 0 0,1-4 8 16,-1 7-8-16,4 6-17 0,-3 0 4 0,3-3 1 15,0 10 12-15,-3-1 15 0,3 10-3 0,0 6-1 16,-4 3-11-16,1 6 0 0,-1 7 0 0,1-3 0 16,-4 2 0-16,3 1 0 0,-3-6 0 0,4 2 0 15,-4-2 0-15,3 2-17 0,-3-6 4 0,0 1 1 16,0-7 20-16,0 6 4 0,0-9 0 0,-3-6 1 16,3 6-13-16,0-10 9 0,-4 4-9 0,1-7 8 15,3 0-8-15,-4-6 10 0,4 4-10 0,-3-4 10 16,3 3 3-16,0-9 1 0,-4 3 0 0,4-3 0 15,0-7 2-15,4 4 0 0,-4-7 0 0,3 1 0 0,-3-4 0 0,0-6 1 16,0 0 0-16,0 0 0 0,0 0-17 0,4 9 0 16,3-6 0-16,-7-3 0 0,0 0 0 0,3 7 0 15,-3-7 0-15,4 9 0 0,-1-3 0 0,1 4 0 16,-4-7 0-16,0 6 0 0,0 1 0 0,0-1 0 16,0-3 0-16,0-6 0 0,0 0 0 0,0 4 0 15,0-4 0-15,0 0 0 0,0 0 0 0,3 6 0 16,-3-6 0-16,8 0 10 0,2 6-2 0,1-12 0 15,3 6 0-15,0 0 0 0,0-6 8 0,4 2 0 16,3 4 1-16,0-6 0 0,0 6-28 0,4 0-5 0,-4 0-2 16,-3 0 0-16,6 0 9 0,1 0 9 0,0 6-13 0,-4-6 5 15,0 0-8-15,0 4-2 0,-7 2 0 0,0-6 0 16,1 9-2-16,-5-9 0 0,1 6 0 0,-4-6 0 31,-7 0-112-31,7-6-22 0,-7 6-5 0,7-3-1093 0</inkml:trace>
  <inkml:trace contextRef="#ctx0" brushRef="#br0" timeOffset="186047.33">29252 15523 2336 0,'0'0'52'0,"0"0"10"0,0 0 2 0,0 0 1 0,0 0-52 0,0 0-13 16,0 0 0-16,0 0 0 15,0 0 0-15,0 0 0 0,0 0 8 0,7 10-8 0,-3-1 8 0,-4 7-8 16,3-7 11-16,-3 10-11 0,0 0 37 0,0 3 1 0,0 0 0 0,0 3 0 16,0 3 24-16,0-3 5 15,4 3 1-15,-4 1 0 0,4 2-27 0,-1-3-5 16,4 0 0-16,-3 1-1 0,3-4-11 0,0 0-3 0,-4-6 0 16,1 6 0-16,3-13-11 0,0 7-2 15,3-3-8-15,1 3 12 0,0-10-4 0,-1 0-8 0,1 4 11 0,-1-10-11 16,8 6 20-16,-7-9-2 0,-1 0-1 0,1 0 0 15,3 0 15-15,0 0 4 0,0-3 0 0,0-3 0 16,0-3-10-16,4-7-2 0,-4 7 0 0,-3-4 0 16,6-3-12-16,-3-3-4 0,4-6 0 0,0 7 0 15,-1-8-8-15,-3-2 0 0,8 3 0 0,-5-3 8 16,4-7-8-16,1 7 0 0,-1-6 0 0,-4 6 0 16,1-1 0-16,0 4 0 0,-4 0 0 0,0-3 0 15,-4 9-17-15,1-6 4 0,0 6 1 0,-8 4 0 16,4 2-8-16,-3-3 0 0,-1 4-1 0,-3-4 0 15,-7 7-128 1,7-1-26-16,-3 4-5 0,-1 3-1052 0</inkml:trace>
  <inkml:trace contextRef="#ctx0" brushRef="#br0" timeOffset="186441.8">29499 16141 2610 0,'0'0'116'0,"0"0"23"0,0 0-111 0,0 0-28 0,0 0 0 16,0 0 0-16,0 0 36 0,0 0 1 15,0 0 1-15,0 0 0 0,0 0-11 0,0 0-3 0,0 0 0 0,4 6 0 16,-1 4 19-16,4-1 3 0,-3 1 1 0,-1-1 0 16,1 7-9-16,0 2-2 0,-1 1 0 0,4-3 0 15,-3 9-18-15,-4-3-4 0,3 3-1 0,1 3 0 16,-4-3 4-16,0 10 1 0,0-10 0 0,0 3 0 16,0 0-18-16,0 1 0 0,-4-4 8 0,1 9-8 15,-1-12 0-15,4 3 0 0,0 0 0 0,0-6-9 16,0 6-6-16,0-6-1 0,4-10 0 0,-1 10 0 15,1-9-115-15,3-1-23 0,0-3-5 0,3 4-1 16,4-10-82-16,1-7-17 0,16-2-3 0,-2-10-1 0</inkml:trace>
  <inkml:trace contextRef="#ctx0" brushRef="#br0" timeOffset="186814.39">30332 15345 1267 0,'0'0'112'0,"0"0"-89"0,-4 9-23 0,-3 0 0 16,0 1 237-16,0 5 43 0,7 1 9 0,-3-3 2 15,3 5-162-15,0 8-32 0,0-11-6 0,3 7-2 16,1 3-17-16,-4 0-4 0,3 4-1 0,1-1 0 16,3 6-23-16,-4 10-4 0,4-6 0 0,-3 6-1 15,-1 0 2-15,1 0 1 0,3 3 0 0,-3 3 0 16,-1-3-25-16,-3 3-5 0,7-3 0 0,-7 0-1 16,4 3-11-16,-1-3 0 0,1-3 0 0,-4 0 0 15,0 0 0-15,3-6 0 0,-3-4 0 0,4 1 0 16,-4-7 0-16,3 0 0 0,-3-6 0 0,4 0 8 15,-1-6-8-15,-3 2 0 0,4 1 0 0,-1-9 0 32,1-1-114-32,-4 0-18 0,0 4-4 0,0-10-732 0,0-3-147 0</inkml:trace>
  <inkml:trace contextRef="#ctx0" brushRef="#br0" timeOffset="187482.84">31270 15573 1897 0,'0'0'84'0,"0"0"17"0,0 0-81 0,0 0-20 15,0 0 0-15,7-6 0 0,4 6 26 0,-4-9 1 16,0 9 0-16,0-6 0 0,-3 6-6 15,-4 0-1-15,7-10 0 0,-7 10 0 0,0 0 45 16,0 0 9-16,0 0 2 0,0 0 0 0,0 0 24 0,0 0 6 16,0 0 1-16,0 0 0 0,0 0-43 0,0 0-9 15,-7 0-2-15,0 0 0 0,-1 0-31 0,1 10-6 16,-3-4-2-16,3 3 0 0,-4 1 2 0,1 8 1 16,-1-2 0-16,-3 9 0 0,0-3 10 0,0 13 1 15,-4-1 1-15,0 4 0 0,-3 6-9 0,0 0-3 0,0 3 0 0,-4 6 0 16,1-3-17-16,-1-3 0 0,0-3 8 0,0 3-8 15,1-3 0-15,3 0 0 0,-1-3 8 0,1-10-8 16,4 3 11-16,-1 1-2 0,4-7 0 0,0-3 0 16,3 0-9-16,4-6-9 0,0 0 9 0,0-10-13 31,0 1-78-31,7-1-15 0,0-9-3 0,0 0-1 0,0 0-105 0,0-9-21 16,0-10-4-16</inkml:trace>
  <inkml:trace contextRef="#ctx0" brushRef="#br0" timeOffset="187741.68">30706 15523 3171 0,'0'0'140'0,"-7"0"30"0,7 0-136 0,0 0-34 0,0 0 0 0,0 0 0 16,0 10 15-16,7-1-4 0,0 7-1 0,3-1 0 0,1-2-22 0,3 6-4 15,4 6 0-15,3 3-1 0,-3 3 17 0,3 1-10 16,3 2 10-16,-2 10-8 0,-5-6 21 0,4 6 5 15,1 6 1-15,-1-6 0 0,-4 3-11 0,5 0-8 16,-1-3 12-16,0 0-12 0,-3 0 12 0,-1 0-4 16,-3 3 0-16,0-7-8 0,0-2 0 0,-3-4-11 15,3-5 0-15,-3-1 0 16,-1-3-90-16,-3 3-19 0,8-9-3 0,-8-3-1 16,3-7-98-16,-3 7-20 0</inkml:trace>
  <inkml:trace contextRef="#ctx0" brushRef="#br0" timeOffset="188061.41">31425 16041 460 0,'0'0'41'0,"0"0"-33"0,0 0-8 0,0 0 0 0,11-10 580 0,0 10 113 16,6-9 23-16,4 9 5 0,4-6-586 0,0-4-118 16,3 10-17-16,-3-3-16 0,-1-3 1 0,-2 3 0 15,-1-4 0-15,0 7 0 0,-3-3 15 0,-1 3-9 16,-3-6 9-16,-3 6-8 0,3 0 8 0,-3 0 0 15,-1 0 0-15,-3 0 0 16,0 0-119-16,0 0-21 0,-7 0-5 0,0 0-1019 16</inkml:trace>
  <inkml:trace contextRef="#ctx0" brushRef="#br0" timeOffset="188282.83">31415 16201 2131 0,'0'0'189'0,"0"0"-151"0,0 0-30 0,10 0-8 15,5-7 79-15,2 7 14 0,1-3 3 0,3 3 1 32,7-6-125-32,-3 6-26 0,3 0-5 0,-3 0-1 15,0-3 25-15,-1 3 5 0,-3 0 1 0,1 0 0 0,-1 3 29 0,-4-3 0 0,1 0 8 0,0 0-8 31,-1 0-43-31,-3 0-15 0,1 0-3 0</inkml:trace>
  <inkml:trace contextRef="#ctx0" brushRef="#br0" timeOffset="188585.55">32526 15950 2512 0,'0'0'112'0,"0"0"22"0,0 0-107 0,-7 9-27 16,-4 1 0-16,1-1 0 0,3 0 51 0,-7 10 5 16,0-3 0-16,-4 0 1 0,0 2-15 0,1 1-3 0,-8 0-1 0,4 9 0 15,-4-3 2-15,0 4 1 16,-3 2 0-16,0-3 0 0,0 0-6 0,0 1-2 15,-1 2 0-15,1-9 0 0,3 3-14 0,1 0-3 16,6-3-1-16,0-6 0 16,4 2-43-16,0-2-8 0,4-6-1 0,-1-7-1 15,0 3-133-15,8-6-26 0,3 0-6 0,-7 0-943 0</inkml:trace>
  <inkml:trace contextRef="#ctx0" brushRef="#br0" timeOffset="188782.02">32060 16050 2970 0,'0'0'65'0,"0"0"14"0,0 0 2 0,11 6 3 0,-4-2-68 0,4 5-16 0,-1 7 0 0,4-7 0 15,-3 7 0-15,3-4 0 0,0 7 0 0,0 3 0 0,0 0 0 0,1 3 0 16,-1 0 0-16,-4-6 0 0,4 9 0 0,-3-3 0 16,-1-6 0-16,5 6 0 0,-5-6 0 0,1 0 0 15,-1 0-10-15,4-4 10 16,-3 4-115-16,0-10-15 0,-1 7-3 0,-3-13-1043 15</inkml:trace>
  <inkml:trace contextRef="#ctx0" brushRef="#br0" timeOffset="189638.73">32279 14971 3193 0,'0'0'70'0,"0"0"14"0,0 0 4 0,0 0 2 0,0 0-72 0,11 0-18 0,-1 7 0 0,4-7 0 16,1 0 0-16,6 3 0 0,3 3 0 0,1-6-9 31,7 6-19-31,-4-3-3 0,0-3-1 0,4 10 0 0,0-10 32 0,0 0 0 0,-1 6 0 0,5-3 0 16,-5 4 0-16,1-4 0 0,-4 3 0 0,1-3 0 16,-5 3 0-16,1 1-9 0,0-4 9 0,-1-3 0 0,-6 9 0 15,0-9 0-15,3 6 0 0,-7-2 0 0,0 2 0 0,-3-3 0 16,-4-3 0-16,0 9 0 0,-7-9 0 15,7 0 0-15,-7 0 0 0,3 7 0 0,4-4 0 0,-7-3 8 16,0 0 0-16,0 0 0 0,4 6-8 0,-4 3-12 16,0-9 4-16,3 7 0 0,-3-4 8 0,4 6 11 15,-1-2-3-15,-3-7 0 0,-3 9-8 0,3-6-9 16,0 10 9-16,3-4-13 0,-3 0 37 0,-3 4 7 16,-1-4 1-16,4 7 1 0,0 3-33 0,0 0-11 15,0-4 0-15,0 4 0 0,-3 9 11 0,-1-2 16 16,1 2-4-16,3-3-1 0,-4 3-11 0,4 7 12 15,4-7-12-15,-1 6 12 0,-3-5-4 0,4 5 0 16,3 0 0-16,0 10 0 16,4-6-8-16,-1 3 0 0,1 0 0 0,-1-1 8 0,1-2 1 0,-4-4 0 0,4-5 0 15,-1 8 0-15,1-2-9 0,-1 6 10 0,-3-4-10 0,4 7 10 16,-4 0-10-16,4 12 8 0,-4-2-8 0,3-1 8 16,-3-9 0-16,-3 3-8 0,-1-6 12 0,1-10-4 15,-1 4 11-15,1-10 1 0,-1 3 1 0,1-3 0 16,-1-6-6-16,1 0-2 0,0-4 0 0,-1 4 0 15,1-3-13-15,-1-7 11 0,-3 1-11 0,4-1 10 16,-4 0-10-16,3-2 12 0,-3-7-12 0,0 3 12 16,0 3-12-16,0-6 10 0,0 0-10 0,0 0 10 15,0 3-10-15,0-3 10 0,0 0-10 0,0 7 10 16,0-4-10-16,0 3 0 0,0-6 0 0,-3 3 0 0,-1 3 0 0,4 4 15 16,-3-1-3-16,3-3 0 0,-4-2 8 0,1 5 2 15,3 0 0-15,-4-2 0 16,0 2-22-16,1 0 0 0,3-2 0 0,-4 2 8 15,1-6 3-15,-1 7 1 0,1-1 0 0,-4-3 0 16,3-3-9-16,-3 4-3 0,-3 2 0 0,3-3 0 0,-4-2 0 16,4 5 0-16,3-3 0 0,-3-3 0 0,-3 4 0 0,-4 2 0 15,7 0 0-15,-8 1 0 0,1-4 0 0,0 4 0 16,-3-1 0-16,2-6 0 0,1 3 0 0,0-2 0 16,4 2 0-16,-1 0 0 15,-3-6-43-15,0-6-8 0,3 6-1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34:25.6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15349 3011 529 0,'0'0'23'0,"0"0"5"0,0 0-28 0,0 0 0 15,0 0 0-15,0 0 0 0,0 0 41 0,0 0 3 16,0 0 0-16,0 0 0 0,-3 0 6 0,3 0 2 16,-7-9 0-16,3 3 0 0,-3 6-23 0,7 0-4 15,-7-10-1-15,7 10 0 0,-7 0 13 0,7 0 3 16,-7-3 0-16,7 3 0 0,0 0-32 0,-7-6-8 15,0 6 0-15,7 0 0 0,0 0 0 0,0 0 0 16,-7-9 0-16,-4 9 0 0,4-10 22 0,0 10 3 0,-3-3 1 0,-1-3 0 16,0-1 21-16,1 7 4 15,-1-9 1-15,-6 6 0 0,3 3-24 0,-1 0-4 0,1-6 0 0,0 2-1 16,0-2 1-16,-4 6 1 0,4 0 0 0,-3 0 0 16,3 0-12-16,-1 0-2 0,1 0-1 0,-3 0 0 15,3 0-10-15,-4 6 8 0,0-6-8 0,4 10 8 16,-3-10-8-16,-5 0 0 0,5 3 0 15,-1 3 0-15,-3-3 0 0,3-3 12 16,1 7-12-16,-4-7 12 0,3 9-12 0,4-9 8 0,0 10-8 16,0-1 8-16,-1-9-8 0,-2 0 0 0,3 9 9 0,0-9-9 15,-1 10 0-15,5-4 8 16,-4 0-8-16,0 4 0 0,0-7 0 0,-1 6 0 0,1 1 0 0,0-1 0 16,0 0 0-16,0 7 0 0,0-6 0 0,0-1 0 15,0 7 0-15,0-7 0 0,3 7 0 0,-3-4 0 16,3-2 0-16,1-1 0 0,3 0 0 0,-4 4 0 15,4-4 0-15,3 4 0 0,-3-4 0 0,0 1 0 0,4 2 0 0,-1-2 0 16,-3 2 0-16,4-5 0 0,-4 2 0 0,3 0 0 16,-3 1 0-16,0-1-8 0,3 1 8 0,-3-1 0 15,0 0 8-15,4 7-8 0,-4-6 0 0,3-4 0 16,-3-3 0-16,4 6 0 0,-1-2 0 0,1 2 0 16,-4-6 0-16,3 10 0 0,1-10 0 0,-1 3 0 15,0-3 0-15,-3 7 8 0,4-4-8 0,-1-3 0 16,1 6 0-16,-4-2 0 0,3 2 0 0,1-3 12 15,-4 4-2-15,3 2-1 0,-3-5-9 0,0 2 0 16,3 7 0-16,1-7 0 0,-4 1 0 16,3-1 0-16,-3 3 0 0,7-2 0 0,0 6 0 0,0 2 0 15,-3-8 0-15,3-1 0 0,0 7 0 0,0-7 0 16,-4 1 0-16,1-4 0 0,-1 3 0 0,4-6 8 16,0 7-8-16,-3 6 8 0,3-7-8 0,-4 0 0 0,1 7 0 0,-1-7 0 15,-3 1 0-15,4-1 0 0,-5 7 0 0,5-7 0 16,-4 4 8-16,3-1 0 0,1 1 0 0,-1-4 0 15,1 7-8-15,-4-6 8 0,3-1-8 0,4 0 8 16,0 1-8-16,-3 5 0 0,-1-5 0 0,4-1 0 16,0 1 11-16,0 8 0 0,-3-11 0 0,3 2 0 15,-4 7-11-15,1-13-11 0,-1 13 3 0,0-7 0 16,-3 4 8-16,7 2 0 0,-3 1 0 0,3-4 0 16,-4-2 0-16,1-1 0 0,-1 7 0 0,4-7-8 15,0 7 19-15,4-3 4 0,-4 2 1 0,3-5 0 16,-3 8-8-16,0-2 0 0,4-6-8 0,-1 5 12 15,1 4-12-15,-1-6 0 0,1 2 8 0,0 4-8 16,3 6 0-16,3-6 0 0,-6 0 8 0,3 0-8 16,-4-4 0-16,4 14 0 0,0-14 0 0,4 4 0 15,-4 0 0-15,-3 0 8 0,6-4-8 0,1 4 0 16,-1-3 9-16,4-4-9 0,1 4 8 0,-5 0-8 16,4-4 13-16,0-2-2 0,0 5-1 0,4-5 0 0,0-4 17 0,-1-3 3 15,1 7 1-15,0-1 0 0,-1-3-12 0,1-6-3 16,0 10 0-16,-1-1 0 0,1 0-16 0,-1-2 10 15,5 2-10-15,-5-6 8 0,1 7-8 0,3-4 0 16,0-3 0-16,0 3 0 0,1 4 0 0,-1-10 0 16,3 6 0-16,1-3 8 0,0-3-8 0,0 0 10 15,-1 10-10-15,4-20 10 0,-3 10 2 0,0 0 1 0,3-3 0 0,-7-3 0 16,4 6-3-16,0-10-1 16,-1 1 0-16,-3-7 0 0,1 7 10 0,2-10 1 0,-6 3 1 0,3 4 0 15,4-7-6-15,-4 3-2 0,4-2 0 0,-1-1 0 16,-2 0 1-16,2 3 0 0,-3-9 0 0,4 0 0 15,0 3-2-15,0-3-1 0,-4-3 0 16,7 0 0-16,-3-4 7 0,-1 4 2 16,-6 0 0-16,3-7 0 0,0 7-20 0,-3-6 0 0,0-1-8 0,-1 1 8 15,1-4 0-15,-1 3 13 0,-2 1-1 0,2 3 0 16,1-4 5-16,-1-9 1 0,1 7 0 0,0 2 0 16,3-15-3-16,-3 9-1 0,3 0 0 0,-7-6 0 15,3 10 3-15,1-7 1 0,-7 3 0 0,-4 3 0 16,3 1 6-16,-3 2 0 0,-7 1 1 0,7-1 0 15,1 1-7-15,-5 2-2 0,-3-2 0 0,-7 9 0 0,0-3-4 0,0 3-2 16,0-1 0-16,-4-2 0 0,-6 6-10 16,-1-3 8-16,0 0-8 0,1 9 8 0,-8-5-8 0,4 2 0 15,-7-3 0-15,3 3 0 0,-7 0 15 0,4 3 1 16,-7 4 0-16,-4-4 0 0,-3-3-16 0,3 10 0 16,0-7 0-16,-3 7 0 0,3 0-8 0,-4-1-5 15,5 1-1-15,-1 2 0 0,0 7 14 0,4-3 0 16,-4 3 0-16,0 3-9 15,-3 4-9-15,-8 2-2 0,1 10 0 0,-4-3-824 16,-7 9-166-16</inkml:trace>
  <inkml:trace contextRef="#ctx0" brushRef="#br0" timeOffset="4453.34">19145 5351 1209 0,'0'0'108'0,"0"0"-87"0,-7-10-21 0,4 10 0 16,3 0 80-16,-4-9 12 0,4 9 3 0,4-3 0 16,-4-3-63-16,3-1-13 0,1 4-3 0,-4 3 0 15,0-9 0-15,0 9 0 0,3-7 0 0,-3 7 0 16,0 0-16-16,0 0 0 0,4 0 0 0,-4 0 0 16,0 0 18-16,0 0 6 0,0 0 2 0,7-3 0 0,0 3 19 0,-7 0 4 15,10 0 1-15,-10 0 0 16,8 0-3-16,-1 0-1 0,-7 0 0 0,10 3 0 15,-3-3 4-15,-7 0 1 0,0 0 0 0,7 10 0 16,0-4-21-16,-3 4-4 0,-1-1-1 0,4 0 0 16,-7 7-25-16,0-7 0 0,0 10 0 0,0-3 0 0,0-4 0 0,0 4 0 15,0 3 0-15,0 0 0 0,0-4 11 0,0-5-3 16,0 9-8-16,0-4 12 16,4-2-12-16,-4 3 0 0,4-7 0 0,-1 10 0 0,1-10 12 0,-1 1-4 15,1 5-8-15,-1-5 12 0,1-1 11 0,3 1 1 16,-4-1 1-16,1-3 0 0,-1 4-17 0,1-1-8 15,-4 0 8-15,3-2-8 0,4 2 12 0,-7-6-4 16,0-3 0-16,4 6 0 0,-4-6-8 0,3 10 0 0,1-1 0 0,-4-9 0 16,4 7 0-16,-4-7 0 15,0 0 11-15,0 0-11 0,0 0 0 0,0 0 0 0,0 0 0 0,0 0 0 16,0 0 12-16,0 0-3 0,7 0-1 0,0-7 0 16,-7 7 10-16,7 0 2 0,0-9 0 15,0 9 0-15,0 0 0 0,0-6 0 0,0 2 0 16,0 4 0-16,0 0-20 0,4-6 0 15,-4 6 0-15,3 0 0 0,1 0 0 0,7 0 0 0,-1 0 0 0,4 0 0 16,1 0 0-16,-1 0 0 0,0 0 0 0,7-3 0 16,0 3 8-16,4-6-8 0,0 6 0 0,3-3 0 15,0-4 0-15,1 7 0 0,-1-9 8 0,4 0-8 16,3 9 10-16,7-10-2 0,1 4 0 0,3 3 0 16,0-3-8-16,0-4 0 0,-1 7 0 0,1-3 0 15,-3 3 0-15,3-4 0 0,0-2 0 0,0 9 0 0,7-6 0 16,-4 2 8-16,4 4-8 0,-7 0 8 0,3 0-8 15,1 0 0-15,-8 0 0 0,1 0 0 0,2 0 0 0,1 0 0 16,0 0 0-16,0 0 0 0,0 0 0 0,-4 0 0 16,4 0 11-16,-7 0-11 0,0 0 0 0,0 0 0 15,-4 0 0-15,4 0 0 16,0 0 0-16,-4 4-8 0,1-8 8 0,-4 4 0 0,6 0 0 0,-6 0 0 16,-7 0 0-16,0 0 0 0,-4 4 0 0,0-4 9 15,-3 6-9-15,-4-6 12 0,-7 0-12 0,0 6 0 16,7-6 0-16,-10 0 8 0,0 0-8 0,-1 0 0 15,4 3 0-15,-3-3 0 0,-1 0 0 0,1 0 8 16,-11 0-8-16,7 0 8 0,11 0-8 0,-11 0 0 16,-7 0 0-16,7 0 8 0,3-3 15 0,-3-3 2 0,-7 6 1 15,4-6 0-15,-1 2-15 0,1-2-3 0,3-3-8 0,-3 9 12 16,-8-10 4-16,8 1 0 0,-1 0 0 0,1-1 0 16,-8 1-7-16,4-1-1 0,4-5 0 0,-1 5 0 15,-3-9 13-15,0 4 3 16,0 2 0-16,4-9 0 0,-1 3-6 0,-3 1-1 0,0-7 0 0,4 6 0 15,-4 0-17-15,3 0 0 0,-3 3 0 0,0 4 0 16,4-4 10-16,-1-3-10 0,1 4 8 0,-1 5-8 16,-6-2 0-16,3-1 0 0,3 4 8 0,1-1-8 15,-8 7 0-15,4 3 0 0,0-6 0 0,0 6 0 16,0 0 0-16,0 0 0 0,0 0 0 0,0 0 0 31,0 0-68-31,0 0-5 0,-3 9-2 0,3-2-1281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42:27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16147 13030 288 0,'0'0'12'0,"0"0"4"0,0 0-16 0,0 0 0 16,0 0 0-16,0 0 0 0,0 0 105 0,0 0 19 15,0 0 3-15,0 0 1 0,0 0-91 0,0 0-17 0,-4-6-4 0,4 6-1 16,-7-9-6-16,7 9-1 0,-7 0 0 0,3-7 0 16,-3 4-8-16,7 3 0 0,-7 0 0 0,0 0 8 15,0-6 8-15,-3 6 2 0,3 0 0 0,0-3 0 16,0 3 3-16,-4-6 1 0,4 6 0 0,-4 0 0 15,4-4 18-15,-3 4 4 0,-4-6 1 0,3 6 0 16,0-3-19-16,-3-3-4 0,0 6-1 0,0-3 0 16,-4-4 15-16,4 7 4 0,0-6 0 0,-3 3 0 15,-1 3-31-15,4 0-9 0,0-6 0 0,-4 6 0 16,0 0 22-16,1 0-2 0,-1 0-1 0,0 0 0 16,1 0 13-16,-1 6 2 0,1-6 1 0,-1 0 0 15,0 3-19-15,1 3-3 0,-1-6-1 0,4 0 0 16,-4 0 8-16,4 0 2 0,-3 7 0 0,-1-7 0 15,-3 3 6-15,0-3 2 0,3 0 0 0,-3 6 0 16,0-3-30-16,-1-3 0 0,-2 6 0 0,-1-2 0 0,0 2 0 16,4-3 0-16,-4 3 0 0,1-3 0 0,-4 4 0 0,6 2-13 15,-2 0 1-15,3-2 0 0,-1 2 12 0,5 1 0 16,-4-7 0-16,3 6-9 0,0 4 9 0,1-4 0 16,-1 0 0-16,0-5 0 0,4 5 0 0,-3-3 0 15,-1 4 0-15,0-1 0 0,4 0 0 0,-3 1 0 16,-5-4 0-16,5 4 0 0,-1-1 0 0,-3-6 0 15,0 3 0-15,-4 4 8 0,4-1 6 0,0 1 2 16,-4-1 0-16,0 7 0 0,4-7-16 0,-3 1-8 0,-5-1 8 16,5 0-13-16,-1 7 13 0,0-7 0 15,1 1 0-15,-1 5 0 0,0-2 0 0,0-4 0 0,4 7 0 0,-3-6 0 16,2 5 8-16,-2-2-8 0,3-4 12 0,-1 7-12 16,-2 0 0-16,3-4 0 15,-4-3-12-15,4 7 3 0,7 0 9 0,-4-4 14 16,0 4-3-16,-3 0-1 0,3-4-10 0,1 4 0 15,3-7 0-15,-4 7 0 0,0-3 0 0,1 2 0 0,-1-2 0 0,4 2 0 16,0 1 0-16,-4-3 8 0,4 2-8 0,0 4 8 16,0-9-8-16,-4 8 0 0,4-2 0 0,0 0 0 15,4-4 0-15,-1 7 0 0,0-3 0 0,1 3 0 16,-1-4 0-16,1 4 0 0,3-3 0 0,-1-4 0 16,1 7 0-16,0-3 0 0,0 3 0 0,0-4 8 15,0-2-8-15,4 3 10 0,-1-7-10 0,1 10 10 16,-4-4-1-16,7 1 0 0,-4 3 0 0,1-7 0 15,-1 4-9-15,0 0 8 0,4 3-8 0,-3-1 8 0,3 1-8 0,0-3 8 16,0-3-8-16,0 5 8 16,3 7-8-16,5-9 8 0,-8 3-8 0,3 0 8 15,1 0 13-15,3-4 3 0,-4 4 0 0,4-3 0 16,-3 3-13-16,3-4-3 0,0 4 0 0,0-6 0 16,0 2-8-16,0 4 0 0,0 0 0 0,0-3 0 0,4 2 0 15,-1 1 8-15,1-3-8 0,-4 3 8 0,4-1-8 16,-1-2 0-16,1-3 0 0,-1 9 0 0,1-4 0 0,-1 1 8 15,1 0-8-15,0 0 8 0,-1-3-8 0,4 2 8 16,0 1-8-16,-3 0 8 0,3-3 0 0,0 3 0 16,0-10 0-16,4 0 0 0,0 7 17 0,-1-7 3 15,1 1 1-15,3-1 0 0,0-2-7 0,0 2-2 0,4-6 0 0,0 10 0 16,-1-4-5-16,1 0-2 0,0 1 0 0,0-7 0 16,-4 6-13-16,3 7 0 0,-2-7 0 0,-1 1 0 15,0-4 0-15,0 7 0 0,0-7 0 0,-3 3 0 16,3 1 0-16,-3-1 0 0,3-3 0 0,0-2 0 15,0 5 0-15,4-3 0 0,0 4 0 0,3-7 9 16,0 3 5-16,0 3 1 0,0-2 0 0,4-4 0 16,0 3 5-16,-4-3 0 15,4 7 1-15,-4-4 0 0,0-3-21 0,1 3 0 0,-1 1 0 0,0-4-12 16,0 3 12-16,4-3 0 0,-4 7 0 0,4-4 0 16,-4-3 0-16,-3 6 0 0,0 1 0 0,-4 2 0 15,3-2 0-15,-2-1 0 0,-1 1 8 0,0-1-8 16,4 0 0-16,-4-2 0 0,0-4 0 0,0 6 8 15,0 1-8-15,-3-1 0 0,3-3 0 0,0-3 8 16,0 4-8-16,1 2 11 0,-1-3-11 0,3-2 12 16,-2-4-4-16,2 6-8 0,5-3 12 0,-5 3-4 0,4-3-8 0,1-3 8 15,-8 7-8-15,4-4 8 0,-1-3-8 0,4 6 0 16,-3-3 0-16,0 3 8 0,0 1-8 0,-4-4 0 16,3 3 9-16,-2-3-9 0,-1 4 9 0,-4-4-9 15,5 3 12-15,-5-6-12 0,4 3 22 0,1-3-2 16,-1 0-1-16,0 0 0 0,4-3 0 0,-1 3 0 15,1-6 0-15,0 6 0 0,-1-3-4 0,5 3-1 16,-1-7 0-16,0 7 0 0,0 0-14 0,4 0 0 16,0-3 0-16,-1 3 0 0,-6 0 0 15,3 0 0-15,-3-6 0 0,0 6 0 0,3 0 0 0,-3-3 0 0,-1 3 0 16,1-7 9-16,3 7-9 0,-3 0 0 16,3 0 0-16,0-6 0 0,4 6 0 0,0 0 0 0,-4-3 0 15,4 3 0-15,0 0 12 0,-4-6 0 16,4 6 0-16,-1-3 0 0,1-4-12 0,0 7 0 15,3-9 0-15,-3 9 0 0,3-9 11 0,0 5 0 0,4-2 0 0,-3-3 0 16,-5 2-11-16,5 7 0 0,-5-9 0 0,5 9 0 16,-1 0 0-16,-3-3 0 0,3-3 0 0,-3 3 0 15,-4 3 0-15,4 0 0 0,-1-7 0 0,-2 7 0 16,2 0 0-16,1-3 0 0,0-3 0 0,0 3 0 16,3-4 0-16,-3-2 0 0,-1 0 0 0,1-1 0 15,0 1 20-15,3-1-2 0,-3-5 0 0,0-1 0 16,3 7-18-16,-3-1 0 0,-4 1 8 0,4-7-8 15,-4 7 0-15,7-4 0 0,-7 4 0 0,4-7 0 16,3 7 0-16,-6-1 0 0,-1 1 0 0,4-1 0 16,-4-5-9-16,4 5-6 0,-1 1-1 0,1 0 0 15,-4-1 16-15,1 1 0 0,2-7 0 0,-2 7 0 16,-5-7 0-16,4 7 0 0,1-4 0 0,-1-3 0 0,0 1 0 16,-3 2 0-16,-1-3 8 0,1-2-8 0,3-1 0 15,-6 3 0-15,-1-3 8 0,0 4-8 0,0-4 8 16,0-6-8-16,-3 6 12 0,3 0-12 0,-3-6 10 0,-1 3-10 15,-3-3 8-15,4 0-8 0,-4 6 11 0,0-6-3 16,0 6-8-16,1-3 12 0,-5 0-12 0,1 0 0 16,-1-3 0-16,1 0 0 0,-1-3 9 0,1 3-9 15,0-3 8-15,-1 3-8 0,-3-4 8 0,4 4-8 0,-1-6 0 0,-3 0 8 16,4 2-8-16,-4 1 0 0,0 3 0 16,0-3 0-16,-3 3 0 0,3-4 0 0,-4 1 0 0,1-3 0 15,-1 3 8-15,1-1-8 0,3-5 0 0,-4 6 8 16,1-7-8-16,-4 10 0 0,4-3 0 0,-1 0 0 15,1-1 0-15,-4-2 0 0,0 12 0 0,0-9 0 16,3 9 0-16,-3-6 0 0,-3 6 0 16,3 1 0-16,0-1 0 0,-4-3 0 0,4 9 0 15,-7-6 0-15,3 4 0 0,1-1 0 0,-4 4 0 0,3-4 0 16,-6 6-8-16,3-5 8 0,0 2 0 0,0-2 0 16,0 2 0-16,-4-3 0 0,0 1 0 0,1 2 0 15,-1-3 0-15,1 1 0 0,-1 2 0 0,0-2 0 16,-3-4 0-16,0 9 0 0,0-5 0 0,0 2 0 15,-4-3 0-15,4 7 0 0,-3-7 0 0,-5 7 0 16,1-1-9-16,4 1 9 0,-1-7 0 0,0 7 0 16,-3 0-9-16,4-1 9 0,-5 7 0 0,1-3-9 0,0-4 9 0,3 4 0 15,-3 3 0-15,4-3 0 0,-1 3 0 0,0-4 0 16,1 4 0-16,-1-3 0 0,0 3 0 0,1-4 0 16,-4 4 0-16,3-3-8 0,0 3 8 0,1-3 0 15,-4 6 0-15,3-7 0 0,-3 4 0 0,0 3 0 16,-1-6 0-16,-2 6 0 0,-4 0 0 0,3 0 0 15,4-3 0-15,-1 3 0 0,-6 0 0 0,4 0 0 16,-5 0 0-16,5 0-8 0,-5 0 8 0,5 0 0 16,-1 0 0-16,-3 0 0 0,3 0 0 0,0 0 0 15,1 0 0-15,-1-6 0 0,0 6 0 0,4-4 0 16,-4 4 0-16,1-6 0 0,3 6 0 0,-4-3 0 16,4-3 0-16,0 6 8 0,-1 0-8 0,1-3 0 15,0-4 0-15,0 7 0 0,-4 0 0 0,4 0 0 16,-4-6 0-16,1 6 0 0,-1 0 0 0,4 0 0 15,-4 0-9-15,-3 0 9 0,3 0 0 0,1 0 0 0,-5 0 0 0,5 0 0 16,-8 0 0-16,4 0 0 0,3 0 0 0,0 0 0 16,1 6 0-16,-1-6 0 0,-3 0 0 0,3 7 0 15,-3-4 0-15,3-3 0 0,0 0 0 0,1 6 0 16,-1-3 0-16,0-3 0 0,1 0 0 0,2 0 0 16,-2 6 0-16,-1-6 0 0,0 4 0 0,4-4 0 15,-4 0 0-15,-3 0 0 0,-4 6 0 0,1-3 0 16,2-3 0-16,1 0 0 0,-3 6 0 0,-1-6 0 15,0 0 0-15,0 0 0 0,8 0 0 0,-1 0 0 16,0 0 0-16,4 0 0 0,0 0 0 0,3 0 0 16,1 0 0-16,2 0 0 0,-2 0 0 0,3 0 0 15,0 0 0-15,-1 0 0 0,-2 0 0 0,3 0 0 16,0 0 0-16,0 0 0 0,-1 0 0 0,-2 0 0 0,3 0 0 16,-4-6 0-16,0 6 0 0,1 0 0 0,-4 0 0 15,3-3 0-15,4 3 0 0,-4 0 0 16,-7 0 0-16,4 0 0 0,0 0 0 0,0 0 0 0,3 0 0 0,1 0 0 15,-4 0 0-15,3 0 0 0,4 0 0 0,0 3 0 16,0-3 0-16,-1 0 0 0,1 0 0 0,4 0 0 16,-1 6 0-16,1-6 0 0,-1 3 0 0,0 4 0 15,1-7 0-15,-1 6 0 16,1-3-28-16,-4 6 0 0,-1-2-1 0,1-4 0 16,0 6-140-16,-7 1-28 0,0-1-6 0,0-3-863 0</inkml:trace>
  <inkml:trace contextRef="#ctx0" brushRef="#br0" timeOffset="7838.82">6946 13316 57 0,'0'0'0'0,"0"0"0"0,0 0 0 15,0-7 0-15,4-2 292 0,-1 3 54 0,-3 6 10 0,7-10 3 16,-3 7-263-16,3-6-52 0,0 3-10 0,-7-4-2 15,0 10-5-15,7-3-1 0,-3-3 0 0,-4 6 0 16,0-10-9-16,0 10-1 0,0 0-1 0,0 0 0 16,0 0-6-16,0 0-1 0,0 0 0 0,0 0 0 15,3-6 0-15,-3 6-8 0,0 0 12 0,0 0-4 16,0 0 31-16,0 0 5 0,0 0 2 0,0 0 0 0,0 0 25 0,4-9 5 16,3 5 0-16,-7-2 1 0,0 6-26 0,0-9-6 15,0 9-1-15,0-3 0 0,0 3-20 0,0 0-4 16,0-7 0-16,0 7-1 0,0 0-19 0,0 0 8 15,0 0-8-15,0 0 0 0,0 0 0 0,0 0 0 16,0 0 0-16,0 0 0 0,0 0 0 0,0 0-11 16,0 7 11-16,0-7-10 0,0 3 10 0,-7 6 0 15,7 1 0-15,0-1 0 0,0-3 0 0,0 4-8 16,7-4 8-16,-7 3 0 0,0-9 0 0,3 10 0 16,1-1 0-16,3 1 0 0,-4-1 11 0,4 0 1 15,4 1 0-15,-8-1 0 0,8 1-12 0,0-1 8 16,-4 0-8-16,0 7 8 0,0-6-8 0,0 5 0 15,3-2 0-15,-3 2 0 0,8 4 0 0,-12 0 0 16,8-3 0-16,-1 9 0 0,1-6 0 0,-8-1 0 16,8 8 0-16,0-8 0 0,-1 1 0 0,4 6 0 15,-3-6 0-15,-4-3 0 0,11 3 0 0,-1-7 8 0,1 4-8 0,-8 3 12 16,8-4-12-16,3-2 0 0,-7 9 0 0,7-3 0 16,-3-1 0-16,0 1 0 0,6 0 0 0,-9 6 0 15,2-6 0-15,1 6 0 0,-1-6 0 0,5 0 0 16,-5 9 0-16,4-3 0 0,1-6 0 0,-1 6 0 15,0 0 0-15,4 3 0 0,-1 0 0 0,1-3 0 16,-4 1 0-16,4-4 0 0,-4 3 0 0,7 0 0 16,-3 3 0-16,0-3-11 0,3-3 11 0,-3 3-8 15,-1 0 8-15,1-6 0 0,0 6 8 0,3-3-8 16,-7 0 0-16,4 0 8 0,7-3-8 0,-4 6 0 0,0-6 0 0,4 6 0 16,3-7 0-16,4 8 0 15,-11-1 0-15,7-3 0 0,1 3 0 0,-1 0 0 16,4-6 0-16,-4 9 0 0,0-3 0 0,-3 0 0 0,3-3 0 15,1 3 0-15,-5-6 0 0,5 0 0 16,38 25 0-16,-39-26 0 0,7-2 0 16,-6 3 0-16,-1 0 0 0,0-4-10 0,0 4 10 0,4 0 0 0,-7-3 9 15,3-1 1-15,4-2 0 0,-4 3-1 0,4-4 0 16,0 4 0-16,0-1 0 0,3-2 3 0,0-4 1 16,1 7 0-16,-1-6 0 0,-3 5-13 0,0-2 0 15,-1-7 0-15,-2 3 0 0,-1 7 0 0,0-6 0 16,-3-1 0-16,7 0 0 0,0 1 12 0,-1-1-3 0,1 1-1 0,4-1 0 15,-1 0-8-15,-3 1 0 0,3-4 0 0,0 3 0 16,1 1 0-16,-1-4 0 0,0-3 0 0,-3-3 0 16,0 7 0-16,7-7 0 0,7 0 0 15,-4 0 0-15,-10 0 0 0,7 0 0 0,7-7 0 0,-7 7 8 16,-1 0-8-16,-2 0 0 0,-1 0 9 16,0-3-9-16,4-3 0 0,0 3 0 0,-11-4 0 15,8 7 0-15,3-6 0 0,-4 6 9 0,-3-3-9 0,-4 3 0 16,4-6 8-16,0 6-8 0,-8-3 0 15,5-4 0-15,-8 4 0 0,4-3 0 0,10 6 0 0,-7-9 0 16,-6-1 0-16,6 4 8 0,7 3-8 0,4-4 0 16,-7-2 8-16,0 6-8 0,-1-3 0 0,1-4 0 15,0 1 0-15,-4 6 0 0,-3-4 0 0,0-2 0 16,0 3 8-16,-4 6-8 0,0-3 0 0,0-4 0 16,0 7 0-16,1-3 0 0,2-3 0 0,-2 6 0 0,-5-3 0 0,5-3 0 15,-5 6 0-15,4-4 0 0,1-2 8 0,-1 6-8 16,-3-9 0-16,-1 9 0 0,5-7 8 0,-8-2-8 15,0 6 0-15,0-3 0 0,-3 2 8 0,-1-2-8 16,4-3 12-16,-3 6-12 0,0-4 32 0,-1 1 0 16,5 3 0-16,-5-3 0 0,1-4-23 15,-1 7-9-15,5-3 0 0,-5-4 9 0,4 10-9 0,-3-9 0 16,3 3 0-16,-3 3-11 0,3-4 11 0,-3-2 0 16,-1 6 10-16,1-7-10 0,0 4 0 0,-1-3 0 15,-3-1 0-15,4 4 0 0,-4-3 0 0,0 6 0 16,0-7 0-16,0 1 0 0,1 2 0 0,-5-2 8 15,1 0-8-15,-1 2 0 0,1-2 0 0,-1 6 0 16,1-7 0-16,0 4 0 0,-1-3 0 0,-3-1 0 16,4 1 0-16,-4 3 0 0,3-4 9 0,-2 1-9 0,2 6 8 0,-3-4-8 15,0 4 0-15,0-3 0 0,-3 0 0 0,3 3 0 16,-7 3 0-16,3-7 0 0,4 7 0 0,-3-9 0 16,-4 9 0-16,0 0 0 0,7 0 0 0,0-9 0 15,-3 9 0-15,-1-10 0 0,-3 10 0 0,4-3 0 16,-1-3 0-16,-3 6 0 0,0 0 0 0,0 0 0 15,4-3 0-15,-4 3 8 0,-4-7-8 0,1-2 0 16,-1 3 10-16,-3 6-10 0,4-3 12 0,-8-4-12 16,4 7 0-16,-4-3 0 0,1-3 0 0,-1 6 0 15,-3 0 8-15,3-3-8 0,1-4 0 0,-4 4 0 16,0-3 0-16,0 0 0 0,-1 3 0 0,1 3 0 16,0-7 10-16,-3-2-10 0,-1 9 8 0,0-3-8 15,1-3 0-15,-4-4 0 0,-4 10 0 0,0-3 0 16,0-3 0-16,4 6 0 0,4-3 0 0,-5 3 0 15,-2 0-10-15,6 0 10 0,0 3 0 0,4-3-9 16,-3 6 9-16,6-3 0 0,1-3 0 0,3 6 8 16,-4-2-8-16,11-4-12 0,-4 6 4 0,4-6 0 0,0 0-14 0,0 3-2 15,4 6-1-15,7-2 0 0,-1-4 5 0,4 3 0 16,0 3 1-16,4-2 0 0,3-4 7 16,0 6 2-16,4-2 0 0,0-4 0 0,3 6 10 0,-3-3 0 15,3 1-9-15,-3-4 9 0,3 3 0 0,-4-3 0 16,1-3 0-16,0 0 0 0,0 0 0 0,-4 6 0 15,0-6 0-15,4 4 0 0,-4-4 0 0,0 0 0 16,-3 6 0-16,-1-6 0 0,1 0 0 0,-4 0 0 0,-4 0 0 0,1 3 0 16,0-3 0-16,-4 6 0 0,3-3 0 15,-10-3 0-15,0 0 0 0,0 0 0 16,7 7 8-16,-7-7-8 0,4 9 0 0,-4 0 0 0,3-2 0 16,-3 2 0-16,-3 1 0 0,-1-1 15 0,1 0-4 0,-4 1-1 15,0-1-10-15,0 7 10 0,-7-7-10 16,3 1 10-16,0 8-10 0,-3-8 12 0,0 6-12 15,-3-4 12-15,2 4-12 0,-2-1 0 0,-1-2 0 0,0 6 0 16,1-4-25-16,-4 4 2 0,0-3 1 0,-4 3 0 31,-7 6-150-31,7-13-31 0</inkml:trace>
  <inkml:trace contextRef="#ctx0" brushRef="#br0" timeOffset="12592.2">15677 8991 518 0,'0'0'23'0,"0"0"5"0,0 0-28 0,0 0 0 16,-3 0 0-16,-4 0 0 0,0 0 113 0,0 7 18 16,3-7 3-16,-3 0 1 0,-3 0-105 0,-1 0-21 15,-3 3-9-15,0-3 8 0,0-3-8 0,0 3 0 16,-1 0 0-16,1 0 0 0,-3 0 28 0,-1 0 4 16,0 0 1-16,1 0 0 0,-1 0 26 0,1 0 5 15,-1 0 0-15,-3 3 1 0,0-3-25 0,3 0-4 16,-3 0-2-16,0 0 0 0,-4 6-34 0,0-3 0 15,0-3 0-15,-3 0 0 0,-3 0 0 0,2 6 0 0,-2-6 0 16,2 0 0-16,-2 0 0 0,-5 0 0 0,1 0 0 0,-4 4 0 16,4-4 11-16,-4 0-2 0,-3 0 0 0,3 6 0 15,0-6 2-15,-3 6 0 0,3-6 0 0,4 3 0 16,-1-3-11-16,-2 0 0 0,-1 0 0 0,4 0 8 16,-8 0-8-16,4 0 0 0,-3 0 0 0,0 0 0 15,3-9 23-15,0 9 2 0,0 0 1 0,1 0 0 16,-1 6 18-16,0-6 4 0,0 3 1 0,0-3 0 15,1 0-20-15,-5 0-4 0,-3 7-1 0,4-4 0 16,0-3-13-16,-1 6-3 0,-3-3-8 0,-3 7 12 16,3-4-12-16,0-3 0 0,1 3 0 0,2 0 0 15,-3-2 18-15,0 5 1 0,1-3 0 0,-1-3 0 16,-4-3 23-16,4 10 5 0,1-10 1 0,-1 9 0 16,0-9-90-16,4 7-18 15,-4-4-3-15,7 3-1 0,0-6 51 0,0 9 13 0,0-9 0 0,1 0 0 0,-5 7 0 16,5-4 0-16,-5-3 0 0,4 6 0 0,4-3 0 0,-4 3 0 15,4-2 0-15,0-4 0 0,-1 6 0 0,5-6 0 16,-1 3 0-16,4-3 0 0,-8 0 0 0,5 6 0 16,-5-6 0-16,-2 0 0 0,2 0 11 0,-2 0 4 15,2 0 1-15,-3 7 0 0,1-4-16 0,-1-3 0 16,4 0 0-16,-1 6 0 0,1-3-10 0,3-3-5 16,4 0-1-16,0 0 0 0,0 0 28 0,-1 0 4 15,5-3 2-15,-1-3 0 0,4 6-18 0,0 0 0 16,-4-10 0-16,7 10 0 0,1-6 0 0,-1 3 13 15,-7 3-4-15,1 0-1 0,6-6-8 0,-3 6 10 16,0 0-10-16,0 0 10 0,-4 0-10 0,7 0 8 16,1 0-8-16,-1 0 8 0,-3 0-8 0,3 0 0 15,8-4 0-15,-5 4 0 0,1 0 0 0,0-6 0 0,4 6 0 16,-1 0 0-16,0 0 0 0,1 0 0 16,-4-3 0-16,7 3 0 0,3-6 0 0,-3 6 0 0,-7-3 0 0,7-4 0 15,3 7 8-15,1 0-8 0,-4 0 0 0,0-3 8 16,0 3-8-16,7 0 0 0,0 0 0 0,-4-6 8 15,-6 6-8-15,6 0 0 0,4 0 0 0,0 0 8 16,0 0-8-16,0 0 0 0,-3-9 0 0,3 9 0 16,3-7 0-16,-3 7 8 0,-3-3-8 0,3 3 0 15,7-6 0-15,0 3 8 0,-7 3-8 0,3-7 0 16,4-2 0-16,4 6 0 0,-1-7 0 0,-3 4 0 0,1 0 0 0,2 3 0 16,4-3 0-16,-3-4 0 0,-1 7 0 0,1-3 0 15,3-4 0-15,-3 7 0 0,3-3 0 0,-4-4 0 16,4 4 8-16,-3 3-8 0,7-3 0 0,-4-4 0 15,-7 7 0-15,3-3 0 0,12-3 0 0,-5 9 0 16,-3-10 0-16,0 4 0 0,1 3 0 0,-1-3 0 16,-4 2 0-16,1 4 0 15,-8-6 0-15,8 3 0 0,0-3 0 0,-4 6 0 0,-7 0 0 0,0 0 0 16,7-3 0-16,-7 3 0 0,0 0 0 0,0 0 0 16,0 0 0-16,0 0 0 0,0 0 0 0,0 0 0 15,0 0 0-15,0 0 0 0,0 0 0 0,0 0-9 16,-7 0 9-16,0 0 0 0,7 0 0 0,-7 3-8 15,-1-3 8-15,-2 0 0 0,-1 6 0 0,1-6 0 0,-1 3 0 16,-3 3 0-16,-4-6 0 0,8 4 0 0,-1 2-8 0,-3-6 8 16,0 3 0-16,0 3 0 0,0 0 0 0,3-2 0 15,1 5 0-15,-5-3 0 0,1-3 0 0,0 4 0 16,4-4 0-16,-4 6 0 0,-4-3 0 0,0 4 0 16,4-10 0-16,0 9 0 0,0-2-8 0,-4-4 8 15,1 6 0-15,3-3 0 0,3-2 0 0,-3 5 0 16,0-3 0-16,0 4 0 0,3-4 0 0,4-3 0 15,-4 3 0-15,-3 4 0 0,7-7 0 0,0-3 0 16,0 9 0-16,4-2 0 0,-1-7 0 0,4 0 0 16,0 0 0-16,0 0 0 0,-7 9 0 0,4-9 0 15,3 0 0-15,0 0 0 0,0 0 0 0,0 9 0 16,-4 1 0-16,4-10 0 0,7 6 0 0,4-3 0 16,-8 7 0-16,4-4 0 0,7-3 0 0,4 3 0 15,-4 4 0-15,0-10 0 0,4 6 0 0,-1-3 9 16,5 3-9-16,-5-3 0 0,-3 4 9 0,4-4-9 15,0 6 0-15,-4-9 9 0,0 7-9 0,-4-4 0 0,5 3 8 0,-1 3-8 16,0-9 0-16,-4 10 0 0,1-4 10 0,0-3-10 16,-1 3 8-16,-3 4-8 15,-3-1-46-15,-1 1-14 0,1-1-4 0</inkml:trace>
  <inkml:trace contextRef="#ctx0" brushRef="#br0" timeOffset="25283.66">15053 12212 345 0,'0'0'31'0,"0"0"-31"16,0 0 0-16,0 0 0 0,0 0 328 0,-3 6 59 15,3-6 12-15,0 10 2 0,0-7-310 0,0 6-63 16,0-9-12-16,0 10-2 0,0-1-14 0,0 7 0 16,0-7 0-16,0 0 0 15,0 1-42-15,0-4-11 0,0 3-3 0,-4 1 0 16,4-1-107-16,-4-2-21 0,4 2-5 0,0-6-1 0</inkml:trace>
  <inkml:trace contextRef="#ctx0" brushRef="#br0" timeOffset="39410.64">11726 15871 961 0,'0'0'20'0,"0"0"5"0,0 0 1 0,0 0 2 0,0 0-28 0,0-9 0 15,4 6 0-15,-4-3 0 0,0-1 12 0,0 7-3 16,0 0-1-16,0-9 0 0,-4 6 45 0,4 3 9 16,0 0 2-16,0 0 0 0,-3-7 25 0,3 7 6 15,0 0 1-15,0 0 0 0,0 0-22 0,0 0-4 16,0 0-1-16,0 0 0 0,0 0-11 0,0 0-2 15,0 0-1-15,0 0 0 0,0 0-8 0,-4 10-2 16,4-10 0-16,-3 6 0 0,-1 4-8 0,1-1-1 16,3-9-1-16,-4 9 0 0,1 1-9 0,-4-1-2 15,3 7 0-15,1-7 0 0,-1 7 2 0,4-4 0 16,-4 4 0-16,1 0 0 0,3-4-1 0,-4 7 0 16,1-9 0-16,3 5 0 0,0 4-5 0,0 0 0 15,0-3-1-15,-4 2 0 0,8 1-19 0,-4-3 0 16,0 9 0-16,0-6 0 0,0 0-12 0,0 6 12 0,3-6-13 0,1-1 5 15,-4 1 32-15,0 6 6 0,3-6 2 0,1 0 0 16,-4 0-32-16,4 3 0 0,-4-4 0 0,3 1 0 16,1 0 0-16,-1 0 0 0,-6 0 0 0,3 3 0 15,0-10 16-15,3 4-4 0,-6-7 0 0,3 7 0 16,0-3 1-16,0-4 0 0,0 0 0 0,0 1 0 16,-4-4-13-16,4-6 9 0,0 0-9 0,4 9 8 15,-4-9-8-15,0 0 10 0,0 0-10 0,0 0 10 16,0 0-10-16,0 0 0 0,0 0 0 0,0 0 0 15,0 0 0-15,0 0 0 16,0 0 0-16,0 0-11 0,0 0 36 0,0 0 7 0,0 0 2 0,0 0 0 16,0 0-21-16,0 0-4 0,-4-9-1 0,1 3 0 15,-1 3-8-15,4-4 0 0,0-2 9 0,0 6-9 16,-4-3 8-16,4-4-8 0,4 1 10 0,0 2-10 16,-1 4 0-16,1-3 0 0,-1-3 0 0,1-1 0 15,3 1 0-15,-4-1 0 0,1 1 0 0,-1 0 0 0,1-1 0 0,-1 1 11 16,1-1-11-16,-4-5 10 0,3 5-10 0,-3 1 0 15,7-7 0-15,-7 7 0 0,4-7 0 0,-4 7 0 16,4-1 0-16,-1-2 0 0,1 2 0 0,-1 1 0 16,1-4 0-16,-1 10 0 0,1-3 0 0,3-3 0 15,-4 5 0-15,4-2 0 0,0 3 0 0,0-3 0 16,0 6 0-16,1-3 0 0,2-4 0 0,1 7 0 16,-1 0 0-16,1-6 0 0,-1 3 0 0,1 3 0 15,0 0 0-15,-4 3 0 0,3-3 0 0,-3 0 0 0,4 6 0 16,-4-6 0-16,4 10 0 0,-4-10 0 0,0 6 0 0,3-3 0 15,-6 3 0-15,3-2 0 0,0 2 0 16,0-3 0-16,-7-3 0 0,7 6 0 16,0 10 0-16,0-7 0 0,0 4 0 0,0-4 0 15,0-2 0-15,0-4 0 0,-3 6 0 0,3-3 8 0,-4 4-8 16,8-1 0-16,-4 1 8 0,0-1-8 0,0-3 8 0,4 10-8 16,-4-4 9-16,3-2-9 0,-3-1 10 0,1 7-10 15,2-7 0-15,-3 7 0 0,0-3 0 0,0 2 0 16,-3 1 0-16,6-3 17 0,-6 2-3 0,3-5-1 15,-4 2-13-15,-3 4 8 0,4-7-8 0,0 1 0 16,-1 5 8-16,1-5-8 0,-4-4 0 0,0 3 0 16,0-9 8-16,3 4-8 0,-3-4 0 0,0 0 0 15,0 0 0-15,0 0 0 0,0 0 0 0,0 0 0 0,0 0 0 0,0 0-21 16,0 0 3-16,0 0 1 16,0 0-15-1,0 0-4-15,0 0 0 0,0 0 0 0,0 0-19 0,0 0-4 0,-7 0-1 0,7 0 0 16,-11 0-185-16,11 0-38 0,-14-10-7 15,14 10-2-15</inkml:trace>
  <inkml:trace contextRef="#ctx0" brushRef="#br0" timeOffset="41057.46">12806 15765 748 0,'0'0'33'0,"0"0"7"0,0 0-32 0,0 0-8 16,0 0 0-16,0 0 0 0,0 0 110 0,0 0 20 15,0 0 4-15,0 0 1 0,0 0-57 0,0-3-11 16,0-4-3-16,0-2 0 0,-4 9-6 0,4 0-2 16,0-9 0-16,0 9 0 0,-3-7-10 0,3 7-2 15,0 0-1-15,0 0 0 0,0 0-18 0,0 0-3 16,-4 0-1-16,4 0 0 0,0 0-7 0,-7 7-2 15,0-7 0-15,4 0 0 0,-4 6 16 0,3-3 4 16,-3-3 0-16,0 6 0 0,0-3 0 0,0 4 1 16,0-4 0-16,0 3 0 0,-4-3 2 0,1 7 0 15,-1-4 0-15,0 3 0 0,4 1-12 0,-3-1-3 16,-1-3 0-16,1 4 0 0,-5-1-6 0,5 1-2 0,-1-1 0 0,4 7 0 16,0-4-2-16,-3 4-1 0,-1 3 0 0,0-4 0 15,1-2-9-15,-1 9 0 0,1-3 9 0,-1-1-9 16,-3 1 0-16,3 0 9 0,1 0-9 0,-4-3 0 15,3 9 16-15,1-7-3 0,-1 1-1 0,0-3 0 16,4 3 9-16,0-7 2 0,0 4 0 0,0 3 0 16,0-3-4-16,4-4-1 0,-1 4 0 0,4 3 0 15,-3-4-8-15,-1 4-2 0,4-3 0 0,4 3 0 16,-4-7-8-16,3 13 10 0,1-6-10 0,-1-3 10 16,4 9-10-16,4-3 8 0,-4 3-8 0,0-6 8 15,0-4-8-15,3 10 0 0,1-6 0 0,0 0 0 16,-1 0 0-16,1-4 0 0,-4-2 0 0,3 3 0 15,1 3 8-15,0-4-8 0,-1-2 0 0,4 2 8 16,-3-5-8-16,-1 6 10 0,-2-7-10 0,-1 0 10 16,0 1-2-16,0 5-8 0,3-5 12 0,1-7-4 15,-4 6-8-15,4-2 0 0,-1 2 0 0,1-3 8 0,-1-3-8 0,1 7 0 16,-1-10 0-16,5 9 0 0,-5-9-16 0,4 0-1 16,0 7-1-16,-3-7 0 15,3 3-20-15,0-3-4 0,-3 0-1 0,3 0 0 16,0 0-19-16,-3 0-4 0,-1 0-1 0,4 0 0 15,-3 0-12-15,-1 0-2 0,1-3-1 0,0 3 0 16,-4-7-82-16,3 7-16 0</inkml:trace>
  <inkml:trace contextRef="#ctx0" brushRef="#br0" timeOffset="41776.05">13395 16163 1616 0,'0'0'72'0,"0"0"14"0,0 0-69 0,0 0-17 0,-7 0 0 0,7 0 0 15,-4-6 45-15,4 6 6 0,0 0 1 0,0 0 0 16,-7 6-44-16,0-3-8 0,7-3 0 0,-3 6 0 16,-4-2 0-16,0 2-9 0,0 3 9 0,0-6-8 15,-4 10 8-15,0-1 11 0,1-2-3 0,-1-1 0 0,-3 7 52 16,0 3 9-16,0-4 3 0,-4-2 0 15,1 3 8-15,-5 2 3 0,5-2 0 0,-1-3 0 16,1 9-23-16,-5-4-4 0,5 1 0 0,-1 0-1 0,4 0-39 16,-4 0-7-16,4 3-1 0,0-10-8 15,4 7 0-15,-5-3 0 0,5 3 0 0,3-4 0 16,0-5 0-16,-4-1-17 0,8 0 3 0,-4 1 1 16,3-1-26-16,0-3-5 0,4-6 0 0,0 0-1 15,0 0-21-15,0 0-4 0,0 0-1 0,0 0 0 16,-7-6-83-16,7 6-17 0,0-3-3 0</inkml:trace>
  <inkml:trace contextRef="#ctx0" brushRef="#br0" timeOffset="42113.71">12954 16138 2376 0,'0'0'105'0,"-4"0"22"0,-3 0-102 16,7 0-25-16,-3 0 0 0,3 0 0 0,-4 9 30 0,4 1 1 0,4-1 0 0,-1 7 0 15,4-7-39-15,1 7-8 0,2-4-2 0,4 4 0 16,-3-6 18-16,3 8 0 0,4-8 0 0,-1 9 0 16,4-4 0-16,-7-5 0 0,4 5 0 0,-4-2 0 15,4 3 8-15,0 2 4 0,-4-2 2 0,7 3 0 16,-7-7 4-16,7 10 1 0,-7-3 0 0,4 0 0 15,-1 0-10-15,-2-4-1 0,2 4-8 0,-3-3 12 0,0-3-12 0,1 2 0 16,-1-5 0-16,0 2 0 0,-4 4 0 0,4-7-13 16,-3 1 2-16,0-4 1 15,-1-3-42-15,-3 3-9 0,-3-3-2 0,-4-3 0 16,0 0-104-16,0 0-21 0,0 0-4 0,0 0-374 16,0 0-75-16</inkml:trace>
  <inkml:trace contextRef="#ctx0" brushRef="#br0" timeOffset="42684.78">13272 15664 57 0,'0'0'0'0,"0"0"0"0,3-6 0 0,-3 6 0 15,0 0 305-15,4-9 56 0,-4 9 11 0,0 0 3 16,0 0-276-16,0 0-55 0,7 0-12 0,-7 0-1 15,7 6-31-15,0-3 0 0,0 7 0 0,3-4 0 16,-3 3 32-16,0 7 1 0,1-7 0 0,2 4 0 16,1 3 43-16,3-7 8 0,0 10 1 0,0-4 1 15,0-2-31-15,0 9-7 0,4-3 0 0,3 0-1 0,-3-1-25 0,3 7-5 16,4-6-1-16,-4 9 0 0,3-9 6 0,-2 6 1 16,-5-6 0-16,4 6 0 0,4 4-23 0,-4-4 0 15,0 3-12-15,-3-3 4 0,-4 3 8 0,0 0 11 16,0 4-3-16,1-4 0 0,-8 0 11 0,3 0 1 15,-3 4 1-15,-3-10 0 0,-1 9 3 0,-3-9 1 16,4 3 0-16,-4 3 0 0,0-9-8 0,0 6-1 16,-4-6-1-16,4-3 0 0,-3 3-7 0,-1-1 0 15,1-2-8-15,-1 0 12 0,-6-4-3 0,3 4-1 0,-1-7 0 0,1 10 0 16,0-9-8-16,0 5 0 0,-3-5 0 16,-1 8 0-16,-3-2 0 0,0-3 0 15,0 2-12-15,3-5 12 0,-3 9 0 0,4-10 0 16,-5 7 0-16,1-7 0 0,4 0 0 0,-1-2-14 0,4-4 5 0,0 3 1 31,0-3-109-31,3-3-22 0,4 0-4 0,0 0-818 0</inkml:trace>
  <inkml:trace contextRef="#ctx0" brushRef="#br0" timeOffset="43473.67">11141 16235 0 0,'0'0'0'0</inkml:trace>
  <inkml:trace contextRef="#ctx0" brushRef="#br0" timeOffset="44341.31">11151 16219 403 0,'14'0'17'0,"-14"0"5"0,0 0-22 0,0 0 0 0,0 0 0 0,0 0 0 16,7 0 278-16,-7 0 51 0,0 0 11 0,0 0 1 16,0 0-237-16,0 0-47 0,0 0-9 0,0 0-3 0,0 0-13 0,0 0-4 15,0 0 0-15,0 0 0 0,0 0 7 0,0 0 1 16,0 0 0-16,0 0 0 0,-7 0-24 0,7 0-4 16,0 0 0-16,0 0-8 0,-10 0 29 0,-1 0-1 15,4 0 0-15,0 0 0 16,7 0 4-16,-10 7 1 0,-5-4 0 0,1-3 0 0,7 0-8 15,0 0-1-15,-10 0-1 0,2 0 0 0,-2 0-7 0,6 0 0 16,1 0-1-16,-8 0 0 0,-7 0 4 0,8 0 1 16,6 0 0-16,-7 0 0 0,-3 0-8 0,0-3 0 15,4 3-1-15,2 0 0 0,-2 0 1 0,-8-7 1 16,4 7 0-16,3 0 0 0,1 0-5 0,-1 0-8 16,-7 0 11-16,4 0-11 0,3 0 13 0,-3 0-4 15,0 0-1-15,-4 0 0 0,4 0 16 0,4 0 4 0,-1 0 0 0,-3 0 0 16,-4-3-28-16,8 3 0 0,6-6 0 0,0 6 0 15,-6-3 0-15,-1-3 15 0,7 6-1 0,1-7 0 16,3 4-4-16,-4-3-1 0,1 3 0 0,3-3 0 16,7 6 5-16,-4-10 1 0,-6 10 0 0,6-3 0 15,4 3-4-15,0 0-1 0,0 0 0 0,0 0 0 16,0-6-10-16,0 6 0 0,0 0 0 0,0 0 0 16,-4 0 0-16,4 0-11 0,0 0 11 0,0 0-8 15,0 0 8-15,0 0 0 0,0 0 0 0,0 0 0 16,0 0 0-16,11 0 0 0,-11 0 0 0,7 0 0 15,7 0 0-15,-14 0 0 0,0 0 0 0,0 0 0 16,11 0 0-16,-11 0 0 0,0 0 0 0,0 0 0 16,0 0 0-16,0 0 0 0,10-3 0 0,-10 3 0 15,0 0 8-15,0 0-8 0,7-7 8 0,-7 7-8 16,0 0 0-16,4-9-15 0,3 3 3 0,0 6 0 0,4-10 12 0,-4 10 0 16,-7 0 0-16,7-3 0 0,7-3 0 15,0 3 10-15,-14 3-2 0,7-7 0 0,7 4-8 0,-3-3 0 16,-4 6 0-16,0-9 8 0,0 9-8 0,0-7 0 15,7 4 0-15,-3 3-11 0,-11 0 11 0,3 0 0 16,8-6 0-16,-4 6 0 0,-7 0 0 0,0 0 0 16,0 0 0-16,0 0 0 0,10-3 0 0,-10 3 0 15,0 0 0-15,0 0 0 0,0 0 0 0,0 0 0 16,0 0 0-16,0 0 0 0,0 0 0 0,0 0 0 16,-7 0 0-16,4-6-12 0,-4 6 12 0,-4 6 0 15,4-6-9-15,-3 3 9 0,-5-3 0 0,5 0 0 16,3 6 0-16,-7-6 8 0,-4 3-8 0,4 4 0 15,7-1 0-15,-4-3-11 0,4 3 11 0,-3-3 0 16,-4 7 0-16,-1-1 0 0,5 1 0 0,-8-4 0 16,4 3 0-16,0 1 0 0,0-1 0 0,0 1 0 0,0-1 0 0,3 0-12 15,0-2 12-15,4 2 0 0,0 0 0 0,0 7 0 16,0-13 0-16,4 7 0 0,-1-4 0 0,4 3 8 16,0 1-8-16,4-1 0 0,-4 1-8 0,7-1 8 15,0-3-8-15,-4 4 8 0,1-1-8 0,3 0 8 16,4-2 0-16,-1-4 0 0,-10-3 0 0,7 6 8 15,7-3-8-15,0 7 0 0,-3-4 0 0,0-6 0 16,-4 9-14-16,3-2-4 0,8-4-1 0,-8 3 0 16,-10-6-121-16,7 3-25 0,8 7-5 0,-5-1-1 15</inkml:trace>
  <inkml:trace contextRef="#ctx0" brushRef="#br0" timeOffset="45390.45">9031 15806 1177 0,'0'0'52'0,"0"0"11"0,0 0-51 0,0 0-12 16,0 0 0-16,0 0 0 0,0 0 12 0,0 0 0 15,0 0 0-15,0 0 0 16,0 0-80-16,0 0-16 0,0 0-3 0,0 3-1 16,0-3-12-16,0 0-4 0,0 0 0 0,0 0 0 0,0 0 104 0,0 0 28 15,0 0 1-15,0 0 1 0,-7 9 86 0,7-9 18 16,0 0 3-16,0 0 1 0,0 0-32 0,0 0-6 15,0 0-2-15,0 0 0 0,0 0-41 0,-3 6-8 16,3-6-1-16,0 0-1 0,0 0-7 0,0 0 0 0,0 0-1 16,0 0 0-16,0 0-24 0,0 0-5 0,0 0-1 0,0 0 0 15,0 0 42-15,0 0 8 0,0 0 1 0,0 0 1 16,0 0 15-16,0 0 2 0,0 0 1 0,0 0 0 16,0 0-27-16,0 0-6 0,0 0-1 0,0 0 0 15,0 0-28-15,0 0-5 0,0 0-2 0,0 0 0 16,0 0-10-16,0 0 0 0,0 0 0 0,0 0 0 15,0 0 0-15,0 0 0 0,0 0 0 0,0 0 0 16,0 0 0-16,0 0 0 0,0 0 0 0,0 0 0 16,0 0 0-16,0 0 0 0,0 0 0 0,0 0 8 15,0 0 3-15,0 0 0 0,0 0 0 0,0 0 0 0,3 3 5 0,-3-3 2 16,0 0 0-16,0 0 0 0,0 0-2 0,0 0 0 16,0 0 0-16,0 0 0 15,0 0-2-15,0 0-1 0,0 0 0 0,0 0 0 16,0 0-13-16,0 0 0 0,0 0 0 0,7 10 0 15,-7-10 0-15,0 9 0 0,0-9 11 0,0 7-11 0,0-7 12 16,4 9-12-16,-4-9 12 0,3 9-12 0,-3 1 15 0,4-1-4 16,-4 1-1-16,3-4 0 0,1 10-10 0,3-4 12 15,-4-3-12-15,1 7 12 0,3 0-12 0,0-4 0 16,0 7 0-16,0-3 0 0,0 3 8 0,4 6-8 16,-4-6 0-16,3-1 8 0,1-2-8 0,0 3 12 15,-1 0-12-15,1-4 12 0,-4-2-4 0,3 3 0 16,-3-7 0-16,4 7 0 0,0-4 0 0,-4-2 0 0,3 5 0 0,-3-5 0 15,4-1-8-15,-4 7 0 0,0-7 0 0,0 1 0 16,-3-1 8-16,3-3-8 0,0-3 0 0,-7-3 8 16,7 7-8-16,-7-7 0 0,0 0 0 0,0 0 0 15,0 0-12-15,0 0-5 0,0 3-1 0,0-3 0 32,0 0-31-32,0 0-7 0,0 0 0 0,0 0-1 15,0 0-105-15,0 0-21 0,7 0-4 0,3-3-493 0,-6-4-100 0</inkml:trace>
  <inkml:trace contextRef="#ctx0" brushRef="#br0" timeOffset="45731.25">9567 15900 1922 0,'0'0'85'0,"0"0"18"0,-7 6-83 0,0-3-20 15,-3 3 0-15,3 4 0 0,0-4 68 0,-1-3 10 16,1 6 2-16,0 1 0 0,0-1-50 0,0 4-10 16,-3-4-1-16,3 1-1 0,-4 2-6 0,4 4-2 15,-4-7 0-15,-3 10 0 0,4 0 14 0,-4-3 4 16,-1 9 0-16,1-3 0 0,-3 3 13 0,3 3 3 16,-4 6 1-16,0-8 0 0,1 8-1 0,-8-3 0 15,7 4 0-15,-3-1 0 0,4-5-26 0,-1 5-6 16,0-6 0-16,4-3-1 0,0 4-11 0,3-11 0 15,-3 8 0-15,4-8 8 0,3 1-8 0,0-3 0 16,-4 3 0-16,4-4-11 16,0-5-17-16,0 9-4 0,3-10-1 0,-3 0 0 15,0 1-95-15,4-4-20 0,-1 3-3 0,1-9-1 16,3 0-57-16,0 0-12 0,0 0-3 0,0 0-484 0</inkml:trace>
  <inkml:trace contextRef="#ctx0" brushRef="#br0" timeOffset="46328.3">9049 15755 748 0,'0'0'33'0,"0"0"7"0,0 0-32 0,0 0-8 16,0 0 0-16,0 0 0 0,0 0 142 0,0 0 26 16,7 0 6-16,-7 0 1 0,7-9-105 0,-7 9-21 15,7 0-4-15,-7 0-1 0,7-3 20 0,-7 3 4 16,7-6 1-16,-7 6 0 0,7-7-5 0,-7 7 0 15,7-3-1-15,-7 3 0 0,4-6 5 0,3 6 2 0,0-3 0 0,-7 3 0 16,3-7-28-16,1 4-6 0,3-3 0 0,0-3-1 16,0-1-21-16,0 1-4 0,4 3-1 0,-4-7 0 15,0 4 5-15,3-7 1 0,-3 6 0 0,4-5 0 16,-4 5-15-16,0 1 0 0,0 0 0 16,0-1 0-16,4-5 0 0,-8 5 9 15,4 7-9-15,0-6 8 0,-3 2 5 0,3-2 1 0,-3 6 0 0,-1-4 0 16,-3 7-5-16,4 0-1 0,3-6 0 0,-7 6 0 15,0 0-8-15,7 0 0 0,0 0 9 0,0 6-9 16,-7-6 0-16,7 0 8 0,0 7-8 0,-7-7 0 16,0 0 9-16,7 3-9 0,0 6 12 0,-3-9-12 15,3 7 14-15,0-4-4 0,-4 3-1 0,4-3 0 16,-7-3 0-16,4 10 0 0,3-4 0 0,0 3 0 16,-4 1 5-16,4-1 1 0,1 7 0 0,6-7 0 15,-11 0-15-15,4 1 11 0,4 6-11 0,-4-4 10 0,0 4-10 16,4-7 8-16,-4 10-8 0,0-10 8 0,0 1 0 0,0 6 0 15,-4-7 0-15,4 0 0 0,-3 7-8 0,3-13 0 16,-4 7 0-16,1-4 0 16,-4-6-59-16,3 9-13 0,-3-9-4 0</inkml:trace>
  <inkml:trace contextRef="#ctx0" brushRef="#br0" timeOffset="70084.7">17473 2886 403 0,'-10'-6'36'0,"2"6"-36"0,-6-3 0 0,0-4 0 15,-3 7 163-15,-5 0 25 0,1 0 6 0,0-3 1 16,-7 3-157-16,3 0-38 0,0-6 0 0,-3 6 0 16,4-9 0-16,-5 9 0 0,-2 0 0 0,-5 0 0 31,1 0-28-31,0 0-4 0,-1 9 0 0,-2-9-1 15,-8 0-56-15,3 0-11 0,1 6-3 0,0-6 0 16,-1 0-1-16,1 0 0 0,0 0 0 0,-4 0 0 0,-3-6 72 0,-8 6 15 0,4 0 2 0,-3 0 1 16,-8 0 43-16,4 0 9 0,-3 0 2 0,-4 0 0 15,0 0 14-15,-4 0 3 0,-3-9 1 0,-4 9 0 16,4 0-26-16,-3 0-6 0,-1-4-1 0,-3 4 0 16,-4 0-15-16,1 0-10 0,-1 4 12 0,0-4-12 15,1 0 0-15,-8 9 0 0,0-9 0 0,1 0 0 16,-5 6 8-16,1-6-8 0,0 0 0 0,-4 0 0 15,-3 0 40-15,3 3 0 0,4-3 1 0,-4 0 0 0,-3 0 13 16,3 0 2-16,0 0 1 0,0 0 0 0,4 0-8 16,-4 0-1-16,8 7-1 0,-8-4 0 0,-4-3-15 0,1 6-4 15,7 0 0-15,-4-3 0 0,-3 7-16 0,7-1-3 16,-1-3-1-16,8 4 0 0,3-10-8 0,1 3 0 16,-1 6 0-16,4-2 0 0,-4 2 0 0,8-3 0 15,-1-2 0-15,0 5 8 0,-3-3-8 0,4-3 0 16,3-3 0-16,7 10 0 0,0-10 0 0,0 6 0 15,3-6-8-15,8 0 8 0,3 0 0 0,0 0 0 0,-11 0 0 16,11 0 0-16,7-6 36 0,1 6 4 0,2 0 2 16,1 0 0-16,3 0 5 0,4 0 1 0,0 0 0 0,6 6 0 15,-6-6-30-15,7 6-6 0,7-3 0 0,0-3-1 16,-1 10-11-16,5-10 0 0,-1 9 0 0,4-2 0 31,7 2-23-31,-4-6-3 0,-3 3-1 0,7 4 0 16,7-1-7-16,-3 10-2 0,-4-13 0 0,3 7 0 0,1-1 12 0,3 1 1 0,-4 3 1 15,0-7 0-15,1 10 22 0,-1-4 0 0,8-2 0 16,-8 6 0-16,1-4 0 0,-1 4-11 0,8-3 3 0,-1 3 0 16,-3 0 8-16,4-1 0 0,3 4 0 0,0 0 0 15,0-3 0-15,4 6 0 0,-8-6 8 0,4 6-8 16,4 3 0-16,-1 4 0 0,-6-4 0 0,3 0 0 16,0 7 11-16,0-7-3 0,0 6 0 0,0 1 0 15,-7-4 4-15,7 4 1 0,0-7 0 0,-3 6 0 0,-1-8 21 0,1 2 4 16,-1 0 1-16,5 6 0 15,-8-2-19-15,-4-1-3 0,8 4-1 0,-1 2 0 0,1 7-7 0,-4 0-1 16,-4 0-8-16,4 3 12 0,4 3-12 0,-4-3 0 16,-7 7 8-16,3-1-8 0,0 0 0 0,1 7 0 15,-1-4 8-15,1 7-8 0,-4 0 0 0,3-10 0 16,4 0 0-16,-3 1 0 0,-4 5 0 0,3-6 0 16,8 4 0-16,-4-4 0 0,0 0 0 0,0-5 0 15,0 2 0-15,7 3 0 0,0-6 0 0,0 3 0 16,-4-6 0-16,4-3 0 0,4 9 0 0,0-6 0 15,-8 3 0-15,4-3 0 0,0 3 0 0,0-3 0 16,0 0 0-16,-3 0 0 0,-4-10 0 0,3 4 0 16,8-4 0-16,-7 4 0 0,-4-4 0 0,3-5 0 15,1 5 0-15,3-6 0 0,-4 7 0 0,1-7 0 0,-1 3 0 0,1-2 0 16,3-4 0-16,0-3 0 0,-4 3 0 0,1-6 0 16,3-1 9-16,-3 4-9 0,-8-9 8 0,4 6-8 15,7-4 0-15,-3 1 8 0,-4-3-8 0,0-4 0 16,-4 0 8-16,4 1-8 0,0-10 0 0,-3 6 8 15,-5 3 13-15,8-9 3 0,0 0 0 0,0 0 0 16,0 0-24-16,0 0 0 0,0 0 0 0,0 0 0 16,0 0 25-16,0 0 1 0,-7 7 0 0,4-4 0 15,3-3-13-15,0 0-2 0,-11 0-1 0,4 6 0 16,7-6-10-16,0 0 0 0,0 0 0 0,-7 10 0 16,0-7 0-16,0 3 0 0,7-6 0 0,0 9 0 15,-10-2-9-15,2 2 9 0,8 0 0 0,-3 1 0 16,3-7-8-16,-4 6 8 0,1 1 0 0,6 2 0 15,1-2 0-15,-4-1 0 0,0 1 0 0,0-1 0 16,7 0-8-16,-3-2 8 0,-4 2 0 0,3 0 0 16,1-5 0-16,3 5 0 0,-4-3 0 0,4 4 0 0,-7-10 0 0,7 3-8 15,4 9 8-15,-1-8 0 0,-3 5 0 0,4 0 0 16,7 1 0-16,3-1 0 0,-3-3 0 0,-1 4 0 16,1-1 0-16,6 1 0 0,5-1 0 0,-1 0 0 15,-3 7-8-15,6-6 8 0,5 8 0 0,-1-8 0 16,-7 5-8-16,7 1 8 0,1-3 0 0,3-4 0 15,3 0 0-15,-3 1 0 0,3 2 0 0,4-2 0 16,10-1 0-16,1 1 9 0,-4-7-9 0,0 3 0 16,3-3 9-16,0 3-9 0,1 1 0 0,3-4 0 15,-4-3 0-15,8 0 0 0,-1 0 0 0,1 0 0 0,-4 0 0 0,3 0 0 16,1 0 0-16,-1-3 0 16,8 3 0-16,-1-7 0 0,1 7 0 0,3 7 16 15,-3-4-3-15,6-3 0 0,1 0-13 0,-1 0 0 16,1 0 8-16,0 0-8 0,3 0 0 0,-4 0 0 0,1-10-12 0,0 10 12 15,-1-9 0-15,4 3 8 0,1 6 0 0,-1-3 1 16,0-7 3-16,-4 4 1 0,-3-3 0 0,11 5 0 16,-4-2 1-16,4-3 0 0,-4 9 0 0,4-7 0 15,-1-2-14-15,5 6 8 0,2-3-8 0,-2 3 0 16,-5-4 9-16,4-2-9 0,1 6 8 0,-1-4-8 16,0-2 0-16,-3 3 0 0,-1 3 8 0,1-4-8 15,0-2 0-15,-4 0 0 0,3-1 0 0,-2 4 0 16,-1 3 8-16,0-4 0 0,-4 4 0 0,1-3 0 0,-4 6-8 0,0-3 10 15,7-3-10-15,-3 6 10 0,-4-3-10 0,-7-4 0 16,4 7 0-16,-1 0 8 0,1-3-8 0,-1-3 0 16,-3 6 0-16,-3 0 0 0,-1 0 0 0,-3 0 0 15,-7-3 0-15,4-4 0 0,-4 7 0 0,0 7 0 16,-1-14 0-16,-2 7 12 0,-4 0-12 16,0 0 8-16,-1 0-8 0,-2 7 8 0,3-7-8 0,-8 0 0 15,-2 3-10-15,3-3 10 0,-1 0 0 16,-2 0 0-16,2 0 0 0,-6 0 0 0,0 0 0 15,-4 0 0-15,0 0 0 0,1 0 0 0,-5 0 0 0,1 0 0 16,-4 0 0-16,-3 0 10 0,3 0-2 0,-7-3 0 16,0-4 0-16,0 7 0 0,-3 0 9 0,-4 0 2 15,3-6 0-15,-2 3 0 0,-1-3-19 0,-7 6 0 16,7 0 8-16,-4-3-8 0,4-7 0 0,-3 4 0 0,-1 3 0 0,4-7 0 16,-7 4 13-16,4-3-1 0,-4-1 0 0,0 1 0 15,-4-7-12-15,4 7 0 0,-3-7 0 0,3 7 0 16,-4-10 13-16,1 6-3 0,-1-9-1 0,4 4 0 15,-7-4 27-15,7-3 6 0,-3-1 1 0,3 1 0 16,-4-6-43-16,4 0 0 0,0-7 0 0,0 10 0 16,0-13 11-16,0 3 3 0,4 4 1 0,-1-4 0 15,-3 4-6-15,0-1-1 0,4-2 0 0,-4 2 0 16,0-2-8-16,-4-1 8 0,4-6-8 0,-3 3 8 16,-1 1-8-16,4-1 0 0,-7-6 0 0,4-3 0 15,-1 6 0-15,0 3 0 0,1-3 0 0,-4-6 0 16,7 3 0-16,-4-3 0 0,4 3 0 0,0-7 0 15,0 1 0-15,0 0 8 0,0-10-8 0,0 10 0 16,4-1 0-16,-4 1 0 0,0 0 0 0,0-4 0 16,0-2 0-16,0 5 0 0,0-8 0 0,0 8 0 0,-4-2 0 0,1-4 0 15,-1 13-9-15,-3-6 9 0,0 0 0 0,4-1 0 16,-8 1 0-16,4 6 9 0,0-6-9 0,0 2 0 16,0 4 0-16,0-3 0 0,3 3 0 0,-3 3 0 15,4 0 0-15,-1-3-11 0,4-3 11 0,0 3 0 16,0 3 8-16,0 0-8 0,4 0 0 0,-4 4 0 15,3-4 0-15,1 3 8 0,-1 10-8 0,1-10 0 16,-4 6-11-16,0-2 11 0,0 9 0 0,0-7 0 16,0 1 0-16,0-1 0 0,-4 7 0 0,4 3 0 15,-3 6-8-15,-1-9 8 0,1 3 0 0,-1 3 0 16,1 0 0-16,-1 3-9 0,1 0 9 0,3 0 0 0,0 4 0 16,-4-4 0-16,8 6 0 0,-4 1 0 15,0-1 0-15,3-2 0 0,1 5 0 0,-4 1-8 16,3 2 8-16,-3-5 0 0,0 12 0 0,0-10 0 15,0 10 0-15,0-6-8 0,0 6 8 0,0 0 0 0,0 0-9 0,0 0 9 16,0 0 0-16,-3 0 0 0,3 0 0 0,0 0 0 16,0 0 0-16,-7-9-11 0,0 9 11 0,7 0-8 15,0 0 8-15,0 0 0 0,0 0 0 0,0 0 0 16,0 0 0-16,0 0 0 0,-4 0 0 0,-7-3 0 16,4 3 0-16,0 0 0 0,0 0 0 0,0 0 0 15,-3 0 9-15,-4 0-9 0,3 0 12 0,-3 0-12 16,0 3 12-16,-4-3-4 0,-7 9 0 0,1-9-8 15,-1 0 16-15,-7 6-4 0,0-2-1 0,-6 2 0 0,-1-6-11 0,-7 9 10 16,-3-6-10-16,-8 10 10 0,-3-4-19 0,-3 4-4 16,3-4-1-16,-11 7-756 15,4 0-151-15</inkml:trace>
  <inkml:trace contextRef="#ctx0" brushRef="#br0" timeOffset="81676.61">18225 6455 403 0,'0'0'36'0,"0"0"-36"15,-4-7 0-15,4 7 0 16,-4-3-16-16,1-3-11 0,3 6-1 0,0 0-1 0,-4-10 29 0,4 7 0 16,0 3 0-16,0 0 0 0,-3-6 0 0,3 6 0 15,0 0 0-15,0 0 0 0,3-6 45 0,-3 6 15 16,-3-3 4-16,3 3 0 0,0 0 41 0,0 0 9 0,0 0 2 0,0 0 0 16,0 0-48-16,0 0-10 0,0 0-2 0,0 0 0 15,0 0-39-15,0 0-8 0,0 0-1 0,0 0-8 16,0 0 0-16,0 0 0 0,0 0 0 0,0 0 0 15,0 0 40-15,0 0 0 0,0 0 1 0,0 0 0 16,0 0 11-16,0 0 1 0,0 0 1 0,10 0 0 16,-2-7-19-16,-8 7-4 0,10 0-1 0,-10 0 0 15,7 0-8-15,4 0-2 0,-4 0 0 0,-7 0 0 16,7 7-20-16,0-7 0 0,3 0 0 0,-2 3 8 16,-1-3 2-16,0 6 1 0,3-6 0 0,1 0 0 15,-4-6 11-15,7 6 2 0,-3 0 1 0,3 0 0 16,0 0 23-16,0 0 4 0,0 0 0 0,0 0 1 15,0 0-37-15,0 0-8 0,-3 0-8 0,0 0 11 16,6 6-3-16,1-6 0 0,-4 0 0 0,0 6 0 16,4-3-8-16,-1 4 0 0,-3-4 0 0,1 3 0 0,-1-3 0 15,0 7 0-15,0-10 11 0,0 6-11 0,0 3 13 0,0-2-3 16,0-4-1-16,4 6 0 0,-4-9 5 0,0 6 1 16,0-2 0-16,0 5 0 0,0-9-1 0,1 6 0 15,2-3 0-15,-3 4 0 0,0-7 0 0,1 3 0 16,2 3 0-16,-3 0 0 0,0-3 1 0,1-3 0 15,2 10 0-15,-3-10 0 0,0 9 0 0,1-2 0 16,2 2 0-16,1-6 0 0,-8 10-15 0,4-10 11 16,4 6-11-16,0 1 10 0,-1-1-10 0,-2-3 10 15,2-3-10-15,1 4 10 0,-1-4-10 0,1 3 0 0,-4 4 9 0,4-10-9 16,-4 6 24-16,0-3 1 0,0 3 0 0,0-3 0 16,0 4-17-16,0-4-8 0,1 3 8 15,-1-3-8-15,-4 10 0 0,4-10 0 0,1 6 0 16,-1-3 0-16,-4 4 8 0,4-1-8 0,0 1 0 0,1-1 8 15,-1 1-8-15,0-1 0 0,0 0 0 0,4 1 0 16,-1-4 0-16,1 3 0 0,-1-2 9 0,-2-4-9 16,-1-3 8-16,3 9-8 0,-3-9 10 0,4 7-10 15,0-4 11-15,3 3-11 0,-7-3 12 0,4 3-12 16,3-3 13-16,-4 4-4 0,1-7-1 0,-4 9 0 16,4 1 5-16,-4-4 1 0,4-3 0 0,-4 6 0 15,0 1-4-15,0-4-1 0,0 3 0 0,0-2 0 16,0 2-9-16,0-6 8 0,0 7-8 0,4-4 8 0,3-3-8 15,-3 3 8-15,3-3-8 0,-3 4 8 0,3-7-8 16,0 3 8-16,0 3-8 0,-3-6 8 0,-1 10-8 0,5-10 0 16,2 6 0-16,1-3 8 15,-4 3 0-15,0-3-8 0,-3 4 12 0,3-4-4 0,-3 3-8 0,3-3 0 16,-3 3 0-16,3 1 0 16,-7-4 0-16,7 6 8 0,-7-9-8 0,4 10 0 0,-1-4 12 15,1-3-4-15,0-3 0 0,-1 6 0 0,1-2 5 16,-4 2 1-16,4-6 0 0,-1 9 0 0,1-3-3 0,0-2-1 15,-4 2 0-15,3-3 0 0,-2 6-2 0,-1-2 0 16,0 2 0-16,0 1 0 0,0-1-8 0,0 0 0 16,4 1 9-16,-1-1-9 0,1 7 0 0,-4-7 0 15,0 1 0-15,0-4 0 0,4 3 0 0,-4 1 0 16,4-7 0-16,-4 3 0 0,-4 4 0 0,5-1 0 16,-1 0 0-16,-4-2 8 0,4-4-8 0,-3 6 0 0,-1-3-8 0,5 4 8 15,-5-7 0-15,1 10 0 0,-1-10 0 0,1 6 0 16,3-3 0-16,-3 4 0 0,3-7 0 0,-4 3 0 15,4-3 0-15,1 4 0 0,2 2 0 0,1-3 0 16,-4-3 0-16,4 7 0 0,-1-4 0 0,-3-3 0 16,4 7 0-16,0-4 0 0,-4 3 0 0,3 1 0 15,1-4 0-15,0 3 0 0,-4-6 0 0,0 7 0 16,0-4 0-16,0 4 0 0,0-10 0 0,0 9 0 16,-3 0 0-16,3-9 0 0,-3 10 0 0,3-10 0 15,-4 6 0-15,4-3 0 0,0 3 0 0,-3-6 8 16,0 4-8-16,3 2 0 0,-4 3 0 0,1-9 0 15,3 10 0-15,-3-4 0 0,-1-3 0 0,4 3 0 16,0-2 0-16,-3 2 0 0,0-3 0 0,3 3 0 16,-4-3 0-16,4 4 0 0,1-7 0 0,-5 9 0 0,-3-9 0 15,4 9 0-15,3-9 0 0,0 7 0 0,-7-4 0 0,4 3 0 16,3-3 0-16,-4 4 0 0,-3-4 0 0,0 3 0 16,0-3 0-16,4 3 0 0,3 1 8 0,-7-4 0 15,0 3 0-15,0-3 0 0,4-3-8 0,-1 6-12 16,-10-6 4-16,4 4 0 0,7 2 8 0,-4-3 9 15,0-3-1-15,-7 0-8 0,0 0 8 0,10 0-8 16,1 6 0-16,-4-6 0 0,-7 0 0 0,7 3 0 16,4 4-8-16,-1-7 8 0,-3 0 0 0,0 0 0 15,0 9 0-15,0-9 10 0,4 0-10 0,-4 0 0 0,-7 0 0 0,7 6 0 16,4-3 0-16,-4-3 0 16,-7 0-10-16,0 0 10 0,3 7 0 0,4-4 0 15,-7-3 0-15,0 0 0 0,0 0 0 0,4 6 0 0,-4-6 0 16,0 0 0-16,0 0 0 0,7 3 0 15,3-3 0-15,-2 0 10 0,-8 0-10 0,0 0 0 0,0 0 0 0,7 0 0 16,0 0 0-16,-7 0 0 0,0 0 0 0,7-3 0 16,0-3 14-16,0-4-2 0,-7 7-1 0,3-3 0 15,1-3-11-15,-1-1 8 0,-3 4-8 0,0-3 8 16,0-1-8-16,0 1 0 0,4-1 0 0,-4 1 8 16,-4 3-8-16,4-4 0 0,4 1 0 0,-1-1 0 15,-6 7 0-15,3-6 0 0,-4-4 0 0,1 4 0 16,3 0 0-16,-4-1 0 0,1 1 0 0,-1-1 0 15,1 1 0-15,-1-7 8 0,-3 7-8 0,0-1 0 16,0-2 0-16,4-4 0 0,-5 7 8 0,-2-7-8 0,3 7 0 0,3-1 0 16,1 1 0-16,-1-7 0 0,-3 7 0 0,0 6 0 15,4-4 0-15,-1-2 0 0,-3 6 0 0,3-3 0 16,1 6 0-16,3 0 0 0,0 0 0 0,-4-10 0 16,4 10 0-16,0 0 0 15,0 0 0-15,0 0 0 0,0 0 0 0,0 0 0 0,0 0-11 16,0 0 11-16,0 0-8 0,0 10 8 0,0-1 0 15,4 0-10-15,7 1 10 0,-4 5 0 0,-7-5 0 0,7 6-8 16,3-4 8-16,1 4 0 0,-4-4 0 0,0 4-8 16,0 0 8-16,4-4 0 0,-1 4 0 0,-3 3 0 15,0-10 0-15,0 10 0 0,4-10 0 0,-4 7 0 16,-4-7 0-16,5 7 0 0,-1-6 0 0,0-1 0 0,-4 0 0 0,4 1 0 16,-7-1 0-16,7 1 0 0,0-1 0 0,-3-3 0 15,-1 4 0-15,1-1 0 0,3 0 0 0,0-2 0 16,-3 2 0-16,-1-6 0 0,1 7 0 0,3-4 0 15,0 3 0-15,0 1 0 0,-11-4 0 0,8-3 0 16,3 3 0-16,-7-6 0 0,0 0 0 0,0 10 0 16,-4-7 0-16,4-3 0 0,0 0 0 0,0 0 0 15,-7 6 0-15,7-6 0 0,0 0 0 0,0 0 0 16,-7 10 0-16,7-10 0 0,0 0 0 0,0 0 0 16,0 0 0-16,-3 0 8 0,-4 6-8 0,7-6 0 15,0 0 0-15,0 0 0 0,-11 3 0 0,4 3 0 16,7-6 0-16,-4 3 0 0,-3-3 0 0,0 0 0 15,-3 7 0-15,3-4 0 0,0-3 0 0,0 6 0 16,-8-6 0-16,8 3 0 0,0-3 0 0,-3 0 0 16,-1 0 8-16,1 0-8 0,-1 0 0 0,4-3 0 15,0 3 8-15,-4 0-8 0,-3-6 0 0,4 6 9 0,3-3-9 0,-4-4 10 16,-7 7-10-16,4-9 10 0,4 9-10 0,-4-9 0 16,-8 9 9-16,5-7-9 0,3 4 0 0,-4 3 0 15,4-6 0-15,0 6 8 0,0 0-8 0,3 0 0 16,11 0 0-16,-10 0 0 15,-12 6-52-15,8-3-11 0,0 4-2 0,0 2-807 16,-4 0-162-16</inkml:trace>
  <inkml:trace contextRef="#ctx0" brushRef="#br0" timeOffset="90234.45">25633 13604 356 0,'0'0'16'0,"0"0"3"0,0 0-19 0,0 0 0 15,0 0 0-15,0 0 0 0,-4 0 16 0,4 0 0 16,0 0 0-16,4-9 0 0,-1 9-8 0,-3 0-8 15,0 0 12-15,4-10-12 0,-1 4 68 0,-3 6 6 16,0 0 2-16,0 0 0 0,0 0 0 0,0 0 0 16,0 0 0-16,0 0 0 0,0 0-25 0,-3-3-5 15,-4-3-1-15,0 3 0 0,0 3 23 0,0-7 4 16,-4 7 0-16,-3-9 1 0,0 9-7 0,0-3-2 16,-4 3 0-16,0-7 0 0,-3 7-34 0,0 0-7 15,0 7-2-15,-4-4 0 0,4-3-21 0,0 0-12 16,0 0 2-16,-4 6 0 0,4-3 18 0,0-3 3 15,0 0 1-15,3 7 0 0,0-7-12 0,1 3 0 16,-1-3 0-16,0 0 0 0,4 0 0 0,0 6 0 16,4-6 0-16,-1 0 0 0,0 0 0 0,4 0 0 15,7 0 0-15,0 0 0 0,0 0 16 0,0 0 2 0,0 0 0 0,7 0 0 16,4 0-18-16,0 3-11 0,-1-3 2 0,4 0 0 16,7 6 17-16,-3-6 3 0,0 3 1 0,-1-3 0 15,5 7-12-15,2-7 0 0,-3 0 0 0,4-7 0 16,3 7 0-16,1-3-17 0,-1 3 4 0,0-6 1 15,0 6 12-15,0-3 0 0,1-3 0 0,2 6 0 16,-2-10 8-16,-1 10-8 0,-3-3 9 0,-1-3-9 16,-6 6 16-16,3-3-4 0,-3-4 0 0,-4 7 0 15,0 0-4-15,-4 0 0 0,-10 0-8 0,0 0 12 16,0 0-12-16,0 0 8 0,0 0-8 0,0 0 0 16,0 0 31-16,-10 0 0 0,-1 7 0 0,-3-7 0 0,-7 3-3 15,0-3-1-15,-4 0 0 0,0 0 0 16,-3 6-5-16,-3-6-1 0,2 3 0 0,-2-3 0 15,-5 0-1-15,5 0-1 0,-1 0 0 0,0 7 0 16,4-7-6-16,0 3-1 0,-1-3 0 0,5 0 0 16,-1 0-12-16,0 0 0 0,1 6 0 0,2-6 0 0,5 3 0 0,-4-3 0 15,3 6 0-15,0-6 0 0,4 0 0 0,0 0 0 16,0 3 0-16,7-3 0 0,7 0 0 0,0 0 0 16,0 0 0-16,0 0 0 0,0 0 0 0,0 0 0 15,0 0 0-15,7 7 0 0,7-1 0 0,0-6 0 16,0 3 0-16,7-3 0 0,-3 0 0 0,3 0 0 15,0-3 0-15,1 3 0 0,-1-6 0 0,3 6-20 0,5 0 4 0,-5-7 0 16,5 4 25-16,-1 3 6 16,4-6 1-16,-1 6 0 0,-2-3-16 0,-1-3 0 0,0 6 0 0,-3-3 0 15,-1 3 0-15,1-7 0 0,-7 7 0 0,-1 0 0 16,-3 0-14-16,1-3 4 0,-8 3 1 0,0-6 0 16,-7 6 17-16,0 0 3 0,0 0 1 0,0 0 0 15,0 0-4-15,0 0 0 0,-7 0 0 0,-4 6 0 16,-3-3 8-16,3-3 2 0,-6 0 0 15,-4 7 0-15,-1-7-2 0,-2 0 0 0,3 3 0 0,-4-3 0 16,-3 6 1-16,-1-6 0 0,5 3 0 0,-5-3 0 16,8 0 0-16,-3 6 0 0,-1-6 0 0,4 0 0 15,3 3-4-15,-3-3-1 0,3 7 0 0,-3-7 0 16,7 0-3-16,-4 6-1 0,8-6 0 0,-1 0 0 16,4-6-8-16,-3 6 0 0,6 0 0 0,4 0 0 15,-7 0 0-15,7 0 0 0,0 0 0 0,0 0 0 0,0 0 0 0,0 0 8 16,0 0-8-16,0 0 8 0,7 0-8 0,0-7-14 15,0 4 3-15,4 3 1 0,-1 0 10 0,-3-6 0 16,4 6 0-16,0 0 0 0,-1-3 0 0,1-3 0 16,-1 6 0-16,1-3 0 0,-4 3 0 0,4-7 0 15,-1 7 0-15,-3 0-8 0,4 0 8 0,-4 0-10 16,0-3 10-16,-7 3-10 0,7-6 10 0,-7 6 0 16,7 0-9-16,-7 0 9 0,0 0 0 0,0 0 0 15,7-3 0-15,-7 3 0 0,0 0 0 0,0 0 0 16,0 0 0-16,0 0 0 0,0 0 0 0,0 0-11 15,0 0 11-15,0 0-8 0,0 0-4 0,0 0 0 16,-7 0 0-16,7 0 0 16,-11 3-41-16,4-3-9 0,0 0-2 0,0 6 0 15,4-3-40-15,-4-3-8 0,-4 0-1 0,8 0-1 16,-5 0-6-16,5 7-2 0,-4-7 0 0,0 0 0 0</inkml:trace>
  <inkml:trace contextRef="#ctx0" brushRef="#br0" timeOffset="91992.14">26991 13667 921 0,'0'0'40'0,"0"0"10"0,0 0-40 0,0 0-10 15,0 0 0-15,0 0 0 0,0 0 78 0,0 0 14 16,0 0 2-16,-3-10 1 0,-1 10-51 0,0-9-9 15,4 3-3-15,-3 3 0 0,3 3-22 0,-4-7-10 16,4 7 8-16,-3-3-8 0,3 3 27 0,0 0 0 16,0 0 0-16,0 0 0 0,-4-6 5 0,4 6 0 0,0 0 1 15,0 0 0-15,-3-3-10 0,3 3-3 0,0 0 0 0,0 0 0 16,0 0 10-16,0 0 2 0,0 0 0 0,0 0 0 16,0 0-17-16,0 0-3 0,-7-6-1 0,7 6 0 15,0 0-11-15,0 0 0 0,-4 0 9 16,4 0-9-16,0 0 0 0,0 0 8 0,0 0-8 15,0 0 0-15,0 0 11 0,0 0-3 16,0 0 0-16,0 0 0 0,0 0 5 0,7 0 1 0,4 0 0 0,-1 0 0 16,5 0 15-16,-1 0 3 0,0 6 1 0,3-3 0 15,5-3-13-15,-5 6-2 0,1-12-1 0,0 12 0 16,3-3-17-16,0-3 0 0,0 7 0 0,4-7 0 16,-4 0 15-16,4 3-4 0,-4-3-1 0,3 0 0 15,-2-3 15-15,-5 3 3 0,4 0 1 0,1 0 0 16,-5-7-29-16,1 7 0 0,-4 0 0 0,4 0 0 15,-4 0 0-15,0 0 9 0,0-3-9 0,0 3 12 0,0-6-12 0,-3 6 0 16,-4 0 0-16,3 6 8 0,-3-6-8 0,-7 0 0 16,0 0 0-16,0 0 0 0,0 0 0 0,0 0 0 15,0 0 0-15,0 0 0 0,0 0 0 16,0 0 0-16,-10 3 8 0,3-3-8 0,-4 0 12 0,-3 0 0 16,4 0 0-16,-8 0 0 0,4 0-4 15,0 0 0-15,0-3 0 0,-4 3 0 0,0 0-8 0,1-6 0 16,-1 6 0-16,-3 0 8 0,0 0-8 15,-1 0 0-15,1 0 0 0,0 0 0 0,-4 0 0 0,4-3 0 16,4 3 0-16,-5 0 0 0,-2 0 27 0,3 0 3 16,-4 0 1-16,4 3 0 0,0-3-31 0,-1 0-16 15,1 9 1-15,4-9 1 0,-1 7 25 0,4-4 5 16,0-3 0-16,0 6 1 0,7-6-17 0,-4 3 0 0,4-3 0 0,0 6 0 16,7-6 0-16,0 0 0 0,0 0 0 0,0 0 0 15,0 0 0-15,0 0 0 0,10 0 0 0,1 7 0 16,3-7 0-16,0 3-11 0,4-3 2 0,0 6 0 15,3-6 9-15,0 0 12 0,4 0-2 0,-1 3-1 16,1-3-9-16,3 0 0 0,-3-3 0 0,7-3 0 16,-4 6 0-16,0-3 0 0,0-4 0 0,-3 7 0 15,0-6 0-15,-1 3 0 0,-2 3 0 0,-1-6 0 16,-4 6 0-16,-3 0 0 0,4 0 0 0,-7-3 0 16,-1-4 8-16,1 7-8 0,-1 0 12 0,-2-3-4 15,-8 3-8-15,0 0 0 0,7 0 0 0,-7 0 0 16,0 0 0-16,0 0 0 0,0 0 0 0,0 0 0 15,0 0 0-15,0 0 0 0,-7 0 9 0,-4 0-1 16,0 0-8-16,1 3 0 0,-1-3 0 0,-3 0 0 16,0 10 9-16,-4-10-9 0,1 0 12 0,-4 0-12 15,3 6 0-15,-7-6 0 0,4 3 0 0,-4 3-12 0,1 1-4 0,-1-4 0 16,0 3 0-16,-3-3-724 16,0 4-144-16</inkml:trace>
  <inkml:trace contextRef="#ctx0" brushRef="#br0" timeOffset="98297.99">29898 13008 57 0,'0'0'0'0,"0"0"0"16,0 0 0-16,0 0 0 0,0 0 0 0,0 0 0 15,0 0 247-15,0 0 44 0,7-3 9 0,0-3 1 16,-3-3-231-16,3 5-46 0,0-2-10 0,-7 6-2 16,7-9 48-16,-7 9 10 0,7 0 2 0,-7 0 0 15,7-10 18-15,-7 10 4 0,0 0 1 0,0 0 0 16,0 0-11-16,0 0-1 0,0 0-1 0,0 0 0 16,0 0-24-16,10 10-5 0,-3-1-1 0,-7-9 0 15,0 6-12-15,4 4-4 0,0-7 0 0,-4 6 0 0,3 4-8 0,-3-1-3 16,4-2 0-16,-1-1 0 0,1 1-8 0,-1 5-1 15,1-5-1-15,3 5 0 0,0-2-4 0,0 3-1 16,-4 2 0-16,4-2 0 0,-3-3-10 0,3 2 8 16,0 4-8-16,0 0 8 0,0-3-8 0,0-1 0 15,0-2 9-15,-3 6-9 0,-1-4 0 0,1-5 0 16,-1 5 0-16,1-2 8 0,-1-4-8 0,1 4 9 0,0-4-9 16,-1 1 10-16,-3-7-10 0,0 6-9 0,0-9 9 0,4 10-13 31,-4-10-38-31,0 0-7 0,0 0-2 0,0 0 0 15,0 0-103-15,0 0-21 0,0 0-4 0,7-10-684 0</inkml:trace>
  <inkml:trace contextRef="#ctx0" brushRef="#br0" timeOffset="98780.73">30339 12917 914 0,'0'0'40'0,"0"0"9"0,0 0-39 15,0 0-10-15,0 0 0 0,7-3 0 0,0-3 0 0,-7 6 0 16,4-3 0-16,-4 3-11 0,7-6 63 0,-7 6 13 16,7 0 3-16,-7 0 0 0,0 0 60 0,0 0 13 15,0 0 3-15,0 0 0 0,0 0-22 0,0 0-4 16,0 0-1-16,0 0 0 0,0 0-57 0,0 0-11 15,0 0-2-15,0 0-1 0,0 9-34 0,0-3-12 16,0-3 0-16,0 7 9 0,-4-4 8 0,-3 4 2 16,4-1 0-16,-1 0 0 0,-3 1 2 0,0-1 1 15,0 1 0-15,-4 5 0 0,4-5 9 16,0 8 1-16,-3-2 1 0,-1 3 0 0,4 6-9 0,-4-3-1 16,-3 3-1-16,0 3 0 0,4-3-10 0,-5 4-1 15,5 2-1-15,-4 0 0 0,-4 4 2 0,4-7 1 16,0 7 0-16,-4-7 0 0,4-3 14 0,-4 9 2 0,4-5 1 0,0 5 0 15,-3-6-7-15,-1 0-2 0,0 4 0 0,1-4 0 16,3 0 0-16,-4 1 0 0,4-4 0 0,-4 3 0 16,8-3-21-16,-1 0 0 0,0-6 0 0,8 0 0 15,-4-1 0-15,3-2-15 0,1-6 3 0,-1-1 0 16,1 0 3-16,3 1 1 0,0-10 0 0,0 0 0 31,0 6-22-31,0-6-4 0,0 0-1 0,0 0 0 0,0 0-102 0,0 0-21 0,3-9-4 0,4 2-555 16,0-2-111-16</inkml:trace>
  <inkml:trace contextRef="#ctx0" brushRef="#br0" timeOffset="100066.2">31214 13021 57 0,'0'0'0'0,"0"0"0"0,0 0 0 0,0 0 0 16,0 0 244-16,0 0 43 0,0 0 9 0,0 0 1 15,0 0-184-15,0 0-37 0,0 0-7 0,0 0-1 0,0 0 0 16,0 0 0-16,0 0 0 0,0 0 0 0,0 0 0 0,0 0 1 16,-4 9 0-16,4-9 0 0,0 0-12 0,0 0-2 15,0 0-1-15,-3 3 0 0,-1 4-7 0,4-7-2 16,-7 3 0-16,0 3 0 0,4-6-10 0,3 0-3 15,-7 3 0-15,-1-3 0 0,1 0-8 16,-3 7-3-16,3-4 0 0,-4-3 0 0,1 0-5 0,-1 6 0 16,-3-6-1-16,3 0 0 0,-3 0 5 0,4 3 0 15,-8 3 1-15,4 1 0 0,0-4-3 0,-4-3-1 16,0 0 0-16,4 6 0 0,-3-6 3 0,3 3 0 16,-4-3 0-16,4 0 0 0,-4 0-5 0,1 0-1 15,-1 0 0-15,4 0 0 0,0 0-14 0,0 0 9 16,0 0-9-16,3 0 8 0,0-3-8 0,1 3 0 0,-1 0 0 0,1 0 0 15,3 3 0-15,-4-3 0 0,4 0 0 0,-4 6 8 16,4-6-8-16,0 4 0 0,0-4 0 0,0 6 0 16,0-3 0-16,0-3 0 0,7 0 8 0,0 0-8 15,-4 6 0-15,4-6 10 0,0 0-10 0,0 0 10 16,0 0-10-16,0 0 0 0,0 0 0 0,0 0 0 16,0 0 0-16,0 0 0 0,0 0 0 0,0 0 0 15,0 0 0-15,0 0 0 0,0 0 0 0,0 0 0 16,11-6 0-16,0 6 8 0,-4-3-8 0,3-3 8 15,-10 6-8-15,11-4 0 16,-4-2 0-16,0-3-11 0,0 9 11 0,0-10 0 0,-3 10 0 0,3-9 0 16,0 3 0-16,-4 3 8 0,4-7-8 0,0 4 0 15,-3-4 0-15,3 1 9 0,0 0-9 0,-3 2 0 16,3-2 8-16,-4 6-8 0,4-7 0 0,-3 4 0 16,3 3 0-16,-4-3 10 0,1-4-10 0,-4 10 8 15,3 0-8-15,1-9 0 0,3 9-10 0,-7 0 10 0,0 0 0 0,0 0 0 16,0 0 0-16,0 0 0 0,0 0 0 0,0 0 0 15,0 0 0-15,0 0 0 0,0 0 0 0,0 0 0 16,0 0 0-16,0 0 0 0,0 0 0 0,0 0-9 16,0 0 9-16,0 0 0 0,-7 0 0 0,0 0 0 15,7 0 0-15,-7 0-8 0,0 3 8 0,7-3 0 16,0 0 0-16,-7 6-8 0,0-6 8 0,3 7 0 16,4-7 0-16,-7 3 0 0,0-3 0 0,0 6 0 15,3-3 0-15,-3 3 0 0,4-2 0 0,-4-4 0 16,0 9 0-16,3-9 0 0,-3 6 0 0,4 4 0 15,-5-1 0-15,5 0 0 0,-4-2 0 0,0-4 0 16,3 6 0-16,-3 1 8 0,0-4-8 0,4 3 0 16,-4-2 0-16,3 2 0 0,1-6 0 0,-4 7 0 0,3-4 0 15,0-3 0-15,1 6 0 0,3-2 0 16,0-7 0-16,-4 9 0 0,1-3 0 0,3-6 0 0,0 0 0 0,-4 3 0 16,1 7 0-16,3-4 8 0,0-6-8 0,-4 3 8 15,4-3 0-15,0 0 0 0,0 0 0 0,0 0 0 16,-3 10-8-16,3-10 0 0,0 6 0 0,0-6 0 15,-4 9 0-15,4-9 0 0,0 0 0 0,0 10 0 16,4-4 0-16,-4-6 0 0,0 3 0 0,3 7 0 16,-3-4 0-16,0-6 0 0,0 0 0 0,4 3 0 15,-4-3 0-15,3 9 0 0,-3-9 0 0,4 7 0 16,-4-7 0-16,3 9 0 0,1 1 0 0,3-4 0 0,-7-6 0 16,4 3 0-16,-4-3 0 0,0 0 0 0,7 6 0 15,-4-3 0-15,-3-3 0 0,11 7 0 0,-1-4 0 0,-3-3 0 16,0 0 0-16,4 0-8 15,-4 0-29-15,0 0-6 16,4 0-1-16,-4 0 0 0,0 0-168 0,3 0-35 0</inkml:trace>
  <inkml:trace contextRef="#ctx0" brushRef="#br0" timeOffset="100992.06">31821 12899 172 0,'0'0'16'0,"0"0"-16"0,0 0 0 0,0 0 0 16,0 0 180-16,0 0 32 0,0 0 8 0,0 0 0 15,0 0-78-15,0 0-16 0,0 0-3 0,0 0-1 16,0 0-17-16,0 0-3 0,0 0-1 0,0 0 0 15,0 0-39-15,0 0-8 0,0 0-2 0,0 0 0 16,-4-7-7-16,4 7-1 0,0 0-1 0,0 0 0 16,0-9-3-16,0 9-1 0,-3-3 0 0,3 3 0 15,0-6-9-15,0 6-2 0,-4-10 0 0,4 10 0 16,0-9-2-16,0 9-1 0,-4-10 0 0,4 4 0 16,0 6 5-16,-3-3 1 0,3 3 0 0,-4-6 0 0,4-4-3 15,0 10 0-15,0 0 0 0,-7 0 0 0,4-9-11 0,3 9-2 16,-7 0-1-16,7 0 0 0,-7-3-4 15,-4 6-1-15,8-3 0 0,-8 6 0 16,0-3-9-16,1 7 0 0,3-4-10 0,-4 3 10 0,1 1 0 16,-1-1 0-16,0 1 0 0,-3-1 0 15,4 0 0-15,-1 7 0 0,-3-7 11 0,3 10-3 0,1-3 2 0,-1 0 1 16,1-4 0-16,-1 7 0 0,1-3-11 0,3 2 0 16,-4 1 0-16,4-3 0 0,0 3 8 0,0 0-8 15,3-4 8-15,4 4-8 0,-3-10 15 0,3 7-3 16,3-6 0-16,1-1 0 0,-1 0-12 0,4 1 0 15,0-1 0-15,0-3-10 0,4-2 10 0,0 2 0 16,-1-3 0-16,1 3 0 0,6-3 8 0,-2 4 3 0,2-7 1 0,-3 0 0 16,4 0-26-16,-4 0-5 0,0 0-1 0,0-7 0 31,0 7-27-31,0 0-5 0,1 0-2 0,-5-3 0 16,1-3-153-16,-1 3-30 0,-3-3-7 0</inkml:trace>
  <inkml:trace contextRef="#ctx0" brushRef="#br0" timeOffset="101447.93">32219 12312 1854 0,'0'0'82'0,"0"0"17"0,0 0-79 0,0 0-20 15,0 0 0-15,0 0 0 0,0 0 88 0,0 0 13 16,0 0 3-16,0 0 1 0,0 0-61 0,0 0-12 15,0 0-2-15,0 0-1 0,0 13-21 0,0-10-8 16,-3 6 0-16,3 1 9 0,-4-1-9 0,1 1 0 16,-1 5 9-16,4-5-9 0,-3 5 24 0,-1-2 0 0,-3 3 0 15,3-1 0-15,-3 4 0 0,4-6 0 16,-4 2 0-16,0 4 0 0,3-10-10 0,-3 7-2 0,0 3 0 0,0 0 0 16,4-10-12-16,-1 7 11 0,4-7-11 0,-4 1 10 15,1-1-10-15,3 0 0 0,-4-2 9 0,4-7-9 16,0 0 0-16,0 0-15 0,0 0 3 0,0 0 0 31,0 0-100-31,0 0-19 0,0 0-4 0,7-7-1 16,1 4-80-16,-1-3-17 0,3-13-3 0,1 0-1 0</inkml:trace>
  <inkml:trace contextRef="#ctx0" brushRef="#br0" timeOffset="101936.15">32300 12375 1638 0,'0'0'72'0,"0"0"16"0,0 0-71 0,0 0-17 0,0 0 0 0,0 0 0 0,0 0 69 0,0 0 11 16,0 0 1-16,0 0 1 15,0 0-6-15,0 0 0 0,0 0-1 0,0 0 0 0,-7 6-7 0,0 4 0 16,4-10-1-16,-4 9 0 0,0 0-19 0,-4 1-3 16,4-4-1-16,0 4 0 0,0-1-22 0,0 0-5 15,-4 1-1-15,4-1 0 0,0 1-16 0,-3-1 8 16,2 4-8-16,-2-10 0 0,3 6 0 0,-4 0 0 15,1-2 0-15,3-4 0 16,-4 3-40-16,0-3-4 0,1 4-2 0,-1-7 0 16,1 6-32-16,3-6-6 0,-4-6-2 0,0 6 0 15,1-7-95-15,-1 4-19 0,1-3-4 0,-1 3-1 16,1-4 94-16,-1-2 19 0,4 0 4 0,0 6 1 16,0-4 21-16,0-2 4 0,0 3 1 0,0-4 0 0,7 1 97 0,-4-1 20 0,4 7 4 0,4-3 1 15,-4-3-5-15,7 2-2 0,-7 4 0 16,3-3 0-16,4 6 5 0,0 0 1 0,0-3 0 0,0 3 0 15,0 0 21-15,1 0 5 0,-1 0 1 16,3 0 0-16,1 3-5 0,-4-3-1 16,-7 0 0-16,10 6 0 0,-3-6-33 0,4 10-6 0,-7-4-2 0,3-3 0 15,0 6-18-15,0-2-4 0,-4 2-1 0,4-6 0 16,-3 7-9-16,-1-1-8 0,4 4 9 0,-3-1-9 16,3-3 0-16,-3 1 0 0,3-4 0 0,0-3 0 15,0 4 0-15,-7-7 9 0,7 9-9 0,0-3 12 16,0-3-26-16,0-3-5 0,-7 0-1 0,7 10 0 15,0-10-140-15,-7 0-29 0,0 0-6 16,11 6-1-16</inkml:trace>
  <inkml:trace contextRef="#ctx0" brushRef="#br0" timeOffset="102453.04">32784 12202 1324 0,'0'0'118'0,"0"0"-94"0,0 0-24 0,0 0 0 15,0 0 135-15,0 0 22 0,0 0 5 0,0 0 1 16,0 0-131-16,0 0-32 0,0 0 0 0,0 0 0 16,0 0 24-16,0 0-1 0,-11 0-1 0,4 4 0 15,0 2 41-15,-4 0 8 0,1-3 1 0,-1 4 1 16,-3 2-33-16,0-6-8 0,0 13 0 0,0-7-1 16,-4 7-1-16,0-4 0 0,1 4 0 0,-1 3 0 15,1-3-30-15,-1 2 0 0,4 1 0 0,-4 0 0 16,1 6 16-16,-1 0-4 0,0-3 0 0,-3 13 0 15,7-7 10-15,-4 6 2 0,1-5 0 0,3 5 0 16,-1 1 16-16,1 2 3 0,4-5 1 0,-11 30 24 16,14-30-47-16,-4-7-1 0,4 3 0 15,0-3 10-15,3 3 2 0,1-3 0 0,-1-6 0 0,4 6-32 0,0-6 0 16,0 0 0-16,7 0 0 0,-3 3 0 0,3-4 8 16,-4 1-8-16,5 0 0 0,2 0 0 0,1 0 0 15,-1-4 8-15,1-5-8 0,3 9 0 0,-3-10-13 16,6 7 2-16,-3 3 1 15,0-4-30-15,4-2-5 0,-4 2-2 0,0 1 0 16,4-3-13-16,-8-4-2 0,-2 0-1 0,-1-2 0 16,3 2-45-16,1 1-8 0,-1-10-3 0</inkml:trace>
  <inkml:trace contextRef="#ctx0" brushRef="#br0" timeOffset="102816.07">32971 12817 748 0,'0'0'33'0,"0"0"7"0,7-6-32 0,0 3-8 0,0-4 0 0,0-2 0 16,3 6 273-16,-3-3 53 0,1-4 10 0,2 4 3 15,-3 6-203-15,0-3-40 0,-7 3-8 0,0 0-1 16,7 0-24-16,-7 0-5 0,0 0-1 0,0 0 0 0,-7 3 6 0,0 3 1 16,0 4 0-16,-3-4 0 0,-1 3-32 0,0 1-7 15,1-1-1-15,-4 4 0 0,0-4-12 0,-1 7-2 16,1-1-1-16,0 4 0 0,0-3-9 0,-4-4 0 16,4 7 0-16,-3 6 0 0,-1-6 28 15,0 0 3-15,1 6 1 0,-1-6 0 0,1 0-32 0,-1-4 0 16,0 4 0-16,4-3 0 15,0-4-20-15,-4 4-9 0,4-7-3 0,4-2 0 16,-4 2-76-16,3-9-16 0,0 0-4 0</inkml:trace>
  <inkml:trace contextRef="#ctx0" brushRef="#br0" timeOffset="103053.43">32639 12883 2595 0,'0'0'115'0,"0"0"24"0,0 0-111 16,0 0-28-16,0 0 0 0,11 0 0 0,-1 6 0 0,4-3 0 0,-3 4 0 0,3 2 0 16,0-3-11-16,0-3 11 0,-3 7-8 0,-1-1 8 15,1 1-10-15,-4 5 10 0,0-5-12 0,4 5 12 16,-4-2 0-16,0 3 0 0,0-7 0 0,0 7 0 16,0-4 0-16,0-2 0 0,4-1 0 0,-4 4 0 15,3-4 0-15,-3-6 0 0,4 7 0 0,3-1-10 31,-3-3-106-31,3-3-22 0,-4 4-4 0,4-7-1 16,0 0-33-16,-3 0-6 0</inkml:trace>
  <inkml:trace contextRef="#ctx0" brushRef="#br0" timeOffset="103584.23">33101 12193 2070 0,'0'0'92'0,"0"0"18"0,0 0-88 0,0 0-22 0,-7 3 0 0,7-3 0 15,0 0 54-15,0 10 6 0,0 2 2 0,4-2 0 16,-1-1-30-16,1-6-7 0,3 13-1 0,0-7 0 16,-4 1-14-16,4 5-10 0,0-2 12 0,0-4-12 15,-3 7 26-15,3 3-2 0,0-10 0 0,0 7 0 16,0 3-6-16,0-1-2 15,0 1 0-15,4 6 0 0,-4-6 10 0,0 6 2 16,0 0 0-16,0-3 0 0,4 3-7 0,-4 4-1 0,0-4 0 0,3 3 0 0,1-3-6 16,0 0-2-16,3-6 0 0,-4 9 0 0,1-9 0 0,3 6-1 15,-3 0 0-15,-1-6 0 16,-3 0-2-16,0 0 0 0,0-1 0 0,-3 4 0 0,-1-3-9 16,1 0 10-16,-4 0-10 0,-4 6 10 0,4-6-10 0,-3 6 10 15,-4-3-10-15,0 0 10 0,-4 0 10 16,1-4 1-16,-5 4 1 0,-2-3 0 0,-1 0-22 0,1 0 0 15,-1 0 0-15,-3-4 0 0,3-5 11 0,-3 5-3 16,3-2 0-16,-3-4 0 16,0-2-158-16,7-4-32 0,3 3-6 0,-6-6-2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45:10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5884 5457 172 0,'0'0'8'0,"0"0"1"16,0 0-9-16,0 0 0 0,-7 0 0 0,4-3 0 15,-8 3 68-15,4 0 11 0,0 3 2 0,-4-3 1 16,1 0-66-16,-1 0-16 0,1 0 0 0,-1 0 0 15,4 0 27-15,-3 0 1 0,-5 0 1 0,5-3 0 0,-4 3 19 0,3 0 4 16,1-6 1-16,-1 6 0 16,0 0-17-16,1-3-4 0,-1-3-1 0,4 6 0 0,-3 0 17 0,3 0 3 15,-1-7 1-15,8 7 0 0,0 0 0 16,-7-3 1-16,4 3 0 0,3 0 0 0,0 0-8 0,0 0-1 16,0 0-1-16,0 0 0 0,0 0-28 0,0 0-6 15,0 0-1-15,3 10 0 0,4-4-8 0,8-3 0 16,-5-3 0-16,1 9 0 0,6-9 8 0,5 10 0 15,-5-10 0-15,8 0 0 0,3 9 23 0,0-9 4 16,4 6 1-16,3-6 0 0,8 4-4 0,3 2-1 16,-1-6 0-16,5 0 0 0,3 9-6 0,3-9-1 0,1 0 0 0,-4 0 0 15,6 0-16-15,1-3-8 0,7-3 0 0,1 6 8 16,9-6 14-16,-6 2 2 0,6 4 1 0,-3-6 0 16,8 6 0-16,2-9 0 15,-3 9 0-15,4 0 0 0,-4 0 3 0,4-10 0 0,-1 10 0 16,1-3 0-16,-4 3-10 0,0 0-2 0,1 0 0 15,-12 3 0-15,-3-3-8 0,-3 0-8 0,-4 10 12 0,-4-10-12 16,0 6 10-16,-6-3-10 0,3 3 8 0,-14 4-8 16,6-4 0-16,-9-3 0 0,-5 7 8 0,-2-4-8 31,-1-3-59-31,-7 3-13 0,0-3-4 0</inkml:trace>
  <inkml:trace contextRef="#ctx0" brushRef="#br0" timeOffset="23786.65">23894 5065 882 0,'0'0'39'0,"0"0"8"0,0 0-38 0,0 0-9 0,0 0 0 0,0 0 0 16,0 0 48-16,0 0 8 0,-7 0 2 0,7 0 0 16,-4 0-16-16,4 0-3 0,0 0-1 0,0 0 0 15,-7 0-13-15,7 0-2 0,0 0-1 0,0 0 0 16,0 0-8-16,0 0-2 0,0 0 0 0,7 0 0 15,4 0 5-15,-4 0 1 0,3-3 0 0,1 3 0 0,-1 0-6 0,5 0-2 16,-5 0 0-16,4 0 0 16,-3 0 27-16,6 0 6 0,-2 0 1 0,-1 0 0 0,0 0 6 0,-4 3 2 15,8-3 0-15,-4 0 0 0,0 0-42 0,0 0-10 16,4 0 0-16,0 0 0 0,-1 0 15 0,1 0 1 16,0 0 0-16,-1 0 0 0,4 0-4 0,-3 0 0 15,3 0 0-15,0 0 0 16,4 0-12-16,0 7 0 0,-8-7 8 0,1 3-8 0,-4 3 0 0,0-3 0 15,-3 3 0-15,3 4 0 0,-3-4 0 0,-1 7 0 16,-3-7 0-16,0-3 0 0,4 7 0 0,-8 2 8 16,4-3-8-16,0 1 12 0,0 2-4 0,1-5-8 15,-5 2 11-15,1 7-11 0,3-7 0 0,0 4 0 16,-7-7 0-16,7-3 0 0,-4 7 0 0,4-4 0 16,-7 3 0-16,4 1 0 0,-4-10 8 0,0 9-8 15,3 0 0-15,1 1 0 0,-4-1 0 0,0 4 0 16,-4-10 0-16,1 6 0 0,3 1 22 0,0-1-2 0,-4 1-1 0,4 5 0 15,-7-5-3-15,4-4 0 0,3 3 0 0,-4 1 0 16,1-1 8-16,-1 1 2 0,-3-1 0 0,0 0 0 16,0 1-16-16,0-1-10 0,0 1 12 0,-4 2-12 15,4-2 0-15,0-1 0 0,0 0 0 0,0 1 0 16,4-1 21-16,-1 1-2 0,1-1-1 0,-1-3 0 16,-7-3-18-16,8 7 0 0,-1-4 0 0,1-3 0 15,-4 3 0-15,3 4-16 0,4-10 4 16,-3 6 0-16,3-6 12 0,-7 3 16 0,0 4-3 0,3-4-1 15,1 3-12-15,-5-3 0 0,1 7 0 0,0-4 0 16,0-6 0-16,0 9 9 0,0-9-9 0,0 10 12 0,0-1-12 0,4-3 0 16,-4-3 0-16,-1 4 8 15,1-4-8-15,4 6 0 0,-1-3 0 0,1-2 0 16,-1 2 8-16,1 3 0 0,3-9 0 0,0 0 0 16,-4 10-8-16,1-4 0 0,3-6 0 0,0 0 0 0,0 9 0 0,0-5 8 15,0-4-8-15,0 0 0 0,0 0 0 0,0 9 0 16,-4 7 0-16,4-7 0 0,-3 0 0 0,-1 1 0 15,4-1 0-15,0 1 0 0,-3 2 0 0,3 1 0 16,0-4 0-16,0 1 0 0,-4 5 0 0,4-5 0 16,0-1 11-16,0 7-11 0,0-13 11 0,-3 6-11 15,3 1 12-15,-4 2-12 0,4-2 10 0,0-7-10 16,-4 6 8-16,1 1-8 0,-1-4 8 0,4 3-8 0,-3-2 0 0,-1 2 8 16,1 0-8-16,-1 4 0 0,1-4 0 0,-4-2 8 15,3 8-8-15,-3-5 0 16,4 2 0-16,-1-2 0 0,-3-4 0 0,7 3 0 0,-3 7 0 0,3-7 0 15,0 4 9-15,0-4-9 16,3-2 10-16,-3 2-10 0,0 0 8 0,4 1-8 16,-4-1 0-16,-4 1 9 0,4-1-9 0,0 4 0 0,-3-4 0 15,3 0 0-15,0 1 0 0,-4-1 0 0,0 1 0 16,4-1 0 0,-3-3-33-16,3-6-3 0,-4 3 0 0,4-3 0 15,0 0-165-15,0 0-34 0,0 0-6 0,0 0-2 0</inkml:trace>
  <inkml:trace contextRef="#ctx0" brushRef="#br0" timeOffset="25397.21">25389 5329 172 0,'0'0'16'0,"7"-6"-16"0,-7 6 0 0,0 0 0 16,4 0 146-16,3-7 26 0,-3 4 6 0,-1-3 1 16,1 3-85-16,-1 3-17 0,-3-7-3 0,0 7-1 0,0 0-21 0,0 0-5 15,7-3-1-15,-7 3 0 0,0 0-21 0,7-6-4 16,-7 6-1-16,0 0 0 0,0 0-12 0,0 0-8 15,4 0 8-15,-4 0-8 0,0 0 21 0,0 0 0 16,0 0 0-16,0 0 0 0,0 0 32 0,0 0 7 16,3-9 0-16,-3 9 1 0,0 0-8 0,0 0-1 15,0 0-1-15,0 0 0 0,0 0-23 0,0 0-5 16,4 0-1-16,-4 0 0 0,-4-4-14 0,4 4-8 0,4-6 8 16,-4 6-8-16,0 0 0 0,0 0 0 15,3 0 0-15,4-3 0 0,-3 3 0 0,3 0 0 16,-7-6 0-16,0 6 0 0,4 0 0 0,-4-6 0 0,0 6 0 15,0 0 0-15,0 0 0 0,0 0 0 16,0 0 0-16,0 0 0 0,0 0 8 0,0 0-8 16,0 0 10-16,0 0-10 0,0 0 0 0,0 0 0 15,0 0 0-15,-4 6 0 0,4-6 0 0,0 0 14 0,-7 0-2 0,7 0-1 16,0 0-3-16,-7 0-8 0,7 0 12 0,0 0-4 16,0 0-8-16,0 0 0 0,-7 0 9 0,7 0-9 15,0 0 12-15,0 0-1 0,-7 9-1 0,7-9 0 16,-7 0-10-16,7 0 0 0,0 0 0 0,-7 0-11 15,3 0 19-15,-3 0 3 0,0 0 1 0,7 0 0 16,-7 0 4-16,7 0 0 0,-7 0 1 0,7 0 0 16,-7 0-9-16,0 0-8 0,7 0 12 0,-7 0-12 15,7 0 0-15,-4 0 0 0,4 0 0 0,0 0 0 16,-7 0 8-16,0 6-8 0,7-6 0 0,0 0 0 0,-7 0 0 0,7 0 0 16,-7 4 0-16,0-4 0 0,7 0 0 15,-7 0 0-15,7 0 0 0,-7 6 0 16,3-6 0-16,-3 0 0 0,0 0 0 0,4 0 0 15,3 0 0-15,-7 3 0 0,3-3 0 0,-3 6 0 0,7-6 0 0,-3 3 0 16,-5-3 0-16,5 0 0 0,-4 7 0 16,3-4 0-16,4-3 0 0,-3 6 0 0,-4-6 0 0,7 0 0 15,-4 10 0-15,1-10 0 0,3 0 0 0,-7 9 0 16,7-9 0-16,-4 0 0 0,1 6 0 0,-1-3 0 16,-3-3 0-16,4 10 0 0,3-10 0 0,-8 0 0 15,5 6 0-15,-4-3 0 0,7-3 0 0,-4 0 0 16,-3 6 0-16,4-2 0 0,-1 2 9 0,4-6-9 0,-3 6 0 0,-1-3 9 15,-3 7-9-15,4-4 0 0,-4-3 9 0,3 3-9 16,4-6 0-16,-4 3 8 0,-3-3-8 0,4 7 0 16,-1-4 0-16,1 3 0 0,-4-3 0 0,7-3 0 15,0 7 8-15,0-7-8 0,-7 9 8 0,3 0-8 16,1 1 0-16,-1-10 0 0,4 0 0 0,0 6 0 16,-3-3 14-16,3 3 5 0,0 4 1 0,-4-1 0 15,1-2-20-15,3-7 0 0,0 3 0 0,-4 6 0 16,4 0 0-16,-3-2 0 0,-5 2 8 15,5 1-8-15,3-1 0 0,-4 0 0 0,1 1 0 0,-1-4 0 16,4 3 0-16,-3 1 0 0,3-4 0 0,-4 4 0 16,1-1 0-16,3 0 0 0,0-5 0 0,0 5 0 15,0 3 0-15,0-2 0 0,0 2 0 0,0-5 0 16,-4 2 0-16,4 0 0 0,-3 1 0 0,-1 6 0 16,4-7 0-16,-3 4-9 0,-1-7 1 0,4 3 0 15,-3 1 8-15,-1-1 9 0,-3 0-1 0,3 1-8 16,1 6 9-16,-1-7-9 0,1 0 0 0,-1 1 9 0,4-1-1 0,-3 1-8 15,-1-1 12-15,1 7-4 0,3-7-8 0,3 0 0 16,-3 1 9-16,0-1-9 0,4-2 0 0,-1 2 0 16,-3 0 0-16,0 1 8 0,0-1-8 0,0 1 8 15,-3-1-8-15,3 4 8 0,0-1-8 16,-4-3 0-16,1 1 0 0,-1 6 0 0,4-7 0 0,0 0-8 16,-3 7 8-16,-4-3 0 0,0 2 0 0,3-5 0 15,-3 5 0-15,4-2 0 0,-5-4 0 0,1 1 0 16,4 5 0-16,-1-5 0 0,1-1 11 0,-1 1-3 15,4-1 0-15,-3 4 0 0,-1-4-8 0,4 4 0 16,-3-4 0-16,6 0 0 0,-3-2 0 0,-3 8 8 16,-1-5-8-16,4-1 0 0,0 1 0 0,0-1 0 15,0 0 0-15,-3 1 0 0,-1-1 0 0,4 1 0 0,0-1 0 16,-3 0 8-16,3-2-8 0,0-7 0 0,3 9 0 0,-3-9 8 16,0 0-8-16,7 9 8 0,-3-2-8 0,6-4 8 15,-6 3-8-15,3-3 0 0,3 4 9 0,-2-4-9 16,2-3 0-16,-3 6 0 0,-7-6-10 0,0 0 10 15,7 3-28-15,4-3 2 16,-4 6 0-16,-7-6 0 0,0 0-46 0,7 7-8 0,-7-7-3 0,7 3 0 16,-7-3-24-16,0 0-5 0,0 0 0 0,7 9-1 15,0-3 45-15,-7-6 8 0,0 0 3 0,0 0 0 16,11 0 39-16,-11 0 8 0,0 0 2 0,7 0-392 16,0-6-77-16</inkml:trace>
  <inkml:trace contextRef="#ctx0" brushRef="#br0" timeOffset="25833.19">24476 5824 1216 0,'0'0'54'0,"0"0"11"0,-7 0-52 0,0 0-13 0,7 0 0 0,0 0 0 15,0 0 52-15,0 0 8 0,0 0 2 0,-11 0 0 16,4 0-14-16,7 0-2 0,0 0-1 0,0 0 0 16,0 0 13-16,0 0 2 0,0 0 1 0,0 0 0 15,0 0 13-15,0 0 2 0,0 0 1 0,0 0 0 16,7 7-20-16,0-7-4 0,4 0-1 0,-4 3 0 16,3-3-24-16,4 0-4 0,1 6-2 0,2-6 0 0,4 0 16 15,1 0 3-15,2 0 1 0,1-6 0 0,0 6-30 16,3-3-12-16,0 3 8 0,4-7-8 0,0 4 0 15,3-3 0-15,4 6-14 0,-4-3-732 16,-3-4-146-16</inkml:trace>
  <inkml:trace contextRef="#ctx0" brushRef="#br0" timeOffset="33960.92">27905 5592 457 0,'0'0'20'0,"0"0"4"0,0 0-24 0,0 0 0 16,0 0 0-16,0 0 0 0,0 0 44 0,0 0 3 16,0 0 1-16,0 0 0 0,0 0 15 0,0 0 3 15,0 0 1-15,0 0 0 0,0 0 29 0,0 0 7 0,0 0 1 0,0 0 0 16,0 0-12-16,0 0-3 0,3-3 0 0,4-3 0 16,-7 6-44-16,4 0-9 0,-4 0-1 0,0-10-1 15,3 1 0-15,-3 0 0 0,4 5 0 0,-4-2 0 16,3-3-15-16,-3 2-3 15,0 4-1-15,0-3 0 0,0-3-15 0,0-1 11 0,-3 7-11 0,3-3 10 16,-4-4 1-16,1 10 0 0,3-6 0 0,-4-3 0 16,-3 9 5-16,4-10 0 0,-1 7 1 0,1-3 0 15,-4 3 1-15,0-3 0 0,0-1 0 0,-1 4 0 16,1 3-10-16,0 0-8 0,-7-6 9 0,4 6-9 16,-1 0 0-16,0 0 0 0,-3 6 0 0,4-6 0 15,-4 10 0-15,3-10 0 0,-7 9 0 0,4 0 0 16,-3 1 0-16,3-4 0 0,-1 3 0 0,1 1 0 15,0-1 0-15,4 1 0 0,-1-1 0 0,1 7 0 0,-5-7 0 16,8 10 0-16,0 0 0 0,4-10 9 0,-4 7-9 16,3 3 8-16,4 0-8 0,0-4 8 0,0 4-8 0,4 0 0 15,-1-4 0-15,1 4 8 0,6-3-8 0,-3-3 0 16,0-4 0-16,4 7 8 0,-4-7-8 0,4 0 0 16,-1 1 0-16,-3-4 0 0,4-3 0 0,-1 4 0 15,8-7 0-15,-4 3 0 0,-3 3 0 16,3-6 0-16,0-6 0 0,4 6 8 0,-4-3-8 0,3 3 0 15,-2-7 0-15,2-2 8 16,-3 9-8-16,0-10 0 0,-3 7 9 0,7-6-9 0,-8-1 0 0,4-2 8 16,-3 3-8-16,3-4 0 0,-3-3 0 0,-4 7 9 15,3-7-9-15,1 4 0 0,-1-4 9 0,-3 7-9 16,1-10 0-16,-1 3 9 0,-4 7-9 0,1-10 0 16,-1 9 9-16,-3-5-9 0,0 5 8 0,0 1-8 15,0 0 8-15,0-1-8 0,-3 1 0 0,-1 2 9 0,1 4-9 0,-1-3 0 16,4 6 8-16,-3-3-8 0,-5 3 0 0,8 0 0 15,-7-6 0-15,7 6 0 0,0 0 0 0,0 0 0 16,-7 6 0-16,7-6 0 0,-3 0 8 0,3 0-8 16,-7 3 0-16,7-3 0 0,-4 9 0 0,1 1 0 15,3-4 9-15,-4 10-9 0,4-7 0 0,0 4 9 16,0-4-9-16,0 7 8 0,-3 3-8 0,3 0 8 16,0-4-8-16,0 10 0 0,0-3 9 0,0 3-9 15,0 0 8-15,3 4-8 0,1-4 8 0,-1 3-8 16,-3 0 0-16,7 4 8 0,-3-4-8 0,-1 0 0 15,1-3 0-15,-1 3 0 0,1 0 0 0,-1 1 0 16,1 5 8-16,0 1-8 0,-4 2 8 0,0 4-8 16,0-6 8-16,-4-4-8 0,0 3 10 0,1 1-10 15,-4-7 13-15,3 7-3 0,-3-7-1 0,0-3 0 16,-3 3-9-16,3-3 12 0,-4 0-12 0,0-3 12 16,1 3-1-16,-1-6 0 0,1 0 0 0,-1 0 0 15,-3 3-11-15,0-10 0 0,-4 4 0 0,4-7 0 0,-4 10-16 0,-3-9 4 16,0-1 0-16,-4 0 1 15,11-2-29-15,-7-7-7 0,-7 0-1 0,0 0 0 16,7-7-92-16,-4 4-18 0,0-6-4 0</inkml:trace>
  <inkml:trace contextRef="#ctx0" brushRef="#br0" timeOffset="34596.71">28691 4918 403 0,'0'0'17'0,"0"0"5"0,0 0-22 0,0 0 0 16,0 0 0-16,0 0 0 0,0 0 156 0,0 0 28 15,0 0 4-15,4-6 2 0,-4 6-116 0,0 0-23 16,0 0-5-16,3 0-1 0,1-10-2 0,-4 10-1 15,0 0 0-15,0 0 0 0,0 0 3 0,0 0 1 16,0 0 0-16,4 0 0 0,-4 0-29 0,0 0-5 16,0 0-2-16,0 0 0 0,0 0 10 0,-8 0 1 15,1 3 1-15,0 4 0 0,-3-1 8 0,-1-3 2 16,1 7 0-16,-1-4 0 0,0 3 6 0,1 1 2 16,-1-1 0-16,1 0 0 0,-1 1-11 0,4-1-1 15,-4 1-1-15,1 5 0 0,3-12-19 0,-4 13-8 0,1 3 0 16,-1-3 8-16,4 9-8 0,-4-3 0 0,-3 9 0 15,4 0 0-15,-4 4 27 0,0-1 3 0,-1 4 1 0,1-3 0 16,0 2-5-16,4 7-1 0,-4-9 0 0,-1 2 0 16,5 7-12-16,-4-3-2 0,3-4-1 0,1 1 0 15,2 3-10-15,-2-4 0 0,6 1 0 0,1-3 0 16,-1 9 0-16,4-10 8 0,0 4-8 0,4-10 8 16,-1 6-8-16,4-5 8 0,0 5-8 0,1-6 8 15,2 4-8-15,1-4 12 0,3-3-12 0,-4 3 12 16,5-3-12-16,-1-3 0 0,0 3 0 15,0 0 0 1,3-6-32-16,-2-6-9 0,2 2-2 0,1 4 0 16,-4-9-96-16,7-1-19 0,-3 4-4 0</inkml:trace>
  <inkml:trace contextRef="#ctx0" brushRef="#br0" timeOffset="37640.21">29383 5413 57 0,'0'0'0'0,"0"0"0"16,0 0 0-16,0 0 0 0,0 0 0 0,0 0 0 15,0 0 196-15,0 0 33 0,0 0 7 0,0 0 2 0,0 0-129 0,0 0-25 16,0 0-6-16,7-9-1 15,-7 9-23-15,0 0-5 0,0 0-1 0,0 0 0 16,7 0-25-16,-7 0-6 0,0 0-1 0,0 0 0 16,0 0-6-16,0 0-2 0,0 0 0 0,0 0 0 0,0 0 29 0,0 0 6 15,0 0 1-15,0 0 0 0,0 0-8 0,0 0-2 16,0 0 0-16,0 0 0 0,0 0 3 0,0 0 1 16,-4-3 0-16,4 3 0 0,0 0 0 0,-7 3 0 15,4 3 0-15,-4-3 0 0,3-3-12 0,1 7-2 16,-1 2-1-16,-3-6 0 0,7-3-11 0,-7 7-1 15,0 2-1-15,-4 0 0 0,-3 1 10 0,4-1 3 16,3 1 0-16,-4 5 0 0,1 1-8 0,-5-4-2 16,-2 4 0-16,-1 3 0 0,1 0-4 0,-5-10-1 0,1 7 0 0,4 3 0 15,-5 0 4-15,5-4 1 0,-1 4 0 0,0 0 0 16,1 0 1-16,3-4 0 16,3 4 0-16,-3-3 0 0,3-1-14 0,1-2 11 0,-1-4-11 0,1 7 10 15,-4-3-10-15,7 2 0 16,-4-5 0-16,0 5 0 0,1-11 8 0,3 5-8 0,0-3 0 15,-4 4 8-15,4-1-8 0,0 0 0 0,0-2 0 0,3-4 0 16,1-3-12-16,-1 6-5 0,1-3-1 0,3-3 0 31,0 0-11-31,0 0-3 0,0 0 0 0,0 0 0 16,0 0-25-16,0 0-6 0,0 0-1 0,0 0 0 0,0 0-113 0,7 0-23 0</inkml:trace>
  <inkml:trace contextRef="#ctx0" brushRef="#br0" timeOffset="38223.65">28960 5429 716 0,'0'0'32'0,"0"0"6"0,0 0-30 15,0 0-8-15,0 0 0 0,0 0 0 0,0 0 108 0,0 0 20 0,0 0 4 0,0 0 0 16,-4-6-22-16,4 6-5 0,0 0-1 0,0 0 0 16,0 0-29-16,0 0-7 0,0 0 0 0,0 0-1 15,0 0-13-15,0 0-2 0,0 0-1 0,0 0 0 16,-4 6-7-16,4-6-2 0,0 0 0 0,0 10 0 16,0-1-5-16,4 0-1 0,0 1 0 0,-1-1 0 15,1-3-8-15,-1 10-1 0,4-6-1 0,-3-1 0 16,3 0-9-16,-4 1-1 0,4-1-1 0,0 1 0 15,0-1-7-15,1 0-8 0,-5 1 11 0,4-4-11 16,-3 3 10-16,-1 1-10 0,4-1 8 0,-3 1-8 16,-1-1 8-16,1 1-8 0,-1 5 0 0,1-5 8 0,-1-1-8 0,1 7 0 15,-1-4 0-15,-3 4 8 16,4 0-8-16,-4-4 0 0,3 7 0 0,-3-3 0 0,0 2 0 0,0 1 0 16,0-3 0-16,4 0 0 0,-4-4 0 0,4 4 0 15,-1-7 8-15,1 7-8 0,-4-7 0 0,7 4 0 16,-4-7 9-16,1 4-9 0,-4-10 0 0,3 3 9 15,-3-3-9-15,7 6 0 16,-7-6-14-16,0 0-10 0,0 0-1 0,0 0-1 16,0 0-142-16,0 0-28 0,0 0-5 0</inkml:trace>
  <inkml:trace contextRef="#ctx0" brushRef="#br0" timeOffset="38746.18">29633 5178 288 0,'0'0'12'0,"0"0"4"0,0 0-16 0,0 0 0 0,0 0 0 0,0 0 0 0,0 0 187 0,0 0 34 16,0 0 7-16,0 0 2 0,4-9-118 0,-4 9-23 15,0-6-5-15,0 2 0 0,0 4-20 0,3-6-4 16,1-3-1-16,-4 9 0 0,0 0-1 0,0 0 0 16,0 0 0-16,0 0 0 0,0 0-6 0,0 0 0 15,0 0-1-15,0 0 0 0,0 0-22 0,0 0-4 16,0 9-1-16,-4 1 0 0,1-1-4 0,3 0 0 16,-4 1-1-16,1 5 0 0,-1 1 8 0,1-3 1 0,-1 2 1 0,1 4 0 15,3-3-18-15,0-4-11 0,0 4 12 0,-4 3-12 16,8 0 9-16,-4-10-9 0,0 7 0 0,3 0 9 15,-3-7-9-15,4 3 8 0,-1-5-8 0,1 2 8 16,-4 1-20-16,3-4-4 16,1-3 0-16,-4-3-1 15,0 0-49-15,0 0-10 0,0 0-1 0,0 0-1 0,0 0-158 0,0 0-32 0</inkml:trace>
  <inkml:trace contextRef="#ctx0" brushRef="#br0" timeOffset="39061.93">29309 5169 1681 0,'-7'0'36'0,"7"0"8"0,0 0 2 0,0 0 2 0,-7 0-38 0,7 0-10 15,0 0 0-15,0 0 0 0,0 0 60 0,0 0 9 16,0 0 3-16,0 0 0 0,0 0-32 0,0 0-7 15,0 0-1-15,7 0 0 0,0-6 8 0,3 6 0 16,1 0 1-16,0 0 0 0,-1 0 4 0,8 0 1 16,-4 0 0-16,0 6 0 0,4-3-10 0,-1-3-3 15,1 0 0-15,3-3 0 0,0 3-20 0,0-6-4 16,4 6-1-16,0 0 0 0,3 0-8 0,0-10 8 16,4 10-8-16,3-3 8 0,1-9-8 0,-1 8 0 15,0-2 0-15,0-3-11 16,1 9-29-16,-5-10-5 0,-2 1-2 0,-1 6 0 15,-3-4-107-15,-4 1-22 0,3 3-4 0</inkml:trace>
  <inkml:trace contextRef="#ctx0" brushRef="#br0" timeOffset="41245.15">30304 5341 288 0,'0'0'25'0,"0"0"-25"0,0 0 0 0,0 0 0 16,3 0 84-16,1-9 12 0,-1 6 3 0,4-3 0 15,-7 6-83-15,4 0-16 0,-4 0 0 0,7-7 0 16,0 4-40-16,0 3-1 0,0-6-1 15,-7 6 0-15,0 0 26 0,7-3 6 0,-7 3 1 0,7-7 0 16,0 4 35-16,0-3 7 0,-7 6 2 0,7 0 0 16,-3-3 46-16,-4 3 10 0,3-6 1 0,-3 6 1 15,4-10-11-15,3 7-2 0,-4-3-1 0,-3 6 0 16,0 0-15-16,4-10-4 0,0 4 0 0,-4 6 0 16,0 0-14-16,3 0-3 0,-3-9-1 0,4 9 0 15,-4 0-10-15,0 0-3 0,0 0 0 0,0 0 0 0,0 0 15 16,0 0 4-16,0-10 0 0,0 10 0 0,0 0 3 15,0 0 1-15,0 0 0 0,0 0 0 0,0 0-21 0,0 0-4 16,-4 0-1-16,4 0 0 0,-3-3-8 0,3 3-2 16,0 0 0-16,0 0 0 0,-11-6 4 0,7 6 1 15,4 0 0-15,0 0 0 0,0 0-21 0,-7 9 8 16,0-9-8-16,0 10 0 0,7-10 0 0,-3 6-15 16,-4 3 3-16,-4 1 0 0,0-1 12 0,1 7 0 15,-1-4 0-15,-3 4 0 0,-3 3 8 0,2 0-8 0,-2 0 12 16,-1 6-12-16,1 0 9 0,-1 3-9 0,0-3 0 0,1 0 9 15,-1 3-9-15,0-3 0 0,4 7 0 0,0-13 8 16,0 6-8-16,3 3 0 16,-3-3 0-16,4 3 0 0,3-3 0 0,-4 0 0 0,8-6 0 0,-4 0 0 15,-1 6 0-15,5-6 0 0,-1 0 0 0,4-4 0 16,-3-2 0-16,3 3 8 0,3-1-8 16,1-2 0-16,-1-4 12 0,5-2-2 0,-1 2-1 15,-4 0 0-15,8 1 0 0,-4-4 0 0,3-3 0 0,4 3 0 16,-3-6 0-16,3 0 0 0,0 0 0 0,0-6 0 15,4 3 3-15,0-3 0 0,-4-4 0 0,7 1 0 16,-3 0-3-16,3-7 0 0,3 3 0 0,-2-2 0 16,-5-1-9-16,1-3 8 0,3 0-8 0,-7 1 8 15,0 2 0-15,0-3-8 0,0 0 12 0,1-6-4 16,-1 3-8-16,-4-3 12 0,4 0-12 0,-3-3 12 0,-4 3-12 0,0 6 0 16,-3-6-12-16,3 3 12 0,-4 0 0 0,-3 3 0 15,0-3 0-15,0 0 0 0,-3 3 0 0,3 1 0 16,-7-1-8-16,3 3 8 0,-7-3-17 0,8 4 1 15,-8 5 0-15,4 1 0 0,0-10-5 0,-3 10-1 16,-1-1 0-16,4 1 0 16,0-1-31-16,-4 4-7 0,4 3 0 0,4-3-1 15,-4 2-104-15,0-2-21 0,0 6-4 0,-4 0-563 0</inkml:trace>
  <inkml:trace contextRef="#ctx0" brushRef="#br0" timeOffset="41597.21">30131 5573 1281 0,'0'0'56'0,"-7"0"13"0,3 10-55 0,-3-10-14 0,0 0 0 0,0 0 0 16,3 6 80-16,-3-3 12 0,4-3 4 0,3 0 0 15,-7 6-32-15,7-6-7 0,0 10-1 0,-4-4 0 16,1-3-32-16,3-3-8 0,0 0 0 16,3 10-1-16,1-1 25 0,-1 1 4 0,4-4 2 0,-3-3 0 15,3 9-16-15,0-8-3 0,0 2-1 0,4-3 0 16,-4 3-26-16,3-3 0 0,1 4 0 0,0-7 0 16,-1 0 19-16,4 0-2 0,0-7 0 0,0 7 0 15,8 0-5-15,-5 0 0 0,4-9-1 0,1 9 0 16,-1-9-11-16,-4 5 0 0,5-2 0 0,-1-3 0 15,0-1-30-15,4 1-8 0,-1 3-2 0,1-4 0 16,-4 1-172-16,-3-1-36 0,17-15-6 0,-10 13-2 0</inkml:trace>
  <inkml:trace contextRef="#ctx0" brushRef="#br0" timeOffset="42562.61">30431 4852 990 0,'0'0'21'0,"0"0"5"0,0 0 1 0,0 0 1 0,0 0-28 0,0 0 0 16,0 0 0-16,0 0 0 0,0 0 55 0,0 0 5 16,0 0 0-16,3 13 1 0,1-10-1 0,-1 6-1 15,1 7 0-15,3-7 0 0,-4 7-10 0,4-3-1 16,0 2-1-16,4-2 0 0,-4 9-25 0,4 0-5 16,-1-7-1-16,1 4 0 0,3 6 8 0,0-6 0 15,4 9 1-15,-1-3 0 0,1 0 0 0,0-3 0 16,3 3 0-16,0 4 0 0,0 2-1 0,4-3 0 15,3 1 0-15,0 5 0 0,-3-6-13 0,3 7-3 0,-3 2-8 16,0-8 12-16,-4 5-4 0,0 1 0 0,0 2-8 0,-3-2 12 16,-4 9 4-16,-4-7 1 15,-3 4 0-15,0-3 0 0,-3-1-17 0,-4-2 0 16,-4-10 0-16,4 3 0 0,-3-3 19 0,-1-6 0 16,-3 6 0-16,0-6 0 0,0 0-2 0,-3-4 0 0,-1-2 0 0,4 3 0 15,0-7-9-15,-4 7-8 0,4-7 12 0,-3 0-12 31,-4 1-128-31,0-7-33 0,-4 3-7 0</inkml:trace>
  <inkml:trace contextRef="#ctx0" brushRef="#br0" timeOffset="49014.55">27905 8223 172 0,'0'0'8'0,"0"0"1"0,0 0-9 0,0 0 0 16,0 0 0-16,0 0 0 0,0 0 105 0,0 0 19 0,0 0 4 0,0 0 1 15,0 0-45-15,0 0-8 0,0 0-3 0,0 0 0 16,0 0-13-16,0 0-2 0,-4-3-1 0,1-3 0 16,-1 6 1-16,4 0 0 0,0 0 0 0,0 0 0 15,-3 0-7-15,3 0-2 0,0 0 0 0,-4 0 0 16,1 0-11-16,3 0-2 0,0 0-1 15,0 0 0-15,-4 0-11 0,4 0-1 0,-7 0-1 0,7 0 0 16,0 0 5-16,0 0 1 0,-4 0 0 0,4 0 0 16,0 0-4-16,0 0 0 0,-3 6 0 0,3-6 0 15,0 0 14-15,0 0 2 0,0 0 1 0,0 0 0 16,0 0-9-16,0 0-3 0,0 0 0 0,0 0 0 16,0 0-14-16,0 0-3 0,0 0-1 0,7 0 0 15,4 0-11-15,-4 3 0 0,0-3 0 0,3 0 0 0,1 0 0 16,-1 0 0-16,5 0 0 0,-1 0 0 0,3 0 0 0,1 0 10 15,3 0-10-15,0 0 10 0,4-3-2 0,0-3 0 16,-1 6 0-16,1-7 0 0,3 4-8 0,4 3 10 16,3 0-10-16,-6-6 10 0,2 6-10 0,-3 0 0 15,1 0 0-15,-5 0 0 0,1 0 8 0,-4 0-8 16,0 0 0-16,1 0 8 0,-5 6 6 0,4-6 1 16,-3 0 0-16,0 0 0 0,3 0-4 0,-4 0-1 15,1 0 0-15,0 0 0 0,-1 0-10 0,1 0 8 16,0 0-8-16,-4 0 8 0,0-6-8 0,-4 6 12 15,-2 0-12-15,2 0 12 0,1-3-12 0,-1-3 0 16,1 6 0-16,-1-3 0 0,-6-4 0 0,3 7 0 16,0-3 0-16,0-3 8 0,4 6-17 0,-8-3-4 15,4-4-1-15,-7 7 0 16,7 0-48-16,-7 0-10 0,0 0-1 0,0 0-575 0,0 0-114 0</inkml:trace>
  <inkml:trace contextRef="#ctx0" brushRef="#br0" timeOffset="50332.04">28780 8160 817 0,'0'0'36'0,"0"0"8"0,0 0-36 0,0 0-8 16,0 0 0-16,0 0 0 0,0 0 40 0,0 0 7 15,0 0 1-15,7 7 0 0,-7-7 12 0,0 0 4 0,0 0 0 0,0 0 0 16,0 0-10-16,0 0-2 0,0 0 0 0,0 0 0 16,3 3-1-16,-3-3-1 0,0 0 0 0,0 0 0 15,0 0 6-15,0 0 2 0,0 0 0 0,0 0 0 16,0 0-37-16,0 0-7 0,0 0-2 0,7 6 0 16,-7-6 16-16,0 0 2 0,0 0 1 0,7 0 0 15,-7 0-3-15,0 0-1 0,7 0 0 0,-7 0 0 16,4-6-3-16,-4 6 0 0,0 0 0 0,0 0 0 0,3-3-1 0,1-4-1 15,-1-2 0-15,1 3 0 0,-4 3 4 0,0-4 1 16,4-2 0-16,-1 6 0 0,-3-7-3 0,0 1 0 16,4-7 0-16,-1 10 0 0,-3-7-3 0,4-2-1 15,-4 5 0-15,3-8 0 0,1-1-8 0,-4-6-3 16,3 9 0-16,-3-3 0 0,4 0-9 0,-1-6 8 16,-3 3-8-16,0-3 8 0,4 0 26 0,-4-3 5 15,0 3 1-15,0-3 0 16,0 3-59-16,-4-4-11 0,4 4-2 0,0 3-1 15,-3-9 33-15,3 9 0 0,-4-9 0 0,4 9 0 0,-3-10 8 0,3 10-8 16,-4-9 0-16,1 9 0 0,3-3 0 0,0 0 0 16,0 3 0-16,0-3 0 0,0 0 0 0,3 6 0 15,1-6 0-15,-1 6 0 0,-3 0 0 0,7 0 0 16,-3 1 0-16,-4 2 0 0,3 0 0 0,-3 7 0 16,4-4 0-16,-4 4 0 0,0-1 0 0,3 4 0 0,-3-3 0 0,0 3 0 15,0 6 0-15,0 0 0 0,0 0-8 0,0 0 8 16,-3 0 0-16,3 0 0 0,0 0 0 0,0 0 0 15,-7-10 0-15,7 10-8 0,0 0 8 0,0 0 0 16,0 0 0-16,0 0 0 0,0 0 0 0,0 0 0 16,0 0 0-16,0 0 0 0,-4 0 0 0,4 0 0 15,0 0 0-15,0 0 0 0,0 0 0 0,0 0 0 16,0 0 0-16,-3 0 0 0,3 0 0 0,0 0 0 16,0 0 0-16,-7-3 8 0,7 3-8 0,0 0 9 15,0 0-9-15,-7 0 0 0,3 0-10 0,-3-6 10 16,4 6 0-16,3 0 0 0,0 0 0 0,0 0 0 15,-11 0 0-15,7 0 0 0,4 0 0 0,0 0 0 16,0 0 0-16,0 0 0 0,-7 0 0 0,7 0-9 16,0 0 9-16,0 0 0 0,-7 0 0 0,7 0 0 15,0 0 0-15,0 0 0 0,-7 0 0 0,7 0 0 16,0 0 0-16,0 0 0 0,0 0 0 0,-3-3 0 0,-4 3 0 0,7 0 0 16,0 0 0-16,-4 0 0 0,-3-7 0 0,7 7 0 15,0 0 0-15,0 0 0 0,0 0 0 0,0 0 9 16,-7 0-9-16,7 0 10 0,0 0-10 0,0 0 0 15,0 0 0-15,0 0 0 0,0 0 0 0,0 0 0 16,0 0 0-16,0 0 0 0,0 0 0 0,11 0 0 16,-1 7 0-16,-3-7 0 0,7 3 0 0,-3 3 0 15,0-6 0-15,3 3 0 0,0-3 0 0,0 6 0 16,4-2 0-16,3-4 0 0,-4 0 0 0,4 0 0 0,1 0 0 0,2 0 0 16,1 0 0-16,3 0 8 15,8-4-8-15,-1-2 0 0,4 6 0 0,-1-3 0 16,1 3 0-16,0-6 0 0,0 6 8 0,3 0-8 0,-7 0 8 15,4 6-8-15,-3-6 0 0,-5 0 0 0,5 3 0 16,-5-3 0-16,5 6 0 0,2-2 0 0,-2-4 0 0,2 0 0 16,1 6 0-16,0-6 0 0,-4 0 0 0,1 0 0 15,-1 0 0-15,0 0 0 0,-7 0 0 0,4 0 0 16,-4 0 0-16,1-6 10 0,-5 6-10 0,1-4 10 16,0-2-10-16,-1 3 0 0,-2-3 0 0,-1 3 0 15,-4-4 0-15,1-2 0 0,0-1 8 0,-4 10-8 16,-4-9-28-16,1 9-8 0,-4-6-2 0,0 3 0 15,-7 3-113-15,0 0-22 0,0 0-5 0,0 0-1 16</inkml:trace>
  <inkml:trace contextRef="#ctx0" brushRef="#br0" timeOffset="51621.18">30727 6900 345 0,'0'0'31'0,"0"0"-31"16,0 0 0-16,0 0 0 0,0 0 187 0,0 0 31 0,7-6 6 0,-7 6 2 15,0 0-165-15,4-4-33 0,3-2-6 0,0 0-2 16,-7 6-20-16,0 0 0 0,0 0 0 0,0 0 0 15,0 0 9-15,0 0-9 0,0 0 12 0,0 0-12 16,0 0 27-16,0 0-2 0,0 0 0 0,0 0 0 16,0 0 7-16,-7 6 0 15,3 4 1-15,-3-10 0 0,0 9-5 0,0-3-2 16,3 4 0-16,-3-7 0 0,-3 6-5 0,3 7-1 16,-4-7 0-16,1 1 0 0,2-1-7 0,1 0-1 0,-3 7-1 0,6-6 0 15,-3 5 10-15,4-5 3 0,-4-1 0 0,3 7 0 16,1-4-12-16,-1-2-3 0,4-1 0 0,0 1 0 15,0-1-9-15,0 3 0 0,4-2 9 0,-1-1-9 16,1 1 8-16,3-7-8 0,-4 3 8 0,8-6-8 16,-4 3 8-16,0 4-8 0,0-7 10 0,4 0-10 15,3-7 14-15,-4 4-3 0,4 3-1 0,0-6 0 0,4 3 26 0,0-7 6 16,-4 4 1-16,4-3 0 0,-1-1-31 0,4 1-12 16,-3 3 11-16,-4-4-11 0,-7 1 8 0,4-1-8 15,-1-2 0-15,1-4 9 0,-4 10-9 0,0-7 10 16,0-2-10-16,0 5 10 0,-3 1-1 0,-1-7 0 15,-6 7 0-15,-1-1 0 0,4 1-1 0,-3-1 0 16,-4 1 0-16,-1 0 0 0,1 2-8 16,-3 4 0-16,-1-3 0 0,-3-3 0 15,-4 9-39-15,1-4-9 0,-1-2-3 0,-3 6-549 16,0 0-109-16</inkml:trace>
  <inkml:trace contextRef="#ctx0" brushRef="#br0" timeOffset="52253.68">27591 8041 1094 0,'0'0'48'0,"0"0"11"0,0 0-47 0,0 0-12 16,0 0 0-16,0 0 0 0,0 0 80 0,7 3 13 0,7-3 3 0,-7 10 1 15,0-4-52-15,0-3-10 0,4 7-3 0,-1-1 0 16,-6 7-14-16,3-7-3 0,-7 7-1 0,0-4 0 15,7 4 17-15,-4 0 3 0,-6 3 1 0,-1-7 0 16,4 4 8-16,0 3 1 0,-3-1 1 0,-1-2 0 16,1 3-26-16,-1 0-6 0,8-4-1 0,-4 4 0 15,-4 0-12-15,4-10 0 0,7 7 0 0,0-7-572 16,-3 1-118-16</inkml:trace>
  <inkml:trace contextRef="#ctx0" brushRef="#br0" timeOffset="53872.9">26405 7671 172 0,'0'0'8'0,"0"0"1"0,0 0-9 0,0 0 0 0,0 0 0 0,0 0 0 16,0 0 216-16,0 0 42 0,0 0 8 0,0 0 2 16,4-9-178-16,-1 6-35 0,-3 3-7 0,0-7-2 15,0 7-17-15,4-9-3 0,-4 6-1 0,0 3 0 16,0-6 3-16,0 6 0 0,0-10 0 0,0 4 0 15,-4-3 4-15,4 9 2 0,-3 0 0 0,3 0 0 16,-7-4-16-16,0-2-3 0,-4 6-1 0,4 0 0 16,-3 0-14-16,-1 0 9 0,0 6-9 0,-6-2 8 15,3 5-8-15,-4-3 0 0,-3 4 0 0,3-1 0 16,-3 0 0-16,-4 7 0 0,4-6 0 0,0-1 0 16,0 7 0-16,0-4 0 0,3-2 0 0,4 5 0 15,0-5 0-15,0 5 0 0,3-5 0 0,4 2 0 16,0-2 0-16,0 5 0 0,3-5 10 0,4 5-10 15,0-2 0-15,4 3 0 0,-4-7 0 0,7 7 0 16,4-4 0-16,-4-2 0 0,0-4 0 0,-4 3 0 0,8 1 0 0,-1-1 0 16,5 1 0-16,-1-4 0 0,-4-3 9 0,8-3-9 15,0 6 0-15,-1-12 9 0,1 6 11 0,3-3 1 16,-3-3 1-16,-1-4 0 0,1 7-8 0,3-6-2 16,0-1 0-16,-3 4 0 0,0-10-12 0,-4 7 11 15,0-1-11-15,3-2 10 0,-6-4-10 0,3 1 0 16,-7 5 9-16,4 1-9 0,-1-4 8 0,-6-2-8 0,3 5 8 15,-4-6-8-15,-3 7 0 0,0-7 8 16,0 7-8-16,0-4 0 0,0 4 0 0,0-7 0 0,0 7 0 0,-3-7 8 16,-1 7-8-16,1-1 0 0,3 1 0 0,0 6 0 15,0-3 0-15,0-4 0 16,0 10 0-16,0 0-8 0,0 0 8 0,0 0-8 16,0 0 8-16,0 0-8 0,0 0 8 0,-4 10-10 0,-3-1 10 15,4 0-10-15,-1-2 10 0,1 5 0 16,-1-2-9-16,4 5 9 0,-3-5 0 0,3 5 0 0,3-2-9 0,-3 3 9 15,4 2 0-15,-1 1 12 0,1-3-1 0,-1 9-1 16,4-6 2-16,0 0 1 0,0-1 0 0,4-2 0 16,0 3-5-16,-1 0-8 0,1 0 11 0,-4 6-11 15,0-7 12-15,0 1-12 0,7 6 12 0,-3-6-12 16,-4 0 24-16,-4 6-3 0,4-6 0 0,0 0 0 16,0 3-21-16,-3-3-20 0,3-1 4 0,-4 1 1 15,-3 0 25-15,0 0 5 0,0 3 1 0,-3-3 0 0,3-1-16 16,0-2 0-16,-4-3 0 0,1 5 0 0,-1-2 0 0,1 0 0 15,-8-4 0-15,-3 4 0 0,-4-3 8 0,4 2-8 16,-3 1 11-16,-1-4-11 0,-3 4 11 0,-4-7-11 16,4 10 10-16,0-9-10 0,0 5-12 0,-4-5-8 15,7-4-1-15,1-3-578 16,-4 7-115-16</inkml:trace>
  <inkml:trace contextRef="#ctx0" brushRef="#br0" timeOffset="64406.58">28713 7696 435 0,'0'0'19'0,"0"0"5"0,0 0-24 0,0 0 0 0,0 0 0 0,0 0 0 16,0 0 14-16,0 0-2 0,0 0 0 0,7 7 0 16,-7-7 32-16,7 3 5 0,-7-3 2 0,7 0 0 15,3 0-23-15,-3 6-4 0,0-3 0 0,1-3-1 16,-1 0-23-16,3 0 0 16,1 0 0-16,3 6 8 0,3-6-8 0,-2 0 0 0,-1 0 0 0,3-6 0 15,-3 6-13-15,4 0-1 0,-7 0 0 0,3 0 0 16,-4 0 14-16,4 0 0 0,-3 0 12 0,-4 0-12 15,0-3 10-15,-7 3-10 0,11 0 8 0,-4-6-8 16,-7 6 11-16,0 0-3 0,0 0-8 0,0 0 12 16,0 0-12-16,0 0 0 0,0 0-9 0,0 0 9 15,0 0-40-15,0 0-3 0,0 0 0 0,0 0 0 16,0 0 23-16,-7 0 5 0,0 0 1 0,-4 0 0 16,1 0 14-16,-1 0 0 0,-3 0 0 0,3 0 0 0,-6 0 0 0,-1 0 0 15,0 0 0-15,-3 0 0 0,0 0 0 0,0 0 10 16,0 0 0-16,3 0 0 0,-3 0-10 0,0 0 0 15,0 0 0-15,-1 0 8 0,1 0-8 0,0 0 0 16,3 0 0-16,-3 0 0 0,7 0 0 0,-4 0 0 16,4 6 0-16,4-3 0 0,-1-3 0 0,1 0 0 15,3 0 0-15,0 6 0 0,-1-6 0 0,8 0 0 16,0 0 0-16,0 0 0 0,0 0 0 0,0 0-11 16,0 0 11-16,0 0-8 0,0 0 8 0,15 4 0 15,-5-4 0-15,8 0-8 0,-1 0 8 0,1 0 0 16,3 0-9-16,4 0 9 0,3 0-15 0,0-4 2 15,1 4 0-15,-1-6 0 0,4 6 1 0,-1 0 0 16,1-3 0-16,-4-3 0 0,1 6 0 0,-1 0 1 16,0-3 0-16,-3 3 0 0,-1-7 11 0,-2 7 0 15,2 0 0-15,-6 0 0 0,3-6 0 0,-3 3 0 0,-1 3 0 0,-3 0 0 16,4 0 0-16,-4 0 0 0,-3-6 0 0,3 6 8 16,-7 0-8-16,0 0 0 0,-7 0 0 0</inkml:trace>
  <inkml:trace contextRef="#ctx0" brushRef="#br0" timeOffset="67698.63">30321 3789 230 0,'0'0'20'0,"0"0"-20"15,-3-3 0-15,-1-6 0 0,1 2 117 0,-1-2 19 16,4 6 4-16,-3-13 1 0,-1 10-27 0,4-4-6 16,-3 10 0-16,-1-12-1 0,4 2-23 0,0 4-4 15,0 0 0-15,4-4-1 0,-4 1-13 0,0 9-2 16,0 0-1-16,0 0 0 0,0 0-7 0,0 0-2 16,0 0 0-16,0 0 0 0,0 0-18 0,0 0-4 15,0 0-1-15,0 0 0 0,0 0-15 0,0 0-4 16,0 0 0-16,-4 6 0 0,1 4 0 0,3-1-1 15,0-9 0-15,3 10 0 0,-3 8-3 0,4-2-8 0,-4 0 12 0,3-4-4 16,4 7-8-16,-7 6 10 0,4 3-10 0,-4-12 10 16,3 9-10-16,-3-3 10 0,4 3-10 0,-4-6 10 15,0 6-10-15,0 0 0 0,-4-3 0 0,4 3 0 16,-3 3 0-16,3-2 8 0,-4 2-8 0,-3 0 0 16,4-3 0-16,-1 3 0 0,-3 4 8 0,0-10-8 15,0 12 0-15,0-9 12 0,0 3-12 0,0-9 12 16,3 6-12-16,-3 4 0 0,4-14 0 0,-1 4 0 15,1-3 0-15,-1-4 0 0,4 7 0 0,0-6 0 16,0-1 8-16,0-2 0 0,0 5 0 0,0-12 0 0,0 10-8 16,0-10 0-16,0 6 9 0,0-9-9 0,0 10 8 0,0-10-8 15,0 0 10-15,0 9-10 16,0-9 0-16,0 10 0 0,0-10 0 0,0 0 0 16,0 0 0-16,-4 9 8 0,4-9-8 0,0 0 0 0,0 0 0 0,0 0 8 15,0 0-8-15,0 0 0 16,0 0 8-16,0 0-8 0,0 0 0 0,0 0 0 0,-3-9 16 0,-4 6-2 15,3-4-1-15,-3 4 0 0,4-6-13 0,-4 2-12 16,3-2 3-16,-3 6 0 0,4-10 9 0,-4 4 0 16,0 0 0-16,-1-1 0 0,5-2 9 0,-4-1-9 15,3 1 12-15,-3 2-12 0,4-6 8 0,-1 7-8 16,1-7 0-16,-1 13 0 0,1-12 0 0,3 5-9 16,-4 1-1-16,4-1 0 0,0 4 10 0,0-3 0 0,0-1 0 0,-3 7 0 15,6-6 0-15,-3 2-8 0,0-2 8 0,0 9 0 16,0 0 0-16,4-3 0 0,-4 3 0 0,0 0 0 15,0 0 0-15,0 0 0 0,0 0 0 0,0 0 0 16,0 0 0-16,0 0 0 0,0 0 0 0,0 0-8 16,0 0 8-16,0 3-10 0,3 6 10 15,-3 7-10-15,7-3 10 0,-3-4-10 0,-4 7 10 0,7-7-10 16,-4 10 10-16,1-10 8 0,-1 7-8 0,1 0 11 16,-1-4-11-16,-3 4 0 0,4-7-12 15,0 1 12-15,-1 9 0 0,1-13 0 0,-1 3 0 0,-3 1 0 16,0-1 0-16,0 0 0 0,4-2 0 0,-4-7 0 15,3 9 0-15,-3-9 0 0,0 0 0 0,0 0 8 16,0 0 1-16,0 0 0 0,7 3 0 0,-7-3 0 16,0 0-1-16,0 0-8 0,0 0 12 0,0 0-4 0,4-3 7 0,3-3 1 15,0 3 0-15,0-4 0 0,-4-2-3 0,1 0 0 16,3 2 0-16,0 4 0 16,4-12 2-16,-4 5 0 0,0-9 0 0,0 10 0 0,0-7-6 0,3-3-1 15,-2 7 0-15,2-4 0 0,-3 1-8 0,4 2 0 16,-4-3 9-16,0 1-9 15,-4 5-36-15,4 1-11 0,-3-1-2 0,-4 7-984 0</inkml:trace>
  <inkml:trace contextRef="#ctx0" brushRef="#br0" timeOffset="80735.67">25481 6216 345 0,'0'0'15'0,"0"0"4"0,0 0-19 0,0 0 0 16,0 0 0-16,0 0 0 0,7-3 96 0,-7 3 16 0,7-6 4 16,-7 6 0-16,0 0-65 0,0 0-13 0,0 0-2 0,0 0-1 15,4-10-12-15,-4 10-3 0,0 0 0 0,0 0 0 16,0 0 16-16,0 0 4 0,0 0 0 0,0 0 0 15,0 0-4-15,0 0-1 0,0 0 0 0,0 0 0 16,0 0-22-16,0 0-4 0,0 0-1 0,0 0 0 16,0 0 14-16,-7 10 2 0,0-4 1 0,7-6 0 15,-4 3 1-15,-3 7 0 0,-3-4 0 0,2 3 0 0,-2 1 5 16,-1-1 1-16,1 1 0 0,-1-1 0 16,-3 7-32-16,3-7 0 0,-3 0 0 0,4 1 0 0,-1 6 0 15,1-7 0-15,-1 0 0 0,4 10 0 0,-4-9 0 0,4 8-16 16,0-8 1-16,-3 5 1 0,3 1 14 0,0-3 0 15,3-4 12-15,-3 7-12 0,3-1 12 0,1-2-4 16,-4 3 0-16,3-7-8 16,-3 7 8-16,4-4-8 0,3 4 0 0,-4-7 0 0,1 7 8 15,-1-7-8-15,4 4 0 0,0 3 0 0,0-7 0 0,0 1 0 16,4-1 0-16,-1 0 0 0,1 1 10 0,-1-4-10 16,1 3 8-16,3 1-8 0,-4-1 11 0,4-3-3 15,0-2-8-15,1 5 12 0,2-9-3 0,-3 9-1 16,0-2 0-16,0-7 0 0,4 0-8 0,-1 0 0 15,1 0 0-15,0 0 0 0,-1 0 8 0,1 0 2 16,-1-7 1-16,1 7 0 0,-4-3 3 0,4-3 1 0,3 6 0 0,-4-9 0 16,1 5-7-16,-4-2 0 0,7-3-8 0,-3 6 12 15,-1-10-12-15,1 10 0 0,3-6 0 0,-4 2 0 16,1-2 0-16,0 0 0 0,-1-1 0 0,1 1 0 16,-4-1 12-16,3 1-3 0,-2-7-1 0,2 7 0 15,-6-7-8-15,3 7 10 0,0-10-10 0,-4 9 10 16,4-8 9-16,-3 2 1 0,-1-3 1 0,1 0 0 15,-1 4-6-15,1-4-2 0,-1 0 0 0,-3 3 0 16,4 4-13-16,0-7 0 0,-4-3 8 0,3 3-8 16,1 0 0-16,-1 4 0 0,-3 5 0 0,0-2 0 15,0-4 0-15,-3 7 0 0,3-1 0 0,-4 4 0 16,-3 3 0-16,0-3 0 0,0 2 0 0,0-2 0 16,-4 3 0-16,1-3 0 0,3 6 0 0,-4 0 0 15,0-3 0-15,1-4 0 0,-1 7 0 0,4 0 9 16,0-3 12-16,0-3 3 0,-3 6 0 0,2-6 0 0,1 6-24 15,4-3 0-15,-8 3 0 0,11 0 0 0,0 0-17 0,0 0-5 16,0 0-1-16,-3 3 0 16,-4 3-138-16,0 0-28 0,7-6-6 0,-18 10-1 0</inkml:trace>
  <inkml:trace contextRef="#ctx0" brushRef="#br0" timeOffset="81103.67">25245 6404 1094 0,'0'0'48'0,"0"0"11"0,0 0-47 0,0 0-12 0,0 0 0 0,0 0 0 15,0 0 21-15,0 0 3 0,0 0 0 0,0 0 0 16,0 0 4-16,10 0 2 0,-3 7 0 0,0-4 0 16,1 3-10-16,-8-6-1 0,7 6-1 0,-7-6 0 15,7 3 17-15,-4 7 3 0,4-4 1 0,-3 4 0 16,-1-7 7-16,1 3 2 0,-4-6 0 0,3 9 0 16,1 1-10-16,3-4-2 0,-4-3 0 0,5 7 0 0,-5-4-2 0,4-3-1 15,-3 3 0-15,3-3 0 0,0-3-14 0,0 7-3 16,0-7-1-16,3 0 0 0,1 0 0 15,0 0 0-15,3-7 0 0,3 7 0 0,-3-3-15 16,4-3 0-16,-4 3 0 0,4-7 0 16,-1 4-45-16,-2-3-15 0,2-1-4 15</inkml:trace>
  <inkml:trace contextRef="#ctx0" brushRef="#br0" timeOffset="106188.28">15896 9045 288 0,'0'0'12'0,"0"0"4"0,0 0-16 0,0 0 0 15,-7-3 0-15,0-4 0 0,7 7 139 0,-7 0 25 16,7 0 4-16,-7-3 2 0,7 3-82 0,-7-6-16 16,3 0-3-16,4 6-1 0,0 0-28 0,0 0-5 0,-7-4-2 0,7 4 0 15,-7 0-13-15,7 0-2 0,-3-6-1 0,3 6 0 16,0 0 5-16,-7-3 1 0,7 3 0 0,0 0 0 15,0 0-6-15,0 0-1 0,0 0 0 0,0 0 0 16,0 0 12-16,0 0 3 0,0 0 0 0,0 0 0 16,0 0 1-16,0 0 1 0,0 0 0 0,0-6 0 15,0 3 3-15,0 3 0 0,0 0 0 0,0 0 0 16,0-10-16-16,0 10-4 0,0 0 0 0,0 0 0 16,0 0-3-16,0 0-1 0,0 0 0 0,0 0 0 15,0 0-12-15,0 0 0 0,0 0 0 0,7 3 0 16,0 7 0-16,-4-4 0 0,-3-6 0 0,4 9 0 15,-1 1 0-15,1-1 0 0,-1 1-10 0,-3 5 10 16,4-11 0-16,-1 11 0 0,1-5 0 0,-4-1 0 16,7 7 0-16,-7-7 0 0,4 1 0 0,-1 5-8 0,-3-2 8 0,4 2 0 15,-1-5 0-15,-3-1-8 0,4 7 8 0,-4-4 0 16,0-2 0-16,0 6 0 0,0-7 0 0,0 0 0 16,0 1 0-16,0-1 0 0,0 1 0 0,-4-4 8 15,4 3-8-15,0 1 0 0,0-10 8 0,-3 6-8 16,3-6 8-16,0 3-8 15,0-3 0-15,0 0 0 0,0 0 0 0,0 0 0 0,0 0 8 0,0 0-8 16,0 0 10-16,0 0-10 0,0 0 22 0,0 0-2 16,0 0 0-16,0 0 0 0,0 0-20 0,0 0-20 15,0 0 4-15,0 0 1 0,0 0 25 0,0 0 5 16,0 0 1-16,0 0 0 0,0 0-16 0,0 0 0 16,0 0 8-16,0 0-8 0,3 9-14 0,-3-9-6 15,0 0 0-15,0 0-1 0,0 0 1 0,7 7 0 16,-7-7 0-16,7 3-547 15,0 3-109-15</inkml:trace>
  <inkml:trace contextRef="#ctx0" brushRef="#br0" timeOffset="112229.32">17300 7207 57 0,'0'0'0'0,"0"0"0"0,0 0 0 0,0 0 0 16,0 0 132-16,0 0 22 0,0 0 4 0,0 0 1 15,0 0-64-15,0 0-13 0,0 0-2 0,0 0-1 16,7-3-23-16,-7 3-5 0,7 0-1 0,-7 0 0 15,0 0-26-15,0 0-6 0,4 3-1 0,3 7 0 16,-4-4-17-16,-3 3 8 0,4 1-8 0,0-1 0 16,-4 7 8-16,3-7-8 0,-3 10 0 0,0-10 0 15,4 10 32-15,-4-3 0 0,3 3 0 0,-3-1 0 16,4-2 8-16,-1 3 2 0,-3 6 0 0,4-6 0 0,-4 0 1 0,3 6 0 16,-3-6 0-16,0-1 0 0,0 1-21 0,0 6-4 15,0-6-1-15,0 0 0 0,0 3-9 0,4-3-8 16,-4-7 9-16,3 7-9 0,1-3 9 0,-1 3-9 15,1-10 8-15,3 7-8 0,-4-1-8 0,4-5-8 16,1 2 0-16,-1-5-1 16,0 2-160-16,0 0-32 0,3-2-7 0,-10-7 0 0</inkml:trace>
  <inkml:trace contextRef="#ctx0" brushRef="#br0" timeOffset="112913.53">17769 7518 172 0,'0'0'16'0,"0"0"-16"0,0 0 0 0,0 0 0 16,0 0 109-16,0 0 19 0,-7-7 4 0,7 7 1 15,0 0-59-15,-3-3-12 0,3 3-2 0,-7 0-1 16,7 0-4-16,-7-6-1 0,0 6 0 0,7 0 0 15,-4-3-18-15,4 3-3 0,-7 0-1 0,4-7 0 0,-4 7-14 0,7 0-3 16,-8-3-1-16,1 3 0 0,7 0 0 0,-7 3 0 16,0-3 0-16,-3 7 0 0,-1-4 9 0,4 3 1 15,-4-3 1-15,4 10 0 0,0-4-7 0,0 1-2 16,0-1 0-16,0 0 0 0,4 1-3 0,-4 6-1 16,7-4 0-16,-4-2 0 0,8-1-12 0,-4 7 0 15,0-7 0-15,0 7 0 0,3-7 0 0,1 1 0 16,-1 2 0-16,1 1 0 0,-1-4 0 0,4 0 0 0,0-5 0 0,-3-4 0 15,-4 0 8-15,10 0 0 0,-2 0-8 0,-1 0 12 16,3 0 8-16,1-4 0 16,-4-2 1-16,3 3 0 0,-3-3-21 0,4-4 0 0,-4 10 0 0,0-9 0 15,0 0 0-15,0 2-12 0,-3-2 2 0,3-1 0 16,-4 1 10-16,1 0 0 0,-1-1 0 16,1 4 0-16,-4 3 10 0,0-3-2 0,0-4-8 15,0 10 12-15,0 0-4 0,0 0-8 0,0 0 11 16,0 0-11-16,0 0 25 0,0 0-1 0,0 0-1 0,0 0 0 15,0 0-11-15,0 0-3 0,0 0 0 0,3 6 0 16,1 7-9-16,-4-7 0 0,4 4 0 0,-1 5 0 16,1-5 0-16,-1-1 0 0,1-6 0 0,3 7 0 15,-4-1 0-15,4 4 0 0,-3-4 0 0,-1-6 0 16,-3-3 0-16,7 10 0 0,-3-10 0 0,3 6 8 16,-7-6-19-16,0 0-4 0,7 0-1 0,-7 0 0 15,0 0-86-15,4-6-18 0,3 2-3 0</inkml:trace>
  <inkml:trace contextRef="#ctx0" brushRef="#br0" timeOffset="113526.05">17886 7160 172 0,'0'0'16'0,"0"0"-16"15,0 0 0-15,0 0 0 0,3 0 259 0,-3 0 49 16,0 0 9-16,0 0 3 0,0 0-236 0,4-6-48 0,3 6-8 0,0 0-3 16,0 6-25-16,0 4 0 0,0-1 0 0,0 0 0 15,0 10 0-15,0-3 0 0,-3 3 0 0,-1 9 0 16,1-3 0-16,-1 3 12 16,-3 4-4-16,4-1 0 0,0 0-8 0,-4-3 8 0,3 7-8 0,1-13 8 15,3 3 24-15,-4 0 5 0,-3-6 1 0,4 0 0 16,3-4-10-16,-4-2-3 0,-3 3 0 0,7-7 0 15,-3-3 12-15,3-3 3 0,-7 7 0 0,0-10 0 16,0 0-20-16,0 0-3 0,0 0-1 0,0 0 0 16,0 0-2-16,0 0-1 0,7-10 0 0,-7 7 0 15,0-6-13-15,0-7 9 0,0 10-9 0,0-7 8 0,0-2-8 16,0 5 0-16,0-9 0 0,3 4 0 16,1 2 0-16,-4-2 0 0,0-1 0 0,4 6 0 15,3-2 0-15,0-4 0 0,0 7 0 0,-4-1-11 16,8 4 11-16,-4-3 0 0,0 6-9 0,0-4 9 0,4 4 0 15,-4-3 0-15,3 6 0 0,-3 0 0 0,-7 0-11 0,14 0 11 16,-3 0-8-16,0 0 8 0,-4 9-8 0,3-2 8 16,1-4-8-16,-4 6 8 0,3-3 0 0,-3 4-10 15,1-7 10-15,-5 10 0 0,4-1 0 0,0-3 0 16,-3 1 0-16,-1-4 0 0,-3 10 0 0,4-7 0 16,-4 1 0-16,0-1 0 0,0 0 0 0,-4 1 0 15,4-7 0-15,0 10 0 0,0-13 0 0,-3 9 0 16,3-9 0-16,-4 3 0 0,4-3 0 0,0 10 0 15,0-10 8-15,-7 6-8 0,4-3 0 0,3-3 9 0,-4 0-9 16,-3 6 8-16,0-6-8 0,0 3 0 0,0 4 0 0,0-7 0 16,-4 6-20-16,4-3 0 0,-3-3 0 0,-1 6 0 31,-3-3-27-31,3-3-5 0,-3 7 0 0,4-4-1 16,-5 3-8-16,5-6-2 0,-1 3 0 0,1-3-383 0,3 0-77 15</inkml:trace>
  <inkml:trace contextRef="#ctx0" brushRef="#br0" timeOffset="114031.02">18320 7527 576 0,'0'0'51'0,"0"0"-41"15,0 0-10-15,0 0 0 0,0 0 164 0,0 0 30 16,0 0 6-16,0 0 2 0,0 0-126 0,0 0-24 16,0 0-6-16,0 0-1 0,0 0-45 0,0 0 0 15,0 0 0-15,0 0 0 0,0 0 0 0,0 0 0 16,0 0 0-16,7 0 9 0,0 0-9 16,3 0 0-16,1 0 0 0,0-3 0 0,-1-3 10 0,1 6-10 15,-1-10 12-15,1 4-12 0,0 3 16 0,-1-7-4 16,1 4-1-16,-1-3 0 0,1-1 4 0,-4 1 1 15,4-1 0-15,-4 4 0 0,0-3-7 0,0-1-1 16,-7 7 0-16,3-3 0 0,1-3-8 0,-4-1 0 0,0 4 9 0,0 6-9 16,0 0 0-16,0 0 8 0,-4-3-8 0,1-4 0 15,-4 7 0-15,7 0 0 16,-7-3 0-16,0 3 0 0,-1 0 0 0,1 0 0 0,0 0 0 0,-3 3 0 16,3-3 0-16,0 7 11 0,-4-4-3 0,4 3 0 15,0-3-8-15,0 4 0 0,0 2 0 0,0 0 0 16,3 1 0-16,1-1 0 0,3 1 0 0,-4 5 0 15,1 4 0-15,3-3 0 0,-4-7-9 0,4 10 9 16,0-3 0-16,0 2 0 0,0-5 0 0,0 3 0 16,4 3 0-16,-4-10 0 0,7 7 0 0,-4-7 0 15,4 0 0-15,0 1 0 0,4-1 0 0,0-2 0 16,-4-4 0-16,7 3 0 0,-4-6 0 0,4 0-10 31,-3 0-101-31,3 0-20 0,4-6-4 0,-4 3-1 0</inkml:trace>
  <inkml:trace contextRef="#ctx0" brushRef="#br0" timeOffset="114344.22">18757 7122 1209 0,'0'0'108'0,"0"0"-87"15,0 0-21-15,0 0 0 0,0 0 136 0,0 0 24 0,0 0 4 16,0 0 0-16,0 10-123 16,0 2-25-16,4-2-4 0,-4 6-2 0,3-1-10 0,1 4 0 15,-1 0-10-15,-3 0 10 0,4 9 0 0,-1-3 0 0,1 3 0 0,3-3 0 16,-4 3 0-16,1-2 0 16,0 2 0-16,-1-3 10 0,4-6-10 0,-3 6 0 15,3-6 0-15,-4-1 0 0,1 1 0 0,-1-3 0 0,1 0 0 0,-1-4 0 16,-3-2 0-16,4 5 0 0,3-5 0 0,-4-4 0 31,1 3-24-31,3-6-8 0,-3 4 0 0,6-7-1 16,-10 0-159-16,7 0-32 0</inkml:trace>
  <inkml:trace contextRef="#ctx0" brushRef="#br0" timeOffset="114812.97">19251 7314 1134 0,'-10'0'50'0,"10"0"10"0,-4 0-48 0,0 0-12 15,-3 0 0-15,0 0 0 0,4-3 22 0,-1 3 2 16,-3 0 0-16,4 3 0 0,-4-3-24 0,0 0 0 15,0 0 0-15,-1 6 0 0,1-3 30 0,0-3 2 16,-3 6 0-16,-1-2 0 0,4 2 7 0,-18 3 42 16,18-2-40-16,-3-4 17 0,-1 6 3 0,1-3 1 0,-1-3 0 15,0-3-21-15,1 10-4 0,-4-4-1 0,7-3 0 16,0 4-24-16,3 2-12 0,4-9 10 0,-3 0-10 16,3 0 8-16,0 0-8 0,0 0 0 0,0 0 0 15,0 0 0-15,0 0 8 0,7 9-8 0,0-2 0 16,0-4 0-16,3 3 0 0,-3-6 0 0,4 3 0 15,0 3 0-15,-1-6 0 0,-3 10 0 0,4-7 0 16,3 3-10-16,-3 4 10 0,-1-1-8 0,-3 0 8 16,4 1 0-16,-4-4 0 0,0 4 0 0,0-1 0 15,-4 0 0-15,4-2 0 0,1 2 0 0,-5-6-8 16,1 7 8-16,3-4 0 0,-4 3 0 0,-3-9 0 16,4 10 0-16,-1-1 0 0,-3-9 0 0,4 6 8 15,-4-2-8-15,0 5-10 0,-4-3 10 0,1 4-13 16,-4-1-25-16,0-3-5 15,-8-3-1-15,5 7-469 0,-4-4-95 0</inkml:trace>
  <inkml:trace contextRef="#ctx0" brushRef="#br0" timeOffset="116127.81">20705 7474 691 0,'0'0'30'0,"0"0"7"0,0 0-29 0,0 0-8 15,0 0 0-15,0 0 0 0,0 0 188 0,0 0 36 16,0 0 7-16,3 9 1 0,1 7-176 0,-1-7-36 15,-6 1-8-15,3 5 0 0,0-5-12 0,0 2 0 16,0-6 0-16,3 7 0 0,-3 3 0 0,0-7 0 16,7 1 0-16,-3-1-11 15,-1-3-19-15,1 4-4 0,-1-1-1 0,1-3 0 16,3-3-35-16,-7-3-7 0,0 0-2 0</inkml:trace>
  <inkml:trace contextRef="#ctx0" brushRef="#br0" timeOffset="116332.26">20715 7226 1576 0,'0'0'70'0,"0"0"14"0,0-3-67 0,0 3-17 0,0 0 0 0,0 0 0 15,0 0 9-15,0 0-1 0,0 0-8 0,7 0-466 16,-7 0-100-16</inkml:trace>
  <inkml:trace contextRef="#ctx0" brushRef="#br0" timeOffset="116748.45">21004 7464 1177 0,'0'0'52'0,"0"0"11"0,0 0-51 0,4 10-12 0,-4-10 0 0,7 9 0 0,-3 7 37 15,-1-7 5-15,1 1 1 0,-4-10 0 0,0 0-18 0,3 9-3 16,-3-9-1-16,0 6 0 0,0-6-8 0,0 0-1 16,0 0-1-16,0 0 0 0,-3 3-1 0,3-3 0 15,0 0 0-15,0 0 0 0,0 0-2 0,0 0-8 16,0 0 12-16,0 0-4 0,0 0-8 0,0 0 12 0,3-3-12 0,4-3 12 15,-3-3-12-15,-1-1 10 0,1 4-10 0,-1-4 10 16,1 1-10-16,-1 0 8 0,1-1-8 0,-1 1 8 16,1-1-8-16,3 1 0 0,0 0 0 0,-3 2 8 15,-1 4-8-15,4-3 0 0,0 3 0 0,0-3 0 16,-7 6 0-16,11 0 0 0,-1 0 0 0,1 0 0 16,-4 6 0-16,4-3 0 0,-1 3 0 0,1-3 0 15,-8 7-11-15,8-1 11 0,-1-3-8 0,1 4 8 16,0 6 0-16,-4-4 0 0,3 4 0 0,-3-4 0 15,4 4 0-15,0 0 8 0,-4-4-8 0,0-2 8 16,-4 5-8-16,4 1 0 0,0-3 0 0,0-4 0 16,-3-3 10-16,3 4-2 0,0-1-8 0,0-3 12 15,-7-6-67 1,0 0-13-16,7-6-4 0</inkml:trace>
  <inkml:trace contextRef="#ctx0" brushRef="#br0" timeOffset="117367.43">21509 7464 864 0,'0'0'38'0,"0"0"8"0,0 0-37 0,0 0-9 15,0 0 0-15,0 0 0 0,0 10 110 0,0-1 20 0,0-9 4 0,-4 16 1 16,1-7-70-16,3 7-13 0,0-4-4 0,0 7 0 15,0-3-28-15,0 3-7 16,0 0-1-16,0-4 0 0,0 13-12 0,0-2 0 0,-4-8 0 0,4 11 0 16,0-4 0-16,-3 0 0 0,3-6 0 0,0 9 0 15,0-9 0-15,0-4 0 0,0 4-12 16,0-3 12-16,0-4 0 0,0-2 0 0,0-4 0 0,0 3 9 16,0-9 9-16,0 0 2 0,0 0 0 0,0 0 0 15,0 0 4-15,0 0 2 0,3-9 0 0,1 3 0 16,-4-4-4-16,3 1-1 0,-3-1 0 0,4-8 0 15,-1 2-12-15,1-3-9 0,-4 0 12 0,0 1-12 16,0-1 0-16,0-6 0 0,0 0 0 0,-4 6 0 16,4-6 0-16,0 3 0 0,4-3 0 0,-4 0 0 0,-4 3 0 0,4-4 0 15,4 1 0-15,-4 0 0 16,3 3 0-16,-3-3 0 0,8 0 0 0,-5 6 0 0,4 1 0 0,0-1 0 16,0 3 0-16,0-3 0 0,0 4 0 0,4 2 0 15,-4-3 0-15,0 7 0 0,4 0 0 0,-4 2-9 16,0 4 1-16,-7 3 0 0,0 0 8 0,0 0 0 15,10 0 0-15,-6 10 0 0,-1-1-18 0,4 0-2 16,4 1 0-16,-4-1 0 0,-3 1 20 16,-1-1-12-16,8 7 12 0,-4-1-10 0,0-2 10 15,-4-4 0-15,1 7 0 0,6-7 0 0,-3 7 0 0,1-7 0 16,-8 1 0-16,0-1 0 0,0 1 0 0,0-1 0 16,0-9 0-16,-4 6 0 0,-3 4 8 0,3-7-8 15,4-3 8-15,-7 6-8 0,-7-3 20 0,4 4 0 16,10-7 0-16,-11 0 0 0,-3 6-20 0,3-6 0 0,1 0 0 15,3 0 0 1,0-6-21-16,0-1-9 0,-4 4-2 0,4-3 0 16,0-4-25-16,3 1-6 0,-6 0-1 0,6-1 0 15,1 4-19-15,3 3-4 0,0-7-1 0,-4 1-468 0</inkml:trace>
  <inkml:trace contextRef="#ctx0" brushRef="#br0" timeOffset="118146.87">21922 7006 864 0,'7'-6'76'0,"-7"6"-60"0,0 0-16 0,0 0 0 15,0 0 210-15,0 0 39 0,7 0 8 0,-7 0 2 0,0 0-201 0,0 0-40 16,7 10-8-16,0 5-2 0,-11-5-8 0,4-1 0 15,7 10 0-15,-7-3 0 0,0-4 0 0,-3 4 0 16,-1 3-12-16,1 6 12 16,6-6-35-16,-6-1 1 0,-4 7 0 0,3-6 0 0,8-3 11 0,-8 3 3 15,1-7 0-15,-1 4 0 0,4 0 20 0,0-4 0 16,4-2-9-16,-8-1 9 0,1 4 8 0,3-4 4 16,3 0 2-16,-3 1 0 0,0-7 14 0,0 13 2 15,4-7 1-15,3 0 0 0,-4 1-8 0,1-1-2 16,-1 1 0-16,1-4 0 0,6 3-4 0,-6 1-1 0,-4-1 0 0,3 0 0 15,5-2-16-15,-8-7 10 16,0 0-10-16,0 0 8 0,0 0 0 0,7 3 0 16,-7-3 0-16,0 0 0 0,0 0-8 0,0 0 10 15,10 0-10-15,-10 0 10 0,0 0-10 0,0 0 0 16,7 0 9-16,-7 0-9 0,11 0 20 0,-11 0-1 0,3-3 0 0,8 3 0 16,0-7 0-16,-11 7 0 0,0 0 0 0,7-3 0 15,0 3-11-15,0-6-8 0,0-3 9 0,-4 6-9 16,-3 3 8-16,4-7-8 0,3-2 0 0,-4-1 9 15,-3 4-9-15,4-3 0 0,3-1 9 0,-4 1-9 16,-3 0 8-16,0-7-8 0,8 6 8 0,-5 1-8 16,1-3 0-16,-1-4 9 0,1 0-9 0,-1 4 0 15,4-4 11-15,-3-3-11 0,-4 10 10 0,3-7-10 0,4 3 20 0,-3-2-3 16,-4 5 0-16,3 1 0 0,-3 3-29 0,0-4-5 16,0 10-2-16,0 0 0 0,-3-3 19 0,3 3 0 15,3-6-8-15,-3 6 8 0,0 0 0 0,0 0 0 16,0 0 0-16,0 0 0 0,0 0 0 0,0 0 0 15,0 0 0-15,0 0 0 0,0 0 0 0,0 9 0 16,-3-2 0-16,-1 2 0 0,4 4 12 0,0-7 10 16,-3 9 2-16,-1-2 0 15,-3-4-24-15,7 1-16 0,4-1 2 0,-4 7 1 0,-7 0 13 0,7-4 0 16,3 4 0-16,1-7 0 0,-4 1 0 0,0 5 0 16,0-5 0-16,3-1 0 0,1 1 0 0,-1-1 0 15,-3 0 0-15,4 1 0 0,-1-4 8 0,1 3-8 16,-4-9 0-16,3 4 0 0,1 5 9 0,-4-9-9 15,0 0 0-15,0 0 9 0,0 0-9 0,4 6 0 0,3 1 0 0,-7-7 0 16,0 0 0-16,0 0 0 0,10 3 8 0,-10-3-8 31,0 0-33-31,0 0-9 0,11 0-2 0,3 0 0 16,-4 0-22-16,1 0-5 0,-11 0-1 0,11-3 0 16,3-4-81-16,-4 7-17 0,-10 0-3 0,7-9-1 0</inkml:trace>
  <inkml:trace contextRef="#ctx0" brushRef="#br0" timeOffset="118430.67">22437 7038 1152 0,'-14'0'102'0,"14"0"-82"0,0 0-20 0,0 0 0 15,0 0 153-15,0 9 27 0,3 7 4 0,1-7 2 0,-1 1-103 16,4 5-21-16,-7-5-4 0,4 9-1 0,6-10-29 0,-3 10-7 15,-3-3-1-15,-4 2 0 0,7 1-20 0,-4 0 0 16,1 6 0-16,-4-6 0 0,-4 3 0 0,4 0 0 16,4-7 0-16,-4 11-8 0,-4-8 8 0,1 1 0 15,3 0 0-15,0 0 8 0,-4-4-8 0,4 4-10 16,0-9 10-16,0 5-13 16,0-5-20-16,0-7-4 0,-3 3-1 0,3-6 0 15,0 0-10-15,0 0-1 0,-7 3-1 0,7-3 0 16,0 0-110-16,0 0-21 0,-18-9-5 0,4-4-1 0</inkml:trace>
  <inkml:trace contextRef="#ctx0" brushRef="#br0" timeOffset="118614.11">22264 7213 1152 0,'0'0'102'0,"0"0"-82"0,0 0-20 0,0 0 0 15,0 0 109-15,0 0 18 0,14-6 3 0,-3 6 1 16,3-3-42-16,3-3-8 0,1 3-1 0,3-4-1 15,7 4-34-15,-3-3-6 0,-4-3-2 0,4 9 0 16,3-10-26-16,-3 4-11 0,-1 6 8 0,1-10-8 16,0 7-24-16,3-3-9 0,-3-3-3 0,3 9-551 15,0-10-110-15</inkml:trace>
  <inkml:trace contextRef="#ctx0" brushRef="#br0" timeOffset="121799.66">13688 9634 57 0,'0'0'0'0,"0"0"0"15,0 0 0-15,0 0 0 0,0 0 38 0</inkml:trace>
  <inkml:trace contextRef="#ctx0" brushRef="#br0" timeOffset="140094.13">25266 10757 921 0,'0'0'82'0,"-7"-6"-66"15,0 6-16-15,0-4 0 0,0 4 216 0,7 0 40 16,-4-6 8-16,4 6 2 0,0 0-218 0,-3-3-48 16,-1-3 0-16,4 6 0 0,0-3-15 0,0 3 5 15,0-7 1-15,0-2 0 0,4 6-3 0,-4 3 0 0,0-6 0 0,0 6 0 16,0 0 31-16,0 0 5 0,0 0 2 0,0 0 0 15,0 0 35-15,0 0 7 16,0 0 2-16,3 9 0 0,1 0-25 0,-1 10-5 0,-3-3 0 0,4 3-1 16,-4-1-29-16,3 8-10 15,-3-1 0-15,0-3 9 0,0 3-9 0,0 3 0 16,0 6 0-16,0-5 0 0,-3 5 8 0,3 1-8 0,-4-1 12 16,4-6-4-16,-3 10-8 0,3-7 0 0,0-2 0 15,0-1 0-15,0-3 0 0,3-6 0 16,1-1 0-16,3-2 0 0,-4-3 0 0,1-1 0 0,-1 1 0 0,1-7 0 31,3-3-32-31,-7-3-9 0,4 0-2 0,6-3 0 0,-6 3-139 0,3-6-28 0</inkml:trace>
  <inkml:trace contextRef="#ctx0" brushRef="#br0" timeOffset="140550.57">25132 10572 1900 0,'-11'-10'169'0,"4"7"-135"16,-3-6-34-16,3 3 0 0,3-4 92 0,4 1 12 15,0-1 3-15,4 4 0 0,-1-3-82 0,4-1-16 16,4 1-9-16,-4 0 10 0,3 9-10 0,1-10 0 16,0 4 0-16,-1-4 8 0,1 7-8 0,3-3 0 15,-4-3 0-15,5 5 0 0,-5-2 0 0,4-3 0 16,0 3 0-16,4 2 0 0,-4 4 0 0,0-6 0 15,4 6 0-15,0 0 0 0,-1 0 0 0,1 0 0 0,3 0 0 16,-3 0 0-16,3 6 0 0,3-2 0 0,-2-4 9 0,2 6-9 16,-3 0 0-16,4-3 0 0,-4-3 0 0,1 10 8 15,-1-4-8-15,-4 3 0 0,-3 1 8 0,1-1-8 16,-1 7 0-16,-4-4 0 0,-3 7 0 0,0-3 0 16,0 3 0-16,-3-1 0 0,-1 8 0 0,-3-8-8 15,0 1 8-15,0 3 0 0,-3-9 0 0,-1 5 0 16,-3-2 0-16,0 3 9 0,-3 0-9 15,-1-4 10-15,1-5-10 0,-1 9 0 0,-7-10 9 0,1 7-9 16,3-4 8-16,-8 4-8 0,1-7 8 0,0 1-8 16,0-1 8-16,-4 7-8 0,4-7 10 0,-4 1-10 15,1-4 0-15,2 3 8 0,-2-5-8 0,3 5 0 16,3-3 8-16,0-3 0 0,1 4-8 0,3-7 12 16,3 6-12-16,-3-6 0 0,3 0 0 0,1 0 0 31,3 0-115-31,0-6-16 0,-4 6-3 0,8-7-498 0,3 7-99 0</inkml:trace>
  <inkml:trace contextRef="#ctx0" brushRef="#br0" timeOffset="141845.9">26271 10302 57 0,'0'0'0'0,"0"0"0"0,0 0 0 0,0 0 0 16,0 0 289-16,0 0 53 0,4-9 10 0,-4 9 3 16,0 0-250-16,0 0-49 0,3-7-11 0,-3 7-1 15,0 0-30-15,0 0-6 0,0 0 0 0,0 0-8 16,0 0 16-16,0 0-3 0,0 0-1 0,0 0 0 16,0 0 2-16,0 0 0 0,0 0 0 0,-3 7 0 15,-4 2 21-15,0 1 4 0,3-1 1 0,-3-3 0 16,-3 7-2-16,-4-7 0 0,3 13 0 0,-3-3 0 0,0-4-17 0,0 13-3 15,-4-6-1-15,4 6 0 0,0-6 3 0,3 6 1 16,-6-6 0-16,2 9 0 16,-2-3-21-16,3 3 8 0,0 7-8 0,-1-7 0 0,1 7 12 0,0-7-3 15,7 6 0-15,-3 1 0 16,-5-1-9-16,8 4 0 0,0 0 0 0,0-4 0 0,0 4 9 16,4 6 0-16,-1-10 0 0,1 1 0 0,3-1 7 0,3-6 0 15,-3 7 1-15,4-7 0 0,3-9-9 0,-4 9-8 16,1-12 12-16,3 2-12 0,0 1 21 0,4-9-2 15,3 5-1-15,0-5 0 16,3-4-47-16,5-3-10 0,2-3-1 0,1 0-1 16,3-3-121-16,0-3-24 0</inkml:trace>
  <inkml:trace contextRef="#ctx0" brushRef="#br0" timeOffset="143640.47">26836 10625 1407 0,'0'0'31'0,"0"0"6"0,0 0 2 0,0 0 1 0,3-9-32 0,-3 9-8 0,0 0 0 0,0 0 0 16,0 0 93-16,0 0 18 0,0 0 3 0,-3 9 1 16,-4 1-55-16,0 5-12 0,-4 4-1 0,1 0-1 15,-1 3-13-15,-3 0-2 0,0 3-1 0,-4 3 0 16,0-3-11-16,-3 3-3 0,4-3 0 0,-1 4 0 15,7-1-5-15,-6-3-2 0,-4 3 0 0,-1-3 0 16,1 0-9-16,4-6 0 0,-1 0 0 0,4-10 0 0,-4 10 0 0,8-9 0 16,-4-4 8-16,3 3-8 15,-3 1-32-15,7-4-8 0,0-6-1 0,0 0-1 16,0-6-117-16,3-4-23 0,1 1-5 0,3 0-305 16,0-7-60-16</inkml:trace>
  <inkml:trace contextRef="#ctx0" brushRef="#br0" timeOffset="143880.43">26487 10650 1566 0,'7'-19'69'0,"-7"19"15"0,0-6-68 0,0-3-16 16,3 6 0-16,1-4 0 0,-4 7 81 0,0 0 13 15,0 0 2-15,10-3 1 0,-3 6-35 0,0 4-7 16,0 2-2-16,-3 4 0 0,3 2-25 0,0 1-6 16,0 6-1-16,0-6 0 0,4 9 1 0,-4-3 0 15,3 3 0-15,1-7 0 0,0 8-2 0,-1-8-1 0,1 7 0 0,3 1 0 16,3-4-19-16,-2 3 0 0,-1 0 0 0,3-3 0 15,1 3 0-15,3-6 0 16,-7-1 0-16,7 4 0 0,-3-9-14 0,3 6-3 0,0-4-1 0,1-5 0 31,2-1-62-31,1 1-13 0,0-10-3 0,-1 6 0 0,1-3-104 16,-7-3-20-16,24-3-5 0,-17-3-1 0</inkml:trace>
  <inkml:trace contextRef="#ctx0" brushRef="#br0" timeOffset="144253.41">27418 10362 1688 0,'0'0'75'0,"0"0"15"0,0 0-72 0,0 0-18 16,0 0 0-16,0 0 0 0,7 3 22 0,0 3 1 15,-3-3 0-15,3 13 0 0,0-7 24 0,-4 10 5 16,4 0 0-16,-3 6 1 0,-1 3-4 0,1 1-1 16,-1 2 0-16,1 0 0 0,-1 4 4 0,1-1 0 0,-1 1 0 0,-3-7 0 15,4 6-25-15,0-5-5 0,-4-1-1 0,0 3 0 16,3-3-13-16,-3 1-8 0,0-1 8 0,4-3-8 15,-4 10 19-15,3-10-1 16,-3-3 0-16,0 3 0 0,0-7-34 0,0 8-8 0,0-8 0 16,0-2-1-1,0-3-22-15,0 2-4 0,4 1-1 0,-4-4 0 16,3-5-90-16,-3-4-18 0,0-3-4 0,0 0-649 0</inkml:trace>
  <inkml:trace contextRef="#ctx0" brushRef="#br0" timeOffset="145034.34">27989 10713 172 0,'0'0'16'0,"0"0"-16"16,0 0 0-16,0 0 0 0,0 0 68 15,0 0 12-15,0 0 1 0,0 0 1 0,0 0 14 0,0 0 2 16,0 0 1-16,0 0 0 0,11-3-2 0,-11 3 0 15,0 0 0-15,0 0 0 0,0 0-7 0,7-6-2 16,-7 6 0-16,0 0 0 0,0 0-2 0,0 0-1 16,0 0 0-16,0 0 0 0,0 0-1 0,0 0 0 15,0 0 0-15,0 0 0 0,0 0-37 0,0 0-8 16,0 0-2-16,0 0 0 0,0 0-25 0,4 9-12 16,-1 0 10-16,-3-2-10 0,4 2 8 0,-1 0-8 0,1 1 0 0,-1 6 9 15,1-4 3-15,-1-3 0 0,4 7 0 0,0 3 0 16,0-10 7-16,0 7 1 15,4-3 1-15,0 2 0 0,-1-5-7 0,-3-1-2 16,4 1 0-16,3-1 0 0,-3 0-12 0,-1 4 8 16,1-4-8-16,-1-6 0 0,-3 7 0 0,4-4 8 15,-4-3-8-15,0-3 0 0,-7 0 0 0,0 0 0 0,0 0 0 0,0 0 0 32,7 0-44-32,0 0-3 0,-3 0 0 0,6-3 0 15,-6-3-116-15,6-4-23 0,1 7-5 0,-4-6-620 0</inkml:trace>
  <inkml:trace contextRef="#ctx0" brushRef="#br0" timeOffset="145367.38">28504 10562 2066 0,'-3'10'45'0,"-4"-4"10"0,-4 4 1 0,1 8 3 0,3 1-47 0,-4-3-12 0,0 9 0 0,1-3 0 16,-1 0 19-16,1 6 1 0,-4-3 1 0,3 3 0 0,-3 7-9 0,-4-4-3 15,1 10 0-15,-1-3 0 0,0 6 17 0,-3-1 3 16,7-5 1-16,0 6 0 0,-7 0-1 0,3-7 0 16,-3 7 0-16,3-9 0 0,1-1-18 0,-1-2-11 15,0-1 12-15,4-3-12 0,0 1 11 0,4-11-11 16,3 7 10-16,0-6-10 0,-1 0 17 0,8-3-2 0,-3-1-1 0,3-5 0 31,3-1-59-31,-3-9-12 0,11 3-3 0,-4-3 0 16,4 0-92-16,3-3-20 0,3-3-3 0,1-3-1 15,3-1 19-15,-3-9 3 0,17-25 1 0,0 10 0 0</inkml:trace>
  <inkml:trace contextRef="#ctx0" brushRef="#br0" timeOffset="145891.41">28434 10183 633 0,'0'0'56'0,"0"0"-44"16,-4-6-12-16,4 6 0 0,0 0 240 0,0 0 47 15,0 0 9-15,0 0 1 0,0 0-216 0,0 0-43 0,0 0-9 0,7 0-1 16,-7 0-28-16,11 0 8 15,-4 0-8-15,0 9 0 0,4-3 11 0,-4-2-3 16,0 5-8-16,3 7 12 0,1-7 32 0,0 10 5 0,-1-3 2 0,4-4 0 16,-3 13-1-16,3-6 0 0,4 6 0 15,-4 3 0-15,0 1-19 0,0 5-4 0,0-6-1 16,4 7 0-16,-1-4-11 0,1-3-3 0,0 1 0 0,-4 5 0 16,3 1-4-16,-3-4-8 0,1 3 11 0,2 1-11 15,1-1 8-15,-4-5-8 0,0 5 0 0,-3-6 0 16,3 7 8-16,-4-1-8 0,-3-2 0 0,0 2 0 15,1-9 0-15,-5 3 0 0,-3 1 8 0,-3 2-8 16,-1-3 0-16,-3 0 0 0,0-2 0 0,-4-1 0 16,1-3-10-16,-4-7 10 0,-4 10-10 0,7-12 10 15,-3 3-13-15,4 2 3 0,-8-2 1 0,4-7 0 16,-7 4-89 0,3-7-18-16,0 4-3 0,1-4-789 0</inkml:trace>
  <inkml:trace contextRef="#ctx0" brushRef="#br0" timeOffset="146644.4">29302 10597 1908 0,'0'0'42'0,"0"0"9"0,0 0 1 0,0 0 1 0,0 0-42 0,0 0-11 0,0 0 0 0,0 9 0 16,3 1 29-16,-3-1 4 0,0 1 1 0,0 5 0 15,0 4-10-15,4 0-3 0,3 3 0 0,-4 0 0 16,-3 3 7-16,4 3 0 0,3-3 1 0,-4 10 0 15,5-7-3-15,-5 6-1 0,-3-5 0 0,0 8 0 16,0-5-13-16,0-10-4 0,-3 3 0 0,3 0 0 16,0-6-8-16,-4-1 0 0,0 1 0 0,1-9 8 15,3 5-8-15,0-5 0 0,0-1 0 0,0-3 0 16,0-6-97 0,0 0-22-16,0 0-4 0,0 0-791 0</inkml:trace>
  <inkml:trace contextRef="#ctx0" brushRef="#br0" timeOffset="147030.88">29266 10456 1796 0,'-7'-19'80'0,"7"10"16"0,-7-1-77 0,7-5-19 16,-3 5 0-16,3 1 0 0,0-1 0 0,3 1 0 15,4-7 0-15,-3 7 0 0,3-1 0 0,0 7 10 16,0-3-10-16,-3 3 12 0,-1-3-12 0,8 2 0 15,-1-2 0-15,1 6 8 0,-1 0 17 0,1 0 3 0,3 0 1 0,4 10 0 16,-4-10-2-16,4 6-1 0,-1-3 0 0,1 6 0 16,-1 1-10-16,1-4-3 0,0 10 0 0,-1-4 0 15,-2 4-13-15,-1-3 8 16,0 2-8-16,-4 10 0 0,4-6 0 0,-3 0 0 0,3 0 0 0,-3 0 0 16,-4 2 8-16,0-2-8 0,3 0 0 0,-3 0 0 15,-3-3 0-15,0-4 0 0,-1 4 0 0,1 3 0 16,-4-4 8-16,-4-2-8 0,1-4 0 0,-1 7 9 15,-3-7 3-15,0 1 1 16,0-1 0-16,0 1 0 0,-4 2 3 0,1-2 1 0,-5-1 0 0,1 0 0 16,-3-6-8-16,3 7-1 0,-4-4-8 0,-3-3 12 15,0 4-12-15,-1 2 0 0,1-9 0 0,-3 9 0 16,-1-9 0-16,4 7 0 0,3-7 0 0,0 0-10 16,8-7-122-16,3 7-25 0,-4 0-5 0</inkml:trace>
  <inkml:trace contextRef="#ctx0" brushRef="#br0" timeOffset="147400.17">30268 10230 1566 0,'0'0'69'0,"-7"3"15"0,4 3-68 0,-8 4-16 16,4-4 0-16,-3 4 0 0,-1-1 25 0,0 0 2 15,1 10 0-15,-4-3 0 0,0 3-7 0,-1-1-2 0,1 8 0 0,0-4 0 16,0 3 26-16,-4 3 4 0,1 3 2 0,-1-3 0 16,1 7 0-16,-1-7 0 0,0 10 0 0,1-4 0 15,3-6-18-15,-1 4-3 0,1-4-1 0,4 0 0 16,-1 0 5-16,8 4 1 0,-4-4 0 0,3 0 0 15,1 1-22-15,3 2-4 0,-4-3 0 0,4 0-8 16,4-3 8-16,-1-3-8 0,1 10 0 0,3-13 0 16,-4 9 0-16,4-9 0 0,0-4 0 0,4 1 0 15,-1-4 0-15,5-2 0 0,-1 6-12 0,0-13 3 16,3 3-34-16,1 3-6 0,0-9-2 0,3 7 0 16,4-14-133-16,-4 7-26 0</inkml:trace>
  <inkml:trace contextRef="#ctx0" brushRef="#br0" timeOffset="147665.46">30360 10873 1656 0,'0'0'73'0,"0"0"15"0,-3-6-70 0,3 6-18 16,0 0 0-16,0 0 0 0,0 0 0 0,3-10-11 15,-3 10 2-15,0 0 0 16,0 0-14-16,0 0-2 0,0 0-1 0,7 10 0 0,-3-4 37 0,-1 3 7 15,1 1 2-15,-1 9 0 0,4-4 53 0,0 1 11 16,-3 3 3-16,3 0 0 0,0-1-19 0,-3-2-4 16,3-3-1-16,-4 2 0 0,4 4-25 0,0-10-5 0,4 7-1 0,-1-6 0 31,-3-1-48-31,4-3-11 0,0 4-1 0,3-7-1 16,-4 3-47-16,4-6-10 0,-3 3-2 0,0-3 0 15,3-3-165-15,-4 3-34 0,1-6-6 0,3-4-2 0</inkml:trace>
  <inkml:trace contextRef="#ctx0" brushRef="#br0" timeOffset="147888.84">30854 10791 1209 0,'0'0'108'0,"-7"3"-87"0,0 7-21 0,3 6 0 16,-3-7 160-16,0 10 27 0,0-4 5 0,-3 4 2 15,-1 0-79-15,0 6-16 0,1 0-3 0,-1-3-1 16,-6 13-55-16,2-7-12 0,-2-3-1 0,-1 3-1 0,1 7-2 0,-5-1-1 15,1 1 0-15,-3-1 0 0,2-2-7 0,1-7-2 16,-3 9 0-16,2-9 0 0,1-3-5 0,7 3-1 16,-4-6 0-16,4 6 0 0,4-6-8 0,3-3 0 15,0-4 0-15,3 4 0 16,-3-7-121-16,7 1-30 0,0-10-5 16,7 0-2-16</inkml:trace>
  <inkml:trace contextRef="#ctx0" brushRef="#br0" timeOffset="148335.75">30910 10230 172 0,'-3'0'16'0,"-4"-6"-16"0,0-4 0 0,0 7 0 16,0-3 336-16,3-3 65 0,1 5 13 0,3 4 2 15,0-6-328-15,0-3-65 0,0 9-14 0,0 0-9 16,0 0 9-16,0 0-9 0,0 0 0 0,0 0 9 16,0 0 34-16,3 9 6 0,8-3 2 0,-4 4 0 15,-4-1 15-15,4 4 3 0,7 2 1 0,1 4 0 16,-1 0-29-16,0 6-5 0,7 0-2 0,-3 3 0 15,3 1-14-15,0 5-4 0,0-6 0 0,-3 7 0 16,3-1 5-16,-3 1 1 0,-1-4 0 0,1 4 0 16,-1-1-3-16,1-6-1 0,0 7 0 0,-4-7 0 0,-4 4-6 15,1-11-2-15,0 11 0 0,-4-4 0 0,-4 0-2 0,-3 1-8 16,0 2 12-16,0-3-4 0,-3 0-8 0,-1 1 10 16,-3-4-10-16,0 3 10 0,0-3-10 0,-4 3 12 15,-3-3-12-15,4 0 12 0,-4-3-12 0,-1-6 8 16,1 3-8-16,-3 0 8 0,3-4-8 0,-1 1 0 15,1-4 0-15,0-2 0 16,-3-1-164-16,3-2-26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48:20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22934 1108 172 0,'0'0'16'0,"0"0"-16"0,0-6 0 0,0-4 0 16,-3 4 184-16,3 6 35 0,0-9 6 0,3-1 2 15,1-9-111-15,3 10-21 0,-4-7-5 0,8 13-1 16,-1-6-45-16,1 3-10 0,-4-13-2 0,4 9 0 0,3 4-32 0,-4-3 0 15,4-1 0-15,1 1 0 0,2-4 0 0,1 1 0 16,-1 2 0-16,5 1 0 0,-5-1 0 0,4 1 0 16,8-3 0-16,-1-1 0 0,0 4 9 0,4 5-9 15,3-2 0-15,-3-3 9 0,7-1-9 0,-4 1 0 16,4 0 0-16,0 2 0 0,-4 4 0 0,0-6 10 16,4 2-10-16,3-2 10 0,4 9 30 0,0-9 7 15,0 9 1-15,3 0 0 0,1 0-2 0,-5 9 0 16,5-9 0-16,-1 16 0 0,-3-13-46 0,0 3 0 0,0 7 0 15,0-7 0-15,3 3 0 0,0 10 17 0,-3-9-3 0,4-1-1 16,-8 7-13-16,4 2 0 16,-4-2 0-16,1-3 0 0,-5 12 0 0,-2-6 11 15,2 6-3-15,1 0-8 0,-3-3 9 0,-1 12-9 16,4-9 0-16,-4 10 9 0,0-7 6 0,-3 7 1 0,-4-7 0 16,0 6 0-16,4-6 11 0,-7 10 2 0,0 3 1 0,-8-13 0 15,4 10-12-15,-3 6-2 0,-4-10-1 0,0 13 0 16,-3 3 3-16,3-6 1 0,-4 0 0 0,-2 3 0 15,-1-3-5-15,3 3-1 0,-6-3 0 0,3 0 0 16,0 9-5-16,0-6-8 0,0 3 11 0,0 4-11 16,0-7 15-16,4-3-4 0,-4-7-1 0,3 13 0 15,1-12-10-15,-1 6-11 0,1-6 3 0,3 12 0 16,0-13 8-16,0 7 11 0,4-6-3 0,-4 12 0 16,4-12-8-16,-1-1-11 0,1 4 3 0,3-3 0 0,0-1 8 15,0-2 14-15,1-4-3 0,2 7-1 0,1-10-10 0,0 0-14 16,-1 7 3-16,1-1 1 0,0-5 10 15,3-1 0-15,-3 6 0 0,3-9 0 16,0 0 0-16,0-3 9 0,4 3-1 0,3-6-8 16,1-3 24-16,3 3-3 0,-4 0 0 0,4-10 0 15,-1 10 0-15,1-7 0 0,0 1 0 0,3-4 0 16,-3 7 3-16,0-13 1 0,0 10 0 0,3-10 0 0,4 6-25 0,0-9 0 16,0 6 0-16,3-6 0 0,0 0 0 0,1-6 0 15,-1 6 0-15,1-3-11 0,3-3 11 0,-1 3 0 16,1-10 0-16,4 10 8 0,-1-3 0 0,4-4 1 15,0 10 0-15,0-9 0 0,-3 9-9 0,-1-9-11 0,-3 9 3 16,0-4 0-16,3-2 8 0,1 6 0 0,-1 0 0 16,1-6 0-16,-1 6 0 0,-3 6 0 0,-4-6 0 0,-3 0 0 15,0 6 0-15,0-2 0 0,3 2 0 0,-3-3 0 16,0 6 0-16,0-2 0 0,0 2 9 0,-4 0-9 16,4 1 21-16,-4 5-2 0,1-5-1 0,-4 2 0 15,-1-2 6-15,-2 6 2 0,2 2 0 0,5-2 0 16,-4 0 0-16,3 3 0 0,-3-7 0 0,3 7 0 15,-3 6-2-15,0-6 0 0,-1 3 0 0,-2-3 0 16,-5-1 5-16,1 1 1 0,-4 0 0 16,1 0 0-16,-1 3-30 0,4-10-20 0,-8 7 4 0,1 0 0 15,3 3 25-15,4-10 6 0,-4 7 1 0,0-3 0 32,-3 3-45-32,0-4-9 0,3-2-2 0,-3 3-809 0,6-7-163 0</inkml:trace>
  <inkml:trace contextRef="#ctx0" brushRef="#br0" timeOffset="1735.42">22835 274 1494 0,'7'25'32'0,"-7"-9"8"0,-10 2 0 15,3 11 3-15,7 15-35 0,0 3-8 0,-11 3 0 0,8 3 0 16,-4 0 38-16,3 10 6 0,4-6 0 0,-3 5 1 15,-5 1-5-15,12 12 0 0,3 1-1 0,-3 2 0 0,-8 0-15 0,1 4-4 16,10-1 0-16,0 7 0 0,0 9-12 16,0-3-8-16,-7 10 8 0,10-4-8 15,1-3 0-15,-4 4 8 0,-7 5-8 0,7-8 0 0,4 5 0 0,-4-3 8 16,-4 1-8-16,1-13 0 0,-1 9 0 16,1-16 0-16,-1 10 0 0,1-6 0 15,-4-3 0-15,0-1 0 0,3-3 0 0,-3-2 0 0,-3-4 0 0,3-3 0 16,-4 3 0-16,4 0 0 0,0-3 0 0,-3-3 8 15,-4 0-8-15,3-10 0 0,4 7 9 0,-3-10-9 16,-4 7 12-16,3-10-12 0,1 0 0 0,3 3-17 16,-8-6 1-16,5 4 1 15,-4-4-41-15,3-3-8 0,1-7-1 0,-1 7-450 16,-10-3-89-16</inkml:trace>
  <inkml:trace contextRef="#ctx0" brushRef="#br0" timeOffset="2448.25">20962 3977 806 0,'0'0'72'0,"0"0"-58"15,7-3-14-15,0-3 0 0,4-4 183 0,3 10 33 16,7 0 8-16,0 0 0 0,7 0-182 0,8 0-42 15,-1 0 0-15,4 0 0 0,3 0 0 0,4 7 0 0,7 2 0 16,0-9 0-16,3 3 0 0,8 10 10 0,10-13-2 0,3 3-8 16,5 6 16-16,-1-2-4 0,0-4-1 0,11 6 0 15,10-3-11-15,0-2 0 0,-3 5 0 0,3-3 0 16,11 4 0-16,4-10 0 0,3 9 0 0,7-9 0 16,0 9 0-16,7-9 0 0,0 7-11 0,0-4 11 15,3 3 0-15,1-6 0 0,7 0 0 0,6 3 0 16,4 10 32-16,-3-10 4 0,3-3 2 0,8 9 0 15,-1 1-3-15,7-1-1 0,4 1 0 0,0-1 0 16,3-3-10-16,4 4-1 0,4 8-1 0,-1-11 0 0,-3 2-4 0,-4-6-1 16,1 10 0-16,6-10 0 0,8 6-17 0,-1-2 0 15,4-4 0-15,-7 3 0 0,-3-3 0 0,-1-3 10 16,1 10-10-16,6-4 8 0,-6-3 0 0,-1 3 0 16,-3-6 0-16,-7 10 0 15,3-1-8-15,-3 1 0 0,-4-10 0 0,1 0 0 0,-4 15 0 0,-4-15 8 16,0 16-8-16,-7-13 8 0,-10 6-8 0,0 1 0 15,-4-1 0-15,-7 1 0 16,-11-1-48-16,-3-3-4 0,-3 4-2 0,-1-1-538 16,-3 1-107-16</inkml:trace>
  <inkml:trace contextRef="#ctx0" brushRef="#br0" timeOffset="3722.27">31993 4357 288 0,'-3'-7'25'0,"3"4"-25"15,0-3 0-15,0 3 0 0,-4 3 339 0,4 0 62 16,0 0 13-16,0 0 2 0,0 0-327 0,0 0-65 16,0 0-14-16,0 0-2 0,0 0 8 0,-3 3 1 0,-4 6 1 15,0 1 0-15,-4 9-5 0,1-4-1 16,-1 1 0-16,-3-3 0 0,0 5-12 0,0-2 8 15,-4 3-8-15,0 0 0 0,1-4 8 0,-4 1-8 16,3 3 0-16,-3-7 9 0,3 4-9 0,-3 0-16 16,0-4 4-16,0 7 1 15,-1-6-118-15,-2-1-24 0,3 4-5 0,-4-7-1 0</inkml:trace>
  <inkml:trace contextRef="#ctx0" brushRef="#br0" timeOffset="3986.92">31739 4307 1728 0,'0'0'153'0,"0"0"-122"16,0 0-31-16,7 6 0 15,-3 3 90-15,3 1 12 0,0-1 2 0,0 7 1 16,0-4-58-16,4 7-12 0,-1-3-3 0,1 3 0 0,0-4-5 0,3 4-2 15,0 0 0-15,0 6 0 0,4-6-17 0,-1 6-8 16,1-6 0-16,-1 6 8 0,5-3-8 0,-1 3 0 16,-4-6-12-16,1-1 12 15,0 7-142-15,3-6-21 0,-7-3-4 0,0 0-1 0</inkml:trace>
  <inkml:trace contextRef="#ctx0" brushRef="#br0" timeOffset="4214.31">32360 4749 1958 0,'0'0'174'0,"0"0"-139"0,0 0-35 0,0 0 0 16,0 0 75-16,0 0 8 0,0 0 1 0,0 9 1 15,0 4-62-15,4-7-13 0,-4 3-2 0,0 1-8 16,0 5 27-16,0-2-2 0,0 3 0 0,0-4 0 15,0 4-17-15,0 3-8 0,0-4 0 0,-4 4 8 16,4 0-19-16,0 0-4 0,-3-4-1 0,-1 4 0 16,4-3-197-16,0-4-40 15</inkml:trace>
  <inkml:trace contextRef="#ctx0" brushRef="#br0" timeOffset="5064.6">22243 343 1720 0,'0'0'76'0,"0"0"16"0,0 0-73 0,-7 6-19 0,-8-3 0 0,5 16 0 15,3-3 22-15,-4-7 1 0,-3 10 0 0,0-3 0 16,3-4 17-16,-3 4 3 0,0 3 1 0,-3-4 0 16,2-2-14-16,5 12-2 0,-4 0-1 0,0 0 0 15,-4-3-27-15,4-3 8 0,0 6-8 0,0-6 0 0,-4 0 0 0,4 6 0 16,0-10 8-16,0-2-8 15,0 3-30-15,3 2-8 0,-7-2-2 0,8-6-549 16,-1-1-111-16</inkml:trace>
  <inkml:trace contextRef="#ctx0" brushRef="#br0" timeOffset="5316.15">21840 246 2098 0,'-17'-13'46'0,"13"7"10"0,4 6 1 0,0 0 3 0,0 0-48 0,0 0-12 0,7 9 0 0,0 1 0 16,11 5 0-16,-4-5 0 0,-3-1 0 0,-1 1 0 16,8 8 0-16,-4-2 15 0,0-3-4 0,0 2-1 15,-3 10-10-15,3-6 0 0,4 9 9 0,-4-9-9 16,-4 6 0-16,4 4 0 0,4 5 0 0,-4-9 0 15,0-6-40-15,-3 15-12 0,3-15-2 0,0 9-547 16,0-9-110-16</inkml:trace>
  <inkml:trace contextRef="#ctx0" brushRef="#br0" timeOffset="5784.08">22207 691 864 0,'0'0'76'0,"0"0"-60"16,-7-6-16-16,7 6 0 0,7-10 204 0,-3 7 39 15,-4-6 7-15,0 2 2 0,7-2-187 0,4 0-37 16,-4-1-7-16,0 1-1 0,-4-1 8 0,4-5 3 15,11 15 0-15,-8-13 0 0,-2 7-8 0,2 0-2 0,4-4 0 0,0 10 0 16,-3-3-21-16,-1 3-18 0,1-6 3 0,0 12 1 16,-1-6 14-16,-3 3 0 0,0 7 0 0,-3-4-9 15,6 3 9-15,-2 1 0 0,-12-1 0 0,4 1 0 16,-4 5 0-16,4-5 0 0,0 8 0 0,-7-8 0 16,-3-1 14-16,3 7-2 15,3 3 0-15,-3-10 0 0,-3 1-12 0,-1-1 0 16,7-3 8-16,-3 4-8 0,-3-1 0 0,-1 7 0 15,4-7 0-15,0-6 0 0,7 7 0 0,-7 2 0 0,-3 1 0 0,6-4 0 16,11-3 0-16,-3 4 0 0,-11-7 0 0,3 10 0 16,8-1 16-16,-1 4 4 0,1-7 1 0,-1 4 0 15,1 2 17-15,3-5 3 0,7 9 1 0,-4-4 0 16,1-5-42-16,3-1-12 0,7 10-1 0,-3-10 0 16,3 7 13-16,0-7 8 0,4 1 0 0,0-1-8 15,3-9 8-15,4 0-8 0,-8 0 0 0,12 0-658 16,9 0-134-16</inkml:trace>
  <inkml:trace contextRef="#ctx0" brushRef="#br0" timeOffset="10191.94">23693 1475 748 0,'0'0'33'0,"0"0"7"0,0 0-32 0,0 0-8 15,0 0 0-15,0 0 0 0,7 3 122 0,0-6 22 16,0 3 5-16,0 0 1 0,0 0-110 0,3 0-21 15,-3 0-5-15,1 3-1 0,2 3 1 0,-3-6 0 16,0 3 0-16,0-3 0 0,4 13 0 0,-4-10 0 16,0 7 0-16,0-1 0 0,0-3-6 0,4 4 0 15,-8-1-8-15,8 0 12 0,-4 1-4 0,0 9 0 16,-4-4-8-16,1 1 12 0,-1-7-12 0,5 4 0 16,-1 3 8-16,0-13-8 0,-4 12 17 0,4-5 1 15,0-1 0-15,4 7 0 0,-4-7-18 0,4-6-19 16,-4 4 4-16,3-1 1 0,-3-3 14 0,4 3 0 15,-11-6 0-15,7 4 10 16,3-4-105-16,-10 0-21 0,0 0-4 0</inkml:trace>
  <inkml:trace contextRef="#ctx0" brushRef="#br0" timeOffset="10522.59">24109 1309 172 0,'0'0'16'0,"0"0"-16"0,0 0 0 0,0 0 0 16,0 0 163-16,0 0 29 0,0 0 7 0,0 0 1 15,7 9-90-15,-4-3-18 0,-3 4-3 0,0 9-1 16,0-10-28-16,4 0-5 0,-8 7-2 0,4 3 0 0,0 6-10 0,-3 0-3 15,-1 3 0-15,4-3 0 0,-3 4-14 0,3-1-3 16,-7 6-1-16,3-5 0 0,1 5-9 0,-4-6-1 16,0 7-1-16,-4-1 0 0,0 1-11 0,1 2 10 15,3-8-10-15,-4 5 10 0,4-6-10 0,-3 1 10 16,3 5-10-16,3-15 10 0,-3 12-10 0,3-9 0 16,-3 0 0-16,4-12 0 15,3 2-101-15,0-3-19 0,0 1-4 0</inkml:trace>
  <inkml:trace contextRef="#ctx0" brushRef="#br0" timeOffset="10904.25">24215 1538 1144 0,'0'0'51'0,"0"0"10"0,0 0-49 0,0 0-12 0,0 0 0 0,0 0 0 0,0 0 56 0,0 0 9 15,0 0 2-15,0 0 0 0,7 0-31 0,-7 0-5 16,0 0-2-16,7-10 0 0,3 4-14 0,-3 6-3 16,4-9-1-16,3 5 0 0,-3-2-2 0,3 3 0 15,7-10 0-15,-7 13 0 0,0-3 0 0,0-3 0 16,0 3 0-16,1-3 0 16,-5 6-37-16,1-10-8 0,-1 10-2 0,1 0 0 15,-1-3-127-15,1-3-26 0</inkml:trace>
  <inkml:trace contextRef="#ctx0" brushRef="#br0" timeOffset="11186.48">24296 1707 691 0,'0'0'61'0,"0"0"-49"0,0 0-12 0,0 0 0 16,0 0 94-16,0 0 16 0,0 0 3 0,7 0 1 15,3 0-70-15,-2 0-15 0,2-6-2 0,-3 6-1 16,4-10-17-16,-4 10-9 0,3-3 10 0,1-3-10 0,0-4 0 0,-1 4-12 15,1-3 1-15,-11 9 0 0</inkml:trace>
  <inkml:trace contextRef="#ctx0" brushRef="#br0" timeOffset="11538.54">24709 1318 230 0,'0'0'20'0,"0"0"-20"0,0 0 0 0,0 0 0 16,0 0 222-16,-4 6 40 0,1 4 8 0,3-10 2 15,0 0-184-15,-8 6-36 0,5-3-7 0,-4 13-1 16,3-13-20-16,1 3-4 0,-1 4-1 0,-3-4 0 16,4 3-4-16,-1 4-1 0,1-7 0 0,-1 7 0 15,1 2-14-15,-4 1 11 0,3 3-11 0,-3-7 10 16,0 4-10-16,3 12 0 0,-3-9 0 0,4 6 8 16,-4 0-8-16,3-6 0 0,-3 6 0 0,0-6 8 15,0-3-8-15,0 6 0 0,3-7 0 0,1-5 0 16,-4-1-27-16,7 1-7 0</inkml:trace>
  <inkml:trace contextRef="#ctx0" brushRef="#br0" timeOffset="11816.95">24744 1309 1058 0,'0'0'47'0,"0"0"9"0,0 0-44 0,0 0-12 0,0 0 0 0,0 0 0 16,0 0 44-16,0 6 6 0,3 3 2 0,-3 1 0 15,4-4-12-15,-1 7-3 0,-3-13 0 0,4 6 0 16,-4 6-14-16,3 1-3 0,5-1-1 0,-8 4 0 16,3-3-6-16,1-4-1 0,3 7 0 0,-4 3 0 15,-3-4 6-15,7 4 1 0,-3 0 0 0,3-3 0 16,-4-4-19-16,1 4-19 0,3 3 4 0,-4-4 1 31,5 1-38-31,-5-7-7 0,-3 4-1 0</inkml:trace>
  <inkml:trace contextRef="#ctx0" brushRef="#br0" timeOffset="12045.04">24663 1591 864 0,'0'0'76'0,"0"0"-60"16,0 0-16-16,0 0 0 0,0 0 131 0,0 0 23 15,0 0 5-15,0 0 1 0,0 0-79 0,0 0-15 16,0 0-3-16,0 0-1 0,0 0-31 0,0 0-7 16,10-6 0-16,1 6-1 0,-1-10-15 0,1 1-8 15,0-1 10-15,6 4-10 0,-3-3-12 0,4-1-9 16,0 1-2-16,-1 0-485 15,1-1-98-15</inkml:trace>
  <inkml:trace contextRef="#ctx0" brushRef="#br0" timeOffset="14551.27">24776 1958 115 0,'0'0'0'0,"0"0"10"0,0 0-10 0,0 0 0 0,0 0 0 0,0 0 0 16,0 0 168-16,0 0 32 0,7-6 7 0,-4 2 1 16,-3 4-157-16,11 0-31 0,-4-6-7 0,-7 6-1 15,7-3-2-15,0-3-1 0,-4-4 0 0,5 10 0 16,-8 0 13-16,3-9 2 0,4 6 1 0,-7 3 0 15,4-7-1-15,3 7 0 0,0-6 0 0,-7 6 0 0,3-3-16 0,4-3-8 16,0 6 8-16,0-3-8 16,0-4 0-16,1 4 8 0,-1-3-8 0,3 6 0 15,-3-9 0-15,4 5 8 0,-4-2-8 0,3 6 0 0,-2-3 0 16,-1-3 0-16,-4 0 0 0,4 2 0 0,-3-2 0 0,3 3 0 16,-7 3 8-16,7-6-8 0,0-4 8 0,-4 10 0 15,8-9 0-15,-11 9 0 0,0 0 13 0,0 0 3 16,7 0 0-16,-7 0 0 0,0 0-4 0,0 0-1 15,7-10 0-15,-7 10 0 0,7 0-19 0,0-6 0 16,-7 6 0-16,0 0 0 0,11-3 0 0,-11 3 0 16,0 0 0-16,0 0 0 0,7-6 0 0,0 3 0 15,-7 3 0-15,0 0 0 0,0 0 0 0,7 0 0 16,4-10 0-16,-11 10 0 0,0 0 0 0,0 0 0 0,7-6 0 0,-7 6 0 16,0 0 0-16,0 0 0 0,0 0 0 0,7 0 0 15,-7 0 0-15,0 0 0 16,0 0 0-16,0 0 0 0,10 0 0 0,-10 0 0 0,0 0 0 0,0 0 0 15,0 0 0-15,0 0 0 0,0 0 0 0,0 0 0 16,0 0 0-16,0 0 0 16,11-9 0-16,-11 9 0 0,0 0 0 0,0 0 0 0,10-10 0 0,-10 10 0 15,0 0 0-15,0 0 0 0,0 0 0 0,0 0 0 16,0 0 0-16,0 0 0 0,7 0 0 0,-7 0 0 16,0 0 13-16,0 0-4 0,0 0-1 0,0 0 0 15,11-3-8-15,-11 3-11 0,0 0 3 0,0 0 0 16,0 0 8-16,0 0 0 0,0 0 0 0,11 0 0 15,-11 0 0-15,7-13 0 0,-7 13 0 0,0 0 0 0,0 0 0 16,0 0 0-16,0 0 0 0,0 0 0 16,0 0 8-16,0 0-8 0,0 0 8 0,0 0-8 0,7-3 0 15,-7 3 0-15,0 0 0 0,0 0-8 0,0 0 8 0,0 0 0 16,0 0 0-16,0 0 0 0,7 0 0 0,-7 0 0 16,7-6 0-16,-7 6 0 0,0 0 0 0,0 0 0 15,0 0 0-15,0 0 0 0,0 0 0 0,0 0 0 16,0 0 0-16,0 0 0 0,0 0 0 0,0 0 0 15,0 0 0-15,0 0 0 0,7-3 0 0,-7 3 0 16,0 0 0-16,3-6 0 0,-3 6 0 0,0 0 0 16,0 0 0-16,7 0 0 0,1-10 0 0,-1 7 0 15,-7 3 0-15,0 0 0 0,7-6 0 0,0 3 0 16,0-4 0-16,-7 7 0 0,7-6 0 0,0 6 0 16,-4-3 0-16,-3 3 0 0,0 0 0 0,11-6 0 15,-4 6 0-15,-3-3 0 0,3-4 0 0,-7 7 0 0,7-3 0 0,0 3-8 16,0-6 8-16,-7 6 0 15,7 0 0-15,0-9 0 0,0 9 0 0,0 0 0 0,0-4 0 0,0-2 0 16,-7 6 0-16,4 0 11 0,3-3-3 0,-7 3 0 16,0 0-8-16,7 0 0 0,0-6-12 0,0 6 12 15,0-7 0-15,-7 7 0 0,0 0 0 0,3 0 12 16,4-3-12-16,-3 3-11 0,-4 0 3 0,7 0 0 16,-7 0 8-16,11-6 0 0,-4 6 0 0,0 0 0 15,-7 0 0-15,0 0 11 0,3 0-3 0,-3 0 0 16,0 0-8-16,7 6 0 0,0-6 0 0,-7 0 0 15,0 0 0-15,0 0-11 0,0 0 3 0,7 0 0 16,1-6 8-16,-1 6 11 0,-7 0-3 0,0 0 0 16,0 0-8-16,0 0 0 0,0 0 0 0,0 0 0 15,0 0 0-15,7 0 0 0,-7 0 0 0,7 0 0 16,-7 0 0-16,0 0 0 0,7-3 0 0,-7 3 0 0,0 0 0 16,0 0 0-16,0 0 0 0,0 0 0 0,0 0 0 0,0 0 0 15,0 0 0-15,0 0 0 0,0 0 0 0,0 0 0 16,-7 3 0-16,7-3 0 0,0 0 0 0,0 0 0 15,-4 0 0-15,4 0 0 0,-10 6 0 0,10-6 0 16,0 0 0-16,0 0 8 0,-7 0-8 0,7 0 0 16,0 0 0-16,0 0 0 0,0 0 0 0,0 0 0 15,0 0 0-15,0 0 0 0,0 0 0 0,0 0 0 16,0 0 0-16,0 0 0 0,0 0 0 0,0 0 0 0,0 0 0 0,0 0 0 16,0 0 0-16,0 0 0 0,0 0 0 15,0 0 0-15,0 0 0 0,0 0 0 16,0 0 0-16,0 0 0 0,0 0 0 0,0 0 0 0,0 0 0 0,0 0 0 15,0 0 0-15,0 0 0 0,0 0 0 0,0 0 0 16,0 0 0-16,0 0 0 16,0 0 0-16,0 0 0 0,0 0 0 0,0 0 0 0,-8 0 0 15,8 0 0-15,0 0 0 0,0 0 0 0,0 0 0 16,0 0 0-16,0 0 0 0,0 0 0 0,0 0 0 0,0 0 0 16,-7-6 0-16,7 6 0 0,0 0 0 0,0 0 0 15,0 0 0-15,0 0 0 0,0 0 0 0,0 0 0 16,0 0 0-16,0 0 8 0,-3-3 0 0,3-3 0 15,0-7-8-15,0 13 8 0,0 0-8 0,-4-6 8 16,4-4-8-16,-3 4 0 0,3 6 0 0,-4-3 0 16,1-3 0-16,3 3 10 0,-7-4-10 0,0-2 10 15,0 9 22-15,0 0 4 0,3-9 0 0,-3-1 1 0,0 10-6 0,3-3-2 16,-3-3 0-16,4-1 0 0,-1 4-16 0,-3 3-3 16,4-9-1-16,-4 3 0 0,3-4-9 0,-3 10-9 15,7-9 9-15,-3 9-13 16,3-10 13-16,0 10 10 0,0 0-2 0,0-6 0 0,0 3-8 0,0-3 0 15,3 3 0-15,4 3 0 0,-7 0 0 0,0 0 0 16,4-7-11-16,-4 7 11 0,0 0-12 0,7 7 2 16,3-14 1-16,-10 7 0 0,7 7 9 0,0-7 0 15,4 0 0-15,-4 3-8 0,4-3 8 0,-4 0 0 16,-7 0 0-16,7 9 0 0,3-9 0 0,-3 0-8 16,0 6 8-16,-7-6-8 0,7 7 8 0,1-4-13 15,-1-3 5-15,-7 0 8 0,0 0 0 0,10 9 0 0,-3 1 0 0,0-4 0 16,-7-6 0-16,0 0 0 15,0 0 0-15,7 9 0 0,-3-6-11 0,3 10 11 0,-7-13-8 0,0 9 8 16,0-5 0-16,0 5 0 0,0 7 9 0,0-13-9 16,-4 3 0-16,4 3 0 0,-3-2 0 0,3 2 0 15,-4-6 0-15,4 7 0 0,0-10 0 0,-3 9 0 16,-4 0 12-16,3-2-4 0,4-7 0 0,0 9-8 16,-3 1 8-16,-1-1-8 0,1-9 0 0,-1 6 0 15,4-6 10-15,-3 10-10 0,-1-7 8 0,4-3-8 16,4 9-11-16,-8-3-7 0,1 1-2 0,-5 2-458 15,5-6-92-15</inkml:trace>
  <inkml:trace contextRef="#ctx0" brushRef="#br0" timeOffset="15215.03">25770 1155 518 0,'0'0'46'0,"0"0"-37"15,0 0-9-15,0 0 0 0,-3 0 146 0,3 0 27 16,-7 0 6-16,7 0 1 0,0 0-82 0,0 0-16 16,0 0-3-16,0 0-1 0,0 0-44 0,0 0-9 15,0 9-1-15,0-9-1 0,0 10-10 0,0-10-1 16,0 0-1-16,7 0 0 0,-4 16-11 0,1-13 10 16,-4-3-10-16,7 9 10 0,4-3 0 0,-4-6 0 15,0 10 0-15,3-10 0 0,-3 6 1 0,4-3 0 16,0 7 0-16,-1-10 0 0,4 0-11 0,-3 6 0 0,-1-6 9 0,4 3-9 15,-3 3 0-15,3-6 8 16,-3 0-8-16,-4 3 0 16,3-3-40-16,-3 0-12 0,1 0-2 0,-5 0-638 0</inkml:trace>
  <inkml:trace contextRef="#ctx0" brushRef="#br0" timeOffset="15509.32">26144 1033 806 0,'0'0'36'0,"-3"0"7"0,-1 6-35 0,-3 3-8 15,7 1 0-15,-3 6 0 0,-4-7 126 0,3 0 23 16,-3 10 5-16,4-3 1 0,3 3-98 0,-7-4-19 15,-1 4-4-15,1 3-1 0,0-6-1 0,0 9-1 16,0 0 0-16,-3-3 0 0,-1-3-13 0,0 6-2 16,1 3-1-16,-1-3 0 0,-3 3-15 0,4-3 9 15,-1-6-9-15,4 6 8 0,0-6-8 0,0 0 0 16,3 0 0-16,1-4 0 16,3 1-19-16,0-3-9 0,0-7-1 0,3 3-447 15,1-9-88-15</inkml:trace>
  <inkml:trace contextRef="#ctx0" brushRef="#br0" timeOffset="15829.69">26222 1121 1454 0,'0'0'64'0,"0"0"14"16,0 0-62-16,0 0-16 0,0 0 0 0,0 0 0 0,0 0 0 0,0 0 0 15,7-10 8-15,4 1-8 16,-1-1 8-16,-3 4-8 0,0 6 11 0,4-9-11 15,-1 6 8-15,-2-4-8 0,2-2 0 0,-3-1 0 16,4 7-10-16,3-3-9 0,-4 0-1 0,1-4-409 16,0 10-82-16</inkml:trace>
  <inkml:trace contextRef="#ctx0" brushRef="#br0" timeOffset="16122.4">26300 1208 576 0,'0'0'51'0,"0"0"-41"0,0 0-10 0,0 0 0 16,7 0 84-16,0 0 16 0,0 0 2 0,0 0 1 15,0 0-71-15,0 0-15 0,0-6-2 0,4 6-1 16,-4-9-14-16,3 9 0 0,-3-3 0 0,4-4-440 16</inkml:trace>
  <inkml:trace contextRef="#ctx0" brushRef="#br0" timeOffset="16588.22">26582 879 460 0,'0'0'41'0,"0"0"-33"0,0 0-8 0,0 0 0 16,0 0 186-16,7 9 35 0,-7-2 7 0,0 2 2 16,7 1-168-16,-7-1-34 0,3 10-6 0,-3-4-2 0,-3-2-12 0,3 3-8 15,3 3 10-15,-3-1-10 16,-3 7 0-16,3 1 0 0,3-8 0 0,-3 1 0 15,-3 6 11-15,3-6-11 0,0 0 12 0,0-3-12 16,3-4 8-16,1 4-8 0,0-7 0 0,-1 7 0 16,1-7-9-16,3-6-9 0,-4 10-2 0</inkml:trace>
  <inkml:trace contextRef="#ctx0" brushRef="#br0" timeOffset="17208.59">26504 826 1630 0,'0'0'36'0,"0"0"7"0,0 0 1 0,7 0 3 0,0-10-38 16,0 7-9-16,0-3 0 0,4 0 0 0,0 6 39 0,-1-3 5 15,4-4 2-15,-3 7 0 0,-1-3-24 0,5 3-5 0,-1 0-1 0,0 0 0 16,0 0-16-16,4 0 0 0,-4 0 0 0,0 3 0 16,0-3 0-16,-4 10 0 0,1-4 0 0,0-6 0 15,-11 0 0-15,14 6 0 0,-14-6 0 0,7 3 0 16,-7-3 0-16,7 10 0 0,-4-1 8 0,1-3-8 16,-1-2 0-16,-3 5 0 0,-3-3 8 0,-1 4-8 15,1-1 0-15,-1 0 0 0,1-2 8 0,-4 2-8 0,0-6 0 0,0 7 0 16,0-4 8-16,0-6-8 0,-1 9 0 0,1 1 0 15,-3-10 0-15,6 9-9 0,4-9-3 0,-7 0 0 16,0 0 0-16,0 0 0 0,7 0 3 0,0 0 0 16,0 0 0-16,0 0 0 0,0 0-8 0,0 0-2 15,0 0 0-15,0 0 0 0,0 0 19 0,0 0 0 16,0 0 0-16,7-9 0 0,-7 9 0 0,7 0 0 16,0-10 0-16,0 7 0 0,0-3-16 0,4 6 0 15,0 0 0-15,-4 0 0 0,0 0 16 0,-7 0-12 16,0 0 12-16,10 0-10 0,1 0 10 0,-4 9-8 15,-4 1 8-15,4-10-8 0,-3 9 8 0,0-3 0 16,-4 4 0-16,3-1 0 0,-3 1 8 0,0-1 0 16,0 1 0-16,4-4 0 0,-4 6 3 0,0-2 1 15,-4-4 0-15,4 3 0 0,-3 1 8 0,-1-1 3 16,0-2 0-16,-3-4 0 0,4 3-3 0,-4 3 0 0,0 1 0 0,3-1 0 16,-3 1 4-16,0-4 1 0,-3 3 0 0,-1 1 0 15,0-1 3-15,-3 0 0 0,4 1 0 0,-4-1 0 16,-4 1-20-16,0-1-8 0,8-3 8 0,-4 4-8 15,3-1 10-15,-3 1-10 0,0-4 12 0,3-3-12 16,1 3 0-16,3-3 0 0,0-3-15 0,7 0-601 16,0 0-120-16</inkml:trace>
  <inkml:trace contextRef="#ctx0" brushRef="#br0" timeOffset="29250.93">14831 13052 1209 0,'0'0'108'0,"3"-3"-87"16,1-3-21-16,-1-4 0 0,1 10 140 0,-4 0 23 16,3-9 5-16,-3 9 0 0,7 0-132 0,-7 0-28 15,0-9-8-15,0 9 0 0,0 0 0 0,0 0 0 16,-3-7 0-16,-4 4 0 0,-4 3 0 0,-6-6 8 0,-4 12-8 16,-4-6 8-16,0 0-8 0,-3 3 0 0,-4 4 0 0,-3 2 0 15,0-3 16-15,3-3 8 0,-3 7 2 0,-1-1 0 16,-3 1 26-16,4-1 4 0,3 4 2 0,-3-10 0 15,3 6-22-15,4-3-4 0,0 4 0 0,7-7-1 16,7-3-19-16,3 6-3 0,-3-3-1 0,3 4 0 16,4-1-8-16,7-6 0 0,0 0 0 0,0 0 0 31,0 0-28-31,0 0-12 0,11 3-1 0,3 6-1 0,4-9-4 0,-1 7-1 0,8-7 0 0,0 0 0 16,-1-7 15-16,1 7 4 0,3-3 0 0,1-3 0 15,-5 3 28-15,4-3-9 0,1-1 9 0,-5 4 0 16,1 3 0-16,0-6 14 0,-1 3-2 0,-6-3 0 15,0 6 20-15,-1-4 3 0,-2-2 1 0,-5 6 0 16,-10 0-8-16,0 0-2 0,0 0 0 0,0 0 0 16,0 0-5-16,-7 0-1 0,-4 0 0 0,1 0 0 15,-8 0-20-15,-3 6 0 0,-4-2 0 0,1 2 8 16,-1 3-101-16,-3 1-20 0,-4-1-4 0,0 0-738 16</inkml:trace>
  <inkml:trace contextRef="#ctx0" brushRef="#br0" timeOffset="29990.76">23389 13087 288 0,'0'0'25'0,"0"0"-25"0,11-10 0 0,-4 4 0 15,3 3 416-15,1-3 77 0,3-4 16 0,4 1 3 0,-1-1-410 16,1 7-82-16,0-6-20 0,-1 3 0 0,1-4-15 0,-4 4-5 16,4 6 0-16,-4-3-1 0,-4-3 21 0,1 2 0 15,-4-2-9-15,-7 6 9 0,0 0-12 0,0 0 2 16,0 0 0-16,-7 6 0 0,-7-2 10 0,-7 5 0 16,-15-3 0-16,-2 4 0 0,-8 5 8 0,-7-2 3 0,-4-4 1 0,1 7 0 15,-1 0-3-15,-2-4 0 0,2 4 0 0,-3-7 0 16,4 1 31-16,3-1 5 0,3 0 2 0,15-2 0 15,3-4-26-15,8 3-5 0,-5-3 0 0,12-3-1 16,10 7-4-16,0-7-1 0,0 0 0 0,7 0 0 16,0 0-2-16,0 0 0 0,10-7 0 0,4 7 0 15,-3 0-22-15,10-3-5 0,7-3-1 0,4 6 0 32,-4-3-4-32,8-4-2 0,6 4 0 0,-3-3 0 0,-1-3 14 0,1 9 4 0,4-10 0 0,-1 4 0 15,-3 3 23-15,3-7 5 0,-3 4 0 0,0-3 1 16,-1 6-10-16,-6-4-3 0,0-2 0 0,-7 9 0 15,-4-6 0-15,-7 6 0 0,-3-3 0 0,-11 3 0 16,0 0-8-16,0 0 0 0,-11 0 0 0,-7 3-11 16,-10 3-1-16,-4 3 0 0,-6 1 0 0,-5-1 0 15,-3 1-79-15,-7 5-16 0,-3 4-3 16</inkml:trace>
  <inkml:trace contextRef="#ctx0" brushRef="#br0" timeOffset="33001.74">11578 13146 817 0,'0'0'36'0,"0"0"8"0,0 0-36 0,0 0-8 0,0 0 0 0,0 0 0 16,0 0 72-16,0 0 12 0,0 0 2 0,0 0 1 15,0 0-25-15,0 0-5 0,-7-6-1 0,0 6 0 16,7 0-10-16,-7-3-2 0,-7-3-1 0,-4 6 0 16,1 0 12-16,-1 0 2 0,0 0 1 0,-3 0 0 15,-11 0 1-15,4 6 0 0,0-6 0 0,-4 0 0 16,-7 3-22-16,-3-3-4 0,3 9-1 0,-10-2-912 16</inkml:trace>
  <inkml:trace contextRef="#ctx0" brushRef="#br0" timeOffset="34140.6">19837 13231 1004 0,'0'0'44'0,"0"0"10"0,0 0-43 0,-4-3-11 0,4 3 0 0,-7 0 0 15,7 0 92-15,-3 0 16 0,-8-6 3 0,7 6 1 16,4 0-26-16,-7 0-5 0,0-4-1 0,7 4 0 15,0 0 4-15,0 0 1 0,0 0 0 0,0 0 0 16,0 0-32-16,0 0-6 0,0 0-2 0,11 0 0 16,3 0-5-16,4 0 0 0,3 0-1 0,7 0 0 15,0 0-5-15,11-6-1 0,3 6 0 0,4 0 0 16,4-9-21-16,-1 9-4 0,0-10 0 0,-3 10-8 31,4-9-16-31,-8 9-9 0,-7-6-3 0,1 3-680 0,-1-4-137 0</inkml:trace>
  <inkml:trace contextRef="#ctx0" brushRef="#br0" timeOffset="41523.65">22973 1092 230 0,'0'0'10'0,"0"0"2"0,0 0-12 0,0 0 0 15,-4 10 0-15,1-10 0 0,-4 9 173 0,7-9 32 16,-4 0 7-16,-6 10 0 0,3-4-127 0,0-6-25 16,3 9-6-16,1-6-1 0,-8 4-35 0,4-1-7 15,7-6-2-15,0 0 0 0,0 0-9 0,0 0 0 16,0 0 0-16,0 0 0 0,0 0 0 0,0 0 0 15,0 0 0-15,0 0 0 0,7-6 28 0,0-1 3 0,-7 7 1 0,0 0 0 16,4-3-7-16,3-6-1 0,-4 3 0 0,-3-4 0 16,0 7 26-16,0 3 5 0,0 0 1 0,0 0 0 15,4-9-16-15,-1 2-2 0,1 1-1 0,-4 6 0 16,7-9-19-16,-7 9-4 0,0 0-1 0,7 0 0 16,0-3-13-16,-7 3 8 0,7-7-8 0,0 7 0 15,0-9 11-15,-7 9-11 0,7 0 12 0,4-10-12 16,-4 10 8-16,0-9-8 0,-7 9 0 0,3-6 0 15,8 6 10-15,-4-10-2 0,-4 10 0 0,5-3 0 16,-1-6 5-16,0 3 1 0,0 6 0 0,-4-10 0 16,4 10 7-16,0-9 2 0,-3-1 0 0,3 4 0 15,0 6 2-15,0-9 1 0,4 5 0 0,-4-2 0 16,3-3-8-16,-3 9-2 0,4-10 0 0,-4 10 0 16,4-9-8-16,-1 9-8 0,-3-6 12 0,4 3-12 15,-1-4 23-15,1 4-3 0,-1 3 0 0,1-9 0 16,0 9-20-16,-4-7 0 0,3 7 0 0,-3 0 8 0,4-9-8 0,0 9 0 15,-4 0 0-15,0-9 8 0,0 9-8 0,0-3 0 16,3-4 0-16,-3 7 0 0,4-6-14 0,-4 6 2 16,4-3 1-16,-4-3 0 0,3 6 19 0,1-4 4 15,-4 4 1-15,3-6 0 0,1 6-13 0,-4 0-18 16,-7 0 4-16,11-9 1 0,-1 9 21 0,-3 0 4 16,-7 0 0-16,7-10 1 0,-7 10-13 0,11 0 0 15,0 0 0-15,-11 0 0 0,0 0 0 0,10 0 0 16,-10 0 0-16,11-3 9 0,-11 3-1 0,0 0-8 0,0 0 12 0,7 0-4 15,-7 0-8-15,10-6 0 0,-10 6 9 0,11 0-9 16,-11 0 0-16,0 0 0 0,11 0 0 16,-11 0 8-16,10 0-8 0,-10 0 12 0,0 0-4 15,7 0 0-15,4 0-8 0,-11 0 0 0,7 0 0 0,-7 0 0 16,10 0 0-16,-10 0 0 0,7 0 0 0,-7 0 0 16,11 0 0-16,-4 0 0 0,-7 0 0 0,11 0 0 15,-11 0 12-15,7 0-1 0,-7 0-1 0,7 0 0 16,0-6-2-16,-7 6 0 0,7 0 0 0,3 0 0 15,-2 0-8-15,-1 0 0 0,0 0 9 0,0-3-9 16,3 3 0-16,-3 0 9 0,4 0-9 0,-1 0 0 16,-2 0 20-16,2 0-2 0,-3 0-1 0,0 0 0 15,4 0-26-15,-1-7-6 0,-3 7-1 0,4 0 0 0,0 0 26 16,-1 0 5-16,1 0 1 0,-4 0 0 0,-7 0-16 0,7 0 0 16,3 0 0-16,1 0 0 0,0 0 0 0,-4-3 0 15,3 3 0-15,1 0 0 0,-1 0 0 0,1 0 0 16,0 0 0-16,-4 0 9 0,-7 0-1 15,10 0 0-15,1 0 0 0,-4 0 0 16,3 0-8-16,-10 0 0 0,8 0 0 0,-1 0 0 0,3 0 0 0,1 0 10 16,-11 0-2-16,0 0-8 0,7 0 8 0,-7 0-8 15,0 0 0-15,10 0 0 0,-3 3 8 16,4-3-8-16,-11 0 0 0,0 0 0 0,0 0 12 0,11 0-4 16,-1 0 0-16,-10 0-8 0,11 0 16 0,-11 0-4 15,7 0-1-15,3 0 0 0,1 0-2 0,-4 0 0 16,-7 0 0-16,11 0 0 0,-4 0-9 0,0 0 12 15,3 0-12-15,-3 0 12 0,-7 0-12 0,7 0 0 0,-7 0 0 0,8 0 8 16,2 0-8-16,-6 0 0 0,-4 0 9 0,10 0-9 16,-6 7 0-16,6-4 0 0,-3-3 0 0,0 0 8 15,-7 0-8-15,7 6 0 0,4-6 0 0,-4 0 8 16,0 0-8-16,4 0 11 0,-4-6-11 0,3 6 12 16,5 0-12-16,-5 0 0 0,1-3 0 0,-1 3 0 15,1-7 0-15,3 7 0 0,-3 7 10 0,-4-7-10 16,0 0 0-16,0 0 0 0,0 3 0 0,0-3 0 15,-7 0 11-15,7 0-11 0,0 6 10 0,0-6-10 16,0 0 8-16,4 6-8 0,-4-6 0 0,0 3 0 16,0-3 12-16,3 0-3 0,-10 0-1 0,7 0 0 15,4 0-8-15,0 0 0 0,-11 0 0 0,10 0 0 16,1 0 0-16,-1 0 0 0,-10 0 9 0,11 0-9 16,-11 0 12-16,7 0-3 0,-7 0 0 0,11 0 0 15,-11 0-9-15,10 0 10 0,-10 0-10 0,0 0 10 16,11 10-10-16,-11-10 12 0,7 0-12 0,-7 0 12 0,7 0-12 0,-7 0 12 15,0 0-12-15,10 9 12 0,-10-9-12 16,11 6 0-16,-11-6 0 0,0 0 8 0,0 0-8 0,0 0 0 16,11 0 0-16,-11 0 0 0,7 4 8 0,-7-4-8 15,10 6 0-15,-10-6 8 0,11 3 1 0,-11-3 0 16,0 0 0-16,10 6 0 0,-3-6-1 0,-7 0-8 16,0 0 12-16,11 7-4 0,-4-4-8 0,-7-3 0 15,11 0 0-15,-11 0 8 0,0 0-8 0,7 9 0 16,0-9 0-16,-7 0 8 0,0 0-8 0,10 9 0 15,-3-9 0-15,-7 0 8 0,7 7-8 0,-7-7 10 0,0 0-10 0,8 9 10 16,2-9-10-16,-3 3 0 0,-7-3 0 16,7 0-11-16,0 10 11 0,0-10 8 15,0 0-8-15,0 0 11 0,1 0-11 0,-1 6 0 0,0-6 0 16,0 0 0-16,-4 6 8 0,4-3 0 16,-7-3 0-16,7 0 0 0,0 10-8 0,0-10 0 0,0 9-12 0,-3-3 12 15,3-6 0-15,-3 4 0 0,6 2 0 0,-6-3 0 16,-4-3 0-16,7 0 0 0,0 6 0 0,-4-6 0 15,-3 0 13-15,7 7-2 0,4-4-1 0,-7-3 0 16,-4 0-10-16,0 0 0 0,7 9 0 0,0-9 0 16,0 10 0-16,-7-10 0 0,0 0 0 0,7 6 0 15,-7-6 0-15,7 3 0 0,0 3 12 0,-4-3-4 16,-3-3-8-16,7 10-16 0,-3-4 4 0,-1 3 1 16,5 1 11-16,-5-1 0 0,-3-9 0 0,4 7 0 0,-1 2 0 0,1-6 0 15,3 3 0-15,-4 4 0 0,-3-10 0 0,7 9 0 16,-3 1 0-16,-1-4 0 15,4-3 0-15,-3 3 0 0,-1 4 0 0,-3-4 0 16,8-3 0-16,-5 6 0 0,-3 1 0 0,4-4 0 0,-4 4 0 0,3-7 0 16,-3 6 0-16,4-3 0 0,-4 4 0 15,0-10 0-15,0 0 0 0,3 9 0 0,1 7 11 16,-1-7 1-16,-3-9 0 0,0 3 0 0,4 10-12 0,-4-10 0 16,0-3 0-16,0 9 0 0,0-9 20 0,7 10-2 15,-7-1 0-15,-4 1 0 0,4-4-26 0,0-6-6 16,4 9-1-16,-8 1 0 0,4-1 15 0,0 1 0 15,0-4 0-15,0 3 0 0,4-6 0 0,-4 10 0 16,0-13 0-16,0 3 0 0,3 6 0 0,1 1 0 0,-1-1 0 0,1 1 0 16,-1-4 0-16,-3 3 0 0,0-9 0 0,4 7 0 15,-1-4 0-15,1 6 0 0,-4 7 0 0,4-7 0 16,-1-6 0-16,-3 10 0 0,4-10 0 0,-4 7 0 16,0-1 8-16,0-3-8 0,3 4 0 0,1-1 0 15,-4 0 0-15,3 1 0 0,-3-10 0 0,4 6 0 16,-4 7 0-16,3-7 0 0,1 3 0 0,-4-6 0 15,0-3 0-15,3 13 0 0,4-10 0 0,-7 7 0 16,0-10 0-16,4 9 0 0,-1-3 0 0,1 4 0 16,-4-1 0-16,3 0 0 0,1 1 0 0,-4-1 0 15,0 7 0-15,0-7 0 0,0-9 0 0,0 3 0 16,0 10 8-16,0-4-8 0,0-9 0 0,4 13 0 16,-4-7 0-16,0-6 0 0,0 10 0 0,0-10 0 15,3 3 0-15,-3 6 0 0,0-3 0 0,0-6 0 0,0 0 0 16,0 10 0-16,4-1 0 0,-4-9 0 15,3 10 0-15,-3-10 0 0,0 6 0 0,4 3 0 0,-4-5 8 0,3 8-8 16,-3-12 0-16,4 9 0 0,-4 4 0 0,3-7 0 16,-3 4 0-16,0-1 0 15,4 0 0-15,-4-2 0 0,0-7 0 0,0 9 0 0,0 4 0 0,0-7 0 16,0-6 0-16,0 9 0 0,0-5 8 0,0-4-8 16,0 0 0-16,0 12 0 0,0-9 8 0,3 7-8 15,-3-1 0-15,0-9 0 0,0 0 0 0,4 9 8 16,-4-2-8-16,0-7 0 0,3 9 10 0,1-6-10 15,-4 4 8-15,3 2-8 0,1-3 0 0,-4-3 8 16,0 13-8-16,0-13 0 0,3 3 0 0,-3 4 8 16,0-4-8-16,0-6 0 0,0 0 0 0,0 0 0 15,0 0 8-15,0 10-8 0,0-10 0 0,4 12 0 16,-4-12 0-16,0 0 0 0,0 0 0 0,3 9 0 16,-3-9 0-16,0 10 0 0,0-10 0 0,4 6 0 0,-4-6 8 0,0 10-8 15,0-10 0-15,4 6 0 0,-4 3 0 0,0-9 0 16,3 3 0-16,-3 7 0 0,4-4 8 0,-1 3-8 15,-3-5 0-15,0 8 0 0,4-9 0 0,-1 7 0 16,-3-10 0-16,4 9 0 0,-1-3 0 0,1 4 0 16,-1-7 0-16,1 6 0 0,-4-2 0 0,0 2 0 15,3-3 0-15,-3-6 0 0,0 13 0 0,0-13 0 16,4 6 0-16,-4 3 0 0,0-5 8 0,0-4-8 16,0 0 0-16,0 12 0 0,0-12 0 0,0 0 0 15,0 10 0-15,0-10 0 0,0 0 0 0,3 12 0 0,1-12 9 0,-4 0-9 16,3 10 10-16,1-1-10 15,0-3 0-15,-4-6 0 0,3 3 0 0,4 4 0 0,-3 2 0 16,-1-3 0-16,1-3 0 0,-1 7 0 0,-3-10 0 0,7 9 0 16,-3-3 0-16,-1-2 0 0,1 2 0 15,-1 3 0-15,1-2 0 0,-1 5 0 0,1-12 0 16,-1 16 0-16,1-13 0 0,-4 3 0 0,4 4 0 0,-1-1 0 16,1 0 0-16,-4 1 0 0,0-10 0 0,3 6 0 15,1 4 0-15,-1-1 0 0,1-3 0 0,-1 4 0 16,1-7 0-16,-1 6 0 0,-3-9 0 0,4 10 0 15,-4-10 0-15,3 9 0 0,4 0 0 0,0-2 0 16,-3 2 0-16,-4-9 0 0,11 9 0 0,-4 1 0 0,-7-10 0 16,3 6 0-16,1 4 0 0,-1-1 0 0,1-3 0 0,-4 4 0 15,3-7 0-15,1 6 0 0,-1 1 0 0,1-4 0 16,-4 3 0-16,0 1 0 0,0-1 0 0,3 0 0 16,-3-9 0-16,4 10 0 0,-1-4 0 0,4 4 0 15,-3-1 0-15,0-3 0 0,-4-6 0 0,3 10 0 16,4 2 0-16,-3-12 0 15,-1 10 0-15,1-4 0 0,-4-3 0 0,3 6 0 0,-3-9 0 0,7 13 0 16,-7-10 0-16,0-3 0 0,7 10 0 0,-3-1 0 16,-4-9 0-16,7 9 0 0,0-2 0 0,-3 2 0 15,-4-9 0-15,3 6 0 0,-3-6 0 0,4 10 9 16,3-7-9-16,-7-3 0 0,0 0 0 0,7 9-11 16,-4 1 11-16,4-4 0 0,-7-6 0 0,4 9 0 15,-4-9 0-15,3 10 0 0,-3-10 0 0,4 6 0 16,-4-6 0-16,7 9 0 0,-7-9 0 0,3 4 0 15,-3-4 0-15,4 9 0 0,-4-9 0 0,7 6 0 0,-7-6 0 0,0 0 0 16,4 3 0-16,3 7 0 0,-7-10 0 0,7 6 0 16,-7-6 0-16,0 0 0 0,10 0 0 0,-10 0 0 15,0 0 0-15,7 6 8 0,-7-6-8 0,7 3 0 16,-7-3 0-16,7 10 0 0,-7-10 0 0,7 9 0 16,-7-9 0-16,8 0 0 0,-8 0 0 0,7 7 0 15,-7-7 0-15,7 9 0 0,0-9 0 0,-7 0 0 16,7 3 0-16,-7-3 0 0,0 0 0 0,7 6 0 15,-7-6 0-15,7 3 0 0,-7-3 0 0,7 7 0 16,-7-7 0-16,7 0 8 0,-7 0-8 0,0 0 0 16,7 9 0-16,-7-9 0 0,0 0 0 0,4 0 0 15,-4 0 0-15,0 0 0 0,7 10 0 0,-7-10 0 16,3 0 0-16,-3 0 0 0,7 9 0 0,-7-9 0 16,0 0 0-16,7 0 0 0,-3 9 0 0,-4-9 0 0,0 0 0 0,3 10 0 15,-3-10 0-15,4 6 0 0,3-6 0 0,-7 0 0 16,3 9 0-16,-3-9 0 0,0 0 0 0,4 0 0 15,-4 0 0-15,7 10 0 0,-7-10 0 0,4 0 0 16,-4 0 0-16,3 9 0 0,-3-9 0 0,4 7 0 16,-4-7 0-16,3 9 0 0,-3-9 0 0,4 3 0 15,-4-3 0-15,3 9 0 0,1-2 0 0,-1 2 0 16,-3-9 0-16,4 6 0 0,-1-2 0 0,-3-4 0 16,4 9 0-16,-4-9 0 0,0 0 0 0,7 0 0 15,-7 0 0-15,3 9 0 0,-3-9 0 0,4 10 0 16,-4-10 0-16,3 6 0 0,-3-6 0 0,4 9 0 15,3-2 0-15,-7-7 0 0,4 3 0 0,-4-3 0 16,7 9 0-16,-7-9 0 0,3 0 0 0,-3 0 0 16,7 10 0-16,-3-4 0 0,-4-6 0 0,7 0 0 0,-7 0 0 15,7 3 0-15,0 3 0 0,-7-6 0 16,7 0 0-16,0 0 0 0,0 0 0 0,-7 0 0 0,0 0 0 0,11 7 0 16,-4-7 0-16,0 0 0 0,-7 0 0 0,10 0 0 15,-3 0 0-15,0 3 0 0,8-3 0 0,-8 0 0 16,-7 0 0-16,0 0 0 0,10 0 0 0,-10 0 0 15,0 0 0-15,7 6 0 0,-7-6 0 0,7 0 0 16,4 0 0-16,-11 0 0 0,0 0 0 0,7 0 0 16,4 0 0-16,-11 0 0 0,7 0 0 0,3 0 8 0,-3 0-8 0,4 0 0 15,-11 0 0-15,7 0 0 0,3-6 0 16,-3 6 0-16,4 0 0 0,0 0 0 0,-11 0 0 0,10-3 0 16,-10 3 0-16,11 0 0 0,-1 0 0 0,-10 0 0 15,11 0 0-15,-11 0 0 0,7 3 0 0,4-3 0 16,-11 0 0-16,10 0 0 15,1 6 0-15,-11-6 0 0,7 0 0 0,0 3 0 0,3-3 0 16,-10 0 0-16,8 0 0 0,-1 6 0 0,3-2 0 0,-3-4 0 16,-7 0 0-16,7 0 0 15,4 9 0-15,-4-9 0 0,0 0 0 0,0 0 0 0,0 0 0 0,0 0 0 16,0 6 0-16,0-6 0 0,0 3 0 0,0-3 0 16,0 0 0-16,0 0 0 0,1 0 0 0,-1 7 0 15,3-4 0-15,-3-3 0 0,0 0 0 0,0 0 0 16,4 6 0-16,-4-6 0 0,0 0 0 0,0 6 0 15,4-6 0-15,-1 4 0 0,-6-4 0 0,6 0 0 0,-3 6 0 0,0-6 0 16,4 0 0-16,-4 3 0 0,-7-3 0 0,7 0 0 16,-7 0 0-16,7 0 0 0,-3 0 0 0,6 0 0 15,-3 0 0-15,-7 0 0 0,7 0 0 0,4 9 0 16,-4-9 0-16,0 0 0 0,4 0 0 0,-1 0 0 16,-10 0 0-16,11 0 0 0,-1 0 0 0,1 0 0 15,-4 0 0-15,4 0 0 0,-4 0 0 0,3 0 0 16,-10 0 0-16,0 0 0 0,11 0 0 0,0 0 0 15,-11 0 0-15,10 0 0 0,-10 0 0 0,11 0 0 16,-1 0 0-16,1 0 0 0,-11 0 0 0,7 7 0 16,-7-7 0-16,7 0 0 0,4 3 0 0,-11-3 0 15,0 0 0-15,10 0 0 0,1 6 0 0,-4-6 0 16,-7 0 0-16,10 0 0 0,-3 0 0 0,4 0 0 16,-4 0 0-16,0 0 8 0,4 0-8 0,-4 0 0 0,0 0 0 0,3 0 0 15,-3 0 0-15,4 0 0 0,0 0 0 0,-4 0 0 16,3-6 0-16,1 6 0 0,-4 0 0 0,3 0 0 15,1 0 0-15,0 0 0 0,-1 0-8 0,1 0 8 16,-1 0 0-16,4 0 0 0,-3 0 0 0,-4 0 0 16,-7 0 0-16,7 0 0 0,4 0 0 0,-1 0 0 15,1-3 0-15,0 3 0 0,-4 0 0 0,3-7 8 16,4 7-8-16,-3 0 0 0,-1 0 0 0,1 0 0 16,0 0 0-16,3 0 0 0,-14 0 0 0,10-9-8 15,4 9 8-15,-3-3 0 0,-4-3 0 0,4 6 0 16,-1 0 0-16,1-4 0 0,-4-2 0 0,3 6 0 15,-3 0 0-15,4 0 0 0,-11 0 0 0,11 0 0 16,-4 0 0-16,3 0 0 0,-3-6 0 0,4 6 0 16,-4 0 0-16,4-3 0 0,-1-4 0 0,-3 7 0 15,4-3 0-15,-1-3 9 0,-3 6-9 0,4 0 0 16,-4 0 0-16,4-9 0 0,-1 9 0 0,1-4 0 0,-1-2 0 0,1 6 0 16,0-3 0-16,-1-3 0 0,1 6 0 0,-1-3 0 15,1 3 0-15,-1 0 0 0,-2 0 0 0,2 0 0 16,1 0 0-16,-1 0 0 0,-3 0 0 0,4 0 0 15,3 0 0-15,-3 0 0 0,-1 0 0 0,-3 0 0 16,4 0 0-16,-1 0 0 0,5 0 0 0,-5 0 0 16,1 0 0-16,-1 0 0 0,1 0 0 0,-1 0 0 15,1 0 0-15,0 0 0 0,-1 0 8 0,1 0-8 16,-1-7 0-16,-3 1 0 0,4 6 0 0,-11 0 0 0,11 0 0 0,-1 0-9 16,1 0 9-16,-11 0 0 0,10 6 0 0,-3-6 0 15,-7 0 0-15,15 7 0 0,-15-7 0 0,10 0 0 16,1 0 0-16,-1 3 0 15,-10-3 0-15,11 0 0 0,-4 0 0 0,-7 0 0 0,10 6 0 16,-2-6 8-16,2 0-8 0,-3 0 0 16,4 0 0-16,-4 0 0 0,-7 0 0 0,10 0 0 0,1-6 0 0,0 6 0 15,-4 0 0-15,3 0 0 0,1 0 0 0,-1-3 0 16,1 3 0-16,0 0 0 0,-4 0 0 0,0 0 0 16,3 0 0-16,1 0 0 0,-4 0 0 0,3 0 0 15,1 0 0-15,0 3 0 0,-4-3 0 0,3 0 0 16,-3 6 0-16,-7-6 0 0,4 3 0 0,3-3 0 15,0 6 0-15,0-2 0 0,0-4 0 0,0 9 0 16,0-9 0-16,0 0 0 0,0 0 0 0,0 0 0 0,0 6 0 0,4-3 0 16,-11-3 0-16,7 0 0 0,4 0 0 0,-1 7 0 15,-10-7 0-15,11 0 0 0,-1 3 0 0,1-3 0 16,-11 0 0-16,7 6 0 0,-7-6 0 0,11 6 0 16,-1-2 0-16,-10-4 0 0,7 6 0 0,-7-6 0 15,11 3 0-15,-11-3 0 0,7 9 0 0,-7-9 0 16,7 7 0-16,-7-7 0 0,11 3 0 0,-11-3 0 15,7 6 0-15,-7-6 0 16,0 0 0-16,7 3 0 0,-7-3 0 0,10 6 0 0,-10-6 0 0,7 7 0 16,-7-7 0-16,7 3 0 0,-7-3 0 0,7 0 0 15,0 9 0-15,-7-9 0 0,0 0 0 0,11 0 0 16,-4 10 0-16,-7-10 0 0,7 6 0 0,0-3 0 16,-7-3 0-16,4 6 0 0,-4-6 0 0,7 3 0 0,-7-3 0 0,7 7 0 15,0-4 0-15,-7-3 0 0,3 6 0 0,-3-6 0 16,7 6 0-16,-7-6 0 0,0 0 0 0,4 4 8 15,3 2-8-15,-3-3 0 0,3-3 0 0,-4 9 0 16,-3-9 0-16,0 0 0 0,0 0 0 0,7 0 0 16,-3 10 0-16,-4-10 0 0,0 0 0 0,7 6 0 15,0-6 0-15,-4 3 0 0,-3-3 0 0,7 13 0 16,-3-10 0-16,3-3 0 0,-7 0 0 0,4 9 0 16,-1-2 0-16,1-4 0 0,-4-3 0 0,3 6 0 15,-3-6 0-15,4 3 0 0,-4-3 0 0,7 6 0 16,-7-6 0-16,3 3 0 0,4 4 0 0,-3-4 0 15,3-3 0-15,-7 0 0 0,3 6 0 0,4 0 0 16,4-2 0-16,-4-4 0 0,-7 0 0 0,0 0 0 16,4 0 0-16,3 9 0 0,-7-9 0 0,7 0 0 15,0 9 0-15,0-9 0 0,0 7 0 0,-7-7 0 16,3 3 0-16,4 3 0 0,1-3 0 0,-1 3 0 0,-7-6 0 0,7 7 0 16,-7-7 0-16,7 3 0 0,0 3 0 0,-7-6 0 15,0 0 0-15,0 0 0 0,10 3 0 0,-3 4 0 16,-7-7 0-16,7 3 0 0,1-3 0 0,-8 0 0 15,0 0 0-15,0 0 0 0,0 0 0 0,7 9 0 16,-7-9 0-16,0 0 0 0,7 9 0 0,-7-9 8 16,0 0-8-16,0 0 0 0,10 7 0 0,-10-7 0 15,7 3 0-15,0 3 0 0,0-6 0 0,-7 0 0 16,7 10 0-16,-3-1 0 0,3 0 0 0,-7-9 0 0,4 7 0 0,-4-7 0 16,0 0 0-16,7 9 0 15,-7-9 0-15,7 0 0 0,-7 0 0 0,0 0 0 16,7 9 0-16,-7-9 0 0,0 0 0 0,0 0 0 15,0 0 0-15,7 7 0 0,-7-7 0 0,7 3 0 16,-7-3 0-16,3 9 0 0,-3-9 0 0,0 0 0 16,7 7 0-16,-7-7 0 0,0 0 0 0,4 3 0 0,-4-3 0 0,7 9 0 15,-7-9 0-15,4 6 0 0,-4-6 0 0,0 0 0 16,7 10 0-16,-7-10 0 0,3 3 0 0,-3-3 0 16,0 0 0-16,0 0 0 0,0 0 0 0,0 0 0 15,0 0 0-15,4 6 0 0,-4-6 0 0,0 0 0 16,0 0 0-16,0 0 0 0,0 0 0 0,0 0 8 15,0 0-8-15,0 0 0 0,0 0 0 0,0 0 0 16,0 0 0-16,0 0 0 0,0 0 0 0,0 0 8 0,0 0-8 0,0 0 0 16,0 0 0-16,0 0 0 0,0 0 0 15,0 0 0-15,0 0 0 0,0 0 0 0,0 0 0 0,0 0-18 16,0 0 3-16,0 0 1 16,0 0-68-16,0 0-14 0,0 0-2 0,0 0-1 15,0 0-97-15,0 0-20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49:41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12168 345 0,'-11'0'31'0,"8"-3"-31"0,-8-3 0 0,4 6 0 16,4-4 126-16,-8-2 19 0,7 6 4 0,-6-6 1 0,-1 3-88 0,-3-4-18 16,14 7-3-16,-10 0-1 0,-1 0-12 0,0-3-4 15,1 3 0-15,3 0 0 0,-4 0-6 0,1 3-2 16,-5-3 0-16,5 0 0 0,-4 7-16 0,3-7 10 15,-3 9-10-15,3-9 8 0,-3 6 2 0,4-2 0 16,-1-4 0-16,1 6 0 0,6-6 40 0,-6 0 8 16,2 0 2-16,8 0 0 0,-3-6-1 0,3 6 0 15,0 0 0-15,0 0 0 0,0 0-6 0,0 0-1 16,0 0 0-16,0 0 0 0,0 0-20 0,0 0-5 16,11 0-1-16,3 0 0 0,-4 0 0 0,4 0 0 15,0 6 0-15,8-3 0 0,-1 3-18 0,-4-3-8 16,8-3 8-16,-4 7-8 0,4-4 12 0,7-3-4 15,-8 6 0-15,12-3 0 0,-1 3 7 0,-3-6 1 16,3 0 0-16,0 0 0 0,8 0 5 0,-5-6 2 0,8 3 0 0,-3-3 0 16,2 3 1-16,12-4 1 0,-8 4 0 0,4-3 0 15,4 6-3-15,-1-9-1 16,-7 9 0-16,4-4 0 0,4-2-1 0,-8 6 0 0,1 0 0 0,-1-6 0 16,4 6 0-16,-4 0-1 0,1 0 0 0,-4-3 0 15,-8 3-9-15,-2 0-2 0,2 0 0 0,5-7 0 16,-11 7 11-16,-1-9 1 0,5 6 1 0,-1-3 0 15,0 3 3-15,-10-4 0 0,3-2 0 0,4 3 0 16,-8 2-24-16,5 4-12 0,-8 0 2 0,0 0 0 16,4-6 10-16,-11 6 0 0,7 6 0 0,-7-6 0 15,-3 0 0-15,-1 4 0 0,-6 2 0 0,-4-6 0 0,10 6-15 0,-10-6-4 16,0 0-1-16,0 3 0 16,0-3 20-16,0 0 16 0,0 10-4 0,0-10 0 15,-7 6-12-15,7-6 0 0,-7 3 0 0,0 3 0 16,4-6-8-16,-8 0-2 0,1 0 0 0,6 0 0 15,-7-6-12-15,-3 6-2 0,4-3-1 0,-11-3 0 16,6 3-89-16,1-4-18 0,-3 7-3 0,-1-3-1 16,-7-3-81-16,4 6-17 0,-18 0-3 0,4 0-1 0</inkml:trace>
  <inkml:trace contextRef="#ctx0" brushRef="#br0" timeOffset="535.11">1580 12381 345 0,'0'0'31'0,"0"0"-31"16,0 0 0-16,0 0 0 0,0 0 175 0,0 0 29 15,0 0 5-15,0 0 2 0,0 0-149 0,0 0-30 16,0 0-5-16,0 0-2 16,8 6 31-16,-5-2 5 0,8-4 2 0,-1 0 0 0,1 9-3 0,3-9-1 15,-4 0 0-15,8 6 0 0,10-6-5 0,-3 3-1 16,-7-3 0-16,6 7 0 0,1-7 0 0,0 0 0 16,7 3 0-16,3-3 0 0,-7 0-30 0,14 0-7 15,-3 0 0-15,0 0-1 0,3 0 15 0,8-3 3 16,3-4 1-16,7 4 0 0,7-3 2 0,-4-3 1 15,4 5 0-15,-3-8 0 0,-1 3-13 0,4-1-2 16,-3-9-1-16,3 10 0 0,3-7-9 0,-13 7-1 16,3-4-1-16,0 4 0 0,-7-7-2 0,-1 7 0 0,5-7 0 0,-8 13 0 15,-3-6-8-15,-4 2 0 0,4-2 0 0,0 9 0 32,-7 0-171-32,3 0-26 0</inkml:trace>
  <inkml:trace contextRef="#ctx0" brushRef="#br0" timeOffset="82156.22">18034 14717 403 0,'0'0'36'0,"0"0"-36"16,0 0 0-16,0 0 0 0,0 0 137 0,-4 4 21 16,-6-4 4-16,3 0 1 0,7 0-105 0,0 0-21 15,-11 0-4-15,8 0-1 16,-4 0-59-16,3 0-12 0,-10-4-2 0,3-2-1 0</inkml:trace>
  <inkml:trace contextRef="#ctx0" brushRef="#br0" timeOffset="83927.09">17784 14824 1177 0,'-18'3'52'0,"11"-3"11"0,-4 0-51 0,1 0-12 16,-4 0 0-16,-1 0 0 0,1 0 44 0,4 6 7 16,-4-12 1-16,0 12 0 0,3-6-52 0,0 4 0 15,1-4-9-15,3 0 1 16,0 0-36-16,7 0-8 0,0 0 0 0,0 0-1 0,0 0 33 0,0 0 8 16,0 0 0-16,0 0 1 0,0 0 11 0,3 0 11 15,-3 0-3-15,7 0 0 0,0 0 13 0,4-4 3 16,-4 4 0-16,0-6 0 0,4 6 16 0,-4 0 3 15,3-3 1-15,1 3 0 0,-1 0-20 0,5 0-4 16,-1-6-1-16,3 6 0 0,-3 0 9 0,8 0 3 16,-1 0 0-16,3 0 0 0,1 0-31 0,0-3 0 0,-1 3 0 15,1 0 0-15,3-7 0 0,1 7 0 0,-1 0 0 0,4 0 0 16,-8 0 0-16,1 0 0 0,-4 0 0 0,4 0 0 16,-8 0 8-16,1-6-8 0,0 6 0 0,-4 0 0 15,0 0 0-15,-3-3-13 0,-1 3 1 0,1 0 0 16,-11 0 12-16,7-6 10 0,0 6-2 0,-7 0 0 15,0 0-8-15,0 0 0 0,3-10 9 0,-3 10-9 16,0 0 0-16,-3-9 0 0,-1 9 0 0,1-10 8 16,-1 10-42-16,-3-9-8 0,-3 9-2 0,-1 0 0 31,0-6-25-31,-3 3-6 0,0 3-1 0,0 0 0 16,-7 0 12-16,3 0 3 0,-3 0 0 0,0 3 0 0,-4 3 42 0,1-6 9 0,2 0 2 0,1 9 0 0,4-9 8 0,-5 7 0 15,-2-4 8-15,3-3-8 0,-4 6 24 16,7-3 1-16,-3 4 0 0,0-4 0 15,3-3 22-15,-3 6 4 0,3-6 1 0,1 3 0 16,3-3 3-16,0 0 1 0,0 6 0 0,-1-6 0 0,1 0-12 0,4-6-1 16,-1 6-1-16,4 0 0 0,-4 0-18 0,4 0-3 15,7 0-1-15,0 0 0 0,0 0-20 0,0 0 8 16,0 0-8-16,0 0 0 0,0 0 0 0,0 0 0 16,0 0 0-16,0 0 0 0,0 0 0 0,0 0 0 15,0 0-10-15,0 0 10 0,0 0 0 0,11 6 0 16,-4 4 12-16,4-10-3 0,-4 9 33 0,7-9 6 15,-4 6 2-15,5-2 0 0,-1-4-35 0,0 0-7 0,3 0-8 0,5 0 11 16,2 0 11-16,4 0 2 0,1 0 1 0,2 0 0 16,-2 0-13-16,2 0-2 0,1 6-1 0,3-6 0 15,1 0-9-15,-1 0 0 0,0 0 0 0,1 0 0 16,-5 0 0-16,1 0 0 0,0-6 0 0,0 6 0 16,-1 0 0-16,1-4 0 0,0-2 0 0,0 6 0 15,-1 0 8-15,1 0-8 0,0 0 0 0,3 0 8 16,-7 0-8-16,4 0 0 0,-4 0 0 0,0-3 0 15,1 3 0-15,-8-6 0 0,-3 6 0 0,3-3 0 16,-7-4 0-16,0 7-14 0,-4 0 5 0,-2-6 1 31,2 3-16-31,-10 3-4 0,0 0 0 0,0 0 0 0,0 0-20 0,-3-6-5 0,-4 3-1 0,-1-7 0 16,-2 4 1-16,-1 3 0 0,-3-4 0 0,-3-2 0 16,-1 9 20-16,0 0 4 0,-3-9 1 0,-4 9 0 15,1-7-32-15,-4 7-7 0,-4 0-1 0,0 0 0 16,-3 0-124-16,-1 7-24 0,1-4-6 0,-4 3-1 0,4 3 160 0,0 1 32 15,0-4 7-15,-4-3 0 0,3 7 64 0,-2-4 12 16,-1-3 2-16,4 3 1 0,-1 1 78 0,1-4 16 16,-4 3 3-16,7-3 1 0,-3 7-46 0,7-10-10 15,0 6-1-15,0-6-1 0,6 0-47 16,-2 0-10-16,6 0-2 0,0 0 0 0,1 0-24 16,6 0-4-16,1-6-8 0,-1 6 11 0,7 0 17 0,4 0 4 15,0 0 1-15,0 0 0 0,0 0-22 0,0 0-11 16,0 0 10-16,8 0-10 0,6 0 20 0,-4 0-1 15,8 0-1-15,-1 0 0 16,5 0 0-16,2 0 0 0,5 6 0 0,-1-3 0 0,4-6 10 0,3 3 1 16,4 3 1-16,6-3 0 0,-2 0 6 0,3-3 2 0,0 3 0 0,-1-6 0 15,5 6-9-15,3 0-1 0,0-4-1 0,3-2 0 16,4 3-9-16,0-3-2 0,0 6 0 0,0-10 0 16,0 10-1-16,3-6-1 0,1-3 0 0,-1 9 0 15,-3-10 6-15,4 10 0 0,-4-9 1 0,0 9 0 16,0-10-1-16,-4 10 0 0,4-3 0 0,0-3 0 15,0 6-10-15,4 0-2 0,-1-6-8 0,-3 6 12 16,0 0-3-16,-3 0-1 0,-1 0 0 0,0 6 0 16,4-6-8-16,0 0 8 0,0 9-8 0,0-9 8 15,0 7-8-15,-3-4 0 0,-1-3 0 0,1 6 8 16,-4-3 0-16,3-3-8 0,0 7 12 0,1-7-4 16,-1 3 0-16,-3-3-8 0,-3 0 12 0,-1 0-4 15,0 0 8-15,-3 0 2 0,0 0 0 0,-4 0 0 16,4-3-8-16,-3 3-2 0,3 0 0 0,-1-7 0 15,1 7-8-15,-3 0 0 0,-5-3 0 0,1 3 8 16,0 0-8-16,-4 0 0 0,-3 0 0 0,0 0 0 0,-4 3 0 0,0-3 0 16,-3 0 8-16,3 0-8 0,-7 0 0 0,-3 0 0 15,3 7 9-15,-3-7-9 0,-4 0 0 0,4 0 9 16,-1 0-9-16,1 3 0 0,-4-3 16 0,4 0-3 16,-4-3-1-16,3 3 0 0,1 0-12 0,-4 0 0 15,-14 0 0-15,11-7 0 0,-1 7 20 0,4-3 7 16,-7 3 1-16,0 0 1 0,-7 0-29 0,7-6 8 15,8 6-8-15,-8 0 0 0,-7 0 0 0,0 0 0 0,7-3 8 0,0 3-8 16,-7 0 9-16,0 0-1 16,7 0 0-16,0 0 0 0,0 0-8 0,-7 0-11 0,0 0 3 0,0 0 0 15,11 3 8-15,-4-3 0 0,-7 0 0 16,0 0 0-16,7 0 0 0,-7 0 0 16,0 0 0-16,0 0 0 0,0 0 0 0,0 0 11 0,7 0-3 0,-7 0 0 15,0 0-8-15,0 0 8 0,0 0-8 16,0 0 8-16,0 0 0 0,0 0 0 0,0 0 0 0,0 0 0 15,7-3-8-15,-7 3 0 0,-4-7 0 0,4 7 0 16,7-3 0-16,-7 3 0 0,-7-6 0 0,7 6 0 16,0 0 0-16,0 0 0 0,-3-9 0 0,-4 9 0 15,-4-7-9-15,11 7 9 0,0 0-12 0,0 0 12 16,-7 0-10-16,0 0 10 0,7 0-8 0,0 0 8 16,0 0-92-16,0 0-12 0,0 0-4 0,0 0-640 15,0 0-129-15</inkml:trace>
  <inkml:trace contextRef="#ctx0" brushRef="#br0" timeOffset="98786.57">15501 15351 709 0,'0'0'31'0,"0"0"7"0,0 0-30 0,0 0-8 16,0 0 0-16,0 0 0 0,0 0 79 0,0 0 14 16,0 0 3-16,0 0 1 0,0 0-23 0,0 0-5 15,0 0-1-15,0 0 0 0,0 0-28 0,0 0-5 16,0 0-2-16,0 0 0 0,0 0-17 0,0 3-4 16,0 6-1-16,0-9 0 0,0 0 14 0,0 0 3 15,0 0 1-15,0 0 0 0,0 0 8 0,0 0 2 16,4 7 0-16,-4-7 0 0,0 0 0 0,10 3 0 15,-3 3 0-15,-7-6 0 0,7 3-8 0,0 3-2 0,-7-6 0 0,11 7 0 16,0-7-12-16,-8 3-2 0,-3-3-1 0,11 0 0 16,-4 0-2-16,0 0-1 0,3 0 0 0,-3 0 0 15,0 6-3-15,0-6 0 0,1-6 0 0,2 6 0 16,-3-3 4-16,4-4 1 0,3 1 0 0,-4-3 0 16,1 6-1-16,3-4 0 0,-3-2 0 0,3 0 0 15,0 5 3-15,-3-2 0 0,-1-3 0 0,4 2 0 16,-3 4 3-16,-1-3 1 0,-6-3 0 0,-1-1 0 15,5 7-2-15,-5-3 0 0,4-4 0 0,0 4 0 16,0 3-4-16,-3-3-1 0,3-4 0 0,3 1 0 16,-6 6-12-16,6-7 0 0,-2-2-9 0,-1 2 9 15,3 1 0-15,-6 0 8 0,6-1 1 0,-3 1 0 16,0-10-9-16,0 10 0 0,-3-7 0 0,3 6 8 16,-3-8 2-16,-1 8 0 0,-3-5 0 0,4 5 0 15,-1-9 2-15,-3 4 1 0,4 2 0 0,-4-3 0 0,0 1 2 16,0 2 0-16,0-2 0 0,3 5 0 0,-3-9-5 0,0 10-1 15,4-7 0-15,-4 7 0 0,0-1-9 0,3 1 0 16,-3 0 0-16,4 2 0 0,-1-2 0 0,-3 0 0 16,4 5 0-16,-1-2 0 0,1-3 0 0,-4 6 0 15,3-4 0-15,-3 7 0 0,0-9 0 0,0 9 0 16,4-6 0-16,3 3 0 0,-7-7 0 0,0 4 0 0,0-4 0 16,4 7 0-16,-4-9 8 0,0 12-8 15,0 0 12-15,0-3-4 0,0-4-8 0,0 7 0 0,0 0 0 0,0 0 0 16,0 0 28-16,0 0 3 0,-4-3 1 0,4 3 0 15,0 0-32-15,0 0 0 0,0 0 0 0,0 0 0 32,0 0-20-32,0 0-9 0,0 0-3 0,0 0 0 0,0 0 32 0,0 0 0 0,0 0 0 15,0 0 0-15,-7 3 20 0,3-3 9 0,4 0 3 16,0 0 0-16,-7 7-32 0,7-7 0 0,-3 0 0 16,-1 9 0-16,1-9 0 0,-1 0 0 0,-3 6 0 0,4-3 0 15,-1-3 0-15,-3 7 0 0,0-4 0 0,0-3 0 16,0 0 0-16,0 0 0 0,0 6 0 0,-4-3 0 15,-3 7-10-15,4-4 10 0,-1-3-8 0,0 10 8 16,1-10 0-16,-4 6 0 0,3 1 0 0,4-4 0 16,7-6 0-16,0 0 0 0,-3 3 0 0,3-3 11 15,0 0-11-15,0 0 0 0,0 0 0 0,0 0 0 0,0 0 0 0,0 0 0 16,0 0 0-16,0 0 0 0,0 0 0 0,0 0 0 16,0 0 8-16,0 0-8 0,0 0 0 0,0 0 0 15,0 0 8-15,0 0-8 0,0 0 0 0,0 0 12 16,0-9-12-16,3 5 12 0,1-2-12 0,3-3 0 15,0-1 0-15,0 4 0 0,3 3-8 0,1-3 8 16,-1 3-10-16,1-4 10 0,0-2 0 0,-1 9 0 16,1-10 0-16,-4 7 0 0,3-3 0 15,-2 0 0-15,-1 3 0 0,0 3 0 0,-7 0 0 0,7-7 0 16,0 4 0-16,0-3 0 0,-7 6 0 0,3 0 0 16,4-3 0-16,-7 3 0 0,7-6-9 0,4 2 9 15,-4-2-8-15,-7 6 8 0,7 0 0 0,-7 0 14 16,0 0-2-16,11 0 0 0,-11 0-12 0,10 0 0 15,-3 6 0-15,-7-6 0 0,7 4 0 0,-3 5 0 0,-1-3 0 16,1-3 0-16,-4-3 0 0,4 7 0 0,-4 2 0 0,3 0 0 16,1 7 0-16,-4-6 9 0,0-7-9 0,0 6 8 15,3-3-8-15,-3 4-9 0,0-10 9 0,4 9-13 32,-1 1-113-32,1-1-22 0</inkml:trace>
  <inkml:trace contextRef="#ctx0" brushRef="#br0" timeOffset="129310">1573 16611 1170 0,'0'0'52'0,"0"0"10"15,0 0-50-15,0 0-12 0,0 0 0 0,0 0 0 16,0 0 21-16,0 0 2 0,-10 0 0 0,10 0 0 15,0 0-4-15,0 0-1 0,-7-6 0 0,3 3 0 16,-3 3-1-16,7 0 0 0,0 0 0 0,0 0 0 16,0 0 8-16,0 0 2 0,0 0 0 0,0 0 0 15,0 0 9-15,0 0 3 0,0 0 0 0,0 0 0 0,0 0-8 0,0 9-2 16,0-9 0-16,-3 10 0 0,3-1-9 0,0-3-1 16,0 4-1-16,0-1 0 0,0-6-6 0,0 10 0 15,-4-4-1-15,4 1 0 0,-7-1 7 0,4 1 2 16,3-1 0-16,0-6 0 0,-8 10-8 0,5-1-2 15,3-2 0-15,-4-1 0 0,-3-3 11 0,7 10 3 16,0-3 0-16,-3 2 0 0,3-2-24 0,0 2-12 0,0 4 2 16,0 0 0-16,0 3 10 0,0-3 12 0,0-7-2 0,0 13-1 15,0-6-9-15,0 0 0 0,0-3 0 0,0 3 0 16,-7-1 0-16,3-2 0 0,4 3-12 0,0 0 12 16,-7-10 0-16,4 7 0 0,3-7 0 0,-4 1 8 15,4-10 11-15,-7 6 1 0,7-6 1 16,0 0 0-16,-3 3-1 0,-4 3 0 0,3-6 0 15,4 0 0-15,0 0 6 0,0 0 1 0,-11 3 0 16,11-3 0-16,0 0-27 0,0 0 0 0,0 0-12 0,0 0 12 16,0 0 0-16,0 0 0 0,0 0 0 0,0 0 0 15,0 0 0-15,0 0 0 0,0 0 0 0,0 0 0 16,0 0 0-16,11 0 0 0,-7 7-8 0,3-4 8 16,3 3 0-16,-10-6 0 0,4 0 0 0,6 6 0 15,1-2 0-15,-1-4 0 0,-3 0 0 0,4 6 0 0,0-6 0 16,3 3 0-16,-4-3 0 0,4 0 8 0,4 0-8 15,-4 6 12-15,11-6-12 0,0 3 12 0,-4-3-12 16,3 7 8-16,1-4-8 0,0 3 8 0,3-3-8 0,4 3 0 16,-4-2 0-16,4 2 0 0,3 3 0 15,-10-2-14-15,3-4 3 0,4 3 1 0,-8-3 10 0,1 3 0 16,7-3 0-16,-7-3 0 0,3 0 16 0,4 0-2 16,-8 0 0-16,1 0 0 0,3-3 3 0,4 3 1 15,-7 0 0-15,3-6 0 0,4 6-5 0,-4 0-1 16,4 0 0-16,-4 0 0 15,4 0-12-15,-4 0 8 0,3 6-8 0,-6-6 0 0,3 0 0 0,4-6 0 16,-4 6 0-16,4 0 0 0,3 0 20 0,-6-3-3 16,2 3 0-16,-2-6 0 0,2 6-25 0,5 0-6 15,-8-10-1-15,4 10 0 0,-4 0 15 0,4-3 0 16,-8-3 0-16,4 6 0 0,-3 0 8 0,7 0-8 0,-7 0 12 16,-1 0-12-16,1 0 12 0,0 0-4 0,6 0 0 0,-6 0-8 15,0-6 12-15,0 2-12 0,-1 4 12 0,1-6-12 16,7 6 12-16,-8 0-4 0,1-3 0 0,-7-3-8 15,6 6 11-15,1 0-11 0,-4 0 10 0,0-3-10 16,-6 3 12-16,6 0-4 0,-4 0-8 0,1 0 12 16,0 0-4-16,-1 0-8 0,1 0 11 0,-4 0-11 15,4-7 9-15,-4 7-9 0,0 0 0 0,7 0 9 16,-10 0-9-16,6 0 0 0,1 0 0 0,-4 0 8 16,7 0-8-16,-7 0 0 0,0 0 0 0,1 0 8 15,6 0-8-15,-11 0 0 0,1 0 0 0,3-3-11 16,0 3 11-16,0 3 12 0,4-3-2 0,-1 0-1 15,-2 0-9-15,2 0-12 0,-3 0 2 0,0 0 1 16,8 7 17-16,-12-7 3 0,4 3 1 0,0-3 0 16,1 0 5-16,2 6 2 0,-6-3 0 0,-4-3 0 15,3 6-28-15,1-6-6 0,0 0-1 0,-1 4 0 0,-6 2 16 0,3-6 0 16,0 0 0-16,3 0 0 0,-10 0 0 0,7 6 0 16,0-3 8-16,-7-3-8 0,8 0 0 0,2 0 0 15,1 7 0-15,-8-7 0 0,-3 0 0 0,11 3 0 16,-8-3 0-16,8 0 0 0,-1 6 12 0,-6-6-4 15,3 0 0-15,4 3-8 0,-4-3 8 0,0 6-8 16,3-6 0-16,-6 3 0 0,6-3 0 0,1 7 0 16,0-4 0-16,-8 3 0 0,8-6 13 0,-1 6-4 15,-6-2-1-15,6-4 0 0,1 0-8 0,-7 9 0 0,3-9 0 16,7 6-11-16,-11-6 11 0,4 3 9 0,-7-3-1 0,0 0-8 16,7 0 0-16,-7 0 0 15,11 0-10-15,-4 0 10 0,4 0 0 0,-11 0 20 16,3 0-3-16,-3 0 0 0,11 0-1 0,-11 0 0 15,3-3 0-15,-3 3 0 0,7-6 10 0,0 3 2 0,-7 3 0 16,7-6 0-16,4 6-28 0,-8-10-14 0,5 10 2 0,-8 0 0 16,0 0 20-16,3-6 5 0,-3 6 1 0,11 0 0 15,-8-3-14-15,-3 3-18 0,0 0 4 0,0 0 1 16,7-7 21-16,-3 4 4 0,-1-3 0 0,-3-3 1 16,7 6-1-16,-7-4-1 0,0-8 0 0,0 5 0 15,0 1 10-15,0-1 3 0,0 1 0 0,0-4 0 16,-7-2-9-16,7 5-2 0,0-5 0 0,0-4 0 15,-3 3-3-15,-1-3-1 0,4 1 0 0,-7 2 0 0,7-3-9 0,-3 0 0 16,-4 0 9-16,7 1-9 16,-4-1 0-16,1 3 8 0,-1 0-8 0,0-2 0 0,1 5 0 0,3-9 0 15,0 10 0-15,-7-4 0 0,3 6 0 0,4 1 0 16,0 0 0-16,0-1 0 0,-7 1-15 0,4 3-1 16,-1 2 0-16,4 4 0 15,0-6-209-15,-10 6-43 0,-15-3-8 16,-10-3-1-16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52:34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13420 9989 345 0,'0'0'31'0,"0"0"-31"0,0 0 0 0,0 0 0 16,-7-7 236-16,7 4 40 0,0 3 9 0,0 0 2 16,-4-6-214-16,4 6-42 0,0 0-9 0,0 0-2 15,0 0 10-15,4-9 2 0,-4 9 0 0,0 0 0 16,0 0-32-16,3-4-10 0,4-2 0 0,-7 6 0 0,0 0 31 0,0 0 7 15,0 0 0-15,0 0 1 0,0 0 19 0,7 6 3 16,0-2 1-16,-3 5 0 0,-4-9 5 0,7 9 2 16,-4 1 0-16,4-1 0 15,-3 7-4-15,3-7-1 0,-3 7 0 0,3-7 0 16,0 7-14-16,0-3-4 0,3-4 0 0,-3 10 0 0,4-10-16 16,0 7-4-16,-1 0-1 0,-3-4 0 0,7 4-15 0,-3-7 8 15,-1 7-8-15,1-4 0 0,-4-2 0 0,4 5 0 16,-1-5 0-16,-3-1 0 0,-3 1 0 0,3-4 0 15,-4 3 0-15,5-6 0 0,-1 4-12 0,0-1-8 16,-7-6-1-16,3 3-1 16,-3-3-34-16,7 0-6 0,4-3-2 0,-4-3 0 15,0 6-41-15,3-7-9 0,-2 4-2 0,-5-3-440 0,8-3-89 0</inkml:trace>
  <inkml:trace contextRef="#ctx0" brushRef="#br0" timeOffset="349.48">13903 9810 1825 0,'0'0'80'0,"0"0"18"0,0 0-78 0,0 0-20 0,0 0 0 0,0 0 0 16,-7 3 64-16,3 6 8 0,4-9 3 0,-3 7 0 15,-4 2-39-15,3 7-8 0,1-4-2 0,-1 4 0 16,1 0-16-16,-1 2-10 0,-3 1 12 0,4 0-12 0,-4 6 0 16,-1-6 0-16,1 9 0 0,-3 0 0 0,3 4 16 0,-4-4-4 15,-3 7-1-15,4-1 0 0,-8-3 12 0,4 13 2 16,0-9 1-16,-4 9 0 0,0-7-5 0,4 7-1 16,4-6 0-16,-1 6 0 0,-3-10-1 0,0 4-1 15,3-4 0-15,1 1 0 0,-1-7-18 0,1 7 8 16,-1-10-8-16,4-3 0 0,0 3 0 0,0-7-11 15,0-2 0-15,0 3 0 16,3 0-114-16,-3-4-23 0,0-5-5 0,0-1-481 16,3-2-96-16</inkml:trace>
  <inkml:trace contextRef="#ctx0" brushRef="#br0" timeOffset="1779.38">11434 9412 403 0,'21'0'36'0,"-21"0"-36"0,0 0 0 0,0 0 0 16,0 0 237-16,0 0 41 0,0 0 8 0,0 0 2 15,-7 6-198-15,7 3-39 0,3 1-8 0,1 5-2 16,-8-2-29-16,1 3-12 0,6-1 8 0,1 4-8 15,-1 0 0-15,1 0 0 0,-8 0 0 0,8-1 0 16,3 7 0-16,0-6 0 0,-14-3 0 0,3 9 0 0,8-6 0 16,-1 0 8-16,-6-1-8 0,-4 1 0 15,3-3 0-15,1 3 8 0,3-4-8 0,-4-2 0 16,-6 3-11-16,3-7-7 0,10 0-2 0,-6 1 0 16,-5-4-124-16,1-3-24 0</inkml:trace>
  <inkml:trace contextRef="#ctx0" brushRef="#br0" timeOffset="2063.04">11127 9534 1324 0,'0'0'118'0,"0"-6"-94"16,3-4-24-16,-3 10 0 0,0 0 199 0,7-3 35 15,7-6 7-15,4-1 2 0,0-2-178 0,3 2-35 0,3-2-7 0,8-4-2 16,3-3-13-16,4 0-8 0,-7 1 10 0,10-4-10 16,1 3 8-16,-4 6-8 0,-4-2 0 0,0-4 0 15,0 3 0-15,-3 7 0 0,-4-4 0 0,1 1 0 32,-5 2-30-32,1 1-2 0,0-1-1 0,-8 1 0 15,4 6-28-15,1-3-6 0,-8 3-1 0,0-4 0 0,0 1-19 16,0 3-4-16,-3 3-1 0,-1 0-423 0,-3 0-85 0</inkml:trace>
  <inkml:trace contextRef="#ctx0" brushRef="#br0" timeOffset="2495.54">11885 9537 864 0,'-3'16'38'0,"-1"-7"8"0,1 1-37 0,-1-1-9 15,0 0 0-15,1 1 0 0,-1 5 175 0,4-5 33 16,-3 6 6-16,3-7 2 0,0 0-164 0,-4 1-33 16,4-10-7-16,0 9 0 0,0-3 1 0,0-6 1 15,0 0 0-15,0 0 0 0,0 0 13 0,0 0 2 16,0 0 1-16,0 0 0 0,0 0-1 0,0 0 0 16,0 0 0-16,0 0 0 0,0 0 13 0,0 0 2 15,0 0 1-15,0 0 0 0,0 0-1 0,0 0 0 0,7-6 0 0,-3-3 0 16,-1-1-9-16,1 1-3 15,0 0 0-15,-1-7 0 0,1 3-13 0,-1-2-3 16,-3-1-1-16,4-3 0 0,-1 0-4 0,-3 4-1 0,4-7 0 16,-1-3 0-16,4 9-10 0,-3-3 0 15,-1 0 9-15,1 0-9 0,-1 4 12 0,-3-4-3 0,4 3 0 0,-1 4 0 16,1 2-9-16,-1 1 0 0,1 0-12 0,0 2 12 16,3-2 0-16,-7 9 0 0,3-6 0 0,4 6 12 15,4-4-12-15,-4-2 0 0,0 6 0 0,0 0 0 16,-7 0-10-16,3 0-1 0,-3 0 0 0,11 0 0 15,-11 0-1-15,0 0-1 0,7 6 0 0,-7-6 0 16,0 0-21-16,0 0-4 0,4 4-1 0,3 2 0 16,-7-6-158-16,0 0-32 0,0 0-7 15,0 0 0-15</inkml:trace>
  <inkml:trace contextRef="#ctx0" brushRef="#br0" timeOffset="3002.56">12072 9408 921 0,'0'0'82'0,"0"0"-66"0,0 0-16 0,0 0 0 0,0 0 152 0,0 0 26 15,0 0 6-15,0 0 0 0,0 0-129 0,0 0-27 16,0 0-4-16,0 0-2 0,0 0 10 0,0 0 3 16,0 0 0-16,7 4 0 0,0 2-22 0,-3 3-4 15,-4-9-1-15,0 7 0 0,0 2 0 0,0 0-8 16,0 1 12-16,0-1-4 0,-4-6-8 0,4 7 0 0,0-4 9 0,0 3-9 15,0-9 42-15,0 10 4 0,0-1 1 0,0 1 0 16,4-4-19-16,-4 3-3 0,3 1-1 0,1-1 0 16,3 1 13-16,-4-1 3 0,1-3 0 0,3-3 0 15,-7-3-32-15,7 7-8 0,-7-7 0 0,11 0 0 16,3 3 0-16,-4-3-12 0,4 0 4 0,-3-3 0 16,0 3 8-16,-1-10 0 0,4 4 8 0,-3 3-8 15,-4-3 0-15,3-4 9 0,1 1-9 0,-4-1 0 16,0 1 8-16,0 3-8 0,0-4 0 0,-3 1 0 15,-1-1 9-15,1 1-9 0,-1-7 0 0,1 7 9 16,-1 0-9-16,-3-1 0 0,0-2 0 0,0-1 0 16,0 10 0-16,4-3 8 0,-4-4-8 0,0 10 0 15,0 0 12-15,0 0-2 0,0 0-1 0,0 0 0 16,0 0 3-16,0 0 0 0,0 0 0 0,3 10 0 16,1-4-12-16,0 3 0 0,-1 1 0 0,-3 5 8 15,4-2-8-15,-1 3 0 0,-3-7 0 0,4 0 0 0,-1 7 0 0,1-3 0 16,-4-4 0-16,3 7 0 0,1-7 0 0,-1 7 0 15,-3-7 0-15,4 1 0 16,-1-1-39-16,4 0 0 0,-3-2 0 0,-4-7 0 16,7 3-49-16,-7-3-9 0,0 0-3 0,4 9 0 15,-4-9-124-15,0 0-26 0,0 0-5 0,0 0-313 0</inkml:trace>
  <inkml:trace contextRef="#ctx0" brushRef="#br0" timeOffset="3412.47">12400 9606 662 0,'0'0'29'0,"0"0"7"0,0 0-36 0,0 0 0 16,0 0 0-16,7-6 0 0,-7 6 112 0,7-3 16 15,4-7 4-15,-4 10 0 0,0-6-57 0,0 6-11 16,0-9-3-16,4 9 0 0,-1-4-1 0,1-2-1 16,-1-3 0-16,-3 6 0 0,8-4 12 0,-5-2 2 15,1 9 1-15,-1-10 0 0,1 1-26 0,-1 3-6 0,1-4-1 0,-4 1 0 16,4-7-17-16,3 7-3 0,-4-4-1 0,1 4 0 16,0-7-12-16,-1 1-8 0,-3 2 8 0,4-3-8 15,-4 7 8-15,0-7-8 0,0 7 10 0,0-1-10 16,-3-2 10-16,-1 3-10 0,-3-7 10 0,0 10-10 15,-3-4 12-15,3 1-3 0,-4 6-1 0,-3-7 0 16,3 4 4-16,-3-3 1 0,0 2 0 0,0 7 0 16,-3-3 7-16,3-3 0 0,-4 6 1 0,0 6 0 15,-3-6-21-15,4 3 0 0,-1-3 0 0,4 7 0 16,-7 2 12-16,3-3-3 0,1-3 0 0,-1 7 0 16,1 5-9-16,-1-5 12 0,1-1-12 0,-1 10 12 0,0-3-12 0,1-4 0 15,-1 4 0-15,4 3 0 16,0-4 0-16,4-2 0 0,-1 3 9 0,4 3-9 15,0-10 10-15,0 0-2 0,4 7-8 0,-1-7 12 16,4 1-12-16,0-1 0 0,0 7 8 0,4-7-8 0,-4 1 0 16,3-1 0-16,-2 1 0 0,-1-4 0 15,3 3-36-15,1-6-1 0,-1 4 0 0,1 2 0 16,-1 0-23-16,1-9-4 0,0 10 0 0,-1-10-1 16,4 0-12-16,0 6-3 0,1-6 0 0,-5 0-718 0</inkml:trace>
  <inkml:trace contextRef="#ctx0" brushRef="#br0" timeOffset="5832.86">14256 9910 403 0,'0'0'17'0,"-7"0"5"0,3 6-22 0,-3-6 0 16,4 4 0-16,3-4 0 0,-4 0 185 0,4 0 33 15,-7 6 6-15,7-6 2 0,0 0-98 0,0 0-20 16,0 0-4-16,0 0-1 0,0 0-37 0,0 0-7 15,0 0-2-15,0 0 0 0,0 0-26 0,0 0-6 16,0 0-1-16,0 0 0 0,0 0 14 0,0 0 2 16,11 3 1-16,-1-3 0 0,1 0-19 0,-1 0-4 15,1 0-1-15,3-3 0 0,4 3-1 0,-4-6-1 16,0 2 0-16,0-2 0 0,0 6-15 0,0-9 11 0,4 9-11 0,-4-10 10 16,4 10-10-16,-4 0 0 0,-4 0-10 15,1-6 10 1,3 6-46-16,-3 0-3 0,-4 0-1 0,0 0 0 15,-7 0-102-15,0 0-20 0,10 6-4 0,-10-6-519 0</inkml:trace>
  <inkml:trace contextRef="#ctx0" brushRef="#br0" timeOffset="6134.05">14182 10098 1634 0,'0'0'72'0,"0"0"16"0,0 0-71 0,0 0-17 15,0 0 0-15,0 0 0 0,0 0 91 0,0 0 14 16,0 0 3-16,0 0 1 0,0 0-71 0,0 0-14 16,0 0-4-16,0 0 0 0,0 0-9 15,10 10-3-15,4-10 0 0,-3 0 0 0,3 0-8 0,4 0 0 16,-4 0 0-16,0 0-11 0,0 0-7 0,0-3-2 15,0-4 0-15,4 7 0 16,-4 0-23-16,0 0-5 0,0-3 0 0,0-3-1 16,0 6-6-16,1 0-1 0,-1-3 0 0,0-3 0 15,0 6-3-15,0 0-1 0,4-4 0 0,-4-2-396 16,3-3-80-16</inkml:trace>
  <inkml:trace contextRef="#ctx0" brushRef="#br0" timeOffset="6802.05">15053 9644 1641 0,'0'0'36'0,"0"0"7"0,0 0 1 0,0 0 4 0,0 0-39 0,-7 0-9 0,3 0 0 0,4 0 0 15,-7 0 11-15,4 0 0 0,-4 6 0 0,0-6 0 16,0 3-2-16,3 3 0 0,-3 1 0 0,0-4 0 16,0 6-9-16,3-9 0 0,-3 6 0 0,0-2 8 15,0 5 17-15,0-3 3 0,0 4 1 0,-3-7 0 0,3 9-5 0,0-2-2 16,-1-1 0-16,1 1 0 0,0-1 10 0,0 0 1 16,0 1 1-16,0-1 0 0,0 7-21 0,4-7-4 15,-1 1-1-15,4-1 0 0,-3 7-8 0,3-7 8 16,-4 1-8-16,4-7 8 0,0 3-8 0,0 3 0 15,0 1 0-15,0-4 8 0,0-6-8 0,0 9 0 16,0 1 9-16,0-1-9 0,0 1 11 0,0-1-3 16,0 1 0-16,0-1 0 0,4-3 2 0,-1 4 0 15,-3-1 0-15,0 0 0 0,0 1-10 0,0 5 0 16,4-2 0-16,-1-4 0 0,-3 7 0 0,4 0 0 16,3-4 0-16,-4-2 0 0,1-4 0 0,3 10 12 15,0-4-12-15,0-5 12 0,-4 2-2 0,5-6 0 16,-1 6 0-16,0-2 0 0,-4 2-2 0,8-9 0 15,-4 6 0-15,0-2 0 0,0-4-8 0,3 0 8 0,1 0-8 0,-4 0 8 16,0 0-8-16,4 0 12 0,-1 0-12 0,1-10 12 16,0 10-4-16,-1-9 0 15,1-1 0-15,6 4 0 0,-6-6-8 0,3-4 12 0,0 6-12 0,-3-5 12 16,3 2-12-16,0-2 0 0,0-4 9 0,-3 9-9 16,6-5 8-16,-6-4-8 0,-1 0 10 0,1 0-10 15,0 0 9-15,-4-3-9 0,0 4 8 0,-4-4-8 16,-6 0 8-16,3 9-8 0,7-12 8 0,-7 9-8 15,-4 4 0-15,1-4 0 0,-1 4 8 0,-3-4-8 16,0 7 10-16,-7-1 0 0,3-6 0 0,-3 7 0 0,0 0 5 16,0-1 1-16,0 4 0 0,0-3 0 15,0 5-16-15,-4-2-12 0,0 3 3 0,4-3 0 0,-3 6 9 0,-1-3-8 16,0-4 8-16,1 7-8 16,3 0-20-16,0 0-4 0,-4-9-1 15,7 9 0-15,-6 0-39 0,6 0-8 0,1 0-2 16,2-6-554-16,-2 6-112 0</inkml:trace>
  <inkml:trace contextRef="#ctx0" brushRef="#br0" timeOffset="7520.07">13578 11255 172 0,'0'0'16'0,"0"0"-16"0,0 0 0 0,0 0 0 16,0 0 375-16,0 0 72 0,0 0 14 0,0 0 3 16,4 4-334-16,-1 5-67 0,5-3-14 0,-1 10-2 15,-4-4-25-15,8-2-5 0,-1-1-1 0,-3 7 0 16,0 0-16-16,0-7 10 0,1 4-10 0,2-4 8 15,1-3-8-15,-1 4 8 0,1-1-8 0,-1-3 8 16,1-2-8-16,0 5 0 0,-1-3 0 0,-3-3 8 16,0 4-8-16,0-4 0 0,0 3 0 0,-7-6 0 15,7 0-31-15,4 6-8 0,-4-6-1 0,4 0-1 16,-4-6-139 0,3 6-27-16</inkml:trace>
  <inkml:trace contextRef="#ctx0" brushRef="#br0" timeOffset="7785.36">14026 11027 1497 0,'0'0'133'0,"0"0"-106"16,-7 9-27-16,-3-3 0 0,3 4 156 0,0 5 27 15,0-2 5-15,-4 3 0 0,4 2-152 0,0 1-36 0,0 6 0 0,-4 0 0 16,4-3 0-16,-3 3 0 0,6 4 0 0,-3 2 0 15,-3-3 0-15,2 0 0 0,1 1 0 0,0 5 0 16,0 1-8-16,-3-1 8 0,3 4 0 16,-4-1 0-16,0-2 0 0,-3-1 0 0,4 4 0 0,-1-7 0 15,-3 1-12-15,4-7 4 0,-1 3 8 0,-3-3-13 32,3 0-41-32,4-6-8 0,-3-6-2 0,3 2-528 0,-1-5-105 0</inkml:trace>
  <inkml:trace contextRef="#ctx0" brushRef="#br0" timeOffset="8099.53">14161 11274 1152 0,'0'0'51'0,"0"0"10"0,0 0-49 0,0 0-12 15,0 0 0-15,0 0 0 0,0 0 317 0,10 0 61 16,1 3 12-16,3-3 2 0,3-3-319 0,-2 3-64 16,6 0-9-16,-4 0-9 0,1-6-5 0,3 3-1 15,-3-3 0-15,3 2 0 16,0-5-65-16,-3 3-12 0,3-4-4 0,-7 7 0 15,4-3-32-15,-1-3-6 0,-3 2-2 0,1-2 0 16,-1 6 4-16,0-4 0 0,-4 4 0 0,1-3-471 0</inkml:trace>
  <inkml:trace contextRef="#ctx0" brushRef="#br0" timeOffset="8320.93">14178 11516 1728 0,'0'0'76'0,"0"0"16"16,0 0-73-16,0 0-19 0,0 0 0 0,11 0 0 16,-1 0 131-16,4-7 22 0,1 4 5 0,6 3 1 15,-4 0-127-15,5-6-32 0,-5 6 0 0,1-3 0 16,3-3-27-16,0 3-11 0,0-4-2 0,0 4-617 15,-3-3-123-15</inkml:trace>
  <inkml:trace contextRef="#ctx0" brushRef="#br0" timeOffset="8725.36">14968 10998 2401 0,'0'0'52'0,"-3"10"12"0,-1-1 1 16,1 1 3-16,3 5-54 0,-4 4-14 0,1 0 0 0,-1 6 0 0,4 0 22 0,0-3 2 16,0 3 0-16,0 0 0 0,0 0-13 0,0-3-3 15,0 3 0-15,4-6 0 0,-4 6-16 0,3-6-4 16,1-3-1-16,-1 2 0 15,1-5-25-15,-1 3-5 0,1-1-1 0,-4-2 0 16,3-4-18-16,-3 1-4 0,0 2-1 0,4-2-577 16,-4-10-116-16</inkml:trace>
  <inkml:trace contextRef="#ctx0" brushRef="#br0" timeOffset="10119.76">17505 7455 230 0,'0'0'10'0,"0"0"2"0,0 0-12 0,0 0 0 0,0 0 0 0,0 0 0 16,0 0 328-16,0 0 64 0,0 0 12 0,0 0 2 15,0 0-305-15,0 9-61 0,0 1-12 0,-4 5-2 16,1-5 1-16,3-1 0 0,0 1 0 0,0 5 0 16,-4-2-11-16,1-4-1 0,3 7-1 0,0 3 0 15,-4-4-14-15,1 4 0 0,3 0 8 0,-4 0-8 16,4 6 22-16,-3-6 2 0,-1 6 0 0,1 0 0 15,-1-3-7-15,4 3-1 0,0-6 0 0,-3 0 0 16,-1-1 7-16,0 7 1 0,1-9 0 16,-1-3 0-16,1 2-6 0,-1 1-1 0,1-3 0 0,-1-4 0 15,4-3 2-15,-3-3 0 0,3-3 0 0,0 0 0 16,0 0-5-16,0 0-1 0,0 0 0 0,0 0 0 16,-7 0-3-16,3 0-1 0,-3-3 0 0,4-3 0 15,-4-3-1-15,3-1 0 0,-3 1 0 0,0-10 0 16,3 10-8-16,1-10 0 0,-4 3 9 0,3-9-9 15,1 6 18-15,-1-3-1 0,1-3 0 0,3-3 0 16,0 3-17-16,0 0 0 0,3-3 8 0,1-1-8 0,-1-2-12 0,4 9-5 16,0-9-2-16,0 9 0 0,0-3 19 0,-3 6 0 15,3 0-8-15,0-3 8 0,0 9 0 0,0-2-8 16,-3 5 8-16,-1 1 0 0,1 0-10 0,3-1 10 16,3 4-8-16,-2 3 8 0,-1-4 0 0,3 4 0 15,1 3 0-15,3-6-8 0,-4 6-2 0,5 6 0 16,-1-3 0-16,0 4 0 0,0 2 10 0,4-6-12 15,-8 10 12-15,4-4-12 0,0 4 12 0,0-4 0 16,-3 7-9-16,3-7 9 0,-3 7 0 0,-4-4 0 16,3-2 0-16,-6-1 0 0,3 4 0 0,-4-1 0 0,1-5 0 0,-4 5 0 15,0-6 0-15,-4 4 0 16,1-1 9-16,-1 7-9 0,1-7 10 0,-1 1-2 16,-3-7-8-16,-3 6 12 0,3-2-2 0,-4 2-1 0,4 0 0 15,-4-2 0-15,4-4-9 0,-3 3 0 0,3-3 9 16,-4-3-9-16,4 0 0 0,-3 0 8 0,2 7-8 0,1-14 0 31,-3 7-28-31,3-3-9 0,0-3-3 0,0 6 0 16,-4-10-39-16,8 10-8 0,3 0-1 0,-8-9-1 0,1 9-30 0,0-9-5 15,7 9-2-15,-3-7-612 0</inkml:trace>
  <inkml:trace contextRef="#ctx0" brushRef="#br0" timeOffset="10800.1">17731 7652 1209 0,'0'0'53'0,"0"0"12"0,-4 10-52 0,1-4-13 0,3 4 0 0,0-10 0 16,0 9 139-16,0-6 25 0,0-3 4 0,0 6 2 16,0-6-91-16,0 0-19 0,0 10-3 0,0-10-1 0,0 0-16 15,0 0-3-15,0 0-1 0,0 0 0 0,0 0-13 0,0 0-3 16,0 0-1-16,0 0 0 0,0 0 12 0,0 0 2 15,0-10 1-15,3 1 0 0,1 0 11 0,-4-1 3 16,3-6 0-16,1 7 0 0,-1-7-14 0,1 7-2 16,-4-4-1-16,3-2 0 0,-3-1-22 0,4 3-9 0,-1-5 8 0,4 2-8 15,-3-3 0-15,3 10 0 0,-4-7 0 0,5 4 0 16,-1-4 0-16,-4 6 0 16,4 4-11-16,0-3 11 0,0-1-23 0,0 1 1 0,0 6 0 0,4-3 0 31,-4 6-35-31,4-7-7 0,-1 4-2 0,4 3 0 15,0-6-31-15,1 6-7 0,-5-3 0 0,-3 3-1 16,-7 0-15-16,0 0-2 0,11 0-1 0,-1 3 0 16,-3-3 15-16,0 6 2 0,4-6 1 0,-4 10 0 15,0-10 37-15,-7 0 7 0,4 9 1 0,3 0 1 0,-4-2 59 0,4 2 16 0,-7-9 0 0,4 3 1 16,3 3 39-16,-4 4 8 0,-3-10 2 0,7 3 0 16,1 3 40-16,-1 4 8 0,0-10 2 0,-7 0 0 15,7 6-32-15,3-3-7 0,-3-3-1 0,4 0 0 16,-11 0-25-16,7 0-6 0,4 0-1 0,-1 0 0 15,-3 0-20-15,4-3-5 0,-4-3-1 0,3 6 0 16,-3 0-10-16,4-10-8 0,-4 10 9 0,-3-9-9 0,3-1 8 0,0 4-8 16,-4-3 0-16,1 6 9 0,-4 3-9 0,0-7 0 15,0-2 9-15,0 9-9 0,0-3 8 0,-4-3-8 16,1-4 10-16,-1 10-10 0,1-6 8 0,-4 6-8 16,3-3 0-16,-3 3 0 0,0 0 24 0,0 0-2 15,-4 3 0-15,4-3 0 0,0 0-22 0,-3 6 0 16,-1-6 0-16,1 0 0 0,2 3 8 0,-2 4-8 15,-4 2 10-15,3 0-10 0,1 1 11 0,3-1-11 16,-1 1 12-16,-2 5-12 0,3 4 0 0,3-3 0 16,-6 12 0-16,3-9 0 0,3-4 0 15,1-2-8-15,-1 3 8 0,8 3 0 0,-1-10-11 16,-3 7 11-16,7-7-10 16,-3 0-14-16,6 1-2 0,-3-4-1 0,0-3 0 15,8 4-121-15,-5-7-24 0,4 0-4 0,-3 0-2 0</inkml:trace>
  <inkml:trace contextRef="#ctx0" brushRef="#br0" timeOffset="11306.74">18450 7508 345 0,'0'0'15'0,"0"0"4"16,0 0-19-16,0 0 0 0,0 0 0 0,0 0 0 15,7-6 309-15,0 6 59 0,-3-10 11 0,-4 10 2 16,7-3-306-16,-7 3-62 0,0 0-13 0,0 0 0 15,0 0 0-15,0-6 0 0,0 6 0 0,0-3 0 0,-7-3 20 0,7 6-1 16,-4-3-1-16,1-4 0 16,-4 7-18-16,0 0-14 0,0-6 2 0,-4 6 1 15,4 0 41-15,-4 0 8 0,1 0 2 0,3 0 0 16,-4 0 1-16,1 0 1 0,3 0 0 0,-4 0 0 0,4 6-14 0,0-6-2 16,-4 7-1-16,4-4 0 15,0-3-17-15,-3 9-8 0,3-3 0 0,-4 4 8 0,7-7-8 0,-3 3 0 16,-3 4 0-16,6 5 0 0,-3-5-9 0,4-1 9 15,-1 0 0-15,-3 1 0 0,7 9-8 0,-3-10 8 16,3 1 0-16,-4 5 0 0,4-5 0 0,0 8 0 16,0-8 0-16,4-1 0 0,-1 7 0 0,1-7 0 0,-1 1 0 15,1-1 0-15,3 1 11 0,0-1-11 0,0-3 12 16,-4-3-12-16,8 4 12 0,-4-7-12 16,4 0 12-16,-1 0-12 0,1 0 17 0,3 0-3 0,0-7-1 0,0 4 0 15,0-3 20-15,0-3 4 0,4-1 1 0,0 1 0 16,-4-1-9-16,3-5-1 0,-6 5-1 0,3-9 0 15,0 10-7-15,0-10-2 0,-3 4 0 0,-1-7 0 16,1-4-6-16,0 1-2 16,-4-3 0-16,0 3 0 0,-4-9-10 0,4 5 0 0,0-5 9 15,-3 3-9-15,3-10 0 0,0 3 0 0,-3 4 0 0,-4-1 8 16,0-2-16-16,3 8-4 16,-3-5 0-16,0-1 0 0,0 1 1 0,-3 6 0 0,-1 2 0 0,4 5 0 31,-3-5-43-31,-1 11-9 0,0 2-1 0,1 4-634 0,-4-1-126 0</inkml:trace>
  <inkml:trace contextRef="#ctx0" brushRef="#br0" timeOffset="12115.7">17184 7957 1335 0,'-7'0'29'0,"-4"9"7"0,-6-9 0 0,6 6 2 0,-3 4-30 0,3-4-8 0,-17 6 0 15,17-5 8-15,1-4 0 0,6 3 0 0,-3-3 0 16,0-3 11-16,7 0 2 0,0 0 1 0,0 0 0 16,0 0 8-16,0 0 2 0,14 0 0 0,0 0 0 15,1 7 3-15,2-7 1 0,1 0 0 0,7 0 0 16,3-7 8-16,4 4 1 0,10-3 1 0,0 3 0 16,4-4-10-16,7-2-1 0,3 0-1 0,1-1 0 15,3 4-16-15,3-3-3 0,1-1-1 0,3 1 0 16,-4-1-14-16,8 1 0 0,3 0 0 0,0-7 0 15,0 6 0-15,-3-2-12 0,3-4 3 0,0 1 0 16,3 5-11-16,-6-9-3 0,0 10 0 0,-8-7 0 16,-3 4-25-1,-3 2-6-15,-5-5-1 0,-6 5-740 0</inkml:trace>
  <inkml:trace contextRef="#ctx0" brushRef="#br0" timeOffset="13202.89">16344 8590 288 0,'0'0'25'0,"0"0"-25"16,0 0 0-16,0 0 0 0,7-3 304 0,-7 3 55 0,0 0 11 0,0 0 2 15,0 0-260-15,0 0-53 0,0 0-11 0,0 0-1 16,11 3-38-16,-4 6-9 0,0-2 0 0,4 2 0 16,-4 7 0-16,3-4 0 0,1-2 0 0,-1 5 0 15,1 1 0-15,0-3 0 0,-1 2 0 0,1-5 0 16,-4 5 8-16,0-2 0 0,3-4 0 0,-3 1 0 16,0-1-8-16,1 1 0 0,2 2 0 0,-3-2 0 15,-3-7 0-15,3 6 0 0,-4-3 0 0,4-3 0 16,-3 7-21-16,-4-10-7 0,0 0 0 0,7 0-496 15,0 6-98-15</inkml:trace>
  <inkml:trace contextRef="#ctx0" brushRef="#br0" timeOffset="13487.39">16764 8518 1209 0,'0'0'53'0,"-7"6"12"0,3 4-52 0,1-7-13 15,-4 12 0-15,3-5 0 0,-3 9 154 0,4-4 28 16,-1-2 6-16,-3 3 0 0,0 2-152 0,0 1-36 16,4-3 0-16,-5 3 0 0,1-1 0 0,0 8 0 15,0-1 0-15,0-3 0 0,4 3 0 0,-4 3 0 0,-4 3 0 0,4-3 0 16,0 1 0-16,-4-4 0 15,1 3 0-15,-1 0 0 0,4 4 0 0,-3-10 0 16,-1 3 0-16,0 0 0 16,1-13-34-16,6 4-6 0,-3 3-2 0,4-10-490 15,-1-3-97-15</inkml:trace>
  <inkml:trace contextRef="#ctx0" brushRef="#br0" timeOffset="14019.56">16404 8392 1335 0,'0'0'59'0,"0"0"13"0,0 0-58 0,0 0-14 0,0 0 0 0,0 0 0 0,0 0 19 0,0 0 1 16,0 0 0-16,0 0 0 15,0 0-11-15,0 0-1 0,4-3-8 0,-1-3 12 0,-3 6 20 0,4-6 4 16,3-4 1-16,-7 10 0 0,3 0-7 0,4-3-2 16,-3-3 0-16,3 3 0 0,-7 3 29 0,0 0 6 15,7-6 1-15,-3-4 0 0,6 10-23 0,-3-9-4 16,-3 2-1-16,3 4 0 0,-4-3-19 0,4-3-4 0,0 6-1 0,0-7 0 15,1 4-12-15,-1-4 0 0,0 1 0 0,-4 0 0 16,1 2 0-16,3 4 0 0,-4-6 8 0,1-1-8 16,-1 4 0-16,1-3 0 0,-1-1 8 0,-3 10-8 15,0 0 0-15,0 0 9 0,0 0-9 16,0 0 8-16,4 0 6 0,-4 0 1 0,0 0 0 0,0 0 0 16,0 0-15-16,0 0 8 0,7 0-8 0,-7 0 0 15,0 0 0-15,7 0 0 0,-7 0 0 0,7 10 0 16,0-4 0-16,-3-3 0 0,3 7 0 0,-4-4 0 15,-3-6 12-15,4 3 0 0,3 6 0 0,-4 1 0 16,1-4 2-16,-1 3 0 0,1 1 0 0,-1-1 0 16,5 1-14-16,-5-4 8 0,-3-6-8 0,4 3 0 15,3 3 0-15,-7-6-8 0,0 0-1 0,7 10 0 16,-7-10-193-16,7 0-38 0</inkml:trace>
  <inkml:trace contextRef="#ctx0" brushRef="#br0" timeOffset="14439.43">16965 8606 1868 0,'0'0'83'0,"0"0"17"0,0 0-80 0,0 0-20 0,0 0 0 0,0 0 0 16,0 0 48-16,0 0 7 0,11 0 1 0,-4 3 0 15,-7-3-46-15,10 0-10 0,1-3 0 0,3 3 0 16,-3 0 0-16,-1 0-8 0,4-7 8 0,-3 7-10 16,-1-3-14-16,5 3-2 0,-5-6-1 0,1 6 0 15,-1-3-22-15,1-3-5 0,-4 6-1 0,4 0 0 16,-4 0-101-16,0-4-20 0</inkml:trace>
  <inkml:trace contextRef="#ctx0" brushRef="#br0" timeOffset="14671.81">16958 8778 1274 0,'0'0'56'0,"0"0"12"0,0 0-54 0,11 0-14 0,-4-3 0 0,3-3 0 15,1 6 76-15,-1 0 13 0,5-3 3 0,-1-4 0 16,-4 7-63-16,4 0-12 0,0-3-2 0,4-3-1 16,-4 6-14-16,0-3-10 0,4-3 2 0,0 2-478 15,-1-2-95-15</inkml:trace>
  <inkml:trace contextRef="#ctx0" brushRef="#br0" timeOffset="15142.56">17664 8430 172 0,'0'0'16'0,"0"0"-16"16,0 0 0-16,0 0 0 0,-4 6 338 0,-3-2 65 15,0 2 13-15,0 0 2 0,3 3-302 0,-3-5-61 16,-3 5-12-16,3 0-3 0,-4-2-21 0,-3 8-5 16,3-5-1-16,1 2 0 0,-4-2 2 0,3 5 0 15,4-5 0-15,-4 9 0 0,8-4-15 0,-1-5 0 16,-3 9 0-16,7-4 0 0,0-2 0 0,-3 2 0 15,6 1 0-15,-3-3 0 0,7 5 0 0,-3-8 0 16,3 6 0-16,0-1 0 0,4-2 0 0,-1-4 0 16,1-3 0-16,-1 4 0 0,5-10 0 0,-1 9 9 15,0-9-9-15,3 0 8 0,-3 0 0 0,1 0 0 0,-1-9 0 0,0 3 0 16,-4-4 0-16,1 7-8 0,3-6 12 0,-3-1-4 16,-1-5 6-16,1-1 1 15,-4 6 0-15,0-8 0 0,4 5-15 0,-4-3 11 0,-4-2-11 0,1-1 10 16,-1-3-10-16,1 3 10 0,-4-3-10 0,0 0 10 15,-4 3-10-15,1-3 0 0,3 0 9 0,-4 4-9 16,-3-1 0-16,0 3 0 0,0 7 0 0,0-4 8 16,-4 7-8-16,4-4 0 0,-3 7 0 0,-1-3 0 15,1 6-15-15,-5 0-4 0,5 0-1 0,-1 6-589 16,4-3-119-16</inkml:trace>
  <inkml:trace contextRef="#ctx0" brushRef="#br0" timeOffset="15758.97">19078 8392 1796 0,'0'0'80'0,"0"0"16"0,-7 0-77 0,7 0-19 15,0 0 0-15,0 0 0 0,0 0 17 0,0 0 0 16,0 0 0-16,0 0 0 0,0 0-8 0,0 0-1 16,7 10-8-16,0-4 12 0,4 4 20 0,-1-7 3 15,-2 6 1-15,6 7 0 0,-4-1-23 0,4-2-4 16,-7 3-1-16,4 2 0 15,0-2-8-15,-1 3 8 0,-3 0-8 0,4 0 8 0,-4-4-8 0,0-2 0 16,0 3 0-16,0-1 0 0,0-2 0 0,-3-4-17 16,-1-3 4-16,4 4 1 15,0-10-25-15,-7 0-5 0,0 0-1 0,7 6-809 0</inkml:trace>
  <inkml:trace contextRef="#ctx0" brushRef="#br0" timeOffset="16037.25">19435 8421 2311 0,'0'0'51'0,"-11"0"10"0,4 9 3 0,-4-3 0 0,1 4-51 0,3 5-13 0,-4-5 0 0,4-1 0 16,0 4 0-16,-4 2 0 0,1 1 0 0,-4-3 0 15,3 2-10-15,1 4 10 0,-5 0-8 0,5-3 8 16,-1 3-12-16,-3 6 2 0,4-7 1 0,-5 1 0 16,-2 6-18-16,3-6-3 0,3 9-1 0,-3-3 0 0,-4 4 31 15,4-4 0-15,0-6 0 0,4 9 0 0,-1-9-16 0,0 6-1 16,1-6 0-16,-1-4 0 16,4 4-139-16,0-3-27 0</inkml:trace>
  <inkml:trace contextRef="#ctx0" brushRef="#br0" timeOffset="16558.84">19173 8176 1324 0,'0'0'59'0,"0"0"12"0,0 0-57 0,0 0-14 0,0 0 0 0,0 0 0 0,0 0 123 0,0 0 21 15,0 0 5-15,8-6 1 0,-1 3-119 0,3-4-31 16,-3-2 8-16,0 3-8 0,4-4 0 0,-4 7 0 16,4-3 0-16,-1-3 0 0,-3 5 0 0,4-5 0 15,-4-4 0-15,0 4 0 0,0 0 0 0,0 5-11 16,0-5 3-16,-3 0 0 0,3-1 8 0,-4 4-8 16,1-3 8-16,3-1-8 0,-7 4 8 0,3 3 0 15,-3-4 8-15,0 7-8 0,0 0 8 0,0 0-8 16,0 0 8-16,0 0-8 0,0 0 16 0,4 10-2 15,-4-4 0-15,0 4 0 0,3-1-3 0,-3 0-1 16,4 7 0-16,-4-7 0 0,3 1-10 0,1-1 0 16,-1 1 0-16,-3-1 0 0,7 1 0 0,-3-4 8 15,-4-6-8-15,4 9 0 0,-1-6 0 0,1 7 0 16,-4-10 0-16,3 12 0 0,1-2 0 0,3-7 0 0,-4 6 0 0,1 1 0 16,3-1-19-16,-4-3 1 0,4-6 0 0,0 10 0 31,0-10-142-31,-3 6-29 0</inkml:trace>
  <inkml:trace contextRef="#ctx0" brushRef="#br0" timeOffset="16877.22">19667 8418 230 0,'0'0'20'0,"0"0"-20"15,0 0 0-15,0 0 0 0,0 0 407 0,0 0 77 16,11 0 15-16,0 0 3 0,-1-7-370 0,4 7-73 15,-7-3-15-15,4-3-4 0,3 6-17 0,-3-3-4 16,-1-4-1-16,1 7 0 16,-1-9-64-16,1 9-13 0,3-6-2 0,-3 3-1 15,-1 3-122-15,-3-7-25 0,4 4-5 0,-11 3-472 0</inkml:trace>
  <inkml:trace contextRef="#ctx0" brushRef="#br0" timeOffset="17094.99">19600 8590 806 0,'0'0'72'0,"0"0"-58"0,0 0-14 0,0 0 0 16,0 0 277-16,0 0 53 0,14 6 10 0,4-6 3 15,0 3-279-15,-1-3-56 0,-3 0-8 0,8-3-8 16,-5-3-120-16,1 6-24 0,-4-3-5 0</inkml:trace>
  <inkml:trace contextRef="#ctx0" brushRef="#br0" timeOffset="17666.62">20271 8126 748 0,'0'0'67'0,"-4"6"-54"16,-6-3-13-16,2 4 0 0,-2 2 316 0,-1 7 61 15,4-4 12-15,0 4 3 0,-3 3-304 0,3 0-61 16,3-1-12-16,-3 7-3 0,3 1 3 0,-3 2 0 16,4 0 0-16,3-3 0 0,0 3-15 0,-4-3-16 15,1 4 3-15,-1-1 1 0,8-3 12 0,-8 3 0 0,1-3 0 16,-1 3 0-16,1-6 0 0,3 0-9 16,-4-3 9-16,1 3-8 15,-4-3-92-15,3 0-19 0,4-4-3 0</inkml:trace>
  <inkml:trace contextRef="#ctx0" brushRef="#br0" timeOffset="20528.84">2494 7966 518 0,'0'0'23'0,"0"-9"5"0,-3-1-28 0,3 1 0 16,0-1 0-16,0 1 0 0,-4 0 265 0,4-1 48 0,0 4 10 0,4-4 1 15,-4 1-225-15,3 0-46 0,4-1-9 0,-3 4-1 16,3-3-20-16,-4 5-4 0,8-2-1 0,-11 3 0 16,10-3-18-16,-6 6 0 0,-4 0 0 0,0 0 0 15,0 0 16-15,0 0-3 0,0 0-1 0,0 0 0 16,0 0 6-16,0 0 1 0,7 0 0 0,-7 9 0 0,0-9-1 0,4 10 0 16,-4-4 0-16,0 3 0 15,0 1-2-15,0-1 0 0,0 0 0 0,0 1 0 0,0 6-1 0,0-1-1 16,0-2 0-16,0 6 0 0,0-4-5 0,0 10-1 15,0-3 0-15,3 0 0 0,-3 0-8 0,7-3 0 16,-7 6 0-16,0-6 8 0,4 6-8 0,3 0 0 16,-7-3 0-16,0 0 0 0,3 0 0 0,4 3 0 15,-3-6 0-15,-4 6 0 0,0-6 0 0,0 6 0 16,3-6 0-16,-3-1 0 0,0 1 0 0,-3 0 8 16,3-3-8-16,0 3 0 0,0-4 8 0,-4-5-8 15,-3-1 0-15,7 0 8 0,0-9-8 0,0 0 8 16,-3 10-8-16,3-10 8 0,0 0 7 0,0 0 1 15,0 0 0-15,0 0 0 0,0 0 8 0,0 0 3 16,0 0 0-16,0 0 0 0,0 0-7 0,0 0-2 16,0 0 0-16,0 0 0 0,0 0-10 0,0 0-8 0,0 0 12 0,0 0-12 15,0 0 8-15,0 0-8 0,0 0 0 0,0 0 0 16,0 0 0-16,0 0 0 0,0 0 0 0,0 0 0 16,14 6 8-16,-11-6-8 0,-3 0 0 0,11 0 0 15,0 3 12-15,-1-3-4 0,-6 7 0 0,6-7-8 16,1 0 8-16,-1 3-8 0,1-3 0 0,-4 0 0 15,11 0 0-15,-4 0 0 0,0 0 0 0,7 0 0 16,4 6 0-16,-1-6 0 0,-2 0 0 0,2 3 0 16,12-3 0-16,-1 6 0 0,-3-6 0 0,10 10 0 15,4-10 11-15,-7 6-11 0,7-6 10 0,3-6-10 16,0 6 10-16,11 0-10 0,0-6 10 0,0 2-10 16,4 4 0-16,3 0 8 0,-7-6-8 0,0 6 0 15,0-9 0-15,0 6 0 0,3-4 0 0,4 7 0 0,-3-3 13 16,-1 3-3-16,-3 3-1 0,0-3 0 15,7 0 4-15,-7 0 1 0,0 7 0 0,11-4 0 16,-11-3-6-16,3 0-8 0,-6 6 11 0,-1-6-11 0,0 0 8 0,-6 0-8 16,6-6 0-16,-10 6 0 0,4-3 0 0,-1-4 8 15,-3 7-8-15,-4-3 0 0,4-3 8 0,0 6-8 16,-11 0 0-16,0-3 0 0,1-4 0 0,-5 7 0 16,1-3 8-16,0 3-8 0,-4-6 0 0,0 6 10 15,1 0-10-15,-1-6 8 0,-7 6-8 0,4 0 0 16,-8 0 0-16,1 6 0 0,-4-6 0 0,0 6 0 0,-3-3 0 15,-4-3 8-15,0 7-8 0,0-4 0 0,-7-3 0 16,0 0 8-16,0 0 0 0,0 0 0 0,0 0 0 16,0 0 0-16,0 0-8 0,0 0 0 15,0 0 0-15,0 0 8 0,0 0 5 0,0 0 1 16,0 0 0-16,0 0 0 0,3-10 3 0,-3 10 1 16,-3-9 0-16,3 3 0 0,-7-4-1 0,3 7 0 0,1-6 0 15,-1-1 0-15,1 1-6 0,-1-7-2 0,-3 7 0 16,4-10 0-16,-4 0-9 0,0-3 12 0,-4 4-12 0,4-8 12 15,0 5-12-15,0-5 0 0,-4 1 9 0,1-3-9 16,3 3 0-16,-4-3 8 0,4 0-8 0,-4 3 0 16,4-1 0-16,-3 4 0 0,-4-3 0 0,3 7 0 15,4-1 0-15,0 3-13 0,-4-3 5 0,4 13 8 16,-3-3-85-16,3 5-10 0,-4 4-1 0,-7 4-736 16,4 5-148-16</inkml:trace>
  <inkml:trace contextRef="#ctx0" brushRef="#br0" timeOffset="27700.91">15970 9678 172 0,'-14'0'16'0,"7"0"-16"0,0 6 0 0,0-2 0 16,-4-4 109-16,1 0 19 0,-1 0 4 0,4 0-342 15</inkml:trace>
  <inkml:trace contextRef="#ctx0" brushRef="#br0" timeOffset="30212.2">15861 9625 172 0,'0'0'16'0,"3"-3"-16"0,1-4 0 0,-4 7 0 16,0 0 132-16,0 0 24 0,0 0 5 0,0 0 1 16,0 0-42-16,0 0-8 0,0 0-1 0,0 0-1 15,0 0-42-15,0 0-9 0,-4-3-2 0,1-3 0 16,-4 6 1-16,7 0 0 0,-7 0 0 0,3-6 0 15,1 3 5-15,3 3 1 0,-4-7 0 0,8 4 0 16,-1-3-37-16,4-3-7 0,-3 5-2 0,3-2 0 16,-4 3-5-16,4-3-1 0,-3 3 0 0,3-4 0 15,0 1 5-15,0 3 1 0,-7 3 0 0,7 0 0 16,0 0 4-16,-7 0 1 0,0 0 0 0,0 0 0 0,0 0-7 0,0 0 0 16,0 0-1-16,0 0 0 0,0 0 7 0,0 0 2 15,0 0 0-15,0 0 0 0,0 0 1 0,0 0 1 16,0 0 0-16,7-6 0 0,0 2-12 0,-7 4-2 15,0 0-1-15,7-6 0 0,1-3-3 0,-8 9 0 16,10 0 0-16,-3 0 0 0,4-10-8 0,-4 10 8 16,-7 0-8-16,10 0 8 0,-10 0-8 0,7 0 0 15,-7 0 0-15,0 0 8 0,0 0-8 0,0 0 0 16,7 0 0-16,-7 0 0 0,0 0 0 0,0 0 0 0,4 10 0 0,-4-10 0 16,4 6 14-16,-1 3-2 15,-3-9-1-15,4 4 0 0,-1 5 4 0,-3-3 1 16,4 4 0-16,3-1 0 0,-4 1 0 0,4-1 1 0,-3 0 0 0,-1 7 0 15,4-7-7-15,0 7-2 0,1-3 0 16,-1 2 0-16,0 4-8 0,0 0 0 0,3 0 0 16,-6 6 0-16,3-6 0 0,0 6 0 0,0 3 0 0,0 3 0 15,0 1 0-15,0 2 0 0,0 1 0 0,0 2 0 16,0 7 0-16,0-9 0 0,-3 9 0 0,3-7 0 16,-4 7 0-16,1 0 0 0,0 3 0 0,-1 6 0 15,-3 1 13-15,0-4 1 0,0-3 0 0,-3 6 0 16,3 1-14-16,0-11 8 0,-4 1-8 0,4 0 0 15,0 0 20-15,4-3-3 0,-4 3 0 0,3 0 0 0,-3 0 3 16,4 0 0-16,-1-1 0 0,1 1 0 0,-4 0-20 16,0-3 0-16,3 3 0 0,-3 0 0 0,0-10 0 0,4 13 0 15,-4-6 8-15,0-3-8 0,0 6 0 0,0 0 0 16,0-7 0-16,0-2 0 16,3 9 0-16,-3-7 0 0,0-2 0 0,0-1 0 0,0-6 8 15,0 7-8-15,0-7 9 0,4 0-9 0,-4-3 0 0,0 4 0 16,0-11 0-16,0 8 0 0,0-1 0 0,0-7 0 15,0 1 0-15,-4 0 0 0,4 0 8 0,-3-3-8 16,-1 2 0-16,4-2 9 0,-3 3-9 0,-1-10 0 16,1 10 9-16,-1-10-9 0,1 7 11 0,-1-6-3 15,0 5 0-15,1-2 0 0,-1-4-8 0,1 1 8 16,3-4-8-16,-4 3 8 0,1 1-8 0,3-10 10 16,0 0-10-16,-4 9 10 0,4-9-10 0,0 6 0 0,0-6 9 0,0 0-9 15,0 0 0-15,0 0 9 0,0 0-9 0,0 0 0 16,0 0 16-16,0 0-3 0,0 0-1 0,0 0 0 15,0 0 3-15,0 0 0 0,0 0 0 0,0 0 0 16,0 0-15-16,0 0 0 0,0 0 8 0,0 0-8 16,0 0 0-16,0 0 0 0,0-6 0 0,0 6 0 15,4-9 0-15,3 6 0 0,0-4 0 0,0 7 0 16,0 0 0-16,4-3 0 0,-1-3 0 0,1 6 0 16,3 0 0-16,4-6 0 0,-1 6 0 0,1-4 0 15,-4 4 0-15,4 0 0 0,-4 0 0 0,7 0 0 16,-4 0 0-16,5 0 0 0,-1 0 8 0,4-6-8 15,3 6 0-15,-4 0 0 0,1 0 0 0,3-3 0 16,1 3 0-16,-1 0 0 0,0-6 0 0,4 3 0 16,7-4 0-16,-1 7 0 0,5-9 0 0,3 9 0 15,-1-3 0-15,5-3 0 0,-4 2 0 0,3-2 0 16,-3 6 8-16,0-9-8 0,7 9 0 0,0 0 9 0,3-7-9 0,-3 7 0 16,-4-9 0-16,1 9 0 0,-1-3 0 0,4-3 0 15,-7 6 0-15,0-10 0 0,0 10 0 0,-4-3 0 16,4-3 0-16,-4-4 0 0,1 10 0 0,2-9 0 15,5 3 0-15,-4 6 0 0,3-10 0 0,-3 7 0 16,0-3 8-16,3 3-8 0,-7-3 0 0,4-4 0 16,4 10 0-16,-4-9 0 0,3 9 0 0,0-7 0 15,1 7 0-15,3-3 8 0,0-3-8 0,-4 6 0 0,-3-3 0 16,3 3 8-16,-3-6-8 0,0 6 0 16,0 0 0-16,0-3 0 0,0 3 0 0,-1-7 0 15,-2 7 0-15,-1 0 0 0,0 0 0 0,-3-3 0 16,-4-3 0-16,4 6 0 0,-3-6 0 0,-1 2 0 15,0-2 0-15,4 3 0 0,-4 3 0 0,4-6 0 16,-4 3 8-16,1-4-8 0,-1 4 0 0,0-3 0 16,-3 6 0-16,3-3 8 0,-3-3-8 0,0 6 0 0,-4 0 0 0,0-4 0 15,0-2 0-15,1 6 0 0,-5 0 0 0,4-6 0 16,-3 3 0-16,3 3 0 0,1 0 0 0,-1 0 0 16,-7 0 0-16,4-7 0 0,3 7 0 0,0 0 0 15,0 0 0-15,-3 0 0 0,3 0 0 0,-3 0 0 16,0 0 0-16,-4 0 0 0,3 0 0 0,-2 0 0 15,-5 0 0-15,4 0 0 0,-3 0 0 0,0 0 0 16,-1 0 0-16,1 0 0 0,-4 0 0 0,4 0 0 0,-4 0 0 16,0 0 0-16,4 0 0 0,-4 0 0 0,0 0 0 0,0 0 0 15,0 0 8-15,-3 0-8 0,3 0 0 0,-4 0 0 16,4 0 0-16,1 0 8 16,-5 0-8-16,-3 0 0 0,4 0 0 0,-1 0 0 0,4 0 0 15,-6 0 0-15,2 0 0 0,1-3 0 0,-1 3 0 0,1 0 0 16,-4 0 8-16,0 0-8 0,-3 0 0 0,-4 0 0 15,0 0 0-15,7 0 0 0,-7 0 0 0,7 0 0 16,0-6 0-16,-7 6 8 0,0 0-8 0,0 0 0 16,7 0 0-16,0-3 8 0,-7 3-8 0,7-6 10 15,-7 6-10-15,3 0 10 0,4-4-10 0,-7 4 0 16,7-6 9-16,-3-3-9 0,3 3 0 0,-3 2 9 16,-1-5-9-16,4 3 0 0,-3-4 10 0,-1 7-10 15,1-6 8-15,-1-7-8 0,1 7 9 0,-1-1-9 0,1-5 10 0,-1-4-10 16,1 3 9-16,-4-6-9 0,0 3 8 15,3-3-8-15,-3 0 10 0,0-3-10 0,0-3 12 0,0-6-12 16,4-1 8-16,0 7-8 0,-4-7 0 0,0-2 0 16,0-4 8-16,0 3-8 0,0 1 0 0,0-7 0 15,0 0 0-15,0 0 0 0,-4 0 0 0,0-3 0 16,4 3 0-16,0 0 0 0,-3 0 0 16,3 1 0-16,-4 5 15 0,4 0-4 0,0-3-1 15,0-2 0-15,0 5-1 0,0-6 0 0,0 0 0 16,0 7 0-16,-3-7-9 0,3 0 0 0,0 0 0 0,-4 3 0 15,4 0 0-15,0-3 0 0,0 0 0 0,0 4 0 16,-3-4 0-16,3 0 0 0,-4 0-9 0,1 0 9 16,-1 0 0-16,4 10 0 0,-3-4 0 0,3 4 0 15,-7-1 0-15,3 7 0 0,1 0 0 0,-1-1 0 16,1 4 0-16,-5-3 0 0,5 3-12 0,-4 0 12 0,3 3-8 0,-3-3 8 16,4 0 0-16,-4-3 0 0,3 9 0 0,1 0 0 15,-1-6 0-15,1 6 0 0,-1-6 0 0,4 6 0 16,-3-6 0-16,3 6 0 0,-7 0 0 0,7-6 0 15,0 7 0-15,0 2 0 0,0-3 0 0,0 0-8 16,0 10 8-16,-4-1 0 0,4-5 0 0,0 5-8 16,-4 7 8-16,4-3 0 0,0 6-8 0,0-9 8 15,-3 2 0-15,-1-2 0 0,4 9 0 0,0 0-8 16,0 0 8-16,0 0 0 0,0 0 0 0,0 0 0 16,0-10 0-16,0 7 0 0,0-3 0 0,0 6-8 15,0 0 8-15,0-9 0 0,0 6 0 0,0-4 0 16,0 7 0-16,0 0 0 0,0 0 0 0,4-6 0 15,-4 6 0-15,0 0 0 0,0 0 0 0,0 0 0 16,-4-3 0-16,4 3 0 0,0 0-8 0,0 0 8 16,0 0 0-16,-3-6 0 0,-4 2-8 0,3 4 8 0,4 0 0 15,-7 0 0-15,-3-6 0 0,3 6-8 0,-4-3 8 0,7 3 0 16,1 0 0-16,-1-6 0 0,-3 6 0 0,0 0 0 16,0 0 0-16,0-3 0 0,-3-4 0 0,-1 7 0 15,0 0 0-15,1 0 0 0,-4 0 0 0,0 0 0 16,0 0 0-16,-4 0 0 0,4 0 0 0,-4 0 0 15,1 7-9-15,-1-4 9 0,-3-3 0 0,3 0-9 16,-3 6 9-16,-4-6 0 0,4 3 0 0,-4 3 0 16,-6-6 0-16,2 4 0 0,-6-4 0 0,0 0 0 0,3 0 0 15,-7 6 0-15,0-6 0 0,4 3 0 0,-4 3 0 16,4-6 0-16,-4 0 0 0,0 7 0 0,1-4 0 0,-1-3 0 16,-3 0 0-16,-4 6 0 15,0-3 0-15,-4 3 0 0,-2-3 0 0,-1 7 0 16,3-10 0-16,1 9 0 0,3-9 0 0,-3 7 0 0,-1-7 0 0,-3 3 0 15,-7 3 0-15,7-6 0 16,-3 6 0-16,3-3 0 0,0-3 0 0,0 7 0 0,0-4 0 0,0-3 0 16,-3 0 0-16,-1 6 0 0,1-3 0 0,0-3 0 15,3 6 0-15,-4-2 0 0,4-4 0 0,0 0 0 16,4 0 0-16,-4 0 0 0,0 6 0 0,0-6 0 16,0 0 0-16,0 3 0 0,8 3 0 0,-5-6 0 15,1 0 0-15,3 0 0 0,0 7 0 0,0-7 0 16,4 3 0-16,-4-3 0 0,0 0 0 0,0 0 0 0,4 0 0 0,0 0 0 15,-4 0 0-15,0 0 0 0,4 0 0 0,-1 0 0 16,1 0 0-16,7 0 0 0,-1 0 0 0,5 0 0 16,-5 0 0-16,1 0 0 0,0 6 0 0,-1-3 0 15,1-3 0-15,0 0 0 0,-4 0 0 0,4 6 0 16,-4-3 0-16,7-3 0 0,1 0 0 16,-1 7 0-16,0-7 0 0,4 3 0 0,3-3 0 0,-3 6 0 15,3-3 0-15,0-3 0 0,4 0 0 16,0 0 0-16,-4 0 0 0,4 0 0 15,0 7 0-15,0-7 0 0,0 0 0 0,0 3 8 0,-1 3 0 0,5-6 0 16,-1 6-8-16,4-3-12 0,-7-3 4 0,7 10 0 16,-4-10 8-16,1 6 0 0,-1-3 0 0,0-3 0 15,4 10 0-15,0-4 0 0,-4-6 0 0,1 9 0 16,3-9 0-16,0 7 0 0,-1-4 0 0,1 3 0 0,4-6 0 0,-4 3 8 16,3-3 0-16,4 0 0 0,-4 0-8 0,1 0 0 15,3 6 0-15,0-6 0 0,0 4-16 16,3-4-4-16,-3 0 0 0,7 0-1 15,-3 6-99-15,3-6-19 0,-4 3-4 0,4-3-1100 16</inkml:trace>
  <inkml:trace contextRef="#ctx0" brushRef="#br0" timeOffset="31019.25">18320 9524 1558 0,'0'0'69'0,"0"-6"15"0,0-3-68 0,0-1-16 0,0 1 0 0,0 0 0 15,0-7 60-15,0 13 9 0,3-7 2 0,1 1 0 16,-4 3-17-16,3-4-3 0,-3 1-1 0,4 3 0 15,-1 2-13-15,-3-2-2 0,4 3-1 0,-4 3 0 0,0 0-8 0,3-6-2 16,5-4 0-16,-8 10 0 0,0 0 8 0,0 0 2 16,0 0 0-16,0 0 0 0,0 0-2 0,7 10-1 15,-4-1 0-15,4 7 0 0,-3-7-19 0,-1 10-3 16,1 0-1-16,-1-3 0 0,1 12 0 0,-1-9-8 16,1 12 12-16,-4-3-4 0,3 0 0 0,1 1-8 15,-1 5 12-15,4 1-4 0,1-1 5 0,-5 1 1 16,8 2 0-16,-4 1 0 0,0 3-3 0,0-4-1 15,3 7 0-15,-3 0 0 0,-3 0 2 0,3-3 0 0,0 9 0 0,0-3 0 16,4-3-4-16,-4 0 0 0,-4 9 0 0,1-6 0 16,-1 3 4-16,4-3 0 0,-3-3 0 0,3 3 0 15,-3-3-3-15,3 0 0 0,0 0 0 0,-4 0 0 16,4-7 11-16,0 7 3 16,0-3 0-16,4 0 0 0,-8 0-23 0,5-4 0 0,-1-8 0 15,3 5 0-15,-6 1 30 0,3-7 2 0,-4 0 0 16,4 3 0-16,-3-9-20 0,-1 10-3 0,4-10-1 0,-3 3 0 15,-1 0-8-15,1-6 0 0,-4 9-10 0,4-9 10 16,-4 6 0-16,3 0 0 0,-3-3 0 0,0 3 0 16,0-6 0-16,0 6 0 0,0 0 0 0,0-6 0 15,0-1 0-15,0-2 0 0,0-3 0 0,0 2 0 16,0 1 0-16,0-3 0 0,-3-4 0 0,3 7 0 0,0-7 13 16,0 0-4-16,0-2-1 0,0 2 0 0,0-6 7 0,0-3 1 15,0 10 0-15,0-1 0 0,0-9-16 0,0 0 0 16,0 6 0-16,0-6 0 0,0 10 0 0,0-10 0 15,0 0 0-15,0 0 0 0,0 0 0 0,0 0 0 16,0 0 0-16,0 0 0 0,0 0-22 0,0 9-1 16,0-9 0-16,-4 10 0 15,4-10-127-15,-7 6-26 0,-4-3-4 0,4 3-2 16,0-3-66-16,-3 4-12 0,3-4-4 0,-4 3 0 16</inkml:trace>
  <inkml:trace contextRef="#ctx0" brushRef="#br0" timeOffset="32016.18">16482 10625 864 0,'0'0'76'0,"-11"0"-60"0,1 0-16 0,-4 6 0 16,3-2 109-16,-3-4 19 0,3 6 4 0,1-6 1 16,-1 0-79-16,4 0-16 0,0 0-3 0,7 0-1 15,0 0-21-15,0 0-4 0,-7 0-1 0,0 0 0 16,0 0-8-16,0 0 0 16,0 0 0-16,7 0 0 0,0 0 0 0,0 0 0 0,0 0 0 15,0 0 0-15,0 0 17 0,0 0 11 16,0 0 3-16,0 0 0 0,0 0 21 0,7-6 5 15,0 2 1-15,3 4 0 0,1 0-22 0,3 0-4 0,0 0 0 0,4 0-1 16,-1 4-11-16,5-4-3 0,-1 0 0 0,3 6 0 16,1-6 7-16,0 0 0 0,0-6 1 0,6 6 0 15,1 0 7-15,3-4 2 0,8 4 0 0,3-6 0 16,-1 3-8-16,8-3-2 0,-3 6 0 0,3-3 0 16,-4-4-13-16,4 7-3 0,0-9-8 0,7 6 12 15,3-3 4-15,-3-4 0 0,0 10 0 0,4-6 0 0,-4 3-2 0,3-4 0 16,-3 7 0-16,0-3 0 0,0-3-14 0,0 6 8 15,0 0-8-15,0-3 0 0,7 3 8 0,-3 0-8 16,-1 0 0-16,1 0 0 0,-1 0 8 0,1 0-8 16,3 0 0-16,0 0 9 0,3 0-1 0,1 0 0 15,-4 0 0-15,0 0 0 0,0 3 0 0,-4-3 0 16,8 0 0-16,-4 0 0 0,0-3 2 16,-4 3 0-16,-3-6 0 0,0 6 0 0,-3-4 2 15,-4 4 1-15,3 0 0 0,1-6 0 0,-1 6 10 0,-3 0 1 16,-4-3 1-16,1 3 0 0,-1 0-2 0,-3 0-1 15,-7 0 0-15,3-6 0 0,-3 6-14 0,0 0-8 16,7 0 8-16,-4 0-8 0,-3 0 0 0,7-6 0 16,-4 6 0-16,4-4 0 0,-7 4 0 0,-1-6 14 0,-2 6-3 15,-1-3-1-15,0-3-10 0,-3 6 0 0,-4-3 0 0,0 3 0 16,1-7 0-16,-1 7 0 0,-7-3 0 0,4-3 0 16,-4 6 8-16,-3-3 0 0,3-3 0 0,-7 6 0 15,4-7-8-15,-8 4 0 0,1 3 9 0,-4-6-9 16,0 6 0-16,0 0 0 0,0-3 0 0,0-4 0 15,-7 7 0-15,7 0 0 0,4-3 0 0,-4-3 0 16,0 6-48 0,0-3-12-16,-7 3-1 0,7 0-1 0,0-6-19 0,3 6-4 15,-2 0-1-15,-1-4 0 0,-4-2-7 0,4 6-2 0,-7 0 0 0,0 0-527 16,0 0-106-16</inkml:trace>
  <inkml:trace contextRef="#ctx0" brushRef="#br0" timeOffset="46359.44">17216 9804 172 0,'0'0'16'0,"0"0"-16"16,7-4 0-16,0-2 0 0,-7 6 27 0,7-3 2 16</inkml:trace>
  <inkml:trace contextRef="#ctx0" brushRef="#br0" timeOffset="47214.45">17251 9782 518 0,'0'0'46'0,"0"0"-37"15,0 0-9-15,0 0 0 0,0 0 162 0,0 0 30 16,0 0 7-16,0 0 1 0,0 0-129 0,0 0-26 0,-4-7-5 0,4 7 0 16,-3 0-26-16,3 0-5 0,0 0-1 0,0 0 0 15,-4-9-8-15,4 9 0 0,-7 0 0 0,7 0-11 16,-3-6 11-16,3 6 0 0,-7 0 8 0,0-3-8 16,7 3 10-16,0 0-2 0,-7 0-8 0,-1 0 12 15,1 0 28-15,0 0 6 0,0 0 1 0,0 0 0 16,0-7 5-16,0 7 2 0,0 0 0 0,0 7 0 15,3-7-30-15,4 0-5 0,-7 0-2 0,4-7 0 16,-4 7 15-16,7 0 2 0,-7 0 1 0,7 0 0 16,0 0-15-16,-4 0-4 0,-3-3 0 0,0 3 0 15,4 0-6-15,3 0-2 0,-7 3 0 0,0-3 0 16,-1 7-8-16,-2-4 0 0,3-3 0 0,0 6 8 16,-4-3-8-16,1 3 0 0,-1 4 0 0,4-4 8 15,-4-3 13-15,-3 7 3 0,0-1 0 0,4 0 0 16,-1 1 4-16,0 5 2 0,-3-5 0 0,4-1 0 15,3 1-10-15,-4-4-1 0,0 10-1 0,4-7 0 0,-3 0-3 0,3 1-1 16,0-1 0-16,3 1 0 0,-3-1-2 0,4 1-1 16,-1-1 0-16,1 0 0 0,-1 1-11 0,-3 5 8 15,7-5-8-15,0-1 8 0,0 7-8 0,0-4 0 16,0 1 0-16,0 0 0 0,4 2 0 0,-4-2 0 16,3 2 0-16,1-5 0 0,-1-1 11 0,4 7 0 15,-3-13 0-15,3 6 0 0,-4 4-11 0,4-10 0 16,0 7-10-16,0-10 10 0,-7 0 0 0,7 9 0 0,1-3 0 0,-8-6 10 15,7 3-10-15,0 4 0 0,0-4 0 0,0-3 8 16,-7 0-8-16,7 6 12 16,0-3-12-16,3 3 12 0,-2 1-12 0,2-4 0 0,-10-3 0 15,11 0 0-15,3 9 0 0,-4-9 0 0,1 0 9 16,3 0-9-16,-3 0 8 0,-1 0-8 0,4 0 10 16,-3 0-10-16,0 0 16 0,-1-3-2 15,1-3-1-15,-1 6 0 0,-10 0-2 0,11-10-1 0,-1 10 0 0,-3-6 0 16,1 3 12-16,2-3 2 0,-3 3 1 0,0-4 0 15,0 4-25-15,4-3 0 0,-4-3 0 0,0 5-11 16,4-2 11-16,-1-3 8 0,-3-1-8 0,4 4 11 16,-1-3-11-16,1-1 0 0,0 7 0 0,-1-6 0 15,-3-4 0-15,0 4 8 0,4 6-8 0,-4-4 0 16,0-2 0-16,4 0 0 0,-8 5 8 0,4-2-8 0,0-3 14 16,0-1 1-16,-3 4 0 0,-1 3 0 0,1-3-2 0,-1-4 0 15,1 1 0-15,-4-1 0 0,0 4-3 0,0-3-1 16,0-1 0-16,-4 1 0 0,4 0-9 0,-3-1 8 15,-1 1-8-15,1-1 8 0,-1 1-8 0,-3-7 0 16,4 7 9-16,-4-7-9 0,0 7 16 0,-1-4 0 16,1 4-1-16,0-7 0 0,4 7-23 15,-4-1-5-15,-4 4-1 0,4 3 0 0,0-3 14 0,-4 2 0 16,1-2 0-16,3 6 0 0,-4 0 11 0,4-3 1 16,-3-3 1-16,-1 6 0 0,0 0-13 0,1 0 0 15,3 0 0-15,-4 0 0 0,4 0 0 0,0 0 0 16,0-3 0-16,0 3 0 15,0-7-19-15,3 7-6 0,-3 0-2 0,4 0 0 16,-4 0-155-16,0 0-31 0</inkml:trace>
  <inkml:trace contextRef="#ctx0" brushRef="#br0" timeOffset="51032.39">19770 11042 288 0,'0'0'12'0,"0"0"4"0,0 0-16 0,0 0 0 15,0 0 0-15,0 0 0 0,7-6 191 0,-7 6 35 16,3-9 7-16,1 5 2 0,-4 4-169 0,3-6-34 0,1-3-6 0,-4 6-2 16,0 3 7-16,3-7 1 0,-3 7 0 0,0 0 0 15,0 0 8-15,0-9 3 0,0 9 0 0,0 0 0 16,-3-9 4-16,3 9 1 0,-4-7 0 0,1 4 0 15,-4-3-1-15,3 3 0 0,-3-4 0 16,0 4 0-16,0-3 5 0,4 3 2 0,-8-3 0 16,4 6 0-16,0-7-26 0,0 4-4 0,-4 3-2 0,4 0 0 15,-3 0-2-15,2 0-1 0,-2 0 0 0,-1 0 0 16,-3 10 2-16,0-10 1 0,4 6 0 0,2-3 0 16,-2 6-22-16,3 1 0 0,-7-4 0 0,0 4 8 15,-1-1-8-15,1 0 0 0,-3 7 0 0,3-3 0 16,3 2 0-16,-3-5 0 0,0 5 0 0,0-2 0 15,3 3 0-15,1-1 0 0,-1-2 0 0,4 2 0 16,-4-2 13-16,4 3-1 0,0-1-1 0,0-2 0 16,0 3-3-16,0-7-8 0,4 7 12 0,-1-4-4 0,-3-2-8 0,7 5 0 15,-4-5 9-15,4 5-9 0,0-2 0 0,0-4 8 16,0 1-8-16,4 2 0 0,-4-2 0 0,3-1 0 16,1 0 0-16,0 1 8 0,-4-1-8 0,3 1 0 15,4-1 8-15,-3 1-8 0,-1-1 0 0,4-3 8 16,-3 4-8-16,3-1 0 0,0-3 0 0,0-3 0 15,0 7 0-15,4-4 8 0,-1 4 3 16,1-7 1-16,-1 3 0 0,4-3 0 0,-3-3-12 0,3 6 12 16,-3-3-12-16,3 4 12 0,-4-7 2 0,4 6 1 15,-3-3 0-15,0-3 0 0,-4 0-15 0,3 6 0 16,1-12 0-16,-4 6 0 0,0 0 0 0,4 0 8 16,-4 0 0-16,3-3 1 0,-10 3 4 0,11-6 1 15,-1 6 0-15,-3-10 0 0,4 10 7 0,-4-6 2 0,4-3 0 0,-4 6 0 16,3-7-2-16,-3 4 0 15,4-4 0-15,-4 7 0 0,0-3-21 0,4-3-12 0,-8 2 2 0,4-2 0 16,0 6 10-16,0-7 0 0,0 4 0 0,0-3 0 16,0-1 8-16,-3 4 1 0,0-3 0 0,3 5 0 15,-4-5-9-15,1 3 0 0,-1-4 0 0,1 1-11 16,-4 3 11-16,3-4 0 0,1 7 8 0,-1-6-8 16,-3 2 0-16,4-2 8 0,-1 0-8 0,1-1 0 15,-4 1 8-15,3-1-8 0,1 1 8 0,-1 3-8 16,1-4 11-16,-4 1-3 0,4-7 0 0,-4 13 0 15,0-6-8-15,3 2 0 0,-3-2 9 0,0 0-9 16,0 2 0-16,0 4 9 0,0-6-9 0,0 3 0 16,-3-4 8-16,3 7-8 0,0-3 0 0,0 6 0 15,-4-10 8-15,4 1-8 0,-4 0 0 0,1 2 0 16,-1-2 10-16,4 6-10 0,-3-7 8 0,-4 1-8 16,3-7 0-16,4 10 8 0,-7-3-8 0,4-1 0 0,-1 1 0 0,4-1 8 15,-7 1-8-15,4 3 0 0,-1 3 0 0,1-4 0 16,-1 4 0-16,4 3 0 0,-4-6 0 0,-3 3 0 15,4-4 0-15,-4 7 0 0,3-3 0 0,-3-3 0 16,0 6 0-16,0 0 0 0,0 0-9 0,0 0 9 16,-4 0 0-16,4 0 0 0,0 0 0 0,-3 0 0 15,3 0 0-15,0 0 0 0,-4 0-16 0,4 0 4 16,0 0 1-16,0 0 0 16,0 0-115-16,0 0-23 0,7 0-5 0,-7-19-1 0</inkml:trace>
  <inkml:trace contextRef="#ctx0" brushRef="#br0" timeOffset="55748.81">17325 11096 230 0,'0'0'20'0,"0"0"-20"16,0 0 0-16,0 0 0 16,0 0 148-16,0 0 26 0,0 0 5 0,0 0 1 0,0 0-55 0,0 0-10 15,0 0-3-15,0 0 0 0,0 0-13 0,0 0-3 16,0 0-1-16,0 0 0 0,0 0-47 0,0 0-10 15,0 0-2-15,0 0 0 0,0 0-28 0,0 0-8 16,0 0 0-16,0 0 0 0,0 0 0 0,0 0 0 16,3 9 0-16,-3 0 0 0,0 1 17 0,0-1-1 15,0 7 0-15,0-7 0 0,-3 10 11 0,-1-3 1 16,1-4 1-16,-1 13 0 0,1-6-3 0,-4 0-1 0,3 6 0 0,1-6 0 16,-1 6-13-16,1 0-2 0,-1-3-1 0,4-6 0 15,-3 9-9-15,-1-6 0 0,4-1 0 0,0 1 0 16,-3 0 0-16,3 3 0 0,-4-3 0 0,0 0 0 15,4-4 0-15,-3-2 0 0,3 3 0 0,0-4 8 16,-4-3-8-16,4 4 0 0,0 0 0 0,4-7 0 31,-4-6-35-31,3 9-9 0,-3-9-1 0,0 0-819 0</inkml:trace>
  <inkml:trace contextRef="#ctx0" brushRef="#br0" timeOffset="56768.68">19593 9666 1350 0,'0'0'29'0,"0"0"7"0,0 0 0 0,0 0 3 0,0-7-31 0,0-2-8 0,0 0 0 0,0 2 0 16,0-2 15-16,4-1 1 0,-1 7 1 0,1-3 0 15,-4-3-17-15,0 2 10 0,0 7-10 0,0 0 8 16,3-9-8-16,-3 6 12 0,0 3-12 0,0 0 12 15,0 0 21-15,0 0 5 0,4-6 1 0,-4 6 0 16,11-4 18-16,-11 4 4 0,0 0 1 0,0 0 0 16,7 0-9-16,-7 0-1 0,0 0-1 0,0 0 0 0,0 0-18 0,0 0-3 15,3 10-1-15,-3-10 0 0,0 0-12 0,4 3-2 16,-1 6-1-16,1 7 0 0,-4-7-5 0,3 1-1 16,4 6 0-16,-3-7 0 0,-4 10-8 0,0-4 0 15,0 4 0-15,3 0 0 0,1 0 0 0,-1 6 0 16,-6-6 0-16,3 0 8 0,3-1 10 0,-3 7 2 15,4-6 0-15,-4 0 0 0,0 3-29 0,0-3-6 16,0 0-1-16,0-4 0 16,0-2 16-16,-4 3 0 0,4-7 0 0,0 10 0 0,0-4 0 0,-3-2 0 15,-1 3 0-15,1-1 0 16,-1-2-26-16,-3 3-6 0,0 2 0 0,4 1-601 16,-1 0-120-16</inkml:trace>
  <inkml:trace contextRef="#ctx0" brushRef="#br0" timeOffset="77935.9">16108 13146 403 0,'0'0'17'0,"0"0"5"0,0 0-22 0,0 0 0 0,0 0 0 0,0 0 0 16,0 0 103-16,0 0 16 0,0 0 3 0,0 0 1 16,0 0-91-16,0 0-17 0,3-6-4 0,1-3-1 15,-1 2 16-15,-3 7 3 0,4-3 1 0,-4 3 0 16,0 0 17-16,0 0 3 0,3-6 1 0,-3 6 0 16,0 0 3-16,0 0 1 0,0 0 0 0,0 0 0 15,8 0 5-15,-8 0 0 0,0 0 1 0,0 0 0 16,0 0-3-16,0 0-1 0,0 0 0 0,0 0 0 15,0 0 1-15,0 0 0 0,0 0 0 0,0 0 0 16,0 0-18-16,0 0-3 0,0 0-1 0,0 0 0 16,0 0-18-16,7-3-4 0,-4-3-1 0,-3 6 0 15,0 0 6-15,7-4 1 0,-3 4 0 0,-4 0 0 16,0 0-20-16,0 0 0 0,0 0 0 0,7-6 0 16,0 6 15-16,-7 0-1 0,0 0 0 0,0 0 0 15,3-9 7-15,-3 9 2 0,0 0 0 0,0 0 0 0,0 0 1 0,0 0 0 16,0 0 0-16,0 0 0 0,0 0-8 0,0 0 0 15,0 0-1-15,0 0 0 0,0 0-4 0,0 0-1 16,0 0 0-16,0 0 0 0,0 0-1 0,0 0 0 16,0 0 0-16,0 0 0 0,7 0-9 0,-7 0 8 15,0 0-8-15,0 0 8 0,0 0-8 0,0 0 0 16,7-10 9-16,-7 10-9 0,0 0 9 0,0 0-9 16,0 0 12-16,0 0-12 0,0 0 11 0,0 0-11 0,0 0 10 0,0 0-10 15,0 0 10-15,0 0-10 16,0 0 10-16,0 0-10 0,0 0 12 0,0 0-4 0,0 0-8 0,0 0 12 15,4 10-12-15,-4-10 0 16,0 0 0-16,0 0 0 0,4 6 11 0,-4-6-11 16,0 0 12-16,0 0-12 0,0 0 0 0,0 0 0 0,0 9 0 0,0-9 0 15,0 0 10-15,3 4-2 0,-3-4 0 16,0 0 0-16,0 0-8 0,0 9 10 0,4-3-10 0,-4-6 10 16,0 0-10-16,0 10 0 0,3-1 0 0,1 0 8 15,-4-9-8-15,0 10 0 0,0-1 0 0,3 7 0 16,-3-16 0-16,0 9 0 0,0 1 0 0,4-1 0 15,-4 1 0-15,3-1 0 0,-3 0 0 0,0 4 0 16,0 0 0-16,0-4 0 0,4 0 0 0,-4 7 0 16,0-7 0-16,0 1 0 0,0-1 0 0,0 7 0 15,0-7 0-15,3 1 0 0,-3-1 8 0,0 1-8 16,0 5 0-16,0-5 0 0,0-1 0 0,0 0 0 0,0 1 0 0,0-1 0 16,-3 1 0-16,3-1 0 0,0 7 12 15,0-7-4-15,0 1 0 0,-4 5 0 0,4-5-8 0,-3-1 0 16,-1 10 0-16,4-10 0 0,0 7 0 15,0-7 0-15,-3 7 0 0,3-3 8 16,0-4-8-16,0 7 0 0,-4-7 0 0,4 0 8 16,0 10-8-16,0-9 0 0,0-1 0 0,0 1 8 0,0 2-8 15,0-3 0-15,0 4 9 0,0-4-9 0,0 7 0 0,0 0 9 16,0-4-9-16,0-2 0 0,0 5 0 0,-3-5 0 16,3 9-12-16,0-10 3 0,-4 7 9 0,4-7 0 15,0 1 0-15,0 5 0 0,0-2 0 0,0-4 0 16,0-3 0-16,0 10 0 0,4-6 0 0,-4-1 0 15,0 0 0-15,0 1 0 0,0-1 0 0,0 1 0 0,0-1 0 0,3 7 0 16,-3-4 0-16,0 4 14 0,4 0-3 0,-4-4-1 16,0 4-10-16,0 3 0 0,0-4 0 0,0 4 0 15,3-6 0-15,1 2 0 0,-1 4 0 0,1-3 0 16,-1 3 0-16,4-10 0 0,-3 7 0 0,-1-4 0 16,4 4 0-16,-3 0 0 0,-1-4 0 0,1 4 0 15,0-7 0-15,3 10 0 0,-4-10 0 0,1 10 0 16,-4-9 0-16,3 5 0 0,1 4 0 0,-1-3 8 15,-3 3-8-15,0-1 0 0,0-8 0 0,4 6 0 16,-1 2 0-16,-3-2 0 0,4 3 0 0,-1-3 0 16,1-4 0-16,-1 4 0 0,-3-4 0 0,0 4 0 15,4 3 0-15,-1 0 0 0,1-10 0 0,-4 7 0 16,0-1 0-16,4-2 0 0,-1 3 0 0,1-1 0 16,-8-2 0-16,4 3 0 0,4-4 0 0,-4 4 0 15,0 3 0-15,0-4 0 0,0-5 0 0,3 8 0 0,1-2 0 16,-4-3 0-16,3 2 8 0,-3-5-8 0,7 9 0 0,-3-10 8 15,-4 7-8-15,3-7 8 0,1 7-8 0,-4-4 0 16,3-2 0-16,-3 5-11 0,4-5 23 0,-4 5 5 16,3-2 1-16,-3 3 0 0,-3-7-27 0,3 10-6 15,3-10-1-15,-3 7 0 0,-3 3 26 0,3-4 5 16,0-2 1-16,0 3 0 0,0 3-24 0,0-4-5 16,0-2-1-16,0 2 0 0,3-5 14 0,1-1 0 15,-8 7 0-15,4-7-9 0,4 1 18 0,-4-1 4 0,0 1 1 16,0-1 0-16,-4-3-14 0,4 4 0 0,4-1 8 15,-8-6-8-15,1 10 0 0,-1-10 0 16,8 6 0-16,-4 1 0 0,-4-1 0 0,1 0-16 16,3-2 3-16,0 2 1 0,-4 1 12 0,4-1 0 15,-3-3 0-15,-1 4 0 0,8-1 0 0,-4 0 0 16,-4 1 0-16,4-1 0 0,-3 1 0 0,3-1 0 0,0-3 0 0,-4 4 0 16,-3-1 0-16,7 1 0 0,-3-1 0 0,3 0 0 15,-4 1 0-15,1-4 0 0,6 3 0 0,-3-9 0 16,-3 10 0-16,-1-4 0 0,4 4 0 0,0-10 0 15,-4 9 0-15,4-6 0 0,-3 7 0 0,3-4 0 16,0 3 0-16,0 1 0 0,-4-4 0 0,1-3 10 16,3-3-10-16,0 9 0 0,0-9 0 0,0 0 0 15,-7 7 0-15,7-7 0 0,-4 3 0 0,4-3 0 16,-3 9 0-16,3-9 0 0,0 0 0 0,0 7 0 16,0-7 0-16,-4 9 0 0,4-9 0 0,0 9 0 0,0-9 0 15,0 10 0-15,0-10 0 0,0 6 0 0,0-6 0 0,0 9 0 16,0 1 0-16,0-1 0 15,0-9 0-15,0 10 0 0,0-10 0 0,0 9 0 16,0-9 0-16,-3 6 0 0,3 4 0 0,0-10 0 0,-4 3 0 16,4 6 0-16,0-9 0 0,0 0 0 15,-3 7 0-15,3-7 0 0,0 0 0 0,0 0 0 16,0 0 0-16,0 0 0 0,0 0 8 0,0 0-8 0,0 0 0 0,0 0 0 16,0 0 0-16,0 0 0 0,0 0 0 0,3 6 0 15,-3-6 0-15,0 3 0 0,0-3 0 0,0 0 0 16,0 0 0-16,0 0 8 0,0 0-8 0,0 0 0 15,-3 9 0-15,3-9 0 0,-4 10 0 0,1-4 0 16,3-6 0-16,0 0 0 0,0 0 0 0,0 0 8 0,0 0-8 0,0 0 8 16,0 0-8-16,0 0 0 0,0 0 0 0,0 0 0 15,0 0 0-15,0 0 0 0,0 0 0 0,0 0 0 16,0 0 0-16,0 0 8 0,0 0-8 0,0 0 12 16,0 0-12-16,3 3-11 0,4 3 3 0,-7-6 0 15,0 0 8-15,0 0 0 16,0 0 0-16,4 4 0 0,-4-4 0 0,10 6 0 0,-10-6 0 15,7 0 0-15,4 0 0 0,-4 0 0 0,-7 0 0 16,7 0 0-16,0 0 0 0,4 0 0 0,-11 0 0 0,0 0 0 16,0 0 0-16,0 0 0 0,7 3 0 0,3 3 0 15,-3-6 0-15,4 0 0 0,-4 7 0 0,4-4 8 16,-1-3-8-16,1 0 0 0,-1 9 0 0,1-9-8 16,3 0 8-16,-3 0 0 0,-1 6 0 0,4-6 8 15,0 0-8-15,1 0 0 0,-1 0 0 0,0 0 0 16,0 0 0-16,0 0 0 0,0 0 0 0,4 3 0 0,-4-3 0 0,0 0 0 15,7 7 0-15,-7-4 0 0,4-3 0 0,3 6 0 16,0-3 0-16,0 4 0 0,1 2 0 0,2-9 0 16,4 9 0-16,1-2 0 0,-1-4 0 0,0 3 0 15,-3-3 0-15,3 3 0 0,0-2 0 0,0 2 0 16,1-3 0-16,-1 3 0 0,0 1 0 0,-3-4 0 16,3-3 0-16,0 6 0 0,4-6 0 0,0 3 0 15,0-3 0-15,3 6 0 0,4-6 0 0,-4 0 0 16,-3 4 0-16,3-4 0 0,0 6 0 0,0-3 0 15,-3-3 0-15,0 6 0 0,0-6 0 0,-4 10 0 16,4-10 0-16,-4 9 0 0,4-9 0 16,-1 9 0-16,-2-9 0 0,2 7 0 0,5-7 0 0,-5 3 0 15,1-3 0-15,3 6 0 0,-3-6 0 0,3 0 0 16,1 0 0-16,-1 0 0 0,0 0 0 0,-3 0 0 0,0 0 0 0,3 0 0 16,-3-6 0-16,7 6 0 0,-1-3 0 0,1-4 0 15,0 7 0-15,3-3 0 0,-6-3-9 0,6 3 9 16,-3-3 0-16,0-1 0 0,-4 4 0 0,0-3 8 15,-3 6-8-15,3-3 0 0,0-3 0 0,1 2 0 16,-1-2 0-16,0 3 0 0,4-3 0 0,-7-4-11 16,0 4 11-16,3 3 16 0,0-3-4 0,4 6-1 15,-4-10-11-15,-3 10 0 0,3-9 0 0,-3 6 0 16,-4-4 0-16,0-2 0 0,1 0 0 0,-1-1 0 16,0 1 0-16,0 2 0 0,1-2 0 0,-5 6 0 0,5-3 0 15,-1-4-11-15,0 10 3 0,-3-6 0 0,3 3 8 16,0 3 12-16,-3-6-2 0,-1 6-1 15,1 0-9-15,-4 0 0 0,1 0 0 0,2 6 0 16,-6-6 0-16,-1-6 0 0,1 6 0 0,0 0 0 16,3 0 0-16,-3 0 0 0,-1-4 0 0,1-2 0 0,-1 6 0 15,5-3 0-15,-5-3 0 0,1 6 0 0,3-3 0 0,-3 3-11 16,3-7 11-16,0 7-12 16,-7 0 12-16,0 0 0 0,7 0 0 0,-3 0 0 0,0 0 0 0,-4 0 0 15,0 0 0-15,4 0 0 0,-4 0 8 0,0 0-8 16,0 0 8-16,0 0-8 0,0 0 0 0,0 0 0 15,0 0 0-15,-3 0 0 0,3 0 0 0,0-3 0 16,-3 3 0-16,3-6 0 0,-4 6 8 0,5 0-8 16,-5 0 10-16,4 0-10 0,-3 0 0 0,3 0 0 15,4 0 0-15,-4 0 0 0,0 0 0 0,-4-3 0 0,5 3 0 0,2-6-10 16,-3 6 10-16,0 0 0 0,0 0 0 0,1 0 0 16,-1 0 0-16,0 0 0 0,-4 0 0 0,5 0 0 15,-8 0 0-15,3 0 0 0,-3 0 0 16,-3-7 0-16,6 7 10 0,-3 0-2 0,0 7-8 15,-7-7 12-15,0 0-12 0,7-7 11 0,4 7-11 16,-4 0 10-16,-7 0-10 0,7 0 0 0,4 0 0 0,-4 0 0 16,-7 0 0-16,7 0 0 0,0 7 0 0,-7-7 0 15,7 0 0-15,-7 0 0 0,0 0 0 0,7 0 0 16,-7 0 0-16,0 0 0 0,0 0 8 0,7 0-8 16,-7 0 0-16,0 0 0 0,0 0 0 0,7 9 8 15,-7-9-8-15,0 0 0 0,4 0 0 0,-4 0 0 16,0 0 0-16,0 0 0 0,7 6 0 0,-7-6 0 0,7 3 0 0,-7-3 0 15,0 0 0-15,7 0 0 0,-7 0 0 0,7 0 0 16,-7 0 0-16,0 0 0 0,7 7 0 0,-7-7 0 16,0 0 0-16,0 0 0 0,0 0 0 0,0 0 0 15,0 0 8-15,0 0-8 0,0 0 0 0,0 0 0 16,0 0 9-16,0 0-9 0,0 0 9 0,0 0-9 16,0 0 12-16,0 0-12 0,0 0 0 0,0 0 0 15,0 0 0-15,7 0 0 0,-7 0 0 0,7-7 0 16,-7 7 0-16,0 0 0 0,4 0 0 0,-1-9 0 15,-3 9 8-15,4 0-8 0,3-9 0 0,-7-1 10 16,3 4-10-16,-3 3 8 0,4-4-8 0,-4-2 8 16,3 0-8-16,1-1 8 0,-4 1-8 0,0 3 8 15,0-4-8-15,0 7 8 0,3-6-8 0,-3 2 0 16,4-2 0-16,-1 0 8 0,-3-1-8 0,4 1 12 0,-4-1-12 16,0 1 12-16,3-1-12 0,-3-5 0 15,0 5 0-15,4 1 0 0,-4-7 0 0,4 4 0 0,-4-10 0 0,0 9 8 16,0-6 2-16,0-2 0 0,3-8 0 0,-3 4 0 15,0-3-2-15,0 0-8 0,0 0 12 0,4-7-4 16,-1 1-8-16,-3-1 8 0,4-3-8 0,-4 4 8 16,3-10-8-16,1 6 0 0,-1 4 9 0,-3-1-9 15,0-2 8-15,4-1-8 0,-4-12 10 0,3 12-10 16,-3-6 9-16,0 1-9 0,-3-1 8 0,3 0-8 16,0 6 0-16,0-6 0 0,-4 0 0 0,4 7 0 15,0-1 0-15,-3-3 0 0,-1-3 0 0,4 7 0 16,0-7 0-16,0 6 0 0,0 1 0 0,4-4 0 15,-4 3 0-15,0 1 0 0,3 2 0 0,-3 1 0 16,4-1 0-16,-4 1 0 0,0 5 0 0,0 1 0 16,0 3-8-16,0-3 8 0,0 3 0 0,0-3 0 15,0 2 0-15,0 4 0 0,0-3 8 0,0 0-8 0,-4 0 0 0,4 6 8 16,0-3-8-16,0-3 0 0,-3 0 0 0,3 6 0 16,-4-6 0-16,4 7 0 0,0-1 0 0,0 0 0 15,0 0 0-15,0-3 0 0,-3 3 0 0,3 1 0 16,0-1 0-16,0 3 0 0,0-3 0 0,0-6 0 15,0 6 0-15,0 1 0 0,0-1 0 0,0 0 0 16,-4 0 0-16,4-3 0 0,-3 10 0 0,3-4-9 16,-4-3 9-16,4 10 0 0,0-7 0 0,-3 3 0 15,3-2 0-15,-4 5 0 0,4-5 0 0,-4 2 0 0,1-3 0 0,-1 4 0 16,4-4-9-16,-3 1 9 16,-1 5 0-16,4 1-9 0,-3-1 9 0,-1-5 0 0,1 5 0 0,3 1 0 15,-4-1 0-15,1 1-8 0,3 0 8 0,0-1 0 16,0 4 0-16,-4-3 0 15,4-1 0-15,0 7 0 0,0-6 0 0,0 2 0 0,-3-2 0 16,3 0-8-16,0-1 8 0,0 4 0 0,0-4 0 0,0 1 0 16,0 6 0-16,-4-3 0 0,1-4 0 0,-1 4-8 15,4 3 8-15,-3-3 0 0,3 2 0 0,-4-2 0 16,0 3 0-16,4 3 0 0,-3-6 0 0,3 3-8 16,0-4 8-16,0 7 0 0,-4-6 0 0,4 6 0 15,0 0 0-15,0 0-8 0,0 0 8 0,0-3 0 16,0 3 0-16,-3-6-10 0,-1 6 10 0,4 0 0 15,0 0 0-15,0 0 0 0,0 0 0 0,0 0 0 0,-3-4 0 0,3 4 0 16,-7-6 0-16,7 6 0 0,-4 0 0 0,4 0 0 16,-3-3 0-16,3 3 0 0,-7 0 0 0,7 0 0 15,-4-6 0-15,-3 6 0 0,7 0 0 0,0 0-8 16,-7 0 8-16,7 0 0 16,0 0 0-16,-7 0 0 0,-4 6 0 0,1-3 0 0,3-3 0 0,-4 0-8 15,1 6 8-15,-1-2-10 0,0-4 10 0,1 0 0 16,-1 0 0-16,-3 0 0 0,0 6 0 15,0-6 0-15,-4 0 0 0,1 3 0 0,-1-3 0 0,0 6 0 16,-3-6 0-16,4 0 8 16,-5 7-8-16,5-7 0 0,-4 0 0 0,-1 0 0 0,1-7 0 0,-3 7 0 15,-1 0 0-15,0 0 8 0,0 0-8 0,-3 0 0 16,-3 0 0-16,-1 0 0 0,0 0 0 0,0 7 0 0,1-4 0 16,-5-3 0-16,1 0 0 0,0 6 0 0,3-3 0 0,-3-3 0 15,6 6 0-15,-2-6 0 0,-1 0 0 0,0 0 0 16,0 0 0-16,-3 0 0 0,0 0 0 0,0 0 8 15,-1 0-8-15,-2 0 0 0,-1 0 0 0,0 4 0 16,0-4 0-16,0 0 0 0,4 6 0 16,0-6 0-16,-4 0 0 0,4 3 0 0,-4-3 0 0,-3 0 0 15,-4 6 0-15,3-3 0 0,1-3 0 0,3 7 0 16,-3-7 0-16,0 6 0 0,3-3 0 0,3 3 0 16,-2-3 0-16,2-3 0 0,1 0 0 0,3 7 0 15,-3-7 0-15,0 0 0 0,-4 0 0 0,4 3 0 16,-1-3 0-16,-2 0 0 0,2 6 0 0,1-3 0 15,0-3 0-15,3 0 0 0,0 0 0 0,1 7 0 16,-1-4 0-16,0-3 0 0,4 0 0 0,-4 0 0 16,4 6 0-16,-4-6 0 0,4 0 0 0,-4 0 0 15,4 0 0-15,-4 0 0 0,7 3 0 0,-3 3 0 0,4-6 0 0,-5 0 0 16,5 0 0-16,-1 0 0 0,0 0 0 0,1 0 0 16,2 0 0-16,-2 7 0 0,2-7 0 0,1 3 0 15,4-3 0-15,-4 0 0 0,-1 0 0 0,5 0 0 16,-4 6 0-16,3-6 0 0,-3 3 0 0,0-3 0 15,-1 0 0-15,1 0 0 0,0 0 0 0,3 0 0 16,1 0 0-16,-1 0 0 0,-3 0 0 0,3 0 0 16,-3 0 0-16,4 0 0 0,-5 0 0 0,1 0 0 15,4 0 0-15,-1 0 0 0,-3 0 0 0,3 0 0 16,4 0 0-16,-4 0 0 0,4 0 0 0,0 0 0 0,-3 0 0 0,2 0 0 16,1 0 0-16,0 0 0 15,0 0 0-15,0 0 0 0,0 0 0 0,3 0 0 0,-3 0 0 16,0 0 0-16,0 0 0 0,0 6 0 15,0-6 0-15,0 4 0 0,-1-4 0 0,5 0 0 16,-4 0 0-16,0 6 0 0,-4-6 0 0,4 3 0 16,0-6 0-16,3 3 0 0,-3 0 0 0,0 0 0 0,0 0 0 0,3 0 0 15,-3 0 0-15,0 0 0 0,0 0 0 0,0 3 0 16,3-3 0-16,1 0 0 0,-4 0 0 0,-1 0 0 16,5 0 0-16,-1 6 0 0,1-6 0 0,-1 0 0 15,-3 0 0-15,3 3 0 0,4-3 0 0,-3 0 0 16,-1 0 0-16,4 0 0 0,-3 7 0 0,3-7 0 15,-4 0 0-15,4 0 0 0,0 0 0 0,-4 0 0 16,1 0 0-16,3 0 0 0,-4 0 0 0,4 0 0 16,-4 6 0-16,1-6 0 0,3 0 0 0,-4 0 0 0,1 3 0 0,3-3 0 15,-4 0 0-15,4 0 0 0,-4 0 0 0,1 0 0 16,3 0 0-16,-4 0 0 0,4 0 0 0,-4 0 0 16,4 0 0-16,0 0 0 0,0 0 0 15,0 0 0-15,-3 0 0 0,3 0 0 0,0 0 0 0,-1 0 0 16,1 0 0-16,7 0 0 0,0 0 0 0,-10 0 0 15,-1 0 0-15,4 0 0 0,0 6 0 0,0-6 0 16,0 0 0-16,0 0 0 0,-4 0 0 0,11 0 0 16,0 0 0-16,-7 3-8 0,0-3 8 0,-3 0 0 15,10 0 0-15,-4 0 0 0,-3 0 0 0,0 0 0 16,0 0 0-16,7 0 0 0,-7 7 0 0,0-4 0 16,3-3 0-16,4 0-12 0,0 0 12 0,-7 6-13 15,4-3 5-15,-4-3 8 16,7 0-123-16,-4 10-17 0,-3-4-3 0,4-3-1119 0</inkml:trace>
  <inkml:trace contextRef="#ctx0" brushRef="#br0" timeOffset="78728.81">13727 13507 864 0,'0'0'76'0,"0"0"-60"0,0 0-16 0,0 0 0 15,0 0 188-15,0 0 34 0,0 0 7 0,0 0 2 0,0 0-139 0,0 0-27 16,0 0-5-16,0 0-2 0,0 0-19 0,0 0-4 16,0 0-1-16,0 0 0 0,0 0-18 0,7 6-3 15,3-3-1-15,-3 7 0 0,4-4 4 0,-4 3 1 16,4 7 0-16,-1-6 0 0,1-1-6 0,-1 3-2 16,4 4 0-16,-3-6 0 0,0 5-9 0,-1-2 0 0,1-4 0 0,-1 7 8 15,-3-7-8-15,0 1 0 0,0 5 9 0,1-5-9 16,-1-1 0-16,-4 1 8 0,4-1-8 0,-3-3 0 31,-4-6-19-31,7 3-8 0,-7-3-1 0,0 0-1 16,7 7-147-16,-7-7-30 0</inkml:trace>
  <inkml:trace contextRef="#ctx0" brushRef="#br0" timeOffset="79033.98">14175 13400 2113 0,'-7'7'46'0,"0"-4"10"0,-1 3 1 0,-2 3 3 16,6 1-48-16,-3-1-12 0,4 7 0 0,-4-7 0 0,3 7 0 0,4-3 0 16,-7 5-9-16,7 1 9 0,-3 6 0 0,-1 0 0 15,-3 4 0-15,3-1 0 0,-3-3 0 0,4 9 8 16,-1-5 1-16,-3-1 0 0,-3 6 11 0,-1-9 3 15,4 10 0-15,-3-7 0 0,-1 0-3 0,-3-3-1 16,3 4 0-16,1-1 0 0,-1-3-19 0,-3 3 0 16,3-3 0-16,1 0 0 0,-1-6 0 0,4 0 0 15,0-3 0-15,4-4 0 16,-4 4-44-16,7-7-8 0,-4 1-3 0,4-10 0 16,0 0-172-16,0 0-34 0,4 9-7 0,-4-9-2 0</inkml:trace>
  <inkml:trace contextRef="#ctx0" brushRef="#br0" timeOffset="79319.31">14280 13657 1969 0,'0'0'87'0,"0"0"18"0,-3 0-84 0,3 0-21 0,0 0 0 0,0 0 0 16,0 0 40-16,0 0 4 0,0 0 1 0,11 0 0 16,-1-6-33-16,4 3-12 0,-3 3 0 0,-1-6 9 15,4 6-9-15,4-3 0 0,-7-4 0 0,6 4 0 16,-3-3 0-16,4 6 0 0,-4-3 0 0,0-3 0 16,0 2 0-16,1-2 0 0,-5 6 0 0,4 0 0 0,-3 0 0 15,-1 0 0-15,5-3-14 0,-5-3 5 16,-3 6-40-16,4 0-8 0,-1 0-2 0,-3 0-533 15,-7 0-106-15</inkml:trace>
  <inkml:trace contextRef="#ctx0" brushRef="#br0" timeOffset="79584.72">14316 13811 1796 0,'0'0'40'0,"0"0"8"0,0 0 1 0,0 0 1 0,0 0-40 0,0 0-10 0,7 0 0 0,3 0 0 15,1 6 0-15,3-6 0 0,-3 0 0 0,-1-6 0 16,4 6 0-16,0 0 0 0,1-3 0 0,-1 3 0 16,3-6 8-16,-3 6 0 0,1-3 0 0,-1-4 0 15,0 7-8-15,0 0 0 0,0 0 0 0,0-3 0 16,-3-3-12-16,-1 6-4 0,4-3 0 0,0-3-1 31,1 6-67-31,-1 0-14 0,0-7-2 0</inkml:trace>
  <inkml:trace contextRef="#ctx0" brushRef="#br0" timeOffset="80022.61">15053 13416 748 0,'0'0'67'0,"0"0"-54"15,0 0-13-15,0 0 0 0,-7 0 254 0,0 0 48 16,0 3 10-16,0 3 1 0,0 1-222 0,3-4-45 16,-3 3-9-16,4 4-1 0,-4-1-28 0,3-6-8 15,-7 13 0-15,4-7 0 0,0 1 0 0,-3 5 0 16,3-2 0-16,-4 2 0 0,4 4 0 0,0-3 0 15,-4-4 0-15,8 10 0 0,-4-3 25 0,3 0-1 16,1 0-1-16,3-3 0 0,0 2-7 0,3-2-2 0,1-3 0 16,-1 5 0-16,4-8-14 0,1 6 11 0,2-7-11 0,1 0 10 15,-1 1-10-15,4-1 0 16,-3-9 9-16,3 6-9 0,0-6 0 0,0-6 8 0,4 3-8 0,0-3 0 16,-4-4 0-16,3 1 8 0,1-7-8 0,-4 7 0 15,4-10 8-15,-4 6-8 0,-4-8 8 0,1 2-8 16,0 0 8-16,-4 0-8 0,0 0 10 0,0 0-10 15,-4-6 11-15,-3 7-11 0,0-1 12 0,-3-3-12 16,-1 3 12-16,-3 0-12 0,0-6 12 0,-3 13-12 16,-5-7 11-16,5 3-11 0,-1 0 10 0,-3 7-10 15,0 6 0-15,0-3 0 0,0 2 0 0,0 4-10 16,-4 4-85 0,4 2-17-16,-4-3-3 0</inkml:trace>
  <inkml:trace contextRef="#ctx0" brushRef="#br0" timeOffset="80604.64">13921 15087 460 0,'0'0'20'0,"0"0"5"0,-7 0-25 0,3-3 0 15,-3-3 0-15,7 6 0 0,-4 0 257 0,4 0 47 16,0 0 8-16,0 0 3 0,0 0-187 0,0 0-36 16,0 0-8-16,0 0-2 0,0 0-19 0,0 0-4 15,8 9-1-15,-1 1 0 0,0 5-30 0,0 1-7 16,0 3-1-16,3 0 0 0,1 0-12 0,-1 6-8 16,1-6 10-16,0 6-10 0,-1-7 0 0,1 1 8 15,-1 0-8-15,1-3 0 0,-4 3 0 0,4-1 0 16,-8-2 8-16,8-7-8 0,-4 10 0 0,-4-9 0 15,4-1 8-15,-3 0-8 0,3 1-16 0,0-4-5 16,-7-6-2-16,4 10-617 16,-4-10-123-16</inkml:trace>
  <inkml:trace contextRef="#ctx0" brushRef="#br0" timeOffset="80868.48">14386 15094 230 0,'0'0'10'0,"0"0"2"0,-7 3-12 0,-3 3 0 0,-1 3 0 0,0 1 0 15,4-4 478-15,-3 7 93 0,3-7 18 0,0 10 4 16,-4-4-521-16,4 7-104 16,0-3-20-16,0 3-5 0,-4-1 13 0,1 7 2 15,3-6 1-15,-4 6 0 0,4 0 20 0,-3 4 4 0,-5-4 1 0,5 6 0 16,3-6 28-16,-4 10 5 0,4-7 2 0,-3 6 0 15,-5-5-19-15,5 5 0 0,-1-6-8 0,1 7 8 16,-1-7 0-16,4 0 16 0,0-3-1 0,0 0-1 16,3-6-91-16,1 0-19 0,3-10-3 0,0 1-1 0</inkml:trace>
  <inkml:trace contextRef="#ctx0" brushRef="#br0" timeOffset="81189.63">14559 15200 2390 0,'0'0'52'0,"0"0"12"0,0 0 1 0,0 0 3 0,0 0-55 0,0 0-13 0,0 0 0 0,0 0 0 15,0 0 0-15,7-6 0 0,4 6-12 0,3 0 12 16,-4-3 0-16,5-3 0 0,2 6 0 0,1-4 0 16,3-2 0-16,0 3 0 0,4-3 0 0,-4 6 0 15,4-10 0-15,-1 4 0 0,1 3 8 0,-4 3-8 16,4-6 0-16,-4 3 0 0,-3-4 0 0,-1 4 0 16,-2 3-20-16,-1-6-1 0,0 6 0 0,-4 0 0 15,-10 0-120-15,7 0-24 0,-7 0-5 0,0 0-1 0</inkml:trace>
  <inkml:trace contextRef="#ctx0" brushRef="#br0" timeOffset="81510.82">14531 15373 1324 0,'0'0'59'0,"0"0"12"0,-4 6-57 0,4-6-14 15,0 0 0-15,0 0 0 0,0 0 130 0,0 0 23 0,0 0 5 0,7 3 1 16,1 3-104-16,-1-6-21 0,-7 0-4 0,10 7-1 16,1-14 15-16,-1 7 4 0,1 0 0 0,-4 0 0 15,4-6-14-15,-1 6-2 0,1-3-1 0,3-3 0 16,-7 6-31-16,7-3 0 0,0-4 0 0,0 4 0 15,0-3 0-15,0 6-10 0,1-9 10 0,2 5-12 32,4-2-43-32,-3 0-9 0,0 3-1 0,-1 3-1 0,8 0-32 0,-4-7-6 0,-3 7-2 15,3 0 0-15,-3 0-99 0,-1-3-20 0,15-3-4 16,-11 3-1-16</inkml:trace>
  <inkml:trace contextRef="#ctx0" brushRef="#br0" timeOffset="84391.17">15490 14918 403 0,'0'0'36'0,"-7"-3"-36"0,0 3 0 0,-3-6 0 16,-1 3 377-16,4-4 69 0,0 7 14 0,0-3 2 15,4 3-330-15,3 0-65 0,-4-6-14 0,4 6-2 16,-7-3-15-16,7 3-2 0,0 0-1 0,0 0 0 16,0 0-14-16,0 0-3 0,0 0-1 0,0 9 0 15,3 4 3-15,1 2 1 0,-4 1 0 0,4 3 0 0,-4 0 10 16,3 6 3-16,-3-3 0 0,0 3 0 0,-3 0 8 0,3 3 3 15,-8 0 0-15,1-3 0 0,4 10-6 0,-4-7-1 16,-4-3 0-16,4 3 0 0,0-2-9 0,-3 2-3 16,2-3 0-16,1-3 0 0,4 3-24 0,-1-6 0 15,1-4 0-15,3-5 0 16,0 9-128-16,3-10-28 0,1 0-6 0</inkml:trace>
  <inkml:trace contextRef="#ctx0" brushRef="#br0" timeOffset="91174.93">18352 13121 230 0,'0'0'10'0,"0"0"2"0,0 0-12 0,0 0 0 0,0 0 0 0,0 0 0 15,0 0 212-15,0 0 40 0,0 0 8 0,0 0 2 16,-4-6-146-16,4 6-28 0,-7 0-7 0,7 0-1 15,0 0-38-15,0 0-8 0,0 0-2 0,0 0 0 16,0 0-9-16,0 0-3 0,0 0 0 0,0 0 0 16,0 0 17-16,0 0 3 0,-7 0 1 0,7 0 0 15,0 0 2-15,-4 6 0 0,4-6 0 0,-3 10 0 0,3-1-7 0,-4 0 0 16,4 1-1-16,0-1 0 0,0 1-7 0,0 5-2 16,0-5 0-16,4-1 0 0,-4 7-10 0,0-4-1 15,3 4-1-15,1 0 0 16,-4-4-4-16,3 7-1 0,-3-3 0 0,4 3 0 15,-1-1-1-15,1 4 0 0,3-3 0 0,-3 0 0 0,-1 0 3 16,4 0 0-16,-3-1 0 0,3 4 0 16,-4 0-1-16,1-6 0 0,3 12 0 0,-4-9 0 0,1 6 3 0,-1 0 1 15,-3-6 0-15,4 9 0 0,-4-9 12 0,3 6 2 16,1-6 1-16,-4 0 0 0,0 6-17 0,0 0-4 16,0 0-8-16,0-3 12 0,0 3-12 0,0-6 11 15,0 9-11-15,0-3 10 0,-4-6-10 0,4 6 0 16,-3 0 9-16,3-3-9 0,-4 3 8 0,4 3-8 0,0-2 8 15,0-1-8-15,0-3 11 0,0 3-3 0,0 0 0 0,0 3 0 16,0-9-8-16,-3 6 12 0,-1 3-12 0,4-3 12 16,0 3-12-16,-3-2 8 0,3 2-8 15,-4-9 8-15,1 12 10 0,-1-9 2 0,1 3 0 16,-1 3 0-16,1-3-20 0,3-6-17 0,-4 9 3 0,1-6 1 16,-1 0 13-16,4-3 16 0,0 3-3 0,-3 0-1 15,3-6-2-15,0 2-1 0,0 8 0 0,0-8 0 16,0 1-9-16,3 0 10 0,-3-3-10 0,0 2 10 15,4 1-10-15,-1-3 0 0,1 3 0 0,-4-4 8 16,0-2-8-16,3 3 0 0,1 2 0 0,-1-2 8 16,-3-3-8-16,0 2 0 0,4-5 0 0,-4 5 8 15,0-2-8-15,0-4 0 0,0 7 9 0,0 0-9 16,0-4 8-16,0-2-8 0,-4 5 10 0,4-5-10 16,0 5 0-16,0-2 8 0,0-4-8 0,0 7 0 0,0-6 12 0,4 5 0 15,-4-2 0-15,3 2 0 0,-3-5-12 0,4-1 11 16,-4 7-11-16,0-4 10 0,0 4 7 0,3-6 2 15,-3 5 0-15,4-2 0 0,-1-4-19 0,-3 7-17 16,0 0 3-16,4-4 1 0,-4-3 21 0,0 7 4 16,0 3 0-16,3-10 1 0,1 7-13 0,-4 0 0 15,4-4 0-15,-4-2 0 0,0 5 0 16,0-5 0-16,0-1 0 0,3 7 0 0,-3-4 0 0,4-2 0 16,-4 5 0-16,-4-5 0 0,4 6 0 0,0-7 0 15,0 4 0-15,0-4 0 0,0 3 12 0,0-2-4 16,4-7-8-16,-4 6 12 0,0 1-12 0,3-4 8 15,-3-6-8-15,0 10 0 0,0-10 10 0,4 6-10 16,-4 3 10-16,0 1-10 0,3-1 10 0,-3 0-10 16,4 1 10-16,-4-1-10 0,3 1 0 0,-3-1 0 15,0-9 0-15,0 9 0 0,0 1 0 0,0-4 0 0,0-6 0 0,0 10 0 16,4-1 8-16,-4-9-8 0,0 9 0 0,0-9 9 16,0 0-9-16,0 7 0 0,0-7 0 0,0 9 0 15,0-9 0-15,0 3 0 0,0 7 8 0,0-10-8 16,0 6 0-16,7 3 0 0,-7 1 0 0,3-1 0 15,-3 0 0-15,0 1 0 0,0-1 0 0,0 4 0 16,4-1 0-16,-4-2 0 0,0-1 0 0,3 1 0 16,-3-4 0-16,4 3 0 0,-4-2 0 0,0-4 0 15,0 6 0-15,0-9 0 0,3 10 0 0,-3-10 0 16,0 0 0-16,0 0 0 0,0 0-12 0,0 0 12 16,0 0-69-16,0 0-7 0,0 0 0 0,0 0-1 15,0 0-167-15,0 0-34 16</inkml:trace>
  <inkml:trace contextRef="#ctx0" brushRef="#br0" timeOffset="92679.88">16291 14382 864 0,'0'0'76'16,"-7"0"-60"-16,7 0-16 0,-3 0 0 0,-8 6 90 0,11-6 15 15,0 0 3-15,0 0 1 0,0 0-65 0,0 0-12 16,0 0-4-16,0 0 0 0,0 0 21 0,0 0 4 16,0 0 1-16,0 0 0 0,11 3 11 0,-11-3 3 15,0 0 0-15,7 0 0 0,3 0-15 0,1 0-2 0,0 0-1 0,-11 0 0 16,0 0-6-16,7 0-2 0,3 0 0 0,4 0 0 16,-3 0-14-16,3 0-4 0,4 0 0 0,-1 0 0 15,-3 0-1-15,4 0-1 16,0 0 0-16,-4 0 0 0,7 0 3 0,-3 0 1 0,-1-3 0 0,4 3 0 15,-3-6-2-15,3 6-1 0,-3 0 0 0,3-3 0 16,0-4-6-16,0 7-1 0,4 0 0 0,0 0 0 16,-1 0-2-16,1-3-1 0,7 3 0 0,-4-6 0 15,4 6-2-15,-4 0-1 0,4 0 0 0,0 0 0 16,-4 0 16-16,3-3 3 0,1-3 1 0,-4-1 0 16,1 4-30-16,-1 3 0 0,0-9-11 0,0 3 11 15,1 6 0-15,-1-10 0 0,4 7 14 0,-1-3-4 16,1 6-2-16,-4 0 0 0,0 0 0 0,1 0 0 15,-5 0 2-15,8 0 0 0,-4 6 0 0,1-3 0 16,-1-3-2-16,0 0 0 0,0 0 0 0,0 0 0 0,1 0 7 16,-5 0 1-16,5-3 0 0,2-3 0 0,-2 3-4 0,2-4-1 15,5-2 0-15,-5 0 0 16,-2 2-11-16,2 7 10 0,1-9-10 0,3 6 10 0,-3-4-10 0,0-2 8 16,-4 6-8-16,0-3 8 0,1-1 0 0,-5 4 0 15,1 3 0-15,0-6 0 0,-1 6-8 0,1-3-14 16,0 3 3-16,-1 0 1 0,1 0 10 0,0 0 0 15,3 0 0-15,-3 0 8 0,3 3 2 0,-3-3 1 16,3 0 0-16,0 0 0 0,0 0-2 0,-3 0 0 0,3-3 0 0,0 3 0 16,-3 0-9-16,3 0 0 0,1 0 9 0,-5 0-9 15,1-6 0-15,3 6 0 16,-3 0 0-16,3 0 8 0,-3 0-8 0,-1 0 0 16,5-4 0-16,-5 8 0 0,-2-4 0 0,2 6 0 0,-3-6 0 15,4 3 0-15,-4 3 0 0,4-6 0 0,-4 3 0 0,0 4 8 16,0-7-8-16,4 0 0 0,-7 6 0 0,3-3 0 15,0 3 0-15,-3-3 12 0,3-6-4 0,-3 3 0 16,-1-6-8-16,4 12 0 0,1-6 0 0,-1 0 0 16,3-6 0-16,-2 6 11 0,6 0-1 0,-3 0 0 15,-1 0-2-15,1 0-8 0,-7 0 12 0,3-3-4 16,0 3-8-16,0 3 0 0,0-3 0 0,0 0 8 16,4 0-8-16,-4 6 0 0,-3-6 0 0,0 3 0 15,-1-3 0-15,1 0 8 0,-1 0-8 0,-2 0 0 0,2 0 12 0,-3 7-4 16,0-7 0-16,4 0 0 0,-4 0 2 0,4-7 0 15,-1 7 0-15,1 0 0 0,-4 0-2 0,4 0-8 16,-1 0 12-16,5 0-4 0,-5 0-8 0,4 0 0 16,-3 0 9-16,0 0-9 0,-1 0 0 0,1 0 8 15,-4 0-8-15,4-3 0 16,-1 3 0-16,1 0 0 0,-4-6 0 0,4 6 8 0,-4 0-8 16,4 0 8-16,-4-3-8 0,3 3 8 0,-3 0-8 0,0-6 0 15,-3 6 0-15,3 0 0 0,0-7 0 0,-3 4 11 16,3 3-3-16,0-6 0 0,-3 6-8 15,3-3 0-15,0 3 0 0,-4 0 0 0,5 0 8 0,-5 0-8 16,1 0 8-16,-1 0-8 0,1 0 0 0,0 0 0 16,-1 3 8-16,1-3-8 0,-1 0 0 0,1-3 0 15,3 3 0-15,-3 0 0 0,-4 0 0 0,3 3 8 0,8-3-8 16,-8 0 8-16,1 0-8 0,0 0 0 0,-1 0 0 0,-3 0 0 16,-7 0 0-16,0 0 0 0,11 0 0 0,-4 0 0 15,3 0 0-15,-3-3 8 0,1 3-8 0,-1 0 0 16,-7 0 11-16,3-6-3 0,4 6-8 0,-7 0 12 15,11 0 0-15,-4-4-1 0,0 4 0 0,3-6 0 16,-10 6-11-16,8 0-16 0,-1 0 4 0,-7 0 1 16,7-3 11-16,0 3 0 0,-7 0 0 0,10-6 0 15,-3 6 0-15,-7 0-8 0,0 0 8 0,11 0-8 16,-11 0 8-16,7 0 0 0,-7 0 0 0,0 0 0 16,7 0-12-16,-7 0 0 0,0 0 0 0,0 0 0 31,0 0-97-31,0 0-20 0,0 0-4 0,0 0-1203 0</inkml:trace>
  <inkml:trace contextRef="#ctx0" brushRef="#br0" timeOffset="94268.3">18344 13353 864 0,'0'0'38'0,"0"0"8"0,0 0-37 0,0 0-9 16,0 0 0-16,0 0 0 0,0 0 40 0,0 0 7 15,0 0 1-15,0 0 0 0,0 0-37 0,0 0-11 16,8-6 0-16,-1 6 0 0,-7 0 0 0,3-3 0 16,-3 3 0-16,7-6 0 0,-3 2 0 0,-4 4 0 15,7-6 0-15,-7 6 0 0,3-3 42 0,1-3 2 0,-1-4 0 16,-3 10 0-16,0 0 12 0,0 0 2 0,4-6 1 0,-1 3 0 16,1-3-30-16,-4 3-5 15,0-4-2-15,3 4 0 0,-3-6-2 0,0 9-1 0,0-6 0 0,0-4 0 16,0 7 8-16,-3-3 1 0,3-4 1 0,-4 4 0 15,4-3 11-15,0 5 1 0,0-2 1 0,0-3 0 16,0 6-19-16,4-10-4 0,-4 4-1 0,3 6 0 16,-3-7-1-16,0 4 0 0,0-4 0 0,0 1 0 15,4 0 4-15,-4 2 1 0,0 4 0 16,0-6 0-16,0-1-12 0,0 4-2 0,0-3-8 16,0-1 12-16,0 1 8 0,-4 3 0 0,4-4 1 0,-7 7 0 15,4-3-1-15,-1-4-1 0,1 7 0 0,-1-3 0 16,1-3-4-16,-1 2-1 0,1 4 0 0,3 3 0 15,-4-6-14-15,4 3 0 0,-7-3 0 0,7 6 0 16,0-4-9-16,0 4 9 0,0 0 0 0,0 0-9 16,0 0-16-16,0 0-3 0,0 0-1 0,0 0 0 15,0 0-35-15,0 0-6 0,0 0-2 0,0-6 0 16,0 3-67-16,0-3-13 0</inkml:trace>
  <inkml:trace contextRef="#ctx0" brushRef="#br0" timeOffset="96229.2">17141 13526 784 0,'0'0'35'0,"4"-10"7"0,0 7-34 0,3-3-8 16,-4 3 0-16,-3-3 0 0,4-4 68 0,-1 7 11 15,1-3 2-15,-1-1 1 0,1 4-29 0,-1-3-5 16,-3 3-2-16,0 3 0 0,0-6-19 0,0 6-4 16,4-10-1-16,-4 10 0 0,0 0 2 0,0 0 1 15,0 0 0-15,0 0 0 0,0 0 10 0,0 0 1 16,0 0 1-16,-4 7 0 0,-6-4-5 0,-1 6-2 16,1-3 0-16,2 4 0 0,-2-1-8 0,3 7-2 15,-4-4 0-15,4-2 0 0,-3 5-1 0,-1 4-1 16,4-3 0-16,0 3 0 0,0 0-18 0,3-1 0 15,-6-2 0-15,6 3 0 0,-3 0 0 0,4 0 0 0,-1 2 0 16,1-2-9-16,3 0 9 0,0 0 0 0,0-3 0 0,3 2 0 16,1-2 8-16,-1-3 3 0,4-4 1 0,-3 0 0 15,6 1-12-15,-3-4 0 0,0 4 0 0,4-10 0 16,0 9 0-16,-1-9 0 0,4 0 8 0,0 0-8 16,1-3 8-16,2-3 0 0,1-1 0 0,-1 4 0 15,5-3-8-15,-1-4 12 0,0 7-12 0,4-6 12 16,-4-1-12-16,4 1 0 0,-1-7 0 0,-3 10 0 15,-3-6 8-15,-4 2-8 0,-3-5 8 0,3 5-8 16,-4-6 8-16,1 7-8 0,-4-10 0 0,0 4 8 16,-3 2 19-16,-4-3 3 0,-4-3 1 0,1 1 0 15,-1-1-18-15,-3 0-3 0,3-3-1 0,-3 3 0 16,-7 0 0-16,0-6 0 0,0 7 0 0,0-1 0 16,-4 0-9-16,1 0 12 0,-1 3-12 0,0 1 12 15,1-4-12-15,-1 10 0 0,0-4 0 0,4 0 8 16,0 10-8-16,0-3 0 0,0-3 0 0,0 9-11 15,0 0-12-15,3 9-2 0,4-3-1 0,-3-3 0 16,-1 13-138-16,4-6-28 0,-11 8-6 0,11 1-494 0</inkml:trace>
  <inkml:trace contextRef="#ctx0" brushRef="#br0" timeOffset="97096.45">19590 14934 1407 0,'-11'-10'62'0,"4"10"14"0,0 0-61 0,0-6-15 0,-4 6 0 0,4-3 0 15,-3-3 20-15,3 6 0 0,-4-3 1 0,4-4 0 16,0 4 8-16,-4-3 2 0,1 3 0 15,-1-4 0-15,1 7-3 0,-4 0 0 0,3 0 0 0,-3 7 0 16,0-4 10-16,0 6 2 0,0 1 0 0,-4 5 0 16,4 4-10-16,0-3-2 0,0-4 0 0,3 13 0 15,-7-6-16-15,8 6-4 0,-1 0-8 0,1-3 12 16,-1 3 4-16,4 4 1 0,0-4 0 0,0 3 0 16,3 3-17-16,1-2 0 0,-1-4 0 0,4-3 0 15,4 3 0-15,-1 0 0 0,1-6 0 0,6-7 0 0,-2 4 0 16,2 0-19-16,1-4 4 0,-1-6 1 0,1-3 22 0,3-3 5 15,0 0 1-15,4 0 0 0,-1-9-14 0,1 6 11 16,3-13-11-16,0 4 10 0,4-4-10 0,0-3 12 16,-1 0-12-16,5-3 12 0,-5-6 12 0,5 3 2 15,-8 3 1-15,3-3 0 0,-2-3-2 0,-1 3 0 16,-4 0 0-16,1 3 0 0,0-3-3 0,-8 0-1 16,1 6 0-16,-4 0 0 0,0 0-21 0,-7 3 0 15,0-2 0-15,-4 2 0 0,-3 3 0 0,0-2 11 16,-3 5-11-16,-4 4 12 0,-1 3-12 0,-2-3 0 15,-1 6 0-15,1 0 0 16,-8 6-49-16,-3-3-3 0,-1 3 0 0,1 4-934 0</inkml:trace>
  <inkml:trace contextRef="#ctx0" brushRef="#br0" timeOffset="113942.42">11779 14953 1137 0,'0'0'50'0,"0"0"11"0,0 0-49 0,-7 0-12 16,0 0 0-16,0 6 0 0,4-6 31 0,-4 3 3 15,-1-3 1-15,1 0 0 0,0 9-35 0,-3-9 0 16,-1 7 0-16,1-4 0 0,-5 3 0 0,5 3 0 15,-1 1 0-15,1-4 0 0,-8-3-10 0,8 7 1 0,-1-4 0 0,0-3 0 16,-3 3 17-16,7 4 3 16,-3-1 1-16,3-3 0 0,-1-2 22 0,5 5 5 0,-8 0 1 0,8-2 0 15,3-4-27-15,-4 3-5 0,-3 3 0 0,7-2-8 16,0-4 8-16,0 6-8 0,-3-2 0 0,3-4 0 16,0-3 0-16,3 9 0 0,4-3 0 0,-7-6 0 15,0 0 0-15,11 0 13 0,3 0-4 0,0 7-1 16,-7-7 0-16,4 0-8 0,3 0 12 15,-4 0-4-15,8 0-8 0,-7 3-14 0,-4-3 3 0,3 0 1 16,1 0 18-16,-1 0 3 0,-10 0 1 0,11 9 0 16,0-9-12-16,-1 6-17 0,1-2 4 0,-4 2 1 15,3-3 12-15,1 6 12 0,-4-2-3 0,0-4 0 16,0 9-9-16,0-2 0 0,-3-1 0 0,3 4 0 16,-4-4 0-16,4 4 0 0,-3-1 0 0,-4-2 0 15,3-1 8-15,-3 7-8 0,0-7 12 0,-3 1-4 16,3 5 16-16,-4-2 4 0,-3-7 0 0,4 3 0 0,-1 7-10 0,-3-6-2 15,0 2 0-15,0-3 0 0,-3-2 0 0,3 2-1 16,-1 7 0-16,-2-4 0 0,-4-2 5 0,3-4 0 16,1 3 1-16,-1 1 0 0,-3-1-32 0,0 1-6 15,3-1-2-15,1-3 0 0,3-2 19 0,0 2 0 16,-4 3 0-16,4-9 0 16,7 0-21-16,0 0-11 0,-7 6-1 0,0-6-1 15,7 0-35-15,0 0-7 0,0 0-2 0,0 0 0 16,-4-6-36-16,4-3-7 0,7 3-2 0,-3-4-199 15,-4 1-40-15</inkml:trace>
  <inkml:trace contextRef="#ctx0" brushRef="#br0" timeOffset="114698.1">11924 15185 874 0,'7'-10'39'0,"-4"7"8"0,1-3-38 0,0 3-9 0,-1-4 0 0,4 1 0 15,-3-3 0-15,3 6 10 0,-4-4-10 0,1-2 10 16,-1 6-10-16,1-4 0 0,-1 4 0 0,-3 3 0 16,0 0 0-16,0 0 0 0,0 0 0 0,0 0 0 15,0 0 51-15,0 0 17 0,0 0 4 0,-3 10 1 16,3 2 4-16,-4-2 1 0,4-1 0 0,-3 7 0 16,3-1-18-16,0-2-4 0,0 3-1 0,0-1 0 15,3-2-7-15,-3 3 0 0,0-4-1 0,4 4 0 16,-4 0-30-16,3-4-5 0,1 4-2 0,-4 3 0 15,0-1 1-15,3-2 0 0,-3 3 0 0,4-3 0 16,-1-4-11-16,-3 4 0 0,4-1 0 0,-4-2 0 16,0-4 0-16,0 1 0 0,0-1 0 0,0-9 8 0,4 13-8 15,-4-13 12-15,0 0-12 0,0 0 12 0,7 3-12 0,-7-3 0 16,0 0-10-16,0 0 10 16,0 0-30-16,0 0 0 0,3-10 0 0,1 4 0 0,-4-3 8 0,0-1 2 15,0-2 0-15,0-4 0 0,0 7 10 0,0-7 10 16,-4 4-13-16,1-4 5 0,-1-3 8 0,1 3 0 15,-1 4-9-15,0-4 9 0,1 0 0 0,-4-5 0 16,0 5 0-16,0-3 0 0,3 0 0 0,-3 0 0 0,4-3 0 16,-4 10 0-16,3-4 0 0,-3-3 0 0,7 10 0 0,-4-7 0 15,1 7 11-15,3-1 3 0,0 1 1 0,3 0 0 16,-3-7 10-16,4 13 3 0,0-7 0 0,-1 4 0 16,1-3-14-16,-1-1-2 0,1 4-1 0,3 3 0 15,-4-3-11-15,4 3 0 16,-3-4 0-16,3 7 8 0,0-3-8 0,0-3 0 0,0 3 0 15,0-4 0-15,-7 7 0 0,7 0 0 16,0-3-8-16,0 3 8 0,4 0 0 0,-1-6 0 0,1 12-9 0,0-3 9 16,-1-3 0-16,4 7-8 0,-3-4 8 0,-4 6 0 15,7-2-8-15,0-4 8 0,-3 3 0 0,-1 3 0 16,1 1 0-16,-4-1 0 0,4-3 0 0,-8 4 0 16,4-1-8-16,0 1 8 0,-3-1 0 0,-1 0 0 15,-3 1 0-15,0-1 0 0,0 1 0 0,0-4 0 0,0 3 0 0,-3 1 0 16,-1-4 0-16,1 3 9 0,-1-5-1 15,-3 5-8-15,0 0 12 0,0-2-4 0,-4 2 0 0,4 1-8 16,0-1 12-16,-3-3-4 0,-1 4-8 0,1-7 10 16,2 3-10-16,-2-3 10 0,-1 3-10 0,1 1 0 15,-1-4 0-15,1 3 8 0,2-3-8 0,1-3 0 16,-3 0 0-16,3 0 0 16,-4 7-25-16,1-4-1 0,-1 3 0 15,0-3 0-15,4-3-9 0,0 0-1 0,0 6-1 0,7-6 0 16,0 0-16-16,0 0-3 0,0 0-1 0,0 0 0 15,0 0-120-15,0 0-24 0</inkml:trace>
  <inkml:trace contextRef="#ctx0" brushRef="#br0" timeOffset="115226.2">12428 15069 576 0,'0'0'51'0,"0"0"-41"16,0 0-10-16,0 0 0 0,0 0 212 0,0 0 41 16,0 0 8-16,0 0 2 0,0 0-174 0,-3 9-34 15,-4-3-7-15,3 4-2 0,1-1-34 0,-4 0-12 0,3 1 0 0,1 6 9 16,-1-7-9-16,-3 10 0 16,0-4 0-16,3 7 0 0,-6 4 0 0,3-1 0 0,0 0 0 15,0-3 0-15,-4 3 0 0,8 0 0 0,-8-3-11 16,7 3 11-16,-3-6 0 0,4-4 0 0,-4-2 0 15,3 3 11-15,4-7-11 0,-3-3 0 0,3-6 0 16,0 0 0 0,0 0-116-16,0 0-26 0,0 0-5 0</inkml:trace>
  <inkml:trace contextRef="#ctx0" brushRef="#br0" timeOffset="115458.63">12400 15097 1688 0,'0'0'75'0,"0"0"15"0,0 0-72 0,0 0-18 16,0 0 0-16,0 0 0 0,0 0 35 0,0 0 3 16,0 0 1-16,7 6 0 0,0 3-39 0,4 1 0 15,-8-4 0-15,4 7 0 0,0-4 0 0,4 7 0 16,-7 3-11-16,3-1 11 0,-4-2 0 0,4 3 0 16,-3 0 8-16,-1 3-8 0,-3-3 0 0,0 2 0 15,4-5 0-15,-4 3 0 16,0 0 0-16,-4-4 0 0,4 1 0 0,0-3 0 15,0-4-41-15,-3 7-6 0,3-7-1 16,0 1-460-16,0-10-93 0</inkml:trace>
  <inkml:trace contextRef="#ctx0" brushRef="#br0" timeOffset="115657.61">12333 15407 1548 0,'0'0'68'0,"0"0"15"0,0 0-67 0,0 0-16 0,0 0 0 0,0 0 0 16,0 0 63-16,0 0 9 0,7 0 1 0,4-3 1 16,-11 3-64-16,7-6-10 0,0 6 0 0,3-3-12 31,1-4-26-31,-4 7-5 0,0-6-1 0,4 3 0 0,-4-3-29 0,3 6-7 0,-3-3 0 0,0-4-1 16</inkml:trace>
  <inkml:trace contextRef="#ctx0" brushRef="#br0" timeOffset="116241.56">12615 15467 1263 0,'0'0'56'0,"0"0"12"0,0 0-55 0,0 0-13 16,0 0 0-16,0 0 0 0,0 0 19 0,0 0 1 15,7-6 0-15,4 2 0 0,-4-2-20 0,0-3 0 16,0 2 0-16,-3-2 0 0,3 0 0 0,0-1 0 16,0-2-9-16,-4-4 9 0,4 7 8 0,-3-7 8 15,-1 3 0-15,5-2 1 0,-5 5 4 0,1-5 1 0,-1 2 0 16,1-3 0-16,-4 1 6 0,7 5 2 0,-4 1 0 16,4 0 0-16,-3-1-30 0,-1 1 0 15,-3 9 0-15,0 0 0 0,0 0 14 0,0 0-3 16,11 0-1-16,-11 0 0 0,7 9-10 0,-3 1 0 15,3-4 0-15,0 3 0 0,-4 1 0 0,1-1 0 0,-1 7 0 16,1-4 8-16,-1-2 7 0,1 5 1 0,-4-5 0 0,3-1 0 16,1 1 15-16,-4-1 3 0,3-3 1 0,-3-6 0 15,4 10-35-15,-4-10 0 0,0 0 0 0,0 0 0 16,0 0 9-16,0 0-9 0,0 0 0 0,0 0 9 16,0 0 4-16,7-10 1 0,4 4 0 0,-8-3 0 15,1-7-14-15,3 6 11 0,-4 1-11 0,1 0 10 16,-1-4-10-16,1-3 0 0,-1 7 0 0,-3-7 8 15,4 7-8-15,-1 0 0 0,-3-7 0 0,0 6 0 0,0 1 0 16,4 0 8-16,-4-1-8 0,3 1 0 0,1-1 0 16,-4 4 0-16,3-3 0 0,1 6 0 0,0-4 0 0,3 4 0 15,-4-3 8-15,4 6-8 0,-7 0 0 0,7 0 8 16,0-3-8-16,0 3 0 0,0 3 0 16,0-3 0-16,0 6 8 0,1 4-8 0,2-7 0 0,-3 6 10 15,0 7-10-15,4-7 10 0,3 10-10 16,-3-3 8-16,-4-1-8 0,0 4 8 15,0 0-8-15,3 0 0 0,-3 0 9 0,0 6-9 0,-3 0 0 0,3-3 0 16,0-7 0-16,0 11 0 0,-3-8 0 0,3-5-16 16,0 3 2-16,0-1-557 15,0-5-111-15</inkml:trace>
  <inkml:trace contextRef="#ctx0" brushRef="#br0" timeOffset="118973.73">16658 16649 388 0,'0'0'17'0,"0"0"4"0,0 0-21 0,0 0 0 16,0 0 0-16,0 0 0 0,0 0 45 0,0 0 5 15,0 0 1-15,0 0 0 0,0 0 5 0,7-3 0 0,-7 3 1 0,4-6 0 16,3 2 5-16,-4-2 1 0,1-3 0 0,-1 6 0 16,1-4-2-16,-4 1 0 0,3 3 0 0,1-6 0 15,-4 2-18-15,4 4-4 0,-1-3-1 16,1-3 0-16,-1-1-38 0,1 1 0 0,3-1 0 16,-4 1 0-16,4-7 8 0,0 4-8 0,-3-4 8 0,-1 0-8 15,4 4 8-15,-3-4-8 0,-1 0 8 0,1 7-8 16,3-4 0-16,-3 4 0 0,-1 3 0 0,1-4 0 15,-1 1 14-15,-3 9-2 0,4-6 0 0,-4 6 0 16,3-3-12-16,-3 3 11 0,7-7-11 0,0 7 10 16,-7 0-10-16,7 0 0 0,4 7 0 0,-11-7-11 15,7 3 11-15,0 3 0 0,0 3 0 0,-3 1 0 16,3 5 0-16,-4-2 14 0,4 3-3 0,-3-1-1 0,3-2-10 0,-4 6 0 16,4-4-10-16,1 4 10 0,-1 0 24 0,0-10 10 15,3 7 2-15,-3 0 1 0,0-7-17 0,-3 1-4 16,3-1-1-16,4 0 0 0,-4 1-15 0,0-1 0 15,-7-9 0-15,10 0 0 0,1 6 31 0,-1-2 0 16,-10-4 0-16,11 0 0 0,0 0-6 0,-1 0-1 16,-3-4 0-16,0-2 0 0,0-3-4 0,4 6-2 15,-4-4 0-15,0-2 0 0,0 3-8 16,-3-4-2-16,3 1 0 0,0 0 0 0,-4-1-8 0,1 1 0 16,-1-7 9-16,1 7-9 0,-1-4 0 0,1-3 8 15,3-2-8-15,-4 2 0 0,1-3 0 0,-1 0-8 16,1 4 0-16,-4-4 0 15,4 0-27-15,-1 3-5 0,1-3 0 0,-1 7-1 16,1-4-12-16,3 7-3 0,-4-1 0 0,1 1-436 0,-1 3-87 16</inkml:trace>
  <inkml:trace contextRef="#ctx0" brushRef="#br0" timeOffset="119446.57">17290 16495 633 0,'0'0'28'0,"0"0"6"0,0 0-34 0,0 0 0 0,0 0 0 0,0 0 0 16,0 0 144-16,0 0 23 0,0 0 4 0,-4 0 1 15,-3-6-135-15,7 6-26 0,0 0-11 0,0 0 8 16,-7 0 9-16,0 0 2 0,0 0 0 0,7 0 0 0,-7 6 2 0,0 4 1 15,3-4 0-15,-3-3 0 0,0 7-1 0,4-1 0 16,-4-3 0-16,7 4 0 16,-4-1-21-16,1 7 0 0,3-7 0 0,0 1 8 0,0-1-16 0,0 7-4 15,3-7 0-15,1 0 0 0,-1 1 20 0,4-1 3 16,-3-6 1-16,-1 4 0 0,4 2-12 0,0-9 0 16,4 6 0-16,-4-2 8 0,0-4 8 0,0 0 2 15,4-4 0-15,-4-2 0 0,0 3 2 0,3-3 1 16,1-4 0-16,-4 4 0 0,0-3 18 0,4-1 3 15,-4 1 1-15,0-1 0 0,0-5-29 0,-4 5-6 16,4-2 0-16,-3-4-8 0,3 7 16 0,-4-7-3 16,1 7-1-16,-4-1 0 0,0-9-4 0,0 10 0 15,0-7-8-15,-4 7 12 0,1-1-12 0,-1 1 0 16,1 6 0-16,-4-3 0 0,3-4 0 0,1 4 0 16,-4 3 0-16,3 3 0 15,-3 0-28-15,7 0 2 0,-7 3 0 0,7-3 0 16,-7 0-32-16,4 6-6 0,-5-6-2 0,8 0 0 15,-3 10-82-15,3-10-17 0,-7 6-3 0</inkml:trace>
  <inkml:trace contextRef="#ctx0" brushRef="#br0" timeOffset="119795.64">17688 16442 748 0,'0'0'67'0,"0"0"-54"0,-3 9-13 0,-1-2 0 0,-3 2 183 0,4-6 33 16,-1 7 8-16,1-4 0 0,3-6-152 0,0 9-30 15,-4 1-6-15,4-1-2 0,0 7 4 0,0-7 1 16,0 1 0-16,0-1 0 0,0 1-20 0,0 5-4 16,0-5-1-16,0 2 0 0,0 1-14 0,0-1 11 0,0-2-11 0,0-1 10 15,0-3-10-15,0 4 0 0,0-1 0 0,0 1 8 16,4-4-8-16,-4-6-12 0,0 0 2 0,0 3 1 31,0-3-34-31,0 0-6 0,0 0-2 0,0 0-471 0,0 0-94 0</inkml:trace>
  <inkml:trace contextRef="#ctx0" brushRef="#br0" timeOffset="120026.03">17508 16489 1576 0,'0'0'70'0,"-3"-3"14"0,3-3-67 0,-4-4-17 0,1 10 0 0,3 0 0 16,3-9 24-16,4 6 0 0,0-4 1 0,0 4 0 15,8-3-37-15,-1 6-7 0,-4 0-1 0,4-3-1 16,1-3-15-16,2 6-2 0,1 0-1 0,-1 0 0 0,1 0 39 0,0 6 0 16,-1-6 0-16,1 0 0 0,0 0-8 0,-1 0 8 15,1 0 0-15,0 0 0 0,-4-6-13 0,3 6 1 16,-3 0 1-16,1 0 0 0</inkml:trace>
  <inkml:trace contextRef="#ctx0" brushRef="#br0" timeOffset="121529.67">16895 15047 864 0,'10'-7'76'0,"-10"7"-60"0,0 0-16 0,0 0 0 16,4 7 81-16,-4-7 14 0,0 0 2 0,0 0 1 15,0 0-26-15,0 0-6 0,0 0-1 0,0 0 0 16,0 0-17-16,0 0-3 0,0 0-1 0,0 0 0 16,0 0 7-16,3 3 1 0,1 6 0 0,-4-3 0 15,0 4-4-15,0-7 0 0,-4 6 0 0,4 7 0 16,4-7-19-16,-4 7-4 0,-4-3-1 0,1 9 0 15,6-4-24-15,-3 4 0 0,-3 4 0 0,3-1 0 16,-4-7 0-16,1 8 0 0,3-5-12 0,-4 1 12 0,-3 0 0 0,3-3 0 16,4 3 9-16,0-3-1 15,0 0-8-15,0 0 0 0,0-10-8 0,4 7 8 0,0-7-10 0,-1 0 10 16,1 1-12-16,-1-1 12 16,1-2-149-16,-4-7-23 0,0 0-5 0</inkml:trace>
  <inkml:trace contextRef="#ctx0" brushRef="#br0" timeOffset="121979.71">17240 15087 1846 0,'0'0'40'0,"0"0"9"0,-7 7 2 0,0-4 1 0,0 3-41 0,4-6-11 0,-4 9 0 0,-1-2 0 16,1 2 15-16,0 1 1 0,0-7 0 0,0 12 0 16,0 1-16-16,0-3 0 0,0 2 0 0,0 4 0 15,0 0 0-15,0 0 0 0,0 3 0 0,3 0 0 16,-3 3 0-16,4-6 0 0,3 6 0 0,0-7 0 16,0 1 0-16,3-3 9 0,1-4-1 0,-1 4 0 15,4-6 2-15,4-1 0 0,-4 0 0 0,4 1 0 16,3-10-2-16,0 6-8 0,0-6 12 0,4-6-4 15,-4 6-8-15,7-10 10 0,-4 1-10 0,1 0 10 16,0-1 2-16,3 1 1 0,0-7 0 0,-3 4 0 16,-1-4-13-16,1-3 0 0,-4 3 0 0,-3 4 0 0,-1-4 16 15,-6 0-4-15,-1 4 0 0,1-7 0 16,-1 3 7-16,1-2 1 0,-8 2 0 0,4-3 0 16,4 3 3-16,-4 4 1 0,-4-4 0 0,-3 4 0 15,0-4-24-15,0 7 0 0,-3-7 0 0,-1 6 0 0,0 1 0 0,-3 3-15 16,4 3 3-16,-1 3 0 0,1-7 12 0,-1 7 12 15,0 0-3-15,4 0 0 16,0 0-57-16,4 0-11 0,-4 0-2 0,7 0-1 16,0 0-84-16,-4 7-17 0,4-7-3 0</inkml:trace>
  <inkml:trace contextRef="#ctx0" brushRef="#br0" timeOffset="122438.05">17762 15175 2188 0,'0'0'48'0,"0"0"11"0,0 0 1 0,0 0 1 0,0 0-49 0,0 0-12 0,0 0 0 0,0 0 0 31,0 0-22-31,0 0-7 0,0 0-2 0,0 0 0 16,-3 0-1-16,-4 0-1 0,0 6 0 0,0-2 0 0,-4 5 22 0,1-3 11 0,-12 19-10 15,12-12 23-15,-1 6 9 0,-3-4 2 0,0 4 0 16,3-3-10-16,-3-4-2 0,4 10 0 0,-1-9 0 16,4 6-12-16,0-4 11 0,0 4-11 0,3-3 10 0,1-4-10 15,3 4 0-15,0-6 0 0,3-1 8 0,1 0-8 0,3-2 0 16,0-4 0-16,4 3 0 16,-1-6 0-16,1 0 0 0,3 0 0 0,0-6 0 0,-3 3 0 0,3-4 0 15,0-2 0-15,0 0 0 0,0-1 8 0,0 1-8 16,0-1 8-16,0 1-8 15,-3-7 9-15,3 4-9 0,-3-4 10 0,3 7-10 16,-4-7 18-16,1 7-2 0,0-7-1 0,-1 6 0 16,-3 1 7-16,0-3 2 0,0-4 0 0,-3 6 0 0,3-5-6 0,-4 5-1 15,1 1 0-15,-4 0 0 0,0-7-8 16,-4 6-1-16,4 1-8 0,-7 0 12 0,4-1-12 0,-8 1 11 16,4-1-11-16,-3 1 10 0,-5 3-10 0,1-4 0 15,-3 1 0-15,3 6 0 16,-8-4-46-16,5-2-5 0,-1 9-1 0,1-9-948 0</inkml:trace>
  <inkml:trace contextRef="#ctx0" brushRef="#br0" timeOffset="137822.6">19392 13309 403 0,'0'0'36'0,"0"0"-36"0,0 0 0 0,0 0 0 16,0 0 207-16,4-6 34 0,3 3 7 15,-4 3 2-15,-3 0-158 0,0 0-32 0,7-6-7 16,-3 6-1-16,-4 0-11 0,0 0-2 0,0 0-1 0,0 0 0 16,0 0 11-16,0 0 3 0,0 0 0 0,0 0 0 15,0 0-8-15,0 0 0 0,0 0-1 0,0 0 0 16,3 6-20-16,1 3-4 0,-1 1-1 0,-3 5 0 16,0-2-10-16,4-4-8 0,3 7 12 0,-3 3-12 15,-1 0 0-15,1-4 0 0,3 4 0 0,-4 0 0 16,4 3 8-16,0-3-8 0,-3 3 9 0,3-7-9 0,-4 11 16 15,1-8-4-15,-4 7 0 0,0-6 0 16,0 0 7-16,0 0 1 0,0 6 0 0,-4-12 0 0,4 8-4 0,-3-8 0 16,3 6 0-16,0-10 0 0,-4 7 0 0,4-10 0 15,4-3 0-15,-4-3 0 0,0 0 2 0,0 0 0 16,0 0 0-16,0 0 0 0,0 0-2 0,0 0 0 16,0 0 0-16,0-9 0 0,0 0 4 0,0-1 0 15,0 4 0-15,0-7 0 0,0 4-7 16,3-7-1-16,-3 1 0 0,-3 2 0 0,3-3-12 15,0-3 9-15,0-6-9 0,0 13 8 0,-4-4-8 0,1-3 0 16,3 1 9-16,-4 2-9 0,1-3 0 0,-1 3 0 16,4-2 0-16,-3 5 0 0,-1-3 0 0,1 1 0 15,-1 2 0-15,1-3 0 0,3 1 0 0,-4-4 0 16,1 6 0-16,3-9 0 0,-4 4 0 0,4 5 0 16,0-3 0-16,0 1 0 0,0-4-13 0,0 6 2 0,0-2 1 0,0 5 0 31,0 4-26-31,-3 3-6 0,3 3-1 0,0 0 0 15,-4-6-104-15,4 6-21 0</inkml:trace>
  <inkml:trace contextRef="#ctx0" brushRef="#br0" timeOffset="148966.34">25291 13093 115 0,'0'0'10'0,"0"0"-10"16,0 0 0-16,0 0 0 0,0 0 35 0,0 0 5 15,0-6 0-15,0 6 1 0,0 0-41 0,0-10 0 16,0 10 0-16,-4-6 0 0,4 3 0 0,0 3 0 16,0-6 0-16,0-4 0 0,0 7 26 0,4-6 3 0,-4 2 1 0,3-2 0 15,1 6-15-15,-4-10-3 0,3 10-1 0,-3 3 0 16,0 0 18-16,4-6 4 0,-4-3 1 0,0 9 0 15,0 0 54-15,0 0 12 0,0 0 1 0,0 0 1 16,0-4-5-16,0 4-1 0,0 0 0 0,0 0 0 16,-4-6-12-16,4 6-2 0,0 0-1 0,0 0 0 15,-3-9 4-15,3 9 1 0,0 0 0 0,0 0 0 16,0 0-27-16,0 0-6 0,0 0-1 0,0 0 0 16,0 0-52-16,0 0 0 0,0 0 0 0,0 0-8 15,0 0 16-15,0 0 4 0,0 0 1 0,0 0 0 16,0 0 8-16,0 0 2 0,0 0 0 0,3 9 0 15,-3 1-1-15,4-1 0 0,-1 7 0 0,-3-7 0 16,0 7-6-16,4 3-2 0,-4-1 0 0,0 1 0 16,3 6 0-16,-3 0 0 0,0-3 0 0,4 3 0 15,-1 4-2-15,-3 2 0 0,4-3 0 0,-4 0 0 16,0-3 12-16,3 4 3 0,1-1 0 0,0-3 0 0,-1 3 5 0,1-3 2 16,-1 4 0-16,-3 5 0 0,4 1-13 0,-4-7-2 15,3 9-1-15,1 4 0 0,-8-3-8 0,4-1-2 16,0 4 0-16,0-3 0 0,0-1-8 0,0 4 0 15,-3-9 0-15,-1 8 0 0,4-2 18 0,-3 6-2 16,-1-7 0-16,-3 7 0 0,3-9 0 0,1 9 0 16,-1-7 0-16,-3 4 0 0,4-3-6 0,-1-1-2 15,-3-2 0-15,4 3 0 0,-1-4-8 0,1-6 8 0,-1 7-8 0,1-1 8 16,3 1-8-16,-4-1 0 0,4-2 0 0,-3 2 0 16,3 1 0-16,0 2 0 0,0-2 0 0,0-7 0 15,0 6 0-15,0-5 0 0,0 5 0 0,0-6 0 16,0-3 8-16,0 4 0 15,0-4 0-15,0 3 0 0,-4-3-8 0,4 3 8 0,-4-3-8 16,4 0 8-16,-3-3 10 0,3 0 2 0,0 0 0 16,0-3 0-16,3-3-20 0,-3 3 0 0,4-1 0 0,0 4 0 15,-4-9 0-15,3 6 0 0,1 3 0 0,-1-3-9 16,4-7 9-16,-3 7 0 0,-1 3 8 0,4-3-8 16,-3-7 0-16,-1 4 0 0,-3 3 0 0,4 0-8 15,-1-4 8-15,-3 4 0 0,4-3 0 0,-4-4 0 16,0 4 0-16,0 0 0 0,0-4 0 0,0 4 0 15,0-1 0-15,0-2 8 0,0-4-8 0,0 7 0 16,3-6 0-16,-3 5 0 0,0-5 0 0,4 2 8 0,-4-2-8 0,4-4 0 16,-4 3 0-16,0 1 8 0,3-1-8 0,-3 0 0 15,4-2 0-15,-4-4 8 0,0-3-8 0,3 9 0 16,1-2 8-16,-1 2-8 0,-3 0 0 0,-3 1 0 16,6-1 0-16,1 1 0 0,-4-4 0 0,0 3 0 15,3 1 0-15,-3-1 0 0,0 0 0 0,0-2 0 16,0-4 0-16,0 6 0 0,0-9 8 0,0 7-8 15,0 2 10-15,4-3-10 0,-4-6 8 16,3 3-8-16,-3-3 0 0,0 10 0 0,4-1 10 0,-4 1-10 16,0-10 10-16,0 6-10 0,3-3 0 0,-3-3 0 15,0 0 0-15,0 6 0 0,4 4 0 0,-4-10 0 16,3 9 0-16,-3-9 0 0,0 0 0 0,0 6 0 16,0-6 0-16,7 4 0 0,-7-4-10 0,0 0 2 15,0 0 0-15,0 0 0 16,0 0-20-16,0 0-4 0,0 0-1 0,0 0 0 15,0 0-75-15,0 0-14 0,0 0-3 0,0 0-1 16,0 0-105-16,0 0-21 0,0 0-4 0,-3 15 0 0</inkml:trace>
  <inkml:trace contextRef="#ctx0" brushRef="#br0" timeOffset="151699.87">25329 16066 864 0,'0'0'38'0,"-7"0"8"0,0 3-37 0,0-3-9 0,7 0 0 0,-7 0 0 16,0 6 249-16,7-6 48 0,0 0 10 0,0 0 1 15,0 0-236-15,0 0-48 0,0 0-10 0,0 0-2 16,7-6-12-16,4 6 0 0,-4 0 0 0,3-3 0 15,1-3 0-15,17 2 31 0,-17 4-18 16,3-6 13-16,4 6 2 0,-4 0 1 0,3 0 0 16,-3 0-5-16,4 6-2 0,0-6 0 0,-1 4 0 0,5 2 0 0,-1-3 0 15,0-3 0-15,0 6 0 0,0-3 0 0,4 4 0 16,3-7 0-16,0 9 0 0,1-9-7 0,2 0-2 16,5 6 0-16,-1-3 0 0,4-3-13 0,-1 0 11 15,8 7-11-15,-3-4 10 0,3-3-10 16,-4 6 0-16,0-3 0 0,-3-3 0 0,3 6 0 15,-3-2 0-15,0 2 0 0,-4-6 0 0,1 3 10 16,-1 3-10-16,4-6 12 0,-1 7-12 0,-2-7 23 0,2 0-3 16,5 0 0-16,-4-7 0 0,3 7 2 0,-3 0 0 15,-4 0 0-15,0 0 0 0,1 0-14 0,2 0-8 16,-2 7 8-16,6-4-8 0,0-3 14 0,1 0-2 16,-1 0 0-16,7 0 0 0,1 0-12 0,-4 0 0 15,3 0 0-15,0 0 0 0,-3-3 0 0,0-4 0 0,0 7 8 0,0-9-8 16,7 3 0-16,-4 6 11 0,-3-10-11 0,3 7 10 15,-3-3-10-15,0-4 12 0,-4 10-12 0,-3-3 12 16,-3-3 3-16,2 6 1 0,1-9 0 0,0 9 0 16,-4-7-1-16,4 4 0 0,3 3 0 0,1 0 0 15,-4-6-15-15,3 6 11 0,-3 0-11 0,-1 0 10 16,-2 0-2-16,-1 0 0 0,0-3 0 0,1 3 0 16,-1 0-8-16,0 0 0 0,-3 0 0 0,3-6 0 15,0 6 12-15,1 0 0 0,-5-4 0 0,5 4 0 16,-1-6-12-16,-3 6 0 0,-4 0 0 0,0 0 0 15,0 0 0-15,-3 0 0 0,-4 0 0 0,0 0 0 16,1 0 8-16,-5 0 0 0,4 0 0 0,-3 6 0 16,0-6-8-16,-4 4 8 0,7 2-8 0,-3-6 8 15,-1 3-8-15,4-3 0 0,-3 6 0 0,7-6 0 16,-4 0 0-16,4 3 0 0,-4-3 0 0,0 7 0 0,0-7 0 0,0 0 0 16,-3 0 0-16,0 0 0 0,3 0 0 0,-4 0 0 15,5 0 0-15,-8 0 8 0,3 0-8 0,-3 0 0 16,1 6 9-16,-1-6-9 0,0 0 12 0,0 0-3 15,0 0 0-15,0 0 0 0,-3 0-9 0,3 0 0 16,-4 0 0-16,4 0 0 0,1 0 0 0,-1 0 0 16,-4-6 12-16,1 6-4 0,3 0-8 0,0 0 0 15,-3 0 0-15,3 0 0 0,0 0 0 0,0 0 0 16,0 0 0-16,0 0 0 0,-3 0 0 0,3 0 0 16,0-7 8-16,-3 7-8 0,-1 0 0 0,4 7 0 0,-3-7 0 0,-1 0 8 15,1 0 0-15,0 0 0 16,-11 0 0-16,10 0 0 0,1 0 1 0,-1 0 0 15,-10 0 0-15,11 0 0 0,0 0-9 0,-1 0 0 16,-3 0 0-16,4 0 8 0,-11 0 0 0,7 0 0 0,3 0 0 16,-10 0 0-16,0 0-8 0,7 0-11 0,1 0 3 0,-8 0 0 15,10 0 8-15,-10 0 0 0,0 0 0 0,0 0 0 16,0 0 0-16,0 0 0 0,0 0 0 0,7 0 8 16,-7 0-8-16,0 0 0 0,0 0 8 0,0 0-8 15,7 0 9-15,-7 0-9 0,0 0 12 0,0 0-12 16,0 0 9-16,0 0-9 0,0 0 0 0,0 0 9 15,0 0-9-15,0 0 0 0,0 0 0 0,0 0 0 16,7 0 0-16,-7 0 0 0,0 0 0 0,7-7 8 16,0 4-8-16,-7 3 0 0,0-6 0 0,4 3 8 15,-1-3-8-15,-3-4 10 0,-3 7-10 0,3-6 10 0,-4-4-2 16,4 4 0-16,0-1 0 0,-3 1 0 16,-1-10 2-16,1 3 0 0,-1-3 0 0,-3 1 0 0,4-7-10 0,-1 3 0 15,-3-10 0-15,7 4 0 0,-3-6 0 0,-4 2 12 16,-1-2-2-16,5-1 0 0,-4 1-10 15,0-4 0-15,0 4 0 0,0-4 0 0,3-6 0 16,-6 10 0-16,-1-4 8 0,0-3-8 0,-3 4 8 0,4 2-8 16,-4-9 12-16,0 7-4 0,-1 2 0 0,1-3-8 15,0 4 12-15,0-1-4 0,0-2-8 0,0-1 8 16,3-3-8-16,1 4 8 0,-1-1-8 0,4-3 8 16,4 1-8-16,-1-1 8 0,-3-3-8 0,7 6 0 15,-4 4-10-15,4-4 10 0,0 1-8 0,0-4 8 0,0 6 0 0,4-2-9 16,-4 2 9-16,0-2-8 0,0 2 8 0,0 7-8 15,-4 0 16-15,1-4 3 0,3 4 1 0,-7 0 0 16,3 3-12-16,-3-4 0 0,4 1 0 0,-1 3 0 16,-3 0 0-16,4-3 0 0,-1 3 0 0,1-3 0 15,3 2 0-15,-4-2-17 0,1 3 4 0,3-3 1 16,0 0 12-16,0-1 16 0,0-2-3 0,3 0-1 16,-3-1-12-16,7 1-18 0,-3 0 4 0,3 2 1 15,0 1 21-15,0 0 4 0,0 3 0 0,0 0 1 16,-4 6-26-16,4 0-6 0,1-6-1 0,-1 6 0 15,0 1 20-15,0-8 0 0,-4 11 0 0,4-4 0 16,-3 0 0-16,3 0 0 0,-4 0 0 0,4 1 0 16,1-4 0-16,-1 9 0 0,-4-6 0 0,1-3 0 15,3 4 0-15,-4-1 0 0,1 0-8 0,-1 0 8 16,1 3 0-16,-1-2 0 0,4 2 0 0,-3-3 0 16,-4 7 0-16,3-4-8 0,1 0 8 0,-1 7 0 0,1-1 0 0,0-2 0 15,-1-1-8-15,1 4 8 0,-4 6 0 0,0-3 0 16,0-4-8-16,3 1 8 0,-3 6 0 0,4-4-8 15,-8-2 8-15,8 9 0 0,-4-6 0 0,3-4 0 16,-3 7 0-16,0 3 0 0,0-6 0 0,0 3-8 16,4-4 8-16,-4-2 0 0,-4 0 0 0,4 2 0 15,7 4 0-15,-7-3 0 0,0-3 0 0,4 5 0 16,-4-2 0-16,3-3 0 0,1-1 0 0,-4 4 0 16,0 3 0-16,0-3 0 0,0-4 0 0,3 1 0 15,-6 6 0-15,3-4 0 0,0 4 0 0,0 3-8 16,0-6 8-16,0-3 0 0,-4 9 0 0,4 0 0 15,0 0-8-15,-3-10 8 0,-4 4 0 0,3 6 0 16,4-9 0-16,0 9 0 0,0-4 0 0,-3-2 0 16,3 6 0-16,0-3 0 0,-7-3 0 0,7-4 0 15,0 10 0-15,-4 0 0 0,1-9 0 0,-1 3 0 0,0 2 0 0,1-2 0 16,-4 3 0-16,7 3 0 0,0 0 0 0,-4-6 0 16,-3 3-11-16,0-4 11 0,0 7-10 0,0-3 10 15,0-3 0-15,7 6 0 0,-10 0 0 0,2 0 0 16,-2-3 0-16,-1 3 0 0,4-6 0 0,-3 6 0 15,-1 0 0-15,4 0 0 0,-4 0 0 0,1 0 0 16,3 0 0-16,-4 0-9 0,1 0 9 0,-1 0 0 16,0 0 0-16,1 0 0 0,-4 0 0 0,3 0 0 15,-3 0 0-15,0 0 0 0,0 0 0 0,0 0 0 16,-4 0 0-16,-3 0-8 0,0 0 8 0,0 0 0 0,-1-7 0 0,-6 7 0 16,0 0 0-16,3 0 0 15,1-3 0-15,-5 3 0 0,-2 0 0 0,-1 0 0 16,0 0 0-16,4 0 0 0,-4 3 0 0,4-3 0 0,0 0 0 15,-1 0 0-15,1 7 0 0,0-7 0 0,-4 0 0 16,1 0 0-16,-5 0 0 0,5 0 0 0,-5 0 0 0,1 0 0 16,-4 0 0-16,0 6 0 0,1-6 0 0,-1 3 0 15,3-3 0-15,5 0 0 16,-5 6 0-16,1-3 0 0,0-3 0 0,-4 0 0 0,-3 0 0 0,3 0 0 16,-7 0 0-16,4 0-8 0,-8 7 8 0,4-4 0 15,1-3 0-15,2 6 0 0,4-3 0 0,1-3 0 16,-1 0 0-16,0 0 0 0,0 0 0 0,0 0 0 15,-3 0 0-15,0 0 0 0,3 6 0 0,-3-2 0 0,-1-4 0 16,5 0 0-16,-1 6 0 0,3-6 0 0,1 0 0 16,-4 0 0-16,1 3 0 0,-5-3 0 15,4 0 0-15,-6 6 0 0,2-6 0 0,1 0 0 0,0 7 0 0,-1-4 0 16,4-3 0-16,-3 6 0 0,3-3 0 16,0 3 0-16,1-2 0 0,2 2 0 0,-2-3 0 0,-1-3 8 15,0 6-8-15,4-3 0 0,-4 4-8 0,4-7 8 16,-4 9 0-16,4-9 0 0,-4 6 0 15,0-3 0-15,7 4 0 0,0-4 0 0,1-3 0 0,-1 6 0 16,4-3 0-16,-1-3 0 0,1 0 0 0,0 6 8 16,3-6-8-16,-3 4 0 0,3-4-8 0,-3 0 8 15,0 0 0-15,3 0 0 0,1 0 0 0,-1 0 0 16,-3 0 0-16,-1 0 0 0,1 0 0 0,4 6 0 16,-1-6 0-16,0 0 0 0,4 0 0 0,-4 0 0 15,1 0 0-15,2 3 0 0,1-3 0 0,0 6 0 0,0-6 0 0,0 0 0 16,0 7 0-16,-1-7 8 0,1 3-8 0,0-3 0 15,0 0-11-15,3 6 11 0,1-6 0 0,-1 3 0 16,0-3 0-16,4 0 0 0,-3 0 0 0,2 0 0 16,1 0 0-16,0 0 0 0,4 0 0 0,-1 0 0 15,-3 0 0-15,7 0 0 0,-4 0 0 16,4 0 0-16,-3-3 0 0,3 3 0 0,-4 0 0 0,4 0 0 16,0 0 0-16,0 0 0 15,0 0 0-15,0 0 0 0,0 0 0 0,0 0 0 0,0 0 0 0,0 0 0 16,0 0 0-16,7 0 0 0,-8 0 0 0,1 0 0 15,0 0 0-15,7 0 0 0,-3 0 0 0,-4 0 0 16,0 0 0-16,3 0 0 0,-3 3 0 0,7-3 0 16,0 0 0-16,-7 0 0 0,4 0 0 0,3 0 0 0,-4 0-8 0,4 0 8 15,-7 0 0-15,7 0 0 0,0 0 0 0,0 0-9 16,0 0 9-16,0 6-8 0,0-6 8 0,0 0-8 16,0 0 0-16,0 0 0 0,-4 10 0 0,4-10 0 15,0 0-7-15,0 3-1 0,0-3 0 0,0 6 0 31,0-6-82-31,-3 10-17 0,3-10-3 0,0 0-1150 0</inkml:trace>
  <inkml:trace contextRef="#ctx0" brushRef="#br0" timeOffset="153219.49">25587 12086 910 0,'0'0'40'0,"0"0"9"0,0 0-39 0,0 0-10 15,0 0 0-15,0 0 0 0,0 0 116 0,0 0 20 16,7 10 5-16,-7-10 1 0,7 9-24 0,-7-9-5 16,7 7-1-16,0-4 0 0,4 6-44 0,-4-3-10 0,0 4-2 15,0-7 0-15,4 9-35 0,-4-2-7 0,3 2-2 0,-3-2 0 16,0 5-12-16,4-5 0 0,-4 6 8 0,4-4-8 16,-8 4 0-16,8-1 0 0,-8-2 0 0,4 3 0 15,0-7 0-15,0 7 0 0,-3-4 8 0,-1-2-8 16,1-1 0-16,-1 1-8 0,1-4 8 0,-4-6-13 31,3 9-29-31,-3-9-6 0,0 0 0 0,0 0-819 0</inkml:trace>
  <inkml:trace contextRef="#ctx0" brushRef="#br0" timeOffset="153470.81">25890 12102 633 0,'0'0'28'0,"0"0"6"16,-7 3-34-16,0-3 0 0,0 10 0 0,4-1 0 16,-4 0 311-16,3 1 55 0,-3 6 11 0,4-7 3 0,-1 10-308 0,-3-4-62 15,3 4-10-15,-3 6 0 0,4-6 0 0,-4 6 0 16,0-3 0-16,3 3 0 0,-6 0 0 0,-1 4-9 16,4-4 9-16,0 3 0 0,-4-3 0 0,1 3 0 15,-1 0 0-15,1-2 0 0,-5 8 11 0,5-12 1 16,-1 9 0-16,4-12 0 15,0 0-46-15,4 0-9 0,-1-10-1 0,1 1-1 16,6-1-133-16,-3-9-26 0,0 0-6 0,0 0-408 0</inkml:trace>
  <inkml:trace contextRef="#ctx0" brushRef="#br0" timeOffset="154008.47">25523 11898 921 0,'0'0'82'0,"0"0"-66"16,-3 0-16-16,3 0 0 0,0 0 213 0,0 0 39 15,0 0 8-15,0 0 2 16,0 0-192-16,0 0-38 0,0 0-8 0,0 0-2 0,7-6-9 16,0-3-1-16,0 5-1 0,4-2 0 0,-1-3-3 0,-3-1 0 15,4 1 0-15,0 3 0 0,-4-4-8 0,0 1 0 16,0-1 0-16,0 7 0 0,3-9 0 0,-6 2 8 15,3 10-8-15,-7 0 8 0,3-9-8 0,-3 9 0 16,0 0 0-16,4-3 0 0,-4 3 0 0,0 0 8 16,3-6-8-16,-3 6 8 0,0 0-8 0,11 0 0 15,-11 0 0-15,0 0 0 0,0 0 0 0,7 0 0 16,0 0 0-16,-7 0 0 0,11 0 0 0,-11 0 0 0,10 6 0 0,-10-6 0 16,7 3 12-16,0 6 0 0,-7-9 0 0,4 7 0 15,3 2-4-15,-3 0 0 0,-4 1 0 0,7-1 0 16,-4 1 0-16,-3-4 0 0,4 3 0 0,-4 1 0 15,3-1-8-15,1 1 0 0,-1-1 0 0,1 0 0 16,-1-2 0-16,1 2 8 0,-1 1-8 0,4-4 0 16,-3-3-14-16,3 6-8 0,0-9-2 0,0 7 0 31,4-4-118-31,-4-3-24 0,0 0-5 0</inkml:trace>
  <inkml:trace contextRef="#ctx0" brushRef="#br0" timeOffset="154284.73">26095 12221 1324 0,'0'0'118'0,"0"0"-94"16,-4 0-24-16,4 0 0 0,0 0 143 0,0 0 24 15,0 0 5-15,0 0 0 0,11-3-142 0,-4-3-30 16,4 0 0-16,-1 2-8 0,1 4 8 0,-1-6 0 16,1 3 0-16,-4-3 0 0,-7 6-12 0,7 0-1 15,-7 0 0-15,11 0 0 0,-4-3-9 0,-7 3-2 16,0 0 0-16,0 0 0 16,0 0-56-16,0 0-12 0,0 0-3 0,0 0 0 0</inkml:trace>
  <inkml:trace contextRef="#ctx0" brushRef="#br0" timeOffset="154489.97">26031 12337 1382 0,'0'0'123'0,"0"0"-99"0,0 0-24 0,8 0 0 15,2 0 110-15,1-3 17 0,3-3 3 0,3 3 1 16,1-4-97-16,3 1-19 0,0 3-4 0,1-3-1 15,2 3-10-15,-3-4-17 0,-3 4 4 0,3-3 1 16,-3-3-20-16,3 9-4 0,-3-10-1 0,-1 10 0 16,1-6-131-16,0 3-27 0,13-3-5 0,-9 2 0 15</inkml:trace>
  <inkml:trace contextRef="#ctx0" brushRef="#br0" timeOffset="154891.44">26804 11879 1926 0,'0'0'42'0,"-3"4"9"0,-8-4 1 0,0 9 3 0,1 0-44 0,-4-2-11 0,0 2 0 0,-1 7 0 15,5-4 24-15,-4 4 2 0,-4 3 1 0,8 0 0 16,-1-1-27-16,0 8 0 0,-3-8 8 0,7 1-8 15,0-3 0-15,-3 3 0 0,3-1 0 0,-1-2-11 16,5 3 11-16,-1-3 0 0,4-7 0 0,0 10 0 16,-3-10 8-16,6 7-8 0,4-3 8 0,-3-4-8 15,3 3 8-15,-3-2-8 0,6-1 8 0,1-6-8 16,-1 4 8-16,4-7-8 0,1 3 10 0,-1-3-10 16,3-3 16-16,-3 3-2 0,1-7-1 0,2-2 0 15,-3 0-1-15,0-1-1 0,0 1 0 0,-3-7 0 16,0 7-11-16,-4-10 0 0,0 0 9 0,0 0-9 15,-4-6 8-15,-3 0-8 0,4-3 10 0,-4 3-10 16,-4-3 11-16,1 2-11 0,-1-2 12 0,-3-6-12 16,4 12 9-16,-4-3-9 0,0 0 0 0,-4 6 9 0,4-6-9 0,-4 12-17 15,-3 4 4-15,4-7 1 16,-4 10-91-16,3 3-17 0,-3 3-4 0</inkml:trace>
  <inkml:trace contextRef="#ctx0" brushRef="#br0" timeOffset="155521.78">28074 11989 403 0,'0'0'36'0,"0"0"-36"15,0 0 0-15,0 0 0 0,-3 0 275 0,3 0 48 16,0 0 9-16,0 0 3 0,0 0-258 0,0 0-51 16,0 0-10-16,0 0-3 0,0 0-13 0,0 0 8 15,0 0-8-15,0 10 20 0,0-1-3 0,3 0 0 0,1 7 0 16,-1-6 3-16,1 8 1 0,-1-2 0 0,1 3 0 15,-1-10 4-15,1 10 1 0,-1-3 0 0,1 3 0 16,3-1-15-16,-4-2-3 0,4 3-8 0,1-3 12 16,-5-4-12-16,8 4 8 15,-4-7-8-15,3 1 0 0,-3-1 0 0,4-3-18 0,-1-3 2 16,-2 4 1 0,2-4-162-16,1-3-33 0</inkml:trace>
  <inkml:trace contextRef="#ctx0" brushRef="#br0" timeOffset="155802.84">28522 12024 1825 0,'0'0'40'0,"-7"3"8"0,-4 9 1 0,4-8 3 0,-3 11-41 0,-4-5-11 0,3-1 0 0,-3 10 0 0,3-3 22 0,-3-4 2 15,-3 4 1-15,-1 3 0 0,4 6-11 0,-7-7-2 16,3 1-1-16,-3 6 0 0,0-6-11 0,0 6 0 16,3-6 0-16,4 0 0 0,-4 6 0 0,4-6 0 15,0 0 0-15,3-1 0 0,-3-2 0 0,4 3 13 16,-1 0-3-16,1 0-1 0,3-4-9 0,-1 1 0 16,1-4 0-16,4 4 0 15,3-6-43-15,0 5-4 0,0-2-1 0,0-7-508 16,0-6-103-16</inkml:trace>
  <inkml:trace contextRef="#ctx0" brushRef="#br0" timeOffset="156337.96">28716 12096 460 0,'0'0'41'0,"-7"-6"-33"0,0 6-8 15,0-4 0-15,7 4 382 0,0 0 74 0,-7 0 16 0,7 0 2 16,0 0-362-16,0 0-72 0,0 0-14 0,0 0-3 16,7-6-23-16,0 3-12 0,0-3 2 15,4 6 0-15,-1-3-5 0,1-4-1 0,-1 4 0 16,1-3 0-16,-4 6 4 0,4 0 0 0,-1-9 0 16,1 9 0-16,-1 0 12 0,1-4-9 0,3 4 9 0,0-6-8 15,4 6 8-15,-4 0 0 16,4-6 0-16,-1 3 0 15,4 3-29-15,-3 0-1 0,0-7 0 0,-1 7 0 16,1-3-150-16,3-3-31 0</inkml:trace>
  <inkml:trace contextRef="#ctx0" brushRef="#br0" timeOffset="156837.44">28631 12256 1548 0,'0'0'34'0,"0"0"7"0,8 0 2 0,-1 0 0 0,7-6-35 0,-4 6-8 0,4-4 0 0,0-2 0 15,1 6 32-15,-1 0 4 0,3-3 0 0,-3-3 1 16,4 3-5-16,0-4 0 0,-4 7-1 0,0 0 0 16,4-3-18-16,-4 3-3 0,0-6-1 0,0 6 0 15,-3 0-9-15,-1 0 12 0,-3 0-12 0,-7 0 12 16,0 0-21-16,7 0-4 0,-7 0-1 0,7 6 0 15,-7-6-142-15,0 0-29 0,0 0-6 0,0 0-1 0</inkml:trace>
  <inkml:trace contextRef="#ctx0" brushRef="#br0" timeOffset="157421.51">28088 11942 806 0,'0'0'72'0,"0"0"-58"0,0 0-14 0,0 0 0 0,0-6 224 15,0-3 43-15,4 5 8 0,3-8 1 0,-4 9-216 0,4-4-44 16,0-2-16-16,0 0 11 15,4-1-24-15,0-5-5 0,-1 2-1 0,4 4 0 16,-7-1-6 0,4 1-2-16,-4-7 0 0,0 7 0 0,0 2 11 0,0-2 3 0,0 0 0 0,0-1 0 0,-3 1 13 15,-1 9 0-15,-3-10 0 0,0 10 0 0,4-6 15 16,-4 6 5-16,3 0 2 0,-3 0 0 0,0 0 10 0,0 0 1 16,0 0 1-16,4-3 0 0,3-3-19 0,-7 6-4 15,0 0-1-15,0 0 0 0,7 0-10 0,-7 0 10 16,0 0-10-16,7 6 10 0,0-3-10 0,0-3 0 15,-7 0 0-15,7 6 0 0,0 4 19 0,-3-1 1 0,3-3 1 0,0-2 0 16,-4 5-7-16,5 0-2 0,-1-2 0 0,0 2 0 16,-4 0-12-16,4 1 0 0,-7-10 0 0,4 6 0 15,3-3 8-15,-4 7-8 0,4-10 0 0,0 6 0 16,1-3-12-16,-1 3-8 0,0-6-1 0,3 0-1 31,1 0-111-31,-4 0-23 0,10-9-4 0,1 0-530 0</inkml:trace>
  <inkml:trace contextRef="#ctx0" brushRef="#br0" timeOffset="157872.34">29365 11748 1566 0,'0'0'69'0,"0"0"15"0,0 0-68 0,-3-6-16 16,-4 2 0-16,7 4 0 0,0 0 22 0,0 0 1 15,0 0 0-15,0 0 0 0,0 0-15 0,0 0-8 16,0 0 10-16,0 0-10 0,0 0 32 0,-4 10 1 16,-3-1 0-16,0 1 0 0,-4 5 27 0,8-5 6 0,-1 8 1 0,-3-2 0 15,4 3-20-15,-4 6-4 0,-4-3-1 0,4 3 0 16,0 3-19-16,0 1-4 0,0 5-1 0,-4-3 0 15,4 1-6-15,0-7 0 0,0 3-1 0,4-3 0 16,-1 3-11-16,-3-3-17 0,4 1 4 0,3-8 1 16,0-5-25-1,0 9-5-15,-4-10-1 0,4-2-594 0,0-10-119 0</inkml:trace>
  <inkml:trace contextRef="#ctx0" brushRef="#br0" timeOffset="158906.54">26744 10302 1324 0,'0'0'118'0,"0"0"-94"16,0 0-24-16,0 0 0 0,0 0 116 0,0 0 18 16,0 10 4-16,4-1 1 0,-4 0-111 0,0 1-28 15,7 5 0-15,-7 4 0 0,3 0 0 0,1 6 0 16,-1-6-14-16,1 6 5 0,-4 3 9 0,3-9 0 16,1 3 0-16,-1 0 0 0,4-3 0 0,-3 3-10 0,-4-10 10 0,3 7-10 15,1-9 21-15,-4 5 4 0,0-5 1 0,0-1 0 16,0-9 14-16,0 0 3 0,0 0 1 0,0 0 0 15,0 0-6-15,0 0 0 0,0 0-1 0,0 0 0 16,-4-9-19-16,1-1-8 0,-1-9 0 0,1 4 8 16,-1 2-8-16,1-9-9 0,-1 3 9 0,1 1-13 15,-1-11 13-15,1 4 0 0,-4-3 0 0,0 3-9 16,3-3 9-16,1 0 0 0,-1-7 0 0,1 7 0 16,3-7 8-16,-4 1-8 0,4-1 8 0,0-2-8 15,4 2 8-15,-4-2-8 0,3 2 8 0,1-3-8 16,-1 4 8-16,4 0-8 0,-3 8 10 0,-1 4-10 0,4-3 0 0,-3 7 0 15,6 2 0-15,-3-3 0 16,4 10-9-16,0-7 9 0,-1 7-13 0,1 5 5 16,3-2 8-16,-4 6 0 0,1-9 0 0,3 9-8 15,0 6 8-15,0 3-10 0,0 1 10 0,1 2-10 0,2 4 10 16,-3 9 0-16,4-3 0 0,0 3 0 16,-1 3-12-16,-3 7 4 0,8-10 0 0,-8 3 0 0,3 0 8 0,-6 4 0 15,-1-10 0-15,-2 3 0 0,2 3 0 0,-6-6 0 16,-1-3 0-16,1 0 0 0,-4-7 0 0,0 10 0 15,0-9 0-15,-4 2 8 0,-3-5 1 0,0 5 1 16,-4-2 0-16,1-7 0 0,-4 4-2 0,0-7 0 16,-4 3 0-16,4-3 0 0,-4 3 0 0,4-6-8 15,0 7 12-15,-4-14-4 0,4 7-8 0,4-6 10 0,-4 3-10 16,3 3 10-16,0-6-23 0,1-4-5 0,3 7-1 0,0-6-596 16,0-1-119-16</inkml:trace>
  <inkml:trace contextRef="#ctx0" brushRef="#br0" timeOffset="159378.79">27245 10161 403 0,'0'0'36'0,"0"0"-36"0,0 0 0 0,0 0 0 15,0 0 114-15,0 0 16 0,0 0 3 0,0 0 1 0,0 0-106 0,0 0-20 16,0 0-8-16,0 0 0 0,0 0 26 0,0 0 1 16,0 0 0-16,0 0 0 0,0 0 77 0,0 0 16 15,4 6 4-15,-4-6 0 0,7 10-12 0,0-1-3 16,-7-3 0-16,3 4 0 0,1-7-60 0,-4-3-12 16,3 9-2-16,-3-9-1 0,4 10-11 0,-1-4-3 15,-3-6 0-15,4 9 0 0,-4-9-20 0,0 0 0 16,0 0 0-16,0 0-12 0,3 10 12 0,-3-10 8 15,0 0-8-15,0 0 11 16,0 0-2-16,0 0 0 0,0 0 0 0,0 0 0 0,0 0 19 16,0 0 3-16,4-10 1 0,-1 1 0 0,-3 3-6 0,4-4-1 15,-4 1 0-15,0 0 0 0,3-10 3 0,-3 9 1 16,0-8 0-16,0 2 0 0,0-3-9 0,0 3-1 16,4-2-1-16,-4-8 0 0,0 8-10 0,4-1-8 0,-1 0 12 15,-3 0-12-15,4 0 12 0,3-3-4 0,0 4 0 0,-4 5-8 16,1-3 8-16,3 7-8 0,-4 3 0 0,4-4 0 15,0 10-11-15,-7 0-9 0,8 0-1 0,2 0-1 32,1 7-22-32,-4-4-4 0,3 3 0 0,-3-3-1 15,4 10-111-15,0-4-21 0,-1 0-5 0,1 1-1 0,-4-7-53 0,0 6-12 0</inkml:trace>
  <inkml:trace contextRef="#ctx0" brushRef="#br0" timeOffset="159719.87">27510 10045 1029 0,'0'0'45'0,"0"0"11"15,7 6-45-15,-7-6-11 0,0 0 0 0,7 3 0 16,0 4 93-16,0-7 17 0,0 9 3 0,3-9 1 15,1 0-23-15,0 0-5 0,-4 0-1 0,3 0 0 0,1 0-26 0,3-3-6 16,0 3-1-16,0-6 0 16,-3 6-30-16,-1-7-6 0,4 4-2 0,-3 3 0 15,3-6-14-15,-3 6 8 0,3-3-8 0,-4-3 0 0,1 6 20 16,0 0-3-16,-1-10 0 0,-3 10 0 0,0-9-17 0,4 9 10 16,-8-10-10-16,4 10 8 0,-3-9-8 0,0 3 0 15,-1-4 0-15,-3 7 8 0,0-3 4 0,0-3 1 16,0-1 0-16,0 4 0 0,-3 3 3 0,-5-7 0 15,5 10 0-15,-4-6 0 0,0 3 4 0,0-3 0 16,-4 6 1-16,1 0 0 0,-1 0-12 0,-3 6-9 16,0-3 12-16,0 6-12 0,-4-2 0 0,0 2-9 15,1 1-1-15,-1 5 0 0,4-2 10 0,-4-7 0 0,4 10 0 0,4-4 0 16,-1-2 0-16,4 5 0 0,0-5 0 16,0-1 0-16,0 7 0 0,7-4 0 15,0-2 0-15,0 5 0 0,3-5 0 0,1 6 0 16,-1-7 0-16,8 0 0 15,-4 1-32-15,4-1-8 0,-1 1-2 0,8-1 0 16,0 0-134-16,-1 1-28 0,1-10-4 0,-1 6-2 0</inkml:trace>
  <inkml:trace contextRef="#ctx0" brushRef="#br0" timeOffset="160146.79">28134 10114 403 0,'25'-9'17'0,"-15"2"5"15,4-2-22-15,-3 6 0 0,0-13 0 0,3 7 0 16,0 2 241-16,-4-2 44 0,5 0 9 0,-5 5 2 15,-3-2-206-15,0-3-41 0,0 6-8 0,0-10-1 16,-7 10-2-16,0-3 0 0,0-4 0 0,-3 7 0 0,-4-3-14 0,-4 3-2 16,1-3-1-16,-5 2 0 0,1 4 14 0,-3 4 2 15,-1-4 1-15,-3 9 0 0,0-9-2 0,-4 9-1 16,4 1 0-16,0-1 0 0,0 7-18 0,3-1-3 16,0-2-1-16,4 3 0 0,4-1-13 15,-1-2 9-15,0-4-9 0,4 7 8 0,4-7-8 0,-1 1 0 16,1-1 0-16,3 1 8 0,0-1-8 0,3-3 0 15,-3 4 0-15,7-4 8 16,-7-6-8-16,7 3 8 0,-7-3-8 0,11 6 8 0,0-2 0 0,-1-4-8 16,1 0 12-16,3-4-4 0,0 4 4 0,-3-6 0 15,3 3 0-15,0-3 0 0,0-4 15 0,0 4 3 16,0-3 1-16,0-1 0 0,-3 1 0 0,3-1 0 16,-7 1 0-16,4-7 0 0,-1 7-9 0,4-10-2 0,-3 3 0 0,3 4 0 15,0-4-8-15,0-3-3 0,-3-6 0 0,-1 7 0 16,1-8-9-16,-1 4 0 0,-2-3 9 0,-1 0-9 15,0 3 0-15,-4-3 9 0,1 0-9 0,-1-3 0 16,1 0 8-16,-4-4-8 0,-4 4 0 0,4 0 0 16,-3 3 0-16,-1-10 0 0,1 13 0 0,-1-3 0 15,-3 6-8-15,0-6-6 0,0 7-1 0,0 2 0 32,3-3-44-32,1 0-9 0,-8 4-1 0</inkml:trace>
  <inkml:trace contextRef="#ctx0" brushRef="#br0" timeOffset="162156">23442 13808 748 0,'0'0'67'0,"0"-6"-54"0,4 3-13 0,-4 3 0 15,0 0 213-15,3-7 40 0,-3 7 8 0,4 0 2 16,3 0-188-16,0-3-38 0,-7 3-7 0,7 0-2 16,3 3-8-16,1 4-3 0,0-4 0 0,-4 6 0 15,3-3 27-15,1 4 6 0,-1-1 1 0,1 1 0 16,-4 5-16-16,4-2-3 0,-4-4-1 0,0 7 0 15,0 0-23-15,3-4-8 0,-6 4 0 0,6 0 9 16,-6-4-9-16,3 4 0 0,4-4 0 0,-4 4 8 16,0-7-19-16,0 1-4 0,3-1-1 0,1-3 0 15,0-2-38-15,-1 2-8 0,-3 0-2 0,4-6 0 16,-1 0-87 0,1-6-17-16,0 6-4 0,-1 0-1 0</inkml:trace>
  <inkml:trace contextRef="#ctx0" brushRef="#br0" timeOffset="162414.29">23901 13695 1382 0,'0'0'123'0,"0"0"-99"16,-7 6-24-16,0-2 0 0,0 8 200 0,-1 1 36 15,1-4 6-15,0 0 2 0,0 7-198 0,0 3-46 0,0 0 0 16,-3 0 0-16,6 6 0 0,1 0 0 0,-4 0 0 0,-1 3 0 15,-2-3 0-15,3 3 0 0,0 1 0 0,0-1 0 16,-4-3 0-16,1 9 0 0,2-5 0 0,1 5 0 16,-3-6 0-16,3 1 0 0,0-4 8 0,-4 0-8 31,4-3-23-31,0 3-6 0,-4-6-2 0,8-4 0 16,-4 1-30-16,3-4-7 0,-3-5 0 0,4-4-1 15,3 6-136-15,0-9-27 0</inkml:trace>
  <inkml:trace contextRef="#ctx0" brushRef="#br0" timeOffset="162764.56">24084 13861 1897 0,'0'0'84'0,"0"0"17"16,0 0-81-16,0 0-20 0,0 0 0 0,0 0 0 0,0 0 0 0,7 0 8 15,0 0-8-15,0-6 0 0,0 6 0 0,4-3 0 16,-4-3 0-16,4 2 0 0,-1-2 0 0,1-3 0 15,6 3 0-15,-6 2 0 0,3-2 0 0,0 3 9 16,0-6-9-16,0 2 0 0,1 4 11 0,2-3-11 0,-3 3 10 16,0-3-10-16,1 6 0 0,-1-7 0 15,-7 4 0-15,7 3 0 16,-4 0-122-16,4 0-24 0,-6 0-5 0,-1-6-1 0</inkml:trace>
  <inkml:trace contextRef="#ctx0" brushRef="#br0" timeOffset="163410.34">24098 14012 172 0,'0'0'16'0,"0"0"-16"0,0 0 0 0,0 0 0 0,0 0 394 0,0 0 76 16,0 0 15-16,0 0 3 0,0 0-364 0,0 0-74 15,0 0-14-15,0 0-4 0,0 0-21 0,0 0-11 16,0 0 10-16,7-6-10 0,4 6 0 0,-4 0 0 16,0-7 0-16,4 7 0 0,-4-3 0 0,3 3 0 15,1 0 0-15,-1 0 0 16,-3 0-30-16,4-6-12 0,0 6-2 0,-1-3-1 16,1-4-136-16,-1 7-27 0,4-3-6 0</inkml:trace>
  <inkml:trace contextRef="#ctx0" brushRef="#br0" timeOffset="163827.24">24779 13620 1699 0,'0'0'75'0,"-7"0"16"0,0 3-73 0,0 3-18 0,0-3 0 0,3 4 0 15,-6-4 11-15,6 3-2 0,-6 3 0 0,-1 7 0 16,1-3-9-16,-1-4 0 0,-3 13 0 0,3-9 0 16,1 5 20-16,-4-2 4 0,3 3 2 0,0-3 0 15,4-4 30-15,0 4 5 0,-3 3 2 0,3-10 0 16,3 10-26-16,1-10-5 0,-1 7 0 0,1-7-1 16,-1 7-20-16,4-7-11 0,4 1 12 0,-1-1-12 15,-3-9 0-15,4 10 0 0,3-4 0 0,3-3 0 16,-3 3 0-16,4-3-16 0,3-3 2 0,-3-3 0 15,3-3 4-15,3 6 1 0,-3-9 0 0,4 6 0 16,3-4 9-16,-3-8 0 0,-1 5 0 0,1 1 0 16,0-4 0-16,3-2 8 0,-7-1-8 0,4-3 0 15,-4 0 8-15,0 0-8 0,-4 4 10 0,1-4-10 0,0 0 9 0,-4 3-9 16,-4-2 8-16,4-7-8 0,-10 6 11 0,-1-3-3 16,4 0-8-16,-3 0 12 0,-1 3 8 0,-6-3 0 15,-1 10 1-15,0-4 0 0,4 0-35 0,-7 7-7 16,4-1-2-16,-4 7 0 15,-1 3-94-15,1 0-19 0,0 0-4 0</inkml:trace>
  <inkml:trace contextRef="#ctx0" brushRef="#br0" timeOffset="164298.53">23573 15326 1324 0,'0'0'118'0,"0"0"-94"16,-4 9-24-16,4-9 0 0,0 0 151 0,0 0 25 15,-3 10 6-15,-1-4 1 0,8 3-137 16,-1 1-27-16,4-7-6 0,0 6-1 0,0 4-12 0,4-4 0 16,3 1 0-16,0-1 0 0,-3 3 21 0,3-5-1 15,0 8-1-15,4-2 0 0,-1-4-19 0,1 1 0 16,-1 5 8-16,-2-5-8 0,6 6-16 0,-7-7-6 0,0 4-2 0,4-7 0 31,-8 3-59-31,8 1-12 0,-4-1-2 0,-4-9-703 0</inkml:trace>
  <inkml:trace contextRef="#ctx0" brushRef="#br0" timeOffset="164537.88">24084 15257 2710 0,'-14'6'60'0,"7"-3"12"0,-4 3 2 0,-3 4 2 0,4-1-60 0,-1 7-16 0,1-4 0 0,2 10 0 15,1-3-37-15,-3 0-11 16,6 9-1-16,-3-9-1 0,0 12 30 0,0-2 5 0,0-1 2 0,0 0 0 16,0 7-27-16,0 2-6 0,0-2-1 0,3-1 0 0,-6 4 24 0,-4 3 5 15,3-13 1-15,0 9 0 0,4-2 17 0,0 3 0 16,-3-7 0-16,-1-3 0 16,8 0-102-16,-4 1-14 0,3-4-2 0,1-6-763 0</inkml:trace>
  <inkml:trace contextRef="#ctx0" brushRef="#br0" timeOffset="164825.7">24183 15620 2214 0,'0'0'48'0,"0"0"11"0,0 0 1 0,0 0 3 0,0 0-51 0,7-6-12 0,4 6 0 0,-4-3 0 15,3-3-12-15,4 6-6 0,-3-3-1 0,3-4 0 16,0 4 19-16,0-3-10 0,4-3 10 0,-4 9-8 16,-3-10 8-16,3 4 0 0,0 3 0 0,0 3 0 31,0-6-42-31,-3 2-3 0,-1 4-1 0,-3-6 0 0,4 6-102 0,-8-3-21 0,-3 3-4 0,7-6-1 15</inkml:trace>
  <inkml:trace contextRef="#ctx0" brushRef="#br0" timeOffset="165166.29">24243 15743 2289 0,'0'0'50'0,"0"0"10"0,0 0 3 0,0 0 2 0,0 0-52 0,10-6-13 0,1 6 0 0,0 0 0 16,-1-7-11-16,4 4-5 0,0-3 0 0,8-4-1 31,-5 1-22-31,4 6-4 0,-3-3-1 0,3-4 0 16,-3 4-20-16,0 3-4 0,-4-3 0 0,0 6-1 15,3-4-130-15,-3-2-25 0,4 6-6 0,0 0-1 0</inkml:trace>
  <inkml:trace contextRef="#ctx0" brushRef="#br0" timeOffset="165461.03">24737 15194 2538 0,'0'0'112'0,"-7"6"24"0,0-3-109 15,0 4-27-15,7 2 0 0,-4 10 0 0,4-3 0 0,4 2 8 16,-4 8-8-16,3 2 0 0,1 0 0 0,-1 6 0 16,4 1 0-16,-3-1 0 0,3-2 0 0,0 2 0 15,0-5 0-15,-4 5 0 0,5-6 0 0,-5 7 0 16,1-10 0-16,-1 9 0 0,1-5-20 0,-4-4 3 15,3 3 1-15,1-3 0 16,-4-3-98-16,3-6-19 0,-3 2-4 0</inkml:trace>
  <inkml:trace contextRef="#ctx0" brushRef="#br0" timeOffset="166782.6">27488 12830 1688 0,'0'0'75'0,"0"0"15"0,0 0-72 0,0 0-18 16,0 0 0-16,0 0 0 0,0 0 29 0,0 0 3 15,0 0 0-15,0 0 0 0,-3 6-32 0,-1 3 0 16,1 7 0-16,3-7 0 0,-4 1 8 0,1-1-8 16,3 1 0-16,-4 5 0 0,1-5 28 0,3 2-1 15,-4-2 0-15,1 5 0 0,-1 1 4 0,4 3 1 16,0 0 0-16,-3-1 0 0,3 8-6 0,-4 2-1 15,4 0 0-15,-3 6 0 0,-1 4-5 0,1 6 0 0,3-3-1 16,-4-4 0-16,0 10 6 0,4-3 2 0,-3 0 0 0,-1 6 0 16,1-3 1-16,3 7 0 0,-4-7 0 0,4 6 0 15,0 0 1-15,-3 1 1 0,3-1 0 0,0 0 0 16,-4-2-18-16,4-4-3 0,4 6-1 0,-4-6 0 16,3 6-8-16,-3-3 8 0,4-3-8 0,-1-3 8 15,1-6 10-15,-4 6 2 0,3-10 0 0,-3 4 0 16,0 3-20-16,0-4 0 0,0-2 0 0,-3 2 0 15,3-2 29-15,0 3 3 0,0 2 0 0,0-2 0 16,0 0-20-16,0-4-3 0,0 1-1 0,0 2 0 16,3-5-8-16,5-1 8 0,-5 0-8 0,1 1 8 15,3-7-8-15,0 3 8 0,0 3-8 0,0-2 8 16,0-4-8-16,3 3 8 0,1-6-8 0,-4 3 8 16,0 0-8-16,0 3 0 0,0-3 0 0,0 0 0 15,-3-3 0-15,-1 3 0 0,1-6 0 0,-1 9 0 16,1-6 0-16,-1 0 0 0,-3-3 0 0,0 3 8 0,0-3 6 0,0 0 1 15,0 0 0-15,0-4 0 0,0-2 0 0,4 2 0 16,-4 4 0-16,4 0 0 0,-4-3-5 0,3 3-1 16,-3-10 0-16,4 7 0 0,-1-4-9 0,4 4 12 15,-3-7-12-15,-1 7 12 0,1-3-12 0,3 2 8 16,-4-5-8-16,4-1 8 0,-3 7-8 0,3-7 0 16,-3 1 0-16,-1-1 8 0,-3 7-8 0,4-7 0 0,-4 0 9 0,3 1-9 15,-3-1 0-15,0 1 9 0,0-1-9 0,0 0 0 16,0-2 8-16,-3 2-8 0,3-9 0 0,0 0 0 15,0 3 0-15,0-3 8 0,-4 7-8 0,4 2 0 16,0 0 0-16,0-2 0 0,4 2 0 0,-4-6 0 16,-4 7 0-16,1-4 0 0,3 3 0 0,0 1 0 15,0-1 0-15,0-3 0 0,0 4 0 0,0-7 0 16,0 6 0-16,-4 4 0 0,4-10 0 0,-4 6 0 16,4 1 0-16,0-1 0 0,-3-3 0 0,3-6 0 15,0 0 8-15,0 0-8 0,-4 4 0 0,4-4 0 16,0 0 0-16,0 0 0 0,0 0 0 0,-7 6 0 15,7-6 0-15,-3 9-11 0,3-9 2 0,0 0 0 16,0 0-5-16,-4 0-1 0,4 0 0 0,0 0 0 16,-3 10-5-16,3-10 0 0,-4 0-1 0,4 0 0 15,0 0-14-15,0 0-2 0,0 0-1 0,0 0 0 16,0 0-72-16,0 0-14 0,-7 9-4 0,7-9 0 16,-7 0-44-16,0-3-10 0</inkml:trace>
  <inkml:trace contextRef="#ctx0" brushRef="#br0" timeOffset="168202.1">25478 14426 633 0,'0'0'28'0,"0"0"6"0,-4 6-34 0,-3-3 0 16,7-3 0-16,0 0 0 0,0 0 171 0,0 0 27 16,0 0 6-16,0 0 0 0,0 0-124 0,0 0-24 15,0 0-6-15,0 0-1 0,0 0-17 0,0 0-3 16,-3-3-1-16,3 3 0 0,-8 0-9 0,8 0-3 15,0 0 0-15,0 0 0 0,-3 0-16 0,3 0 0 0,0 0 8 0,-4 3-8 16,-3 3 20-16,0-2 0 0,7-4 0 0,-3 6 0 16,-4 3-20-16,3-9-14 0,-3 10 2 0,4-10 1 15,3 0 31-15,-7 9 7 0,-1-9 1 0,8 0 0 16,-3 6 12-16,3-6 2 16,-7 3 1-16,0-3 0 0,7 0-10 0,0 0-1 0,0 0-1 0,-7 0 0 15,7 0-10-15,0 0-1 0,0 0-1 0,0 0 0 16,0 0-7-16,0 0 0 0,0 0-1 0,0 0 0 15,0 0 1-15,0 0 0 0,0 0 0 0,0 0 0 16,14 0 1-16,-4 0 1 0,1 0 0 0,0 0 0 16,3 7 2-16,0-7 1 0,0-7 0 0,4 7 0 15,-1 0 4-15,1 0 1 0,0 0 0 0,-1 0 0 16,4 0-1-16,1-3 0 0,-1 3 0 0,0-6 0 0,4 6-1 0,-4 0 0 16,0-3 0-16,0-3 0 15,4 6-4-15,-4 0 0 0,0-7-1 0,4 4 0 0,-1 3-3 0,1-6 0 16,3 3 0-16,4-3 0 0,3 6 9 0,-3-10 2 15,3 7 0-15,1-3 0 0,3 3-15 0,-1-4-8 16,-2 7 8-16,-1-3-8 0,0 3 0 0,-3-6 0 16,3 6 0-16,0 0 0 0,1 0 8 0,3 0-8 15,-1 0 8-15,-2 0-8 0,-1 6 0 0,4-3 0 16,-4-3 0-16,0 0 0 0,1 7 13 0,-1-4 5 16,-3-3 1-16,3 0 0 0,-3 0 1 0,3 0 1 15,-3 0 0-15,6 0 0 0,1-3-6 0,4 3-2 16,-1-7 0-16,4 7 0 0,0 0-2 0,-1 0-1 15,1 0 0-15,0 0 0 0,0 0-10 0,-4-3 8 16,4-3-8-16,0 6 8 0,4 0-8 0,-1-6 0 0,-3 3 0 0,7-4 0 16,-4 7 0-16,0-3 0 0,-3-3 0 0,-3 3 8 15,-5-4-8-15,1 7 0 0,4-9 0 0,-5 6 8 16,-2-3 4-16,6 6 1 0,-3-10 0 0,3 10 0 16,-3-9-3-16,-4 9-1 0,4-6 0 0,0 6 0 15,-4 0 6-15,-3 0 1 0,3-4 0 0,-3 4 0 16,0 0-16-16,-1-6 0 0,1 6 0 0,0-3 0 15,3-3 12-15,-3 6-4 0,3 0-8 0,-3-3 12 16,-4-4-12-16,0 7 0 0,1 0 8 0,-5 0-8 16,1 0 0-16,0 0 0 0,-1 0 0 0,-2 0 0 15,-5 0 12-15,1 7-3 0,-1-4-1 0,1-3 0 16,0 0 0-16,-4 0 0 0,-4 0 0 0,5-3 0 16,2 3-8-16,-6-7 8 0,3 7-8 0,0 0 8 15,0 0-8-15,0 0 8 0,4 0-8 0,-4 0 8 16,0 0-8-16,4-3 0 0,-4 3 0 0,3-6 0 15,-2 6 0-15,2 0 8 0,-3 0-8 0,0 0 0 0,-3-6 0 0,-4 6 0 16,4 6 8-16,-1-6-8 0,1 0 8 0,-1 0-8 16,1 0 12-16,0 0-4 0,-1 0 1 0,1 0 0 15,-1-6 0-15,1 6 0 0,0-3-1 0,3 3 0 16,-4 0 0-16,1 0 0 0,-1 0-8 0,4 0 0 16,-3 0 0-16,0 0 8 0,-1 0-8 0,1 0 0 15,-1 0 0-15,1 0 8 0,-4 0-8 0,4 0 0 16,-1 0 0-16,-3 0 0 0,-7 0 0 0,7 0 0 0,-7 0 0 15,0 0 0-15,0 0 0 0,0 0 0 0,0 0 0 16,0 0 0-16,0 0 0 0,0 0 0 16,0 0 0-16,0 0 0 0,0 0-17 0,0 0 1 0,0 0 0 0,0 0 0 15,4 0-5-15,-4 0-1 16,7 3 0-16,-7-3 0 0,0 0 22 0,0 0 15 0,0 0-3 16,7 6 0-16,-7-6-12 0,0 0 0 0,0 0 0 0,7 0 0 15,0 0 0-15,-7 0-10 0,0 0 2 0,4 0 0 31,-4 0-24-31,0 0-5 0,0 0-1 0,7-6-919 0,-4 3-184 0</inkml:trace>
  <inkml:trace contextRef="#ctx0" brushRef="#br0" timeOffset="175231.21">25827 13469 230 0,'0'0'20'0,"0"0"-20"15,0 0 0-15,0 0 0 0,0 0 121 0,0 0 20 16,-4-6 4-16,4 6 1 0,0 0-66 0,0 0-14 16,0 0-2-16,0 0-1 0,0 0-8 0,4-9-2 0,-4 9 0 0,0 0 0 15,0 0 10-15,0 0 1 0,0 0 1 0,0 0 0 16,0 0 12-16,0 0 3 0,0 0 0 0,0 0 0 16,0 0-25-16,0 0-5 15,0 0-1-15,0 0 0 0,0 0-7 0,0 0-2 0,0 0 0 0,0 0 0 16,3 9-28-16,1 0-12 0,-1 4 8 0,-3-4-8 15,0 1 17-15,0-1-1 0,0 4-1 16,0-4 0-16,0 7-5 0,0 3-1 0,0-4 0 0,0 4 0 16,0 0-9-16,0 0 8 0,-3 3-8 0,3-3 8 15,-4 3 0-15,4 3 0 0,0-7 0 0,-3 8 0 16,3-8-8-16,0 1 0 0,0 3 9 0,0-3-9 16,0-7 0-16,3 4 0 0,-3-6 0 0,4 5 8 15,-4-2-8-15,0-4 0 0,0-3 0 0,3 4 0 16,-6-4-20-16,3-6-3 0,0 0 0 0,0 0 0 15,0 3-14-15,0-3-3 0,0 0-1 0,0 0 0 16,0 0-48-16,0 0-10 0,0 0-1 0,-7 0-662 16</inkml:trace>
  <inkml:trace contextRef="#ctx0" brushRef="#br0" timeOffset="175648.2">25622 13479 1335 0,'0'0'29'0,"0"0"7"0,0 0 0 0,0 0 2 0,-7-7-30 0,7 7-8 0,0 0 0 0,-3-3 0 15,-1-3 36-15,4 6 7 0,0 0 1 0,0 0 0 16,0 0-4-16,0 0-1 0,0 0 0 0,0 0 0 16,0 0 5-16,0 0 0 0,0 0 1 0,7 0 0 15,0-3-15-15,4 3-3 0,-4-6-1 0,3 6 0 16,5-10 17-16,-5 10 3 0,4-3 1 0,0-3 0 16,1 3-15-16,2-4-2 0,-3-2-1 0,0 3 0 15,0 3-10-15,4-4-3 0,-4 4 0 0,4-3 0 16,-4 3-16-16,0-3 8 0,4 6-8 0,-4-10 0 15,3 10 8-15,1-3-8 0,-4-3 0 0,0-1 0 16,8 4 0-16,-8 3 0 0,0-6 0 0,3 6 0 16,-3-3 0-16,1 3-9 0,-5 0 9 0,4-6-12 15,-3 6-28-15,-1-4-5 0,1 4-2 0,-4 0 0 16,-7 0-111-16,11-6-22 0,-1 6-5 0,-3 0-1 0</inkml:trace>
  <inkml:trace contextRef="#ctx0" brushRef="#br0" timeOffset="176885.02">26233 13874 1494 0,'0'0'66'0,"0"0"14"15,0 0-64-15,0 0-16 0,0 0 0 0,0 0 0 0,0 0 27 0,0 0 2 16,0 0 1-16,0 0 0 0,3-10-30 0,4 7 0 16,-3-6 0-16,3 3 0 0,-4-4 0 0,1 1 11 15,-1-1 0-15,4 4 0 0,-3 3 29 0,-1-6 5 16,1-1 2-16,-1 1 0 0,1-4-1 0,-4 4 0 15,7-1 0-15,-3-2 0 0,-1-4-18 0,4-3-3 16,-3 4-1-16,3-4 0 0,-4 0-12 0,4 3-4 16,0-6 0-16,0 0 0 0,1 4-8 0,-1-1 0 15,0 0 0-15,0 3 8 0,0 4-8 0,-4-4 0 16,1 0 0-16,-1 7 0 0,1 0 0 0,3-1 0 16,-4 7-9-16,-3-3 9 0,0 6 0 0,0 0 0 15,0 0 0-15,0 0 0 0,0 0-10 0,0 0 10 16,0 0-8-16,0 0 8 0,7 6 0 0,1-3 0 15,-8-3 0-15,7 10 0 0,0-1 0 0,0 0 0 0,-4 4 0 16,1 0 0-16,-1-4 0 0,4 7 0 0,0-4 0 0,-3 4 0 16,-1 3 0-16,1-4 0 0,3 4 0 0,-3 0 0 15,-4 0 0-15,0-4 0 0,3 4 0 0,4-3 0 16,-7 3 0-16,4-4 0 0,-4-2 0 0,3 3 11 16,-3-7-3-16,4 10 0 0,-1-10 0 0,1 1 0 15,3-1-8-15,-4-3 0 0,4 4 0 0,-7-10 8 16,0 0-8-16,7 0 12 0,1 6-12 0,-8-6 12 15,0 0 16-15,10 0 4 0,1 0 1 0,-4-6 0 16,-7 6-17-16,7-6-3 0,0 2-1 0,0-2 0 16,-4 3 13-16,1-6 3 0,0 2 0 0,-1-2 0 15,4 6-4-15,-3-3 0 0,-1-4 0 0,1 1 0 16,-1-1-2-16,1-5-1 0,-1 5 0 0,1-5 0 16,-1-4-7-16,1 6-2 0,-1-3 0 0,1 1 0 15,3-4 18-15,-4 0 3 0,1 0 1 0,0 1 0 0,-1-1-21 16,4-3-4-16,-3 3-1 0,-1 0 0 15,1 0-8-15,-1 4 0 0,1 2 0 0,-1-9 0 0,-3 13 0 0,4-10-12 16,-1 10 2-16,1-4 1 0,-1-3-11 0,1 7-3 16,-1-1 0-16,-3 1 0 15,4 3-29-15,0-4-5 0,-4 1-2 0,0 9-685 16,0-6-138-16</inkml:trace>
  <inkml:trace contextRef="#ctx0" brushRef="#br0" timeOffset="185523.05">28053 15131 921 0,'0'0'82'0,"0"0"-66"0,-4-3-16 0,4-3 0 15,0-4 68-15,0 1 9 0,4 0 3 0,3 2 0 32,-7-2-153-32,3 0-31 0,5-1-5 0</inkml:trace>
  <inkml:trace contextRef="#ctx0" brushRef="#br0" timeOffset="185778.65">28078 15003 115 0,'0'0'10'15,"0"0"-10"-15,0 0 0 0,-4 3 0 16,-3 3 220-16,0-3 41 0,0 7 9 0,-4-10 2 0,8 6-115 0,-4 3-22 15,3-9-5-15,-3 10-1 0,4-4-29 16,3-6-7-16,0 0-1 0,0 0 0 0,0 0-38 0,0 0-8 16,3 3-2-16,4 3 0 0,-3 4-20 0,3-7-4 15,0 6 0-15,0-2-1 0,0 2 4 0,-4 7 1 16,5-4 0-16,-5 4 0 0,1 3 0 0,-1 6 0 16,-3-6 0-16,0 9 0 0,0-3-4 0,-3 3-1 15,-1-3 0-15,1 4 0 0,-1-4 2 0,0 0 1 16,1-3 0-16,-4 3 0 15,3-6 3-15,1-1 1 0,-1 1 0 0,4-3 0 0,-3 3-14 0,3-10-2 16,0 7-1-16,3-7 0 0,-3-3-17 0,0-6-4 16,0 0-1-16,4 4 0 15,-4-4-32-15,0 0-7 0,0 0 0 0,0 0-1 16,0 0-8-16,0 0-2 0,0 0 0 0,0 0 0 16,-4-4-85-16,1-8-16 0,-1 9-4 0,-3-7-596 0</inkml:trace>
  <inkml:trace contextRef="#ctx0" brushRef="#br0" timeOffset="186153.23">27834 15131 1324 0,'0'0'118'15,"-7"-3"-94"-15,0-3-24 0,0 3 0 16,7 3 74-16,-4-7 10 0,1-2 3 0,3 9 0 15,-4-6-67-15,4 6-20 0,0 0 8 0,0 0-8 16,0-3 41-16,0 3 4 0,0 0 1 0,7-7 0 16,-3-2 36-16,-4 9 7 0,7-3 2 0,-3-3 0 15,-4 6-21-15,10 0-4 0,1-4-1 0,-4 4 0 0,3-6-36 0,1 6-7 16,0 0-2-16,-1 0 0 0,1 0-20 0,-1 0 9 16,4 0-9-16,-3 0 0 0,3-3 16 0,0 3-3 15,4-6-1-15,0 6 0 0,-1 0-3 0,4 0-1 16,4-10 0-16,0 10 0 0,-1-9-8 0,1 3 12 15,0 3-12-15,3-4 12 0,-3-2-12 0,-4 6 0 16,4-4 9-16,-4 4-9 0,0-3 0 0,-3 6 0 16,-4-6 0-16,0 3 8 0,-4 3-8 0,-3 0-8 0,0 0 8 0,-7 0-12 31,8 0-24-31,-8 0-6 0,0 0-1 0,3 9 0 16,1-3-136-16,-4-6-27 0,0 0-6 0</inkml:trace>
  <inkml:trace contextRef="#ctx0" brushRef="#br0" timeOffset="186672.91">28624 15059 1209 0,'0'0'108'0,"0"0"-87"15,0 0-21-15,0 0 0 0,0 0 192 0,0 0 35 16,0 0 6-16,0 0 2 0,0 0-198 0,0 0-37 0,0 0-12 16,0 0 0-16,0 0 12 0,0 16-10 0,0-7 10 0,0 1-10 15,0 5 10-15,0-2 9 0,-3 6-1 0,3-4-8 16,3 10 42-16,-3-3 2 0,0 4 0 0,4-8 0 15,-1 7-8-15,1 1-2 0,-4-5 0 0,4 11 0 16,-4-4-19-16,0 0-4 0,0-3-1 0,0 0 0 16,-4-3-10-16,4-3 10 0,0 6-10 0,0-9 10 15,0 3-10-15,0-4 12 0,0-2-12 0,0-4 12 16,0 1-12-16,4-4 0 0,-4-6 9 0,0 0-9 16,0 0-24-16,3 9-8 0,-3-9-3 15,0 0 0-15,0 0-191 0,0 0-38 0</inkml:trace>
  <inkml:trace contextRef="#ctx0" brushRef="#br0" timeOffset="187295.74">28533 15015 1483 0,'0'0'32'0,"0"0"8"0,0 0 0 0,0 0 2 0,0 0-34 0,0 0-8 16,0-3 0-16,0 3 0 0,0 0 52 0,0-6 8 0,0 6 1 0,0-10 1 15,0 10 13-15,0 0 2 16,3-9 1-16,-3 9 0 0,0 0-8 0,4-6-2 0,-1 3 0 0,4-4 0 16,0 4-43-16,0-3-9 0,-7 6-1 0,7 0-1 15,4-9-14-15,0 9 0 0,-1-4 0 0,4-2 0 16,-3 3 0-16,7-3 0 0,-4 6 0 0,0-10 0 16,0 10 0-16,0-6 0 0,4 3 0 0,-4 3 0 15,3-6-8-15,1 6 8 0,0 0 0 0,-1 6 0 16,-3-6 0-16,1 0-8 0,-1 3 8 0,3 3 0 15,-3 1 0-15,1-4 0 0,-1 3 0 0,-4-3 0 16,4 3 0-16,-3-2 0 0,-1 2 0 0,1-3 0 0,0 6 0 16,-4-2 0-16,0 2 0 0,0-3 0 0,0 4 0 15,0-1 0-15,-4 1 0 0,1-7 0 0,0 6 0 0,-4 4 0 16,3-4 0-16,1 0 0 0,-4 1 0 0,0-7 0 16,0 6 0-16,0-2 0 0,0 2 0 0,0 0 8 15,-4 1-8-15,1-4 9 0,3 4-9 16,-4-7 12-16,-3 6-12 0,0-3 12 0,3 4-3 0,-3-1 0 15,0-3 0-15,-3 4 0 0,3-1 2 0,-4 1 0 16,0-7 0-16,1 9 0 0,-4 1 15 0,0-4 3 16,0 1 1-16,-4-4 0 0,0 3-14 0,4 1-2 15,-4-1-1-15,4-2 0 0,0-4 4 0,4-3 1 16,-4 0 0-16,3 0 0 0,-3 0-6 0,0 0 0 16,0 0-1-16,0 6 0 0,-1-6-20 0,5 0-4 0,-1-6-1 0,1 3-1143 15</inkml:trace>
  <inkml:trace contextRef="#ctx0" brushRef="#br0" timeOffset="197549.22">28861 13209 57 0,'0'0'0'0,"0"0"0"0,0 0 0 0,0 0 0 0,0 0 0 0,0 0 0 15,0 0 339-15,0 0 62 0,0 0 13 0,0 0 2 16,0 0-305-16,0 0-62 0,0 0-12 0,0 0-2 15,0 0-1-15,0 0 0 0,0 0 0 16,0 0 0-16,0 0 13 0,0 0 2 0,0 0 1 0,0 0 0 16,0 0 0-16,0 0 0 0,0 0 0 0,-4 9 0 15,8 1-21-15,-4-7-4 0,-4 6-1 0,4 7 0 16,0-6-8-16,-3-1-1 0,3 7-1 0,0-4 0 16,0 4 2-16,0 3 0 0,-4-4 0 0,4 4 0 15,-3 0 16-15,3 0 3 0,0 3 1 0,0-3 0 16,0-1-23-16,0 1-4 0,0 0-1 0,0 0 0 15,0 6-8-15,0-6 0 0,-4 6 0 0,4 0 0 16,0-6 0-16,0-1 0 0,-3-2 0 0,3-3 0 0,0-4 0 0,0 7 0 16,0-7 0-16,0 1 8 0,0-4-8 0,0 3 0 15,3-6 0-15,-3-3 0 0,0 0 0 0,0 0 0 16,0 0 0-16,0 0 0 16,0 0-58-16,0 0-7 0,0 0-2 0,0 0 0 15,0 0-136-15,0 0-27 0,4-18-6 0,-4 18 0 16</inkml:trace>
  <inkml:trace contextRef="#ctx0" brushRef="#br0" timeOffset="198136.58">28773 13156 961 0,'0'0'42'0,"0"0"10"0,0 0-42 0,0 0-10 0,0 0 0 0,0-7 0 16,0 7 82-16,0-3 14 0,3-3 4 0,-3 6 0 16,4-9-21-16,-4 9-4 0,0-10-1 0,0 10 0 15,0 0 38-15,0 0 8 0,0 0 2 0,-4-6 0 16,4 6-32-16,0 0-6 0,0 0-2 0,0-3 0 16,0 3-30-16,0 0-5 0,0 0-2 0,4-10 0 15,-1 4-30-15,-3 6-7 0,4-3 0 0,3-3-8 16,3-4 12-16,-3 4-12 0,0 3 12 0,4-3-12 15,-4 3 0-15,4-4 0 0,-1 4 0 0,1-3 0 16,3 3 0-16,-3-4 0 0,3 7 0 0,0-3 0 16,-4-3 0-16,1 6 0 0,-1 0 0 0,5 0 0 15,-5 6 0-15,1-3 0 0,-1-3 0 0,1 0 0 0,0 7 0 16,3-4 0-16,-4 3 0 0,-3-3 0 0,7 4 0 0,-3-4 0 16,0 3 0-16,3 3 0 0,-4-2 0 0,1 2 0 15,-1-6 0-15,5 7 0 0,-8-1 0 0,3 0 0 16,1 4-8-16,-1-4 8 0,4 4 0 0,-7-4 0 15,1 1 0-15,-1-4 0 0,0 3 0 0,-4-2 0 16,-3-7 0-16,4 12 0 0,-4-2 0 0,0-1 10 16,-4 0-10-16,1 7 12 0,-1-6 0 0,1-1 0 15,-4 0 0-15,-1 1 0 0,1-1-2 0,0 7 0 0,-3-7 0 0,3-3 0 16,-4 7-10-16,4-7 8 0,-3 4-8 0,2-1 8 16,-2 1 13-16,-1-4 3 15,1-3 0-15,-1 6 0 0,-3-9-13 0,3 10-3 0,1-4 0 16,-1-6 0-16,-3 3 1 0,4 3 0 0,-5-6 0 15,5 0 0-15,-4 0-9 0,3 0 0 0,-3 0 9 16,0 0-9-16,0 0 9 0,3 0-9 0,-3 0 12 0,0 7-12 16,0-4 0-16,3-3 0 0,-3 0-10 0,4 0 10 31,3 0-91-31,-4 0-10 0,4 0-3 0,3-3-659 0,4 3-132 0</inkml:trace>
  <inkml:trace contextRef="#ctx0" brushRef="#br0" timeOffset="199984.04">27989 13168 1407 0,'0'0'62'0,"0"0"14"15,0 0-61-15,0 0-15 0,0 0 0 0,0 0 0 0,0 0 46 0,0 0 6 16,0 0 2-16,7-3 0 0,-7 3-22 0,0 0-4 16,0 0 0-16,0 0-1 15,0 0 19-15,0 0 4 0,0 0 1 0,0 0 0 16,0 0 15-16,0 0 3 0,4 3 1 0,0 7 0 0,-4-10-30 0,0 6-5 15,0 3-2-15,0 10 0 0,0-9-17 0,0 5-4 16,0 4-1-16,0 0 0 0,-4 6 2 0,0 0 1 16,1-3 0-16,3 3 0 0,-4 0 4 0,1 3 1 15,-4-2 0-15,3 2 0 0,-3-3-3 0,4 3-1 16,-1 0 0-16,-3-3 0 0,4 0-6 0,-4-3-1 16,3 3 0-16,0-6 0 0,-3 0-8 0,4 6 0 15,-1-6 9-15,4-3-9 0,-3-4 0 0,-1 4 9 0,1-7-9 16,-1 7 0-16,4-7 0 0,-3-5 0 0,3-4 0 0,0 0 0 31,0 0-38-31,0 0-11 0,0 0-3 0,0 0 0 16,0 0-162-16,0 0-33 0</inkml:trace>
  <inkml:trace contextRef="#ctx0" brushRef="#br0" timeOffset="200347.59">27929 13247 1209 0,'0'0'108'0,"0"0"-87"16,0 0-21-16,0 0 0 0,0 0 65 0,0 0 9 15,0 0 2-15,0 0 0 0,0 0-28 0,0 0-4 16,0 0-2-16,0 0 0 0,0 0 37 0,0 0 7 15,0 0 2-15,0 0 0 0,7 6 12 0,-7-6 4 16,11-6 0-16,-4 6 0 0,4-7-42 0,-1 7-8 16,1 0-2-16,3-3 0 0,-3 3-27 0,3-6-5 15,3 3-2-15,1 3 0 0,3-6-18 0,0 6 8 16,4-10-8-16,0 7 0 0,-4-3 10 16,0-4-10-16,4-5 8 0,-1 5-8 0,1 7 0 15,0-3 0-15,-4-4 0 0,0 1 0 0,-3 6 0 0,-1-3 0 16,-2-1-14-16,-1 4 5 15,-4-3-27-15,1 6-4 0,-4-3-2 0,0 3 0 16,-7 0-98-16,0 0-20 0,0 0-4 0,0 0-748 0</inkml:trace>
  <inkml:trace contextRef="#ctx0" brushRef="#br0" timeOffset="200597.48">27922 13523 1497 0,'0'0'66'0,"0"0"14"16,4-7-64-16,3 4-16 0,4-3 0 0,-1 3 0 0,4-3 122 0,7-4 21 16,1 1 4-16,2-1 1 0,1 4-93 0,3-3-19 15,4-1-3-15,0 1-1 16,-4-1-2-16,-3 1-1 0,3 3 0 0,0-4 0 15,-3 7-11-15,3-3-2 0,-7 3-1 0,0-3 0 16,-3 6-67-16,3 0-12 0,-7-4-4 0</inkml:trace>
  <inkml:trace contextRef="#ctx0" brushRef="#br0" timeOffset="201817.34">25725 15112 230 0,'0'0'10'0,"0"0"2"0,0 0-12 0,0 0 0 0,0 0 0 0,0 0 0 15,7-3 253-15,-4-3 48 0,4 0 10 0,-3 3 1 16,-4 3-217-16,0 0-44 0,0 0-9 0,0 0-2 16,0 0 0-16,0 0-1 0,0 0 0 0,0 0 0 0,0 0 16 0,0 0 3 15,0 0 1-15,0 0 0 16,0 0-3-16,7 9-1 0,-4-3 0 0,1 7 0 0,3-4-23 0,-4 7-5 15,1 3-1-15,-1 0 0 0,5-1-9 0,-1 8-1 16,-4-1-1-16,4-7 0 0,0 11-1 0,0-4 0 16,-3 0 0-16,3-3 0 0,-4 3-14 0,1 3 0 15,-1-3-9-15,-3 0 9 0,0-3 0 0,-3 3 0 16,3-6 0-16,-4 6 10 0,4 0-10 16,-3-6 10-16,-4 0-10 0,3 0 10 0,1 0-10 0,-1-4-14 15,1 1 3-15,-1-4 1 16,4-2-40-16,-3-4-8 0,3-6-2 0,0 0-565 15,0 0-114-15</inkml:trace>
  <inkml:trace contextRef="#ctx0" brushRef="#br0" timeOffset="202136.6">25682 15156 1940 0,'0'0'86'0,"0"0"18"15,0 0-84-15,0 0-20 0,0 0 0 0,7 0 0 16,0-9 33-16,4 3 3 0,0 6 0 0,-1-10 0 16,1 7-8-16,-1-3-2 0,1 6 0 0,-1-10 0 15,1 10-17-15,3 0-9 0,-3 0 10 0,3 0-10 16,-4 0 15-16,1 0-3 0,0 0-1 0,3 0 0 15,-4-3-11-15,1 3 0 0,-1-6 9 0,5 6-9 16,-5-6 0-16,4 6 0 0,-3-3 0 0,-1 3 0 16,5-7-42-16,-5 7-3 0,4-3-1 0,-3-3 0 15,-1 6-55-15,4-3-11 0,1-3-3 0,-5 6-425 16,1-4-84-16</inkml:trace>
  <inkml:trace contextRef="#ctx0" brushRef="#br0" timeOffset="202434.81">25795 15442 1400 0,'0'0'62'0,"0"0"13"0,0 0-60 0,0 0-15 0,11 0 0 0,-4-7 0 15,0 7 107-15,3 0 18 0,5-9 4 0,-1 9 1 16,0-9-59-16,0 9-12 0,3-3-3 0,1-4 0 16,-4 7-40-16,4-3-8 0,0-3-8 0,-1 6 12 15,1 0-12-15,-4 0-14 0,0 0 3 0,0 0-603 16,-3 0-121-16</inkml:trace>
  <inkml:trace contextRef="#ctx0" brushRef="#br0" timeOffset="204603.34">26229 15655 468 0,'0'0'20'0,"0"0"5"0,0 0-25 0,0 0 0 16,0 0 0-16,7-6 0 0,0 6 0 0,0-3 0 0,-7 3 0 0,0 0 0 16,7-7 96-16,-3-2 13 0,-4 9 3 0,0 0 1 15,3-3 63-15,-3-4 13 0,4-2 3 0,-1 3 0 16,1 3-52-16,-4-7-9 0,7 4-3 0,-4-7 0 15,1-2-51-15,3 5-10 0,0 1-3 0,0-7 0 16,0-3-40-16,0 4-9 0,-3-4-2 0,3-6 0 16,0 6 1-16,0-3 0 0,4-3 0 0,-4 0 0 15,0-3-14-15,0 0 8 0,0-4-8 16,0 10 0-16,-4-9 33 0,4 9 1 0,-3-3 0 16,3 6 0-16,-3 0-19 0,3 3-4 0,-4-2-1 0,4 2 0 15,-3 7 2-15,-4-1 1 0,7 1 0 0,-4-1 0 16,1 1-3-16,-1 3-1 0,1 6 0 0,-1-3 0 15,-3 3-9-15,0 0 0 0,0 0 0 0,0 0 0 16,4 3 0-16,3 6-9 0,0 4 9 0,0-1 0 16,-3 4-11-16,3 3 11 0,-4-1-10 0,4 11 10 0,-3-4 0 0,3 3 0 15,0 3 0-15,-4 1 0 0,1-7 0 0,-1 9 0 16,1-5 0-16,0 5 0 0,3-6 0 0,-4 0 0 16,1-2 0-16,-1-8 0 0,4 1 0 0,-3 6 13 15,3-9-4-15,-4-3-1 0,1 2 20 0,-1-5 3 16,1-1 1-16,-1 7 0 0,-3-13-17 0,0-3-3 15,8 9-1-15,-8-9 0 0,3 6 7 0,-3-6 2 16,7 0 0-16,-7 0 0 0,7 0 16 0,0 0 3 16,4-9 1-16,-4 3 0 0,3-4-20 0,-3 1-3 15,1 0-1-15,-1-7 0 0,3 3-6 0,-3-2-2 16,0-4 0-16,0-6 0 0,0 6 18 0,0-9 3 16,-3 3 1-16,3-4 0 0,-3 4-22 0,3-3-8 15,-4 3 0-15,1-6 9 0,-1-1-9 0,1 4 0 16,-1 3 0-16,1-3 0 0,3 3-14 0,-4 3-5 15,1-3-1-15,-1 6 0 16,4-6-51-16,1 6-10 0,-5 3-3 0,4-3 0 16,0 1-136-16,0 8-27 0</inkml:trace>
  <inkml:trace contextRef="#ctx0" brushRef="#br0" timeOffset="-166840.5">18570 5724 1796 0,'0'0'80'0,"0"0"16"0,-7-6-77 0,-7 2-19 16,3 4 0-16,4 0 0 0,7 0 23 0,-7-6 1 15,-3 3 0-15,-1-3 0 0,1 6-10 0,-4-3-2 16,-1 3 0-16,-2 0 0 0,-1 0-12 0,-3 3 0 16,0-3 0-16,-4 6 0 0,0-3 0 0,1 3 0 15,-5-2 0-15,-6 8 0 0,0-9 0 0,-4 7 0 0,-10-1 0 0,3 1-10 16,0-4 10-16,-3 3 0 0,-1-9 0 0,1 10 8 16,-1-10 5-16,5 6 2 0,-5-3 0 0,4-3 0 15,-3 0 27-15,0 0 6 0,-1 0 0 0,1 0 1 16,-4 0-22-16,0 0-5 0,4 0-1 0,-1 0 0 15,4 0-10-15,0 6-3 0,4-6 0 0,-4 0 0 16,4 0-8-16,3 0-9 0,-3 0 9 0,7-6-13 16,-1 6 13-16,1 0 15 0,3 6-3 0,4-6-1 15,3 3-11-15,4-3 12 0,-4-3-12 0,11-3 12 16,0 6 1-16,4 0 1 0,-1 0 0 0,0 0 0 16,11 0-3-16,-3-9-1 0,-1 5 0 0,-3-2 0 15,4 0 14-15,3 6 2 0,0-3 1 0,-4-3 0 16,4 6-27-16,-3-10-9 0,3 7 0 0,-4-3 0 15,4 6 17-15,0 0 4 0,0 0 1 0,0 0 0 16,0 0 5-16,0-10 1 0,0 10 0 0,0 0 0 0,0 0-11 0,0 0-8 16,4-9 12-16,-4 9-12 0,0-6 12 0,7 2-12 15,-4-2 12-15,1-3-12 0,3 6 32 0,-4-4 0 16,5 4 0-16,-1-3 0 0,0-3-32 0,0-1 0 16,-4 1 0-16,1 3 0 0,3-4 0 0,-4 1 0 15,4-4 0-15,-3-3 0 0,-1 7 21 0,1-7-2 16,-1 4-1-16,1-4 0 0,0-3-3 0,-1 1-1 15,1-4 0-15,3 3 0 0,-4-3-14 0,-3-3 8 16,4 0-8-16,-1-4 0 0,-3 4 9 0,4-3-9 16,-1 3 8-16,1-3-8 0,-4 3 9 0,0-10-9 0,0 7 10 0,0 0-10 15,0 3 0-15,-4-4 8 0,1 4-8 0,-1-3 0 16,1 9 8-16,-1-6-8 0,1 6 11 16,-1 4-11-16,1 2 11 0,-1-2-11 0,1 5 10 15,-1 1-10-15,0-1 12 0,4 4-3 0,-3-3-1 16,-1 9 0-16,-3-10-8 0,7 10 0 0,0 0 0 15,0 0 0-15,0 0 0 0,0 0 0 0,0 0 0 0,0 0 0 16,0 0 0-16,0 0 0 0,0 0 0 0,0 0 0 16,0 0 0-16,0 0-12 0,0 0 2 0,0 0 1 15,0 0 9-15,0 0 0 0,0 0 0 0,0 0 0 16,0 0 0-16,0 0 0 0,0 0 0 0,-7 0 0 16,0 0 0-16,7 0 0 0,0 0 0 0,-7 10 0 15,0-4 0-15,0 3 0 0,-3-9 0 0,2 10 0 16,5-1 0-16,-4 1 11 0,0-1-1 0,-4 0 0 0,4 1-10 0,0-1 0 15,-3 4 0-15,2-4 0 0,-2 4 0 0,3-4 0 16,0-3 0-16,-4 4 0 0,1 5 0 0,-1-5 0 16,4-1 0-16,-4 1 0 0,1-1 0 0,-1 7 0 15,-3-7 0-15,4 4 0 0,-5-7 0 0,5 3 0 16,-1 1 0-16,1-1 0 0,3-3 0 16,0-2 0-16,3 2 0 0,4-6 0 0,0 0 0 0,0 0 0 15,0 0 0-15,0 0 0 0,4-6 0 0,3-4 0 16,3 1 0-16,1-1 0 0,-4 1 8 0,0-7-8 15,3 7 12-15,1-10-4 0,0 10-8 0,-4-7-14 16,3 3 3-16,-3-2 1 0,0 5 10 0,4-5 16 16,-4-4-4-16,0 9-1 0,0-5-11 0,-3 5-14 15,3-2 3-15,-4-4 1 0,4 7 10 0,0-1 0 0,0-5 0 0,0 5 0 16,1 7 0-16,-5-3 14 0,4-4-3 0,0 10-1 16,0-6-19-16,0 3-4 0,0 3-1 0,0 3 0 15,0 3 14-15,1-6 0 0,-1 7 0 0,0 2 0 16,3-6 0-16,-3 13 0 0,0-7 0 0,4 1 0 15,-1-1 13-15,5 7-4 0,-1-4-1 0,0 4 0 16,3 0 6-16,-2-4 1 0,2 4 0 0,1-7 0 16,3 7-15-16,-7-3 8 0,7 2-8 0,-3-5 0 15,0 2 12-15,-1 4-4 0,1-7-8 0,-1 7 12 32,-2-3-33-32,-1 2-7 0,-4 1-2 0,1 3-858 0,-4-1-171 0</inkml:trace>
  <inkml:trace contextRef="#ctx0" brushRef="#br0" timeOffset="-163951.35">16665 1682 806 0,'-3'-3'72'0,"-4"-4"-58"0,3 7-14 15,1-6 0-15,3 6 81 0,-4 0 14 16,-3-3 2-16,3-3 1 15,1 3-98-15,-1-4-25 0,4 7-3 0,0-3 0 16,-3-3 0-16,-1-3-1 0,4 5 0 0,0 4 0 0,0 0 16 0,0-6 3 0,0 3 1 0,0-10 0 16,0 13 9-16,0-3 0 0,4-6 10 0,-1 3-10 15,-3 6 37-15,0-10 2 0,4 1 0 0,-1-1 0 16,-3 10 38-16,4 0 8 0,-4 0 2 0,4-6 0 16,-4-3 1-16,0 9 1 0,0 0 0 0,0 0 0 15,0 0-25-15,0 0-4 0,0 0-2 0,0 0 0 16,0 0-25-16,0 0-5 0,3-3 0 0,-3 3-1 15,0 0-13-15,0 0-2 0,0 0-1 0,0 0 0 16,0 0 5-16,0 0 2 0,0 0 0 0,7 12 0 16,-3-6 5-16,3 10 1 0,-7-3 0 0,3 2 0 0,1 1 0 0,-4-3 1 15,3 12 0-15,1-13 0 16,-4 13 4-16,3 0 1 0,1-6 0 0,-1 0 0 16,-3 9-5-16,0-3-1 0,4 4 0 0,-4-4 0 15,0 9-4-15,0-6 0 0,0 13-1 0,0-13 0 16,0 1-19-16,0-1 8 0,0 3-8 0,0-3 0 0,3 1 15 0,-3-1-4 15,0-9-1-15,0 3 0 0,0-1 2 0,4-2 1 16,-4-3 0-16,0 3 0 0,0-10-13 0,0 1 9 16,0 5-9-16,0-5 8 0,0-1-8 0,0 1 8 15,4-1-8-15,-4-9 8 0,0 0-8 0,0 0-17 16,0 0 4-16,0 0 1 16,0 0-44-16,0 0-9 0,0 0-2 0,0 0 0 15,3-3-133-15,4 3-26 0,-3-10-6 0</inkml:trace>
  <inkml:trace contextRef="#ctx0" brushRef="#br0" timeOffset="-162568.28">16683 1384 921 0,'0'0'82'0,"0"0"-66"16,0 0-16-16,0 0 0 0,0 0 174 0,0 0 31 16,0 0 7-16,0 0 0 0,0 0-124 0,0 0-26 15,0 0-5-15,0 0-1 0,-4-6-11 0,4 6-2 16,-7 0-1-16,7 0 0 0,0 0-22 0,0 0-4 15,0 0 0-15,0 0-1 16,0 0-15-16,0 0 11 0,-3-7-11 0,3 7 10 0,0 0-10 16,0 0 0-16,0 0 9 0,0 0-9 0,0 0 0 0,0 0 8 15,0 0-8-15,0-3 0 0,0 3 11 0,0 0-3 16,0 0 0-16,0 0 0 0,0-9 10 0,0 9 2 16,0 0 0-16,0 0 0 0,0 0-4 0,0 0 0 15,0 0 0-15,0 0 0 0,0 0-4 0,0 0-2 16,0 0 0-16,0 0 0 0,0 0 6 0,0 0 0 15,0 0 1-15,0 0 0 0,0 0 2 0,7 0 0 0,-4-6 0 0,4-4 0 16,0 10 1-16,1-3 1 0,-8 3 0 0,3-6 0 16,8 3-8-16,-4-4-1 0,-7 7-1 0,7 0 0 15,0-6-11-15,0 3 10 0,0-3-10 0,3 6 10 16,-2-3-10-16,-1 3 0 0,7 0 0 0,-4-7 0 16,4 7 0-16,1-3 0 0,-1 3 0 0,0 0 0 15,0 0 0-15,0 0 0 0,0 0 0 0,0 0 0 16,0 0 0-16,0 3 0 0,1-3 0 0,-5 7 0 15,4-7 0-15,0 0 0 0,-3 0 0 0,-4 3 0 16,4-3 0-16,-1 6 0 0,-10-6 0 0,11 3 0 16,-4 3 0-16,3 4 0 0,-3-1 0 0,-3 1 0 15,3-4 0-15,-7 6 0 0,7-5 0 0,-7 2 0 16,4 0 0-16,-4 1 0 0,0-1 0 0,3 1 0 16,-3-1 0-16,0-3 0 0,4 4 0 0,-4-1 0 15,0 1 0-15,0-1 0 0,0 0 0 0,0 4 8 16,0-10-8-16,0 7 0 0,0-1 0 0,0-3 0 0,0 4 0 0,0-7 0 15,0 6 0-15,-4-3 8 0,4 4-8 0,-3-1 0 16,-1 1 0-16,4-4 0 0,-7 3 8 0,3-6-8 16,1 10 0-16,-1-10 8 0,-3 7-8 0,4-1 0 15,-4 0 9-15,0 1-9 0,3-1 0 0,-3-3 0 16,0 4 0-16,0-1 8 0,0 1-8 0,3-10 0 16,-3 6 0-16,0 3 0 0,4-6 0 0,-1-3 9 15,-3 7-9-15,0-1 0 0,0-3 22 0,0-3-2 16,0 0-1-16,0 6 0 0,3-2-27 0,-3-4-6 15,4 9-1-15,-4-9 0 0,0 0 15 0,0 0 0 16,-4 6 0-16,4-6 0 0,-4 0 0 0,4 0 0 16,0 3 0-16,0-3 0 0,-3 7 8 0,3-7-8 15,0 0 0-15,0 0 0 0,7 0 12 0,-8 0-4 0,8 0 0 16,-7 0-8-16,0 3 0 0,-3-3 0 0,3 0 0 16,7 0 0-16,-7 0 0 0,7 0 0 15,-7-3 0-15,7 3 0 0,0 0 0 0,-7 0 0 0,7 0 0 0,-8 0 0 16,8 0 0-16,0 0 0 0,-7 0 0 0,7 0 0 15,0 0 0-15,-7-7 0 0,7 7 0 0,0 0 0 16,-7-3 0-16,7 3 0 0,0 0 0 0,0 0 0 16,0 0 0-16,0 0 0 0,0 0 0 0,0 0 0 15,0 0 0-15,0 0 0 0,0 0 0 0,0 0 0 16,0 0 0-16,0 0 0 0,0 0 0 0,0 0 0 0,0 0 0 0,0 0 0 16,0 0 0-16,0 0 0 0,0 0 0 0,0 0 0 15,-10 10 0-15,10-10 0 0,-7 0 0 0,7 0 0 16,0 0-8-16,0 0 8 0,0 0 0 0,-7 3 0 15,7-3 0-15,0 0 0 16,0 0 0-16,0 0 0 0,0 0 0 0,0 0 0 16,0 0 0-16,0 0 0 0,0 0 8 0,0 0-8 0,0 0 0 0,0 0 0 15,0 0 8-15,0 0-8 0,0 0 0 0,0 0 0 16,0 0 0-16,0 0 0 0,-7 9 0 0,7-9 8 16,0 0-8-16,0 0 0 0,0 0 11 0,0 0-11 15,0 0 10-15,0 0-10 0,0 0 12 0,0 0-3 16,0 0-1-16,0 0 0 0,0 0-8 0,0 0 12 15,0 0-12-15,0 0 12 0,0 0-12 0,0 0 10 16,0 0-10-16,0 0 10 0,0 0-10 0,0 0 12 0,0 0-12 0,0 0 12 16,0 0-12-16,0 0 0 0,0 0 9 0,7 0-9 15,-7 0 0-15,7 0 0 0,-4 0 0 0,4 6 8 16,-7-6-8-16,4 0 9 0,-4 0-9 0,10 0 10 16,-3 7-10-16,4-4 0 0,0 3 9 0,-1-3-9 15,4 7 0-15,-3-4 0 0,7 3 0 0,-4-5 8 16,-4 8-8-16,4-9 0 0,0 7 0 0,4-1 0 15,-4 7 0-15,0-7 0 0,4 0 0 0,-4 7 8 16,0-3-8-16,0 2 0 0,-7-5 8 0,4-1-8 16,-1 10 0-16,1-3 0 0,-4-7 0 0,0 1 0 15,0 8 16-15,0-8 0 0,-3 5-1 0,3 1 0 16,-4-3-15-16,4 2 0 0,-3-2 0 16,3 3 0-1,-3 2-26-15,-1-2-11 0,4-3-3 0,-3 2 0 0,3 4-124 0,-4-10-26 0,8 1-5 0</inkml:trace>
  <inkml:trace contextRef="#ctx0" brushRef="#br0" timeOffset="-161027.39">17858 1077 403 0,'7'-10'17'0,"-7"10"5"0,3-9-22 0,1-1 0 16,3 1 0-16,-4 0 0 15,4-1-19-15,-3 1-8 0,3 3-1 0,-4-4-1 16,5 10 29-16,-5-9 0 0,1-1 0 0,-1 4 0 0,1 6 12 0,-4 0 9 16,7-3 2-16,-7 3 0 0,0 0 74 0,0 0 15 15,3-6 4-15,-3 6 0 0,0 0-16 0,0 0-2 16,0 0-1-16,0 0 0 0,0 0-37 0,0 0-8 15,0 0-2-15,0 0 0 0,-3 0-32 0,3 0-6 16,0 0-2-16,0 0 0 0,-7 0 21 0,7 0 4 16,-7 6 1-16,0-3 0 0,-1 3-17 0,-2 4-3 0,-1-1-1 0,4 7 0 15,-7-4 7-15,4 4 2 0,-5 3 0 0,1-3 0 16,0 2 8-16,-3 11 1 0,2-11 1 16,1 7 0-16,0 1 1 0,0-8 0 0,0 11 0 0,0-11 0 15,0 4-6-15,3 7-1 0,-3-11 0 0,4 17 0 16,2-10-4-16,-2 3 0 0,-1 7-1 15,4 2 0-15,-3 1-4 0,3-4-1 0,3 10 0 16,-3 0 0-16,4 0 4 0,-1 0 1 0,0-6 0 16,4-1 0-16,0 7-6 0,0 0-1 0,4 0 0 0,0 3 0 15,-1-12-8-15,1 8-8 0,3-5 9 0,0-10-9 16,0 13 8-16,3-13-8 0,1 0 0 0,-4-2 9 16,4 2-9-16,-1-13 8 0,1 4-8 0,-1 0 8 15,4-9-8-15,-3-1 0 0,7 0 9 0,-4 4-9 16,0-4-9-16,0-6-7 0,4 7 0 0,3-10-1 31,-4 6-27-31,5-6-4 0,2-6-2 0,-6 6 0 0,3-10-165 0,-3 7-33 0</inkml:trace>
  <inkml:trace contextRef="#ctx0" brushRef="#br0" timeOffset="-160277.33">18193 1306 1638 0,'0'0'36'0,"0"0"7"0,0 0 1 0,0 0 3 0,-7 0-38 0,7 0-9 0,-7 0 0 0,7 0 0 16,0 0 19-16,0 0 1 0,0 0 1 0,-4 3 0 16,4-3 8-16,-7 9 2 0,7-9 0 0,-3 6 0 15,-1 4-31-15,0-1 0 0,4 1 0 0,0 5 0 16,-3 1 9-16,-1-4-9 0,1 14 8 0,3-8-8 15,-4 11 20-15,1-11-2 0,-4 17 0 0,0-1 0 16,3 4 13-16,1-3 2 0,-4 2 1 0,0-2 0 16,3-4-16-16,1-3-3 0,-1 0-1 0,4 1 0 15,-4-10 4-15,1 2 1 0,3-2 0 0,0-6 0 16,-4 9 1-16,4-10 1 0,0 4 0 0,0-3 0 16,0-1 0-16,0-9 0 0,0 7 0 0,0-10 0 0,0 0-11 0,0 0-2 15,0 0-8-15,0 0 12 0,0 0-4 0,0 0 0 16,0 0-8-16,0 0 12 0,0 0 0 0,7 0-1 15,-3-10 0-15,3 1 0 0,-3-1-3 0,-1 1-8 16,1-7 12-16,-1 7-4 0,-3-7-8 0,4 7 0 16,-1-10 0-16,4 10 8 0,-3-4-8 0,3-3 0 0,-4 1 0 15,4-4 0-15,0 9 8 0,1-5-8 0,-1 12 0 0,0-13 8 16,0 7 2-16,0 5 0 0,0-2 0 0,0 3 0 16,0-10-10-16,-4 13 8 0,8-3-8 0,-4-3 8 15,0 3-8-15,4 3 0 0,-4-6 0 0,3 6 0 16,-3 0 0-16,4-10 0 0,0 10 0 15,-4 0 0-15,3 10 0 0,1-4 0 16,-1-3-11-16,1 6 11 0,3 4 0 0,-3-10 0 16,-1 16 0-16,1-10 11 0,-1 7 10 0,1-7 3 0,-7 10 0 0,6 0 0 15,-3-3 3-15,0 3 1 0,-3-4 0 0,6-2 0 16,-3 2-28-16,-3 4 0 0,3-3 8 0,-7-3-8 16,4 2 8-16,-4-5-8 0,7 5 12 0,0-2-4 15,0-4-8-15,-4 4 0 0,1-1 0 0,3-2 0 16,0-4 0-16,-4 3 0 0,1-5 8 0,-4-4-8 15,0 0-42 1,7 6-10-16,-7-6-3 0,0 0 0 0,0 0-114 0,0 0-23 0,0 0-5 0</inkml:trace>
  <inkml:trace contextRef="#ctx0" brushRef="#br0" timeOffset="-158061.95">18680 1011 878 0,'0'0'39'0,"0"0"8"15,0 0-38-15,0 0-9 0,0 0 0 0,0 0 0 16,0 0 32-16,0 0 4 0,0 0 0 0,0 0 1 16,3-6 26-16,-3 6 5 0,0 0 0 0,0 0 1 0,0-10-21 0,4 10-4 15,-1-9 0-15,-3 9-1 0,0 0-3 0,7-10-1 16,-3 4 0-16,-4 6 0 0,0 0 2 0,0 0 1 15,7 0 0-15,-4-3 0 0,-3 3-12 0,7 3-2 16,0-3-1-16,1 0 0 0,-8 0-8 0,10 6-2 16,-3 4 0-16,0-1 0 0,4 7 0 0,-4-4 0 15,0 4 0-15,3 3 0 0,1-3 3 0,3-4 1 16,-3 13 0-16,3 0 0 0,-4-6-5 0,5 0-2 16,2 9 0-16,1-3 0 0,-1 0-4 0,1 3-1 15,7 1 0-15,-8 5 0 0,5 1-1 0,-1-1 0 16,3 4 0-16,-2-1 0 0,2-2 0 0,-2 6 0 15,-1-1 0-15,-4-5 0 0,1 9 1 0,-4-10 0 16,-3 4 0-16,-4-10 0 0,0 7 10 0,0-4 1 16,-7-3 1-16,3 0 0 0,-6 7 4 0,3-10 1 0,-7 6 0 15,0 1 0-15,-4-4-10 0,1 0-3 0,-5 0 0 0,1-2 0 16,-3 2-5-16,-1 3-8 0,-3-9 11 0,3-3-11 16,1 6 22-16,-1 0-2 0,4-12-1 0,0 2 0 31,-4 4-40-31,8-3-8 0,-5-7-2 0,1 1-685 0,4-4-138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57:15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17286 12453 921 0,'0'0'82'0,"0"0"-66"15,-3 0-16-15,-4-9 0 0,3 9 155 0,4 0 27 16,-4-9 6-16,4 9 0 0,0-10-140 0,4 4-28 15,0 3-5-15,-1-4-2 0,4-2-13 16,0 0 0-16,0 5 0 0,4-2 0 0,-8-3 0 0,4 3 0 16,-3-4 0-16,3 10 0 0,0-9 8 0,-7 9 0 15,0 0-8-15,0 0 12 0,0 0 29 0,0 0 6 16,0 0 1-16,0 0 0 0,-3 9 10 0,-1 1 2 16,0-1 1-16,4 7 0 0,-3-7-21 0,-1 7-4 15,1-4 0-15,3 4-1 0,0 3-18 0,0 0-3 0,0-4-1 16,3 10 0-16,1-6-3 0,-1 6-1 0,5-3 0 0,-5 3 0 15,4 0-9-15,-3 4 0 0,3-1 9 0,-4 0-9 16,4 7 0-16,-3 5 8 0,-1-2-8 0,1 0 0 16,-1 5 0-16,1 1 0 0,-1 10 0 0,1-7 0 15,-4 6 0-15,0-9 0 0,0 9 0 0,3-9 8 16,-3 0 10-16,4 0 2 0,0-6 1 0,-1 5 0 16,-3-5-6-16,4 3-2 0,-4-4 0 0,0 1 0 15,3 3-13-15,-3-4 0 0,0 7 8 0,0-6-8 16,-3 6 8-16,3 0-8 0,0-7 11 0,-4 7-11 15,4 0 16-15,0 3-3 0,-3-3-1 0,-1 6 0 16,0-12-12-16,1 6 0 0,-1-6 0 0,1 2-10 16,-1-2 22-16,1 0 5 0,-1-4 1 0,1-6 0 15,-1 7-6-15,1-7-2 0,-1-3 0 0,1 3 0 16,-1-3-2-16,1-6 0 0,3 6 0 0,0-6 0 16,0 0-8-16,-4 0 0 0,4 6 0 0,0-10 0 0,0-2 14 0,0 3 1 15,4 3 0-15,-4-4 0 0,3-5 1 0,-3 5 1 16,4-2 0-16,-1-4 0 0,1 1-17 0,-4 5 0 15,3-5 0-15,1-1 0 0,-4 1 0 0,3-1 0 16,-3 0 0-16,0-2 0 16,0 2-37-16,0-3-2 0,0-6 0 0,0 0 0 0,0 0 11 0,0 0 3 15,0 0 0-15,0 0 0 16,0 0-22-16,0 0-4 0,0 3-1 0,0-3 0 16,0 0-5-16,0 10-2 0,4-4 0 0,-4-3 0 15,3 7-60-15,1-4-12 0,-4-6-2 0,3 9-1 0</inkml:trace>
  <inkml:trace contextRef="#ctx0" brushRef="#br0" timeOffset="2451.69">17399 14896 1400 0,'0'0'62'0,"-7"0"13"0,-4 0-60 0,1 0-15 0,-4 0 0 0,3 0 0 15,1 3 21-15,-1-3 2 0,0 0 0 0,4 7 0 16,-3-4-23-16,-1-3-18 0,4 6 3 0,-4-3 1 31,1 3-14-31,3-6-4 0,0 10 0 0,-4-10 0 0,8 6 21 0,3-6 11 0,0 0-12 0,0 0 12 16,0 0 22-16,0 0 11 0,0 0 3 0,0 3 0 16,0-3-4-16,7 10-1 0,0-4 0 0,3-3 0 15,1 3-9-15,0-3-2 0,3-3 0 0,0 7 0 16,0-7 6-16,4 0 1 0,3 3 0 0,-4 3 0 15,1-6-3-15,3 0 0 0,0 0 0 0,4 6 0 16,0-12-11-16,-1 12-2 0,8-6-1 0,-4 3 0 16,4-6-10-16,0-3 10 0,-4 6-10 0,7 0 10 15,1-6-10-15,-1 3 0 0,4-4 0 0,0 7 8 16,-1 0-8-16,8-3 0 0,-3-3 9 0,-1 6-9 16,4 0 0-16,-4 0 0 0,0 6 0 0,4-3 0 15,-7-3 0-15,7 0 0 0,0 0 0 0,0 7 0 0,-1-7 0 0,1 0 0 16,7 0 0-16,0 0 0 0,-3 3 0 0,-1 3 0 15,0-6 0-15,1 0 0 0,-4 6 18 0,7-3-1 16,-4-3 0-16,4 0 0 0,0 0 15 0,0 7 4 16,-7-4 0-16,3-3 0 0,-3 0-24 0,-4 0-12 15,0 0 12-15,1 6-12 0,3-6 0 0,-1 3 0 16,1-3 0-16,4 0 0 0,-4 0 0 0,-1 7 0 16,1-7-10-16,0 3 10 0,0-3 0 0,-7 6 0 0,0-6 0 0,3 0 0 15,-3 3 0-15,3-3-11 0,0 6 11 0,-3-6-8 16,0 7 8-16,-4-4 0 15,4-3 0-15,-7 6 0 0,0-3 0 0,-4-3 0 16,0 0 0-16,0 0 8 0,-3 0-8 0,0 0 12 0,3 0-4 16,-7 0 0-16,4 0 8 0,-4 0 1 0,7 0 1 15,-3 0 0-15,3 0-10 0,-3 0-8 16,-1 0 9-16,5-3-9 0,-1 3 0 0,-3-6 8 0,-4 6-8 0,3 0 0 16,1 0 0-16,0 0 0 0,-4 0 0 0,-3 0 0 15,3 0 0-15,-7 0 0 0,4 0 0 0,-4 0 0 16,0 0 0-16,0 6 0 0,0-6 0 0,-3 3 0 15,-1-3 0-15,1 0 8 0,-1 0-8 0,1 0 0 16,3 0 8-16,-3 0-8 0,3 0 0 0,-4 0 0 16,4 0 8-16,1-3-8 0,-1 3 0 0,0-6 0 0,3 6 0 15,-2 0 8-15,-1 0-8 0,0 0 0 0,0-3 0 16,0 3 0-16,-3-7 0 0,3 7 0 16,0 0 0-16,-4 0 0 0,1 0 0 0,0 0 0 0,-1 7 0 0,1-4-8 15,-4-3 8-15,0 0 0 0,-7 0 0 16,7 0 0-16,3 6 0 0,1-6 0 0,-7 3 0 15,6-3 0-15,1 0 0 0,-1 0 0 0,1 0 0 16,-4-3 0-16,4 3 8 0,-1-6-8 0,1 6 0 0,-4-3 0 16,-7 3 0-16,10-7 0 0,-3 7 0 0,-7 0 8 15,11 0-8-15,-11 0 0 16,7-6 8-16,0 3-8 0,0-3 0 0,-7 6 9 0,4-3 2 0,3-4 0 16,-4-2 0-16,1-1 0 0,3 7 9 0,-4-9 1 15,1 2 1-15,-1-2 0 0,1 2 15 0,-1-5 3 16,-3-1 1-16,4-3 0 0,-4 0-21 0,4-6-5 0,-4 7-1 0,0-11 0 15,-4-5-14-15,4 6 8 0,-4-7-8 0,1 1 0 16,-1-4 20-16,-3 0-3 0,4-2 0 0,-1-4 0 16,-3-3 19-16,4 3 3 0,-4-10 1 0,0 1 0 15,0 6-23-15,3-6-4 0,-3-1-1 0,0 4 0 16,0 3 4-16,-4-6 1 0,1 6 0 0,-1-6 0 16,1-1 7-16,-5 4 2 0,5-3 0 0,-4-4 0 15,0 4-18-15,3 0-8 0,-3-1 8 0,3 1-8 16,1-10 8-16,-1 1-8 15,1 8 8-15,3-8-8 0,-4-1 0 0,4 3 0 0,-4 4 0 0,4-4 0 16,-3 7 0-16,-1-3 0 0,1 2 0 0,-1-2 0 16,0 3 0-16,4-7 0 0,-3 13 0 0,-1-6 0 15,1 2 0-15,-1 8 0 0,4-4 0 0,-4 3 0 16,1 0 8-16,-1 0-8 0,1-3 12 0,3 9-4 16,-4-3-8-16,4-3 8 0,0 7-8 0,0-1 8 0,0-3-8 0,-4 10 0 15,4-3 9-15,0-1-9 0,3 1 0 0,-3-1 0 16,4 4 0-16,-4-4 0 0,0 1 0 0,3-1 0 15,-3 7 0-15,0-6 0 0,4-1 0 0,3 7 0 16,-4 0 0-16,4 3 0 0,-3-4 0 0,-1 4 0 16,4 3 0-16,0 0 0 0,-3-6 0 15,3 9-8-15,0 4 0 0,0-4 0 0,0 6 8 0,0-9 0 16,0 10-9-16,3-7 9 0,1-3 0 0,-1 9 0 16,-3-5 0-16,0-4 0 0,4 3 0 0,-4 0 0 15,0 0 0-15,3 4 0 0,-3 2 0 0,0-3 0 16,4 1 0-16,-4 2-11 0,3-6 11 0,-3-3 0 15,4 10 0-15,-1-7 0 0,1 3 0 0,-1-2 0 16,1 2 8-16,-1 3-8 0,1-2 0 0,-1-1 0 16,4-3-12-16,-3 10 4 0,0-4 8 0,-1 1 0 0,1 2 0 15,-1 1 0-15,4-1 0 0,-3 1 0 0,-4 6 0 16,7-3 8-16,-4-4-8 0,1 4-12 0,-1 3 4 0,1-4 0 16,-4 4 8-16,3-3 0 0,-3 6 0 0,4-9-8 15,-1 9 8-15,1-10 0 0,0 10-9 0,-1-9 9 16,1 9 0-16,-1-6 0 0,1 2 0 0,3-2 0 15,0 3 0-15,-4-3 0 0,4 6 0 0,-3-10-11 16,-4 10 11-16,3 0 0 0,-3 0 0 0,0 0 0 16,0 0 0-16,0 0 0 0,0 0 0 0,0 0 0 15,0 0 0-15,0 0-8 0,0 0 8 0,0 0-8 16,0 0 8-16,0 0 0 0,0 0 0 0,0 0 0 0,0 0 0 16,0 0 0-16,0 0 0 0,0 0 0 0,0 0 0 0,0 0 0 15,0 0 0-15,0 0 8 0,0 0-8 0,0-3 0 16,-3-3 0-16,-1 6 0 0,4 0 0 15,-7-3 0-15,0-3 0 0,0 6 8 0,-3 0-8 0,-1 0 0 16,0-7 8-16,-3 7-8 16,0 0 0-16,0 0 0 0,-7 0 0 0,3 7 0 15,-3-7 0-15,-4 0 0 0,-3 6 0 0,0-3 0 0,-7-3 0 0,3 6 0 16,0-3 0-16,-7 4 0 0,1-4 0 0,-1 3 0 16,0-3 0-16,-3 3 0 0,-1-2 0 0,1 2 0 15,-4 3 0-15,-7-2 0 0,-3-4 0 0,-1 6 0 16,1-3 0-16,-4 4 0 0,3-7 0 0,-3 6 8 15,4-2-8-15,-4 2 11 0,-3-3-3 0,-1 4-8 0,1-7 12 0,-4 6-4 16,3-3-8-16,4 4-14 0,4-4 3 0,-4 4 1 16,0-7 10-16,-4 6 0 0,1 1 0 0,-1-4 0 15,-3 3 0-15,0 1 0 0,4-4 0 0,3 3 8 16,-4-6-8-16,1 7 0 16,-4-4-8-16,3-3 8 0,4 7 0 0,0-4 0 0,4 3 0 0,3-9 0 15,0 10 0-15,3-4 0 0,5-3 0 16,-1 3 8-16,3-2-8 0,1-4 12 0,3 6-4 0,4-3 0 15,-4-3-8-15,4 6-10 0,3-6 10 0,-3 3-13 16,3-3 13-16,0 7 0 0,1-7 0 0,6 6 0 16,-3-3 0-16,3-3 0 0,-3 6 0 0,3-3 0 15,-3-3 0-15,3 0 8 0,1 0 0 0,-1 0-8 16,4-3 0-16,-1 3 0 0,8-6 0 0,-3 6 0 16,3 0 0-16,0 0 0 0,-1-3 0 0,5-3 0 0,-1 6 0 15,4 0 0-15,0-7-15 0,7 7 5 0,0 0 10 0,0 0-13 16,0 0 5-16,0 0 8 0,0 0-10 0,0 0 10 15,0 0 0-15,0 0-9 0,0 0 9 0,0 0 14 16,0 0-3-16,0 7-1 0,0-7-22 0,-3 9-4 16,3-9 0-16,0 0-1 0,0 0 17 0,0 0 0 15,0 9 0-15,0 1 0 0,0-1 0 0,0-9-8 16,0 0 8-16,3 7 0 0,-3 2 0 0,7 0 0 16,-3 1 0-16,-1-1 0 0,1 1 0 0,3-1 0 15,-4 7 0-15,1-7 0 0,-8 10 0 16,4-3 0-16,0 2 0 0,4 1 0 0,-1 0 0 0,1-3-13 15,-1 9 4-15,-3-3 1 0,4 3 8 0,-4 0 0 16,0 3 0-16,0 0 0 0,0 4 0 0,0-1 0 16,-4 0 0-16,4-2 0 0,-7 5 0 0,7-6 0 0,0 7 0 15,0-7 0-15,0 0 0 0,-3 1 0 0,3 2 0 0,-4-3 0 16,1-3 0-16,-1-3 0 0,4 3 0 0,0 3 0 16,0-2 0-16,0 2 0 0,4-3 0 0,-1 3 0 15,1 3 0-15,-1-2-12 0,-3-1 4 0,0 0 0 16,4 3 8-16,-1-2 0 0,1-1 0 0,3 0 8 15,-7 3-8-15,4-2 0 0,-1-1 0 0,-3 0 0 32,0 7-69-32,0-7-15 0,-3 6-4 0,3 1 0 0,-4-1-74 0,-3-5-15 15,-4 5-3-15,1-6-457 0,-8-3-91 0</inkml:trace>
  <inkml:trace contextRef="#ctx0" brushRef="#br0" timeOffset="3823.12">18598 11240 1177 0,'-10'0'52'0,"10"0"11"0,0 0-51 0,-4-3-12 16,-3-4 0-16,4 7 0 0,3 0 12 0,0 0-1 15,-7 0 0-15,7 0 0 0,0 0 27 0,0 0 6 16,0 0 0-16,0 0 1 0,0 0-10 0,0 0-3 15,0 0 0-15,0 0 0 0,10 0 8 0,-10 0 0 16,14 0 1-16,-14 0 0 0,11 7 9 0,-11-7 2 16,7 3 0-16,4 6 0 0,-4 1-4 0,-4-4 0 0,1 3 0 0,-4 1 0 15,3 5-11-15,-3-2-2 16,0 3-1-16,0-1 0 0,-3 4-16 0,3 3-3 16,-4 0-1-16,4 0 0 0,-3 3-14 0,-1 10 11 0,4-7-11 0,-3 6 10 15,3 1 2-15,0-4 1 0,3 13 0 16,1-3 0-16,-1-4 1 0,1 10 0 0,-1-3 0 15,1 6 0-15,-1 4-1 0,4-1 0 0,-3 4 0 0,-1 5 0 16,4 1-1-16,-3 0 0 0,0-4 0 0,-4 4 0 16,0 3 0-16,0-3 0 0,0 6 0 0,0 3 0 15,0-3-12-15,0-3 9 0,-4-4-9 0,0 7 8 16,1-6 3-16,-1 6 0 0,1-3 0 0,-1-4 0 16,4-2 2-16,0-3 1 0,-3 2 0 0,-1-2 0 15,4-4 10-15,-3 0 1 0,-1 7 1 0,1-13 0 0,3 6-5 0,0-6-1 16,-4-3 0-16,1 0 0 0,-1 0-7 0,4 0-1 15,-3 0-1-15,3-7 0 0,-7 7-11 0,7 0 8 16,-4 3-8-16,1-3 8 0,-5 0-8 0,5 9 8 16,-4-6-8-16,3 3 8 15,4 4-8-15,-3-7 0 0,-1 6 0 0,1-9 0 0,3 0 0 0,0 0 10 16,-4-7-10-16,1 1 10 0,3-3 2 0,0-1 1 16,0-6 0-16,3-3 0 0,1 0-13 0,-4-3 11 15,3 0-11-15,-3-9 10 0,-3 6-10 0,3-4 0 16,3-5 9-16,-3-1-9 0,0 1 0 0,0-10-10 15,-3 6 1-15,3-6 0 16,0 0-31-16,0 0-7 0,0 0-1 0,0 0 0 16,0 0-114-16,0-10-23 0,-4 4-5 0,8-3-1 15,-1-7-27-15,1 4-6 0,3-4 0 0</inkml:trace>
  <inkml:trace contextRef="#ctx0" brushRef="#br0" timeOffset="4534.92">19343 11168 1818 0,'0'0'80'0,"0"0"17"0,-7 6-77 0,3-3-20 16,4-3 0-16,0 0 0 0,0 0 16 0,0 0-1 15,0 0 0-15,0 0 0 0,0 0-15 0,0 0 8 16,0 0-8-16,0 0 0 0,0 0 8 0,0 0-8 16,0 0 0-16,0 9 0 0,0-9 0 0,4 7 0 15,-4-7 0-15,7 9 0 0,-7 1 13 0,0-1-3 0,0 10-1 0,0 0 0 16,0-1 27-16,-4 14 6 0,1-4 1 0,3 0 0 16,-4 13 7-16,4 0 2 0,-7 12 0 0,4 0 0 15,-1 7-14-15,1 3-2 16,-1-1-1-16,1 1 0 0,3 9-22 0,0 0-4 15,0 0-1-15,0 7 0 0,3-7 8 0,1 0 2 16,-1 0 0-16,4 3 0 0,-3-2-18 0,-1 2-14 0,1-6 2 0,3 9 1 16,-4-2 27-16,1-4 6 0,-1 6 1 0,-3 0 0 15,0-2 24-15,0-1 5 0,-3 0 0 0,-1-3 1 16,4 0-28-16,-3 7-5 0,-1-7-2 0,1 0 0 16,-1-3 6-16,4 3 2 0,0-9 0 0,0 0 0 15,0-1-5-15,0-2-1 0,0-4 0 0,4 4 0 16,-1-7-10-16,1 4-2 0,-1-4-8 0,1-3 12 15,-1-3-12-15,1 0 0 0,-1-3 0 0,1-3 0 0,0-3 0 0,-1 5 9 16,-3 1-9-16,4-6 8 0,-4 0-8 0,3 6 0 16,-3-16 9-16,0 6-9 0,0-2 0 0,0-4 0 15,0-6 0-15,4 3 8 16,-8-9-8-16,4 2-10 0,4-8 10 0,-4 5-13 16,3-11-27-16,-3 5-6 0,0-9-1 0,0 0 0 15,0 0-13-15,0 0-2 0,0 0-1 0,0 0 0 16,0 0 5-16,7-3 1 0,-3-3 0 0,3 2 0 15,-4-5-17-15,4 0-3 0,0-7-1 0,-3 7-579 16,3-10-116-16</inkml:trace>
  <inkml:trace contextRef="#ctx0" brushRef="#br0" timeOffset="5236.63">19978 11008 979 0,'0'0'87'0,"0"0"-70"0,0 0-17 0,0 0 0 16,0-10 145-16,-4 7 26 0,4-3 5 0,0 6 0 16,0 0-135-16,0-6-27 0,4 3-6 0,-4 3 0 0,0 0 15 0,0 0 3 15,0 0 1-15,0 0 0 0,0 0-15 0,0 0-2 16,0 0-1-16,0 0 0 0,3-7-9 0,8 7 10 16,-11 0-10-16,7 7 10 0,0-4 2 0,0 3 1 15,-7-6 0-15,7 9 0 0,-3 1 10 0,3 5 1 16,-4-5 1-16,1-1 0 0,-4 7 12 0,0-4 3 15,0-2 0-15,0-1 0 0,0-2 1 0,0 8 1 16,0-2 0-16,0 2 0 0,0-2-1 0,0 3 0 16,0 2 0-16,3 1 0 0,-3-3-16 0,7 9-3 15,-3-3-1-15,-1 9 0 0,1 1-9 0,3 8-1 16,0-2-1-16,0 15 0 0,4 1 2 0,-1 8 1 16,-3 1 0-16,0 6 0 0,0 3 1 0,1 0 0 0,2 10 0 0,1-1 0 15,-1-2 18-15,1-1 3 16,-1-2 1-16,1 2 0 0,3 0-25 0,-3 4-11 0,3-1 10 15,-4-2-10-15,5-4 14 0,-5 3-3 0,-3-5-1 16,0 5 0-16,0 3-10 0,-3-2 12 0,-1-7-12 0,1 0 12 16,-4 6 4-16,-4-2 0 0,4-1 1 0,-3 0 0 15,-4-6 22-15,3-3 4 0,1 3 1 0,-1 0 0 16,-3-12-18-16,4 12-3 0,-1-7-1 0,4 1 0 16,0-7 2-16,0 7 1 0,0-3 0 0,0-7 0 15,7-6-17-15,-3 3-8 0,6-9 8 0,-3 3-8 16,0-3 12-16,4-4-2 0,-4 1-1 0,0-4 0 15,4-5-9-15,-1 5 0 0,-3 1 0 0,0-1-11 0,0-6 11 16,4 10 0-16,-8-7 0 0,5 1 0 0,-5-7 0 16,1 3 0-16,-4 3 0 0,7-2-8 15,-7-11-24 1,0 7-4-16,0-6 0 0,0-6-1 0,0-1-47 16,0-2-10-16,0-10-2 0,0 0 0 0,0 0-86 0,0-16-18 15,-4 0-3-15</inkml:trace>
  <inkml:trace contextRef="#ctx0" brushRef="#br0" timeOffset="5973.35">17639 11898 115 0,'0'0'0'0,"-11"0"10"0,1 3-10 0,3 4 0 15,-7-7 0-15,-1 9 0 0,1-9 155 0,0 10 29 16,-3-10 5-16,2 6 2 0,1-3-133 0,-3-3-26 15,-1 6-6-15,8-6-1 0,2 0 54 0,1 3 10 16,-3-3 3-16,6 7 0 0,4-7 2 0,0 0 1 16,0 0 0-16,0 0 0 0,0 0-27 0,0 0-4 15,0 0-2-15,7 3 0 0,-3 3-27 0,6-3-6 16,8 3-1-16,7-2 0 0,-4 2 8 0,7 3 2 16,0-2 0-16,4 2 0 0,3-6-21 0,1 3-4 0,3-3-1 0,3 4 0 15,7 2 4-15,1-9 0 16,-1 0 0-16,4 0 0 0,7 0 3 0,0 0 1 15,0-9 0-15,3 9 0 0,8-10 16 0,3 1 3 16,4 0 1-16,-1-7 0 0,4 6-9 0,4 1-2 0,0 0 0 0,-1-7 0 16,5 7-5-16,-1-1 0 0,-4 1-1 0,1-1 0 15,0-5-15-15,-1 5-8 0,-2 1 8 0,-1-1-8 16,-4 1 8-16,-3 3-8 0,-3-4 10 0,-4 7-10 16,0-6 8-16,-4-1-8 0,1 4 0 0,-4-3 0 15,-4 2 0-15,1-2 8 0,-8 6-8 0,-3-3 0 16,-7-4 0-16,3 1 0 0,1-1 0 0,-5 4 0 15,1-3 0-15,0-1 0 0,3 7 0 0,-3-3 0 16,0-7 0-16,-7 1 0 0,3 9 0 0,0-4 0 0,-3-2 0 16,0 6 0-16,-8-3-8 0,1 6 8 15,-4-10-37 1,-3 10-4-16,-4 0-1 0,0 0 0 0,-3 0-144 0,-4 0-29 16,-7 0-5-16,0 0-2 0</inkml:trace>
  <inkml:trace contextRef="#ctx0" brushRef="#br0" timeOffset="6602.77">17417 12745 806 0,'0'0'72'0,"0"0"-58"0,10 0-14 0,-3 0 0 15,-7 0 370-15,14 3 71 0,4-3 15 0,0 6 2 0,3-2-360 0,0-4-72 16,4 6-14-16,-4-3-4 0,0-3 0 0,0 6 0 16,-3-6 0-16,3 3 0 0,-3-3-8 15,-1 7 0-15,1-1 0 0,0-3-11 0,-1-3 42 0,1 6 8 16,-1-6 1-16,1 3 1 0,3-3 1 0,0 7 0 15,4-7 0-15,3 0 0 0,-3-7-1 0,7 7 0 16,7 0 0-16,-1-3 0 0,8-3-24 0,0 6-5 16,4-9 0-16,2 2-1 0,12 4 0 0,3-6 0 15,7 3 0-15,7-4 0 16,0 7-11-16,4-6 0 0,0-4 0 0,3 4 0 0,7-1 0 0,-7 7 0 16,1-6 0-16,-5-1 0 0,4-5 0 0,-3 5 10 15,7 4-10-15,-8-4 10 0,1 1-10 0,-4 0 0 16,4-7 0-16,0 7 0 0,-4-1 0 0,3 1 0 15,1-4 0-15,-4-2 0 0,-3 8 0 0,3-2 0 0,-3-1 0 16,-1 7 8-16,-3-6-8 0,-3 3 0 0,-11 6 0 16,0 0 0-16,-4-3 0 0,-3-4 0 0,-4 14 0 0,-6-4-11 31,-1-3-65-31,-3 6-14 0,-4-3-2 0,-10 6-1 16,-4 1-146-16,-7-4-29 0</inkml:trace>
  <inkml:trace contextRef="#ctx0" brushRef="#br0" timeOffset="7242.96">17159 13720 2275 0,'0'0'100'0,"0"0"22"0,7 0-98 16,0 0-24-16,0 0 0 0,7 0 0 0,8 0 67 0,2 0 8 0,4-3 1 0,4-3 1 15,4 6-50-15,6-10-11 0,-3 4-1 0,7 3-1 16,3-3-14-16,0-4 11 0,1 1-11 0,3 6 10 15,3-10 13-15,0 10 2 0,4-3 1 0,4 3 0 16,3-4 4-16,0-2 1 0,4 9 0 0,-1-3 0 16,4-3 2-16,4 6 1 0,6 0 0 0,1-4 0 15,0-2-14-15,7 6-4 0,-1 0 0 0,1-3 0 0,3-3-1 16,0 6-1-16,-6 0 0 0,2-7 0 0,8 4-6 0,-4 3 0 16,1-6-8-16,-5 6 12 0,1 0-12 15,-4-3 0-15,4 3 8 0,0 0-8 0,-1 0 0 0,-6 0 0 16,-4 0 8-16,0 0-8 0,1 0 0 0,-5 3 0 15,1-3 0-15,-1 6 0 0,-3-6 8 0,-6 3-8 16,-1 4 0-16,-4 2 0 0,4-9 8 0,0 6-8 16,0-2 0-16,-3-4 0 0,-1 0 0 0,-6-4 0 15,-5 4 0-15,1 0 0 0,-3-6-14 16,-4 6-6-16,-8 0 0 0,8-3-1 16,0-3-76-16,-11 6-15 0,-10-7-4 0,0 7 0 15,0-3-67-15,-4 3-13 0,-14-6-4 0</inkml:trace>
  <inkml:trace contextRef="#ctx0" brushRef="#br0" timeOffset="8773.81">16295 11312 57 0,'0'0'0'0,"0"0"0"0,0 0 0 0,0 0 0 0,7-3 0 0,-7 3 0 16,3-7 56-16,-3 7 7 0,7 0 1 0,1-9 0 16,-1 9 17-16,0-9 4 0,-7 9 1 0,7 0 0 15,-4-10-6-15,-3 10-2 0,0 0 0 0,0 0 0 0,0 0 9 0,0 0 1 16,0 0 1-16,0 0 0 0,0 0-13 0,0 0-2 15,0 0-1-15,0 0 0 0,0 0-17 0,-3 10-3 16,3-1-1-16,-4 7 0 0,1-7-16 0,-4 1-3 16,0 8-1-16,-1-2 0 0,1-3-4 15,-3 2-2-15,-1 10 0 0,1-6 0 0,-4 0-8 16,3 9-2-16,-17 22 16 0,17-28-24 0,-3 3-8 16,0 1 9-16,3-8-9 15,-3 7 8-15,4-6-8 0,-1-9 0 0,4 5 9 0,0-2-9 0,0-7-11 16,3-3 3-16,4-3 0 15,0 0-116-15,0 0-24 0,0 0-4 0</inkml:trace>
  <inkml:trace contextRef="#ctx0" brushRef="#br0" timeOffset="9039.11">16369 11274 288 0,'0'0'12'0,"0"0"4"0,0 0-16 0,0 0 0 0,0 0 0 0,0 0 0 16,0 0 392-16,0 0 76 0,0 0 16 0,7 10 2 16,0-1-390-16,0 7-79 0,0-4-17 0,0-2 0 15,4 5 0-15,-4 4 10 0,3-3-10 0,-3 3 12 16,4 0-12-16,0-1 0 0,-4 7 0 0,3-6 0 16,-3 6-11-16,0 4 11 0,0-11-8 0,0-2 8 15,1 12 0-15,-1-9 0 0,3 3 0 0,-6-9 0 16,-1 5-24-16,1-2 0 0,3 0 0 0,-4-4 0 15,-3-2-57-15,4-1-11 0,-4-3-3 0,0-6-674 16</inkml:trace>
  <inkml:trace contextRef="#ctx0" brushRef="#br0" timeOffset="9273.53">16284 11588 979 0,'0'0'87'0,"0"0"-70"16,0 0-17-16,0 0 0 0,0 0 246 0,0 0 46 16,0 0 8-16,0 0 3 0,0 0-226 0,0 0-45 15,0 0-8-15,0 0-3 0,0 0-13 0,0 0-8 16,11 0 10-16,-1 0-10 0,1 0 8 0,-4 0-8 16,-7 0 0-16,7 0 0 15,4 0-20-15,3 6-9 0,-4-6-3 0,1 3 0 16,3-3-160-16,0 7-32 0,7-7-6 0,-3 3-2 0</inkml:trace>
  <inkml:trace contextRef="#ctx0" brushRef="#br0" timeOffset="9893">16351 12124 1378 0,'0'0'61'0,"0"0"13"0,0 0-59 0,0 0-15 0,0 0 0 0,0 0 0 15,0 0 72-15,0 0 11 0,0 0 2 0,0 0 1 16,-7 9-58-16,4 1-11 0,3 2-2 0,0-2-1 0,0 2-14 0,3-2 0 16,-3 5 0-16,4 4 0 0,-1 0 0 0,-3-3 0 15,0 3 0-15,4-1 0 0,-1 1 20 0,1 3 2 16,-4-3 0-16,3 0 0 0,-3-4-14 0,4-2-8 16,-4 6 8-16,0-10-8 0,3 7 0 0,-3 3 8 15,4-10-8-15,-4 1 0 0,0 5 0 0,3-5 0 16,1-1-12-16,-4-9-530 15,0 6-106-15</inkml:trace>
  <inkml:trace contextRef="#ctx0" brushRef="#br0" timeOffset="10573.11">16182 12096 1951 0,'0'0'43'0,"0"0"9"0,0 0 1 0,0 0 2 0,0 0-44 0,0 0-11 0,3-6 0 0,8 2 0 16,-4-2 0-16,7-3 10 0,-3 6-10 0,6-4 10 15,5 4-2-15,-5-3 0 0,1-3 0 0,0 5 0 16,6-2-8-16,1 0 0 0,3 3 9 0,0-4-9 15,-3-2 0-15,0 6 0 0,-4-3 0 0,-3 6 8 0,-1-10-8 0,1 10 0 16,-8 0 0-16,5 0 0 16,-5 0 11-16,-3 7 1 0,0-4 0 0,0 3 0 15,-7-6-12-15,4 9 12 0,-4 1-12 0,0-1 12 16,-4 1-12-16,1 5 12 0,-4-5-12 0,3-1 12 16,-3 0-12-16,0 7 8 0,-4-6-8 0,4-1 8 0,-3-6-8 15,3 6 0-15,-4-2 0 0,1-4 0 0,3 3 0 0,-1 4 8 16,-2-10-8-16,3 9 0 15,3-9 0-15,1 9 0 0,3-9 0 0,0 0 0 0,0 0 0 0,0 0 0 16,0 0 0-16,0 0 0 0,0 0 0 0,3 7-11 16,1-4 11-16,-4-3-8 0,7 6 8 0,-7-6 0 15,7 9 0-15,0-5 0 0,0 2 0 0,0 3-8 16,0-2 8-16,4 2 0 0,-8-6 0 0,4 7 0 0,0-1 0 0,0 3-8 16,1-8 8-16,-1 5 0 0,-4-3 0 0,4-3 0 15,0 7 0-15,-7-10 0 0,7 6 0 0,-3-3 0 16,3 3 0-16,0 1 0 0,0-4 0 0,-7-3 0 15,7 9 0-15,0-2 0 0,-7-7 8 16,4 9-8-16,3-6 0 0,-4 7 0 0,-3-10 0 16,0 15-8-16,-3-5 8 0,3-1 0 0,0 0 0 0,-4 1 0 15,1-4 0-15,-1 4 0 0,1-4 8 0,-5-3-8 16,5 6 10-16,-4 1-2 0,0-10-8 0,-4 9 12 16,1-3 5-16,-4-2 1 0,-1 2 0 0,1 3 0 15,0-9 7-15,-3 10 2 0,2-4 0 0,-2-3 0 16,-1 3-12-16,-3-3-3 0,3-3 0 0,4 7 0 15,-3-4-12-15,3-3 0 0,3 0 8 0,-3 0-8 16,-4 0-14-16,4 6-6 0,0-6 0 0,3 3-1 16,-3-3-89-16,7 0-18 0,-3 7-3 0,3-7-741 15</inkml:trace>
  <inkml:trace contextRef="#ctx0" brushRef="#br0" timeOffset="11109.2">16683 12955 1209 0,'0'0'108'0,"-4"-3"-87"0,1-3-21 0,3-4 0 15,-7 7 191-15,3-3 33 0,1-4 8 0,3 7 0 16,-4-6-171-16,1 3-34 0,-1-4-7 0,1 4-2 16,-1 3-18-16,1-3 0 0,-5-4 0 0,5 10 0 15,-4-3 0-15,0-3 0 0,0 6 0 0,0 0 0 16,-4 6 0-16,4-3 0 0,-3-3 0 0,2 10-9 16,-6-4 9-16,4 3 0 0,-1 1 0 0,-3 8 0 15,3-8 10-15,1 9 4 0,-4 3 1 0,3 0 0 0,-3 3 9 0,4 3 1 16,-1-3 1-16,4 9 0 0,0-12-12 0,3 10-2 15,-3-4-1-15,7-3 0 0,-3-3-11 0,3 3 0 16,3 3 0-16,4-9-11 0,0 3 0 0,0-3 0 16,4-7 0-16,0 4 0 0,3 0-11 0,0-7-2 15,-4 1-1-15,4-1 0 16,4-6-13-16,-4 3-2 0,0 4-1 0,4-4 0 16,-4-3-14-16,0-3-2 0,0 0-1 0,0 0-498 0,4 0-100 0</inkml:trace>
  <inkml:trace contextRef="#ctx0" brushRef="#br0" timeOffset="11592.43">16609 14106 403 0,'0'0'36'0,"0"0"-36"15,0 0 0-15,-4-3 0 0,1-4 385 0,3 7 71 16,-4-3 13-16,4 3 3 0,0 0-344 0,0 0-68 16,0 0-15-16,0 0-2 0,0 0-43 0,0 0 0 15,0 10-8-15,0 2 8 0,0 4 0 0,4 9 0 16,-1 3 0-16,1 1 12 0,-1 2-21 0,1 0-4 15,-1 4-1-15,-3 2 0 0,4-2 14 0,-1 6 16 0,-3-10-3 0,4 3-1 16,-4-5-12-16,0 5-16 0,0-9 3 0,0 3 1 16,0-2 12-16,0 2 0 0,-4-9 0 0,4-4 0 31,0 4-88-31,-3-9-22 0,3-1-4 0,0-9-754 0</inkml:trace>
  <inkml:trace contextRef="#ctx0" brushRef="#br0" timeOffset="11943.14">16563 14184 1497 0,'-7'-3'133'0,"7"3"-106"0,-4-6-27 0,1 0 0 16,-1 2 179-16,4-2 30 0,0 6 7 0,4 0 0 16,3-9-168-16,-4 6-35 0,8-4-13 0,-4-2 11 0,4 6-23 0,3-3-5 15,-4-4-1-15,4 10 0 16,1 0 3-16,-1 0 1 0,0 0 0 0,-4 3 0 0,4 4 14 0,4 2-11 15,-4 0 11-15,0 1-10 0,0 5 10 0,-3-5 0 16,3 9 0-16,-3-4 0 0,-1-2 19 0,1 3 5 16,-8 2 2-16,4 1 0 0,1 3-15 0,-1-3-3 15,-4 0-8-15,1 6 12 0,-1-6 0 0,4 0 0 16,-3-1 0-16,-4 1 0 0,3-3-2 0,4 3-1 16,-3-1 0-16,-1-2 0 0,-3-3-9 0,0 9 0 0,0-10 0 15,0 4 0-15,-3 0 0 0,-1-4 0 0,-3 4 0 0,-3-4 0 16,3-5 0-16,-7 11 13 15,-1-8-3-15,-2 5-1 0,-1-5 0 0,0 6 0 16,-3-4 0-16,-3-2 0 0,2-1-9 0,1-3 0 0,-3-3 0 16,-1-3 0-1,0 0-83-15,-3-9-9 0,3 0-1 0</inkml:trace>
  <inkml:trace contextRef="#ctx0" brushRef="#br0" timeOffset="13295.25">17963 10214 691 0,'0'0'61'0,"0"0"-49"0,0 0-12 0,0 0 0 16,0 0 146-16,0 0 26 0,0 0 6 0,0 0 1 16,0 0-76-16,0 0-15 0,-7 0-4 0,7 0 0 15,-3 7-39-15,-1-4-8 0,1 6-1 0,-1 4-1 16,-3-4-23-16,4 4-4 0,-4 2 0 0,0 1-8 16,0-3 17-16,-1 5-3 0,-2-2-1 0,-1 9 0 15,1-3-5-15,3 3-8 0,-4 0 11 0,1-6-11 16,-1 9 8-16,4-9-8 0,0 3 0 0,0-3 0 0,0-7 0 15,3 4-17-15,1 0 1 0,3-4 1 16,0-2-123-16,-4-4-25 0,4-6-5 0</inkml:trace>
  <inkml:trace contextRef="#ctx0" brushRef="#br0" timeOffset="13542.59">17949 10161 1821 0,'0'0'40'0,"0"0"8"0,0 0 1 0,0 0 3 0,7 9-41 0,0 4-11 15,1 0 0-15,-1-4 0 0,-4 0 0 0,4 7 10 16,0 0-10-16,-3-4 10 0,-1 7-10 0,4-3 10 16,-3 3-10-16,3-1 10 0,-4 1-10 0,4 3 12 0,-3 0-12 0,0-6 12 15,-1 9-12-15,1-3 10 0,-4-6-10 0,3 2 10 16,1 1-10-16,-1-3 0 0,-3-7-10 0,4 7 10 31,-4-4-66-31,0 4-7 0,0-6-2 0,-4-4-685 0</inkml:trace>
  <inkml:trace contextRef="#ctx0" brushRef="#br0" timeOffset="13727.1">17858 10465 1231 0,'0'0'54'0,"0"0"12"0,0 0-53 0,0 0-13 16,0 0 0-16,0 0 0 0,0 0 83 0,0 0 13 15,0 0 4-15,0 0 0 0,7-3-80 16,0 6-20-16,3-3 0 0,1 0 0 0,-1 7 10 0,5-7-10 16,-5 0 8-16,4 0-8 0,4 0 0 0,0 0 0 15,-1 6 0-15,1-6-11 16,3 0-48-16,-3-6-9 0,13-1-3 0,-9 4 0 0</inkml:trace>
  <inkml:trace contextRef="#ctx0" brushRef="#br0" timeOffset="14016.91">18722 10192 1944 0,'0'0'43'0,"0"4"9"0,-4 5 1 0,1 0 1 0,-1 7-43 0,1 0-11 16,-1-4 0-16,1 7 0 0,-1-3 0 0,4 3 0 0,0-1 0 0,0 7 8 16,0-6-8-16,4 0 0 0,-1 6 0 0,1-6 0 15,-1 0 0-15,4 6 0 0,0-6 0 0,1 0 0 16,-1 6 0-16,0-7 0 0,-4-2 0 0,4-6 0 16,-3 8-12-16,-1-8 1 0,1 5 1 0,-1-5 0 15,1-4-6-15,-4-3 0 0,0-3-1 0,0 0 0 16,0 0-149-16,0 0-30 15</inkml:trace>
  <inkml:trace contextRef="#ctx0" brushRef="#br0" timeOffset="14530.82">18673 10196 2304 0,'0'0'102'0,"0"0"21"0,0 0-99 0,0 0-24 15,7-4 0-15,0-2 0 0,3 3 31 0,4-3 1 16,0-1 0-16,4 4 0 0,0-3-32 0,-1 3 0 16,1-3 0-16,0 3 0 0,-1-4-11 0,4 7-1 15,-3-9-1-15,0 9 0 16,-4 0-20-16,0 0-4 0,-3 0-1 0,-1 6 0 0,1-3 11 0,-8 4 3 0,4-4 0 0,-7-3 0 16,0 9 15-16,-3 0 9 0,-1 4-10 0,-3-4 10 15,0 4 0-15,-3-4-9 0,-1 1 9 0,0 5 0 16,-3-5 0-16,0 6 0 0,4-4 0 0,-1-3 8 15,0 4-8-15,1 0 0 0,-1-4 0 0,8-3 0 16,-4-3 0-16,0 7 8 0,7-10-8 0,0 0 0 16,0 0-8-16,0 0-7 0,0 0-1 0,0 6 0 15,0-6-5-15,3 3-2 0,-3-3 0 0,7 6 0 16,-7-6 23-16,7 7-11 0,-3-4 11 0,6 3-8 16,-3-3 8-16,0 4 16 0,4-4-4 0,0 3-1 15,-1-3-11-15,1 3-17 0,-1 4 4 0,1-4 1 16,0 3 12-16,3-5 0 0,-4 5 0 0,1-3 0 15,-1 4 9-15,5-7 2 0,-5 3 0 0,4 4 0 16,-7-4 2-16,0-3 1 0,-3 13 0 0,3-7 0 0,-4 0-2 16,1 1-1-16,-1-1 0 0,-3 7 0 0,0-7-3 15,0 1-8-15,-3-1 12 0,-1 1-4 0,-3-1-8 0,4 7 8 16,-4-4-8-16,0-2 8 16,-4 2-8-16,1-2 10 0,3-1-10 0,-4 0 10 0,0-6 0 0,1 7 0 15,-1-4 0-15,1 4 0 0,-1-1-10 0,4-9 0 16,0 9 0-16,0-9 0 15,7 0-32-15,-4 7-8 0,4-7-1 0,0 0-899 0</inkml:trace>
  <inkml:trace contextRef="#ctx0" brushRef="#br0" timeOffset="14925.34">19643 10205 1962 0,'-11'-3'87'0,"8"-3"17"0,-4 6-83 0,3 0-21 0,-7-4 0 0,8-2 0 0,-1 6 20 0,4 0 0 16,-3-9 0-16,-4 2 0 15,0 4-20-15,0-3 0 0,3 3 0 0,-3-3 0 0,-4 3-14 0,4 3 2 16,0 0 1-16,-3 3 0 0,-4-3 2 0,3 9 0 16,1-3 0-16,-1 4 0 0,-3 9 21 0,0-10 5 15,7 10 1-15,-7-4 0 0,3 4-3 0,0-3-1 16,1 3 0-16,3 0 0 0,3-1 14 0,1 1 4 16,-1 6 0-16,1-6 0 0,3 3-10 0,0-3-2 15,0 3 0-15,0-6 0 0,3 2-20 0,1 1-13 16,-1-3 1-16,1 3 1 0,3-4-3 0,-4-5-1 15,8-1 0-15,-4 1 0 16,4-4-38-16,3-3-8 0,3-3-2 0,4 6-539 16,1-6-108-16</inkml:trace>
  <inkml:trace contextRef="#ctx0" brushRef="#br0" timeOffset="15211.58">20249 10133 1803 0,'0'0'80'0,"-7"9"16"0,0-2-76 0,0 2-20 0,0 0 0 0,4 7 0 15,-1-3 21-15,1 5 1 0,-1-2 0 0,-3 3 0 16,4 0-5-16,-1 6-1 0,4-6 0 0,-7 6 0 15,0-7-16-15,3 8 10 0,4-4-10 0,-3 3 8 16,-1-7-8-16,4 1 0 0,0 3 0 0,0-3 0 16,-3-6 0-16,-1 2-17 0,8 1 4 0,-4-4 1 15,0-2-12-15,3-4-3 0,-3 4 0 0,4-1-523 16,-1 0-105-16</inkml:trace>
  <inkml:trace contextRef="#ctx0" brushRef="#br0" timeOffset="15615.23">20228 9998 1094 0,'-7'0'97'0,"4"-6"-77"16,3 6-20-16,0 0 0 0,0 0 297 0,0 0 56 15,7 6 11-15,3 3 3 0,1 1-302 0,0-4-65 16,3-3 0-16,-4 3-11 0,4 4-4 0,4-1-1 15,-7-6 0-15,3 4 0 16,0 2-20-16,-4 1-5 0,4-1-1 0,1 0 0 16,-5 1 13-16,4-4 2 0,0 3 1 0,-3 1 0 0,3-4 17 0,0-3 9 0,0 7-10 0,4-1 10 15,0-3 0-15,-4-3 0 0,0 4 0 0,3 2 0 16,1 1 0-16,0-1 0 0,-1-3 0 0,-3 4 0 16,-3-1 0-16,0 0 0 0,-4 1 0 0,0 6 0 15,3-4 13-15,-6-3-1 0,-4 7 0 0,0 3 0 16,0 0 5-16,-4 6 1 0,1 0 0 0,-1-6 0 15,-3 0 3-15,-3-1 1 0,-4-2 0 0,-1 3 0 0,1-3-13 16,-3-4-9-16,-1 4 12 0,0-7-12 0,-3 7 24 0,4-4-3 16,-5-2 0-16,1-1 0 0,0 4-9 0,0-10-3 15,-4 6 0-15,4 1 0 0,0-4-9 0,0-3 0 16,0-3 0-16,-1 0 0 16,-2-3-162-16,3-3-38 15</inkml:trace>
  <inkml:trace contextRef="#ctx0" brushRef="#br0" timeOffset="31707.38">8022 16386 1324 0,'0'0'59'0,"0"0"12"0,-3-7-57 0,3 7-14 15,0 0 0-15,-4 0 0 0,4 0 227 0,0 0 42 16,0 0 9-16,0 0 2 0,0 0-232 0,0 0-48 15,0 0 0-15,0 0-12 0,0 10 1 0,0 5 0 16,0-2 0-16,0 3 0 0,0 2 11 0,0 8 0 16,-3-8-9-16,3 11 9 0,-4-4 8 0,4 3 5 15,-3 0 2-15,-1 7 0 0,0-1 28 0,1 4 5 16,-1 3 2-16,1-4 0 0,-4 7 12 0,0 3 2 16,0-6 1-16,0 3 0 0,0-7-33 0,0 1-6 15,3 3-2-15,1-4 0 0,3 1-12 0,-4-3-4 0,4 2 0 16,0-2 0-16,0-1-8 0,4 1 0 15,-4-7 0-15,3-3 0 0,1 3 0 0,-1-9 0 0,-3 0 0 0,0-4 0 16,4 1 0-16,-4-6 0 0,0-1 0 0,0-9 0 16,0 0 28-16,0 0 3 0,0 0 1 0,0 0 0 15,0 0-16-15,0 0-4 0,0 0 0 0,0 0 0 16,7-6-2-16,3 3-1 0,8-4 0 0,-8-2 0 16,8-1-1-16,3 1 0 0,0 0 0 0,4-7 0 15,7 7-8-15,0-7 0 0,-1 6 0 0,1 1 8 16,3 0-8-16,-3-1 0 0,3 1 0 0,-10 3 0 15,3 2 0-15,-3 4 0 0,-4-6 0 0,0 6 0 0,-3 0-16 0,0 0-6 16,-8 0-1-16,4 0 0 16,-3 0-115-1,-4 6-23-15,0-6-5 0,-7 0-1 0,7 10-97 0,-7-10-20 16,0 0-4-16,0 0-1 0</inkml:trace>
  <inkml:trace contextRef="#ctx0" brushRef="#br0" timeOffset="32188.1">9324 16060 2368 0,'0'0'52'0,"0"0"12"0,0 0 1 0,0 0 1 0,0 0-53 0,0 0-13 0,0 0 0 0,0 0 0 16,0 0 0-16,-4 9 0 0,-3-3 0 0,0-3 0 15,0 4 0-15,4 2 11 0,-11 0-3 0,-1 1-8 16,5-1 28-16,-4 1 0 0,0 5-1 0,-4 4 0 15,0 0-12-15,-3-3-3 0,4 12 0 0,-5-3 0 16,1 9 7-16,0-5 1 0,0 8 0 0,0 7 0 16,3-3 5-16,-10 0 2 0,7 3 0 0,-4 0 0 0,4 6-8 0,0-3-2 15,0 0 0-15,3 6 0 0,4 0-7 0,3 1-2 16,-3-1 0-16,7-3 0 0,0-3-8 0,3 3 0 16,4-9 9-16,-3 9-9 0,-1-12 12 0,8 6-3 15,3-7 0-15,4-2 0 0,-8-1 17 0,11 4 3 16,-7-3 1-16,7-1 0 15,0-6-48-15,4 7-10 0,-7-10-1 0,6-3-1 0,1 3 14 0,3 0 4 16,-3-12 0-16,-1 2 0 16,1 4-58-16,3-10-11 0,-3 1-3 0,3-1-692 15,-3-2-138-15</inkml:trace>
  <inkml:trace contextRef="#ctx0" brushRef="#br0" timeOffset="33006.44">9409 16950 1666 0,'0'0'74'0,"-7"0"15"0,7 0-71 0,0 0-18 16,0 0 0-16,-4 0 0 0,-3 0 38 0,3 0 4 15,4 0 1-15,0 0 0 0,0 0 24 0,0 0 5 16,0 0 0-16,0 0 1 0,0 0 0 0,0 0 0 16,4 9 0-16,-1 1 0 0,5-1-6 0,-1 7-2 15,0-7 0-15,0 7 0 0,0-3-25 0,3 2-6 16,1-2-1-16,0 3 0 0,3 2-21 0,-7 1-12 15,3-3 12-15,4 3-12 0,-7-4 12 0,4 4-4 16,0-3 0-16,-4 3-8 0,0-7 0 0,0 4 0 16,3 3 0-16,-3-10-12 0,0 7 12 0,1-7 0 15,-1 7 0-15,3-7 0 0,-3 1 0 0,0-7 0 16,0 3 11-16,4-3-3 16,-1 3-33-16,-2-6-7 0,-1 0 0 0,3 0-1 15,-3 0-77-15,0 0-15 0,0 0-3 0,0-6-573 16,-3 6-115-16</inkml:trace>
  <inkml:trace contextRef="#ctx0" brushRef="#br0" timeOffset="33374.56">9955 16941 403 0,'0'0'36'15,"0"0"-36"-15,0 0 0 0,0 0 0 16,0 0 453-16,0 0 84 0,0 0 17 0,0 0 3 0,0 0-455 0,0 0-91 16,0 0-11-16,0 0-17 15,0 0 17-15,0 0 0 0,-3 3-8 0,-1 9 8 16,-3-2 0-16,7 2 0 0,-3-2 11 0,-4 5-11 0,0 1 35 16,-4 3 0-16,0 0 0 0,4 0 0 0,0 6 14 15,-3-7 3-15,-4 11 1 0,3-4 0 0,1 9-15 0,-5-6-3 16,5 10-1-16,-1-3 0 0,-3 2-26 0,0 4-8 15,3 3 0-15,1-7 0 0,-4 7 0 0,3-6 0 16,-3 0 0-16,7 2 0 0,-4-5 0 0,4-4 0 16,0 4 0-16,0-7 0 0,4 6 10 0,-4-8-10 15,0 2 8-15,3-3-8 0,1 0 0 0,-1-6-19 16,-3-7 3-16,3 4 1 16,1 0-110-16,-1-13-23 0,1 6-4 0,3-9 0 15,0 0-80-15,0 0-15 0,0 0-3 0,0 0-494 0</inkml:trace>
  <inkml:trace contextRef="#ctx0" brushRef="#br0" timeOffset="34608.31">10693 17351 403 0,'0'0'17'0,"0"0"5"0,-4 10-22 0,4-10 0 16,0 0 0-16,0 0 0 0,-3 6 358 0,3-6 67 15,0 0 14-15,0 0 2 0,0 0-357 0,0 0-71 16,0 0-13-16,0 0 0 0,10 3 0 0,-10-3 0 16,0 0 0-16,0 0 0 0,4 10 0 0,-4-10 16 15,10 9-3-15,1-3 0 0,-11-6 25 0,11 3 5 16,3 4 1-16,-14-7 0 0,0 0-8 0,7 9-2 16,7 1 0-16,-7-1 0 0,-7-9-18 0,7 6-3 15,7 7-1-15,-3-4 0 0,-1-3-12 0,1 10 11 16,-4-3-11-16,0-4 10 0,3 7-10 0,-2-7 12 15,-8 10-12-15,3-3 12 0,4-4 10 0,0-2 2 0,-10 5 1 0,-1 1 0 16,4-3-25-16,4 2-9 0,-1 1 0 0,-10-4 0 16,0 4 9-16,-4-6 0 0,11 8 0 0,-7-8 0 15,0 5 8-15,-3-5 0 0,6-1 0 0,1 10 0 32,3-10-56-32,-7 7-12 0,-4-3-1 0,0 2-635 0,8-5-128 0</inkml:trace>
  <inkml:trace contextRef="#ctx0" brushRef="#br0" timeOffset="35823.28">11324 16370 921 0,'-17'0'82'0,"17"0"-66"0,0 0-16 16,0 0 0-16,0 0 250 0,0 0 46 15,0 0 10-15,10 9 2 0,4 1-243 0,-3-1-48 0,-4 1-9 0,7-1-8 16,7 0 0-16,-3 7 0 0,-8-7 0 0,1 7 0 16,0-3 13-16,-1 2-2 0,1 4-1 0,-4 0 0 15,-4-3 21-15,1 9 4 0,3-6 1 0,-4 9 0 16,-10-3 7-16,7 3 1 0,4 7 1 0,-1 2 0 16,-6-2-4-16,-1 2-1 0,1-2 0 0,3-1 0 15,3 4-6-15,-3-4-2 0,-3 1 0 0,3-7 0 16,7 0-8-16,-4-2-1 0,-6 2-1 0,3-9 0 0,0 2-22 0,3-8-12 15,1 3 2-15,-4-1 0 0,-7-2 10 0,3-4 9 16,8-2-1-16,-4-7-8 0,-7 9 20 0,7-9-4 16,0 0 0-16,0 0 0 0,0 0 7 0,0 0 1 15,0 0 0-15,0 0 0 0,7-9 3 0,-7-1 1 16,-4 1 0-16,4-7 0 0,7 0-28 0,0 4 0 16,-7-7 0-16,4-3 0 0,-4 0 0 0,7-3 10 15,-3 0 1-15,-1 3 0 0,-3 0-11 0,4 3-17 16,6 0 4-16,-3 4 1 0,-3 5 12 0,3 1 0 15,3 0 9-15,5-1-9 0,-5 7 0 0,1-3 0 16,3-4 0-16,0 4 0 0,0 6 0 0,4-3 0 0,-8-3 0 0,4 6 0 16,4 0 0-16,-7 0-21 15,3 0 3-15,-4 6 1 0,1-3 26 0,-1 3 6 16,1 4 1-16,-4 5 0 0,0-5-16 0,4 2 0 16,-4 4 0-16,0 3 0 0,3-3 0 0,-3-4 0 0,4 4 0 0,0 3 0 15,-1-4 0-15,1-2 0 0,-1 3 0 0,1-7 0 16,3 7 0-16,-3-4 0 0,-1-2 0 0,-3 2 0 15,4-3-12-15,-1 1-6 0,-2-1-1 0,-5-6 0 16,-3-3-22-16,4 10-5 16,-4-10-1-16,7 6 0 0,-7-6-93 0,0 0-20 0,0 0-3 0,0 0-541 15,0 0-108-15</inkml:trace>
  <inkml:trace contextRef="#ctx0" brushRef="#br0" timeOffset="36637.21">12442 16201 57 0,'0'0'0'0,"0"0"0"16,0 0 0-16,0 0 0 0,0 0 309 0,0 0 57 15,0 0 11-15,0 0 3 16,0 0-226-16,0 0-45 0,0 0-9 0,0 0-1 0,0 0-26 0,0 0-5 15,0 0 0-15,8 9-1 0,-8 0-11 0,-4 1-1 16,4-1-1-16,-4 1 0 0,1 5-9 0,-4-5-1 0,0 9-1 0,0-4 0 16,0 1 9-16,0-4 1 15,-4 7 1-15,1 6 0 0,-1-6-26 0,0 6-4 16,1 0-2-16,-1-3 0 0,1 3-3 0,-5 0-1 16,5 4 0-16,-4-1 0 0,0 0-5 0,3 7-1 0,1-4 0 0,-5 0 0 15,1 10-4-15,4-10 0 0,-1 10-8 0,4-6 12 16,4-4-12-16,-5 10 9 0,1-4-9 0,7-2 8 15,0 3-8-15,4-4 0 0,-1-6 0 0,5 7 0 16,-5-7 0-16,8 7 0 0,-1-7 0 0,1-3 0 16,-1 3 0-16,5-3 0 0,-1 3 0 0,-4-3 0 15,4-6 0-15,-3 6-17 0,3-6 4 0,0 0 1 16,4-3-31-16,-4-4-5 0,0 4-2 16,4-7 0-16,-4 1-26 0,0-4-4 0,0-6-2 0,0 3 0 15,4-3-145-15,-4-3-29 16,11-13-5-16,-11 7-2 0</inkml:trace>
  <inkml:trace contextRef="#ctx0" brushRef="#br0" timeOffset="37311">12958 16690 172 0,'0'0'8'0,"0"0"1"0,-4-6-9 0,4 6 0 0,0 0 0 0,0 0 0 0,-4 0 114 0,4 0 21 15,0 0 4-15,0 0 1 0,0 0-128 0,0 0-26 16,-3-10-5-16,3 10-1 0,0 0 72 0,0 0 13 16,0 0 3-16,0 0 1 0,0 0 55 0,0 0 12 15,0 0 1-15,0 0 1 0,0 0-46 0,0 0-8 16,0 0-3-16,0 0 0 0,0 0-33 0,0 0-6 16,0 0-2-16,0 0 0 0,0 0-18 0,0 0-4 15,0 0-1-15,0 0 0 0,0 0 24 16,0 0 5-16,0 0 1 0,0 0 0 0,0 0-18 0,0 0-3 15,0 0-1-15,0 0 0 0,0 0 13 0,0 0 2 16,0 0 1-16,0 0 0 0,0 0-14 0,0 0-3 16,0 0-1-16,0 0 0 0,-4 10-7 0,-3-4 0 15,4-3-1-15,-4 6 0 0,-4-2-3 0,4 2 0 16,-3 10 0-16,3-3 0 0,-4 2 12 0,0 11 3 16,-3-4 0-16,0 3 0 0,4 0 1 0,-8 3 1 0,4-2 0 0,0-1 0 15,0 0-15-15,3-3-3 0,-7 3-1 0,4-2 0 16,4-1-10-16,-4-7 0 0,3 1 0 0,0 0 8 15,4-3-8-15,-3-7 0 0,-1 10 0 0,4-10 0 32,-3-2-135-32,2-4-22 0,-2 3-5 0,3-6-862 0</inkml:trace>
  <inkml:trace contextRef="#ctx0" brushRef="#br0" timeOffset="37562.87">12591 16743 2484 0,'0'0'110'0,"0"0"22"0,0 0-105 0,0 0-27 0,0 0 0 0,0 0 0 15,7 3 32-15,0-3 2 0,0 10 0 0,3-1 0 16,-3-3-34-16,8 10 0 0,-5-3 0 0,4 2-9 0,0 4 9 0,0 0-8 16,4 0 8-16,-4 6-8 0,0-6 8 0,0 6-10 15,1 0 10-15,-1-3-10 0,0 3 10 0,0 3 0 16,-4-3 0-16,5-6 0 0,-5 6 0 0,4-6 0 15,-3 0 0-15,3-4 0 0,-3-2-20 0,3-1-1 16,0-2-1-16,0-7 0 16,4-3-122-16,-1 0-25 0,4 0-5 0,-3-3-752 0</inkml:trace>
  <inkml:trace contextRef="#ctx0" brushRef="#br0" timeOffset="38030.94">12979 16185 403 0,'0'0'36'15,"0"0"-36"-15,0 0 0 0,0 0 0 0,0 0 316 16,0 0 57-16,0 0 11 0,0 0 3 0,0 0-289 0,0 0-58 16,0 0-11-16,0 0-2 0,0 0 28 0,7 6 5 15,0 4 2-15,0-1 0 0,0-3 4 0,4-3 1 16,3 7 0-16,-4-1 0 0,4 1-10 0,0 5-1 16,4 4-1-16,-4-3 0 0,-3 3-10 0,3-1-1 15,4-2-1-15,-1 3 0 0,1 9-34 0,3-3-9 16,-3 10 0-16,-1-7 0 0,4 6 0 0,-3 1 8 15,3-4-8-15,-3 4 0 0,3 2 0 0,-3 4 0 16,-1-3 0-16,1-4 0 0,-4 13 14 0,4-3-2 16,-4 0 0-16,3-6 0 0,-6 6 0 0,3-10 0 15,-3 4 0-15,-1 3 0 0,-3-7-3 0,4 4-1 16,-8-1 0-16,-3-2 0 0,0 2-8 0,0 4 0 16,-3-13 0-16,-1 1 0 0,-3-4 0 0,0 3 0 0,0-3 0 0,-3-6 0 15,-1 0 0-15,-3 0-17 0,3-4 4 0,-3-5 1 31,0-1-99-31,0 0-19 0,0 1-4 0,0-10-611 0,-4 0-123 0</inkml:trace>
  <inkml:trace contextRef="#ctx0" brushRef="#br0" timeOffset="39518.03">13268 15940 576 0,'0'0'25'0,"0"0"6"0,0 0-31 0,0 0 0 16,0 0 0-16,0 0 0 0,-4 0 248 0,4 0 43 0,-3 0 9 0,3 0 1 15,0 0-238-15,0 0-48 0,-4 3-15 0,1 7 8 16,3-4 12-16,0 4 2 0,0-4 1 0,0 3 0 16,3-6 21-16,1 7 4 0,3-1 0 0,0 1 1 15,4-1 14-15,-1 7 2 0,4-7 1 0,0 1 0 16,1-1-11-16,-1 0-3 0,3 4 0 0,1-1 0 15,3-2-9-15,0-1-3 0,4 7 0 0,3-7 0 16,0 10-14-16,1 0-3 0,-1-3-1 0,0 12 0 16,0-3-14-16,1 3-8 0,2-3 10 0,-3 3-10 15,1 7 0-15,-1-1 8 0,-3-5-8 0,-1 8 0 16,1-2 12-16,-4-7 0 0,-3 7 0 0,-1-7 0 0,1 6-3 16,-4-9-1-16,4 10 0 0,-4-7 0 15,-3 10 4-15,-1-4 0 0,-3 1 0 0,0 9 0 16,0-7-12-16,-3 1 0 0,-4 6 0 0,0-4 0 15,-4-2 9-15,1 0 3 0,-4 6 1 0,0 0 0 16,-4-7-1-16,0 7 0 0,1 0 0 0,-1-6 0 0,1 2-3 0,-1-2-1 16,1-10 0-16,-1 7 0 15,0-10 20-15,4 0 3 0,-3-6 1 0,3-7 0 0,0 4-32 0,3-7 0 16,-3 1 0-16,0 5 0 16,3-11-20-16,1 2-9 0,-1-3-3 0,-3 3 0 15,0 0-26-15,0-2-6 0,0-4 0 0,0 6-1 16,0-3-102-16,-3 3-20 0,-1-3-4 15</inkml:trace>
  <inkml:trace contextRef="#ctx0" brushRef="#br0" timeOffset="41347.56">14531 16815 518 0,'-4'0'46'0,"-6"0"-37"16,3 0-9-16,0 0 0 0,-4 0 248 0,4-6 48 0,0 6 10 15,-4 0 2-15,8 0-238 0,-8 0-47 0,4-3-10 0,0 3-1 16,7 0 23-16,-7 3 5 0,7-3 0 0,0 0 1 16,0 0 26-16,0 0 5 0,0 0 0 0,0 0 1 15,0 0-17-15,0 0-4 0,0 0-1 0,11 0 0 16,-4 0-12-16,7 0-3 0,0 6 0 0,0-6 0 16,4 3 0-16,-1-3 0 0,8 0 0 0,0 0 0 0,-1 7-16 0,5-4-3 15,-1 3-1-15,0-6 0 0,0 6-16 16,-3-3 0-16,0-3 0 0,-1 0 0 0,1 7 0 15,3-4 0-15,-6-3 0 16,-1-3-12-16,0 3-11 0,-3-7-1 0,3 7-1 0,-4 0 0 16,-3-3-22-16,8-3-4 0,-5 6-1 0,1 0 0 15,-4-6-13-15,0 6-3 0,0 0-1 0,0 0 0 16,-7 0-92-16,4-3-19 0,-11 3-3 16,7 0-537-16</inkml:trace>
  <inkml:trace contextRef="#ctx0" brushRef="#br0" timeOffset="41647.25">14499 17072 1324 0,'0'0'118'0,"0"0"-94"0,-3 4-24 0,3-4 0 16,-4 0 216-16,4 0 38 0,0 0 8 0,0 0 2 15,0 0-212-15,0 0-41 0,0 0-11 0,7 9 0 16,4-3 0-16,3-3 0 0,0-3 0 0,0 0-11 16,4 0 11-16,-1 0 11 0,5 0-3 0,-1 0 0 15,0 0 14-15,7 0 2 0,4 7 1 0,-4-7 0 16,4 0-9-16,0 3-3 0,-4-3 0 0,4 0 0 16,-1 0-13-16,-2 0 0 0,-5 0 0 0,4 0 0 15,4 0-15-15,-4 0-2 0,-3 0-1 0,7 0 0 31,0 6-106-31,3-12-20 0,0 6-5 0</inkml:trace>
  <inkml:trace contextRef="#ctx0" brushRef="#br0" timeOffset="42595.59">16496 16229 172 0,'0'0'8'0,"0"0"1"0,0 0-9 0,0 0 0 0,0 0 0 0,0 0 0 16,0 0 392-16,0 0 76 0,0 0 15 0,0 0 3 16,0 0-383-16,0 0-77 0,0 0-15 0,0 0-3 15,-7 6 10-15,7-6 2 0,0 0 1 0,-7 3 0 16,-4-3-1-16,1 7 0 0,3 2 0 0,-4-6 0 15,0 10 10-15,-3-1 2 0,0-2 0 0,7 5 0 16,4 4 6-16,-8 6 2 0,-7-6 0 0,4 9 0 16,0 7-12-16,-3-7-3 0,-1 6 0 0,4 4 0 0,-4-3-1 0,4 2-1 15,0 7 0-15,0-3 0 16,3-4-6-16,-3 7-1 0,0 3 0 0,3 4 0 0,-3-4-16 0,7-4 0 16,-3 1 8-16,3 3-8 0,3-6 0 0,1-3 8 15,-1-1-8-15,0 4 0 0,4-3 9 0,0-4-9 16,4 1 0-16,-4-4 9 0,7 4-9 0,-3-10 8 15,3 3-8-15,0-9 8 0,3 6-8 0,1-6 0 16,3 0 0-16,4 2 0 0,-1-8-23 0,4 3 3 0,4-4 1 16,3-2 0-16,-3 5-1 0,3-5 0 15,4-1 0-15,0 1 0 16,3-4-35-16,-3 3-7 0,0-3-2 0,-4-2-632 0,-4 5-128 16</inkml:trace>
  <inkml:trace contextRef="#ctx0" brushRef="#br0" timeOffset="43030.75">16792 17032 1036 0,'0'0'92'0,"0"0"-73"16,-3-4-19-16,3 4 0 0,0 0 168 0,0 0 31 15,0 0 5-15,0 0 2 0,0 0-155 0,0 0-31 16,0 0-7-16,0 0-1 0,7 0 2 0,-7 0 0 15,10 4 0-15,-3 5 0 0,0 0 42 0,-3 1 9 16,3 6 2-16,0 2 0 0,0 1-3 0,0 3 0 16,-3 0 0-16,3-3 0 0,0 6-23 0,3-6-5 15,-6 6 0-15,7 0-1 0,3-3-18 0,3 0-3 0,-6-3-1 0,3-7 0 16,0 4-1-16,4 3 0 0,-1-10 0 0,-3 0 0 16,1 1-12-16,2-4-16 0,-3 4 3 0,0-10 1 31,1 6-56-31,-5-6-12 0,1-6-1 0,3 6-1 15,-7-4-131-15,3-2-27 0,-2-3-4 0,2 2-2 0</inkml:trace>
  <inkml:trace contextRef="#ctx0" brushRef="#br0" timeOffset="43299.73">17325 16906 2026 0,'0'0'90'0,"-7"10"18"0,-4-1-86 0,4 0-22 0,-3 13 0 0,-1 0 0 16,0 3 28-16,1 4 2 0,6-4 0 0,-3 9 0 16,0-6-30-16,0 7 0 0,4-7 0 0,-4 10 0 0,0-4 33 0,0 4 1 15,3 6 0-15,-3-3 0 0,3-4 24 0,-3 1 5 16,0 3 1-16,0-4 0 0,4 7-26 0,-8-6-5 16,4 6-1-16,-4-7 0 0,1 7-32 0,-1-3 0 15,-3-3 0-15,4 9 0 0,-4-7 0 0,3-2 0 16,0 0 0-16,4-4 0 0,0 1 0 0,0-7 0 15,7-3 0-15,0 0 0 16,0-6-136-16,7-7-27 16,0-2-5-16,4 2-499 0,3-9-99 0</inkml:trace>
  <inkml:trace contextRef="#ctx0" brushRef="#br0" timeOffset="43763.01">17787 17157 2253 0,'0'0'49'0,"0"0"11"0,0 0 1 0,0 0 3 0,0 0-51 0,0 0-13 0,0 0 0 0,0 0 0 0,0 0 0 0,0 0 0 16,7-3 0-16,4-3 0 15,-1 6-22-15,4-4-7 0,4-2-2 0,3 6 0 0,0-3 31 0,1-3 15 16,-5 6-2-16,8 0 0 0,-4 0 11 0,4 0 3 16,-4 0 0-16,0 0 0 0,-3 6-7 0,3-3-2 15,-7-3 0-15,4 0 0 0,-4 6-18 0,0-2 0 16,0-4 0-16,4 0 0 0,-4 0 0 0,3 0-9 16,-3 0 9-16,4 0-8 15,0-4-28-15,3-2-6 0,0 3-1 0,4-3 0 16,3 0-185-16,-3 2-36 0</inkml:trace>
  <inkml:trace contextRef="#ctx0" brushRef="#br0" timeOffset="44499.78">18867 16533 806 0,'0'0'36'0,"0"0"7"0,0 0-35 0,3-3-8 15,-6-3 0-15,3 2 0 0,0-2 241 0,0 6 47 16,0 0 8-16,0 0 3 0,0 0-203 0,0 0-40 0,0 0-8 0,0 0-1 15,0 0 5-15,0 10 0 0,0 5 1 0,0 4 0 16,0 0-26-16,0 6-6 0,3 3-1 0,1-3 0 16,-1 13-11-16,-3-4-9 0,7 10 12 0,-7 3-12 15,4-3 17-15,-4 0-3 0,0 0-1 0,0 3 0 16,-4-3 14-16,4-3 2 0,-3-4 1 0,-1 1 0 16,1-3-10-16,-1-1-1 0,1-6-1 0,-1 0 0 15,1-2 22-15,-1 2 5 0,0-9 1 0,4-4 0 16,-3 1-21-16,3-4-4 0,-4-2-1 0,4-10 0 15,0 0-12-15,0 0-8 0,0 0 8 0,0 0-8 16,0 0 0-16,7-3 0 0,1-7 0 16,-1-5-8-16,3 2 8 0,-3-3-12 0,0-9 12 0,0 7-12 15,4-8 12-15,-4 8 0 0,0-11 0 0,4 11-8 16,-4-7 8-16,3-1 0 0,-3 8 0 0,4-7 0 16,-1 6 0-16,-2 6-8 0,2-2 8 0,-3 5-8 15,4 1 8-15,-1 2 0 0,1 4 0 0,-1-3-8 0,5 6 8 16,-5 0 0-16,1 0 0 0,-1 0 0 0,4 6 0 0,1-3 0 15,-5 4 0-15,-3 2 0 0,4-3 8 0,-1 7-8 16,-3-4 8-16,4 1-8 0,-4 5 0 0,0 4 0 16,0 0 0-16,-3-3 0 0,3 3 0 0,-7-4 0 15,3-2 0-15,1 2 0 0,-1-5 0 0,1 9 0 16,-4-10 0-16,3 0-8 16,1 1-45-16,-4 2-9 0,0-12-2 0,3 10 0 15,-3-10-99-15,0 0-20 0,0 0-4 0,0 0-445 0,0 0-90 0</inkml:trace>
  <inkml:trace contextRef="#ctx0" brushRef="#br0" timeOffset="44961.71">19911 16345 2188 0,'0'0'48'0,"0"0"11"0,0 0 1 0,0 0 1 0,0 0-49 0,0 0-12 15,0 0 0-15,-4 9 0 0,4-2 0 0,-7 2 0 16,4 0-9-16,-4 1 9 0,0-1 0 0,-4 10 8 15,0-3 1-15,1 2 0 0,-8 1 18 0,1 0 3 16,-1 6 1-16,-7 0 0 0,1 4 17 0,-5 5 3 16,1 0 1-16,0 1 0 0,3 3-4 0,-3 6 0 15,3 3 0-15,4-4 0 0,0 1-20 0,3 0-5 16,4 0-1-16,0-6 0 0,7 6-22 0,0-7 8 16,3-2-8-16,1 2 0 0,3-2 0 0,0-7 0 15,7 7 0-15,0-1 0 0,0-6 0 0,-3-3-13 16,6 4 1-16,1-1 1 0,-4-3-7 0,3-6-2 15,1 6 0-15,3-6 0 16,0 6-10-16,-3-6-2 0,3-4-1 0,0-2 0 16,4 3-19-16,-1-1-4 0,1-2-1 0,3-7 0 15,0 7-114-15,4-7-22 0,-4-6-5 0,0 3-371 16,0-3-75-16</inkml:trace>
  <inkml:trace contextRef="#ctx0" brushRef="#br0" timeOffset="45700.44">20369 16869 403 0,'0'0'36'0,"0"0"-36"16,0 0 0-16,0 0 0 0,0 0 291 0,0 0 51 15,0 0 10-15,0 0 3 0,0 0-259 16,0 0-51-16,0 0-10 0,0 0-3 0,-3-7-14 0,3 7-3 16,0 0-1-16,-4 0 0 0,4 0 45 0,-10 0 9 15,3 7 1-15,-4-4 1 0,4 6 3 0,-4-3 1 16,1 10 0-16,-1-3 0 0,-6 2-26 0,3 4-4 16,-4-3-2-16,4 6 0 0,-4-7-20 0,1 14-4 15,-1-11-1-15,0 8 0 0,-3-1-9 0,3 3-8 16,-6-3 9-16,3-3-9 0,-1 3 8 0,5 3-8 15,-4 4 0-15,-1-11 0 0,8 5 0 0,-3-1-10 0,3-7 0 16,-1 1 0 0,5 6-24-16,-1-12-5 0,1 9-1 0,3-13 0 15,0 1-100-15,0-7-21 0,0 6-4 0,7-9-453 0,0 0-90 0</inkml:trace>
  <inkml:trace contextRef="#ctx0" brushRef="#br0" timeOffset="45985.84">19953 16862 2401 0,'0'0'106'0,"0"0"22"0,0 0-102 0,0 0-26 0,0 0 0 0,0 0 0 16,0 0 50-16,0 0 5 0,0 10 1 0,4-1 0 15,-4 0-56-15,3 7 0 0,4-6-8 0,0 5 0 16,4 4 8-16,-1 0 0 0,1 0 0 0,3 0 0 0,4 2 0 0,-1 1 8 15,1-6-8-15,0 9 11 0,3-3-11 0,-3-6 0 16,-1 9 0-16,1-6 0 0,-1 0 0 0,1-4 0 16,0 4-12-16,-1-6 12 0,1 2-27 0,-4 1 3 15,4-4 0-15,-1-2 0 16,-6 2-33-16,3-8-7 0,0 5 0 0,0-3-1 16,0-3-95-16,-3 4-20 0,3-4-3 0,-3-3-1 0</inkml:trace>
  <inkml:trace contextRef="#ctx0" brushRef="#br0" timeOffset="46450.59">20306 16555 1785 0,'0'0'159'15,"0"0"-127"-15,0 0-32 0,0 0 0 16,0 0 88-16,0 0 12 0,0 0 3 0,0 0 0 16,0 0-83-16,7 3-20 0,4 3 0 0,-4-2 0 0,3 2 26 0,1 3 1 15,-1 1 0-15,1-1 0 0,3 0-11 0,-3 7-3 16,3-3 0-16,3 2 0 15,1 4 6-15,0 0 1 0,-1 0 0 0,1 6 0 16,3 3 9-16,-3-3 3 0,-1 3 0 0,1 4 0 16,0-1-32-16,-4-6 0 0,0 10 0 0,4-7 0 0,-8 6 0 0,1-5 0 15,-1-4 0-15,-3 3 0 0,0 0 12 16,-3-3-4-16,3 0-8 0,-4 0 12 0,1 4 6 0,0-7 1 16,-8 3 0-16,0 0 0 0,4 0-7 0,0-3-2 15,0 3 0-15,-3 0 0 0,-4-6-2 0,0 0 0 16,0-1 0-16,-4 1 0 0,1-3-19 0,-4 3-4 15,3-4-1-15,-3-2 0 16,-4-1-9-16,4 1-3 0,0-4 0 0,-4-2 0 16,4 2-22-16,-3-6-5 0,-1 4-1 0,4-7 0 15,0 0-57-15,0-7-12 0,-1-2-3 0,5-1-760 0</inkml:trace>
  <inkml:trace contextRef="#ctx0" brushRef="#br0" timeOffset="47082.42">20606 16085 288 0,'0'0'25'0,"0"0"-25"0,-7-7 0 0,7 7 0 0,-7 0 368 0,7 0 69 0,0 0 14 0,0 0 2 16,0 0-353-16,0 0-72 15,0 0-13-15,0 0-3 0,0 0-12 0,0 0 0 16,0 0 0-16,0 0 0 0,7 7 19 0,0 2 11 0,0 0 2 16,0-2 1-16,3-4 35 0,-2 6 8 0,2 1 0 0,4-1 1 15,-3 7-21-15,-1 3-4 0,1-4 0 0,7 13-1 16,-1-2-41-16,1 2-10 0,0 0 0 0,3 3 0 15,0 7 0-15,4 0 0 0,-4-4 0 0,0 4 0 16,0 2 0-16,0-2 0 0,0-3 0 0,1 2 0 16,-5-2 0-16,4 2 0 0,1-2 0 0,-5-1 0 15,1 4 8-15,-1-4 0 0,-6 4 0 0,3-3 0 16,-3-1-8-16,-1 1 8 0,-3-1-8 0,-3 4 8 16,-1-1-8-16,-3 7 0 0,0 6 0 0,0-9 0 15,-7 3-10-15,4 0 10 0,-4-10 0 0,-4 4-9 0,1-3 44 16,-5 2 9-16,5-2 1 0,-1-1 1 0,1-9-37 0,-1 4-9 15,1-1 0-15,-1-9 0 0,7 6 0 16,-6-10 0-16,6-2 0 0,-3 3 0 16,0-7-51-1,0 0-12-15,4 1-2 0,-4-4-1 0,0-3-88 0,-1-6-18 0,-2-3-3 0,3-4-751 16</inkml:trace>
  <inkml:trace contextRef="#ctx0" brushRef="#br0" timeOffset="47930.68">21174 15987 1728 0,'0'0'76'0,"0"0"16"0,0 0-73 0,0 0-19 0,0 0 0 0,0 0 0 0,7 0 65 0,-7 0 10 16,3-9 1-16,-3 9 1 0,4-3-41 0,-1-3-8 15,4-4-1-15,0 4-1 0,1 3-2 0,-1-4 0 16,0-2 0-16,0 0 0 0,0 6-6 0,3-4-2 16,1-2 0-16,-4 3 0 0,4 2 0 0,-1-2-1 15,1-3 0-15,-1 6 0 0,1-4-15 0,-1 7 11 16,5-3-11-16,-5-3 10 0,4 6-2 0,-3-9 0 15,3 9 0-15,0-7 0 0,-3 7 0 0,3 0-8 16,-4 0 12-16,4 0-4 0,-3 0 30 0,3 7 6 16,-3-7 0-16,-1 6 1 0,4-3-26 0,1 3-6 15,-5-3-1-15,1 4 0 0,-1-4-12 0,1 3 0 16,-1-3 0-16,-6 3 0 0,-4-6 0 0,7 4 9 16,0 2-9-16,-3 3 8 0,-4 1-8 0,0-1 0 15,0 7 0-15,0-7 8 0,-4 7-8 0,1-4 0 0,-1 7 0 0,1-3 0 16,-5 3 0-16,1 0 0 0,0-4 0 0,-3 10 8 15,3-6-8-15,-4 0 0 0,-3 0 0 0,3 6 0 16,1-6 0-16,-4 6 0 0,0-6 0 0,0-1 0 16,-4 7 28-16,0-12 3 0,4 3 1 0,-3 2 0 15,2-8-32-15,-2-1 0 0,3-2 0 0,0-4 0 16,-1 3 0-16,5-6 0 0,-1 3 0 0,1-3 0 16,-1 0 11-16,4-3-11 0,7 3 12 0,-7 0-12 15,3-6 8-15,1 3-8 0,-1-7 0 0,1 1 0 16,3-1 0-16,0 1 0 0,0-7 0 0,0 7 0 0,0-1 0 0,0-5 0 15,0 5 0-15,3 1 0 16,-3 0 0-16,0 2 0 0,4 4 0 0,-4-3 0 16,3 3 0-16,-3 3 10 0,0 0-10 0,11-7 12 0,-11 7-12 15,14 7 0-15,0-4 0 0,-3 3 8 0,6-3-8 16,-2 4 12-16,2 2-12 0,4 0 12 16,-3-2-12-16,0 5 0 0,-1-6 0 0,1 4 0 0,0-7 0 0,-1 3 0 15,1 4 0-15,0-1 0 0,-1 0 0 0,1 1-11 16,-4-1 3-16,0-2 0 15,4 2-36-15,-4-6-6 0,0 3-2 0,0 4 0 16,0-4-160-16,-3-3-33 0,3 3-7 0,-14-6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0T23:58:32.17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15487 3526 345 0,'0'0'31'0,"0"0"-31"0,0 0 0 0,7 0 0 16,-7 0 85-16,7 0 11 0,-7 0 3 0,4-13 0 16,3 10-51-16,-7 3-9 0,0 0-3 0,7 0 0 15,-7 0 12-15,7 0 1 0,-7 0 1 0,7-9 0 16,-7 9 20-16,0 0 4 0,3-7 1 0,4 7 0 15,0 0-23-15,-7 0-4 0,4-9 0 0,3 6-1 16,-7 3 5-16,0 0 0 0,4-6 1 0,3 2 0 16,-4-2-5-16,4 0 0 0,-3 3-1 0,-1-4 0 15,-3 7-23-15,4-3-4 0,-1-3 0 0,-3 6-1 16,4-3-5-16,-4-3-1 0,0-4 0 0,0 10 0 16,0 0 12-16,0-3 3 0,-4-3 0 0,1 3 0 15,-4 3-18-15,-4 0-10 0,8 0 12 0,-8 3-12 16,0-3 12-16,1 0-12 0,-4 6 12 0,3-3-12 0,-3 7 11 0,0-4-11 15,0-3 10-15,0 3-10 0,0 4 12 16,3-7-4-16,-7 9-8 0,4-2 12 0,4 2-12 0,-4-5 9 16,3 5-9-16,-3 4 8 0,7-7-8 0,-4 1 0 15,1 5 0-15,3-2 0 0,0 3 0 0,0 2 0 16,-1-2 11-16,5 0-11 0,3-4 0 0,0 7 0 16,0-3 0-16,3-1 0 0,1-2 9 0,3 6-9 15,-3-4 8-15,3-5-8 0,0 6 0 16,3-7 8-16,1 0-8 0,3 1 0 15,-3-7 11-15,-1 3-3 0,4-6-8 0,4 0 12 0,-8 0-4 0,5 0-8 16,-1 0 11-16,0-6-11 0,-4-3 12 0,4 5-12 16,-3-5 12-16,0 0-12 0,-1 2 16 0,1-2-4 15,-4-1-1-15,0 1 0 0,0 3-11 0,0-4 12 16,-3-2-12-16,3-4 12 0,-4 10-3 0,1-7 0 16,-1-2 0-16,1 5 0 0,-1 1-9 0,1-7 10 0,-4 7-10 0,3-1 10 15,-3 1-10-15,0-4 0 0,0 1 9 0,0 2-9 16,0 1 12-16,-3 6-1 0,3-3-1 0,0 6 0 15,0 0 2-15,0 0 0 0,-7-3 0 0,7 3 0 16,0 0 0-16,0 0 1 0,-4-7 0 0,4 7 0 16,0 0-2-16,0 0-1 0,-7 0 0 15,7 0 0-15,-3 7-10 0,3-7 0 0,0 0 9 16,-7 3-9-16,7 6 0 0,-4 0 0 0,4 1 0 16,0 2 0-16,0-2 0 0,0 2 0 0,4-2 0 0,-4-1 0 15,3 4 0-15,1-1 0 0,-4-2 0 0,3-1 0 16,1 7 0-16,-1-7 0 0,-3 7 0 0,4-4 8 15,3 4-8-15,-4 0 8 0,1-4-8 0,3 4 8 16,0-3-8-16,0 8 0 0,0-8 0 0,0 6 8 16,0 3-8-16,0-10 0 0,0 7 0 0,0 0 0 15,0-3 0-15,0 2 0 0,1-2 0 0,-1 3 0 16,-4 0 0-16,8 0 8 0,-8-4-8 0,1 13 0 0,3-12 0 0,0 9 8 16,-4-3-8-16,1-3 0 0,3-3 8 0,-4 2-8 15,5 1 10-15,-5-3-10 0,-3 3 13 0,0 0-3 16,4-4-1-16,-4 4 0 0,0-3 5 0,0-4 1 15,-4 4 0-15,4 3 0 0,-3-10-3 0,-5 10 0 16,5-6 0-16,-4-1 0 0,0 4-1 0,-4-7-1 16,1 7 0-16,3-4 0 0,-4-2-10 0,0-1 0 15,1 1 0-15,-1-1 0 0,-3 4 0 0,4-4 0 16,-5 4 8-16,-2-13-8 0,3 9 0 0,0-3 8 0,-4-3-8 0,0 4 0 16,4-7 8-16,-7 0-8 15,3 0 0-15,1 0 8 0,-4 0-8 0,-1-7 0 16,1 4 0-16,0 3 8 0,3-9-8 0,1 3-11 15,-1-4 3-15,1 1 0 0,2 6-4 0,-6-4 0 16,4 1 0-16,-5-3 0 16,8-1-35-16,-3 7-7 0,-1-6-2 0,4 2 0 15,-4-2-5-15,8 0-2 0,-4-1 0 0,3 1 0 16,-3 3-150-16,7-13-31 0</inkml:trace>
  <inkml:trace contextRef="#ctx0" brushRef="#br0" timeOffset="720.73">16334 2902 345 0,'0'0'31'0,"0"0"-31"0,0 0 0 0,-7 0 0 15,0 0 229-15,7 0 40 0,0 0 8 0,0 0 2 16,-4 0-199-16,4 0-39 0,-7 0-8 0,0 3-1 16,0-3 13-16,-4 9 3 0,4-9 1 0,-3 6 0 15,3-2-4-15,-4 2-1 0,0-6 0 0,1 3 0 16,-1 6-22-16,1-2-5 0,-4-1-1 0,3-3 0 0,0 7 26 0,1-1 5 16,-4 0 1-16,3 1 0 0,-3 5-24 0,3-5-4 15,1 15 0-15,-4-6-1 0,0 0 11 0,-1 9 2 16,1 6 1-16,-3-9 0 0,-1 13-9 0,-3-7-3 15,0 7 0-15,0 0 0 0,-4-4-9 0,4 10-1 16,-4-10-1-16,7 4 0 0,1 6-10 0,3-9 10 16,7 2-10-16,0-2 10 0,-1-7 5 0,5 0 1 15,6-3 0-15,-3 3 0 0,0 4 7 0,0-10 1 16,11-3 1-16,0 2 0 0,3 1-2 0,3-6-1 16,-3 0 0-16,4-4 0 0,3 7-10 0,0 0-3 15,-3-7 0-15,3 1 0 0,0 3-9 0,1-4 10 16,-5 4-10-16,1-7 10 0,0 7-10 0,3-3 0 15,-4-4-10-15,1 7 10 16,0-7-47-16,3 7-3 0,-4-7-1 0,1 1 0 16,-4-1-93-16,0 0-20 0,4-2-3 0</inkml:trace>
  <inkml:trace contextRef="#ctx0" brushRef="#br0" timeOffset="3490.22">16990 2880 1234 0,'-11'0'55'0,"11"0"11"0,0 0-53 0,0 0-13 0,-3 6 0 0,3-6 0 15,0 0 38-15,0 0 5 0,0 0 1 0,0 0 0 0,-7 0-29 16,7 0-6-16,0 0-1 0,0 0 0 0,0 0 24 0,0 0 5 16,0 0 1-16,7 9 0 0,-4 1-14 0,4-1-2 15,-3-9-1-15,6 10 0 0,1-4 19 0,-4 3 3 16,4-6 1-16,3 10 0 0,0-4-2 0,3 4 0 16,-2-7 0-16,6 7 0 0,0-7-2 0,4 10 0 15,-1-4 0-15,5 4 0 0,-1-4-13 0,3 14-3 16,1-11-1-16,0 4 0 0,-4 0-9 0,0 6-2 15,4-13 0-15,-4 14 0 0,4-8 7 0,-4 7 1 16,-3 4 0-16,-4-4 0 0,0 3-7 0,-3-9-1 16,-4 15 0-16,0-9 0 0,0 4-12 0,-3 5 9 15,0 1-9-15,-4-7 8 0,0 6 0 0,0-5 0 16,0 5 0-16,-4 1 0 0,-3-4-8 0,4 10 0 16,-8-13 0-16,4 10 8 0,-3-7 9 0,-4-3 2 15,3 0 0-15,-6 1 0 0,3-4 9 0,-1 3 1 16,-2-6 1-16,-1 0 0 0,-3-3-14 0,4 6-2 0,-4-7-1 15,-1 1 0-15,-2 3 15 0,-1-9 4 0,0 6 0 0,4-4 0 16,0 4-32-16,4-10 0 0,-4 7 0 0,-1 0 0 31,-2-13-131-31,3 13-29 0,0-13-5 0</inkml:trace>
  <inkml:trace contextRef="#ctx0" brushRef="#br0" timeOffset="11483.62">16291 3093 230 0,'0'0'10'0,"0"0"2"0,0 0-12 0,0 0 0 16,0 0 0-16,0 0 0 0,0 0 238 0,0 0 45 16,0 0 9-16,-7 6 1 0,7-6-174 0,0 0-35 15,0 0-8-15,0 0 0 0,0 0-31 0,0 0-5 16,0 0-2-16,0 0 0 0,11 0-10 0,-4 0-1 16,3 0-1-16,5 0 0 0,-5 0-6 0,-3 0-2 0,-7 0 0 15,7 3 0-15,4-3 2 0,-4 0 0 16,3 0 0-16,1 0 0 0,0 7 3 0,3-4 1 0,0 3 0 0,-4-6 0 15,5 0-7-15,-1 6-1 0,3-3 0 0,1-3 0 16,0 0 5-16,-1 0 1 0,1 7 0 0,0-4 0 16,3-3-12-16,0 0-2 0,-4 0-8 0,5 0 12 15,-1 0 8-15,0 0 2 0,4 0 0 16,-1 9 0-16,1-9 2 0,3 0 1 0,-3 0 0 0,3 0 0 16,0 0-3-16,1 0-1 0,-1 0 0 0,-7 0 0 15,4 0-9-15,-4 0-1 0,0 0-1 16,0 7 0-16,-3-7 0 0,-4 3 0 0,0-3 0 0,0 6 0 15,0-6 3-15,-3 0 1 0,-1 0 0 0,1 3 0 16,0 3-3-16,-1-6-1 0,-3 0 0 0,4 0 0 16,-11 0 3-16,7-6 1 0,-7 6 0 0,7 0 0 15,-7 0 9-15,11 6 1 0,-11-6 1 0,0 0 0 16,0 0-25-16,0 0-16 0,0 0 3 0,0 0 0 0,0 0 21 0,0 0 4 16,0 0 0-16,0 0 1 0,-4 10-13 0,4-1 0 15,-3 1 0-15,-1-1 0 0,-3 0 12 0,3 1 0 16,1-4 0-16,-4 3 0 0,3 1-3 0,-3-1-1 15,0-2 0-15,0 2 0 0,0-6-8 0,0 10 0 16,0-10 0-16,0 6 0 0,0 1 0 0,-4-1 0 16,4 0 0-16,-3 1 0 0,-4-4 0 0,3 10 0 15,-7-4 0-15,4 4 0 0,-3 0 0 0,-1-7 0 16,0 4 0-16,-3 5 0 0,7-2 0 0,-7 3 0 16,7-3 0-16,-7-4 0 0,3 4 0 0,-3 3 0 0,0-1 0 15,3-2 8-15,0 3-8 0,1 0 0 0,-1-4 0 0,0 1 0 16,1 3 0-16,-1-7 0 15,4 4 0-15,-4 3 0 0,4-3 0 0,-3-4 8 16,-1 4-8-16,0 0 0 0,1-4 8 0,3 4-8 16,-8-7 8-16,1 7-8 0,4-4 10 0,2-5-10 0,-6 2 12 0,4 1-12 15,-1-4 14-15,4 3-4 0,-4-6-1 0,4 7 0 16,7-1-9-16,0-3 0 0,-4-2 0 0,1 2-11 16,-4-3 11-16,3 3 0 0,4 0 0 0,0-2 0 15,-3 2 0-15,2-3 8 0,1-3-8 0,7 0 0 16,0 0 0-16,0 0 8 0,-3 9-8 0,3-9 0 15,0 0 8-15,0 0-8 0,-7 0 10 0,7 0-10 16,0 0 16-16,0 0-4 0,-4 10 0 0,4-10 0 16,-7 6-12-16,7-6 0 0,0 0 0 0,0 0 0 0,-3 0 0 15,3 0-8-15,0 0 8 0,0 0 0 16,0 0 0-16,0 0 16 0,0 0-2 0,7 10 0 16,-7-10-6-16,10 6 0 0,-3-6-8 0,8 0 12 15,-1 0-4-15,0 0 0 0,-4 0-8 0,1-6 12 0,3 6-12 16,4-7 0-16,-1 7 0 0,4 0 0 0,1 0 0 15,-1 0 8-15,3 0-8 0,-2 0 0 0,-1 0 0 16,0 0 0-16,4 0 0 0,-4 0 0 0,4-3 0 0,-4 3 0 16,7 0 0-16,-3 0 0 0,6 0 0 0,1 0 8 15,-4-6-8-15,4 3 0 0,0 3 9 0,0-7-9 16,-4 7 8-16,4 0-8 0,-4 0 0 0,0-9 0 16,-7 9 8-16,4 0-8 0,0-3 0 0,-1-3 0 0,-3 6 0 15,1 0 8-15,-5-4-8 0,4-2 0 0,-3 6 0 0,3-6 0 31,-3 3-24-31,7-3-8 0,-4 6 0 0,3-10-1 16,1 10-26-16,0-9-5 0,-4 6 0 0,7-4-1 16,0 4-25-16,8-3-5 0,-8 3-1 0,0-3 0 15,-3-4-100-15,0 10-20 0</inkml:trace>
  <inkml:trace contextRef="#ctx0" brushRef="#br0" timeOffset="18200.39">3500 5555 345 0,'0'0'31'0,"0"0"-31"0,0 0 0 0,0 0 0 15,0 0 175-15,0 0 29 0,0 0 5 0,0 0 2 16,0 0-102-16,0 0-20 0,0 0-4 0,0 0-1 15,0 0-16-15,0 0-3 0,3-10-1 0,-3 10 0 16,0 0-16-16,0 0-3 0,-3 0-1 0,-1 0 0 16,-3 0-22-16,3 0-5 0,-10 0-1 15,7 0 0-15,-7 0 3 0,4 6 0 16,-5-6 0-16,5 4 0 0,-1-4-11 0,-3 6-8 0,0-3 9 0,-4-3-9 16,4 6 13-16,4-3-3 0,-4-3-1 0,0 0 0 15,-1 0-1-15,5 0 0 0,-4 0 0 0,-4 10 0 16,4-10 13-16,0 0 3 0,3 0 0 0,-3 0 0 15,-3 0-9-15,2 0-2 0,1 0 0 0,4 0 0 16,-1 0-13-16,1 9 8 0,-5-9-8 0,5 0 0 16,3 6 9-16,-4-6-9 0,1 10 8 0,-1-10-8 15,8 0 0-15,-8 0 0 0,0 0 8 0,8 0-8 16,3 0 0-16,0 0 0 0,0 0 0 0,-11 6 8 0,4-6 4 0,7 0 0 16,0 0 0-16,-3 3 0 0,3-3 8 0,0 0 1 15,0 0 1-15,0 0 0 0,0 0-6 0,0 0-2 16,-11 0 0-16,11 0 0 0,0 0-2 0,0 0 0 15,0 0 0-15,-3 0 0 0,3 0-3 0,0 0-1 16,0 0 0-16,0 0 0 0,0 0-8 0,0 0 0 16,0 0 0-16,0 0 0 0,-7 7 0 0,7-7-17 15,0 0 4-15,0 0 1 0,0 0 35 0,0 0 7 16,0 0 2-16,-4 3 0 0,4 6-17 0,0-9-3 16,0 0-1-16,0 6 0 0,0 4-11 0,0-1 0 15,0-3 0-15,0 4 0 0,-7-7 12 0,7 6-4 16,0 1 0-16,0 5 0 0,-4-5-8 0,4 6 0 15,0-4 0-15,4 4 0 0,-4 3 0 0,0-1 0 0,7 1 0 0,-7 6 0 16,0 0 0-16,0 4 0 0,0-1 0 0,0-3 0 16,0 9 0-16,0-5 8 0,-7-4-8 0,7 3 8 15,7 0-8-15,-7-3 0 0,-7 4 0 0,3-4 0 16,4 3 0-16,0-3 0 0,-3 3 0 0,3-9 0 16,-7 6 16-16,3 3 0 0,4-3 1 0,0 0 0 15,0-3-7-15,0 3-2 0,-7 1 0 0,7-8 0 16,0 7-8-16,0-3 0 0,0-6 9 0,-3 9-9 15,3-6 8-15,0 0-8 0,0-4 8 0,0 4-8 16,0 0 9-16,0 0-9 0,0 0 12 0,0-4-12 16,0 4 8-16,0 0-8 0,-7-3 0 0,3 3 0 15,4-1 0-15,0-8 0 0,0-1 0 0,0 7 0 16,0-7 9-16,0 1 5 0,0-1 1 0,0-3 0 16,0-3-3-16,0 4-1 0,0 2 0 0,0-9 0 15,-3 10-11-15,3-1 8 0,0-3-8 0,-7 4 8 16,3-7-8-16,4 3 10 0,-7 3-10 0,7-9 10 0,-4 7-10 0,4-4 0 15,0-3 0-15,-10 9 8 0,6-9-8 0,4 0 0 16,0 0 0-16,0 0 8 0,0 0-8 0,0 0 0 16,0 0 0-16,0 0 0 0,0 0 14 0,0 0 1 15,-7 0 0-15,7 0 0 0,0 0-15 0,0 0 0 16,-3 0 0-16,3 0 0 0,0 0 0 0,0 0 0 16,0 0 0-16,-11 7 0 0,11-7 0 0,0 0 0 15,0 0 0-15,0 0 0 0,-3 3 16 0,3-3-4 16,0 0 0-16,0 0 0 0,-11-3-12 0,11 3 0 0,0 0 0 0,0 0 0 15,0-7 0-15,0 7 0 0,0-3 10 16,0 3-2-16,0 0-8 0,0 0 0 16,0 0 0-16,0 0 8 0,0 0-8 0,0 0 0 15,0 0 0-15,0 0 0 0,0 0 0 0,0 0 0 16,0 0 0-16,0 0 0 0,11-6 0 0,3 6 0 0,-4 0 0 0,1 0 0 16,3 0 0-16,0 0 0 0,0-3 0 0,7-4 0 15,-6 7 0-15,6 0 0 0,-7 0 0 0,7 0 8 16,-3-6-8-16,3 6 0 0,0-3 0 0,-7 3 0 15,7-6 0-15,-3 3 0 0,-1-4 0 0,8 4 0 16,-11-3 0-16,11 3 8 0,-4-3-8 0,4 2 0 16,-11-2 0-16,7 6 0 0,4-6 0 0,-11 3 0 15,7 3 0-15,-7 0 0 0,0-7 0 0,0 7 0 16,4 7 0-16,-11-7 0 0,11 0 0 0,-8 0 0 0,-3 0 0 16,-7 0-18-16,0 0 3 0,11 0 1 15,0 0-10-15,-11 0-1 0,10 0-1 0,1-7 0 16,-11 7-22-16,3 0-5 0,4-3-1 0,-7 3 0 15,7-6-40-15,0 3-8 0,4-6-2 0,-7 2-969 16</inkml:trace>
  <inkml:trace contextRef="#ctx0" brushRef="#br0" timeOffset="18772.38">2970 6313 403 0,'0'0'36'0,"0"0"-36"0,0 0 0 0,0 0 0 16,0 0 178-16,0 0 29 0,0 0 5 0,0 0 2 0,0 0-85 0,0 0-17 15,0 0-3-15,0 0-1 0,0 0-44 0,0 0-8 16,0 0-3-16,0 0 0 0,0 0 9 0,0 0 2 16,0 0 0-16,0 0 0 0,0 0 1 0,0 0 1 15,0 0 0-15,0 0 0 0,0 0 6 0,0 0 2 16,4 7 0-16,-4-7 0 0,0 0-35 0,11 3-7 16,-4-3-2-16,7 0 0 0,-11 6 3 0,8-6 1 15,-1 0 0-15,1 0 0 0,0 0-21 0,3-6-4 16,-4 6-1-16,4 0 0 0,0 0-8 0,8-3 0 15,-12 3 0-15,8 3 0 0,-1-3 0 0,1 0 8 16,3 0-8-16,-7 0 8 0,8 0-8 0,-8 0 0 0,7 0 0 16,-7 0 0-16,-3 0 0 0,-1 0-16 15,8 0 4-15,-8 0 1 16,1 0-21-16,0 0-4 0,-1 0 0 0,1 6-1 16,-4-6-36-16,3 0-7 0,-3 0-2 0,-3 0-636 0,6 0-127 0</inkml:trace>
  <inkml:trace contextRef="#ctx0" brushRef="#br0" timeOffset="21267.81">4445 5376 1364 0,'0'0'60'0,"0"0"13"0,0 0-58 0,0 0-15 16,0 0 0-16,0 0 0 16,0 0 32-16,0 0 3 0,-7 0 1 0,3-6 0 15,-6 2-9-15,6 4-2 0,-3-6 0 0,4 6 0 16,-8-3-14-16,8-3-3 0,-8 6-8 0,0 0 12 0,1-10-12 0,-1 10 0 16,1-3 8-16,3-3-8 0,-11 6 14 0,4 0 0 15,0 0 0-15,0 0 0 0,-4 0 18 0,0 0 3 16,-3 0 1-16,7 0 0 0,-11 6-10 0,4-3-2 15,0-3 0-15,3 0 0 0,-6 0 6 0,3 0 1 16,6 10 0-16,-9-10 0 0,13 0-2 0,-6 6 0 16,10-3 0-16,-11-3 0 0,4 0-20 0,0 6-9 0,10-6 8 0,-6 0-8 15,-1 4 12-15,0 2-4 0,8-6 0 16,-8 0 0-16,4 9-8 0,4-9 0 0,-1 7 9 0,4-7-9 16,-7 3 10-16,4 6-2 0,-4-3-8 0,3-3 12 15,4 4-12-15,-7 2 0 16,7 1 0-16,0-4 0 0,-4 3 8 0,4-9-8 0,0 3 0 0,0 7 0 15,0-1 0-15,4-3 8 0,3 4-8 16,-7-1 0-16,4 1 0 0,3-1 9 0,-4 0-9 16,8-2 8-16,-8 2 2 0,4 1 0 0,-3 5 0 0,3-2 0 15,0 2 4-15,3 4 1 0,-2 0 0 0,-5 0 0 16,4 6-6-16,-7-6-1 0,4 6 0 0,-4 0 0 16,0 3-8-16,0 0 12 0,0 7-12 0,3-7 12 15,-3 7-12-15,7-7 0 0,-7 6 0 0,4 1 0 16,3-1 0-16,-7-5 0 0,0 8 0 0,7-2 0 15,0-1 13-15,-7 1-2 0,3-7-1 0,5 6 0 16,-8-5 0-16,3-1 0 0,1 0 0 0,3 3 0 0,-7-2-1 0,3-1 0 16,-3-3 0-16,7 3 0 0,-7 0-9 0,0-3 0 15,0 1 9-15,0-1-9 0,0-3 0 0,-7 3 9 16,7 3-9-16,-3-3 0 0,3 0 14 0,0-3-4 16,-7 3-1-16,3 0 0 0,4-6-9 15,0 0 0-15,-3-10 0 0,3 10 0 0,0-10 0 16,0 7 15-16,0-6-3 0,0 5 0 0,-8-5-1 15,8-1-1-15,-3-6 0 0,3 10 0 0,0-13-2 0,0 3 0 16,0 6 0-16,0-9 0 0,-7 7 3 0,7-7 0 16,-7 3 0-16,7 6 0 0,0-9 0 0,-7 6 0 15,3-3 0-15,4-3 0 0,0 7-11 0,-7 2 10 16,4 1-10-16,3-10 10 0,0 0-10 0,-4 6 0 16,4-6 0-16,0 0 8 0,0 0-8 0,0 0 12 0,0 0-12 15,-7 3 12-15,4 3 0 0,3-6 1 0,0 0 0 0,0 0 0 16,0 0-1-16,0 0-1 0,0 0 0 0,0 0 0 15,0 0 0-15,0 0 0 0,0 0 0 0,0 0 0 16,0 0-1-16,0 0 0 0,0 0 0 0,3-6 0 16,8 6-10-16,-11 0 12 0,0 0-12 0,0 0 12 15,3-3-4-15,8 3 0 0,-1-6 0 0,1 6 0 16,0 0-8-16,3 0 12 0,0 0-12 0,7 6 12 16,-11-6-12-16,8 3 0 0,0-3 0 0,-1 0 8 15,5 6-8-15,-8-6 0 0,7 3 0 0,-7-3 0 16,0 7 0-16,4-4 0 0,-11-3 0 0,10 0 0 15,-10 6 0-15,4-6 0 0,0 0 9 0,-1 0-9 16,1 0 0-16,-1 0-8 0,4-6 0 0,-3 6 0 16,0 0-22-1,-4-3-4-15,10-7-1 0,-3 4 0 0,1-3-8 0,-1-7-1 0,7 6-1 0,0-2 0 16,4-4-160-16,-8 7-32 0</inkml:trace>
  <inkml:trace contextRef="#ctx0" brushRef="#br0" timeOffset="23936.1">5133 6395 172 0,'0'0'16'16,"0"0"-16"-16,0 0 0 0,0 0 0 16,0 0 164-16,0 0 29 0,0 0 7 0,0 0 0 15,0 0-108-15,0 0-21 0,0 0-5 0,0 0-1 0,0 0-3 0,-4-3-1 16,4-3 0-16,0 6 0 0,0 0 6 0,0-10 1 16,0 10 0-16,0-3 0 0,0-3-27 15,0-4-5-15,0 10 0 0,0 0-1 0,4-6-7 0,-1 3-2 16,1-6 0-16,-4 2 0 0,0 4-4 0,4-3-1 15,-4 6 0-15,0-10 0 0,0 1 14 0,0 9 2 16,-4-9 1-16,4 2 0 0,0 4-11 0,-4-3-3 16,1 3 0-16,3-3 0 0,-4-4 13 0,4 10 3 15,-7 0 0-15,4-3 0 0,-8-3-17 0,8 3-3 16,-8-4-1-16,4 7 0 0,0 0-3 0,0 0 0 16,-4 0 0-16,8 7 0 0,-8-4-16 0,8 3 0 15,-8 3 0-15,4 1 0 0,0-7 0 0,-4 13 0 16,1-7 0-16,-4 10 0 0,3-3 0 0,-3 2 0 0,3-2 0 0,-6 3 0 15,10 0 0-15,-4-1 0 0,-3 8 0 0,4-8 0 16,-1 1 9-16,4 0-9 0,0-3 0 0,7 2 9 16,-11-2 1-16,11-3 0 0,0 2 0 0,-7 4 0 15,7-9-1-15,7-1 0 0,-7 7 0 0,0-7 0 16,4 1-9-16,3-1 10 0,-7 0-10 16,7 1 10-16,0-4-2 0,4-6 0 0,-8 3 0 0,8 3 0 15,3-6 0-15,-4 0 0 0,4-6 0 0,4 3 0 16,7 3-8-16,-11-6 12 0,0-4-12 15,0 1 12-15,4 6-12 0,-1-3 12 0,1-4-12 0,0 1 12 16,-4 2-12-16,3-2 0 0,-6 0 0 0,3 5 0 16,-10-5 0-16,3 3 8 0,0-4-8 0,3 1 12 15,-3 3-12-15,-7-4 8 0,4 1-8 0,-4-1 8 16,3 1-8-16,-3 0 0 0,0-7 0 0,0 7-11 0,0-1 35 16,-3 1 6-16,3-1 2 0,-4 1 0 0,4 3-16 0,-7-4-4 15,7 7 0-15,-3-3 0 0,3 3-12 0,-7-4 0 16,7 7 0-16,-4 0 0 0,4 0 0 0,0 0 0 15,-3 0 0-15,3 0 9 0,0 0-9 0,-7 0 0 16,3 0 0-16,4 0 0 0,0 0 0 0,0 0 8 16,-7 7-8-16,7-7 0 0,0 0 0 0,-3 9 0 15,3-9 0-15,0 10 0 0,0-1 0 0,3 0 0 16,-3 1 11-16,0-1-11 0,7 1 0 0,-7-1 0 16,4 0-13-16,3-2 4 0,-7 8 9 0,7-2 0 15,0-4 0-15,-7 1 0 0,0 5 0 0,3-5 0 16,4 5 0-16,-7-2 8 0,4 3-8 0,-1 3 8 15,1-4-8-15,-1 4 8 0,1 0-8 0,3 0 0 16,-7-1 8-16,4 4-8 0,3 0 0 0,-4-3 8 16,8 3-8-16,-11-3 0 0,3 0 8 0,4 9-8 15,-3-9 8-15,-1 6-8 0,1 0 9 0,3-6-9 0,0 6 12 0,-7-6-12 16,4-1 10-16,-4 1-10 0,7 0 8 0,-7 0-8 16,0 3 10-16,0-3-10 0,3-10 12 0,-3 10-12 15,0-3 0-15,0 2 0 0,0-5 0 0,0 3 0 16,-3-1 23-16,3-2-3 0,0 3 0 0,0 2 0 15,-7-8-20-15,3 5 0 0,-3-2 0 0,0 3 0 16,3-1 0-16,-3-2 0 0,-3-7 0 0,-1 10 0 16,1-4 11-16,-8-2-3 0,7-1 0 0,-13 1 0 15,6-1-8-15,0 4 0 0,-6-4 9 0,3-6-9 0,6 3 8 16,-6-3-8-16,0-3 8 0,-4 0-8 16,8 0 0-16,-8-3 0 0,4-3 0 0,0-3 0 15,3-1-35-15,-7 4-8 16,15-7-1-16,-11 4-1 0,7-7-135 0,-1-2-26 15,5-8-6-15,-1 8-836 0</inkml:trace>
  <inkml:trace contextRef="#ctx0" brushRef="#br0" timeOffset="24556.41">6004 5699 518 0,'0'0'23'16,"0"0"5"-16,0 0-28 0,0 0 0 0,0 0 0 0,7-10 0 15,-7 10 120-15,7 0 20 0,-7-9 3 0,0 9 1 0,0 0-80 0,11-3-16 16,-11 3-4-16,0-6 0 0,0 6 12 0,0 0 3 15,0 0 0-15,0 0 0 0,0 0 3 0,0 0 1 16,-7 0 0-16,3 9 0 0,-13-3-6 0,10-3-1 16,-11 7 0-16,4-1 0 0,-4-3 2 0,8 10 0 15,-11-3 0-15,6 2 0 0,-6-2-18 0,7 3-4 16,0 2-1-16,-4 1 0 0,8-3-13 0,-4 9-2 16,0-6-1-16,0 6 0 0,-4-3-8 15,11 3-2-15,-11 0 0 0,11 3 0 0,-11 0-1 0,4 7 0 16,4-7 0-16,-4 7 0 0,3 2 5 0,1 4 1 15,2-3 0-15,8-1 0 0,-7 4 2 0,4-3 1 16,3-1 0-16,0-2 0 0,3-1-5 0,4 1 0 16,-3-7-1-16,7 7 0 0,-1-10 0 0,1 3 0 15,3-9 0-15,-4 6 0 0,5-3-3 0,2 0-8 0,1 0 12 0,-8-4-4 16,8-2-8-16,0 3-14 0,-1-3 3 0,4-4 1 31,-3 4-20-31,0-7-4 0,-1 1-1 0,1-1 0 16,-4 0-18-16,4-2-4 0,-1-7-1 0,1 3-605 0,0 3-121 0</inkml:trace>
  <inkml:trace contextRef="#ctx0" brushRef="#br0" timeOffset="25306.07">6223 5859 1897 0,'0'0'84'0,"0"0"17"0,0 0-81 0,0 0-20 15,0 0 0-15,0 0 0 0,0 0 43 0,0 0 4 16,0 0 1-16,0 0 0 0,0 0-15 0,0 0-2 15,0 0-1-15,0 0 0 0,11 0-2 0,-8 0 0 0,8 0 0 0,3 0 0 16,0 0-10-16,4 0-2 16,-4 0-1-16,3 0 0 0,1 0 1 0,0 0 0 0,-1 0 0 0,1 0 0 15,3-3-5-15,0 3-1 0,4-7 0 0,-11 7 0 16,7 0-10-16,-3 0 10 0,3-3-10 16,0 3 10-16,-7 0 6 0,7 0 2 15,-3 0 0-15,0-6 0 0,-1 6-10 0,1 0-8 16,0 0 9-16,-4 0-9 0,3 6 10 0,-10-3-10 0,4-3 10 0,0 7-10 15,-4-4 9-15,0 3-9 0,0 3 8 0,-7-5-8 16,3 5 0-16,-3-3 0 16,0 4 0-16,0-1 0 0,-3 7 8 0,-4-4-8 0,0-5 8 0,0 11-8 15,-4-8 0-15,0 9 0 0,4-4 0 0,-10-5 0 16,3 8 9-16,0-8-9 0,-1 6 10 0,-2 2-10 16,-1-2 12-16,0-3-3 0,1 2-1 0,-8 4 0 15,4 0-8-15,0-3 8 0,3 2-8 0,-3-2 8 16,0 3-8-16,3 0 0 0,-6 0 0 0,6-1 8 0,0-2 11 0,-3 3 1 15,7 0 1-15,0-10 0 0,3 7-29 0,-3-1-7 16,7-2-1-16,4-4 0 0,-8 1 16 0,11 2 0 16,-7 1 0-16,3-7 0 0,1 4 0 0,3-1 0 15,0 0 8-15,0 1-8 0,0-1 10 0,0 1-2 16,0-1 0-16,-4 0 0 0,8 16-8 16,-1-15 0-16,1 6 0 0,-4-13 0 0,7 6 8 15,-3-3-8-15,3 4 8 16,0-1 9-16,0-3 2 0,3-2 0 0,-3 2 0 0,11-3-5 0,-7-3-1 15,-1 0 0-15,4 0 0 0,0 0 15 0,8-3 4 16,-12 3 0-16,8 0 0 0,3 0-32 0,-3-6-13 16,-1 6 1-16,1 6 0 0,-1-6 12 0,1 0 0 15,0 0 0-15,-4 0-9 0,0 0-4 0,7 3-1 0,-10-3 0 0,6 0 0 32,-3 0-14-32,4 0-2 0,-4 0-1 0,7-3 0 15,-7 3-40-15,4-6-8 0,0 6-1 0,-4-4-1 16,7-2-147-16,-3-3-28 0,-4-1-7 0,0-5-559 0</inkml:trace>
  <inkml:trace contextRef="#ctx0" brushRef="#br0" timeOffset="25998.82">6773 5671 460 0,'-10'0'20'0,"10"0"5"0,0 0-25 0,0 0 0 16,-7 0 0-16,7 0 0 0,-4 0 252 0,4 0 44 0,0 0 10 0,0 0 2 15,0 0-226-15,0 0-45 0,0 0-9 0,0 0-1 16,14 6-9-16,-3-3-2 0,-4-3 0 0,7 9 0 16,-3-9 4-16,3 10 0 0,-7-10 0 0,3 9 0 15,1-3-20-15,3 4 0 0,-3-1 0 0,3 1 0 16,0 5 13-16,0-5-4 0,4-1-1 0,-1 10 0 16,8-10 12-16,-7 10 3 0,-1-3 0 0,8 3 0 15,-7 0 14-15,3-4 3 0,0 4 1 0,4 0 0 16,-11 0-13-16,7 3-4 0,-11-4 0 0,8-5 0 15,3 12 8-15,-10-6 2 0,6 0 0 0,-6 6 0 0,3-6-19 0,-3 3-4 16,-4 0-1-16,0 3 0 16,-4 0 2-16,4-3 1 0,-7 3 0 0,0 0 0 0,-3-3-5 0,-1 3-8 15,4 0 11-15,-7 3-11 0,4-3 14 0,-8 3-4 16,4-2-1-16,-3 2 0 16,3-3-9-16,-1-6 0 0,-2 6 0 0,3-6 8 0,-4-1 0 15,1 1-8-15,-1-3 12 0,1 3-4 16,-1-10 10-16,4 10 2 0,-11-3 0 0,8-7 0 0,3 7-11 0,-8-4-1 15,8 4-8-15,-3-4 12 0,-1-5-12 0,1 2 0 16,6 7 8-16,1-7-8 0,-11 1 0 0,10-7 0 16,4-3 0-16,0 0 0 15,0 0-33-15,0 0-10 0,0 0-1 0,0 0-681 16,0 0-136-16</inkml:trace>
  <inkml:trace contextRef="#ctx0" brushRef="#br0" timeOffset="33756.78">7267 5285 172 0,'0'0'16'0,"0"0"-16"16,0 0 0-16,0 0 0 0,0 0 261 0,0 0 50 15,0-6 9-15,0 6 3 0,0 0-236 0,0 0-47 0,0 0-10 0,0 0-2 16,0 0-16-16,0 0-3 0,0 0-1 0,0 0 0 15,0 0 16-15,0 0 4 0,0 0 0 0,0 0 0 16,0 0 10-16,0 0 2 0,4 6 1 0,3-3 0 16,3 3-11-16,5-3-2 0,-8-3-1 0,3 0 0 15,8 7-15-15,-8-7-4 0,4 0 0 0,4-7 0 16,0 14 1-16,-1-7 0 0,1-7 0 0,0 7 0 16,-4 7-1-16,3-7-8 0,1 0 12 0,-4 3-4 15,0-3-8-15,0 6 0 0,1-6 0 0,-1 0 8 16,0 10-8-16,-4-10 0 0,4 0 0 0,-3 9 0 15,3-9 0-15,0 6 0 0,0-3 0 0,-3-3 0 16,3 0 15-16,0 0-3 0,-3 0 0 0,-1 0 0 0,1 0 9 16,3 0 2-16,-7-3 0 0,7-3 0 15,0 6-1-15,-7-9 0 0,4 9 0 0,-11 0 0 16,11 0 13-16,-11 0 2 0,0 0 1 0,7 0 0 16,3 0-38-16,-10 0 0 0,0 0 0 0,7 9 0 0,-7-9 0 0,7 9 0 15,-7 1 0-15,0-1 0 0,0-3 0 0,0 4 0 16,0-1 0-16,0 1 8 0,-7-4 4 0,7-6 2 15,0 9 0-15,0-6 0 16,0 23 10-16,0-17-12 0,7 0 0 0,-7 1-3 0,0 5-1 16,4-5 0-16,3 6 0 0,0-4-8 0,0 7 10 15,0 3-10-15,-3 0 10 0,3 3-10 0,-4 9 0 16,1 1 0-16,-1 2 8 0,-3 1-8 0,7 3 0 0,-7 0 0 16,0 3 0-16,0-4 0 0,0-2 8 0,4 0-8 0,-1 2 0 15,-3-8 0-15,0 8 0 16,0-5 0-16,0 3 0 0,0-4 19 0,0 1-2 15,4-4 0-15,-4 0 0 0,0 1 2 0,0-1 0 0,0-3 0 0,0 0 0 16,0-2-4-16,0-1-1 0,0-3 0 16,0 3 0-16,0 0-6 0,0-3-8 0,0 0 11 15,0 0-11-15,3 3 8 0,-3 0-8 0,0-3 0 0,0 0 0 16,0 0 11-16,0-4-11 0,4-2 10 0,-4 3-10 16,7-3 12-16,-7-4-4 0,0 1-8 0,0-4 12 15,3 1 11-15,1-1 1 0,-4-9 1 0,4 9 0 16,-4-6-8-16,0-3-1 0,0 0-1 0,7 7 0 15,-7-7-5-15,3 9-1 0,-3-9 0 0,0 0 0 16,4 10-9-16,-4-10 12 0,0 0-12 0,0 0 12 16,7 6-12-16,-7-6 8 0,0 0-8 0,0 0 8 15,0 0-8-15,0 0 0 0,0 0 0 0,0 0 8 0,0 0-8 0,0 0 0 16,0 0 0-16,0 0 0 0,0 0 9 0,0 0-9 16,0 0 10-16,0 0-10 0,0 0 17 15,0 0-2-15,0 0-1 0,0 0 0 16,0 0 1-16,0 0 0 0,0 0 0 0,0 0 0 0,0 0-3 0,0 0 0 15,0 0 0-15,0 0 0 0,0 0 0 16,0 0 10-16,0 0-11 16,0 0 9-16,0 0 1 0,0 0 1 0,0 0 0 0,0 0-22 0,0 0-10 15,-11 0 1-15,1 3 0 0,2-3 9 0,-2 0 0 16,3 6 0-16,-4-3 0 0,1-3 0 0,-1 7 9 16,0-4-9-16,-3 3 0 0,0-6 12 0,4 3-12 15,-4 3 12-15,3-6-12 0,-3 7 0 0,3-4 0 0,-6 3 0 0,3-3 0 16,3-3 0-16,0 7 0 0,-3-7 0 0,4 3 0 15,-4-3 0-15,3 6 0 0,0-3 0 0,-3 3 0 16,0-3-18-16,0-3-1 0,3 0 0 0,-3 0 0 31,0 0-12-31,4 0-2 0,-1 0-1 0,-3 0 0 16,3-3-88-16,4-3-18 0,-3 3-3 0,3-3-651 0,3-4-130 0</inkml:trace>
  <inkml:trace contextRef="#ctx0" brushRef="#br0" timeOffset="34341.31">8435 6053 979 0,'0'0'87'0,"0"0"-70"0,0 0-17 0,0 0 0 15,0 0 202-15,0 0 37 0,0 0 7 0,0 0 2 16,0 0-164-16,0 0-33 0,0 0-7 0,0 0 0 15,7 3-26-15,0 4-5 0,4-7-1 0,-4 3 0 16,3-3 2-16,4 6 0 0,-7-6 0 0,4 0 0 16,0 0-6-16,3 0-8 0,-4 0 11 0,1-6-11 15,3 3 11-15,0 3-11 0,-3 0 10 0,6-7-10 0,-6 7 8 0,3-3-8 16,0-3 0-16,7 6 9 0,-10-10-9 0,7 10 0 16,-1-3 0-16,1 3 8 0,-1-6-8 0,5 6 0 15,-5 0 0-15,4 0 0 16,1 0 0-16,-5 0-12 0,1 0 0 0,-1 0 1 0,1 0-5 15,0 0-2-15,-4 0 0 0,-4 0 0 16,5 0-98-16,-5 6-19 0,-3-6-4 0,-7 0-1 0</inkml:trace>
  <inkml:trace contextRef="#ctx0" brushRef="#br0" timeOffset="34658.46">8442 6295 2026 0,'0'0'90'0,"0"0"18"0,0 0-86 0,0 0-22 0,7 3 0 0,4-3 0 15,-1 0 32-15,4-3 1 0,0 3 1 0,8-7 0 16,-5 7-34-16,4-3 0 0,1-3 0 0,2 3 0 16,1 3 0-16,3-6 16 0,-3 2-1 0,0-2-1 15,-1 6-14-15,1 0-16 0,3-3 3 0,0-3 1 16,-3 6 0-16,0 0 0 0,-1 0 0 0,1 0 0 16,0 0-156-16,0 0-30 0,20 0-6 0,-6-3-2 0</inkml:trace>
  <inkml:trace contextRef="#ctx0" brushRef="#br0" timeOffset="46882.91">3461 9813 57 0,'0'0'0'0,"0"0"0"0,0 0 0 0,0 0 0 16,0 0 186-16,0 0 32 0,3-3 6 0,-3 3 2 16,0 0-106-16,0 0-22 0,0 0-4 0,0 0-1 15,0 0-12-15,0 0-2 0,0 0-1 0,0 0 0 16,7-10-9-16,-7 10-1 0,0-6-1 0,0 3 0 15,0-3-20-15,0-4-4 0,0 4-1 0,-7 3 0 16,4 3-2-16,-4-6 0 0,-4 3 0 0,4-4 0 16,-4 7-15-16,-3-3-3 0,4-3-1 0,-4 6 0 15,-4-10-2-15,0 10-1 0,8-3 0 0,-11-3 0 16,7 6-3-16,-8 0-1 0,8 0 0 0,0 0 0 0,4-6-2 0,-5 3-1 16,-2 6 0-16,3-3 0 0,3-3-11 0,1 3 10 15,-5 3-10-15,5 3 10 16,3-6-10-16,-4 0 0 0,1 0 0 0,-1 0 0 15,8 6 0-15,-8-6 0 0,0 0 0 0,1 0 0 0,6 3 8 16,-6-3-8-16,-1-3 8 0,8 3-8 16,-8-6 15-16,4 6-3 0,3 0 0 0,4 0 0 15,-3 0 0-15,3 0 0 0,0 0 0 0,-7 0 0 0,7 0-12 0,-4 0 9 16,4 0-9-16,0 0 8 0,0 0-8 0,0 9 0 16,0-9 0-16,-7 0 0 0,7 0 0 0,0 0 0 15,0 0 0-15,-3 10 0 0,-4-4 0 0,3-3 0 16,4-3 0-16,-3 7 0 0,3-7 0 0,-7 3 0 15,3 3 9-15,4 3-9 0,-7 1 0 0,7-4 9 0,-4 3-9 16,4 1 0-16,-3-1 22 0,3 1-2 0,-7 5-1 0,7-2 0 16,0 6-19-16,0-4 0 0,0 4 0 15,0 0 0-15,0 6-9 0,0 3-6 0,0-3-1 0,0 4 0 16,0 5 16-16,0 1 0 0,0-1 0 0,0-3 0 16,-4 4 12-16,4-1 4 0,0 1 2 0,0-7 0 15,-7 0-10-15,7 7-8 0,0-7 9 0,0 3-9 16,-3 1 12-16,3-7-4 15,-7 3-8-15,3-3 12 0,1 0-4 0,3 4-8 0,0-4 11 0,-7-3-11 16,3 9 10-16,-3-9-10 0,3 3 8 0,4 3-8 16,-10-6 0-16,6 0 8 0,4-3-8 15,-10 3 0-15,10 0 8 0,-7-3-8 0,7 3 8 0,-4-4-8 16,1 1 0-16,-4 0 0 0,3 9 0 0,-3-6 0 16,3 0 0-16,1 3 0 0,-4-6 0 0,7 0 0 15,-4-3 0-15,4 2 0 0,-7 1 0 0,7-3 0 0,0-4 16 16,7 4-3-16,-7-7 0 0,0 7 0 0,0-6-2 0,0-1-1 15,0 0 0-15,4 1 0 0,-4-10-1 0,0 9 0 16,7 1 0-16,-7-10 0 0,0 6-9 0,0-6 0 16,3 3 0-16,-3-3 0 0,0 0 0 0,0 6 0 15,0-6 0-15,0 10 0 0,11-1 8 0,-11-9 0 16,0 0 0-16,0 0 0 0,0 6 6 0,0-6 1 16,4 3 0-16,-4-3 0 15,0 0-7-15,0 0 0 0,0 0-8 0,0 0 12 0,0 0 0 16,0 0-1-16,0 0 0 0,0 0 0 0,0 0 1 0,0 0 0 15,0 0 0-15,0 0 0 0,0 0 0 0,0 0 0 16,0 0 0-16,0 0 0 0,0 0-1 0,7 0 0 16,0 0 0-16,3-3 0 0,8-3-3 0,-11 6-8 15,4-3 12-15,3-3-4 0,3 6-8 0,-3 0 0 16,1 0 0-16,6 0 0 0,-7-7 0 0,0 7 0 0,4 0 0 0,-1 0 0 16,1 0 0-16,-4 0 0 0,0 0 0 0,-3 0 0 15,3 0-8-15,-4 7 8 0,1-7-10 0,-1 0 10 16,-10 0-18-16,0 0 2 0,4 0 1 0,-4 0 0 31,0 0-14-31,4 0-3 0,3-7-1 0,-7 7 0 0,10-3-27 0,-6-3-4 0,6 6-2 16,-6-9 0-16,3 9-29 0,3-4-5 0,-2-2-2 15,-1 3 0-15,3-3 7 0,1-4 2 0,-4 1 0 0,10 3-503 16,-10 3-101-16</inkml:trace>
  <inkml:trace contextRef="#ctx0" brushRef="#br0" timeOffset="47498.99">2879 10641 806 0,'-4'0'72'0,"1"-6"-58"16,3 6-14-16,-7-4 0 0,3-2 181 15,-3 6 34-15,7 0 6 0,0 0 2 0,0 0-164 0,0-3-33 16,-4-6-6-16,4 9-2 0,11-7 3 0,-11 7 1 16,0 0 0-16,0 0 0 0,4-3 10 0,6-3 3 15,4 6 0-15,-3 0 0 0,10 0 5 0,-7 0 0 16,0 0 1-16,7 0 0 0,1 0-15 0,-8 6-3 16,10-3-1-16,-2-3 0 0,-5 7-9 0,4-4-1 15,1 3-1-15,-5-3 0 0,4-3-11 0,0 0 0 16,-3 0 0-16,3 0 8 0,-7 0 2 0,8-3 0 15,-1-3 0-15,-4 3 0 0,5-4 7 0,-1 4 2 16,-7-3 0-16,3 3 0 0,1-3-19 0,-4-1 0 16,0 4 0-16,7-3 0 15,-10 6-156-15,3 0-29 0,7-10-6 0,-7 10-1 0</inkml:trace>
  <inkml:trace contextRef="#ctx0" brushRef="#br0" timeOffset="48384.28">4473 9669 1303 0,'0'0'57'0,"0"0"13"0,0 0-56 0,0 0-14 15,0 0 0-15,0 0 0 0,-3 6 41 0,3-6 6 16,-7 3 1-16,0-3 0 0,0 0-15 0,7 0-2 15,-4 6-1-15,-7-6 0 0,1 0 9 0,6-6 1 16,-6 6 1-16,-1 0 0 0,-3 0 20 0,3 0 4 16,-3-9 1-16,4 9 0 0,-4 0-6 0,-4 0 0 0,4 0-1 0,0 0 0 15,-7 0-18-15,7 0-3 0,-11 0-1 0,11 0 0 16,-7 0-21-16,-4 0-4 16,4 0 0-16,-4 0-1 0,4 6-2 0,3-3 0 15,-7-3 0-15,4 6 0 0,0-2-9 0,4-4 8 0,-1 9-8 16,4-9 8-16,-4 6 11 0,0-3 1 15,4 4 1-15,4 2 0 0,-1-3-21 0,4-3 0 0,-3 7-10 0,-1-4 10 16,4-3 0-16,0 7 0 0,0-4 0 0,3 3 0 16,4 7 0-16,0-7 0 0,0 4 0 0,-7 3 0 15,7 2 0-15,0 1 0 0,0 0 0 0,7 6 0 16,-7-6 0-16,0 0 0 0,4 6 0 0,3 0 0 16,-7 3 0-16,3 7 0 0,8-7 8 0,-11 0-8 15,11 7 0-15,-11-4 0 0,3 0 0 0,4 1 0 0,-3-1 8 16,-4 4 1-16,0-7 1 0,0 6 0 15,-4 1-10-15,4-1 0 0,-7 1 0 0,4-4 8 0,3 4 3 0,-11-7 0 16,11 6 0-16,-11 1 0 0,8-1 1 0,-4-5 0 16,3 5 0-16,4-6 0 0,-7 0-12 0,4-2 0 15,-1 8 9-15,-3-6-9 0,7 1 0 16,-3-4 0-16,-4 9 0 0,3-6 8 0,-3 1-8 0,3-4 0 16,1 0 0-16,-4-3 0 0,3 3 0 0,-3-6 0 15,4-4 12-15,3 4-4 0,-4-3-8 16,4-4 9-16,0-2-9 0,0 5 10 0,0-5 1 0,0-1 0 15,0 1 0-15,0-1 0 0,4-3-11 0,-4-6 8 16,3 3-8-16,-3 4 8 0,7 2-8 0,-7 0 8 16,0-9-8-16,4 7 8 15,3 2 7-15,-4-6 1 0,-3-3 0 0,4 7 0 0,3-4 0 0,4 3 1 16,-11-6 0-16,3 9 0 0,-3-9-3 0,11 0-1 0,-1 10 0 0,1-10 0 16,-4 0-1-16,11 0 0 0,-4 0 0 0,-4 0 0 15,4 0-12-15,0 0 9 0,8-3-9 0,-12-4 8 16,8 7-8-16,0 0 0 0,-4 0 0 0,7-3 0 15,-4 3 0-15,-2 0 0 0,2 0-9 0,-3 3 9 32,0-3-36-32,1 0-1 0,2 0 0 0,-6 0 0 15,3 0-98-15,-4 7-19 0,-3-4-4 0,4-3-1 0,-11 0-45 0,7 6-8 16,4-3-3-16,-4-3-312 0,-7 0-62 0</inkml:trace>
  <inkml:trace contextRef="#ctx0" brushRef="#br0" timeOffset="49252.83">4900 10669 518 0,'0'0'23'0,"0"0"5"0,-7-3-28 0,4-3 0 16,3 3 0-16,-8-4 0 0,1 4 341 0,7-3 63 15,-3 0 13-15,-1 2 3 0,4-2-340 0,0-3-68 0,-3-1-12 0,3 1 0 16,0 0-12-16,-7-1 3 15,3 4 1-15,-3-4 0 0,4 1 8 0,-1 0 14 16,-6-1-3-16,-1 7-1 0,4-9-10 0,0 8-9 0,-4 4 9 0,-3 0-13 16,4 0 27-16,-5 4 6 0,5 2 0 0,-11 3 1 15,0 7-9-15,3-4-1 0,-7 4-1 0,4 3 0 16,0 0-10-16,3 6 0 0,-10-6 0 0,10-1 8 16,4 8-8-16,-3-8 12 0,3 1-12 0,-1 3 12 15,5 0-12-15,-1-3 0 0,8 3 0 0,-4-3 8 16,0-7-8-16,7 10 12 0,0-3-12 0,0-6 12 15,0 2-12-15,0 4 0 0,7-10 0 0,0 7 8 16,-4-6-8-16,4-1 8 0,-3 0-8 0,6-9 8 16,1 10 10-16,0-10 2 0,3 0 0 0,0 0 0 0,7-10-20 0,-3 7 0 15,3-9 0-15,0 2 0 0,4 1 0 0,-1-4-12 16,-6-2 1-16,3-1 1 0,0 3 10 16,0-2 0-16,4-4 10 0,-11 3-10 0,4 4 12 15,0-4-4-15,-4-3-8 0,7 3 12 0,-14 7 1 16,11-10 0-16,-8 4 0 0,4 2 0 15,-3-3-5-15,-8-2-8 0,8 8 11 0,-8-6-11 0,4 7 14 0,-7-3-4 16,4 2-1-16,-4 4 0 0,0-4 11 0,0 10 1 16,0 0 1-16,0 0 0 0,0 0-6 0,0 0-2 15,0 0 0-15,-4 4 0 0,-6 2-14 0,10 0 0 16,0-6 8-16,-11 3-8 0,8 7 0 0,-4-1 0 16,3 0 0-16,-3 1 0 0,4-4 0 0,-1 4 9 0,-3-1-9 0,7 0 8 15,0 1-8-15,0 5 0 0,-3-5 0 0,3 6-11 16,0-4 11-16,3 4 0 15,4-4 8-15,-7 4-8 0,4 3 8 0,-1-4-8 0,4 4 8 0,4 0-8 16,-11 0 0-16,7 3 0 0,0 0 0 0,3-3 0 16,-6 6 0-16,3-6 0 0,-3 6 0 0,6-7-8 15,-6 8 8-15,3 2-8 0,-7-9 8 0,3 6-8 16,1 3 8-16,3-9 0 0,-7 6 0 0,0-6 0 16,0 6 0-16,0-7 0 0,-7 1 8 15,3 6-8-15,1-9 11 0,3 3-3 0,-7 0 0 0,3 0 0 16,-3-1 1-16,0-2 0 0,0 9 0 0,-4-3 0 15,1-6-9-15,-4 3 0 0,3 6 0 0,4-7 0 16,-3-2 0-16,-5 3 12 0,5 0-4 0,-8 0 0 16,4-4-8-16,0-5-17 0,0 8 4 0,3-8 1 15,-3-1-50-15,4-2-10 0,-8-4-1 0,11 3-641 16,-11-3-128-16</inkml:trace>
  <inkml:trace contextRef="#ctx0" brushRef="#br0" timeOffset="49805.07">5676 9838 864 0,'0'0'38'0,"0"0"8"0,0 0-37 0,0 0-9 0,0 0 0 0,0 0 0 15,0-9 232-15,4 2 44 0,-1 4 8 0,1-3 3 16,3 3-230-16,-7 3-45 0,0 0-12 0,3-6 0 15,1 6 0-15,-4 0 8 0,0 0-8 0,0 0 8 16,0 0-8-16,0 0 0 0,0 0 0 0,0 0 0 16,-7 6 56-16,0-3 10 0,0 3 2 0,-4 4 0 0,-6-1-15 0,2 0-2 15,1 7-1-15,0-3 0 0,-7 2-1 16,7 10 0-16,-4-3 0 0,4 4 0 0,-3 2-33 0,6-3-6 16,-7 3-2-16,11 7 0 15,-10-1-8-15,10 1 8 0,-11 2-8 0,7-2 8 16,4 2-8-16,0-2 0 0,4 2 0 0,-11-2 0 15,7 3 0-15,3 2 0 0,-3-5 0 0,3 2 0 0,1 1 11 0,-4-3 0 16,3 2 0-16,4-2 0 0,-7-7 11 0,4 3 2 16,3-3 1-16,0 1 0 0,0-11-13 0,0 8-2 15,3-1-1-15,4-7 0 0,-3 8-1 0,6-4 0 16,1 3 0-16,0-7 0 0,-4 1-8 0,10 6-16 16,-6-6 4-16,14 0 1 15,-11-3-41-15,7-7-8 0,4 0-1 0,-1 1-1 16,1-1-39-16,0-2-8 0,-4-4-2 0,3-3-558 0,1 6-112 0</inkml:trace>
  <inkml:trace contextRef="#ctx0" brushRef="#br0" timeOffset="50626.78">5881 10080 2336 0,'-7'-4'52'0,"7"-2"10"0,-11 6 2 0,8-9 1 0,-1 2-52 0,4 7-13 16,0-3 0-16,0-3 0 0,4-3 0 0,-4 5 11 15,7-2-11-15,0-3 10 0,-7 6-10 0,7-4 0 16,0-2 9-16,3 9-9 0,1-6 0 0,0-4 0 15,3 10 0-15,3-3 0 0,1 3 0 0,0-6 0 16,3 6 0-16,0 0 8 0,4 0-8 0,-1 0 0 16,1 0 0-16,-4 0 0 0,4 6 34 0,3-3 6 15,-3-3 0-15,7 0 1 0,-8 0-18 0,5 0-4 16,-5 0-1-16,8 0 0 0,-11 0-2 0,4 0-1 16,0 0 0-16,3-3 0 0,-7 3 0 0,4 0 0 15,-4 3 0-15,3-3 0 0,-6 0-2 0,0 7 0 0,-1-4 0 16,1 3 0-16,-4-6-5 0,-3 3 0 15,3 3-8-15,-4 1 12 0,-3-4-3 0,4 3-1 0,-4-3 0 16,-3-3 0-16,-1 10 0 0,-3-10 0 0,0 0 0 0,0 0 0 16,0 9-8-16,0-3 0 0,0 4 0 0,-3-1 0 15,-1 1 13-15,-6-4 1 0,6 3 0 0,-7 1 0 16,1-1-14-16,-8 7 0 0,4-4 0 0,-4 4 0 16,-6-4 0-16,3 4 8 0,-4 3-8 0,0-3 0 15,0 2 0-15,1 1 8 0,-1 0-8 0,-3 6 0 16,0-6 0-16,-4 6 0 0,0 3 8 0,4-3-8 15,-4 4 0-15,4-4 0 0,10-6 0 0,-6 6 0 16,-8-7 0-16,11 7 0 0,3-6 0 0,-7 0 0 16,8 0 16-16,-1 0 0 0,-3-4 0 0,3 4 0 0,8-3-16 15,-8-4 0-15,11 4 0 0,-11 3 0 0,4-10 0 16,4 7 0-16,-4-7 0 0,3 7 0 16,0-3 0-16,1-4 0 0,3 0 0 0,0 1 0 15,0-1 0-15,0-2 0 0,3 2 0 0,-3 0 0 16,3-2 8-16,-3-4 0 0,7 6-8 0,-3-3 12 15,-1-6-12-15,4 0 0 0,-3 10-12 0,3-1 12 0,0-2 0 0,0-7 16 16,3 3-2-16,1 6 0 0,-1-3 2 0,4-2 0 16,-7-4 0-16,11 9 0 0,-7-3-4 0,6-3 0 15,1 4 0-15,-1-1 0 0,4-3 6 0,-3-3 1 16,0 6 0-16,6-3 0 0,-3-3-19 0,4 0-11 16,0 0 2-16,3 7 0 0,0-14 9 0,4 7 0 15,-1 0 0-15,1 0 0 0,-4-3 0 0,4-3 8 16,0 6-8-16,-1-3 0 0,1-3 0 0,-4 6 0 0,4 0 0 0,0 0 8 15,-1-7-8-15,1 4 0 0,-7 3 0 0,-1 0 0 32,8 0-27-32,-11 0 0 0,7-6 0 0,-3 6 0 15,-1 0-62-15,-2-3-13 0,2-3-2 0,1 6-1 16,-8-10-79-16,1 7-16 0,3-3-4 0</inkml:trace>
  <inkml:trace contextRef="#ctx0" brushRef="#br0" timeOffset="51142.68">6565 9694 2365 0,'0'0'52'0,"0"0"10"0,0 0 2 0,0 0 4 0,0 0-55 16,0 0-13-16,0 0 0 0,7 0 0 0,4 0-13 0,-1 0-6 16,1 3-1-16,3 3 0 0,-3-3 12 0,6 7 8 15,1 5-12-15,0 1 12 0,3-3 0 0,-4 12 0 16,1-6 0-16,0-1 0 0,-1 7 18 0,8 4 10 15,-11-4 3-15,4 3 0 0,-1 3 17 0,1 1 4 16,0 2 1-16,-8 1 0 0,4-1-1 0,1 4 0 0,-1-4 0 16,0 1 0-16,0-7-28 0,0 10-5 0,0-4-2 0,0-6 0 15,0 7-6-15,4 3-2 0,-11-4 0 0,4-6 0 16,-1 7-9-16,1-1 0 0,-4-6-12 0,0 7 12 16,0-7-8-16,-7 7 8 0,0-7 0 0,0-3 0 15,0 3 22-15,0-3 9 0,-7 0 1 0,-4 4 1 16,4 5-20-16,-3-6-4 0,3 1-1 0,-4-4 0 15,-3 0-8-15,0-3-11 0,3 0 3 0,-3-4 0 16,0-5 8-16,3 3 11 0,-3-7-3 16,4 0 0-1,-1 1-48-15,1-1-9 0,-1-2-3 0,0-7 0 0,1 0-112 16,3-7-24-16,-4 4-4 0,4-3 0 16,0-4-16-16,0-8-4 0</inkml:trace>
  <inkml:trace contextRef="#ctx0" brushRef="#br0" timeOffset="51976.87">7243 9706 1922 0,'-22'-3'85'0,"19"-3"18"0,-8 3-83 0,4-7-20 15,0 4 0-15,0-3 0 0,4 6 0 0,3 3 0 0,-7-7-10 0,7 7 10 16,0 0 20-16,0 0 10 0,0 0 2 16,0 0 1-16,0 0-16 0,0 0-3 15,0 0-1-15,0 10 0 0,7-1 31 0,-7-3 5 0,7 4 2 0,3-1 0 16,8-6 12-16,-8 7 2 0,8-4 1 0,3 3 0 15,0 1-2-15,1-4 0 0,6-3 0 0,-11 4 0 16,8-4-43-16,3-3-9 0,-3 0-1 0,0 0-1 16,3 0-10-16,0 0 10 0,0 0-10 0,1-3 10 15,2-4-10-15,-2 4 0 0,-5-3 0 0,8 6 8 16,-4-10-8-16,4 10 0 0,-7-9 0 0,3 9 0 0,0 0 0 16,-3-6 0-16,0 3 8 0,-1 3-8 0,1 0 0 0,-7 0 8 15,3 0-8-15,0 0 8 0,-7 3 4 0,0 3 0 16,4-6 0-16,-4 6 0 0,-4-3-4 0,1 7-8 15,0-4 12-15,-1-3-4 0,-6 7 12 0,3-1 1 16,0 7 1-16,-7-7 0 0,3 7-22 16,-3-4 0-16,0 10 0 0,0 0 0 15,-3-6 10-15,3 12-2 0,0-3-8 0,-7 4 12 0,3 5-12 16,-3 0 9-16,4 4-9 0,-4 0 8 0,0 3-8 16,3-4 0-16,-3 7 0 0,3-6 0 0,-6 6 8 0,10 6-8 15,-11-3 8-15,8 0-8 0,-4-3 12 0,0 6-4 16,3-6 0-16,1-3 0 0,-1-1-8 0,1-2 0 15,-1 0 9-15,0-4-9 0,4 1 0 0,0 2 0 16,0 7 0-16,0 0 0 0,0 0 0 0,4-6 0 16,-4 5 0-16,0-8-8 0,0 3 8 0,4-4 0 0,-4 1 0 0,0-7 0 15,0-3 0-15,3 0 0 0,-3-3 0 0,4-3 0 16,-4 3 0-16,3-10 9 0,-3 7-9 0,4-10 10 16,-1 7-10-16,-3-6 0 0,0-4 9 0,4 3-9 15,-1-6 8-15,-3-3-8 0,0 0 8 0,0 0-8 16,0 0 9-16,0 0-9 0,0 0 12 0,0 0-12 15,0 0 22-15,0 0-2 0,0 0-1 0,0 0 0 16,0 0-2-16,0 0 0 0,0 0 0 0,0 0 0 16,-10 0-6-16,3 0-2 0,0-3 0 0,-1-3 0 15,1 6 3-15,4-3 1 0,-11-3 0 0,3 6 0 16,4 0-13-16,-7-4 0 0,0-2 0 0,-4 6 0 16,4 0 0-16,-3-3 0 0,-5 3 8 0,1-6-8 15,0 6 0-15,0 0 0 0,-4 0 0 0,4 0 0 16,-4 6 0-16,8-3 0 0,-1-3 0 0,-7 0 0 15,8 6-18-15,3-2 0 0,-1-4 0 0,1 0 0 16,4 0-65-16,-1 0-13 0,4 0-2 0,0 0-1 16,0 0-90-16,7 0-19 0,0 0-3 0</inkml:trace>
  <inkml:trace contextRef="#ctx0" brushRef="#br0" timeOffset="52659.53">8724 10330 2163 0,'0'0'48'0,"-7"0"9"0,4 0 3 16,-4 0 0-16,7 0-48 0,0 0-12 0,-4 7 0 0,4-7 0 0,0 0 0 0,0 0 8 0,0 0-8 0,0 0 0 15,0 0 24-15,4 3-2 0,3 3 0 0,3-3 0 16,4 3-22-16,0-6 0 0,1 10 0 0,9-10 8 15,-6 0-8-15,7 0 0 0,-1 0 0 0,4 0 0 16,4-3 17-16,0 3 3 0,0 0 0 0,-1-7 0 16,-2 7-20-16,2 0 10 15,-2 0-10-15,2 0 8 0,-2-6-8 0,-5 6 8 0,1 0-8 0,3 0 8 16,-3 0-24-16,-4 0-6 0,0 0-1 0,-3 0 0 16,-4 0-129-1,4 6-27-15,-8-6-5 0,4 0-642 0</inkml:trace>
  <inkml:trace contextRef="#ctx0" brushRef="#br0" timeOffset="52989.53">8724 10641 1728 0,'0'0'153'0,"-7"0"-122"15,0 6-31-15,7-6 0 0,0 0 146 0,0 0 23 16,0 0 5-16,0 0 1 0,0 0-139 0,11 3-27 0,-1-3-9 0,4 0 0 16,4 0 13-16,3 7-2 15,0-7-1-15,4 3 0 0,3-3-1 0,0 0 0 0,4 0 0 0,4 6 0 16,-5-6 11-16,1 3 3 0,3-3 0 0,1 0 0 15,-1 0-23-15,-3-3-10 0,3 3 1 0,0-6 0 16,0 6-2-16,1-3 0 0,-5-4 0 0,5 7 0 31,-1-3-165-31,0-3-32 0</inkml:trace>
  <inkml:trace contextRef="#ctx0" brushRef="#br0" timeOffset="55294.21">10929 5297 1821 0,'-21'-3'80'0,"21"3"18"0,0 0-78 0,0 0-20 16,-4 0 0-16,4 0 0 0,0 0 48 0,0 0 5 15,0 0 2-15,-3-6 0 0,-8 6-55 0,11 0 0 16,0 0-11-16,-3-3 2 0,-8 3 9 0,4-6 14 15,7 6-3-15,-3 0-1 0,-8 0-1 0,0 0 0 16,1-4 0-16,3 4 0 0,0 0 6 0,-4 0 1 16,-7 0 0-16,8-6 0 0,-1 6 25 0,1 0 6 15,-8 0 1-15,0 6 0 0,1-6-4 0,3 0-1 16,-4 0 0-16,-7 4 0 0,-3-4-7 0,7 0 0 16,0 0-1-16,-4 6 0 0,-10-3-15 0,3-3-2 15,7 6-1-15,1-3 0 0,-5 4 7 0,1 2 0 0,0-6 1 16,0 4 0-16,7 2-25 0,-4 0 0 15,0 1 0-15,1-10 0 0,2 9 0 0,1-3 0 0,0-6 0 0,-4 10 0 16,4-10 0-16,-3 9 0 0,2-2 0 0,1-4 0 16,-4 3 0-16,4-3 0 0,0 3 0 0,4-3 0 15,-1-3 9-15,0 7-9 0,1-4 10 0,6 3-10 16,0-6 13-16,4 10-3 0,0-10-1 0,7 0 0 16,0 0 1-16,0 0 0 0,0 0 0 0,0 0 0 15,0 0-10-15,0 0 8 0,7 6-8 0,0-3 8 16,4 6-8-16,3-9 8 0,-3 10-8 0,3-10 8 15,-4 9-8-15,8-3 0 0,-4-6 0 0,7 10 0 16,-3-4 0-16,3-3 0 0,0 4 0 0,0-4 0 0,4 3 0 0,0-3 12 16,3 3-12-16,4-3 12 15,3-3-12-15,0 0 0 0,-3 7 0 0,3-7 8 16,4 3-8-16,-4 3 8 0,-3-6-8 0,-7 6 8 16,0-2-8-16,-1-4 0 0,5 9 0 0,-1-9 0 0,-7 6 18 0,0-3 2 15,4 7 0-15,-1-10 0 0,-9 6-20 0,2-3 0 16,-3 3 0-16,4-6 0 0,0 10 10 0,-4-10-2 15,-4 9 0-15,4-9 0 0,8 7-8 0,-8-7-11 16,-7 3 3-16,3-3 0 0,1 6 8 0,0-3 0 16,-11-3 8-16,0 0-8 0,0 0 0 0,3 0 9 15,1 6-9-15,-4-6 0 0,-7 4 10 0,7-4-10 16,0 0 8-16,-8 6-8 0,-6-3 8 0,4 9-8 0,-1-8 8 0,1 5-8 16,-5 0 9-16,-2-2-9 15,-1 2 10-15,1 0-10 0,2 1 9 0,-6-1-9 0,-7 10 8 0,3-9-8 16,1-1 0-16,-1 7 0 0,-7-7 0 0,0 0 0 15,1 7 0-15,3-3 0 0,6 2 8 16,-6 1-8-16,-4-3 0 0,4 2 0 0,7 4 0 0,0-10 0 16,-4 10 0-16,4-3 15 0,0-7-3 15,0 7 0-15,3-3-12 0,0 2 0 0,-3 1 0 0,4-4-10 16,-1 4 10-16,0-6 0 0,1 8 0 0,-5-2 0 16,5-3 0-16,-1 2 0 0,1 4 0 0,-1-3 0 15,0-4 0-15,4 4 0 0,-3-7 0 0,2 7 0 16,1-3 0-16,4-4 0 0,-1 7 0 0,1-7 0 15,2 1 0-15,1-1 0 0,0 0 8 0,0-2-8 16,4 2 12-16,-1 0-3 0,1 1 0 0,3-10 0 16,0 0-9-16,-4 6 8 0,1 4-8 0,-1-1 8 0,4-9-8 0,0 9 0 15,-3 1 0-15,3-1 8 0,-4 1-8 0,4-1 0 16,-3 0 0-16,3 1 0 0,0-10 0 0,-4 15 0 16,4-5 0-16,4-4 0 0,-4-6 0 0,3 10 0 15,-3-10 0-15,0 0 0 0,4 9 13 0,-1-6 1 16,-3-3 0-16,7 6 0 0,0 4-14 0,0-4 0 15,-7-6 0-15,11 3 0 0,3 3 0 16,-3-2 9-16,-1 2 1 0,1-3 0 0,-1 3-10 0,4-3 10 16,1-3-10-16,-5 7 10 0,4-4-2 0,-3 3-8 15,3-6 12-15,4 6-4 0,-4-3-8 0,3-3 10 16,1 7-10-16,0-4 10 0,-1-3-10 0,4 0 0 16,1 0 9-16,6 0-9 0,0 0 8 0,4 0-8 15,-4 0 10-15,0 0-10 0,4-3 0 0,0 3 0 16,-4-7 0-16,-3 7 0 0,-1 0 0 0,5-3 8 0,-1 3-8 0,-4 0 0 15,-6-6 0-15,0 6 0 0,3 0 0 0,0 0 0 16,-7 0 0-16,4 0 0 0,-4-6 0 0,4 3 9 16,-1 3-9-16,1-7 0 0,0 7 0 0,-1-9 0 15,8 9 0-15,0-9 0 0,-8 5 0 0,8-5 0 32,3 3-22-32,0-4-10 0,-3 1-1 0,-4 0-1 0,0-1-9 15,8 4-1-15,-1-4-1 0,-4 1 0 0,-2 9-106 0,-1-6-21 0,4 6-4 16</inkml:trace>
  <inkml:trace contextRef="#ctx0" brushRef="#br0" timeOffset="59242.9">9864 7006 824 0,'0'0'36'0,"0"0"8"0,0 0-35 0,-7 4-9 16,0-4 0-16,7 0 0 0,-7 0 64 0,7 0 10 16,-8-4 2-16,1 4 1 0,-3 4-34 0,3-4-7 15,-4 0-2-15,4 0 0 0,7 0-5 0,-3 0-1 16,-4 0 0-16,7 0 0 0,-8 0 10 0,8 0 2 0,0 0 0 0,0 0 0 16,0 0 11-16,0 0 2 0,0 0 1 0,0 0 0 15,0 0-1-15,0 0 0 0,0 0 0 0,0 0 0 16,0 0 0-16,0 0 0 0,0 0 0 0,0 0 0 15,0 0-18-15,0 0-4 0,0 0-1 0,8 0 0 16,-8 0-9-16,7 0-1 0,0 0-1 0,3 0 0 16,-10 0-7-16,7 0-2 0,4 0 0 0,-1 0 0 15,-2 0-10-15,2 0 0 0,4 0 0 0,-3 0 8 16,-1 0 1-16,1 0 0 0,0 0 0 0,3 0 0 16,0-4 1-16,-4 4 0 0,4-6 0 0,1 6 0 15,-1 0 10-15,0-6 3 0,0 6 0 0,4-3 0 16,-4 3-4-16,0 0-1 0,-4 0 0 0,8 0 0 15,-7 0-18-15,3 0 0 0,-4 0-13 0,4 0 5 16,-7-7 8-16,4 7 0 0,0 7 8 0,-11-7-8 16,0 0 0-16,10 0 8 0,-3 0-8 0,-7 0 0 15,0 0 0-15,7 0 0 0,0 3 0 0,-7-3 0 16,0 0 0-16,0 0 0 0,0 0 0 0,0 0 8 0,7 6-8 0,-7-6 0 16,0 0 8-16,0 0-8 0,0 0 8 0,4 10-8 15,-4-10 8-15,-7 9-8 0,3-3 0 0,-3-3 9 16,4 7-9-16,-4-4 0 0,0-3 10 0,-4 3-10 15,4 4 8-15,0-4-8 0,-7-3 0 0,0 7 0 16,3-4 0-16,1-3 0 0,-5 7 0 0,1-4 8 16,4 3-8-16,-4-9 0 0,3 10 0 0,0-1 0 0,1-3 8 0,-1-3-8 15,-3 7 0-15,0-10 0 0,4 6 0 0,-5 4 0 16,5-1 0-16,-4 0 0 0,0-2 0 0,-1 2 0 16,1 0 0-16,-3 1 0 15,3-1 0-15,0 1 0 0,-1-1 0 0,5 0 0 0,-4 1 0 0,3-4 0 16,1 4 0-16,-1-1 0 15,0 0 0-15,4-2 0 0,0-4 0 0,4 6 0 0,3-9 11 16,-4 6-11-16,1-2 11 0,3-4-11 0,3 6 12 0,-3-6-12 16,0 0 9-16,7 9-9 0,-3-2 0 0,3-4 9 15,0 6-9-15,0-3 8 0,4-3-8 0,-4 4 8 16,0-4 4-16,3-3 0 0,-3 0 0 0,0 0 0 16,7 6 6-16,-3-6 2 0,0 0 0 0,3 3 0 15,3 4-4-15,-3-7 0 0,1 0 0 0,-1 0 0 16,0 0-6-16,3 0-2 0,-2 0 0 0,-1 0 0 15,-4 0 0-15,4 0 0 0,-3 0 0 0,0 0 0 0,-4 0-8 0,0 0 0 16,-7 0 0-16,10 6 8 0,-10-6-8 0,7 3-16 16,-3 3 4-16,-4-6 1 15,0 0-115-15,0 0-23 0,3 3-5 0</inkml:trace>
  <inkml:trace contextRef="#ctx0" brushRef="#br0" timeOffset="62443.34">10862 6922 921 0,'0'0'40'0,"4"0"10"0,10 0-40 0,-14 0-10 16,-7 0 0-16,7 0 0 0,7 0 37 0,-7 0 6 15,0 0 1-15,0 0 0 0,0 0-28 0,0 0-4 16,0 0-2-16,0 0 0 0,-11-3-10 0,11 3 12 15,0 0-12-15,0 0 12 0,-10-7 1 0,10 7 1 16,0 0 0-16,0 0 0 0,-4-3 14 0,4 3 4 0,0 0 0 0,0 0 0 16,0 0 21-16,0 0 5 0,0 0 1 0,0 0 0 15,0 0-2-15,0 0 0 0,-11 3 0 0,4-3 0 16,7 0-12-16,0 0-2 0,-7 0-1 0,0 7 0 16,-7-4-22-16,7 3-4 0,7-6 0 0,-7 3-1 15,-7 3-15-15,7 4 11 0,7-10-11 0,0 0 10 16,-7 6-1-16,0-3 0 0,0 7 0 0,3-1 0 15,1 0 4-15,-4-2 1 0,0 2 0 0,-1 1 0 16,8-1-14-16,-7 0-8 0,0 1 8 0,-3-4-13 16,3 3 25-16,0 7 6 0,0-3 1 0,0 2 0 15,-8-5-3-15,8 9-1 0,4-4 0 0,-4-2 0 16,0 3-15-16,0 2 8 0,3 1-8 0,4-3 0 16,-7-1 8-16,4 4-8 0,-1-6 0 0,1 12 0 15,6-6 8-15,-6 0-8 0,-1-4 0 0,0 4 9 16,8-3-9-16,-4-7 0 0,-4 10 0 0,1-10 8 15,-1 7 0-15,4-7 0 0,4 1 0 0,-4-1 0 16,3 1 5-16,1-1 1 0,7-3 0 0,-4-3 0 0,-7-3 5 0,7 0 1 16,7 0 0-16,0-3 0 0,-4 3-11 0,5-6-1 15,-1 6-8-15,0 0 12 0,3-9-12 0,1 9 0 16,-7-3 0-16,3-4 0 0,0 1-24 0,0 3 3 16,-3-3 0-16,-1 2 0 0,-3 4-3 0,4-6 0 15,-4 3 0-15,-7 3 0 16,0 0-32-16,7-6-6 0,4 3-2 0,-11 3-538 15,0 0-108-15</inkml:trace>
  <inkml:trace contextRef="#ctx0" brushRef="#br0" timeOffset="62800.39">10626 7279 1728 0,'0'0'153'0,"0"0"-122"15,0 0-31-15,0 0 0 0,0 0 123 0,0 0 18 16,0 0 4-16,0 0 1 0,0 0-118 0,0 0-28 15,14-3 0-15,-7 3 0 0,-7 0 0 0,0 0 0 16,14-6 0-16,-3 6 0 0,-1-3-10 0,1-4 1 16,-4 7 0-16,3-3 0 0,4 3 9 0,-3-6-10 15,-11 6 10-15,11 0-10 0,3-3 10 0,0-3 0 16,-4 6 0-16,1 0 0 0,3 0-9 16,4-4 0-16,-8-2 0 0,1 6 0 15,-4 0-43-15,4-6-9 0,10 3-2 0,-11 3 0 16,-10 0-120-16,11 0-24 0,3-6-5 0</inkml:trace>
  <inkml:trace contextRef="#ctx0" brushRef="#br0" timeOffset="65097.28">11211 6859 288 0,'0'0'25'15,"0"0"-25"-15,0 0 0 0,0 0 0 16,-10 0 187-16,3 0 32 0,7 0 6 0,0 0 2 16,-7 0-124-16,0 0-25 0,7 0-5 0,0 0-1 15,0 0-25-15,0 0-6 0,-11 0-1 0,11 0 0 16,0 0-12-16,0 0-4 0,-4 0 0 0,4 0 0 0,0 0-8 0,0 0-3 15,0 0 0-15,0 0 0 0,0 0 2 0,0 0 0 16,0 0 0-16,0 0 0 0,0 0 8 0,4 9 1 16,7-2 1-16,-4-4 0 0,0 3-6 0,0-6-2 15,0 10 0-15,3-10 0 0,1 0-9 16,3 6-8-16,-14-6 9 0,7 3-9 16,4-3 0-16,3 6 0 0,-4-6 0 0,1 0 0 15,3 3 9-15,0-3-9 0,4-3 8 0,-4 3-8 16,-3-6 0-16,3 6 0 0,3 0 8 0,-3 0-8 0,-7-3 0 0,8-3 8 15,2 6-8-15,-3 0 8 0,-3-4-8 0,3-2 0 16,-3 6 9-16,10-6-9 0,0 3 8 0,-3 3-8 16,-8-7 8-16,1 7-8 0,6-3 0 0,-3 3 0 0,1 0 0 15,-5-6 0-15,1 6 0 0,-1 0 0 16,1 0 0-16,-11 0 0 0,0 0 0 0,7 0 0 0,0-3 0 0,-7 3 0 16,0 0 0-16,0 0 0 0,0 0 0 0,0 0 0 15,0 0 0-15,0 0 0 0,0 0 0 0,11 0 8 16,-4 0-8-16,-7 0 0 0,0 0 0 0,0 0 8 15,7-6-8-15,-7 6-12 0,0 0 4 0,0 0 0 16,0 0 8-16,0 0 16 0,0 0-4 0,0 0-1 16,0 0 9-16,0 0 3 0,0 0 0 0,0 0 0 15,0 0-23-15,0 0 0 0,0 0 0 16,0 0-8-16,0 0 8 0,-7 0 0 0,-4 0 0 0,11 0 0 16,0 0 0-16,-7 0 0 0,0 0 0 0,0 6 8 15,7-6-8-15,-7 0 0 0,0 0 0 0,-4 3 0 16,4-3 0-16,7 0 0 0,0 0 0 0,-7 0 0 15,-3 0 0-15,-1 6 9 0,11-6-9 0,0 0 10 16,-11 3-2-16,1-3-8 0,10 0 12 0,-4 7-4 16,-3-4-8-16,0 3 10 0,0 4-10 0,4-4 10 0,3-6-10 0,-8 3 0 15,-6 6 0-15,7 1 0 0,7-4 0 0,-3 3 0 16,-8 1 0-16,1-1 0 0,-1 1 0 0,0-1 8 16,4 0-8-16,-3 1 0 0,-4 2 0 0,3 1 0 15,4-4 0-15,0 1 0 0,-7-4 13 0,0 10 1 16,7-4 0-16,3-2 0 0,-3-1-2 0,0 1-1 15,-3 5 0-15,2-5 0 0,8-1-11 0,-3 0 0 16,-8 1 0-16,1-1 8 0,6 7 8 0,1-7 0 16,-8 1 1-16,4-1 0 0,-4 1-17 0,8 5-19 15,-4-5 4-15,-4 5 1 0,-3-2 24 0,7-7 5 16,0 4 1-16,4 5 0 0,-8-2-26 0,0 2-5 16,4-5-1-16,4 6 0 0,-1-4 16 0,4-3 0 15,-7 1 0-15,7-4 0 0,0 4 0 0,4-1 0 16,-8-3 0-16,4-3 0 0,0 7 0 0,0-10 0 0,0 0 0 0,-3 6 0 15,-1-3 12-15,4-3-12 0,0 0 12 0,-3 6-12 16,-8-2 16-16,11-4-4 0,0 0-1 0,0 0 0 16,-3 6-3-16,3-6 0 0,0 0 0 0,0 0 0 15,0 0-8-15,0 0 0 0,0 0 9 0,0 0-9 16,0 0 0-16,0 0 0 0,0 0 0 0,0 0 8 16,0 0-8-16,0 0 0 0,0 0 8 0,0 0-8 15,0 0 13-15,0 0-1 0,0 0-1 0,0 0 0 16,0 0-11-16,0 0 12 0,0 0-12 0,0 0 12 15,0 0-12-15,0 0 0 0,7 0 0 0,0 0 0 0,0 0 0 0,-7 0 0 16,0 0 0-16,10 3 0 0,1-3 0 16,-4 0 0-16,-7 0 9 0,0 0-9 15,11 0 8-15,-1 0-8 0,-3-3 8 0,-7 3-8 16,0 0 8-16,11 0-8 0,-1 0 8 0,-3-6-8 0,-7 6 11 16,11 0-3-16,0 0 0 0,3 0 0 0,0-4 0 0,0 4-8 15,4 0 12-15,-1 0-4 0,8 0-8 0,-4 0 0 16,-3 4 0-16,-1-4 0 0,12 0 0 0,-8 0 8 15,-7 6-8-15,0-6 0 0,4 0 0 0,-4 3 0 16,0 3-12-16,-7-6 12 16,-7 0-159-16,7 10-24 0</inkml:trace>
  <inkml:trace contextRef="#ctx0" brushRef="#br0" timeOffset="70377.39">12280 5893 961 0,'0'0'42'0,"0"0"10"0,0 0-42 0,0 0-10 15,0 0 0-15,0 0 0 0,0 0 34 0,0 0 5 16,0-9 1-16,0 9 0 0,0 0 19 0,0 0 4 16,0 0 1-16,0 0 0 0,0 0-28 0,0 0-4 15,0 0-2-15,0 0 0 0,4-6 22 0,-4 6 5 16,0 0 1-16,0 0 0 0,0 0-9 0,0 0-1 15,0 0-1-15,0 0 0 0,0 0-27 0,0 0-4 16,7 0-2-16,-7 0 0 0,3 9 5 0,4-3 1 16,-3 4 0-16,-1-1 0 0,-3-9 8 0,7 9 1 15,-7 1 1-15,4-1 0 0,0 1 6 0,-1 5 2 16,-3-5 0-16,4 9 0 0,-1-4-12 0,-3 1-2 16,4-4-1-16,-1 7 0 0,1 6-6 0,-4 0-1 0,3-6 0 0,-3 10 0 15,4-4-16-15,-4 3 0 0,3 0 0 0,1 3 0 16,-4-2 8-16,0-1-8 0,0 0 0 0,0 3 0 15,0 1 0-15,0-1 0 0,0-3 8 0,0-3-8 16,-4-3 0-16,4 3 0 0,-3-6 0 0,3-3 0 16,-4 3 16-16,4-4-4 0,-3-5-1 0,3 2 0 15,0-5 0-15,-4 2 0 0,4-3 0 0,0-6 0 16,0 0-3-16,0 4 0 0,0-4 0 0,0 0 0 16,0 0 4-16,0 0 1 0,0 0 0 0,0 0 0 15,0 0-5-15,0 0 0 0,0 0-8 0,0 0 12 16,0 0-12-16,4-10 8 0,-4 1-8 0,0 2 0 0,3-5 8 15,-3-4-8-15,4 4 0 0,-4-4 0 16,0-3 8-16,3-6-8 0,-3 6 0 0,0-6 0 16,0-3 0-16,0 0 0 0,0-4 0 0,0 1 0 15,0-3-12-15,-3-7 12 0,3 9-12 0,0-2 12 16,-4 6 0-16,1-4-8 0,-1 1 8 0,1 0 0 16,-1 2 0-16,1 4 0 0,-1 3 0 0,-3-3 0 0,3 0 16 0,1 6 4 15,-1-6 1-15,1 6 0 0,3 1-10 0,0-1-3 16,3 3 0-16,1 4 0 0,-1-4-8 0,5 0 0 15,-1-3 0-15,3 10 0 0,1-10-12 0,-1 4 12 16,4 2-10-16,1-3 10 0,-1 1-8 0,-4 5 8 16,4 1 0-16,0-1-9 0,1 1 9 0,-5 0 0 15,1 9 0-15,-1-10 0 0,1 10 0 0,0 0-10 0,-1 0 10 0,1 0 0 16,-4 0-10-16,3 10 10 0,-10-10-8 16,11 6 8-16,-1-3 0 0,-2 6 0 0,2-2 0 0,-3 2 0 15,4 0 0-15,-4 1 0 0,0-1-8 16,3 1 8-16,1 9-8 0,-4-10 8 0,0 7-8 15,4 2 8-15,-1-8 0 0,1 9 0 0,-4-4 0 0,0 4 0 16,-3 0 0-16,3-3 0 16,-4 2 0-16,1 1 0 0,-4-3 0 0,0 0 0 0,0-4 0 0,0 4 0 15,-4 0 0-15,1-4 0 0,-1-3 0 0,-3 1 0 16,0-1 0-16,-4 1 8 0,1-4 0 0,-1 3 0 16,1 1 2-16,-8-4 1 0,4-3 0 0,0 3 0 15,0-2-11-15,-4-4 0 0,0 0 0 0,1 6 0 16,-1-6 14-16,0 0-2 0,1 0-1 0,-1 0 0 15,1 3-11-15,-1 3 0 0,4-6 0 0,0 0 0 0,0 0 0 16,-1 0 0-16,8-6 0 0,-3 6-11 0,3 0-8 0,0-3-1 16,0 3-1-16,7 0 0 15,-4-6-79-15,4-4-15 0,0 7-3 0,4-3-566 16,-1-4-114-16</inkml:trace>
  <inkml:trace contextRef="#ctx0" brushRef="#br0" timeOffset="70932.89">13106 5260 518 0,'0'0'23'0,"0"0"5"0,0 0-28 0,0 0 0 0,0 0 0 0,0 0 0 15,0 0 215-15,0 0 37 0,0 0 8 0,0 0 2 16,7-6-187-16,-7 6-38 0,0 0-7 0,0 0-2 16,10 0 1-16,-10 0 0 0,0 0 0 0,0 0 0 15,0 0 15-15,0 0 2 0,0 0 1 0,0 0 0 16,-10 6 5-16,6 0 0 0,-3-3 1 0,0 7 0 15,-3-4-23-15,-1 6-5 0,0-5-1 0,1 5 0 16,-1 4 12-16,1 3 3 0,-4-4 0 0,3 4 0 16,0 0-11-16,1 6-3 0,-1-6 0 0,1 6 0 15,-5 0-8-15,5-3-1 0,-1 3-1 0,1 3 0 16,3-3-15-16,0 4 8 0,-4-4-8 0,8 3 0 0,-8 0 8 0,4 4-8 16,3-4 0-16,-3 0 9 0,4 0-9 0,-4 7 0 15,0-10 9-15,0 9-9 0,0-5 0 0,-1 8 0 16,-2-5 0-16,3-1 0 0,0 0 0 0,0-3 0 15,0 1 0-15,3-4 0 0,1-3 0 0,3 3 0 16,-4 0 8-16,8-6-8 0,-4 0 13 0,7-1-1 16,-4-2-1-16,4 0 0 0,0-7-11 0,4 1 0 0,-1-1 0 15,5-6 0-15,-5 3-16 0,4 1 2 16,0-7 0-16,4 3 0 16,-4-3-14-16,4 0-4 0,6-3 0 0,-2-4 0 15,-5 7-20-15,4 0-5 0,-3-6-1 0,0 3 0 16,-1 3-20-16,1 0-4 0,-7-6-1 0,-1 6-488 0,1 0-97 15</inkml:trace>
  <inkml:trace contextRef="#ctx0" brushRef="#br0" timeOffset="71483.42">13215 5831 864 0,'0'0'38'0,"0"0"8"0,4-7-37 0,-4 7-9 16,0-3 0-16,0-3 0 0,0 6 272 0,7-3 52 15,-4-4 10-15,1-2 2 0,3 9-228 0,0-3-47 16,3-3-9-16,-3 6-1 0,4 0-51 0,-4-4 0 16,7-2-14-16,-3 6 3 0,-1-6 11 0,4 3 0 15,-3 3 0-15,0-6 0 0,-1 6 0 0,1-4 0 16,-1 4 0-16,1-6 0 0,0 6 0 0,-4-3 0 15,3 3 0-15,1 0 0 0,-4 0 0 0,3 0 0 16,-3 0 0-16,4 0 0 0,-4 0 0 0,-3 3 11 16,3-3-3-16,-7 0 0 0,0 0 8 0,3 10 0 15,1-4 1-15,-4-6 0 0,0 9-6 0,0-3-2 16,-4 4 0-16,-3-1 0 0,4 1-9 0,-4-7 8 16,-4 13-8-16,4-7 8 0,-4 0-8 0,-3 7 0 0,4-3 0 0,-8-4 0 15,4 7-10-15,0 2 10 0,-7-8 0 0,3 6-9 16,-3 2 9-16,0 1 0 0,3-3 0 0,0-7 0 15,1 10 0-15,3-10 0 0,0 7 0 0,-1-6 0 16,5-1 0-16,3 7 0 0,-4-7 0 0,4 4 0 16,7-7 18-16,-3 3 2 0,3 1 1 0,-4-1 0 15,4 1-5-15,0-1 0 0,4-3-1 0,3-3 0 16,0 4 0-16,3 2 0 0,1-9 0 0,3 9 0 16,0-2-15-16,0-4 0 0,0-3 8 0,4 0-8 15,-4 0 0-15,4 0 8 0,-4 0-8 0,3 0 0 16,-2 6 0-16,2-6 0 0,-3 0 0 0,0 0 0 15,1 0-17-15,-1 0-7 0,-4-6 0 0,4 6-1 16,-3 0-35 0,3 0-6-16,-3-3-2 0,-1-4 0 0,1 7-107 0,-1-3-21 0,1-3-5 15</inkml:trace>
  <inkml:trace contextRef="#ctx0" brushRef="#br0" timeOffset="72153.67">13508 5304 518 0,'0'0'46'32,"0"0"-37"-32,0 0-9 0,0 0 0 0,0 0 100 0,0 0 19 0,0 0 3 0,0 0 1 0,0 0-51 15,0 0-11-15,0 0-1 0,0 0-1 0,0 0-11 0,0 0-3 16,0 0 0-16,0 0 0 0,0 0 31 0,0 0 5 15,10 0 2-15,-2 3 0 0,-8-3-10 0,17 9 70 16,-6-2-72-16,-4 8-22 0,3-2-4 16,1 2-1-16,3 1 0 0,4-3-6 0,-8 5-2 15,-3 1 0-15,4 6 0 0,0-6-13 0,6 3-3 16,-3-3-1-16,4 3 0 0,3 3-8 0,0 0-2 16,-3 0 0-16,0-3 0 0,-1 3 1 0,-3 3 0 0,4-3 0 0,0 4 0 15,-4-1 9-15,-4 3 1 0,1-9 1 0,-1 10 0 16,1-4 11-16,0-3 3 15,-1-3 0-15,-3 3 0 0,0 0-19 0,-3-3-3 0,-1 3-1 0,1 0 0 16,-4 3-12-16,3 1 0 0,-6 2 0 0,3-3 0 16,-4 0 0-16,-3-3 0 0,0-6 0 0,0 6 0 15,0-6 0-15,-3 0-10 0,-5-3 2 0,5-4 0 32,-4 4-23-32,0 3-4 0,-4-10-1 0,0 7-692 0,1-7-138 0</inkml:trace>
  <inkml:trace contextRef="#ctx0" brushRef="#br0" timeOffset="76067.53">14757 5849 288 0,'0'0'12'0,"0"0"4"15,0 0-16-15,0 0 0 0,0 0 0 0,0 0 0 16,0 0 182-16,0 0 34 0,0 0 6 0,0 0 2 0,0 0-175 0,0 0-34 15,0 0-7-15,0 0-8 0,-4-9 11 0,4 3-11 16,-3 3 12-16,3 3-12 0,0 0 15 0,0 0-4 16,0 0-1-16,3-7 0 0,-3 7 34 0,0 0 8 15,0 0 0-15,0 0 1 0,0 0 9 0,0 0 2 16,0 0 0-16,0 0 0 16,0 0-2-16,4-9 0 0,-4 9 0 0,3-3 0 0,-3 3-3 15,0 0-1-15,0 0 0 0,-3-7 0 0,3 7-34 0,0 0-6 16,0-9-2-16,0 6 0 0,0-3 4 0,-4-4 0 15,1 10 0-15,-1-6 0 0,1 3 6 0,-1 3 2 16,-3-6 0-16,7 6 0 0,0-4-28 0,0 4 0 16,-11-6 0-16,8 3 0 0,3 3 12 0,-7 0 4 15,-4-6 1-15,8 6 0 0,-8 6-4 0,1-6-1 0,3 3 0 0,-4-3 0 16,0 10-12-16,1-4 9 0,-4 3-9 16,3 1 8-16,-3 5-8 0,3-2 0 0,-3 3 9 0,4 2-9 15,-1-2 0-15,-3 3 9 0,3 0-9 0,4-4 0 16,0 4 11-16,0 0-11 0,4 0 10 0,-4-4-10 15,7-2 0-15,-4 3 8 0,4 2-8 0,0-8 0 16,0 6 0-16,0-7 8 0,4 7-8 0,-4-7 0 16,7-6 9-16,-4 7-9 0,4-4 8 0,0-3-8 15,-7-3 12-15,7 6-2 0,4-6-1 0,3 0 0 16,-3 0 0-16,3-6 0 0,-4 6 0 0,4-3 0 16,4-3-1-16,-4-4-8 0,0 7 12 0,0-3-4 15,1-4-8-15,2 1 10 0,-3 0-10 0,-3-1 10 16,-1 1-10-16,1-1 8 0,-4 4-8 0,4-3 8 15,-8-1-8-15,4 1 0 0,-3-1 0 0,3 1 8 16,-7 0-8-16,3-1 0 0,1-5 0 0,-1 8 0 16,-6-5 0-16,3 2 0 0,0-5 0 0,-4 5 8 0,4 1-8 0,0-1 12 15,0 1-12-15,-3 3 12 0,3-4-12 0,0 10 0 16,0 0 0-16,0 0 0 0,0 0 0 0,0 0 0 16,0 0-14-16,0 0 5 0,0 0 9 0,-4 10 0 15,1-4-9-15,3 3 9 0,0 1-11 0,0-1 3 16,0 1 0-16,0-1 0 0,-4 0 8 0,4 1 8 15,0 6-8-15,0-7 11 0,4 7-11 0,-4-4 10 16,0-2-10-16,3 5 10 0,1 1-10 0,-1-4 10 16,4 7-10-16,-3-3 10 0,0 3-2 0,3 0 0 0,0 6 0 15,0 0 0-15,-4-6-8 0,4 9 8 16,0-3-8-16,-3-6 8 0,3 6-8 0,-4-3 0 16,1 3 9-16,-1 0-9 0,1-6 11 0,0 9-3 15,-4-3 0-15,0-6 0 0,-4 6 1 0,4-6 0 16,-4 6 0-16,1-6 0 0,-1-1 11 0,1 1 1 0,-4 0 1 15,3 3 0-15,-3-9-14 0,0 5-8 0,0-2 8 0,0 3-8 16,-7 0 14-16,3-4-2 0,1 4 0 0,-4-3 0 16,0-4-12-16,-1 4 9 0,-2 3-9 0,3-3 8 15,0-4-8-15,-4 1 12 0,-3-1-12 0,7-2 12 16,-4-4 6-16,4-3 2 0,0 3 0 0,3-3 0 16,-3-3-20-16,0 0 0 0,0 0 0 0,3 0 0 15,-3 0-28-15,0-9-10 0,4 9-2 0,-5-9 0 31,5-1-81-31,-1 1-17 0,1-7-3 0,-1 4-605 0,4-4-121 0</inkml:trace>
  <inkml:trace contextRef="#ctx0" brushRef="#br0" timeOffset="77435.19">15522 5235 403 0,'0'0'17'0,"0"0"5"0,0 0-22 0,0 0 0 0,0 0 0 0,0 0 0 15,-7 0 263-15,7 0 48 0,0 0 9 0,0 0 3 16,0 0-243-16,0 0-49 0,-7 0-10 0,4-10-1 16,3 10 19-16,0 0 4 0,-7 0 1 0,7 0 0 15,-8 0-19-15,1 10-3 0,0-10-1 0,0 6 0 16,-3-3 19-16,3-3 3 0,-4 6 1 0,4 4 0 15,-4-1-16-15,1 1-4 0,-1-1 0 0,1 0 0 16,-4 1 20-16,3 6 3 0,0 2 1 0,1-8 0 16,-4 5-16-16,3 4-4 0,1-3 0 0,-1 3 0 0,7 0-9 0,-3-1-3 15,0 1 0-15,0 6 0 0,4-6-3 0,-4 0-1 16,0 6 0-16,0 3 0 0,7-3-4 0,-4 4-8 16,4-4 11-16,0 3-11 0,-3 6 15 0,3 1-4 15,3-1-1-15,-3-2 0 0,0 8-2 0,0-5-8 16,4-4 12-16,-1 1-4 0,-3-4-8 0,0 0 0 15,0 0 0-15,4-3 0 0,-1 0 0 0,-3 1 8 16,0-8-8-16,4 4 0 0,3-6 0 0,-4 3 8 16,4-4-8-16,-7-2 0 0,0 3 0 0,4-7 0 15,3-3-14-15,4-2 5 0,-1 5-10 0,4-9-1 16,4 0-1-16,-1 0 0 16,1 0-19-16,0 0-4 0,-1-3-1 0,5-3 0 15,-5 2-23-15,1-2-4 0,-1 6 0 0,-2-3-1 16,2-3-107-16,-3 3-20 0,0-4-5 0</inkml:trace>
  <inkml:trace contextRef="#ctx0" brushRef="#br0" timeOffset="78288.56">15632 5671 1036 0,'0'0'92'0,"0"0"-73"0,0 0-19 0,0 0 0 16,0 0 135-16,0 0 23 0,0 0 5 0,0 0 1 15,0 0-108-15,0 0-22 0,0 0-4 0,0 0-1 16,7 9 12-16,0-9 3 0,0 0 0 0,0 6 0 16,3-3-8-16,-3-3 0 0,4 7-1 0,0-7 0 0,-1-7-13 15,8 7-2-15,-4 0-1 0,4 0 0 16,-4-3 1-16,0-3 0 0,0 6 0 0,0-3 0 0,0 3-12 0,0-6-8 16,0 6 12-16,0 0-12 0,-3 0 8 0,3 0-8 15,-3 6 0-15,-4-3 0 0,0 3 23 16,-7-6-3-16,3 3 0 0,4 7 0 0,-7-1-20 0,0-3 0 15,-3 4 0-15,-1-1 0 0,1 1 0 0,-4-1 0 16,0 1 0-16,-4 5-8 0,-3-5 8 0,0-1 14 16,3 0-3-16,-3 7-1 0,-3-6-10 15,-1 5 0-15,4-12 0 0,-4 7 0 0,4 5 0 0,-4-5 0 16,4-1-8-16,0 1 8 0,0-1 0 0,0 7 0 16,0-7 0-16,0 1 0 0,3-1 14 0,1 10-2 15,-4-10-1-15,6 7 0 0,-2 0-11 0,3-4 12 16,0-3-12-16,0 7 12 0,3-6 0 0,1-1 0 15,3-3 0-15,3 4 0 0,-3-10 0 0,4 3 0 0,3 3 0 0,0-3 0 16,0 3-3-16,0-2 0 0,4-4 0 0,-1 0 0 16,4 0-9-16,0 0 0 0,0-4 0 0,4-2 0 15,7 6-24-15,-4-3-1 0,0-3 0 0,-3 3 0 32,3-4-12-32,0 4-3 0,4-3 0 0,-1-3 0 15,-2 2-61-15,2-2-13 0,1 6-2 0,-4-4-752 0</inkml:trace>
  <inkml:trace contextRef="#ctx0" brushRef="#br0" timeOffset="78910.89">16013 5250 864 0,'0'0'76'0,"0"0"-60"0,0 0-16 0,0 0 0 16,0 0 136-16,0 0 25 0,0 0 5 15,0 0 1-15,0 0-103 0,0 0-21 0,0 0-4 0,0 0-1 16,0 0 12-16,0 0 2 0,0 0 1 16,0 0 0-16,0 0 10 0,10 10 1 0,-3-4 1 0,0-3 0 15,0 7-19-15,0-1-4 0,0 0-1 0,1 1 0 16,2-1-13-16,-6 7-4 0,6 3 0 0,1-10 0 15,-1 7 3-15,1 0 0 0,3 2 0 0,0-5 0 16,4 3-2-16,-1 2 0 0,5 1 0 0,-5-3 0 16,4 3-9-16,4-1-3 0,0 4 0 0,0 0 0 15,-4-3-5-15,-4 6-8 0,1 0 11 0,0-6-11 16,-1 9 16-16,-3 1-3 0,0 5-1 0,-3-9 0 0,0 3 1 0,-1 1 0 16,-3 2 0-16,0-3 0 0,0-3-13 15,-3-3 0-15,3 10 0 0,-4-10 0 0,-3 12 0 16,0-6 0-16,4-3 0 0,-8 0 0 0,4-6 25 0,-7 6 6 15,4-6 1-15,-4 0 0 0,0 0-20 0,-4-4-4 16,1-5-8-16,-4 9 12 16,3-4 1-16,-3-2 0 0,-4-4 0 0,4 7 0 0,3-7-13 0,-3 1 0 15,0-1 0-15,-3-2 0 0,3 2 0 16,-1-6 0-16,-2 10 0 0,-1-10 0 0,4 6-18 0,0-9 0 16,0 6 0-16,0-6 0 15,0 0-190-15,3 0-39 0</inkml:trace>
  <inkml:trace contextRef="#ctx0" brushRef="#br0" timeOffset="95265.3">11307 9590 864 0,'0'0'76'15,"0"0"-60"-15,0 0-16 0,3-3 0 0,-3-3 111 0,4 3 19 16,-1-3 4-16,-3 6 1 0,-3-10-83 0,6 1-17 15,8-1-3-15,-8 1-1 0,-3 3 6 0,4-4 2 16,3 1 0-16,0-1 0 0,-4 1-14 0,1 0-2 16,-4 2-1-16,3-2 0 0,8 0 7 0,-7-1 2 15,-8 1 0-15,1-1 0 0,6 1-5 0,-3 3-1 16,-3 2 0-16,-1-5 0 0,0 0 12 0,1-1 3 16,-4 4 0-16,0-3 0 0,-4 2-5 0,1-2-1 15,6-1 0-15,-3 1 0 0,-4 0-11 0,1 6-3 0,6-4 0 16,-3-2 0-16,0 3-8 0,-3 6-3 15,3 0 0-15,0-4 0 0,7 4-9 0,-7 0 0 16,-4 0 9-16,0 4-9 0,4-4 0 0,0 6 0 0,-3 3 0 16,-1 1 0-16,0-1 0 0,1 0 0 15,3 1 0-15,-4 6 0 0,4-7 0 0,-3 0 0 0,10 7 0 0,-7-3 0 16,0-4 0-16,-1 7 0 0,5-1 0 0,-1-2 0 16,1 3 0-16,-1 2 11 0,-3-2-11 0,0-3 12 15,7 9-12-15,-3-4 12 0,-8 1-12 0,4 0 12 16,7 0-12-16,-7 6 10 0,0 0-10 0,-4-3 10 15,1 9-1-15,3 1 0 0,0-1 0 0,0-3 0 16,-11 10 0-16,7-4 0 0,8-5 0 0,-1 5 0 16,-3 4 6-16,0-4 1 0,4 1 0 0,3-1 0 15,3 1-4-15,-3-4-1 0,-7 4 0 0,7 2 0 0,7-2-1 16,-3-1 0-16,-11 4 0 0,7-7 0 16,0-3-10-16,0 7 0 0,3-7 0 0,-6 7 0 0,-4-7 0 0,3 0 0 15,11-3 0-15,-7 10 0 0,-7-13 0 0,0 9 0 16,14-3 0-16,-3 0 0 0,-8 1 0 15,1 2 0-15,-1-3 0 0,8 0 8 16,3-3 0-16,-11 4-8 0,-3-1 12 0,4-3-4 0,6 3 15 0,-3-3 2 16,-7-6 1-16,0 0 0 0,7 6-26 0,-4-6 0 15,-3 0 0-15,0-4 0 0,-3 4 21 0,3 0-1 16,7-3 0-16,-7 2 0 0,-4-2-20 0,4-3 0 16,3 2 0-16,-3 4 0 0,-3-3 11 0,3-4-3 15,0 4 0-15,0 0 0 0,3-4-8 0,1-2 0 16,-8 5 0-16,7 1 0 0,1-3 8 0,-1-4-8 0,-3 0 0 0,-3 7 8 15,6-6-8-15,1-1 0 0,-4 0 0 0,0 1 0 16,0 5 8-16,0-5 0 0,3-4 0 0,-3 4 0 16,0-1 0-16,0-6 0 0,0 6 0 0,3-2 0 15,-3 2 7-15,0-3 1 0,4-2 0 0,-1 2 0 16,1-3 3-16,-5 3 1 0,1-3 0 0,0 4 0 16,7-7-10-16,-10 0-2 0,-1 0 0 0,1 3 0 15,3-3-8-15,-4 0 0 0,0 6 0 0,1-6 0 16,-4-6 0-16,3 6 0 0,11 0 8 15,-7 0-8-15,-7-3 0 0,3 3 0 0,11 0 0 0,0 0 0 16,-7 0 0-16,7 0 0 0,0 0 0 0,0 0 0 16,0 0 0-16,0 0 0 0,-10 0 0 0,10 0 0 15,0 0-44-15,0 0 0 16,0 0-1-16,0 0 0 0,0 0-132 0,0 0-27 0,7-7-4 0</inkml:trace>
  <inkml:trace contextRef="#ctx0" brushRef="#br0" timeOffset="98869.8">12351 9785 403 0,'0'0'17'0,"0"0"5"0,0 0-22 0,0 0 0 16,0 0 0-16,0 0 0 16,0 0-17-16,0 0-8 0,0 0-2 15,0 0 0-15,0 0 88 0,0 0 18 0,0 0 3 0,0 0 1 0,0 0 21 0,0 0 4 16,0 0 0-16,0 0 1 15,0 0-5-15,0 0-2 0,0 0 0 0,0 0 0 0,-4 0-7 0,4 0-2 16,0 0 0-16,0 0 0 0,-3-10-24 0,3 1-5 16,0 9 0-16,0-6-1 0,3 3-41 0,-3-4-8 15,4-2-2-15,-4-1 0 0,3 10 2 0,1-9 0 16,-4 0 0-16,0-1 0 0,0 4-4 0,3-3-1 16,-3-1 0-16,0 1 0 0,-3-1 11 0,3 1 1 0,0 3 1 15,-4-4 0-15,1 1-4 0,3-1-1 0,-4 1 0 0,1-7 0 16,-1 7 0-16,4 0 0 15,-7-1 0-15,4 1 0 0,-1 6 2 0,-3-4 0 0,3-2 0 0,-3 3 0 16,7 6-11-16,0 0-8 0,0 0 12 0,-3 0-12 16,3 0 0-16,-7 0 0 0,0 6 0 15,0 3-9-15,0 1 9 0,3-1-12 0,-3 7 12 0,4-7-12 16,-4 10 12-16,-1 0 0 0,1 6 0 0,0-6 0 16,0 9 0-16,0-3 0 0,0 3 0 0,0-3 0 15,0 10 0-15,4-7 11 0,-5 10-1 0,1-4 0 16,0-6-10-16,4 7 0 0,-4-1 0 0,3 4 8 15,-3-3-8-15,4-1 8 0,-4 4-8 0,3-4 8 16,-3 1-8-16,0-1 0 0,3 4 0 0,-3-4 8 16,4 4-8-16,-8 0 0 0,4 2 0 0,0-2 0 15,-3 0 9-15,3 2 0 0,-4-2 0 0,0 0 0 0,4-4 11 0,0-6 3 16,0 7 0-16,-3-4 0 0,-1-3-23 0,4-6 0 16,-4 3 0-16,1 0 0 0,3 1 12 0,-4-4-3 15,8-7 0-15,-1 4 0 0,1-3-9 0,-1-4 8 16,4 4-8-16,0-7 8 0,0 1-8 0,0-1 0 15,0 1 9-15,0-4-9 0,0-6 0 0,0 0-20 16,0 0 4-16,0 0 1 16,0 0-45-1,0 0-8-15,0 0-3 0,0 0 0 0,0 0-135 0,4-6-27 0,6-13-6 0,-3 6-1 0</inkml:trace>
  <inkml:trace contextRef="#ctx0" brushRef="#br0" timeOffset="99353.55">11786 10506 403 0,'0'0'36'0,"0"0"-36"0,-7 0 0 0,7 0 0 0,0 0 316 16,0 0 57-16,0 0 11 0,0 0 3 0,0 0-297 0,0 0-59 15,0 0-12-15,0 0-3 0,11 0 26 0,3-6 5 16,0 6 1-16,4-3 0 0,-1 3-30 0,5 0-6 16,2-7 0-16,1 7-1 0,7 0 0 0,-4 0 0 15,0-3 0-15,0 3 0 0,1-6-1 0,2 6 0 16,-2 0 0-16,-1-3 0 0,-4-3-10 0,1 6 10 16,-4-7-10-16,0 4 10 0,-3-3-10 0,0 3 0 15,-4-4 9-15,3 4-9 0,1-3 0 0,-4 3 0 0,0-3 0 0,0-4 8 16,1 10-8-16,-1-3 0 0,-4-3 0 0,4 0 0 31,-7 2-22-31,4-2-6 0,3 6 0 0,-7-3-1 16,0-3-91-16,0 3-17 0,0 3-4 0,0-7-637 0</inkml:trace>
  <inkml:trace contextRef="#ctx0" brushRef="#br0" timeOffset="99968.18">13095 9568 1130 0,'18'-6'50'0,"-18"6"10"0,0 0-48 0,0 0-12 0,0 0 0 0,0 0 0 0,0 0 53 0,0 0 8 16,0 0 2-16,0 0 0 0,0 0-14 0,0 0-2 15,0 0-1-15,0 0 0 0,0 0-14 0,0 0-2 16,0 0-1-16,0 0 0 0,0 0 12 0,-7 6 3 15,7-6 0-15,-7 4 0 0,-4 2 17 0,4-3 4 0,0 3 1 0,-4-3 0 16,-3 4-30-16,0 2-5 0,4 0-2 0,-5 1 0 16,5-4-13-16,-4 7-4 0,0-7 0 0,0 13 0 15,-1-10 0-15,1 7-1 0,0-4 0 0,4 4 0 16,-4 9 0-16,3-6 0 0,-3 0 0 0,3 6 0 16,-3-3 9-16,4 9 1 0,-5 4 1 0,1-4 0 15,0 4-12-15,0 2-2 0,0 7-8 0,0-3 12 16,0-4 0-16,-4 7 0 0,4 0 0 0,0-6 0 15,-4 12 1-15,4-9 0 0,0 3 0 0,0 0 0 16,3-7 9-16,-3 7 2 0,0-3 0 0,0-3 0 16,10-1-2-16,-3 4 0 0,0-10 0 0,4 10 0 15,3-3-22-15,0-4 0 0,7 4 0 0,-4-4 0 16,1 4 0-16,-1-4 9 0,8 1-9 0,0-1 0 16,-4-5 0-16,3 5 0 0,4-9 0 0,-3 3-9 15,3-9 9-15,0 6 14 0,0-6-3 0,-3-6-1 16,3 2-45-16,0 1-9 0,0-7-1 0,0-5-1 15,4 5-28-15,0-9-6 0,-1 0 0 0,1 0-1 16,0 0-15-16,3-3-2 0,-4-3-1 0,5-4 0 0</inkml:trace>
  <inkml:trace contextRef="#ctx0" brushRef="#br0" timeOffset="104889.02">13243 10308 288 0,'0'0'12'0,"0"0"4"0,-3 4-16 0,-1-4 0 15,1 0 0-15,3 0 0 0,-7 0 290 0,3 0 55 0,4 0 11 0,0 0 3 16,0 0-242-16,-3 0-48 0,3 0-9 0,0 0-3 16,0 0-21-16,-7 0-4 0,7 0 0 0,0 0-1 15,0 0 2-15,0 0 1 0,0 0 0 0,0 0 0 16,0 0-3-16,0 0-1 0,0 0 0 0,0 0 0 15,0 0 11-15,0 0 3 0,0 0 0 0,0 0 0 16,0 0-16-16,0 0-2 0,0 0-1 0,0 0 0 16,0 0 3-16,0 0 0 0,0 0 0 0,10 0 0 0,1 0 2 0,-1 0 1 15,1 0 0-15,3 0 0 0,-3 0-31 0,3 0 8 16,0 0-8-16,0 0 0 0,0 6 0 0,0-6 0 16,0 0 0-16,-3 0 0 0,3 3 8 0,-3-3-8 15,-1 0 0-15,4 0 0 0,-3 6 0 0,-1-3 0 16,1-3 0-16,0 0 0 0,-1 0 0 0,-3 7 0 15,4-4 0-15,-4-3 0 0,0 6 0 0,0-6 8 16,-7 0-8-16,7 3 0 0,-7-3 0 0,7 6 0 16,-7-6 0-16,0 10 0 0,0-1 0 0,0-2 0 15,0 2 0-15,-3 0 0 0,-1 1 0 0,-3-1 0 16,0 1 0-16,0-1 0 0,-4 7 8 0,1-7-8 16,-1 1 0-16,-3 5 0 0,0-5 8 0,0 2-8 15,0-2 0-15,0 5 9 0,-1-5-9 0,1 5 0 16,-3-5 0-16,3-1 0 0,-8 7 0 0,8-4 0 0,-7 4 0 0,3-3 0 15,1 2 8-15,-1 1-8 0,1-4 8 0,-1 4-8 16,4-6 0-16,3 5 0 0,4-5 0 0,0 2 0 16,0-6 0-16,4 4 0 0,3-10 0 0,0 0 0 15,0 0 12-15,0 9-4 0,0-2 0 0,0-7 0 16,0 0-8-16,0 0 8 0,0 0-8 0,3 9 8 16,8-6 7-16,-1 3 1 0,1-3 0 0,3-3 0 15,-4 0-16-15,5 7 0 0,6-4 0 0,-4-3 0 16,1 0 0-16,0 0 0 0,3 0 0 0,0 0 0 15,0 0 0-15,0 0 0 0,1 0 0 16,6-3 0-16,-4 3-9 0,1-7 9 0,0 7 0 0,3-3-9 16,-3-3-4-16,-1 6-1 0,-6-3 0 0,0-3 0 31,-1 6-30-31,5 0-7 0,-5-3-1 0,-3-4 0 0,4 7-112 0,-4-3-24 0,-3-3-4 0</inkml:trace>
  <inkml:trace contextRef="#ctx0" brushRef="#br0" timeOffset="105643.64">13907 9675 1450 0,'0'0'32'0,"0"0"6"0,0 0 2 0,0 0 1 16,0 0-33-16,0 0-8 0,0 0 0 0,0 0 0 15,0 0 53-15,0 0 9 0,0-6 2 0,0 6 0 0,0 0 4 16,0 0 2-16,0 0 0 0,0 0 0 15,0 0-7-15,0 0-2 0,0 0 0 0,0 0 0 0,10 0-3 0,-10 0-1 16,7 0 0-16,0 6 0 0,0-3-16 0,4 3-3 16,-4-2-1-16,3 5 0 0,-2-3-18 0,2 4-4 15,-3-1-1-15,4 7 0 0,3-4-3 0,0 4-1 16,0 0 0-16,0-4 0 0,0 7-10 0,4 6 10 16,-4-6-10-16,4 0 10 0,-4 6-10 0,0-6 0 15,4 6 0-15,-4 0 8 0,3 3-8 0,1 0 0 0,3 7 0 0,-3-7 0 16,3 6 0-16,-3-5 0 0,-1 5 0 0,1-6 0 15,-4 7 14-15,0-1-2 0,0 4-1 16,-3-4 0-16,-4 1-11 0,0-1 0 0,-4-2 0 0,1 2 0 16,-1 1 18-16,-3-1 2 0,-3-5 0 0,3 5 0 15,-7-6-7-15,3 7-1 0,-3-7 0 0,4 0 0 16,-8-3 4-16,4 0 0 0,0-3 0 0,-4 3 0 16,1 0-4-16,-4 1-1 0,0-4 0 0,0 3 0 15,-4-7-3-15,4 1-8 0,-4 6 12 0,4-6-4 16,3 0 8-16,-3-10 0 0,-3 7 1 0,-1-7 0 15,0 1-6-15,1-1-2 0,-1 1 0 0,1-4 0 16,-1 3-9-16,-3-2 0 0,3-4 0 0,0 3 0 16,1-6 0-16,-1 3 0 0,4-3 0 0,0 0 0 15,0 0-37 1,0 0-10-16,3 0-1 0,1-3-1 0,-1 3-88 0,4-6-18 0,0 6-3 0,0-3-576 16,7 3-115-16</inkml:trace>
  <inkml:trace contextRef="#ctx0" brushRef="#br0" timeOffset="107159.46">15272 10381 691 0,'0'0'61'0,"0"0"-49"16,0 0-12-16,0 0 0 15,0 0 123-15,0 0 21 0,0 0 5 0,0 0 1 0,0 0-113 0,0 0-22 16,0 0-5-16,0 0-1 15,0 0 19-15,0 0 3 0,3-7 1 0,-3 7 0 0,4-9 14 0,-4 9 3 16,0-3 1-16,-4-4 0 0,4-2 13 0,0 9 2 16,-3 0 1-16,-1-6 0 0,-3 3-11 0,4-4-3 15,3 7 0-15,-7 0 0 0,-4-3-6 0,4-3-2 16,0 6 0-16,0 0 0 0,0 0-20 0,-4-3-4 16,4-3 0-16,0 6-1 0,0 0-11 0,0 0-8 15,-4 0 12-15,1 0-12 0,-1 0 16 16,1 0-4-16,-1-4-1 0,4 4 0 0,-7 4 3 0,3-4 1 15,1 0 0-15,-1 6 0 0,1-3-3 0,-1 3 0 16,0-3 0-16,1 7 0 0,-1 5-12 0,1-5 11 16,-1 6-11-16,0-4 10 0,1 4-10 0,-1-1 0 15,4 4 0-15,-3-6 0 0,3 12-8 0,-4-6 8 16,0 6 0-16,4-6 0 0,0-1 0 0,0-2 0 0,0 3 0 16,4-3 0-16,-1-4 0 0,1 4 0 0,3 0 0 0,0-4 8 15,3-3-8-15,1 7 0 0,-1-13 9 0,4 10-9 16,0-10 8-16,0 6-8 0,0-9 8 0,4 7-8 15,0-7 10-15,3 0-2 0,-4 0-8 0,4 0 12 16,-3-7 0-16,3 7-1 0,4-9 0 0,-4 6 0 16,0-10-11-16,-3 10 10 0,3-6-10 0,-4-1 10 15,1-5-1-15,3 5 0 0,-3 1 0 0,-1-1 0 16,-6 1 1-16,6-7 0 0,1 7 0 0,-4 0 0 16,0-1-10-16,0-6 10 0,-3 7-10 0,-1 0 10 15,4-1-10-15,-3-5 0 0,3 5 9 0,-4 1-9 16,1-4 8-16,-1 4-8 0,-3-7 8 0,0 10-8 15,4-4 9-15,-4 1-9 0,0 0 12 0,0-1-12 0,0 7 24 16,0 3-1-16,0-6-1 0,0 6 0 16,0 0-31-16,0 0-7 0,0 0 0 0,0 0-1 15,0 0 17-15,0 0-12 0,0 0 12 0,7 6-10 0,0-3 10 16,0 7-10-16,-4-1 10 0,1 0-10 0,0 1 10 0,-1 6 0 16,1-1 0-16,-4-2 0 0,0 2 0 0,3 1 0 15,-3-3 0-15,0 2 8 0,0-2-8 0,0 9 11 16,4-3-11-16,-1-7 12 0,-3 10-3 0,0-3 0 15,4 0 0-15,-1 0 0 0,1 6 3 0,-4-3 0 16,0 3 0-16,0 3 0 0,3-6-12 0,4 0 0 0,-3 3 0 0,3 3 0 16,-4 0 0-16,1 4 0 0,0-10 0 0,-1 3 0 15,-3 3 0-15,0-3 0 0,0 3 0 0,0-3 0 16,-3 4 0-16,-1-4 0 0,4 0 0 0,-4-6 0 16,-3-1 13-16,4 1 1 0,3 0 0 0,-4-3 0 15,-6 2-1-15,3 1 0 0,0-3 0 0,0-7 0 16,-4 7-13-16,4-3 0 0,-7-4 0 0,3-3 0 15,4 10 8-15,-3-13-8 0,-1 7 0 0,0-1 0 16,1-3 8-16,-1-3-8 0,1 4 0 0,-1-7 9 16,1 3-9-16,-1-3 0 0,0 6 0 0,-3-6 0 15,4-6 0-15,-4 6-9 0,-1 0 0 0,5-3 0 16,-4 3-13-16,-4-7-2 0,0 4-1 0,4-3 0 31,-3 3-107-31,-1-7-22 0,-3 1-4 0,7-4-552 0,-4 4-110 0</inkml:trace>
  <inkml:trace contextRef="#ctx0" brushRef="#br0" timeOffset="108826.16">15896 9587 403 0,'11'-6'36'0,"-8"6"-36"16,4-3 0-16,-3-3 0 0,-1 2 85 0,4-2 11 16,4 3 1-16,-4-3 1 0,0 3-33 0,-3-4-6 0,6 1-2 0,-3 3 0 15,-3-7-7-15,3 1-2 0,0 3 0 0,0 3 0 16,0-4-19-16,0-2-4 16,4 0-1-16,-4 2 0 0,0-2 7 0,0 6 1 15,0-3 0-15,4 2 0 0,-8-2-2 0,4 6 0 16,-7 0 0-16,0 0 0 0,0 0 22 0,0 0 5 15,0 0 1-15,0 0 0 0,-3 10 12 0,-1-1 2 0,1 0 1 16,-1-2 0-16,-3 8-17 0,0-2-4 0,-4-4-1 0,4 1 0 16,-3 5-3-16,-4 1 0 0,3 3 0 0,-3-7 0 15,0 4-12-15,0 9-2 0,3-6-1 0,-7 0 0 16,1 0-1-16,-1 6-1 0,0 3 0 0,-3-3 0 16,4 9-16-16,-4-2-3 0,-1 9-1 0,-2-4 0 15,-1 7-3-15,4 3 0 0,-4 3 0 0,4-6 0 16,0 3 0-16,0-6-8 0,6 0 12 0,-2 3-4 15,6-10 4-15,1 4 1 0,-1 3 0 0,4-7 0 0,4-3 7 0,-1 4 0 16,4-1 1-16,0 1 0 0,4-7-10 0,-1 0-3 16,1 1 0-16,3 2 0 0,-4-9-8 15,4 3 0-15,0 3 0 0,0-6 0 0,4 0-9 0,-4-3 9 16,0-3-12-16,4 2 12 16,-1 1-28-1,1-3 0-15,-4 3 1 0,7-10 0 0,0 7-9 0,0-7-3 0,0 1 0 0,7-4 0 16,-6-3-20-16,2-3-4 0,-3 0-1 0,4-3 0 15,0 3-150-15,-1-6-30 0,4-4-7 0,-3 4-1 0</inkml:trace>
  <inkml:trace contextRef="#ctx0" brushRef="#br0" timeOffset="109872.61">16051 10255 403 0,'0'0'36'0,"0"0"-36"0,0 0 0 0,0 0 0 16,0 0 311-16,0 0 55 0,0 0 11 0,0 0 3 15,0 0-248-15,0 0-48 0,0 0-11 0,0 0-1 0,0 0-26 0,11 3-5 16,-4-3-1-16,4-3 0 15,-1 3-12-15,4-6-4 0,-3 6 0 0,7-3 0 0,-1-4-14 0,1 7-10 16,-1-6 12-16,5 3-12 0,-1-3 10 0,0 6-10 16,7-3 8-16,-10-4-8 0,-4 7 0 0,4 0 8 15,-4 0-8-15,3 0 0 0,-3 0 0 0,1 0 0 16,-5 0 0-16,1 7 0 0,-4-4 0 0,0-3 0 0,0 0 8 0,-7 0-8 16,0 0 8-16,0 0-8 0,0 0 12 0,0 0-4 15,-4 9-8-15,-3 4 8 0,-3-4-8 0,-4 1 8 16,3 2-8-16,-3-3 0 0,-4 4 0 0,1 0 0 15,-8 2 0-15,4-2 0 0,-4 2 0 0,4 4 0 16,-4 0-12-16,1 3 12 0,2-3-12 0,1-7 12 16,0 7-10-16,7 3 10 0,0-9 0 0,0 2-9 15,3 1 17-15,1-3 4 0,-1 5 1 0,4-8 0 16,0 6-5-16,3-7 0 0,-3 0-8 0,7 1 12 16,-3-1 0-16,3 1-1 0,0-10 0 0,0 6 0 15,3 3 8-15,4 1 1 0,0-10 1 0,4 6 0 16,0-3-21-16,-1-3 0 0,4 0 0 0,4 0 0 15,-1 0-10-15,5 0-6 0,-1 0-2 0,4 0 0 16,3-3 4-16,-4 3 1 0,5-6 0 0,-1 3 0 16,-3-4-16-16,-1 4-3 0,1-3-1 0,3 0 0 15,-3 2-106-15,-4-2-21 0,4-3-4 0</inkml:trace>
  <inkml:trace contextRef="#ctx0" brushRef="#br0" timeOffset="110464.75">16556 9481 1566 0,'0'0'69'0,"-11"0"15"0,1 3-68 0,-1 3-16 0,1-6 0 0,-1 6 0 16,0-3 53-16,1-3 7 0,3 10 2 0,0-10 0 16,0 6 9-16,7 3 1 0,-4-5 1 0,1 5 0 15,3-3-21-15,3 10-4 0,-3-7 0 0,4 4-1 16,3-4-20-16,-4 1-4 0,4 5-1 0,-3-5 0 15,3 6-10-15,0-7-3 0,-4 7 0 0,4-4 0 16,1 7-9-16,-1-3 12 0,0-1-12 0,0 4 12 16,0-6-12-16,0 12 8 0,3-6-8 0,-3 6 8 0,4-7-8 15,-4 11 10-15,7 2-10 0,-3-3 10 0,-1 1 3 0,1-1 1 16,3 3 0-16,0-3 0 16,-3 7 6-16,6-7 2 0,-2 0 0 0,2-3 0 15,1 0-10-15,-1 4-1 0,1-4-1 0,-4 6 0 16,4 4-10-16,-4 2 0 0,-3 7 0 0,3 0 0 0,-7-9 0 15,3 8 0-15,-3-8 0 0,0 3 0 0,-7-4 0 0,4-6 0 16,-1 10 0-16,-3-13 0 16,-7 3 10-16,0-3-10 0,0 3 12 0,0-2-12 0,-3-8 38 0,-1 1 1 15,-3-3 0-15,3 3 0 0,1-4-25 0,-4-2-5 16,3 3-1-16,-3-7 0 0,3 7-8 0,-3-4 8 16,0-5-8-16,0 2 8 0,0 0-8 0,3 1-11 15,-3-4 3-15,0-3 0 16,0 7-21-16,3-10-4 0,-3 9-1 0,4-9 0 15,-1 6-35-15,1-6-7 0,-1 3-2 0,7 4 0 16,-3-14-138-16,4 4-27 0,-11-3-5 0,14 6-2 0</inkml:trace>
  <inkml:trace contextRef="#ctx0" brushRef="#br0" timeOffset="112659.62">17685 10374 1440 0,'0'0'64'0,"0"0"12"0,0 0-60 0,0 0-16 0,-4 0 0 0,1-3 0 0,-1-3 86 0,1-4 14 16,-1 10 4-16,1-9 0 0,-1 3-65 0,-3 6-13 15,3-10-2-15,1 7-1 0,-4-6-23 0,0 3 0 16,3 2 0-16,-3-2-8 0,-3 6 8 0,-1 0 12 15,1 0-2-15,-5 0-1 0,1 0 5 0,0 6 1 16,0-2 0-16,-4 5 0 0,4-3 4 0,0-3 1 0,0 7 0 16,0 5 0-16,-4-5-4 0,1-1 0 0,6 7 0 0,-3-3 0 15,0 2-16-15,3-5 0 0,1 8 0 0,-1-2 0 16,4 3 0-16,0-3 0 0,4-4 0 0,-1 4 0 16,4 3 0-16,0-1 0 0,0-8 0 0,4 6 0 15,-1 2 0-15,1-8 0 0,3 5 0 0,-4-5 0 16,8-1-10-16,-4 1 10 0,3-1-10 0,1-3 10 15,-4-3-16-15,4 4 2 0,-4-7 1 0,0 0 0 16,0 0 13-16,3-7 0 0,4 7 9 0,-3-3-9 16,-4-3 26-16,4-3-1 0,3 6 0 0,-4-7 0 15,1-2 14-15,0 2 2 0,-1 1 1 0,1-1 0 16,-1-8-3-16,1 2-1 0,-1-3 0 0,1 0 0 16,0-6-11-16,-1 3-3 0,1-9 0 0,-1 3 0 15,-3-1-12-15,0-5-2 0,1-1-1 0,-1-2 0 16,0-7-9-16,-4 6 0 0,4-6 0 0,-3 0 0 15,3 1 0-15,-4-5 0 0,1 8 0 0,-1-4 0 0,1 6 0 16,-4 1 0-16,3-7 0 0,-3 9 8 0,0 1-8 0,0 2 10 16,0 1-10-16,0 0 10 0,0 6-10 0,-3-1-17 15,-1 1 4-15,1 7 1 16,3-1-24-16,-4 0-4 0,1 3 0 0,-1 7-1 16,4-1-80-16,-3 7-16 0,3 3-3 0,0 0-774 0</inkml:trace>
  <inkml:trace contextRef="#ctx0" brushRef="#br0" timeOffset="113165.26">17875 10246 2368 0,'0'0'105'0,"0"0"22"15,0 0-102-15,0 0-25 0,0 0 0 0,0 0 0 16,4-7 33-16,6 1 2 0,1 3 0 0,3-3 0 16,0-4-25-16,0 10-10 0,4-9 8 0,0 9-8 15,-1-9 0-15,4 9 0 0,1-10-9 0,-1 10 9 16,-4-3 0-16,5-3 0 0,-5 6 0 0,1 0 0 0,-4 0 0 0,0 0 0 15,-3 0 0-15,-4 6 0 0,3-3 0 0,-10-3 0 16,0 0 0-16,0 0 0 0,4 6-24 0,-4-6 1 16,0 0 1-16,0 13 0 0,-4-4 22 0,-3 1 0 15,4-4-9-15,-8 3 9 0,0 1 0 0,1-1 0 16,-1 1 0-16,-3-1 0 0,0 0 0 0,-4 7 0 16,1-6 0-16,-1 5 0 0,1-2-10 0,-1 2 2 15,0 4 0-15,4 0 0 0,0-3 8 0,0 3 11 16,0-4-3-16,3-2 0 0,1 3 12 0,-1 2 1 15,0 1 1-15,8-3 0 0,-4 3-22 0,3-4 0 16,1-2-10-16,3 3 10 0,0-7 0 0,3 7 0 16,1-7 8-16,-1 0-8 0,4 1 13 0,4-1-3 15,0-2-1-15,3-4 0 0,-4 3 3 0,4-3 1 0,4-3 0 0,0 0 0 16,6 0-13-16,-2 0-16 0,2-3 3 0,1 3 1 31,3-6-84-31,-3 6-16 0,3 0-3 0,0 0-561 0,4 0-112 0</inkml:trace>
  <inkml:trace contextRef="#ctx0" brushRef="#br0" timeOffset="118363.9">11088 11553 990 0,'-21'0'44'0,"21"0"8"0,0 0-41 0,0 0-11 0,0 0 0 0,0 0 0 15,0-3 87-15,0 3 15 0,0 0 3 0,0 0 1 16,-7-9-54-16,7 9-12 0,0 0-1 0,0 0-1 16,0 0-2-16,0 0 0 0,0 0 0 0,0 0 0 15,0 0 13-15,0 0 3 0,0 0 0 0,3 9 0 16,4 1-4-16,-3-1 0 0,-8-3 0 0,1 4 0 15,6-7-5-15,1 6-2 0,-8 1 0 0,1-1 0 16,-1 0-8-16,4 7-1 0,0 0-1 0,0-4 0 16,-7 13-13-16,4-6-2 0,6 6-1 0,-3 4 0 15,-7-4-3-15,3 3 0 0,4 0 0 0,0 3 0 16,4-2-4-16,-4-1 0 0,-4 0-8 0,1 7 12 16,6-10-2-16,-6 9-1 0,-4-15 0 0,3 9 0 15,4-9 8-15,0 6 2 0,-3-6 0 0,-1-3 0 0,1-7-19 0,-1 4-12 16,1 2 1-16,-1-5 1 0,-3-10-4 0,7 0-1 15,7 9 0-15,-7-9 0 16,0 0-56-16,0 0-11 0,0 0-2 0,0 0-1 16,7-9-92-16,-3-1-19 0,-8-5-3 0,8 2-527 0</inkml:trace>
  <inkml:trace contextRef="#ctx0" brushRef="#br0" timeOffset="119017.56">11208 11632 1191 0,'0'0'26'0,"0"0"6"0,0 0 0 0,0 0 2 0,0 0-34 0,0 0 0 16,0 0 0-16,0 0 0 0,0 0 55 0,0 0 4 0,0 0 1 0,0 0 0 16,-4 6 0-16,4-6 1 0,0 0 0 0,0 0 0 15,0 0-8-15,-3 3-1 0,-1 7-1 0,1-1 0 16,6 0-18-16,-3 1-3 0,-7 5-1 0,7 1 0 16,7-3-1-16,-7 6-1 0,-3 6 0 15,-1-7 0-15,4 4-10 0,0 0-1 0,0 3-1 0,-3 4 0 16,-1-4-3-16,4 3-1 0,0 0 0 0,0 7 0 15,-7-7-11-15,3 3 10 16,4-3-10-16,0 1 10 0,-3-4-10 0,3-6 0 0,0 6 9 0,0-7-9 16,3 1 0-16,-3-3 9 0,-3-3-9 0,-1-4 0 15,8 3 0-15,-4-2-16 0,-4-7 2 0,4-3 0 32,0 0-51-32,0 0-11 0,0 0-1 0,-3-3-776 0</inkml:trace>
  <inkml:trace contextRef="#ctx0" brushRef="#br0" timeOffset="119873.83">11060 11622 115 0,'10'-6'10'0,"-10"6"-10"0,0 0 0 16,0 0 0-16,0 0 32 0,0 0 4 0,0 0 0 0,0 0 1 15,-3 0-8-15,3 0-1 0,0 0-1 0,0 0 0 16,-4 0 79-16,4-3 16 0,7-3 3 0,-3 3 1 15,-1-4-17-15,-3 4-3 0,-3-3-1 0,3 6 0 16,7-3 1-16,-7 3 0 0,-4-7 0 0,4 7 0 16,7-3-38-16,-7 3-7 0,0 0-1 0,0 0-1 15,4-6-25-15,3-3-5 0,0 9-1 0,-7 0 0 16,0 0-18-16,11-7-10 0,3 7 10 0,0 0-10 16,-7 0 0-16,7 0 0 0,0 0 0 0,0 0 0 15,0 0 0-15,-3 7 0 0,3-7 0 0,0 9 0 16,4-9 0-16,-4 9 0 0,-4 1 0 0,1-1 0 15,3-2 0-15,0 2 0 0,-7-6 0 0,0 3 0 16,0 4 18-16,0-1-2 0,4 1-1 0,-4-1 0 16,-7-9-3-16,7 9-1 0,4 1 0 0,-4 5 0 15,-4-5-11-15,4-1 0 0,4 1 0 0,-4-1 0 16,0 7 0-16,0-7 8 0,-3 1-8 0,3-1 0 0,7 0 0 0,-7-2 0 16,-14 2 0-16,7-9 0 0,3 9 12 0,-3-9-2 15,-7 10-1-15,0-1 0 0,-3-2 7 0,3-4 2 16,-4 6 0-16,0-3 0 0,1-2-8 0,-1 2-2 15,4 3 0-15,0-9 0 0,-7 10-8 0,0-4 0 16,3-3 0-16,4 3 8 0,-3-3-8 0,-1 4 0 16,0-7 0-16,1 9 0 0,10-9 0 0,-7 0 0 15,-4 0 0-15,1 0 0 0,10 0 0 0,-11 0 0 16,4 0 0-16,-4 0 0 0,4 0 0 0,7 0 0 0,0 0 0 16,-7 0 8-16,-3-6-8 0,6 3 0 0,4 3 0 15,0 0 0-15,-7 0 0 0,4 3 0 16,3-3 0-16,0 0 0 0,0 0 0 0,0 0 0 15,-7 6-11-15,7-6 11 0,0 0 0 0,0 0 0 16,0 0 0-16,3 10-8 0,4-4 8 0,-7-6 11 0,0 0-3 0,0 0 0 16,0 0 17-16,4 9 3 0,6-6 1 0,-6 7 0 15,-4-10-29-15,0 6 0 0,7-3 0 0,0 3 0 16,-7 4 0-16,3-1-20 0,5-2 4 0,-1-4 0 16,3 6 25-16,-6 0 6 0,-1-2 1 0,8 8 0 15,-1-2-16-15,-3-4-12 0,-3 1 3 0,-1 5 0 16,8-5 17-16,-4-1 3 0,-3 7 1 0,-1-4 0 15,1-5-12-15,-1 2 0 0,4 1 0 0,-3-4 0 16,-4-6 0-16,3 9 0 0,8 4 8 0,0-7-8 0,-8 3 0 0,4 1 10 16,4-1-10-16,3 1 10 15,-4-1-58-15,1 1-12 0,-4-4-3 0,4-6-575 16,3 3-115-16</inkml:trace>
  <inkml:trace contextRef="#ctx0" brushRef="#br1" timeOffset="144571.69">19114 5529 345 0,'0'0'31'0,"0"0"-31"16,0 0 0-16,0 0 0 0,0 0 130 0,0 0 20 16,0 0 4-16,0 0 1 0,0 0-115 0,0 0-22 15,7 0-5-15,-7 0-1 0,0 0-3 0,0 0-1 0,0 0 0 0,0 0 0 16,0 0-8-16,0 0-11 0,0 0 3 0,0 0 0 15,0 0 8-15,0 0 0 0,0 0 8 0,0 0-8 16,0 0 43-16,0 0 4 0,0 0 1 0,0 0 0 16,0 0 12-16,-4 0 4 15,4 0 0-15,-3 7 0 0,-1-4 0 0,-3-3 1 0,3 6 0 0,-3-6 0 16,4 0-9-16,-4 0-1 0,-4 0-1 0,4 0 0 16,0 6-28-16,-4-6-6 0,1 4 0 0,-1-4-1 15,-3 0-6-15,0 6-1 0,0-6 0 0,0 3 0 16,-4-3-4-16,1 6-8 0,-1-3 11 0,-3-3-11 15,-4 10 0-15,4-10 0 0,0 0 0 0,0 0 0 16,-4 0 20-16,0 6 9 0,1-3 3 0,2-3 0 16,-2 0-20-16,-1 0-3 0,0 6-1 0,1-6 0 15,-1 0 5-15,0 0 1 0,0 4 0 0,4 2 0 16,-3-6 2-16,2 0 0 0,-2 6 0 0,3-6 0 16,-1 3-16-16,1-3 11 0,4 0-11 0,-1 7 10 0,-3-4 6 0,7-3 2 15,-4 0 0-15,0 0 0 0,1 6-18 0,-1-3 0 16,4-3 0-16,-4 6 0 0,1-6 0 0,3 0 0 15,-4 4 0-15,4-4 0 0,0 0 0 0,0 0 0 16,0 0 0-16,3 0 0 0,-3 0 0 0,3 0-9 16,-3 6-1-16,4-6 0 0,-5 0 10 0,5 0 16 15,-1 0-4-15,1 0-1 0,3 0-11 0,7 0-17 16,-7 0 4-16,0 0 1 0,-4 3 12 0,4-3 0 16,-4 0 0-16,1 0 0 0,-1 0 0 0,1 6 0 0,3-6 0 0,-1 0 0 15,-2 0 0-15,3 0 0 16,0 0 0-16,0 0 0 0,0 0 9 0,0 0-9 15,3 0 0-15,-3 0 9 0,0 6-9 0,0-6 0 16,7 0 0-16,-7 4 8 0,0-4-8 0,0 0 0 0,3 0 0 16,4 0 0-16,-7 0 0 0,0 0 8 0,4 0-8 0,-4 0 0 15,7 0 8-15,-4 0-8 0,-7 0 8 0,4 0-8 16,4 0 12-16,-4 0-4 0,0 0 0 0,3 0 0 16,-3 0-8-16,4 0 0 0,-4 0 9 0,3 0-9 15,-3 6 0-15,7-6 0 0,-4 0 0 0,4 0 0 16,-7 3 0-16,7-3 9 0,-3 0-9 0,3 0 0 15,-7 0 0-15,0 0 0 0,7 0 0 0,-4 0 0 16,-3 0 0-16,7 0 0 0,-3 0 0 0,-4 0 0 16,0 0 0-16,3 0 0 0,-3 0 0 0,7 0 0 15,-7 0 0-15,7 0 0 0,-4 0 0 0,4 0 0 16,-7 0 10-16,7 0-10 0,-7 0 8 0,7 0-8 0,-3 0 0 0,-4 0 0 16,3 0 0-16,-3 0 0 0,4 0 0 0,-4 0 0 15,-1 0 0-15,5 0 0 0,3 0 0 0,-4 0 0 16,-6 0 0-16,3 0 0 15,7 0 0-15,-4 0 10 0,-3 0-10 0,0 0 10 0,0 0-10 16,0 0 0-16,7 0 0 0,0 0 0 0,-7 6 0 0,0-6 0 16,7 0 0-16,0 0 0 0,0 0 0 0,-7 0 0 15,7 0 0-15,0 0 0 0,0 0 0 0,-4 3 0 16,-3-3 0-16,7 0 0 0,0 0 0 0,0 0 8 16,-3 0-8-16,-4 0 8 0,7 0-8 0,0 0 0 15,0 0 0-15,0 0-11 0,0 0 11 0,0 0 0 16,0 0 0-16,0 0 8 0,0 0-8 0,0 0 0 0,0 0 0 0,0 0 0 15,-7 0 0-15,7 0 0 0,-7 7 0 0,7-7 0 16,0 0 12-16,-7-7-1 0,7 7-1 0,-8 0 0 16,8 0 2-16,0 0 0 0,0 0 0 0,0 0 0 15,0 0-12-15,0 0 12 0,0 0-12 0,0 0 12 16,0 0-12-16,0 0 0 0,0 0 0 0,0 0 0 16,0 0 0-16,0 0 0 0,0 0 0 0,0 0 0 15,0 0 0-15,0 0 0 0,0 0 0 0,0 0 0 16,0 0 0-16,0 0 0 15,-7 0 12-15,7 0-4 0,0 0-8 0,0 0 0 0,-3-3-12 0,3 3 12 16,0 0 0-16,-4-6 0 0,4 6 14 0,-3 0-4 16,3 0-10-16,0 0 0 0,0 0 0 0,0 0 0 15,0 0 0-15,0 0 0 0,0 0 14 0,0 0-4 16,0 0-10-16,0-9 0 0,0 9 0 0,0 0 0 16,0 0 0-16,0 0 0 0,0 0 9 0,0 0-9 0,0-4 0 15,0 4 0-15,0 0 0 0,0 0 0 0,7-6 0 0,-7 6 0 16,0 0 0-16,0 0 8 0,0 0-8 0,0 0 0 15,0 0 0-15,0 0 0 0,0 0 0 0,0 0 0 16,7-6 0-16,0 3 8 0,-7 3 0 0,7-6 0 16,0 2 0-16,0-2 0 0,0-3-8 0,0 9 0 15,0-10 0-15,0 7 0 0,4-3 0 0,0-4 11 16,-4 4-11-16,3-3 12 0,1 9-4 0,-1-10 0 16,1 1 0-16,0 0 0 0,-1 5-8 0,1-2 0 15,-8-3 0-15,8 2 0 0,-8 7 0 0,4-3 0 16,0-3 0-16,0 3 8 0,1-3-8 0,-1 3 0 15,-4-4 0-15,4 4 0 0,-3-3 0 0,3 6 0 16,-4-10 0-16,4 4 0 0,-3 6-8 0,3-9 8 16,0 9 0-16,-3 0 0 0,-1-10 0 0,4 1 0 15,-3 9 0-15,-1-9 0 0,-3 9 0 0,4 0 0 16,3-7 0-16,-7 7 0 0,0 0 0 0,3-3 0 0,-3 3 0 0,0 0 0 16,0 0 0-16,0 0 0 0,0 0 0 0,0 0 0 15,0 0 0-15,0 0 0 0,0 0 0 0,0 0 0 16,0 0-11-16,0 0 3 0,0 0 0 0,0 0 0 15,-10 3 8-15,3 4 0 0,0 2 0 0,3-9 0 16,-7 9 0-16,4 1 0 0,0-10 0 0,0 9 0 16,-3-3 0-16,3-2 0 0,0 2 0 0,0 3 0 15,-1 1 0-15,-2-4 0 0,-1-3 0 0,1 6 0 16,3-2 0-16,0 2 0 0,-4-3 0 0,-3 4-8 0,3-7 8 0,4 6 0 16,-3 1 0-16,-1-1 0 15,4-3 0-15,0 4 0 0,0-1 0 0,0-2 0 16,0 2 0-16,0-6 0 0,3 7 0 0,-3-4 0 15,0-3 0-15,0 3 0 0,7-6 0 0,-3 10 0 16,-1-1 0-16,1 0 0 0,-1 1 0 0,0-1 0 0,4-3 0 16,0 4 0-16,0-10 0 0,-3 9 0 0,6 1 0 0,-3-10 9 15,0 0-9-15,0 0 10 0,4 9-10 0,3-3 8 16,-7-6-8-16,7 4 8 0,-7-4-8 0,14 0 0 16,-3 0 0-16,6 6 0 0,-6-3 0 0,3 3 0 15,4-6 0-15,-1 6 0 0,-2-2 0 0,2 5 0 16,1-9 0-16,-4 9 0 15,7 1-76-15,-3 6-16 0,-1-7-4 0,1 10-964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1T00:02:09.8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16111 1672 1152 0,'0'-9'102'0,"0"9"-82"0,0 0-20 0,-3-6 0 16,-1 3 145-16,4-7 25 0,0 10 5 0,0 0 1 15,0 0-153-15,0 0-23 0,0 0-20 0,0 0 4 0,0 0 16 0,0 0 0 16,0 0 0-16,0 0 0 0,0 0 0 16,0 0 0-16,0 0 8 0,0 0-8 0,0 0 0 0,0 13 0 15,0-4 0-15,0-3-12 0,0-6 20 0,-3 10 5 16,3-1 1-16,-4 1 0 0,4 5 6 0,0-12 0 16,0-3 1-16,-3 13 0 0,3 0 3 0,3-4 1 15,1 7 0-15,-4-7 0 0,3 0 3 0,1 10 1 16,-1 0 0-16,1 3 0 0,-4-9-2 0,7 12-1 15,-4-7 0-15,-3 1 0 0,4 10 10 0,-4 5 1 16,0-9 1-16,0 13 0 0,0-4-30 0,0 4-8 0,-4-4 0 0,4 7 0 16,-3-3 0-16,-4-10 9 0,3 6-9 15,1-5 0-15,-4-1 13 0,3 3-4 16,-3-3-1-16,4-2 0 0,-4 2 19 0,3 0 3 0,-3 0 1 16,4 4 0-16,-1-4-10 0,-3 0-1 0,0 7-1 15,3-17 0-15,-3 17-19 0,0-16 10 0,0 9-10 16,0-3 8-16,-3 3-8 0,2-12 8 0,1 9-8 0,-3-3 8 15,-1-3-8-15,1-4 8 0,-1 4-8 0,1-3 8 16,-5-4 0-16,5 4-8 0,-1-6 12 0,4-1-4 16,-3 0 8-16,3 1 0 0,-4-4 1 0,4 0 0 15,0-3 5-15,0-3 1 0,0 7 0 0,7-7 0 16,0 0-3-16,0 0-1 0,-7-7 0 0,0 7 0 16,3-9-4-16,4 3-1 0,-3 3 0 0,3-7 0 15,-4 4 3-15,4-7 1 0,0-2 0 0,0 8 0 0,0-5-8 0,0 2-2 16,0 4 0-16,0-6 0 0,0-4-8 0,4 7 0 15,-4-1 0-15,3 4 8 0,-3-7-8 0,-3 4 0 16,3-4 0-16,-4 4 0 0,4 6 0 0,0-13 0 16,-3 7 0-16,3-1 0 0,0 1 0 0,-4 0 0 15,4-1 0-15,0-6 0 0,0 4 0 0,0-1 8 16,4 4-8-16,-4-4 8 0,0 7-8 0,3-6 0 16,-3 5 0-16,0 7-11 0,4-9 11 15,-4 9 0-15,0 0 8 0,0 0-8 0,0 0 0 0,0 0 0 16,0 0 0-16,0 0 0 15,0 0 0-15,3 9-15 0,1 10 3 0,-1-9 0 0,4-1 12 0,-7 7-9 16,7 2 9-16,-3 8-8 0,-1-17 8 0,4 10 0 16,0 6 0-16,-3-13 0 0,-1 14 0 0,5-8 0 15,-5 4 0-15,4 0 0 0,0-6 11 0,-3-4 4 16,3 4 1-16,0 3 0 0,0-10-16 0,0 7 0 0,0-7 0 0,0 1 0 16,0-1 0-16,4-9 0 0,-8 16 0 0,4-16 0 15,-7 0 0-15,7 0 0 0,-7 0 0 0,0 0 0 16,0 0 0-16,11 0 9 0,-4 0-9 0,0 0 8 15,-7 0 10-15,7-6 2 0,4-4 0 0,-4 10 0 16,0-9-6-16,0-1-1 0,3 1 0 0,-3 3 0 16,1-4 3-16,2 1 0 0,-3-4 0 0,4-2 0 15,-1-1-8-15,4 3 0 0,1-5-8 0,-1-4 12 16,0 3-12-16,3-9 8 0,1 9-8 0,-4-9 0 16,4 3 0-16,-4-1 8 0,4 8-8 0,-1-7 0 15,-3-4-16-15,-3 11-5 0,-4-8-2 0,4 1 0 16,6 13-213-1,-3-13-44-15</inkml:trace>
  <inkml:trace contextRef="#ctx0" brushRef="#br0" timeOffset="7406.02">11409 7759 115 0,'0'0'0'0,"0"0"10"0,0 0-10 0,0 0 0 15,0 0 0-15,0 0 0 0,-7 0 243 0,7 0 46 16,0 0 10-16,0 0 1 0,0 0-209 0,0 0-43 15,0 0-8-15,0 0-1 0,0 0 3 0,0 0 1 16,0 0 0-16,0 0 0 0,3 0-3 0,-3 0 0 16,0 0 0-16,0 0 0 0,4-9 4 0,-4 9 0 15,0-7 0-15,0 7 0 0,0-3 0 0,0-3 0 16,7-3 0-16,-7 5 0 0,-4-2-3 0,8-3 0 16,-1 6 0-16,4-4 0 0,-10-2 3 0,3 0 0 15,7 2 0-15,-3-2 0 0,-1-1-20 0,1 1-3 0,-4 0-1 0,7-7 0 16,0 7 5-16,-4-1 1 0,-10 1 0 0,4-1 0 15,6 1-6-15,1-1 0 0,-11 4-1 0,3-3 0 16,1-1-19-16,3 7 10 0,0-6-10 0,-4-4 8 16,-3 10 0-16,3-3-8 0,12-7 12 0,-5 4-4 15,-6-7-8-15,3 7 0 0,7-7 9 0,-4 7-9 16,4-1 15-16,-3 1-2 0,-4-7 0 0,7 7 0 16,7 6-5-16,-7-7-8 0,-11-5 11 0,1 5-11 15,10 4 12-15,-4 3-12 0,-6-7 12 0,-1 4-12 16,1 3 0-16,3 3 0 0,0-9-12 0,0 2 3 15,-11-2 33-15,8 6 6 0,3 3 2 0,0 0 0 16,-7-6-32-16,3-4 0 0,4 10 0 0,4-6 0 16,3 3 0-16,-7 3 0 0,0 0 0 0,0 0 0 15,7-7 0-15,0 4-16 0,-7 3 3 0,0 0 1 16,7-9 12-16,-4 3 16 0,-3-4-3 0,0 10-1 16,0-9-21-16,0 9-5 0,4-6-1 0,-4 6 0 0,-11-4 15 15,4-2 0-15,7 6 0 0,0 0 0 0,-7-3 0 0,7 3 0 16,0 0 0-16,0 0 0 0,0 0 0 0,0 0 0 15,-3-6 0-15,3 6 0 0,0 0 0 0,0 0 0 16,-11-3 0-16,11 3 0 0,0 0 16 0,0 0-3 16,0 0-1-16,0 0 0 0,-7 3-20 0,7-3-5 15,0 0-1-15,-7 6 0 0,-4-3 14 0,4 7 16 16,4-4-3-16,-1 3-1 0,-3 1-12 0,4-1-18 16,-4-3 4-16,3 4 1 0,4-1 21 0,-3 1 4 0,-4-1 0 0,0 0 1 15,3-2-13-15,1-4-13 0,-5 3 2 0,8-6 1 16,0 0 18-16,0 0 4 0,0 0 1 15,-3 3 0-15,-4 3-13 0,7-6 0 0,0 0 0 0,0 0 0 16,-7 0 0-16,0 0 0 0,7 0-10 16,0 0 10-16,-4-6 0 0,1 3 0 0,3-3 0 15,3 3 0-15,4-4 0 0,-3-2 0 0,-4 9 0 0,3-9 0 16,4-1 10-16,0 4 1 0,-7 3 0 0,4-7 0 16,3 4-11-16,-3-3-12 0,-1 5 2 0,1-2 1 15,-4-3 9-15,7 3 0 0,0 2 0 0,0-2 0 16,-7 6 0-16,3-9 0 0,8 6 0 0,-4-4 0 15,-4-2 0-15,5 6 0 0,-5-3 8 0,1 6-8 16,6-10 0-16,-6 10 0 0,-4 0 0 0,7 0 0 0,3-6 0 16,-3 6 0-16,-7 0 0 0,0 0 0 15,11 0-8-15,-11 0 8 0,0 0-8 0,0 0 8 0,0 0 0 0,0 6 14 16,7 4-2-16,-3-1 0 0,-8 0-12 0,8-2 0 16,6 2 0-16,1-6 0 0,-11-3 0 0,3 10 9 15,4-4-9-15,0 3 8 0,4-3-8 0,-4 4 0 16,-3-7 0-16,3 6 0 0,3 1 0 0,-3-4 0 15,-7 4 0-15,0-1-11 16,4 7-128-16,-4-4-25 0,-4-2-6 16</inkml:trace>
  <inkml:trace contextRef="#ctx0" brushRef="#br0" timeOffset="9477.56">15967 4118 932 0,'0'0'41'0,"0"0"9"0,0 0-40 0,0 0-10 0,-4-3 0 0,4 3 0 15,0 0 16-15,0 0 2 16,0 0 0-16,0 0 0 0,0 0-18 0,0 0-12 0,7 0 1 0,0 3 1 31,-7-3-46-31,7 0-10 0,-7 0-2 0,7 0-176 0,4 7-35 0</inkml:trace>
  <inkml:trace contextRef="#ctx0" brushRef="#br0" timeOffset="9706.94">15910 4423 230 0,'0'0'20'0,"0"0"-20"15,0 0 0-15,0 0 0 0,0 0 232 16,0 0 41-16,0 0 9 0,0 0 2 16,4 6-239-16,-1 3-45 0,1-9-13 0,3 3-1 15,0 10-52-15,-7-13-10 0,0 0-3 0,4 3 0 16,-1 6-10-16,1 1-3 0,-1-4 0 0,1 4-124 16,-4-7-26-16</inkml:trace>
  <inkml:trace contextRef="#ctx0" brushRef="#br0" timeOffset="9870.51">15914 4984 345 0,'0'0'15'0,"3"9"4"0,-3 1-19 0,4 5 0 0,-4-5 0 0,0-1 0 15,0 7 43-15,0-7 5 0,0 1 0 0,0 2-251 16</inkml:trace>
  <inkml:trace contextRef="#ctx0" brushRef="#br0" timeOffset="9952.33">15900 5197 172 0,'0'0'16'0,"0"0"-16"0,0 0 0 0,7 3 0 15,3 3 109-15,-6 1 19 0,-4-7 4 0,10 3-263 16,-2-3-53-16</inkml:trace>
  <inkml:trace contextRef="#ctx0" brushRef="#br0" timeOffset="10189.44">15903 5743 864 0,'0'0'38'0,"0"0"8"0,0 0-37 0,0 0-9 0,0 0 0 0,0 0 0 0,0 0 142 0,0 0 26 16,0 0 6-16,7 6 1 0,-3 3-147 0,-1 1-28 15,1-1 0-15,-4 7-661 0</inkml:trace>
  <inkml:trace contextRef="#ctx0" brushRef="#br0" timeOffset="10352.03">15868 6285 691 0,'0'0'61'15,"0"10"-49"-15,0-10-12 0,0 9 0 16,-4 0 111-16,4 7 19 0,-3-3 4 0,3 2 1 16,-4-5-95-16,4 9-20 0,0-10-3 0,0 7-375 15,0-7-75-15</inkml:trace>
  <inkml:trace contextRef="#ctx0" brushRef="#br0" timeOffset="10541.52">15946 6596 903 0,'0'0'40'0,"0"0"8"0,0 0-38 0,0 0-10 15,0 0 0-15,0 0 0 0,0 0 56 0,0 0 10 16,0 0 2-16,7 3 0 0,-7-3-40 0,3 9-7 15,-3-9-1-15,0 10-1 0,4-1 11 0,-4-3 2 16,0-6 1-16,0 10 0 16,0-1-53-16,0 1-10 0,3-1-2 0,1-3-529 0</inkml:trace>
  <inkml:trace contextRef="#ctx0" brushRef="#br0" timeOffset="11608.22">16030 6759 770 0,'0'0'34'0,"0"-7"7"0,4-2-33 0,-4 0-8 0,3-1 0 0,-3 1 0 0,0-1 44 0,4 4 8 15,-4-3 0-15,0 6 1 0,0-4 3 0,0 7 1 16,0 0 0-16,0 0 0 0,0 0-33 0,-7-3-8 15,7 3 0-15,-7 3-1 0,0 4-15 0,-4-4-10 16,4 3 2-16,-4 3 0 0,1 1 8 0,-1-1 0 16,1 7 0-16,-4-4 0 0,3 4 0 0,0 0 0 15,-3-4 0-15,4 4 0 0,-4 0 0 0,3-4-10 0,4 4 10 16,0-4-10-16,0 4 10 0,0 0 8 0,7-4-8 0,-4 4 11 16,1-7-11-16,3 7 0 0,0-3 0 0,0-4 0 15,0 0 0-15,3 1 0 0,-3-10 0 0,4 12 8 16,-1-2-8-16,-3-10 0 0,0 0 0 0,0 0 8 15,7 3-24-15,0-3-4 0,0 0-2 0,-7 0 0 16,8-9 8-16,-5 5 2 0,1-2 0 0,-1-3 0 16,4 2 12-16,-3-2 0 0,-1-3 0 0,1-4 0 15,-1 6 0-15,1-5 0 0,-1-4 0 0,1 6 0 16,-4-9 0-16,0 4 0 0,3-1 8 0,-3 0-8 16,0 0 13-16,-3 4-1 0,3-4 0 0,-4 9 0 15,1-5 8-15,-1 5 2 0,1 1 0 0,-4-1 0 16,3 1 4-16,1 3 1 0,3 6 0 0,0 0 0 15,-7-3-4-15,7 3-1 0,-4 3 0 0,-3 3 0 16,7-6-22-16,-7 3 8 0,3 10-8 0,-3-1 0 16,4-2 0-16,-1-1 0 0,1 7 0 0,3-1 0 15,-4-2 0-15,4 3 0 0,0-7 0 0,4 0 0 0,-4-9 0 0,0 10 0 16,0-10 0-16,3 9 0 0,-3-9-8 0,7 10 0 16,-7-10 0-16,0 0 0 0,0 0 0 0,7 6 0 15,4-6 0-15,-4 0 0 0,0 0 0 0,0 0 0 16,-7 0 0-16,11-6 0 0,-4 6 8 0,0-10 0 15,3 7 0-15,-6-3 0 0,3 3 0 0,0-4 9 16,-3-2-9-16,-1 3 10 0,1 3-2 0,-4-4 0 16,7-2 0-16,-7 9 0 0,0-9-8 0,3 5 0 0,1-2 0 15,-1-3 0-15,-3 9 0 0,0-7 0 0,4-2 0 0,-4 9 0 16,0 0 0-16,0 0-11 16,0 0 3-16,0 0 0 0,-4-3 8 0,4 3 0 15,0 0 0-15,0 0 0 0,-7 0 0 0,0 0 0 0,0 3 0 0,-3-3 0 16,6 6 0-16,-3-3 0 15,3 4 0-15,-3-4 0 0,0 9 0 0,4-8 0 0,-1 5 0 16,1 0 0-16,-4 1 0 0,7-4 11 0,0-6-3 0,0 9 0 16,0-9-8-16,0 0 0 0,0 0 0 0,0 0 0 15,7 10 0-15,0-4 0 0,-7-6 0 0,10 0 0 16,-3 0 12-16,4-6 0 0,-7 3 0 0,-4 3 0 16,3-7-4-16,-3 7-8 0,7-6 12 0,-3 3-4 15,-1-3-8-15,1 3 9 0,-1-7-9 16,1 4 32-16,-4 6 1 0,3-9 1 0,-3 9 0 0,0 0-34 0,0 0 0 15,0 0 0-15,0 0 0 0,0-4 0 0,0 4 0 16,0 0 0-16,0 0-12 0,0 0 12 0,0 0 0 16,-7-6 12-16,0 6-12 0,0 0 13 0,0-6-4 15,0 6-1-15,0 0 0 0,3 6-8 0,-3-6 0 16,0 6 0-16,7-6 0 16,-3 4 0-16,-4 5 0 0,3-3 0 0,1 4 0 0,-1-7 0 0,1 3-14 15,3 3 3-15,0 1-688 16</inkml:trace>
  <inkml:trace contextRef="#ctx0" brushRef="#br0" timeOffset="18544.93">19329 7546 403 0,'0'0'36'15,"0"0"-36"-15,0 0 0 0,0 0 0 16,-4-3 124-16,1-4 19 0,3-2 3 0,0 0 1 15,-4 2-78-15,4-2-15 0,0-1-3 0,0 1-1 0,0 0-7 16,0-7-2-16,0 3 0 0,0 4 0 0,0-7-9 0,4 4-3 16,-4-4 0-16,0 0 0 15,0 4-20-15,0-4-9 0,-4-3 8 0,4 4-8 16,0-4 12-16,0 3-4 0,0 4 0 0,-3-4 0 16,3 3 4-16,-4-2 0 0,4-1 0 0,-3 7 0 15,3-1 16-15,0-2 3 0,0-4 1 0,0 7 0 16,-4-7-18-16,4 7-3 0,0-1-1 0,0 1 0 0,0 3 2 0,0-4 1 15,0 7 0-15,0 3 0 0,0 0-3 0,0 0-1 16,-4-6 0-16,4 6 0 0,0 0-9 0,0 0 0 16,-7 0 0-16,0 0 0 0,4 6 8 0,-4-6-8 15,7 0 12-15,-4 3-4 0,-3-3-8 0,0 10 0 16,4-10 0-16,3 0 0 0,-7 0 0 0,0 6 0 0,-1-3 0 0,1 3 0 16,0-6 0-16,0 10-11 0,0-10 3 15,0 6 0-15,7-6 8 0,-3 3 0 16,-4 6 10-16,3-2-10 0,4-7 0 0,-7 3 0 0,3 3 0 0,4 4 0 15,-3-4 0-15,-1-3 0 0,4-3 0 0,0 9 0 16,-7 1 0-16,7-1 0 0,0-9 0 16,-3 6 0-16,-1-2 0 0,4-4 0 0,0 0 0 15,0 0 0-15,0 0 0 0,0 0 0 0,0 0 0 16,0 0 0-16,0 0 8 0,0 0-8 0,7 0 0 0,-3-10 9 16,3 7-9-16,-4-6 0 0,5 2 0 0,-5-2 8 15,-3 0-8-15,4-1 0 0,-1 4 0 0,-3 3 8 16,0-13 10-16,4 7 2 0,-1-1 0 0,-3 4 0 15,4-3-20-15,-4 5 0 0,0-5 0 0,3 3 0 16,1-4-12-16,-4 7-7 0,3-3-1 0,-3 3 0 16,0-4 20-16,4-2 0 0,-4 9 0 0,0 0 0 0,3-6 0 0,1 6 0 15,-4 0 9-15,3-3-9 0,4-4 18 0,-7 7-2 16,8 0 0-16,-8 0 0 0,0 0-16 0,7 0 0 16,-7 0 0-16,10 10 0 0,-6-4 0 0,3 3 0 15,0 1 0-15,0-4 0 0,3-3 0 0,-6 7-16 16,3-1 4-16,0 1 0 0,0-4 12 0,4 3 16 15,-4 1-3-15,0-1-1 0,3-3-12 0,5-3-12 16,-5 4 3-16,1-4 0 0,3 3 9 0,0-6 0 16,0 3-9-16,0 4-774 15</inkml:trace>
  <inkml:trace contextRef="#ctx0" brushRef="#br0" timeOffset="47731.06">12855 7035 298 0,'0'0'13'0,"0"0"3"0,0 0-16 0,0 0 0 0,0 0 0 0,0 0 0 15,0 0 29-15,0 0 3 0,0 0 0 0,0 0 0 16,0 0-32-16,0 0 0 0,0 0 0 0,0 0 0 16,0 0 24-16,0 0-2 0,0 0 0 0,0 0 0 15,0 0 34-15,0 0 6 0,0 0 2 0,0 0 0 16,0 0-32-16,0 0-7 0,0 0-1 0,0 0 0 15,0 0-14-15,0 0-10 0,0 0 12 0,0 0-12 16,0 0 0-16,0 0 0 0,0 0 0 0,0 0 0 16,0 0 0-16,0 0 0 0,0 0 0 0,0 0 0 15,0 0 0-15,0 0 0 0,0 9 0 0,0-9 0 0,0 9 0 16,-3-2 0-16,3 2 0 0,0-6 0 0,-4 7 0 0,1-1 0 16,-4-3 0-16,7-2 0 0,0-4 12 0,-4 9 1 15,1-3 1-15,3 4 0 0,0-10-14 0,-4 9 0 16,0-3 0-16,4-6-10 0,0 0 10 0,-3 3-12 15,3 7 12-15,0-10-12 0,-4 6 12 0,4-3 14 16,0-3-3-16,0 7-1 0,0-7-10 0,0 0 0 16,4 9 0-16,-4 0 0 0,0-9 0 0,0 7-14 15,0-7 3-15,3 3 1 0,-3-3 10 0,0 9 0 0,0-9 0 16,4 0 0-16,-4 0 0 0,0 0 0 0,0 0 0 0,0 0 0 16,0 0 0-16,0 0 0 0,0 0 0 0,0 0 0 15,0 0-12-15,0 0-8 16,0 0 0-16,4-3-1 15,-1-6-5-15,4 2-1 0,-7 7 0 0,0 0 0 0,4-9 14 0,-4 9 2 0,3-3 1 0,-3 3 0 16,0 0 10-16,0 0 0 0,7-6 0 16,-7 6 0-16,0 0 0 0,0 0 0 0,0 0 0 15,0 0 0-15,0 0-10 0,0 0-3 0,0 0-1 0,0 0 0 16,0 0 22-16,0 0 5 0,0 0 1 0,0 0 0 16,0 0-28-16,0 0-6 0,0 0 0 0,0 0-1 31,0 0-14-31,0 0-2 0,0 0-1 0,0 0 0 0,0 0 20 0,0 0 4 0,0 0 1 0,0 0 0 15,0 0 13-15,0 0 0 0,0 0-10 0,0 0 10 16,0 0 0-16,0 0 15 0,0 0-3 0,-7 6 0 0,7-6-12 16,-3 3-16-16,3-3 3 0,-4 6 1 0,1-3 12 15,3-3 0-15,0 0 0 0,0 0 0 0,-7 7 0 0,7-7 0 16,0 0 0-16,0 0 0 0,0 0 0 0,0 0 12 16,0 0-3-16,0 0 0 0,0 0 11 0,-8 3 3 15,8-3 0-15,0 0 0 0,0 0-9 0,0 0-2 16,0 0 0-16,0 0 0 15,0 0 20-15,0 0 4 0,0 0 1 0,0 0 0 16,0 0-26-16,0 0-11 0,0 0 8 0,0 0-8 0,0 0 14 16,0 0-2-16,0 0-1 0,8 6 0 0,-1-3-11 0,0-3 0 15,0 0 0-15,3 0 0 0,1 0 0 0,-1 6 8 16,1-6-8-16,0 4 8 0,3-4-8 0,0 0 0 16,-4-4 0-16,5 4 0 0,-1 0 0 0,3-6 8 15,-3 6-8-15,4 0 8 0,0 0-8 0,3-3 8 0,-4-3-8 0,5 6 8 16,-1-3 29-16,0-4 6 0,4 7 1 0,-1-3 0 15,1-3-23-15,0 6-4 0,-1-3-1 0,1-3 0 16,0 6-16-16,0 0 10 0,-4-7-10 0,3 4 8 16,-2 3-8-16,-1 0 0 0,3 0 0 0,-2-6 0 15,-1 6 8-15,3 0 0 0,1 0 0 0,-4 6 0 16,-3-6-8-16,7 0-14 0,-4 10 3 0,4-10 1 16,-1 6 10-16,1-3 0 0,3-3 0 0,-3 0 0 15,3 0 14-15,-3 6-2 0,-1-6 0 0,1 0 0 16,0 0-12-16,0 0 0 0,-1 0 0 0,1 3-10 15,0-3 25-15,-4 0 5 0,3 0 0 0,-2 0 1 16,2-3-21-16,-3 6 9 0,-3-3-9 0,3 0 0 16,4 0 0-16,3 0 0 0,-3 0 0 0,0 7-9 15,-1-7 9-15,1 3 16 0,0-3-4 0,-1 6-1 16,1-6-11-16,-4 3-9 0,4-3 9 0,-7 0-13 0,3 0 13 16,0 6 12-16,0-6-3 0,0 0 0 0,0 0-9 0,1-6-9 15,-1 6 9-15,0 0-13 0,4-3 13 0,-4 3 10 16,3-6-2-16,1 6 0 0,-4-3 20 0,4 3 4 15,3-7 1-15,-3 7 0 0,-4-3-16 0,4 3-3 16,-1-6-1-16,-2 6 0 0,2 0-13 0,-2 0 0 16,-1 0 0-16,0 0 0 0,-4 0 0 0,5 0 0 15,-5 0 8-15,1 0-8 0,3 6 0 0,-3-6 0 16,-1 3 0-16,5-3 0 0,-1 0 8 0,0 0-8 16,4 0 11-16,-4 0-11 0,-4 7 0 0,5-7 0 0,-1 0 0 15,7 0 0-15,-3 0 17 16,-1 0-3-16,1 0-1 0,3 0 0 0,-3 0-13 0,-4 0 0 15,4 0 0-15,-1 0 0 0,1 0 0 0,0-7 0 0,0 7 8 0,-1 0-8 16,4 0 0-16,1 0 0 16,-1 0 8-16,0 7-8 0,0-4 12 0,1-3 0 15,-1 0 0-15,-3 6 0 0,6-3-12 0,-3-3 0 0,1 6 0 16,-1-2 0-16,0-4 0 0,0 0 0 0,1 0 0 0,-5 6-10 16,5-12 10-16,-5 6 9 0,8 0-1 0,-4 0-8 15,4-10 8-15,0 10-8 0,-1-9 0 0,1 6 0 16,0-4 0-16,-4-2 0 0,4 6 0 0,0-3 0 15,3-4 0-15,-7 4 10 0,4 6-10 0,-4-3 8 16,-3-4-8-16,0 4 12 0,-1-3-12 0,-3 6 12 16,4 0 8-16,-4 0 1 0,4 0 1 0,0 0 0 15,3 0-22-15,0 0 0 0,0 0 0 0,1 0 0 0,-1-3 0 0,3 3 0 16,-2-6 0-16,2 6 0 0,1 0 0 0,-4-4-12 16,-3 4 2-16,3-6 0 0,-3 0 22 15,3 3 5-15,-3 3 1 0,0-6 0 16,-1 6-6-16,1 0-2 0,0-4 0 0,-1-2 0 15,5 6-10-15,-1 0 0 0,0 0 9 0,-3 0-9 0,-1 6 0 16,5-2 0-16,-1-4 0 0,0 6 0 0,0-6 8 0,1 0-8 16,-5 0 10-16,1 3-10 0,0 3 0 0,-1-6 0 15,1 0 0-15,0 0 0 0,-4 0 0 0,4 0 0 16,-1 0 0-16,1 0 0 0,-4-6 0 0,4 6 0 16,3-3 0-16,-3 3 9 0,-4 0-9 0,4 0 0 15,-1 0 0-15,5 0 0 0,-1 0 0 0,0 0 0 16,-3 0 0-16,3 3 0 0,0 3 0 0,-3 0 0 0,0-2 0 0,3-4 0 15,-4 0 0-15,1 6 0 16,0-3 0-16,0-3 0 0,-1 0 0 0,1-3 0 0,0 3 0 0,3-6 0 16,-3 6 9-16,3 0 0 0,-4-10 0 0,5 10 0 15,-1-6-1-15,4 3-8 0,-4-3 12 0,0 6-4 16,0 0 2-16,-3-4 0 0,3-2 0 0,-3 6 0 16,0 0 0-16,3-3 0 0,-3 3 0 0,-1 0 0 15,1 0-10-15,3 3 0 0,-3-3 0 16,3 6 0-16,-3-2 0 0,-1-4 0 0,5 0 0 0,-5 0 0 15,1 6 0-15,0-6 0 0,3 0 0 0,-3 0 0 16,3 0 0-16,-3 0 0 0,-1 0 0 0,1-6 0 16,0 6 0-16,-4 0 0 0,4-10 0 0,-4 10 0 15,-4-3 0-15,5 3 10 0,-1-6-10 0,0 6 10 16,0-3-2-16,0 3-8 0,4-7 12 0,-7 7-4 16,3 0-8-16,-4 0 0 0,1 0 9 0,3 0-9 0,-3 7 0 15,-1-7 0-15,8 3 0 0,-4-3 0 16,4 6-24-16,-4-3-4 0,-3-3 0 0,6 0 0 0,-2 0 47 0,-1 0 9 15,-4 0 1-15,5 0 1 0,-5 0-22 0,4 0-8 16,-3 0 0-16,0-3 0 0,-1 3 8 0,1-6-8 16,3 6 0-16,-3 0 9 0,-1-3-1 0,1-4-8 15,0 7 12-15,3 0-4 0,0 0-8 0,-3 0 8 16,-1 7-8-16,1-7 8 0,3 3-8 0,-3 3 0 16,6-3 0-16,-6-3 0 0,3 6 0 0,0-2 0 15,-3-4 0-15,3 6 0 0,0-6 0 16,-3 0 0-16,0 0 0 0,-1 0 0 0,1 0 0 0,0 0 8 15,-1 0-8-15,1 0 0 0,-4 0 0 0,7 0 0 16,-3 0 0-16,-1 0 0 0,5 3 0 0,-5 3 0 16,4-6 0-16,1 0 0 0,-1 6 0 0,-4-2 0 15,1-4 0-15,0 6 0 0,3-3 0 0,-7-3 0 0,0 6 0 16,4-6 0-16,3 3 0 0,-4-3 0 0,-2 7 0 0,6-4 0 16,-4-3 0-16,1 0 0 0,0 0 0 0,-1 6 0 15,1-6 0-15,0 0 0 0,-1 0 0 0,1 0 0 16,-1 0 0-16,1 0 8 0,0 0-8 0,-4 0 0 15,0 0 9-15,4 0-9 0,-1 0 10 0,-3 0-10 16,4 0 24-16,0 0 0 0,-4 0-1 0,3 0 0 16,1 0-23-16,0 0 0 0,-4 0 0 0,0 0 0 15,0 0 0-15,4-6-15 0,-4 6 4 0,3 0 1 16,1 0 24-16,0 0 5 0,-1 0 1 0,-3 0 0 16,4 0-20-16,0 0 0 0,-4 0 0 0,0-3 0 0,0 3 0 15,0 0 10-15,-3 0-10 0,3-7 8 16,-4 7-28-1,1 0-7-15,0 0-1 0,-1 0 0 0,-3-3 45 0,4 3 9 0,-4 0 2 0,3 0 0 16,1 0-28-16,0 0 0 0,-4-6 0 0,3 6 0 16,1 0 0-16,-1 0 0 0,-10 0 0 0,11 0 0 0,0 0 12 0,-1 0-4 15,-10 0 0-15,7 0 0 0,4 0 0 0,-1 6 0 16,1-6 0-16,-4 0 0 0,-7 0-8 0,7 0 0 16,7 0-12-16,-3 0 12 0,-11 0 0 0,7 0 0 15,7 0 0-15,0 0 0 0,0-6 0 0,-7 6 0 16,0 0 0-16,7 0 0 0,1 0 0 0,-1 0 0 0,-7 0 8 0,3 0-8 15,8 0 0-15,-8 0 0 16,-10 0 0-16,0 0 0 0,11 0 0 0,0-3 0 0,-4 3 0 0,3-6 0 16,-10 6 0-16,7 0 0 0,4 0 0 0,-4 0 0 15,-7 0 0-15,0 0 0 0,11 0 8 0,-1-4-8 16,-3 4 0-16,0-6 0 0,-7 6 0 0,11 0 0 16,-1 0 0-16,1 0 8 0,-11 0-8 0,7 0 0 15,4 0 0-15,-4 0 0 0,-7 0 0 16,0 0 0-16,7-6 0 0,0 3 0 0,0 3 8 0,-7 0-8 15,0 0 0-15,0 0 0 16,7-6 0-16,-7 6 8 0,0 0-8 0,0 0 10 0,0 0-10 0,0 0 10 16,3 0 2-16,-3 0 0 0,4-10 0 0,-4 10 0 15,7-3-4-15,-3-3 0 0,-4 6 0 0,0 0 0 16,3-3-8-16,1-4 10 0,-4 7-10 0,3-9 10 16,1 9-10-16,-4-10 0 0,3 4 9 0,-3 6-9 15,0-3 0-15,0-3 0 0,4 3 0 0,-1-7 8 0,-6 4-8 0,3 6 0 16,0 0 0-16,0 0 0 0,0 0 0 0,0 0 0 15,0 0 0-15,0 0 0 0,3-9 0 0,-3 9 0 16,0 0-9-16,0 0 9 0,0 0 0 0,0 0 0 16,0 0-9-16,0 0 9 0,0 0 0 0,0 0 0 15,0 0 0-15,0 0 0 0,-7 6 0 0,7-6 11 16,0 0-2-16,0 0 0 0,0 0-9 0,0 0-11 16,0 0 3-16,0 0 0 15,7 9-172-15,-3 1-35 0,-4-7-6 0</inkml:trace>
  <inkml:trace contextRef="#ctx0" brushRef="#br0" timeOffset="78004.05">19413 17540 1443 0,'-10'0'64'0,"3"0"13"0,-4 9-61 0,-3-9-16 16,3 6 0-16,-3-3 0 0</inkml:trace>
  <inkml:trace contextRef="#ctx0" brushRef="#br0" timeOffset="81903">17540 12193 68 0,'0'0'0'0,"0"0"0"0,0 0 0 0,0 0 0 0,0 0 0 0,0 0 0 0,0 0 12 16,0 0-4-16,0 0-8 0,0 0 12 16,0 0 56-16,0 0 12 0,0 0 1 0,0 0 1 0,0 0 16 0,0 0 3 15,0 0 1-15,0 0 0 0,0 0-30 0,0 0-5 16,0 0-2-16,0 0 0 0,0 0-7 0,7-6-2 16,-3-4 0-16,-1 1 0 0,4 6-12 0,0-3-4 15,0-10 0-15,0 6 0 0,4-2-40 0,0-4-16 16,-1 1 1-16,1 2 0 15,3-3 3-15,-4-2 0 0,5 2 0 0,-5 3-361 16,4-2-72-16</inkml:trace>
  <inkml:trace contextRef="#ctx0" brushRef="#br0" timeOffset="84491.22">17336 11917 824 0,'0'0'36'0,"0"0"8"0,0 0-35 0,0 0-9 0,0 0 0 0,0 0 0 16,0 0 39-16,0 0 5 0,0 0 2 0,0 0 0 15,0 0-30-15,0 0-7 0,0 0-1 0,0 0 0 16,0 0 19-16,0 0 3 0,0 0 1 0,0 0 0 15,0 0 4-15,0 0 1 0,0 0 0 0,3 10 0 16,-3-1-8-16,0 0 0 0,0 7-1 0,4-3 0 16,-1 2-19-16,-3 10-8 0,0-6 8 0,0 0-8 15,0 6 0-15,0 3 8 0,-3-9-8 0,-1 12 0 0,-3 1 0 0,3-7 0 16,4 3 0-16,-3-3 0 0,-1 0 12 0,1-6-4 16,3 0 0-16,0 0 0 0,0-10 12 0,0 7 3 15,0-7 0-15,0 7 0 0,0-7-5 0,0 1-1 16,0-10 0-16,0 0 0 0,0 0-17 0,0 0 0 15,0 0 0-15,0 0 0 16,0 0 10-16,0 0 2 0,0 0 0 0,0 0 0 0,0 0-27 0,3-7-5 16,1-2 0-16,-1 0-1 0,1 5 5 0,0-11 0 15,-4 9 1-15,3-7 0 0,1-3 0 0,-1-3 0 16,1 4 0-16,-4-4 0 0,3-9 3 0,4 9 0 16,-3-6 0-16,3 6 0 0,-4-6 12 0,1 6 0 15,-1-6 0-15,1 3 0 0,-4-3 0 0,0 6 0 0,3-6 0 0,-3 9 0 16,0-2-9-16,0 5 1 0,0-3 0 0,0 1 0 15,0 2 8-15,0-2 0 0,-3-1 0 0,3 6 0 16,0 1 0-16,0 0 8 0,0-1-8 0,0 1 0 16,3-1 8-16,-3 4-8 0,4 3 8 0,-4 3-8 15,0 0 0-15,0 0-13 0,0 0 1 0,0 0 1 16,0 0 11-16,7 3 0 0,-7-3 0 0,11 6 0 16,-4 4 9-16,0 5-9 0,-4-2 12 15,1-4-12-15,-4 7 0 0,0 3 0 0,3-3 0 0,-3-4 0 16,4 10 0-16,-4 0 0 0,3 3 0 0,1 0 0 15,-4-3 0-15,0 3 0 0,0 3 0 0,0-2 10 16,0 2-10-16,-4 3 12 0,1 1-12 0,-1-7 12 16,4 3-12-16,0 3 8 0,0-9-8 0,-3 3 8 15,3 3 3-15,0-9 0 0,0-3 0 0,-4 3 0 0,4 0 5 16,0-4 0-16,0-5 1 0,0-1 0 16,0 0 3-16,0 1 0 0,0-10 0 0,0 0 0 15,0 0-48-15,0 0-10 0,0 0-2 0,0 0-400 16,0 0-80-16</inkml:trace>
  <inkml:trace contextRef="#ctx0" brushRef="#br0" timeOffset="86040.75">17413 12237 172 0,'0'0'16'0,"0"0"-16"0,0 0 0 0,0 0 0 15,0 0 176-15,0 0 33 0,0 0 7 0,0 0 0 16,0 0-139-16,0 0-28 0,0 0-5 0,0 0-2 15,0 0-34-15,0 0-8 0,0 0 0 0,0 0 0 16,7-6 0-16,-7 6 0 0,7-3 0 0,0 3 0 16,-7 0-15-16,11 0 2 0,-4 0 0 0,0 3 0 15,4-3 26-15,-8 0 6 0,-3 0 1 0,11 6 0 16,-1-3 8-16,1-3 3 0,-1 6 0 0,5-6 0 16,-5 4-18-16,4-4-3 0,0 0-1 0,-3 0 0 0,3 0-1 0,-3 0 0 15,3 0 0-15,3 0 0 0,-3 0 3 0,4 0 0 16,-4 0 0-16,4 0 0 0,0 6 5 0,-1-6 2 15,1 0 0-15,-1 0 0 0,5 0-7 0,2 3-2 16,-3-3 0-16,4 0 0 0,-4 0 23 0,0 0 4 16,-3 0 0-16,3 0 1 0,4 0-13 0,-4 6-4 15,4-6 0-15,0 0 0 0,-1 0-6 0,1 6-2 16,0-2 0-16,-4-4 0 0,3 0-4 0,1 6 0 16,0-6-8-16,-4 0 12 0,0 0 11 0,4 0 1 15,0-6 1-15,-1 6 0 0,1 0-25 0,0 0 0 16,3-4 0-16,-3-2 0 0,3 6 13 0,-3 0 4 15,-1-9 1-15,4 9 0 0,1 0 5 0,-5-6 1 16,5 6 0-16,-5 0 0 0,1-4-5 0,0-2-1 16,-1 6 0-16,1 0 0 0,-4 0-6 0,4 0-2 0,-4 6 0 0,4-2 0 15,-4-4-10-15,0 6 10 0,4-6-10 0,-1 0 10 16,-2 3-2-16,-1 3-8 0,-4-6 12 0,8 0-4 16,0 0 4-16,0 6 1 0,-4-6 0 0,3 0 0 15,1 0 18-15,3 0 3 0,-3 0 1 0,-4 0 0 16,4 0-35-16,-4 0 0 0,4 0-10 0,-8 4 10 15,5-4 0-15,-1 0 0 0,3 0 0 0,-2 0 0 16,2 0 0-16,1 0 8 0,0 0-8 0,3 0 8 16,0 0-8-16,-3 0 0 0,-4 0 0 0,4 0-11 15,3 0 11-15,-3 0 11 0,-1 0-3 0,4 0 0 0,-3 0 4 16,0 0 0-16,0 0 0 0,-1 0 0 16,1 0-4-16,-4-4 0 0,0 4 0 0,4-6 0 15,-4 6 4-15,0 0 0 0,0 0 0 0,4-6 0 16,0 6-4-16,0-3-8 0,-1 3 12 0,1 0-4 15,-4 0-8-15,4 0 8 0,-4-6-8 0,4 6 8 0,-1-4-8 16,1-2 0-16,0 6 0 0,-1 0 8 0,-2-3 6 0,2-3 1 16,-3 6 0-16,1 0 0 0,-1-3-15 0,-4-4-16 15,5 7 3-15,-1-9 1 0,-4 9 12 0,5-6 0 16,2 2 0-16,-3-2 10 0,1 3-10 0,2 3 12 16,1-6-12-16,-4 6 12 0,0-3-12 0,-3-4 8 15,0 4-8-15,3 3 8 0,0-6-8 0,0 6 0 16,-3 0 9-16,3 0-9 0,-3-3 10 0,3 3-2 0,-7 0-8 0,3 0 12 15,1 0-12-15,0 0 0 0,-1-6 0 0,1 6 0 16,-4 0 8-16,4-4-8 16,-4 4 11-16,0-6-11 0,4 6 13 0,-1 0-4 0,-3 0-1 0,8-6 0 15,-8 6 0-15,3-3-8 0,-3 3 12 0,1-7-4 16,-1 7-8-16,0 0 8 0,-4 0-8 0,4 0 8 16,1 0-8-16,-1-3-11 0,0 3 3 15,-4 0 0-15,4-6 33 0,-3 6 7 0,0 0 2 0,-1 0 0 16,4 0-21-16,-3 0-4 0,0-3-1 0,-1 3 0 15,1 0-8-15,-1-6 0 0,1 6 0 0,-1 0 0 16,-10 0 0-16,7 0 0 0,4 6 12 0,-4-6-4 16,-7 0-8-16,11 0 0 0,-4 3 0 0,0-3 0 15,3 0 0-15,-10 0 0 0,7 6 0 0,-7-6 0 16,8 3 0-16,-8-3 12 0,0 0-12 0,10 0 12 16,-10 0-4-16,0 0 0 0,0 0 0 0,11 0 0 0,-11 0 0 15,7 0 0-15,-7 0 0 0,0 0 0 0,0 0-8 0,0 0 0 16,0 0 0-16,0 0 8 0,0 0-8 0,0 0 0 15,0 0 0-15,0 0-11 0,0 0 11 0,0 0 0 16,0 0 0-16,0 0 0 16,0 0-72-16,0 0-13 0,0 0-3 0</inkml:trace>
  <inkml:trace contextRef="#ctx0" brushRef="#br0" timeOffset="89942.92">21117 9026 518 0,'0'0'23'0,"-7"-6"5"0,4 2-28 0,-4-2 0 0,-4 6 0 0,4-3 0 16,-4 3 216-16,4 0 39 0,-3-6 7 0,3 6 2 15,-7 0-212-15,3 0-41 0,0-3-11 0,-3 3 0 16,0-7 0-16,-3 7-17 0,2 0 4 0,-2 0 1 15,-1 0-1-15,-3 0 0 0,0 0 0 0,0 7 0 16,-4-4 13-16,-3-3 0 0,3 6 0 0,-3-3 0 16,3 7 0-16,-3 2 0 0,3-9 12 0,-3 13-12 15,0-3 17-15,0 2-3 0,-1-5-1 0,1-1 0 16,3 7-4-16,1-4-1 0,-1 4 0 0,0-7 0 0,-3 10-8 0,3-9-9 16,1 5 9-16,-1 4-13 0,-3-3 13 15,-4-4 16-15,0 4-3 0,4 3-1 0,3 0-12 16,-3 3 0-16,0-1 0 0,0-2 0 0,0 6 14 0,-1 4 0 15,5-7 0-15,-1 0 0 0,4 3 3 0,3 0 1 16,0-3 0-16,8 3 0 0,-1 0-2 0,1-6 0 16,3 6 0-16,3-6 0 0,1-1-2 0,-1 1-1 15,8 0 0-15,-1 0 0 0,-3 6 1 0,4-6 0 16,-1-4 0-16,4 10 0 0,-3-3-2 0,6 10-1 0,-3-10 0 16,0 9 0-16,8-3-11 0,-5 1 0 0,4-4 9 0,0 3-9 15,1-3 0-15,-1 3 8 0,0-9-8 0,3 6 0 16,1-6 0-16,-4 6 8 0,-3-6-8 0,6 0 0 15,-6-1 14-15,3 1-2 0,0 3 0 0,7-9 0 16,-3 2 16-16,0 1 4 16,6-3 0-16,1-4 0 0,0 7-2 0,3-7 0 0,0 0 0 0,4 1 0 15,3-1-14-15,4-2-2 0,3 2-1 0,1-6 0 16,2 3-2-16,1-2-1 0,0 2 0 16,0-6 0-16,0 9-10 0,-4-9 0 0,1 6 0 0,-1-2-11 15,-3 2 11-15,3-3 0 0,0 3 0 0,4-3 0 16,0-3 0-16,0 7 0 0,0-4 0 0,0-3 0 15,0 0 8-15,3 0-8 0,-3 0 10 0,3 0-10 16,8 0 28-16,-1-3 0 0,1-4 0 0,3 7 0 0,-1-3-10 16,1-3-2-16,-3 3-1 0,3 3 0 0,0-6-15 0,0 6 8 15,-4 0-8-15,4 0 0 0,0 0 0 0,0 0 0 16,0 6 0-16,-7-3 0 0,4-3 0 0,-5 0 0 16,1 6 0-16,0-6 9 0,-3 3-9 0,3-3 0 15,10 0 0-15,1 0 0 0,-1 0 0 0,-6-3 0 16,2 3 0-16,-2-6 8 0,-1 6-8 0,1-3 0 15,-1-3 0-15,4 6 0 0,-7-10 0 0,4 10 0 16,-4-9 8-16,-4 9-8 0,-3-10 28 0,-4 4 3 16,7 3 1-16,-3-3 0 0,0-4-16 0,0 7-4 15,-4-3 0-15,4-4 0 0,0 1-12 0,-4 3 0 16,1-4 0-16,-1 1 0 0,-3 0 0 0,0-1 0 16,0 1 0-16,-4-7 0 0,0 7 0 0,-3-1 0 15,0-9 0-15,-1 10 9 0,-2-10-9 0,-1 4 0 16,-4-4 0-16,-2 0 8 0,-1-6 4 0,0 6 0 0,-3-6 0 15,-4 6 0-15,0-6 16 0,-4-3 3 0,-3 3 1 0,1-3 0 16,-5-1-10-16,1-5-2 0,-4-1 0 0,-4 7 0 16,-3 0-10-16,0-7-2 0,0 7-8 0,-4-6 12 15,4 5-12-15,-3-5 8 0,-1 6-8 0,-3-7 0 16,-7 10 0-16,3-3 0 0,1 0 0 0,-5-4 0 16,1 4 8-16,-3 0-8 0,-1 3 0 0,0-3 0 15,0 2 9-15,-3 8-9 0,0-7 8 0,-4-4-8 16,0 11 0-16,-3-8 0 0,-4-2 0 0,1 9 0 15,-1-6 0-15,-4 7 8 0,-6-8-8 0,3 4 0 16,-3 1 0-16,3 2 0 0,-7-6 0 0,0 6-11 16,-3-3 11-16,-8 0 0 0,-3 9 0 0,4-5 0 0,-4-4 0 15,0 9 0-15,0 4 0 0,-8-7 0 0,-2 7 0 0,3-1 0 16,3 4 0-16,1 3-8 16,-4-4 8-16,3 7 0 0,0 0-9 0,1 0 9 15,-4 0 0-15,-4 0 0 0,4 7 0 0,0-4 8 0,7 3-8 16,-4 0 0-16,-3-2 0 0,4 2-11 0,3-3 11 0,0-3 0 15,-7 6 8-15,7-3-8 0,3 7 0 0,1-4 0 16,-1-3 0-16,4 7-8 0,0 2-9 0,0-9-2 16,0 7 0-16,4-1 0 15,3 1-25-15,7 5-6 0,-3-5-1 0,6-1 0 16,1 7-153-16,-4-7-30 0</inkml:trace>
  <inkml:trace contextRef="#ctx0" brushRef="#br0" timeOffset="92188.73">17455 12193 921 0,'0'0'82'0,"0"0"-66"0,0 0-16 0,0 0 0 15,0 9 196-15,0 1 35 0,0-4 7 0,-3 4 2 16,-4-1-180-16,7 0-36 0,-7 1-8 0,7-1 0 16,-7-3-16-16,7 4 0 0,-4-7-9 0,4-3 9 15,4 9 0-15,-4-9 0 0,-4 10-8 0,4-10 8 16,7 15 0-16,-3-5-12 0,-1-1 12 0,1 1-12 0,-1 5 12 0,-3-5 0 15,-3 5 9-15,3-2-9 0,0 3 12 0,0-4-4 16,0 4-8-16,0 3 12 0,3-10-12 0,-3 7 0 16,0 0 0-16,0-4 0 15,0-3-112-15,-3 7-16 0,3-6-4 0,0-1 0 0</inkml:trace>
  <inkml:trace contextRef="#ctx0" brushRef="#br0" timeOffset="93417.07">18415 14106 345 0,'0'0'31'16,"0"0"-31"-16,0 0 0 0,0 0 0 15,0 0 134-15,0 0 21 0,0 0 4 0,-4-3 1 0,-3 3-103 0,4-7-20 16,-1 4-4-16,1-3-1 0,-1 3 4 0,1-3 0 16,-1-4 0-16,4 7 0 0,-3-3 28 0,-4-4 7 15,7 4 1-15,-4 3 0 0,1-6-29 0,-1 2-6 16,1-2-1-16,-1 6 0 0,-3-3-18 0,3-4-4 16,1 4-1-16,-1 3 0 0,1-4-13 0,-4 4 0 15,0-3 8-15,3 3-8 0,-3 3 0 0,0 0 0 16,0 3 0-16,0-3 0 0,-4 6 0 0,4-3 0 15,-3 7 0-15,3 6 0 0,-4-7 0 0,4 0 0 16,0 7-8-16,0-3 8 0,0 2 0 0,3 4 0 16,-3-3 0-16,4 3 0 0,-1-1 0 0,4 1 0 15,-3-3 8-15,3 3-8 0,3 0 0 0,1-10 0 0,-1 7 8 16,1-7-8-16,3 7 0 0,-4-7 8 16,5-6-8-16,-1 4 0 0,0-7 8 0,3 3-8 0,-3-3 0 0,0-3 9 15,4 3-9-15,-1-7 0 0,1-2 0 0,-4-1 0 16,4 1 8-16,-1 0 2 0,1-1 1 0,-1-5 0 15,1 5 5-15,-4-2 2 0,4-4 0 0,-4 6 0 16,0-5 5-16,0 5 1 0,-4 1 0 0,1-7 0 16,-1 7-4-16,1-1 0 0,-4 7 0 0,0-3 0 15,0 6 12-15,0 0 1 0,0 0 1 0,0 0 0 16,0 0-26-16,0 0-8 0,0 0 0 0,0 0 0 16,0 0 8-16,0 0-8 0,-4 6 0 0,4-6 0 15,-3 3 12-15,-1 4-2 0,4-7 0 0,-3 9 0 16,-1 1-10-16,1-1 0 0,3 0 9 0,0 1-9 0,0-1 13 15,0 1-1-15,0 5-1 0,0-5 0 16,0 9-2-16,0-4 0 0,0 4 0 0,0-3 0 16,0 3-9-16,0-1 0 0,0 7 0 0,0-6 0 15,3 6 0-15,-3-6 0 0,-3 0 0 0,3 0 0 16,3 0 0-16,-3 6 0 0,0-10 8 0,0-2-8 0,0 3 0 0,0 2 10 16,0-2-10-16,0-3 10 0,0 2 2 0,0 1 1 15,0-4 0-15,-3-2 0 0,3-1-13 0,0 7 8 16,-4-7-8-16,4 1 0 0,0-1 8 0,-3-3-8 15,3-6 0-15,0 0 0 0,0 0 0 0,0 0-21 16,0 0 3-16,0 0 1 16,0 0-67-16,-7 0-14 0,-4-6-2 0,4-3-768 0</inkml:trace>
  <inkml:trace contextRef="#ctx0" brushRef="#br0" timeOffset="93843.93">18623 14203 2001 0,'0'0'88'0,"-3"0"20"0,-1 6-87 0,-3-2-21 0,0 2 0 0,3-3 0 15,4-3 26-15,0 0 1 0,0 6 0 0,-3 4 0 16,3-10-27-16,0 9 0 0,0-9 0 0,0 0 0 0,0 0-12 0,0 0 3 15,0 0 0-15,0 0 0 0,0 0 9 0,0 0 0 16,0 0 0-16,0 0 0 0,0 0 0 0,0 0 16 16,0 0-4-16,0 0-1 0,0-9 27 0,0 2 6 15,-7 4 0-15,0-6 1 0,3 3-6 0,1-4-2 16,-4 1 0-16,3-1 0 0,4-5-3 0,-3 5-1 16,-1-2 0-16,1-4 0 0,-1 0-33 0,4 4 0 15,0 2 0-15,0-5 0 0,0 2 0 0,4-3 0 16,-1 10 0-16,1-6 0 0,3 2-8 0,0 1 8 15,0-4 0-15,0 10-9 0,3-6 9 0,-2 2 0 16,2-2 0-16,1 6 0 0,-1-3-13 0,1 6-1 16,-1-3 0-16,5-4 0 0,-5 7-3 0,4 0-1 15,0 0 0-15,-3 0 0 16,3-3-26-16,0 6-4 0,0-3-2 0,-3 7 0 16,3-4-93-16,-3-3-18 0,-1 0-4 0,1 6-642 0</inkml:trace>
  <inkml:trace contextRef="#ctx0" brushRef="#br0" timeOffset="94291.06">18905 14049 867 0,'0'0'38'0,"0"0"9"0,0 0-38 0,0 0-9 0,0 0 0 0,0 0 0 15,7 4 83-15,-7-4 14 0,7 6 3 0,-7-6 1 16,8 0-71-16,2 6-14 0,-10-6-4 0,7 3 0 16,0 4 4-16,4-4 0 0,-4-3 0 0,-7 0 0 15,7 6 22-15,0-6 5 0,4 0 1 0,-4 0 0 16,-7 0 17-16,10 0 4 0,1 0 1 0,-1 0 0 15,-10 0-9-15,0 0-1 0,7-6-1 0,4 3 0 16,0-4-22-16,-4 7-4 0,-7 0-1 0,10-9 0 16,4 3-28-16,-7 2 0 0,0-2 0 0,1 6 0 15,-1-3 0-15,0-3 0 0,-7 6 0 0,3-3 0 16,4-4 0-16,-7 7 0 0,0 0 0 0,0-9 0 0,0 6 8 0,0-3 1 16,0 6 1-16,0-10 0 0,-3 10-10 15,-1-6 0-15,1-4 0 0,-1 10 0 0,-3-3 0 0,0-3 18 16,-4 6-3-16,-3-3-1 0,4 3-14 0,-1 0 0 15,1 0 0-15,-1 3 0 0,0-3 0 0,4 0 0 16,-3 6 0-16,3-3 0 0,0-3 0 0,0 0 0 16,0 10 0-16,3-4 0 0,0-3 0 0,1 10 0 15,-4-4 0-15,3 1-10 0,1-1 10 0,3 0-8 0,-4 1 8 0,1 9-8 16,-1-10 8-16,4 7 0 0,-3-7 0 0,-1 10 0 16,4-10 0-16,0 7 0 15,0-7 0-15,0 7 0 0,4-3 0 0,-1-4 0 0,1 1 0 0,-1-4 0 16,4 3-8-16,0 1-7 15,4-4-1-15,-4-3 0 16,4 3-18-16,-1-6-4 0,1 3-1 0,-1-3 0 16,1 0-16-16,0 0-3 0,3-3-1 0,0-3-717 0</inkml:trace>
  <inkml:trace contextRef="#ctx0" brushRef="#br0" timeOffset="94880.05">19297 14165 864 0,'0'0'76'15,"0"0"-60"-15,0 0-16 0,0 0 0 16,7 0 221-16,0 0 42 0,4-6 8 0,-4 6 1 0,3 0-210 0,4-3-42 16,-3-3-9-16,3 3-2 0,-3-4-9 0,3 4 0 15,3-3 0-15,-2 6-11 0,-1-3 11 0,0-3-13 16,0-1 5-16,0 4 8 0,-3-3-10 0,-1 6 10 16,1-3 0-16,-8-4-9 0,-3 7 9 0,0 0 9 15,0 0-1-15,0 0-8 0,4-3 45 0,-4 3 3 16,3-6 0-16,-3-3 0 0,0 6-20 0,-3-4-3 15,3-2-1-15,0-1 0 0,-4 4-8 0,4 3-1 16,0-6-1-16,0-1 0 0,-3 4-14 0,3-3 0 16,0 2 8-16,0 4-8 0,0 3 0 0,0-6 0 15,-7 3 0-15,3-4 0 0,4 7 0 0,-3-3 0 16,-4-3 0-16,3 6 0 0,4 0 9 0,-7-3-1 16,0 3 0-16,0 0 0 0,0 0 5 0,0 0 1 0,0 0 0 15,3 0 0-15,-3 3-14 0,7-3 0 0,0 0 0 0,0 0 0 16,-7 0 0-16,7 0 11 0,0 0-2 0,0 0 0 15,0 0 4-15,0 0 1 0,-3-3 0 0,3 3 0 16,0 0-6-16,0 0-8 0,0 0 11 0,0 0-11 16,-8 0 8-16,8 0-8 0,-7 3 0 0,0-3 0 15,0 0 12-15,4 6-12 0,-4-3 12 0,0-3-12 16,0 10 10-16,0-10-10 0,0 6 8 0,-1 4-8 16,-2-1 0-16,3 0 0 0,0 1 0 15,3-1 0-15,-3 1 0 0,4 5 0 0,-4 1 0 0,3-4 0 16,1 4-9-16,-1 3 9 0,4 0 0 15,-4-4 0-15,4 1 0 0,0-3-8 0,0 6 8 0,0-4 0 16,4-5 0-16,-4 5 0 0,0-2 0 0,4-4 0 16,-4-2 8-16,3 2-8 0,1 7 0 0,-1-7 9 15,1 0-9-15,3-5 0 0,-4 5 9 0,1-3-9 16,3 4 0-16,0-1 0 0,0-9 0 0,0 9 0 0,4-9-12 0,-4 0-6 16,3 0-2-16,1 0 0 15,-1 0-26-15,4-3-6 0,-3-3 0 0,0-3-1 16,-1-1-152-16,4 1-31 0</inkml:trace>
  <inkml:trace contextRef="#ctx0" brushRef="#br0" timeOffset="95343.4">19787 13980 1209 0,'0'0'108'0,"0"0"-87"0,-3 7-21 0,-1-4 0 0,1 3 176 0,3 4 32 15,-4-4 5-15,1 3 2 0,-1 1-171 0,4-1-35 0,-3-6-9 0,3 7 0 16,0 5 0-16,0-5 10 16,0-1-10-16,-4 0 8 0,4 7 0 0,0-6-8 0,0-1 12 0,-3 0-4 15,3 1-8-15,-4-4 0 0,1 3-10 0,3-5 10 16,-8 8 16-16,5-9 8 0,3-3 3 0,0 0 0 16,-4 10 12-16,4-10 2 0,-3 6 1 0,3-6 0 15,0 0-14-15,0 0-4 0,-7 0 0 0,3 0 0 16,4 0 2-16,0 0 0 0,-3-6 0 0,3-4 0 15,0 1-5-15,3-1-1 0,-3 1 0 0,4-7 0 16,-1 7-11-16,-3-10-9 0,4 10 12 0,3-7-12 16,-4 7 8-16,1-4-8 0,3-3 0 0,0 7 0 15,0-7 8-15,4 7-8 0,-4 0 0 0,0-1 0 0,3 4 8 16,-3-4-8-16,1 7 9 0,2-3-9 0,1 3 0 0,-4-3 0 16,0 3 0-16,3 3 0 0,1-7 0 0,0 14 0 15,-1-4 0-15,-3 3 0 0,4-3 0 16,-1 6 9-16,4-2-9 0,-3 2 8 0,0 1 0 15,3 5-8-15,0-2 12 0,4 2-4 0,-8 1-8 16,4-3 0-16,0 2 0 0,0-2 0 0,-3 9 0 0,0-10 10 16,-1 4-2-16,1-7-8 0,3 1 0 0,-7 6 0 15,-4-4 0-15,5-2-12 16,-5-1-28-16,4-3-6 0,4 4-1 0,-4-1 0 16,-4-3-147-16,8-3-30 0,6-3-5 0,1 0-2 0</inkml:trace>
  <inkml:trace contextRef="#ctx0" brushRef="#br0" timeOffset="99098.96">14005 14137 1357 0,'0'0'60'0,"0"0"12"0,0 0-57 0,0 0-15 16,0 0 0-16,0 10 0 0,0-1 36 0,0 0 5 15,-3 1 1-15,3-1 0 0,-4 7-16 0,1-3-3 16,-1-4-1-16,1 0 0 0,-1 7 16 0,1-7 3 16,-1 7 1-16,1-6 0 0,3-1 4 0,0 7 1 15,-4-4 0-15,4-2 0 0,-4 5-11 0,4-5-1 0,0-1-1 0,0 7 0 16,0-7-10-16,-3 1-3 0,3-1 0 0,0 0 10 16,0 1-23-16,0-10-8 0,0 0 12 15,0 0-4-15,0 0-8 0,0 0 11 0,0 0-11 16,0 0 33-16,0 0 0 0,0 0 0 0,0 0 0 15,0 0 7-15,-4-3 2 0,4-4 0 0,0-2 0 16,-3 0-15-16,6 2-3 0,-3-2-1 0,4-4 0 16,-4-2-7-16,3 5-2 0,-3-9 0 0,4 4 0 15,0 2-14-15,-1-2 9 0,-3-1-9 0,0-3 8 16,7 3-8-16,-3 4 0 0,-1-4 0 0,1 7 0 16,-1-10 0-16,4 9 0 0,0 1 0 0,0-7 0 15,-3 7 0-15,7 0 0 0,-1-7-8 0,-3 6 8 16,4 7 0-16,3-6-9 0,0 0 9 0,0 2 0 15,-3-2 0-15,3 9-8 0,-4-10 8 0,1 10 0 16,-4 0-8-16,4 0 8 0,-8 0-12 0,8 0 12 16,-4 0-24-16,0 10 3 0,0-10 0 0,-4 9 0 15,-3-9-9-15,7 10-2 0,-3-4 0 0,-1 3 0 16,-3-9-22-16,4 10-5 0,0-1-1 0,-1 1 0 16,-3-10-153-16,7 6-31 0,-7-6-7 0,0 0-1 0</inkml:trace>
  <inkml:trace contextRef="#ctx0" brushRef="#br0" timeOffset="99867.16">14277 14219 460 0,'0'0'41'0,"0"0"-33"16,0 0-8-16,0 0 0 0,0 0 246 0,0 0 47 15,0 0 10-15,0 0 1 0,0 0-232 0,11 0-46 16,-1 0-10-16,1 0-1 0,-1-6-15 0,4 6 0 16,0-4 0-16,1 4 0 0,-5 0 0 0,4 0 17 15,0 0-3-15,-3 0-1 0,3 4 26 0,-3-4 5 0,-1 0 0 0,4 0 1 16,-3 6 11-16,0-6 1 16,-1-6 1-16,4 6 0 0,-3 0-36 0,-1 0-7 0,1 0-2 0,0-4 0 15,-1-2 5-15,-3 3 1 0,4-3 0 0,-1-4 0 16,-3 1-7-16,0 3 0 0,4-4-1 0,-7 7 0 15,3-3-11-15,-4-4 8 0,1 1-8 0,-1 0 8 16,1-1-8-16,-4 4 0 0,0 3 9 0,-4-4-9 16,4-2 8-16,-7 6-8 0,4-6 8 0,-4 2-8 15,-4-2 8-15,4 9-8 0,-7-6 10 0,3 2-10 16,1 4 11-16,-4 0-11 0,-1 0 12 0,5 4-12 16,-8 2 8-16,4-6-8 0,0 9 0 0,0 1 0 15,0-4 0-15,0-3 0 0,0 6 0 0,-1-2 0 16,5 2 0-16,-1 1 0 0,1 5 0 0,-1-5 0 15,1 2 0-15,-1 4 0 0,4 0 0 0,0-4 0 16,0 4 0-16,0-4 0 0,3 4 0 0,-3 3-9 16,4-3 9-16,-1 2 0 0,1-2 0 0,-1-3 0 0,8 2 0 0,-4 4 0 15,0-3 0-15,3-4 0 0,1-5 0 0,3 8 0 16,-4-5 0-16,4-1 0 0,4 0-20 0,3-5 0 16,-7 2 1-16,7-6 0 15,0 3-61-15,4-3-12 0,-4 0-2 0,4-3-492 16,-1-3-98-16</inkml:trace>
  <inkml:trace contextRef="#ctx0" brushRef="#br0" timeOffset="100534.5">14901 14200 403 0,'0'0'36'0,"0"0"-36"15,0 0 0-15,0 0 0 0,0 0 120 0,0-6 18 0,-3-4 3 0,3 7 1 16,0 3-97-16,0-6-19 0,-4-4-4 0,1 4-1 16,-1 3 60-16,1-3 12 0,3 6 3 0,-4-10 0 15,-3 1-23-15,4 6-4 0,3 3-1 0,-4-6 0 16,1-1-16-16,-5 4-3 0,8 3-1 0,-3 0 0 16,-4-6-24-16,0 6-6 0,0 0-1 0,7 0 0 15,0 0-6-15,-7 0-2 0,-4 0 0 0,4 0 0 16,-3 6 8-16,2-6 2 0,1 0 0 0,-3 3 0 15,3-3-7-15,-4 7-2 0,4-7 0 0,-3 6 0 16,-1-3-10-16,-3 3 0 0,3-3 0 0,4-3 0 0,-3 7 18 0,-1-4 2 16,4 6 0-16,0-3 0 0,0 4-6 0,0-4-1 15,0-3 0-15,0 7 0 16,3 5-13-16,1-5 9 0,-4-1-9 0,3 7 8 16,1-4-8-16,3-2 0 0,-4 6 0 0,0 2 0 15,4-2 0-15,0-3 0 0,0 2 0 0,4 4 0 0,-4-3 0 16,7 12 0-16,-3-12 0 0,3-7 0 0,-4 4 0 15,4-7 9-15,-3 3-9 0,3-6 8 0,0 4-8 16,0-1 10-16,4-3-10 0,-1-3 17 0,-3-3-2 16,-7 3-1-16,11-6 0 0,-1-1 10 0,4 4 3 15,-3-6 0-15,3-1 0 0,0 1-5 0,4-7-1 16,-4-2 0-16,0 2 0 0,0 3-10 0,4-9-3 16,-8 4 0-16,5-1 0 0,-5 0-8 0,4-6 12 0,-3 3-12 15,-4-3 12-15,0 0-12 0,0 0 0 0,-3 3 9 0,-1-10-9 16,4 10 8-16,-7-6-8 0,-3-3 8 0,-1 9-8 15,4-10 9-15,-3 14-9 0,-5-11 12 0,5 11-12 16,-1-1 24-16,4 3-1 0,-3 7-1 0,-1-1 0 16,1 4-14-16,3 3-8 0,-4-3 10 0,4 6-10 15,0 0 0-15,0 0 0 0,0 0 0 0,0 0 0 16,0 15 0-16,-3-2-12 0,-1 3 3 0,4 2 0 16,-3 1 9-16,-1 6-8 0,4 3 8 0,-3-2-8 15,3 8 8-15,0-6 14 0,0 0-3 0,0 4-1 16,3-4-10-16,1 0 0 0,3-3 0 15,-4 4 0-15,4-4-11 0,0-3-4 0,4 3-1 0,-4-6 0 16,4-4-121-16,-1 4-25 0,-3-3-5 0</inkml:trace>
  <inkml:trace contextRef="#ctx0" brushRef="#br0" timeOffset="101919.99">25777 16489 288 0,'0'0'25'0,"0"0"-25"15,0 0 0-15,0-3 0 0,0-6 464 0,-3 2 88 16,-1 7 18-16,-3-3 3 0,4 3-429 0,-4-6-87 15,0 6-17-15,-4 0-3 16,1 0-53-16,3 0-10 0,-8 0-2 0,1 6-1 0,-3-3 5 0,-5-3 2 16,-2 0 0-16,-1 7 0 0,-3-7 22 0,0 0 0 15,-4 3-9-15,-3 3 9 0,6-6 13 0,-2 9 7 16,-5-2 0-16,1-4 1 0,3 3 6 0,1-3 1 16,-5 3 0-16,-6-2 0 0,3 5-8 0,0-9 0 15,-3 6-1-15,0 4 0 0,-1-4-10 0,1-3-1 16,3 3-8-16,4-2 12 0,3 2-12 0,4-3 0 15,0 3 0-15,7-6 0 0,3 0 8 0,4 3-8 16,-4-3 0-16,8-3 9 0,-1 3-9 0,4 0 8 0,-4-6-8 0,8 6 8 16,-4 0-8-16,0-3 10 0,3-3-10 0,4 6 10 15,0 0 7-15,0-4 2 0,-3-2 0 0,6-3 0 16,-3 2 9-16,4-2 3 0,3 6 0 0,0-7 0 16,0 4-23-16,4-3-8 0,-1-1 0 0,1 1 9 15,-1 0-9-15,4-1 0 0,0 1 9 0,1 2-9 16,-1-5 0-16,0-1 8 0,-4 4-8 0,5 0 0 15,-1-1 8-15,-4 1-8 0,4 6 8 0,0-4-8 16,-3-2 0-16,0 3 8 0,-1 3-8 0,-3-4 0 16,-3-2 16-16,3 6-2 0,3-4 0 0,-6-2 0 15,-4 9 2-15,0 0 0 0,0-3 0 0,0 3 0 16,-4-6-2-16,4 6 0 0,-3 0 0 0,-4 0 0 16,-4 0-14-16,1 0 11 0,-1 9-11 0,0-9 10 15,1 9-10-15,-8-9 0 0,4 10 0 0,0-4-11 16,-4 4 11-16,1-1 0 0,-1 0 8 0,0 10-8 15,1-9 0-15,-1 5 0 0,-3 1-12 0,3-4 4 0,4 7 8 0,-3-3 0 16,3 3 0-16,-1-4 0 0,5-2 0 0,-1 9 0 16,1-9 0-16,3 5 8 0,0-2-8 0,0 3 0 15,-1-4 0-15,5 4-8 0,-1-3 8 0,4 3 0 16,-3-7 0-16,6 4 0 0,1 3 0 0,-1-3 0 16,1-4 8-16,0 4-8 0,3-1 10 0,0-2-2 15,-4-4-8-15,4 7 12 0,0-7-1 0,4 7-1 16,-1-6 0-16,1-1 0 0,3 0-10 0,0 1 0 0,4-1 0 0,-4-3 0 15,4-2 0-15,3 5 0 0,-4-3 0 0,8-3 0 32,0-3-75-32,0 7-13 0,3-4-4 0,3-3-760 0,-2 6-153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3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customXml" Target="../ink/ink9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customXml" Target="../ink/ink13.xm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 (programming + “written”)</a:t>
            </a:r>
          </a:p>
          <a:p>
            <a:pPr marL="917575" lvl="2" indent="-457200"/>
            <a:r>
              <a:rPr lang="en-US" sz="2800" dirty="0"/>
              <a:t>Due Thu 4/30, 11:59 pm</a:t>
            </a:r>
          </a:p>
          <a:p>
            <a:endParaRPr lang="en-US" dirty="0"/>
          </a:p>
          <a:p>
            <a:endParaRPr lang="en-US" dirty="0"/>
          </a:p>
          <a:p>
            <a:pPr lvl="2" indent="0">
              <a:buNone/>
            </a:pP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036719-AE97-43C0-A662-027AAAF196AF}"/>
                  </a:ext>
                </a:extLst>
              </p14:cNvPr>
              <p14:cNvContentPartPr/>
              <p14:nvPr/>
            </p14:nvContentPartPr>
            <p14:xfrm>
              <a:off x="2148840" y="1979280"/>
              <a:ext cx="1962360" cy="57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36719-AE97-43C0-A662-027AAAF196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9480" y="1969920"/>
                <a:ext cx="1981080" cy="5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975301" y="2757176"/>
                <a:ext cx="5667770" cy="292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Model X and Y as random variables</a:t>
                </a: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endParaRPr lang="en-US" sz="800" dirty="0">
                  <a:solidFill>
                    <a:prstClr val="black"/>
                  </a:solidFill>
                  <a:latin typeface="Calibri"/>
                </a:endParaRPr>
              </a:p>
              <a:p>
                <a:pPr defTabSz="914259"/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 = label Y which is more likely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01" y="2757176"/>
                <a:ext cx="5667770" cy="2923877"/>
              </a:xfrm>
              <a:prstGeom prst="rect">
                <a:avLst/>
              </a:prstGeom>
              <a:blipFill>
                <a:blip r:embed="rId5"/>
                <a:stretch>
                  <a:fillRect l="-1398" t="-1250" r="-645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7300" y="5913128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D0CB8-6FBF-4962-B578-A320F47C1A7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592" y="1537976"/>
            <a:ext cx="914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sz="2200" dirty="0">
                <a:solidFill>
                  <a:srgbClr val="008A3E"/>
                </a:solidFill>
                <a:latin typeface="Calibri"/>
              </a:rPr>
              <a:t>Sports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81922" y="994943"/>
            <a:ext cx="1046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sz="2200" dirty="0">
                <a:solidFill>
                  <a:srgbClr val="FF0000"/>
                </a:solidFill>
                <a:latin typeface="Calibri"/>
              </a:rPr>
              <a:t>Science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40230" y="3290575"/>
            <a:ext cx="4842640" cy="1870772"/>
            <a:chOff x="2209800" y="3733800"/>
            <a:chExt cx="4842640" cy="1870772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 l="33996" r="35407" b="53149"/>
            <a:stretch>
              <a:fillRect/>
            </a:stretch>
          </p:blipFill>
          <p:spPr bwMode="auto">
            <a:xfrm>
              <a:off x="2209800" y="3733800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rcRect l="33996" r="35407" b="53149"/>
            <a:stretch>
              <a:fillRect/>
            </a:stretch>
          </p:blipFill>
          <p:spPr bwMode="auto">
            <a:xfrm>
              <a:off x="5680840" y="3809999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42" name="Group 41"/>
            <p:cNvGrpSpPr/>
            <p:nvPr/>
          </p:nvGrpSpPr>
          <p:grpSpPr>
            <a:xfrm>
              <a:off x="2537892" y="4049484"/>
              <a:ext cx="3733721" cy="1555088"/>
              <a:chOff x="1905000" y="3059668"/>
              <a:chExt cx="3733721" cy="1555088"/>
            </a:xfrm>
          </p:grpSpPr>
          <p:sp>
            <p:nvSpPr>
              <p:cNvPr id="43" name="Freeform 311"/>
              <p:cNvSpPr>
                <a:spLocks/>
              </p:cNvSpPr>
              <p:nvPr/>
            </p:nvSpPr>
            <p:spPr bwMode="auto">
              <a:xfrm rot="21401483">
                <a:off x="2431776" y="3273006"/>
                <a:ext cx="3157756" cy="1071639"/>
              </a:xfrm>
              <a:custGeom>
                <a:avLst/>
                <a:gdLst>
                  <a:gd name="connsiteX0" fmla="*/ 0 w 10000"/>
                  <a:gd name="connsiteY0" fmla="*/ 9463 h 9635"/>
                  <a:gd name="connsiteX1" fmla="*/ 2434 w 10000"/>
                  <a:gd name="connsiteY1" fmla="*/ 4864 h 9635"/>
                  <a:gd name="connsiteX2" fmla="*/ 3677 w 10000"/>
                  <a:gd name="connsiteY2" fmla="*/ 1080 h 9635"/>
                  <a:gd name="connsiteX3" fmla="*/ 5740 w 10000"/>
                  <a:gd name="connsiteY3" fmla="*/ 1149 h 9635"/>
                  <a:gd name="connsiteX4" fmla="*/ 8132 w 10000"/>
                  <a:gd name="connsiteY4" fmla="*/ 7972 h 9635"/>
                  <a:gd name="connsiteX5" fmla="*/ 10000 w 10000"/>
                  <a:gd name="connsiteY5" fmla="*/ 9635 h 9635"/>
                  <a:gd name="connsiteX0" fmla="*/ 0 w 10000"/>
                  <a:gd name="connsiteY0" fmla="*/ 9238 h 9417"/>
                  <a:gd name="connsiteX1" fmla="*/ 2434 w 10000"/>
                  <a:gd name="connsiteY1" fmla="*/ 4465 h 9417"/>
                  <a:gd name="connsiteX2" fmla="*/ 3677 w 10000"/>
                  <a:gd name="connsiteY2" fmla="*/ 538 h 9417"/>
                  <a:gd name="connsiteX3" fmla="*/ 8132 w 10000"/>
                  <a:gd name="connsiteY3" fmla="*/ 7691 h 9417"/>
                  <a:gd name="connsiteX4" fmla="*/ 10000 w 10000"/>
                  <a:gd name="connsiteY4" fmla="*/ 9417 h 9417"/>
                  <a:gd name="connsiteX0" fmla="*/ 0 w 10000"/>
                  <a:gd name="connsiteY0" fmla="*/ 10115 h 10305"/>
                  <a:gd name="connsiteX1" fmla="*/ 2434 w 10000"/>
                  <a:gd name="connsiteY1" fmla="*/ 5046 h 10305"/>
                  <a:gd name="connsiteX2" fmla="*/ 3677 w 10000"/>
                  <a:gd name="connsiteY2" fmla="*/ 876 h 10305"/>
                  <a:gd name="connsiteX3" fmla="*/ 10000 w 10000"/>
                  <a:gd name="connsiteY3" fmla="*/ 10305 h 10305"/>
                  <a:gd name="connsiteX0" fmla="*/ 0 w 10000"/>
                  <a:gd name="connsiteY0" fmla="*/ 8521 h 8711"/>
                  <a:gd name="connsiteX1" fmla="*/ 2434 w 10000"/>
                  <a:gd name="connsiteY1" fmla="*/ 3452 h 8711"/>
                  <a:gd name="connsiteX2" fmla="*/ 4783 w 10000"/>
                  <a:gd name="connsiteY2" fmla="*/ 876 h 8711"/>
                  <a:gd name="connsiteX3" fmla="*/ 10000 w 10000"/>
                  <a:gd name="connsiteY3" fmla="*/ 8711 h 8711"/>
                  <a:gd name="connsiteX0" fmla="*/ 0 w 9652"/>
                  <a:gd name="connsiteY0" fmla="*/ 11031 h 11031"/>
                  <a:gd name="connsiteX1" fmla="*/ 2434 w 9652"/>
                  <a:gd name="connsiteY1" fmla="*/ 5212 h 11031"/>
                  <a:gd name="connsiteX2" fmla="*/ 4783 w 9652"/>
                  <a:gd name="connsiteY2" fmla="*/ 2255 h 11031"/>
                  <a:gd name="connsiteX3" fmla="*/ 9652 w 9652"/>
                  <a:gd name="connsiteY3" fmla="*/ 2255 h 11031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8403 h 8403"/>
                  <a:gd name="connsiteX1" fmla="*/ 2522 w 10000"/>
                  <a:gd name="connsiteY1" fmla="*/ 3128 h 8403"/>
                  <a:gd name="connsiteX2" fmla="*/ 4955 w 10000"/>
                  <a:gd name="connsiteY2" fmla="*/ 447 h 8403"/>
                  <a:gd name="connsiteX3" fmla="*/ 8319 w 10000"/>
                  <a:gd name="connsiteY3" fmla="*/ 447 h 8403"/>
                  <a:gd name="connsiteX4" fmla="*/ 10000 w 10000"/>
                  <a:gd name="connsiteY4" fmla="*/ 447 h 8403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10000 w 10000"/>
                  <a:gd name="connsiteY3" fmla="*/ 532 h 10000"/>
                  <a:gd name="connsiteX0" fmla="*/ 629 w 10629"/>
                  <a:gd name="connsiteY0" fmla="*/ 10000 h 11130"/>
                  <a:gd name="connsiteX1" fmla="*/ 420 w 10629"/>
                  <a:gd name="connsiteY1" fmla="*/ 10084 h 11130"/>
                  <a:gd name="connsiteX2" fmla="*/ 3151 w 10629"/>
                  <a:gd name="connsiteY2" fmla="*/ 3722 h 11130"/>
                  <a:gd name="connsiteX3" fmla="*/ 5584 w 10629"/>
                  <a:gd name="connsiteY3" fmla="*/ 532 h 11130"/>
                  <a:gd name="connsiteX4" fmla="*/ 10629 w 10629"/>
                  <a:gd name="connsiteY4" fmla="*/ 532 h 11130"/>
                  <a:gd name="connsiteX0" fmla="*/ 209 w 10209"/>
                  <a:gd name="connsiteY0" fmla="*/ 10000 h 10604"/>
                  <a:gd name="connsiteX1" fmla="*/ 420 w 10209"/>
                  <a:gd name="connsiteY1" fmla="*/ 9558 h 10604"/>
                  <a:gd name="connsiteX2" fmla="*/ 2731 w 10209"/>
                  <a:gd name="connsiteY2" fmla="*/ 3722 h 10604"/>
                  <a:gd name="connsiteX3" fmla="*/ 5164 w 10209"/>
                  <a:gd name="connsiteY3" fmla="*/ 532 h 10604"/>
                  <a:gd name="connsiteX4" fmla="*/ 10209 w 10209"/>
                  <a:gd name="connsiteY4" fmla="*/ 532 h 10604"/>
                  <a:gd name="connsiteX0" fmla="*/ 1110 w 11110"/>
                  <a:gd name="connsiteY0" fmla="*/ 10000 h 11549"/>
                  <a:gd name="connsiteX1" fmla="*/ 1321 w 11110"/>
                  <a:gd name="connsiteY1" fmla="*/ 9558 h 11549"/>
                  <a:gd name="connsiteX2" fmla="*/ 3632 w 11110"/>
                  <a:gd name="connsiteY2" fmla="*/ 3722 h 11549"/>
                  <a:gd name="connsiteX3" fmla="*/ 6065 w 11110"/>
                  <a:gd name="connsiteY3" fmla="*/ 532 h 11549"/>
                  <a:gd name="connsiteX4" fmla="*/ 11110 w 11110"/>
                  <a:gd name="connsiteY4" fmla="*/ 532 h 11549"/>
                  <a:gd name="connsiteX0" fmla="*/ 1950 w 11950"/>
                  <a:gd name="connsiteY0" fmla="*/ 10000 h 11549"/>
                  <a:gd name="connsiteX1" fmla="*/ 1321 w 11950"/>
                  <a:gd name="connsiteY1" fmla="*/ 9558 h 11549"/>
                  <a:gd name="connsiteX2" fmla="*/ 4472 w 11950"/>
                  <a:gd name="connsiteY2" fmla="*/ 3722 h 11549"/>
                  <a:gd name="connsiteX3" fmla="*/ 6905 w 11950"/>
                  <a:gd name="connsiteY3" fmla="*/ 532 h 11549"/>
                  <a:gd name="connsiteX4" fmla="*/ 11950 w 11950"/>
                  <a:gd name="connsiteY4" fmla="*/ 532 h 11549"/>
                  <a:gd name="connsiteX0" fmla="*/ 35 w 13607"/>
                  <a:gd name="connsiteY0" fmla="*/ 11029 h 11549"/>
                  <a:gd name="connsiteX1" fmla="*/ 297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549"/>
                  <a:gd name="connsiteX1" fmla="*/ 339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21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63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0 w 13572"/>
                  <a:gd name="connsiteY0" fmla="*/ 11029 h 11099"/>
                  <a:gd name="connsiteX1" fmla="*/ 2342 w 13572"/>
                  <a:gd name="connsiteY1" fmla="*/ 10819 h 11099"/>
                  <a:gd name="connsiteX2" fmla="*/ 3603 w 13572"/>
                  <a:gd name="connsiteY2" fmla="*/ 9348 h 11099"/>
                  <a:gd name="connsiteX3" fmla="*/ 6094 w 13572"/>
                  <a:gd name="connsiteY3" fmla="*/ 3722 h 11099"/>
                  <a:gd name="connsiteX4" fmla="*/ 8527 w 13572"/>
                  <a:gd name="connsiteY4" fmla="*/ 532 h 11099"/>
                  <a:gd name="connsiteX5" fmla="*/ 13572 w 13572"/>
                  <a:gd name="connsiteY5" fmla="*/ 532 h 11099"/>
                  <a:gd name="connsiteX0" fmla="*/ 0 w 17776"/>
                  <a:gd name="connsiteY0" fmla="*/ 11554 h 11554"/>
                  <a:gd name="connsiteX1" fmla="*/ 6546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  <a:gd name="connsiteX0" fmla="*/ 0 w 17776"/>
                  <a:gd name="connsiteY0" fmla="*/ 11554 h 11554"/>
                  <a:gd name="connsiteX1" fmla="*/ 5045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6" h="11554">
                    <a:moveTo>
                      <a:pt x="0" y="11554"/>
                    </a:moveTo>
                    <a:cubicBezTo>
                      <a:pt x="350" y="11449"/>
                      <a:pt x="3744" y="11187"/>
                      <a:pt x="5045" y="10819"/>
                    </a:cubicBezTo>
                    <a:cubicBezTo>
                      <a:pt x="6346" y="10451"/>
                      <a:pt x="6932" y="10531"/>
                      <a:pt x="7807" y="9348"/>
                    </a:cubicBezTo>
                    <a:cubicBezTo>
                      <a:pt x="8683" y="8165"/>
                      <a:pt x="9477" y="5191"/>
                      <a:pt x="10298" y="3722"/>
                    </a:cubicBezTo>
                    <a:cubicBezTo>
                      <a:pt x="11119" y="2253"/>
                      <a:pt x="11485" y="1064"/>
                      <a:pt x="12731" y="532"/>
                    </a:cubicBezTo>
                    <a:cubicBezTo>
                      <a:pt x="13977" y="0"/>
                      <a:pt x="16725" y="532"/>
                      <a:pt x="17776" y="532"/>
                    </a:cubicBezTo>
                  </a:path>
                </a:pathLst>
              </a:custGeom>
              <a:noFill/>
              <a:ln w="1905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7400" y="42454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905000" y="3665747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60514" y="30596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cxnSp>
            <p:nvCxnSpPr>
              <p:cNvPr id="47" name="Straight Connector 46"/>
              <p:cNvCxnSpPr>
                <a:stCxn id="45" idx="3"/>
              </p:cNvCxnSpPr>
              <p:nvPr/>
            </p:nvCxnSpPr>
            <p:spPr>
              <a:xfrm>
                <a:off x="2381926" y="3850413"/>
                <a:ext cx="1732875" cy="3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Freeform 309"/>
              <p:cNvSpPr>
                <a:spLocks/>
              </p:cNvSpPr>
              <p:nvPr/>
            </p:nvSpPr>
            <p:spPr bwMode="auto">
              <a:xfrm>
                <a:off x="2438402" y="3200401"/>
                <a:ext cx="3200319" cy="1219229"/>
              </a:xfrm>
              <a:custGeom>
                <a:avLst/>
                <a:gdLst>
                  <a:gd name="connsiteX0" fmla="*/ 0 w 11088"/>
                  <a:gd name="connsiteY0" fmla="*/ 2466 h 9886"/>
                  <a:gd name="connsiteX1" fmla="*/ 2493 w 11088"/>
                  <a:gd name="connsiteY1" fmla="*/ 9044 h 9886"/>
                  <a:gd name="connsiteX2" fmla="*/ 3898 w 11088"/>
                  <a:gd name="connsiteY2" fmla="*/ 5553 h 9886"/>
                  <a:gd name="connsiteX3" fmla="*/ 4953 w 11088"/>
                  <a:gd name="connsiteY3" fmla="*/ 1114 h 9886"/>
                  <a:gd name="connsiteX4" fmla="*/ 6001 w 11088"/>
                  <a:gd name="connsiteY4" fmla="*/ 158 h 9886"/>
                  <a:gd name="connsiteX5" fmla="*/ 7056 w 11088"/>
                  <a:gd name="connsiteY5" fmla="*/ 2061 h 9886"/>
                  <a:gd name="connsiteX6" fmla="*/ 8850 w 11088"/>
                  <a:gd name="connsiteY6" fmla="*/ 6702 h 9886"/>
                  <a:gd name="connsiteX7" fmla="*/ 11088 w 11088"/>
                  <a:gd name="connsiteY7" fmla="*/ 9886 h 9886"/>
                  <a:gd name="connsiteX0" fmla="*/ 0 w 10000"/>
                  <a:gd name="connsiteY0" fmla="*/ 2494 h 10000"/>
                  <a:gd name="connsiteX1" fmla="*/ 2405 w 10000"/>
                  <a:gd name="connsiteY1" fmla="*/ 2069 h 10000"/>
                  <a:gd name="connsiteX2" fmla="*/ 3516 w 10000"/>
                  <a:gd name="connsiteY2" fmla="*/ 5617 h 10000"/>
                  <a:gd name="connsiteX3" fmla="*/ 4467 w 10000"/>
                  <a:gd name="connsiteY3" fmla="*/ 1127 h 10000"/>
                  <a:gd name="connsiteX4" fmla="*/ 5412 w 10000"/>
                  <a:gd name="connsiteY4" fmla="*/ 160 h 10000"/>
                  <a:gd name="connsiteX5" fmla="*/ 6364 w 10000"/>
                  <a:gd name="connsiteY5" fmla="*/ 2085 h 10000"/>
                  <a:gd name="connsiteX6" fmla="*/ 7982 w 10000"/>
                  <a:gd name="connsiteY6" fmla="*/ 6779 h 10000"/>
                  <a:gd name="connsiteX7" fmla="*/ 10000 w 10000"/>
                  <a:gd name="connsiteY7" fmla="*/ 10000 h 10000"/>
                  <a:gd name="connsiteX0" fmla="*/ 0 w 10000"/>
                  <a:gd name="connsiteY0" fmla="*/ 2494 h 10000"/>
                  <a:gd name="connsiteX1" fmla="*/ 3516 w 10000"/>
                  <a:gd name="connsiteY1" fmla="*/ 5617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7982 w 10000"/>
                  <a:gd name="connsiteY4" fmla="*/ 6779 h 10000"/>
                  <a:gd name="connsiteX5" fmla="*/ 10000 w 10000"/>
                  <a:gd name="connsiteY5" fmla="*/ 10000 h 10000"/>
                  <a:gd name="connsiteX0" fmla="*/ 0 w 10000"/>
                  <a:gd name="connsiteY0" fmla="*/ 2281 h 9787"/>
                  <a:gd name="connsiteX1" fmla="*/ 3435 w 10000"/>
                  <a:gd name="connsiteY1" fmla="*/ 2282 h 9787"/>
                  <a:gd name="connsiteX2" fmla="*/ 4467 w 10000"/>
                  <a:gd name="connsiteY2" fmla="*/ 914 h 9787"/>
                  <a:gd name="connsiteX3" fmla="*/ 6184 w 10000"/>
                  <a:gd name="connsiteY3" fmla="*/ 2282 h 9787"/>
                  <a:gd name="connsiteX4" fmla="*/ 7982 w 10000"/>
                  <a:gd name="connsiteY4" fmla="*/ 6566 h 9787"/>
                  <a:gd name="connsiteX5" fmla="*/ 10000 w 10000"/>
                  <a:gd name="connsiteY5" fmla="*/ 9787 h 9787"/>
                  <a:gd name="connsiteX0" fmla="*/ 0 w 10000"/>
                  <a:gd name="connsiteY0" fmla="*/ 729 h 8398"/>
                  <a:gd name="connsiteX1" fmla="*/ 3435 w 10000"/>
                  <a:gd name="connsiteY1" fmla="*/ 730 h 8398"/>
                  <a:gd name="connsiteX2" fmla="*/ 6184 w 10000"/>
                  <a:gd name="connsiteY2" fmla="*/ 730 h 8398"/>
                  <a:gd name="connsiteX3" fmla="*/ 7982 w 10000"/>
                  <a:gd name="connsiteY3" fmla="*/ 5107 h 8398"/>
                  <a:gd name="connsiteX4" fmla="*/ 10000 w 10000"/>
                  <a:gd name="connsiteY4" fmla="*/ 8398 h 8398"/>
                  <a:gd name="connsiteX0" fmla="*/ 0 w 10000"/>
                  <a:gd name="connsiteY0" fmla="*/ 0 h 9132"/>
                  <a:gd name="connsiteX1" fmla="*/ 3435 w 10000"/>
                  <a:gd name="connsiteY1" fmla="*/ 1 h 9132"/>
                  <a:gd name="connsiteX2" fmla="*/ 6527 w 10000"/>
                  <a:gd name="connsiteY2" fmla="*/ 1555 h 9132"/>
                  <a:gd name="connsiteX3" fmla="*/ 7982 w 10000"/>
                  <a:gd name="connsiteY3" fmla="*/ 5213 h 9132"/>
                  <a:gd name="connsiteX4" fmla="*/ 10000 w 10000"/>
                  <a:gd name="connsiteY4" fmla="*/ 9132 h 9132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348"/>
                  <a:gd name="connsiteY0" fmla="*/ 0 h 10727"/>
                  <a:gd name="connsiteX1" fmla="*/ 3435 w 10348"/>
                  <a:gd name="connsiteY1" fmla="*/ 1 h 10727"/>
                  <a:gd name="connsiteX2" fmla="*/ 6527 w 10348"/>
                  <a:gd name="connsiteY2" fmla="*/ 1703 h 10727"/>
                  <a:gd name="connsiteX3" fmla="*/ 7982 w 10348"/>
                  <a:gd name="connsiteY3" fmla="*/ 5708 h 10727"/>
                  <a:gd name="connsiteX4" fmla="*/ 10000 w 10348"/>
                  <a:gd name="connsiteY4" fmla="*/ 10000 h 10727"/>
                  <a:gd name="connsiteX5" fmla="*/ 10068 w 10348"/>
                  <a:gd name="connsiteY5" fmla="*/ 10067 h 10727"/>
                  <a:gd name="connsiteX0" fmla="*/ 0 w 10609"/>
                  <a:gd name="connsiteY0" fmla="*/ 0 h 10897"/>
                  <a:gd name="connsiteX1" fmla="*/ 3435 w 10609"/>
                  <a:gd name="connsiteY1" fmla="*/ 1 h 10897"/>
                  <a:gd name="connsiteX2" fmla="*/ 6527 w 10609"/>
                  <a:gd name="connsiteY2" fmla="*/ 1703 h 10897"/>
                  <a:gd name="connsiteX3" fmla="*/ 7982 w 10609"/>
                  <a:gd name="connsiteY3" fmla="*/ 5708 h 10897"/>
                  <a:gd name="connsiteX4" fmla="*/ 10000 w 10609"/>
                  <a:gd name="connsiteY4" fmla="*/ 10000 h 10897"/>
                  <a:gd name="connsiteX5" fmla="*/ 10609 w 10609"/>
                  <a:gd name="connsiteY5" fmla="*/ 10897 h 10897"/>
                  <a:gd name="connsiteX0" fmla="*/ 0 w 12124"/>
                  <a:gd name="connsiteY0" fmla="*/ 0 h 10897"/>
                  <a:gd name="connsiteX1" fmla="*/ 3435 w 12124"/>
                  <a:gd name="connsiteY1" fmla="*/ 1 h 10897"/>
                  <a:gd name="connsiteX2" fmla="*/ 6527 w 12124"/>
                  <a:gd name="connsiteY2" fmla="*/ 1703 h 10897"/>
                  <a:gd name="connsiteX3" fmla="*/ 7982 w 12124"/>
                  <a:gd name="connsiteY3" fmla="*/ 5708 h 10897"/>
                  <a:gd name="connsiteX4" fmla="*/ 10000 w 12124"/>
                  <a:gd name="connsiteY4" fmla="*/ 10000 h 10897"/>
                  <a:gd name="connsiteX5" fmla="*/ 12124 w 12124"/>
                  <a:gd name="connsiteY5" fmla="*/ 10897 h 10897"/>
                  <a:gd name="connsiteX0" fmla="*/ 0 w 12496"/>
                  <a:gd name="connsiteY0" fmla="*/ 0 h 11047"/>
                  <a:gd name="connsiteX1" fmla="*/ 3435 w 12496"/>
                  <a:gd name="connsiteY1" fmla="*/ 1 h 11047"/>
                  <a:gd name="connsiteX2" fmla="*/ 6527 w 12496"/>
                  <a:gd name="connsiteY2" fmla="*/ 1703 h 11047"/>
                  <a:gd name="connsiteX3" fmla="*/ 7982 w 12496"/>
                  <a:gd name="connsiteY3" fmla="*/ 5708 h 11047"/>
                  <a:gd name="connsiteX4" fmla="*/ 10000 w 12496"/>
                  <a:gd name="connsiteY4" fmla="*/ 10000 h 11047"/>
                  <a:gd name="connsiteX5" fmla="*/ 12124 w 12496"/>
                  <a:gd name="connsiteY5" fmla="*/ 10897 h 11047"/>
                  <a:gd name="connsiteX6" fmla="*/ 12233 w 12496"/>
                  <a:gd name="connsiteY6" fmla="*/ 10897 h 11047"/>
                  <a:gd name="connsiteX0" fmla="*/ 0 w 15913"/>
                  <a:gd name="connsiteY0" fmla="*/ 0 h 11624"/>
                  <a:gd name="connsiteX1" fmla="*/ 3435 w 15913"/>
                  <a:gd name="connsiteY1" fmla="*/ 1 h 11624"/>
                  <a:gd name="connsiteX2" fmla="*/ 6527 w 15913"/>
                  <a:gd name="connsiteY2" fmla="*/ 1703 h 11624"/>
                  <a:gd name="connsiteX3" fmla="*/ 7982 w 15913"/>
                  <a:gd name="connsiteY3" fmla="*/ 5708 h 11624"/>
                  <a:gd name="connsiteX4" fmla="*/ 10000 w 15913"/>
                  <a:gd name="connsiteY4" fmla="*/ 10000 h 11624"/>
                  <a:gd name="connsiteX5" fmla="*/ 12124 w 15913"/>
                  <a:gd name="connsiteY5" fmla="*/ 10897 h 11624"/>
                  <a:gd name="connsiteX6" fmla="*/ 15913 w 15913"/>
                  <a:gd name="connsiteY6" fmla="*/ 11624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3" h="11624">
                    <a:moveTo>
                      <a:pt x="0" y="0"/>
                    </a:moveTo>
                    <a:lnTo>
                      <a:pt x="3435" y="1"/>
                    </a:lnTo>
                    <a:cubicBezTo>
                      <a:pt x="4466" y="1"/>
                      <a:pt x="5941" y="448"/>
                      <a:pt x="6527" y="1703"/>
                    </a:cubicBezTo>
                    <a:cubicBezTo>
                      <a:pt x="7113" y="2958"/>
                      <a:pt x="7217" y="3523"/>
                      <a:pt x="7982" y="5708"/>
                    </a:cubicBezTo>
                    <a:cubicBezTo>
                      <a:pt x="8590" y="7470"/>
                      <a:pt x="9578" y="9113"/>
                      <a:pt x="10000" y="10000"/>
                    </a:cubicBezTo>
                    <a:cubicBezTo>
                      <a:pt x="10348" y="10727"/>
                      <a:pt x="12110" y="10883"/>
                      <a:pt x="12124" y="10897"/>
                    </a:cubicBezTo>
                    <a:cubicBezTo>
                      <a:pt x="12496" y="11047"/>
                      <a:pt x="15890" y="11624"/>
                      <a:pt x="15913" y="11624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3048000" y="5452172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 bwMode="auto">
            <a:xfrm>
              <a:off x="6488980" y="3851972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Oval 319"/>
            <p:cNvSpPr>
              <a:spLocks noChangeArrowheads="1"/>
            </p:cNvSpPr>
            <p:nvPr/>
          </p:nvSpPr>
          <p:spPr bwMode="auto">
            <a:xfrm>
              <a:off x="6558782" y="3938684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059980" y="3791591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Oval 314"/>
            <p:cNvSpPr>
              <a:spLocks noChangeArrowheads="1"/>
            </p:cNvSpPr>
            <p:nvPr/>
          </p:nvSpPr>
          <p:spPr bwMode="auto">
            <a:xfrm>
              <a:off x="3084424" y="3867791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3" name="Picture 6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 l="25384" b="-14726"/>
          <a:stretch/>
        </p:blipFill>
        <p:spPr bwMode="auto">
          <a:xfrm>
            <a:off x="5100224" y="5821125"/>
            <a:ext cx="3580676" cy="593651"/>
          </a:xfrm>
          <a:prstGeom prst="rect">
            <a:avLst/>
          </a:prstGeom>
          <a:noFill/>
          <a:ln/>
          <a:effectLst/>
        </p:spPr>
      </p:pic>
      <p:sp>
        <p:nvSpPr>
          <p:cNvPr id="64" name="Oval 63"/>
          <p:cNvSpPr/>
          <p:nvPr/>
        </p:nvSpPr>
        <p:spPr>
          <a:xfrm>
            <a:off x="8833300" y="1690375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833300" y="11569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771710" y="5712489"/>
                <a:ext cx="1320874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710" y="5712489"/>
                <a:ext cx="1320874" cy="513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8845280" y="2252047"/>
            <a:ext cx="152400" cy="1524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037832" y="2059394"/>
            <a:ext cx="14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9"/>
            <a:r>
              <a:rPr lang="en-US" sz="2200" dirty="0">
                <a:solidFill>
                  <a:prstClr val="black"/>
                </a:solidFill>
                <a:latin typeface="Calibri"/>
              </a:rPr>
              <a:t>Test document</a:t>
            </a:r>
          </a:p>
        </p:txBody>
      </p:sp>
      <p:grpSp>
        <p:nvGrpSpPr>
          <p:cNvPr id="72" name="Group 302"/>
          <p:cNvGrpSpPr>
            <a:grpSpLocks/>
          </p:cNvGrpSpPr>
          <p:nvPr/>
        </p:nvGrpSpPr>
        <p:grpSpPr bwMode="auto">
          <a:xfrm>
            <a:off x="4629970" y="2376175"/>
            <a:ext cx="3276600" cy="152400"/>
            <a:chOff x="1872" y="2890"/>
            <a:chExt cx="2064" cy="96"/>
          </a:xfrm>
        </p:grpSpPr>
        <p:sp>
          <p:nvSpPr>
            <p:cNvPr id="73" name="Line 303"/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304"/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Line 305"/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4572323" y="1333339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321"/>
          <p:cNvGrpSpPr>
            <a:grpSpLocks/>
          </p:cNvGrpSpPr>
          <p:nvPr/>
        </p:nvGrpSpPr>
        <p:grpSpPr bwMode="auto">
          <a:xfrm>
            <a:off x="4584303" y="1313169"/>
            <a:ext cx="3276600" cy="0"/>
            <a:chOff x="2497137" y="4419600"/>
            <a:chExt cx="3276600" cy="0"/>
          </a:xfrm>
        </p:grpSpPr>
        <p:sp>
          <p:nvSpPr>
            <p:cNvPr id="78" name="Line 322"/>
            <p:cNvSpPr>
              <a:spLocks noChangeShapeType="1"/>
            </p:cNvSpPr>
            <p:nvPr/>
          </p:nvSpPr>
          <p:spPr bwMode="auto">
            <a:xfrm>
              <a:off x="2686" y="2870"/>
              <a:ext cx="105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Line 323"/>
            <p:cNvSpPr>
              <a:spLocks noChangeShapeType="1"/>
            </p:cNvSpPr>
            <p:nvPr/>
          </p:nvSpPr>
          <p:spPr bwMode="auto">
            <a:xfrm>
              <a:off x="3742" y="2870"/>
              <a:ext cx="1008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0" name="Oval 79"/>
          <p:cNvSpPr/>
          <p:nvPr/>
        </p:nvSpPr>
        <p:spPr>
          <a:xfrm>
            <a:off x="5920458" y="125605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539458" y="124461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082258" y="124461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777458" y="12331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5234658" y="124851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25058" y="123706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6606258" y="123706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760504" y="1244617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320453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442417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6758658" y="1248511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063458" y="1248511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589304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95027" y="1237069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6911058" y="1244617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280617" y="1244617"/>
            <a:ext cx="152400" cy="152400"/>
          </a:xfrm>
          <a:prstGeom prst="ellipse">
            <a:avLst/>
          </a:prstGeom>
          <a:solidFill>
            <a:srgbClr val="008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072858" y="1256059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642300" y="1766576"/>
            <a:ext cx="3357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sz="2200" dirty="0">
                <a:solidFill>
                  <a:prstClr val="black"/>
                </a:solidFill>
                <a:latin typeface="Calibri"/>
              </a:rPr>
              <a:t>X, frequency of word “play”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288527" y="1321043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dirty="0">
                <a:solidFill>
                  <a:prstClr val="black"/>
                </a:solidFill>
                <a:latin typeface="Calibri"/>
              </a:rPr>
              <a:t>low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565126" y="1321043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59"/>
            <a:r>
              <a:rPr lang="en-US" dirty="0">
                <a:solidFill>
                  <a:prstClr val="black"/>
                </a:solidFill>
                <a:latin typeface="Calibri"/>
              </a:rPr>
              <a:t>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651156" y="2200225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156" y="2200225"/>
                <a:ext cx="834331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/>
          <p:cNvSpPr/>
          <p:nvPr/>
        </p:nvSpPr>
        <p:spPr>
          <a:xfrm>
            <a:off x="5632900" y="1245157"/>
            <a:ext cx="152400" cy="1524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9" name="Group 302"/>
          <p:cNvGrpSpPr>
            <a:grpSpLocks/>
          </p:cNvGrpSpPr>
          <p:nvPr/>
        </p:nvGrpSpPr>
        <p:grpSpPr bwMode="auto">
          <a:xfrm>
            <a:off x="4580078" y="4932747"/>
            <a:ext cx="3276600" cy="152400"/>
            <a:chOff x="1872" y="2890"/>
            <a:chExt cx="2064" cy="96"/>
          </a:xfrm>
        </p:grpSpPr>
        <p:sp>
          <p:nvSpPr>
            <p:cNvPr id="60" name="Line 303"/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Line 304"/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Line 305"/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994574" y="4759321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574" y="4759321"/>
                <a:ext cx="834331" cy="430887"/>
              </a:xfrm>
              <a:prstGeom prst="rect">
                <a:avLst/>
              </a:prstGeom>
              <a:blipFill>
                <a:blip r:embed="rId10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A1355F-1FFA-4D5E-9287-E822209E4FC0}"/>
                  </a:ext>
                </a:extLst>
              </p14:cNvPr>
              <p14:cNvContentPartPr/>
              <p14:nvPr/>
            </p14:nvContentPartPr>
            <p14:xfrm>
              <a:off x="4078080" y="591840"/>
              <a:ext cx="5202000" cy="5729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A1355F-1FFA-4D5E-9287-E822209E4F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8720" y="582480"/>
                <a:ext cx="5220720" cy="574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60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Start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arbitrary t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wo-class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1AB7B00-8E23-4C8B-94C2-33548BE6C889}"/>
              </a:ext>
            </a:extLst>
          </p:cNvPr>
          <p:cNvGrpSpPr/>
          <p:nvPr/>
        </p:nvGrpSpPr>
        <p:grpSpPr>
          <a:xfrm>
            <a:off x="3722532" y="3429000"/>
            <a:ext cx="4842640" cy="1870772"/>
            <a:chOff x="2209800" y="3733800"/>
            <a:chExt cx="4842640" cy="1870772"/>
          </a:xfrm>
        </p:grpSpPr>
        <p:pic>
          <p:nvPicPr>
            <p:cNvPr id="5" name="Picture 4" descr="txp_fig">
              <a:extLst>
                <a:ext uri="{FF2B5EF4-FFF2-40B4-BE49-F238E27FC236}">
                  <a16:creationId xmlns:a16="http://schemas.microsoft.com/office/drawing/2014/main" id="{18801B02-07DE-4E00-A9B6-31CB8FF4E56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2209800" y="3733800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" name="Picture 5" descr="txp_fig">
              <a:extLst>
                <a:ext uri="{FF2B5EF4-FFF2-40B4-BE49-F238E27FC236}">
                  <a16:creationId xmlns:a16="http://schemas.microsoft.com/office/drawing/2014/main" id="{A8CA1544-7EBF-47C8-B877-C68837FAE39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5680840" y="3809999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B55C40-7EF0-4AA3-9DA4-971F6605EDA8}"/>
                </a:ext>
              </a:extLst>
            </p:cNvPr>
            <p:cNvGrpSpPr/>
            <p:nvPr/>
          </p:nvGrpSpPr>
          <p:grpSpPr>
            <a:xfrm>
              <a:off x="2537892" y="4049484"/>
              <a:ext cx="3733721" cy="1555088"/>
              <a:chOff x="1905000" y="3059668"/>
              <a:chExt cx="3733721" cy="1555088"/>
            </a:xfrm>
          </p:grpSpPr>
          <p:sp>
            <p:nvSpPr>
              <p:cNvPr id="13" name="Freeform 311">
                <a:extLst>
                  <a:ext uri="{FF2B5EF4-FFF2-40B4-BE49-F238E27FC236}">
                    <a16:creationId xmlns:a16="http://schemas.microsoft.com/office/drawing/2014/main" id="{9E4DC572-1982-45FA-93EA-D9DCE021FD1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01483">
                <a:off x="2431776" y="3273006"/>
                <a:ext cx="3157756" cy="1071639"/>
              </a:xfrm>
              <a:custGeom>
                <a:avLst/>
                <a:gdLst>
                  <a:gd name="connsiteX0" fmla="*/ 0 w 10000"/>
                  <a:gd name="connsiteY0" fmla="*/ 9463 h 9635"/>
                  <a:gd name="connsiteX1" fmla="*/ 2434 w 10000"/>
                  <a:gd name="connsiteY1" fmla="*/ 4864 h 9635"/>
                  <a:gd name="connsiteX2" fmla="*/ 3677 w 10000"/>
                  <a:gd name="connsiteY2" fmla="*/ 1080 h 9635"/>
                  <a:gd name="connsiteX3" fmla="*/ 5740 w 10000"/>
                  <a:gd name="connsiteY3" fmla="*/ 1149 h 9635"/>
                  <a:gd name="connsiteX4" fmla="*/ 8132 w 10000"/>
                  <a:gd name="connsiteY4" fmla="*/ 7972 h 9635"/>
                  <a:gd name="connsiteX5" fmla="*/ 10000 w 10000"/>
                  <a:gd name="connsiteY5" fmla="*/ 9635 h 9635"/>
                  <a:gd name="connsiteX0" fmla="*/ 0 w 10000"/>
                  <a:gd name="connsiteY0" fmla="*/ 9238 h 9417"/>
                  <a:gd name="connsiteX1" fmla="*/ 2434 w 10000"/>
                  <a:gd name="connsiteY1" fmla="*/ 4465 h 9417"/>
                  <a:gd name="connsiteX2" fmla="*/ 3677 w 10000"/>
                  <a:gd name="connsiteY2" fmla="*/ 538 h 9417"/>
                  <a:gd name="connsiteX3" fmla="*/ 8132 w 10000"/>
                  <a:gd name="connsiteY3" fmla="*/ 7691 h 9417"/>
                  <a:gd name="connsiteX4" fmla="*/ 10000 w 10000"/>
                  <a:gd name="connsiteY4" fmla="*/ 9417 h 9417"/>
                  <a:gd name="connsiteX0" fmla="*/ 0 w 10000"/>
                  <a:gd name="connsiteY0" fmla="*/ 10115 h 10305"/>
                  <a:gd name="connsiteX1" fmla="*/ 2434 w 10000"/>
                  <a:gd name="connsiteY1" fmla="*/ 5046 h 10305"/>
                  <a:gd name="connsiteX2" fmla="*/ 3677 w 10000"/>
                  <a:gd name="connsiteY2" fmla="*/ 876 h 10305"/>
                  <a:gd name="connsiteX3" fmla="*/ 10000 w 10000"/>
                  <a:gd name="connsiteY3" fmla="*/ 10305 h 10305"/>
                  <a:gd name="connsiteX0" fmla="*/ 0 w 10000"/>
                  <a:gd name="connsiteY0" fmla="*/ 8521 h 8711"/>
                  <a:gd name="connsiteX1" fmla="*/ 2434 w 10000"/>
                  <a:gd name="connsiteY1" fmla="*/ 3452 h 8711"/>
                  <a:gd name="connsiteX2" fmla="*/ 4783 w 10000"/>
                  <a:gd name="connsiteY2" fmla="*/ 876 h 8711"/>
                  <a:gd name="connsiteX3" fmla="*/ 10000 w 10000"/>
                  <a:gd name="connsiteY3" fmla="*/ 8711 h 8711"/>
                  <a:gd name="connsiteX0" fmla="*/ 0 w 9652"/>
                  <a:gd name="connsiteY0" fmla="*/ 11031 h 11031"/>
                  <a:gd name="connsiteX1" fmla="*/ 2434 w 9652"/>
                  <a:gd name="connsiteY1" fmla="*/ 5212 h 11031"/>
                  <a:gd name="connsiteX2" fmla="*/ 4783 w 9652"/>
                  <a:gd name="connsiteY2" fmla="*/ 2255 h 11031"/>
                  <a:gd name="connsiteX3" fmla="*/ 9652 w 9652"/>
                  <a:gd name="connsiteY3" fmla="*/ 2255 h 11031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8403 h 8403"/>
                  <a:gd name="connsiteX1" fmla="*/ 2522 w 10000"/>
                  <a:gd name="connsiteY1" fmla="*/ 3128 h 8403"/>
                  <a:gd name="connsiteX2" fmla="*/ 4955 w 10000"/>
                  <a:gd name="connsiteY2" fmla="*/ 447 h 8403"/>
                  <a:gd name="connsiteX3" fmla="*/ 8319 w 10000"/>
                  <a:gd name="connsiteY3" fmla="*/ 447 h 8403"/>
                  <a:gd name="connsiteX4" fmla="*/ 10000 w 10000"/>
                  <a:gd name="connsiteY4" fmla="*/ 447 h 8403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10000 w 10000"/>
                  <a:gd name="connsiteY3" fmla="*/ 532 h 10000"/>
                  <a:gd name="connsiteX0" fmla="*/ 629 w 10629"/>
                  <a:gd name="connsiteY0" fmla="*/ 10000 h 11130"/>
                  <a:gd name="connsiteX1" fmla="*/ 420 w 10629"/>
                  <a:gd name="connsiteY1" fmla="*/ 10084 h 11130"/>
                  <a:gd name="connsiteX2" fmla="*/ 3151 w 10629"/>
                  <a:gd name="connsiteY2" fmla="*/ 3722 h 11130"/>
                  <a:gd name="connsiteX3" fmla="*/ 5584 w 10629"/>
                  <a:gd name="connsiteY3" fmla="*/ 532 h 11130"/>
                  <a:gd name="connsiteX4" fmla="*/ 10629 w 10629"/>
                  <a:gd name="connsiteY4" fmla="*/ 532 h 11130"/>
                  <a:gd name="connsiteX0" fmla="*/ 209 w 10209"/>
                  <a:gd name="connsiteY0" fmla="*/ 10000 h 10604"/>
                  <a:gd name="connsiteX1" fmla="*/ 420 w 10209"/>
                  <a:gd name="connsiteY1" fmla="*/ 9558 h 10604"/>
                  <a:gd name="connsiteX2" fmla="*/ 2731 w 10209"/>
                  <a:gd name="connsiteY2" fmla="*/ 3722 h 10604"/>
                  <a:gd name="connsiteX3" fmla="*/ 5164 w 10209"/>
                  <a:gd name="connsiteY3" fmla="*/ 532 h 10604"/>
                  <a:gd name="connsiteX4" fmla="*/ 10209 w 10209"/>
                  <a:gd name="connsiteY4" fmla="*/ 532 h 10604"/>
                  <a:gd name="connsiteX0" fmla="*/ 1110 w 11110"/>
                  <a:gd name="connsiteY0" fmla="*/ 10000 h 11549"/>
                  <a:gd name="connsiteX1" fmla="*/ 1321 w 11110"/>
                  <a:gd name="connsiteY1" fmla="*/ 9558 h 11549"/>
                  <a:gd name="connsiteX2" fmla="*/ 3632 w 11110"/>
                  <a:gd name="connsiteY2" fmla="*/ 3722 h 11549"/>
                  <a:gd name="connsiteX3" fmla="*/ 6065 w 11110"/>
                  <a:gd name="connsiteY3" fmla="*/ 532 h 11549"/>
                  <a:gd name="connsiteX4" fmla="*/ 11110 w 11110"/>
                  <a:gd name="connsiteY4" fmla="*/ 532 h 11549"/>
                  <a:gd name="connsiteX0" fmla="*/ 1950 w 11950"/>
                  <a:gd name="connsiteY0" fmla="*/ 10000 h 11549"/>
                  <a:gd name="connsiteX1" fmla="*/ 1321 w 11950"/>
                  <a:gd name="connsiteY1" fmla="*/ 9558 h 11549"/>
                  <a:gd name="connsiteX2" fmla="*/ 4472 w 11950"/>
                  <a:gd name="connsiteY2" fmla="*/ 3722 h 11549"/>
                  <a:gd name="connsiteX3" fmla="*/ 6905 w 11950"/>
                  <a:gd name="connsiteY3" fmla="*/ 532 h 11549"/>
                  <a:gd name="connsiteX4" fmla="*/ 11950 w 11950"/>
                  <a:gd name="connsiteY4" fmla="*/ 532 h 11549"/>
                  <a:gd name="connsiteX0" fmla="*/ 35 w 13607"/>
                  <a:gd name="connsiteY0" fmla="*/ 11029 h 11549"/>
                  <a:gd name="connsiteX1" fmla="*/ 297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549"/>
                  <a:gd name="connsiteX1" fmla="*/ 339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21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63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0 w 13572"/>
                  <a:gd name="connsiteY0" fmla="*/ 11029 h 11099"/>
                  <a:gd name="connsiteX1" fmla="*/ 2342 w 13572"/>
                  <a:gd name="connsiteY1" fmla="*/ 10819 h 11099"/>
                  <a:gd name="connsiteX2" fmla="*/ 3603 w 13572"/>
                  <a:gd name="connsiteY2" fmla="*/ 9348 h 11099"/>
                  <a:gd name="connsiteX3" fmla="*/ 6094 w 13572"/>
                  <a:gd name="connsiteY3" fmla="*/ 3722 h 11099"/>
                  <a:gd name="connsiteX4" fmla="*/ 8527 w 13572"/>
                  <a:gd name="connsiteY4" fmla="*/ 532 h 11099"/>
                  <a:gd name="connsiteX5" fmla="*/ 13572 w 13572"/>
                  <a:gd name="connsiteY5" fmla="*/ 532 h 11099"/>
                  <a:gd name="connsiteX0" fmla="*/ 0 w 17776"/>
                  <a:gd name="connsiteY0" fmla="*/ 11554 h 11554"/>
                  <a:gd name="connsiteX1" fmla="*/ 6546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  <a:gd name="connsiteX0" fmla="*/ 0 w 17776"/>
                  <a:gd name="connsiteY0" fmla="*/ 11554 h 11554"/>
                  <a:gd name="connsiteX1" fmla="*/ 5045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6" h="11554">
                    <a:moveTo>
                      <a:pt x="0" y="11554"/>
                    </a:moveTo>
                    <a:cubicBezTo>
                      <a:pt x="350" y="11449"/>
                      <a:pt x="3744" y="11187"/>
                      <a:pt x="5045" y="10819"/>
                    </a:cubicBezTo>
                    <a:cubicBezTo>
                      <a:pt x="6346" y="10451"/>
                      <a:pt x="6932" y="10531"/>
                      <a:pt x="7807" y="9348"/>
                    </a:cubicBezTo>
                    <a:cubicBezTo>
                      <a:pt x="8683" y="8165"/>
                      <a:pt x="9477" y="5191"/>
                      <a:pt x="10298" y="3722"/>
                    </a:cubicBezTo>
                    <a:cubicBezTo>
                      <a:pt x="11119" y="2253"/>
                      <a:pt x="11485" y="1064"/>
                      <a:pt x="12731" y="532"/>
                    </a:cubicBezTo>
                    <a:cubicBezTo>
                      <a:pt x="13977" y="0"/>
                      <a:pt x="16725" y="532"/>
                      <a:pt x="17776" y="532"/>
                    </a:cubicBezTo>
                  </a:path>
                </a:pathLst>
              </a:custGeom>
              <a:noFill/>
              <a:ln w="1905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1D3A84-91D9-452F-9F18-D0971A101474}"/>
                  </a:ext>
                </a:extLst>
              </p:cNvPr>
              <p:cNvSpPr txBox="1"/>
              <p:nvPr/>
            </p:nvSpPr>
            <p:spPr>
              <a:xfrm>
                <a:off x="2057400" y="42454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529593-959E-47B3-BBA1-FDC48B1B604C}"/>
                  </a:ext>
                </a:extLst>
              </p:cNvPr>
              <p:cNvSpPr txBox="1"/>
              <p:nvPr/>
            </p:nvSpPr>
            <p:spPr>
              <a:xfrm>
                <a:off x="1905000" y="3665747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196B20-9FFF-4EF8-AE9E-0D46303BFCB0}"/>
                  </a:ext>
                </a:extLst>
              </p:cNvPr>
              <p:cNvSpPr txBox="1"/>
              <p:nvPr/>
            </p:nvSpPr>
            <p:spPr>
              <a:xfrm>
                <a:off x="2060514" y="30596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EE1D3E2-9C83-4BB6-81E3-1A1B8A668A80}"/>
                  </a:ext>
                </a:extLst>
              </p:cNvPr>
              <p:cNvCxnSpPr>
                <a:stCxn id="15" idx="3"/>
              </p:cNvCxnSpPr>
              <p:nvPr/>
            </p:nvCxnSpPr>
            <p:spPr>
              <a:xfrm>
                <a:off x="2381926" y="3850413"/>
                <a:ext cx="1732875" cy="3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309">
                <a:extLst>
                  <a:ext uri="{FF2B5EF4-FFF2-40B4-BE49-F238E27FC236}">
                    <a16:creationId xmlns:a16="http://schemas.microsoft.com/office/drawing/2014/main" id="{2870861D-981E-42F1-858E-F8D4DDDBA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2" y="3200401"/>
                <a:ext cx="3200319" cy="1219229"/>
              </a:xfrm>
              <a:custGeom>
                <a:avLst/>
                <a:gdLst>
                  <a:gd name="connsiteX0" fmla="*/ 0 w 11088"/>
                  <a:gd name="connsiteY0" fmla="*/ 2466 h 9886"/>
                  <a:gd name="connsiteX1" fmla="*/ 2493 w 11088"/>
                  <a:gd name="connsiteY1" fmla="*/ 9044 h 9886"/>
                  <a:gd name="connsiteX2" fmla="*/ 3898 w 11088"/>
                  <a:gd name="connsiteY2" fmla="*/ 5553 h 9886"/>
                  <a:gd name="connsiteX3" fmla="*/ 4953 w 11088"/>
                  <a:gd name="connsiteY3" fmla="*/ 1114 h 9886"/>
                  <a:gd name="connsiteX4" fmla="*/ 6001 w 11088"/>
                  <a:gd name="connsiteY4" fmla="*/ 158 h 9886"/>
                  <a:gd name="connsiteX5" fmla="*/ 7056 w 11088"/>
                  <a:gd name="connsiteY5" fmla="*/ 2061 h 9886"/>
                  <a:gd name="connsiteX6" fmla="*/ 8850 w 11088"/>
                  <a:gd name="connsiteY6" fmla="*/ 6702 h 9886"/>
                  <a:gd name="connsiteX7" fmla="*/ 11088 w 11088"/>
                  <a:gd name="connsiteY7" fmla="*/ 9886 h 9886"/>
                  <a:gd name="connsiteX0" fmla="*/ 0 w 10000"/>
                  <a:gd name="connsiteY0" fmla="*/ 2494 h 10000"/>
                  <a:gd name="connsiteX1" fmla="*/ 2405 w 10000"/>
                  <a:gd name="connsiteY1" fmla="*/ 2069 h 10000"/>
                  <a:gd name="connsiteX2" fmla="*/ 3516 w 10000"/>
                  <a:gd name="connsiteY2" fmla="*/ 5617 h 10000"/>
                  <a:gd name="connsiteX3" fmla="*/ 4467 w 10000"/>
                  <a:gd name="connsiteY3" fmla="*/ 1127 h 10000"/>
                  <a:gd name="connsiteX4" fmla="*/ 5412 w 10000"/>
                  <a:gd name="connsiteY4" fmla="*/ 160 h 10000"/>
                  <a:gd name="connsiteX5" fmla="*/ 6364 w 10000"/>
                  <a:gd name="connsiteY5" fmla="*/ 2085 h 10000"/>
                  <a:gd name="connsiteX6" fmla="*/ 7982 w 10000"/>
                  <a:gd name="connsiteY6" fmla="*/ 6779 h 10000"/>
                  <a:gd name="connsiteX7" fmla="*/ 10000 w 10000"/>
                  <a:gd name="connsiteY7" fmla="*/ 10000 h 10000"/>
                  <a:gd name="connsiteX0" fmla="*/ 0 w 10000"/>
                  <a:gd name="connsiteY0" fmla="*/ 2494 h 10000"/>
                  <a:gd name="connsiteX1" fmla="*/ 3516 w 10000"/>
                  <a:gd name="connsiteY1" fmla="*/ 5617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7982 w 10000"/>
                  <a:gd name="connsiteY4" fmla="*/ 6779 h 10000"/>
                  <a:gd name="connsiteX5" fmla="*/ 10000 w 10000"/>
                  <a:gd name="connsiteY5" fmla="*/ 10000 h 10000"/>
                  <a:gd name="connsiteX0" fmla="*/ 0 w 10000"/>
                  <a:gd name="connsiteY0" fmla="*/ 2281 h 9787"/>
                  <a:gd name="connsiteX1" fmla="*/ 3435 w 10000"/>
                  <a:gd name="connsiteY1" fmla="*/ 2282 h 9787"/>
                  <a:gd name="connsiteX2" fmla="*/ 4467 w 10000"/>
                  <a:gd name="connsiteY2" fmla="*/ 914 h 9787"/>
                  <a:gd name="connsiteX3" fmla="*/ 6184 w 10000"/>
                  <a:gd name="connsiteY3" fmla="*/ 2282 h 9787"/>
                  <a:gd name="connsiteX4" fmla="*/ 7982 w 10000"/>
                  <a:gd name="connsiteY4" fmla="*/ 6566 h 9787"/>
                  <a:gd name="connsiteX5" fmla="*/ 10000 w 10000"/>
                  <a:gd name="connsiteY5" fmla="*/ 9787 h 9787"/>
                  <a:gd name="connsiteX0" fmla="*/ 0 w 10000"/>
                  <a:gd name="connsiteY0" fmla="*/ 729 h 8398"/>
                  <a:gd name="connsiteX1" fmla="*/ 3435 w 10000"/>
                  <a:gd name="connsiteY1" fmla="*/ 730 h 8398"/>
                  <a:gd name="connsiteX2" fmla="*/ 6184 w 10000"/>
                  <a:gd name="connsiteY2" fmla="*/ 730 h 8398"/>
                  <a:gd name="connsiteX3" fmla="*/ 7982 w 10000"/>
                  <a:gd name="connsiteY3" fmla="*/ 5107 h 8398"/>
                  <a:gd name="connsiteX4" fmla="*/ 10000 w 10000"/>
                  <a:gd name="connsiteY4" fmla="*/ 8398 h 8398"/>
                  <a:gd name="connsiteX0" fmla="*/ 0 w 10000"/>
                  <a:gd name="connsiteY0" fmla="*/ 0 h 9132"/>
                  <a:gd name="connsiteX1" fmla="*/ 3435 w 10000"/>
                  <a:gd name="connsiteY1" fmla="*/ 1 h 9132"/>
                  <a:gd name="connsiteX2" fmla="*/ 6527 w 10000"/>
                  <a:gd name="connsiteY2" fmla="*/ 1555 h 9132"/>
                  <a:gd name="connsiteX3" fmla="*/ 7982 w 10000"/>
                  <a:gd name="connsiteY3" fmla="*/ 5213 h 9132"/>
                  <a:gd name="connsiteX4" fmla="*/ 10000 w 10000"/>
                  <a:gd name="connsiteY4" fmla="*/ 9132 h 9132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348"/>
                  <a:gd name="connsiteY0" fmla="*/ 0 h 10727"/>
                  <a:gd name="connsiteX1" fmla="*/ 3435 w 10348"/>
                  <a:gd name="connsiteY1" fmla="*/ 1 h 10727"/>
                  <a:gd name="connsiteX2" fmla="*/ 6527 w 10348"/>
                  <a:gd name="connsiteY2" fmla="*/ 1703 h 10727"/>
                  <a:gd name="connsiteX3" fmla="*/ 7982 w 10348"/>
                  <a:gd name="connsiteY3" fmla="*/ 5708 h 10727"/>
                  <a:gd name="connsiteX4" fmla="*/ 10000 w 10348"/>
                  <a:gd name="connsiteY4" fmla="*/ 10000 h 10727"/>
                  <a:gd name="connsiteX5" fmla="*/ 10068 w 10348"/>
                  <a:gd name="connsiteY5" fmla="*/ 10067 h 10727"/>
                  <a:gd name="connsiteX0" fmla="*/ 0 w 10609"/>
                  <a:gd name="connsiteY0" fmla="*/ 0 h 10897"/>
                  <a:gd name="connsiteX1" fmla="*/ 3435 w 10609"/>
                  <a:gd name="connsiteY1" fmla="*/ 1 h 10897"/>
                  <a:gd name="connsiteX2" fmla="*/ 6527 w 10609"/>
                  <a:gd name="connsiteY2" fmla="*/ 1703 h 10897"/>
                  <a:gd name="connsiteX3" fmla="*/ 7982 w 10609"/>
                  <a:gd name="connsiteY3" fmla="*/ 5708 h 10897"/>
                  <a:gd name="connsiteX4" fmla="*/ 10000 w 10609"/>
                  <a:gd name="connsiteY4" fmla="*/ 10000 h 10897"/>
                  <a:gd name="connsiteX5" fmla="*/ 10609 w 10609"/>
                  <a:gd name="connsiteY5" fmla="*/ 10897 h 10897"/>
                  <a:gd name="connsiteX0" fmla="*/ 0 w 12124"/>
                  <a:gd name="connsiteY0" fmla="*/ 0 h 10897"/>
                  <a:gd name="connsiteX1" fmla="*/ 3435 w 12124"/>
                  <a:gd name="connsiteY1" fmla="*/ 1 h 10897"/>
                  <a:gd name="connsiteX2" fmla="*/ 6527 w 12124"/>
                  <a:gd name="connsiteY2" fmla="*/ 1703 h 10897"/>
                  <a:gd name="connsiteX3" fmla="*/ 7982 w 12124"/>
                  <a:gd name="connsiteY3" fmla="*/ 5708 h 10897"/>
                  <a:gd name="connsiteX4" fmla="*/ 10000 w 12124"/>
                  <a:gd name="connsiteY4" fmla="*/ 10000 h 10897"/>
                  <a:gd name="connsiteX5" fmla="*/ 12124 w 12124"/>
                  <a:gd name="connsiteY5" fmla="*/ 10897 h 10897"/>
                  <a:gd name="connsiteX0" fmla="*/ 0 w 12496"/>
                  <a:gd name="connsiteY0" fmla="*/ 0 h 11047"/>
                  <a:gd name="connsiteX1" fmla="*/ 3435 w 12496"/>
                  <a:gd name="connsiteY1" fmla="*/ 1 h 11047"/>
                  <a:gd name="connsiteX2" fmla="*/ 6527 w 12496"/>
                  <a:gd name="connsiteY2" fmla="*/ 1703 h 11047"/>
                  <a:gd name="connsiteX3" fmla="*/ 7982 w 12496"/>
                  <a:gd name="connsiteY3" fmla="*/ 5708 h 11047"/>
                  <a:gd name="connsiteX4" fmla="*/ 10000 w 12496"/>
                  <a:gd name="connsiteY4" fmla="*/ 10000 h 11047"/>
                  <a:gd name="connsiteX5" fmla="*/ 12124 w 12496"/>
                  <a:gd name="connsiteY5" fmla="*/ 10897 h 11047"/>
                  <a:gd name="connsiteX6" fmla="*/ 12233 w 12496"/>
                  <a:gd name="connsiteY6" fmla="*/ 10897 h 11047"/>
                  <a:gd name="connsiteX0" fmla="*/ 0 w 15913"/>
                  <a:gd name="connsiteY0" fmla="*/ 0 h 11624"/>
                  <a:gd name="connsiteX1" fmla="*/ 3435 w 15913"/>
                  <a:gd name="connsiteY1" fmla="*/ 1 h 11624"/>
                  <a:gd name="connsiteX2" fmla="*/ 6527 w 15913"/>
                  <a:gd name="connsiteY2" fmla="*/ 1703 h 11624"/>
                  <a:gd name="connsiteX3" fmla="*/ 7982 w 15913"/>
                  <a:gd name="connsiteY3" fmla="*/ 5708 h 11624"/>
                  <a:gd name="connsiteX4" fmla="*/ 10000 w 15913"/>
                  <a:gd name="connsiteY4" fmla="*/ 10000 h 11624"/>
                  <a:gd name="connsiteX5" fmla="*/ 12124 w 15913"/>
                  <a:gd name="connsiteY5" fmla="*/ 10897 h 11624"/>
                  <a:gd name="connsiteX6" fmla="*/ 15913 w 15913"/>
                  <a:gd name="connsiteY6" fmla="*/ 11624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3" h="11624">
                    <a:moveTo>
                      <a:pt x="0" y="0"/>
                    </a:moveTo>
                    <a:lnTo>
                      <a:pt x="3435" y="1"/>
                    </a:lnTo>
                    <a:cubicBezTo>
                      <a:pt x="4466" y="1"/>
                      <a:pt x="5941" y="448"/>
                      <a:pt x="6527" y="1703"/>
                    </a:cubicBezTo>
                    <a:cubicBezTo>
                      <a:pt x="7113" y="2958"/>
                      <a:pt x="7217" y="3523"/>
                      <a:pt x="7982" y="5708"/>
                    </a:cubicBezTo>
                    <a:cubicBezTo>
                      <a:pt x="8590" y="7470"/>
                      <a:pt x="9578" y="9113"/>
                      <a:pt x="10000" y="10000"/>
                    </a:cubicBezTo>
                    <a:cubicBezTo>
                      <a:pt x="10348" y="10727"/>
                      <a:pt x="12110" y="10883"/>
                      <a:pt x="12124" y="10897"/>
                    </a:cubicBezTo>
                    <a:cubicBezTo>
                      <a:pt x="12496" y="11047"/>
                      <a:pt x="15890" y="11624"/>
                      <a:pt x="15913" y="11624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192F726-3416-4703-87F7-5DDBE6676C00}"/>
                </a:ext>
              </a:extLst>
            </p:cNvPr>
            <p:cNvCxnSpPr/>
            <p:nvPr/>
          </p:nvCxnSpPr>
          <p:spPr>
            <a:xfrm>
              <a:off x="3048000" y="5452172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DAFCF-BBBD-49FA-B979-748EB065851F}"/>
                </a:ext>
              </a:extLst>
            </p:cNvPr>
            <p:cNvSpPr/>
            <p:nvPr/>
          </p:nvSpPr>
          <p:spPr bwMode="auto">
            <a:xfrm>
              <a:off x="6488980" y="3851972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319">
              <a:extLst>
                <a:ext uri="{FF2B5EF4-FFF2-40B4-BE49-F238E27FC236}">
                  <a16:creationId xmlns:a16="http://schemas.microsoft.com/office/drawing/2014/main" id="{7483A77A-7281-433B-BDED-40E4DF241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782" y="3938684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7A4627-E0AE-4F4B-82AF-A678505B53AE}"/>
                </a:ext>
              </a:extLst>
            </p:cNvPr>
            <p:cNvSpPr/>
            <p:nvPr/>
          </p:nvSpPr>
          <p:spPr bwMode="auto">
            <a:xfrm>
              <a:off x="3059980" y="3791591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314">
              <a:extLst>
                <a:ext uri="{FF2B5EF4-FFF2-40B4-BE49-F238E27FC236}">
                  <a16:creationId xmlns:a16="http://schemas.microsoft.com/office/drawing/2014/main" id="{757F1A36-2915-4268-A417-EA5D44D6D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424" y="3867791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302">
            <a:extLst>
              <a:ext uri="{FF2B5EF4-FFF2-40B4-BE49-F238E27FC236}">
                <a16:creationId xmlns:a16="http://schemas.microsoft.com/office/drawing/2014/main" id="{4A39D29B-3E9D-436A-8487-921879738E88}"/>
              </a:ext>
            </a:extLst>
          </p:cNvPr>
          <p:cNvGrpSpPr>
            <a:grpSpLocks/>
          </p:cNvGrpSpPr>
          <p:nvPr/>
        </p:nvGrpSpPr>
        <p:grpSpPr bwMode="auto">
          <a:xfrm>
            <a:off x="4562380" y="5071172"/>
            <a:ext cx="3276600" cy="152400"/>
            <a:chOff x="1872" y="2890"/>
            <a:chExt cx="2064" cy="96"/>
          </a:xfrm>
        </p:grpSpPr>
        <p:sp>
          <p:nvSpPr>
            <p:cNvPr id="20" name="Line 303">
              <a:extLst>
                <a:ext uri="{FF2B5EF4-FFF2-40B4-BE49-F238E27FC236}">
                  <a16:creationId xmlns:a16="http://schemas.microsoft.com/office/drawing/2014/main" id="{39E232CA-A069-418F-9C26-0F40D854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304">
              <a:extLst>
                <a:ext uri="{FF2B5EF4-FFF2-40B4-BE49-F238E27FC236}">
                  <a16:creationId xmlns:a16="http://schemas.microsoft.com/office/drawing/2014/main" id="{13FA4D13-03C5-40CE-9961-B4D94B150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305">
              <a:extLst>
                <a:ext uri="{FF2B5EF4-FFF2-40B4-BE49-F238E27FC236}">
                  <a16:creationId xmlns:a16="http://schemas.microsoft.com/office/drawing/2014/main" id="{57EAEF73-6154-4960-8FD1-B4DFD84CF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CD096-235E-4431-94F3-25E0A34F3F76}"/>
                  </a:ext>
                </a:extLst>
              </p:cNvPr>
              <p:cNvSpPr txBox="1"/>
              <p:nvPr/>
            </p:nvSpPr>
            <p:spPr>
              <a:xfrm>
                <a:off x="7976876" y="4897746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2CD096-235E-4431-94F3-25E0A34F3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876" y="4897746"/>
                <a:ext cx="834331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8A43BD-4B4A-432D-8A1B-D9ED26D9B511}"/>
                  </a:ext>
                </a:extLst>
              </p14:cNvPr>
              <p14:cNvContentPartPr/>
              <p14:nvPr/>
            </p14:nvContentPartPr>
            <p14:xfrm>
              <a:off x="5086440" y="1273680"/>
              <a:ext cx="4306680" cy="1262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8A43BD-4B4A-432D-8A1B-D9ED26D9B5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7080" y="1264320"/>
                <a:ext cx="4325400" cy="12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5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0" dirty="0"/>
                  <a:t>Expected loss is also called risk: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{Whiteboard derivation}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b="-7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BC8651-82A0-4393-A2B7-B0CD5C2154BE}"/>
                  </a:ext>
                </a:extLst>
              </p14:cNvPr>
              <p14:cNvContentPartPr/>
              <p14:nvPr/>
            </p14:nvContentPartPr>
            <p14:xfrm>
              <a:off x="3029040" y="1751400"/>
              <a:ext cx="805320" cy="236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BC8651-82A0-4393-A2B7-B0CD5C2154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9680" y="1742040"/>
                <a:ext cx="82404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72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Start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arbitrary t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wo-class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Two-class, 0, 1 loss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b="-174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3A09191-022C-423C-A10D-D6AE2E94DC11}"/>
              </a:ext>
            </a:extLst>
          </p:cNvPr>
          <p:cNvGrpSpPr/>
          <p:nvPr/>
        </p:nvGrpSpPr>
        <p:grpSpPr>
          <a:xfrm>
            <a:off x="6967178" y="4958367"/>
            <a:ext cx="5088675" cy="1899633"/>
            <a:chOff x="2719642" y="4909738"/>
            <a:chExt cx="5088675" cy="189963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2C48F6-E4E4-4733-AED9-A549D6839052}"/>
                </a:ext>
              </a:extLst>
            </p:cNvPr>
            <p:cNvGrpSpPr/>
            <p:nvPr/>
          </p:nvGrpSpPr>
          <p:grpSpPr>
            <a:xfrm>
              <a:off x="2719642" y="4909738"/>
              <a:ext cx="4842640" cy="1870772"/>
              <a:chOff x="2209800" y="3733800"/>
              <a:chExt cx="4842640" cy="1870772"/>
            </a:xfrm>
          </p:grpSpPr>
          <p:pic>
            <p:nvPicPr>
              <p:cNvPr id="45" name="Picture 44" descr="txp_fig">
                <a:extLst>
                  <a:ext uri="{FF2B5EF4-FFF2-40B4-BE49-F238E27FC236}">
                    <a16:creationId xmlns:a16="http://schemas.microsoft.com/office/drawing/2014/main" id="{BCFD1F99-5EC8-4791-8978-D92687AD492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/>
              <a:srcRect l="33996" r="35407" b="53149"/>
              <a:stretch>
                <a:fillRect/>
              </a:stretch>
            </p:blipFill>
            <p:spPr bwMode="auto">
              <a:xfrm>
                <a:off x="2209800" y="3733800"/>
                <a:ext cx="1371600" cy="30480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6" name="Picture 45" descr="txp_fig">
                <a:extLst>
                  <a:ext uri="{FF2B5EF4-FFF2-40B4-BE49-F238E27FC236}">
                    <a16:creationId xmlns:a16="http://schemas.microsoft.com/office/drawing/2014/main" id="{0D2A6C12-F7C9-4A41-BA3B-3A81B3BA8FB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/>
              <a:srcRect l="33996" r="35407" b="53149"/>
              <a:stretch>
                <a:fillRect/>
              </a:stretch>
            </p:blipFill>
            <p:spPr bwMode="auto">
              <a:xfrm>
                <a:off x="5680840" y="3809999"/>
                <a:ext cx="1371600" cy="304800"/>
              </a:xfrm>
              <a:prstGeom prst="rect">
                <a:avLst/>
              </a:prstGeom>
              <a:noFill/>
              <a:ln/>
              <a:effectLst/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F1F7FA2-3B97-4395-8E70-87EC01FCD3F4}"/>
                  </a:ext>
                </a:extLst>
              </p:cNvPr>
              <p:cNvGrpSpPr/>
              <p:nvPr/>
            </p:nvGrpSpPr>
            <p:grpSpPr>
              <a:xfrm>
                <a:off x="2537892" y="4049484"/>
                <a:ext cx="3733721" cy="1555088"/>
                <a:chOff x="1905000" y="3059668"/>
                <a:chExt cx="3733721" cy="1555088"/>
              </a:xfrm>
            </p:grpSpPr>
            <p:sp>
              <p:nvSpPr>
                <p:cNvPr id="53" name="Freeform 311">
                  <a:extLst>
                    <a:ext uri="{FF2B5EF4-FFF2-40B4-BE49-F238E27FC236}">
                      <a16:creationId xmlns:a16="http://schemas.microsoft.com/office/drawing/2014/main" id="{626AA582-2238-4479-9A41-2153F08EE0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01483">
                  <a:off x="2431776" y="3273006"/>
                  <a:ext cx="3157756" cy="1071639"/>
                </a:xfrm>
                <a:custGeom>
                  <a:avLst/>
                  <a:gdLst>
                    <a:gd name="connsiteX0" fmla="*/ 0 w 10000"/>
                    <a:gd name="connsiteY0" fmla="*/ 9463 h 9635"/>
                    <a:gd name="connsiteX1" fmla="*/ 2434 w 10000"/>
                    <a:gd name="connsiteY1" fmla="*/ 4864 h 9635"/>
                    <a:gd name="connsiteX2" fmla="*/ 3677 w 10000"/>
                    <a:gd name="connsiteY2" fmla="*/ 1080 h 9635"/>
                    <a:gd name="connsiteX3" fmla="*/ 5740 w 10000"/>
                    <a:gd name="connsiteY3" fmla="*/ 1149 h 9635"/>
                    <a:gd name="connsiteX4" fmla="*/ 8132 w 10000"/>
                    <a:gd name="connsiteY4" fmla="*/ 7972 h 9635"/>
                    <a:gd name="connsiteX5" fmla="*/ 10000 w 10000"/>
                    <a:gd name="connsiteY5" fmla="*/ 9635 h 9635"/>
                    <a:gd name="connsiteX0" fmla="*/ 0 w 10000"/>
                    <a:gd name="connsiteY0" fmla="*/ 9238 h 9417"/>
                    <a:gd name="connsiteX1" fmla="*/ 2434 w 10000"/>
                    <a:gd name="connsiteY1" fmla="*/ 4465 h 9417"/>
                    <a:gd name="connsiteX2" fmla="*/ 3677 w 10000"/>
                    <a:gd name="connsiteY2" fmla="*/ 538 h 9417"/>
                    <a:gd name="connsiteX3" fmla="*/ 8132 w 10000"/>
                    <a:gd name="connsiteY3" fmla="*/ 7691 h 9417"/>
                    <a:gd name="connsiteX4" fmla="*/ 10000 w 10000"/>
                    <a:gd name="connsiteY4" fmla="*/ 9417 h 9417"/>
                    <a:gd name="connsiteX0" fmla="*/ 0 w 10000"/>
                    <a:gd name="connsiteY0" fmla="*/ 10115 h 10305"/>
                    <a:gd name="connsiteX1" fmla="*/ 2434 w 10000"/>
                    <a:gd name="connsiteY1" fmla="*/ 5046 h 10305"/>
                    <a:gd name="connsiteX2" fmla="*/ 3677 w 10000"/>
                    <a:gd name="connsiteY2" fmla="*/ 876 h 10305"/>
                    <a:gd name="connsiteX3" fmla="*/ 10000 w 10000"/>
                    <a:gd name="connsiteY3" fmla="*/ 10305 h 10305"/>
                    <a:gd name="connsiteX0" fmla="*/ 0 w 10000"/>
                    <a:gd name="connsiteY0" fmla="*/ 8521 h 8711"/>
                    <a:gd name="connsiteX1" fmla="*/ 2434 w 10000"/>
                    <a:gd name="connsiteY1" fmla="*/ 3452 h 8711"/>
                    <a:gd name="connsiteX2" fmla="*/ 4783 w 10000"/>
                    <a:gd name="connsiteY2" fmla="*/ 876 h 8711"/>
                    <a:gd name="connsiteX3" fmla="*/ 10000 w 10000"/>
                    <a:gd name="connsiteY3" fmla="*/ 8711 h 8711"/>
                    <a:gd name="connsiteX0" fmla="*/ 0 w 9652"/>
                    <a:gd name="connsiteY0" fmla="*/ 11031 h 11031"/>
                    <a:gd name="connsiteX1" fmla="*/ 2434 w 9652"/>
                    <a:gd name="connsiteY1" fmla="*/ 5212 h 11031"/>
                    <a:gd name="connsiteX2" fmla="*/ 4783 w 9652"/>
                    <a:gd name="connsiteY2" fmla="*/ 2255 h 11031"/>
                    <a:gd name="connsiteX3" fmla="*/ 9652 w 9652"/>
                    <a:gd name="connsiteY3" fmla="*/ 2255 h 11031"/>
                    <a:gd name="connsiteX0" fmla="*/ 0 w 10000"/>
                    <a:gd name="connsiteY0" fmla="*/ 10000 h 10000"/>
                    <a:gd name="connsiteX1" fmla="*/ 2522 w 10000"/>
                    <a:gd name="connsiteY1" fmla="*/ 4725 h 10000"/>
                    <a:gd name="connsiteX2" fmla="*/ 4955 w 10000"/>
                    <a:gd name="connsiteY2" fmla="*/ 2044 h 10000"/>
                    <a:gd name="connsiteX3" fmla="*/ 10000 w 10000"/>
                    <a:gd name="connsiteY3" fmla="*/ 2044 h 10000"/>
                    <a:gd name="connsiteX0" fmla="*/ 0 w 10000"/>
                    <a:gd name="connsiteY0" fmla="*/ 10000 h 10000"/>
                    <a:gd name="connsiteX1" fmla="*/ 2522 w 10000"/>
                    <a:gd name="connsiteY1" fmla="*/ 4725 h 10000"/>
                    <a:gd name="connsiteX2" fmla="*/ 4955 w 10000"/>
                    <a:gd name="connsiteY2" fmla="*/ 2044 h 10000"/>
                    <a:gd name="connsiteX3" fmla="*/ 10000 w 10000"/>
                    <a:gd name="connsiteY3" fmla="*/ 2044 h 10000"/>
                    <a:gd name="connsiteX0" fmla="*/ 0 w 10000"/>
                    <a:gd name="connsiteY0" fmla="*/ 10000 h 10000"/>
                    <a:gd name="connsiteX1" fmla="*/ 2522 w 10000"/>
                    <a:gd name="connsiteY1" fmla="*/ 4725 h 10000"/>
                    <a:gd name="connsiteX2" fmla="*/ 4955 w 10000"/>
                    <a:gd name="connsiteY2" fmla="*/ 2044 h 10000"/>
                    <a:gd name="connsiteX3" fmla="*/ 10000 w 10000"/>
                    <a:gd name="connsiteY3" fmla="*/ 2044 h 10000"/>
                    <a:gd name="connsiteX0" fmla="*/ 0 w 10000"/>
                    <a:gd name="connsiteY0" fmla="*/ 8403 h 8403"/>
                    <a:gd name="connsiteX1" fmla="*/ 2522 w 10000"/>
                    <a:gd name="connsiteY1" fmla="*/ 3128 h 8403"/>
                    <a:gd name="connsiteX2" fmla="*/ 4955 w 10000"/>
                    <a:gd name="connsiteY2" fmla="*/ 447 h 8403"/>
                    <a:gd name="connsiteX3" fmla="*/ 8319 w 10000"/>
                    <a:gd name="connsiteY3" fmla="*/ 447 h 8403"/>
                    <a:gd name="connsiteX4" fmla="*/ 10000 w 10000"/>
                    <a:gd name="connsiteY4" fmla="*/ 447 h 8403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8319 w 10000"/>
                    <a:gd name="connsiteY3" fmla="*/ 532 h 10000"/>
                    <a:gd name="connsiteX4" fmla="*/ 10000 w 10000"/>
                    <a:gd name="connsiteY4" fmla="*/ 532 h 10000"/>
                    <a:gd name="connsiteX0" fmla="*/ 0 w 10000"/>
                    <a:gd name="connsiteY0" fmla="*/ 10000 h 10000"/>
                    <a:gd name="connsiteX1" fmla="*/ 2522 w 10000"/>
                    <a:gd name="connsiteY1" fmla="*/ 3722 h 10000"/>
                    <a:gd name="connsiteX2" fmla="*/ 4955 w 10000"/>
                    <a:gd name="connsiteY2" fmla="*/ 532 h 10000"/>
                    <a:gd name="connsiteX3" fmla="*/ 10000 w 10000"/>
                    <a:gd name="connsiteY3" fmla="*/ 532 h 10000"/>
                    <a:gd name="connsiteX0" fmla="*/ 629 w 10629"/>
                    <a:gd name="connsiteY0" fmla="*/ 10000 h 11130"/>
                    <a:gd name="connsiteX1" fmla="*/ 420 w 10629"/>
                    <a:gd name="connsiteY1" fmla="*/ 10084 h 11130"/>
                    <a:gd name="connsiteX2" fmla="*/ 3151 w 10629"/>
                    <a:gd name="connsiteY2" fmla="*/ 3722 h 11130"/>
                    <a:gd name="connsiteX3" fmla="*/ 5584 w 10629"/>
                    <a:gd name="connsiteY3" fmla="*/ 532 h 11130"/>
                    <a:gd name="connsiteX4" fmla="*/ 10629 w 10629"/>
                    <a:gd name="connsiteY4" fmla="*/ 532 h 11130"/>
                    <a:gd name="connsiteX0" fmla="*/ 209 w 10209"/>
                    <a:gd name="connsiteY0" fmla="*/ 10000 h 10604"/>
                    <a:gd name="connsiteX1" fmla="*/ 420 w 10209"/>
                    <a:gd name="connsiteY1" fmla="*/ 9558 h 10604"/>
                    <a:gd name="connsiteX2" fmla="*/ 2731 w 10209"/>
                    <a:gd name="connsiteY2" fmla="*/ 3722 h 10604"/>
                    <a:gd name="connsiteX3" fmla="*/ 5164 w 10209"/>
                    <a:gd name="connsiteY3" fmla="*/ 532 h 10604"/>
                    <a:gd name="connsiteX4" fmla="*/ 10209 w 10209"/>
                    <a:gd name="connsiteY4" fmla="*/ 532 h 10604"/>
                    <a:gd name="connsiteX0" fmla="*/ 1110 w 11110"/>
                    <a:gd name="connsiteY0" fmla="*/ 10000 h 11549"/>
                    <a:gd name="connsiteX1" fmla="*/ 1321 w 11110"/>
                    <a:gd name="connsiteY1" fmla="*/ 9558 h 11549"/>
                    <a:gd name="connsiteX2" fmla="*/ 3632 w 11110"/>
                    <a:gd name="connsiteY2" fmla="*/ 3722 h 11549"/>
                    <a:gd name="connsiteX3" fmla="*/ 6065 w 11110"/>
                    <a:gd name="connsiteY3" fmla="*/ 532 h 11549"/>
                    <a:gd name="connsiteX4" fmla="*/ 11110 w 11110"/>
                    <a:gd name="connsiteY4" fmla="*/ 532 h 11549"/>
                    <a:gd name="connsiteX0" fmla="*/ 1950 w 11950"/>
                    <a:gd name="connsiteY0" fmla="*/ 10000 h 11549"/>
                    <a:gd name="connsiteX1" fmla="*/ 1321 w 11950"/>
                    <a:gd name="connsiteY1" fmla="*/ 9558 h 11549"/>
                    <a:gd name="connsiteX2" fmla="*/ 4472 w 11950"/>
                    <a:gd name="connsiteY2" fmla="*/ 3722 h 11549"/>
                    <a:gd name="connsiteX3" fmla="*/ 6905 w 11950"/>
                    <a:gd name="connsiteY3" fmla="*/ 532 h 11549"/>
                    <a:gd name="connsiteX4" fmla="*/ 11950 w 11950"/>
                    <a:gd name="connsiteY4" fmla="*/ 532 h 11549"/>
                    <a:gd name="connsiteX0" fmla="*/ 35 w 13607"/>
                    <a:gd name="connsiteY0" fmla="*/ 11029 h 11549"/>
                    <a:gd name="connsiteX1" fmla="*/ 2978 w 13607"/>
                    <a:gd name="connsiteY1" fmla="*/ 9558 h 11549"/>
                    <a:gd name="connsiteX2" fmla="*/ 6129 w 13607"/>
                    <a:gd name="connsiteY2" fmla="*/ 3722 h 11549"/>
                    <a:gd name="connsiteX3" fmla="*/ 8562 w 13607"/>
                    <a:gd name="connsiteY3" fmla="*/ 532 h 11549"/>
                    <a:gd name="connsiteX4" fmla="*/ 13607 w 13607"/>
                    <a:gd name="connsiteY4" fmla="*/ 532 h 11549"/>
                    <a:gd name="connsiteX0" fmla="*/ 35 w 13607"/>
                    <a:gd name="connsiteY0" fmla="*/ 11029 h 11549"/>
                    <a:gd name="connsiteX1" fmla="*/ 3398 w 13607"/>
                    <a:gd name="connsiteY1" fmla="*/ 9558 h 11549"/>
                    <a:gd name="connsiteX2" fmla="*/ 6129 w 13607"/>
                    <a:gd name="connsiteY2" fmla="*/ 3722 h 11549"/>
                    <a:gd name="connsiteX3" fmla="*/ 8562 w 13607"/>
                    <a:gd name="connsiteY3" fmla="*/ 532 h 11549"/>
                    <a:gd name="connsiteX4" fmla="*/ 13607 w 13607"/>
                    <a:gd name="connsiteY4" fmla="*/ 532 h 11549"/>
                    <a:gd name="connsiteX0" fmla="*/ 35 w 13607"/>
                    <a:gd name="connsiteY0" fmla="*/ 11029 h 11043"/>
                    <a:gd name="connsiteX1" fmla="*/ 3398 w 13607"/>
                    <a:gd name="connsiteY1" fmla="*/ 955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35 w 13607"/>
                    <a:gd name="connsiteY0" fmla="*/ 11029 h 11043"/>
                    <a:gd name="connsiteX1" fmla="*/ 3398 w 13607"/>
                    <a:gd name="connsiteY1" fmla="*/ 955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35 w 13607"/>
                    <a:gd name="connsiteY0" fmla="*/ 11029 h 11043"/>
                    <a:gd name="connsiteX1" fmla="*/ 3218 w 13607"/>
                    <a:gd name="connsiteY1" fmla="*/ 934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35 w 13607"/>
                    <a:gd name="connsiteY0" fmla="*/ 11029 h 11043"/>
                    <a:gd name="connsiteX1" fmla="*/ 3638 w 13607"/>
                    <a:gd name="connsiteY1" fmla="*/ 9348 h 11043"/>
                    <a:gd name="connsiteX2" fmla="*/ 6129 w 13607"/>
                    <a:gd name="connsiteY2" fmla="*/ 3722 h 11043"/>
                    <a:gd name="connsiteX3" fmla="*/ 8562 w 13607"/>
                    <a:gd name="connsiteY3" fmla="*/ 532 h 11043"/>
                    <a:gd name="connsiteX4" fmla="*/ 13607 w 13607"/>
                    <a:gd name="connsiteY4" fmla="*/ 532 h 11043"/>
                    <a:gd name="connsiteX0" fmla="*/ 0 w 13572"/>
                    <a:gd name="connsiteY0" fmla="*/ 11029 h 11099"/>
                    <a:gd name="connsiteX1" fmla="*/ 2342 w 13572"/>
                    <a:gd name="connsiteY1" fmla="*/ 10819 h 11099"/>
                    <a:gd name="connsiteX2" fmla="*/ 3603 w 13572"/>
                    <a:gd name="connsiteY2" fmla="*/ 9348 h 11099"/>
                    <a:gd name="connsiteX3" fmla="*/ 6094 w 13572"/>
                    <a:gd name="connsiteY3" fmla="*/ 3722 h 11099"/>
                    <a:gd name="connsiteX4" fmla="*/ 8527 w 13572"/>
                    <a:gd name="connsiteY4" fmla="*/ 532 h 11099"/>
                    <a:gd name="connsiteX5" fmla="*/ 13572 w 13572"/>
                    <a:gd name="connsiteY5" fmla="*/ 532 h 11099"/>
                    <a:gd name="connsiteX0" fmla="*/ 0 w 17776"/>
                    <a:gd name="connsiteY0" fmla="*/ 11554 h 11554"/>
                    <a:gd name="connsiteX1" fmla="*/ 6546 w 17776"/>
                    <a:gd name="connsiteY1" fmla="*/ 10819 h 11554"/>
                    <a:gd name="connsiteX2" fmla="*/ 7807 w 17776"/>
                    <a:gd name="connsiteY2" fmla="*/ 9348 h 11554"/>
                    <a:gd name="connsiteX3" fmla="*/ 10298 w 17776"/>
                    <a:gd name="connsiteY3" fmla="*/ 3722 h 11554"/>
                    <a:gd name="connsiteX4" fmla="*/ 12731 w 17776"/>
                    <a:gd name="connsiteY4" fmla="*/ 532 h 11554"/>
                    <a:gd name="connsiteX5" fmla="*/ 17776 w 17776"/>
                    <a:gd name="connsiteY5" fmla="*/ 532 h 11554"/>
                    <a:gd name="connsiteX0" fmla="*/ 0 w 17776"/>
                    <a:gd name="connsiteY0" fmla="*/ 11554 h 11554"/>
                    <a:gd name="connsiteX1" fmla="*/ 5045 w 17776"/>
                    <a:gd name="connsiteY1" fmla="*/ 10819 h 11554"/>
                    <a:gd name="connsiteX2" fmla="*/ 7807 w 17776"/>
                    <a:gd name="connsiteY2" fmla="*/ 9348 h 11554"/>
                    <a:gd name="connsiteX3" fmla="*/ 10298 w 17776"/>
                    <a:gd name="connsiteY3" fmla="*/ 3722 h 11554"/>
                    <a:gd name="connsiteX4" fmla="*/ 12731 w 17776"/>
                    <a:gd name="connsiteY4" fmla="*/ 532 h 11554"/>
                    <a:gd name="connsiteX5" fmla="*/ 17776 w 17776"/>
                    <a:gd name="connsiteY5" fmla="*/ 532 h 11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776" h="11554">
                      <a:moveTo>
                        <a:pt x="0" y="11554"/>
                      </a:moveTo>
                      <a:cubicBezTo>
                        <a:pt x="350" y="11449"/>
                        <a:pt x="3744" y="11187"/>
                        <a:pt x="5045" y="10819"/>
                      </a:cubicBezTo>
                      <a:cubicBezTo>
                        <a:pt x="6346" y="10451"/>
                        <a:pt x="6932" y="10531"/>
                        <a:pt x="7807" y="9348"/>
                      </a:cubicBezTo>
                      <a:cubicBezTo>
                        <a:pt x="8683" y="8165"/>
                        <a:pt x="9477" y="5191"/>
                        <a:pt x="10298" y="3722"/>
                      </a:cubicBezTo>
                      <a:cubicBezTo>
                        <a:pt x="11119" y="2253"/>
                        <a:pt x="11485" y="1064"/>
                        <a:pt x="12731" y="532"/>
                      </a:cubicBezTo>
                      <a:cubicBezTo>
                        <a:pt x="13977" y="0"/>
                        <a:pt x="16725" y="532"/>
                        <a:pt x="17776" y="532"/>
                      </a:cubicBezTo>
                    </a:path>
                  </a:pathLst>
                </a:custGeom>
                <a:noFill/>
                <a:ln w="19050" cap="flat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259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1401B59-E081-4576-876C-14D198BA598E}"/>
                    </a:ext>
                  </a:extLst>
                </p:cNvPr>
                <p:cNvSpPr txBox="1"/>
                <p:nvPr/>
              </p:nvSpPr>
              <p:spPr>
                <a:xfrm>
                  <a:off x="2057400" y="424542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0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800D5A2-7056-497A-ADC8-97F54C3959B7}"/>
                    </a:ext>
                  </a:extLst>
                </p:cNvPr>
                <p:cNvSpPr txBox="1"/>
                <p:nvPr/>
              </p:nvSpPr>
              <p:spPr>
                <a:xfrm>
                  <a:off x="1905000" y="3665747"/>
                  <a:ext cx="4769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0.5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3BE6266-8C59-4A47-B18D-9E5B73A493B1}"/>
                    </a:ext>
                  </a:extLst>
                </p:cNvPr>
                <p:cNvSpPr txBox="1"/>
                <p:nvPr/>
              </p:nvSpPr>
              <p:spPr>
                <a:xfrm>
                  <a:off x="2060514" y="3059668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:r>
                    <a:rPr lang="en-US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0C901B3-AA13-495A-8F5A-25D5B4EA3B52}"/>
                    </a:ext>
                  </a:extLst>
                </p:cNvPr>
                <p:cNvCxnSpPr>
                  <a:stCxn id="55" idx="3"/>
                </p:cNvCxnSpPr>
                <p:nvPr/>
              </p:nvCxnSpPr>
              <p:spPr>
                <a:xfrm>
                  <a:off x="2381926" y="3850413"/>
                  <a:ext cx="1732875" cy="3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Freeform 309">
                  <a:extLst>
                    <a:ext uri="{FF2B5EF4-FFF2-40B4-BE49-F238E27FC236}">
                      <a16:creationId xmlns:a16="http://schemas.microsoft.com/office/drawing/2014/main" id="{07A20A95-5A03-41B1-BD41-394583B68C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8402" y="3200401"/>
                  <a:ext cx="3200319" cy="1219229"/>
                </a:xfrm>
                <a:custGeom>
                  <a:avLst/>
                  <a:gdLst>
                    <a:gd name="connsiteX0" fmla="*/ 0 w 11088"/>
                    <a:gd name="connsiteY0" fmla="*/ 2466 h 9886"/>
                    <a:gd name="connsiteX1" fmla="*/ 2493 w 11088"/>
                    <a:gd name="connsiteY1" fmla="*/ 9044 h 9886"/>
                    <a:gd name="connsiteX2" fmla="*/ 3898 w 11088"/>
                    <a:gd name="connsiteY2" fmla="*/ 5553 h 9886"/>
                    <a:gd name="connsiteX3" fmla="*/ 4953 w 11088"/>
                    <a:gd name="connsiteY3" fmla="*/ 1114 h 9886"/>
                    <a:gd name="connsiteX4" fmla="*/ 6001 w 11088"/>
                    <a:gd name="connsiteY4" fmla="*/ 158 h 9886"/>
                    <a:gd name="connsiteX5" fmla="*/ 7056 w 11088"/>
                    <a:gd name="connsiteY5" fmla="*/ 2061 h 9886"/>
                    <a:gd name="connsiteX6" fmla="*/ 8850 w 11088"/>
                    <a:gd name="connsiteY6" fmla="*/ 6702 h 9886"/>
                    <a:gd name="connsiteX7" fmla="*/ 11088 w 11088"/>
                    <a:gd name="connsiteY7" fmla="*/ 9886 h 9886"/>
                    <a:gd name="connsiteX0" fmla="*/ 0 w 10000"/>
                    <a:gd name="connsiteY0" fmla="*/ 2494 h 10000"/>
                    <a:gd name="connsiteX1" fmla="*/ 2405 w 10000"/>
                    <a:gd name="connsiteY1" fmla="*/ 2069 h 10000"/>
                    <a:gd name="connsiteX2" fmla="*/ 3516 w 10000"/>
                    <a:gd name="connsiteY2" fmla="*/ 5617 h 10000"/>
                    <a:gd name="connsiteX3" fmla="*/ 4467 w 10000"/>
                    <a:gd name="connsiteY3" fmla="*/ 1127 h 10000"/>
                    <a:gd name="connsiteX4" fmla="*/ 5412 w 10000"/>
                    <a:gd name="connsiteY4" fmla="*/ 160 h 10000"/>
                    <a:gd name="connsiteX5" fmla="*/ 6364 w 10000"/>
                    <a:gd name="connsiteY5" fmla="*/ 2085 h 10000"/>
                    <a:gd name="connsiteX6" fmla="*/ 7982 w 10000"/>
                    <a:gd name="connsiteY6" fmla="*/ 6779 h 10000"/>
                    <a:gd name="connsiteX7" fmla="*/ 10000 w 10000"/>
                    <a:gd name="connsiteY7" fmla="*/ 10000 h 10000"/>
                    <a:gd name="connsiteX0" fmla="*/ 0 w 10000"/>
                    <a:gd name="connsiteY0" fmla="*/ 2494 h 10000"/>
                    <a:gd name="connsiteX1" fmla="*/ 3516 w 10000"/>
                    <a:gd name="connsiteY1" fmla="*/ 5617 h 10000"/>
                    <a:gd name="connsiteX2" fmla="*/ 4467 w 10000"/>
                    <a:gd name="connsiteY2" fmla="*/ 1127 h 10000"/>
                    <a:gd name="connsiteX3" fmla="*/ 5412 w 10000"/>
                    <a:gd name="connsiteY3" fmla="*/ 160 h 10000"/>
                    <a:gd name="connsiteX4" fmla="*/ 6364 w 10000"/>
                    <a:gd name="connsiteY4" fmla="*/ 2085 h 10000"/>
                    <a:gd name="connsiteX5" fmla="*/ 7982 w 10000"/>
                    <a:gd name="connsiteY5" fmla="*/ 6779 h 10000"/>
                    <a:gd name="connsiteX6" fmla="*/ 10000 w 10000"/>
                    <a:gd name="connsiteY6" fmla="*/ 10000 h 10000"/>
                    <a:gd name="connsiteX0" fmla="*/ 0 w 10000"/>
                    <a:gd name="connsiteY0" fmla="*/ 2494 h 10000"/>
                    <a:gd name="connsiteX1" fmla="*/ 3435 w 10000"/>
                    <a:gd name="connsiteY1" fmla="*/ 2495 h 10000"/>
                    <a:gd name="connsiteX2" fmla="*/ 4467 w 10000"/>
                    <a:gd name="connsiteY2" fmla="*/ 1127 h 10000"/>
                    <a:gd name="connsiteX3" fmla="*/ 5412 w 10000"/>
                    <a:gd name="connsiteY3" fmla="*/ 160 h 10000"/>
                    <a:gd name="connsiteX4" fmla="*/ 6364 w 10000"/>
                    <a:gd name="connsiteY4" fmla="*/ 2085 h 10000"/>
                    <a:gd name="connsiteX5" fmla="*/ 7982 w 10000"/>
                    <a:gd name="connsiteY5" fmla="*/ 6779 h 10000"/>
                    <a:gd name="connsiteX6" fmla="*/ 10000 w 10000"/>
                    <a:gd name="connsiteY6" fmla="*/ 10000 h 10000"/>
                    <a:gd name="connsiteX0" fmla="*/ 0 w 10000"/>
                    <a:gd name="connsiteY0" fmla="*/ 2494 h 10000"/>
                    <a:gd name="connsiteX1" fmla="*/ 3435 w 10000"/>
                    <a:gd name="connsiteY1" fmla="*/ 2495 h 10000"/>
                    <a:gd name="connsiteX2" fmla="*/ 4467 w 10000"/>
                    <a:gd name="connsiteY2" fmla="*/ 1127 h 10000"/>
                    <a:gd name="connsiteX3" fmla="*/ 5412 w 10000"/>
                    <a:gd name="connsiteY3" fmla="*/ 160 h 10000"/>
                    <a:gd name="connsiteX4" fmla="*/ 7982 w 10000"/>
                    <a:gd name="connsiteY4" fmla="*/ 6779 h 10000"/>
                    <a:gd name="connsiteX5" fmla="*/ 10000 w 10000"/>
                    <a:gd name="connsiteY5" fmla="*/ 10000 h 10000"/>
                    <a:gd name="connsiteX0" fmla="*/ 0 w 10000"/>
                    <a:gd name="connsiteY0" fmla="*/ 2281 h 9787"/>
                    <a:gd name="connsiteX1" fmla="*/ 3435 w 10000"/>
                    <a:gd name="connsiteY1" fmla="*/ 2282 h 9787"/>
                    <a:gd name="connsiteX2" fmla="*/ 4467 w 10000"/>
                    <a:gd name="connsiteY2" fmla="*/ 914 h 9787"/>
                    <a:gd name="connsiteX3" fmla="*/ 6184 w 10000"/>
                    <a:gd name="connsiteY3" fmla="*/ 2282 h 9787"/>
                    <a:gd name="connsiteX4" fmla="*/ 7982 w 10000"/>
                    <a:gd name="connsiteY4" fmla="*/ 6566 h 9787"/>
                    <a:gd name="connsiteX5" fmla="*/ 10000 w 10000"/>
                    <a:gd name="connsiteY5" fmla="*/ 9787 h 9787"/>
                    <a:gd name="connsiteX0" fmla="*/ 0 w 10000"/>
                    <a:gd name="connsiteY0" fmla="*/ 729 h 8398"/>
                    <a:gd name="connsiteX1" fmla="*/ 3435 w 10000"/>
                    <a:gd name="connsiteY1" fmla="*/ 730 h 8398"/>
                    <a:gd name="connsiteX2" fmla="*/ 6184 w 10000"/>
                    <a:gd name="connsiteY2" fmla="*/ 730 h 8398"/>
                    <a:gd name="connsiteX3" fmla="*/ 7982 w 10000"/>
                    <a:gd name="connsiteY3" fmla="*/ 5107 h 8398"/>
                    <a:gd name="connsiteX4" fmla="*/ 10000 w 10000"/>
                    <a:gd name="connsiteY4" fmla="*/ 8398 h 8398"/>
                    <a:gd name="connsiteX0" fmla="*/ 0 w 10000"/>
                    <a:gd name="connsiteY0" fmla="*/ 0 h 9132"/>
                    <a:gd name="connsiteX1" fmla="*/ 3435 w 10000"/>
                    <a:gd name="connsiteY1" fmla="*/ 1 h 9132"/>
                    <a:gd name="connsiteX2" fmla="*/ 6527 w 10000"/>
                    <a:gd name="connsiteY2" fmla="*/ 1555 h 9132"/>
                    <a:gd name="connsiteX3" fmla="*/ 7982 w 10000"/>
                    <a:gd name="connsiteY3" fmla="*/ 5213 h 9132"/>
                    <a:gd name="connsiteX4" fmla="*/ 10000 w 10000"/>
                    <a:gd name="connsiteY4" fmla="*/ 9132 h 9132"/>
                    <a:gd name="connsiteX0" fmla="*/ 0 w 10000"/>
                    <a:gd name="connsiteY0" fmla="*/ 0 h 10000"/>
                    <a:gd name="connsiteX1" fmla="*/ 3435 w 10000"/>
                    <a:gd name="connsiteY1" fmla="*/ 1 h 10000"/>
                    <a:gd name="connsiteX2" fmla="*/ 6527 w 10000"/>
                    <a:gd name="connsiteY2" fmla="*/ 1703 h 10000"/>
                    <a:gd name="connsiteX3" fmla="*/ 7982 w 10000"/>
                    <a:gd name="connsiteY3" fmla="*/ 5708 h 10000"/>
                    <a:gd name="connsiteX4" fmla="*/ 10000 w 10000"/>
                    <a:gd name="connsiteY4" fmla="*/ 10000 h 10000"/>
                    <a:gd name="connsiteX0" fmla="*/ 0 w 10000"/>
                    <a:gd name="connsiteY0" fmla="*/ 0 h 10000"/>
                    <a:gd name="connsiteX1" fmla="*/ 3435 w 10000"/>
                    <a:gd name="connsiteY1" fmla="*/ 1 h 10000"/>
                    <a:gd name="connsiteX2" fmla="*/ 6527 w 10000"/>
                    <a:gd name="connsiteY2" fmla="*/ 1703 h 10000"/>
                    <a:gd name="connsiteX3" fmla="*/ 7982 w 10000"/>
                    <a:gd name="connsiteY3" fmla="*/ 5708 h 10000"/>
                    <a:gd name="connsiteX4" fmla="*/ 10000 w 10000"/>
                    <a:gd name="connsiteY4" fmla="*/ 10000 h 10000"/>
                    <a:gd name="connsiteX0" fmla="*/ 0 w 10348"/>
                    <a:gd name="connsiteY0" fmla="*/ 0 h 10727"/>
                    <a:gd name="connsiteX1" fmla="*/ 3435 w 10348"/>
                    <a:gd name="connsiteY1" fmla="*/ 1 h 10727"/>
                    <a:gd name="connsiteX2" fmla="*/ 6527 w 10348"/>
                    <a:gd name="connsiteY2" fmla="*/ 1703 h 10727"/>
                    <a:gd name="connsiteX3" fmla="*/ 7982 w 10348"/>
                    <a:gd name="connsiteY3" fmla="*/ 5708 h 10727"/>
                    <a:gd name="connsiteX4" fmla="*/ 10000 w 10348"/>
                    <a:gd name="connsiteY4" fmla="*/ 10000 h 10727"/>
                    <a:gd name="connsiteX5" fmla="*/ 10068 w 10348"/>
                    <a:gd name="connsiteY5" fmla="*/ 10067 h 10727"/>
                    <a:gd name="connsiteX0" fmla="*/ 0 w 10609"/>
                    <a:gd name="connsiteY0" fmla="*/ 0 h 10897"/>
                    <a:gd name="connsiteX1" fmla="*/ 3435 w 10609"/>
                    <a:gd name="connsiteY1" fmla="*/ 1 h 10897"/>
                    <a:gd name="connsiteX2" fmla="*/ 6527 w 10609"/>
                    <a:gd name="connsiteY2" fmla="*/ 1703 h 10897"/>
                    <a:gd name="connsiteX3" fmla="*/ 7982 w 10609"/>
                    <a:gd name="connsiteY3" fmla="*/ 5708 h 10897"/>
                    <a:gd name="connsiteX4" fmla="*/ 10000 w 10609"/>
                    <a:gd name="connsiteY4" fmla="*/ 10000 h 10897"/>
                    <a:gd name="connsiteX5" fmla="*/ 10609 w 10609"/>
                    <a:gd name="connsiteY5" fmla="*/ 10897 h 10897"/>
                    <a:gd name="connsiteX0" fmla="*/ 0 w 12124"/>
                    <a:gd name="connsiteY0" fmla="*/ 0 h 10897"/>
                    <a:gd name="connsiteX1" fmla="*/ 3435 w 12124"/>
                    <a:gd name="connsiteY1" fmla="*/ 1 h 10897"/>
                    <a:gd name="connsiteX2" fmla="*/ 6527 w 12124"/>
                    <a:gd name="connsiteY2" fmla="*/ 1703 h 10897"/>
                    <a:gd name="connsiteX3" fmla="*/ 7982 w 12124"/>
                    <a:gd name="connsiteY3" fmla="*/ 5708 h 10897"/>
                    <a:gd name="connsiteX4" fmla="*/ 10000 w 12124"/>
                    <a:gd name="connsiteY4" fmla="*/ 10000 h 10897"/>
                    <a:gd name="connsiteX5" fmla="*/ 12124 w 12124"/>
                    <a:gd name="connsiteY5" fmla="*/ 10897 h 10897"/>
                    <a:gd name="connsiteX0" fmla="*/ 0 w 12496"/>
                    <a:gd name="connsiteY0" fmla="*/ 0 h 11047"/>
                    <a:gd name="connsiteX1" fmla="*/ 3435 w 12496"/>
                    <a:gd name="connsiteY1" fmla="*/ 1 h 11047"/>
                    <a:gd name="connsiteX2" fmla="*/ 6527 w 12496"/>
                    <a:gd name="connsiteY2" fmla="*/ 1703 h 11047"/>
                    <a:gd name="connsiteX3" fmla="*/ 7982 w 12496"/>
                    <a:gd name="connsiteY3" fmla="*/ 5708 h 11047"/>
                    <a:gd name="connsiteX4" fmla="*/ 10000 w 12496"/>
                    <a:gd name="connsiteY4" fmla="*/ 10000 h 11047"/>
                    <a:gd name="connsiteX5" fmla="*/ 12124 w 12496"/>
                    <a:gd name="connsiteY5" fmla="*/ 10897 h 11047"/>
                    <a:gd name="connsiteX6" fmla="*/ 12233 w 12496"/>
                    <a:gd name="connsiteY6" fmla="*/ 10897 h 11047"/>
                    <a:gd name="connsiteX0" fmla="*/ 0 w 15913"/>
                    <a:gd name="connsiteY0" fmla="*/ 0 h 11624"/>
                    <a:gd name="connsiteX1" fmla="*/ 3435 w 15913"/>
                    <a:gd name="connsiteY1" fmla="*/ 1 h 11624"/>
                    <a:gd name="connsiteX2" fmla="*/ 6527 w 15913"/>
                    <a:gd name="connsiteY2" fmla="*/ 1703 h 11624"/>
                    <a:gd name="connsiteX3" fmla="*/ 7982 w 15913"/>
                    <a:gd name="connsiteY3" fmla="*/ 5708 h 11624"/>
                    <a:gd name="connsiteX4" fmla="*/ 10000 w 15913"/>
                    <a:gd name="connsiteY4" fmla="*/ 10000 h 11624"/>
                    <a:gd name="connsiteX5" fmla="*/ 12124 w 15913"/>
                    <a:gd name="connsiteY5" fmla="*/ 10897 h 11624"/>
                    <a:gd name="connsiteX6" fmla="*/ 15913 w 15913"/>
                    <a:gd name="connsiteY6" fmla="*/ 11624 h 1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13" h="11624">
                      <a:moveTo>
                        <a:pt x="0" y="0"/>
                      </a:moveTo>
                      <a:lnTo>
                        <a:pt x="3435" y="1"/>
                      </a:lnTo>
                      <a:cubicBezTo>
                        <a:pt x="4466" y="1"/>
                        <a:pt x="5941" y="448"/>
                        <a:pt x="6527" y="1703"/>
                      </a:cubicBezTo>
                      <a:cubicBezTo>
                        <a:pt x="7113" y="2958"/>
                        <a:pt x="7217" y="3523"/>
                        <a:pt x="7982" y="5708"/>
                      </a:cubicBezTo>
                      <a:cubicBezTo>
                        <a:pt x="8590" y="7470"/>
                        <a:pt x="9578" y="9113"/>
                        <a:pt x="10000" y="10000"/>
                      </a:cubicBezTo>
                      <a:cubicBezTo>
                        <a:pt x="10348" y="10727"/>
                        <a:pt x="12110" y="10883"/>
                        <a:pt x="12124" y="10897"/>
                      </a:cubicBezTo>
                      <a:cubicBezTo>
                        <a:pt x="12496" y="11047"/>
                        <a:pt x="15890" y="11624"/>
                        <a:pt x="15913" y="11624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914259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AECA8FC-CFA9-48FC-A537-6C1804545B7C}"/>
                  </a:ext>
                </a:extLst>
              </p:cNvPr>
              <p:cNvCxnSpPr/>
              <p:nvPr/>
            </p:nvCxnSpPr>
            <p:spPr>
              <a:xfrm>
                <a:off x="3048000" y="5452172"/>
                <a:ext cx="3276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B763D25-6BC3-4739-912C-4B8206877395}"/>
                  </a:ext>
                </a:extLst>
              </p:cNvPr>
              <p:cNvSpPr/>
              <p:nvPr/>
            </p:nvSpPr>
            <p:spPr bwMode="auto">
              <a:xfrm>
                <a:off x="6488980" y="3851972"/>
                <a:ext cx="1524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 defTabSz="914259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319">
                <a:extLst>
                  <a:ext uri="{FF2B5EF4-FFF2-40B4-BE49-F238E27FC236}">
                    <a16:creationId xmlns:a16="http://schemas.microsoft.com/office/drawing/2014/main" id="{69BCCFE4-3A80-4D52-9C0C-AAFB78177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782" y="3938684"/>
                <a:ext cx="76200" cy="76200"/>
              </a:xfrm>
              <a:prstGeom prst="ellipse">
                <a:avLst/>
              </a:prstGeom>
              <a:solidFill>
                <a:srgbClr val="3399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5" tIns="45713" rIns="91425" bIns="45713" anchor="ctr"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95B6B8-2778-48CD-9E45-0CAA17644C03}"/>
                  </a:ext>
                </a:extLst>
              </p:cNvPr>
              <p:cNvSpPr/>
              <p:nvPr/>
            </p:nvSpPr>
            <p:spPr bwMode="auto">
              <a:xfrm>
                <a:off x="3059980" y="3791591"/>
                <a:ext cx="1524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5" tIns="45713" rIns="91425" bIns="45713" rtlCol="0" anchor="ctr"/>
              <a:lstStyle/>
              <a:p>
                <a:pPr algn="ctr" defTabSz="914259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Oval 314">
                <a:extLst>
                  <a:ext uri="{FF2B5EF4-FFF2-40B4-BE49-F238E27FC236}">
                    <a16:creationId xmlns:a16="http://schemas.microsoft.com/office/drawing/2014/main" id="{BC1EFBDE-936D-427A-99A3-2B1ACC1E6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424" y="3867791"/>
                <a:ext cx="76200" cy="7620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1425" tIns="45713" rIns="91425" bIns="45713" anchor="ctr"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9" name="Group 302">
              <a:extLst>
                <a:ext uri="{FF2B5EF4-FFF2-40B4-BE49-F238E27FC236}">
                  <a16:creationId xmlns:a16="http://schemas.microsoft.com/office/drawing/2014/main" id="{4281A1B0-7576-43EE-842F-FD2E57973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9490" y="6551910"/>
              <a:ext cx="3276600" cy="152400"/>
              <a:chOff x="1872" y="2890"/>
              <a:chExt cx="2064" cy="96"/>
            </a:xfrm>
          </p:grpSpPr>
          <p:sp>
            <p:nvSpPr>
              <p:cNvPr id="60" name="Line 303">
                <a:extLst>
                  <a:ext uri="{FF2B5EF4-FFF2-40B4-BE49-F238E27FC236}">
                    <a16:creationId xmlns:a16="http://schemas.microsoft.com/office/drawing/2014/main" id="{323B159F-A493-46E6-8E5D-BC80EBBD3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938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Line 304">
                <a:extLst>
                  <a:ext uri="{FF2B5EF4-FFF2-40B4-BE49-F238E27FC236}">
                    <a16:creationId xmlns:a16="http://schemas.microsoft.com/office/drawing/2014/main" id="{CE99C975-CF92-4943-8EA5-AC39B3B82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938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Line 305">
                <a:extLst>
                  <a:ext uri="{FF2B5EF4-FFF2-40B4-BE49-F238E27FC236}">
                    <a16:creationId xmlns:a16="http://schemas.microsoft.com/office/drawing/2014/main" id="{7D351EB1-6624-44AF-B1A2-5EA51670A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89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1DEF353-C4FD-4FDE-A888-F1010277C925}"/>
                    </a:ext>
                  </a:extLst>
                </p:cNvPr>
                <p:cNvSpPr txBox="1"/>
                <p:nvPr/>
              </p:nvSpPr>
              <p:spPr>
                <a:xfrm>
                  <a:off x="6973986" y="6378484"/>
                  <a:ext cx="83433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25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2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1DEF353-C4FD-4FDE-A888-F1010277C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3986" y="6378484"/>
                  <a:ext cx="834331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017C4D-66FA-4DCF-8F61-E96961F37503}"/>
                  </a:ext>
                </a:extLst>
              </p14:cNvPr>
              <p14:cNvContentPartPr/>
              <p14:nvPr/>
            </p14:nvContentPartPr>
            <p14:xfrm>
              <a:off x="6228000" y="3108240"/>
              <a:ext cx="5885640" cy="3749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017C4D-66FA-4DCF-8F61-E96961F375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8640" y="3098880"/>
                <a:ext cx="5904360" cy="37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91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∈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Start with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arbitrary t</a:t>
                </a: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wo-class 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sz="4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Two-class, weighted loss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(0,1)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(1,0)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b="-174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 descr="txp_fig">
            <a:extLst>
              <a:ext uri="{FF2B5EF4-FFF2-40B4-BE49-F238E27FC236}">
                <a16:creationId xmlns:a16="http://schemas.microsoft.com/office/drawing/2014/main" id="{BCFD1F99-5EC8-4791-8978-D92687AD49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 l="33996" r="35407" b="53149"/>
          <a:stretch>
            <a:fillRect/>
          </a:stretch>
        </p:blipFill>
        <p:spPr bwMode="auto">
          <a:xfrm>
            <a:off x="7026172" y="5666558"/>
            <a:ext cx="1371600" cy="304800"/>
          </a:xfrm>
          <a:prstGeom prst="rect">
            <a:avLst/>
          </a:prstGeom>
          <a:noFill/>
          <a:ln/>
          <a:effectLst/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F1F7FA2-3B97-4395-8E70-87EC01FCD3F4}"/>
              </a:ext>
            </a:extLst>
          </p:cNvPr>
          <p:cNvGrpSpPr/>
          <p:nvPr/>
        </p:nvGrpSpPr>
        <p:grpSpPr>
          <a:xfrm>
            <a:off x="7447670" y="4406419"/>
            <a:ext cx="3581321" cy="2422720"/>
            <a:chOff x="2057400" y="2192036"/>
            <a:chExt cx="3581321" cy="2422720"/>
          </a:xfrm>
        </p:grpSpPr>
        <p:sp>
          <p:nvSpPr>
            <p:cNvPr id="53" name="Freeform 311">
              <a:extLst>
                <a:ext uri="{FF2B5EF4-FFF2-40B4-BE49-F238E27FC236}">
                  <a16:creationId xmlns:a16="http://schemas.microsoft.com/office/drawing/2014/main" id="{626AA582-2238-4479-9A41-2153F08EE06B}"/>
                </a:ext>
              </a:extLst>
            </p:cNvPr>
            <p:cNvSpPr>
              <a:spLocks/>
            </p:cNvSpPr>
            <p:nvPr/>
          </p:nvSpPr>
          <p:spPr bwMode="auto">
            <a:xfrm rot="21401483">
              <a:off x="2400557" y="2192036"/>
              <a:ext cx="3157756" cy="2153511"/>
            </a:xfrm>
            <a:custGeom>
              <a:avLst/>
              <a:gdLst>
                <a:gd name="connsiteX0" fmla="*/ 0 w 10000"/>
                <a:gd name="connsiteY0" fmla="*/ 9463 h 9635"/>
                <a:gd name="connsiteX1" fmla="*/ 2434 w 10000"/>
                <a:gd name="connsiteY1" fmla="*/ 4864 h 9635"/>
                <a:gd name="connsiteX2" fmla="*/ 3677 w 10000"/>
                <a:gd name="connsiteY2" fmla="*/ 1080 h 9635"/>
                <a:gd name="connsiteX3" fmla="*/ 5740 w 10000"/>
                <a:gd name="connsiteY3" fmla="*/ 1149 h 9635"/>
                <a:gd name="connsiteX4" fmla="*/ 8132 w 10000"/>
                <a:gd name="connsiteY4" fmla="*/ 7972 h 9635"/>
                <a:gd name="connsiteX5" fmla="*/ 10000 w 10000"/>
                <a:gd name="connsiteY5" fmla="*/ 9635 h 9635"/>
                <a:gd name="connsiteX0" fmla="*/ 0 w 10000"/>
                <a:gd name="connsiteY0" fmla="*/ 9238 h 9417"/>
                <a:gd name="connsiteX1" fmla="*/ 2434 w 10000"/>
                <a:gd name="connsiteY1" fmla="*/ 4465 h 9417"/>
                <a:gd name="connsiteX2" fmla="*/ 3677 w 10000"/>
                <a:gd name="connsiteY2" fmla="*/ 538 h 9417"/>
                <a:gd name="connsiteX3" fmla="*/ 8132 w 10000"/>
                <a:gd name="connsiteY3" fmla="*/ 7691 h 9417"/>
                <a:gd name="connsiteX4" fmla="*/ 10000 w 10000"/>
                <a:gd name="connsiteY4" fmla="*/ 9417 h 9417"/>
                <a:gd name="connsiteX0" fmla="*/ 0 w 10000"/>
                <a:gd name="connsiteY0" fmla="*/ 10115 h 10305"/>
                <a:gd name="connsiteX1" fmla="*/ 2434 w 10000"/>
                <a:gd name="connsiteY1" fmla="*/ 5046 h 10305"/>
                <a:gd name="connsiteX2" fmla="*/ 3677 w 10000"/>
                <a:gd name="connsiteY2" fmla="*/ 876 h 10305"/>
                <a:gd name="connsiteX3" fmla="*/ 10000 w 10000"/>
                <a:gd name="connsiteY3" fmla="*/ 10305 h 10305"/>
                <a:gd name="connsiteX0" fmla="*/ 0 w 10000"/>
                <a:gd name="connsiteY0" fmla="*/ 8521 h 8711"/>
                <a:gd name="connsiteX1" fmla="*/ 2434 w 10000"/>
                <a:gd name="connsiteY1" fmla="*/ 3452 h 8711"/>
                <a:gd name="connsiteX2" fmla="*/ 4783 w 10000"/>
                <a:gd name="connsiteY2" fmla="*/ 876 h 8711"/>
                <a:gd name="connsiteX3" fmla="*/ 10000 w 10000"/>
                <a:gd name="connsiteY3" fmla="*/ 8711 h 8711"/>
                <a:gd name="connsiteX0" fmla="*/ 0 w 9652"/>
                <a:gd name="connsiteY0" fmla="*/ 11031 h 11031"/>
                <a:gd name="connsiteX1" fmla="*/ 2434 w 9652"/>
                <a:gd name="connsiteY1" fmla="*/ 5212 h 11031"/>
                <a:gd name="connsiteX2" fmla="*/ 4783 w 9652"/>
                <a:gd name="connsiteY2" fmla="*/ 2255 h 11031"/>
                <a:gd name="connsiteX3" fmla="*/ 9652 w 9652"/>
                <a:gd name="connsiteY3" fmla="*/ 2255 h 11031"/>
                <a:gd name="connsiteX0" fmla="*/ 0 w 10000"/>
                <a:gd name="connsiteY0" fmla="*/ 10000 h 10000"/>
                <a:gd name="connsiteX1" fmla="*/ 2522 w 10000"/>
                <a:gd name="connsiteY1" fmla="*/ 4725 h 10000"/>
                <a:gd name="connsiteX2" fmla="*/ 4955 w 10000"/>
                <a:gd name="connsiteY2" fmla="*/ 2044 h 10000"/>
                <a:gd name="connsiteX3" fmla="*/ 10000 w 10000"/>
                <a:gd name="connsiteY3" fmla="*/ 2044 h 10000"/>
                <a:gd name="connsiteX0" fmla="*/ 0 w 10000"/>
                <a:gd name="connsiteY0" fmla="*/ 10000 h 10000"/>
                <a:gd name="connsiteX1" fmla="*/ 2522 w 10000"/>
                <a:gd name="connsiteY1" fmla="*/ 4725 h 10000"/>
                <a:gd name="connsiteX2" fmla="*/ 4955 w 10000"/>
                <a:gd name="connsiteY2" fmla="*/ 2044 h 10000"/>
                <a:gd name="connsiteX3" fmla="*/ 10000 w 10000"/>
                <a:gd name="connsiteY3" fmla="*/ 2044 h 10000"/>
                <a:gd name="connsiteX0" fmla="*/ 0 w 10000"/>
                <a:gd name="connsiteY0" fmla="*/ 10000 h 10000"/>
                <a:gd name="connsiteX1" fmla="*/ 2522 w 10000"/>
                <a:gd name="connsiteY1" fmla="*/ 4725 h 10000"/>
                <a:gd name="connsiteX2" fmla="*/ 4955 w 10000"/>
                <a:gd name="connsiteY2" fmla="*/ 2044 h 10000"/>
                <a:gd name="connsiteX3" fmla="*/ 10000 w 10000"/>
                <a:gd name="connsiteY3" fmla="*/ 2044 h 10000"/>
                <a:gd name="connsiteX0" fmla="*/ 0 w 10000"/>
                <a:gd name="connsiteY0" fmla="*/ 8403 h 8403"/>
                <a:gd name="connsiteX1" fmla="*/ 2522 w 10000"/>
                <a:gd name="connsiteY1" fmla="*/ 3128 h 8403"/>
                <a:gd name="connsiteX2" fmla="*/ 4955 w 10000"/>
                <a:gd name="connsiteY2" fmla="*/ 447 h 8403"/>
                <a:gd name="connsiteX3" fmla="*/ 8319 w 10000"/>
                <a:gd name="connsiteY3" fmla="*/ 447 h 8403"/>
                <a:gd name="connsiteX4" fmla="*/ 10000 w 10000"/>
                <a:gd name="connsiteY4" fmla="*/ 447 h 8403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8319 w 10000"/>
                <a:gd name="connsiteY3" fmla="*/ 532 h 10000"/>
                <a:gd name="connsiteX4" fmla="*/ 10000 w 10000"/>
                <a:gd name="connsiteY4" fmla="*/ 532 h 10000"/>
                <a:gd name="connsiteX0" fmla="*/ 0 w 10000"/>
                <a:gd name="connsiteY0" fmla="*/ 10000 h 10000"/>
                <a:gd name="connsiteX1" fmla="*/ 2522 w 10000"/>
                <a:gd name="connsiteY1" fmla="*/ 3722 h 10000"/>
                <a:gd name="connsiteX2" fmla="*/ 4955 w 10000"/>
                <a:gd name="connsiteY2" fmla="*/ 532 h 10000"/>
                <a:gd name="connsiteX3" fmla="*/ 10000 w 10000"/>
                <a:gd name="connsiteY3" fmla="*/ 532 h 10000"/>
                <a:gd name="connsiteX0" fmla="*/ 629 w 10629"/>
                <a:gd name="connsiteY0" fmla="*/ 10000 h 11130"/>
                <a:gd name="connsiteX1" fmla="*/ 420 w 10629"/>
                <a:gd name="connsiteY1" fmla="*/ 10084 h 11130"/>
                <a:gd name="connsiteX2" fmla="*/ 3151 w 10629"/>
                <a:gd name="connsiteY2" fmla="*/ 3722 h 11130"/>
                <a:gd name="connsiteX3" fmla="*/ 5584 w 10629"/>
                <a:gd name="connsiteY3" fmla="*/ 532 h 11130"/>
                <a:gd name="connsiteX4" fmla="*/ 10629 w 10629"/>
                <a:gd name="connsiteY4" fmla="*/ 532 h 11130"/>
                <a:gd name="connsiteX0" fmla="*/ 209 w 10209"/>
                <a:gd name="connsiteY0" fmla="*/ 10000 h 10604"/>
                <a:gd name="connsiteX1" fmla="*/ 420 w 10209"/>
                <a:gd name="connsiteY1" fmla="*/ 9558 h 10604"/>
                <a:gd name="connsiteX2" fmla="*/ 2731 w 10209"/>
                <a:gd name="connsiteY2" fmla="*/ 3722 h 10604"/>
                <a:gd name="connsiteX3" fmla="*/ 5164 w 10209"/>
                <a:gd name="connsiteY3" fmla="*/ 532 h 10604"/>
                <a:gd name="connsiteX4" fmla="*/ 10209 w 10209"/>
                <a:gd name="connsiteY4" fmla="*/ 532 h 10604"/>
                <a:gd name="connsiteX0" fmla="*/ 1110 w 11110"/>
                <a:gd name="connsiteY0" fmla="*/ 10000 h 11549"/>
                <a:gd name="connsiteX1" fmla="*/ 1321 w 11110"/>
                <a:gd name="connsiteY1" fmla="*/ 9558 h 11549"/>
                <a:gd name="connsiteX2" fmla="*/ 3632 w 11110"/>
                <a:gd name="connsiteY2" fmla="*/ 3722 h 11549"/>
                <a:gd name="connsiteX3" fmla="*/ 6065 w 11110"/>
                <a:gd name="connsiteY3" fmla="*/ 532 h 11549"/>
                <a:gd name="connsiteX4" fmla="*/ 11110 w 11110"/>
                <a:gd name="connsiteY4" fmla="*/ 532 h 11549"/>
                <a:gd name="connsiteX0" fmla="*/ 1950 w 11950"/>
                <a:gd name="connsiteY0" fmla="*/ 10000 h 11549"/>
                <a:gd name="connsiteX1" fmla="*/ 1321 w 11950"/>
                <a:gd name="connsiteY1" fmla="*/ 9558 h 11549"/>
                <a:gd name="connsiteX2" fmla="*/ 4472 w 11950"/>
                <a:gd name="connsiteY2" fmla="*/ 3722 h 11549"/>
                <a:gd name="connsiteX3" fmla="*/ 6905 w 11950"/>
                <a:gd name="connsiteY3" fmla="*/ 532 h 11549"/>
                <a:gd name="connsiteX4" fmla="*/ 11950 w 11950"/>
                <a:gd name="connsiteY4" fmla="*/ 532 h 11549"/>
                <a:gd name="connsiteX0" fmla="*/ 35 w 13607"/>
                <a:gd name="connsiteY0" fmla="*/ 11029 h 11549"/>
                <a:gd name="connsiteX1" fmla="*/ 2978 w 13607"/>
                <a:gd name="connsiteY1" fmla="*/ 9558 h 11549"/>
                <a:gd name="connsiteX2" fmla="*/ 6129 w 13607"/>
                <a:gd name="connsiteY2" fmla="*/ 3722 h 11549"/>
                <a:gd name="connsiteX3" fmla="*/ 8562 w 13607"/>
                <a:gd name="connsiteY3" fmla="*/ 532 h 11549"/>
                <a:gd name="connsiteX4" fmla="*/ 13607 w 13607"/>
                <a:gd name="connsiteY4" fmla="*/ 532 h 11549"/>
                <a:gd name="connsiteX0" fmla="*/ 35 w 13607"/>
                <a:gd name="connsiteY0" fmla="*/ 11029 h 11549"/>
                <a:gd name="connsiteX1" fmla="*/ 3398 w 13607"/>
                <a:gd name="connsiteY1" fmla="*/ 9558 h 11549"/>
                <a:gd name="connsiteX2" fmla="*/ 6129 w 13607"/>
                <a:gd name="connsiteY2" fmla="*/ 3722 h 11549"/>
                <a:gd name="connsiteX3" fmla="*/ 8562 w 13607"/>
                <a:gd name="connsiteY3" fmla="*/ 532 h 11549"/>
                <a:gd name="connsiteX4" fmla="*/ 13607 w 13607"/>
                <a:gd name="connsiteY4" fmla="*/ 532 h 11549"/>
                <a:gd name="connsiteX0" fmla="*/ 35 w 13607"/>
                <a:gd name="connsiteY0" fmla="*/ 11029 h 11043"/>
                <a:gd name="connsiteX1" fmla="*/ 3398 w 13607"/>
                <a:gd name="connsiteY1" fmla="*/ 955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35 w 13607"/>
                <a:gd name="connsiteY0" fmla="*/ 11029 h 11043"/>
                <a:gd name="connsiteX1" fmla="*/ 3398 w 13607"/>
                <a:gd name="connsiteY1" fmla="*/ 955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35 w 13607"/>
                <a:gd name="connsiteY0" fmla="*/ 11029 h 11043"/>
                <a:gd name="connsiteX1" fmla="*/ 3218 w 13607"/>
                <a:gd name="connsiteY1" fmla="*/ 934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35 w 13607"/>
                <a:gd name="connsiteY0" fmla="*/ 11029 h 11043"/>
                <a:gd name="connsiteX1" fmla="*/ 3638 w 13607"/>
                <a:gd name="connsiteY1" fmla="*/ 9348 h 11043"/>
                <a:gd name="connsiteX2" fmla="*/ 6129 w 13607"/>
                <a:gd name="connsiteY2" fmla="*/ 3722 h 11043"/>
                <a:gd name="connsiteX3" fmla="*/ 8562 w 13607"/>
                <a:gd name="connsiteY3" fmla="*/ 532 h 11043"/>
                <a:gd name="connsiteX4" fmla="*/ 13607 w 13607"/>
                <a:gd name="connsiteY4" fmla="*/ 532 h 11043"/>
                <a:gd name="connsiteX0" fmla="*/ 0 w 13572"/>
                <a:gd name="connsiteY0" fmla="*/ 11029 h 11099"/>
                <a:gd name="connsiteX1" fmla="*/ 2342 w 13572"/>
                <a:gd name="connsiteY1" fmla="*/ 10819 h 11099"/>
                <a:gd name="connsiteX2" fmla="*/ 3603 w 13572"/>
                <a:gd name="connsiteY2" fmla="*/ 9348 h 11099"/>
                <a:gd name="connsiteX3" fmla="*/ 6094 w 13572"/>
                <a:gd name="connsiteY3" fmla="*/ 3722 h 11099"/>
                <a:gd name="connsiteX4" fmla="*/ 8527 w 13572"/>
                <a:gd name="connsiteY4" fmla="*/ 532 h 11099"/>
                <a:gd name="connsiteX5" fmla="*/ 13572 w 13572"/>
                <a:gd name="connsiteY5" fmla="*/ 532 h 11099"/>
                <a:gd name="connsiteX0" fmla="*/ 0 w 17776"/>
                <a:gd name="connsiteY0" fmla="*/ 11554 h 11554"/>
                <a:gd name="connsiteX1" fmla="*/ 6546 w 17776"/>
                <a:gd name="connsiteY1" fmla="*/ 10819 h 11554"/>
                <a:gd name="connsiteX2" fmla="*/ 7807 w 17776"/>
                <a:gd name="connsiteY2" fmla="*/ 9348 h 11554"/>
                <a:gd name="connsiteX3" fmla="*/ 10298 w 17776"/>
                <a:gd name="connsiteY3" fmla="*/ 3722 h 11554"/>
                <a:gd name="connsiteX4" fmla="*/ 12731 w 17776"/>
                <a:gd name="connsiteY4" fmla="*/ 532 h 11554"/>
                <a:gd name="connsiteX5" fmla="*/ 17776 w 17776"/>
                <a:gd name="connsiteY5" fmla="*/ 532 h 11554"/>
                <a:gd name="connsiteX0" fmla="*/ 0 w 17776"/>
                <a:gd name="connsiteY0" fmla="*/ 11554 h 11554"/>
                <a:gd name="connsiteX1" fmla="*/ 5045 w 17776"/>
                <a:gd name="connsiteY1" fmla="*/ 10819 h 11554"/>
                <a:gd name="connsiteX2" fmla="*/ 7807 w 17776"/>
                <a:gd name="connsiteY2" fmla="*/ 9348 h 11554"/>
                <a:gd name="connsiteX3" fmla="*/ 10298 w 17776"/>
                <a:gd name="connsiteY3" fmla="*/ 3722 h 11554"/>
                <a:gd name="connsiteX4" fmla="*/ 12731 w 17776"/>
                <a:gd name="connsiteY4" fmla="*/ 532 h 11554"/>
                <a:gd name="connsiteX5" fmla="*/ 17776 w 17776"/>
                <a:gd name="connsiteY5" fmla="*/ 532 h 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76" h="11554">
                  <a:moveTo>
                    <a:pt x="0" y="11554"/>
                  </a:moveTo>
                  <a:cubicBezTo>
                    <a:pt x="350" y="11449"/>
                    <a:pt x="3744" y="11187"/>
                    <a:pt x="5045" y="10819"/>
                  </a:cubicBezTo>
                  <a:cubicBezTo>
                    <a:pt x="6346" y="10451"/>
                    <a:pt x="6932" y="10531"/>
                    <a:pt x="7807" y="9348"/>
                  </a:cubicBezTo>
                  <a:cubicBezTo>
                    <a:pt x="8683" y="8165"/>
                    <a:pt x="9477" y="5191"/>
                    <a:pt x="10298" y="3722"/>
                  </a:cubicBezTo>
                  <a:cubicBezTo>
                    <a:pt x="11119" y="2253"/>
                    <a:pt x="11485" y="1064"/>
                    <a:pt x="12731" y="532"/>
                  </a:cubicBezTo>
                  <a:cubicBezTo>
                    <a:pt x="13977" y="0"/>
                    <a:pt x="16725" y="532"/>
                    <a:pt x="17776" y="532"/>
                  </a:cubicBezTo>
                </a:path>
              </a:pathLst>
            </a:custGeom>
            <a:noFill/>
            <a:ln w="19050" cap="flat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401B59-E081-4576-876C-14D198BA598E}"/>
                </a:ext>
              </a:extLst>
            </p:cNvPr>
            <p:cNvSpPr txBox="1"/>
            <p:nvPr/>
          </p:nvSpPr>
          <p:spPr>
            <a:xfrm>
              <a:off x="2057400" y="424542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59"/>
              <a:r>
                <a:rPr lang="en-US" dirty="0">
                  <a:solidFill>
                    <a:prstClr val="black"/>
                  </a:solidFill>
                  <a:latin typeface="Calibri"/>
                </a:rPr>
                <a:t>0</a:t>
              </a:r>
            </a:p>
          </p:txBody>
        </p:sp>
        <p:sp>
          <p:nvSpPr>
            <p:cNvPr id="58" name="Freeform 309">
              <a:extLst>
                <a:ext uri="{FF2B5EF4-FFF2-40B4-BE49-F238E27FC236}">
                  <a16:creationId xmlns:a16="http://schemas.microsoft.com/office/drawing/2014/main" id="{07A20A95-5A03-41B1-BD41-394583B6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402" y="3850413"/>
              <a:ext cx="3200319" cy="569217"/>
            </a:xfrm>
            <a:custGeom>
              <a:avLst/>
              <a:gdLst>
                <a:gd name="connsiteX0" fmla="*/ 0 w 11088"/>
                <a:gd name="connsiteY0" fmla="*/ 2466 h 9886"/>
                <a:gd name="connsiteX1" fmla="*/ 2493 w 11088"/>
                <a:gd name="connsiteY1" fmla="*/ 9044 h 9886"/>
                <a:gd name="connsiteX2" fmla="*/ 3898 w 11088"/>
                <a:gd name="connsiteY2" fmla="*/ 5553 h 9886"/>
                <a:gd name="connsiteX3" fmla="*/ 4953 w 11088"/>
                <a:gd name="connsiteY3" fmla="*/ 1114 h 9886"/>
                <a:gd name="connsiteX4" fmla="*/ 6001 w 11088"/>
                <a:gd name="connsiteY4" fmla="*/ 158 h 9886"/>
                <a:gd name="connsiteX5" fmla="*/ 7056 w 11088"/>
                <a:gd name="connsiteY5" fmla="*/ 2061 h 9886"/>
                <a:gd name="connsiteX6" fmla="*/ 8850 w 11088"/>
                <a:gd name="connsiteY6" fmla="*/ 6702 h 9886"/>
                <a:gd name="connsiteX7" fmla="*/ 11088 w 11088"/>
                <a:gd name="connsiteY7" fmla="*/ 9886 h 9886"/>
                <a:gd name="connsiteX0" fmla="*/ 0 w 10000"/>
                <a:gd name="connsiteY0" fmla="*/ 2494 h 10000"/>
                <a:gd name="connsiteX1" fmla="*/ 2405 w 10000"/>
                <a:gd name="connsiteY1" fmla="*/ 2069 h 10000"/>
                <a:gd name="connsiteX2" fmla="*/ 3516 w 10000"/>
                <a:gd name="connsiteY2" fmla="*/ 5617 h 10000"/>
                <a:gd name="connsiteX3" fmla="*/ 4467 w 10000"/>
                <a:gd name="connsiteY3" fmla="*/ 1127 h 10000"/>
                <a:gd name="connsiteX4" fmla="*/ 5412 w 10000"/>
                <a:gd name="connsiteY4" fmla="*/ 160 h 10000"/>
                <a:gd name="connsiteX5" fmla="*/ 6364 w 10000"/>
                <a:gd name="connsiteY5" fmla="*/ 2085 h 10000"/>
                <a:gd name="connsiteX6" fmla="*/ 7982 w 10000"/>
                <a:gd name="connsiteY6" fmla="*/ 6779 h 10000"/>
                <a:gd name="connsiteX7" fmla="*/ 10000 w 10000"/>
                <a:gd name="connsiteY7" fmla="*/ 10000 h 10000"/>
                <a:gd name="connsiteX0" fmla="*/ 0 w 10000"/>
                <a:gd name="connsiteY0" fmla="*/ 2494 h 10000"/>
                <a:gd name="connsiteX1" fmla="*/ 3516 w 10000"/>
                <a:gd name="connsiteY1" fmla="*/ 5617 h 10000"/>
                <a:gd name="connsiteX2" fmla="*/ 4467 w 10000"/>
                <a:gd name="connsiteY2" fmla="*/ 1127 h 10000"/>
                <a:gd name="connsiteX3" fmla="*/ 5412 w 10000"/>
                <a:gd name="connsiteY3" fmla="*/ 160 h 10000"/>
                <a:gd name="connsiteX4" fmla="*/ 6364 w 10000"/>
                <a:gd name="connsiteY4" fmla="*/ 2085 h 10000"/>
                <a:gd name="connsiteX5" fmla="*/ 7982 w 10000"/>
                <a:gd name="connsiteY5" fmla="*/ 6779 h 10000"/>
                <a:gd name="connsiteX6" fmla="*/ 10000 w 10000"/>
                <a:gd name="connsiteY6" fmla="*/ 10000 h 10000"/>
                <a:gd name="connsiteX0" fmla="*/ 0 w 10000"/>
                <a:gd name="connsiteY0" fmla="*/ 2494 h 10000"/>
                <a:gd name="connsiteX1" fmla="*/ 3435 w 10000"/>
                <a:gd name="connsiteY1" fmla="*/ 2495 h 10000"/>
                <a:gd name="connsiteX2" fmla="*/ 4467 w 10000"/>
                <a:gd name="connsiteY2" fmla="*/ 1127 h 10000"/>
                <a:gd name="connsiteX3" fmla="*/ 5412 w 10000"/>
                <a:gd name="connsiteY3" fmla="*/ 160 h 10000"/>
                <a:gd name="connsiteX4" fmla="*/ 6364 w 10000"/>
                <a:gd name="connsiteY4" fmla="*/ 2085 h 10000"/>
                <a:gd name="connsiteX5" fmla="*/ 7982 w 10000"/>
                <a:gd name="connsiteY5" fmla="*/ 6779 h 10000"/>
                <a:gd name="connsiteX6" fmla="*/ 10000 w 10000"/>
                <a:gd name="connsiteY6" fmla="*/ 10000 h 10000"/>
                <a:gd name="connsiteX0" fmla="*/ 0 w 10000"/>
                <a:gd name="connsiteY0" fmla="*/ 2494 h 10000"/>
                <a:gd name="connsiteX1" fmla="*/ 3435 w 10000"/>
                <a:gd name="connsiteY1" fmla="*/ 2495 h 10000"/>
                <a:gd name="connsiteX2" fmla="*/ 4467 w 10000"/>
                <a:gd name="connsiteY2" fmla="*/ 1127 h 10000"/>
                <a:gd name="connsiteX3" fmla="*/ 5412 w 10000"/>
                <a:gd name="connsiteY3" fmla="*/ 160 h 10000"/>
                <a:gd name="connsiteX4" fmla="*/ 7982 w 10000"/>
                <a:gd name="connsiteY4" fmla="*/ 6779 h 10000"/>
                <a:gd name="connsiteX5" fmla="*/ 10000 w 10000"/>
                <a:gd name="connsiteY5" fmla="*/ 10000 h 10000"/>
                <a:gd name="connsiteX0" fmla="*/ 0 w 10000"/>
                <a:gd name="connsiteY0" fmla="*/ 2281 h 9787"/>
                <a:gd name="connsiteX1" fmla="*/ 3435 w 10000"/>
                <a:gd name="connsiteY1" fmla="*/ 2282 h 9787"/>
                <a:gd name="connsiteX2" fmla="*/ 4467 w 10000"/>
                <a:gd name="connsiteY2" fmla="*/ 914 h 9787"/>
                <a:gd name="connsiteX3" fmla="*/ 6184 w 10000"/>
                <a:gd name="connsiteY3" fmla="*/ 2282 h 9787"/>
                <a:gd name="connsiteX4" fmla="*/ 7982 w 10000"/>
                <a:gd name="connsiteY4" fmla="*/ 6566 h 9787"/>
                <a:gd name="connsiteX5" fmla="*/ 10000 w 10000"/>
                <a:gd name="connsiteY5" fmla="*/ 9787 h 9787"/>
                <a:gd name="connsiteX0" fmla="*/ 0 w 10000"/>
                <a:gd name="connsiteY0" fmla="*/ 729 h 8398"/>
                <a:gd name="connsiteX1" fmla="*/ 3435 w 10000"/>
                <a:gd name="connsiteY1" fmla="*/ 730 h 8398"/>
                <a:gd name="connsiteX2" fmla="*/ 6184 w 10000"/>
                <a:gd name="connsiteY2" fmla="*/ 730 h 8398"/>
                <a:gd name="connsiteX3" fmla="*/ 7982 w 10000"/>
                <a:gd name="connsiteY3" fmla="*/ 5107 h 8398"/>
                <a:gd name="connsiteX4" fmla="*/ 10000 w 10000"/>
                <a:gd name="connsiteY4" fmla="*/ 8398 h 8398"/>
                <a:gd name="connsiteX0" fmla="*/ 0 w 10000"/>
                <a:gd name="connsiteY0" fmla="*/ 0 h 9132"/>
                <a:gd name="connsiteX1" fmla="*/ 3435 w 10000"/>
                <a:gd name="connsiteY1" fmla="*/ 1 h 9132"/>
                <a:gd name="connsiteX2" fmla="*/ 6527 w 10000"/>
                <a:gd name="connsiteY2" fmla="*/ 1555 h 9132"/>
                <a:gd name="connsiteX3" fmla="*/ 7982 w 10000"/>
                <a:gd name="connsiteY3" fmla="*/ 5213 h 9132"/>
                <a:gd name="connsiteX4" fmla="*/ 10000 w 10000"/>
                <a:gd name="connsiteY4" fmla="*/ 9132 h 9132"/>
                <a:gd name="connsiteX0" fmla="*/ 0 w 10000"/>
                <a:gd name="connsiteY0" fmla="*/ 0 h 10000"/>
                <a:gd name="connsiteX1" fmla="*/ 3435 w 10000"/>
                <a:gd name="connsiteY1" fmla="*/ 1 h 10000"/>
                <a:gd name="connsiteX2" fmla="*/ 6527 w 10000"/>
                <a:gd name="connsiteY2" fmla="*/ 1703 h 10000"/>
                <a:gd name="connsiteX3" fmla="*/ 7982 w 10000"/>
                <a:gd name="connsiteY3" fmla="*/ 5708 h 10000"/>
                <a:gd name="connsiteX4" fmla="*/ 10000 w 10000"/>
                <a:gd name="connsiteY4" fmla="*/ 10000 h 10000"/>
                <a:gd name="connsiteX0" fmla="*/ 0 w 10000"/>
                <a:gd name="connsiteY0" fmla="*/ 0 h 10000"/>
                <a:gd name="connsiteX1" fmla="*/ 3435 w 10000"/>
                <a:gd name="connsiteY1" fmla="*/ 1 h 10000"/>
                <a:gd name="connsiteX2" fmla="*/ 6527 w 10000"/>
                <a:gd name="connsiteY2" fmla="*/ 1703 h 10000"/>
                <a:gd name="connsiteX3" fmla="*/ 7982 w 10000"/>
                <a:gd name="connsiteY3" fmla="*/ 5708 h 10000"/>
                <a:gd name="connsiteX4" fmla="*/ 10000 w 10000"/>
                <a:gd name="connsiteY4" fmla="*/ 10000 h 10000"/>
                <a:gd name="connsiteX0" fmla="*/ 0 w 10348"/>
                <a:gd name="connsiteY0" fmla="*/ 0 h 10727"/>
                <a:gd name="connsiteX1" fmla="*/ 3435 w 10348"/>
                <a:gd name="connsiteY1" fmla="*/ 1 h 10727"/>
                <a:gd name="connsiteX2" fmla="*/ 6527 w 10348"/>
                <a:gd name="connsiteY2" fmla="*/ 1703 h 10727"/>
                <a:gd name="connsiteX3" fmla="*/ 7982 w 10348"/>
                <a:gd name="connsiteY3" fmla="*/ 5708 h 10727"/>
                <a:gd name="connsiteX4" fmla="*/ 10000 w 10348"/>
                <a:gd name="connsiteY4" fmla="*/ 10000 h 10727"/>
                <a:gd name="connsiteX5" fmla="*/ 10068 w 10348"/>
                <a:gd name="connsiteY5" fmla="*/ 10067 h 10727"/>
                <a:gd name="connsiteX0" fmla="*/ 0 w 10609"/>
                <a:gd name="connsiteY0" fmla="*/ 0 h 10897"/>
                <a:gd name="connsiteX1" fmla="*/ 3435 w 10609"/>
                <a:gd name="connsiteY1" fmla="*/ 1 h 10897"/>
                <a:gd name="connsiteX2" fmla="*/ 6527 w 10609"/>
                <a:gd name="connsiteY2" fmla="*/ 1703 h 10897"/>
                <a:gd name="connsiteX3" fmla="*/ 7982 w 10609"/>
                <a:gd name="connsiteY3" fmla="*/ 5708 h 10897"/>
                <a:gd name="connsiteX4" fmla="*/ 10000 w 10609"/>
                <a:gd name="connsiteY4" fmla="*/ 10000 h 10897"/>
                <a:gd name="connsiteX5" fmla="*/ 10609 w 10609"/>
                <a:gd name="connsiteY5" fmla="*/ 10897 h 10897"/>
                <a:gd name="connsiteX0" fmla="*/ 0 w 12124"/>
                <a:gd name="connsiteY0" fmla="*/ 0 h 10897"/>
                <a:gd name="connsiteX1" fmla="*/ 3435 w 12124"/>
                <a:gd name="connsiteY1" fmla="*/ 1 h 10897"/>
                <a:gd name="connsiteX2" fmla="*/ 6527 w 12124"/>
                <a:gd name="connsiteY2" fmla="*/ 1703 h 10897"/>
                <a:gd name="connsiteX3" fmla="*/ 7982 w 12124"/>
                <a:gd name="connsiteY3" fmla="*/ 5708 h 10897"/>
                <a:gd name="connsiteX4" fmla="*/ 10000 w 12124"/>
                <a:gd name="connsiteY4" fmla="*/ 10000 h 10897"/>
                <a:gd name="connsiteX5" fmla="*/ 12124 w 12124"/>
                <a:gd name="connsiteY5" fmla="*/ 10897 h 10897"/>
                <a:gd name="connsiteX0" fmla="*/ 0 w 12496"/>
                <a:gd name="connsiteY0" fmla="*/ 0 h 11047"/>
                <a:gd name="connsiteX1" fmla="*/ 3435 w 12496"/>
                <a:gd name="connsiteY1" fmla="*/ 1 h 11047"/>
                <a:gd name="connsiteX2" fmla="*/ 6527 w 12496"/>
                <a:gd name="connsiteY2" fmla="*/ 1703 h 11047"/>
                <a:gd name="connsiteX3" fmla="*/ 7982 w 12496"/>
                <a:gd name="connsiteY3" fmla="*/ 5708 h 11047"/>
                <a:gd name="connsiteX4" fmla="*/ 10000 w 12496"/>
                <a:gd name="connsiteY4" fmla="*/ 10000 h 11047"/>
                <a:gd name="connsiteX5" fmla="*/ 12124 w 12496"/>
                <a:gd name="connsiteY5" fmla="*/ 10897 h 11047"/>
                <a:gd name="connsiteX6" fmla="*/ 12233 w 12496"/>
                <a:gd name="connsiteY6" fmla="*/ 10897 h 11047"/>
                <a:gd name="connsiteX0" fmla="*/ 0 w 15913"/>
                <a:gd name="connsiteY0" fmla="*/ 0 h 11624"/>
                <a:gd name="connsiteX1" fmla="*/ 3435 w 15913"/>
                <a:gd name="connsiteY1" fmla="*/ 1 h 11624"/>
                <a:gd name="connsiteX2" fmla="*/ 6527 w 15913"/>
                <a:gd name="connsiteY2" fmla="*/ 1703 h 11624"/>
                <a:gd name="connsiteX3" fmla="*/ 7982 w 15913"/>
                <a:gd name="connsiteY3" fmla="*/ 5708 h 11624"/>
                <a:gd name="connsiteX4" fmla="*/ 10000 w 15913"/>
                <a:gd name="connsiteY4" fmla="*/ 10000 h 11624"/>
                <a:gd name="connsiteX5" fmla="*/ 12124 w 15913"/>
                <a:gd name="connsiteY5" fmla="*/ 10897 h 11624"/>
                <a:gd name="connsiteX6" fmla="*/ 15913 w 15913"/>
                <a:gd name="connsiteY6" fmla="*/ 11624 h 1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13" h="11624">
                  <a:moveTo>
                    <a:pt x="0" y="0"/>
                  </a:moveTo>
                  <a:lnTo>
                    <a:pt x="3435" y="1"/>
                  </a:lnTo>
                  <a:cubicBezTo>
                    <a:pt x="4466" y="1"/>
                    <a:pt x="5941" y="448"/>
                    <a:pt x="6527" y="1703"/>
                  </a:cubicBezTo>
                  <a:cubicBezTo>
                    <a:pt x="7113" y="2958"/>
                    <a:pt x="7217" y="3523"/>
                    <a:pt x="7982" y="5708"/>
                  </a:cubicBezTo>
                  <a:cubicBezTo>
                    <a:pt x="8590" y="7470"/>
                    <a:pt x="9578" y="9113"/>
                    <a:pt x="10000" y="10000"/>
                  </a:cubicBezTo>
                  <a:cubicBezTo>
                    <a:pt x="10348" y="10727"/>
                    <a:pt x="12110" y="10883"/>
                    <a:pt x="12124" y="10897"/>
                  </a:cubicBezTo>
                  <a:cubicBezTo>
                    <a:pt x="12496" y="11047"/>
                    <a:pt x="15890" y="11624"/>
                    <a:pt x="15913" y="11624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ECA8FC-CFA9-48FC-A537-6C1804545B7C}"/>
              </a:ext>
            </a:extLst>
          </p:cNvPr>
          <p:cNvCxnSpPr/>
          <p:nvPr/>
        </p:nvCxnSpPr>
        <p:spPr>
          <a:xfrm>
            <a:off x="7805378" y="6676739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B763D25-6BC3-4739-912C-4B8206877395}"/>
              </a:ext>
            </a:extLst>
          </p:cNvPr>
          <p:cNvSpPr/>
          <p:nvPr/>
        </p:nvSpPr>
        <p:spPr bwMode="auto">
          <a:xfrm>
            <a:off x="11246358" y="5076539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6" name="Picture 45" descr="txp_fig">
            <a:extLst>
              <a:ext uri="{FF2B5EF4-FFF2-40B4-BE49-F238E27FC236}">
                <a16:creationId xmlns:a16="http://schemas.microsoft.com/office/drawing/2014/main" id="{0D2A6C12-F7C9-4A41-BA3B-3A81B3BA8FB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l="33996" r="35407" b="53149"/>
          <a:stretch>
            <a:fillRect/>
          </a:stretch>
        </p:blipFill>
        <p:spPr bwMode="auto">
          <a:xfrm>
            <a:off x="9927432" y="4534345"/>
            <a:ext cx="1371600" cy="304800"/>
          </a:xfrm>
          <a:prstGeom prst="rect">
            <a:avLst/>
          </a:prstGeom>
          <a:noFill/>
          <a:ln/>
          <a:effectLst/>
        </p:spPr>
      </p:pic>
      <p:grpSp>
        <p:nvGrpSpPr>
          <p:cNvPr id="59" name="Group 302">
            <a:extLst>
              <a:ext uri="{FF2B5EF4-FFF2-40B4-BE49-F238E27FC236}">
                <a16:creationId xmlns:a16="http://schemas.microsoft.com/office/drawing/2014/main" id="{4281A1B0-7576-43EE-842F-FD2E57973432}"/>
              </a:ext>
            </a:extLst>
          </p:cNvPr>
          <p:cNvGrpSpPr>
            <a:grpSpLocks/>
          </p:cNvGrpSpPr>
          <p:nvPr/>
        </p:nvGrpSpPr>
        <p:grpSpPr bwMode="auto">
          <a:xfrm>
            <a:off x="7807026" y="6600539"/>
            <a:ext cx="3276600" cy="152400"/>
            <a:chOff x="1872" y="2890"/>
            <a:chExt cx="2064" cy="96"/>
          </a:xfrm>
        </p:grpSpPr>
        <p:sp>
          <p:nvSpPr>
            <p:cNvPr id="60" name="Line 303">
              <a:extLst>
                <a:ext uri="{FF2B5EF4-FFF2-40B4-BE49-F238E27FC236}">
                  <a16:creationId xmlns:a16="http://schemas.microsoft.com/office/drawing/2014/main" id="{323B159F-A493-46E6-8E5D-BC80EBBD3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Line 304">
              <a:extLst>
                <a:ext uri="{FF2B5EF4-FFF2-40B4-BE49-F238E27FC236}">
                  <a16:creationId xmlns:a16="http://schemas.microsoft.com/office/drawing/2014/main" id="{CE99C975-CF92-4943-8EA5-AC39B3B82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Line 305">
              <a:extLst>
                <a:ext uri="{FF2B5EF4-FFF2-40B4-BE49-F238E27FC236}">
                  <a16:creationId xmlns:a16="http://schemas.microsoft.com/office/drawing/2014/main" id="{7D351EB1-6624-44AF-B1A2-5EA51670A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1DEF353-C4FD-4FDE-A888-F1010277C925}"/>
                  </a:ext>
                </a:extLst>
              </p:cNvPr>
              <p:cNvSpPr txBox="1"/>
              <p:nvPr/>
            </p:nvSpPr>
            <p:spPr>
              <a:xfrm>
                <a:off x="11221522" y="6427113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1DEF353-C4FD-4FDE-A888-F1010277C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522" y="6427113"/>
                <a:ext cx="834331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0DAE7F-4F79-40E8-B19C-F782A5340F58}"/>
                  </a:ext>
                </a:extLst>
              </p:cNvPr>
              <p:cNvSpPr/>
              <p:nvPr/>
            </p:nvSpPr>
            <p:spPr>
              <a:xfrm>
                <a:off x="11210625" y="4494353"/>
                <a:ext cx="933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(1,0)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70DAE7F-4F79-40E8-B19C-F782A5340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625" y="4494353"/>
                <a:ext cx="933717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4E1333-9608-4F0A-9AC1-89DC9AF53F51}"/>
                  </a:ext>
                </a:extLst>
              </p:cNvPr>
              <p:cNvSpPr/>
              <p:nvPr/>
            </p:nvSpPr>
            <p:spPr>
              <a:xfrm>
                <a:off x="8331855" y="5630532"/>
                <a:ext cx="9337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34E1333-9608-4F0A-9AC1-89DC9AF53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55" y="5630532"/>
                <a:ext cx="933717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F85DA82-F921-47F3-98E6-063B50DBAEB9}"/>
              </a:ext>
            </a:extLst>
          </p:cNvPr>
          <p:cNvGrpSpPr/>
          <p:nvPr/>
        </p:nvGrpSpPr>
        <p:grpSpPr>
          <a:xfrm>
            <a:off x="9481778" y="6603907"/>
            <a:ext cx="1600200" cy="152400"/>
            <a:chOff x="9635826" y="6752939"/>
            <a:chExt cx="1600200" cy="152400"/>
          </a:xfrm>
        </p:grpSpPr>
        <p:sp>
          <p:nvSpPr>
            <p:cNvPr id="28" name="Line 304">
              <a:extLst>
                <a:ext uri="{FF2B5EF4-FFF2-40B4-BE49-F238E27FC236}">
                  <a16:creationId xmlns:a16="http://schemas.microsoft.com/office/drawing/2014/main" id="{E1742017-1B75-4642-8D11-383D41DB9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5826" y="6829139"/>
              <a:ext cx="1600200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305">
              <a:extLst>
                <a:ext uri="{FF2B5EF4-FFF2-40B4-BE49-F238E27FC236}">
                  <a16:creationId xmlns:a16="http://schemas.microsoft.com/office/drawing/2014/main" id="{F7A4AF32-97E9-4E3C-AEC5-76A934AF7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5826" y="6752939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963C398-CE77-4B8C-B09A-4945A0B0EE37}"/>
                  </a:ext>
                </a:extLst>
              </p:cNvPr>
              <p:cNvSpPr/>
              <p:nvPr/>
            </p:nvSpPr>
            <p:spPr>
              <a:xfrm>
                <a:off x="7793580" y="5631525"/>
                <a:ext cx="24561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963C398-CE77-4B8C-B09A-4945A0B0E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580" y="5631525"/>
                <a:ext cx="245612" cy="400110"/>
              </a:xfrm>
              <a:prstGeom prst="rect">
                <a:avLst/>
              </a:prstGeom>
              <a:blipFill>
                <a:blip r:embed="rId10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0E751A-D497-4CD7-A888-947CE6E9BF93}"/>
                  </a:ext>
                </a:extLst>
              </p14:cNvPr>
              <p14:cNvContentPartPr/>
              <p14:nvPr/>
            </p14:nvContentPartPr>
            <p14:xfrm>
              <a:off x="4354920" y="1424880"/>
              <a:ext cx="7653240" cy="525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0E751A-D497-4CD7-A888-947CE6E9BF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5560" y="1415520"/>
                <a:ext cx="7671960" cy="52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9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2279 -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0" dirty="0"/>
                  <a:t>What is the risk of the optimal </a:t>
                </a:r>
                <a:r>
                  <a:rPr lang="en-US" b="0" dirty="0" err="1"/>
                  <a:t>classifer</a:t>
                </a:r>
                <a:r>
                  <a:rPr lang="en-US" b="0" dirty="0"/>
                  <a:t>?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ABA9969-89A2-4508-959C-AA2AE53A654E}"/>
              </a:ext>
            </a:extLst>
          </p:cNvPr>
          <p:cNvGrpSpPr/>
          <p:nvPr/>
        </p:nvGrpSpPr>
        <p:grpSpPr>
          <a:xfrm>
            <a:off x="2719642" y="4909738"/>
            <a:ext cx="4842640" cy="1870772"/>
            <a:chOff x="2209800" y="3733800"/>
            <a:chExt cx="4842640" cy="1870772"/>
          </a:xfrm>
        </p:grpSpPr>
        <p:pic>
          <p:nvPicPr>
            <p:cNvPr id="5" name="Picture 4" descr="txp_fig">
              <a:extLst>
                <a:ext uri="{FF2B5EF4-FFF2-40B4-BE49-F238E27FC236}">
                  <a16:creationId xmlns:a16="http://schemas.microsoft.com/office/drawing/2014/main" id="{95C78B3B-24A9-4F1C-80C1-C97E9D998C1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2209800" y="3733800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" name="Picture 5" descr="txp_fig">
              <a:extLst>
                <a:ext uri="{FF2B5EF4-FFF2-40B4-BE49-F238E27FC236}">
                  <a16:creationId xmlns:a16="http://schemas.microsoft.com/office/drawing/2014/main" id="{26264FE4-BA8F-4C0A-A563-1C2733BCF05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rcRect l="33996" r="35407" b="53149"/>
            <a:stretch>
              <a:fillRect/>
            </a:stretch>
          </p:blipFill>
          <p:spPr bwMode="auto">
            <a:xfrm>
              <a:off x="5680840" y="3809999"/>
              <a:ext cx="1371600" cy="30480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261158-9EC0-41E5-ADBB-5DD1C97E6E94}"/>
                </a:ext>
              </a:extLst>
            </p:cNvPr>
            <p:cNvGrpSpPr/>
            <p:nvPr/>
          </p:nvGrpSpPr>
          <p:grpSpPr>
            <a:xfrm>
              <a:off x="2537892" y="4049484"/>
              <a:ext cx="3733721" cy="1555088"/>
              <a:chOff x="1905000" y="3059668"/>
              <a:chExt cx="3733721" cy="1555088"/>
            </a:xfrm>
          </p:grpSpPr>
          <p:sp>
            <p:nvSpPr>
              <p:cNvPr id="13" name="Freeform 311">
                <a:extLst>
                  <a:ext uri="{FF2B5EF4-FFF2-40B4-BE49-F238E27FC236}">
                    <a16:creationId xmlns:a16="http://schemas.microsoft.com/office/drawing/2014/main" id="{747F4B23-F455-4FCD-B896-3582CD772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01483">
                <a:off x="2431776" y="3273006"/>
                <a:ext cx="3157756" cy="1071639"/>
              </a:xfrm>
              <a:custGeom>
                <a:avLst/>
                <a:gdLst>
                  <a:gd name="connsiteX0" fmla="*/ 0 w 10000"/>
                  <a:gd name="connsiteY0" fmla="*/ 9463 h 9635"/>
                  <a:gd name="connsiteX1" fmla="*/ 2434 w 10000"/>
                  <a:gd name="connsiteY1" fmla="*/ 4864 h 9635"/>
                  <a:gd name="connsiteX2" fmla="*/ 3677 w 10000"/>
                  <a:gd name="connsiteY2" fmla="*/ 1080 h 9635"/>
                  <a:gd name="connsiteX3" fmla="*/ 5740 w 10000"/>
                  <a:gd name="connsiteY3" fmla="*/ 1149 h 9635"/>
                  <a:gd name="connsiteX4" fmla="*/ 8132 w 10000"/>
                  <a:gd name="connsiteY4" fmla="*/ 7972 h 9635"/>
                  <a:gd name="connsiteX5" fmla="*/ 10000 w 10000"/>
                  <a:gd name="connsiteY5" fmla="*/ 9635 h 9635"/>
                  <a:gd name="connsiteX0" fmla="*/ 0 w 10000"/>
                  <a:gd name="connsiteY0" fmla="*/ 9238 h 9417"/>
                  <a:gd name="connsiteX1" fmla="*/ 2434 w 10000"/>
                  <a:gd name="connsiteY1" fmla="*/ 4465 h 9417"/>
                  <a:gd name="connsiteX2" fmla="*/ 3677 w 10000"/>
                  <a:gd name="connsiteY2" fmla="*/ 538 h 9417"/>
                  <a:gd name="connsiteX3" fmla="*/ 8132 w 10000"/>
                  <a:gd name="connsiteY3" fmla="*/ 7691 h 9417"/>
                  <a:gd name="connsiteX4" fmla="*/ 10000 w 10000"/>
                  <a:gd name="connsiteY4" fmla="*/ 9417 h 9417"/>
                  <a:gd name="connsiteX0" fmla="*/ 0 w 10000"/>
                  <a:gd name="connsiteY0" fmla="*/ 10115 h 10305"/>
                  <a:gd name="connsiteX1" fmla="*/ 2434 w 10000"/>
                  <a:gd name="connsiteY1" fmla="*/ 5046 h 10305"/>
                  <a:gd name="connsiteX2" fmla="*/ 3677 w 10000"/>
                  <a:gd name="connsiteY2" fmla="*/ 876 h 10305"/>
                  <a:gd name="connsiteX3" fmla="*/ 10000 w 10000"/>
                  <a:gd name="connsiteY3" fmla="*/ 10305 h 10305"/>
                  <a:gd name="connsiteX0" fmla="*/ 0 w 10000"/>
                  <a:gd name="connsiteY0" fmla="*/ 8521 h 8711"/>
                  <a:gd name="connsiteX1" fmla="*/ 2434 w 10000"/>
                  <a:gd name="connsiteY1" fmla="*/ 3452 h 8711"/>
                  <a:gd name="connsiteX2" fmla="*/ 4783 w 10000"/>
                  <a:gd name="connsiteY2" fmla="*/ 876 h 8711"/>
                  <a:gd name="connsiteX3" fmla="*/ 10000 w 10000"/>
                  <a:gd name="connsiteY3" fmla="*/ 8711 h 8711"/>
                  <a:gd name="connsiteX0" fmla="*/ 0 w 9652"/>
                  <a:gd name="connsiteY0" fmla="*/ 11031 h 11031"/>
                  <a:gd name="connsiteX1" fmla="*/ 2434 w 9652"/>
                  <a:gd name="connsiteY1" fmla="*/ 5212 h 11031"/>
                  <a:gd name="connsiteX2" fmla="*/ 4783 w 9652"/>
                  <a:gd name="connsiteY2" fmla="*/ 2255 h 11031"/>
                  <a:gd name="connsiteX3" fmla="*/ 9652 w 9652"/>
                  <a:gd name="connsiteY3" fmla="*/ 2255 h 11031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10000 h 10000"/>
                  <a:gd name="connsiteX1" fmla="*/ 2522 w 10000"/>
                  <a:gd name="connsiteY1" fmla="*/ 4725 h 10000"/>
                  <a:gd name="connsiteX2" fmla="*/ 4955 w 10000"/>
                  <a:gd name="connsiteY2" fmla="*/ 2044 h 10000"/>
                  <a:gd name="connsiteX3" fmla="*/ 10000 w 10000"/>
                  <a:gd name="connsiteY3" fmla="*/ 2044 h 10000"/>
                  <a:gd name="connsiteX0" fmla="*/ 0 w 10000"/>
                  <a:gd name="connsiteY0" fmla="*/ 8403 h 8403"/>
                  <a:gd name="connsiteX1" fmla="*/ 2522 w 10000"/>
                  <a:gd name="connsiteY1" fmla="*/ 3128 h 8403"/>
                  <a:gd name="connsiteX2" fmla="*/ 4955 w 10000"/>
                  <a:gd name="connsiteY2" fmla="*/ 447 h 8403"/>
                  <a:gd name="connsiteX3" fmla="*/ 8319 w 10000"/>
                  <a:gd name="connsiteY3" fmla="*/ 447 h 8403"/>
                  <a:gd name="connsiteX4" fmla="*/ 10000 w 10000"/>
                  <a:gd name="connsiteY4" fmla="*/ 447 h 8403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8319 w 10000"/>
                  <a:gd name="connsiteY3" fmla="*/ 532 h 10000"/>
                  <a:gd name="connsiteX4" fmla="*/ 10000 w 10000"/>
                  <a:gd name="connsiteY4" fmla="*/ 532 h 10000"/>
                  <a:gd name="connsiteX0" fmla="*/ 0 w 10000"/>
                  <a:gd name="connsiteY0" fmla="*/ 10000 h 10000"/>
                  <a:gd name="connsiteX1" fmla="*/ 2522 w 10000"/>
                  <a:gd name="connsiteY1" fmla="*/ 3722 h 10000"/>
                  <a:gd name="connsiteX2" fmla="*/ 4955 w 10000"/>
                  <a:gd name="connsiteY2" fmla="*/ 532 h 10000"/>
                  <a:gd name="connsiteX3" fmla="*/ 10000 w 10000"/>
                  <a:gd name="connsiteY3" fmla="*/ 532 h 10000"/>
                  <a:gd name="connsiteX0" fmla="*/ 629 w 10629"/>
                  <a:gd name="connsiteY0" fmla="*/ 10000 h 11130"/>
                  <a:gd name="connsiteX1" fmla="*/ 420 w 10629"/>
                  <a:gd name="connsiteY1" fmla="*/ 10084 h 11130"/>
                  <a:gd name="connsiteX2" fmla="*/ 3151 w 10629"/>
                  <a:gd name="connsiteY2" fmla="*/ 3722 h 11130"/>
                  <a:gd name="connsiteX3" fmla="*/ 5584 w 10629"/>
                  <a:gd name="connsiteY3" fmla="*/ 532 h 11130"/>
                  <a:gd name="connsiteX4" fmla="*/ 10629 w 10629"/>
                  <a:gd name="connsiteY4" fmla="*/ 532 h 11130"/>
                  <a:gd name="connsiteX0" fmla="*/ 209 w 10209"/>
                  <a:gd name="connsiteY0" fmla="*/ 10000 h 10604"/>
                  <a:gd name="connsiteX1" fmla="*/ 420 w 10209"/>
                  <a:gd name="connsiteY1" fmla="*/ 9558 h 10604"/>
                  <a:gd name="connsiteX2" fmla="*/ 2731 w 10209"/>
                  <a:gd name="connsiteY2" fmla="*/ 3722 h 10604"/>
                  <a:gd name="connsiteX3" fmla="*/ 5164 w 10209"/>
                  <a:gd name="connsiteY3" fmla="*/ 532 h 10604"/>
                  <a:gd name="connsiteX4" fmla="*/ 10209 w 10209"/>
                  <a:gd name="connsiteY4" fmla="*/ 532 h 10604"/>
                  <a:gd name="connsiteX0" fmla="*/ 1110 w 11110"/>
                  <a:gd name="connsiteY0" fmla="*/ 10000 h 11549"/>
                  <a:gd name="connsiteX1" fmla="*/ 1321 w 11110"/>
                  <a:gd name="connsiteY1" fmla="*/ 9558 h 11549"/>
                  <a:gd name="connsiteX2" fmla="*/ 3632 w 11110"/>
                  <a:gd name="connsiteY2" fmla="*/ 3722 h 11549"/>
                  <a:gd name="connsiteX3" fmla="*/ 6065 w 11110"/>
                  <a:gd name="connsiteY3" fmla="*/ 532 h 11549"/>
                  <a:gd name="connsiteX4" fmla="*/ 11110 w 11110"/>
                  <a:gd name="connsiteY4" fmla="*/ 532 h 11549"/>
                  <a:gd name="connsiteX0" fmla="*/ 1950 w 11950"/>
                  <a:gd name="connsiteY0" fmla="*/ 10000 h 11549"/>
                  <a:gd name="connsiteX1" fmla="*/ 1321 w 11950"/>
                  <a:gd name="connsiteY1" fmla="*/ 9558 h 11549"/>
                  <a:gd name="connsiteX2" fmla="*/ 4472 w 11950"/>
                  <a:gd name="connsiteY2" fmla="*/ 3722 h 11549"/>
                  <a:gd name="connsiteX3" fmla="*/ 6905 w 11950"/>
                  <a:gd name="connsiteY3" fmla="*/ 532 h 11549"/>
                  <a:gd name="connsiteX4" fmla="*/ 11950 w 11950"/>
                  <a:gd name="connsiteY4" fmla="*/ 532 h 11549"/>
                  <a:gd name="connsiteX0" fmla="*/ 35 w 13607"/>
                  <a:gd name="connsiteY0" fmla="*/ 11029 h 11549"/>
                  <a:gd name="connsiteX1" fmla="*/ 297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549"/>
                  <a:gd name="connsiteX1" fmla="*/ 3398 w 13607"/>
                  <a:gd name="connsiteY1" fmla="*/ 9558 h 11549"/>
                  <a:gd name="connsiteX2" fmla="*/ 6129 w 13607"/>
                  <a:gd name="connsiteY2" fmla="*/ 3722 h 11549"/>
                  <a:gd name="connsiteX3" fmla="*/ 8562 w 13607"/>
                  <a:gd name="connsiteY3" fmla="*/ 532 h 11549"/>
                  <a:gd name="connsiteX4" fmla="*/ 13607 w 13607"/>
                  <a:gd name="connsiteY4" fmla="*/ 532 h 11549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398 w 13607"/>
                  <a:gd name="connsiteY1" fmla="*/ 955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21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35 w 13607"/>
                  <a:gd name="connsiteY0" fmla="*/ 11029 h 11043"/>
                  <a:gd name="connsiteX1" fmla="*/ 3638 w 13607"/>
                  <a:gd name="connsiteY1" fmla="*/ 9348 h 11043"/>
                  <a:gd name="connsiteX2" fmla="*/ 6129 w 13607"/>
                  <a:gd name="connsiteY2" fmla="*/ 3722 h 11043"/>
                  <a:gd name="connsiteX3" fmla="*/ 8562 w 13607"/>
                  <a:gd name="connsiteY3" fmla="*/ 532 h 11043"/>
                  <a:gd name="connsiteX4" fmla="*/ 13607 w 13607"/>
                  <a:gd name="connsiteY4" fmla="*/ 532 h 11043"/>
                  <a:gd name="connsiteX0" fmla="*/ 0 w 13572"/>
                  <a:gd name="connsiteY0" fmla="*/ 11029 h 11099"/>
                  <a:gd name="connsiteX1" fmla="*/ 2342 w 13572"/>
                  <a:gd name="connsiteY1" fmla="*/ 10819 h 11099"/>
                  <a:gd name="connsiteX2" fmla="*/ 3603 w 13572"/>
                  <a:gd name="connsiteY2" fmla="*/ 9348 h 11099"/>
                  <a:gd name="connsiteX3" fmla="*/ 6094 w 13572"/>
                  <a:gd name="connsiteY3" fmla="*/ 3722 h 11099"/>
                  <a:gd name="connsiteX4" fmla="*/ 8527 w 13572"/>
                  <a:gd name="connsiteY4" fmla="*/ 532 h 11099"/>
                  <a:gd name="connsiteX5" fmla="*/ 13572 w 13572"/>
                  <a:gd name="connsiteY5" fmla="*/ 532 h 11099"/>
                  <a:gd name="connsiteX0" fmla="*/ 0 w 17776"/>
                  <a:gd name="connsiteY0" fmla="*/ 11554 h 11554"/>
                  <a:gd name="connsiteX1" fmla="*/ 6546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  <a:gd name="connsiteX0" fmla="*/ 0 w 17776"/>
                  <a:gd name="connsiteY0" fmla="*/ 11554 h 11554"/>
                  <a:gd name="connsiteX1" fmla="*/ 5045 w 17776"/>
                  <a:gd name="connsiteY1" fmla="*/ 10819 h 11554"/>
                  <a:gd name="connsiteX2" fmla="*/ 7807 w 17776"/>
                  <a:gd name="connsiteY2" fmla="*/ 9348 h 11554"/>
                  <a:gd name="connsiteX3" fmla="*/ 10298 w 17776"/>
                  <a:gd name="connsiteY3" fmla="*/ 3722 h 11554"/>
                  <a:gd name="connsiteX4" fmla="*/ 12731 w 17776"/>
                  <a:gd name="connsiteY4" fmla="*/ 532 h 11554"/>
                  <a:gd name="connsiteX5" fmla="*/ 17776 w 17776"/>
                  <a:gd name="connsiteY5" fmla="*/ 532 h 11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76" h="11554">
                    <a:moveTo>
                      <a:pt x="0" y="11554"/>
                    </a:moveTo>
                    <a:cubicBezTo>
                      <a:pt x="350" y="11449"/>
                      <a:pt x="3744" y="11187"/>
                      <a:pt x="5045" y="10819"/>
                    </a:cubicBezTo>
                    <a:cubicBezTo>
                      <a:pt x="6346" y="10451"/>
                      <a:pt x="6932" y="10531"/>
                      <a:pt x="7807" y="9348"/>
                    </a:cubicBezTo>
                    <a:cubicBezTo>
                      <a:pt x="8683" y="8165"/>
                      <a:pt x="9477" y="5191"/>
                      <a:pt x="10298" y="3722"/>
                    </a:cubicBezTo>
                    <a:cubicBezTo>
                      <a:pt x="11119" y="2253"/>
                      <a:pt x="11485" y="1064"/>
                      <a:pt x="12731" y="532"/>
                    </a:cubicBezTo>
                    <a:cubicBezTo>
                      <a:pt x="13977" y="0"/>
                      <a:pt x="16725" y="532"/>
                      <a:pt x="17776" y="532"/>
                    </a:cubicBezTo>
                  </a:path>
                </a:pathLst>
              </a:custGeom>
              <a:noFill/>
              <a:ln w="19050" cap="flat">
                <a:solidFill>
                  <a:srgbClr val="00B05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F84E95-2E41-4ADE-9B80-93110D0A76EC}"/>
                  </a:ext>
                </a:extLst>
              </p:cNvPr>
              <p:cNvSpPr txBox="1"/>
              <p:nvPr/>
            </p:nvSpPr>
            <p:spPr>
              <a:xfrm>
                <a:off x="2057400" y="42454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7BF0E5-B501-4ADA-BB87-FD15570BFD17}"/>
                  </a:ext>
                </a:extLst>
              </p:cNvPr>
              <p:cNvSpPr txBox="1"/>
              <p:nvPr/>
            </p:nvSpPr>
            <p:spPr>
              <a:xfrm>
                <a:off x="1905000" y="3665747"/>
                <a:ext cx="476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EEEECA-22F4-4F63-9453-1A6D9EA5834E}"/>
                  </a:ext>
                </a:extLst>
              </p:cNvPr>
              <p:cNvSpPr txBox="1"/>
              <p:nvPr/>
            </p:nvSpPr>
            <p:spPr>
              <a:xfrm>
                <a:off x="2060514" y="305966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DDFA82D-7A2B-48D1-9BA8-ED76009B37F6}"/>
                  </a:ext>
                </a:extLst>
              </p:cNvPr>
              <p:cNvCxnSpPr>
                <a:stCxn id="15" idx="3"/>
              </p:cNvCxnSpPr>
              <p:nvPr/>
            </p:nvCxnSpPr>
            <p:spPr>
              <a:xfrm>
                <a:off x="2381926" y="3850413"/>
                <a:ext cx="1732875" cy="3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309">
                <a:extLst>
                  <a:ext uri="{FF2B5EF4-FFF2-40B4-BE49-F238E27FC236}">
                    <a16:creationId xmlns:a16="http://schemas.microsoft.com/office/drawing/2014/main" id="{6F593B19-6659-42D5-B8EA-C7208B8B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2" y="3200401"/>
                <a:ext cx="3200319" cy="1219229"/>
              </a:xfrm>
              <a:custGeom>
                <a:avLst/>
                <a:gdLst>
                  <a:gd name="connsiteX0" fmla="*/ 0 w 11088"/>
                  <a:gd name="connsiteY0" fmla="*/ 2466 h 9886"/>
                  <a:gd name="connsiteX1" fmla="*/ 2493 w 11088"/>
                  <a:gd name="connsiteY1" fmla="*/ 9044 h 9886"/>
                  <a:gd name="connsiteX2" fmla="*/ 3898 w 11088"/>
                  <a:gd name="connsiteY2" fmla="*/ 5553 h 9886"/>
                  <a:gd name="connsiteX3" fmla="*/ 4953 w 11088"/>
                  <a:gd name="connsiteY3" fmla="*/ 1114 h 9886"/>
                  <a:gd name="connsiteX4" fmla="*/ 6001 w 11088"/>
                  <a:gd name="connsiteY4" fmla="*/ 158 h 9886"/>
                  <a:gd name="connsiteX5" fmla="*/ 7056 w 11088"/>
                  <a:gd name="connsiteY5" fmla="*/ 2061 h 9886"/>
                  <a:gd name="connsiteX6" fmla="*/ 8850 w 11088"/>
                  <a:gd name="connsiteY6" fmla="*/ 6702 h 9886"/>
                  <a:gd name="connsiteX7" fmla="*/ 11088 w 11088"/>
                  <a:gd name="connsiteY7" fmla="*/ 9886 h 9886"/>
                  <a:gd name="connsiteX0" fmla="*/ 0 w 10000"/>
                  <a:gd name="connsiteY0" fmla="*/ 2494 h 10000"/>
                  <a:gd name="connsiteX1" fmla="*/ 2405 w 10000"/>
                  <a:gd name="connsiteY1" fmla="*/ 2069 h 10000"/>
                  <a:gd name="connsiteX2" fmla="*/ 3516 w 10000"/>
                  <a:gd name="connsiteY2" fmla="*/ 5617 h 10000"/>
                  <a:gd name="connsiteX3" fmla="*/ 4467 w 10000"/>
                  <a:gd name="connsiteY3" fmla="*/ 1127 h 10000"/>
                  <a:gd name="connsiteX4" fmla="*/ 5412 w 10000"/>
                  <a:gd name="connsiteY4" fmla="*/ 160 h 10000"/>
                  <a:gd name="connsiteX5" fmla="*/ 6364 w 10000"/>
                  <a:gd name="connsiteY5" fmla="*/ 2085 h 10000"/>
                  <a:gd name="connsiteX6" fmla="*/ 7982 w 10000"/>
                  <a:gd name="connsiteY6" fmla="*/ 6779 h 10000"/>
                  <a:gd name="connsiteX7" fmla="*/ 10000 w 10000"/>
                  <a:gd name="connsiteY7" fmla="*/ 10000 h 10000"/>
                  <a:gd name="connsiteX0" fmla="*/ 0 w 10000"/>
                  <a:gd name="connsiteY0" fmla="*/ 2494 h 10000"/>
                  <a:gd name="connsiteX1" fmla="*/ 3516 w 10000"/>
                  <a:gd name="connsiteY1" fmla="*/ 5617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6364 w 10000"/>
                  <a:gd name="connsiteY4" fmla="*/ 2085 h 10000"/>
                  <a:gd name="connsiteX5" fmla="*/ 7982 w 10000"/>
                  <a:gd name="connsiteY5" fmla="*/ 6779 h 10000"/>
                  <a:gd name="connsiteX6" fmla="*/ 10000 w 10000"/>
                  <a:gd name="connsiteY6" fmla="*/ 10000 h 10000"/>
                  <a:gd name="connsiteX0" fmla="*/ 0 w 10000"/>
                  <a:gd name="connsiteY0" fmla="*/ 2494 h 10000"/>
                  <a:gd name="connsiteX1" fmla="*/ 3435 w 10000"/>
                  <a:gd name="connsiteY1" fmla="*/ 2495 h 10000"/>
                  <a:gd name="connsiteX2" fmla="*/ 4467 w 10000"/>
                  <a:gd name="connsiteY2" fmla="*/ 1127 h 10000"/>
                  <a:gd name="connsiteX3" fmla="*/ 5412 w 10000"/>
                  <a:gd name="connsiteY3" fmla="*/ 160 h 10000"/>
                  <a:gd name="connsiteX4" fmla="*/ 7982 w 10000"/>
                  <a:gd name="connsiteY4" fmla="*/ 6779 h 10000"/>
                  <a:gd name="connsiteX5" fmla="*/ 10000 w 10000"/>
                  <a:gd name="connsiteY5" fmla="*/ 10000 h 10000"/>
                  <a:gd name="connsiteX0" fmla="*/ 0 w 10000"/>
                  <a:gd name="connsiteY0" fmla="*/ 2281 h 9787"/>
                  <a:gd name="connsiteX1" fmla="*/ 3435 w 10000"/>
                  <a:gd name="connsiteY1" fmla="*/ 2282 h 9787"/>
                  <a:gd name="connsiteX2" fmla="*/ 4467 w 10000"/>
                  <a:gd name="connsiteY2" fmla="*/ 914 h 9787"/>
                  <a:gd name="connsiteX3" fmla="*/ 6184 w 10000"/>
                  <a:gd name="connsiteY3" fmla="*/ 2282 h 9787"/>
                  <a:gd name="connsiteX4" fmla="*/ 7982 w 10000"/>
                  <a:gd name="connsiteY4" fmla="*/ 6566 h 9787"/>
                  <a:gd name="connsiteX5" fmla="*/ 10000 w 10000"/>
                  <a:gd name="connsiteY5" fmla="*/ 9787 h 9787"/>
                  <a:gd name="connsiteX0" fmla="*/ 0 w 10000"/>
                  <a:gd name="connsiteY0" fmla="*/ 729 h 8398"/>
                  <a:gd name="connsiteX1" fmla="*/ 3435 w 10000"/>
                  <a:gd name="connsiteY1" fmla="*/ 730 h 8398"/>
                  <a:gd name="connsiteX2" fmla="*/ 6184 w 10000"/>
                  <a:gd name="connsiteY2" fmla="*/ 730 h 8398"/>
                  <a:gd name="connsiteX3" fmla="*/ 7982 w 10000"/>
                  <a:gd name="connsiteY3" fmla="*/ 5107 h 8398"/>
                  <a:gd name="connsiteX4" fmla="*/ 10000 w 10000"/>
                  <a:gd name="connsiteY4" fmla="*/ 8398 h 8398"/>
                  <a:gd name="connsiteX0" fmla="*/ 0 w 10000"/>
                  <a:gd name="connsiteY0" fmla="*/ 0 h 9132"/>
                  <a:gd name="connsiteX1" fmla="*/ 3435 w 10000"/>
                  <a:gd name="connsiteY1" fmla="*/ 1 h 9132"/>
                  <a:gd name="connsiteX2" fmla="*/ 6527 w 10000"/>
                  <a:gd name="connsiteY2" fmla="*/ 1555 h 9132"/>
                  <a:gd name="connsiteX3" fmla="*/ 7982 w 10000"/>
                  <a:gd name="connsiteY3" fmla="*/ 5213 h 9132"/>
                  <a:gd name="connsiteX4" fmla="*/ 10000 w 10000"/>
                  <a:gd name="connsiteY4" fmla="*/ 9132 h 9132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000"/>
                  <a:gd name="connsiteY0" fmla="*/ 0 h 10000"/>
                  <a:gd name="connsiteX1" fmla="*/ 3435 w 10000"/>
                  <a:gd name="connsiteY1" fmla="*/ 1 h 10000"/>
                  <a:gd name="connsiteX2" fmla="*/ 6527 w 10000"/>
                  <a:gd name="connsiteY2" fmla="*/ 1703 h 10000"/>
                  <a:gd name="connsiteX3" fmla="*/ 7982 w 10000"/>
                  <a:gd name="connsiteY3" fmla="*/ 5708 h 10000"/>
                  <a:gd name="connsiteX4" fmla="*/ 10000 w 10000"/>
                  <a:gd name="connsiteY4" fmla="*/ 10000 h 10000"/>
                  <a:gd name="connsiteX0" fmla="*/ 0 w 10348"/>
                  <a:gd name="connsiteY0" fmla="*/ 0 h 10727"/>
                  <a:gd name="connsiteX1" fmla="*/ 3435 w 10348"/>
                  <a:gd name="connsiteY1" fmla="*/ 1 h 10727"/>
                  <a:gd name="connsiteX2" fmla="*/ 6527 w 10348"/>
                  <a:gd name="connsiteY2" fmla="*/ 1703 h 10727"/>
                  <a:gd name="connsiteX3" fmla="*/ 7982 w 10348"/>
                  <a:gd name="connsiteY3" fmla="*/ 5708 h 10727"/>
                  <a:gd name="connsiteX4" fmla="*/ 10000 w 10348"/>
                  <a:gd name="connsiteY4" fmla="*/ 10000 h 10727"/>
                  <a:gd name="connsiteX5" fmla="*/ 10068 w 10348"/>
                  <a:gd name="connsiteY5" fmla="*/ 10067 h 10727"/>
                  <a:gd name="connsiteX0" fmla="*/ 0 w 10609"/>
                  <a:gd name="connsiteY0" fmla="*/ 0 h 10897"/>
                  <a:gd name="connsiteX1" fmla="*/ 3435 w 10609"/>
                  <a:gd name="connsiteY1" fmla="*/ 1 h 10897"/>
                  <a:gd name="connsiteX2" fmla="*/ 6527 w 10609"/>
                  <a:gd name="connsiteY2" fmla="*/ 1703 h 10897"/>
                  <a:gd name="connsiteX3" fmla="*/ 7982 w 10609"/>
                  <a:gd name="connsiteY3" fmla="*/ 5708 h 10897"/>
                  <a:gd name="connsiteX4" fmla="*/ 10000 w 10609"/>
                  <a:gd name="connsiteY4" fmla="*/ 10000 h 10897"/>
                  <a:gd name="connsiteX5" fmla="*/ 10609 w 10609"/>
                  <a:gd name="connsiteY5" fmla="*/ 10897 h 10897"/>
                  <a:gd name="connsiteX0" fmla="*/ 0 w 12124"/>
                  <a:gd name="connsiteY0" fmla="*/ 0 h 10897"/>
                  <a:gd name="connsiteX1" fmla="*/ 3435 w 12124"/>
                  <a:gd name="connsiteY1" fmla="*/ 1 h 10897"/>
                  <a:gd name="connsiteX2" fmla="*/ 6527 w 12124"/>
                  <a:gd name="connsiteY2" fmla="*/ 1703 h 10897"/>
                  <a:gd name="connsiteX3" fmla="*/ 7982 w 12124"/>
                  <a:gd name="connsiteY3" fmla="*/ 5708 h 10897"/>
                  <a:gd name="connsiteX4" fmla="*/ 10000 w 12124"/>
                  <a:gd name="connsiteY4" fmla="*/ 10000 h 10897"/>
                  <a:gd name="connsiteX5" fmla="*/ 12124 w 12124"/>
                  <a:gd name="connsiteY5" fmla="*/ 10897 h 10897"/>
                  <a:gd name="connsiteX0" fmla="*/ 0 w 12496"/>
                  <a:gd name="connsiteY0" fmla="*/ 0 h 11047"/>
                  <a:gd name="connsiteX1" fmla="*/ 3435 w 12496"/>
                  <a:gd name="connsiteY1" fmla="*/ 1 h 11047"/>
                  <a:gd name="connsiteX2" fmla="*/ 6527 w 12496"/>
                  <a:gd name="connsiteY2" fmla="*/ 1703 h 11047"/>
                  <a:gd name="connsiteX3" fmla="*/ 7982 w 12496"/>
                  <a:gd name="connsiteY3" fmla="*/ 5708 h 11047"/>
                  <a:gd name="connsiteX4" fmla="*/ 10000 w 12496"/>
                  <a:gd name="connsiteY4" fmla="*/ 10000 h 11047"/>
                  <a:gd name="connsiteX5" fmla="*/ 12124 w 12496"/>
                  <a:gd name="connsiteY5" fmla="*/ 10897 h 11047"/>
                  <a:gd name="connsiteX6" fmla="*/ 12233 w 12496"/>
                  <a:gd name="connsiteY6" fmla="*/ 10897 h 11047"/>
                  <a:gd name="connsiteX0" fmla="*/ 0 w 15913"/>
                  <a:gd name="connsiteY0" fmla="*/ 0 h 11624"/>
                  <a:gd name="connsiteX1" fmla="*/ 3435 w 15913"/>
                  <a:gd name="connsiteY1" fmla="*/ 1 h 11624"/>
                  <a:gd name="connsiteX2" fmla="*/ 6527 w 15913"/>
                  <a:gd name="connsiteY2" fmla="*/ 1703 h 11624"/>
                  <a:gd name="connsiteX3" fmla="*/ 7982 w 15913"/>
                  <a:gd name="connsiteY3" fmla="*/ 5708 h 11624"/>
                  <a:gd name="connsiteX4" fmla="*/ 10000 w 15913"/>
                  <a:gd name="connsiteY4" fmla="*/ 10000 h 11624"/>
                  <a:gd name="connsiteX5" fmla="*/ 12124 w 15913"/>
                  <a:gd name="connsiteY5" fmla="*/ 10897 h 11624"/>
                  <a:gd name="connsiteX6" fmla="*/ 15913 w 15913"/>
                  <a:gd name="connsiteY6" fmla="*/ 11624 h 1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13" h="11624">
                    <a:moveTo>
                      <a:pt x="0" y="0"/>
                    </a:moveTo>
                    <a:lnTo>
                      <a:pt x="3435" y="1"/>
                    </a:lnTo>
                    <a:cubicBezTo>
                      <a:pt x="4466" y="1"/>
                      <a:pt x="5941" y="448"/>
                      <a:pt x="6527" y="1703"/>
                    </a:cubicBezTo>
                    <a:cubicBezTo>
                      <a:pt x="7113" y="2958"/>
                      <a:pt x="7217" y="3523"/>
                      <a:pt x="7982" y="5708"/>
                    </a:cubicBezTo>
                    <a:cubicBezTo>
                      <a:pt x="8590" y="7470"/>
                      <a:pt x="9578" y="9113"/>
                      <a:pt x="10000" y="10000"/>
                    </a:cubicBezTo>
                    <a:cubicBezTo>
                      <a:pt x="10348" y="10727"/>
                      <a:pt x="12110" y="10883"/>
                      <a:pt x="12124" y="10897"/>
                    </a:cubicBezTo>
                    <a:cubicBezTo>
                      <a:pt x="12496" y="11047"/>
                      <a:pt x="15890" y="11624"/>
                      <a:pt x="15913" y="11624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259"/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44D9AE-7439-4049-9472-96F3BE503C31}"/>
                </a:ext>
              </a:extLst>
            </p:cNvPr>
            <p:cNvCxnSpPr/>
            <p:nvPr/>
          </p:nvCxnSpPr>
          <p:spPr>
            <a:xfrm>
              <a:off x="3048000" y="5452172"/>
              <a:ext cx="32766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E2A23-9948-4B5D-A559-21F45598EC48}"/>
                </a:ext>
              </a:extLst>
            </p:cNvPr>
            <p:cNvSpPr/>
            <p:nvPr/>
          </p:nvSpPr>
          <p:spPr bwMode="auto">
            <a:xfrm>
              <a:off x="6488980" y="3851972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319">
              <a:extLst>
                <a:ext uri="{FF2B5EF4-FFF2-40B4-BE49-F238E27FC236}">
                  <a16:creationId xmlns:a16="http://schemas.microsoft.com/office/drawing/2014/main" id="{125E634E-58A0-4CBE-8897-B624B3B60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782" y="3938684"/>
              <a:ext cx="76200" cy="76200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2130F5-EE29-4D9E-A216-25AF84DA0CCD}"/>
                </a:ext>
              </a:extLst>
            </p:cNvPr>
            <p:cNvSpPr/>
            <p:nvPr/>
          </p:nvSpPr>
          <p:spPr bwMode="auto">
            <a:xfrm>
              <a:off x="3059980" y="3791591"/>
              <a:ext cx="152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5" tIns="45713" rIns="91425" bIns="45713" rtlCol="0" anchor="ctr"/>
            <a:lstStyle/>
            <a:p>
              <a:pPr algn="ctr" defTabSz="914259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314">
              <a:extLst>
                <a:ext uri="{FF2B5EF4-FFF2-40B4-BE49-F238E27FC236}">
                  <a16:creationId xmlns:a16="http://schemas.microsoft.com/office/drawing/2014/main" id="{EF5B6F08-0D16-4FA0-B533-69FF0249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424" y="3867791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25" tIns="45713" rIns="91425" bIns="45713" anchor="ctr"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302">
            <a:extLst>
              <a:ext uri="{FF2B5EF4-FFF2-40B4-BE49-F238E27FC236}">
                <a16:creationId xmlns:a16="http://schemas.microsoft.com/office/drawing/2014/main" id="{D8217148-0490-4B3A-AB23-39266ED0069F}"/>
              </a:ext>
            </a:extLst>
          </p:cNvPr>
          <p:cNvGrpSpPr>
            <a:grpSpLocks/>
          </p:cNvGrpSpPr>
          <p:nvPr/>
        </p:nvGrpSpPr>
        <p:grpSpPr bwMode="auto">
          <a:xfrm>
            <a:off x="3559490" y="6551910"/>
            <a:ext cx="3276600" cy="152400"/>
            <a:chOff x="1872" y="2890"/>
            <a:chExt cx="2064" cy="96"/>
          </a:xfrm>
        </p:grpSpPr>
        <p:sp>
          <p:nvSpPr>
            <p:cNvPr id="20" name="Line 303">
              <a:extLst>
                <a:ext uri="{FF2B5EF4-FFF2-40B4-BE49-F238E27FC236}">
                  <a16:creationId xmlns:a16="http://schemas.microsoft.com/office/drawing/2014/main" id="{8B68504D-3ABB-4859-BF34-F4F20CA6C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38"/>
              <a:ext cx="10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304">
              <a:extLst>
                <a:ext uri="{FF2B5EF4-FFF2-40B4-BE49-F238E27FC236}">
                  <a16:creationId xmlns:a16="http://schemas.microsoft.com/office/drawing/2014/main" id="{24CE07E5-35A9-41A1-B4CA-E59D9DB05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38"/>
              <a:ext cx="1008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Line 305">
              <a:extLst>
                <a:ext uri="{FF2B5EF4-FFF2-40B4-BE49-F238E27FC236}">
                  <a16:creationId xmlns:a16="http://schemas.microsoft.com/office/drawing/2014/main" id="{DF7A3508-C092-48CB-B25A-036A29598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89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259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BF26D0-A7D0-404E-A079-0E261FB3667A}"/>
                  </a:ext>
                </a:extLst>
              </p:cNvPr>
              <p:cNvSpPr txBox="1"/>
              <p:nvPr/>
            </p:nvSpPr>
            <p:spPr>
              <a:xfrm>
                <a:off x="6973986" y="6378484"/>
                <a:ext cx="8343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5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BF26D0-A7D0-404E-A079-0E261FB3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986" y="6378484"/>
                <a:ext cx="834331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01D41A-AB08-4564-91AC-771436F5027F}"/>
                  </a:ext>
                </a:extLst>
              </p:cNvPr>
              <p:cNvSpPr/>
              <p:nvPr/>
            </p:nvSpPr>
            <p:spPr>
              <a:xfrm>
                <a:off x="7212913" y="295825"/>
                <a:ext cx="4848211" cy="127143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sepChr m:val="∣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101D41A-AB08-4564-91AC-771436F50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913" y="295825"/>
                <a:ext cx="4848211" cy="1271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085D1CF-F4D5-499C-BD8F-88256CB3F638}"/>
                  </a:ext>
                </a:extLst>
              </p14:cNvPr>
              <p14:cNvContentPartPr/>
              <p14:nvPr/>
            </p14:nvContentPartPr>
            <p14:xfrm>
              <a:off x="62280" y="1238760"/>
              <a:ext cx="11469600" cy="5375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085D1CF-F4D5-499C-BD8F-88256CB3F6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20" y="1229400"/>
                <a:ext cx="11488320" cy="53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39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in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Squared error loss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     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890013B-00F0-488F-BF0B-68072D68C7E7}"/>
                  </a:ext>
                </a:extLst>
              </p14:cNvPr>
              <p14:cNvContentPartPr/>
              <p14:nvPr/>
            </p14:nvContentPartPr>
            <p14:xfrm>
              <a:off x="749160" y="2408400"/>
              <a:ext cx="11213280" cy="416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890013B-00F0-488F-BF0B-68072D68C7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800" y="2399040"/>
                <a:ext cx="11232000" cy="41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10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Hypothesis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Goal: find a prediction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that minimizes the risk, the expected loss for randomly drawn test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3DE908-50BA-4EB1-811D-CE3A6ABD089F}"/>
                  </a:ext>
                </a:extLst>
              </p14:cNvPr>
              <p14:cNvContentPartPr/>
              <p14:nvPr/>
            </p14:nvContentPartPr>
            <p14:xfrm>
              <a:off x="5065920" y="1016280"/>
              <a:ext cx="2908800" cy="105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3DE908-50BA-4EB1-811D-CE3A6ABD08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56560" y="1006920"/>
                <a:ext cx="2927520" cy="10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59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Training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7BFBC-E88F-4EB0-BEF4-7DE6F3F2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But we want our hypothesis function to generalize well?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How do we characterize and quantify this trade-off?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{Back to the whiteboard}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Learning Theory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t="13260" r="454" b="4990"/>
          <a:stretch/>
        </p:blipFill>
        <p:spPr>
          <a:xfrm>
            <a:off x="1515877" y="1091771"/>
            <a:ext cx="9160245" cy="5609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46" y="34091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Model for Supervised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261" y="6447027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Slide credit: CMU MLD Nina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Balcan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F1C65C-DA9A-4945-8078-6E992BE91426}"/>
                  </a:ext>
                </a:extLst>
              </p14:cNvPr>
              <p14:cNvContentPartPr/>
              <p14:nvPr/>
            </p14:nvContentPartPr>
            <p14:xfrm>
              <a:off x="2500560" y="1025280"/>
              <a:ext cx="9519120" cy="5049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F1C65C-DA9A-4945-8078-6E992BE914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1200" y="1015920"/>
                <a:ext cx="9537840" cy="50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349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by searching in the space of hypothesis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Optimal classifier: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But 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E64766-1A75-4FBA-A702-E0A1D7909CD1}"/>
                  </a:ext>
                </a:extLst>
              </p14:cNvPr>
              <p14:cNvContentPartPr/>
              <p14:nvPr/>
            </p14:nvContentPartPr>
            <p14:xfrm>
              <a:off x="2028240" y="1322280"/>
              <a:ext cx="9226800" cy="283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E64766-1A75-4FBA-A702-E0A1D7909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8880" y="1312920"/>
                <a:ext cx="9245520" cy="28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0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40A5-6E10-47D0-BCA3-7312769B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Decision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set of points in the domain of the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where the predicted classification changes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Two class 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So far, we have decided to let the decision boundary be all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What assumptions are we making here?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This assumes that the </a:t>
                </a:r>
                <a:r>
                  <a:rPr lang="en-US" sz="2800" dirty="0"/>
                  <a:t>cost of predicting it wrong is the same for both classes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4206AC-885A-4C4C-9692-3A429441DC0F}"/>
                  </a:ext>
                </a:extLst>
              </p14:cNvPr>
              <p14:cNvContentPartPr/>
              <p14:nvPr/>
            </p14:nvContentPartPr>
            <p14:xfrm>
              <a:off x="4018320" y="81720"/>
              <a:ext cx="7633080" cy="468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4206AC-885A-4C4C-9692-3A429441D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8960" y="72360"/>
                <a:ext cx="7651800" cy="47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97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Find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by searching in the space of hypothesis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Optimal classifier: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But why?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Goal: find a prediction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the expected loss for randomly drawn test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loss or cost of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when the true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r="-1739" b="-150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894A3A-30A6-4A45-8CE9-6B258275EF01}"/>
                  </a:ext>
                </a:extLst>
              </p14:cNvPr>
              <p14:cNvContentPartPr/>
              <p14:nvPr/>
            </p14:nvContentPartPr>
            <p14:xfrm>
              <a:off x="520560" y="4348800"/>
              <a:ext cx="7377840" cy="188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894A3A-30A6-4A45-8CE9-6B258275E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200" y="4339440"/>
                <a:ext cx="7396560" cy="190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45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Loss function: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Classification: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0,1 loss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arbitrary loss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False positives and false negatives: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3129A5-9942-46F3-B1CF-3FA1FF208BDA}"/>
                  </a:ext>
                </a:extLst>
              </p14:cNvPr>
              <p14:cNvContentPartPr/>
              <p14:nvPr/>
            </p14:nvContentPartPr>
            <p14:xfrm>
              <a:off x="895320" y="345960"/>
              <a:ext cx="9915120" cy="566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3129A5-9942-46F3-B1CF-3FA1FF208B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960" y="336600"/>
                <a:ext cx="9933840" cy="56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9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Loss function: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Classification: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0,1 loss</a:t>
                </a: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Two-class, arbitrary loss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Regression: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441005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6245A9-8DFA-4D85-A2B8-0EFE298F4635}"/>
                  </a:ext>
                </a:extLst>
              </p14:cNvPr>
              <p14:cNvContentPartPr/>
              <p14:nvPr/>
            </p14:nvContentPartPr>
            <p14:xfrm>
              <a:off x="2856240" y="3597120"/>
              <a:ext cx="4973760" cy="2948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6245A9-8DFA-4D85-A2B8-0EFE298F46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6880" y="3587760"/>
                <a:ext cx="4992480" cy="29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96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7BFBC-E88F-4EB0-BEF4-7DE6F3F2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410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Quick review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FBA557-443A-4B37-9571-342C469F9BBC}"/>
                  </a:ext>
                </a:extLst>
              </p14:cNvPr>
              <p14:cNvContentPartPr/>
              <p14:nvPr/>
            </p14:nvContentPartPr>
            <p14:xfrm>
              <a:off x="1018440" y="1036800"/>
              <a:ext cx="586548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FBA557-443A-4B37-9571-342C469F9B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9080" y="1027440"/>
                <a:ext cx="588420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247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 \arg\max_{Y=y} P(Y=y|X=x)&#10;%\left\{&#10;%\begin{tabular}{cc}&#10;%1 &amp; $P(Y = 1| X) &gt; P(Y = 0| X)$\\&#10;%0 &amp; otherwise&#10;%\end{tabular}&#10;%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325"/>
  <p:tag name="PICTUREFILESIZE" val="50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,amsfonts,amsmath,amsthm,amsbsy}&#10;&#10;\begin{document}&#10;&#10;%\pagecolor[rgb]{1,1,0.6}&#10;%\color[rgb]{0,0,0}&#10;\begin{eqnarray*}&#10;f^*(X) =\left\{&#10;\begin{tabular}{cc}&#10;1 &amp; $P(Y = 1| X) &gt; P(Y = 0| X)$\\&#10;0 &amp; otherwise&#10;\end{tabular}&#10;\right.&#10;\end{eqnarray*}&#10;\end{document}"/>
  <p:tag name="FILENAME" val="txp_fig"/>
  <p:tag name="FORMAT" val="png16m"/>
  <p:tag name="RES" val="300"/>
  <p:tag name="BLEND" val="0"/>
  <p:tag name="TRANSPARENT" val="0"/>
  <p:tag name="TBUG" val="0"/>
  <p:tag name="ALLOWFS" val="0"/>
  <p:tag name="ORIGWIDTH" val="414"/>
  <p:tag name="PICTUREFILESIZE" val="71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22643</TotalTime>
  <Words>635</Words>
  <Application>Microsoft Office PowerPoint</Application>
  <PresentationFormat>Widescreen</PresentationFormat>
  <Paragraphs>142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 Math</vt:lpstr>
      <vt:lpstr>Wingdings</vt:lpstr>
      <vt:lpstr>Arial</vt:lpstr>
      <vt:lpstr>Calibri Light</vt:lpstr>
      <vt:lpstr>Office Theme</vt:lpstr>
      <vt:lpstr>Announcements</vt:lpstr>
      <vt:lpstr>Introduction to  Machine Learning</vt:lpstr>
      <vt:lpstr>Model for Supervised Learning</vt:lpstr>
      <vt:lpstr>Optimal Classification Function</vt:lpstr>
      <vt:lpstr>Optimal Decision Boundaries</vt:lpstr>
      <vt:lpstr>Optimal Classification Function</vt:lpstr>
      <vt:lpstr>Loss Functions</vt:lpstr>
      <vt:lpstr>Loss Functions</vt:lpstr>
      <vt:lpstr>Expected Value</vt:lpstr>
      <vt:lpstr>Binary Classification</vt:lpstr>
      <vt:lpstr>Optimal Classification Function</vt:lpstr>
      <vt:lpstr>Optimal Classification Function</vt:lpstr>
      <vt:lpstr>Optimal Classification Function</vt:lpstr>
      <vt:lpstr>Optimal Classification Function</vt:lpstr>
      <vt:lpstr>Optimal Classification Function</vt:lpstr>
      <vt:lpstr>Risk in Regression</vt:lpstr>
      <vt:lpstr>Optimal Hypothesis Function</vt:lpstr>
      <vt:lpstr>Learning from Training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868</cp:revision>
  <cp:lastPrinted>2020-03-04T16:45:08Z</cp:lastPrinted>
  <dcterms:created xsi:type="dcterms:W3CDTF">2018-10-11T11:39:27Z</dcterms:created>
  <dcterms:modified xsi:type="dcterms:W3CDTF">2020-04-21T00:54:29Z</dcterms:modified>
</cp:coreProperties>
</file>