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5.xml" ContentType="application/inkml+xml"/>
  <Override PartName="/ppt/notesSlides/notesSlide2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1.xml" ContentType="application/vnd.openxmlformats-officedocument.presentationml.tags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sldIdLst>
    <p:sldId id="1017" r:id="rId4"/>
    <p:sldId id="2193" r:id="rId5"/>
    <p:sldId id="2199" r:id="rId6"/>
    <p:sldId id="2213" r:id="rId7"/>
    <p:sldId id="2214" r:id="rId8"/>
    <p:sldId id="2212" r:id="rId9"/>
    <p:sldId id="256" r:id="rId10"/>
    <p:sldId id="2008" r:id="rId11"/>
    <p:sldId id="2009" r:id="rId12"/>
    <p:sldId id="2010" r:id="rId13"/>
    <p:sldId id="2215" r:id="rId14"/>
    <p:sldId id="272" r:id="rId15"/>
    <p:sldId id="275" r:id="rId16"/>
    <p:sldId id="276" r:id="rId17"/>
    <p:sldId id="277" r:id="rId18"/>
    <p:sldId id="402" r:id="rId19"/>
    <p:sldId id="279" r:id="rId20"/>
    <p:sldId id="280" r:id="rId21"/>
    <p:sldId id="322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012" r:id="rId31"/>
    <p:sldId id="2225" r:id="rId32"/>
    <p:sldId id="2217" r:id="rId33"/>
    <p:sldId id="2221" r:id="rId34"/>
    <p:sldId id="2222" r:id="rId35"/>
    <p:sldId id="2223" r:id="rId36"/>
    <p:sldId id="2206" r:id="rId37"/>
    <p:sldId id="2218" r:id="rId38"/>
    <p:sldId id="2220" r:id="rId39"/>
    <p:sldId id="292" r:id="rId40"/>
    <p:sldId id="293" r:id="rId41"/>
    <p:sldId id="326" r:id="rId42"/>
    <p:sldId id="328" r:id="rId43"/>
    <p:sldId id="2026" r:id="rId44"/>
    <p:sldId id="325" r:id="rId45"/>
    <p:sldId id="323" r:id="rId46"/>
    <p:sldId id="2224" r:id="rId47"/>
    <p:sldId id="329" r:id="rId48"/>
    <p:sldId id="335" r:id="rId49"/>
  </p:sldIdLst>
  <p:sldSz cx="12192000" cy="6858000"/>
  <p:notesSz cx="9296400" cy="70104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ambria Math" panose="02040503050406030204" pitchFamily="18" charset="0"/>
      <p:regular r:id="rId57"/>
    </p:embeddedFont>
    <p:embeddedFont>
      <p:font typeface="Candara" panose="020E0502030303020204" pitchFamily="34" charset="0"/>
      <p:regular r:id="rId58"/>
      <p:bold r:id="rId59"/>
      <p:italic r:id="rId60"/>
      <p:boldItalic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4:48:41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21851 2450 781 0,'0'0'34'0,"7"0"8"0,0 6-34 0,-7-6-8 0,0 0 0 0,0 0 0 16,11 0 32-16,-8 4 5 0,-3-4 1 0,0 0 0 16,7 0 18-16,-7 0 3 0,0 0 1 0,0 0 0 15,0 0-4-15,0 0 0 0,0 0 0 0,0 0 0 16,-3 6 16-16,3-6 4 0,0 0 0 0,0 0 0 15,0 0-20-15,0 0-3 0,3 3-1 0,4 3 0 16,4-3-32-16,-4 4-8 0,-7-7 0 0,7 0-1 16,4 9 7-16,-4-3 2 0,-7-6 0 0,3 3 0 15,1 7 23-15,-1-4 5 0,1 4 0 0,-4-7 1 16,0 3 3-16,0 3 0 0,0 1 0 0,0 5 0 16,-7 4-12-16,3 0-1 0,1 6-1 0,3-6 0 15,-11 9-3-15,8 0-1 0,-1 7 0 0,1-1 0 16,3 1-2-16,-4-7 0 0,-3 10 0 0,7-4 0 15,4 10-3-15,-4-6-1 0,-4 12 0 0,0-3 0 16,1-13-9-16,-1 13-3 0,4-3 0 0,-3 0 0 0,-4-9 7 0,3-1 1 16,4-5 0-16,0 5 0 0,-7-6 2 0,4 0 1 15,3-2 0-15,0-1 0 0,-4 0-19 0,4-3-8 16,0-4 8-16,0 8-8 0,4-8 0 0,-8-2 8 16,-3 3-8-16,4-3 0 0,6-4 0 0,-3-3 0 15,-7 7 0-15,4-6-11 16,-5-4-45-16,5 6-8 0,-1-12-3 0,4 0 0 15,-3 0-164-15,3 0-33 0,0 0-6 0,0-9-680 0</inkml:trace>
  <inkml:trace contextRef="#ctx0" brushRef="#br0" timeOffset="619.33">22359 2682 57 0,'4'0'0'0,"6"-12"0"0,8-4 0 0,-4 10 0 16,0-7 203-16,0-3 35 0,7 4 7 0,0-1 2 16,-3 1-247-16,0-4-50 0,-8 7-10 0,4 6-1 15,1-4-6-15,-5-2-1 0,-10 9 0 0,7 0 0 16,0-6 142-16,-7 6 28 0,0 0 6 0,0 0 0 15,0 0 46-15,0 0 9 0,0 0 1 0,-3 6 1 0,-8 0-52 0,4 4-10 16,7 2-3-16,-7-6 0 16,0 7-65-16,-4 3-14 0,8 2-2 0,-1 1-1 15,1-3 16-15,-4 12 3 0,-4-12 1 0,4 3 0 0,4 9-6 0,-4-9-2 16,-8 6 0-16,5 0 0 0,3-6 8 16,-4 9 2-16,-6-9 0 0,-5 15 0 0,1-9-19 15,0 4-3-15,0-1-1 0,-4 6 0 0,-3-6-6 0,3-2-2 16,8 2 0-16,-1-6 0 0,-3 0 28 0,3-4 6 15,1-2 1-15,6 3 0 0,-3-3-26 0,0-1-5 16,3-2-1-16,1-4 0 0,-1 7-12 0,4-7 0 16,-4-2 0-16,4-4 0 0,0 6 0 0,4-9 0 15,-4 10 0-15,3-10 0 0,-3 9 0 0,7-9 0 0,0 0 0 0,-7 0 0 16,4 6 0-16,-1-3 0 0,4-3-8 0,0 0 8 16,-7 10 0-16,3-4-8 0,4 0 8 0,-3-2 0 15,3 5 0-15,-4 0 0 0,4-9 0 0,4 7 0 16,-4-7 0-16,3 9 14 0,-3-9-2 0,0 3-1 15,0-3 1-15,4 13 0 0,-4-13 0 0,3 9 0 16,1 0 8-16,0-5 3 0,6 5 0 16,-3-3 0-16,-7-6-23 0,7 3 0 0,7 7 0 15,0-4 0-15,-3 0 11 0,0-2-3 0,3 5 0 0,0 0 0 16,7-9-8-16,-3 10 0 0,-4-4 0 0,7 3 0 16,7-2-9-16,-7 2 9 0,-10 1 0 0,3-1 0 31,4 0-45-31,-1 1-3 0,1-1 0 0,-4-3 0 0,-3-2-21 15,3 2-5-15,3-3-1 0,-3-3 0 0,-3 0-93 0,0 0-20 0,3-3-3 0,-4-3-633 16</inkml:trace>
  <inkml:trace contextRef="#ctx0" brushRef="#br0" timeOffset="904.8">22662 3137 1497 0,'18'9'66'0,"-18"-9"14"0,0 0-64 0,4 0-16 16,3 7 0-16,7-4 0 0,0 3 199 0,4-6 36 15,-4 0 7-15,3 0 2 0,8 0-172 0,0-6-33 16,-8-4-7-16,4 10-2 0,1-9-17 0,2 9-3 0,1-10-1 0,-4 10 0 15,0-9-9-15,-3 9-11 0,3-6 3 0,0 6 0 32,-3 0-45-32,-4 0-9 0,0 0-2 0,0 0 0 15,0 0-179-15,-7 6-36 0,8-6-7 0,-15 0-2 0</inkml:trace>
  <inkml:trace contextRef="#ctx0" brushRef="#br0" timeOffset="1167.11">22613 3450 1267 0,'11'0'112'0,"3"0"-89"16,-7 0-23-16,7 0 0 0,4 0 248 0,-1 0 44 15,1 0 10-15,-1 0 2 0,1 0-216 0,3 0-44 16,-3 0-8-16,3 0-1 0,-3 0-35 0,6 0 0 16,5 0 0-16,-5-3 0 0,-2-3-15 0,2 6-6 15,-3 0-2-15,4-3 0 16,-4 3-146-16,0-6-30 0,-3 2-5 0</inkml:trace>
  <inkml:trace contextRef="#ctx0" brushRef="#br0" timeOffset="1841.86">23544 2839 2048 0,'0'0'91'0,"7"-6"18"0,4-4-87 0,0 1-22 0,-1-7 0 0,1 7 0 0,3-1 36 15,4-5 2-15,-1 12 1 0,1-13 0 0,-1 6-31 0,5-2-8 16,-5-1 0-16,-3 4 0 0,4 6 0 0,0-3 8 16,3-4-8-16,0 10 8 0,0-9 5 0,0 9 2 15,0-3 0-15,4 3 0 0,3-7-7 0,-3 14 0 16,3-4-8-16,-3-3 12 0,0 9-12 0,-1-9 0 15,-6 10 0-15,0-1 0 0,-1 0 0 0,-3 7 0 16,1 3-11-16,-5 0 11 0,-3-4 14 16,0 14 10-16,0-4 3 0,-3 3 0 0,-4-3 13 15,0 9 4-15,0 1 0 0,-4-4 0 0,-3 13-32 0,0-9-12 16,0 2 8-16,0 7-8 0,-4 0 8 0,1-6-8 16,-4-4 8-16,0 1-8 0,3 2 0 0,-7-2 0 15,4-7 0-15,-3 7 0 0,-4-7 0 0,3 6 10 16,0-9-10-16,1 4 10 0,-8-1-10 0,0 6 0 0,-3-2 0 15,-4-10 0-15,4 6 0 0,0 6-9 0,-4-15 9 0,0 6 0 16,1-6-16-16,-1 6 4 0,4-6 1 0,-4-10 0 16,4 7-8-16,3-6-1 0,0-4-1 0,4-3 0 15,7-3 29-15,0-3 5 0,3-3 2 0,4-4 0 16,4-6-32-16,3 4-7 0,3-10 0 0,4 3-1 16,7-3 25-16,0-3-10 0,4 0 10 0,0 0 0 15,-1-3-9-15,1 9 9 0,3 0 0 0,0 3-9 16,-3-2 37-16,3 2 7 0,0 6 1 0,4-2 1 15,0 6-4-15,-1-4-1 0,12 7 0 0,-8 3 0 16,4-6-4-16,3 12 0 0,-3-3-1 0,3 7 0 16,0-4-11-16,1 6-3 0,-5-2 0 0,-2 6 0 15,-1 2-1-15,0-2 0 0,-3 3 0 0,-1 0 0 16,1-4 23-16,0 4 4 0,-1-3 1 0,1 3 0 16,0-7-32-16,0 4-8 0,3 0 0 0,-4-4 0 0,-2-2 0 15,-1 5 0-15,0-5 0 0,0-1 0 16,0 0-142-16,0-9-26 0,-3 7-6 0</inkml:trace>
  <inkml:trace contextRef="#ctx0" brushRef="#br0" timeOffset="3959.08">28360 1450 1803 0,'-18'53'80'0,"15"-15"16"15,-8 6-76-15,4 9-20 0,-4 0 0 0,4 1 0 0,0 8 60 0,4 7 8 16,-4-3 1-16,3 6 1 0,4 4-6 0,4-1-2 15,-4-6 0-15,3-3 0 16,1 12-37-16,-1 0-7 0,4-2-2 0,-3 2 0 0,-1-6-8 16,1 7-8-16,-1-14 12 0,5 11-12 15,-5-1 0-15,1-6 0 0,-4 3 0 0,3 0-12 0,1 0 12 0,-4-9 0 16,-4 0 12-16,1-1-12 0,-4-2 0 16,-1-4 0-16,-2 4 0 0,3-13 0 0,0 6 0 0,0-9 0 15,0 0 0-15,3-6 0 0,-3-4 12 0,0 1-12 16,4-7 12-16,-1-3-12 0,-3 3 12 0,3-9-12 15,1 0 12-15,-4 3-12 0,3-10 26 0,4 4-2 0,4 3 0 16,-1-10 0-16,-3 7-9 0,0-3-3 0,0-4 0 0,0 4 0 16,-3-10-12-16,-1 6 0 0,1 0 0 0,-1 1 0 15,1-4 0-15,-1-6 0 0,-3 3 10 0,0 4-2 16,4-1-8-16,-5-6 11 0,8 0-11 0,-3 0 12 16,-4 0-12-16,0 0-9 0,0 0 9 0,0 0-13 31,3-13-184-31,-3 10-37 0</inkml:trace>
  <inkml:trace contextRef="#ctx0" brushRef="#br0" timeOffset="4559.76">28102 4253 1674 0,'0'6'74'0,"-3"-2"15"0,3-4-71 0,-4 9-18 16,4-9 0-16,0 0 0 0,0 6 36 0,0-6 3 0,0 10 1 0,0-10 0 16,0 0-40-16,0 0 0 0,0 0 0 0,0 0 0 15,0 0 0-15,0 0 0 0,0 0 0 0,0 0 0 16,7-10 0-16,4 4 8 0,-1-3-8 0,1-1 0 15,0 7 12-15,-1-6-3 0,4-7 0 0,0 13 0 16,-3-13 12-16,7 0 3 0,6-2 0 0,5-1 0 16,-1 0-8-16,4-6 0 0,-1 6-1 0,1-6 0 15,3 6 10-15,1-6 3 0,2-3 0 0,5 0 0 16,6 3 18-16,1-10 4 0,-1 4 1 0,0-1 0 16,8-2 3-16,-4 3 1 0,-4-4 0 0,0 1 0 0,1-1-32 0,3 4-7 15,0-1 0-15,0-2-1 0,-4 6-7 0,4 6-8 16,0-10 11-16,0 4-11 0,-4 3 0 15,-3 3 0-15,-4-3 0 0,1 9 0 0,-1-12 0 16,-3 12 0-16,3-6 0 0,0 4 0 0,-3 2-9 16,4 0 1-16,-5-3 0 0,-2 10 0 15,2-7-34-15,-2 7-6 0,-5-10-2 0,-2 3 0 16,-5 7-5-16,1 0-1 0,0-1 0 0,-4-9 0 16,0 10-72-16,-3 0-16 0,-1-1-2 0</inkml:trace>
  <inkml:trace contextRef="#ctx0" brushRef="#br0" timeOffset="6022.96">30297 2491 806 0,'0'0'72'0,"0"0"-58"16,0 0-14-16,0 0 0 15,0 0 138-15,0 0 25 0,0 0 5 0,0 0 0 0,0 0-128 0,-7 3-25 16,7-3-6-16,0 0-1 0,0 0 20 0,0 0 3 16,0 0 1-16,-4 6 0 0,4-6 0 0,-4 3 0 15,4 13 0-15,4-6 0 0,-4-7-8 0,4 12-2 16,3 4 0-16,-4-3 0 0,1 3-10 0,-1-1-1 15,1 8-1-15,-1-1 0 0,-3 3-10 0,0 0 8 16,0 0-8-16,-3-3 8 0,3 10-8 0,-4-7 0 16,-6 0 0-16,6 4 8 0,-7-4-8 0,1 0 0 15,-1-3 0-15,1 3 0 0,3-2 25 0,0 2 0 0,-4-9 0 0,4-1 0 16,0 4 21-16,3 0 4 0,1-12 1 0,-1-1 0 16,4 7-25-16,-3-7-5 15,6-3-1-15,-3 7 0 0,0-13-9 0,4 0-3 0,-4 0 0 0,0 0 0 16,7 0-8-16,-7 0 12 0,0 0-12 15,0 0 12-15,3 9-12 0,-3-9 0 0,0 0 9 16,7 0-9-16,-7 0 0 0,0 0 0 0,0 0 0 0,11-3 0 16,-7-3-20-16,6 6 2 15,-3 0 0-15,4-9 0 0,-4 5 6 0,3-2 0 0,1 6 1 0,-4-3 0 16,7-3 11-16,-3 6 0 0,-1 0 0 0,4 0-8 16,-3-7 8-16,0 7 0 0,-4 0 0 0,3 0 0 15,1 0 0-15,-1-3 0 0,1 3 8 0,-4 3-8 16,4-3 8-16,-1 0-8 0,-3 0 8 0,0 7-8 0,0-7 0 0,0 0 0 15,4 6 0-15,0-3 0 0,-4-3 0 0,0 10 0 16,-4-10 0-16,4 9-8 0,-7-9 8 0,7 0 0 16,-7 0 8-16,0 0-8 0,7 0 0 0,1 0 0 15,-1-9 0-15,-7 9 0 0,7 0 0 0,0-4 8 16,-4-2-8-16,4-3 0 0,-3 2 32 0,-1-2 1 16,-3 6 1-16,0-13 0 0,0 7-12 0,0-1-2 15,0-5-1-15,0 5 0 0,-3-8 1 0,-1 5 0 16,4-9 0-16,0 10 0 0,0-14-20 0,0 8 8 15,0-7-8-15,0-1 0 0,0-2 0 0,4 6 0 16,-4-3-15-16,3-3 5 0,-3 3 10 0,0 0-12 16,0 0 12-16,0-4-12 0,0 11 12 0,0-1-8 15,0 3 8-15,0-3-8 0,0 4 8 0,0 2 16 16,4-3-4-16,-4 4-1 0,0-1-11 0,0 4 0 16,3 0 9-16,1-1-9 0,-4 1 0 0,3 9 0 0,-3-10 0 0,4 7 0 15,-4-3 0-15,0 6-10 0,7-6 10 0,-3 3 0 16,-1-4 0-16,1 4-8 0,-4 3 8 0,3-6 0 15,1-4 0-15,3 7 0 0,-7 3 0 0,3-6 0 16,-3-3 0-16,0 9 0 0,0 0 0 0,0 0 0 16,0 0 0-16,0 0 0 0,0 0 0 0,0 0 0 15,0 0 0-15,0 0 9 0,0 0-9 0,0 0 12 16,-3 6 12-16,-4-3 2 0,0-3 1 0,0 0 0 16,3 6-27-16,-7-3 0 0,4-3 0 0,0 0 0 15,0 0 0-15,-3 0 0 0,3 0 0 0,-4 0 0 16,0 0 0-16,-3 0 0 0,4 0 0 0,-4 0 0 15,-4 0 0-15,0 0 8 0,8-3-8 0,-4-3 8 16,0 6-8-16,-4-3 0 0,4-3 0 0,0-1 0 16,0 7-123-1,-1-9-17-15,-2 6-3 0,3-3-818 0</inkml:trace>
  <inkml:trace contextRef="#ctx0" brushRef="#br0" timeOffset="6555.36">28949 1368 1666 0,'-11'3'36'0,"1"-6"8"0,-1 3 2 0,-3-6 2 0,4 3-39 0,-1 3-9 0,-3 0 0 0,3 0 0 16,1 0 0-16,-4 0 0 0,-1 0 0 0,5 0 0 16,-1 0 0-16,1 0 0 0,3 3 0 0,-4-3 0 15,4 6 0-15,0-12 0 0,-4 3 0 0,4 3 0 16,4 0-9-16,3 0 9 0,-7 0 0 0,7 0 0 15,0 0-10-15,0 0 10 0,0 0-8 0,0 0 8 16,0 0 0-16,0 0 0 0,0 0 0 0,0 0-8 0,0 0 8 0,7 3 8 16,3 3-8-16,1 4 11 0,0-1 29 0,6 0 7 15,1 7 1-15,-1-3 0 0,5 9-23 0,-1 0-4 16,0 3-1-16,4 3 0 16,3 0-8-16,0 7-1 0,0-1-1 0,4 1 0 0,3-7-2 0,8 9-8 15,3-2 12-15,3-7-4 0,4 7 9 0,-4-4 2 16,57 35 19-16,-53-32-38 0,-4 4 0 15,4-3 0-15,0 8 0 0,0-5-10 0,4 6-6 16,-5 0 0-16,-2 0-1 0,-4-7 17 0,-4-2 0 16,-3 3 0-16,0-4 0 0,-8 0 0 0,-2-8 0 15,-1 2 9-15,-7-9-9 0,0 9 0 0,0-9 0 16,1 3 0-16,-5-4-583 16,1-5-121-16</inkml:trace>
  <inkml:trace contextRef="#ctx0" brushRef="#br0" timeOffset="10078.1">30618 2770 864 0,'0'0'38'0,"0"0"8"0,0 0-37 0,0 0-9 16,0 0 0-16,0 0 0 0,0 0 158 0,7-6 30 15,0 3 5-15,-7 3 2 16,3 0-105-16,4-10-21 0,-3 4-4 0,3-4-1 0,-4 1-44 0,4 0-10 16,1 2-2-16,2-2 0 0,1 6-8 0,3-13 0 15,0 7 0-15,0-1 0 0,0-5 0 0,4 12-14 16,-1-7 3-16,5-6 1 0,-1 7 1 0,-4 0 0 15,5-7 0-15,-5 7 0 0,4-1-7 0,1-2 0 16,2-4-1-16,1 7 0 0,-4-1 0 0,0-6 0 16,0 7 0-16,1 0 0 0,-5-1 17 0,4 4-8 15,-7 3 8-15,1-7 0 0,-1 4-13 0,3 6 4 0,-6-9 1 0,0 6 0 16,-1-4-3-16,1 7 0 0,-4-3 0 0,3-3 0 31,-10 6-27-31,4 0-6 0,-4 0 0 0,0 0-390 0,0 0-78 0</inkml:trace>
  <inkml:trace contextRef="#ctx0" brushRef="#br0" timeOffset="11663.63">30857 2585 230 0,'0'0'20'0,"-7"9"-20"0,0-2 0 0,-3 2 0 16,-1-3 199-16,1-3 35 0,3-3 7 15,0 10 2-15,-1-10-178 0,8 0-35 0,0 0-7 0,0 0-2 16,-7 0 58-16,7 0 11 0,0 0 2 0,-3-10 1 15,-1 7-67-15,4 3-14 0,0 0-2 0,0-6-1 16,0-3-9-16,0 2 0 0,-3-2 9 0,3 9-9 16,0 0-10-16,0 0-6 0,0 0-2 0,0-3 0 15,-4-3 18-15,4 6-8 0,0 0 8 0,0 0 0 16,0 0-8-16,0 0 8 0,0 0 0 0,0 0 0 16,0 0 13-16,7-4 10 0,0-2 1 0,8 6 1 15,-1-9 7-15,0-1 2 0,7 1 0 0,0 0 0 16,11-1 10-16,0-9 3 0,-1 4 0 0,1-4 0 15,3 3-31-15,4-12-5 0,-4 9-2 0,4-6 0 0,0 0-9 0,3-3 0 16,8-1-10-16,-4-5 10 31,-1 6-41-31,1-7-3 0,0 1 0 0,-3-1 0 0,-1 7-45 0,-3-6-10 0,-4-4-1 16,0 13-1-16,-3-3 22 0,0 3 5 0,-1-4 1 0,-2 4 0 16,-1 3 20-16,0-3 4 0,0 6 1 0,1 4 0 15,2-14 6-15,-6 11 2 0,0 2 0 0,-4-6 0 0,0-3 32 0,0 6 8 16,-3 3 0-16,-4-2 0 0,-3 2 12 0,-1-3 4 15,-3 3 0-15,-3 4 1 0,-1-4 47 0,-6 7 10 16,3-1 2-16,-7 4 0 0,3-3-4 0,1 9 0 16,-4-3 0-16,3 3 0 0,-3-10-30 0,0 10-6 15,0-6-2-15,3 6 0 0,1-9-26 0,-1 5-8 0,1 4 0 0,-1-6 0 16,1 6 0-16,3 0 0 0,0 0 0 0,-4-3 0 16,-3 3-12-16,4-6-10 0,3 6-2 0,0 0 0 15,-7 0 13-15,-1 0 3 0,1 0 0 0,7 0 0 16,0 0 8-16,0 0 0 0,-3 6 0 0,3-6-8 15,0 0 8-15,0 0 14 0,-7 0-3 0,7 0-1 16,0 0 4-16,0 0 1 0,-7 3 0 0,7-3 0 16,0 0-15-16,0 0 0 0,0 0-9 15,0 0 9 1,-4 10-32-16,4-10-1 0,0 0 0 0</inkml:trace>
  <inkml:trace contextRef="#ctx0" brushRef="#br0" timeOffset="12859.65">32152 1629 921 0,'0'0'82'16,"0"0"-66"-16,0-4-16 0,-3-2 0 15,3 3 105-15,0-10 18 0,0 10 3 0,0-3 1 0,0 6-102 16,0-3-25-16,0-3 0 0,3-4 0 0,1 1 22 0,-4 9-1 16,0-3 0-16,3-4 0 15,-3 1 8-15,4 6 2 0,-4 0 0 0,0 0 0 16,3-9-31-16,1 6 0 0,-4 3-8 0,0 0 8 16,0 0 0-16,0 0 0 0,0 0 8 0,0 0-8 15,0 0-17-15,-4 12-10 0,-3-6-1 0,4 13-1 0,-1 0 29 0,1 3 0 16,-1 0 0-16,1 6 0 0,3 7 0 0,0-1 0 15,-4 4 9-15,4 6-9 0,0 0 31 0,4 6 0 16,-4 3 0-16,3 4 0 0,-3 5-23 0,4 1-8 16,-1 0 0-16,-3 9 0 0,-3-3 0 0,-1-3 0 15,4 12 0-15,-3 0 0 0,-4 4 0 0,3 9 0 16,-3-10 9-16,3 13-9 0,-3 4 0 0,4-4 0 0,-4 9 0 0,0-2 0 16,-4-4 21-16,1 9-1 0,3-5 0 0,-4-4 0 15,4-15 42-15,0 5 8 0,-4-15 2 0,4 7 0 16,0-7 3-16,0-3 1 0,0-3 0 0,0-3 0 15,-4-10-46-15,4 0-9 0,-3 0-1 0,3-2-1 16,0-4-19-16,3 0 0 0,-3-3 0 0,4-13 0 16,-1 0 0-16,-3 1 0 0,3-4 0 15,1-3 0-15,3-3 13 0,-4-3-1 0,1-4 0 0,3 1 0 16,-7-3-3-16,3-7-1 0,4 3 0 0,-3-6 0 16,3-3-8-16,-7 7 0 0,7-7 0 0,0 0 0 15,0 0 0-15,0 0 0 0,0 0-12 0,0 0 12 16,0 0-12-16,0 0 12 0,0 0-10 0,0 0 10 15,0 0 0-15,0 0 0 0,0 0 0 0,0 0 0 16,0 0 0-16,-4-10 0 0,1 4 0 0,3 6 0 16,0 0 0-16,-4-9-9 0,1-1 9 0,3 1-12 0,-8-1 12 0,8 1-13 15,-3 3 5-15,3 6 8 0,0-3 0 0,-4-7 0 16,4 1 0-16,0-7 0 0,-3 7 0 0,3-1 8 16,0 1 2-16,0-7 0 0,0 4 5 0,-4-4 1 15,4 0 0-15,0 4 0 0,-3-4-16 0,3 0 11 16,-4 4-11-16,1-4 10 0,-1 7-10 0,1-7 12 15,-1 7-12-15,1-4 12 0,-1-3-1 0,-3 7 0 16,4-7 0-16,-4 7 0 0,-1 0 3 0,1-10 1 16,4 9 0-16,-4-5 0 0,0 2-6 15,0-3-1-15,0 4 0 0,-4-4 0 0,0-9 4 0,1 6 1 16,-4-6 0-16,-4-3 0 0,4 3-5 0,-7-3 0 16,-4-1-8-16,0-5 12 0,1 9-12 0,-4-6 0 15,-4-1 0-15,0 4 0 0,0 3 0 0,-3-3 0 16,-4-1 0-16,4 4 0 0,3-3 8 0,4 12-8 15,-4-12 0-15,4 9 9 0,3 1-9 0,-3-1 10 0,3 3-10 0,-3-9 10 16,3 6 10-16,-6 4 3 0,3 2 0 0,3-3 0 16,-3 4-12-16,6-10-3 0,-2 3 0 0,-1 0 0 15,0 0-8-15,4-6 0 0,-4 6 0 0,4-6 0 16,0 7-11-16,0-8 11 0,3 8-8 0,-3-4 8 31,4 6-28-31,-1-9-1 0,0 6 0 0,1 0 0 0,-1 4-23 0,-3-4-4 0,3 9 0 0,1 1-1 16,-5 0-12-16,1 2-3 0,0-2 0 0,-4 9-928 15</inkml:trace>
  <inkml:trace contextRef="#ctx0" brushRef="#br0" timeOffset="17313.24">28000 15721 1537 0,'0'0'68'0,"-4"-10"14"0,1 1-66 0,-4-10-16 0,3 4 0 0,-3 2 0 15,0-12 98-15,-3 6 16 0,3 0 3 0,-4-12 1 16,0 3-37-16,1-1-7 0,-4-5-2 0,0-4 0 15,0-6-15-15,-1 7-3 0,-6-7-1 0,0-6 0 16,-4 6-7-16,-3 3-2 0,0-3 0 0,0-6 0 16,-8 6 0-16,1-3 0 0,3 3 0 0,1-9 0 15,-1 9-21-15,0-9-5 0,0 9-1 0,4 3 0 16,0 0-17-16,-4-3 0 0,8 7-8 0,-5 2 8 16,5-2 0-16,-5 2 0 0,8 1 0 0,-3 5 10 15,-1 4-10-15,7 3 8 0,-3-3-8 0,3 10 8 16,4-4-8-16,-3 9 0 0,-1-8-12 0,0 11 12 15,4-5-11-15,0 2 11 0,0 1-8 0,0 3 8 0,3-4 0 0,-3 1-8 16,4 3 8-16,-1-4 0 0,4 10 0 0,0-3 0 16,0-3 0-16,0 6 0 0,3-3 0 0,4 3 8 15,0 0-8-15,0 0 8 0,0 0-8 0,0 0 0 16,-3 0 0-16,3 0 0 0,0 0 0 0,-4-7 0 16,4 7 0-16,-3 0 0 0,-1-3 0 0,4 3 0 15,0 0 0-15,0 0 0 0,-3 0 0 0,3 0 0 16,0 0 0-16,0 0-8 0,-7 3 8 0,7-3 0 15,0 0 0-15,0 0 0 0,0 0 0 0,-7 16 0 16,3-13 8-16,4-3-8 0,0 10-8 16,0 5 8-16,-4-5-12 0,4 8 12 0,0-8 0 15,0 6 0-15,0 2 0 0,-3 1 0 0,3 0-8 16,-4 6 8-16,1-6-8 0,-1 6 8 0,1 3 0 16,-4-3 0-16,3 3 0 0,1-2-8 0,-1 2 0 0,-3 0 0 0,4 3 0 15,-1-9 8-15,4 10 0 0,0-10 0 0,-3 3 0 16,3 0 0-16,0-6 11 15,3-1-3-15,-3 1 0 0,4 0-8 0,-1-3 0 0,1-7 0 0,-4 1 0 16,3-1 0-16,-3 0-12 0,0-9 4 0,0 0 8 16,0 0 0-16,0 0 0 0,0 0 0 0,0 0 0 15,4-9-8-15,-4-4 8 0,0-5 0 0,-4-4 0 16,4 3 0-16,0-6 16 0,-3 3-2 0,3-6-1 16,0-4-13-16,0 4 0 0,0-7 0 0,0 7-10 15,3-6 2-15,1-4 0 0,-4 4 0 0,3-4 0 16,1-3 8-16,-4 4-13 0,3 2 5 0,1-2 8 0,-4 2 0 15,3 1 0-15,-3 5 0 0,0 4 0 16,-3 3 0-16,3-3 0 0,-7 9 0 0,3-2 0 16,1 5 17-16,-1-3-1 0,-3 10-1 0,0-3 0 15,0-1-15-15,0 1 11 0,0 6-11 0,0-3 10 16,3 6-10-16,-3-10 0 0,4 10 9 0,3 0-9 0,0 0 8 0,0 0-8 16,0 0 8-16,0 0-8 0,0 0 0 0,0 0 0 15,0 0 0-15,10 0 0 0,1 10 0 0,0-1 0 16,3-9 0-16,0 9 0 0,3-2 0 0,5 2 9 15,-5-6-9-15,8 3 0 0,0-2 9 0,6 2-9 16,-6 3 0-16,3-2 9 0,8-4-9 0,-1 3 8 16,0-3-8-16,0 3 8 0,4-3-8 0,-4-3 0 15,4 7-12-15,0-4 12 0,-4-3-11 0,4 0 11 16,3 6-8-16,1-6 8 16,3 3-127-16,0-3-20 0,-4 0-4 0</inkml:trace>
  <inkml:trace contextRef="#ctx0" brushRef="#br0" timeOffset="20231.05">19325 10167 1555 0,'0'0'138'0,"-7"0"-110"0,7 0-28 0,-3 3 0 16,-4-3 157-16,7 0 27 0,0 0 4 0,0 0 2 16,0 0-123-16,0 0-25 0,-4-3-5 0,4 3-1 15,0 0 1-15,-4-6 0 0,1 3 0 0,3-6 0 16,0-1-1-16,0 1 0 0,0-4 0 0,-4 4 0 16,4-4 0-16,0-2 0 0,0-4 0 0,-3 3 0 15,-1-6-19-15,1-3-4 0,-1 6-1 0,1-12 0 16,-4 3-3-16,-4-1-1 0,4-5 0 0,-3-1 0 15,2-2 9-15,-6-7 2 0,4 0 0 0,-4-9 0 16,3-1 1-16,0-2 0 0,1-4 0 0,3-2 0 16,0-1-20-16,3-9 0 0,1 0 0 0,3-7 0 15,3-2 0-15,1-1 0 0,6 1 0 0,-3-7 0 16,4-9 0-16,0 6 0 0,-1-7 0 0,1 8 0 16,-1-8 9-16,4 7-9 0,-3-6 0 0,-4-6 9 15,4 2 2-15,-1 4 0 0,-6 0 0 0,3-3 0 0,-4-7 9 0,1 10 1 16,-1-4 1-16,-3 4 0 0,4-3 5 0,-4-4 1 15,0 4 0-15,0 3 0 0,0 0-20 0,-4-1-8 16,1-2 0-16,-1 3 8 0,4 0-8 0,-3 6 8 16,-1 0-8-16,1-3 8 0,-1 3-8 0,1 9 0 15,-4-6 0-15,3 7 0 0,-6 3 0 0,6 5 0 16,-7-8 0-16,4 9 0 0,0 3 0 0,0-3-9 16,-3 6 9-16,-1-3 0 0,4 6 0 0,-4 0 0 15,4 4 0-15,0 2 0 0,-3-5 0 0,3 8 0 0,3-5 0 0,-3 12 0 16,0 0 0-16,4 6 0 15,-4 3 8-15,3 1-8 0,0 5 0 0,1 4 0 16,-1 0 0-16,1 3 0 0,3 9 0 0,0-3 0 16,-4 10-12-16,1-1 12 0,6 1-8 0,-3 9 8 0,0 0 0 15,0 0 0-15,7 9-24 0,0 1 1 0,-3 6 1 0,3 2 0 16,0 1 9-16,-3 6 1 0,3 3 1 0,0 1 0 16,-4 15 11-16,1-10 0 0,-4 19-9 0,0-6 9 15,0 7-8-15,0 5 8 0,0-2-10 0,0 5 10 16,3 7 0-16,-3-6 0 0,0 19 0 0,0-13 0 15,4 12 0-15,-1 1 0 0,1-10 0 0,-1 13 0 16,4-1 0-16,-3 1 0 0,3 0 0 0,0 9-9 16,0-10 9-16,-3 10 0 0,-1-3 0 0,1 6 0 15,-1 1 0-15,1-7 0 0,-4 9 0 0,3-3 0 16,-3 10 0-16,0-7 11 0,0 7-11 0,-3-4 12 16,3 7-12-16,-4-3 10 0,-3-1-10 0,4 4 10 15,-4 3-10-15,0-3 0 0,0 6 0 0,-4-3 0 16,4-4 0-16,0 7 0 0,0-3 8 0,0-3-8 0,3 3 0 15,4-7 10-15,4 1-10 0,-1-3 10 16,4 2 0-16,4-2 0 0,-1-4 0 0,8-3 0 0,-4 4-10 0,4-4 12 16,0 6-12-16,-1-9 12 0,1 4-12 0,-1 5 0 15,-2-3 0-15,-1 1 0 0,0 2 0 0,3-2 0 16,-2 5 0-16,-5 1 0 0,1 3 0 0,-4 2 0 16,0-2 0-16,0 3 0 0,-7 3 0 0,3-6 0 15,1 3 0-15,-4-4 0 0,0 8 0 0,0-5 0 16,-4-2 0-16,4-3 0 0,0-1 0 0,0 4 0 0,0-3 0 15,0-4 0-15,0-2 0 0,4-4 0 0,-4 9 0 0,3-5 0 16,4 2 0-16,-3-2 0 0,0-1 0 0,-1 3 0 16,-3-2 11-16,0-4-3 0,4 0-8 0,-4-6 12 15,0 6-12-15,0 4 11 0,0-4-11 0,0 0 10 16,0-6 1-16,-4 6 0 16,4 0 0-16,0 1 0 0,0-7 3 0,0 0 1 15,0 3 0-15,0-10 0 0,0 4-5 0,0-6-1 0,0-4 0 0,0 0 0 16,0-5 6-16,4-8 1 0,-4 4 0 0,0 0 0 15,0-3-16-15,0-3 0 0,0-3 0 0,0-4 0 16,0 4-9-16,-4-13 9 0,4 6-13 0,0-6 5 16,0 3 8-16,0-6 0 0,-3 3 0 0,-1-3 0 15,0-6 0-15,4 2 8 0,-3-2-8 0,3 0 0 16,-4-7 8-16,4-3-8 0,-3 0 10 0,-1-9-10 16,4 6 0-16,0-6 0 0,-3-3 0 0,-1-4 0 0,1 4-12 0,3-7-6 15,-4-2-1-15,4-7 0 16,0 0-102-16,0 0-21 0,0 0-4 0,-7-16-1190 15</inkml:trace>
  <inkml:trace contextRef="#ctx0" brushRef="#br0" timeOffset="21098.73">16447 9650 2480 0,'-15'0'55'0,"-2"3"11"0,-8-3 2 0,-3 6 1 0,3 1-55 0,-7-4-14 0,1-3 0 0,2 0 0 0,1 6 20 0,4-6 0 16,2 3 1-16,-2-3 0 0,6 0-8 0,0 0-1 15,4 0-1-15,0 0 0 0,0 0-11 0,7 0 0 16,-4 6 0-16,4-6 0 0,4 4 0 0,3-4-9 16,0 0 9-16,0 0-10 0,0 0 10 0,3 9-8 15,4-3 8-15,4 4-8 0,0-7 8 0,6 3-12 16,4 3 12-16,8 1-12 0,2-1 21 0,8-2 4 15,7-4 1-15,3 3 0 0,8-6 24 0,6 9 5 0,1-9 1 0,6 7 0 16,12-7-16-16,2 0-2 0,8 0-1 16,7 0 0-16,-4 0 5 0,11-7 1 0,7 7 0 0,3 0 0 15,1 0-31-15,2 0 0 0,8-9 0 0,4 9 0 16,3 0 0-16,7 0 0 16,7 0 0-16,8-6 0 0,2 6 12 0,8 0-3 0,0 0-1 15,7 0 0-15,7 0-8 0,-4 0 0 16,4 0 0-16,0 6 0 0,7-6 0 0,0 9 0 0,7-9 11 0,-4 10-11 15,1-4 20-15,3-3-1 0,7 3-1 0,-3-2 0 16,-4 2 12-16,14-3 2 0,3 3 1 0,-2-6 0 16,-5 3-21-16,8 4-12 0,7-7 12 0,-1 0-12 15,1 0 8-15,3 3-8 0,4 3 0 0,0-6 0 16,3 0 8-16,0 0-8 0,1 6 0 0,-5-3 0 16,-2-3 0-16,-1 7 0 0,4-4 0 0,-11 3 0 15,-3-3 0-15,-4-3 0 0,-4 10 8 0,4-10-8 0,1 6 12 0,-1-3-2 16,0 3 0-16,-7-6 0 0,-3 7 4 0,-1-4 1 15,1-3 0-15,-4 0 0 0,-7 0-5 0,-4-3-1 16,-7-4 0-16,-3 7 0 0,0 0 8 0,-7-6 2 16,-11 6 0-16,0-3 0 0,1 3-19 0,-8 0 0 15,-7 0 0-15,-7 0 0 0,-3 0 0 0,-12 0-14 16,-6 3 1-16,-10 3 0 0,-1 4 13 16,-3-1 0-16,-15-3 0 0,-2 4-9 15,-8-1-35-15,-7 1-6 0,-4 5-2 0,-6-2 0 16,-1 3-151-16,1-7-30 0,-8 10-7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0:24.2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28123 12444 1566 0,'0'0'69'0,"0"0"15"15,0 0-68-15,0 0-16 0,0 0 0 0,0-3 0 16,0 3 77-16,-3-6 12 0,3 6 3 0,-4-7 0 0,4 7-36 0,-3-3-8 15,-4 3 0-15,0 0-1 0,-4 0-17 0,1 3-3 16,3 4-1-16,-4-1 0 0,0-3 18 0,1 6 3 16,-1 1 1-16,1-1 0 0,-4 7-1 0,-1 3 0 15,1-4 0-15,-3 4 0 0,-1 0-32 0,-3 9-7 16,0-3 0-16,3 3-8 0,-3-2 9 0,-4 2-9 16,0-3 0-16,4 3 9 0,4-9-9 0,-1 6 8 15,4-6-8-15,0 0 8 0,3-4-8 0,4 1-14 16,0-7 3-16,0-5 1 15,0 5-179-15,7-9-36 0,0 0-7 0,0 0-2 0</inkml:trace>
  <inkml:trace contextRef="#ctx0" brushRef="#br0" timeOffset="214.43">27785 12497 2750 0,'-11'10'122'0,"8"-10"25"0,-4 0-118 0,3 6-29 0,4-6 0 0,0 0 0 15,0 0 56-15,4 9 6 0,-4-9 1 0,7 3 0 16,-4 7-52-16,8-4-11 0,-1 4 0 0,-3-1 0 16,8 0 0-16,-1 1-12 0,-4-1 12 0,4 7-12 31,-3 0-23-31,3-4-4 0,0 7-1 0,-3 6 0 0,3 0 13 0,0-3 3 0,-3 3 0 0,-1-6 0 16,4 6-84-16,-3 0-17 0,-1-6-3 0,-3 6-952 15</inkml:trace>
  <inkml:trace contextRef="#ctx0" brushRef="#br0" timeOffset="449.65">28198 12968 1036 0,'0'0'46'0,"0"0"10"0,0 0-45 0,0 0-11 15,7 3 0-15,-7-3 0 0,0 9 324 0,0 7 62 16,0-13 13-16,-4 13 2 0,1-7-315 0,-1 0-63 16,0 7-13-16,-3-3-2 0,4 2-8 0,-4 1 0 0,3 3-8 0,-3-7 8 15,4 4 0-15,-4 3 0 0,3 0 0 0,-3-4 11 32,4 4-43-32,3-3-9 0,-4-4-2 0,4 4-676 0,-3-6-135 0</inkml:trace>
  <inkml:trace contextRef="#ctx0" brushRef="#br0" timeOffset="1400.92">18034 7784 115 0,'0'0'10'0,"0"0"-10"16,-7-6 0-16,0 3 0 0,0-4 190 0,7 7 36 16,-4-3 7-16,4 3 2 0,-10-6-138 0,6-3-27 15,1 9-6-15,-1-10 0 0,1 10-3 0,-1-6 0 0,4 6 0 0,0 0 0 16,0 0-13-16,0 0-4 16,-3 0 0-16,3 0 0 0,0 0-6 0,0 0-2 15,-4-3 0-15,4 3 0 0,0 0 44 0,0-6 9 0,-3-4 2 0,-1 7 0 16,4-3 6-16,0-4 2 0,0 4 0 0,0 3 0 15,-4-6-46-15,4 9-9 0,4-7-1 16,-4 7-1-16,0 0-30 0,0 0-12 0,0 0 8 0,0 0-8 16,0 0 0-16,-4 10 0 0,-3-4 0 0,-3 13 0 15,-1 0-11-15,-3-1 11 0,-4 7-8 0,1 4 8 16,-1 2 0-16,1-3 0 0,-5 0 0 0,5 7-8 16,-4-1 8-16,3-5 0 0,0 5 0 0,1-6 0 15,-1-3 15-15,-3-6-2 0,7 10 0 0,0-11 0 16,-4 4-13-16,4-3 9 0,0-6-9 0,0-4 8 15,3 7-17-15,1-7-4 0,-1 1-1 0,0-4 0 16,4-3-186-16,-3-6-38 0,-11-7-7 16,3-5-2-16</inkml:trace>
  <inkml:trace contextRef="#ctx0" brushRef="#br0" timeOffset="1635.84">17290 7856 1738 0,'0'0'77'0,"0"0"16"0,0 0-74 0,0 0-19 16,7-6 0-16,3 3 0 0,1-3 58 0,3 2 8 16,4 4 2-16,-4 0 0 0,0 0-29 0,3 4-6 15,1 2-1-15,3-3 0 0,4 6-16 0,0 4-3 16,-4-1-1-16,4 4 0 0,-1-3 0 0,-3 9-1 16,1-4 0-16,-5 1 0 0,4 0-11 0,-3 0 10 0,0 6-10 0,-8-6 10 15,4-4-10-15,-3 4 0 0,0-3 9 0,-1-3-9 16,-3 5 0-16,4-8 9 0,-1 5-9 0,-3-5 0 31,4 6-20-31,-4-7-12 0,0-6-1 0,0 6-605 0,0-2-121 0</inkml:trace>
  <inkml:trace contextRef="#ctx0" brushRef="#br0" timeOffset="2038.3">18023 8117 403 0,'7'-4'36'0,"-7"4"-36"0,0 0 0 0,0 0 0 16,4-6 328-16,-4-3 58 0,0 9 12 0,0 0 2 16,0-10-236-16,0 10-48 0,-4-6-10 0,4 3-2 15,-7-3-44-15,4 6-8 0,-4-4-3 0,7-2 0 16,-4 3-33-16,4 3-8 0,-7-6 0 0,7 6-8 0,0 0 0 16,0 0 0-16,0-10 0 0,0 10 0 0,4-3 0 0,3-3 0 15,-4-3 0-15,4 2 0 0,0-2 14 0,1 9-1 16,2-3 0-16,-3-4 0 0,4 4 0 0,-1 3 0 15,-10 0 0-15,11 0 0 0,-4 0-13 0,-7 0 11 16,11 3-11-16,-8 4 10 0,-3-7-10 0,7 9 0 16,-7 1 0-16,0-1 0 0,0 0 0 0,0 7 0 15,-3-7 0-15,-1 4 8 0,-3 3-8 0,4-1 10 16,-8-2-10-16,4 6 10 0,0-4-10 0,3 4 8 16,-6 0-8-16,6 3 8 0,-3-3-8 0,4 0 0 15,-1-1 0-15,4-2 0 0,4 6 0 0,-1-6 0 16,4-1 0-16,4-2 0 0,-1 3 10 0,1-1 3 15,3-2 1-15,0-4 0 0,0 1 11 0,0-1 3 16,0-3 0-16,4 4 0 16,-4-4-45-16,4-3-9 0,-4 3-2 0,0-2 0 15,0-4-188-15,-3 0-39 0</inkml:trace>
  <inkml:trace contextRef="#ctx0" brushRef="#br0" timeOffset="2673.86">15677 12356 1965 0,'15'-3'87'0,"-15"3"18"0,0 0-84 0,10 0-21 0,1 0 0 0,-1-6 0 16,-3 6 66-16,4 0 9 0,-11 0 1 0,7 0 1 15,0 0-38-15,-7 0-8 0,0 0-2 0,0 0 0 16,4 9-17-16,-1 1-3 0,-6-4-1 0,-1 3 0 0,-3 10 4 0,0-3 0 16,-4-4 0-16,-3 13 0 0,0 0 6 0,-3 4 2 15,-1-1 0-15,0 13 0 0,-3-4 4 0,0 7 0 16,0-6 1-16,-4 6 0 0,4-7 11 0,0 4 1 15,-4-3 1-15,4-4 0 0,3 1-24 0,1-7-5 16,-1 0-1-16,4-3 0 0,-4 3-8 0,8-9-11 16,-5 0 3-16,1-3 0 15,4-1-145-15,-1-5-29 0,1-7-6 0,-1-3-831 0</inkml:trace>
  <inkml:trace contextRef="#ctx0" brushRef="#br0" timeOffset="2925.19">15363 12435 1785 0,'0'0'159'0,"0"0"-127"0,-7 9-32 0,0 0 0 15,4-2 208-15,-1 2 35 0,1-6 7 0,-1 7 2 16,8-1-193-16,-4 7-39 0,3-7-7 0,1 7-1 16,-1 3-12-16,4-4 0 0,0 4 0 0,1 0 0 15,2 6 0-15,4-3 0 0,0 0 9 0,4 0-1 16,-4 3-8-16,7 0-13 0,-3-3 3 0,3-6 1 15,0 9 9-15,4-3 0 0,-4-7 0 0,4 4 0 16,3 0-24-16,0-3-2 0,0-1-1 16,-3-2 0-16,3 6-50 0,-3-10-11 0,0 7-1 0,-4-7-1 15,4 1-167-15,-4-1-34 0,18 13-6 0,-15-13-2 16</inkml:trace>
  <inkml:trace contextRef="#ctx0" brushRef="#br0" timeOffset="3502.13">16020 12830 979 0,'0'0'87'0,"0"0"-70"16,0 0-17-16,0 0 0 0,0 0 248 0,0 0 45 16,0 0 10-16,3 6 1 0,-3 3-143 0,0 1-29 15,0 5-5-15,0-2-2 0,4 3-63 0,-1 2-13 16,-3 1-2-16,4 6-1 0,-1-6-21 0,1 6-4 16,-1 3-1-16,-3 1 0 0,4 2-7 15,-1-3-1-15,1 7-1 0,-4-4 0 0,3 4-11 0,-3-4 0 16,0 0 0-16,0-6 0 15,-3 4-49-15,3-11-15 0,-4 8-4 0,4-8-723 16,-7-2-145-16</inkml:trace>
  <inkml:trace contextRef="#ctx0" brushRef="#br0" timeOffset="4607.66">5754 7850 403 0,'0'0'17'0,"0"0"5"0,0 0-22 0,-7-3 0 0,3-3 0 0,1 2 0 16,-1-2 170-16,1 3 30 0,-1-3 5 0,4 6 2 15,-7-10-63-15,4 10-13 0,-5-9-3 0,1 9 0 16,4-6-49-16,-1 6-11 0,1-3-1 0,3 3-1 16,-7 0-40-16,7 0-8 0,0 0-2 0,0 0 0 15,0 0 15-15,0 0 2 0,0 0 1 0,0 0 0 16,0 0-8-16,-7 3-2 0,0 3 0 0,7-6 0 15,-4 6 32-15,-3 4 7 0,4-1 1 0,-12 0 0 16,5 4-13-16,-1 3-3 0,-3 2 0 0,-3 8 0 0,2-1-40 0,-6-3-8 16,4 12 0-16,-8-6 0 0,0-3 0 0,1 10 0 15,-1-7-8-15,4 0 8 0,-4 4 0 0,4-4 0 16,7-3 0-16,-7-3 0 0,-1 3 0 0,8 0 0 16,-3-6 0-16,6 0 0 15,-7 0-49-15,4-1-11 0,4-8-1 0,3 5-1 16,-4-5-110-16,-3-1-21 0,7-2-5 0,-4-7-618 0</inkml:trace>
  <inkml:trace contextRef="#ctx0" brushRef="#br0" timeOffset="4908.46">5179 7925 576 0,'3'-6'51'0,"4"-3"-41"0,-3 2-10 0,3 4 0 16,7-3 296-16,-3 3 56 0,-4-4 12 0,3 4 3 16,1 3-246-16,-1 3-49 0,1-3-9 0,0 10-3 15,3-1-26-15,-11 1-6 0,8 5 0 0,-4 4-1 16,0 0-6-16,0 6-1 0,4-6 0 0,-8 0 0 16,8 6-1-16,-8 0-1 0,4-6 0 0,0 6 0 15,0-3-8-15,4 0-2 0,-7 0 0 0,3-4 0 0,0 4-8 0,3-3 8 16,-3 0-8-16,-3 0 8 0,3 6-8 15,0-6 0-15,3 0 9 0,-2-1-9 0,-8 7 0 0,7-9-12 16,0 3 2-16,-4-6 0 16,4 8-154-1,-3-8-32-15,-1 3-5 0</inkml:trace>
  <inkml:trace contextRef="#ctx0" brushRef="#br0" timeOffset="5657.37">5740 8283 1810 0,'0'0'80'0,"0"0"17"0,-11 0-77 0,11 0-20 0,-10 3 0 0,2-3 0 15,8 0 65-15,-7 0 10 0,0-3 1 0,4 3 1 16,-8 3-55-16,11-3-11 0,0 0-3 0,0 0 0 16,0 0-8-16,0 0-11 0,0 0 3 0,0 0 0 15,-3-10 8-15,3 10-10 0,0 0 10 0,0-3-10 16,0-3 10-16,0 6 14 0,0-6-3 0,0 6-1 16,0 0 34-16,0 0 8 0,0 0 0 0,0 0 1 15,0 0 0-15,0 0 0 0,0 0 0 0,0 0 0 16,0 0-33-16,0 0-6 0,3-3-2 0,-3 3 0 15,4-7-12-15,3 4 9 0,0-3-9 0,-4 6 8 16,4-3-8-16,1-3 0 0,2 6 0 0,-6-4 8 0,3-2-8 0,0 6 0 16,0 0 0-16,0-3 0 0,3-3 0 0,-2 6 0 15,-8 0 0-15,10 0 0 0,-6 0 0 0,-4 0 0 16,7 0 0-16,-7 0 0 0,7 9 0 0,-7-9 0 16,7 6 0-16,0 4 0 0,0-7 0 0,3 6 0 15,-6 1-9-15,3 5 9 0,-3-5 0 0,3-1 0 16,0 7-8-16,3-7 8 0,-3 10 0 0,7-3 0 15,-10-4 0-15,7 10 0 0,3-3 0 0,-4 3 0 16,-3-6 0-16,7-1 0 0,-3 4 0 0,-7-6 0 0,-1 2 0 16,1 4 0-16,-1 0 0 0,-3-3 0 15,-3 3 0-15,-1-4 0 0,-3 4 11 0,0-3-11 16,3-4 12-16,-10 7-12 0,4-3 12 0,-4-7-4 0,3 7 0 16,0-4-8-16,-6-5 11 0,3 2-11 15,0 7 10-15,-1-7-10 0,1-6 9 0,4 4-9 0,-8-4 8 16,11-3-8-16,-11 6 8 0,4-6-8 0,-3-6 8 0,6 6-8 15,-10-3 8-15,7-4-8 0,-4 4 0 0,4-3 8 16,0 3-8-16,0-3-11 0,3-4 3 0,4 4 0 16,0 3 8-16,0-4-8 0,4 4 8 0,3 3-8 15,3-9 8-15,4 3-13 0,-3 3 5 0,3-4 8 16,0-2-10-16,10 9 10 0,-9-10 0 0,9 4-9 16,-6 6 9-16,6 0 0 0,5 0 8 0,-8 0-8 15,7 0 11-15,-11 6-3 0,8-6 0 0,-4 4 0 16,4 2-8-16,-4 0 10 0,0-3-10 0,0 7 10 15,4-4-10-15,-11-3 0 0,10 6 0 0,-6-2 0 0,-4 2 0 0,4 1 0 16,-1-1-10-16,1 0 10 16,-1 1-170-1,-6-1-28-15</inkml:trace>
  <inkml:trace contextRef="#ctx0" brushRef="#br0" timeOffset="23384.47">9183 8408 1324 0,'0'0'118'0,"-7"3"-94"0,0 7-24 0,0-10 0 16,7 0 116-16,-4 9 18 0,-3-3 4 0,0-6 1 16,7 0-103-16,-7 4-20 0,0-4-4 0,0 6 0 15,0-12-12-15,0 6 10 0,0-4-10 0,-4 4 10 16,4-6-10-16,0 6 0 0,0-3 0 0,-4-3 8 15,1 6-8-15,3 6 0 0,-4-6 0 0,1 3 0 16,-1-3 13-16,0 6 1 0,1-2 0 0,-4 2 0 16,3 3 13-16,1-9 2 0,-5 10 1 0,5-10 0 15,-1 9-6-15,4-3 0 0,-7-3-1 0,3-3 0 16,4 0 9-16,-3 7 3 0,-1-7 0 0,4 0 0 16,-7 0-27-16,7-7-8 0,-4 7 0 0,1-3 0 15,-4-3 8-15,0 6-8 0,0-3 0 0,3-3 0 16,-3 6 8-16,3-4-8 0,-6-2 0 0,3 6 0 0,-4 0 16 15,7 0-1-15,-6 0 0 0,3 0 0 0,-1 0 4 0,1 6 1 16,4-2 0-16,-4-4 0 0,3 0-2 0,-3 0 0 16,3 6 0-16,1-6 0 0,-1 0-8 0,1 0-2 15,-5-6 0-15,5 6 0 0,-1 0-8 0,1 0 12 16,-4-4-12-16,3-2 12 0,-3 6-12 0,0-9 0 16,0 9 9-16,0-10-9 0,-1 4 0 0,-2 6 9 15,3-3-9-15,-4-3 0 0,0 3 10 0,4-4-10 16,-3 4 8-16,-1-3-8 0,0 6 9 0,1 0-9 15,3-3 10-15,-4-4-10 0,0 7 10 0,8 0-10 0,-8 0 10 16,1 0-10-16,2 0 0 0,5 0 0 16,-8 0 0-16,4 0 0 0,0 0 0 0,0 0 0 15,3-3 0-15,-3 3 0 0,0 0 0 0,3 0 8 16,1 0-8-16,-8 0 0 0,1 0 0 0,3 3 0 16,-4-3 0-16,0 0 0 0,1 7 0 0,-1-7 9 15,-3 0-9-15,0 0 8 0,3 3-8 0,-3 3 0 0,3-3 0 0,1 4 0 16,-5-4 0-16,1 3 0 0,4-3 0 0,-5-3 0 15,1 6 0-15,4 4 0 0,-5-4 0 0,5-3-11 16,-4 7 11-16,3-10 0 0,0 9 10 0,1-3-10 16,6-3 0-16,-7-3 0 0,1 0 0 0,3 0 0 15,3 7 0-15,-6-7 0 0,2 0 0 0,-2 0 0 16,6 0 0-16,-3 0 0 0,3 0 0 0,-6 0 0 16,-1 0 12-16,1 0-4 0,2 0-8 0,-2 0 12 0,-1 0-12 15,1 0 0-15,-1 3 0 0,0 3 0 0,4 0 0 16,4-3 0-16,-8 4 0 0,4-4 0 0,-4 3 0 0,8-3 0 15,-8 4 0-15,11-4 0 0,-11-3 0 16,8 0 0-16,-4 6 0 0,-1-3 0 16,5 3 9-16,-4-6-1 0,7 0 0 0,0 4 0 15,-7 2-8-15,3-6 8 0,0 0-8 0,1 9 8 0,-1-9-8 16,1 6 0-16,-1-2 0 0,4 2 8 0,-7-3 1 0,3 3 0 16,1-3 0-16,-4 4 0 15,3-4-9-15,-3 3 0 0,0 4 0 0,0-4 0 0,0-3 0 0,-1 6-16 16,1 1 4-16,4-4 1 0,-4 3 11 0,3 1 12 15,-3-1-2-15,3-2-1 0,1 2-9 0,-4-6 0 16,3 6-10-16,4 1 10 0,0-4-10 0,-4 4 10 0,11-1-10 0,-10 0 10 16,3 1 0-16,0-1 13 0,-4-3-1 0,4 10 0 15,0-3-12-15,0-4 0 0,3 7 0 0,-6-7 0 16,-1 10 0-16,1-10 0 0,6 1 0 0,-10 5 0 16,3-5 0-16,4 9-16 0,4-10 3 0,-4 1 1 15,3-4 12-15,1 3 0 0,-4 7 0 0,3-7 0 16,4 1 0-16,0 2 0 0,-7-6 0 0,7 10 0 15,0-6 0-15,7-1 0 0,-7-6 0 0,0 7 0 16,0-1 0-16,4 3 0 0,-4-12 0 0,3 10 0 16,-3 2 0-16,4-2 0 0,-1-1 0 0,-3-2 0 15,4 2 0-15,-4 0 0 0,7 1 0 0,-7-1 0 16,3 1 0-16,-3-4 0 0,7 3 0 0,-7-2 0 16,0-7 0-16,8 9 0 0,-1 0 0 0,3-6 0 15,-6 7 0-15,3-1 13 0,7-2-4 0,-11 2-1 16,8-3-8-16,0-3-12 0,-1 7 2 0,-3-1 1 15,4 1 17-15,6-4 3 0,-10 3 1 0,4 1 0 0,-4-4-12 0,4 3 0 16,3 1 0-16,-4-7 0 0,4 6 0 0,-3 1 0 16,3 2 0-16,0-2 0 0,0-7 0 0,-3 6 0 15,3 1 0-15,-3-10 0 0,6 6 0 0,-3-3-12 16,1 3 2-16,-1 1 1 0,0-4 9 0,3 3 0 16,-2-3 0-16,-1-3 0 0,0 0 0 0,0 0 0 15,0 6 0-15,4-2 0 0,-4-4 0 0,3 0 8 16,1 0-8-16,0 6 8 0,-1-6-8 0,1 0 8 15,0 0-8-15,-1 0 8 0,1 0-8 0,-1 3 0 16,1-3-8-16,3 0 8 0,-7 6 0 0,8-6 0 16,-5 3 0-16,1-3 8 0,7 0-8 0,-8 0 0 15,1 0 0-15,6 7 0 0,-9-4 0 0,2 3-13 16,1-6 5-16,0 0 8 0,-1 0 0 0,-3 6 0 16,7-3 0-16,-10-3 0 0,3 0 0 0,4 7 0 0,-1-4 12 15,-2-3-4-15,2 6-8 0,1-3-12 0,-1 3 2 0,1-2 1 16,0 2 9-16,-1 3 0 0,-3 1 8 0,4-4-8 15,0-3 0-15,-1 7 0 0,5-4 0 0,-5-3-8 16,4 6 8-16,1-2 0 0,-5-7 0 0,4 9 0 16,-3-9 0-16,0 9 12 0,-1-9-2 0,1 7-1 15,-4-4-9-15,0 3 0 0,4-6 0 0,3 3 0 16,-11 4 0-16,8-4-11 0,-4-3 3 0,4 6 0 16,-8-6 8-16,5 9 0 0,2-9 8 0,1 10-8 15,-4-10 0-15,4 0 0 0,-1 6 0 0,1-3-8 16,3-3 8-16,-3 6 11 0,3-6-3 0,0 4 0 0,-3-4-8 15,-1 6 0-15,4-6 0 0,1 3 0 16,-1-3 0-16,-4 6 0 0,5-3 0 0,-1 4 0 16,-4-7 0-16,1 3 0 0,0 3 0 0,-1 0 0 15,1-3 0-15,0-3-11 0,-1 10 3 0,-3-10 0 16,8 6 8-16,-5-6 0 0,4 3 0 0,-7-3 0 0,8 0 0 0,-5 0 11 16,4 0-3-16,1 0 0 0,2 0-8 0,-3 0-9 15,1 0 9-15,-5 0-13 0,1 0 13 0,7 0 0 16,-4 0 0-16,0 0 0 0,0 7 0 0,0-7 0 15,0 3 9-15,4-3-9 0,-4 6 8 0,-3-6-8 16,3 0 0-16,-3 0 0 0,3 3 0 0,0 3 0 0,-3-6-11 16,3 0 11-16,0 0 0 0,-3 0 0 15,3 0 0-15,0 0 0 0,-3 0 0 0,3-6 0 0,0 3 0 16,-3 3 0-16,3-6 0 0,0 6 8 16,-3-3-8-16,3-4 12 0,-4-2-4 0,1 9-8 0,0-3 12 0,3-4-4 15,0 7-8-15,-3-3 0 0,-1-3 0 0,-3 6 0 16,4 0 0-16,0 0 0 0,-4-6 0 0,0 3 0 15,0 3 0-15,0 0-9 0,0-7 9 16,0 7-13-16,0-3 13 0,1 3 0 0,2 0 0 0,-3-6 0 16,4 6 0-16,0-3 0 0,-1-3 0 0,4 2 10 15,-3-2-10-15,0 6 0 0,3-3 0 0,-4-3 0 16,1 6 0-16,3-3 0 0,-3-4 0 0,3 7 0 16,-7 0 0-16,0 7 0 0,7-7 0 0,-3 3-11 15,0-3 11-15,-1 6 9 0,1-3-1 0,0-3-8 16,-1 6 0-16,-3-6 0 0,1 4-12 0,-1-4 3 15,0 0 9-15,0 6 0 0,-4-6 0 0,5 3 0 0,-1-6 0 0,0 3 12 16,0 3-4-16,0-3 0 0,-3 0-8 0,3 0-10 16,3 0 10-16,-3 0-13 0,-3 0 13 0,3 0 0 15,7-3 0-15,-3 3 10 0,-4 0-10 0,4 0 0 16,-1-6 0-16,4 6-11 0,1 0 11 0,-8 0 9 16,-4 0-1-16,8 0-8 0,3 0 0 0,-3 6 0 15,-11-6 0-15,3 0 0 0,5 0 0 0,-1 0 0 16,0 0 0-16,-4 0-12 0,1 0 12 0,0 0 0 15,3 0 12-15,-7 0-12 0,-7 0 0 0,10-6 0 16,4 2 0-16,0-2 0 0,1 6 8 0,-5-9-8 16,1 9 0-16,6-10 0 0,-2 4 0 0,2 3 0 15,-6-3 0-15,-1 6-9 0,8-3 9 0,-4-4 0 16,-3 7 8-16,3 0-8 0,0 0 0 0,4-3 0 16,-1 3 0-16,-3-6 0 0,-7 6 0 0,4 0 0 15,7 0 0-15,-4-3 0 0,-7-4 0 0,7 7 0 0,0-3 0 0,4-3 0 16,-4 6 0-16,3-6 0 0,-3 3 0 0,4-4-8 15,3 4 8-15,-7-3 0 0,-3 6 0 0,3-9 0 16,-3 5 0-16,3-2 0 0,-4 3 0 0,1-3 0 16,3-4 0-16,-3 4 11 0,-1 3-11 0,1-7 12 15,-4 1-12-15,3 0 0 0,1-7 0 0,0 10 0 16,-8 3 0-16,8-7 0 0,-1 1 0 0,1-1 0 16,-1 4 0-16,1-3 0 0,0-7 0 0,-1 7 0 15,4-1 0-15,0 1 0 0,-7-1 0 0,8 1 0 16,2 0 0-16,-3-7 0 0,-10 6 0 0,6 1 0 15,1 0 0-15,0-7 0 0,-4 7 0 0,0-1 0 16,-7 1 0-16,3-1 12 0,8 1-12 0,-4 0 12 16,-11-1-12-16,8 1 0 0,6-1 0 0,-2-5 8 15,-1 5-8-15,-7 1 0 0,0-1 0 0,3 1 0 16,8 3 0-16,-8-7 0 0,-6-2 0 0,6 8 0 0,4-2 0 0,-3-4 0 16,-4 7 0-16,0-3 0 0,3-7 0 0,1 7 0 15,-4 5 0-15,0-5 0 0,-7 3 0 0,3-4 0 16,8 1 0-16,-4-1 0 0,-7 4 0 0,3-3 0 15,8 6 0-15,-4 3 0 0,0-7 0 0,0-2 0 16,-4 0 0-16,8-1 0 0,-1 1 0 0,-3-1 0 16,-7 1 0-16,4-7 0 0,10 7 0 0,-7-7 0 15,-11 7 0-15,4-1 0 0,4 1 0 0,-1 0 0 0,8-1 0 0,-11 1 0 16,-1 2 10-16,-2-2 0 0,10 6 0 16,-7-3 0-16,0-4 3 0,-4 7 1 0,11-3 0 0,-7-4 0 15,0 4-2-15,0 6-1 0,-4-9 0 0,8 6 0 16,3-7-11-16,-7 4 0 0,-4-3 0 0,4 5 0 15,0-8 11-15,4 2-3 0,-8 1-8 16,4 0 12-16,-4 6-12 0,4-7 0 0,0-2 0 16,0 8 0-16,-7-2 0 0,7-3-10 0,0 6 0 0,0 3 0 15,-7-7 10-15,3 7 0 0,4-3 0 0,0 3-8 16,0 0 8-16,0 0 0 0,-4 0 0 0,4-6 0 16,7 6 0-16,-10 0 0 0,-4 0 0 0,3 0 0 15,4 0 0-15,0-3 0 0,-7 3 0 0,3-6 0 16,1 6 8-16,-1 0 3 0,4-4 1 0,-3-2 0 15,-8 6-12-15,7 0-17 0,4-6 4 0,-3 6 1 0,-8 0 12 0,4-3 0 16,3 3 0-16,4 3 0 0,-3-3 0 16,-1 0 0-16,1 0 0 0,-1 0 0 0,11 0 0 0,-11 6 0 15,-6-6 0-15,-1 0 0 0,11 0 0 0,-7 0 0 16,0 6 0-16,-4-6 0 16,4 4 0-16,-4-4 0 0,4 0 0 0,0 0 0 0,-7 0 0 0,7 0 0 15,0 0 0-15,3 0 0 0,-10 0 0 0,7 0 0 16,0-4 0-16,3 4 0 0,1-6 0 15,-8 6 0-15,0 0 0 0,4 0 0 0,4 0 0 0,-4 0 0 16,-11 0 0-16,0 0 0 0,11 0 0 0,-4 0 0 16,-6 0 0-16,3 6 0 0,-8-6 0 0,8 0 0 15,4 0 0-15,-8 0 0 0,-3 4 0 0,6-4 0 16,5 0 0-16,-1 0 0 0,-3 0 0 0,3 0 16 16,1 0-3-16,3 0-1 0,-4 0-12 0,4 0 0 0,-4 0 0 0,1 0 0 15,2 0 0-15,1 0-16 0,0-4 3 0,-3 4 1 16,-1-6 12-16,4 6 0 0,-4-6 0 0,1 6 0 15,-1-3 0-15,0-4 0 0,4 7 0 0,-3-3 0 16,-1-3 0-16,0 3 0 0,1-3 0 0,-1 2 10 16,4-2-10-16,-4 6 0 0,1 0 0 0,3-3 0 15,-1-3 0-15,-2 0 0 0,3 2 0 0,0-2 0 16,3 6 0-16,-3-3 0 0,3-3 0 0,-3 3 0 16,4-4 0-16,-1 7 0 0,-3-3 0 0,3-3 0 15,-3 3 0-15,4-4 0 0,-5 4 0 0,1-3 0 16,0 0 0-16,4 3 0 0,-4 3 0 0,-1-7 0 15,1 7 0-15,0-3 0 0,-3-3-9 0,-1 6 9 16,0 0 0-16,1-3 16 0,-4 3-4 0,-1 0 0 16,-2-6-12-16,-1 6-16 0,7 0 3 0,1 0 1 15,-1 0 12-15,-3 0 0 0,0 0 0 0,0 0 0 16,-1 0 0-16,1 0 16 0,0 0-3 0,0 0-1 0,0-4-12 16,0-2 0-16,3 6 0 0,0 0 0 0,-3 0 0 0,0-3 0 15,0 3 0-15,3 0 0 0,-7 3 0 0,4-3 0 16,-3 6 0-16,-1-2 0 15,0 2-44-15,-3 3-4 0,3 1-2 0,1-1 0 16,-5 10-146-16,1 0-30 0</inkml:trace>
  <inkml:trace contextRef="#ctx0" brushRef="#br0" timeOffset="27574.05">21160 9427 172 0,'0'0'8'0,"0"0"1"0,0 0-9 0,0 0 0 0,0 0 0 0,0 0 0 16,0 0 308-16,0 0 60 0,0 0 12 0,0 0 3 15,0-9-228-15,0 9-46 0,0 0-9 0,-4-6-1 16,4-4-36-16,-3 1-7 0,-1 6-2 0,4 3 0 15,0 0-37-15,-3-7-7 0,-1-2-2 0,4 9 0 16,-7-9-8-16,3 2 0 0,1-2 0 0,3 9-11 16,-4-3 11-16,1-4 0 0,-1-2 0 0,4 0 0 15,0-1 13-15,-3 4 2 0,-1 3 0 0,4-7 0 16,-3 1 13-16,3 3 2 0,-4-7 1 0,4 1 0 0,-3 9 3 0,3-7 1 16,0 1 0-16,-4-7 0 0,4 7-2 0,0-1 0 15,0-5 0-15,0 5 0 16,0 1-14-16,0-1-3 0,4 1-1 0,-4 0 0 15,0 2-4-15,0-2-1 0,3-1 0 0,-3 1 0 16,0 0-10-16,0-1-9 0,0 1 9 0,0-1-13 0,4 1 13 16,-4 0 0-16,0-1 0 0,0-6 0 0,0 10 0 0,0-3 0 15,0-4 0-15,-4 4 0 0,1-1 0 0,-1-2 0 16,1 3 0-16,-4-4 0 0,3-3 8 0,-3 7 0 16,3-7 1-16,1 7 0 0,-4-4 13 0,3-2 2 15,-3-1 1-15,4 6 0 0,-4-2-13 0,0-4-4 0,3 1 0 16,1 5 0-16,-1-2-8 0,-3 2 0 0,3-5 0 0,1 5 0 15,-1 1 0-15,1-1 0 0,-1-5 0 0,-3 5 0 16,4 1 0-16,-4-1 0 0,3 4 0 0,-6-3 0 16,-1-4 0-16,4 4 0 0,-4-1 0 0,1-2 0 15,-1 2 12-15,1 1-2 0,-1 0-1 0,0-4 0 16,4-3-1-16,-3 7-8 0,-1-7 12 0,4 7-4 16,0-10 1-16,-3 3 0 0,2 4 0 0,1-4 0 15,0 1-9-15,-3 2 0 0,3-3 0 16,-4 7 0-16,1-4 0 0,3-2 0 0,-8 5 0 0,5 1 0 15,-4 3 21-15,0-4 9 0,3 1 2 0,-3-1 0 16,3 4-32-16,-3-3 0 0,0-1 0 0,0 7 0 16,0-3 0-16,-4-4 0 0,4 1 0 0,0 3 0 15,0 3 0-15,0-4 0 0,0-2 0 0,0 0 0 16,-1 5 0-16,1-5 0 0,0 3 0 0,0-4 0 16,0 4 0-16,0-3 0 0,-4 6 0 0,4-4 0 0,-3-2 0 0,-1 9 0 15,0-10 0-15,1 10 0 0,-5-9 0 0,5 9 0 16,-4 0 0-16,3 0 0 0,-3-6 0 0,3 6 0 15,-3 0 0-15,3 0 0 0,1 0 0 0,-1 0 0 16,0 0 0-16,-3 0 0 0,4 0 0 0,-1 0 0 16,-3 0-13-16,0 6 4 0,3-6 9 0,0 6 0 15,-3-3 0-15,4-3 0 0,-1 0 0 0,-3 10 0 16,3-10 0-16,1 6-8 0,-1-3 8 0,-3 7 0 16,0-10 0-16,3 6 0 0,-3-3 0 0,0 3 0 15,-1-6 0-15,1 3-8 0,0 4 8 0,3-1 0 16,-3-3 0-16,0-3 0 0,7 0 12 0,0 6-1 0,-4-2-1 0,1-4 0 15,-5 6-10-15,5-3 0 16,-1-3 0-16,1 6 0 0,-1-3-11 0,0 4 3 16,1 2 0-16,2-3 0 0,-2-3 8 0,3 7 0 15,0-4 0-15,0-3-8 0,3 7 16 0,-3-1 3 0,0-3 1 0,3 4 0 16,-3-1-12-16,3 7 0 0,1-7 0 0,-4 1 0 16,0-1 0-16,3 0-17 0,-3 1 4 0,3-1 1 15,1 1 12-15,-1-1 16 0,1 1-3 0,-1-4-1 16,0 3-12-16,1 1 0 0,3-1 0 0,-4 0 0 15,1 1-8-15,3 5-5 0,0-5-1 0,-1 9 0 16,1-10 14-16,-3 7 0 0,-1-1 0 0,4-2-9 16,0 3 20-16,0-1 4 0,4-2 1 0,-5 3 0 15,1-4-26-15,-3 4-5 0,3-7-1 0,0 7 0 16,0-4 16-16,0 4 0 0,0-6 0 0,3 5 0 16,-3-2 0-16,3-4 0 0,1 7 0 0,-1-7-9 15,1 7 9-15,-1-4 0 0,1-2 0 0,-1 6 0 16,1-7 12-16,-1 10 5 0,1-10 1 0,-1 7 0 0,1-7-29 15,-1 7-5-15,1-3-2 0,-4 2 0 16,3 4 18-16,-3-3 0 0,0 2 0 0,0-2 0 16,0 3 0-16,0 0 0 0,0-4 0 0,0-2 0 0,0 6 0 0,3-3 0 15,-3 2 0-15,3 1 0 0,-6-3 11 0,6 3 5 16,1-4 2-16,-4-2 0 0,3 3-29 0,-3 2-5 16,4-2-2-16,3-3 0 0,-4 2 18 0,1 4 0 15,-1-3 0-15,4-4 0 0,-3 4 11 0,3 3 5 16,0-10 2-16,0 7 0 0,0 3-18 0,0-10 0 15,0 10 0-15,0-3 0 0,0-1 0 0,-4-2 0 0,4 6 0 0,-4-4 0 16,4 4 0-16,-3 0 0 0,-1 6 0 0,-3-6 0 16,0 0 0-16,4 6-16 0,-8-6 4 0,4-1 0 15,-3 7 12-15,-1-6 0 0,0-3 0 0,1 3 0 16,-1 0 0-16,1-4 0 0,3-2 0 0,0 2 0 16,-1 4 13-16,1-3-4 0,4 0-1 0,-1-4 0 15,1 4 1-15,3-7 0 0,0 4 0 16,0 3 0-16,3-1-9 0,-3-2 0 0,7 2 0 15,-3 4 0-15,-1-3 0 0,5-4 0 0,-5 10-8 0,1-3 8 16,-1 0 0-16,1 0 0 0,-4 6 0 0,3-6 0 16,1 0 0-16,-4 6 0 0,0-7 0 0,-4 1 0 15,4 0 0-15,-3 3 0 0,3-3 0 0,-4 0 0 16,4-1 0-16,0-2 0 0,0-3 0 0,0 2 8 16,4 4-8-16,-1-9 0 0,1 5 0 0,-1-5 0 0,1-1 0 15,3 7 0-15,-4-4 8 0,4-2-8 0,-3-1 8 16,3 7-8-16,-3-7 8 0,3 10-8 0,-4-10 8 0,1 7-8 15,3 3 8-15,-4 0-8 0,-3-4 0 0,7 11 0 16,-3-8 8-16,-1 1-8 0,-3 0 0 0,4 6 0 16,-1-12 0-16,4 9 0 0,-3-10 0 0,-4 7 0 15,3-3 0-15,5-1 0 0,-5-2 0 0,1-4 0 16,-1 7 0-16,4-7 0 0,0 1 8 16,-3-1-8-16,3 1 0 0,0-1 8 0,0 0-8 0,0 4 0 15,0-4 0-15,0 1 0 0,0 2 8 0,0-2-8 16,-3 2 8-16,3 1-8 0,0 2 0 0,-4-2 0 15,4 3 8-15,0 2-8 0,-3-2 0 0,3-6 0 16,0 5 0-16,0-2 0 0,0-4 0 0,0 7 0 16,0-7 0-16,0 1 0 0,4-1 8 0,-4-3-8 15,0-3 0-15,4 7 8 0,-1-4-8 0,1-3 0 0,-8 4 0 0,8-4 8 16,-4 3-8-16,0 3 0 0,4-9 0 0,-1 10 8 16,1-4-8-16,-1 3 0 0,1-5 0 0,3 5 0 15,-7 0 0-15,4-2 0 0,-1 2 0 0,1 0 0 16,-1 1 0-16,1-1 0 0,-4 1 0 0,4 2 0 15,-1-9 0-15,1 7 0 0,-4-1 0 0,0-3 0 16,4-2 8-16,-1 2-8 0,-3-3 0 0,4 3 8 16,-1-6-8-16,1 3 0 0,0 4 9 0,-1-7-9 15,1 6 8-15,-4-6-8 0,3 3 8 0,1-3-8 16,0 6 0-16,-1-2 0 0,1 2 0 0,3-3 8 16,0 3-8-16,-4-3 0 0,1 7 0 0,0-4 0 15,3 3 0-15,0 1 0 0,-4-1 0 0,5-2 0 0,-1 2 0 16,-4-6 0-16,4 3 0 0,0-6 0 15,-3 3 0-15,3 4 0 0,0-7 0 0,0 0 0 16,1 0 0-16,-5 6 0 0,4-6 0 0,0 0 8 16,0 0-8-16,1 0 0 0,-1 3 0 0,-4-3 0 0,4 0 0 0,-3 10 0 15,0-10 0-15,-4 6 0 0,3-3 0 0,1 3 0 16,-1-3 0-16,-3 7 0 0,0-4 10 0,4 3 1 16,-4 1 0-16,0-4 0 0,0-3-11 0,0 4-16 15,4-4 4-15,-4-3 1 0,-7 0 11 0,10 0 0 16,1 0 0-16,-4 0 0 0,4 0 11 0,-1 0-3 15,1-3 0-15,-1 3 0 0,1-7-8 0,0 7 0 16,-4 0-10-16,3 0 10 0,4-3 0 0,0 3 0 0,-3-6 0 0,3 6 0 16,0 0 0-16,0 0 0 0,0 0 0 0,1 0 0 15,-1 0 0-15,0 0 0 16,3-3 0-16,-2 3 0 0,-1-7 0 0,3 7 0 0,-3 0 0 16,4-3 0-16,0-3 0 0,-4 0 0 0,3 3 10 15,-2-4-10-15,-1 4 0 0,0-3 0 0,3-3 0 16,-2 5 0-16,2-2 0 0,-3-3 13 15,0 2-3-15,1 4-1 0,2-6-9 0,-3 3-9 0,4-4 9 0,0 7-13 16,-4-3 13-16,3-4 0 0,1 1 0 0,0 3 0 16,-1 3 0-16,1-4 0 0,-1 4 0 0,5-3 0 15,-5 3 0-15,1-3 0 0,-4 2 0 0,0-2 0 16,4 3 0-16,-4-3 0 0,0-4 0 0,0 10 0 16,4-6 0-16,-1-3 0 0,1-1 0 0,0 1 0 15,-4-1 0-15,3 1 0 0,1 0 8 0,-4-1-8 0,0 1 8 0,0-7-8 16,1 7 9-16,-1-7-9 15,-4 7 8-15,4-4-8 0,0-3 0 0,-3 1 0 0,3 2 0 16,-3-3 8-16,-1 4-8 0,1-4 0 0,3 1 0 0,-3 2 0 16,-4-3 0-16,3 7 0 0,1-7 0 0,-4 7 0 15,3-4 0-15,-3-2 0 0,4-1 0 0,-4 3 0 16,0-2 0-16,-3 5 0 0,3-8 8 0,0 2-8 16,-4-3 0-16,4 0 0 0,0 0 8 0,-3 1-8 15,3-4 0-15,-3 0 0 0,3-3 8 16,0-1-8-16,-4 5 0 0,4-5 0 0,0-2 0 0,0 3 0 15,0-3 0-15,0 3 0 0,-3 6 0 0,3-6 0 16,-3 6 0-16,3-6 0 0,-4 6 0 0,4-6 0 16,-7 6 0-16,4 1 0 0,-1-8 0 0,1 8 0 15,-4-1 0-15,0 0 0 0,-4 0 0 0,1-6 0 0,-1 6 0 0,1-6 0 16,-1 0 0-16,1 3 0 16,-1-3 0-16,1-3 0 0,3-4 0 0,0 4 0 0,0-6 0 0,0 6 0 15,3-7 0-15,1 7 0 0,3 3 0 0,-4-7 0 16,1 1 0-16,-1 12 0 0,1-9 0 0,-1 12 0 15,1-6 0-15,-4 0 0 0,0 10 0 0,0-7 0 16,3 3 0-16,-3-2 0 0,4 2 0 0,-4-3 0 16,0 3 0-16,0 4 0 0,-4-4 0 0,4-3 0 15,-3 4 0-15,3-4 0 0,-4 0 0 0,1 0 0 16,-4 4 0-16,7-4 0 0,-4 0 0 0,4 3 0 16,0-3 0-16,-3 1 0 0,-1-1 0 0,4 0 0 15,-3-3 0-15,3 9 0 0,-4-2 0 0,4-4 0 16,-3 3 0-16,3 4 0 0,-4-4 0 0,1 7 0 15,-1-1 8-15,0-5-8 0,1 5 0 0,-1 1 0 16,1-1 0-16,-4 1 8 0,0 0-8 0,3-1 0 16,-3 1 0-16,0 2 0 0,0-2 0 0,0 0 0 0,0-1 0 0,-4 4-10 15,1-3 10-15,-1-1-12 0,1 7-7 0,3-6-1 16,-4 2-1-16,4-2 0 16,-4 3-106-16,1 3-21 0,3 3-4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1:31.02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27411 12579 403 0,'0'0'17'0,"0"0"5"0,0 0-22 0,0 0 0 15,0-3 0-15,0-4 0 0,0-2 46 0,0 9 5 16,0-9 1-16,-4 9 0 0,4-10 34 0,0 10 7 16,0 0 2-16,0 0 0 0,0-6-3 0,0 6 0 15,4-3 0-15,-4 3 0 0,0-10-22 0,0 4-5 16,0 6-1-16,0 0 0 0,-4-9-25 0,4 9-6 16,-3-3-1-16,-1-4 0 0,1 1-15 0,3 6-3 15,-4-3-1-15,1-3 0 0,-4 2-1 0,0-2-1 16,0 3 0-16,3-3 0 0,-3 3 13 0,0-4 4 15,-4-2 0-15,1 9 0 0,3-9-16 0,-4 2-4 16,-3 4 0-16,3-3 0 0,-3 6-8 0,0-3 0 16,0-4 0-16,0 4 0 0,0 3 0 0,-4 0 0 15,4 0 0-15,-4 0 0 0,4 0 0 0,-3 3-14 0,-8-3 3 0,4 7 1 16,0-4 10-16,-4-3 14 0,4 0-3 0,0 6-1 16,-4-3-10-16,4 4-11 0,3-7 3 0,-3 9 0 15,0-9 8-15,0 6 11 0,3-3-3 0,0 4 0 16,-3-4-8-16,0 3 0 0,0-3 0 0,3 3 0 15,1 4 0-15,-5-7 0 0,1 10 0 0,0-4 0 16,0 0 0-16,0 1 0 0,-7-1 0 0,3 1 0 16,0 5 0-16,-3-2 0 0,3-4 0 0,1 7 0 15,-1-7 0-15,0 10 0 0,0-3 0 0,4-4 0 16,-3 4 0-16,-1 0 0 0,4-7 11 0,-4 4-11 16,0 2 16-16,1 1-4 0,-1-3 0 0,4 2 0 15,0 1-12-15,-1 3 0 0,1-7 8 0,4 4-8 16,-1 3 0-16,0-4 0 0,-3 4 0 0,0 0 0 15,3-3 0-15,1 3 0 0,-1-1 0 0,0 1 0 16,1 0 0-16,3-3 0 0,-4 9 0 0,4-3 0 16,0 0 0-16,0 0 0 0,-4 3 0 0,4 0 0 0,0-3 0 0,3 9 0 15,-3-9 0-15,4 0 0 0,-1 0 0 0,0-3 0 16,1 6 0-16,-1 0 0 0,1-6 0 0,3 6 0 16,-4-3 0-16,-3 22 0 0,3-19 0 15,4 3 0-15,0-3 0 0,0 3 0 0,0 0 0 16,0 4 0-16,0-4 0 0,0 0 0 0,0 1 0 15,3 2 0-15,-3-3 0 0,4 0 0 0,-1-3 0 16,-3 10 8-16,4-7-8 0,3 0 0 0,-4-3 0 16,1 4 0-16,3-1 0 0,0 6 12 0,0-9 0 0,0 4 0 15,0-4 0-15,0 3 16 0,0 6 4 16,3-5 0-16,1 5 0 0,-1-6-32 0,4 7 0 16,0 3-8-16,0-4 8 0,-3 1 0 0,3-1 0 15,4-3 0-15,-4 4 0 0,3-1 0 0,-3 1 0 16,4-7 0-16,-1 0 0 0,1 7 0 0,0-10 12 0,-1 3-3 0,1 0-1 15,-1-3 6-15,1-6 1 16,3 6 0-16,-3 0 0 0,3-3-6 0,3-6-1 0,1 9 0 0,0-6 0 16,-1 0 0-16,8 0 0 0,0-1 0 0,-1 4 0 15,1-3-8-15,0 0 10 0,6 0-10 0,-2 6 10 16,2-6 5-16,-2 6 1 0,2-3 0 0,-2 3 0 16,2 0-16-16,-6-6-18 0,3 9 4 0,-3-9 1 15,7 12 13-15,-8-9 0 0,5 3 0 0,-1-6 0 16,4 0 0-16,-1-4 12 0,1 4-4 0,-4-3-8 15,4-4 14-15,0 4-4 0,0 0-1 0,3-7 0 0,-7 4-9 0,4-4 0 16,0 4 9-16,-4-4-9 0,4 1 8 0,-4-7-8 16,4 6 10-16,-1-3-10 15,5-2 9-15,-1 2-9 0,0 3 8 0,4-3-8 0,3-2 8 16,-3 2-8-16,7-3 8 0,-7-3-8 0,7 0 0 16,-8 0 0-16,-2 0 8 0,3-3-8 15,-1-3 0-15,1-4 8 0,3 4-8 0,1-3 8 0,-4-1-8 0,6 1 12 16,5-4-12-16,-4-3 12 15,-4-2-12-15,4-1 0 0,-7-6 9 0,3 6-9 0,-3-6 0 0,0 0 9 16,-4-3-9-16,4-1 0 0,0-5 12 0,-1 6-12 16,-2-7 12-16,-1 1-12 0,4 5 24 0,-4-5-3 15,0-1 0-15,-3 4 0 0,0-10-13 0,0 4-8 16,-8-1 8-16,4-3-8 0,-3-6 11 0,0 3-3 0,-4-3 0 0,4-3 0 16,-1 6-8-16,1 0 0 0,0-3 0 0,-4-6 0 15,4 9 0-15,-4-9 0 0,0 6 0 0,-3-3 0 16,-4 3 0-16,3-4 0 0,-6 4 0 0,0 3 0 15,-4 0 8-15,3-3 0 0,-6-3 0 0,-1 3 0 16,-3 3-8-16,0 0 12 0,-3-3-12 0,-1 4 12 16,1-1 4-16,-8-3 0 0,0 3 1 0,-6 0 0 15,3 0-17-15,-4 0 0 0,0 6 0 0,1-6 0 16,-4 7 0-16,3-4-14 0,0 3 2 0,1 1 1 16,-1-4 11-16,0 10 0 0,-3-4 0 0,4 1 0 15,-1 5 0-15,-3-2 0 0,-4 9 8 0,0-3-8 16,1 0 0-16,-4-3 0 0,-1 3 0 0,-2 3 0 15,2-3 10-15,-2 0-2 0,-1 6-8 0,4-6 12 16,-8 3-12-16,5-3 9 0,2 0-9 0,-2 3 8 0,6-10 8 16,-3 4 0-16,3 3 1 0,0 3 0 0,1-9-17 0,-1 9 0 15,4-3 0-15,-4 6-9 0,4 0 9 0,0-3 0 16,-4 3 0-16,0 10 0 0,1-10 0 0,-1 3 0 16,4 7 0-16,0-1 11 15,-4 1-43-15,4 0-8 16,-4-1-1-16,4 1-1 0,0 3 16 0,3 6 3 0,0-4 1 0,1-2 0 15,-4 6-61-15,3 0-12 0,0-3-2 0,1 3-911 0</inkml:trace>
  <inkml:trace contextRef="#ctx0" brushRef="#br0" timeOffset="1200.83">27005 13990 172 0,'4'-10'16'0,"-4"1"-16"0,0 0 0 0,0-1 0 15,3-5 211-15,1 5 39 0,-4-9 8 0,3 1 2 16,-3 2-103-16,4-3-20 0,-1-3-4 0,1 0-1 16,-4-6-41-16,0 3-9 0,3 3-2 0,1-9 0 15,-4 2-13-15,3 1-3 0,1 0-1 0,-4-7 0 16,3 7-37-16,1-3-7 0,-4 3-2 0,4-7 0 15,-1 7-9-15,1 0-8 0,-4-7 12 0,0 7-12 16,7-7 11-16,-4 1-11 0,-3 6 10 0,0-7-10 16,0 1 8-16,4 2-8 0,-1 1 0 0,1 0 9 15,-4-4-9-15,3 7 12 0,1-3-12 0,-1 2 12 0,1 1 3 0,-4-6 1 16,3 9 0-16,1-4 0 0,-4 4 2 0,0-3 1 16,0 3 0-16,0 6 0 0,0-6-1 0,0 6 0 15,-4 0 0-15,4-6 0 0,-3 6-6 0,-1 1-2 16,1-7 0-16,3 12 0 0,-4-3-10 15,4-2 0-15,-3 2 0 0,3 6 0 0,-4-2 0 0,1 3 0 16,6-4-12-16,-3 4 12 0,0 5-14 0,4-2 5 16,-1 3 1-16,-3 3 0 0,4-6-3 0,-4 6 0 15,0 0 0-15,7-3 0 0,0-4 11 0,-7 7-8 16,0 0 8-16,0 0-8 0,11 7 8 0,-4-7 0 16,-7 0-9-16,0 0 9 0,0 0 0 0,0 0 0 15,0 0 0-15,0 0 0 0,7 3 0 0,-7-3 0 16,3 9 0-16,4-3 8 0,-7-6-8 0,7 4 0 0,-3 2-12 15,-1 3 12-15,-3 1-19 0,4-1 4 0,-1 0 1 0,-3 1 0 32,4-1-16-32,-4 7-3 0,3 0-1 0,1-4 0 0,-4 4 19 0,3 3 4 0,-3-1 1 0,4 8 0 15,-4-1 10-15,4-3-8 0,-4 3 8 0,0 3-8 16,0-3 8-16,0 3 0 0,-4 4 0 0,4-4 0 16,-4 0 0-16,4 0-8 0,-7-3 8 0,4 10-8 15,-1-7 0-15,-6 10 0 0,-1-7 0 0,1 0 0 16,-1 4 8-16,0 6 0 0,-3-10 0 0,4 10 0 15,-1-10 0-15,1 4-12 0,3-1 12 0,-1 4-12 16,5-7 12-16,-1 0 0 0,-3 4 0 0,7-1 0 16,0 1 0-16,0-7 0 0,0 0 0 0,0 4-8 15,0-4 8-15,4-3 0 0,-1 3 8 0,-3-6-8 16,0 3 0-16,0-6 0 0,0 6 0 0,-3-6-8 16,3 0 8-16,-4 3 0 0,1-3 0 0,-1-7 0 15,4 4 0-15,-3 3 0 0,-1-4 0 0,1-2 0 0,-4 3 0 0,7-7 0 16,-4 0 0-16,4 1-8 0,0-4 8 0,0-6 0 15,0 0 0-15,0 0 0 0,0 0 0 0,0 0 0 16,0 0 0-16,0 0 8 0,0 0-8 0,0 0-13 16,0 0 3-16,0 0 1 0,0 0 9 0,0 0 0 15,0 0 10-15,0 0-10 0,4-6 0 0,3-4-15 16,-7 7 2-16,3-6 0 16,-3 3-31-16,0-4-7 0,7 4-1 0,-7-4-777 0</inkml:trace>
  <inkml:trace contextRef="#ctx0" brushRef="#br0" timeOffset="2320.27">26868 13949 403 0,'-7'0'36'0,"-4"-6"-36"16,-3 6 0-16,-4-6 0 0,1 2 179 0,-1 4 29 16,-7 0 5-16,1-6 2 0,-1 6-163 0,0-3-33 0,-3 3-7 0,-4 0 0 15,0-6 23-15,1 6 5 16,-1-3 0-16,0 3 1 0,0-7-33 0,-3 7-8 0,7 0 0 0,-7-9 0 15,3 9 0-15,-3-3 0 0,-4-3 0 0,0 6 0 16,-3-7 0-16,3 4 0 0,0 3 0 0,4 0 0 16,-1 0 8-16,1 0 0 0,3-6 0 15,1 6 0-15,2 0 8 0,5 0 0 0,-1 0 1 16,0 0 0-16,4 0-17 0,0 0 0 0,3 6 0 0,1-6 0 16,-4 0-16-16,7 3-3 0,-1 4-1 0,5-7 0 31,-1 6-9-31,4-3-3 0,-3 3 0 0,6-3 0 15,4-3-24-15,0 0-6 0,0 0-1 0,0 0 0 0,14 7 42 0,-3 2 8 0,3-6 1 0,0 3 1 16,4-2 32-16,3 2 7 0,-4-6 0 0,8 0 1 16,0 0-29-16,3 6-16 0,4-6 1 0,0 0 1 15,3 0 23-15,7 0 5 0,0 0 1 0,4 3 0 16,0-3-15-16,0 7 0 0,0-4-9 0,3-3 9 0,-3 0 0 0,7 0 0 16,4 6 0-16,3-6 0 0,-4 0 0 0,4 3 16 15,0-3-3-15,-4 0-1 0,1 0-12 16,3 6 0-16,0-6 0 0,0 0 0 15,7 0 0-15,-4 0 0 0,4 3 0 0,-3-3 0 0,-4 0 8 0,-4 0-8 16,1 7 0-16,-4-4 9 0,-4-3-9 0,4 0 0 16,0 6 0-16,-4-6 0 0,1 3 0 0,-5 4 0 15,-6-7 0-15,0 0 0 0,-7 0 0 16,-4 0 13-16,0 0-3 0,-7 0-1 0,1 0-23 0,-8 0-5 16</inkml:trace>
  <inkml:trace contextRef="#ctx0" brushRef="#br0" timeOffset="2512.76">26127 13927 288 0,'-53'6'12'0,"28"-6"4"0,-3 0-16 0,0 0 0 0,-4 0 0 0,4 0 0 15,-1 0 139-15,1 0 25 0,4-6 4 0,2 6-466 16</inkml:trace>
  <inkml:trace contextRef="#ctx0" brushRef="#br0" timeOffset="2780.06">25954 13899 288 0,'28'9'25'0,"4"-9"-25"0,0 0 0 0,6 7 0 16,5-4 164-16,-1-3 28 0,7 6 6 0,-3-3 1 0,7-3-158 0,0 6-31 15,7-2-10-15,7 2 0 0,-3-6 13 0,-1 0-2 16,4 6-1-16,4-3 0 0,-4-3-10 0,7 0 0 16,7 0 0-16,0 7 0 0,-3-7 8 0,-1 3 8 15,-3-3 3-15,1 0 0 0,6 0-19 0,-4 0 0 16,1 0 0-16,-1 0 0 0,-6 0-15 0,3 0 0 16,-7 0 0-16,4 0 0 0,3 0 15 0,-7-3 0 15,0 3 0-15,0-7 0 0,-11 7 0 0,1 0 0 16,-8-3 12-16,-3-3-12 0,-4 6 24 0,1 0-1 15,-8-6-1-15,0 2 0 0,-3 4-10 0,-7 0-3 16,-1 0 0-16,-6-6 0 0,-4 6-9 0,-3 0-17 0,-11 0 4 16,0 0 1-16</inkml:trace>
  <inkml:trace contextRef="#ctx0" brushRef="#br0" timeOffset="3468.87">26991 13836 1429 0,'0'0'63'0,"0"0"13"0,0 0-60 0,0 0-16 0,0 0 0 16,0 10 0-16,0-1 8 0,-3-3 0 0,6 4-8 0,-3-1 12 15,0 1-12-15,0-1 0 0,4 0 0 0,-4-2-10 16,7 5 10-16,-4-6 0 0,-3 4 0 0,4 6-8 16,3-7 8-16,-4 3 0 0,4 4 0 0,0-6 0 15,0 8 16-15,0 1-2 0,1 3 0 0,2 0 0 16,-6 3-14-16,3 3 0 0,3 7 0 0,-3-1 0 0,0 4 0 0,4-3-12 15,-4 12 3-15,0-7 0 16,0 4-15-16,0-3-4 0,-7 3 0 0,0 0 0 0,0-3 28 0,0-1 0 16,0 4 0-16,-3-3 0 0,-1 0 0 0,1 3 0 15,-1 0 0-15,1-4 8 0,-1 1-8 0,1 0 0 16,-1-13 0-16,0 10 0 0,1-7 0 0,3-3 0 16,0 0-8-16,0 1 8 0,-4-4-11 0,4 0 11 15,0-6-13-15,4 0-585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3:28.8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30907 4786 2473 0,'7'-15'54'0,"0"2"11"0,0-3 3 0,0-9 2 0,4 6-56 0,3 1-14 0,0-7 0 0,0 6 0 16,4-16 0-16,3 13 9 0,-7-3-9 0,0 0 8 0,0 0-8 0,-3 3 0 16,-4-3 0-16,0 6 0 31,0-6-22-31,-7 6-6 0,0-6-2 0,0 6 0 0,-4 7 21 0,-3-10 9 0,-7 3-8 0,0 10 8 15,-4-7 0-15,-3 13-8 0,-7-3 8 0,0 6 0 0,-11 0 0 16,0 0 0-16,0 6 0 0,-6 3 0 0,2 1 13 16,-6-1-1-16,-4 1-1 0,0 5 0 0,-7 4 14 0,0 0 3 15,-3 0 1-15,3 6 0 0,0 0 1 0,3 0 0 16,8 3 0-16,-4 0 0 0,0 7-18 0,0 2-4 16,-3 1-8-16,3 12 12 0,0-6-12 0,0 3 0 15,7 7 0-15,0-1 0 0,4 0 0 0,3 0 0 16,4 10 0-16,-1 0-10 0,1 0 2 0,3 9 0 0,4-10 0 15,0 1 0-15,3 0 8 0,4 0 0 0,0 6 8 0,7-7-8 16,3-2 0-16,4-4 0 0,0 7 0 16,11-10 0-16,6 1 11 0,8-1-3 0,3-6 0 15,4-3 0-15,3 0 0 0,4 0-8 0,7-7 12 0,3-2-4 16,4-1 5-16,10-5 1 0,11-4 0 0,0 0 0 16,7-6-4-16,-3-1-1 0,3-8 0 15,4-1 0-15,6-3-1 0,1-6 0 0,0 0 0 16,-4-6 0-16,-4 3-8 0,4-13 0 0,-3 1 0 15,0-4 8-15,-4-6-8 0,0 3 8 0,-7-6-8 0,-7-4 8 16,-4-2 26-16,-6 2 5 0,-4-8 1 0,-1-4 0 16,-6-3-16-16,0-7-2 0,-4 1-1 0,-3-10 0 15,-7 7 15-15,-8-13 4 0,-3 6 0 0,-3-6 0 16,-4-3-30-16,-3 0-10 0,-8 0 0 0,-3 0 9 16,-4 3-9-16,-3 6 8 0,0 0-8 0,-7 1 8 15,0-1 4-15,0 0 0 0,-4 0 0 0,4 7 0 0,-4-4 8 0,4 13 1 16,-4-3 1-16,1 3 0 0,2 3-7 0,-2 0-2 15,-1 7 0-15,-3-4 0 0,0-3-13 0,-1 13 11 16,1-4-11-16,0 7 10 0,-7-3-10 0,3 12 0 16,-3 0 0-16,-4 0 0 0,4 3-13 0,-4 7 1 15,0 0 1-15,-3 9 0 16,-4 0-86-16,-4 9-18 0,-6 0-3 0,-4 7-798 16,0 3-160-16</inkml:trace>
  <inkml:trace contextRef="#ctx0" brushRef="#br0" timeOffset="8222.19">16718 12579 1537 0,'0'0'68'0,"0"0"14"15,-3 0-66-15,-4 0-16 0,0 0 0 0,3-10 0 16,-3 10 112-16,3-3 18 0,-3-3 4 0,4 3 1 15,3 3-58-15,-7-6-11 0,7 6-2 0,0-7-1 0,0 7-34 0,0-9-6 16,0-1-2-16,0 10 0 16,0 0-8-16,0 0-1 0,0 0-1 0,0 0 0 15,0 0-11-15,0 0 0 0,7 10-10 0,-4 6 10 16,1-7-9-16,-1 10 9 0,-3 0-8 0,4-4 8 16,-1 4 0-16,1 0 0 0,0-3 0 0,-1 2-8 0,4-2 8 0,0-3 0 15,4 2 10-15,-1-5-10 0,1-1 41 0,7-3 3 16,-1 4 0-16,8-7 0 0,7-3 18 0,6 0 4 15,8 0 1-15,4 0 0 0,-1 6-41 0,11-6-8 16,0 0-2-16,4 3 0 0,6 4-6 0,4-7-2 16,4 9 0-16,-1 0 0 0,-3-9-8 0,1 10 0 15,2-1 0-15,8-3 0 0,-1-2 0 0,-2 2 0 16,-1-6 0-16,-4 0 0 0,5 0 0 0,-1 0 0 0,0-6 9 16,0 2-9-16,0-2 28 0,-7-3 0 0,4-1 1 0,-4 1 0 15,0 0-7-15,0-7-2 0,-3 3 0 0,-4-2 0 16,-4 5-9-16,-6 1-3 0,-5-1 0 15,-6 1 0-15,-3 3-8 0,-5-4-14 16,-2 10 3-16,-5-3 1 16,-2 3-99-16,-8 3-20 0,-3-3-4 0,-4 10-679 15,-7-4-136-15</inkml:trace>
  <inkml:trace contextRef="#ctx0" brushRef="#br0" timeOffset="11693.12">25083 12651 1843 0,'-11'-3'164'0,"0"-7"-132"0,-3 1-32 0,4 0 0 16,-1 2 119-16,0-2 17 0,4-1 3 0,-3 4 1 16,-8-3-112-16,8-1-28 0,-4 7 8 0,3-3-8 15,-3-3 0-15,3 2 0 0,1 4 0 0,3-3 0 16,-4-4 0-16,4 7 0 0,0-3 0 0,3-3 0 16,4 9 8-16,0 0-8 0,0 0 0 0,0 0 8 15,0 0 4-15,0 0 1 0,7 0 0 0,8-3 0 16,6-4 3-16,0 7 0 0,7 0 0 0,7 0 0 15,4 0-7-15,4 0-1 0,2 0 0 0,-2 7 0 16,3-4-8-16,6-3 0 0,5 0 0 0,3 9 8 16,0-9 0-16,7 6-8 0,0-3 12 0,3 7-4 0,1-10-8 0,3 6 0 15,4-3 0-15,-1 4 8 0,12-7-8 0,-5 0 0 16,1-7 0-16,3 7 8 0,7-3-8 0,1 3 0 16,-1-6 0-16,0 3 8 0,0-4-8 0,8 4 12 15,2-3-12-15,1-3 12 0,0 9 4 0,3-3 0 16,8-4 1-16,-4 7 0 0,0 0 27 0,-4 7 6 15,0-4 1-15,1-3 0 0,-1 6-22 0,-7-3-4 16,-3 6-1-16,-4-2 0 0,1-4-13 0,-1 3-3 0,0-3-8 16,-7 4 12-16,-3-7-12 0,-4 6 0 0,0-3 0 0,0-3 0 15,-3 0 0-15,3 0 0 16,-3 0 0-16,-4 0 0 0,-7-9 0 0,0 9 0 16,-4-10 0-16,1 4 0 0,-4 3 0 0,0-4 8 0,-4-2-8 0,-6 6 9 15,-8-3-9-15,-3 3 0 0,-4-4 0 16,-10 1 0-1,0 3-23-15,-8 3-9 0,-3-6-3 0,-3 6 0 16,-4 0-68-16,-7 0-13 0,0 0-4 0,-11 0-1014 0</inkml:trace>
  <inkml:trace contextRef="#ctx0" brushRef="#br0" timeOffset="12822.96">2371 13720 979 0,'-4'0'87'0,"-6"-3"-70"0,-5 3-17 0,5-6 0 16,-1 12 293-16,4-6 55 0,0 3 12 0,0-3 1 15,4 0-265-15,-4 10-52 0,3-10-12 0,4 0-1 16,0 9-6-16,0-9-1 0,0 9 0 0,4 1 0 16,-4-10-16-16,7 6-8 0,3 4 0 0,4-1 8 15,0 0-8-15,1-2 0 0,6 2 0 0,0-6-11 16,-7 13 19-16,7-7 3 0,4 1 1 0,-8-4 0 15,8 6-12-15,3-2 8 0,-3-4-8 0,0 4 8 0,3-1 36 0,4-3 6 16,3-3 2-16,4 4 0 0,-4-4-34 0,14 3-6 16,-3-6-2-16,7 3 0 0,-3-3 3 0,6 6 1 15,1-6 0-15,-5 0 0 0,5 0-5 16,6 4-1-16,4 2 0 0,-7-6 0 0,7 9-8 16,0-9 0-16,-7 10 0 0,0-10 0 0,0 0 0 0,0 6 0 15,0-6 8-15,4 0-8 0,3 0 10 16,-4-6 0-16,1 6 0 0,3-3 0 0,-7-4-10 0,10-2 0 15,-3-1 0-15,4 4 0 0,0-3 9 0,-1 6-9 16,1-4 10-16,-8-2-10 0,4 6 0 0,-7-3 0 16,7-4 0-16,0 10 0 0,4-6 0 0,-8 6 0 15,-3 0 0-15,-3 0 0 0,3 0 0 0,-7 0 0 16,3 0 0-16,4 6 0 0,-7-6 0 0,7 3 0 0,-4-3 8 0,1 7-8 16,-4-14 16-16,3 7-4 0,-6 0 0 0,-1-3 0 15,4-3-12-15,0 3-16 0,7-4 3 0,-11 4 1 16,11-3-7-16,-11-3-1 0,8-1 0 0,-8 1 0 31,-3-1-132-31,4 1-28 0,-1 0-4 0,-3-1-2 0</inkml:trace>
  <inkml:trace contextRef="#ctx0" brushRef="#br0" timeOffset="26403.18">10298 14962 1004 0,'-18'-3'44'0,"18"3"10"0,0 0-43 0,0 0-11 0,-7-6 0 0,-4 6 0 15,1 0 28-15,-1 6 4 0,4-3 1 0,-3-3 0 16,-5 6-33-16,5-3 0 16,3 4 0-16,-4-7 0 0,1 3 0 0,3 3 0 0,-1-6 11 0,8 0-3 15,-10 6 38-15,3-3 8 0,0-3 2 0,7 0 0 16,0 0 30-16,-7 0 6 0,0 0 2 0,7 0 0 15,0 0-16-15,-7 0-3 0,0 7-1 0,0-4 0 16,7-3-40-16,-4 0-8 0,4 0-2 0,-7 6 0 0,7-6-24 16,-4 10 0-16,4-10 0 0,0 3 0 15,0-3 0-15,0 9 0 0,4-3-9 0,-4-6 9 16,3 10 0-16,1-1 0 0,-4-9 8 0,7 10-8 16,4-1 19-16,-4-3-3 0,3-3 0 0,-3 4 0 0,4-7 42 0,3 9 8 15,0-9 2-15,0 0 0 16,0 0-16-16,4 6-2 0,0-6-1 0,3 0 0 15,-4 3-19-15,5-3-4 0,9 0-1 0,-2 0 0 0,-5 0-25 0,4 0 0 16,8 0 0-16,-1 0 0 0,0 0 0 0,1 0 0 16,-8 7 9-16,7-4-9 0,0-3 0 0,-3 6 0 15,-4-3 0-15,8 4 8 0,2-4-8 0,5-3 0 16,-8 6 0-16,0-3 0 0,4-3 9 0,-4 6 1 16,4-6 0-16,0 7 0 0,0-7 15 0,0 0 3 0,3 0 1 0,0 0 0 15,-6 0-13-15,2-7-4 16,8 7 0-16,0 0 0 0,0 0-12 0,0 0 9 0,0 0-9 0,0 0 8 15,-4 0-8-15,0 0 0 0,-3 0 0 0,0 0 0 16,0 0 0-16,-1 0 0 0,1 0 0 0,0 7 0 16,0-7 0-16,0 3 0 0,-4-3 0 0,4 0 0 15,0 0 0-15,-4 0 0 0,0 0 11 16,0-3-11-16,-3 3 0 0,3-7 8 16,-6 7-8-16,-1 0 0 0,0 0 8 0,4 0-8 0,0 0 11 15,-4 0-11-15,-4 0 0 0,8 0 0 0,0 0 0 0,0 0 0 16,-4-6 22-16,4 6 7 0,-1-3 2 0,-2-3 0 15,2 6-31-15,-2-3-21 0,-1-4 3 0,-3 7 1 16,3-3 17-16,-4-3 0 0,1 6 0 0,-4-3 0 16,1-4 0-16,-1 7 0 0,0 0 0 0,-4-3 0 15,1-3 8-15,-4 6-8 0,4 0 0 0,-4 0 9 0,0-6-9 0,0 6 8 16,0 0-8-16,0 0 8 16,1 0 1-16,-5 0 0 0,4 0 0 0,4 0 0 0,-4-3-9 0,4 3 0 15,-1 3 9-15,1 3-9 0,-4-6 0 0,4 0 0 16,-1 6 0-16,-3-3 0 0,4-3 0 0,-4 7 0 15,4-7 0-15,-4 3 0 0,0-3 0 0,0 0 0 16,-3 0 0-16,-1 6 0 0,1-6 0 0,3 3 0 16,-3-3 0-16,-1 0 0 0,1 0 8 0,-4 7-8 15,3-7 8-15,4 0-8 0,-3 3 8 16,0-3-8-16,-4 0 10 0,3 6-10 0,4-6 13 0,-3 0-3 16,0 3-1-16,3-3 0 0,-4 6-9 0,4-6 0 15,-3 0 0-15,3 0 0 0,-3 0 0 0,-1 7 0 16,4-14 0-16,-3 7 8 0,-4 0-8 0,4 0 0 15,-4 0 9-15,3 0-9 0,1 0 8 0,3 0-8 16,-4 0 10-16,1 0-10 0,0 0 11 0,3-6-11 0,0 3 12 16,0 3-12-16,0 0 11 0,0 0-11 0,0-6 10 0,-3 6-10 15,3 0 0-15,0 0 0 0,-3-3 0 0,-1 3 0 16,4 0 0-16,-3-7 0 0,0 7 0 0,3 0 0 16,-4 0 0-16,1 0-16 0,-1 0 3 0,5-3 1 15,-5 3 12-15,4 0 16 0,-3 0-3 0,6-6-1 16,-2 6-12-16,2 0 0 0,-3-3 0 0,4-4 0 15,3 7 0-15,-3-3 0 0,-4 3 0 0,7-6 0 16,-3 6 0-16,3 0-13 0,-4-6 1 0,5 6 0 16,-1-3 12-16,0 3 16 0,0-7-3 0,-3 7-1 15,3 0-12-15,-3-3 0 0,3 3 0 0,-4-6 0 16,1 6 0-16,0 0 0 0,3 0 0 0,-4 0 0 16,5 0 0-16,-1 0 0 0,0-3 0 0,4 3 0 15,-1 0-12-15,5 0 2 0,-5-6 0 0,8 6 0 16,-4 0 10-16,8 0 16 0,-1 0-4 0,0 0-1 0,0 6-11 15,1-6 0-15,-1 0 0 0,0 0-11 0,-3 0 11 0,3 3 0 16,4-3 0-16,-4 6 0 0,1-6 0 0,2 3 0 16,1-3 0-16,0 7-8 0,3-7 8 0,1 0-8 15,-5 0 8-15,1 3-8 0,0 3 8 0,0-6 9 16,-4 0-1-16,0 0-8 0,4 6 0 0,0-3 0 16,0-3 0-16,0 7 0 0,7-4 0 0,-4 3 0 15,0-6 0-15,1 3 0 0,-1-3 0 0,0 7 0 16,4-7 0-16,-4 3 0 0,4-3 0 0,0 6 0 0,4-6 0 0,-1 0 0 15,0 3 0-15,1 3 0 0,3-6 0 0,-4 0 0 16,-3 7 0-16,3-4 0 0,-6-3 0 0,-1 6 0 16,0-6 0-16,4 3 0 0,-4-3 0 0,4 0 0 15,0 0 0-15,0 6 0 0,-4-6 0 16,4 0 0-16,-3-6 0 0,-1 6 0 0,-3 0 0 16,3 0 0-16,0 0 0 0,4 0 10 0,0 0-10 0,0 0 8 15,0-3-8-15,-4 3 0 0,0-6 0 0,1 6 0 16,-4 0 0-16,-1 0 0 15,-2 0 0-15,-1 0 0 0,0 0 0 0,-3 0 0 0,0-3 0 0,-1 3 0 16,1-7-14-16,4 7 5 0,-5 0 1 0,-3 0 0 16,4-6 8-16,-4 6 16 0,8-3-4 0,-5 3-1 15,1 0-11-15,0-6 0 0,-4 6 0 0,0-3 0 16,1 3 0-16,-1-7 0 0,-7 7 8 0,4-3-8 0,-1-3 0 16,1 6-12-16,-4 0 2 0,-3-3 1 15,0-4-148-15,-8 4-30 0</inkml:trace>
  <inkml:trace contextRef="#ctx0" brushRef="#br0" timeOffset="32549.97">23872 14909 633 0,'0'0'56'0,"0"0"-44"0,0 0-12 0,0 0 0 16,0 0 160-16,0 0 29 15,0 0 7-15,0 0 0 0,0 0-110 0,0 0-22 16,8 0-5-16,-1 0-1 0,3 0-2 0,-10 0 0 0,0 0 0 0,7-3 0 16,0-4 16-16,-7 7 4 0,0 0 0 0,0 0 0 15,0 0-20-15,0 0-4 0,0-3-1 0,0-3 0 16,0 6-15-16,7-10-4 0,-3 10 0 0,3-9 0 15,-4 3-18-15,5 3-4 0,-5-7-1 0,4 1 0 16,0-1 20-16,0 1 4 0,-3 3 1 0,3-10 0 16,0 7-14-16,0-1-4 0,3-9 0 0,-2 4 0 15,-1 2 17-15,0-6 3 0,0-6 1 0,0 10 0 16,0-7-8-16,0-3-1 0,0-1-1 0,0 5 0 16,0-5-4-16,0 1-1 0,0 0 0 0,0-3 0 15,0 0-22-15,-3 3 0 0,3-3 0 0,-4 9-8 0,4-6 8 0,0 6 0 16,-3 3 0-16,3-3 0 0,-3 10 0 0,-1-7 0 15,-3 7 0-15,4-1 0 0,-4 1 0 0,0 6 0 16,3-3 0-16,-3 6 0 16,0-10 0-16,0 10 0 0,0 0 0 0,0 0 0 0,0 0 0 15,0 0 0-15,0 0 0 0,0 0 0 0,0 0 8 0,0 0 3 16,4 10 1-16,3 5 0 0,-4-2-12 0,4 3-17 16,-3 2 4-16,-1-2 1 0,4 3 12 0,-3 0 8 15,0 9 0-15,-1-3-8 0,4 0 0 0,-3-3 0 16,-4 3 0-16,3 3 0 0,4-3 0 0,-3 0 0 0,-1 1-11 15,1 2 11-15,-1-6 0 0,4 3 0 0,-3 3 0 0,-1-3 0 16,4 3 0-16,-3-6 0 0,7-3 8 0,-8 0-8 16,4 0 0-16,0-4 8 0,0-2-8 0,0 3 0 15,0-7 0-15,0-3 8 0,-3-3-8 0,7 7 0 16,-4-10 9-16,0 0-9 0,0 0 8 0,0 0-8 16,3-10 10-16,1 7-10 15,0-3 12-15,-1-10-12 0,1 7 15 0,-4-4-4 0,7-2-1 0,0-10 0 16,-7 6 1-16,4-6 0 0,-1 3 0 15,4-3 0-15,-3-4 0 0,-1-5 0 0,-2 9 0 0,-1-3 0 16,0-1-11-16,0 4 0 0,-4 0 0 0,1-3-11 16,-1 3 11-16,1 3 0 0,-4-3 0 0,3 0 0 15,-3 6 0-15,4 0 0 0,-4 0 0 0,3 4 8 16,1-4-8-16,-4 3-8 0,3 7 8 0,-3-4-12 16,4-2 2-16,-4-1 0 0,0 7 0 0,0-1 0 15,0 1-26-15,4 6-6 0,-4-4-1 0,0 7 0 16,0 0-81-16,0 0-16 0,0 0-3 0,0 0-601 15,0 0-121-15</inkml:trace>
  <inkml:trace contextRef="#ctx0" brushRef="#br0" timeOffset="32910.51">24874 14213 518 0,'0'0'23'0,"0"0"5"0,0 0-28 0,0 0 0 15,0 0 0-15,0 0 0 0,0 0 367 0,0 0 68 0,0 0 13 16,0 0 4-16,0 0-330 0,0 0-66 0,0 0-12 16,-3 6-4-16,3-6-7 0,0 9-1 0,0 1-1 0,3-1 0 15,-3 0-7-15,4 7 0 0,-1-3-1 0,1 9 0 16,-1 0-23-16,1-4 9 0,0 7-9 0,-1 1 0 15,1 2 9-15,-4 0-9 0,3 3 0 0,1-2 9 16,-1-1-1-16,1-3-8 0,-1 3 12 0,-3-9-4 16,0 6 7-16,0 3 1 0,7-9 0 0,-7 6 0 15,4-6-16-15,-1-3 0 0,1 2 0 0,-1-8 0 16,4-1 0-16,-3 1-8 0,0-1 8 0,-1-3-13 31,-3-6-23-31,0 0-5 0,0 0-1 0,7-6 0 0,4 3-126 16,-8-3-24-16,4-4-6 0</inkml:trace>
  <inkml:trace contextRef="#ctx0" brushRef="#br0" timeOffset="33373.62">24804 14049 345 0,'0'0'31'0,"0"0"-31"15,0 0 0-15,-7 0 0 0,3-6 412 0,-3 3 77 16,7-3 15-16,-3 3 4 0,3-4-373 0,0-2-75 15,0 9-14-15,3-9-3 0,4 2-31 0,-3 4-12 0,3-3 11 0,-4 6-11 16,8-10 0-16,-4 7 0 0,4-3 0 0,-1 3 0 16,1 3 12-16,-1-6-4 0,4 6-8 0,1 0 12 15,-5 0-12-15,4 6 0 0,0-3 0 0,0 3 0 16,1-3 0-16,-1 7 0 0,3-4 0 0,1 4 0 16,0-4 0-16,-1 3 11 0,4 1-11 0,-3 2 10 15,0-2-10-15,-1 5 0 0,1-5 0 0,0 5-11 16,-1-2 11-16,1 3 11 0,-4 2-3 15,0-2 0-15,0 3-8 0,0-3 0 0,-3 2 0 16,-1-5 0-16,-2 9 0 0,-1-10 0 0,0 7 0 0,0-3 0 16,-4 3 0-16,1-4 0 0,-4-2 0 0,0 3 8 15,0 2-8-15,-4-2 0 0,1-6 0 0,-1 5 0 16,-3-2 22-16,4-4-1 0,-8 1 0 0,4-1 0 16,-7 0-13-16,3 4-8 0,1-4 10 0,-1-6-10 15,-3 7 12-15,0-4-4 0,0-3-8 0,-4 4 12 0,4-7-12 16,-4 0 9-16,1 0-9 0,-1 0 8 0,0 0-8 0,1-7-17 15,-1 7 4-15,4 0 1 0,-4 0-8 0,1 0-2 16,-1-3 0-16,1 3 0 0,6-6 2 0,-3 6 1 16,3 0 0-16,1-3 0 15,3 3-16-15,-4 0-3 0,7-7-1 0,4 7 0 16,0 0-90-16,0 0-19 0,0 0-3 0,0 0-681 0</inkml:trace>
  <inkml:trace contextRef="#ctx0" brushRef="#br0" timeOffset="34003.94">25612 14507 565 0,'0'0'24'0,"0"0"7"0,0 0-31 0,0 0 0 15,3 0 0-15,-3-3 0 0,4-3 70 0,-1 6 8 0,1-3 2 16,3 3 0-16,-7 0-4 0,7 0 0 0,0-7 0 0,0 7 0 15,-7 0-40-15,11 0-8 0,-4 7-1 16,3-7-1-16,1 3-12 0,-4-3-2 0,0 6-1 0,4-3 0 16,-1-3-11-16,1 0-16 0,-1 7 4 0,1-7 1 31,-1 0-32-31,1-7-6 0,0 7-2 0,3 0 0 16,-4-3-37-16,4-3-8 0</inkml:trace>
  <inkml:trace contextRef="#ctx0" brushRef="#br0" timeOffset="34550.76">26180 14059 1785 0,'0'0'159'0,"0"0"-127"16,0 0-32-16,0 0 0 0,0 0 137 0,0 0 22 16,7 6 4-16,-4-3 1 0,4 7-144 0,0-1-20 15,-3 0-20-15,-1 1 4 0,4 6 16 0,-3 2-12 16,3 1 12-16,-3 3-12 0,3 0 12 0,-4 3 0 0,1 3 0 16,-1 1 0-16,1 5 0 0,-1-6 0 0,1 7 12 0,-4-1-12 15,0-5 44-15,0 5 1 0,0-6 1 0,-4 4 0 16,4-10-25-16,0 9-5 0,-3-3 0 0,-1 0-1 15,4-3-15-15,-3 1 8 0,3-4-8 0,-4-4 0 16,4-2 9-16,-3 3-9 0,3-10 8 0,0 1-8 16,0-1 0-16,0-3 8 0,0-6-8 0,0 0 0 15,0 0 12-15,0 0-4 0,0 0 0 0,3-6 0 16,1-3 20-16,-1-4 3 0,4-6 1 0,0-3 0 16,-3 0-32-16,3-3 0 0,0 0 0 0,4 3 0 15,-1 0 0-15,-3 0 0 0,4 4 0 0,-1-4 0 16,1 9 0-16,-4-3 0 0,7 1 0 0,-3 5 0 15,3 1-9-15,0 6-8 0,0-4-2 0,0 4 0 16,0-3 9-16,4 6 2 0,0 0 0 0,-1 0 0 16,-3 0 8-16,4 6-8 0,0-3 8 0,-4 4-8 15,-4-4-5-15,1 6-1 0,-1-2 0 0,1 2 0 0,3 0-9 16,-3 1-1-16,-8-1-1 0,4 1 0 16,-3-1-7-16,-1 7-2 0,1-7 0 0,3 0 0 15,-4 1-40-15,4-1-8 0,1-2-2 0,-1 2 0 16,-4 0-80-16,4 1-16 0,0-4-3 0,0-3-311 15,0 3-62-15</inkml:trace>
  <inkml:trace contextRef="#ctx0" brushRef="#br0" timeOffset="35103.04">27051 14479 403 0,'0'0'17'0,"0"0"5"0,0 0-22 0,0 0 0 0,-11 0 0 0,4 0 0 16,0 0 336-16,-3 0 64 0,-1 6 12 16,1-3 2-16,-1-3-285 0,0 0-57 0,1 7-11 0,-4-7-2 15,3 3-42-15,-3 3-8 0,3-3-1 0,4 4-8 16,-7-4 16-16,4 3-3 0,-1 3-1 0,4 1 0 16,-4-1-12-16,4 1 0 0,-3-1 0 0,3 4 0 15,0-1 0-15,0 4 0 0,-4-4 0 0,4-2 0 16,3 5 0-16,1-5 0 0,-1 5 0 0,1-5 0 15,3-1 16-15,0 1 3 0,0-4 1 0,0-6 0 16,0 0-7-16,7 3-1 0,0 7 0 0,0-10 0 0,4 6-12 16,-4-6 0-16,3 0 0 0,4-6 0 0,-3 6 0 0,3 0-13 15,-3-4 4-15,3-2 1 0,0 6 8 0,0-9 0 16,-3 9 0-16,3-10 0 0,-4 10 0 0,4-6 0 16,-3 3 0-16,0-3 0 0,-1 2 0 15,1-5 0-15,-1 3 0 0,-3-4 0 0,0 7 0 0,-3-3 12 16,3-3-4-16,-3 2 0 0,-4-2-8 15,0 6 0-15,3-7 8 0,-3 1-8 0,-3 0 18 0,3-4-1 16,-4 10 0-16,4-3 0 0,-4-4 15 0,4 10 2 16,-3-3 1-16,3 3 0 0,0 0-35 0,0 0-12 15,0 0 0-15,0 0 0 0,-4 3 20 0,-3 7 4 16,7-4 0-16,-3 3 1 0,3 7-13 0,0-4 0 16,0-2 0-16,3 6 0 0,1-1 11 0,-1-2-11 15,1 6 12-15,3-4-12 0,-3-5 12 0,3 9-12 0,-4-10 12 0,1 7-12 16,3-7 0-16,0 7 0 0,-4-7 0 0,1 1 0 15,3-7 0-15,0 6 0 0,0-3-10 0,-7-6 10 32,0 0-53-32,4 7-3 0,6-4-1 0,1-3 0 15,-11 0-105-15,0 0-21 0,7-10-4 0,0 4-647 0</inkml:trace>
  <inkml:trace contextRef="#ctx0" brushRef="#br0" timeOffset="35476.04">27305 14576 691 0,'0'0'61'0,"0"0"-49"0,0 10-12 0,0-1 0 15,0 0 330-15,0 1 63 0,0-1 13 0,0-2 2 0,4 2-324 0,-1 7-66 16,1-7-18-16,-1 0 0 16,4 1-19-16,-3-1-10 0,3 1-3 0,-4-1 0 15,4 1-13-15,-3-1-3 0,-1 0-1 0,1-2 0 0,3-4 49 0,-7-3 11 16,0 0 1-16,0 12 1 0,0-12 62 0,0 0 12 15,0 0 2-15,4 3 1 0,-4-3-10 0,0 0-1 16,0 0-1-16,0 0 0 0,0 0-21 0,0 0-4 16,0 0-1-16,0-3 0 0,0-9-32 0,3 2-6 15,-3-2-2-15,4-4 0 0,-4-3-4 0,3 4-8 16,1-4 11-16,-1-6-11 0,-3 6 8 0,4-3-8 0,-4-3 0 0,3 6 0 16,1-6 0-16,-1 9 0 15,1-3 0-15,-1 7 0 0,1-4 0 0,-1 1 0 16,1 5 0-16,3-2-12 0,-4 2 12 0,5-2 0 0,2 2 0 15,-3 1-9 1,0 6-22-16,4-7-4 0,-1 4-1 0,5-3 0 16,-1 9-27-16,-4-7-5 0,4 4-2 0,4 3 0 15,0 0-126-15,-4 0-26 0,10 3-5 0,1 10-1 0</inkml:trace>
  <inkml:trace contextRef="#ctx0" brushRef="#br0" timeOffset="36372.33">28018 14523 2221 0,'0'0'98'0,"0"0"21"0,0 0-95 0,0 0-24 0,0 0 0 0,0 0 0 16,0-9 39-16,-4-1 3 0,1 1 1 0,-1 2 0 0,-3-2-51 0,7 9-11 15,-7-3-1-15,0-3-1 16,-4-4-16-16,1 4-3 0,-4 6-1 0,-4-3 0 0,0 3 17 0,1 0 4 16,-1 3 1-16,-3 3 0 0,-4-3 28 0,4 4 6 15,0 2 1-15,0 0 0 0,-4 1 8 0,4 6 3 16,-4-1 0-16,4 4 0 0,3-6-14 0,1 12-2 16,-1-7-1-16,0 1 0 0,8 6-10 0,-1-6 0 0,1 6 0 15,6-6 0-15,-3 0-10 0,7 0-1 0,0 3 0 0,4-10 0 16,-4 4 11-16,7-7 9 0,0 1-1 0,7-1-8 15,0 1 0-15,0-4 0 0,4-6 0 0,-1 0 0 16,4-6 24-16,4 2 0 0,-4-2 1 0,4-3 0 16,0-1 5-16,-4-5 1 0,4 2 0 0,-4-12 0 15,0 9-2-15,0-6 0 0,-3-3 0 0,-1 0 0 16,1-3-16-16,-4 0-3 0,0-7-1 0,0 1 0 16,-3-1-9-16,0-2 0 0,-1-7 9 0,1 6-9 15,-8-6 30-15,4 0 2 0,-3 0 0 0,-1 1 0 16,1-1-16-16,-1 6-4 0,-3 3 0 0,0 4 0 15,0 0 0-15,0 3 0 0,0 2 0 0,0 5 0 16,0-5-4-16,0 11-8 0,0-4 11 0,0 10-11 16,-3-7 0-16,3 6 0 0,-4 7 0 0,4-6-9 15,-3 3 9-15,-1-4-10 0,1 10 10 0,3 0-10 16,0 0-1-16,-4-3 0 0,-3-3 0 0,4 6 0 0,-4 6-5 0,3-3-2 16,-3 3 0-16,3 4 0 0,1-7 9 0,-1 6 9 15,1 1-13-15,3-1 5 0,-4 7 19 0,4-7 4 16,4 1 1-16,-4-1 0 0,0 7-25 0,0-7-5 15,0 1-1-15,3-1 0 0,-3 0 15 0,0 1 0 16,0-4 0-16,4 4 0 0,-4-10 0 0,0 0 0 16,0 9 0-16,0-9 0 0,0 0 13 0,0 0-4 15,0 0-1-15,0 0 0 0,0 0-8 0,0 0 0 16,0 0 9-16,0 0-9 16,0 0-19-16,0 0-8 0,0 0-1 0,0 0-1 15,0 0-31-15,0 9-7 0,3 7-1 0,1-7 0 0,-4 7 35 0,4-3 6 16,-1 5 2-16,4-2 0 0,-3 3 25 0,3 0 0 15,0 0 0-15,-4 6-8 0,4-6 8 0,-3 6 0 16,-1 3 10-16,-3-3-10 0,4 0 21 0,-4-3-1 16,3 3-1-16,-3 3 0 0,4-3-4 0,-4 0-1 0,0-6 0 0,3 9 0 15,1-9-5-15,0 6-1 0,-4 4 0 0,3-4 0 16,1 0 2-16,-1-3 0 0,4 3 0 0,0 3 0 16,0-3 5-16,0 3 1 0,0-6 0 0,0 0 0 15,1-3-5-15,2 6-1 0,-3-6 0 0,4-3 0 16,-4 2 0-16,0 1 0 0,0-3 0 0,0 3 0 15,-4-4-2-15,-3-2 0 0,4-4 0 0,-4 7 0 16,0-7-8-16,-4 1 0 0,1-1 9 0,-1-2-9 16,4-7 0-16,-3 3 8 0,3-3-8 0,0 0 0 15,0 0-9-15,0 0-7 0,0 0 0 0,-7 0-1 16,3-10-119-16,-3 1-23 0,4-1-5 16</inkml:trace>
  <inkml:trace contextRef="#ctx0" brushRef="#br0" timeOffset="43611.05">13434 16408 864 0,'0'0'76'0,"0"-4"-60"0,0-5-16 0,-4 0 0 15,1-7 180-15,3 7 34 0,0-7 6 0,-4 6 2 16,4-2-158-16,-3-4-31 0,3 7-6 0,0-1-2 16,-4-5 6-16,1 5 1 0,3 1 0 0,0 0 0 15,-4 2-9-15,4-2-2 0,0-1 0 0,-3 1 0 16,-1 0 2-16,4-1 0 0,-3 4 0 0,3 3 0 0,0 3-23 0,0 0 0 16,0-6 0-16,0 6 0 0,0 0 0 0,3-10-15 15,-3 10 3-15,0 0 0 0,7-9 12 0,0 9-9 16,0-3 9-16,0-4-8 15,0 7 8-15,4 0 14 0,-1-9-3 0,5 9-1 16,-1 0 2-16,0-6 0 0,3 6 0 0,5-4 0 0,2 4-2 16,5-6 0-16,-5 6 0 0,8-3 0 0,7 3-10 15,0 3 0-15,-1-3 0 0,5 0 0 0,-4 0 0 16,6 0-9-16,1 6 9 0,4-2-13 0,3-4 4 0,3 6 1 16,4-3 0-16,0 3 0 0,0 4 8 0,-4-4-10 15,1-3 10-15,-1 3-10 0,4-6 10 0,7 0 14 16,-3 0-3-16,6-6-1 0,1 6-10 0,-1-3 12 0,-3-3-12 15,8-4 12-15,2 4 4 0,4 3 2 0,-3 3 0 0,0-6 0 16,-1 6-18-16,1 6 0 0,3-6 8 0,0 9-8 16,7 1 0-16,-3 5 0 0,3-2 8 0,-3 3-8 15,6-7 0-15,1 7 0 0,3-7-13 0,1 1 5 16,-1-7 8-16,0 3 0 0,-3-3 0 0,7 3 0 16,3-6 0-16,-7 0 9 0,0-6-9 0,-3 3 0 15,0 3 32-15,3 0 0 0,-3-6 0 16,-4 6 0-16,-3 0-16 0,-1 0-3 0,1 0-1 0,-4 0 0 15,0 6 5-15,1 3 1 0,-8 1 0 0,0-1 0 16,0 10-18-16,0-3 0 0,3 9-8 0,1-6 8 31,3 9-58-31,-3 0-6 0,-4 6 0 0,0-8-1 16,-3 2-167-16,3-3-34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5:11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7243 6295 1407 0,'-25'3'62'0,"18"-3"14"0,-4 6-61 0,1-6-15 15,-4 0 0-15,-4 0 0 0,7 0 69 0,-6 0 11 16,-1 6 3-16,4-6 0 0,-7-6-37 0,7 6-7 16,-11 6-2-16,7-3 0 0,1-3-21 0,-8 10-4 15,4-10 0-15,7 6-1 0,-11-3-11 0,4 4 0 16,0-7 9-16,3 3-9 0,-7-3 16 0,8 0-2 16,-8 6 0-16,7-3 0 0,-6 3 17 0,2-6 3 0,1 10 1 0,4-4 0 15,-1-3 6-15,4 7 2 0,0-4 0 0,0-3 0 16,3 6-12-16,-3-2-3 15,14-7 0-15,-4 9 0 0,4-9-4 0,0 0-2 0,8 9 0 0,6-2 0 16,0 2 10-16,3-6 3 0,8 4 0 0,10-4 0 16,-3-3 5-16,3 6 0 0,8-6 1 0,3 3 0 15,3-3-19-15,4-3-4 0,3 3-1 16,1 0 0-16,6-6 2 0,-3 6 0 0,0 0 0 0,0-3 0 16,0-4-4-16,0 7-1 0,0-3 0 0,0-3 0 15,-7 3-6-15,0 3-8 0,-4 0 11 0,1 3-11 16,-4-3 0-16,-8 6-12 0,-6 4 0 0,-4-7 0 15,1 6-172-15,-12 4-33 16</inkml:trace>
  <inkml:trace contextRef="#ctx0" brushRef="#br0" timeOffset="1169.96">18429 6232 403 0,'0'0'36'0,"0"0"-36"0,0 0 0 0,0 0 0 16,0 0 232-16,0 0 39 0,0 0 8 0,0 0 1 16,0 0-122-16,0 0-25 0,0 0-5 0,0 0 0 15,0 0-49-15,0 0-10 0,0 0-1 0,0 0-1 16,0 0-17-16,11 3-3 0,-11-3-1 0,7 6 0 16,3-6-15-16,4 0-3 0,1 7-1 0,2-4 0 15,11-3 3-15,1 0 1 0,-1 6 0 0,4-6 0 16,3 0-31-16,4 0 0 15,7 0 0-15,3 0 0 0,4 3 13 0,7-3-3 0,0-3-1 16,10-3 0-16,1 6 11 0,-4-3 3 0,4-4 0 0,-1 1 0 16,11 3-23-16,0-3 0 0,0 2 0 0,1-2 0 15,-5-3-124 1,4-1-28-16</inkml:trace>
  <inkml:trace contextRef="#ctx0" brushRef="#br0" timeOffset="5886.51">3210 6624 1134 0,'0'0'50'0,"0"-6"10"0,0 2-48 0,0-2-12 15,-3 3 0-15,3-3 0 0,-11-4 23 16,11 4 1-16,-10 3 1 0,-1 3 0 16,0-6 21-16,-3 6 4 0,0 0 1 0,4 0 0 0,-12-3-1 0,5-4 0 15,-4 7 0-15,-4 0 0 0,0 0 6 0,1 7 2 16,-8-7 0-16,4 3 0 0,-4-3-37 0,-3 6-7 16,6-3-2-16,-6 3 0 0,0 1 10 0,-4-4 2 0,7 6 0 0,-7-9 0 15,4 10 8-15,-4-4 1 0,-3-3 1 0,3-3 0 16,0 6 3-16,-6-3 1 0,2 4 0 15,1-7 0-15,7 9-11 0,-4-9-3 0,4 6 0 0,-1-2 0 16,1 2-14-16,0-3-10 0,3 6 12 0,4-2-12 16,-8-4 8-16,1 6-8 0,0 4 0 0,7-4 0 15,-8 0 0-15,5 1 0 0,2-1 0 0,5 1 0 16,-8-1 0-16,7 1 0 0,4-1 0 0,3 0 0 16,-3 1 0-16,0-4 0 0,7 3 0 0,0 1 0 15,0-4 0-15,7-3 0 0,-4 7 0 0,4-4 0 16,0-3 8-16,4-3-8 0,-5 9 0 0,5-9 0 15,-1 7 11-15,-3 2-2 0,7-9 0 0,0 10 0 16,0-1-1-16,-3 0 0 0,6 1 0 0,-3 5 0 16,0-5-8-16,7 9 0 0,-3-4 0 0,-4 4 0 15,0 0 0-15,3 0 0 0,-3 3 0 0,0 0 0 16,0 6 0-16,-3 3 0 0,3-9 0 0,-4 13 0 0,4-7 0 16,-7 6 0-16,4-2 0 0,-4-4 0 0,3 0 0 0,-3 7 0 15,7-7 0-15,-3 0 0 0,3-3 0 0,0 3 0 16,0-2 0-16,0-1 8 0,0-3-8 0,3 3 0 15,-3-6 0-15,7-1 0 0,-7 7 0 0,4-6 0 16,-4 0 0-16,0 6 0 0,7-6 0 0,-7 3 0 16,0-3 0-16,0-7 0 0,0 13 0 0,3-6 0 15,-3-3 0-15,7-4 0 0,-7 4 0 0,4 0 0 16,-4-4 0-16,0-2 0 0,0 5 8 0,0-5-8 16,0-1 0-16,3 1 8 0,-3-1-8 0,0-9 0 0,0 0 0 0,0 6 0 15,0-6 0-15,0 0 8 16,0 0-8-16,0 0 8 0,0 0 1 0,0 0 0 15,8 10 0-15,-8-10 0 0,0 0 7 0,0 0 0 0,0 0 1 16,0 0 0-16,3 9-8 0,-3-9-1 16,7 6-8-16,-7-6 12 0,0 0-12 0,7 3 0 15,0-3 8-15,4 0-8 0,-11 0 0 0,14 7 0 0,-4-7 0 0,1 0 0 16,-4 0 8-16,11 0-8 0,-8 0 0 0,4 0 9 16,1 3-1-16,-1-3-8 0,0-3 12 0,7 3-4 15,0 0 2-15,-3-7 0 0,10 7 0 0,-3 0 0 16,-1-3-10-16,1-3 10 0,3 6-10 0,4-3 10 15,-7-3-10-15,10 6 0 0,-7-10 9 0,8 4-9 16,-1 6 0-16,0-9 0 0,11 9 0 0,-7-4 8 16,0-2-8-16,6 6 0 0,1-3 0 0,4-3 8 15,-4 3-8-15,3-4 11 0,0-2-11 0,8 0 12 0,3-1 2 0,0-6 1 16,0-2 0-16,3 2 0 0,1-3-15 0,-4 0 8 16,0 1-8-16,0 2 0 15,0-3 0-15,0 3 0 0,7-2 0 0,-7 8 0 0,-1-2 0 16,-6-1 0-16,0 4 0 0,0-1 0 0,-7 7 0 15,-7-3 0-15,3 6 0 0,-3-3 0 16,-4 6-146-16,-6-3-22 0,20 16-5 0,-28-7-1 0</inkml:trace>
  <inkml:trace contextRef="#ctx0" brushRef="#br0" timeOffset="44366.44">9641 7812 172 0,'0'0'16'0,"0"0"-16"0,0 0 0 0,0 0 0 16,7 0 259-16,-7 0 49 0,8 0 9 0,-8 0 3 15,0 0-154-15,7-3-30 0,-7 3-7 0,0 0-1 0,0 0-75 0,7 3-15 16,-7-3-3-16,7 0-1 16,-7 0-12-16,10 7-2 0,-10-7-1 0,4 3 0 15,3 6 18-15,0 1 4 0,0-1 1 0,-3-3 0 16,-1 10 10-16,1-4 1 0,-1 7 1 0,4-3 0 15,-7 3-26-15,4 0-4 0,-1 6-2 0,-3-7 0 0,4 8-5 16,-1-1-1-16,-6-3 0 0,3 3 0 0,0 0 4 0,0-3 0 16,0 3 0-16,3 0 0 0,-3-6-8 0,0 6-2 15,0-3 0-15,-3 3 0 0,-1-6-10 0,4 6 0 16,-3-6 9-16,3-1-9 0,0 7 0 0,0-9 0 16,0 3 0-16,0-6 8 0,0 2-8 0,0 1 0 15,-4-7 0-15,4 1 8 16,0-10-36-16,0 0-8 0,0 0 0 0,0 0-1 15,0 0-144-15,0 0-29 0,0 0-6 0,0 0 0 0</inkml:trace>
  <inkml:trace contextRef="#ctx0" brushRef="#br0" timeOffset="44683.24">9962 8389 1324 0,'0'0'118'0,"0"3"-94"0,0 4-24 0,-3-4 0 0,6 3 279 0,-3-3 51 15,0-3 10-15,4 10 3 0,-4-4-256 0,4 3-51 16,-4-5-11-16,3 8-1 0,-3-3-24 0,4-5-15 15,-4 5 3-15,3 0 0 0,1-2 12 16,-4-7 16-16,0 0-3 0,7 9-1 0,-7-9-25 0,7 6-6 16,-7-6-1-16,3 3 0 15,-3-3-34-15,11 7-7 0,-11-7-2 0,0 0 0 16,10 3-41-16,1-6-8 0,0-4-1 0,-1 4-513 16,1-3-102-16</inkml:trace>
  <inkml:trace contextRef="#ctx0" brushRef="#br0" timeOffset="44896.18">10343 8383 921 0,'22'9'40'0,"-22"-9"10"0,0 7-40 0,3 2-10 0,-3-6 0 0,4 7 0 16,-1 5 287-16,-3-5 55 0,0-1 11 0,0 7 3 15,4-4-268-15,-4 4-52 0,-7-7-12 0,3 7-1 16,4-6-15-16,0 2-8 0,0-12 10 0,-3 6-10 15,-1 4 0-15,4-10-13 0,0 0 1 0,0 0 0 32,-3 6-136-32,3-6-28 0,0 0-4 0,7-6-641 0</inkml:trace>
  <inkml:trace contextRef="#ctx0" brushRef="#br0" timeOffset="45154.56">10597 8552 2815 0,'0'0'62'0,"0"0"13"0,0 0 2 0,0 0 2 0,0 0-63 0,8 10-16 15,-8-10 0-15,0 0 0 0,0 0 0 0,7 9-8 16,-7-9 8-16,0 0-13 16,0 0-81-16,0 0-16 0,10 10-3 0,-10-10-1 15,0 0-125-15,0 0-25 0</inkml:trace>
  <inkml:trace contextRef="#ctx0" brushRef="#br0" timeOffset="45630.31">11105 7803 2026 0,'-17'9'90'0,"13"-9"18"0,4 0-86 0,0 10-22 15,0-1 0-15,-3 1 0 0,-1 5 24 0,1 4 0 16,3 0 0-16,3 0 0 0,-3 6-24 0,0 3 0 0,4-3 0 0,-1 3 8 16,1-3 23-16,-1 4 5 0,1-4 0 0,-1 3 1 15,8 3-4-15,-7-2-1 0,-8-1 0 0,4-3 0 16,7 3 2-16,-7 0 0 0,0 0 0 0,0 7 0 16,-3-1-21-16,3-5-4 0,0 5-1 0,-4 1 0 15,-3-7-8-15,0 0 0 0,7-3 0 0,-4 3 0 31,-3-6-36-31,4-3-7 0,-1-6-1 0,1 2 0 16,3-5-118-16,-4-1-24 0,1-9-5 0,3 0-1 0</inkml:trace>
  <inkml:trace contextRef="#ctx0" brushRef="#br0" timeOffset="46083.1">11476 7900 2026 0,'0'0'90'0,"0"0"18"0,14 10-86 0,-10-1-22 16,-4-3 0-16,0 4 0 0,7-7 45 0,-4 6 5 15,-6 1 1-15,-1-1 0 0,-3 7-13 0,0-7-2 16,3 0-1-16,-6 7 0 0,-8-6-17 0,1-1-3 15,9 10-1-15,-2-10 0 0,-11 1-14 0,0 5 0 16,6 1 0-16,1-3 0 0,0 2 11 0,-3-2-11 0,-5 2 12 0,5 1-12 16,6-3 0-16,-3 2 0 0,-7 4 0 0,3-9 0 15,4 8 16-15,0-8 7 16,0 5 1-16,-4-5 0 0,4 6-7 0,0-4-1 0,7-3 0 16,-7 4 0-16,-4-4 0 0,8 1 0 0,3-7 0 15,0 6 0-15,0 1-16 0,3 2 0 0,4-12 0 0,7 3 0 16,-3 7 23-16,6-1 7 0,-3-2 2 0,4 2 0 15,3-6-15-15,4 3-2 0,-1 4-1 0,4-1 0 16,8-3-5-16,-5 4-1 0,5-7 0 0,-5 6 0 16,1-2 0-16,7-4 0 0,3 3 0 0,-7 3 0 15,-7 1 0-15,0-1 0 0,4 1 0 0,0 5 0 16,-11-5-8-16,4 5 0 0,-1-5 0 0,-3 2-11 16,4-2-61-16,-7 2-13 0,-8-2-3 0,1-1-698 15,3 1-140-15</inkml:trace>
  <inkml:trace contextRef="#ctx0" brushRef="#br0" timeOffset="94408.2">3366 14297 1828 0,'-22'-6'81'0,"12"6"17"0,6 0-78 0,-10-6-20 15,7 3 0-15,-4-4 0 16,-3 7 0-16,4 0 0 0,3-3 8 0,-4-3-8 15,-6 3 13-15,-1-4-1 0,7 7 0 0,-3-3 0 0,-3-3 39 0,-1-3 7 16,4-1 2-16,-7 1 0 16,7 3-25-16,-8 2-5 0,1-5-1 0,-4 3 0 0,8-4-1 0,-11 7 0 15,-1-3 0-15,5-4 0 0,-8 4 20 0,4 3 3 16,-4-3 1-16,4-4 0 0,-8 1-38 0,1 6-14 16,7-3 11-16,-4-4-11 0,-3 4 12 0,7 3-4 15,-8 3-8-15,1 0 12 0,0 0-12 0,0 0 0 0,-1-7 0 16,1 7 0-16,7 0 22 0,3 0 5 0,-10 0 1 0,3 0 0 15,4 0 1-15,-4 0 1 0,4 0 0 0,3 0 0 16,-7 0-14-16,8 0-4 0,-1 7 0 0,0-4 0 16,1 3-12-16,-1-6 0 0,0 10 0 0,4-1 0 15,-4 0 0-15,4 1 0 0,4-1 0 16,-5 7 0-16,-2-7 0 0,10 7 0 0,-7-3 0 16,6 2 0-16,-6 1 0 0,7-4 0 0,4 4 0 0,-5 3 0 15,-2 0 0-15,3 0 0 0,3-4-13 0,4 13 4 16,-4-2 9-16,1 2-8 0,-1 0 8 0,8 6-8 15,-8 1 8-15,4 3 0 0,4 5 0 0,3 8-8 16,0 2 8-16,0 3 0 0,0-2-9 0,0 8 9 16,3-8 0-16,4 5 0 0,-7-2-9 0,11 5 9 15,-8 1 0-15,4-3 0 0,-3 3-8 0,-1-7 8 16,4 4 0-16,-3-4 0 0,3 4 0 0,-3-4 0 0,-4 4 0 0,0 2 0 16,3-5 0-16,-3 2 0 0,0-2 0 0,-3 2 0 15,3-2 0-15,-4-4 0 0,-3 7 0 0,3-7 0 16,-6 3 0-16,6-2 9 0,-3-1-9 0,-3 0 0 15,6-6 0-15,-6 4 8 16,6-8-8-16,-7-5 10 0,4 0-10 0,4-4 10 0,-8-6-10 0,8 7 0 16,-4-10 0-16,3 3 0 0,4-3 0 0,-7-6 0 15,7 9 0-15,0-6 0 0,-3 0 0 0,3-3 8 16,0 3-8-16,0-3 8 0,0-7-8 0,0 10 0 16,3-3 0-16,-3-6 0 0,7 6 0 0,-7-4 0 15,0 4 0-15,4-3 0 0,3-1 0 0,-7-2 0 16,3 3 0-16,4-4 0 0,-3-2 0 0,-4 5 18 15,3-5-3-15,4-1-1 0,-7 0 8 0,11 1 2 16,-7-4 0-16,6 4 0 0,-6-1-13 0,6 0-3 0,1 1 0 0,3-1 0 16,7-3 0-16,-7 4 0 0,0-1 0 0,8 1 0 15,2 5-8-15,-3-5 12 0,4-1-12 0,0 7 12 16,-1-7-12-16,1 4 0 0,0-4 0 0,0 1 8 16,-1 2-8-16,1 1 0 0,7 2 0 0,-4-5 0 15,4-1 9-15,3 1-9 0,0-1 10 0,4-3-10 16,-4-3 22-16,1-3-2 0,2 7 0 0,8-4 0 15,-10-3-20-15,9 0 0 0,-13 0 0 16,3 9-12-16,8-9 12 0,-8 6 0 0,0-2 10 0,4 8-10 16,0 1-72-16,3 6-21 0,-10 6-4 0,0 3-1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7:3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11388 5150 1681 0,'0'0'74'0,"7"-6"16"0,0 0-72 0,7 2-18 16,7-5 0-16,4 3-744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8:05.4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19745 5090 1324 0,'0'0'59'16,"0"0"12"-16,0 0-57 0,0 0-14 0,0 0 0 0,-4 10 0 15,1-10 184-15,-1 9 35 0,4-9 6 0,0 10 2 16,0-1-157-16,0 1-31 0,-3 5-7 0,3 1 0 15,0-4-14-15,0-2-2 0,-4 12-1 0,1-10 0 0,3 4-4 0,-4-7-1 16,1 10 0-16,-1-9 0 0,1 5-10 0,-1-5 0 16,1 2-10-16,-1 4 10 15,1-7-175-15,3 1-29 0,0-1-5 0</inkml:trace>
  <inkml:trace contextRef="#ctx0" brushRef="#br0" timeOffset="708.12">22204 5109 1958 0,'14'0'43'0,"-14"0"9"0,0 0 1 0,0 0 3 0,3 10-45 0,1-1-11 0,3 1 0 0,-7 5 0 16,-3 1 17-16,3-4 2 0,7 4 0 0,-7 3 0 15,-7 0-19-15,3-4 0 0,4 4 0 0,0 0 0 16,0-3-11-16,-7 3 11 0,3-1-12 0,1 1 12 15,6-3-95-15,-6-7-12 0,-4 10-2 0</inkml:trace>
  <inkml:trace contextRef="#ctx0" brushRef="#br0" timeOffset="1333">23555 5197 1908 0,'0'0'42'0,"0"0"9"0,-7 9 1 0,3-2 1 0,1 2-42 0,-1 4-11 0,4-4 0 0,-3 1 0 0,-1 5 0 0,1 1 0 0,-1-4 0 0,1 4 0 15,-4 3 0-15,3 0 0 0,4-10 0 16,-7 13 0-16,4-9-20 0,-1 5 3 15,0-2 1-15,1 0-537 16,-8-4-107-16</inkml:trace>
  <inkml:trace contextRef="#ctx0" brushRef="#br0" timeOffset="2169.38">11755 5689 1749 0,'0'0'77'0,"0"0"17"0,-7 7-75 0,-1-7-19 0,8 0 0 0,-7 3 0 16,0-3 24-16,4 9 0 16,3-9 1-16,-7 6 0 0,0 4-25 0,3 9 0 0,-6-10 0 0,3 7 0 15,3 3 0-15,-3-1 0 0,0 1 0 0,0 6 0 16,3-6 8-16,1 6-8 0,-4 0 8 0,3-3-8 16,1 10 0-16,-1-4 0 0,4-3-12 0,-3-3-534 15,-1 9-107-15</inkml:trace>
  <inkml:trace contextRef="#ctx0" brushRef="#br0" timeOffset="4420.71">11045 10095 1058 0,'0'0'47'0,"0"0"9"0,0 0-44 0,0-6-12 0,4-3 0 0,0 5 0 15,3-2 60-15,-4-3 9 0,-3 2 3 0,7-2 0 16,4 9-25-16,-8-9-5 0,-3 9-1 0,4-10 0 16,3 1-28-16,0-1-5 0,-4 1-8 0,1 0 11 15,7-1-11-15,-1-5-9 0,-3 5 9 0,0 1-13 16,-3 2 13-16,3 4 0 0,3-3 0 0,1 3-9 16,-4 3 9-16,0-6 8 0,4 6-8 0,-1-4 11 15,4 4 9-15,-7-6 3 0,-7 6 0 0,15 6 0 16,2-6-13-16,-6 0-2 0,-11 0-8 0,10 4 12 0,4 5-12 15,-3-3 0-15,0-3 0 0,-8 7 0 0,4 6 0 0,-3-7 0 16,3 0 0-16,-7 1 0 0,-7 5 8 0,7 4-8 16,3-3 0-16,-3 3 0 0,-3 0 9 0,-1-4-9 15,-3 4 8-15,4 0-8 0,3 0 0 16,-7-1 0-16,-4 4 0 0,4-3 0 0,0 0 0 16,0 0 0-16,-4-3 0 0,4-4 0 0,0 4 8 15,0-7-8-15,-3 7 8 0,-1-4-8 0,0-2 0 0,4-4 0 16,0 3 8-16,0 1-8 0,-3-1 0 0,3-2 8 15,3-4-8-15,-3 3 8 0,3-3-8 0,4-3 0 16,0 0 0-16,0 0 8 0,0 0-8 0,0 0 0 16,0 0 0-16,7 6 8 0,8-2 14 0,-8-4 2 15,-7 0 1-15,10 6 0 0,1-6-2 0,3 0-1 0,-3 0 0 0,-1 0 0 16,1 0-22-16,3 0 0 0,7 0 0 16,-7 0 0-1,-3 0-98-15,3-6-24 0,10 6-5 0,-6-4-1 0</inkml:trace>
  <inkml:trace contextRef="#ctx0" brushRef="#br0" timeOffset="5224.57">9620 11801 1303 0,'0'0'57'0,"0"0"13"0,0 0-56 15,-7 0-14-15,4-6 0 0,3 6 0 0,-4-3 50 0,4-4 7 16,0-2 2-16,-3 6 0 0,3-7-35 0,-4 4-8 16,4 6 0-16,0-9-1 0,0-1 4 0,0 10 1 15,0 0 0-15,4-6 0 0,-1-3 4 16,1-1 0-16,-1 7 1 0,1-6 0 16,3-1-9-16,0-2-3 0,0 2 0 0,3 1 0 0,-2 0-13 0,2 5 8 15,-3-5-8-15,0 3 0 0,0-1 0 0,4 4 0 16,-8-3 0-16,-3 6 0 0,0 0 0 0,0 0 0 15,11 6 0-15,-7-3 0 0,3 4 0 0,-7 2 0 16,0-9 0-16,3 10 0 0,-3-1 0 0,0 0 0 16,-3 1-8-16,3 5 8 0,-4-5 0 0,1 6-10 15,-1-4 10-15,4 4-8 0,-4-7 8 0,4 10 0 0,-7-10 0 0,7 7 0 16,-3 3 0-16,-1 0 16 16,1-4-4-16,-1 1-1 0,1-3-11 0,-1 5-9 0,4-8 9 0,0 6-13 15,0-7 25-15,0 7 6 0,4-7 1 0,-1 0 0 16,4 1-10-16,-3-1-1 0,3 1-8 0,0-1 12 15,4 0-12-15,-1-2-15 0,-6-4 3 0,6 3 1 32,1 0-101-32,-1-2-21 0,1-4-4 0</inkml:trace>
  <inkml:trace contextRef="#ctx0" brushRef="#br0" timeOffset="6072.37">15526 10729 2052 0,'0'0'45'0,"0"0"10"0,-11 0 1 0,8-7 1 0,-8 7-45 16,8-9-12-16,-5 9 0 0,5-9 0 0,3 2 35 0,0 4 5 15,3-6 0-15,5-1 1 0,-1 1-49 0,0-7-11 16,3 1-1-16,4 5-1 16,0-9-4-16,4 1-1 0,0 2 0 0,3-3 0 0,4 6 14 0,-1-2 4 15,1-1 0-15,0 4 0 0,-1-4 8 0,-2 7 9 16,2-1-1-16,1 1-8 0,0 2 13 0,-1-2-4 16,-3 6-1-16,4-3 0 0,-7 6 3 0,-1 0 0 0,-2 0 0 0,-1 6 0 15,-4-3 0-15,1 3 0 0,-8-3 0 0,4 7 0 16,-3 6-11-16,-4-7 0 0,0 10 0 0,-4-4 8 15,-3 4-8-15,0 0 0 0,-3 0-10 0,-4 6 10 16,0 0-12-16,-4-6 12 0,4 9-13 0,-4-3 5 16,0 0 8-16,4-3 0 0,4 3 0 0,3-6 0 15,-4 0 11-15,4-3 4 0,0 2 1 16,7-2 0-16,0-3 8 0,0 2 1 0,0 4 1 0,-3-3 0 16,3-4-15-16,3 4-3 0,1 0-8 0,3-7 12 15,3 1-12-15,1-1 0 0,3 0-9 0,4 1 9 31,-4-1-140-31,3 1-21 0,4-4-5 0,1-3-670 0</inkml:trace>
  <inkml:trace contextRef="#ctx0" brushRef="#br0" timeOffset="7236.98">19569 11638 518 0,'0'0'46'0,"0"0"-37"0,0 0-9 0,0 0 0 16,3 0 233-16,4-6 45 0,0 6 9 0,-7 0 1 16,0-7-159-16,7 4-32 0,4 3-6 0,-1 0-2 15,-2-6-63-15,2 6-13 0,4 0-2 0,4-3-1 0,-4-3-10 0,4 6 0 16,-4 6 0-16,0-3 0 0,0-3 0 0,0 0 0 16,0 6 0-16,0-3 0 0,-3 4 0 0,3 2 0 15,-7 1 0-15,4-4 0 0,-4 3 0 0,0 1 0 16,-4-1 0-16,1 0 0 15,-1 1 0-15,-3-4 0 0,0 4 0 0,0-1 0 0,-3-6 26 0,-1 7 3 16,1-4 1-16,-1 3 0 0,1 1-10 0,-4-4-1 16,0-3-1-16,-1 3 0 0,8-6-10 15,-7 3-8-15,0-3 9 0,7 0-9 0,0 0 8 0,0 0-8 16,-7 0 0-16,7 0 0 0,0 0 0 0,0 0-10 16,0 0 0-16,0 0 0 0,0 0 2 0,0 0 0 15,0 0 0-15,0 0 0 0,0 0 8 0,0 0 0 16,0 0 0-16,0 0 0 0,0 0 0 0,0 0-13 15,0 0 3-15,11 7 1 0,-1-4 9 0,-2 3 0 0,2-6 0 0,-3 9-8 16,4-9 8-16,-1 10 0 0,-3-4 0 0,4-3-8 16,-4 7 8-16,0-4 0 0,0-3 0 0,0 7 0 15,4-4 0-15,-4 3 0 0,-4-3 0 0,1-2 0 16,-1 5 0-16,1-3 16 0,-4-6-3 0,0 10 0 16,0-1 7-16,-4 1 0 0,4-1 1 0,-7 0 0 15,4 1-10-15,-4-1-3 0,-4 1 0 0,4 2 0 16,-3-9-8-16,-1 13 0 0,0-7 0 0,-3-6 0 15,4 7-16-15,-4-4 2 0,-1 4 0 0,1-1 0 16,-3 0-44 0,-4 1-9-16,3-1-1 0,-3 1-512 0,-4 2-101 0</inkml:trace>
  <inkml:trace contextRef="#ctx0" brushRef="#br0" timeOffset="8041.85">18175 12469 1324 0,'0'0'118'15,"0"0"-94"-15,4-6-24 0,-1-4 0 0,-3 10 73 0,7-3 11 16,0-3 1-16,4-3 1 0,-1 2-55 0,1 4-11 15,0-3-3-15,-1 3 0 0,4-4-7 0,4-2-2 16,-4 9 0-16,4-9 0 0,-1-1-8 0,1 10 0 16,3-9 0-16,-7 3 0 0,4 6 0 0,-4-4 0 15,0 4 0-15,-3 0 0 0,3-6 0 0,-7 12 0 16,0-2 11-16,0-4-11 0,0 6 18 0,-7-6-2 16,0 0-1-16,-3 9 0 0,3 7-6 0,-4-4-1 15,0-2 0-15,1-1 0 0,-4 4 4 0,0-4 1 16,0-6 0-16,0 7 0 0,0-1-5 0,-4 1-8 15,4-10 11-15,0 6-11 0,0-3 12 0,7-3-12 0,-7 6 12 0,7-6-12 16,0 0 8-16,0 0-8 0,0 0 0 0,0 0 0 16,0 0 8-16,0 0-8 0,0 0 0 0,0 0 0 15,0 0 0-15,3 7 0 0,-3-7 0 0,7 3 0 16,-7-3 0-16,11 0 0 0,-7 9 0 0,6-9 0 16,-6 0 0-16,6 6 0 0,-3-3 0 0,0 4 0 15,4-4 8-15,-4 3-8 0,0-3 0 0,-3 4 0 16,-1 2 0-16,4 0 0 0,0 1 0 0,-3-4 0 15,-4-3 0-15,3 7 0 0,-3-10 0 0,0 9 0 16,-3 4 0-16,-1-1 13 0,1-3-4 0,-4 1-1 16,0-1 17-16,0 4 3 0,-4-1 1 0,-3-2 0 15,3 5-10-15,-3-2-3 0,0 3 0 0,0-1 0 16,0-2-16-16,-4 3 0 0,4 2 0 0,-4 1 0 16,4-3-44-16,0 0-10 0,0-4-2 0,3 4-827 15</inkml:trace>
  <inkml:trace contextRef="#ctx0" brushRef="#br0" timeOffset="8872.67">22775 11901 403 0,'-21'-3'36'0,"21"3"-36"0,0 0 0 0,7-6 0 0,0-3 248 0,0 5 44 15,-3-2 8-15,6-3 1 0,5-1-220 0,-5 1-44 16,-6 3-9-16,3-4-1 0,10 7-7 0,-6-3-2 15,-4-4 0-15,4 10 0 0,-4-3 18 0,0-3 4 16,7 6 1-16,-4 0 0 0,-3 0-25 0,4 0-4 0,3 0-2 0,0 0 0 16,0 6-10-16,0-6 0 0,1 3-12 0,2-3 12 15,-3 7 0-15,4-7 0 0,-4 3 0 0,0-3 0 16,-3 6 0-16,-1-3 0 0,-3-3 0 0,4 7 0 16,-7-4 16-16,-4-3 7 0,7 9 1 0,-7-3 1 15,0 4 7-15,0-1 0 0,-4 1 1 0,-3-1 0 16,0 0-14-16,0-2-3 0,0 2-1 0,-4 1 0 15,4-4-15-15,-3 3 8 0,3-6-8 0,0 7 0 16,3-4 8-16,-3-3-8 0,3 3 0 16,4-6 9-16,0 0-9 0,0 0 0 0,-3 4 0 0,3-4 8 15,0 0-8-15,0 0 0 0,0 6 0 0,0-6 0 16,7 9 0-16,-7-9 0 0,0 0 0 0,0 0 0 16,0 0 0-16,7 0 0 0,0 7 0 0,-7-7 8 15,7 3-8-15,0 3 8 0,0-3-8 0,-3 3 8 16,-1-3-8-16,1 4 0 0,-4 2-12 0,3 1 12 0,-3-4 0 0,0 3 0 15,0 1 0-15,-7-1 0 0,4 0 0 0,-1 1 0 16,-3 6 12-16,-3-7-4 0,3 3-8 0,-4-5 0 16,0 2 0-16,-3 1 0 15,-3-1-35-15,2 0-9 0,-2 1-1 0</inkml:trace>
  <inkml:trace contextRef="#ctx0" brushRef="#br0" timeOffset="21016.78">12852 12776 288 0,'0'0'25'0,"0"0"-25"16,0 0 0-16,0 0 0 0,0 0 216 0,0 0 39 0,-7 0 7 0,3 0 2 16,-3 0-122-16,4 7-24 0,-5-7-5 0,1 6-1 15,0-3-55-15,-3 3-11 0,-1-3-2 0,4 4-1 16,0-4-43-16,0 3 0 0,-4-3 0 0,4-3 0 16,0 10 0-16,0-4 0 0,-3-6 0 0,3 9 8 15,3-2-8-15,1-4 0 0,-4 6 0 0,3-3 0 16,4-6 0-16,0 4 8 0,-4 5-8 0,1 0 8 15,-1-2-8-15,4 2 8 0,-3 0-8 0,3 1 8 16,-4-1-8-16,4-2 0 0,0-7 0 0,0 9 0 16,0-9 0-16,0 9 15 0,0-9-4 0,0 0-1 15,7 7 6-15,-7-7 2 0,0 0 0 0,7 3 0 16,1-3-2-16,-8 0-1 0,7-10 0 0,0 10 0 16,0-9-1-16,-4 3 0 0,4 3 0 0,-3-4 0 15,-1-2 8-15,1-1 2 0,-1 1 0 0,-3 0 0 16,0 2 12-16,0-2 2 0,0 0 1 0,0-1 0 15,0 1-8-15,0-1-2 0,-3 1 0 0,-1 3 0 0,4-4-18 0,0 7-11 16,-3-3 12-16,3 3-12 0,0-4 0 0,0 7 0 16,-4-9 0-16,4 9 0 0,-7 0 0 0,7 0 0 15,-3 0 0-15,-4 0 0 0,0 0 0 0,0 0 0 16,-1 6 0-16,5-3 0 0,-4 4 0 0,0-4 0 16,-4 6 0-16,1-3 0 0,3 4 0 0,-4-1 0 15,4 1 9-15,0-1-9 0,0 1 0 0,3-1 0 16,-3 0 0-16,4 4 0 0,3-4 0 0,0 1-12 15,0-7 12-15,0 6-10 0,3 1-2 0,1-4 0 0,-1 3 0 16,1 1 0-16,-4-10 12 0,7 6-13 0,0-3 5 0,4 3 8 16,-4-6-9-16,0 4 9 15,3-4 0-15,1-4 0 0,-1 4 0 0,5-6 0 0,-5 6 8 16,4-9-8-16,0 9 15 0,-3-10-3 0,0 10-1 16,-1-9 0-16,1 3-2 0,-1-4 0 15,-3 7 0-15,0-3 0 0,0-4-1 0,0 7-8 0,-7-3 12 0,4-3-4 16,-4 2 0-16,-4-2-8 0,4 6 12 0,-3-3-4 15,-4-4 1-15,3 10 0 0,-3-9 0 0,0 6 0 16,-3-4-9-16,3 1 10 0,-4 3-10 0,0 3 10 16,4-6-2-16,-3 6 0 0,-4 0 0 0,0 0 0 15,3 6 0-15,0-6-8 0,-6 3 12 0,3 3-4 16,3 4-8-16,1-4 0 0,-1 3 0 0,0 4-11 16,4-7 11-16,0 4-10 0,4 5 10 0,-1-5-10 0,1 2 10 15,3-2 0-15,0-4 0 0,3 3 0 16,-3 1-8-16,4-1 8 0,3 1-8 0,-4-4 8 0,8-3-11 0,-1 3 11 15,-2-6-13-15,6 0 5 0,-4 0 8 0,4-6 0 16,-3 6 0-16,-1-3 8 0,5-3-8 16,-1-4 11-16,-4 7-11 0,4-6 12 0,-3-7-12 15,3 10 0-15,0-7 0 0,0-3 8 0,-3 4-8 16,-1-4 12-16,1 1-12 0,0-4 12 0,-1 9 0 16,-3-5 1-16,0 2 0 0,-3-3 0 0,-1 4-4 0,-3-1-1 15,0 4 0-15,0 0 0 0,-3-1 5 0,-4 7 1 16,0-3 0-16,0 6 0 0,0-3 6 0,0 3 0 15,0 3 1-15,-4-3 0 16,4 0-42-16,-4 9-9 0,4-9-2 0,-3 10 0 0,3-1 32 0,0-3 0 0,0 4 13 0,-1-1-4 16,1 0-9-16,4 7 0 0,-4-3 0 0,3-4 0 15,4 7 0-15,-3-7 0 0,3 7-8 0,0-4 8 16,0 1 0-16,3-1 0 0,1-2-9 0,-4-1 9 16,3 1 0-16,1-4-10 15,-4-6 10-15,7 3-8 0,-7-3 8 0,11 0 0 0,-1 0 0 0,1-3-8 16,-4 3 8-16,3-6 0 0,-3-4 8 0,4 7-8 15,-8-13 14-15,5 7-2 0,-1 0 0 0,0-1 0 16,0 1-4-16,0-7 0 0,-4 7-8 0,4-1 12 16,-3 1 1-16,-1-1 0 0,1 1 0 0,-4 0 0 15,0 2-4-15,0 7-1 0,0-9 0 0,0 9 0 16,-7 0-8-16,7 0-11 0,-4-3 3 0,-3-3 0 16,0 6 8-16,0 0 0 0,-3 9 0 0,3-9 0 15,-4 9-20-15,-3-2-3 0,0 2 0 0,0-6 0 16,-4 13 23-16,4-7 0 0,-4 7 0 0,4-3 0 15,0-4-8-15,3 7 8 0,4-7 0 0,-3 0 0 0,3 1 0 0,3-1 0 16,1 1 0-16,3-4 8 0,0-6-8 0,7 9 0 16,0-2 0-16,0-4 0 0,3 3 0 0,1-3 0 15,0-3 0-15,-1 0 0 0,4 0 0 0,0 0 0 16,-3 0 0-16,3-3 0 0,0-3 0 0,0 6 0 16,-3-10 0-16,-1 4 8 0,1 3-8 0,0-3 12 15,-1-4-12-15,-3 1 12 0,0-1-12 0,-3 7 10 16,3-6-10-16,-4 3 10 0,-3-4-10 0,0 1 8 15,0-1-8-15,-3-5 8 0,-1 5-8 0,1 1 10 16,-4 3-10-16,0-7 10 0,-4 4 2 0,4-1 0 16,-3 1 0-16,2-4 0 0,-2 4-12 0,3-4 10 15,-4 4-10-15,4 0 10 0,-3 2-10 0,3-2 0 16,-4 3 0-16,0 6 8 0,4-4-8 0,0-2 0 16,-3 6 0-16,3 0 0 0,0 6 0 0,0-2-11 0,-1-4 11 0,8 0-8 15,-3 6 8-15,-4-6 0 0,7 0 0 0,-4 9 0 16,4-9 0-16,0 0 0 0,-3 7 0 0,3 2 11 15,3-6-11-15,-3 7 0 0,4-1-12 0,-1 7 12 16,1-7-11-16,-1 7 11 0,5-4-8 0,-1 4 8 16,0 3 0-16,3-4-10 0,-3-2 10 0,4 3 0 15,-1-1 0-15,1-2 0 0,-4-4 0 0,4 7 0 16,-1-7 0-16,-3 1 0 0,0-4 0 0,0-3 0 16,0 3 0-16,-7-6 0 0,0 0 0 0,0 0 0 15,8 0 0-15,-8 0 0 0,0 0 11 0,0 0-11 16,3-6 16-16,1-3-3 0,-1-1-1 0,1 1 0 0,-4 0 1 0,0-7 0 15,3 6 0-15,-3-8 0 0,0 2-13 16,0 3 0-16,0-2 8 0,4-4-8 16,-4 3 0-16,0 7 0 0,0-4 0 0,0-2 0 0,0 8 0 15,-4-2 0-15,4 9 0 0,0 0 0 0,-3-9 0 16,3 9 0-16,-7 0-10 0,0 6 10 0,7-6-11 0,-8 3 11 16,-2 3-13-16,-1 4 5 0,4-4-4 0,-3 3 0 15,3 1 0-15,0-1 0 0,-4-6 12 0,4 7 0 16,-4-4 0-16,4 3 0 0,0 1 0 0,0-1 0 15,0 1 0-15,4-1 0 0,-4 0 0 0,3 4 0 16,4-4 0-16,-4-6 0 0,4 7 0 0,4-1 0 16,-4 1 0-16,4-4-8 0,3 3 8 0,-4-2 0 0,4-4 0 0,-7-3 0 15,11 6 0-15,-4-6 8 0,3 3-8 0,-3-6 8 16,1-3-8-16,-1 6 0 0,0-10 0 0,3 10 8 16,-3-9-8-16,-3 9 9 0,3-9-9 0,-4 2 10 15,1-2-2-15,-1-1-8 0,1 1 12 0,-4 0-4 16,0-1 4-16,0 1 0 0,0-1 0 0,-4 4 0 15,1-3-1-15,-4-1 0 0,3 1 0 0,-3 3 0 16,-3-4-3-16,-1 10-8 0,4-9 12 0,-7 6-4 16,0 3 1-16,0 3 0 0,3-3 0 0,-7 9 0 15,4-3-9-15,0 4 0 0,-3-1-12 0,3 1 12 16,-1-1-9-16,5 7 9 0,-4-7 0 0,7 10 0 16,3-10-9-16,1 7 9 0,-1-3 0 0,-3-4-9 15,7 7 9-15,0-7-8 0,4 1 8 0,-1-1-8 16,4-3 8-16,0 4 0 0,4-10 0 0,-1 9 0 15,4-9 0-15,-3 0 0 0,3 0 0 0,0 0 0 0,0 0 0 0,4-3 11 16,-4-3-3-16,-3-1 0 16,-1 4-8-16,4-3 0 0,-3-3 0 0,0-1 0 0,-4 7 8 0,3-6 0 15,-3 2 0-15,-3-2 0 0,-1 3 0 0,4-4 0 16,-7-2 0-16,4 2 0 0,-4 1 1 0,-4-4 0 16,4 4 0-16,-3 0 0 0,-4-1-1 0,3 1-8 15,-3-1 12-15,4 1-4 0,-8 3-8 0,4-4 0 16,0 7 0-16,0-3 0 0,0 6 0 0,0-3 0 15,-4 3 0-15,4 0 0 0,0 0 0 0,0 3 0 16,0 3-10-16,0-3 10 0,0 7-8 0,0-4 8 16,3 3 0-16,-3-2-9 0,4 2 9 0,-1-6 0 15,4 7 0-15,0-10-8 0,4 9 8 0,-4 0 0 16,0-9 0-16,7 7 0 0,0 2 0 0,3-3 0 0,-6-3 0 16,7 4 0-16,-1-4 0 0,-3-3 0 0,-7 0 0 0,11 0 0 15,-4 0 0-15,-7 0 0 0,10 0 0 0,-10 0 0 16,11 0-12-16,-4 0-3 0,-7 0-1 0,0 0 0 31,0 0-36-31,7 0-7 0,4 0-1 0,-11 0-1 16,0 0-49-16,3-3-10 0,4-4-1 0,0 7-1 15,0-3 17-15,-7 3 3 0,4-6 1 0,-4 6 0 0,3-9 12 0,-3 9 2 0,0 0 1 0,4 0-695 16</inkml:trace>
  <inkml:trace contextRef="#ctx0" brushRef="#br0" timeOffset="23131.03">12876 12638 633 0,'0'0'28'0,"0"0"6"0,0 0-34 0,0 0 0 16,0 0 0-16,0 0 0 0,0 0 236 0,0 0 40 15,0 0 8-15,0 0 1 0,0 0-208 0,0 0-41 16,11 0-9-16,-4 0-2 0,-7 0-25 0,11-6 0 16,-4 6 0-16,0 0 0 0,-7 0 0 0,0 0 0 15,7-3 0-15,-7 3 0 0,0 0 8 0,0 0-8 0,0 0 0 0,0 0 8 16,3 3 40-16,-3-3 7 0,0 0 1 0,0 0 1 16,0 16 3-16,-7-13 1 0,4 6 0 0,-1-2 0 15,4-7-29-15,-7 6-7 0,4-3-1 0,3-3 0 16,0 0 7-16,0 0 1 0,-7 6 0 0,7-6 0 15,-7 0 1-15,7 0 1 0,0 0 0 0,-8 0 0 16,5-6-16-16,3 6-3 0,-7 0-1 0,0 0 0 16,0 0 10-16,0 0 3 0,0 0 0 0,0 0 0 15,3 0-3-15,-7 6 0 0,4-3 0 0,-3-3 0 16,3 7-24-16,-4-7 0 0,4 3 0 0,-3-3 0 16,-1 6 0-16,4-6 0 0,-4-6 0 0,1 6 0 15,-4 0 8-15,3 0-8 0,-3 0 8 0,3 0-8 16,-3 0 18-16,0-3-2 0,4 3 0 0,-5-7 0 15,1 7-3-15,4-3-1 0,-1-3 0 0,1 6 0 0,3 0 10 0,-1-3 2 16,-2 3 0-16,3-6 0 0,-4 6-24 0,4 0 0 16,7 0 0-16,-3 0 0 0,-8 0 0 0,11 0 0 15,0 0-12-15,0 0 4 0,0 0 8 0,0 0 9 16,0 0-1-16,0 0-8 0,0 9 0 0,0-3 0 16,-3 4 0-16,6-1 0 0,1 0 0 0,-4-5-16 15,0 5 5-15,0-3 1 0,3 10 10 0,-3-7 0 16,0 1 0-16,0-1 0 0,-3 1 0 0,3-1 8 15,-4 0-8-15,4 1 11 0,-7-1 0 0,4 1 0 16,-5-4 0-16,5 3 0 0,-1 7-11 0,-3-3 0 16,4-4 9-16,-1 7-9 0,1-7 0 0,-1 7 0 15,1-4 0-15,-1 4 0 0,1-7 0 0,3 10 0 16,0-3 0-16,0-7 8 0,0 10-8 0,-4-10 0 16,4 7 0-16,-3-3 8 0,-1-7-8 0,4 10 0 15,0-4 0-15,-3-2 8 0,3-10 6 0,0 6 2 0,-4 3 0 0,4-9 0 16,0 0-3-16,-4 3 0 0,4 4 0 0,0-7 0 15,-3 9-13-15,3-9 9 16,-7 0-9-16,3 6 8 0,1-3-8 0,3-3 0 0,-7 0 0 0,7 0 0 16,-4 0 0-16,4 0 8 0,0 0-8 0,0 0 0 15,-7 0 9-15,7 0-9 0,0 0 10 0,0 0-10 16,0 0 0-16,0 0 8 0,0 0-8 0,0 0 0 16,11 0 0-16,-1-9 0 0,1 9 0 0,0 0 0 15,3-9 0-15,0 9 0 0,3 0 0 0,1-7 0 16,7 7 0-16,-8 0 0 0,1-3 0 0,3 3 0 15,0 3 0-15,1 4 11 0,-1-7-3 0,0 0-8 16,0 6 9-16,-3-3-9 0,3 3 0 0,-4-3 9 16,1-3-9-16,0 7 0 0,-1-4 0 0,5 3 0 15,-5-3 0-15,4-3 0 0,-3 10 0 0,0-10 0 0,-1 0 0 16,-3 0 0-16,4 0 0 0,-4 0 0 0,0 0-13 16,0-3 5-16,-3-4 8 0,0 7-13 0,-1-3 13 0,1 3 0 15,-4-6 0-15,-4 3 0 0,-3 3 0 0,0 0 10 16,7-7-10-16,-3-2 8 0,-4 6-8 0,-4-3 8 15,4-4-8-15,0 4 8 0,-3-3-8 0,-1-1 10 16,1 1-10-16,-1-1 10 0,1-5-2 0,-1 5-8 16,-3-2 12-16,0-4-4 0,0 0-8 0,0 4 12 15,0-4-12-15,0-3 12 0,-4 4-12 0,8-4 8 16,-4 0-8-16,3 0 8 0,-3 4-8 0,4-4 0 0,-1-6 0 16,4 12 8-16,-4-6-8 0,4 4 0 0,-3-1 0 0,-1 3 0 15,4-2 0-15,0 5 0 16,0 1 0-16,0 3 0 0,0-4 0 0,0 7 0 15,0 3-9-15,0-6 9 0,0 6 0 0,0-3 0 0,0 3-8 16,0 0 8-16,0-7 0 0,0 7 0 16,0 0 0-16,0 0 0 0,0-9 0 0,0 9 0 15,0 0 0-15,0 0 0 0,0 0 0 0,0 0 0 0,0 0-8 0,0 0 8 16,0 0 0-16,0 0 0 0,0 0 0 0,0 0 9 16,0 0-9-16,0 0 0 0,0 0 0 0,0 0 0 15,0 0-12-15,-3 9 12 0,-1-2-12 0,4-7 12 16,0 0 0-16,0 0 0 0,-3 3 0 0,3-3 0 15,0 0 0-15,0 0 0 0,0 0 0 0,0 0 12 16,0 0-12-16,0 0 0 0,0 0 0 0,0 0 0 0,0 0 0 0,0 0 0 16,0 0 0-16,-4 6 0 0,-3-6 0 0,7 0 0 15,-3 0 0-15,-4 0 0 0,3-6 0 0,-3 6 0 16,0 0 0-16,4 0 0 0,-5-3 0 0,1 3 0 16,-3-7 0-16,3 7 0 0,-4 0 0 0,1 0 0 15,-1 0 8-15,-3 0-8 0,3-3 0 16,-3 3 0-16,-3-6 0 0,-1 6 0 0,0 0 0 15,-3 0 0-15,3 0 0 0,1 0 0 0,-4 0 0 0,3 0 0 16,0 0 0-16,4 0 0 0,0 0 0 16,4 0 0-16,-5 0 8 0,5 0-8 0,-1 0 0 0,1 0 0 15,-1 0 0-15,4 0 0 0,0 0 0 0,0 0 0 16,7 0 0-16,0 0 0 0,-11 0 0 0,11 0 0 16,0 0 0-16,-7 0 0 0,7 0 0 0,0 0 0 15,0 0 0-15,-7 0 0 0,7 0 0 0,0 0 0 0,-7 0 0 0,7 0 0 16,0 0-8-16,0 0 8 0,-7 0 0 0,7 0 0 15,0 0 0-15,0 0 0 0,0 0 0 0,0 0 0 16,0 0 0-16,0 0 0 0,0 0 0 0,-7 6 0 16,7-6-12-16,0 3 12 0,0 7-10 0,4-1 10 15,-4 1-8-15,3-1 8 0,1 4 0 0,-1-4-9 16,1 0 9-16,3 4 0 0,-7 3 0 0,3-7 0 16,-3 7 0-16,4-4 0 0,-4 4 0 0,-4 3-8 15,4-4 8-15,-3-2 0 0,-1 3 0 0,1 2 0 16,-1-2 0-16,1-3 0 0,3 2 0 0,-4-5 0 15,1 5 0-15,-1-2 0 0,1 3 0 0,-1-7 0 16,4 7 0-16,-3-7 0 0,-1 1 0 0,0-1 0 16,1 0 0-16,-1-2 0 0,1-4 0 0,-1 6 0 15,4-3 0-15,-3 4 0 0,3-10 0 0,0 0 0 16,0 0 0-16,0 0 0 0,0 0 0 0,0 0 0 16,0 0 0-16,0 3 0 0,0-3 0 0,3 9 0 0,-3-9 0 0,0 0 0 15,4 7 0-15,-4-7-8 0,3 9 8 16,1 0 0-16,-1-2-9 0,-3-7 9 0,0 0 0 0,0 0 0 15,0 0 0-15,0 0 0 0,0 0 0 0,0 0 0 16,8 3 0-16,-8-3 0 0,7 6 0 0,0-3 0 16,3-3 0-16,-3 0 0 0,-7 0 0 0,11 0 0 15,3 0 12-15,-3 0-4 0,-1-3-8 0,4 3-17 16,0-6 4-16,0 6 1 0,1 0 12 0,2-3 0 16,1 3 0-16,-4-7 0 0,4 7 0 0,-4-3 0 0,3-3 0 0,-3 6 0 15,4-9 0-15,-4 9 0 16,0 0 0-16,0-7 0 0,1 4 0 0,-1 3-14 15,0-6 4-15,0 6 1 0,-4 0 9 0,5-3 16 0,2-3-4 16,-3 6-1-16,0 0-11 0,-3 0-17 0,3 0 4 0,-3 0 1 16,3 0 12-16,-4 6 0 15,1-6 0-15,3 3 0 0,-3-3 0 0,-4 6 0 0,3-3 0 0,-3 4 0 16,4-7 0-16,-4 6 0 0,-7-6-8 0,7 3 8 16,0 3 0-16,-7-6 0 0,7 3 0 0,-7-3 0 15,0 0 0-15,0 0 0 0,11 0 0 0,-11 0 0 16,0 0 0-16,0 0 0 0,7 0 0 0,-7 0 0 15,0 0 0-15,0 0 0 0,7-3 8 0,-4-3-8 16,1 3 0-16,-1-3 0 0,1-4 0 0,-4 4 0 16,0-3 10-16,0-1-10 0,0 1 8 0,-4-1-8 0,1-5 8 0,3 5-8 15,-4-9 0-15,1 10 8 0,-4-10-8 16,7 4 0-16,-4-4 9 0,1 0-9 0,-1 3 0 0,1-3 0 16,-1 1 0-16,4-1 8 0,-3 0-8 0,-1-6 0 15,1 9 0-15,-1-3 0 0,-3 1 0 16,4 2 0-16,-5-3 0 0,5 10 0 0,-4-10 0 15,0 13 0-15,0-4 0 0,0 1 0 16,0-1 0-16,0 1 0 0,-4 9 12 0,4-9-4 0,-4 2-8 0,4 4-10 16,-3 3 10-16,3 0-13 15,-4 0-66-15,4 0-13 0,-4 3-2 0,1 10-790 16,-4-4-157-16</inkml:trace>
  <inkml:trace contextRef="#ctx0" brushRef="#br1" timeOffset="29332.87">20641 7270 864 0,'0'0'38'0,"0"0"8"0,0 0-37 0,4-10-9 16,-4 10 0-16,0-3 0 0,0-3 208 0,3-3 39 15,1-1 8-15,-4 4 1 0,0 6-145 0,0-3-30 16,0-3-5-16,-4-4-2 0,4 7-5 0,-3-3-1 15,3 6 0-15,-4-3 0 0,4-4 4 0,-3 4 0 16,3 3 0-16,0 0 0 0,-4-6-8 0,4 6 0 16,0 0-1-16,0 0 0 0,0 0-42 0,0 0-8 15,0 0-1-15,0 0-1 0,0 0-11 0,0 0 0 16,0 0 9-16,0 0-9 0,0 0 0 0,0 0 0 0,0 0 0 16,0 0 8-16,4 9-8 0,-4-9 0 15,3 10 0-15,-3-1 0 0,4 1 13 0,3 5 8 16,-4 4 2-16,1 0 0 0,-1-3-11 0,1 2-3 15,3 7 0-15,-4-6 0 0,-6 6-9 0,3-6 0 0,7 9 0 16,-4-3 0-16,1 4 0 0,-4-4 0 0,3-6 0 0,-3 6 0 16,4-3 14-16,-4 3-2 0,-4-6-1 0,1-4 0 15,3 4-3-15,-4 0-8 0,1 6 12 0,-4-6-4 16,0-4-8-16,-4-2 0 0,4 3 9 0,-3-1-9 16,-1-2 8-16,4-4-8 0,0-2 8 0,0 2-8 15,7-9 12-15,0 0-1 0,0 0-1 0,0 0 0 16,0 0-2-16,0 0-8 0,0 0 12 0,0-9-4 15,0-1 1-15,3 4 0 0,1-4 0 0,-4-2 0 16,3-1 1-16,4 4 0 0,0 0 0 0,1-1 0 0,-5 1-10 0,4-1-12 16,0 4 2-16,0-3 1 0,-3 6 9 0,3-4 0 15,0-2 0-15,3 6 0 0,1-4 0 0,0 7 0 16,3-9 0-16,0 9 0 0,0-9 0 16,0 9 0-16,4-7 0 0,-1 4 0 0,1 3 0 15,-4-6 12-15,4 6 0 0,-4 0-1 16,0-3-11-16,0 3-17 0,-3-6 4 0,-1 6 1 0,4 0 12 0,-3 0 0 15,-1 0 0-15,-2 0 0 0,2 0 0 0,-3 6 0 16,0-3-8-16,0-3 8 0,0 6 0 0,-3-3 0 16,3 4 0-16,0 2 0 0,-7-9 0 0,4 0 20 15,3 9-4-15,-4-9 0 0,-3 0-24 0,7 7-6 16,-7-7-1-16,7 3 0 0,-7-3 15 0,0 0 0 16,0 0 0-16,7 0 0 0,-7 0 0 0,7-3 8 0,-7 3-8 0,0 0 0 15,4-7 12-15,-4-2-12 16,0 6 12-16,0-10-12 0,0 4 10 0,0 0-10 0,0-1 8 0,0 1-8 15,-4-7 8-15,4 3-8 0,0-5 8 0,0-7-8 16,-3 6 16-16,-1-6-3 0,1 6 0 0,3-6 0 16,-4-3-13-16,1 9 0 0,3-6 0 0,-4 0 0 15,4 6 0-15,-3-3 0 0,3 6 0 0,0 0 0 16,0-2 0-16,3 8 0 0,-3-5 0 16,0 2 0-16,4 4 0 0,-4-1 0 0,0-5 0 0,3 5 0 15,-3 4 0-15,4 3 0 0,-4-4 0 0,0-2 0 16,0 9 0-16,0 0 0 0,0 0 0 0,0 0 0 15,0 0 0-15,-4-9 0 0,1 9 0 0,-4 0 0 16,7 0-8-16,-7 0 8 0,0 0 0 0,-1 0 0 16,1 6 0-16,0-3-8 0,-3-3 8 0,3 6 0 15,-4-3 0-15,4-3 0 0,-4 7 0 0,1-7 0 0,-4 3 0 0,0 3 0 16,3-6 0-16,-7 3 0 0,4 4 0 0,0-7 0 16,-7 6 0-16,3-3 0 0,-3 3 0 0,0-3 0 15,0 4 0-15,-4-4 0 0,1 3 0 0,2-3 0 16,1 7 0-16,0-4 0 0,0-6 0 0,3 9 0 15,1-9 0-15,-1 6 0 0,4-2 0 0,3-4 0 16,1 6 0-16,-1-3 0 0,1-3 0 0,6 0 0 16,-3 0 0-16,7 0 0 0,0 0 0 0,0 0 0 15,0 0 0-15,0 0 0 0,0 0 0 0,0 0 0 16,0 0 0-16,7-9 0 0,0 9 0 0,4-4 0 16,-1-2-10-16,4 6 10 0,0-6 0 0,1 6 0 15,-1-3 0-15,3 3-8 0,1 0 8 0,0-6 0 16,-4 6 0-16,0-4 0 0,3 4 0 0,-2-6 0 15,-1 6 0-15,3 0 0 0,-3 0 0 0,1-3 0 0,-5 3 0 0,1-6 8 16,-1 6-8-16,1 0 0 0,-11 0-8 0,10 0 8 16,-3 0 0-16,1 0 0 0,-8 0 0 0,10 0 0 15,-10 0 0-15,0 0 0 0,7 6 0 0,-7-6 0 16,7 3 0-16,-7-3 0 0,0 0 0 0,4 10-8 16,-4-4 8-16,-4 3 0 0,-3 7 0 0,0-7-8 15,0 4 8-15,-4 3 0 0,-3 2 0 0,4-2-8 16,-4-7 8-16,0 4 0 0,-4 3 0 0,4-7 0 15,0 0 0-15,7 1 0 0,0-4 0 0,0 4 0 16,7-10 0-16,-4 6 8 0,4-6-8 0,-4 3 11 16,4-3-11-16,0 0 0 0,0 0 0 0,0 0 0 15,0 0 0-15,0 0 0 0,0 0 0 0,0 0 0 16,0 0 0-16,4-3 0 0,0-3 0 0,3-1 0 16,3 4 0-16,1-3 0 0,-4 3 0 0,7-4 0 15,-3-2 0-15,3 0 0 0,-4 9 0 0,4-10 0 16,-3 4 0-16,3 3 0 0,-3-3 11 0,3 2-11 0,-7-2 0 0,3 3 0 15,1-3 0-15,-4 6 0 0,0-3 0 0,-7 3-12 16,0 0 12-16,0 0-10 0,0 0 10 0,0 0 0 16,0 0 0-16,0 9 8 0,0 0-8 0,-7 1 0 15,0 6 0-15,-4-4-8 0,-3-3 8 0,-3 1-10 16,-1 6 10-16,-3-7-10 0,3 7 10 0,-3-4 0 16,3-2 8-16,4-1-8 0,7 7 0 0,0-7 0 0,0 0 0 15,0 1 0-15,7-10 0 0,-4 6 0 0,1-3 0 16,3-3 0-16,0 0 0 0,0 0 0 0,7 7 0 0,4-7 0 15,3 0 0-15,-4-7 9 0,4 4-9 0,1-3 10 16,2 3-10-16,1-4 0 0,-1-2 0 0,1 0 0 16,0-1 0-16,-1-5 0 0,-3 5 0 0,1 1 0 15,-1-1 0-15,0 1 0 0,-4 0 8 0,4-7-8 16,-3 6 0-16,0 1 0 0,-4 0 0 0,3-1 0 16,-3 1 0-16,0 9 8 0,-7 0-8 15,0 0 0-15,0 0 0 0,0 0 0 0,0 0-12 0,0 0 12 16,-3 3-12-16,-4 13 12 0,0-7-10 0,-7 0 10 15,3 7 0-15,-7 3 0 0,4-3 0 0,0-4 0 16,-7 4 0-16,7-7 0 0,-4 7 0 0,1-7 0 16,3 1 0-16,-1-1 0 0,1-6-10 0,7 4 10 15,0 2 0-15,7-9 0 0,0 0 0 0,0 0 0 0,0 0 8 0,0 0-8 16,4-3 8-16,3-3-8 0,0 6 0 0,3-10 8 16,1 4-8-16,3 3 0 0,-3-7 0 0,3 4 0 15,3-3 8-15,-2-1-8 0,-1 1 0 0,0-7 0 16,0 7 0-16,0-1 0 0,0-2 0 15,4-1 0-15,-8 4 8 0,4-4-8 0,1-2 9 0,-5 5 0 16,1 1 0-16,-1-7 0 0,-3 7 2 0,0-1 0 16,0 7 0-16,-3-6 0 0,-4 3-11 0,0 6 0 15,4-10 9-15,-4 10-9 0,0 0 0 0,0 0 0 16,-8-6 0-16,1 6 0 0,-7 0 0 16,4 0 0-16,-1 6 0 0,-3-6 0 0,0 10 0 0,0-1 0 15,-4 0-9-15,1 1 9 0,-1 5-10 0,-3-5 10 16,0 6-13-16,-1-4 5 15,-2 7-55-15,-5 6-10 0,1-6-3 0,-7 0-1292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19:43.2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3736 5109 2012 0,'0'0'44'0,"0"0"10"0,0 0 2 0,0 0 0 0,0 0-45 0,0 0-11 0,0 0 0 0,0 0 0 15,0 0 69-15,0 0 12 16,0 0 3-16,0 0 0 0,0 0-29 0,7 10-6 0,-7-10-1 0,7 0 0 16,-7 9-32-16,4 1-6 0,-4 2-2 0,0-3 0 15,0 4-19-15,-4 3-4 0,4-4-1 0,0 4 0 16,-11 3 3-16,8 0 0 0,-4 2 0 0,3 1 0 15,-3 4 13-15,4 2-9 0,-1-3 9 0,-3 0-8 16,4 3 8-16,-4 0 0 0,3-3 0 0,4 10 8 16,0-7 4-16,-7 0 2 0,3-3 0 0,1 4 0 15,3-1-14-15,-7 6 9 0,3-9-9 0,-3 4 8 16,7-10-28-16,-7 6-7 16,7 0-1-16,-7-6 0 0,4-10-115 0,3 7-23 0,-7-7-5 15,3-6-1-15</inkml:trace>
  <inkml:trace contextRef="#ctx0" brushRef="#br0" timeOffset="689.32">3933 4780 230 0,'0'0'20'0,"0"0"-20"0,-10-3 0 0,3-3 0 16,-4-4 356-16,4 7 68 15,0-3 12-15,-3-4 4 0,-1 4-308 0,0 3-60 0,1-3-13 16,-1 3-3-16,-3-4-18 0,0 7-4 0,0 0-1 15,-4 0 0-15,1 0-9 0,-5 0-1 0,1 10-1 16,4-1 0-16,-8-3-10 0,0 4-1 0,-3-1-1 0,0 7 0 16,-4-7-10-16,0 10 0 0,4-3 0 0,-4 3 0 15,1-1 0-15,2 11 0 0,-2-14 0 0,2 14 0 16,-6-11 0-16,10 14 0 0,1-4 8 0,3 0-8 16,-4 0 0-16,0 7-11 0,4 3 3 0,7 5 0 15,-7 1 8-15,7 6 0 0,0-2 8 0,-4 5-8 16,4 0 15-16,0 0-2 0,3 1 0 0,0-1 0 15,1 0 3-15,6 1 0 0,-6-1 0 0,10 0 0 0,0-6 1 16,0-3 1-16,7 3 0 0,-4-3 0 0,1-9-9 0,3 2-1 16,4-2-8-16,3-1 12 0,-4 1-4 0,8-7-8 15,0 0 11-15,6-3-11 0,1-6 15 0,0 0-4 16,-1 0-1-16,5-4 0 0,2 1-2 0,5-6-8 16,-1-7 12-16,0 3-4 0,4-3 3 15,0-3 0-15,3 6 0 0,-7-12 0 0,4-3-11 16,-4-1 8-16,-6 1-8 0,2-1 8 0,5-8 10 15,-8 2 2-15,7-3 0 0,-3-9 0 16,-7 3 0-16,3-3 1 0,4 3 0 0,-8-10 0 0,1-3-3 0,0 1-1 16,-4-7 0-16,-7 0 0 0,-3-9-9 0,-4-1-8 15,0 1 12-15,-4-3-12 0,-3-4 0 0,-3 7 0 16,-4-10 0-16,0 10 0 0,-4-10 12 0,-3 10-12 0,7-1 12 0,-7 7-12 16,-8-3 8-16,5 3-8 0,-4 3 0 0,-4 10 0 15,0-4 17-15,1 4-3 0,-1 5-1 0,0 14 0 16,4-14-13-16,-4 14 0 0,1 2 0 0,-1-2 0 31,-7 11-24-31,4-2-10 0,-7 6-2 0,3 0-1 16,4 0-115-16,-8 6-24 0,5-2-4 0,2 5-861 0</inkml:trace>
  <inkml:trace contextRef="#ctx0" brushRef="#br0" timeOffset="3361.89">5500 5119 1447 0,'0'0'64'0,"0"0"13"0,-4-10-61 0,4 10-16 15,0 0 0-15,0 0 0 0,0 0 78 0,0 0 13 16,0 0 2-16,0 0 1 0,0 0-54 0,0 0-12 16,0 0-1-16,0 0-1 0,0 0-10 0,0 16-3 15,-3-7 0-15,3 10 0 0,3 0-13 0,-3 0 0 16,-3 12 0-16,3-3 0 0,3 7 0 0,-3 3 0 15,0-1 11-15,0 4-11 0,-3-3 26 0,3 5-2 16,0-5 0-16,0 6 0 0,-4 0-5 0,4-6-2 0,0 2 0 16,-7-2 0-16,4 0-7 0,3-4-2 0,-7-6 0 0,3-3 0 15,4 4-8-15,-3-4 10 0,3-10-10 0,0-2 10 32,0 3-110-32,0-7-23 0,-8-9-4 0</inkml:trace>
  <inkml:trace contextRef="#ctx0" brushRef="#br0" timeOffset="3632.54">5274 5188 1785 0,'-7'-16'159'0,"7"16"-127"0,0 0-32 0,7-9 0 15,-7-1 107-15,11 7 15 0,-8-3 3 0,8-4 1 16,3 10-86-16,-4-6-18 0,5 3-3 0,-1 3-1 0,3-6 26 15,-3 6 4-15,8-10 2 0,-5 10 0 0,4-3-42 0,4-3-8 16,0 3 0-16,-1-4 0 0,1-2 0 0,7 3 10 16,-7 3 0-16,-1-4 0 15,1-2-10-15,0 6 0 0,-1-3 0 0,-2-4 8 0,-1 7-8 0,-4-3 0 16,5-4 0-16,-12 10 0 16,8 0-29-16,-4-6-5 0,-4 3-1 0,1 3 0 15,-4 0-105-15,-7 0-22 0,0 0-4 0,0 0-728 0</inkml:trace>
  <inkml:trace contextRef="#ctx0" brushRef="#br0" timeOffset="3859.94">5405 5482 806 0,'-7'4'72'0,"-4"2"-58"0,0 3-14 0,8 1 0 15,-1-1 228-15,-6 0 42 0,10 1 9 0,0-4 1 16,0 4-221-16,0-1-45 0,0-9-14 0,3 6 8 15,4-3-8-15,0 7 0 0,4-10 0 0,7 0 8 16,-4 6 5-16,3-6 2 0,4-6 0 0,1 6 0 16,6 0 17-16,4-10 3 0,-4 10 1 0,4-3 0 15,3-3-28-15,-7-3-8 0,7 5 0 0,-3-2 0 16,-4-3-16-16,4 2-8 0,-4 4 0 0,4-6-560 16,-7 0-112-16</inkml:trace>
  <inkml:trace contextRef="#ctx0" brushRef="#br0" timeOffset="4276.83">6078 5492 518 0,'0'0'46'0,"-7"0"-37"15,7 0-9-15,-3 9 0 0,3-9 320 0,-4 7 63 16,-3-4 12-16,4 6 2 0,-4-3-295 0,3 4-59 16,-6-1-12-16,6 1-3 0,-7-1-19 0,-3 10-9 15,4-10 8-15,-4 7-8 0,3 0 0 0,-7-4 0 16,8 7 0-16,3-3 0 0,-7 2 0 0,7 1 0 15,3-3 0-15,4 3 0 0,-7 0 0 0,3-4 0 16,4 4-8-16,0-10 8 0,4 10 0 0,3-9 0 0,-7 2 0 16,7 1 0-16,4-7 0 0,-4 3 0 0,0 1 0 0,3-7 0 15,1 3 14-15,3-6-2 0,4 7-1 0,-8-4 0 16,4-3-11-16,4 0 12 0,0-3-12 0,-1 3 12 16,1-7-12-16,-4 7 12 0,0-6-12 0,7-3 12 15,-7 5-12-15,1-2 8 0,-1-3-8 0,-4-1 8 16,8-5 15-16,-11 5 2 0,0-2 1 0,4-4 0 15,-11-3-26-15,7 4 0 0,-7-4 0 0,3-6 0 16,-3 6 0-16,-3-9 13 0,-1 3 0 0,1 6 0 16,-4-10 14-16,3 4 2 0,-10 3 1 0,7 0 0 15,-4 4-1-15,1-1 0 0,-4 3 0 0,3 7 0 16,4-1-13-16,-4 7-4 0,-3-3 0 0,4 6 0 16,-1 0-12-16,0 0 0 0,-3 6-12 0,4-3 12 15,-1 7-61 1,1-4-6-16,-1 3-1 0,4 1 0 0,0-1-137 0,3-2-28 0</inkml:trace>
  <inkml:trace contextRef="#ctx0" brushRef="#br0" timeOffset="4616.47">6438 5815 1101 0,'0'0'48'0,"0"9"12"0,0 7-48 0,0-7-12 16,0 1 0-16,0 5 0 0,-7-2 128 0,7 0 23 0,0-1 5 16,-3-6 0-16,-1 4-47 0,4-10-9 0,0 0-3 0,0 9 0 15,-3-6-41-15,3-3-8 16,0 0-1-16,0 0-1 0,0 0-10 0,0 0-3 0,0 0 0 0,0 0 0 16,-4 0-13-16,4-9-2 0,-3-1-1 0,3-2 0 15,0-4 0-15,0-3 0 0,0-6 0 16,0 7 0-16,0-8 1 0,0-2 0 0,0 3 0 0,0-3 0 15,3 0-9-15,1 3-1 0,-1-4-8 0,-3 4 12 16,4 0-12-16,-1-3 11 0,4 3-11 0,-3 6 10 16,-1 0-10-16,1 0 0 0,-1 4 0 0,1 5 0 15,3-2 0-15,3-4 0 0,-10 10 0 0,8-4-11 16,-1 7-9-16,3-3-3 0,-3 3 0 0,4 3 0 16,-1-6-159-16,-3 6-32 0,8 0-6 0</inkml:trace>
  <inkml:trace contextRef="#ctx0" brushRef="#br0" timeOffset="5206.79">6773 5671 2185 0,'0'0'96'0,"0"0"21"0,4 9-93 0,-4 0-24 15,3 1 0-15,1-1 0 0,-1 7 25 0,1-7 1 16,-4 1 0-16,7-1 0 0,-7 7-18 0,0-7-8 15,0-3 0-15,0-2 8 0,0-4-8 0,0 0 0 16,0 9 0-16,0-9 0 0,0 0 8 0,0 0-8 16,0 0 0-16,0 0 8 0,0 0-8 0,0 0 12 0,7-9-12 0,-3-1 12 15,-4-5 0-15,7 5 0 0,-7-9 0 0,7 10 0 16,-7-10-4-16,3 0 0 0,4-6 0 0,0 6 0 16,0 1-8-16,4 2 0 0,-4 0 0 0,4 7 0 15,-4-4-12-15,3-2 12 0,-3 11-12 0,4-2 12 16,-4 0 0-16,4 3 0 0,-4-4 0 0,3 14 12 15,-3-7-12-15,0 3 0 0,0 9 0 0,4-2 0 16,-11-1 0-16,7 4 0 0,0 2-10 0,-3-5 10 16,3 9 0-16,-7-4 0 0,3-2 0 0,4 3 0 15,-3-7 0-15,-1 7 0 0,1-4 0 0,3-6 0 16,0 4 8-16,0-1-8 0,-3-2 9 0,-4-7-9 16,7 3 22-16,0-3-2 0,-7 0 0 0,3 0 0 15,-3 0-4-15,7-10-2 0,0 7 0 0,0-3 0 16,4-4-6-16,-11 1-8 0,7-7 11 0,0 7-11 15,-3-10 9-15,3 4-9 0,0 2 0 0,-4-6 9 0,4 3-9 16,4 1 0-16,-4-4 0 0,3 0 0 0,5 10-10 0,-8-1 10 16,0-5 0-16,3 12-9 15,1-4 9-15,-4-2 11 0,3 3-3 0,-2 2 0 0,-1 4 4 0,0-6 0 16,3 6 0-16,1 0 0 0,-8-3 6 0,4 3 2 16,-7 0 0-16,15 0 0 0,-5 3-20 0,4-3 0 15,-10 6 0-15,6-2 0 0,-3 8-20 0,7-2 3 16,-10-1 0-16,3 0 0 0,7 4 17 0,-10 3 8 15,3-1-8-15,3-2 12 0,-3 2-12 0,0 1-8 16,1-3 8-16,2 6-13 16,-3-4-24-16,0-5-5 0,0 5-1 0,4-5 0 15,-1-7-101-15,1 6-21 0,7-3-4 0</inkml:trace>
  <inkml:trace contextRef="#ctx0" brushRef="#br0" timeOffset="5899.93">8752 5598 806 0,'0'0'36'0,"4"-6"7"0,3 3-35 0,-3-3-8 16,3-4 0-16,0 1 0 0,3 6 262 0,-3-7 50 15,4-2 11-15,-4 2 1 0,0 1-235 0,-3 0-47 16,3-1-10-16,0 1-1 0,-4-1-19 0,-3 4-3 16,0-3-1-16,0 9 0 0,7-10-8 0,-7 10 0 0,-7-9 0 0,7 9-11 15,0-3 3-15,0 3 0 16,0 0 0-16,-7-6 0 0,-3 6 8 0,2 0 0 0,1 0 0 0,-3 6 0 16,-1-3 0-16,-3 6 0 0,4 1 0 0,-5-1 0 15,1-3 0-15,0 13 0 0,4-9 0 0,-1 8 0 16,0-8 0-16,1 6 0 0,3-7 0 0,3 10 0 15,-6-4 0-15,3 4 9 0,3-9-9 0,1 9 0 16,3-10 12-16,0 7-4 0,3-1 0 16,4-2-8-16,-3-4 9 0,6 1-9 0,-6 2 0 0,6 1 9 15,5-7-9-15,-1-3 0 0,3 3 0 0,-6-2 0 16,10 2 0-16,-3-3 0 0,-4 3 0 0,3-6 0 16,5 0-14-16,-5-6 5 0,4 6 1 0,1-3 0 15,-1-3 8-15,0 2-8 0,-3-2 8 0,-1-3-8 16,1-1 8-16,-4 1 9 0,4-1-1 0,-4 4-8 15,0-3 32-15,-7-1 0 0,3 1 0 0,1-4 0 0,-4 1 9 0,-3 3 2 16,-1-1 0-16,1-2 0 0,-1-4-8 0,-3 6-2 16,0-5 0-16,0-4 0 0,-7 0-13 0,4 3-4 15,-4-2 0-15,-1-1 0 0,1 3-16 0,0 7 8 16,-3-10-8-16,-1 3 0 0,4 4 0 0,-7 2 0 16,3 1 0-16,1 3-12 0,-4-4-11 0,3 1-1 15,-3 9-1-15,3-6 0 16,-3 2-103-16,4 4-20 0,-1 4-4 0,1 2-479 15,-1-6-96-15</inkml:trace>
  <inkml:trace contextRef="#ctx0" brushRef="#br0" timeOffset="6845.75">9345 4893 2142 0,'0'0'95'0,"0"0"19"0,0 0-91 0,0 0-23 0,0 0 0 0,4 9 0 16,-4 1 49-16,7-1 6 0,-7 7 1 0,0-4 0 16,-7 7-56-16,3 6 0 0,4 0 0 0,4-6 0 15,-4 9 0-15,7 4 0 0,-7-1 0 0,3 4-8 16,-6 2 8-16,3 4 0 0,0-3 0 0,0-1-8 16,0 4 8-16,0-3 11 0,0-10-3 0,0 6 0 15,0-9-8-15,-7 4 12 0,7-4-12 0,-4 0 12 16,1-3 16-16,-1-7 4 0,4 4 1 0,0 0 0 15,0-3-20-15,0-7-4 0,0 7-1 0,0-13 0 16,0-3 0-16,0 0-8 0,0 0 12 0,0 0-4 0,0 0 4 0,0 0 0 16,0 0 0-16,4-9 0 0,-4-1-1 15,0 1 0-15,3-7 0 0,1-3 0 0,3 0-11 0,-7 4-11 16,7-13 3-16,0 9 0 0,-4-6 8 0,4 6 0 16,4-6 0-16,0 6 0 0,-4 0 0 0,3 0 0 15,1 1 0-15,-1 2 0 0,4 0 0 0,1 7 0 16,-1-4 0-16,0-2 8 0,0 5-8 0,4 4 0 15,-4-4 0-15,0 7-8 0,0-3 8 0,0 6-8 16,-3 0 8-16,-1 0-8 0,1 0 8 16,-1 9-13-16,-6-9 5 0,3 10 8 0,-4 6-12 0,4-7 12 15,-3 10-12-15,-4-10 12 0,0 13-11 0,-4-3 11 16,4-7-8-16,0 7 8 0,0 3-8 0,-3-9 8 16,-1 2-8-16,1 4 8 0,-1 0 0 0,-3-10 0 15,0 7 0-15,4 0 8 0,-8-4 10 0,8-2 2 16,-4 5 1-16,-8-5 0 0,5 6 11 0,-1-7 3 0,-3 0 0 0,4 1 0 15,-8-1-22-15,4 1-4 0,0-4-1 0,0-3 0 16,0-3-8-16,-4 6 0 0,0-3 0 0,8-6 8 31,-4-3-38-31,3 3-8 0,-3-7-2 0,3-2 0 0,1 3-106 16,3-1-22-16,-4 1-4 0,4-1-497 0,-4 1-100 0</inkml:trace>
  <inkml:trace contextRef="#ctx0" brushRef="#br0" timeOffset="7315.4">9853 5392 1598 0,'0'0'71'0,"0"0"14"0,0 0-68 0,0 0-17 15,0 0 0-15,0 0 0 0,0 0 137 0,0 9 24 16,0-9 5-16,-3 3 1 0,-1 6-63 0,1-2-13 16,-1-4-3-16,0 6 0 0,4-9-42 0,-3 7-9 15,3 2-1-15,-4-3-1 0,1-3-35 0,-1 7 0 16,4-1 0-16,0-3 0 0,0 4 0 0,4-1 0 0,-1 7 0 0,1-7 0 16,-1 1 0-16,5 5 0 0,-5-2-10 0,4 6 10 15,0-4-11-15,0 4 3 0,0-3 0 0,4-3 0 16,-1 8 22-16,1-2 5 0,-4 0 1 0,4 0 0 15,-1-3 2-15,-3 2 1 0,4-5 0 0,-4 3 0 16,0-1-23-16,0-2 8 0,0 3-8 16,-3-1 0-16,-1-2 0 0,1 2 8 0,3-2-8 15,-4 3 0-15,-6 2 0 0,3-2 0 0,-4-3 0 0,1 9 0 16,-1-4 0-16,-6-5 0 0,3 9 0 0,-4-10 0 16,4 4 0-16,-4-6 0 0,1-1 0 15,-1 0 0-15,-3 1 9 0,0-1-9 0,3-3 12 0,-6-2-12 16,-1 2 12-16,0-6-12 0,1 0 12 0,-1 0-12 15,-3-6 0-15,-4 2-19 0,4-5 3 0,-4 3 0 32,4-7-128-32,0-2-24 0,-4-4-6 0,4-6-534 0,-3 0-108 0</inkml:trace>
  <inkml:trace contextRef="#ctx0" brushRef="#br0" timeOffset="7512.86">9934 5043 2646 0,'0'0'58'0,"0"0"12"0,0 0 2 0,0 0 3 0,0 0-60 0,0 0-15 15,0 0 0-15,0 0 0 0,0 0 34 0,0 0 4 16,0 0 1-16,0 0 0 0,0 0-39 0,7 4 0 16,-7-4-9-16,7 9 9 15,-7-9-120-15,0 0-16 0,7 6-3 0,-7-6-948 0</inkml:trace>
  <inkml:trace contextRef="#ctx0" brushRef="#br0" timeOffset="7929.84">10118 5432 2286 0,'0'0'50'0,"0"0"10"0,0 0 3 0,3 7 1 0,-3 2-51 0,7 0-13 0,0-9 0 0,0 10 0 15,0-10 30-15,0 0 3 0,-7 0 1 0,8 9 0 16,2-9 0-16,1 6 0 0,-4-6 0 0,3 0 0 16,4 0-34-16,-3 0 0 0,3 0 0 0,-3 0 0 15,3-6 0-15,0 6-12 0,0-3 0 0,-3-3 0 16,-1 6-16-16,1-10-2 0,6 7-1 16,-2-6 0-16,-8-4 15 0,3 4 2 0,1 6 1 0,-4-7 0 15,0 1 13-15,-4 0 0 0,1-7 0 0,3 6-9 0,0-5 9 0,-3 5 0 16,-8-2 0-16,1-1 0 0,6 4 0 0,-6-1-8 15,-12 7 8-15,5-3-12 0,-4 3 20 0,0 3 3 16,-4-6 1-16,0 12 0 0,1-3 8 0,-4 3 1 16,3 4 1-16,0-1 0 0,1 1 15 0,-1-1 3 15,4 10 1-15,3-10 0 0,1 1-1 0,-1 5 0 16,1 1 0-16,2-4 0 0,5 7-32 0,-4 6-8 16,3-9 0-16,4 3 0 0,0 0 0 0,0-1-17 15,0 8 4-15,4-8 1 0,-4 1-7 0,7 6-1 0,0-9 0 0,0 3 0 31,0 0-34-31,4-4-7 0,-1-2-2 0,4 2 0 16,-3 1-78-16,3-6-16 0,11-7-3 0,-1-3-448 0,1 0-88 0</inkml:trace>
  <inkml:trace contextRef="#ctx0" brushRef="#br0" timeOffset="8231.09">10820 5445 403 0,'0'0'36'0,"0"0"-36"0,0 0 0 0,0 0 0 15,0 0 332-15,0 0 59 0,0 0 12 0,0 0 2 16,0 0-207-16,0 0-42 0,0 0-8 0,-7 0-1 16,0 0-74-16,0-6-14 0,-1 6-3 0,-2 0-1 15,-8 0-28-15,4 0-6 0,0 0-1 0,0 0 0 0,-7 0-28 0,0 9-7 16,3-9-1-16,4 9 0 16,0 1 0-16,-4-10 0 0,-3 9 0 0,7 7 0 0,3 0 7 0,-6-4 1 15,-5 7 0-15,5 3 0 0,10 0 16 0,0-7 4 16,-4 4 1-16,4 6 0 0,4-6 24 0,3 6 5 15,7-6 1-15,-4 0 0 16,-6 0-28-16,10 0-6 0,10-4-1 0,1-5 0 0,0-1-8 16,-1 0 0-16,1 1 0 0,-4-4 0 15,4-3-48-15,3-3-9 0,-4 0-2 0,8-3 0 16,3-6-92-16,1-1-18 0,-8-5-4 0,3 5-778 0</inkml:trace>
  <inkml:trace contextRef="#ctx0" brushRef="#br0" timeOffset="8453.51">11144 5009 1094 0,'-7'0'97'0,"7"0"-77"0,0 0-20 0,0 0 0 16,0 0 336-16,-3 9 63 0,6 1 13 0,-3 5 2 16,-7-2-302-16,7 12-61 0,0 0-12 0,0 3-3 15,4 7-36-15,-4 2-12 0,-4 1 0 0,8 6 0 16,-1 6 12-16,1-6 11 0,-8-3-3 0,4 3 0 15,7 0-8-15,-3-10 0 0,-4 4 0 0,-4-4-11 32,4-5-18-32,0 5-4 0,4-6-1 0,-4-3 0 15,-7 4-32-15,3-8-6 0,8 1-2 0,-4-12-993 0</inkml:trace>
  <inkml:trace contextRef="#ctx0" brushRef="#br0" timeOffset="8632.75">10904 5376 3168 0,'-17'16'140'0,"17"-16"29"0,7 9-135 15,0 0-34-15,-7 1 0 0,3-1 0 0,8 1 46 0,0-1 2 16,-1 0 1-16,1 1 0 0,-4-10-49 0,3 0-16 16,8 0 0-16,-7 0 0 15,-1 0-113-15,4 0-23 0,7-10-5 0,-3 1-1146 0</inkml:trace>
  <inkml:trace contextRef="#ctx0" brushRef="#br0" timeOffset="8813.95">11437 5432 1497 0,'-11'16'133'0,"8"-10"-106"0,6-3-27 0,1 7 0 16,7 5 336-16,-8 4 63 0,-3 0 12 0,11-3 2 15,3 9-290-15,-4-3-59 0,-10 3-11 0,4 0-2 16,3-6-34-16,0 6-6 0,-3-3-2 0,-4-7 0 15,-7 4-61-15,7 0-12 16,7-3-2-16,-7-7-1 0,-11 7-81 0,7-7-16 0,8 1-3 0,0-7-609 16,-12-3-121-16</inkml:trace>
  <inkml:trace contextRef="#ctx0" brushRef="#br0" timeOffset="8996.48">11409 5169 2818 0,'-18'0'125'0,"18"0"26"0,0 0-121 0,0 0-30 0,0 0 0 0,0 0 0 15,0 0 71-15,0 0 8 0,0 0 1 0,0 0 1 0,0 0-81 0,0 9-24 16,7-6 0-16,-7 4-1 16,-3 2-122-16,3-9-24 0,0 3-5 0,3 10 0 0</inkml:trace>
  <inkml:trace contextRef="#ctx0" brushRef="#br0" timeOffset="9313.62">11631 5457 2761 0,'0'0'60'0,"4"10"13"0,6-10 3 0,-3 9 2 0,0 1-62 0,0 2-16 0,4-9 0 0,0 7 0 16,-1 5 62-16,-3-5 10 0,4-1 1 0,-4 7 1 16,0-4-51-16,3-2-11 0,-6 5-1 0,3 4-1 15,0-9-10-15,0 9 0 0,0-10 0 0,-3 7 0 16,3-7-20-16,0 7-2 0,-4-7-1 0,4 0 0 31,0 1-13-31,-3-4-4 0,3-3 0 0,0 7 0 0,0-4 58 0,0-3 11 0,0-3 3 0,0 0 0 16,0 0-32-16,0-3 0 0,4-3 0 0,0-4 0 15,-1 7 11-15,1-13 2 0,-1 7 1 0,1-7 0 16,-4-2-14-16,4-1 11 0,-1-6-11 0,1-4 10 16,-4 1-23-16,3-6-5 0,1-1-1 0,3 1 0 15,0-13-18-15,-3 12-4 0,-4 1-1 0,0-1 0 0,3 7 24 16,1 0 5-16,0 3 1 0,-4 6 0 0,3 0 2 0,-3 10 1 15,0-7 0-15,4 7 0 16,-7-4-179-16,6 7-35 0,-3-4-7 0,4 4-2 0</inkml:trace>
  <inkml:trace contextRef="#ctx0" brushRef="#br0" timeOffset="9687.62">12330 5366 1267 0,'0'0'112'0,"0"0"-89"16,10 10-23-16,1-1 0 0,-4 1 183 0,3-4 32 15,1 3 6-15,3-6 2 0,0-3-140 0,0 7-28 16,0-7-6-16,1 3-1 0,6-3-15 0,-7 0-3 16,3 0-1-16,1 0 0 0,7 0-16 0,-8 0-3 15,1-3-1-15,0 3 0 0,-1-7-9 0,1 7 0 16,-4-3 0-16,0-3 8 0,0-3-8 0,-3 6 0 0,-1-7 0 0,-2-2 0 16,2 2 0-16,-6 1-11 0,3-10 3 0,-4 0 0 15,-3 3-12-15,0-2-1 0,0-7-1 0,-3 6 0 16,-4-3 11-16,0 0 3 0,-4 3 0 0,0 6 0 15,-3-2 8-15,-3 5 16 0,3 4-4 0,-4 6-1 16,-3 0 53-16,0 0 10 0,-1 10 2 0,1 2 1 16,0 1-18-16,0 2-4 0,3 4-1 0,-3 0 0 15,3 6-2-15,1-6 0 0,3 9 0 0,0-3 0 16,3 13-28-16,4-13-7 0,-4 3-1 0,8-3 0 16,-1 3-8-16,1-3-8 0,3 4 9 0,3-11-9 0,4 8 0 15,-3 2 0-15,3-13 0 0,4 4 0 0,-1 6 0 16,4-12-15-16,0 9 2 0,4-10 0 15,0 7-31-15,3-9-7 16,4 5-1-16,-1-5 0 0,1-1-148 0,0-3-31 0,-4-2-5 0,7-4-2 16</inkml:trace>
  <inkml:trace contextRef="#ctx0" brushRef="#br0" timeOffset="10866.21">3376 7759 2055 0,'0'0'91'0,"-7"-3"19"0,4-3-88 0,3 6-22 16,0-7 0-16,0 4 0 0,0-3 73 16,0 6 11-16,0-9 1 0,0 9 1 15,-8-4-57-15,8-2-11 0,0 3-2 0,0-3-1 0,0 6-15 0,8-10 0 16,-5 4 0-16,8-3 0 0,-1 6-16 0,4-4 1 16,-3-2 0-16,3-1 0 0,0 1 5 0,7 0 1 15,0-1 0-15,-6 4 0 0,6-3 9 0,3-1 0 16,-6 1 10-16,0 6-10 0,-1-4 16 0,1-2-2 15,0 3-1-15,-1 2 0 0,-3 4 3 0,-3 4 0 16,-4 2 0-16,4-3 0 0,-1 10 0 0,-3-4 0 16,0 0 0-16,0 4 0 0,4 9-8 0,-8-3 0 0,1 0-8 0,-4-1 12 15,7 7-12-15,-7 4 0 0,-7-1 0 0,7 3 0 16,-4-3 0-16,4 7 8 0,-3-4-8 0,-8 4 0 16,1-1 8-16,6 4-8 0,-6-4 0 0,-1-5 9 15,-3 5-9-15,-4-6 0 0,4-3 9 16,0 1-9-16,0-5 8 0,-4 5-8 0,1-8 10 15,-1-2-10-15,0 3 11 0,-3 0-11 0,0-10 12 0,3 0-12 16,4 7 0-16,-3-10 0 0,-1-2 0 0,-7-4 0 16,4 0 20-16,0-10-4 0,3 7 0 0,-3-3 0 15,-3-10-16-15,2 7-14 0,5-4 2 0,-1-3 1 16,0 1-3-16,8 2-1 0,-4-2 0 0,3 2 0 16,4-3 15-16,4 7-12 0,-4 0 12 0,7-1-12 15,0 4 12-15,7-4 0 0,-4 10 0 0,4-3 0 16,7-3 10-16,-3 6-10 0,3 0 8 0,7 6-8 0,4-3 9 0,0 4-9 15,3-4 10-15,4 6-10 0,3-2 12 0,0 2-3 16,0 0-1-16,4 1 0 0,-4-1 16 0,1 1 4 16,-8-1 0-16,4 0 0 0,-8-2-28 15,-6 2 0-15,3 0 0 0,0 1 0 0,-3 6-11 0,0-13-7 16,-4 6-2-16,0-3 0 16,0 4-127-16,-3-1-25 0,-4-9-6 0</inkml:trace>
  <inkml:trace contextRef="#ctx0" brushRef="#br0" timeOffset="11398.78">3979 7035 1612 0,'0'0'144'0,"-3"-7"-116"0,-8 4-28 0,1-3 0 15,6 6 141-15,-14-3 23 0,4 3 4 0,0 3 0 16,-7-3-126-16,0 6-26 0,3 4-4 0,-6-7-2 16,-1 12 4-16,0-5 1 0,-7 6 0 0,4-4 0 15,-4 4-4-15,-3 3-1 0,-4-1 0 0,4 1 0 16,-4 6 23-16,4 4 5 0,-7-4 1 0,6 3 0 16,8 3-15-16,-7-3-2 0,7 10-1 0,-4-3 0 15,7 2-2-15,1 4-1 0,2-10 0 0,5 10 0 16,-4-3-18-16,6 6 0 0,-6 0 0 0,7 3 0 15,4 3 0-15,-4 3-11 0,6 0 11 0,5 1-10 16,-8 2 10-16,11-3 0 0,0 7 8 0,4-13-8 16,3 6 0-16,4 1 0 0,-4-1 0 0,10-6-8 15,8 6 8-15,-7-9 0 0,10-6 0 0,0 3 0 0,7-7 0 16,11-3 16-16,-7-5-4 0,10-1-1 0,1-13-11 0,6 4-9 16,-3 3 9-16,4-10-13 0,-1-3-6 0,7-3-1 15,1-6 0-15,3 3 0 0,4-9 20 0,-11-7-10 16,3 1 10-16,-3-4-8 0,0 0 19 0,-4-16 4 15,-3 7 1-15,4-6 0 0,-11-4 16 0,3 0 3 16,-10-5 1-16,-4-1 0 0,0 0-20 0,-6-10-3 16,-12 11-1-16,1-14 0 0,-8-6-3 0,-6-6-1 15,-4-3 0-15,-4 3 0 0,-10-3 1 0,-7 9 0 0,-4-9 0 0,-3 10 0 16,-3-1 19-16,-8 3 3 0,3 4 1 0,-9 9 0 16,-1-3-18-16,-4 12-3 0,1-6-1 15,-8 16 0 1,5-3-65-16,-8 2-13 0,-11 11-2 0,0 8-768 0,8-6-154 15</inkml:trace>
  <inkml:trace contextRef="#ctx0" brushRef="#br0" timeOffset="13936.51">5609 8198 1422 0,'0'0'63'0,"0"0"13"16,0 0-61-16,0 0-15 0,0 0 0 0,0 0 0 15,0 0 69-15,0 0 11 0,0 0 3 0,0 0 0 16,0 0-39-16,0 0-7 0,0 0-1 0,0 0-1 0,0-3 1 0,4-3 0 16,-1-4 0-16,8 1 0 0,-4-1-2 0,3 1 0 15,5-7 0-15,-5 4 0 0,-3-4 15 0,11-3 3 16,-11 0 1-16,11-6 0 0,-8 0-3 0,4 3-1 15,4-9 0-15,0 3 0 0,-8-7-3 0,8 7-1 16,-4-6 0-16,3-4 0 0,-2 10-25 0,6-4-6 16,-11 10-1-16,8-3 0 0,-4 0-13 0,4 6 0 15,-8 1 0-15,8 2 0 0,-7 7 0 0,-1-1 0 16,4 1 0-16,-7 6 0 0,7 3 0 0,-10 0 0 16,-4 0 0-16,7 3 0 0,0 6 0 0,0 1-8 15,-3 5 8-15,3 1 0 0,-4 3 9 0,1-7 6 16,3 13 1-16,-4-6 0 0,4 0-7 0,4 6-1 15,-11-6 0-15,7-3 0 0,-7 2-8 0,7 1 8 16,-3 0-8-16,3-10 8 0,0 4-8 0,-4-4 0 0,4-6 0 16,0 7 0-16,4-10 8 0,-11 6-8 0,7-12 12 0,0 6-4 15,4-3-8-15,-4-4 10 0,3-5-10 0,1-4 10 16,-1 1-10-16,5-4 0 0,-1-6 0 0,3 3 0 16,-10-3 0-16,11-4 8 0,-4-2-8 0,0 3 8 15,0 0-8-15,4-7 0 0,-4 1 0 0,0 5 0 16,0-5-12-16,-3 15 12 0,-1-9-10 0,5 12 10 15,-5-3 0-15,-3 7 0 0,0-4-8 0,0 10 8 16,4 3 0-16,-11 3 0 0,0 0 0 0,0 0 0 16,3 3 0-16,4 3 13 0,-7 4-4 0,8 5-1 15,-5-2-8-15,1 6 0 0,-1 6 0 0,-3 0-11 0,7 3 11 16,-7-3 0-16,4 3 10 0,-4 7-10 0,3-1 34 0,-3-2 1 16,0 8 0-16,0-2 0 0,0 0-35 0,-3 2 0 15,3-2 0-15,0-3 0 16,-4 2 0-16,4 4 0 0,-7-10 0 0,4 4 0 15,3-7-16-15,-4-3 4 0,4-6 0 0,0 6 0 16,0-6-105-16,0 0-21 0,0-10-4 0,4 0-629 16,-4-2-125-16</inkml:trace>
  <inkml:trace contextRef="#ctx0" brushRef="#br0" timeOffset="17625.91">7003 7797 1670 0,'0'0'148'0,"-14"6"-118"0,6-6-30 0,5 9 0 16,-11 1 247-16,10-1 43 0,-3-3 9 0,4 4 1 15,-1-1-236-15,1 7-48 0,3-4-16 0,-7 7 9 16,0-3-9-16,3 3 0 0,1 6 0 0,-1-6 0 16,4 6 0-16,-7-6 0 15,3-1 0-15,1 1 0 0,-4 0-15 0,3-3 2 0,1 3 0 0,-1-1 0 32,1-8-31-32,-8 5-7 0,8-5-1 0,-4-1 0 15,3 1-113-15,4-10-23 0,0 0-5 0,0 0-736 0</inkml:trace>
  <inkml:trace contextRef="#ctx0" brushRef="#br0" timeOffset="17823.91">7020 7508 2574 0,'0'0'56'0,"0"0"12"0,0 0 3 0,4 10 1 0,3-1-57 0,0 0-15 15,-4 1 0-15,5-1 0 0,-5-3 0 0,8 4 0 16,-11-1 0-16,3-2 0 16,1-4-82-16,3 6-13 0,-4-3-2 0,1-2-946 15</inkml:trace>
  <inkml:trace contextRef="#ctx0" brushRef="#br0" timeOffset="18336.53">7338 7866 633 0,'0'0'56'0,"0"0"-44"0,0 0-12 0,0 0 0 15,0 0 360-15,0 0 71 0,0 0 13 0,0 0 4 16,0 9-299-16,0 0-59 0,0 1-12 0,0-1-2 15,-7-2-16-15,3 2-4 0,-3 7 0 0,0-4 0 16,0 4-44-16,4-7-12 0,-12 10 0 0,8 0 0 16,4-3 0-16,-8-1 0 0,4-2 0 0,0-4 0 0,4 1 0 0,-1 5 0 15,1-12 0-15,3-3 0 16,0 13 0-16,0-13 0 0,0 0 0 0,0 0 0 0,0 0 0 0,0 0 0 16,0 0 0-16,0 0 0 15,0 0 9-15,0 0 3 0,0 0 1 0,0 0 0 16,3-13-13-16,4 4 0 0,0 0 0 0,0-1 0 0,4-9 0 0,-8 4 0 15,4-4 0-15,0 0-10 0,4 0 2 0,-4 4 0 16,0-4 0-16,4 0 0 16,-4 3-20-16,0-3-3 0,3 10-1 0,-3-10 0 0,4 13 32 0,3-3 0 15,-7-1 0-15,4 1 0 0,-1 9 20 0,1-10 9 16,3 10 3-16,-3 0 0 0,-1 0-10 0,4 0-2 16,-3 7 0-16,3-4 0 0,-3 3 20 0,3 3 3 0,-4-5 1 15,4 11 0-15,-3 1-29 0,0 3-6 0,-4-7-1 0,3 13 0 16,-3-6-8-16,0 6 0 0,0-6 0 0,0 9 0 15,-3-6 0-15,3 0 0 0,0-3 0 0,-3 6 0 16,-1-6 0-16,1 0 0 0,-1-4 0 0,1 1 0 31,-1-3-96-31,4-4-12 0,-7-9-3 0,4 6-701 0,-4-6-141 16</inkml:trace>
  <inkml:trace contextRef="#ctx0" brushRef="#br0" timeOffset="19848.32">7941 7900 572 0,'-7'-6'25'0,"3"12"6"15,1-3-31-15,-4-3 0 0,0 7 0 0,3-4 0 0,-3-3 124 0,0 6 20 16,7-6 3-16,0 0 1 0,-3 6 0 0,3-6 0 16,0 0 0-16,0 0 0 0,0 0-25 0,0 10-5 15,3-7-1-15,-3 6 0 0,7 1-55 0,-7-1-11 16,0 0-3-16,4 7 0 0,-1-7-34 0,1 1-14 0,-4-1 11 0,3 7-11 15,1-7 0-15,-4 7 0 0,0-7 0 0,0 1 0 16,0-1 0-16,0-9 0 16,7 10 0-16,-7-10 0 0,0 9-20 0,0-9-4 0,0 0-1 15,0 0 0 1,0 0-95-16,0 0-20 0,0 0-3 0,0 0-408 0,0 0-81 0</inkml:trace>
  <inkml:trace contextRef="#ctx0" brushRef="#br0" timeOffset="20043.3">7945 7590 1785 0,'0'0'79'0,"0"0"17"16,0 0-77-16,0 0-19 0,0 0 0 0,0 0 0 0,0 0 187 0,0 0 33 15,0 0 8-15,0 0 0 0,7 9-189 0,0-9-39 16,-7 0 0-16,10 6-14 15,-3-2-28-15,4 5-6 0,-8 0 0 0,1-2-687 16,3 2-137-16</inkml:trace>
  <inkml:trace contextRef="#ctx0" brushRef="#br0" timeOffset="20637.75">8184 8054 1382 0,'0'0'123'0,"0"9"-99"0,-3-3-24 0,3-2 0 16,0-4 153-16,0 0 26 0,0 0 5 0,3 9 0 16,-3-9-116-16,4 6-23 0,-4-6-5 0,0 0 0 15,7 0-9-15,0 0-2 0,-7 0 0 0,7 0 0 16,0-6-17-16,4 3-3 0,-11-3-1 0,3-4 0 16,1 7 0-16,-1-6 0 0,-3-1 0 0,4-5 0 15,-1 5-8-15,-3-6 0 0,7 7 0 0,-7-10 8 16,4 10-8-16,0-7 0 0,-1 4 0 0,1-4 8 15,6 0-8-15,1 7 0 0,-4-4 0 0,10-2 0 16,-6 5 15-16,7 4-3 0,-4-3 0 0,3 5 0 16,-2-2 17-16,-1 6 3 0,0 0 1 0,3 0 0 15,-6 6-12-15,0-2-2 0,3 5-1 0,-4-3 0 16,4 4-10-16,-7-1-8 0,0 0 12 0,1 1-12 16,-1-1 9-16,0 1-9 0,0 2 0 0,0-2 9 15,-4-7-9-15,4 6 8 0,-7-9-8 0,7 10 8 16,0-4 2-16,1-3 0 0,-8-3 0 0,10 6 0 0,-3-12 6 0,4 6 0 15,-1 0 1-15,-3-9 0 0,-3 5-3 0,6-2-1 16,-2-3 0-16,-1 6 0 0,0-7-13 0,0-2 8 16,3 2-8-16,-3-2 0 0,0-4 11 0,4-3-11 15,0 4 12-15,-1-4-12 0,4 6 0 0,-7-2 0 16,7 5 0-16,-3-6 0 0,3 7 0 0,0 0-9 16,-7-1 1-16,7 4 0 0,-3 6 8 0,3-3 0 15,0-3 0-15,-7 6-8 0,7 0 8 0,-3-4 0 16,0 4 0-16,-1 4 0 0,-3-4 0 0,4 6 0 15,-4-3 0-15,0 6 0 0,0 4 0 0,4-4 0 16,-8 1 0-16,4 2 0 0,0 4 9 0,4 3 1 16,-4-4 0-16,0-2 0 0,0 9 5 0,-4-10 1 15,4 7 0-15,1-3 0 0,2 3-16 0,-10-4-16 16,7-2 3-16,-3-4 1 0,3 7 12 0,-4-7 15 16,1 1-3-16,-1-1-1 15,-3-9-89-15,0 0-18 0,0 0-3 0,0 0-1 16,0 0-131-16,0 0-26 0</inkml:trace>
  <inkml:trace contextRef="#ctx0" brushRef="#br0" timeOffset="20842.21">9179 7872 460 0,'0'0'20'0,"0"0"5"16,0 0-25-16,4 9 0 0,-4 1 0 0,0-7 0 15,3 6 488-15,4-2 92 0,-3-4 18 0,3 3 4 0,-3 3-456 0,-1 1-91 16,4-1-19-16,-3 1-3 0,-1-1-33 0,1-3 0 15,3 10 0-15,-7-4 0 0,3-2 0 16,-3 6 0-16,4-7 0 0,-4 0 0 16,-4 7-24-16,4-7-12 0,0 1-3 0,0-7 0 15,0-3-102-15,0 0-21 0,0 0-4 0,0 0-506 16,0 0-100-16</inkml:trace>
  <inkml:trace contextRef="#ctx0" brushRef="#br0" timeOffset="21001.79">9250 7587 1857 0,'0'0'82'0,"-4"-13"18"0,-3 10-80 0,0-7-20 16,0 4 0-16,0 3 0 0,0-3 142 0,0 6 25 0,0 0 5 0,3 0 0 15,-3 0-85-15,7 0-18 0,-3 0-3 0,-1 6-1 32,1-6-122-32,3 0-25 0,0 0-5 0,0 0-1 15,0 0-141-15,0 0-29 0</inkml:trace>
  <inkml:trace contextRef="#ctx0" brushRef="#br0" timeOffset="24217.84">9638 7721 288 0,'0'0'12'0,"0"0"4"0,0 0-16 0,0 0 0 0,-7 4 0 0,3 5 0 16,-3-3 140-16,7-6 26 0,-3 0 5 0,3 0 1 15,-7 10-228-15,7-10-46 0,-4 0-9 0,4 0-1 31,0 0 50-31,0 0 10 0,0 0 3 0,0 0 0 0,0 0 155 0,-3 6 31 0,-4-3 7 0,7-3 0 16,0 0 4-16,-7 0 0 0,-1 0 0 0,1 6 0 16,7-6-52-16,-7-6-9 0,0 6-3 0,4 0 0 15,-4 0-42-15,7 0-9 0,-4-9-1 0,1 9-1 16,-4-7 5-16,7 7 0 0,0-3 1 0,0 3 0 0,-7-6 19 0,7 6 4 16,0-3 1-16,0 3 0 0,-4-6 27 0,4 6 6 15,0 0 1-15,0 0 0 0,0 0-54 0,0 0-10 16,0 0-3-16,0 0 0 0,0 0-20 0,0 0-8 15,0 0 0-15,0 0 0 0,0 0 9 0,11 0-9 16,-1 0 8-16,4 0-8 0,-3 0 0 0,3 0 8 16,-3 0-8-16,3 0 0 0,0 0 0 0,0 0 0 15,-4 0 8-15,1 0-8 0,3 0 0 0,-3 6 0 16,-4-3 0-16,3-3 8 0,1 0-8 0,-4 6 0 16,0-6 0-16,0 3 0 0,-7-3 0 0,4 7 0 0,-4-7 0 0,3 9 0 15,-3 0 0-15,0 7 0 16,4-13 0-16,-4 13 0 0,-4-7-10 0,1 7 10 15,-1-3 0-15,-6-4-9 0,3 7 9 0,-4 2-10 16,0-8 10-16,1 6-10 0,-1-7 10 0,1 7 0 0,-1-4-9 16,0-2 9-16,1-1 0 0,-1-3 0 0,1 4 0 0,-1-1 0 15,1 0 0-15,2 1 0 0,-2-1 0 0,3 1 0 16,-7 2 0-16,7 1 0 0,0-4 0 0,0 1 0 16,3-1 0-16,0 0 8 0,1 4-8 0,6-4 12 15,1 1 16-15,0-7 3 0,3 6 1 0,3-2 0 16,1-4-32-16,-4 3 0 0,7 0 0 0,-3-3 0 15,6-3 0-15,-3 0 0 0,7-3-13 0,1-3 4 16,-1 0 0-16,3 3 0 0,1-4 0 0,0-2 0 16,0 0-37-16,-1-1-7 0,1 1-2 0,0-1 0 15,-1 4-138 1,1-3-28-16,17-10-6 0,-10 6-1 0</inkml:trace>
  <inkml:trace contextRef="#ctx0" brushRef="#br0" timeOffset="24455.2">10135 7891 1785 0,'0'0'159'16,"0"0"-127"-16,0 9-32 0,-3-6 0 0,3-3 90 0,0 16 12 16,0-7 2-16,3 1 1 0,1-1-29 0,-1-3-5 15,-3 4-2-15,0-1 0 0,4 1-18 0,-1-1-4 16,1 0-1-16,-4 1 0 0,0-1-30 0,0 1-7 0,3-4-1 0,-3 3 0 15,0 1-8-15,0-1-12 0,0 1 2 0,0-10 1 32,0 0-36-32,0 0-7 0,0 0-2 0,0 0 0 15,0 0-108-15,0 0-22 0,0 0-4 0</inkml:trace>
  <inkml:trace contextRef="#ctx0" brushRef="#br0" timeOffset="24625.75">10146 7483 1785 0,'-11'-9'79'0,"11"9"17"0,-7 6-77 0,0-6-19 0,4 3 0 0,-4-3 0 16,7 0 197-16,0 0 36 0,3 9 7 0,-3-9 2 16,0 0-288-16,4 7-58 0,-4-7-11 0,7 9-601 15,0-6-120-15</inkml:trace>
  <inkml:trace contextRef="#ctx0" brushRef="#br0" timeOffset="25560.55">10128 7891 1753 0,'0'0'77'0,"0"0"17"0,0 0-75 0,0 0-19 15,0 0 0-15,0 0 0 0,0 0 80 0,0 0 13 16,0 0 3-16,0 0 0 0,0 0-32 0,0 0-7 0,0 0-1 0,0 0 0 15,0 0-23-15,7 3-5 0,-7-3 0 0,7 6-1 16,0-6-2-16,0 3 0 0,4-6 0 0,0 3 0 16,-1-6-15-16,4 3-10 0,-3-4 12 0,3 4-12 15,0-3 8-15,4-3-8 0,3-1 0 0,-3 4 0 16,-8 3 16-16,8-7-4 0,3 4-1 0,-3-3 0 16,-4-1 27-16,3 7 6 0,-3-3 0 0,4-3 1 15,0 2-21-15,-4-2-5 0,-7-1-1 0,0 1 0 16,7 6 0-16,-3-10 0 0,-8 4 0 0,1 0 0 15,-1-1-18-15,-3 1 0 0,0-10 0 0,-3 10 0 16,-4-7 12-16,0 3-4 0,7-2 0 0,-11-1-8 16,-3 3 13-16,3-5-4 0,8 2-1 0,-4 0 0 15,-4-3 3-15,-3 7 0 0,3-4 0 0,4 0 0 16,-3 7-11-16,-1-3 0 0,-6-1 0 0,3 10 0 0,-1-3 0 16,1 6 0-16,-3 0 0 0,-1 6 0 15,4-6 0-15,0 9 0 0,0-2 0 0,0 2 0 0,-1-6-9 0,5 6-7 16,3 1-2-16,0 6 0 0,-4-7 28 0,8 7 6 15,-1-4 0-15,1-2 1 0,-1 5-17 0,4 4 0 16,-3-3 0-16,3 3 0 0,-4-1 14 0,4 1-1 16,-4 6 0-16,4-6 0 0,0 6-4 0,0 3-1 15,0-2 0-15,0 2 0 0,4-9 7 16,0 6 1-16,3-7 0 0,0 1 0 0,0 6-8 0,3-6-8 16,1-3 11-16,3 3-11 0,0-4 0 0,4-2 0 15,6-4 0-15,1 7 0 0,0-7-19 0,0-2 3 16,-4-4 0-16,7 6 0 15,4-3-13-15,-4-2-3 0,-3-4 0 0,-1 6 0 16,4-6-95-16,-6 0-19 0,-8 0-4 0,0 0-1 16,0-6-48-16,0 6-9 0</inkml:trace>
  <inkml:trace contextRef="#ctx0" brushRef="#br0" timeOffset="26662.75">12400 7740 1152 0,'0'0'102'0,"0"0"-82"16,0 0-20-16,0 0 0 0,0 0 135 0,0 0 22 15,0-6 5-15,4-3 1 0,-4 5-90 0,0-2-17 0,0-3-4 0,3 6-1 16,-6-4-8-16,3-2-2 0,0 3 0 0,0 3 0 16,-4-4-13-16,1 4-2 15,-1-3-1-15,-3 3 0 0,0 3 11 0,-4 3 3 0,1-3 0 0,-4 6 0 16,0-3 3-16,-1 4 1 0,-2 2 0 0,-1 0 0 15,1 1-15-15,-1-1-4 0,0 7 0 0,1-7 0 16,-5 7-8-16,5-4-1 0,3 7-1 0,3 3 0 16,-3-3 0-16,0-6 0 0,3 12 0 0,1-7 0 15,3 8 6-15,3-1 0 0,-6-3 1 0,6-4 0 16,8 7-21-16,3-6-10 0,-7-3 1 16,7 3 0-16,0 0 9 0,7-4 0 0,0-5 8 0,0-1-8 0,7 1 0 15,0-10 0-15,1 6 0 0,-1-12 0 16,0 6 0-16,4-10 0 0,-4 1 0 0,3-1 8 15,-6-5-8-15,3 2 0 0,4-6 0 0,-7-3 0 16,-1 3 13-16,1 1-1 0,-4-7-1 0,0 6 0 16,4-6-11-16,-8 6 0 0,4-9 0 0,-6 3 0 0,-1-4 0 0,-4 4 0 15,-3 3 0-15,-3-3 8 0,-4 10-8 0,-1-4 8 16,1 0-8-16,-7 10 8 0,-3-1-8 0,3 1 0 16,-1-1 0-16,1 4-11 0,-3 3-5 0,3-3 0 15,-1 6-1-15,5 0 0 16,-4 0-15-16,3 0-4 0,4 0 0 0,0 0 0 15,7 0-89-15,-7 0-19 0,7 0-3 0,0 0-844 0</inkml:trace>
  <inkml:trace contextRef="#ctx0" brushRef="#br0" timeOffset="27278.19">12661 7141 864 0,'-7'-6'76'0,"7"6"-60"0,-3-9-16 0,-4 5 0 15,7-2 307-15,0 6 58 0,0 0 12 0,0 0 3 16,0 0-289-16,0 0-58 0,7 10-11 0,-4-1-2 16,1 0 4-16,-1 7 0 0,1 3 1 0,-1 9 0 15,1 7 8-15,-1-7 2 0,1 13 0 0,-1-4 0 16,4 7-16-16,-3 0-3 0,3 0-1 0,-3-6 0 0,-1 5 21 0,1-5 4 15,-1-3 0-15,1 2 1 0,-1-2-33 0,1-1-8 16,-4-6 0-16,3 1 0 0,-3 5 12 0,4-9 0 16,-4 3 0-16,3-9 0 0,1-3-12 0,-4 3 0 15,3-10 0-15,1 1 0 0,-4-1 8 16,0-9 0-16,0 0 0 0,0 0 0 0,0 0 4 0,0 0 0 16,3-9 0-16,1-1 0 0,-1 1-12 0,1-4 0 15,0-9 0-15,-1 3 0 0,1 1 0 0,3-7 0 16,-4-4 0-16,4 1 0 0,0 0 0 0,0 3 0 15,4 0 0-15,-4 0 0 0,4 12 0 0,-4-3-9 16,3-2 9-16,-3 8-13 0,0 4 13 0,4-3 0 16,-1 5 0-16,-2-2-9 0,-1 6 9 0,3-3 0 15,1 3-9-15,-4 0 9 0,3 3-9 0,1 3 9 0,-4-2-12 0,4 5 12 16,-1-3-20-16,-3 10 4 0,4-4 0 0,-4 4 0 31,3-3-16-31,-2 2-4 0,-1 4 0 0,3-3 0 0,-6 3 36 0,-1-1-8 0,4 1 8 0,-3-3 0 16,-4 3 0-16,-4 0 9 0,4-4-1 0,-3 10 0 15,-4-6 12-15,0-6 3 0,0 2 0 0,-8-5 0 16,5 9 39-16,-4-10 8 0,-4 7 2 0,4-7 0 16,0 0-52-16,-4 1-11 0,1-4-1 0,-1-3-8 15,0 4 0-15,1-4-11 0,-1 3 0 0,4-6 0 32,-4 0-17-32,1 0-4 0,3 0-1 0,-4 0 0 15,0 0-15-15,1 0-4 0,-1 0 0 0,0 0 0 0,1 6-32 16,3-3-8-16,0-3 0 0,6 0-1 0,-2 0-104 15,10 0-21-15,0 0-4 0,0 0-574 0</inkml:trace>
  <inkml:trace contextRef="#ctx0" brushRef="#br0" timeOffset="27642.48">13497 7740 2163 0,'0'0'96'0,"0"0"20"0,0 0-93 0,0 0-23 16,0 0 0-16,0 0 0 0,4 10 86 0,-8-1 13 15,4-9 2-15,0 9 1 0,0 1-75 0,-3 6-15 16,-8 12 4-16,8-19-16 0,-1 10 0 0,1-3 0 0,-1 2 0 16,4-8 0-16,-3 6 0 15,3-1 0-15,-4-2 0 0,4 6 0 0,-4-4 0 16,4 4 0-16,4 0 0 0,-4-3 12 0,7 2 0 0,-3-2 0 0,-1-3 0 15,4 2 16-15,0 4 3 0,0 0 1 0,0-3 0 16,4-1-32-16,-8 4 0 0,1-6 0 0,0 12 0 16,-4 3 12-16,0-3-3 0,-4 3-1 0,4 7 0 15,-7-7-8-15,0-3 0 0,-4 3 0 0,-3-3 0 16,4 0 12-16,-5-6 0 0,1-6 0 0,0 2 0 16,-3-5-12-16,3-1 0 0,-8-2 0 0,1-4 0 15,0-6-101-15,0-7-23 16,-4 1-4-16,4-7-983 0</inkml:trace>
  <inkml:trace contextRef="#ctx0" brushRef="#br0" timeOffset="27809.63">13335 7386 2073 0,'0'0'92'0,"0"0"19"0,0 0-89 0,0 0-22 16,0 0 0-16,7 0 0 0,4 0 157 0,-1 0 27 15,1 0 6-15,3 0 1 16,-3 0-251-16,3 0-49 0,-4 0-11 0,1 6-624 16,3 4-126-16</inkml:trace>
  <inkml:trace contextRef="#ctx0" brushRef="#br0" timeOffset="28179.63">13868 7884 2530 0,'0'0'56'0,"0"0"11"0,0 0 2 0,10-3 3 0,-3-6-58 0,4 3-14 0,0-10 0 0,-1 7 0 15,4-1 12-15,-3-9-1 0,6 4 0 0,-6 2 0 16,3-3-21-16,0-2-4 0,-3 2-1 0,-1 3 0 31,5-2-36-31,-8-4-7 0,0 3-2 0,0 7 0 0,-4-4 39 0,1-2 7 0,-4 5 2 0,-4 4 0 16,1-3 28-16,-4 5 7 0,0-2 1 0,-4 6 0 15,0 0 22-15,1 0 5 0,-4-3 1 0,3 6 0 16,-3-3 0-16,3 0 0 0,1 6 0 0,-4-2 0 16,3 5-39-16,1-3-13 0,-1 4 9 0,0-1-9 0,4 7 12 0,-3-4-4 15,-1 7 0-15,4 6 0 0,-3-6 0 0,2 6 0 16,1 3 0-16,-3 7 0 0,6-7-8 16,-3-3 0-16,4 3 0 0,-1 7 0 0,4-7 8 0,0-3 0 15,0 0 0-15,4-6 0 0,-1 6-20 0,4-12-5 16,-3 2-1-16,3 1 0 15,3-3-16-15,1-7-3 0,0-3-1 0,3-3 0 16,0 0-91-16,0-3-19 0,4-3-3 0</inkml:trace>
  <inkml:trace contextRef="#ctx0" brushRef="#br0" timeOffset="28526.22">14397 7731 1209 0,'0'0'108'0,"0"0"-87"0,0 0-21 0,0 0 0 16,0 0 236-16,0 0 42 0,-4-6 9 0,4 6 1 15,-7 0-201-15,4-4-41 0,-4-2-8 0,0 3-2 16,0-3-24-16,0-4-12 0,-1 4 10 0,-2 3-10 16,3-6-9-16,-4 2-8 0,1 4-2 0,-1 3 0 15,-3 0-1-15,0 0-1 0,-4 3 0 0,4 4 0 16,-4 2 21-16,4 0-11 0,0 7 11 0,0-3-8 15,0 12 48-15,-4-7 11 0,4 8 1 0,0 2 1 16,4 0-4-16,-1 6-1 0,0-8 0 0,4 2 0 0,4 6-6 16,-1-6-2-16,1-2 0 0,-1-1 0 15,4-3-22-15,0 3-5 0,4-6-1 0,-4-1 0 0,3-2-12 16,4 3 0-16,0-10 0 0,0 1 0 16,4-1 0-16,0-3 0 0,3-6 0 0,3 0 0 31,1 0-90-31,7-6-21 0,-1-3-4 0,5-4-1 0,2-3-88 0,1-2-17 0,32-20-4 15,-15 3-603-15</inkml:trace>
  <inkml:trace contextRef="#ctx0" brushRef="#br0" timeOffset="28750.62">14739 7248 921 0,'0'0'82'0,"-7"9"-66"0,3 4-16 0,-6 3 0 16,3 2 319-16,0 1 60 0,3 6 12 0,1 3 2 15,-1 7-289-15,-3 3-57 0,4-4-12 0,-1 10-3 16,1-10 8-16,-1 10 2 0,4-6 0 0,0 6 0 16,-3 3-11-16,3-3-3 0,0-3 0 0,3-4 0 15,-3 7-20-15,4-9-8 0,-4-4 0 0,3 0 0 32,-3-9-21-32,4 3-11 0,-4 0-1 0,0-12-1 15,-4 3-76-15,4-7-15 0,0 7-3 0,0-13-896 0</inkml:trace>
  <inkml:trace contextRef="#ctx0" brushRef="#br0" timeOffset="28946.1">14383 7734 1728 0,'0'0'153'0,"0"0"-122"0,0 0-31 0,0 0 0 0,10-3 331 0,1-3 60 15,3 2 12-15,4-2 2 0,3 6-309 0,4-9-61 16,-4 6-13-16,3-4-2 0,1-2-20 0,0 3 0 15,3-4-11-15,-3 7 11 16,3-3-47-16,0-4-2 0,4 7-1 0,-4-6 0 16,0 3-127-16,1-4-26 0,-5 4-5 0,1-3-572 15,-4 5-114-15</inkml:trace>
  <inkml:trace contextRef="#ctx0" brushRef="#br0" timeOffset="29113.29">15081 7706 2005 0,'7'19'44'0,"-3"-10"8"0,-1 7 3 0,1-1 2 0,-1 4-45 0,1-6-12 15,-1 12 0-15,1-6 0 0,0-1 126 0,-1 7 23 0,-6-6 5 0,3 6 1 16,0-6-39-16,-4 0-7 0,0 3-1 0,1-3-1 16,-1-7-76-16,-3 4-15 0,4 3-4 0,-4-10 0 15,3 1-12-15,1-1-16 0,-4-3 3 0,7-6 1 32,0 0-178-32,0 0-35 0,0 0-7 0</inkml:trace>
  <inkml:trace contextRef="#ctx0" brushRef="#br0" timeOffset="29284.82">15131 7323 864 0,'0'0'38'0,"-11"0"8"0,8 6-37 0,-5-2-9 0,1-4 0 0,7 0 0 0,0 0 440 15,4 15 85-15,-4-5 18 0,3-1 3 16,1 0-486-16,-4 1-98 0,4-1-19 0,-1 7-4 15,-3-7-134-15,4 1-26 0,3-1-6 0</inkml:trace>
  <inkml:trace contextRef="#ctx0" brushRef="#br0" timeOffset="29893.76">15505 7659 864 0,'0'0'76'0,"0"0"-60"0,0 0-16 0,0 0 0 16,0 0 297-16,0 0 57 0,0 0 11 0,0 0 3 15,0 9-243-15,0-9-48 0,-7 3-9 0,3 7-3 16,-3-4-22-16,0-3-5 0,-4 3-1 0,1 4 0 16,-4-1-25-16,-4 1-4 0,0-1-8 0,1 7 11 15,-1 2-11-15,-3-2 0 0,3 3 0 0,1-3 0 16,6 2-10-16,4 1 10 0,-4 0 0 0,4-3-9 16,0-4 9-16,0-2 0 0,4 5 0 0,-1-5 0 15,4 5 0-15,0-5 14 0,-3-1-3 0,3 1-1 16,0-1 23-16,3-3 5 0,1 4 1 0,-1-7 0 15,-3 6 1-15,4-2 0 0,3 2 0 0,-4 0 0 16,-3-9-23-16,4 10-4 0,-1-4-1 0,1-3 0 16,-4-3-3-16,3 10-1 0,-3-10 0 0,4 6 0 0,-4-6-8 15,7 3 0-15,-7-3 0 0,11 6 0 0,-1-3 0 0,-3 4 0 16,4-1 0-16,-4-3 0 0,-7-3 0 0,7 0 0 16,0 10 0-16,-7-10 0 0,0 0 0 0,7 0 0 15,-7 0 0-15,0 0 0 0,0 0 8 0,0 0-8 16,0 0 12-16,7 6-4 0,-7-6 0 0,0 0-8 15,11 0 12-15,-11 0-4 0,7-6 1 0,0 6 0 16,-7 0 0-16,7-10 0 0,0 7-9 0,0-10 0 16,0 4 0-16,0 0 0 0,4-1 0 0,-4 1 0 15,3-4 0-15,-3-2 0 0,4 5 0 0,0-6 0 16,3 4 0-16,-4-4 0 0,4 1 0 0,0 5 0 16,-3 1 0-16,3-10 0 0,0 10 0 0,0-7 12 15,0 6-4-15,1-2 0 0,-5-4 6 0,1 7 1 16,3-7 0-16,-4 7 0 0,5-10-15 0,-5 10 11 15,-3-7-11-15,4 3 10 0,-1-2-10 0,-3-1 0 0,4-3 9 0,0 7-9 16,-1-10 0-16,1 9 0 0,-1-6 0 0,1-6 8 16,-4 10-8-16,0-4 12 0,0 3-4 0,0 3 0 15,0 4-8-15,0 0 0 0,0-1 8 0,-3 4-8 16,3 3 0-16,-7 3 0 0,0 0 0 0,0 0 0 31,0 0-36-31,0 0-3 0,0 0 0 0,0 0 0 16,0 0-82-16,-4 3-17 0,1 6-3 0,-1-2-1063 0</inkml:trace>
  <inkml:trace contextRef="#ctx0" brushRef="#br0" timeOffset="30353.56">15928 7856 748 0,'0'0'33'0,"0"0"7"0,-4 10-32 0,4-10-8 15,0 0 0-15,0 0 0 0,0 0 459 0,0 0 89 16,0 0 19-16,0 0 3 0,0 0-453 0,7 0-90 16,4-10-19-16,-4 10-8 0,4-6 0 0,-1-3 0 0,1-1 0 0,-1 1 0 15,5-1-24-15,-5 1 4 16,1 0 0-16,-1-1 0 0,1-6 20 0,-1 7-11 0,1 0 11 0,0-7-8 15,-1 7 8-15,-3-1-10 0,0-2 10 0,0-4-10 16,0 7 10-16,-3 2 14 0,-1-2-3 16,1-1-1-16,-4 7 12 0,0-3 2 0,0-3 1 15,-4-1 0-15,1 10-8 0,-1-6-1 0,-3 3-1 16,-3-3 0-16,-1 6-15 0,1 0 0 0,-4 6 0 16,-4-3 0-16,-3 3-12 0,0 4 2 0,-1-1 0 0,1 0 0 15,-3 10 10-15,2-3 0 0,-2 3 0 0,6 6 0 16,0 0 32-16,4-3 4 0,4 9 2 0,-1-3 0 15,1-6-9-15,-1 10-1 0,7-10-1 0,1 3 0 16,3 3-11-16,3-3-3 0,1 0 0 0,-1 0 0 16,1-6 2-16,3 0 0 0,0 0 0 0,7 0 0 15,-3-4-15-15,3-5 0 0,4-1 0 0,-1 7 0 16,4-13-102-16,1 3-20 0,-1-6-4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20:49.8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3358 4968 1623 0,'0'0'72'16,"0"0"15"-16,0 0-70 0,0 0-17 0,0 0 0 0,0 0 0 15,0 0 71-15,-3 6 10 0,-8-6 3 0,8 0 0 16,-4 7-34-16,7-7-6 0,-4 3-2 0,4-3 0 0,0 0-29 0,0 0-5 15,0 0-8-15,0 0 11 0,0 0-11 0,0 6 0 16,4-3 0-16,-4 7 0 16,0-10 0-16,7 6 0 0,-4 3 0 0,4 1 0 15,-3-1 0-15,7 1 0 0,-8-4 0 0,4 3 0 0,4-6 36 0,-4 7 6 16,0-1 1-16,-4-3 0 16,4 4 17-16,-7-1 3 0,4 1 1 0,-4-10 0 0,0 0-10 0,0 0-2 15,3 0 0-15,-3 0 0 16,0 0-28-16,0 0-7 0,0 0-1 0,7 0 0 0,4 0-16 0,-4-10 0 15,0 1 0-15,4-1 0 0,-1-5 11 0,-3 5-11 16,4-2 10-16,0-7-10 0,-1 3 0 0,1 1-8 16,-1-14-1-16,4 14 0 0,-3-4-3 0,3 0-1 15,-10 0 0-15,13 10 0 0,-10-7 13 0,4 4 0 0,3-4 0 0,-3 10 0 16,-1 3 8-16,1-4 4 0,3 4 0 0,-4-3 1 16,1 12-13-16,3-3 0 0,-7 7 0 0,7-4 0 15,-3 3 0-15,-4 1 0 0,4-1 0 0,-1 1 0 16,1-4 0-16,-1 3 11 0,1 1-11 0,-4-1 10 15,0 1-10-15,4-4 0 0,-8 3 0 0,8-6 0 16,-11 7 0-16,3-4 0 0,4 3 0 0,-7 1 0 16,0-10 8-16,4 9-8 0,-4 1 8 0,0-10-8 15,0 0 8-15,7 0-8 0,-7 0 0 0,0 0 8 16,0 9-8-16,0-9 0 0,0 0 0 0,7 0 0 16,4-3 0-16,-1-3 10 0,1-4-10 0,-1 1 10 15,1-7-10-15,-4 7 12 0,0-4-12 0,4-2 12 16,-8 2-12-16,11-3 0 0,-3 7 0 0,-1 3 0 15,1-13 0-15,3 9 0 0,-3 4 8 0,-1 3-8 16,4-3 0-16,0-4 10 0,1 7-10 0,-5-3 10 0,8 3-10 16,-11-3 8-16,3 6-8 0,1-4 8 0,0-2-8 0,3 6 0 15,-7 0 0-15,7 0 0 0,-11 0 0 0,8 0 0 16,0 10 12-16,-1-4-4 0,1 6-8 0,-4-2 0 16,3 5 0-16,1 1 8 0,0 3 0 0,-1 0 0 15,1 0 0-15,-4-1 0 0,3 1-8 16,-3 6 8-16,7-6-8 0,-3-3 8 0,-7 9-8 0,3-6 0 15,0-1 0-15,0 1 0 0,3-3 0 0,-10-3 0 16,4 2 8-16,-1-5-8 16,-3 5-22-16,7-12-6 0,-7 13-2 0,0-16 0 15,0 0-166-15,0 0-34 0</inkml:trace>
  <inkml:trace contextRef="#ctx0" brushRef="#br0" timeOffset="273.79">4632 4852 1440 0,'0'0'64'0,"-4"13"12"0,1-1-60 0,3 4-16 0,0-7 0 0,0 10 0 15,0-3 276-15,3-4 53 0,5 4 11 0,-1 3 1 0,0-10-261 0,-4 7-53 16,4-7-11-16,-7 7-1 0,7-7-15 0,0 1 0 16,-3-1 0-16,-4-9 0 15,0 0-84-15,7 3-19 0,-7-3-4 0,0 0-1 16,0 0-119-16,0 0-24 0,0 0-5 0,0 0 0 16</inkml:trace>
  <inkml:trace contextRef="#ctx0" brushRef="#br0" timeOffset="453.17">4544 4573 403 0,'0'0'36'0,"0"0"-36"0,0 0 0 0,0 0 0 16,10 9 487-16,1-2 90 0,-8 2 19 0,8-6 3 15,0 7-485-15,-1-1-97 0,-3 4-17 0,0-4 0 31,4 4-147-31,-8-13-21 0,5 15-5 0,-1-15-1 0</inkml:trace>
  <inkml:trace contextRef="#ctx0" brushRef="#br0" timeOffset="858.09">4907 4956 2160 0,'0'0'48'0,"0"0"9"0,11 9 3 0,-4-6 0 0,0 3-48 0,3 4-12 0,-3-4 0 0,4-3 0 15,-4 7 44-15,0-10 6 0,4 6 2 0,-4-6 0 16,3 3-32-16,-3-3-7 0,-7 0-1 0,0 0 0 0,0 0-12 0,0 0-8 16,0 0 8-16,0-9-13 0,0-1 37 0,0 1 8 15,0-1 2-15,0 1 0 0,-7-7-46 0,7 4-10 16,0-7-2-16,0-3 0 0,0 0 12 0,0-3 3 16,7 6 0-16,-3-6 0 0,3 6 9 0,-3 4-12 15,-4-4 12-15,3 3-12 0,4 4 12 0,4-4 0 16,-8 6 10-16,8 1-10 0,-1 0 56 0,1-1 6 15,-4 10 1-15,4-9 0 0,-4 3-24 0,7 6-5 16,-4 0-1-16,-3 0 0 0,4 0-25 0,0 0-8 16,-1 6 0-16,1 3 0 0,-1-6 0 0,1 10 0 15,3-4 0-15,-3 1 0 0,-4 2 0 0,3 4 0 16,-3 0 0-16,4-4 0 0,-4 4 13 0,0 3-4 16,4 0-1-16,-11-4 0 0,7 4-8 0,0 0 0 15,-4 0 0-15,-3-4 0 0,7 4 0 0,-7 0 8 16,0 0-8-16,0-4 8 0,0 1 0 0,0-3 0 0,4 2 0 0,-4-5 0 15,0-1-8-15,3 1 0 0,-3-10-12 0,4 6 12 32,-4-6-88-32,0 0-9 0,0 0-3 0,0 0-1030 0</inkml:trace>
  <inkml:trace contextRef="#ctx0" brushRef="#br0" timeOffset="30091.58">3034 13755 2034 0,'-18'9'44'0,"-3"1"10"16,-4 5 2-16,1-2 1 0,3-4-45 0,3 7-12 0,-3-1 0 0,0-2 0 0,6 3 71 0,-6-4 12 15,14 4 2-15,-10-7 1 0,2 7-33 0,5-7-6 16,-1 1-2-16,8-1 0 0,-8-2-30 0,8-4-7 16,3-3 0-16,0 0-8 0,0 0 10 0,0 0-10 15,0-10 8-15,0 7-8 0,10-9 11 0,-3 2-3 0,4-9-8 0,-1 7 12 16,5-10 24-16,2 3 5 0,1-3 1 0,3-3 0 16,4 0-9-16,3-3-1 0,4-7-1 0,3 10 0 15,0-6 3-15,1-1 1 0,2 1 0 0,1 0 0 16,3-7-10-16,1 4-1 0,3-1-1 0,3 4 0 15,8-10-15-15,2 3-8 0,-13-6 10 0,14 7-10 16,-10-7 0-16,3-6 0 0,3 9 0 0,-7-3 0 16,8 3 0-16,-8-3 0 0,1 7 8 0,-1 2-8 15,0 7 0-15,-6-6 0 0,-1 5 0 0,0 1 0 16,-6 3 13-16,-8 0 7 0,4 6 0 0,-1-9 1 0,-2 12-11 0,-1-3-2 16,-3 7-8-16,6-4 12 0,-6 7-12 0,0-7 0 15,-8 7 0-15,1-1 0 16,-4 4 8-16,0 3-8 0,0-3 0 0,4 6 0 15,-7-10 0-15,3 10 0 0,-4 0 0 0,-3-3 0 0,4-3 0 16,-1 6 0-16,-2-10 0 0,-1 10 0 0,-7 0 8 16,7-3-8-16,-4-3 0 0,4 3 9 0,-7 3 0 0,4-6 0 15,-1-4 0-15,4 4 0 0,-3-4 0 0,3 7 0 16,-7-6 0-16,3 0 0 0,1-4-9 0,0 4 10 16,3-1-10-16,0 1 10 0,-4 6-10 0,4-7 0 15,-3 1 0-15,6-4 0 0,-10 10 0 0,11-6 0 0,-8-1 0 16,1 4 0-16,3-3 0 0,4 5 0 0,-8-8 8 15,4 9-8-15,-7-3 0 0,7 2 0 0,0-5 0 0,-7 3 0 16,4 3 0-16,3-4 0 0,-7-2 0 0,0-1 0 16,0 1 0-16,0 3 0 0,0-4 0 0,0 1 0 15,0 0 11-15,-7-1 0 0,3 4 0 0,-3-3 0 16,0 5-11-16,-3-5 0 0,-5 3 0 0,5-4 8 16,-11 1-8-16,0 3 0 0,3 2 0 0,-7-2 8 15,-7 6-8-15,4-3 0 0,4-3 0 0,-12 6 8 16,1 0-8-16,0 0 0 0,-1 6 0 0,5-6 0 15,2 3 0-15,-2-3 8 0,3 0-8 0,3 0 0 16,0 0 0-16,0 6 0 0,1-6 0 0,6 0 0 16,0 4 0-16,8 2 0 0,-4-6 0 0,3 0 0 15,4 9 0-15,4-9 0 0,3 0 0 0,0 0-11 16,0 0 1-16,3 10 0 0,8-1 0 0,-4 1 0 16,7-4 0-16,4 3 0 0,-1-3 0 0,8-2 0 0,-8 2 10 15,12-6 0-15,-5 0 0 0,1-6-8 0,0 6 8 0,-1 0 0 16,5-4 0-16,2-2 0 0,-9 0 0 0,2 3 0 15,1 3 0-15,-7-6 0 0,6 6 0 0,-2-4 0 16,-1-2 0-16,-7 6 0 0,7-3 0 0,-7 3 0 16,0 0 0-16,-3 0 0 0,-1 0 0 0,-10 0 0 15,11 3 0-15,-11-3 0 0,3 6 0 0,-3-6 0 16,8 4 0-16,-5 5 0 0,-3-9 10 0,4 12-2 16,-4-8-8-16,0 5 12 0,0 0-12 0,-4 1 0 15,1-1 0-15,-1 4 0 0,0-4 0 0,1 1 0 16,-4-1 0-16,3 0 0 0,-3 1 9 0,0-1-1 15,7 1 0-15,-7-4 0 0,4 3 8 0,-4 1 0 16,0-7 1-16,3 6 0 0,0 4-17 0,1-1 0 0,-4-2 8 16,3-1-8-16,-3 7 8 0,0 3-8 15,7-4 12-15,-10 4-12 0,3 0 13 0,0 6-4 0,7-6-1 0,-11 9 0 16,4-9 0-16,-4 3 0 0,4-3 0 0,-3 3 0 16,3 0-8-16,0-4 8 0,-4 1-8 0,4 0 8 15,3 0-8-15,-3 0 0 0,4-4 0 0,-1 4 0 16,-3-3-14-16,7-4-5 0,0 4-1 0,0 0 0 31,0-4-107-31,0 4-21 0,0 3-5 0,0 0-760 0,0 6-152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21:44.13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3496 3485 903 0,'0'0'40'0,"0"0"8"0,0 0-38 0,0 0-10 16,-11-3 0-16,11-3 0 0,-7 6 12 0,0-4 0 15,7-2 0-15,-7 0 0 0,7 6 25 0,0 0 6 0,0 0 1 16,0 0 0-16,0 0 37 0,0 0 8 0,0 0 2 0,0 0 0 16,0 0-2-16,0 0 0 0,0 0 0 0,0 0 0 15,0 0-19-15,-3 16-4 0,3-7-1 16,-7 7 0-16,3-4-27 0,4 10-6 15,0 0 0-15,0 3-1 0,-7 3-5 0,4-3-1 16,-1 1 0-16,-3 5 0 0,3 3 8 0,4 1 2 0,-10-1 0 0,6 4 0 16,-6-3 8-16,3-1 1 0,-7 4 1 0,3-4 0 15,0 1-27-15,-3-4-6 0,4 3 0 0,3-2-1 16,-4-4-11-16,1-6 0 0,2 3 0 0,1 0 0 16,7-9 0-16,-7 3 0 0,4-7 0 0,3 4 0 15,-7-13-9-15,7-3-4 0,0 0-1 0,0 0 0 31,0 0-166-31,0 0-34 0</inkml:trace>
  <inkml:trace contextRef="#ctx0" brushRef="#br0" timeOffset="397.96">2967 3441 1926 0,'-11'-9'85'0,"11"9"18"0,-10 0-83 0,10 0-20 0,-7 0 0 0,7 0 0 15,0 0 84-15,0 0 13 0,-7 0 3 0,7 0 0 16,0 0-45-16,0 0-9 0,0 0-2 0,0 0 0 15,0 0-16-15,7 0-3 0,3 0-1 0,8 0 0 16,0 0-3-16,3 0-1 0,3 0 0 0,1 0 0 16,7 0 14-16,-4 0 2 0,7-4 1 0,1-2 0 15,2 6-9-15,8-9-3 0,-7 9 0 0,7-3 0 16,0 3-10-16,-7-13-3 0,6 10 0 0,1 3 0 16,-7-9-4-16,7 2-8 0,-11-2 11 0,8 0-11 15,-1-1 12-15,-3 1-12 0,0 2 12 0,3-2-12 16,-7 9 15-16,-7-9-4 0,8 9-1 0,-12-4 0 31,1 4-98-31,0 0-20 0,-4 4-4 0,-7-4-694 0,0 9-138 0</inkml:trace>
  <inkml:trace contextRef="#ctx0" brushRef="#br0" timeOffset="696.7">2766 4297 2188 0,'0'0'97'0,"0"0"20"0,0 0-93 0,3 10-24 16,8-10 0-16,3 0 0 0,4 6 53 0,-4-6 7 15,10 0 0-15,-2-6 1 0,6 6-10 0,4 0-3 16,3 0 0-16,-3-10 0 0,3 10-33 0,0-3-7 15,0-3-8-15,8 3 11 0,-4-4-11 0,-1-2 0 16,5 3 0-16,-4-4 8 0,-1 7-8 0,8-6 0 0,-11 2 0 16,4 4 8-16,-3-3-8 0,-5 3-11 0,8-10 3 0,-11 10 0 31,4-6-30-31,-11 2-6 0,7-2 0 0,-3 0-696 0,0-1-140 0</inkml:trace>
  <inkml:trace contextRef="#ctx0" brushRef="#br0" timeOffset="1166.44">4240 3808 2538 0,'0'0'56'0,"0"0"11"0,0 12 2 0,0 1 3 0,0-4-58 0,0 7-14 0,4 3 0 0,-1-3 0 16,-3-4 0-16,8 13 0 0,-8-6 0 0,-8 6 0 15,8-9 0-15,-3 3 0 0,-1 3 8 0,4-7-8 0,-10 4 9 0,10 0-1 16,-11-3 0-16,8-7 0 0,3 7-8 0,-7-7 0 16,3-6 0-16,4 7 0 0,0-10 0 0,0 0 10 15,0 0-10-15,0 0 10 0,-7-10 0 0,4 1 0 16,3-1 0-16,0-2 0 0,0-4 12 0,0 0 2 16,3-2 1-16,4-7 0 0,4 6-39 0,-8-3-8 0,8-10-2 15,-1 4 0-15,5 3 4 0,-5-3 1 0,1 3 0 0,3 3 0 16,0 0 7-16,-4 9 2 0,1 4 0 0,0 0 0 15,3 2 28-15,-4-2 6 16,-3 9 0-16,0 0 1 0,4 6 3 0,0-3 1 0,3 4 0 0,-4 2 0 16,4-6-9-16,-3 7-3 0,0-1 0 0,3 3 0 15,-4-2-7-15,4 2-2 0,1-2 0 0,-1-1 0 16,3 7-8-16,-3-7 0 0,-3 7 0 0,-4-3 0 16,4 2 0-16,-4 4 0 0,-7-3 8 0,3-4-8 15,-3 10 0-15,0-9 12 0,-3 6-12 0,3-4 12 16,-7 4-21-16,3-3-4 0,1-7-1 0,3 7 0 31,-4-7-42-31,4-6-8 0,0 7-1 0,0-10-1 0,0 0-189 0,11 0-37 0,-1-3-8 16,-10 3-2-16</inkml:trace>
  <inkml:trace contextRef="#ctx0" brushRef="#br0" timeOffset="1699.53">4844 3833 1843 0,'0'0'164'0,"3"9"-132"15,4 7-32-15,-7-6 0 0,4 5 130 0,3-2 19 16,0 6 4-16,-4-4 1 0,4 13-99 0,1-12-20 0,-5 9-4 16,4-3-1-16,-7 3-21 0,0 3-9 15,0 4 8-15,0-4-8 0,-7 0 8 0,4 0-8 16,-5 4 0-16,-2-4 8 0,3-6-8 0,0 13 0 15,-4-17 9-15,4 7-9 0,7-6 0 0,-7 0 0 16,4-3 0-16,3-7 8 0,-8 1-8 0,8 5 11 0,0-15-11 0,0 0 12 16,0 0 5-16,0 0 2 15,0 0 0-15,0 0 0 0,8-9 3 0,-5 3 1 0,4-4 0 0,-7-9 0 16,7-6-23-16,0 3 0 0,-3-9 0 0,3-7 0 31,0 1-32-31,0-7-7 0,4 0-1 0,-1 0-1 0,-3-3 1 0,0 3 0 0,4 0 0 0,3-6 0 16,-11 9 24-16,8 0 4 0,0 7 2 0,3 6 0 15,0 6 19-15,3-3 4 0,-6 9 1 0,3-3 0 16,0 10 6-16,7-1 2 0,-3 4 0 0,3 3 0 16,4-3-8-16,0 6-2 0,-1 6 0 0,1-3 0 15,-4-3-12-15,0 9 0 0,-3 1 0 0,0-4 0 0,6 10 0 0,-13-4 0 16,3 7 0-16,0-3 0 16,-3 9-12-16,-1-3 2 0,-6 0 0 0,-1 6 0 15,-3-9 10-15,-3 6-8 0,-1-3 8 0,-3 0-8 16,-3 6 8-16,-4-9 0 0,-1 0 10 0,1 6-10 0,-7-6 16 15,7 6-2-15,-11 0-1 0,1-13 0 0,-5 7 1 0,5-3 0 16,-1 0 0-16,0-4 0 0,8-3-14 0,-8 1 0 16,7-4 0-16,1-6-10 15,-4 0-32-15,6 0-6 0,5-9-2 0,-4 2 0 16,3-11-170-16,1 8-35 0</inkml:trace>
  <inkml:trace contextRef="#ctx0" brushRef="#br0" timeOffset="2182.64">5440 3814 2210 0,'0'0'98'0,"0"0"20"0,0 0-94 16,0 0-24-16,14 0 0 0,-3 0 0 0,-8 0 36 0,8 0 2 0,-1 0 1 0,-10 0 0 15,4 0-16-15,-1 10-3 0,4-1-1 0,-3 0 0 16,-4 1-11-16,7-1-8 0,-14 7 9 0,3 0-9 15,-3 2 10-15,4-5-10 0,-8 3 10 0,8 2-10 16,-8-2 15-16,8 0-3 0,-5-4-1 0,5 7 0 16,-4-9 6-16,3 5 2 0,4-5 0 0,4-1 0 15,-4 0-5-15,7-9-1 0,-4 7 0 0,5-4 0 16,6-3-5-16,-4 0 0 0,-3 0-8 0,11-3 12 0,-7-4-12 0,3-2 9 16,0 0-9-16,7-1 8 0,-7 1-8 0,0-7 0 15,0 7 0-15,-3-1 0 0,6-2 0 0,-13-4 0 16,7 0 0-16,-1-2 0 0,-6 8 0 0,3-5 0 15,0 2 0-15,0-3 8 0,-4 7-8 0,1 6 0 16,-1-13 0-16,4 16 8 0,-7 0 11 16,0 0 1-16,0 0 1 0,0 0 0 0,8 0-2 0,-8 0-1 15,0 0 0-15,10 3 0 0,-6 10-6 0,-1-10-2 16,1 6 0-16,-4 7 0 0,0-7-10 0,0 4 12 16,0 3-12-16,0 2 12 0,0-2-12 0,0 0 8 15,3 3-8-15,-3 3 8 0,0 0-8 0,4-1 0 16,3-2 0-16,-7 6 0 0,3-6 0 0,4 0 0 15,0-3 0-15,1 2 0 0,2-2 0 0,-6 0 0 16,3-13 0-16,7 6 0 0,-11 1-14 0,4-1-5 0,0-9-1 16,4 0 0-1,-4 0-101-15,0 0-21 0,4-3-4 0,-1-3-597 0,-3-4-119 0</inkml:trace>
  <inkml:trace contextRef="#ctx0" brushRef="#br0" timeOffset="2648.5">6378 3360 2188 0,'0'0'48'0,"0"0"11"0,0 0 1 0,0 18 1 0,0-11-49 0,0 5-12 0,4 4 0 16,-4 3 0-16,3-1 40 0,-3 4 4 0,0 0 2 0,0 10 0 15,0-4-18-15,-3 6-3 0,-1 4-1 0,4 0 0 16,-10 2-2-16,3-2-1 0,0 0 0 0,7-4 0 16,-11 4-21-16,4-7 0 0,0 1 0 0,3-7 0 15,1 3 0-15,-1-3 0 0,-3-6 0 16,4 0 0-1,-1 3-24-15,1-1-8 0,3-11-3 0,-4-1 0 16,1 4-104-16,3-10-21 0,0-3-4 0,0 0 0 0</inkml:trace>
  <inkml:trace contextRef="#ctx0" brushRef="#br0" timeOffset="2828.99">6054 3786 1094 0,'0'0'97'0,"0"0"-77"15,0 0-20-15,0 0 0 0,0 3 372 0,3 7 72 16,8-1 13-16,-1-3 3 0,1-6-320 0,7 6-64 15,-1-2-12-15,8-4-4 0,3 0-24 0,4 0-4 16,-4 0-2-16,4 0 0 0,0-4-30 0,-1 4 0 16,-2-6 0-16,2 0 0 15,5 6-90-15,-1-9-24 0,0-1-5 0,0 7-1 16,-3-6-80-16,7 2-16 0,35-18-3 0,-25 16-1 0</inkml:trace>
  <inkml:trace contextRef="#ctx0" brushRef="#br0" timeOffset="5527.77">9172 3601 1616 0,'0'0'36'0,"0"0"7"0,11-3 1 0,-8-3 1 0,4 6-36 0,0-10-9 0,1 10 0 0,2-6 0 15,-6 6 48-15,-4 0 7 0,10-3 1 0,-10 3 1 16,4-7-5-16,-4 7 0 0,0 0-1 0,0 0 0 15,0 0-4-15,0 0-1 0,0 0 0 0,0 0 0 16,0 0-6-16,0 0 0 0,-7 7-1 0,0 2 0 0,-4 1 12 16,4-1 2-16,0 7 1 0,-4-4 0 0,1 10-18 0,-1-3-3 15,1 3-1-15,-5 0 0 0,1 6-3 0,0-9-1 16,0 6 0-16,0-3 0 0,-4 3-12 0,1 0-2 16,-1 3-1-16,-7-9 0 0,8 0-13 0,-1 3 9 15,1-10-9-15,-1 4 8 0,4 3-8 0,3-10 0 16,-6 7 0-16,6-13 8 15,-3 7-28 1,3-4-5-16,4-6-2 0,0 0 0 0,-3-6-177 0,3 2-36 0</inkml:trace>
  <inkml:trace contextRef="#ctx0" brushRef="#br0" timeOffset="5780.19">8802 3617 1267 0,'0'0'112'0,"0"0"-89"0,-4-7-23 0,-3 7 0 15,7 0 281-15,0 0 52 0,0 0 11 0,0 0 1 16,0 0-211-16,0 0-42 0,0 0-9 0,0 0-2 16,0 7-58-16,7 2-12 0,4 7-3 0,3-4 0 15,-3 7-8-15,6 0 12 0,-6-3-12 0,6 9 12 16,1 0-12-16,0-6 0 0,-1 3 0 0,1-7 8 16,3 13-8-16,-3-12 0 0,-4 3 0 0,0 0 0 15,0 0 0-15,0-4-12 0,-3 1 4 0,-1-4 8 16,1 4-11-16,0 0 11 0,-1-13-8 0,-3 6 8 31,0 1-80-31,0-1-10 0,0 1-2 0,0-1-688 0,0-9-136 0</inkml:trace>
  <inkml:trace contextRef="#ctx0" brushRef="#br0" timeOffset="6283.38">9641 2958 669 0,'0'0'29'0,"0"0"7"0,7 0-28 0,1-9-8 0,2 9 0 0,1-7 0 16,-1 4 63-16,1-3 11 0,-4 3 2 0,0-3 1 15,4 2 0-15,-8-2 0 0,4 6 0 0,-7 0 0 16,0 0 12-16,0 0 3 0,0 0 0 0,0 0 0 16,0 0-8-16,0 0 0 0,0 0-1 0,0 0 0 15,0 0-43-15,0 0-8 0,0 0-1 0,0 0-1 16,0 0-5-16,-7 0-1 0,7 0 0 0,-3 16 0 15,-4-16 4-15,3 12 1 0,0-5 0 0,1 2 0 16,-1 1-1-16,-3-1-1 0,4 0 0 0,-4 7 0 0,0-7-5 16,-4 10-1-16,4-3 0 0,-4 3 0 15,1 9-9-15,-4-9-3 0,3 3 0 0,-3 6 0 0,0-9-9 0,0 9 0 16,7-9 9-16,0-4-9 0,-4 11 0 0,8-8 8 16,-4-2-8-16,7-3 0 0,0 2 0 0,0-2 0 15,0-7 0-15,0 4 0 16,0-1-23-16,7 0-2 0,-4 7-1 0,1-16 0 15,3 9-14-15,0-2-4 0,-7-7 0 0,7 0 0 16,3 3-22-16,5-3-5 0,-5 6-1 0,1-3-512 16,3-3-102-16</inkml:trace>
  <inkml:trace contextRef="#ctx0" brushRef="#br0" timeOffset="6828.93">9927 2930 345 0,'0'0'15'0,"0"0"4"0,0 0-19 0,0 0 0 0,0 0 0 0,0 0 0 15,7 0 140-15,-7 0 25 0,0 0 5 0,0 0 1 16,0 0-85-16,0 0-17 16,0 0-3-16,0 0-1 0,0 0 15 0,0 0 2 0,0 0 1 15,0 0 0-15,0 0-45 0,0 0-9 16,0 0-1-16,7 3-487 0,0-3-97 0</inkml:trace>
  <inkml:trace contextRef="#ctx0" brushRef="#br0" timeOffset="8032.08">8816 3410 1706 0,'0'0'76'0,"0"0"15"15,0 0-73-15,0 0-18 0,0 0 0 0,0 0 0 0,0 0 52 16,0 0 8-16,0 0 0 0,0 0 1 0,0-13-26 0,0 13-6 16,0 0-1-16,3-3 0 0,1 3-28 0,0-6 0 15,6 3 0-15,4-4 0 0,4 7 0 0,-4-9 0 16,4 9 0-16,-1-3 0 0,4-3 0 0,1 6 0 15,-1-4 0-15,0-2 0 16,0 6 0-16,4-6-13 0,-8 6 1 0,8-10 0 16,-4 10 12-16,0-3 16 0,4-3-3 0,-7 6-1 0,3-9-12 0,-3 9 0 15,-1-4 0-15,-3-2-10 0,0 6 24 0,-3-3 5 16,0-3 1-16,3 6 0 0,-11 0 5 16,4 0 2-16,-7 0 0 0,0 0 0 0,0 0 1 0,7-3 1 15,-3 3 0-15,-4 0 0 0,0 0-19 0,0 0-10 16,0 0 10-16,7-13-10 0,-7 13 13 0,3-3-3 15,-3 3-1-15,0 0 0 0,0 0-9 0,0-9 10 0,0 2-10 0,0 7 10 16,-3-9-1-16,-1 6 0 0,-3-4 0 0,0 4 0 16,0-3-9-16,-3 0 8 0,3 6-8 0,-4-10 8 15,4 10 4-15,-7-3 1 0,3-3 0 0,1 6 0 16,-1 0 8-16,1 0 2 0,-1-9 0 0,4 9 0 16,0 0-6-16,0-4-1 0,0-2 0 0,0 6 0 15,0-3-16-15,3-3 10 0,-3 6-10 0,0 0 8 16,3-7-8-16,4 7 0 0,0 0 0 0,-7 0 0 31,7 0-43-31,0 0-1 0,0 0 0 0,0 0-697 0,0 0-140 0</inkml:trace>
  <inkml:trace contextRef="#ctx0" brushRef="#br0" timeOffset="14523.99">10114 2958 345 0,'0'0'31'0,"0"0"-31"0,0 0 0 0,0 0 0 15,0 0 226-15,0 0 39 0,0 0 8 0,-3 0 2 16,-1-3-195-16,-3-3-38 0,4 6-8 0,-8 0-2 16,4 0-9-16,0 0-3 0,7 0 0 0,-4-7 0 15,-3 7-20-15,0-3 0 0,7 3 0 0,0 0 0 16,0 0 8-16,0 0-8 0,-7 0 8 0,7 0-8 0,0 0 36 15,0 0 4-15,-3-6 0 0,3 6 0 16,0 0 21-16,0 0 5 0,0 0 1 0,0 0 0 0,-7 0-3 0,7 0-1 16,0 0 0-16,-4 9 0 0,-3-9-31 0,7 0-7 15,0 0-1-15,-7 7 0 0,0-1-24 0,3-3 0 16,-3 7 0-16,7-10 0 0,0 0 0 0,-3 9 10 16,-1-9-10-16,-3 6 10 0,4-3 3 0,-1 4 1 15,4-7 0-15,-3 3 0 0,3-3 10 0,-4 12 3 16,4-9 0-16,0 7 0 0,0-10 2 0,-3 9 1 0,3-2 0 0,0 2 0 15,0-6-12-15,3 6-2 0,1 7-1 0,-4-6 0 16,3-1-15-16,1 0 8 0,-1 1-8 0,1 5 0 16,-4-5 17-16,3-1-2 15,-3 7-1-15,0-4 0 0,0-5 17 0,0 8 3 0,0-2 1 0,0-7 0 16,-3 4-25-16,3-1-10 0,-4 0 8 0,4 1-8 16,0-10 12-16,0 9-4 0,0-9 0 0,0 0 0 15,0 0-8-15,0 0 8 0,0 0-8 0,0 0 8 16,0 0-18-16,0 0-4 0,0 0-1 0,11 0 0 31,-4-9-133-31,-7 9-28 0,7 0-4 0,0-10-860 0</inkml:trace>
  <inkml:trace contextRef="#ctx0" brushRef="#br0" timeOffset="14959.34">10132 2779 1987 0,'0'0'88'0,"0"0"18"0,0 0-85 0,0 0-21 15,0 0 0-15,0 0 0 0,0 0 28 0,0 0 2 16,0 0 0-16,0 0 0 0,0 0 6 0,7 10 0 16,-4-1 1-16,1-3 0 0,3 4-17 0,0-7-4 15,0 13-1-15,-3-7 0 0,6 1-15 0,-3 5 0 0,7-2 0 0,-3 2 0 16,-4 4 0-16,4-3 0 0,3-4 0 0,3 4 0 16,-6 3 0-16,-1-10 0 0,8 7 0 0,-7 3 0 15,-1 0 0-15,-3-4 0 0,4 1 0 0,0 6 0 16,3-6 0-16,-7 2 11 0,-7 1-11 0,0-3 10 15,3 3 5-15,-3 9 1 0,-3-9 0 0,-8 6 0 16,1-6-4-16,-1 3-1 0,4-4 0 0,-4 1 0 16,-3 0-11-16,0-3 8 0,7-4-8 0,-4 4 8 15,-3 0-8-15,4-4 8 0,-1-2-8 0,4-1 8 32,-3 0-85-32,-1 1-18 0,-3-4-3 0,3 0-882 0</inkml:trace>
  <inkml:trace contextRef="#ctx0" brushRef="#br0" timeOffset="16166.83">10495 4074 2070 0,'0'0'92'0,"0"0"18"0,11 0-88 0,-11 0-22 0,0 0 0 0,7 7 0 16,3 2 46-16,1-9 5 0,-4 3 1 0,0 10 0 15,0-10-52-15,4 6-11 0,-4-2-1 0,-4 2-1 16,-3 4 21-16,0 2 4 0,7 4 0 0,-3 0 1 16,-11 3-29-16,3-10-5 0,1 7-2 0,3 6 0 15,-4-6 23-15,-3 0-9 0,0 3 9 0,0-10 0 16,4 7 0-16,-1 6 0 0,-14-6 0 0,8-3 0 15,3-4 0-15,-4 4 0 0,-3 3 0 0,0-3 0 0,0-4-16 0,7 1-4 16,0-4 0-16,0 4-611 16,-4-13-122-16</inkml:trace>
  <inkml:trace contextRef="#ctx0" brushRef="#br0" timeOffset="16421.58">11282 4012 2487 0,'-7'6'55'0,"3"-3"11"0,4 13 2 0,0 0 2 0,-7-4-56 0,4 13-14 0,3-9 0 0,0-4 0 16,0 7 0-16,-4 0 0 0,4-3 0 0,0 2 0 15,4-2 0-15,-1-6 0 0,-6-4 0 0,3-6 0 32,7 9-127-32,-7-9-28 0,0 0-5 0,0 0-480 0,7-6-95 0</inkml:trace>
  <inkml:trace contextRef="#ctx0" brushRef="#br0" timeOffset="16573.52">11610 4106 345 0,'-11'12'15'0,"11"-5"4"0,0 2-19 0,0 0 0 0,0 4 0 0,0-7 0 16,0 4 436-16,0-1 84 0,7 0 17 0,-7-9 3 16,0 0-430-16,4 10-86 0,3-4-24 0,-7-6 8 15,0 0-103-15,0 0-20 0,0 0-4 0,0 0-1 0</inkml:trace>
  <inkml:trace contextRef="#ctx0" brushRef="#br0" timeOffset="16751.58">11994 4106 1418 0,'15'3'63'0,"-15"-3"13"0,7 0-61 0,0 6-15 0,0-3 0 16,0 4 0-16,0-4 116 0,-7-3 20 0,0 9 4 0,0-3 0 16,0-6-83-16,0 10-17 15,0-10-3-15,7 3-1 0,-7-3-36 0,3 6 0 0,-3-6-14 0,0 0-892 16</inkml:trace>
  <inkml:trace contextRef="#ctx0" brushRef="#br0" timeOffset="16942.07">12502 4115 2419 0,'0'0'215'0,"0"0"-172"16,0 0-35-16,0 0-8 0,4 10 109 0,3-7 20 16,4 6 4-16,-4 1 1 15,0-4-195-15,0-3-39 0,3 3-8 16,-6 4-686-16,-4-10-137 0</inkml:trace>
  <inkml:trace contextRef="#ctx0" brushRef="#br0" timeOffset="17505.41">13910 3472 2016 0,'0'0'44'0,"0"0"10"0,0 0 2 0,7-6 0 0,4 6-45 0,-4-6-11 16,0 3 0-16,0-4 0 0,3 4 18 0,-6-3 2 15,3 3 0-15,-3-3 0 0,3 6-10 0,-7 0-2 16,0 0 0-16,0 0 0 0,0 0-8 0,0 0 10 15,0 0-10-15,0 0 10 0,0 0-10 0,-7 9 10 16,-4 0-10-16,-3 7 10 0,3 3 9 0,-6 0 1 16,-5 6 1-16,1 0 0 0,0 3 40 0,-4 0 8 15,-3 4 2-15,4-4 0 0,-5 0-6 0,5 0-1 16,6 4 0-16,-3-4 0 0,0-6-27 0,3 3-5 16,0 0-2-16,1-6 0 0,3 0-21 0,-1-4-9 15,5-2 8-15,-1-1-8 16,4 1-63-16,4-4-17 0,-4-9-4 0,3 0-1 15,4 0-107-15,-3 0-20 0</inkml:trace>
  <inkml:trace contextRef="#ctx0" brushRef="#br0" timeOffset="17754.74">13462 3450 403 0,'0'0'36'0,"0"0"-36"0,0 0 0 0,0 0 0 15,0 0 477-15,0 0 89 0,11 10 18 0,-1 2 3 16,1 1-465-16,3-4-93 0,7 7-18 0,-3 3-11 0,3 0 12 16,0 6-12-16,4-6 12 0,-4 6-12 15,4 0 14-15,-1-6-4 0,4 2-1 0,-3 5 0 0,-4-1-9 0,4 0 0 16,-7-13 9-16,-1 7-9 0,-3 0 0 0,1 3 0 16,-5-10 0-16,-3 4-8 15,0 0-20-15,0-13-3 0,-3 6-1 0,3 1 0 16,-7-10-83-16,0 0-17 0,0 0-3 0,0 0-829 15</inkml:trace>
  <inkml:trace contextRef="#ctx0" brushRef="#br0" timeOffset="18276.5">13653 3093 1555 0,'0'0'138'0,"-8"0"-110"0,1 0-28 0,0 0 0 16,7 0 116-16,0 0 17 0,-7 0 4 0,0 9 1 15,7-9-107-15,0 0-22 0,0 0-9 0,0 0 8 16,-3 0 3-16,3 0 0 0,0 0 0 0,0 0 0 15,0 0-11-15,3 10 12 0,8-10-12 0,-4 6 12 16,-7-6-12-16,7 0 8 0,4 0-8 0,3 0 8 16,0 0-8-16,-4 0 8 0,4 0-8 0,1 0 8 0,-1-6-8 0,0 6 0 15,-4 0 0-15,4 0-11 0,1 0 11 0,-5 0 0 16,4 0 0-16,0 0 0 0,0 0 0 0,-3 0 0 16,3 0 0-16,0 6 8 0,-3-6-8 0,-1 0 0 15,1 6 0-15,0-3 8 0,-1-3-8 0,1 10 0 16,-4-10 0-16,-7 0 0 0,0 0 0 0,0 0 8 15,0 0-8-15,0 0 8 0,0 0 15 0,0 0 3 16,0 0 1-16,0 0 0 0,0 0-12 0,0 0-3 16,0 0 0-16,0 0 0 15,-7-3 3-15,3-4 0 0,1 4 0 0,-4-3 0 0,3 0 13 0,-3-4 2 16,-3 7 1-16,2-3 0 0,1-3-23 0,-3-1-8 16,-1 10 0-16,4-9 0 0,-3 2 0 0,-1 4 0 15,0-3 0-15,1 3-10 0,-4 3 10 0,3 0-12 16,1-6 12-16,-5 3-12 15,5 3-33-15,6-7-7 0,4 7-2 0,0 0 0 16,0 0-197-16,0 0-39 0,0 0-8 0,11-12-2 0</inkml:trace>
  <inkml:trace contextRef="#ctx0" brushRef="#br0" timeOffset="18817.41">14474 2607 806 0,'0'0'72'0,"8"-6"-58"16,-5-1-14-16,1-2 0 0,-1 6 136 0,4-7 25 16,0 4 5-16,0-3 1 0,-3 6-99 0,3-4-19 15,-4-2-4-15,4 3-1 0,-7 6-24 0,4 0-4 0,3-3-2 0,-7 3 0 16,0 0-14-16,4-10 0 0,3 10 8 0,-7 0-8 15,0 0 19-15,0 0 1 0,0 0 0 0,0 0 0 16,0 0 6-16,-7 3 2 16,-4 4 0-16,0 2 0 0,1 0 24 0,-1 10 4 15,-3-9 2-15,4-1 0 0,-5 7-5 0,1 2-1 0,-3 8 0 16,3-8 0-16,-1 1-20 0,1 6-4 0,0-6 0 0,4 6-1 16,-4 0-7-16,3-3-2 0,0-3 0 0,1 6 0 15,-1 0-10-15,4-6-8 0,-3 9 12 0,3 0-12 16,-4-2 0-16,4 2 0 0,0-3 0 0,0 3 0 15,7-3 0-15,0 3 0 0,0-3 0 0,3 1 0 16,4-5-24-16,4 1-11 16,0 0-2-16,3-6-1 0,0 12-98 15,0-12-19-15,3 0-4 0,1-13-1 0,0 12-34 16,3-11-7-16</inkml:trace>
  <inkml:trace contextRef="#ctx0" brushRef="#br0" timeOffset="19389.75">14474 3112 748 0,'0'0'67'0,"0"0"-54"15,0 0-13-15,0 0 0 0,0 12 245 0,0-9 47 16,0-3 8-16,4 10 3 0,0-1-194 0,-4-9-38 15,7 0-8-15,0 7-2 0,0-14-11 0,0 7-2 0,0 0-1 16,3-9 0-16,-3 9-14 0,4-10-2 0,0 1-1 0,-1 0 0 16,1-1-13-16,-1-5-2 0,1 5-1 0,0-6 0 15,-4-2-14-15,3-1 9 0,1 0-9 0,-4 3 8 16,-4-2 11-16,8-1 1 0,-8 0 1 0,5 3 0 16,-5-6 1-16,-3 0 0 0,4 4 0 0,3-1 0 15,-7 3-1-15,3-3 0 0,-3 0 0 0,7 10 0 16,-7-7 0-16,4 7 0 0,-1-1 0 0,1 1 0 15,-1 9-21-15,-3 0-16 0,0 0 2 0,0 0 1 16,0 0 13-16,4 6-9 0,3 7 9 0,-4 3-8 16,1-7 8-16,-1 7 0 0,1-4 0 0,3 4 0 15,0 3 0-15,0 0 0 0,0-1 0 0,4 4 0 16,-4 0 12-16,0-6 4 0,0 3 0 0,0 0 1 16,0-1-17-16,4-2 0 0,-8 3 0 0,4 0 0 15,-3-4 0-15,3 4 8 0,-4-9-8 0,4 5 0 16,0-2 0-16,1-7 0 0,2 3 0 0,-3-2 0 0,0-4 17 0,4 6-3 15,-1-9-1-15,-3 0 0 0,4-9 5 0,0 6 1 16,-4-4 0-16,0-2 0 0,0 3 10 0,3-4 3 16,-3 1 0-16,0-10 0 0,1 3-32 0,-1 4 0 15,-4-13 0-15,1 6 0 0,3 0 0 0,-4 0 0 16,1-3 0-16,-4 0 0 0,3-3 0 0,-3 7 9 16,0-7-9-16,0 6 8 0,-3 3-8 0,3-3 0 15,-4 0 0-15,-3 4-11 0,4 2 11 0,-1-3-13 0,1 7 5 16,-1-7 8-1,1 7-116-15,-1 6-15 0,0 3-3 0,4 0-650 0,0 0-129 16</inkml:trace>
  <inkml:trace contextRef="#ctx0" brushRef="#br0" timeOffset="19779.25">15035 2422 2347 0,'0'0'104'0,"0"0"21"0,0 0-100 0,0 0-25 16,0 0 0-16,0 0 0 0,0 0 46 0,0 0 4 15,0 0 1-15,7 0 0 0,4 9-41 0,-4-9-10 16,0 10 0-16,4-1 0 0,-1 1 0 0,4-1-11 16,1 7 3-16,-1 2 0 0,3 1 8 0,1 3 0 15,0 0 0-15,-1 3 0 0,1-6 0 0,-4 6 0 16,-3 0 0-16,-1-3-8 0,1 6 8 0,-1-3 0 16,1 4 0-16,-1-7 0 0,1 6 0 0,-7-9 0 15,3 0 0-15,0 6-8 0,-4-7 8 16,1 1 0-16,-1 0 0 0,-3 6 0 0,0-6 0 0,0 0 0 15,-3 3 0-15,3-3 0 16,-7-1-32-16,3 1-7 0,1 0-1 0,-4-3-674 0,0-7-134 0</inkml:trace>
  <inkml:trace contextRef="#ctx0" brushRef="#br0" timeOffset="20826.95">18140 3046 1267 0,'0'0'112'0,"3"-16"-89"0,1 7-23 0,-1-1 0 16,4-5 136-16,1 5 22 0,-5 1 5 0,4 0 1 15,0-1-116-15,0-6-24 0,-3 7-4 0,-1 6 0 16,1-3 7-16,-4 6 1 0,0 0 1 0,0 0 0 16,0 0 24-16,0 0 5 0,0 0 1 0,0 0 0 15,0 0-22-15,3 9-4 0,1 7-1 0,-1 3 0 16,4-1 4-16,1 7 0 0,-1 4 0 0,0 5 0 16,0-6-17-16,3 16-3 0,1-9-1 0,-4 2 0 15,3-2 11-15,1 6 2 0,-4-10 1 0,0 4 0 16,4-1-1-16,-8 4 0 0,1-4 0 0,-1 1 0 0,-3 2-14 15,-3-2-3-15,3-7-1 0,0 6 0 0,0-5-2 0,-4-1-8 16,4 6 12-16,-3-9-4 0,3-6-8 0,0 6 0 16,0-6 9-16,0-3-9 15,0-4-21-15,3-2-9 0,1-4-2 0,-4-6 0 16,0 0-121-16,7 0-25 0,3 0-5 0</inkml:trace>
  <inkml:trace contextRef="#ctx0" brushRef="#br0" timeOffset="21271.32">18658 2779 2376 0,'0'0'52'0,"0"0"12"0,0 0 1 0,0 10 1 0,0-1-53 0,0 7-13 0,0 3 0 0,4 0 0 16,-1-1 10-16,-3 7-1 0,-3 10 0 0,-1-16 0 15,1 9 16-15,-4 6 3 0,-7 1 1 0,0-7 0 16,-4 0-14-16,0-3-3 0,1 10-1 0,-4-10 0 16,6 3-11-16,-2-3 10 0,-4-3-10 0,-1-3 10 15,1 6-10-15,0-6 12 0,0 0-12 0,3-3 12 16,1 2-12-16,-1-2 0 0,-3-7 9 0,7 1-9 16,-4-1 0-16,8 1 0 0,-1-1 0 0,0 0 0 15,1 1 36-15,3-4 4 0,-4 0 0 0,4-2 0 0,0 5-23 16,0 0-4-16,0-2-1 0,7 2 0 15,-4-9 0-15,4 0 0 0,4 3 0 0,-1 10 0 16,1-10 16-16,3 3 4 0,0-3 0 0,4 7 0 16,3-4-22-16,0 3-10 0,0-6 10 0,4 7-10 15,-1-4 13-15,8 0-3 0,0-2-1 0,-1 5 0 16,8-9 8-16,0 9 2 0,0-9 0 0,6 7 0 0,-2 2-6 0,6-9-1 16,-3 3 0-16,-4 3 0 0,0 1-12 0,1-4 0 15,-1 3 8-15,0-3-8 0,-7 7 0 0,4-4 0 16,-4-3 0-16,1 3 0 15,-1-3-97-15,-7 7-13 0,-3-4-2 0,3 4-741 16,-4 8-148-16</inkml:trace>
  <inkml:trace contextRef="#ctx0" brushRef="#br0" timeOffset="35317.29">3291 5787 1447 0,'0'0'64'0,"0"-4"13"0,0-8-61 0,0 3-16 15,4 5 0-15,7-5 0 0,-1 3 64 0,4-4 9 0,-3 1 3 0,3-1 0 16,0 4-48-16,7-3-10 0,-7-1-2 0,7 1 0 16,-6 0-16-16,-1 5 0 0,3-2 0 0,-3 0 0 15,-3 3 40-15,-4 3 4 0,-7 0 0 0,0 0 1 16,0 0 22-16,0 0 4 0,0 0 1 0,0 0 0 15,-7 0-18-15,-4 0-3 0,-3 0-1 0,4 3 0 16,-1 3-18-16,-3 0-4 0,-7-6-1 0,7 4 0 16,0-4-27-16,-4 6-17 0,0-6 2 0,1 3 1 0,3-3 14 15,0 9 0-15,-1-9 0 0,-2 10 0 16,3-4 0-16,3 3 0 0,-3 7 0 0,0-3 0 0,0 12 0 0,-4-6 0 16,4 9 0-16,0-3 0 0,-7 9 0 0,7-5 0 15,0-1-8-15,3 3 8 0,0 1 0 0,-3-7 0 16,7 9 0-16,-3-6-9 0,3 7 9 15,7-1 0-15,-8-2 0 0,5 2 0 0,6-2 0 16,5-1 0-16,-8-6 0 0,7 3 0 0,3-3 15 16,1-6 5-16,3 6 0 0,4-6 1 0,-1 0-21 0,4 0 0 15,0-10 0-15,4 4 0 0,0-4 0 0,0 0 0 16,3-5 0-16,4 2 0 0,3-3 0 0,0-3 12 16,0 0 0-16,-6 0-1 15,2 0-33-15,1 0-6 0,-4-3-2 0,-3-3 0 0,-7-4 30 0,3 1-9 16,0-1 9-16,-3 1 0 0,-1-7 9 0,1-3 7 0,-4 1 2 0,4-7 0 15,-4-4 18-15,0 4 3 0,0-3 1 0,-3-6 0 16,-1-1-1-16,1-3 0 0,-1 4 0 0,-6-10 0 16,3 6-13-16,0-6-2 0,-7 1-1 0,7-4 0 15,-7 3-9-15,-7 0-2 0,3 0 0 0,1 6 0 16,-4 4 0-16,3-4 0 16,-6 4 0-16,-1 9 0 0,8-4 0 0,-8 4-1 0,0 6 0 0,1 1 0 15,-4 2-11-15,3 6 0 0,1-2 0 0,-1 6 8 16,4 3-8-16,-11-4 0 0,4 7 0 0,4 0 0 15,-4 0 0-15,-1 0 0 0,1 0-9 0,-7 0 9 32,7 10-32-32,-4-10 0 0,4 6 0 0,0-3 0 15,0 3-72-15,-4-3-13 0,11-3-3 0,-3 7-1 0,3-4-67 0,3 3-12 0,-6 4-4 0</inkml:trace>
  <inkml:trace contextRef="#ctx0" brushRef="#br0" timeOffset="35932.12">3909 6066 1497 0,'0'0'133'0,"-4"-3"-106"15,4-4-27-15,-7-2 0 0,7 9 232 0,0 0 40 0,0 0 9 0,0 0 2 16,0 0-232-16,0 0-51 0,0 0 0 0,0 0 0 16,-3 6-15-16,3-6 4 0,-4 10 1 0,4-1 0 15,-7 7 2-15,7-4 0 0,-3 4 0 0,3 0 0 16,0-4 8-16,0 7 0 0,0-3 0 0,-7 2 0 15,7 1 0-15,-4 0 0 0,4-3 0 0,0 3 0 16,0-1 16-16,0-2 8 0,0-7 1 0,4 7 1 16,3-3-6-16,-4-7 0 0,8 3-1 0,-1 1 0 15,1-1-11-15,3-9-8 0,-3 6 9 0,6-6-9 16,1 0 0-16,-1 0 0 0,5 0 0 0,-1 0 0 16,-4-6-17-16,5 6 0 0,-12-9 0 0,4 9 0 0,-3-10 17 15,-1 4 0-15,5 3 0 0,-12-6 0 0,4-1 0 0,4-6 0 16,-11 7 11-16,7-7-11 0,0 4 13 15,-7-4-4-15,3-3-1 0,4 4 0 0,-7 2-8 16,4-6 12-16,-1-3-12 0,5 10 12 0,-8-7-12 16,3 3 0-16,4 1 0 0,-7 5 0 0,4 7 18 0,-4-6 2 15,7 2 0-15,-7 7 0 0,0 0-7 0,0 0-1 16,0 0 0-16,0 0 0 0,-7 10-12 0,7-1-16 16,-4 1 3-16,4 5 1 0,0 1-7 0,0 3-1 15,4-7 0-15,3 13 0 0,-7-6 20 0,3 0 11 16,1 6-2-16,3-6 0 0,-7 6-9 0,3-6 0 15,4 0 0-15,-3 6 8 0,-1-10-8 0,5 4 0 0,-5 0 0 0,4-3 8 16,-3-4-8-16,3-2-12 0,-7 5 2 0,7-5 1 31,-7-10-131-31,7 9-27 0,-7-9-5 0</inkml:trace>
  <inkml:trace contextRef="#ctx0" brushRef="#br0" timeOffset="36219.87">4558 5724 2415 0,'0'0'53'0,"-4"6"11"0,-3-3 3 0,0 4 1 0,7-4-55 0,0 6-13 0,0 1 0 0,0 5 0 0,4-5 0 0,-1 8-15 16,4 1 3-16,-7 6 1 0,4 4 11 0,3 2 0 15,-7-3 0-15,3 0 0 0,1 7-8 0,-4-1 8 16,4-5-8-16,-1 5 8 0,1-6 0 0,-4 1 0 16,7-1 0-16,-4 3 0 0,4-9 0 0,-7 3 0 15,4-6 0-15,-1-3 8 16,4 2-35-16,-3-2-6 0,3-6-2 0,-4-1 0 16,1-6-166-16,-4-3-34 0,0 0-6 0,0 0-2 0</inkml:trace>
  <inkml:trace contextRef="#ctx0" brushRef="#br0" timeOffset="36417.36">4255 6028 1728 0,'0'0'153'0,"0"0"-122"0,0 0-31 0,0 0 0 16,3-3 252-16,8-3 44 0,3 3 8 0,3-4 3 15,8 1-239-15,0-3-48 0,-1 5-10 0,5-2-2 16,-5-3-8-16,5-1 0 0,-1 7 0 0,4-3 0 15,-8-3-30-15,8 2-8 0,-4-2-2 16,-3 9 0-16,0-10-148 0,-1 10-31 0,-6-3-5 0,0-3-758 16</inkml:trace>
  <inkml:trace contextRef="#ctx0" brushRef="#br0" timeOffset="36970.37">4904 6188 2376 0,'-4'9'52'0,"-3"1"12"0,7-4 1 0,-3 7 1 0,3 2-53 0,0 4-13 16,3-3 0-16,4 3 0 0,-3-1 0 0,6 8 0 15,-10-8 0-15,11 7 0 0,-8-12 0 0,8 6 0 16,-11 3 0-16,3-3 0 0,4-7 8 0,-3 10-8 15,3-9 0-15,-7-4 0 0,0 7 0 0,4-7 0 16,-1 0 0-16,4 1 0 0,-7-10 0 0,0 0 0 0,0 0 0 0,0 0 0 16,0 0 22-16,0 0-2 0,0 0 0 0,0 0 0 15,0-3 4-15,0-4 0 0,4-2 0 0,-4-7 0 16,7 4-12-16,-7-4-1 0,0-9-1 16,0 6 0-16,3-9-10 0,-3-6 0 0,0 5 0 15,0-5-11-15,-3-10-2 0,3 6-1 0,3 4 0 0,1-10 0 16,-4 6 14-16,7 1 0 0,-7-4-10 0,3 3 10 15,-3 4 0-15,7 6 0 0,-3-1 0 0,3 4 0 16,-3 0 11-16,6 6 6 0,1 1 2 0,3 2 0 16,-4 6-19-16,5 1 0 0,6 0 0 0,-4 5 0 15,1-2 0-15,7 6 0 0,-8 0-8 0,1 0 8 16,0 6-10-16,3-2 10 0,-11 2-10 0,4-3 10 16,-3 13 0-16,0-4-9 0,-4 4 9 0,0 3 0 15,-7 0-8-15,3-4 8 0,-6 10-8 0,3-3 8 0,-7 3 0 0,0-6 0 16,0 6 0-16,3-6 0 0,-7 0 0 0,1-3 0 15,6 2 0-15,-6-2 0 0,-4 3 0 0,3-10 0 16,-3 10 0-16,3-9 8 0,1-1-8 0,-4 7 0 16,3-7 0-16,-7 0 0 0,4 1 0 0,0-10 8 15,0 6-8-15,0-3 8 0,3-3 0 0,1 0 1 16,-1 0 0-16,1-3 0 16,6-3-105-16,-6 3-22 0,-1-4-4 0,7-2-901 0</inkml:trace>
  <inkml:trace contextRef="#ctx0" brushRef="#br0" timeOffset="37435.98">5387 5965 2250 0,'0'0'100'0,"0"0"20"0,0 0-96 0,0 0-24 0,0 0 0 0,0 0 0 15,0 0 12-15,0 0-3 0,0 0 0 0,7 10 0 16,-7-10-9-16,0 9 0 0,4 1 0 0,-4-1 0 15,7 7-10-15,-7-7 10 0,-7 7 0 0,7-7-9 16,-4 1 9-16,4 5 0 0,-7-2 0 0,3 2 0 16,1-5 16-16,-1-1 6 0,4 7 1 0,-3-7 0 15,3 1 5-15,0-7 0 0,0 6 1 0,3-2 0 16,-3-7-13-16,0 0-2 0,7 0-1 0,4 0 0 16,0 0-2-16,3-7-1 0,-4 4 0 0,-3-3 0 15,11-3-10-15,-7 5 0 0,-4-5 0 0,3-7 8 0,4 7-8 0,-7-1 0 16,4 1-12-16,-8-7 12 15,5 1 0-15,-8 5 0 0,7-2 0 0,-7 2 0 16,7-5 0-16,-7 5 0 0,3 1 9 0,4 3-9 16,-14 2 12-16,7 4-3 0,0 0 0 0,0 0 0 0,11-6 14 0,-4 6 2 15,7 6 1-15,-4-6 0 0,5 4-2 0,-5 5-1 16,-6 4 0-16,6-4 0 0,1 0-9 0,-1 1-2 16,-2 2 0-16,-1 4 0 0,3 0-12 0,-10-4 0 15,7 4 0-15,-3 3 0 0,3-10 0 0,0 10 0 16,-4-10 0-16,1 7 0 0,-1-7 0 0,4 1 0 15,1-1 0-15,-5 1 0 0,4-10-13 0,0 6-6 16,0-3-1-16,4-3 0 16,-4 0-28-16,3-3-7 0,-2-3-1 0,2 2 0 15,-6-5-169-15,3 0-35 0,7-16-6 0,-11 0-2 0</inkml:trace>
  <inkml:trace contextRef="#ctx0" brushRef="#br0" timeOffset="37721.73">6029 5730 2300 0,'0'0'51'0,"0"0"10"16,0 13 3-16,0-4 0 0,-7 1-52 0,7 5-12 0,0 4 0 0,0 0 0 15,-4-3 20-15,8 2 0 0,3 7 1 0,-7-6 0 0,0 6-9 0,0-3-1 16,4-6-1-16,-1 3 0 0,-3 0 8 0,7-4 2 16,-7 4 0-16,4-3 0 0,3 3-20 0,-7-4 0 15,0-2 0-15,3 6 0 0,1-4 0 0,-4 1 0 16,3-3 0-16,1 2 0 16,-1-5-34-16,4-1-7 0,-3 0-2 0,-4 1-666 15,0-10-134-15</inkml:trace>
  <inkml:trace contextRef="#ctx0" brushRef="#br0" timeOffset="37939.15">5729 5903 2786 0,'0'0'61'0,"0"-3"13"0,4-4 2 0,3-2 3 0,7 3-63 0,3 6-16 0,1-4 0 0,7-2 0 16,-1-3 13-16,12 6 0 0,-1-4 0 0,-3-2 0 15,7 9 21-15,3-9 4 0,0 9 1 0,1-7 0 16,-1 7-31-16,0 0-8 0,1 0 0 0,-12 0 0 16,1 0 0-16,0-3-8 0,0-3 0 0,-8 6 0 31,5 0-141-31,-5-3-28 0,-10-4-6 0</inkml:trace>
  <inkml:trace contextRef="#ctx0" brushRef="#br0" timeOffset="39484.3">6964 3629 518 0,'-18'0'23'0,"15"0"5"0,-11 0-28 0,3 0 0 0,-3 0 0 0,0 6 0 15,7 1 450-15,-7-7 85 0,10 3 17 0,-3-3 3 16,7 0-455-16,0 0-92 0,0 0-17 0,0 0-4 31,0 0-193-31,0 0-38 0,0 0-8 0,0 0-2 0</inkml:trace>
  <inkml:trace contextRef="#ctx0" brushRef="#br0" timeOffset="39711.69">6900 4031 1324 0,'0'0'59'0,"-3"-10"12"0,-1 7-57 0,4 3-14 15,0 0 0-15,0 0 0 0,0 0 278 0,0 0 53 16,0 0 10-16,0 0 3 16,0 0-371-16,0 0-73 0,0 0-16 0</inkml:trace>
  <inkml:trace contextRef="#ctx0" brushRef="#br0" timeOffset="42185.25">6978 5529 1440 0,'0'0'64'0,"0"0"12"0,-7-3-60 0,0-3-16 0,0 6 0 0,3-3 0 15,4 3 218-15,0 0 41 0,0 0 8 0,-3-6 1 16,-1 6-184-16,1-10-36 0,3 10-8 0,-7 0-2 16,3-3-20-16,1-3-4 0,3-4-1 0,-4 4 0 15,4 6-13-15,0-3 9 0,0-3-9 0,0 6 8 16,0 0-8-16,0-10 0 0,0 10 0 0,0 0 0 31,0 0-32-31,0 0-4 0,0-9-2 0,0 9 0 0,0 0-94 0,0 0-18 0,0 0-4 0,0 0-1 16,0 0-45-16,0 0-10 0,0 0-2 15,0 0 0-15</inkml:trace>
  <inkml:trace contextRef="#ctx0" brushRef="#br0" timeOffset="42646.94">6780 5950 2714 0,'-7'-3'60'0,"0"3"12"0,-3 0 2 0,-1 0 2 0,4 0-60 0,0 0-16 0,7 0 0 0,0 0 0 15,0 0 8-15,0 0 0 0,0 0-8 0,0 0 12 0,0 0-12 0,0 0 9 16,0 0-9-16,0 0 8 15,0 0-98-15,0 0-20 0,7-7-4 0,-7 7-633 16,0 0-126-16</inkml:trace>
  <inkml:trace contextRef="#ctx0" brushRef="#br0" timeOffset="48909.6">9070 5718 1425 0,'0'0'63'0,"0"0"13"0,0 0-60 0,11-4-16 16,-11 4 0-16,10 0 0 16,1 0 34-16,-4-6 4 0,0 6 1 0,-7 0 0 15,0 0-31-15,0 0-8 0,10 0 0 0,-10 0 0 0,0 0 0 0,0 0 12 16,0 0-4-16,0 0 0 0,0 0-8 0,0 0 0 16,0 0-8-16,0 0 8 0,0 0 18 0,0 0 9 15,0 0 1-15,0 0 1 0,4-9 31 0,-1 6 7 16,-3 3 1-16,0 0 0 0,0 0-7 0,0 0-1 15,-3-7 0-15,-1-2 0 0,1 6-9 0,3 3-3 16,-4-6 0-16,1-4 0 0,-1 4-15 0,4 3-3 0,-3-3-1 0,-1-4 0 16,1 7-17-16,3-3-3 0,-4-4-1 0,1 7 0 15,3 3-8-15,0 0 0 0,-4-6 0 0,-3 0 8 16,4 2-8-16,-5 4 0 0,5 0 0 0,-4-6 0 16,0 6 18-16,3 0-2 15,-3-3 0-15,0 3 0 0,0-6 0 0,0 6 0 0,0 0 0 0,0 0 0 16,0 0 4-16,-4 0 0 15,1 6 0-15,3-3 0 0,-4-3-8 0,1 6-2 0,-1-2 0 16,0 2 0-16,-3 3-10 0,7 1 12 0,-10-4-12 0,2 7 12 16,1-4-4-16,0 7 0 0,0-7 0 0,4 10 0 15,-5-4-8-15,1 1 0 0,0-3 0 0,-3 6 0 16,2-4 0-16,-2 10 8 0,3-6-8 0,0 0 8 16,-4 0-8-16,4 6 0 0,3-6 0 0,1-1 0 15,-1 1 12-15,4-3 0 0,0 3 0 0,0 0 0 16,3-4-12-16,1 4 0 0,-1-3 0 0,4 3 0 0,0-1 0 15,0 1 0-15,4-3 9 0,-1 3-9 0,1 0 8 0,3-4-8 16,-4-2 8-16,8 2-8 0,-4 4 9 0,4-3-9 16,3-7 12-16,0 10-12 0,-3-9 9 0,3-1-9 15,3 0 0-15,-3-2 9 0,0 2-9 0,1 0 0 16,-5-9 0-16,4 7 0 0,4-4 0 0,-7-3 0 16,3 0-8-16,-4 0 8 0,8 0 0 15,-8-3 0-15,5 3 0 0,-5-7 0 0,1 4 0 16,3-3 0-16,-4-3 0 0,-3 2 0 15,4 4-20-15,-4-3 0 0,0-3 0 0,0-1 0 16,0 7-120-16,-3-3-23 0,3-4-5 0,-7 10-548 16,3-6-111-16</inkml:trace>
  <inkml:trace contextRef="#ctx0" brushRef="#br0" timeOffset="50425.35">9313 6163 57 0,'25'0'0'0,"-21"0"0"0,-4 0 0 0,0 0 0 0,0 0 0 0,0 0 0 16,3 0 317-16,1 0 59 0,-4 0 11 0,0 0 2 15,0 0-278-15,0 0-56 0,0 6-11 0,0-6-3 16,0 0 12-16,0 0 3 0,0 3 0 0,0 4 0 0,0-7 2 0,7 0 1 16,-7 9 0-16,0-3 0 0,0-3 5 0,0 7 2 15,3-4 0-15,-3 3 0 0,0 1-2 0,0 6-1 16,0-4 0-16,-3 4 0 16,3 3-27-16,-7-1-4 0,0 1-2 0,0 0 0 15,-1 6-10-15,5-6-1 0,-4 0-1 0,0 6 0 16,3-6-18-16,-3-4 8 0,4 4-8 0,-4-3 0 0,0-7 10 15,3 1-10-15,-3-1 8 0,7-9-8 16,0 0-18-16,0 0-9 0,0 0-1 0,0 0-1 16,-4 0-190-16,1-9-37 0,-4-7-8 0,0-6-2 0</inkml:trace>
  <inkml:trace contextRef="#ctx0" brushRef="#br0" timeOffset="51180.46">8562 5351 1209 0,'-11'-10'53'0,"11"10"12"0,0 0-52 0,0 0-13 15,0 0 0-15,0 0 0 0,0 0 154 0,0 0 28 16,0 0 6-16,0 0 0 0,0 0-147 0,0 0-29 16,0-3-12-16,11-3 8 0,-4 6-8 0,4 0 0 15,-4-3 0-15,3-3 0 0,4 6 0 0,-3-7 0 16,-1 7 0-16,5 0 0 0,-5 0 0 0,4 0 0 16,4 0 0-16,-4 7 0 0,4-7 0 0,-1 0 0 15,1 0 0-15,0 6 0 0,-1-6 8 0,-3 0 7 16,4 0 1-16,0 3 0 0,3-3 5 0,-4 0 2 15,1 0 0-15,3 0 0 0,-3 0-10 0,-4 0-1 16,7 0-1-16,-14 0 0 0,7 0-11 0,-3 0 10 0,-1 6-10 16,1-3 10-16,-4-3-10 0,4 0 12 0,-1 0-12 0,-3 0 12 15,-7 0 3-15,11 0 1 0,0 0 0 0,-4 0 0 16,0 0-4-16,0 0-1 0,0-3 0 0,0-3 0 16,0 6 1-16,3-3 1 0,-6 3 0 0,3-6 0 15,-7 6 1-15,7 0 0 0,0-7 0 0,-7 7 0 16,0 0-2-16,0 0 0 0,7-3 0 0,-7 3 0 15,0 0 0-15,0 0 0 0,0 0 0 0,0 0 0 16,0 0-3-16,0 0-1 0,0 0 0 0,0 0 0 16,0 0 12-16,0 0 3 0,-7 0 0 0,0 0 0 0,7 0-11 15,-7-6-1-15,0 3-1 0,3-4 0 0,1 4 10 0,-1-3 3 16,-3 3 0-16,4-3 0 16,-1 2 1-16,1-2 1 0,-1 3 0 0,-3-3 0 15,4-4-4-15,-4 4-1 0,0 6 0 0,-1-3 0 16,1-3-4-16,-3 6-2 0,3 0 0 0,0-10 0 15,-4 10-14-15,11-3 8 0,-10-3-8 0,2 6 0 0,5-3 0 0,3 3 0 16,0 0 0-16,0 0-10 0,0 0-10 0,0 0-1 16,0 0-1-16,0 0 0 15,0 0-141-15,0 0-28 0,0 0-5 0</inkml:trace>
  <inkml:trace contextRef="#ctx0" brushRef="#br0" timeOffset="54179.76">22677 3209 576 0,'0'0'25'0,"0"0"6"0,0 0-31 0,0 0 0 16,0 0 0-16,0 0 0 0,7 0 210 0,-7 0 36 15,0 0 7-15,0 0 2 0,0-9-199 0,0 9-40 16,0 0-8-16,0 0-8 0,-7 0 0 0,7 0 0 16,0 0 0-16,0 0 0 0,-4-10 12 0,4 10-3 15,0 0-1-15,0 0 0 0,0 0 26 0,4-3 5 16,-4 3 1-16,0 0 0 0,7 0 43 0,-7 0 9 15,0 0 1-15,0 0 1 0,0 0-18 0,0 0-3 16,0 0-1-16,0 0 0 0,0 0-21 0,0 0-5 16,0 0-1-16,0 0 0 0,-7-6-28 0,7 6-5 0,0 0-2 0,0 0 0 15,0 0-10-15,0 0 10 0,0 0-10 0,0 0 10 16,0 0 10-16,0 0 1 0,0 0 1 0,0 0 0 16,0 0 13-16,0 0 2 0,0 0 1 0,0 0 0 15,0 0-5-15,0 0-1 0,0 0 0 0,0 6 0 16,0 3-10-16,-4 4-2 0,4-7-1 0,-7 7 0 15,-4 2 8-15,1 4 1 0,3-3 1 0,0 0 0 16,-4-4-1-16,1 7 0 0,-1 0 0 0,4-3 0 16,-4 2-8-16,4 1-1 0,-3 3-1 0,-1 0 0 15,4-3-2-15,-7 3-1 0,0 0 0 0,0 0 0 16,3-3-7-16,4-1-8 0,-4 1 11 0,-3 0-11 16,4 0 12-16,-1-4-12 0,4-5 12 0,0 6-12 15,-3-4 0-15,2-3 0 0,5-2 0 0,-1 2 0 16,-3-9-9-16,4 10 9 0,3-10-8 0,0 0 8 15,0 0-25-15,0 0 0 0,-7 0 0 0,7 0 0 32,0 0-19-32,0 0-3 0,-7-4-1 0,7 4 0 0,0 0-138 0,3-12-28 0,-10 2-6 0,4 1-529 15,3 6-107-15</inkml:trace>
  <inkml:trace contextRef="#ctx0" brushRef="#br0" timeOffset="54551.42">22218 3200 2300 0,'-25'-10'102'0,"25"10"21"0,0 0-99 0,0 0-24 15,4-3 0-15,-4 3 0 0,0 0 53 0,0 0 6 0,7-6 1 0,0 6 0 16,-7 0-38-16,7-7-7 15,7 7-2-15,-3 0 0 0,-11 0-2 0,0 0-1 0,10 0 0 0,1 7 0 16,-4 2 28-16,0 1 6 0,0-1 0 0,4 7 1 16,6-1-20-16,-6 7-4 0,-4-6-1 0,7 0 0 15,4 2 14-15,-1 1 2 0,1 0 1 0,-4 0 0 16,4 0-18-16,3 3-4 0,0-10-1 0,0 7 0 16,0 0-2-16,0-3-1 0,4 2 0 0,-4 1 0 15,0-3-11-15,1 3 0 0,2-1 0 0,1-2 0 16,-4 3 27-16,0-3 3 0,-7-4 1 0,8 4 0 15,-1 0-23-15,-4-7-8 0,-9 0 0 0,2-6 0 16,4 7-21-16,-3-4-11 0,-4-6-1 16,-7 0-1-16,3 0-82 0,4 0-17 15,0 0-3-15,-7 0-687 0,-3-6-137 0</inkml:trace>
  <inkml:trace contextRef="#ctx0" brushRef="#br0" timeOffset="55000.85">23223 2431 921 0,'0'0'82'0,"0"0"-66"0,0 0-16 0,0 0 0 16,4-3 142-16,-4 3 25 0,0-6 5 15,0 6 0-15,0 0-121 0,0-6-25 0,0 6-5 0,0 0-1 16,0 0 44-16,0 0 8 0,-4-4 1 0,4 4 1 16,0 0-21-16,0 0-4 0,0 0-1 0,-3 4 0 15,-4-4-33-15,0 6-7 0,0 3-8 0,3 1 11 16,-3-1-11-16,0 1 12 0,0-1-12 0,0 0 12 15,0 7-12-15,-4-7 12 0,4 7-12 0,-3-3 12 16,3 9 12-16,-4-4 4 0,0-5 0 0,1 12 0 0,-1-6-7 16,1 0-1-16,-1 6 0 0,1 0 0 0,-1 0-7 0,4-3-1 15,-4-3-1-15,8 3 0 0,-1-4 1 0,-3-5 0 16,7 3 0-16,0-1 0 0,4-2-12 0,-1-4 0 16,-3 1 9-16,4 2-9 0,3-2 0 0,0-7-18 15,3 6 3-15,-10-9 1 16,8 0-100-16,-1 0-20 0,0 6-4 0,-7-6-470 15,0 0-95-15</inkml:trace>
  <inkml:trace contextRef="#ctx0" brushRef="#br0" timeOffset="55261.16">23283 2726 2408 0,'0'0'53'0,"0"0"11"0,0 0 3 0,0 0 0 0,0 0-54 0,0 0-13 0,0 0 0 0,4 19 0 15,-1-13 32-15,1 4 3 0,-1-7 1 0,-3 9 0 16,0-9-16-16,0 7-4 0,4-1 0 0,-4 7 0 16,4-13-16-16,-4 6 0 0,0-2 0 0,0-7 0 15,0 0-48-15,0 9-12 0,0-9-4 0,0 0 0 16,0 0-199-16,0 0-40 15,0 0-8-15,0 0-1 0</inkml:trace>
  <inkml:trace contextRef="#ctx0" brushRef="#br0" timeOffset="55435.72">23262 2585 1728 0,'0'0'153'0,"0"0"-122"15,4-3-31-15,-4 3 0 0,0 0 200 0,3-10 35 16,4 4 6-16,0 6 2 0,0-9-195 0,0 9-38 16,4 0-10-16,-4 0 0 15,0 0-136-15,4 0-28 0,-11 0-7 0,0 0-1 0</inkml:trace>
  <inkml:trace contextRef="#ctx0" brushRef="#br0" timeOffset="55846.26">23364 2362 2242 0,'-10'-3'100'16,"10"3"20"-16,-4 3-96 0,4-3-24 0,0 0 0 0,0 0 0 0,0 0 44 0,0 0 4 16,4 7 0-16,3 2 1 0,0 0-25 0,0 1-6 15,0-4-1-15,4 3 0 0,-1 1-17 0,1 6 0 16,7-4 0-16,-1 4 0 0,1-4 0 0,3 4 0 16,0 3 8-16,-3-3-8 15,3-1-22-15,0-2-8 0,-3 12-2 0,3-13 0 0,-3 4 32 0,-1 9 0 16,-3-12 0-16,4 9 0 0,-4 0 0 0,4-4 0 15,-8 4 0-15,4 0 0 0,-3-6 0 0,-4 3 0 16,-3 6 0-16,3-13 0 0,-7 10 0 0,0-3 0 16,0-6 0-16,0 2 0 0,-7 4 9 0,3-3-9 15,-3 3 0-15,3-10 9 0,-3 10-9 0,0-10 0 16,-3 7 0-16,3-7 0 16,-4 10-128-16,-3-12-17 0,3 2-4 0,-3 0-1 0</inkml:trace>
  <inkml:trace contextRef="#ctx0" brushRef="#br0" timeOffset="56325.13">24737 2814 2278 0,'0'0'50'0,"0"0"10"0,0 0 3 0,0 0 1 0,0 0-51 0,0 0-13 0,0 0 0 0,-7 3 0 0,0-3 0 15,0 9 0-15,-4-9 8 0,0 7-8 0,1-7 0 0,-4 9 0 16,0 1 0-16,-4-1 0 0,0-3 0 0,1-3 0 15,-4 13 0-15,3-7 0 0,-7 1 8 0,4 9 4 16,-4-4 2-16,1 4 0 0,-5 0 17 0,5 0 3 16,-4 6 1-16,3 0 0 0,0-6-2 0,4 9 0 15,3-3 0-15,4 3 0 0,0-3-10 0,7 0-3 16,0-3 0-16,3 3 0 0,4 1 10 0,4-1 2 16,0-13 0-16,3 7 0 0,3 0-16 0,4-3-4 0,7 2 0 15,-3-8 0-15,7-1-12 0,-4 4 0 16,4-4 0-16,3 0 0 0,4 1-12 0,-1-7-4 15,-2 6-2-15,-1-2 0 16,4-4-14-16,-4 3-4 0,0-6 0 0,-7 10 0 16,4-10-10-16,-7 6-2 0,3-3-1 0,-7-3 0 15,0 9-10-15,0-9-1 0,-3 0-1 0,-1 0 0 16,-3 0-86-16,4 0-17 0,-11 0-3 0,0 0-649 0</inkml:trace>
  <inkml:trace contextRef="#ctx0" brushRef="#br0" timeOffset="56565.48">24222 3228 2199 0,'0'0'97'0,"0"0"21"0,0 0-94 0,0 0-24 15,0 0 0-15,10 0 0 0,-3 0 72 0,7 0 11 16,-3 0 1-16,7 0 1 0,-1 0-36 0,1 0-7 15,3-3-2-15,4-4 0 0,3 7-10 16,0 0-2-16,-3 0-1 0,0 0 0 0,3 0-27 0,0-3 8 16,0 3-8-16,-3-6 0 15,0 12-86-15,-1-6-22 0,-2-6-5 0,2 6-997 16</inkml:trace>
  <inkml:trace contextRef="#ctx0" brushRef="#br0" timeOffset="56932.5">25312 2670 2516 0,'0'0'112'0,"0"0"22"0,0-10-107 0,0 10-27 0,0 0 0 0,0 0 0 16,0 0 8-16,0 0-8 0,0 0 8 0,0 0-8 15,0 0 0-15,0 0 8 0,3 13-8 0,-6 2 0 16,-1 7 8-16,1 13-8 0,-4-10 8 0,0 9-8 16,0 4 16-16,0 0-1 0,-4 12-1 0,4-12 0 15,0 15 14-15,-4-3 4 0,4 3 0 0,0-3 0 0,0 1-32 0,0-4 0 16,0-3 0-16,0 0 0 0,3-7 12 0,1 4-3 15,-4-7-1-15,0 4 0 0,0-3-8 0,3-4 8 16,1-6-8-16,-1 3 8 16,1-3-8-16,3-6-17 0,0 0 4 0,3-7 1 15,-3-2-135-15,0-10-26 0,0 0-6 0</inkml:trace>
  <inkml:trace contextRef="#ctx0" brushRef="#br0" timeOffset="57213.47">25442 2566 2570 0,'-10'0'114'0,"10"0"23"0,-4 6-109 0,1 7-28 16,3-4 0-16,-4 7 0 0,4 3 20 0,0 0-2 0,0 6 0 0,0 3 0 16,0 6 1-16,-3 7 0 0,-1-3 0 0,1 15 0 15,-4-6-3-15,3 7 0 0,-3-1 0 0,0 6 0 16,0-2-16-16,0 6 0 0,0-1 0 0,0-18 0 15,0 10 0-15,3-11 0 0,-3-5 0 0,4 6 0 16,-1-3 0-16,-3-10 0 0,3 0 0 0,1-2 0 16,-1-4 0-16,1-3 0 0,-1-4 0 0,1-2 0 15,-1 0-32-15,1-4-9 0,-1-12-3 0,4 0 0 16,0 0-179-16,0 0-36 0,-3-22-7 0,-1-9-2 0</inkml:trace>
  <inkml:trace contextRef="#ctx0" brushRef="#br0" timeOffset="57770.67">25284 2547 1407 0,'0'0'62'0,"-4"-9"14"0,1 9-61 0,3 0-15 15,-4-6 0-15,4 6 0 0,0 0 62 0,0 0 10 16,0 0 1-16,0 0 1 0,4-3 14 0,-1 3 2 0,4-10 1 0,4 10 0 15,-4-6-24-15,3-4-5 0,-3 10-1 0,4-3 0 16,0-3 8-16,-1 6 2 0,1-3 0 0,-1 3 0 16,4 0 6-16,1 0 2 0,-1 3 0 0,0-3 0 15,0 0-38-15,4 9-7 0,-1-9-2 0,4 10 0 16,0-4-22-16,4 7-10 0,0-7 8 0,0 13-8 16,-1 0 18-16,1-1-2 0,3 4 0 0,-3 0 0 15,0 3-28-15,-4 10-7 0,0-7-1 0,-3 0 0 16,-1-3 20-16,-3 10 0 0,-7-7 0 0,0 0 0 15,-3-3 0-15,-4 10 0 0,-7-16 0 0,0 9 0 16,-4 3 0-16,-3-2 0 0,0-1 0 0,-7 0 0 16,0-3-13-16,-8 3 1 0,1-12 0 0,-4 9 0 15,-3-3 12-15,0-3 0 0,3-4 0 0,0 4 0 16,1-3 0-16,2 0 0 0,1-13 0 0,4 6 0 16,2-3 0-16,5-2 0 0,-1 5 0 0,4-9 0 15,0 0 0-15,3 0 0 0,1 0 0 0,3 0 0 0,7 0 0 0,0 0 0 16,0 0 0-16,0 0 0 0,0 0 0 0,0 0 10 15,3 9-10-15,4 1 8 16,0-4 12-16,4 4 1 0,3 8 1 0,0-8 0 0,0 5-2 0,7-5 0 16,1 9 0-16,6-1 0 0,4-2-8 0,-4 3-1 15,-4 6-1-15,5-9 0 0,-1 6-10 0,0-4 0 16,-3 8 9-16,-1-1-9 0,-2 0 0 0,-1-3 0 16,-4 6 0-16,-2 6 8 0,-5-2-17 0,4-1-3 15,-7 0-1-15,4-2 0 0,-8-10-9 0,8-1-2 16,-7-2 0-16,3-3 0 15,-4-4-16-15,-3-3-4 0,0-6-1 0,0 0 0 16,0 0-205-16,0 0-41 0</inkml:trace>
  <inkml:trace contextRef="#ctx0" brushRef="#br0" timeOffset="58500.72">25947 2688 691 0,'0'0'30'0,"0"0"7"15,0 0-29-15,-4 10-8 0,4-1 0 0,-3 1 0 0,3-1 284 0,0 0 55 16,0 7 11-16,0-16 2 0,0 10-205 16,0-10-42-16,0 0-8 0,0 0-1 0,0 0-45 0,0 0-9 15,7 3-2-15,-7-3 0 0,3 0-16 0,8 0-3 16,0-3-1-16,-1 3 0 0,-3-10 6 0,7-6 1 16,4 7 0-16,-4-7 0 0,0 4 0 0,4-4 0 15,-1-3 0-15,1 4 0 0,0-14-11 0,-1 4-3 16,4 3 0-16,-3-6 0 0,3 3-5 0,-3-9 0 15,0 9-8-15,-1-4 12 0,-6 4-12 0,3-3 9 16,-4 3-9-16,-2 6 8 0,-5-3 1 0,1 6 0 0,-1 1 0 0,1-4 0 16,-4 10 6-16,0 2 1 0,0 7 0 0,0 0 0 15,0 0-16-15,0 0 0 0,0 16 8 0,0-7-8 16,0 7 0-16,0 3 0 0,0 0 0 0,0 6 0 16,3-6 0-16,1-1 0 0,-1 11 0 0,1-4 0 15,-1 0 0-15,1 3 0 16,3 0-8-16,0-3 8 0,-4 10 11 0,1-16 5 0,3-1 2 0,0 8 0 15,-3-11-18-15,3 7 0 0,0-12 0 0,0-1 0 16,3 0 0-16,-3 4-16 0,0-10 4 0,1 3 0 16,2-6 12-16,-3-6 13 0,0 3-2 0,0-3-1 15,4-4 3-15,-4 1 1 0,0-7 0 0,-3-3 0 16,3 1-6-16,0-8-8 0,0 1 11 0,0-3-11 16,-4-6 0-16,4 5 0 0,0-5 0 0,0 3 0 15,0-4 0-15,1 1 0 0,2-1 0 0,1 1 0 0,-1 2 0 0,1 1 0 16,-1 3 0-16,1 9 0 0,-7 0 0 0,3 3 0 15,-4 4 0-15,4-1 0 16,-3 4 0-16,-1 6 12 0,-3 3-4 0,0 0-8 0,7 3 19 0,0 13-3 16,0-1-1-16,-3 7 0 0,3 0 1 0,-3 9 1 15,3 1 0-15,-4 5 0 0,-3 1-1 0,7-3 0 16,-3 8 0-16,3-5 0 0,-4 3-7 0,4 0-1 16,0-7-8-16,0 1 12 0,4-1-12 0,-4-6 0 15,4 7 8-15,-1-10-8 16,1-3-51-16,-1-3-13 0,-3-4-2 0,4 4-853 15,3-3-170-15</inkml:trace>
  <inkml:trace contextRef="#ctx0" brushRef="#br0" timeOffset="61766.91">9811 6266 716 0,'0'0'32'0,"0"0"6"0,0 0-30 0,0 0-8 16,0 0 0-16,0 0 0 0,0 0 75 0,0 0 13 15,0 0 4-15,0 0 0 0,0 0-36 0,0 0-6 16,0 0-2-16,0 0 0 0,0 0-8 0,0 0-1 15,0 0-1-15,0 0 0 0,0 0 11 0,0 0 3 16,0 0 0-16,7 4 0 0,3-4 12 0,-3 0 2 16,-7 0 1-16,8 0 0 0,2 6-46 0,-3-3-9 15,-7-3-1-15,0 0-1 0,7 6 2 0,-3-3 0 16,-4-3 0-16,3 7 0 0,-3-7 3 0,0 0 1 16,4 9 0-16,-1 0 0 0,-3-9 0 0,4 10 1 0,3-4 0 0,-4 4 0 15,-3-7-9-15,7 6-8 0,-3-3 9 0,0 4-9 16,3-1 13-16,-4 7-3 0,4-7-1 0,-3 1 0 15,3 8-1-15,0-8 0 0,0 6 0 0,-4-7 0 16,-3 0-8-16,4 7 0 0,-4-7 0 0,0 4-11 16,0 3 11-16,0-7 0 0,0 7 0 0,-4-4 0 15,1-2 0-15,-1 5 8 0,1-5-8 0,-4-1 8 16,0 7-8-16,-4-7 0 0,4 1 0 0,0-1 0 16,3 7 0-16,-3-7 0 0,0 1 0 0,-3-1 0 15,3 0-8-15,-4-2-4 0,4-4 0 0,-3 6 0 31,2-9-57-31,-2 6-12 0,3-2-3 0,-4-4-464 0,1 0-94 0</inkml:trace>
  <inkml:trace contextRef="#ctx0" brushRef="#br0" timeOffset="62285.55">10650 6188 1306 0,'0'0'58'0,"0"0"12"0,0 0-56 16,0 9-14-16,-3 1 0 0,-1-1 0 0,1 1 104 16,3-4 19-16,0 3 3 0,0-2 1 15,-4-4-26-15,4-3-5 0,0 9 0 0,4 1-1 16,-4-10-33-16,0 9-6 0,0 0-2 0,3-2 0 0,1-4-43 15,-4-3-11-15,0 0 0 0,3 6 0 16,4 0-59-16,-7-6-13 0,0 0-4 0,0 0-560 16,7-6-112-16</inkml:trace>
  <inkml:trace contextRef="#ctx0" brushRef="#br0" timeOffset="62509.04">11060 6197 2689 0,'-25'10'59'0,"25"-10"12"0,0 0 2 0,0 0 3 0,0 9-60 0,0 1-16 0,0-4 0 0,3 3 0 16,4 1 12-16,-3-4-1 0,-8 3 0 0,4-5 0 16,8 5-11-16,-5 0 12 0,-10-2-12 0,7-7 12 31,0 0-68-31,0 0-14 0,0 0-2 0,0 0-1 15,-4 9-131-15,4-9-25 0,0 0-6 0,0 0-1 0</inkml:trace>
  <inkml:trace contextRef="#ctx0" brushRef="#br0" timeOffset="62735.78">11402 6279 2826 0,'-7'0'62'0,"3"9"13"0,4-9 2 0,-3 7 3 0,-1 2-64 0,1 0-16 16,3-9 0-16,3 10 0 0,4-1 0 0,-7-9-18 16,0 10 4-16,0-10 1 15,11 6-137-15,-4-3-27 0,-7-3-6 0,0 0-1 0</inkml:trace>
  <inkml:trace contextRef="#ctx0" brushRef="#br0" timeOffset="63837.44">13056 5642 1036 0,'0'0'92'0,"0"0"-73"16,0 0-19-16,0 0 0 0,-7 0 244 0,7 0 46 16,0 0 9-16,0 0 1 0,0 0-185 0,0 0-38 15,0-9-7-15,0 3-2 0,4-4-20 0,-1 7-5 16,-3-3-1-16,0-4 0 0,4 4-28 0,-4 3-6 15,0-3 0-15,0-4-8 0,0 7 12 0,-4-3-4 16,4-3 0-16,-3 5-8 0,-1-2 27 0,1 0-2 16,-1 3 0-16,1-4 0 0,-8 7 4 0,4-3 1 0,0-3 0 0,0-3 0 15,3 9-15-15,-6-3-3 0,3-4-1 0,-4 7 0 16,4 0-3-16,0-3 0 0,-4-3 0 0,1 6 0 16,-1 0-8-16,4 0 0 0,-3 0 0 0,-4 0 0 15,3 9 0-15,-3-9 0 0,0 10 0 0,3-4 0 16,-3-3 0-16,-4 6 12 0,1-2-12 15,-1 2 12-15,1 1-4 0,2-1 0 0,-2 10 0 0,-1-10 0 16,4 1 8-16,-4 5 2 0,4 4 0 0,4-3 0 16,-4 3-9-16,3-1-1 0,-3 7-8 0,3-6 12 15,1 6-12-15,-1 0 9 0,4 4-9 0,0-1 8 16,0 0-8-16,0 4 12 0,7-4-12 0,-4 0 12 16,1 0-4-16,-1-3-8 0,8 3 12 0,3-2-4 15,-7-8 1-15,7 7 0 0,-4-6 0 0,8 0 0 16,0 0-9-16,-4 0 8 0,3 3-8 0,1-4 8 15,-1 1-8-15,1 0 0 0,0-9 0 0,-4 5 8 16,3-5-8-16,1-1 8 0,-1 0-8 0,5-2 8 0,-5-4-8 0,4-3 0 16,4 6-10-16,0-12 10 0,3 3-23 0,-4-4 2 15,8-2 0-15,0 0 0 16,-4 2-93-16,4-2-18 0,3 0-4 0,-4-1-1 16,1-2-142-16,0-4-28 0</inkml:trace>
  <inkml:trace contextRef="#ctx0" brushRef="#br0" timeOffset="64458.94">13307 6110 633 0,'0'0'28'0,"0"0"6"0,0 0-34 0,0 0 0 0,0 0 0 15,0 0 0-15,10 0 307 0,-10 0 54 0,7 6 11 0,0 3 3 16,-3 1-235-16,0 5-48 0,-1-2-8 0,1 6-3 16,-1 6-8-16,-3 0-1 0,0 3-1 0,0 0 0 15,-3-3-15-15,3 4-4 0,-4-4 0 0,1 3 0 16,3 3-44-16,-4-2-8 0,0-4 0 0,1-3 0 15,-1 3 0-15,-3 3 0 0,4-3 0 0,-1 3 0 16,1-3 0-16,3 0-16 0,-4-6 4 0,1 0 0 16,-1 0-3-16,1-4-1 0,3-2 0 0,-4 3 0 15,1-7-17-15,-1 1-4 16,-3-1-1-16,4 0 0 0,-1 1-156 16,4-10-31-16,0 0-7 0,0 0 0 0</inkml:trace>
  <inkml:trace contextRef="#ctx0" brushRef="#br0" timeOffset="64885.34">13578 6323 864 0,'0'0'76'0,"0"0"-60"16,-7 0-16-16,0 6 0 0,0-6 317 0,0 3 61 0,4 7 12 16,-4-4 2-16,0-3-310 0,-4 3-62 15,4 4-20-15,-4-1 10 0,1 1-10 0,-1-1 0 16,-3 0 0-16,3 7 0 0,1-7-11 0,-4 1 3 16,3-1 0-16,1 1 0 0,-1-4 8 0,4 3 0 15,-7 1 0-15,7-1 0 0,-4-3 0 0,4-2 9 16,0 5 0-16,4 0 0 0,-4-2 36 0,3 2 7 0,0 0 2 0,1 1 0 15,3-4-11-15,0 7-3 0,3-7 0 0,1 3 0 16,0 1-11-16,3-1-2 0,0 1-1 0,3-4 0 16,1 3-26-16,3 1-14 0,-3-7 2 0,6 9 0 15,1-8 12-15,-1 5 16 0,5-9-3 0,-1 6-1 16,3-3-12-16,1-3 0 0,-4 7 0 0,0-4 0 16,1-3-32-16,-5 6-8 0,1-3-3 0,0 3 0 15,-1 4-36-15,-3-1-7 0,-3-3-2 0,3 4 0 16,-7-7-145-1,0-3-30-15,-7 0-5 0,0 0-2 0</inkml:trace>
  <inkml:trace contextRef="#ctx0" brushRef="#br0" timeOffset="65587.19">12425 5304 1555 0,'0'0'68'0,"0"0"16"16,0 0-68-16,7 0-16 0,3 0 0 0,1-7 0 0,7 7 72 0,-1 0 12 16,5 0 1-16,-1 0 1 0,0 0-46 0,0 0-8 15,4 0-3-15,3 0 0 0,-3 0-10 0,-1 0-3 16,5 0 0-16,-5 7 0 0,-3-7-16 0,4 3 0 16,-4-6 0-16,-3 3 0 0,3 0 0 0,-3 0 0 15,-1 0 0-15,1-7 0 0,0 7 0 0,-1-3 0 16,1 3 0-16,0-6 0 0,-1 3 15 0,1 3-1 15,-1 0 0-15,1-6 0 0,-4 6 2 0,4-4 0 16,-4 4 0-16,0-6 0 0,-7 3-16 0,0-3 11 0,4 6-11 16,-4-6 10-16,-7 6 5 0,0 0 1 0,0-4 0 0,0 4 0 15,0 0 12-15,0 0 4 16,-4-6 0-16,-3 6 0 0,4-3-2 0,-4-3 0 16,0 6 0-16,-4-10 0 0,4 10-3 0,-4-9-1 0,4 9 0 15,-3-10 0-15,-1 10-2 0,1-9-1 16,3 3 0-16,-4-4 0 0,-3 7 5 0,3-3 2 0,4-3 0 0,-3 5 0 15,-1-2-14-15,4-3-4 0,-4 3 0 0,4 2 0 16,-3-2-3-16,3 6-1 0,0-3 0 0,0-3 0 16,0 6-8-16,-1 0 0 0,1 0 0 0,4-10 0 15,3 10 0-15,0 0-11 0,0 0 3 0,0 0 0 16,-7 0-29-16,7 0-6 0,0 0-1 16,0 0-748-16,0 0-149 0</inkml:trace>
  <inkml:trace contextRef="#ctx0" brushRef="#br0" timeOffset="69662.7">19054 5708 633 0,'0'0'56'0,"0"0"-44"15,0 0-12-15,0 0 0 0,0 0 216 0,10 6 40 0,-3-12 9 0,4 6 2 16,-1 0-151-16,1-3-29 0,-8-3-7 0,8 6 0 16,-4-3 20-16,0-4 4 0,-7 7 0 0,0 0 1 15,0 0-52-15,7-3-10 0,-3-3-3 0,-4 6 0 16,0 0-8-16,7-9-3 0,-4-1 0 0,1 4 0 16,-4 6-14-16,3-3-3 0,1-3-1 0,-4-4 0 15,0 10-11-15,0-3 10 0,0-3-10 0,0 6 10 16,0-10-2-16,-4 10 0 0,1-9 0 0,-1 3 0 15,1 2 20-15,-1-2 4 0,-3 6 1 0,4-3 0 16,-4 3-25-16,0 0-8 0,0 0 0 0,-1 0 0 16,-2 0 0-16,3 0 0 0,-4 3 0 0,8-3 0 15,-4 0 0-15,3 6 0 0,-3-2 0 0,4 2 0 16,-5-6 10-16,1 9-10 0,0 1 8 0,0-4-8 16,0 3 0-16,0 1 8 0,0-1-8 0,-3 7 0 15,3-4 12-15,-4 7-4 0,-3 3 0 0,0-3 0 16,0 0 2-16,-1 9 0 0,1-3 0 0,0 3 0 0,0-3-10 0,0 1 8 15,3 2-8-15,4-6 8 0,0 3-8 0,4 0 10 16,-1 0-10-16,4-3 10 0,4-6-10 0,-1 9 10 16,4-13-10-16,4 7 10 0,0-3 3 0,3 3 1 15,0-4 0-15,0-5 0 0,4 5 2 0,3-2 1 16,0-4 0-16,-3 1 0 0,3-1-17 0,0 4 8 16,-4-4-8-16,5 0 0 0,-5 1 0 0,1-7 0 15,0 6 0-15,-1-2 0 0,-3 2 0 0,0-3 0 16,-3-3-12-16,0 7 3 15,-1-4-19-15,-3-3-3 0,-7-3-1 0,11 0 0 16,-1 7-4-16,1-7 0 0,0 0-1 0,-1 0 0 16,1-7-135-16,3-2-26 0,-4-10-6 0</inkml:trace>
  <inkml:trace contextRef="#ctx0" brushRef="#br0" timeOffset="70480.78">19022 5366 576 0,'-7'-6'25'0,"3"3"6"0,-3-3-31 0,0 6 0 16,0 0 0-16,0-10 0 0,-4 10 180 0,4 0 29 16,-3-3 7-16,3 3 0 0,-4-6-104 0,8 6-20 0,-4 0-5 0,-1 0-1 15,1 0-11-15,7 0-3 0,0 0 0 0,0 0 0 16,0 0-22-16,0 0-5 0,0 0-1 0,0 0 0 16,0 0 3-16,0 0 0 0,0 0 0 0,11 9 0 15,0 1-7-15,3-10-2 0,-4 0 0 0,1 0 0 16,-1 0-10-16,5 0-1 0,-1 0-1 0,-4 0 0 15,-3 0-6-15,4 0 0 0,-1 0-1 0,5-10 0 16,-8 10-5-16,3 0-1 0,1 0 0 0,3 0 0 16,-3-3 14-16,3-3 2 0,0 6 1 0,0 0 0 15,0-3-12-15,4-3-2 0,-4 6-1 0,3 0 0 16,-3 0-15-16,4 0 0 0,-4 0 0 0,0 0 0 16,-3-7 0-16,3 4 0 0,-7 3 0 0,4 0 0 15,-11 0 0-15,10 0 8 0,-3 0-8 0,-7 0 0 16,0 0 10-16,0 0-10 0,0 0 10 0,7 0-10 0,-7 0 0 0,0 0 0 15,0 0 0-15,0 0 0 0,0 0 16 0,0 0-4 16,0 0 0-16,0 0 0 0,0 0 16 0,4-9 4 16,-4 9 0-16,0-7 0 0,-4 4-20 0,4 3-3 15,-3-6-1-15,-1 3 0 0,-3-3-8 0,4 2 0 16,-4-2 0-16,-4 6 0 0,4-3 0 0,-4-3 0 16,1 6 9-16,-4-6-9 0,0 2 0 0,0 4 8 15,-4-6-8-15,4 6 0 0,-4-3 0 0,4-3 9 16,-4 6-9-16,1-10 0 0,3 10 8 0,0-3-8 15,-4-3 0-15,4-4 0 0,3 10 0 0,-3-9 8 16,3 3-8-16,1 3 0 0,-1 3 9 0,1-7-9 0,3 4 0 16,-4-3 9-16,8 3-9 0,-4-3 0 15,-1 6 0-15,8 0 0 0,0 0 0 0,0 0 0 16,0 0 0-16,0 0 0 16,0 0-36-16,0 0-2 0,0 0-1 0,0 0 0 15,0 0-150-15,0 0-31 0,0 0-5 0,8 0-2 0</inkml:trace>
  <inkml:trace contextRef="#ctx0" brushRef="#br0" timeOffset="74310.94">21089 5511 518 0,'0'0'46'0,"0"0"-37"0,0 0-9 0,0 0 0 16,0 0 145-16,11 0 27 0,-1-10 6 0,-3 10 1 16,0-9-92-16,4 9-19 0,-4-10-3 0,0 10-1 15,-3-6 9-15,3-3 2 0,0 9 0 0,-7 0 0 16,0 0 2-16,0 0 1 0,0-10 0 0,0 10 0 15,0 0-20-15,0-3-4 0,-7-3-1 0,3 6 0 16,-3-3-11-16,0 3-2 0,-4-6-1 0,1 6 0 16,-1 0-23-16,1 0-5 0,3 0-1 0,-4 0 0 15,0 6 7-15,-3-3 2 0,4 3 0 0,-1-3 0 16,-3 7 1-16,0-10 1 0,0 6 0 0,0 3 0 0,0 1-9 0,-4-1-1 16,0 1-1-16,-3-1 0 0,4 7 0 15,-8-7 0-15,4 10 0 0,-1 0 0 16,1-4 6-16,0 11 0 0,-4-8 1 0,4 7 0 15,4-3-3-15,3 3-1 0,-1 1 0 0,1-4 0 0,4 3 7 16,-1 0 2-16,1-3 0 0,3 3 0 0,-1 0-13 0,5 3-9 16,3-9 12-16,0 6-12 0,3-6 0 0,5 0 0 15,-5 3 0-15,8-4 0 0,-4 1 10 0,0-6-2 16,3 2 0-16,4 4 0 0,1-3 0 0,2 0 0 16,1-4 0-16,3 4 0 0,-3-7 4 0,3 1 0 15,0-7 0-15,4 3 0 0,-4 3-4 0,-4 1 0 16,8-10 0-16,-4 6 0 0,0-6-8 0,1 0-11 15,-1 0 3-15,0-6 0 0,4 6 8 0,-4 0-12 0,0-3 12 0,0-4-12 32,0 4-40-32,-3-3-8 0,-4 0-1 0,0 3-1 15,0-4-85-15,0-2-17 0,-3 6-3 0,-4-3-499 0,0-4-100 0</inkml:trace>
  <inkml:trace contextRef="#ctx0" brushRef="#br0" timeOffset="74743.89">20673 5865 1998 0,'0'0'88'16,"0"0"19"-16,0 0-86 0,0 0-21 0,0 0 0 0,0 0 0 0,0 0 80 0,0 0 11 15,0 0 2-15,3-6 1 0,-3 6 10 0,4-10 1 16,3 10 1-16,0-9 0 0,0 9-66 0,4 0-12 15,-1-6-4-15,4 3 0 0,0 3-13 0,8 0-3 16,-5 0-8-16,4-7 12 0,4 7-12 0,0-3 0 16,-1-3 0-16,8 3 0 0,-4-4 0 0,8 4 0 15,6-3 0-15,-3 6 0 0,3-3 0 0,4-3 0 0,-4 6 0 0,4-4 0 16,0-2 0-16,-4 6 0 0,1 0 0 0,-4 0 0 16,-4 0 0-16,0 6 0 0,4-6 0 0,-4 0 0 31,-7 4-112-31,-3-4-29 0,0 0-6 0</inkml:trace>
  <inkml:trace contextRef="#ctx0" brushRef="#br0" timeOffset="76863.71">19597 6047 1440 0,'0'0'64'0,"-4"0"12"0,-3 0-60 0,4 0-16 15,3 0 0-15,0 0 0 0,0 0 178 0,0 0 33 0,0 0 6 0,0 0 2 16,0 0-154-16,7-10-30 0,3 7-7 0,1-3 0 16,-11 6 13-16,7-9 3 0,4 9 1 0,-11 0 0 15,10 0-21-15,-10 0-5 0,0 0-1 0,0 0 0 16,7-3 22-16,-7 3 5 0,0 0 1 0,0 0 0 16,0 0-27-16,0 0-6 0,0 0-1 0,4 9 0 15,-8 0-12-15,4 1 0 0,-3-1 0 0,-1 1 0 16,-3 5 0-16,4-2 0 0,3 6 0 0,-4-4 0 15,1 4 21-15,3 0-1 0,-4 0-1 0,4 6 0 0,4 0-19 0,-4-6 0 16,0 6 0-16,0-6 0 16,0 9 0-16,0-9 0 0,0 6 0 0,0-6 0 0,0-1 0 0,0 4 0 15,-4-3 0-15,4-6 0 0,4 2-12 16,-4-5-4-16,7-1 0 0,-7 1 0 16,0-10-33-16,3 9-7 0,4-9-2 0,0 9 0 15,-7-9-63-15,0 0-13 0,11-3-2 0,-4-3-541 16,-4 3-108-16</inkml:trace>
  <inkml:trace contextRef="#ctx0" brushRef="#br0" timeOffset="77267.98">19868 6172 1688 0,'0'0'75'0,"0"0"15"0,0 0-72 0,0 0-18 0,0 0 0 0,0 0 0 15,0 0 50-15,0 0 6 0,0 0 2 0,0 0 0 16,0 0-36-16,0 0-7 0,0 0-2 0,0 0 0 16,0 0 7-16,0 0 0 0,0 0 1 0,0 7 0 15,-7 2 4-15,4 0 1 16,-1 1 0-16,-3-4 0 0,0 3 3 0,4 1 1 0,-8-1 0 0,4 1 0 16,-4 5-8-16,4-2-2 0,-3-4 0 0,-4 7 0 15,3-7 2-15,-3 1 0 0,0 6 0 0,0-7 0 16,0 0 14-16,0 7 2 0,-4-3 1 0,7-4 0 15,1 0-16-15,-1-2-3 0,-3 2-1 0,7 0 0 16,4 1 15-16,3-10 3 0,0 0 1 0,0 0 0 16,0 0-24-16,7 6-5 0,0-3-1 0,3-3 0 15,-10 0-8-15,14 7 0 0,0-4 0 0,4 3 8 0,-4-6-8 0,0 9 0 16,0-9-12-16,4 10 12 0,-4-1 0 0,-3-3 0 16,3 4 0-16,-4-1 0 15,1 1-24-15,0-1-9 0,-1 0-3 0,-3 1 0 16,4-1-21-16,-1 1-5 0,1-4-1 0,0 3 0 15,-1-2-21-15,4-4-4 0,4-3 0 0,0 6-567 16,-1-6-113-16</inkml:trace>
  <inkml:trace contextRef="#ctx0" brushRef="#br0" timeOffset="78379.67">22599 5235 1094 0,'0'0'97'0,"0"0"-77"0,0 0-20 0,-7 0 0 16,-4 0 164-16,4 6 28 0,7-6 7 0,0 0 1 16,-10 3-114-16,6 3-22 0,4-6-5 0,-3 10-1 15,3-1-1-15,-4-3 0 0,4 4 0 0,4 2 0 16,-1-2 3-16,1 6 0 0,-1 2 0 0,1 1 0 15,-1 6 2-15,1-6 1 0,-8 0 0 0,4 6 0 16,4 3-27-16,-4-3-4 0,-4 3-2 0,1 7 0 0,-4-1-7 0,3 1-2 16,1 3 0-16,-4 5 0 15,-4-5 10-15,7 3 1 0,-3-3 1 0,4-1 0 16,-4 4-23-16,3-10-10 0,-3 4 8 0,4-7-8 16,6 3 0-16,-6-2 0 0,-1-11 0 0,4 1 0 15,4-3-29-15,-1 0-11 0,-6-4-3 0,3-6 0 16,0-6-94-16,0 0-19 0,0 0-4 0,0 0-939 15</inkml:trace>
  <inkml:trace contextRef="#ctx0" brushRef="#br0" timeOffset="78700.34">22885 5128 2487 0,'0'0'55'0,"-4"6"11"0,4 10 2 0,-3-3 2 0,-1 5-56 0,1-2-14 16,3 9 0-16,0-3 0 0,-7 3 19 0,3 0 1 0,4 4 0 0,-4 8 0 16,-3-2-5-16,0-1-1 0,-3 4 0 0,3-4 0 15,3 10 9-15,-3-6 1 0,-7 6 1 0,0 0 0 16,3 3-9-16,1 3-3 0,-8-6 0 0,0 3 0 15,4-3-13-15,4-7 9 0,-4 4-9 0,3-13 8 16,-3 7-8-16,7-7 0 0,7-3 0 0,-4-6 0 16,1 0 0-16,3 0 0 0,7-10 0 0,0 7-11 15,0-13-27-15,0 3-6 0,4-6 0 0,-1 0-1 16,8-9-175-16,-4-1-34 0</inkml:trace>
  <inkml:trace contextRef="#ctx0" brushRef="#br0" timeOffset="79249.28">22599 5100 2365 0,'-4'-10'52'0,"4"1"10"0,0 0 2 0,4 2 4 0,3-2-55 0,0 0-13 16,4-1 0-16,3 1 0 0,7 2 0 0,-7 4 0 15,4-3 0-15,-1 3 0 0,4-3 18 0,1 6 1 0,-5-10 0 0,-3 10 0 16,4 0-5-16,-4 0-1 0,7 0 0 0,-7 0 0 16,4 10-13-16,0-10 0 15,6 6 0-15,-2 3 0 0,-5-6 9 0,1 10-9 0,3 0 8 0,0-4-8 16,0 0 0-16,1 7 0 0,-5 3 0 0,1 0 0 16,-1-4 0-16,-2 4 8 0,-1 6 0 0,-4-3 0 15,1 3 4-15,-4 4 0 0,-4 2 0 0,1-3 0 16,-4 0 1-16,-4 7 1 0,1-7 0 0,-8-3 0 15,4 3-14-15,-7-3 0 0,4 4 0 0,-8-11 0 16,0 8 0-16,-3 2 0 0,-7-13 0 16,3 4 0-16,-3 0 0 0,-7 0 0 0,-4-3 0 0,4 2 0 15,3-8 0-15,0-1 11 0,-3 1-2 0,3 2 0 0,7-9 11 16,1 4 3-16,-1-4 0 0,4-3 0 16,3 0-23-16,4 0 0 0,3 0 0 0,4 0 0 15,-3 0 0-15,3 6 0 0,7-6 0 0,-4 3 0 16,4 7 0-16,0-4 0 0,7 3 0 0,4 1 0 0,-1-1 20 0,8 0 0 15,-4 1 0-15,7 6 0 0,8-7-4 0,-1 10 0 16,-3-10-1-16,3 7 0 0,7 3-15 0,-3-4 0 16,-4-2 0-16,4 3 0 0,0 9 0 0,-1-3 0 15,-3 3 0-15,4 3 0 0,-7 3 0 0,-4-3 0 16,0 1 0-16,-3-1 0 0,0-3 0 0,-4 3 0 16,-4-3 0-16,1 4 0 0,-1-11 0 0,1-2 0 15,0 3 0-15,-4-3 0 16,0-7-63-16,0-6-5 0,-4 3-2 0,-3-6-727 0,0 0-146 0</inkml:trace>
  <inkml:trace contextRef="#ctx0" brushRef="#br0" timeOffset="81785.63">23460 5213 1177 0,'0'0'25'0,"0"0"6"0,0 0 1 0,0 0 2 0,0 0-34 0,0 0 0 0,0 0 0 0,0 0 0 16,0 0 42-16,0 0 2 0,0 0 0 0,0 0 0 15,0 0-23-15,0 0-4 0,0 0-1 0,0 0 0 16,0 0 25-16,7 3 5 0,-7-3 1 0,7 0 0 15,0-10 30-15,0 10 7 0,0-6 0 0,0 3 1 16,0-3 19-16,4 3 3 0,-4-4 1 0,0-2 0 16,0 0-26-16,0-1-5 0,4 7-1 0,-4-9 0 15,0 2-19-15,3 1-4 0,-3-4-1 0,0-3 0 16,4 7-52-16,-4-7 0 0,0 7-8 0,0-4 0 16,4-2 8-16,-4-1 0 0,3-3 0 0,-3 0 8 15,4 1-8-15,-4-7 0 0,4 6 0 0,-4-6 0 16,0 3 0-16,3 0 0 0,-3 3 0 0,-3 6 0 15,-1-2 0-15,1 5 0 0,-1 1 0 0,1 3 0 0,-4-4 12 0,3 7 0 16,1-3 1-16,-4 6 0 0,0 0-13 0,0 0 0 16,0 0 0-16,0 0 0 0,4 6 0 0,3 7-10 15,-4-7 2-15,1 3 0 0,-1 1 8 0,1 5 0 16,3-2-9-16,-4-4 9 0,1 7 0 0,-1 0 0 16,1-4 0-16,3 4 0 0,-4-7 0 0,1 10 8 15,0-9 0-15,3-1 0 0,-4 0-8 0,4 1 0 16,-3-4 0-16,3 3 8 0,-7-9-8 0,7 7 0 15,0-4 0-15,3 3 8 0,1-6 1 0,-4 0 0 16,0 0 0-16,0-6 0 0,4 6-9 0,-1-10 8 16,1 10-8-16,0-9 8 0,-4 0-8 0,3-1 10 15,1 1-10-15,-1-7 10 0,1 0-10 0,-4 4 10 16,0-4-10-16,4-3 10 0,-4 1-10 0,0-1 0 16,-4 0 0-16,1 3 0 0,3 1 0 0,0 2 0 0,-7-3 0 15,3 7 0-15,1-7 0 0,-1 13 0 0,1-6 0 0,-4 2 0 16,0 7 0-16,0 0 0 0,0 0 0 0,11 0 0 15,-11 0 0-15,7 7 0 0,0 2 0 0,3-6 0 16,-3 13 10-16,0-7 0 0,4 1 0 0,0 9 0 16,3-4 0-16,-4 4 0 0,4 0 0 0,0 0 0 15,1-4 14-15,-1 4 4 0,0 6 0 0,0-15 0 16,0 9-11-16,0-10-1 0,4 7-1 0,-4-7 0 16,-4 10-7-16,5-10-8 0,-1 7 11 0,-4-7-11 15,1 1 8-15,3-1-8 0,-3-3 0 0,3 4 0 0,-7-7 0 16,3 6 0-16,1-2 0 0,-4-4 0 15,0 3-32-15,-3 3-4 16,3 1-1-16,0-1 0 0,0 1-117 16,-4-4-23-16,1-3-5 0,3 3-944 0</inkml:trace>
  <inkml:trace contextRef="#ctx0" brushRef="#br0" timeOffset="92730.95">8128 6342 748 0,'0'0'67'0,"0"0"-54"0,0 0-13 0,0 0 0 16,0 0 112-16,0 0 20 0,0 0 4 0,0 0 1 15,0 0-114-15,0 0-23 0,0 0 0 0,0 0-10 16,0 0 10-16,0 0 0 0,0 0 10 0,0 0-10 16,0 0 0-16,0 0 0 0,0 0 0 0,0 0 0 15,7 9 19-15,-3-3 4 0,-1 4 1 0,-3-1 0 16,0-9 20-16,4 16 4 0,-1-4 0 0,1-5 1 15,-4 11-24-15,7-2-5 0,0-3 0 0,-7 2-1 16,3 4-7-16,-3 0-2 0,0-3 0 16,4 2 0-16,-4 1 2 0,3-3 0 0,-6 3 0 0,3 0 0 15,0-1-1-15,-4-2 0 0,1 3 0 0,3 0 0 16,-11-4-11-16,8 1 0 0,3-3 0 0,-4 2 8 16,1-5-8-16,3 5 10 0,0-11-10 0,3 5 10 15,-3 0 2-15,4 1 1 0,3-10 0 0,0 6 0 16,-7-6 6-16,7 0 1 0,0 3 0 0,4 3 0 15,-4-6-20-15,0 0 0 0,0 0 0 0,7 7-9 0,-11-7 9 0,8 3 0 16,-1-3 0-16,-6 0 0 0,3 6 0 0,4-3 0 16,3-3 0-16,-7 0 8 0,10 7-8 0,-6-4 0 15,3-3 0-15,4 0 0 0,3 0 0 0,-3 6 0 16,6-3 0-16,-3-3-8 0,1 6 8 0,2-3 0 16,-3 4 0-16,1-7 0 0,2 9 0 0,-2-9 0 15,-1 6 0-15,3-2 0 0,1 5 0 0,3-9 0 16,-3 6 0-16,0 4 0 0,3-7 0 0,-3 3 0 15,-1 3 0-15,5-2 0 0,-5-4 0 0,4 6 0 16,4-2 8-16,-4 2-8 0,4-6 0 0,-7 6 0 16,3-2 0-16,0-4 0 0,4 3 0 0,0 4 0 0,7-10 0 0,-1 9 0 15,5-9 0-15,-4 6 9 0,3-3-9 0,-3 4 10 16,7-4-2-16,-1 3-8 16,-6-3 12-16,0 3-4 0,3 1-8 0,-6-4 10 15,2-3-10-15,1 6 10 0,0-3 1 0,3-3 0 0,-3 7 0 0,7-4 0 16,-4 3-3-16,1-6-8 0,-1 3 12 0,0-3-4 15,1 0-8-15,-1 6 12 0,-3-6-12 0,3 0 12 16,-3 4-3-16,3-4 0 0,8 0 0 0,-8 0 0 16,-10 0-1-16,7 0-8 0,6 6 12 0,1-6-4 15,-7 0-8-15,3 0 0 0,-6 0 0 0,6 0 0 16,0 0 0-16,1 0-9 0,-8 0 9 0,7-6-13 16,4 6 13-16,-3-4 0 0,-5-2 0 0,-2 6 0 15,9-3 0-15,-6 3 10 0,-3-6-10 0,-1 6 8 0,4 0 8 0,-4 0 2 16,7 0 0-16,-3 0 0 0,-11 0-8 0,8 0-2 15,6 0 0-15,0 0 0 0,-3 0-8 16,0 0 0-16,3 6 9 0,1-6-9 16,-5 0 0-16,5 0 8 0,-8-6-8 0,4 6 0 15,-4 0 9-15,4 0-9 0,-4-3 12 0,4 3-12 0,-4-7 0 0,0 7 0 16,4 7 0-16,0-7 0 0,0 0 0 16,0 0-9-16,-4 0 9 0,4 0 0 0,-4 0 0 0,4 3 0 15,-4-3 0-15,0 0 0 0,8-3 0 0,-1 3 0 16,-3 0 0-16,3 0 0 0,-3 0 0 0,-4 0 0 15,4 0 0-15,-4 3 0 0,1-3 0 0,-1 6 0 16,-3-6 0-16,3 0 0 0,-7 0 11 0,7 0 1 0,1 0 0 16,-1 0 0-16,0-6-12 0,1 6 0 0,2 0-12 0,-2 0 12 15,2-3 0-15,1 3 0 0,0-7 0 0,0 7 0 16,-4 0 0-16,0-3 0 0,-3-3 0 0,0 6 0 16,0-3 0-16,-1-4 0 0,1 1 12 0,-4 3-4 15,-3 3 3-15,3-6 0 0,4 3 0 0,-7-4 0 16,-4 7-11-16,4 0 0 0,-1 0 9 0,1-3-9 15,0 3 0-15,-1 0 0 0,-2 0 0 0,-1 3 0 16,0-3 0-16,-3 0 0 0,-1 0 0 16,-3 7 0-16,0-7 0 0,-3 3 0 0,3-3 0 0,-3 0 0 15,-1 0 0-15,-3 0 0 0,0 0 8 0,0 0-8 16,-7 0 22-16,7 0 0 0,4-3 0 0,-4 3 0 16,-7 0-22-16,4-7 8 0,-4 7-8 0,7 0 0 15,-7 0 9-15,3-3-9 0,4-3 12 0,-7 6-12 16,4-3 9-16,-1-3-9 0,4 2 0 0,-7 4 9 15,0 0-9-15,4-6 10 0,-1-3-10 0,-3 9 10 0,4 0-1 0,0-7 0 16,-1-2 0-16,1 6 0 0,-1-3 15 0,4 3 2 16,0-4 1-16,-3-2 0 0,3 9-1 0,3-10 0 15,-3 1 0-15,0 3 0 0,1 3-16 0,-1-4-10 16,-4-2 12-16,4 6-12 0,-3-7 10 0,3 4-10 16,-4-3 8-16,1 2-8 0,-4 7 21 0,3-9-1 15,1 0 0-15,-1-1 0 0,-3-2 0 0,0-4 0 16,0 7 0-16,0-7 0 0,0-3-6 0,0 10-2 15,0-7 0-15,-3 7 0 0,3-1-1 0,0 1-1 16,0-1 0-16,0 10 0 0,0-6-10 0,0 6-11 16,0 0 3-16,0 0 0 0,0 0 8 0,0 0-13 15,0 0 5-15,0 0 8 0,0 0-20 0,0 0 4 16,0 0 1-16,0 0 0 16,0 0-33-16,0 0-8 0,7 6 0 0,-7-6-1 15,0 0-112-15,0 0-23 0,0 0-4 0,0 0 0 0</inkml:trace>
  <inkml:trace contextRef="#ctx0" brushRef="#br0" timeOffset="96608.6">16256 5931 230 0,'0'0'20'0,"0"0"-20"0,0 0 0 16,0 0 0-16,0 0 199 0,0 0 35 0,0 0 7 0,0 0 2 15,0 0-124-15,0 0-25 0,0 0-5 0,7-10-1 16,0 7-11-16,0-3-2 0,0 3-1 0,0-3 0 16,-3 3-3-16,3-4-1 0,0 1 0 0,-7 6 0 15,0 0-6-15,7-9-2 0,4 9 0 0,-11 0 0 16,0 0-9-16,0 0-1 0,7-4-1 0,-7 4 0 16,0 0-10-16,0 0-1 0,3-9-1 0,-3 9 0 15,0 0-39-15,0 0 0 0,0-6 0 0,0-4 0 16,0 10 0-16,0 0-12 0,0 0 2 0,-3-3 0 15,-4-3 26-15,3-3 4 0,-3 2 2 0,0 7 0 16,0-3-2-16,-4-3-1 0,4 6 0 0,0-3 0 16,0-4 12-16,-3 7 2 0,2-3 1 0,1 3 0 15,4-6-18-15,-4 6-3 0,0 0-1 0,7 0 0 16,-7-9-12-16,7 9 0 0,-7 0 0 0,0 0 0 16,0 0 0-16,3 0 0 0,-7 0 0 0,4 6 0 0,0-3 0 15,-3-3 0-15,3 6 0 0,-4-3 0 0,1 4 0 0,2-4 0 16,-2-3 0-16,-1 9 0 0,1-2 0 0,-1-4 0 15,1 3 0-15,-1 3-10 0,0 1 10 0,1-1 0 16,-4 1 8-16,3 5-8 0,-3-5 11 0,0-1-3 16,-4 7 0-16,4-4 0 0,0-2-8 0,0 5 0 15,-4 1 0-15,1-3 0 0,-1 2 0 0,0 1 8 16,8-4-8-16,-8 7 8 0,4-3-8 0,0-7 8 16,3 10-8-16,-3-9 8 0,4 5-8 0,-1 4 0 0,0-3 0 0,4-4 8 15,-3 4-8-15,3 0 0 0,-4-4 0 16,4 4 8-16,0 3-8 0,4-4 0 0,-4-2 9 15,3 3-9-15,-3 2 11 0,3-2-3 16,1-3 0-16,3 2 0 0,-4 4 11 0,1-9 1 16,3 8 1-16,-4-2 0 0,4-7-10 0,0 10-3 15,0-9 0-15,4 5 0 0,-4-5-8 0,3 5 0 0,1-2 0 0,-1-4 0 16,1 1 0-16,-1 5 0 0,5-5 8 0,-1-1-8 16,0 1 8-16,0-4-8 0,0 3 8 0,0 1-8 15,0-4 12-15,0 3-2 0,0-5-1 0,0 5 0 16,0-3-9-16,0 4 12 0,4-1-12 0,-1-3 12 15,1 4-12-15,-4-7 0 0,4 6 9 0,-4-2-9 16,3-4 0-16,1 6 9 0,3-3-9 0,-4 1 0 16,1-4 8-16,0 6-8 0,3-9 0 0,-4 6 0 15,4-2 11-15,-3 2-11 0,0-3 10 0,-1-3-10 0,1 0 22 0,3 6-2 16,-4-3 0-16,1-3 0 0,-4 0-20 0,4 0-16 16,3 0 2-16,-4 0 1 0,-3 0 13 0,4 0 16 15,-4 0-3-15,4 0-1 0,-4 0-12 0,3 0 0 16,1 0-12-16,-4 0 12 0,3-3 0 0,1-3 0 15,-4 6 10-15,4 0-2 0,3-3-8 16,-4-3 0-16,1 6 0 0,0-4 0 16,3-2 0-16,-4-3 0 0,1 9 0 0,-1-10 0 0,1 10 8 0,0-6-8 15,-4 3 10-15,0-3-10 0,3 3 0 0,-3-4 0 16,4 4-8-16,-4-3 8 0,0-3 0 16,0 9 0-16,0-10 0 0,0 4 0 0,4 3 0 0,-8-4 9 15,1-2-1-15,-1 6 0 0,1-3-8 0,3-4 0 0,-4 10 0 16,-3-9 0-16,4 9 0 0,0-10-11 0,-4 10 3 0,0 0 0 15,0-9 8-15,0 9 0 0,0 0 0 0,0 0 0 16,0 0 0-16,0 0 0 0,0 0 0 0,0 0 0 16,0 0 0-16,0 0 0 0,0 0 0 0,0 0-8 15,0 0 8-15,0 0 0 0,0 0 0 0,0 0 0 16,0 0 0-16,0 9 0 0,-8 1 0 0,8-10 0 16,0 0 0-16,0 9 0 0,0-9 0 0,0 10 0 15,-3-1 0-15,-1 0 0 0,-3-2-8 0,4 2 8 16,-8 1 0-16,4-1 0 0,4-3 0 0,-8 4 8 15,4-1-8-15,0-6 0 0,0 10 0 0,0-10 0 16,0 6 0-16,0-3 0 0,0 4 0 0,0-7 0 16,0 3 0-16,0-3-8 0,-4 4 0 0,4-4 0 15,-4 3 8-15,4 0 0 0,-3-2 0 0,-1-4-8 16,-3 6 8-16,7-3 11 0,-4-3-3 0,1 6 0 16,-1-3-8-16,1 4 0 0,-1-4 0 0,4-3 0 15,-4 6-20-15,1-6-10 0,3 3-2 0,0-3 0 0,-4 6 32 0,4-6 0 16,0 0 11-16,0 0-3 0,0 0-8 0,0-6 0 15,0 6 0-15,0 0 0 0,0-3 0 0,0 3 0 16,0-6 0-16,-4 6 0 0,4-3 0 0,-4-4 0 16,4 7 0-16,-3-3 0 0,3-3 0 0,0 3 0 15,-4-3 0-15,4 2 0 0,0-2-13 0,0-3 2 16,0 2 1-16,0 4 0 0,0-6 10 0,3 3 0 16,1-4 0-16,-1 1 0 0,1-1 0 0,-1 1-12 15,0 0 12-15,-3-7-12 0,4 7 12 0,-1-1 0 0,1-6 0 16,-4 7 0-16,3 0 0 0,1-4-12 15,-1-3 12-15,-3 7-12 0,7-7 12 0,-3 7-12 16,-1-4 12-16,1-2-12 0,-4 8 12 0,-1-2 0 16,1-4-9-16,0 7 9 0,-3-3-11 0,3-1 3 15,0 4 0-15,-4 3 0 0,8-3 8 0,-5-4 0 0,5 7 0 16,-1-3 0-16,1-4 0 0,-1 1 0 0,4 3 0 0,4-4 0 16,-1 7 0-16,-3-6 0 0,4-1-12 0,-1 1 4 15,1 0 8-15,0 2-8 0,3-2 8 0,0 3-8 16,0-7 8-16,-4-3 0 0,4 7 0 0,-3-7 0 15,3 7 0-15,-4-4 0 0,1-2 0 0,-1 5-8 16,8 1 8-16,-7-1 0 0,-1-5 0 0,-3 5-8 16,7 1 8-16,-7 0 0 0,0-7 0 0,0 7 0 15,0-1 0-15,0 1 0 0,4-1 8 0,-1-5-8 0,4 5 0 16,0 1 0-16,0-10 0 0,0 10 0 0,0-7 9 0,4 3 4 16,-4-2 1-16,4-4 0 0,3 9-14 0,-4-5 0 15,1 2 0-15,3-9 0 16,0 10 0-16,0-4 0 0,-3-3 0 0,3 4 0 0,-3 5 0 15,-1-9 0-15,1 10 0 0,-4-7 0 16,3 7-23-16,-3-1-7 0,1 1-2 0,-1 0 0 16,0-1 32-16,-4 4 13 0,4 3-1 0,-7 3 0 0,4-6-12 0,-4 6 0 15,0 0 0-15,3-4 0 0,-3 4 0 16,0 0-16-16,0 0 3 0,7-6 1 0,0 3 12 0,0 3 0 16,-7 0 0-16,7 0 0 0,1 3 0 0,2 3 0 15,-3-6 0-15,4 4 0 0,-1-4 0 0,1 0 0 16,-4 6 0-16,4-6 10 0,-4 3-10 0,3 3 0 0,-3-6 0 0,0 10-11 15,-3-4 11-15,-4-6 0 0,0 0 0 0,7 3 0 16,-4 6 0-16,-3 1 0 0,0-1 0 0,4-2 0 16,-4 2 0-16,3 0 0 0,-3 1 0 0,4-4 0 15,-4-3 0-15,4 7 0 0,3-4 0 0,0 3 0 16,-4 1 0-16,1-4 0 0,3-3 8 0,-7-3-8 16,3 9 0-16,-3-9 0 0,7 7 0 0,-7-7-8 15,0 0 8-15,0 0 0 0,0 0 0 0,4 9 8 16,-4-9-8-16,0 0 0 0,0 0 0 0,0 0 0 15,0 0 0-15,0 0 0 0,0 0 0 0,3 10 0 16,-3-10 0-16,0 0 0 0,0 0 0 0,0 0 0 16,0 0 11-16,11 0-3 0,0 0 0 0,-4-7 0 15,-7 7-8-15,7 0-17 0,3-9 4 0,-3 9 1 16,-7 0 12-16,0-3 10 0,0-4-2 0,0-2 0 16,4 9-8-16,-4 0 0 0,-4-9 0 0,4 9 0 15,0 0 0-15,0-10 0 0,0 4 0 0,0 6 0 0,0 0 21 0,0-3 3 16,0-7 0-16,-3 4 0 0,3 6-32 0,3-3-7 15,1-3-1-15,-4 6 0 0,-4-10 16 0,4 7 0 16,4-3 0-16,-4 6 0 0,0 0 0 0,-4-9 0 16,1 2 0-16,3 7 0 0,0 0 0 0,-4-3 0 15,1-3 0-15,3 6 0 0,0 0 0 0,-4-3 0 16,-3-4 0-16,-3 7-9 0,6-9 21 0,-3 9 5 16,0 0 1-16,0 0 0 0,0 0-18 0,-4 0 0 15,4 0 0-15,-3 6 0 0,-5-3-12 16,5-3-7-16,-1 0-1 0,1 7 0 0,-4-4 7 0,3-3 1 15,0 6 0-15,1-3 0 0,-1-3 12 0,1 7 16 16,-1-7-3-16,1 3-1 0,2 3-12 0,-2-6-16 16,3 6 3-16,0-3 1 0,-4-3 12 0,4 10 0 15,0-10 0-15,-3 9 0 0,-1-3 0 0,0-2 0 0,-3 2 0 0,4 3 0 16,-4 1 0-16,-1-1 0 0,1-3 0 0,0 4 0 16,-3 2 0-16,2-5 0 0,-6 2 0 0,4 0 0 15,-1 7 0-15,0-7 13 0,8 1-2 0,-1-1-1 16,1 1-10-16,-1 5 0 0,0-5 0 0,1-1 0 15,-1 1-11-15,4-1 11 0,-3 0-8 0,3 1 8 16,0-1 0-16,-1 7 0 0,1-7 0 0,-3 7-8 16,3-3 8-16,0 5-8 0,-4-8 8 0,4 5-8 15,0 4 8-15,0-9 0 0,3 5 0 0,-3 4-8 16,4 0 8-16,-1-3-8 0,-3 2 8 0,4-2-8 0,-1-3 8 16,1 9 0-16,-1-10 8 0,-3 7-8 0,4 0 0 15,-1-4 0-15,1 4 0 0,3-3-8 16,-4 0 8-16,0-4 0 0,1 4 8 0,3-4-8 0,-4 4 0 15,4-7 0-15,4 1 0 0,-1-1 0 16,1 1 0-16,0-4 0 0,3 3 0 0,3-2 0 16,1-4 0-16,-1 6 0 0,4-3 0 0,1-2-8 0,2 2 8 0,1-3 0 15,-4 6 8-15,0-9-8 0,4 7 0 0,-8 2 0 16,4-9 0-16,-7 10 0 0,4-1 0 0,0 7 0 16,-1-7 0-16,1 0 0 0,-1 1 0 0,-3-1 0 15,4 1 0-15,-4-4-8 0,0 3 8 0,0-6 0 16,0 4 8-16,0 2-8 0,4-3 8 0,-1-2-8 0,1-4 8 0,0 6-8 15,3-3 0-15,0-3 0 0,-4 0 0 0,5 0 0 16,-5-3 0-16,4-3 8 0,0 2-8 0,-3-2 0 16,3 6 0-16,0-9 0 0,-3 9 0 0,3-7 0 15,-4 7 0-15,1-9 0 0,-4 9 0 0,4 0 0 16,-1-3 0-16,-3-3 0 0,4 2 0 0,-4-2-8 31,0 6-74-31,0-3-14 0,-7 3-4 0,4-6-677 0,3-4-136 0</inkml:trace>
  <inkml:trace contextRef="#ctx0" brushRef="#br0" timeOffset="101664.04">3881 8499 576 0,'0'0'51'16,"0"0"-41"-16,0 0-10 0,0 0 0 16,0 0 174-16,0 0 33 0,0 0 6 0,0 0 2 15,0 0-132-15,0 0-27 0,0 0-4 0,0 0-2 16,0 0 1-16,0 0 0 0,0 0 0 0,0 0 0 0,0 0 4 0,0 0 1 16,0 0 0-16,0 0 0 0,0 0-19 0,0 0-3 15,0 0-1-15,0 0 0 0,0 0-13 0,0 0-4 16,0-6 0-16,0 6 0 0,3-10 8 0,-3 10 0 15,7-3 1-15,-3-3 0 0,-4 3 8 0,0-3 2 16,0 6 0-16,3-10 0 0,-3 10 2 0,0 0 1 16,7 0 0-16,-3-9 0 0,-4 9-14 0,0-6-4 15,0 2 0-15,0-2 0 0,0-3 2 0,0 9 0 16,0-3 0-16,-4-4 0 0,4-2-9 0,0-1-1 16,0 10-1-16,0 0 0 0,-7-9-11 0,4 3 0 15,3 3 9-15,0 3-9 0,0-10 20 0,0 10 0 16,0-6 0-16,-4-3 0 0,4 9-9 0,0-4-3 15,0 4 0-15,0 0 0 0,0-6 1 0,0 6 0 16,-7-9 0-16,4 2 0 0,3 7 3 0,-7-3 1 16,3-3 0-16,-3 3 0 0,3-3 17 0,1 6 3 0,3 0 1 0,-11-3 0 15,1-4-34-15,-1 7 0 0,8 0-15 0,-8-3 5 16,0 3 10-16,8 0 0 0,-4 0 0 0,3 0 0 16,-6 0 0-16,6 0 11 0,-6 0-1 0,3 0 0 15,7 0-10-15,-4 0-14 0,-3 0 3 0,0 0 1 16,0 3 10-16,3-3 0 0,-6 7 0 0,6-7 0 15,-6 3 0-15,3-3 0 0,3 6 8 0,-7-3-8 16,8 3 0-16,-8-3 0 0,4 4-10 0,0 2 10 16,7-3 0-16,-10-2 12 0,3 5 0 0,3-3 0 15,-3-3-12-15,4 7 0 0,-1 2 0 0,-7-2 0 16,4-1 0-16,4 4 0 0,-1-4 0 0,-6-3 0 0,3 4 0 0,3 5 0 16,-6-2 0-16,6 3 0 15,-7-7 0-15,-3 10 0 0,14-3 0 0,-10-4 0 16,-1 10-9-16,4-3-5 0,0-7-1 0,-4 4 0 0,4 3 15 15,0 0 0-15,7-4 0 0,-10 4 0 0,10 0 8 16,-11 0 5-16,11-3 1 0,-7 2 0 0,4 1-22 0,-1 6-5 16,4-6-1-16,-7 0 0 0,3 6 14 0,4-6 0 15,0-4 0-15,-7 4 0 0,7 6 14 0,0-12-1 16,0 3 0-16,0 2 0 0,7 1-13 0,-7 3-18 16,4-3 4-16,3-6 1 0,-3 2 24 0,6 1 5 15,1-4 0-15,-8-2 1 0,8 6-8 0,-1-7-1 16,1 0-8-16,-4 7 12 0,11-7-12 0,-8 1 11 0,-6-1-11 0,6 1 10 15,1 5-10-15,-4-5 0 0,4-1 0 0,-1 1 0 16,-3-7 0-16,7 9 0 0,-3-9 11 0,-4 7-11 16,4-4 0-16,6-3 0 15,-10 7 0-15,11-10 0 0,-4 6 10 0,-3-6-10 0,-1 3 10 16,4-3-10-16,0 0 9 0,1 6-9 0,-5-6 8 0,4 0-8 16,-3 0 0-16,3-6 0 15,-3 3 8-15,-1 3-8 0,1 0 0 0,-1 0 0 0,1 0 0 0,-11 0 0 16,0 0-20-16,3 0 3 0,1-6 1 0,-4 6 0 31,7 0-36-31,-7 0-6 0,4-4-2 0,3-2 0 0,-4 3-117 0,8-3-24 16,-8 6-5-16,4-10-491 0,4 10-99 0</inkml:trace>
  <inkml:trace contextRef="#ctx0" brushRef="#br0" timeOffset="102298.46">4759 8668 669 0,'-11'10'29'0,"8"-4"7"0,-4-3-28 0,3 7-8 0,-10-10 0 0,7 6 0 15,4-3 74-15,-4 3 14 0,-1-6 2 0,1 3 1 16,4-3-28-16,3 0-6 0,0 0-1 0,-11 0 0 0,11 0-1 0,0 0-1 16,-7 7 0-16,0-4 0 15,7-3 56-15,-10 0 11 0,10 0 3 0,0 0 0 16,0 0 0-16,-7 6 0 0,0-6 0 0,7 0 0 15,0 0-36-15,0 0-8 0,0 0 0 0,0 0-1 0,0 0-31 0,0 0-5 16,0 0-2-16,0 0 0 0,14 0-33 0,-4 6-8 16,-3-6 0-16,4 0 0 0,3 4 0 15,-3-4 0-15,6 0 0 0,-10 0 0 0,4 0 0 0,3 0-12 16,-3 0 2-16,-1 0 1 0,4 0 9 0,-3 0 0 16,-1 6 0-16,4-3 0 0,-3-6 0 0,0 3 12 15,3-6-2-15,0 6-1 0,4 0-9 0,-8 0 0 16,8-4 0-16,-4-2 0 0,3 6 0 0,-2-6-11 15,6 3 3-15,-7 3 0 0,-4 0-7 0,5-7-1 0,-1 7 0 16,-4 0 0 0,1 0-89-16,-8 0-19 0,8 7-3 0,-4-4-576 15,-7-3-115-15</inkml:trace>
  <inkml:trace contextRef="#ctx0" brushRef="#br0" timeOffset="102627.97">4720 8910 172 0,'0'0'16'0,"0"0"-16"0,0 0 0 0,0 0 0 0,7 6 396 0,4-3 77 15,-4-3 15-15,0 0 4 0,4 0-371 0,-4 7-73 16,3-4-16-16,-6-3-2 0,-4 0-6 16,10 0 0-16,4 0-1 0,-3 0 0 0,0 0-23 0,-1 0 9 15,4 0-9-15,0 0 0 0,0-3 0 0,4-4 0 16,-4 4 0-16,-3-3-9 16,6 6-15-16,1 0-2 0,-4 0-1 0,0 0 0 15,0 0-46-15,-3 0-10 0,-4 0-1 0,7 0-1 16,-3 0-98-16,3 0-19 0,7 0-4 0,4 0-1 0</inkml:trace>
  <inkml:trace contextRef="#ctx0" brushRef="#br0" timeOffset="103614.39">6149 8697 172 0,'0'0'16'0,"0"0"-16"0,0 0 0 0,0 0 0 16,0 0 245-16,0 0 47 16,0 0 8-16,0 0 3 0,7 0-173 0,-7 0-34 0,0 0-8 0,7-10 0 15,-3 7-24-15,-4 3-5 0,0 0-1 0,0 0 0 16,7-6-22-16,-7 6-4 0,0 0 0 0,0-10-1 15,-7 4-9-15,7 6-2 0,-4-3 0 0,4-3 0 16,-7 3-4-16,7 3-2 0,-4-7 0 0,1 4 0 16,-4-3-1-16,3 6 0 0,-3-3 0 0,0-3 0 15,0 6 19-15,4 0 4 0,-8 0 1 0,4-4 0 16,0 4-6-16,-4 0-2 0,1 4 0 0,-1 2 0 16,-3-3-13-16,0 6-4 0,3-2 0 0,-6 2 0 15,3 0-12-15,3 1 0 0,-3 6 0 0,3-7 0 0,-3 3 0 0,0-2 0 16,4 6 0-16,-1-1 0 0,0-2 0 0,1 2 0 15,3 4 0-15,0-3 0 0,0-4 0 0,3 4 0 16,1 3 0-16,-1-3 0 16,4-4 0-16,0 4 0 0,0 3 0 0,0-4 0 0,4-5 0 0,-1 5 8 15,1-5-8-15,-1-1 0 0,8 1 8 16,-11-7-8-16,7 6 0 0,0-3 0 0,-7-6 0 0,10 0 8 16,1 4-8-16,0-4 0 0,3-4 0 0,-7 4 0 15,10 0 0-15,-6-6 0 0,7 3 0 0,-4-3 0 16,3-4 0-16,-2 7 0 0,6-12 0 0,-11 5 0 15,4-5 0-15,0 5 0 0,1-9 0 0,-1 0 8 16,3 4-8-16,-6-4 0 0,7 0 0 0,-4 0 0 16,3 1 0-16,-6-4 0 0,3 3 0 0,-3 6 11 0,-8-2-2 0,1-1 0 15,-1 3 10-15,-3 4 1 0,0-7 1 0,0 7 0 16,0 3 0-16,0 6 0 0,-7-4 0 0,7 4 0 16,-3 0-5-16,3 0-2 0,-11 0 0 0,4 4 0 15,7-4-2-15,-7 6-1 0,7-6 0 0,0 9 0 16,-7 1-11-16,7-1 0 0,7 0 0 0,-7 1-11 15,3 6 11-15,1-7-13 0,3 7 5 0,4-4 8 16,-8 4 0-16,4 0 10 0,0-4 1 0,4 4 0 16,-4 3 8-16,7-1 1 0,-10 1 1 15,3 6 0-15,0-6-21 0,-4-3 0 0,4-1 0 0,0-2 0 16,-3 3-12-16,3-4-6 0,0-6-2 0,0 4 0 31,-4-1-18-31,5-2-4 0,2-4-1 0,-3-3 0 0,0 0-163 16,0 0-33-16</inkml:trace>
  <inkml:trace contextRef="#ctx0" brushRef="#br0" timeOffset="104097.55">6516 8831 2152 0,'-7'10'96'0,"7"-4"19"0,-4 4-92 0,1-1-23 16,-1 0 0-16,4 7 0 0,-7-7 40 0,4 7 4 16,3-3 1-16,-4 2 0 0,4-5-45 0,-3-1 0 15,3 1 0-15,0-1 0 0,0 0-10 0,0 1-2 16,0-10 0-16,0 0 0 0,0 6 1 0,0-6 0 16,0 0 0-16,0 0 0 0,0 9 19 0,0-9 3 15,0 0 1-15,0 0 0 0,0 0 35 0,0 0 7 0,0 0 2 0,0 0 0 16,3-6 11-16,4 3 2 0,0-3 1 0,-3-4 0 15,-1 1-24-15,-3 0-5 0,4-1-1 0,3-5 0 16,-7 2-5-16,7-3-2 0,-7-3 0 0,0 4 0 16,3-7-18-16,-3-3-4 0,0 0-1 0,0 6 0 15,-3-6-10-15,3 6 0 0,0-6 0 0,0 3 0 16,0-3 0-16,-7 0 0 0,7 3 0 0,-4-3 0 16,4 0 0-16,0 6 0 0,4-6 0 0,3 6 0 15,-4 6 0-15,4-2 0 0,-3 5 0 0,3 1 0 16,0-1 0-16,4 4-11 0,-4-3 11 0,7 9-8 15,-4 0 8-15,-3 0-10 0,11 0 10 0,-11 0-10 0,4 6-2 0,-1-3 0 16,4-3 0-16,4 10 0 16,-11-10 0-16,11 6 0 0,-8-3 0 0,8 6 0 15,-7-2-22 1,3 2-5-16,3 0-1 0,-10 1 0 0,11-1-67 0,-11 1-13 0,4-1-4 0,-1 1 0 16,1 2-107-16,-4-3-21 0,11 4-5 0,-4-4-1 0</inkml:trace>
  <inkml:trace contextRef="#ctx0" brushRef="#br0" timeOffset="105480.86">7197 8606 345 0,'0'0'31'0,"0"0"-31"16,0 0 0-16,0 0 0 0,0 0 204 0,0 0 34 15,0 0 7-15,0 0 2 0,-4-7-102 0,4 7-20 16,0 0-4-16,0 0-1 0,-3-3-32 0,3-3-6 0,0-3-2 0,-4 5 0 16,4-2-25-16,-3-3-6 0,3 9-1 0,0 0 0 15,-7-10-30-15,3 4-6 0,0 6-2 0,-3-3 0 16,4-3-1-16,-4 6 0 0,3-3 0 0,-10 6 0 15,7-3-9-15,-3 9 0 0,-5-3 0 0,5 4 0 16,-8-1 0-16,8 7 0 0,-12-4 0 0,8 4 0 16,0 0 0-16,4 3 0 15,-8-7 0-15,4 10 0 0,3-9 0 0,1 5 0 0,3-2-9 0,-4 9 9 16,4-6 0-16,0 0 0 0,7 0-8 0,-11-4 8 16,8 4 13-16,-1 0 7 0,1-3 0 0,3-4 1 15,3 4-21-15,1-7-8 0,-1 1 0 0,8-4 0 16,-7-3 8-16,3 3 0 0,7-6 0 0,-4 0-8 15,8-6 8-15,0 3 0 0,3-3 0 0,0-4 0 16,0 1-11-16,0-1 11 0,4 4-13 0,-7-3 5 0,3 6 8 16,0-7 0-16,-11 4 0 0,5-3 0 0,-1-1 14 0,-4 1 5 15,1 2 1-15,-8-2 0 0,4 0-20 0,-3-1 0 16,-1 1 0-16,-3-1 0 0,-3-5 8 0,-1 5-8 16,4 1 9-16,-3-10-9 0,-1 10 20 0,1 2-3 15,-4-2 0-15,3 0 0 0,4 6 1 0,-7-4 0 16,0 4 0-16,4 3 0 0,3 0-18 0,-7-6 0 15,7 6 0-15,0 0 0 0,-7 9-9 0,3-2 9 16,0-4-8-16,4-3 8 0,-7 6 0 0,4 3-8 16,3-6 8-16,0 7 0 15,0 2 0-15,0 1 0 0,0-4 0 0,3 1-8 0,1-1 8 0,-1 7 8 16,5-7-8-16,-1 10 11 0,3-3-11 0,-3 3 0 16,0-1-12-16,4 1 12 0,-4 6-9 0,3 4 9 15,1-4 0-15,-4 0 0 0,7 3 0 0,-10-3-8 0,3 3 8 16,-4 0 0-16,4-2 0 0,-3 2 0 0,-1-3 0 0,5-6 0 15,-8 9 0-15,0-9-8 0,0 6 8 0,0-6 0 16,0 3 0-16,0-4 0 0,-11-5 0 0,7 6 0 16,-3-4 0-16,4 4 0 0,-8-3 0 0,-3-7 0 15,7 7 0-15,-7-7 0 0,0 1 0 0,-4-7 0 16,1 6 0-16,-1-2 0 0,0-4 0 0,-6 3 0 31,2-6-19-31,1-9-9 0,4 2-3 0,-5-2-649 0,1 0-129 0</inkml:trace>
  <inkml:trace contextRef="#ctx0" brushRef="#br0" timeOffset="106205.85">7595 8599 1094 0,'0'0'48'0,"0"0"11"0,0 0-47 0,-3 0-12 15,-4 7 0-15,7-7 0 0,0 0 341 0,0 9 67 16,0-9 12-16,-4 10 4 0,4-1-344 0,0-3-68 0,4 4-12 0,-4-1 0 16,3 0 0-16,-3 1 0 15,4-1 0-15,-4 1 8 0,0-1-8 0,3 0-10 0,4 1 10 16,-7 6-13-16,0-7 13 0,0 0 0 0,0 7 0 0,0-7 0 15,4 1 0-15,-4-1 0 0,-4 1 13 16,8 5-4-16,-4-12 22 0,3 4 4 0,-3-7 1 0,0 9 0 16,0-9-16-16,0 0-4 0,0 0 0 15,0 0 0-15,0 0-1 0,7-6-1 0,4 3 0 0,-4-7 0 16,-3 1-14-16,3 0 0 0,0-7 0 16,3 0 0-16,-3-3 0 0,0 1 0 0,4-1-9 0,-4 0 9 15,-3 0-8-15,6-3 8 0,-3 3 0 0,4 7-9 16,-4-4 9-16,0 0 0 0,0 7-9 0,0 6 9 15,4-3 0-15,-1 2 0 0,-3 4-9 0,4 0 9 16,3 4 0-16,-3 2 0 0,-1-3 0 0,4 3 0 16,-3 4 0-16,3-1-8 0,-7 1 8 0,4-1 0 15,-1-3 0-15,-3 4 0 0,0-1 0 0,0 0 0 0,4-5 0 0,-8 2 0 16,-3-6 0-16,8 9 0 0,-5-2 0 0,-3-7 0 16,0 0 0-16,0 0 0 0,0 0 0 0,0 0 0 15,0 0 0-15,0 0 0 0,7 3 0 0,-7-3 12 16,7 0-3-16,-7 0-1 0,7 0-8 0,0-10 0 15,4 7 0-15,-4-3 8 0,-4-4-8 0,4 1 0 16,1 0 0-16,-5-1 0 0,4 1 0 0,0-1 0 16,0 4 8-16,-3-3-8 0,3 2 0 0,0 7 0 15,-7 0 0-15,0 0 0 0,7 0 0 0,0 0 0 16,0 0 0-16,4 7 8 0,-4-7-8 0,0 3 8 16,7 3-8-16,-7 4 8 0,0-1-8 0,0-3 12 15,4 4-12-15,3 2 12 0,0-6-4 0,-7 13 0 16,3-3 0-16,1-4 0 0,0 10 6 0,-1-3 1 15,1 0 0-15,-1 0 0 0,4 0-15 0,-6 6 0 0,-5-6 0 0,8-1 0 16,3 1 0-16,-7-3 0 0,0 3 0 0,3-10 0 16,-6 7 0-16,0-7-15 0,3 1 3 0,-4-4 1 31,-3-6-31-31,4 3-6 0,3 3-2 0,-7-6 0 16,0 0-122-16,0 0-24 0,7-6-4 0</inkml:trace>
  <inkml:trace contextRef="#ctx0" brushRef="#br0" timeOffset="106415.29">8618 8722 3027 0,'0'0'134'0,"0"0"28"0,0 9-130 0,-3 7-32 15,3-4 0-15,3 4 0 0,4-3 0 0,0 2 0 16,1 4 0-16,-5-3 0 15,8-7-30-15,-8 1-13 0,4 5-2 0,0-12-1 16,-7 7-117-16,7-4-23 0,-3 3-5 0,-4-9-541 16,0 0-109-16</inkml:trace>
  <inkml:trace contextRef="#ctx0" brushRef="#br0" timeOffset="106615.75">8597 8283 2534 0,'0'0'225'0,"0"0"-180"16,-7 0-36-16,7 0-9 0,0 0 112 0,0 0 20 0,0 0 4 0,0 0 0 31,0 0-209-31,0 0-43 0,0 0-8 0,0 0-1 16,0 0-22-16,0 0-4 0,4 3-1 0</inkml:trace>
  <inkml:trace contextRef="#ctx0" brushRef="#br0" timeOffset="107053.59">8911 8803 1324 0,'0'0'118'0,"0"10"-94"0,0-1-24 0,4 0 0 0,-4-9 176 0,3 7 30 15,-3 2 6-15,4-3 2 0,-4-6-167 0,0 0-34 16,0 0-13-16,0 0 11 0,0 0-11 0,0 0 10 16,0 0-10-16,0 0 10 0,0 0-10 0,0 0 8 15,0-12-8-15,0 2 8 0,0-2 32 0,0-4 5 16,3 1 2-16,1 2 0 0,-1-6 21 0,4 0 5 16,-3-3 1-16,3 4 0 0,0-1-49 15,7 0-9-15,-10 0-3 0,6 4 0 0,-3 5-13 0,4-6 0 16,-4 7 0-16,0 0 0 0,7-1 0 0,-7 1 0 15,4 9 11-15,-1-10-11 0,1 4 8 0,0 3-8 0,3-3 0 0,0-4 0 16,0 1 0-16,0 6 0 0,4-4 0 0,-4-2 0 16,3 3 20-16,-3 3 0 0,1-4 0 0,-1 7 0 15,3 0-10-15,-3 0-2 0,-3 7 0 0,0 2 0 16,3 7 10-16,-4-4 2 0,1-2 0 0,-4 9 0 16,4 2 1-16,-4-2 1 0,0 0 0 0,0 0 0 15,0 0-7-15,-4 0-2 0,4 3 0 0,0-4 0 16,0-5-13-16,-3 9 0 0,3-10 0 0,0 7 0 15,4-3 9-15,-8 0-1 0,1-4 0 0,3-3 0 32,0 7-28-32,-4-6-5 0,-3-1-2 0,4 0 0 15,-4 1-111-15,3-1-22 0,-3 1-5 0</inkml:trace>
  <inkml:trace contextRef="#ctx0" brushRef="#br0" timeOffset="108251.41">7818 9612 1558 0,'0'0'69'0,"0"0"15"0,0 0-68 0,0 0-16 16,0 0 0-16,0 0 0 0,7-6 143 0,0 6 25 15,3-6 4-15,-6 3 2 0,3 3-62 0,0-7-13 16,3-2-3-16,-6 9 0 0,7-3-25 0,-8-3-6 16,4-4-1-16,0 7 0 0,-7-3-35 0,7-4-7 15,-3 1-2-15,-1-1 0 0,-3 1 9 0,4 0 2 16,-4-1 0-16,0-5 0 0,0 5-18 0,0-5-3 15,0 5-1-15,-4 1 0 0,1-10 2 0,-1 9 0 16,1-5 0-16,-1 5 0 0,-3 1 1 0,0 0 1 16,0-1 0-16,-4 4 0 0,1-4-5 0,-4 7-8 15,3-3 11-15,-6 6-11 0,-1 0 0 0,0 6 0 0,4-3 0 16,-3 7 0-16,-1-4 0 0,0 4 0 0,1-1 0 0,-1 7 0 16,0-4 0-16,-3 4 0 0,0 3 0 0,3 0 0 15,1-1 0-15,3 7 0 0,-4-6-8 0,7 6 8 16,-3 4 0-16,4-4 0 0,3 0-10 0,3-3 10 15,-10 9 0-15,10-3 0 0,1 0 0 0,-1 1 8 16,4 5-8-16,-7 1 0 0,7-7 0 0,7 6 0 16,-7-5 0-16,0 5 0 0,7 1 0 0,-3-1 0 15,10-6 0-15,-10 1 0 0,6-1 0 0,4-6 0 16,0-3 0-16,4-7 0 0,0 4-9 0,-1-7 9 16,8 1-18-16,-7-4 3 0,6-3 1 0,1-3 0 15,-7 0-14 1,3 0-2-16,4 0-1 0,-1 0 0 0,-6 0-116 0,0-3-23 15,-1-3-5-15</inkml:trace>
  <inkml:trace contextRef="#ctx0" brushRef="#br0" timeOffset="120274.43">11194 7866 172 0,'0'0'16'0,"0"0"-16"16,0 0 0-16,0 0 0 0,0 0 161 0,0 0 30 15,0 0 5-15,0 0 2 0,0 0-109 0,0 0-21 16,0 0-5-16,0 0-1 0,0 0-34 0,0 0-8 16,0 0 0-16,0 0-1 0,-7 9-19 0,7-9 0 15,0 0 0-15,0 0 0 0,0 0 32 0,0 0 12 16,0 0 2-16,0 0 1 0,0 0 13 0,0 0 4 15,0 0 0-15,0 0 0 0,0 0 0 0,0 0 0 0,0 0 0 16,0 0 0-16,0 0-36 0,0 0-8 16,0 0 0-16,0 0-1 0,0 0-5 0,0 0-1 15,0 0 0-15,0 0 0 0,-4 9-1 0,4-9-1 16,0 0 0-16,0 0 0 0,-3 7 9 0,3-7 1 0,0 0 1 16,0 0 0-16,0 0 5 0,0 0 1 0,-8 0 0 0,8 0 0 15,0 0 1-15,0 0 1 0,-10 3 0 0,6-3 0 16,4 0-5-16,0 0-1 0,-3 0 0 0,-4 0 0 15,0 0-2-15,3 0-1 0,4 0 0 0,-10 0 0 16,-1 6 3-16,0-6 0 0,11 0 0 0,-7 0 0 16,0 3-24-16,-3-3 0 0,3 0 0 0,0 0 0 15,7 0 11-15,-11 7-3 0,-7-7 0 0,4 0 0 16,11 0-8-16,-8 0 8 0,-3 0-8 0,-4 3 8 16,4-3-8-16,0 6 0 0,-3-6 9 0,-1 6-9 15,-7-6 13-15,4 3-1 0,7-3-1 0,0 0 0 0,-7 0-11 16,7 0 10-16,-1 0-10 0,1 0 10 0,-3 0 2 0,3 0 1 15,-8 0 0-15,8 0 0 16,0 0-13-16,-3 7 0 0,-8-4 0 0,4-3 0 16,0 6 8-16,-1-3-8 0,-2 3 0 0,-1-2 0 0,0 5 0 15,4-3 0-15,7-3 0 0,-7 4 0 0,-4 2 0 16,8 0 0-16,-1-2 9 0,4-4-9 0,0 3 0 0,0-3 0 16,3 4 0-16,0-4 0 0,1 3 17 0,-1 0-1 15,1-3-1-15,3-3 0 0,3 7-25 0,-3-4-5 16,0-3-1-16,3 6 0 0,4-6 16 0,0 0 12 15,0 0-3-15,-7 3 0 0,7-3 5 0,0 0 1 16,0 0 0-16,0 10 0 0,0-10-15 0,0 0 0 0,7 6 8 0,0-3-8 16,-7-3 0-16,4 6 0 0,3 4 8 0,0-4-8 15,-7-6 0-15,0 0 0 0,7 3 0 0,7 7 0 16,0-10 0-16,1 6 0 0,-15-6 0 0,14 3 0 16,3 3 0-16,1-6 11 15,0 3-11-15,-8-3 10 0,4 7 1 0,4-7 0 0,3 3 0 0,0-3 0 16,-7 6-2-16,4 0 0 0,7-3 0 0,-1-3 0 15,-6 10-9-15,3-10 0 0,4 0-10 0,0 6 10 16,-1-3 0-16,-3 4 0 0,1-7 0 16,2 3 0-16,4-3 0 0,1 6 10 0,-8-3 0 0,4-3 0 15,6 0-10-15,-6 0 0 0,-7 6 0 0,-1-6 8 16,4 0-8-16,1 0 0 0,-1 0 0 0,0 0 0 16,-7 0 18-16,0 0 2 0,7 0 0 0,-7 3 0 15,1-3-32-15,-5 7-5 0,4-7-2 0,-3 0 0 16,-4 0 19-16,-7 0 0 0,0 0 0 0,10 6 0 0,-2-3 14 0,-1 3 3 15,-7-6 1-15,0 0 0 0,0 0-27 0,0 0-6 16,0 0-1-16,0 4 0 0,0-4 26 0,-7 9 5 16,3-3 1-16,-3-3 0 0,-4 4-16 0,4-4 0 15,7-3 0-15,-10 6 0 0,-8 3 0 0,0-9 0 16,8 10 0-16,-4-4 0 0,3 4 0 0,-6-7 0 16,-8 6 0-16,7-3 0 15,8 4 0-15,-4 5-10 0,-15-5 2 0,1 2 0 0,3 4 8 0,1-7 0 16,-1 10 0-16,-3-3 0 0,0-7 0 0,-1 10 0 15,8 0 0-15,-7-3 0 0,0 2 0 0,-1 1 0 16,5-3 0-16,-1-3 0 0,-3 2 0 0,0 4 0 16,3-3 0-16,4-7 0 0,3 10 0 0,1-10 0 15,-12 7 0-15,8-7 0 0,3 7 0 0,1-3 0 16,-4-4 0-16,0 0 0 0,3 1 0 0,0-4 0 0,4 4 0 16,-4-1 0-16,4 0 0 0,0 1 0 0,4-1 0 0,-1 1 0 15,1 2 0-15,2-2 0 16,1-7 0-16,4 6 0 0,-4-3 0 0,3-3 0 0,4-3 0 0,0 7 0 15,0 2 0-15,0 1 0 0,0-10 0 0,7 6 0 16,-3-3 9-16,3 3-9 0,-7-6 12 0,7 3-12 16,0 7 10-16,0-4-10 0,0-3 8 0,4 3-8 15,-4 4 8-15,3-1-8 0,1 1 0 0,3-1 8 16,-7 1-8-16,4-1 0 0,6-3 0 0,1 4 8 16,-4-1-8-16,0 0 0 0,4-2 0 0,3-4 8 15,7 6-8-15,-3-3 12 0,-7 4-12 0,10-4 12 16,0-3-1-16,0 4 0 0,-7-4 0 0,4 3 0 0,0-3-11 0,-1-3 12 15,-2 0-12-15,-1 6 12 16,-4-6-12-16,5 4 0 0,2-4 0 0,-3 0 8 16,-3 6-8-16,0-6 0 0,10-6 0 0,-3 6-11 0,-4 0 11 15,0 0 0-15,11-4 0 0,0 4 0 16,3-6 0-16,-3 6 0 0,-4-3 0 0,0-3 8 0,4 6-8 0,-4 0 0 16,0-3 0-16,-7-4 0 15,4 7 0-15,-4 0 0 0,-3-3 0 0,-4 3-8 0,0 0 8 0,-3 0 0 16,3 0 8-16,-4 0-8 15,-10 0-62-15,0 0-17 0,4 3-3 0,-4-3-1 16,0 10-154-16,-4-4-31 0</inkml:trace>
  <inkml:trace contextRef="#ctx0" brushRef="#br0" timeOffset="121543.69">10453 9515 403 0,'10'0'36'0,"-10"0"-36"16,0 0 0-16,0 0 0 0,0 0 227 0,0 0 38 15,0 0 8-15,0 0 2 0,-7 9-173 0,7-9-34 16,4 0-8-16,-4 0 0 0,-4 4-43 0,4-4-8 16,0 0-1-16,0 0-8 15,7 6 11-15,-7-6-11 0,0 0 10 0,0 0-10 0,11 0 38 0,-11 0 2 16,0 0 0-16,0 0 0 0,0 0 20 0,4 9 4 15,-15 1 0-15,4-1 1 0,-4-3-36 16,8 7-7-16,3-4-2 0,-7 1 0 0,-7 5 0 0,7-5 0 16,3 6 0-16,0-7 0 0,-6 10 4 0,3-10 0 15,3 10 0-15,1-10 0 0,3 7-24 0,-4 3 0 16,-6-10 0-16,10 7 0 0,3 0 0 0,-3-4 0 16,-7 4 0-16,4-4 8 0,-1 4-8 0,4 3 9 15,-3-3-9-15,-4-4 10 0,3 4-10 0,0 3 0 0,4-10 0 0,0 7 0 16,-7-7 0-16,7 1 0 0,4-1 0 0,3 0 0 15,-7 1 0-15,0-10-11 0,7 0 11 0,4 0-12 32,-1 0-92-32,-3-3-20 0,0-7-3 0,7 4-464 0,8-7-93 0</inkml:trace>
  <inkml:trace contextRef="#ctx0" brushRef="#br0" timeOffset="121768.3">10446 9358 1674 0,'0'0'74'0,"0"0"15"0,-11 0-71 0,4-3-18 0,7 3 0 0,0 0 0 16,-7-6 40-16,7 6 5 0,0 0 1 0,0 0 0 0,0 0-35 0,0 0-11 16,0 0 0-16,0 0 0 0,11-3 9 0,-11 3-9 15,0 0 0-15,0 0 9 0,0 0-9 0,0 0 0 16,0 0 0-16,0 0 0 0,0 0-16 0,0 0-1 15,14 3-1-15,-7 3-788 0</inkml:trace>
  <inkml:trace contextRef="#ctx0" brushRef="#br0" timeOffset="122141.06">10559 9653 288 0,'0'0'25'0,"0"0"-25"0,0 0 0 0,0 0 0 15,0 0 252-15,0 0 46 0,0 0 9 0,0 0 1 16,0 0-185-16,10 6-38 0,4 1-7 0,0-7-2 16,-14 0 1-16,8 0 0 0,9 0 0 0,-3-7 0 0,-3 7-15 0,-1-6-3 15,1 3-1-15,3 3 0 0,4 0-30 0,-1-6-7 16,-6 6-1-16,3 0 0 0,11 0-20 0,-11 0 0 16,0 0 0-16,-3-3 0 15,6 3 0-15,1 0-12 0,-8 0 4 0,1 3 0 16,-11-3-26-16,0 0-5 0,11 0-1 0,-11 0 0 15,0 0-159-15,0 0-32 0</inkml:trace>
  <inkml:trace contextRef="#ctx0" brushRef="#br0" timeOffset="122412.89">10520 9916 748 0,'-25'4'67'0,"25"-4"-54"0,0 0-13 0,0 0 0 16,0 0 317-16,0 0 61 0,0 0 12 0,11 0 2 16,6 0-292-16,-3 0-60 0,-3 0-11 0,7-4-2 15,3-2-27-15,-3 6 0 0,-1-3 0 0,-3-3-11 16,0 3 11-16,8-4-10 0,-5 1 10 0,-3 3-10 15,-3-3-29 1,3 6-5-16,4-3-2 0,-4-4 0 16,-4 7-54-16,-3 0-10 0,7-3-2 0,-3-3-689 0</inkml:trace>
  <inkml:trace contextRef="#ctx0" brushRef="#br0" timeOffset="123094.63">11176 9465 748 0,'-7'0'67'0,"3"0"-54"16,4 0-13-16,0 0 0 0,0 0 287 0,-3 0 54 16,-4 0 11-16,7 0 3 0,0 0-259 0,0 0-51 15,-4 6-10-15,4-6-3 0,0 0 0 0,4 10 0 0,-8-1 0 0,4 10 0 16,-7-4-16-16,7 4-3 15,-3 10-1-15,-1-4 0 0,-6 0 1 0,3 3 0 0,3-3 0 0,-3 3 0 16,-4 0 3-16,1 1 1 0,3 2 0 0,0-9 0 16,0 9 3-16,0-9 0 0,-4 3 0 0,7 0 0 15,8-6-20-15,-8 0 0 0,-3 0 0 0,4-3 0 32,3-7-19-32,0 0-10 0,-4 1-3 0,1-4-1040 0</inkml:trace>
  <inkml:trace contextRef="#ctx0" brushRef="#br0" timeOffset="124051.07">10467 7812 1324 0,'-7'7'118'16,"7"-7"-94"-16,0 0-24 0,0 0 0 15,0 0 66-15,0 0 9 0,7 0 1 0,-4 0 1 0,-3 0-54 16,0 0-11-16,8-7-3 0,2 4 0 16,1-3 29-16,-1 0 6 0,-3-4 0 0,0 7 1 15,7-3-7-15,-6-4-2 0,-8 10 0 0,3-3 0 16,4-3 34-16,4-3 6 0,-8-1 2 0,4 4 0 15,-3 3-20-15,3-7-4 0,-4 4-1 0,1-3 0 16,-4-1-23-16,3 1-5 0,1 3-1 0,3-4 0 0,0 1-24 0,0-1 0 16,-3-2 8-16,6-4-8 0,1 7 0 0,-1-7 0 15,-6 7-10-15,7-10 10 0,3 9 0 0,-7-5 0 16,0 2 0-16,-4-2 0 0,4 5 0 0,0 1 0 16,-3-1 0-16,-4 4 0 0,0-3 0 0,0-1 0 15,3 10 10-15,1-9-10 0,-8 9 8 0,4 0-8 16,0 0 0-16,0 0 8 0,0 0-8 0,0 0 0 0,0 0 0 0,0 0 0 15,8 0-9-15,-8 0 9 0,0 0 0 0,0 0 0 16,7 9-8-16,0 1 8 0,0-1 0 0,0-3 0 16,3 4-8-16,-3-1 8 0,4 1 0 0,-8-1 0 15,1 0 0-15,0 7 0 0,3-7 0 0,0 1 0 16,-11 6 0-16,8-4 0 0,3-2 0 16,0-1 0-16,-4-3 0 0,4 4 0 0,-3-1 0 15,3 0 0-15,4 1 11 0,-4-1-11 0,-4-2 12 0,4 2-12 16,4 0 0-16,-1-2 0 0,-6 2 0 0,-1 0 0 15,4-5 0-15,4 2 0 0,-4-3 0 0,0 3 0 16,-7-6 0-16,0 0 8 0,4 3-8 0,-4-3 0 16,0 0 12-16,0 0-4 0,10 7 0 0,4-7-8 15,-3 0 19-15,0-7-3 0,-11 7-1 0,10-3 0 16,1-3 25-16,-4-3 6 0,-4 5 1 0,1-2 0 16,10-3-15-16,-7-1-4 0,-4 1 0 0,5 0 0 15,-1-1-5-15,3-6-2 0,-3 7 0 0,-3-10 0 0,-1 4-5 0,4 2-2 16,4-9 0-16,-8 3 0 0,-3 0-14 0,4 1 9 15,7-1-9-15,-4 0 8 0,3-6-8 0,-3 9 0 16,0-3 0-16,4 7 0 16,3-4-75-16,-3 0-7 0,-4 7-2 0,3-10-752 15,1 10-150-15</inkml:trace>
  <inkml:trace contextRef="#ctx0" brushRef="#br0" timeOffset="157662.93">14411 8069 345 0,'0'0'31'0,"0"0"-31"0,0 0 0 0,0 0 0 16,0 0 39-16,0 0 1 0,0 0 1 0</inkml:trace>
  <inkml:trace contextRef="#ctx0" brushRef="#br0" timeOffset="158038.91">14407 8010 345 0,'0'0'31'16,"0"0"-31"-16,0 0 0 0,0 0 0 16,8 0 200-16,-8 0 35 0,0 0 6 0,0 0 2 15,0 0-67-15,7 0-12 0,-7 0-4 0,0 0 0 16,0 0-76-16,0 0-16 0,0 0-4 0,0 0 0 15,0 0-36-15,0 0-7 0,0 0-1 0,0 0-1 16,0 0-11-16,0 0-8 0,0 0 9 0,0 0-9 16,0 0 0-16,7 0 8 0,0 0-8 0,-7 0 0 0,7 0 28 0,-4 0 2 15,4-3 1-15,0 3 0 0,0 0 13 0,0-7 2 16,1 7 1-16,-8 0 0 0,7 0-8 0,-7 0-2 16,7 0 0-16,-7 0 0 0,7 7-16 0,-4-4-3 15,1 6-1-15,-1 1 0 0,1 2-5 0,-4 1 0 16,0-4-1-16,0 10 0 0,-4-3 0 0,4 3 0 15,0-1 0-15,-3 7 0 0,3 1 1 0,0 2 1 16,3 0 0-16,-3 6 0 0,0 1-1 0,0-1 0 16,4 4 0-16,3-3 0 0,-4 2-12 0,1-2 8 0,-1 2-8 0,1-2 0 15,0-7 14-15,3 3-3 0,-4-2-1 0,-3-7 0 16,4 9 3-16,-4-3 1 0,0-3 0 0,0-3 0 16,-4 3-2-16,1 0-1 0,-1-6 0 0,-3 6 0 15,3-3 2-15,1-6 1 0,-4 3 0 16,3-4 0-16,1-2-14 0,3-1 0 15,0-8 0-15,0-4 0 0,0 0-17 0,0 0-7 0,0 0 0 0,7 0-1 32,0-10-115-32,4 1-22 0,-1-7-5 0,-3-3-935 0</inkml:trace>
  <inkml:trace contextRef="#ctx0" brushRef="#br0" timeOffset="158753.26">14721 7947 633 0,'0'0'56'0,"0"0"-44"0,0 0-12 0,0 0 0 15,0 0 122-15,0 0 22 0,0 0 5 0,0 0 1 16,0 0-117-16,7-9-23 0,1 9-10 0,-1-10 8 15,-4 10 36-15,4-3 8 0,-7 3 0 0,4-6 1 16,3 0 18-16,-7 6 3 0,0 0 1 0,0 0 0 16,7-3 5-16,-7 3 0 0,0 0 1 0,0 0 0 15,0 0-11-15,0 0-2 0,0 0-1 0,0 0 0 0,0 0-18 0,0 0-3 16,0 0-1-16,0 0 0 0,0 9-26 0,3 0-6 16,-3 1-1-16,4 5 0 0,-1-2-12 0,1 3 9 15,3-1-9-15,-3 4 8 0,-4 0 0 0,3 0-8 16,1 9 12-16,-4-3-4 0,0 3 14 0,0 4 2 15,-4-1 1-15,1 4 0 0,-5-1-1 0,5 4 0 16,-4 2 0-16,0-2 0 0,3 0 4 0,1 6 1 16,-1-10 0-16,1 1 0 0,3-1-21 0,3-6-8 0,-3 1 0 15,7-4 9-15,-3-3-1 0,6 3 0 0,1-7 0 0,0 8 0 16,-4-8-8-16,3 1 0 0,1 3 0 0,-1-3 0 16,-3 0-12-16,0-4 12 0,1 4-10 15,2 3 10 1,-6-6-98-16,3 9-14 0,-4-6-2 0,-3 0-622 0,-3 6-125 15</inkml:trace>
  <inkml:trace contextRef="#ctx0" brushRef="#br0" timeOffset="160907.12">15621 8314 172 0,'0'0'16'0,"0"0"-16"0,4-3 0 0,-4 3 0 15,7-6 36-15,0 6 5 0,0-3 1 0,-7 3 0 16,0 0-14-16,7-7-2 0,-7 7-1 0,3 0 0 16,-3 0 85-16,7-3 17 0,0-3 3 0,-7 6 1 15,7 0 1-15,-7 0 1 0,0 0 0 0,0 0 0 16,0 0-57-16,0 0-12 0,0 0-3 0,0 0 0 16,0 0-37-16,0 0-8 0,0 0-2 0,0 0 0 15,0 0 5-15,0 0 1 0,-7 6 0 0,4 4 0 16,-4-7-4-16,0 6 0 0,0-3 0 0,3 4 0 15,-3-1 2-15,0 1 0 0,0-1 0 0,0 7 0 16,0-7 7-16,0 10 2 0,3-10 0 0,-3 10 0 16,0-3 1-16,-3 3 1 0,3-1 0 0,-4 7 0 15,4-6-5-15,-7 0 0 0,3 3-1 0,1 0 0 0,-4-6-2 16,3 3 0-16,-3 6 0 0,0-13 0 0,0 10-12 0,0-3-9 16,-1-7 12-16,1 10-12 0,-3-9 9 0,3 6-9 15,-1-4 0-15,5 1 9 0,-1-3-1 0,1-4 0 16,-1 0 0-16,4 7 0 15,0-6-40-15,3-1-8 0,4-9-1 0,0 0-1 16,0 6-108-16,0-6-22 0,0 0-4 0,0 0-580 0</inkml:trace>
  <inkml:trace contextRef="#ctx0" brushRef="#br0" timeOffset="161268.67">15300 8367 1324 0,'0'0'59'0,"0"0"12"0,0 0-57 0,0 0-14 0,0 0 0 0,0 0 0 15,0 0 165-15,7 0 31 0,-3 7 5 0,3-4 2 16,-4 3-163-16,1 0-32 0,-1 4-8 0,1-1 0 15,-1 1 0-15,4-7 8 0,-3 6-8 0,3 1 8 16,-4 5-8-16,4-5 10 0,1 8-10 0,-1-2 10 16,0-7 2-16,0 10 1 0,3-3 0 0,1-3 0 15,-1 2 15-15,5 1 4 0,-5-4 0 0,4-2 0 16,0 2-4-16,0 1-1 0,1-4 0 0,-1 1 0 16,0 5-15-16,0-5-4 0,-3-1 0 0,3 1 0 15,-4 5-8-15,1-5 0 0,-1 5 0 0,-3-2 0 16,4 3 0-16,-4-7-20 0,0 0 3 0,0 7 1 15,-3-3-139-15,3-4-27 0,-7 0-6 0</inkml:trace>
  <inkml:trace contextRef="#ctx0" brushRef="#br0" timeOffset="161918.66">16147 7715 738 0,'0'0'32'0,"0"0"8"0,0 0-32 0,0 0-8 16,0 0 0-16,3-9 0 0,8 9 71 0,-11 0 13 15,0 0 2-15,3-3 1 0,4-4-9 0,-7 7-2 16,0 0 0-16,0 0 0 0,0 0-42 0,0 0-9 16,0 0-1-16,0 0-1 0,0 0-3 0,0 0-1 15,0 0 0-15,0 0 0 0,-7 7-11 0,4-4-8 16,-4 6 9-16,0 1-9 0,0-1 0 0,0 0 0 15,-1 7 0-15,1-7 0 0,0 10 0 0,-3-9 0 16,-1 5 0-16,4 4 0 0,0-3 22 0,-3-7-2 0,-1 10 0 16,4-3 0-16,0-4 6 0,-4 4 1 0,8-7 0 0,-4 10 0 15,0-3-27-15,0-4 0 0,3 4 8 0,0 3-8 16,1-10 8-16,-1 7 0 0,1 3 0 0,-1-10 0 16,4 1-8-16,0 5 0 0,0-5-12 0,0 5 12 15,0-2 0-15,0-4 0 0,0 7 0 0,4 0 0 16,-1-4 0-16,1-2 0 0,-1-1 0 0,1 7 12 15,0-7-12-15,-1 1 0 0,4-4 0 0,-3-3 0 32,3 6-47-32,-4-2-11 0,4-7-2 0,-7 0-1 0</inkml:trace>
  <inkml:trace contextRef="#ctx0" brushRef="#br0" timeOffset="162235.25">16263 8000 864 0,'0'0'76'0,"0"0"-60"16,0 0-16-16,0 0 0 0,0 0 206 0,-3 7 38 0,-5-4 8 15,8-3 2-15,-3 6-180 0,-1-3-36 0,1 7-7 16,-4-4-2-16,3 3-29 0,1 1 0 16,-1-1 0-16,4 1 0 0,-3-1 0 0,-1-3 0 15,4 4-13-15,-3-1 4 16,3-9-15-16,-4 10-4 0,4-10 0 0,0 0 0 16,0 6-3-16,0-6-1 0,0 0 0 0,0 0 0 15,0 0-83-15,0 0-17 0,0 0-3 0,0 0-1 0</inkml:trace>
  <inkml:trace contextRef="#ctx0" brushRef="#br0" timeOffset="162408.51">16298 7750 1785 0,'-7'0'159'0,"7"0"-127"16,0 0-32-16,0 0 0 0,-7 9 63 0,7-9 6 15,0 0 2-15,0 0 0 16,0 0-153-16,0 9-30 16,0-9-7-16,0 0-1 0</inkml:trace>
  <inkml:trace contextRef="#ctx0" brushRef="#br0" timeOffset="162890.21">16355 7687 230 0,'0'0'10'0,"0"0"2"16,0 0-12-16,0 0 0 0,0 0 0 0,0 0 0 15,0 0 255-15,0 0 48 0,0 0 9 0,0 0 3 16,0 0-203-16,0 0-40 0,0 0-8 0,0 0-1 16,0 0 1-16,0 0 0 0,0 0 0 0,0 0 0 15,0 0-24-15,3 9-5 0,1 1-1 0,-1-1 0 16,1 1-22-16,-1-1-12 0,4-3 12 0,-3 4-12 15,3-1 20-15,-3 0-2 0,3 7-1 0,-4-6 0 0,4 5-29 0,-3-2-7 16,3 6-1-16,-4-10 0 0,-3 13 20 0,4-10 0 16,-1 7 0-16,-3-3 0 0,0 3 9 0,0 0-1 15,4-4 0-15,-8 4 0 0,4 0 2 0,-3-3 0 16,3 2 0-16,0-2 0 0,-4-3-10 0,1 2 10 16,-1-5-10-16,1 5 10 0,-1-5-10 0,1 2 0 15,-4-2 9-15,0-4-9 0,3 3 0 0,-3 1 8 16,0-4-8-16,7-6 0 15,0 3-22-15,0-3-9 0,0 0-1 0,0 0-1 16</inkml:trace>
  <inkml:trace contextRef="#ctx0" brushRef="#br0" timeOffset="163605.29">16785 8493 460 0,'0'0'41'0,"0"0"-33"0,0 0-8 0,0 0 0 16,0 0 120-16,0 0 21 0,-7 0 5 0,4 0 1 16,3 0-92-16,-7 0-19 0,7 0-3 0,-4 0-1 15,4 0-32-15,0 0 0 0,0 0 0 0,0 0 0 16,0 0 63-16,0 0 5 0,0 0 2 0,0 0 0 16,7 6 16-16,4-6 3 0,-4 0 1 0,3 0 0 15,4 0-10-15,4 0-1 0,-4 0-1 0,0 0 0 16,4 0-19-16,0 6-4 0,-1-3-1 0,1-3 0 15,3 7-9-15,0-4-1 0,0-3-1 0,4 0 0 16,-4 6 5-16,4-3 0 0,0-3 1 0,-1 0 0 0,4 0-49 0,-3-3 0 16,3 3 0-16,-3-6 0 0,0 6 0 0,3 0 0 15,0-10 0-15,0 10 0 16,-3 0 0-16,-4-3 0 0,0-3 8 0,-3 6-8 0,0 0-13 0,-4 0-7 16,4 0 0-16,-8-6-1 15,-10 6-95-15,7 0-20 0,-3 0-3 0</inkml:trace>
  <inkml:trace contextRef="#ctx0" brushRef="#br0" timeOffset="165538.57">18239 8339 698 0,'0'0'31'0,"0"0"6"16,0 0-29-16,0 0-8 0,0 0 0 0,7 0 0 0,0 0 112 0,-7 0 22 16,0 0 4-16,0 0 1 0,7-9-30 0,-7 9-5 15,7 0-2-15,-7 0 0 0,0 0-54 0,3-10-12 16,-3 10-1-16,7-6-1 0,-7 6-2 0,0 0 0 16,4-3 0-16,-4 3 0 0,0 0-2 0,3-6-1 15,1-4 0-15,-4 7 0 0,0-3 0 0,0 6 0 0,4-10 0 0,-1 1 0 16,-3 9-1-16,0-9 0 0,0 2 0 0,0 7 0 15,-3 0-3-15,3 0-1 0,-4-3 0 0,0-3 0 16,-3 3-9-16,0 3-3 0,7 0 0 0,-7 0 0 16,4-6-3-16,-4 6-1 0,3 0 0 0,-3 0 0 15,0 0 3-15,0 0 0 0,-4 0 0 0,4 6 0 16,0-3 4-16,-3 3 1 0,3-3 0 0,-4-3 0 16,1 7-4-16,-1 2 0 0,-3 0 0 0,3 1 0 15,-3-4 8-15,0 7 0 0,0-4 1 0,3 7 0 16,-3-7-10-16,4 7-3 0,-4-4 0 0,6 4 0 15,-2 3-8-15,-1-3 0 0,4-4 0 0,4 4 0 16,-4 3-11-16,0 6 3 0,3-7 0 0,4 8 0 16,-3-4 8-16,3 3 0 0,-4 0 0 0,4-6 0 15,0 6 0-15,0-7 0 0,0 8 0 0,0-8 0 0,4 1 0 16,-4 0 14-16,0 0-3 0,3-4-1 16,4 1 1-16,4-3 0 0,-1 2 0 0,1-5 0 15,-1-1-11-15,1 1 10 0,3-1-10 0,0 0 10 0,0 1 2 0,4-4 0 16,-4-3 0-16,0 3 0 0,0-6-21 0,0 4-4 15,1 2-1-15,-1-6 0 16,0 0-31-16,-4 0-7 0,5-6 0 0,-5 2-677 16,1-2-135-16</inkml:trace>
  <inkml:trace contextRef="#ctx0" brushRef="#br0" timeOffset="170262.7">18824 7715 864 0,'0'0'76'16,"0"0"-60"-16,7 0-16 0,-7 0 0 15,11 0 72-15,-11 0 12 0,0 0 3 0,7-3 0 16,-7 3 7-16,0 0 2 0,0 0 0 0,0 0 0 15,0 0 0-15,0 0 1 0,0 0 0 0,0 0 0 0,0 0-58 0,0 0-12 16,0 0-3-16,0 0 0 0,0 0-4 0,0 0 0 16,0 0-1-16,-4 3 0 15,4-3-19-15,0 0 0 0,0 0 0 0,-3 10 0 0,3-1 0 0,0-3 0 16,-4 4 0-16,4-1 0 0,4 0 12 0,-4 1 3 16,0-1 0-16,0 7 0 0,0-7 13 0,0 10 4 15,0 0 0-15,3 6 0 0,-3-6-7 0,0 0-1 16,0 6 0-16,0 3 0 0,0 3-24 0,0-2 0 15,0-1 8-15,4 0-8 0,-1 7 0 0,1-10 0 16,-4 9 0-16,4-6 8 0,3 7-8 0,0-7 0 16,-4 10 0-16,1-4 0 0,-1 1 0 0,1 2 0 15,-4-2 0-15,3-1 0 0,-3 1 0 0,0-4 0 16,0 4 0-16,0-7 0 0,0 3 13 0,0-9-2 0,4 3-1 16,-4 3 0-16,3-12-10 0,-3 3 0 0,4 0-10 0,-1-4 10 15,1 1 0-15,-4-3-9 0,0-7 9 0,3 3 0 31,-3-9-44-31,7 3-4 0,-7-3-1 0,0 0-604 0,8-3-121 0</inkml:trace>
  <inkml:trace contextRef="#ctx0" brushRef="#br0" timeOffset="170929.08">19315 7725 921 0,'0'0'82'0,"-4"0"-66"16,1-10-16-16,3 10 0 0,0 0 121 0,-4 0 21 15,0-3 4-15,4 3 1 0,0 0-108 0,-3 0-22 16,-1-6-4-16,4 6-1 0,-7 0 7 0,7 0 1 16,-3 0 0-16,3 0 0 0,-4-10-20 0,1 10 0 15,3 0 0-15,-4-6 0 0,1 3 0 0,3 3-16 16,-4 0 4-16,1-6 0 0,-1 3 41 0,-3 3 9 16,4-7 2-16,3 7 0 0,-4 0 8 0,4 0 1 0,-7 0 1 0,3 7 0 15,-3-4-26-15,4 3-4 16,-4-6-2-16,0 3 0 0,7-3-2 0,0 0 0 0,-7 6 0 0,7-6 0 15,0 0 0-15,-4 10 0 16,4-10 0-16,-3 6 0 0,-1-3-6 0,4-3-2 0,0 0 0 0,0 0 0 16,0 0 3-16,0 0 0 0,0 0 0 0,0 0 0 15,0 10 25-15,0-10 6 0,0 0 1 0,0 0 0 16,0 9-9-16,0-3-2 0,0-6 0 0,-3 10 0 16,6-1 7-16,-6-3 1 0,3 4 0 0,-4-1 0 15,4 1-24-15,0-1-5 0,0 0-1 0,0 1 0 16,4 5-10-16,-4-2 12 0,3 3-12 0,-3 2 12 15,7 1-12-15,-7 3 8 0,4 0-8 0,3 3 8 16,-4 10 2-16,1-7 0 0,3 6 0 0,-4-5 0 0,1 5 14 16,-1-6 4-16,1 10 0 0,0-3 0 0,-1-7-16 15,1 6-4-15,-4 7 0 0,0-3 0 0,0-4 6 0,0 4 1 16,0-1 0-16,0-2 0 0,0-1-15 0,-4 1 0 16,4-1 0-16,0-5 0 0,-3-7 12 15,-1 3-3-15,0-7-1 0,4 8 0 0,-7-11-8 16,7-2 0-16,-3 2 0 0,3-5 0 0,0-1-8 15,0 1-4-15,0-10-1 0,0 0 0 16,0 0-47-16,0 0-8 0,0 0-3 0,0 0 0 16,0 0-97-16,0 0-19 0,0 0-4 0,0 0-1 15,0 0-55-15,0 0-11 0,0 0-2 0</inkml:trace>
  <inkml:trace contextRef="#ctx0" brushRef="#br0" timeOffset="171711.81">19410 7518 864 0,'0'0'38'0,"0"0"8"0,0 0-37 0,0 0-9 15,0 0 0-15,0 0 0 0,0 0 153 0,0 0 29 16,0 0 6-16,0 0 0 0,0 0-143 0,0 0-29 15,7-7-5-15,0 4-2 0,-4-3 15 0,5-4 2 0,-1 7 1 16,3-3 0-16,1-3 5 0,-1 6 0 0,1-4 1 0,3-2 0 16,-3-1-20-16,3 4-4 0,-4-3-1 0,1 6 0 15,-1-4 9-15,-2 7 2 0,-8 0 0 0,0 0 0 16,10-9-11-16,-3 9-8 16,-7 0 9-16,7-3-9 0,-7 3 9 0,7 3-9 0,4-3 8 0,-11 0-8 15,0 0 9-15,3 0-9 0,-3 0 10 0,7 9-10 16,1-2 9-16,-8 2-9 0,0-9 8 0,7 3-8 15,-4 13 0-15,1-7 0 0,-4-9 0 0,0 10 0 16,0 5-9-16,0-5-7 0,-4-1-2 0,1 1 0 16,-1 5 2-16,-3-2 1 0,0-4 0 0,0 7 0 0,3-7 15 15,-3 10 0-15,0-9 0 0,-3 5 0 0,3 1 0 0,-4-4 0 16,0-2 0-16,4-1 0 0,0-2 0 0,4 2 0 16,-1 0 9-16,1-2-9 15,3-7 12-15,0 0-4 0,0 0-8 0,0 0 12 0,3 3-12 16,-3-3 0-16,4 9 0 0,-1-3 0 15,1-2 0-15,-1 5-8 0,1-3 8 0,-1 4-13 0,1-1 13 16,-1 0 0-16,5-2 0 0,-5-4-9 0,4 3 9 0,-3-3 0 16,-4 7 10-16,7-4-10 0,3 3 24 0,1-9-2 15,-4 7 0-15,7-7 0 0,4 0-22 0,-4 0 8 16,3-7-8-16,1 7 0 16,0 0-83-16,-1-9-21 0,-3 9-4 0</inkml:trace>
  <inkml:trace contextRef="#ctx0" brushRef="#br0" timeOffset="172453.33">19537 8737 1036 0,'0'0'92'0,"0"0"-73"16,0 0-19-16,0 0 0 0,-4-6 145 0,4 6 26 0,4-6 5 0,-4-4 0 16,0 7-110-16,3-3-22 0,1-3-5 0,3-1-1 15,-4 1-20-15,5-1-4 0,-1 4-1 0,-4-3 0 16,1-1-3-16,3 1-1 0,0 0 0 0,0-1 0 16,7 4 12-16,-3-4 3 0,-1 10 0 0,-3-9 0 15,7 9-3-15,-3-3 0 0,-4-3 0 0,3 6 0 16,-2 0-7-16,-8 0-2 0,0 0 0 0,0 0 0 15,0 0-1-15,7 6-1 0,-7-6 0 0,7 3 0 16,-7 6-2-16,0 1 0 0,0-4 0 0,0 4 0 16,-7-1-8-16,3 7 0 0,-3-4 0 0,0-6 0 15,0 10 0-15,0-3 0 0,-7 2 0 0,3-2-11 0,4 3 11 16,-3-1 0-16,-1-2 0 0,0 6 0 16,4-4 0-16,-3 4 0 0,3-3 0 0,0 3 0 0,0-4 22 15,-4 4 6-15,7-6 2 0,-3 2 0 16,4 1-8-16,3-3-2 0,0 2 0 0,0 1 0 0,7-7 0 15,0 1 0-15,0-1 0 0,4 0 0 0,-4 1 4 16,0-4 1-16,3-3 0 0,4-3 0 0,1 10-25 0,2-10 0 16,1 0-9-16,-4 0 9 15,7 6-31-15,-3-6 1 0,-1 3 0 0,1-3 0 16,0 0-166-16,-1-3-34 0,19-3-6 0,-8 6-574 0</inkml:trace>
  <inkml:trace contextRef="#ctx0" brushRef="#br0" timeOffset="194461.38">18440 8813 230 0,'0'0'20'0,"0"0"-20"0,0 0 0 0,0 0 0 15,0 0 98-15,0 0 15 0,0 0 3 0,0 0 1 16,0 0-36-16,0 0-7 0,0 0-2 0,0 0 0 16,0 0-11-16,0 0-2 0,0 0-1 0,0 0 0 15,0 0 13-15,0 0 2 0,0 0 1 0,0 0 0 16,0 0 10-16,0 0 1 0,0 0 1 0,0 0 0 16,0 0-18-16,0 0-3 0,0 0-1 0,0 0 0 0,0 0-36 0,7 9-7 15,-4 0-1-15,-3-9-1 0,4 7-3 0,-1-4 0 16,4 3 0-16,-3 4 0 0,3-1-16 0,-3 0 10 15,-1 1-10-15,4-1 8 0,0-3-8 0,-3 4 0 16,-1-1 0-16,1 7 0 0,3-3 0 0,-4-4 0 16,1 7 0-16,-1-7 0 0,1 0 12 0,-4 7-4 15,3-7 0-15,-3 1 0 0,0-1 10 0,0 1 2 16,0-1 0-16,-3 1 0 0,-1-1 0 0,4 7 0 16,-3-7 0-16,-1 7 0 0,1-7-6 0,-1 1-1 15,1-1 0-15,-1 7 0 0,-6-7-5 0,3 4-8 16,0-7 11-16,-1 3-11 0,1 1 9 0,-3-1-9 0,-1 0 0 0,4-2 9 15,0 2-9-15,-3-6 0 16,-1 4 9-16,0 2-9 0,1 0 0 0,3-9 0 16,-4 10 0-16,1-10 8 0,-1 0-8 0,0 0-10 0,1 0 10 0,3 0-13 31,-4 0-16-31,4-10-3 0,4 10-1 0,-4-9 0 16,3 0-99-16,0-7-20 0,4 3-4 0</inkml:trace>
  <inkml:trace contextRef="#ctx0" brushRef="#br0" timeOffset="194676.8">18475 8534 1933 0,'0'0'85'0,"0"0"19"0,0 0-84 0,0 0-20 0,0 0 0 0,0 0 0 15,0 0 62-15,0 0 8 0,-4-7 2 0,4 7 0 0,0 0-45 0,0 0-9 16,0 0-2-16,0 0 0 0,-7 7-16 0,4-4 0 16,-1 6 0-16,4-3-668 15,0 4-129-15</inkml:trace>
  <inkml:trace contextRef="#ctx0" brushRef="#br0" timeOffset="-205951.21">12150 8483 403 0,'0'0'36'0,"0"0"-36"0,0 0 0 0,0 0 0 16,-4 0 116-16,-6 0 16 0,3 0 3 0,-1-3 1 15,1 3-96-15,4-6-18 0,-4 3-4 0,3-3-1 16,4 6-9-16,-7-4-8 0,7 4 12 0,0 0-12 16,0 0 24-16,-7-6-1 0,0 6-1 0,0-3 0 15,7 3 51-15,0 0 11 0,0 0 1 0,0 0 1 16,-7-6-16-16,7 6-3 0,0 0-1 0,0 0 0 15,0 0-26-15,0 0-6 0,0 0-1 0,0 0 0 16,-7 9-5-16,7-9-2 0,0 0 0 0,0 0 0 0,-4 10 2 0,4-10 0 16,-3 9 0-16,-1-3 0 0,1-3 15 0,-1 7 3 15,1-4 1-15,-1 3 0 0,1 1-12 0,3-1-3 16,-4-2 0-16,4 2 0 0,0-9-20 0,0 9-12 16,0 1 12-16,4-1-12 0,-1 7 13 0,-3-7-4 15,0 1-1-15,0-1 0 0,0 1-8 0,0-1-11 16,0 7 3-16,0-7 0 0,0 0 8 0,0 1 14 15,0-1-3-15,-3 7-1 0,3-4-10 0,-4-2 0 0,4 6 0 0,0-7 0 16,-3 7 12-16,-1-7-2 0,1 0-1 0,3 1 0 16,-4-1-9-16,1 1 12 15,3-1-12-15,-4 0 12 0,4-9 1 0,0 0 1 0,0 0 0 0,4 7 0 16,-4-7-14-16,0 0 0 0,0 0 0 0,0 0 0 16,0 0 31-16,0 0 0 0,0 0 0 15,0 0 0-15,0 0-11 0,0 0-3 0,-4-7 0 0,4-2 0 16,0 0-2-16,0-1-1 0,0 1 0 0,0-1 0 15,0-5-2-15,0 5 0 0,0-2 0 0,4-4 0 16,-1 0 7-16,1-2 1 0,-1 5 0 0,4-3 0 31,4 1-40-31,-4-4-7 0,-4 0-1 0,4 3-1 0,0-2 29 0,4 5 12 0,-4-3-1 0,4 1 0 16,3 2-11-16,-4-3 0 0,5 7 0 0,-5-7 0 16,1 13 21-16,-1-12-1 0,1 5 0 0,-4 1 0 0,3-1-20 0,1 4 0 15,0 3 0-15,-1-3 0 0,-3-4-12 0,0 7-6 16,0-3-2-16,0 3 0 0,-7 3 20 0,8 0 0 15,-8 0 0-15,10-7 0 0,-3 7 0 0,0 7-8 16,0-4 8-16,0-3 0 0,4 9-10 0,-4 1 10 16,0-1-8-16,0-3 8 15,0 4 0-15,0-1 0 0,-3-3 0 0,3 4-8 0,0-1 8 0,-4 1 0 16,1-1 0-16,-1 0 0 0,1 7 0 0,-1-3 0 16,1-4 0-16,-4 1 0 0,7 2 0 0,-7 1 0 15,4-4 0-15,-4 0 8 0,0 1-8 0,0 6 0 16,0-7 0-16,0-3 0 0,0 4 0 0,0-7 0 15,0-3 0-15,-4 9 8 0,4-9-8 0,0 0 0 16,0 0 8-16,0 0-8 0,0 0 8 0,0 10-8 16,0-10 8-16,0 0-8 0,0 0 8 0,0 0-8 0,0 0 8 0,0 0-8 15,0 0 13-15,0 0-1 0,0 0-1 0,0-4 0 16,4-2-11-16,-4-3 0 0,0-4 0 0,3 4 0 16,1-1 0-16,-1-5 0 0,-3 5 0 0,4-5 0 15,3-4 0-15,-4 9 0 0,1-5 8 0,3-4-8 16,0 9 0-16,0-8 0 0,4 8 0 0,-1-5 0 15,-3-4 0-15,4 3 0 0,-1 4-8 0,4-4 8 16,1 3 0-16,-1-2 0 0,0 5 0 0,0-5 0 16,-4 5 0-16,5 1 0 0,-5-1 0 0,4 4 0 15,0 3 0-15,-3-3 0 0,0 6 0 0,-1-3 0 16,-3 3 0-16,4 0 0 0,-4 0 0 0,3 3 0 16,-3-3 0-16,1 0-19 0,2 9 3 0,1-3 1 15,-4-3 15-15,0 4 0 0,0 2 0 0,0 1 0 16,0-1 0-16,4 0 0 0,-8 7 0 0,4 0 0 15,0-4 0-15,0 4 0 0,-3-3 0 0,-1 2 0 0,4 1 0 16,-3 3 0-16,-4-4 11 0,0 4-3 0,3-6 1 0,-3 6 1 16,0 2 0-16,0-8 0 0,0 3-2 0,4 3 0 15,-4-4 0-15,0-2 0 0,3 2-8 0,-3 1 0 16,4-3 9-16,-4-4-9 0,4 7 0 0,-4-7 8 16,3 1-8-16,-3-1 0 0,4 0 0 0,-4-2 9 15,0-7-9-15,0 9 0 0,0-9 0 0,3 3 0 16,-3-3 0-16,0 0 0 0,0 0-12 0,0 0-2 15,0 0-1-15,0 0 0 16,0 0-41-16,0 0-9 0,0 0-2 0,0 0 0 16,4-9-141-16,-1 6-28 0,1-7-5 0</inkml:trace>
  <inkml:trace contextRef="#ctx0" brushRef="#br0" timeOffset="-205665.98">13095 8446 2041 0,'0'0'90'0,"0"0"19"0,0 0-87 0,0 0-22 0,0 0 0 0,0 9 0 16,-3 7 56-16,-1-7 6 0,8 1 2 15,-4 5 0-15,-4-2-52 0,1 6-12 0,3-10 0 0,-4 7 0 16,4 3 0-16,-4-1 0 0,4-2 0 0,-3 0 0 0,3-4 0 0,-4 4 0 15,4-7 0-15,0 10 0 16,0-9 0-16,-3 5 0 0,3-12 0 0,0 13 0 0,-4-6 8 0,4-1-8 16,0-3 0-16,0-6 0 15,-3 10 0-15,3-10 0 0,0 3 0 0,0-3 0 16,0 0-27-16,0 0-11 0,0 0-2 0,0 0-934 16</inkml:trace>
  <inkml:trace contextRef="#ctx0" brushRef="#br0" timeOffset="-205490.44">13127 8151 1785 0,'-7'0'159'0,"0"0"-127"0,0 0-32 0,0 6 0 16,0-6 211-16,7 0 36 15,0 0 7-15,0 0 2 16,0 0-240-16,0 0-47 0,0 0-9 0,0 0-3 15,0 0-129-15,7 3-25 0,3-3-6 0</inkml:trace>
  <inkml:trace contextRef="#ctx0" brushRef="#br0" timeOffset="-205015.72">13335 8562 1036 0,'0'0'92'0,"0"0"-73"16,0 9-19-16,4 1 0 0,-4-1 193 0,0 0 35 16,0 7 8-16,0-6 0 0,0-1-171 0,0 0-34 15,0 1-7-15,0-1-2 0,0-3-12 0,0-6-2 16,0 10-8-16,0-10 12 0,0 6 4 0,0-6 1 16,0 0 0-16,0 0 0 0,-4 3 8 0,4-3 2 15,0 0 0-15,0 0 0 0,0 0 21 0,0 0 5 16,0 0 1-16,0 0 0 0,0-3-2 0,0-9-1 15,0 2 0-15,0-2 0 0,0-4-16 0,0-3-3 16,4-6-1-16,-4 6 0 0,3-6-8 0,4 3-2 16,-3-3 0-16,-1-3 0 0,1 3-21 0,-1 0 0 15,4 6 0-15,0 0 0 0,0 3-12 0,0-2-6 16,1 5-2-16,2-3 0 0,-3 10 32 0,0-3 7 16,4 6 1-16,-1-4 0 0,-3 4-20 0,4 3 0 15,3 0 0-15,-3 0 0 0,3 0 0 0,0 0 0 16,0 3 0-16,0-3 0 0,0 7 10 0,0-4-2 15,0 6 0-15,1 0 0 0,-1 7-8 0,-4 3 12 0,1 0-12 0,-4 6 12 16,0-6 3-16,-3 6 1 0,-1 3 0 0,4-3 0 16,-3 3-16-16,-1-3 0 0,-3 4 8 0,0-4-8 15,4 0 12-15,-4-3 0 0,3-3 0 0,1 6 0 16,-4-7-12-16,3-2 0 0,1 3 8 0,-4-3-8 31,3-4-18-31,4 4-6 0,-3 0-2 0,-1-7-813 0,1 0-162 0</inkml:trace>
  <inkml:trace contextRef="#ctx0" brushRef="#br0" timeOffset="-200591.28">12340 9641 403 0,'0'0'17'0,"0"0"5"0,0 0-22 0,0 0 0 16,0 0 0-16,0 0 0 0,0 0 119 0,0 0 19 16,0 0 4-16,0 0 1 0,0 0-63 0,0 0-13 15,0 0-3-15,0 0 0 0,0 0-35 0,0 0-7 16,0 0-2-16,0 0 0 0,0 0 10 0,0 0 2 0,0 0 0 0,0 0 0 16,0 0-16-16,0 0-4 0,0 0 0 0,0 0 0 15,0 0 37-15,0 0 7 0,0 0 2 0,0 0 0 16,0 0 4-16,0 0 1 0,0 0 0 0,0 0 0 15,0 0-12-15,0 0-3 0,0 0 0 0,0 0 0 16,4 9-4-16,-1 0 0 0,-3-9-1 0,0 0 0 16,4 10-28-16,-4-1-6 0,0-9-1 0,3 6 0 15,-3-6-8-15,0 13-11 0,4-7 3 0,-4 4 0 16,0-1 8-16,3 0 8 0,-3 1-8 0,4 6 11 16,-4-13-11-16,0 12 0 0,0-5 0 0,0-1 0 15,3 7 8-15,-3-7 0 0,4 1 0 0,-1-1 0 0,-3 10 5 0,0-10 1 16,0 1 0-16,0 5 0 0,0 1-2 0,0-3-1 15,-3 2 0-15,-1-2 0 16,1 3-11-16,-1-1 10 0,1-2-10 0,-1 2 10 0,-3 4-10 16,4-3 8-16,-1-7-8 0,-3 1 8 15,0-1 5-15,4 1 1 0,-5-1 0 0,5 0 0 0,-1 1-4 0,1-4-1 16,-4-6 0-16,7 0 0 0,-4 9-9 0,1-9 12 16,-4 0-12-16,7 0 12 0,-4 0-12 0,-3 7 0 15,0-7 0-15,0 0 0 0,4 0-24 0,-5-7 0 16,-2 7 0-16,3-6 0 15,-4 3-37-15,4-3-8 0,0-4-2 0,-3 1 0 16,-1-10-45-16,4 3-10 0,0 4-2 0,0-4-408 0,0-9-83 0</inkml:trace>
  <inkml:trace contextRef="#ctx0" brushRef="#br0" timeOffset="-200369.31">12280 9318 1900 0,'0'0'169'0,"0"0"-135"0,-7-7-34 0,7 7 0 16,-3 0 179-16,3 0 29 0,0 0 5 0,0 0 2 31,0 0-196-31,0 0-39 0,0 0-8 0,0 0-2 0,0 0-30 0,0 10-7 0,0-10-1 0,3 9 0 16,-3-9-138-16,0 0-28 0,0 0-6 0</inkml:trace>
  <inkml:trace contextRef="#ctx0" brushRef="#br0" timeOffset="-197061.86">12887 9393 172 0,'0'0'8'0,"7"-3"1"0,0-4-9 0,0 7 0 15,-7 0 0-15,0 0 0 0,0 0 124 0,7-3 24 16,-7 3 4-16,0 0 0 0,0 0-65 0,0 0-14 16,0 0-2-16,0 0-1 0,0 0-23 0,0 0-5 15,0 0-1-15,0 0 0 0,0 0 11 0,0 0 3 16,0 0 0-16,0 0 0 0,0 0-23 0,0 0-5 16,0 0-1-16,0 0 0 0,0 0 21 0,0 0 4 0,0 0 1 0,0 0 0 15,0 0 1-15,0 0 1 16,0 0 0-16,0 0 0 0,0 0-42 0,0 0-12 15,0 0 0-15,0 0 8 0,-10 0 4 0,3 3 2 16,0-3 0-16,7 0 0 0,-8 0 5 0,-2 7 1 16,10-7 0-16,-4 0 0 0,4 0 4 0,-10 3 2 0,10-3 0 0,-4 0 0 15,-3 6-8-15,7-6-2 0,0 0 0 0,-7 0 0 16,7 0-2-16,-7 3-1 0,7-3 0 0,0 0 0 16,-3 0 0-16,-5 6 0 0,8-6 0 0,-7 4 0 15,0-4 1-15,7 0 0 0,-7 6 0 0,4-3 0 16,3-3-6-16,-4 6-8 0,-3-6 11 0,4 10-11 15,3-10 16-15,-7 0-3 0,3 9-1 0,1-3 0 16,-1 4-12-16,1-7 0 0,-1 6 0 0,0-2 0 0,1 2 0 16,-1 0 9-16,4 1-9 0,-3-1 8 15,-1-3-8-15,1 4 0 0,3-1 0 0,-4 1 0 0,1-1 0 0,-1 7 0 16,1-7 0-16,-4 4 0 16,3 2 0-16,1-5 0 0,-4-1-10 0,3 1 10 15,-3 5 0-15,3-5 0 0,1-1 13 0,-1-3-4 16,-3 4 5-16,4-1 1 0,-1 1 0 0,1-7 0 15,-4 9 9-15,7-2 1 0,-4-1 1 0,4 1 0 0,0-10-16 16,-3 9-10-16,6-6 12 0,-3 10-12 0,4-4 8 0,-1-6-8 16,1 7 0-16,3-1 0 0,-4-3 0 0,4 4 0 15,0-7 0-15,0 9-9 0,1-2 9 0,-1-7 0 16,-7-3 0-16,7 9 0 0,3-2 0 0,-3-4 8 16,0 3-8-16,4 3 8 0,-4-2-8 0,4-4 0 0,-1 3 0 0,-3-3-8 15,4-3 8-15,-1 0 0 0,1 0 0 16,0 0 8-1,-1 0-32-15,1-3-5 0,3 3-2 0,0 0 0 0,-3-6 8 0,3 6 2 0,-4-3 0 0,4 3 0 16,-3 0-3-16,3 0-1 0,-7-7 0 0,4 7 0 31,-4 0-23-31,-7 0-5 0,7-6-1 0,-7 6-874 0</inkml:trace>
  <inkml:trace contextRef="#ctx0" brushRef="#br0" timeOffset="-196536.45">12644 9706 633 0,'0'0'56'0,"0"0"-44"16,0 0-12-16,0 0 0 0,0 0 224 0,0 0 42 0,0 0 9 0,0 0 1 15,0 0-132-15,0 0-28 0,0 0-4 0,0 0-2 16,0 0-85-16,0 0-17 0,0 0-8 0,0 0 8 16,0 0-8-16,0 0 0 0,0 0 9 0,0 0-9 15,0 0 0-15,7 0 0 0,-7 0 0 0,7 0 0 16,3 0 0-16,1-3 11 0,-4 3-11 0,3-6 12 15,1 6 8-15,0 0 3 0,3-3 0 0,-4 3 0 16,4-6 6-16,1 6 2 0,-1 0 0 0,0 0 0 16,0-4-16-16,-4 4-3 0,5 0-1 0,-1 0 0 15,-4 0-23-15,1 4-4 0,-1-4 0 0,5 0-1 32,-8 6-171-32,3-6-33 0,-10 0-7 0,0 0-2 0</inkml:trace>
  <inkml:trace contextRef="#ctx0" brushRef="#br0" timeOffset="-194492.45">13483 9264 748 0,'0'0'67'0,"0"0"-54"16,0 0-13-16,0 0 0 0,0-6 184 0,-3 0 33 16,3 6 7-16,0 0 2 0,0 0-162 0,0-3-32 15,-4 3-6-15,4 0-2 0,0 0-24 0,-3-7 0 16,-1 4 8-16,4 3-8 0,0 0-12 0,0 0-5 16,-7 0-1-16,0 0 0 0,0 0 18 0,7 0-12 15,-7 3 12-15,0-3-10 0,0 0 10 0,3 7 0 16,1-7 0-16,-4 9 8 0,0-9 20 0,3 0 4 15,-3 9 0-15,0-9 1 0,3 10 7 0,-3-10 0 16,7 0 1-16,-3 6 0 0,-4-3-16 0,3 3-3 16,4-6-1-16,-7 4 0 0,0 2-21 0,0 3 9 0,0-9-9 0,0 10 0 15,0-4 0-15,3-3 0 0,-3 6 0 0,4 1 0 16,-4-1 0-16,3-2 0 0,1 2 0 0,3-9-9 16,-4 0 9-16,4 9 0 0,0 1 0 0,0-10-8 15,0 0 8-15,4 6 0 0,-4-6-9 0,0 3 9 16,0-3 0-16,7 10 0 0,-7-10 0 0,3 6 0 15,4 3 0-15,0-9 0 0,-7 0 0 0,7 7 0 16,-7-7 0-16,11 3 12 0,-4-3-12 0,-7 0 12 16,0 0-12-16,7 6 10 0,4-3-10 0,-11-3 10 15,0 0-10-15,7 0 0 0,0 6 0 0,0-2 0 16,-7-4 0-16,0 0 0 0,0 0 0 0,7 0 0 16,-7 0 0-16,0 0 0 0,0 0 0 0,0 0 8 15,0 0-8-15,0 0 0 0,0 0 9 0,0 0-9 16,0 0 9-16,0 0-9 0,0 0 12 0,0 0-12 15,0 0 15-15,0 0-4 0,0 0-1 0,0 0 0 16,-4 9 0-16,1-3 0 0,-1-3 0 0,1 7 0 0,-4-4-10 0,0 3 0 16,0-9 0-16,3 10 0 0,-6-4 0 0,6-3 0 15,-3-3 0-15,3 6 0 0,4-6 0 0,-3 4 0 16,-4-4 0-16,7 0-11 0,-4 0 11 0,4 0 0 16,0 0 8-16,0 0-8 0,-7 6 0 0,7-6 0 15,0 0 0-15,-3 9 0 0,3-9 0 0,-4 0 0 16,4 0 0-16,0 0 0 0,0 0 0 0,0 0-10 15,0 0 1-15,0 0 0 0,0 0 9 0,0 0 0 16,4 10 0-16,-4-10 0 0,3 9 0 0,-3-9 9 0,0 0-9 0,0 0 0 16,11 6 8-16,-4-2-8 0,0 2 0 0,-7-6 0 15,7 3 0-15,0-3 0 16,-7 0 0-16,11 6 0 0,-4-6 0 0,-7 0 0 16,0 0 0-16,7 10 0 0,0-10 0 0,-7 0 0 15,7 3 0-15,0 3 0 0,0 0 0 0,-7-6 0 0,0 0 0 0,4 3 0 16,6 7 8-16,-6-4-8 15,-4-6 0-15,0 0 0 0,7 3 0 0,-7-3 0 0,0 0 8 0,0 0-8 16,0 0 0-16,0 0 0 0,3 10 8 0,-3-10-8 16,0 6 0-16,0 3 0 0,-3 1 0 0,-1-1 0 15,-3 1 8-15,4-1-8 0,-4 0 12 0,3 7-12 16,-7-7 8-16,4 1-8 0,-3-1 0 0,3 1 0 16,0-1 0-16,-4 7 0 0,8-7 0 0,-5 1 0 15,1-1 8-15,0-3-8 0,4 4 0 0,-1-1 0 0,1-9 0 16,-4 9 0-16,3 7 8 0,-3-6-8 0,4-1 0 0,-4 0 0 15,0 1 0-15,3-1 0 0,-3 10 0 0,0-10 0 16,0 7 0-16,3-6 0 0,-3 8 0 0,4-2 0 16,-1-7 0-16,1 1 0 0,3-1 0 0,0 1 0 15,0-1 0-15,3 0 0 16,1 4 0-16,-1-10-9 0,4 7 9 0,0-1 0 0,-3 0-20 16,3 1 2-16,0-4 0 0,0-3 0 15,0 3-47-15,-7-6-10 0,0 0-1 0,11 7-1 16,-1-4-102-16,-3-3-20 0,0 0-4 0,4-3-1 0</inkml:trace>
  <inkml:trace contextRef="#ctx0" brushRef="#br0" timeOffset="-193970.33">13653 9390 896 0,'0'0'40'0,"0"0"8"0,0 0-39 0,0 0-9 15,0 0 0-15,0 0 0 0,0 0 15 0,0 0 1 16,0 0 0-16,0 0 0 0,0 0-16 0,0 0 0 16,0 0 8-16,0 0-8 0,0 0 52 0,0 0 8 15,0 0 2-15,0 0 0 0,0 9 48 0,0 0 10 16,0-9 1-16,-4 10 1 0,-3-1-21 0,7 1-4 15,-4-1-1-15,4 1 0 0,-3-1-58 0,-1 0-12 16,4 1-2-16,0 5-1 0,0 1-15 0,0-3-8 0,-3-4 10 16,3 7-10-16,0-1 22 0,-4-2-2 15,4 6 0-15,0 3 0 0,-3-3 10 0,-1-1 2 16,-3 7 0-16,0-3 0 0,0 3-14 0,0 4-2 16,0-7-1-16,0 0 0 0,0-4-3 0,3 7 0 15,1-6 0-15,-1-3 0 0,4 0-1 0,-3-4-1 16,6 4 0-16,-3-7 0 0,0-9-10 0,0 0 0 15,0 3 0-15,0-3 8 16,0 0-54-16,0 0-11 0,0 0-3 0,0 0-614 0,0 0-123 0</inkml:trace>
  <inkml:trace contextRef="#ctx0" brushRef="#br0" timeOffset="-193502.95">13850 9876 403 0,'0'0'36'0,"0"0"-36"0,-7 6 0 0,3-3 0 16,-3 3 400-16,4 4 74 0,3-10 14 0,0 9 4 16,-4-3-370-16,4-2-74 0,0-4-14 0,0 9-3 15,0-3-31-15,0 4 8 0,0-1-8 0,0-3 0 16,0-6-14-16,0 0-6 0,0 4 0 0,0-4-1 31,0 0-15-31,0 0-2 0,0 0-1 0,0 0 0 16,4 9-24-16,-4-9-5 0,0 0 0 0,0 0-504 0,0 0-101 0</inkml:trace>
  <inkml:trace contextRef="#ctx0" brushRef="#br0" timeOffset="-193276.77">14026 9901 2257 0,'0'0'49'0,"0"0"11"0,0 0 1 0,0 0 3 0,0 0-51 0,0 9-13 0,0-9 0 0,0 6 0 0,0 4 0 0,0-10 0 16,0 9 0-16,0-6 0 16,0-3-94-16,-3 7-22 0,3 2-4 0,0-9-476 15,0 0-95-15</inkml:trace>
  <inkml:trace contextRef="#ctx0" brushRef="#br0" timeOffset="-192136.52">14277 9437 1105 0,'0'0'48'0,"0"0"12"0,0 0-48 0,0 0-12 16,0 9 0-16,0-9 0 16,0 0 156-16,7 10 28 0,-7-1 7 0,4 0 1 15,-4-2-87-15,0 2-17 0,0 0-3 0,-4 7-1 0,4-3-32 0,0-4-6 16,-4 7-2-16,4 3 0 0,-3-4-35 0,3 4-9 15,-4 0 0-15,4 0 0 0,0 3-12 0,0-4-5 16,-3-5-1-16,-1 6 0 0,4 3 18 0,-3-10 0 16,-1 4 0-16,1 3 0 0,-1 0 0 0,1-4 0 15,-4-2 0-15,0 9 0 0,3-10 16 0,1 4 0 16,-1-7 0-16,0 7 0 16,1-7-55-16,-1-5-10 0,4-4-3 0,0 0 0 15,0 0-150-15,0 0-30 0,0 0-7 0,11-13-1 0</inkml:trace>
  <inkml:trace contextRef="#ctx0" brushRef="#br0" timeOffset="-191656.61">14517 9490 864 0,'0'0'76'0,"0"0"-60"0,0 0-16 0,0 0 0 15,0 0 260-15,0 0 48 0,0 0 11 0,7 0 1 16,0-9-239-16,-7 9-48 0,0 0-9 0,0 0-3 16,0 0-21-16,0 0 0 0,0 0 0 0,0 0 0 0,0 0 0 0,-4 9 0 15,4-9-9-15,-3 16 9 0,-1-7 0 0,1 0-9 16,-8 1 9-16,4 6 0 0,0-7 0 0,0 0 0 16,0 4 8-16,-4-7-8 0,1 7 32 0,3-1 0 15,0 1 0-15,-4-7 0 0,4 4 6 0,0-1 2 16,0 0 0-16,-4 1 0 0,1-4-24 0,-1-3-4 15,4 7 0-15,-3-4-1 0,3-3-11 0,-1 3 0 16,1-3 0-16,0 4 0 0,7-7 0 0,0 0 0 16,0 0 0-16,0 0 0 0,0 0 8 0,0 0-8 15,0 0 0-15,0 0 8 0,0 0-8 0,0 0 0 16,0 0 0-16,0 0 0 0,0 0 0 0,7 9 0 16,0 0 0-16,1 1 0 0,-1-4-11 0,3 4 11 15,-6-1-8-15,6 7 8 0,-3-7 0 0,-3 0-8 16,3 1 8-16,0-1 0 0,0 1 0 0,4-1 0 0,-8 0 0 0,4 1 0 15,0-1 0-15,0 1 0 0,0-4 0 0,0 3 0 16,0 1 0-16,1-1 0 0,-5-3 0 0,1-2 0 16,-4-4 0-16,7 6 0 0,-7-6 0 0,7 0 0 31,-7 0-52-31,3 0-4 0,-3 0-2 0,7-6 0 16,-7 6-127-16,0 0-26 0,11-13-5 0,-11 13 0 0</inkml:trace>
  <inkml:trace contextRef="#ctx0" brushRef="#br0" timeOffset="-190474.75">14619 9277 633 0,'0'0'56'15,"0"0"-44"-15,0 0-12 0,0 0 0 0,0 0 178 0,-7 6 34 0,7-6 6 0,-7 3 2 16,-4 3-112-16,11-6-23 16,-3 4-4-16,3-4-1 0,-7 0-45 0,7 0-10 15,0 0-1-15,0 0-1 0,0 0-5 0,0 0-1 0,0 0 0 16,0 0 0-16,0 0-5 0,3 6 0 0,-3-6-1 0,7 9 0 16,0-9 1-16,1 10 1 0,2-10 0 0,-3 0 0 15,4 6 17-15,-1-3 3 0,1-3 1 0,3 6 0 16,-3-3 6-16,-1-3 0 0,4 7 1 0,0-4 0 15,1-3-13-15,-5 6-2 0,4-3-1 0,0 4 0 16,0-4-14-16,-3 3-3 0,0 0-8 0,-4-3 12 16,0 7-12-16,-7-10 0 0,7 6 8 0,-7-6-8 15,7 3 0-15,-7-3 0 0,0 10 8 0,0-10-8 0,0 6 0 16,3 3 0-16,-3 1 0 0,0-10 0 0,0 9 0 0,0-9 0 16,0 0 0-16,-3 6 0 0,-1-2 9 15,1 2-1-15,3-3 0 0,0-3 0 0,-7 9 17 0,3-9 3 16,1 7 1-16,-1 2 0 0,-3-3-29 0,4-3 8 15,-4 7-8-15,3-10 0 0,-3 9 0 0,-4-3 0 16,1-2 0-16,-1 2 0 0,1-3 0 0,3 3 0 16,-1 4 8-16,1-4-8 0,-3-3 0 15,3 7 0-15,0-4 0 0,3-3 0 0,-3-3 0 0,0 6 0 16,7-6 0-16,0 0 0 0,-7 3-13 0,7-3 4 16,0 0 1-16,0 0 0 0,0 0 8 0,0 0 11 15,-3 7-3-15,3-7 0 0,3 9-8 0,-3-9 0 16,0 0 0-16,0 0 8 0,0 9-8 0,4-2 0 15,-4-7-10-15,0 0 10 0,0 0 0 0,3 3 0 0,4 6 0 0,0-9 0 16,-7 0 14-16,4 10-4 0,6-10-1 0,-6 6 0 16,-4-6-9-16,7 0 0 0,-7 0 0 0,10 0 0 15,-2 3 0-15,-1 3 0 0,-7-6 0 0,7 0 0 16,0 0 0-16,-7 0 0 0,0 0 0 0,3 0 0 16,-3 0 0-16,0 0 0 0,7 0 0 0,-7 0 0 15,0 0 0-15,0 0 0 0,0 0 0 0,0 0 0 16,0 0 0-16,0 0 0 0,0 0 0 0,0 0 0 15,0 0 0-15,0 0 0 0,0 0 0 0,0 0 0 16,0 7 0-16,0-7 0 0,0 0 0 0,-3 3 0 16,-4 6 0-16,3-9 0 0,-3 10 0 0,0-10 0 15,0 6 0-15,3-3 0 0,4-3 0 0,-7 6 0 16,0-6 0-16,7 0 0 0,-7 3 0 0,7-3 0 16,-7 7 0-16,7-7 0 0,0 0 0 0,0 0 0 15,-3 3 0-15,3-3 0 0,0 0 0 0,0 0 0 16,-4 6 0-16,4-6 0 0,0 0 0 0,0 0 0 0,4 16 0 0,-4-13 0 15,0-3 0-15,0 0 0 0,3 9 0 0,-3-9 0 16,0 0 0-16,7 10 0 0,-7-10 0 0,0 0 0 16,4 6 0-16,3-3 0 0,-7-3 0 0,3 6-9 15,4 4 9-15,1-10-10 0,-1 9 10 0,3-9 0 16,-10 0 8-16,7 6-8 0,-7-6 0 0,7 4 8 16,-7-4-8-16,7 9 0 0,-7-9 0 0,7 6 0 15,-7-6 0-15,7 10 0 0,-3-7 0 0,0 3 0 16,-1 3 0-16,-6 1 8 0,3-10-8 0,0 6 0 15,-4 4 0-15,0-1 0 0,1 0 0 0,-1 1 0 16,1-1 0-16,3 1 0 0,-4-1 0 0,4 0 0 16,-3 1 0-16,-1 6 0 0,1-7 0 0,-1 0 0 0,1 1 0 15,-1-4 0-15,1 10 0 0,-1-7 0 16,4 0 0-16,-3 1 0 0,-1-7 0 0,1 6 0 16,-1 4 0-16,0-4 0 0,-6 1 0 0,3-1 8 0,0 1-8 0,3-1 0 15,-6 0 0-15,3 1 0 0,-4-4 0 0,0-3 0 31,1 7-22-31,3-4-9 0,-4-3-1 0,4-3-1 0,-3 6-187 0,-1-6-38 0</inkml:trace>
  <inkml:trace contextRef="#ctx0" brushRef="#br1" timeOffset="-159103.95">8749 4633 403 0,'0'0'17'0,"0"0"5"0,0 0-22 0,0 0 0 16,0 0 0-16,-7 3 0 0,7-3 79 0,0 0 11 0,-7 6 2 0,3-3 1 16,4-3-46-16,-7 10-10 0,7-10-1 0,-7 0-1 15,4 9 22-15,3-9 5 0,0 0 1 0,0 0 0 16,0 0 20-16,0 0 4 0,0 0 1 0,0 0 0 16,0 0 20-16,0 0 4 0,0 0 0 0,0 0 1 15,7-3-43-15,3-3-9 0,-3 6-1 0,4 0-1 16,3 0-59-16,-3-10 0 0,-1 10 0 0,1 0-11 15,-1 0 11-15,4-3 0 0,-3 3 10 0,3-6-10 16,-3 6 15-16,-1 0-3 0,4 0-1 0,-3-3 0 0,3 3 0 0,-3 0 0 16,-1 0 0-16,4 0 0 0,1 3-3 0,-5-3-8 15,4 0 12-15,0 0-4 0,0 6-8 0,-3-6 0 16,3 3 9-16,0-3-9 0,-3 0 13 16,-1 10-1-16,1-10-1 0,0 0 0 15,-4 6 3-15,0-3 1 0,0 3 0 0,0-6 0 16,0 10-4-16,-7-10-1 0,7 0 0 0,-7 0 0 15,7 9-10-15,0-9 10 0,-7 0-10 0,0 0 10 0,4 9-10 0,-4-9 0 16,0 0 0-16,0 0 8 0,0 0-8 0,0 0 0 16,0 0 9-16,0 0-9 0,0 0 0 0,0 0 0 15,0 0 0-15,3 7 8 0,-3-7-8 0,0 0 0 16,0 0 8-16,0 0-8 0,-3 9 0 0,3-9 9 16,0 0-9-16,-8 10 0 0,5-7 8 0,-4 6-8 15,0-3 0-15,0 4 0 0,3-4 8 0,-3-3-8 0,0 7 0 0,-3-10 0 16,-1 6 0-16,4 3 0 0,-4-9 8 0,1 3-8 15,-1 4 0-15,4-7 0 0,-7 6 0 0,0-3 0 16,0 3 0-16,-4-2 0 0,4 2 0 0,0-3 0 16,-4-3 8-16,4 9-8 0,-7-9 0 0,7 10 0 15,-4-4 0-15,4-6 0 0,0 9 0 0,0-9 0 16,0 10 0-16,3-1 0 0,-6 1 0 16,2-10 0-16,5 9 0 0,-4-3 0 0,0-3 0 0,3 4 0 15,1 2 0-15,-1 1 0 0,0-4 0 0,4 3 0 16,0-6 0-16,0 7 0 0,7-10 0 0,-3 6 0 15,-4-3 0-15,7-3 0 0,0 0 0 0,0 6 0 16,0-6 0-16,0 10 0 0,0-10 8 0,0 0-8 16,7 6 0-16,-4-3 0 0,-3-3-8 0,7 10 8 15,-7-10 0-15,7 6 0 0,-3 3 0 0,3-9 10 0,0 0-10 0,4 10 0 16,-4-10 0-16,0 6 8 0,3-3 19 0,-3-3 3 16,4 0 1-16,-1 6 0 0,1-2-23 0,0-4-8 15,6 0 0-15,-6 0 0 0,6 6 0 0,-2-6 8 16,-5-6-8-16,4 6 0 0,4 0 0 0,0 0 0 15,-8 0-9-15,4-4 9 0,4-2 0 0,-4 6 12 16,0 0-1-16,-3 0 0 0,3-3-11 0,-4 6 12 16,-3-3-12-16,4 0 12 0,-4 6-12 0,-7-6 0 15,11 0 0-15,-4 4 0 0,-7-4 0 0,7 0 0 16,0 6 0-16,-7-6 0 0,7 0-12 0,-7 0-4 16,0 0 0-16,10 0-1 15,-10 0-11-15,0 0-3 0,0 0 0 0,8 0 0 16,-8 0-23-16,0 0-5 0,0 0-1 0,0 0 0 15,0 0-89-15,0 0-19 0,0 0-3 0,0 0-609 0</inkml:trace>
  <inkml:trace contextRef="#ctx0" brushRef="#br1" timeOffset="-155469.27">9536 4341 115 0,'0'0'10'0,"0"0"-10"0,0 0 0 0,0 0 0 16,0 0 120-16,0 0 21 0,0 0 5 0,0 0 1 15,0 0-47-15,0 0-10 0,0 0-2 0,7-3 0 0,-7 3 13 16,0 0 3-16,0 0 104 0,0 0-136 0,0 0-7 16,0 0-1-16,0 0 0 0,0 0-44 0,0 0-10 15,0 0-2-15,0-6 0 0,0 6-8 0,3-10 0 16,1 10 0-16,-4 0 8 0,0-6-8 0,0 6 0 16,3-3 0-16,1-3 8 0,-4 6-8 0,0 0 0 15,3-10 0-15,-3 10 0 0,0 0 18 0,0 0 2 16,0 0 0-16,0 0 0 0,0 0 19 0,0 0 4 15,0 0 1-15,0 0 0 0,0 0-16 0,0 0-4 16,0 0 0-16,0 0 0 0,0 0-13 0,0 0-3 0,0 0-8 16,0 0 12-16,0 0-12 0,0 0 0 15,-7 10 8-15,7-10-8 0,-7 0 0 0,4 6 0 16,-4 3 0-16,-4-6 0 0,4 10 18 0,-4-10 1 16,4 6 0-16,-3 1 0 0,3-1-19 0,0 1 0 15,-7-4 0-15,3 3 0 0,4 1 0 0,-4-1 0 0,4 1 0 0,0 5 0 16,-3-12 0-16,3 13 0 15,3-7 0-15,-3 7 0 0,3-6 0 0,1 2 0 0,-1-6 0 0,4 10 0 16,0-3 0-16,0-4 0 0,0 0 0 0,4 4-9 16,-4-1 9-16,0-2 0 0,0-1 0 0,3 10 0 15,1-13 8-15,-1 10 3 0,-3-3 1 0,4 2 0 16,-4-5-12-16,0 5-14 0,4-2 3 0,-4-4 1 16,0 7 10-16,3-7 8 0,1 7-8 0,3-3 11 15,0-7-11-15,-4 3 0 0,8-9 0 0,-4 10 0 16,3-10-29-16,5 6-2 0,-5-6 0 0,4 0 0 15,-3-6-46-15,3 6-10 0,-3 0-1 0,-4-7-428 16,7 4-86-16</inkml:trace>
  <inkml:trace contextRef="#ctx0" brushRef="#br1" timeOffset="-155129.45">9775 4473 1267 0,'0'0'112'0,"0"0"-89"0,0 0-23 0,0 0 0 15,0 0 148-15,0 0 26 0,0 0 5 0,0 0 1 16,0 0-120-16,0 0-23 0,0 0-5 0,0 0 0 16,0 0-32-16,4 3 0 0,0 6 0 0,-1 1 0 15,-3-1-8-15,0 4-8 0,4-1-2 0,-4-2 0 16,-4 5 1-16,4-5 0 0,-3-1 0 0,3 0 0 16,0 1 3-16,-4-1 1 0,4 1 0 0,-4-1 0 31,4 4-41-31,0-10-8 0,0-3-2 0,0 9-447 0,-3 1-89 0</inkml:trace>
  <inkml:trace contextRef="#ctx0" brushRef="#br1" timeOffset="-154288.14">9977 4288 345 0,'0'0'15'0,"0"0"4"0,0 0-19 0,0 0 0 15,0 0 0-15,0 0 0 0,0 0 227 0,0 0 41 0,0 0 9 16,0 0 2-16,0 0-167 0,0 0-34 0,0 0-6 0,0 0-2 16,0 0-42-16,0 0-9 0,0 0-2 0,0 0 0 15,0 0-6-15,0 9-2 0,0-9 0 0,0 0 0 16,-4 10-9-16,4-4 0 15,0-6 0-15,0 0-11 0,0 0 40 0,0 9 8 16,0-9 2-16,4 3 0 0,-1 10-3 0,-3-13-1 0,0 0 0 0,4 9 0 16,-1 1-1-16,1-1 0 0,3 1 0 0,-4-1 0 15,1 0-11-15,3 1-3 0,-4-1 0 0,4 7 0 16,-3-7-12-16,3 7-8 0,-3-4 10 0,3-2-10 16,-4 6 0-16,4-4 0 0,-3 4 0 0,3 3 0 15,-4-4 0-15,4-5 0 0,-3 8 0 0,3-2 0 16,-4-3 0-16,1 2 8 0,0 1-8 0,-1-3 0 15,1 2 0-15,-1 4 0 0,-3-3 0 0,0-4 0 16,0 7 0-16,0-6 0 0,0-1 0 0,-3-2 0 0,-4-1 0 16,3-3 0-16,0 4 0 0,1-1 0 15,-8-3-36-15,8 4 0 0,-4-7 0 0,0 6 0 16,-4-2-131-16,1-4-26 0,2 3-6 0,-2-3-1 0</inkml:trace>
  <inkml:trace contextRef="#ctx0" brushRef="#br1" timeOffset="-153130.53">10033 5181 864 0,'0'0'38'0,"0"0"8"0,0 0-37 0,0 0-9 16,0 0 0-16,0 0 0 0,0 0 113 0,0 0 21 0,0 0 4 0,0 0 1 15,0 0-95-15,0 0-20 0,7 7-3 0,-7-7-1 16,0 0-12-16,7 3-8 0,4 3 8 0,-1-6-8 16,-3 0 14-16,4 3-2 0,0 3 0 0,-1-6 0 15,1 7 13-15,-1-4 3 0,-3 3 0 0,4-3 0 16,3 7 25-16,-3-4 6 0,-4-3 1 0,3 3 0 16,1-6 11-16,-4 10 2 0,0-1 1 0,-4-3 0 15,1 4-18-15,3-1-3 0,-7 1-1 0,0-1 0 16,0 1-25-16,-3-1-6 0,3 10-1 0,0-19 0 15,-4 15-12-15,0-5-8 0,1-1 10 0,3 1-10 16,0-10 8-16,-4 9-8 0,4-9 0 0,-3 9 9 16,-1 1-9-16,1-4 0 0,-1 4 0 0,-3-1 0 15,4-3-10-15,-4-3-4 0,7-3-1 0,-7 10 0 16,0-1-21-16,-1-3-4 16,5 4 0-16,-4-1-1 0,-4-2-12 0,4-4-3 0,0 6 0 0,7-9 0 15,-3 6-16-15,3-6-3 0,0 0-1 0,0 0-460 16,0 0-92-16</inkml:trace>
  <inkml:trace contextRef="#ctx0" brushRef="#br1" timeOffset="-152728.08">10622 5197 2034 0,'-10'0'90'0,"10"0"18"0,0 0-86 0,0 0-22 0,0 0 0 0,-4 3 0 16,4 3 78-16,0 4 11 0,0-1 3 0,0 1 0 15,-3-4-48-15,3-6-10 0,3 3-2 0,-3-3 0 16,-3 6-18-16,3-6-4 0,3 10-1 0,-3-10 0 0,4 9-9 0,-4-9 0 16,0 10 0-16,0-10 0 0,10 6 0 0,-10-6-9 15,0 0 0-15,0 0 0 31,4 9-27-31,-4-9-4 0,0 0-2 0,0 0 0 0,0 0-127 0,0 0-26 0,0 0-5 16,0 0 0-16</inkml:trace>
  <inkml:trace contextRef="#ctx0" brushRef="#br1" timeOffset="-152500.68">10890 5206 2311 0,'7'0'51'0,"-7"0"10"0,0 0 3 0,0 0 0 0,7 0-51 0,-7 0-13 0,0 0 0 0,0 0 0 15,4 10 0-15,-1-1 9 0,-3 1-9 0,-7-1 8 16,0-3-8-16,4 4 0 0,6-1 0 0,-6 1 0 16,-8-4 0-16,4-3-16 0,7-3 4 0,0 0 1 31,-3 9-141-31,3-9-29 0,0 0-6 0,0 0-1 0</inkml:trace>
  <inkml:trace contextRef="#ctx0" brushRef="#br1" timeOffset="-152259.91">11229 5216 2354 0,'0'0'52'0,"0"0"10"0,-4 9 2 0,1 1 3 0,3-10-54 0,0 6-13 16,0-6 0-16,0 0 0 0,-4 3-11 0,4-3-5 15,0 0 0-15,0 0-672 16,0 0-133-16</inkml:trace>
  <inkml:trace contextRef="#ctx0" brushRef="#br1" timeOffset="-150780.95">13921 4673 928 0,'0'0'41'0,"0"0"9"0,3-3-40 0,4 3-10 0,0-6 0 0,-3 3 0 15,3-3 43-15,-4 6 6 0,4-10 2 0,0 7 0 16,-7 3-34-16,0 0-6 0,0 0-2 0,0 0 0 16,0 0 35-16,0 0 6 0,0 0 2 0,0 0 0 15,0 0 10-15,0 0 2 0,0 0 1 0,0 0 0 16,0 0-8-16,0 0-1 0,0 0-1 0,-3 3 0 15,-1 7 18-15,4-10 4 0,-7 6 1 0,4 3 0 16,-1-9-26-16,4 0-4 0,-3 3-2 0,-1 4 0 16,-3 2-4-16,0 0-1 0,0-9 0 0,4 10 0 15,-4-1 6-15,-1 1 1 0,-2-1 0 0,-1-3 0 16,1 10-9-16,-4-3-2 0,-1 2 0 0,-2 4 0 16,3-3-11-16,-4 3-2 0,0-1-1 0,4 1 0 15,-3-3-9-15,3-4-2 0,-1 4 0 0,1 3 0 0,4-3-12 0,-1-7 0 16,1 7 0-16,3-4 0 0,-4-2 0 15,0 5 0-15,1-5 0 0,-1-1 0 0,1 1-10 16,-1 5 2-16,0-5 0 0,-3-1 0 16,4 7-18-16,-1-7-3 0,1 4-1 0,-1-7 0 15,4 3-8-15,0 1-2 0,0-4 0 0,3-3 0 16,4-3-24-16,0 0-4 0,0 0-2 0,0 0 0 16,0 0-141-16,0 0-28 0</inkml:trace>
  <inkml:trace contextRef="#ctx0" brushRef="#br1" timeOffset="-149679.5">13458 4780 1220 0,'0'0'54'0,"0"0"11"0,4-3-52 0,3-3-13 16,4 6 0-16,-4-10 0 0,0 1 48 0,3-1 6 0,1 4 2 0,-4 3 0 15,0-6-13-15,4 2-3 0,3 4 0 0,-4-3 0 16,-3 3-10-16,4 3-2 0,0-7-1 0,-1 7 0 15,1-9-19-15,-4 9-8 0,0-3 8 0,0-3-8 16,0 6 28-16,4-7 0 0,3 7 0 0,0-3 0 16,-4 3 5-16,4-6 2 0,1 6 0 0,-1-3 0 15,0-3 15-15,3 6 3 0,1-10 1 0,-4 7 0 16,4-3 6-16,-4 6 2 0,0-10 0 0,0 10 0 16,0 0-22-16,0-6-5 0,-3 6-1 0,0 0 0 15,-1-3-22-15,1 3-12 0,-4-6 12 0,0 6-12 16,0 0 0-16,-7 0 0 0,10-3 0 0,-10 3 0 15,0 0 0-15,0 0 0 0,4-7 0 0,-4 7 0 16,0 0-20-16,0 0-5 0,0 0-1 16,0 0 0-16,0 0-25 0,0 0-5 0,0 0 0 0,0 0-1 15,0 0-123-15,0 0-25 0,0 0-5 0,0 0-1 0</inkml:trace>
  <inkml:trace contextRef="#ctx0" brushRef="#br1" timeOffset="-149045.28">13561 5119 730 0,'0'0'32'0,"0"0"8"0,0 0-32 0,0 0-8 15,0 0 0-15,-7 6 0 0,0-6 59 0,7 0 10 16,-7 3 3-16,0 3 0 0,0-6-36 0,-1 0-6 16,8 0-2-16,-3 0 0 0,-4 0-16 15,0 0-4-15,7 0-8 0,-7 0 12 0,7 0 29 0,0 0 6 16,-7 0 1-16,7 0 0 0,0 0 28 0,0 0 5 15,0 0 2-15,0 0 0 0,0 0-11 0,0 0-3 16,0 0 0-16,0 0 0 0,0 0-13 0,7 4-4 16,3-4 0-16,-3 0 0 0,-7 0-15 0,11 0-3 15,0 6-1-15,-4-6 0 0,0 0 3 0,3 9 0 16,1-9 0-16,-4 0 0 0,0 6 10 0,4-2 2 16,-4-4 1-16,3 0 0 0,4 0-7 0,-7 0-2 0,4 0 0 0,0 6 0 15,3-6 4-15,0-6 1 0,0 6 0 0,0 0 0 16,4 0-21-16,-1-4-4 0,1-2 0 0,0 6-1 15,-4-3-19-15,0 3 8 0,0 0-8 0,-4 0 0 16,1-6 13-16,0 6-4 0,-1 0-1 0,-3 0 0 16,0 0-8-16,-7 0 0 0,4 6 0 0,-4-6-11 31,0 0-101-31,0 0-20 0,0 0-4 0,0 0-992 0</inkml:trace>
  <inkml:trace contextRef="#ctx0" brushRef="#br1" timeOffset="-147975.79">14379 4259 288 0,'0'0'25'0,"0"0"-25"0,0 0 0 0,0 0 0 16,0 0 112-16,0 0 16 15,-7 0 4-15,7 0 1 0,0 0-109 0,0 0-24 16,0 0 0-16</inkml:trace>
  <inkml:trace contextRef="#ctx0" brushRef="#br1" timeOffset="-147608.77">14411 4190 403 0,'0'0'17'0,"0"0"5"0,0 0-22 0,0 0 0 0,0 0 0 0,0 0 0 16,0 0 153-16,0 0 27 0,0 0 4 0,0 0 2 15,7 0-133-15,-7 0-26 0,7-9-6 0,0 6-1 16,0-3-5-16,-7 6-2 0,7-3 0 0,-7 3 0 15,0 0 28-15,0 0 6 0,7-7 1 0,-7 7 0 16,0 0 11-16,0 0 2 0,0 0 1 0,0 0 0 16,0 0-14-16,0 0-4 0,0 0 0 0,0 0 0 0,0 0-15 0,0 0-3 15,-7 0-1-15,0 0 0 0,0 7-5 16,0-4 0-16,0-3-1 0,-4 6 0 16,4-3-3-16,0 6 0 0,-3-2 0 0,3 2 0 15,0-6-3-15,0 10-1 0,-4-1 0 0,4-2 0 16,0-1-4-16,-4 7 0 0,4-7-8 0,0 10 12 0,4-9 0 15,-4 5-1-15,-4 4 0 0,4-3 0 0,0-4 1 16,3 7 0-16,-6-3 0 0,3 3 0 0,0-4-1 0,0 4 0 16,0 0 0-16,0 0 0 0,3-4-11 0,0 1 10 15,1-3-10-15,3 2 10 0,0 1-10 0,3-4 8 16,1-2-8-16,0-1 8 0,-1 7 10 0,4-7 2 16,0 1 0-16,0 9 0 0,4-13-32 0,-4 3-7 15,0 1-1-15,4-1 0 16,-4 0-12-16,0 1-2 0,3-1-1 0,-3-9 0 15,0 10-36-15,0-4-7 0,4-3-2 0,-4 3-755 0</inkml:trace>
  <inkml:trace contextRef="#ctx0" brushRef="#br1" timeOffset="-146927">14478 4620 979 0,'0'0'87'0,"0"0"-70"0,0 0-17 0,0 0 0 16,0 0 161-16,0 0 29 0,0 0 6 0,0 0 0 15,0 0-110-15,0 0-22 0,0 6-5 0,0-6-1 16,0 0-8-16,0 0-2 0,0 0 0 0,0 0 0 0,0 0-15 0,0 0-3 16,0 0-1-16,0 0 0 0,0 0 20 0,4 0 4 15,-4 0 1-15,10-6 0 0,-6-3 2 0,3 6 1 16,-4-7 0-16,4 1 0 0,0-1-7 0,0-5-2 15,-3 5 0-15,7 4 0 0,-4-3-35 0,-4-10-13 16,4 9 9-16,-3-5-9 0,3 5 12 0,-4-2-4 16,4-4 0-16,-3 13 0 0,3-13-8 0,0 7 0 15,0-7 0-15,0 7-11 0,-3 6 11 0,-1-10 0 16,1 10 0-16,3-3 0 0,-7 6 0 0,0 0-8 16,0 0 8-16,0 0 0 0,3-3 0 0,-3 3 0 15,0 0 0-15,0 0 0 0,7 3 0 0,-7-3 0 16,0 0 0-16,4 9-8 0,3-3 8 0,0 4 0 15,0-4 0-15,0-3-8 0,-3 7 8 0,3-1 0 16,0-3 0-16,0 4 0 0,-4-1 0 0,4 0 0 0,0 1 0 16,0-1 0-16,0 1 0 0,-3 5 0 15,0-5 0-15,3-1 0 0,-4 7 0 0,1-7 0 0,-4 1 0 0,3-1 0 16,1 0 0-16,-1 1 0 0,-3-1 0 0,7-2 0 16,-7-7 0-16,0 0 0 0,0 0 0 0,0 0 0 15,0 0 9-15,7 3-9 0,0-3 12 0,-7 0-12 16,11-3 18-16,0-4-3 0,-4 7-1 0,0-3 0 15,0-3-6-15,0-4 0 0,3 7-8 0,-3-3 12 16,0-3-3-16,-3-1-1 0,3 10 0 0,-3-15 0 16,3 15-8-16,-4-13 0 0,1 4 0 0,-1-4 8 15,-3 10 0-15,4-6-8 0,-4-1 12 0,3 1-4 16,-6 2 5-16,3-5 1 0,3-1 0 0,-3 4 0 16,0 0-6-16,0-4-8 0,4-3 11 0,-4 7-11 15,3-7 8-15,-3 7-8 0,0-10 0 0,4 3 0 16,-4 4 0-16,0-4 0 0,3-3 0 0,-3 4 0 15,4 2 0-15,-4-3 0 0,0 7 0 0,0 0 0 16,0-1 0-16,-4 10 0 0,4 0-12 0,0 0 12 16,0 0-41-16,0 0-3 0,0 0 0 0,0 0 0 15,0 0-104-15,4 3-20 0,-1 10-5 0,1-1-904 0</inkml:trace>
  <inkml:trace contextRef="#ctx0" brushRef="#br1" timeOffset="-146275.58">14845 4031 756 0,'0'0'33'0,"0"0"7"0,0 0-32 0,0 0-8 15,0 0 0-15,0 0 0 0,0 0 76 0,0 0 14 16,0 0 2-16,0 0 1 0,0 0-5 0,0 0-2 16,0 0 0-16,0 0 0 0,0 0 18 0,0 0 4 15,7-10 1-15,-7 10 0 0,0 0-51 0,0 0-10 16,7 0-3-16,4 0 0 0,-1 0-31 0,1 6-6 15,-1-2-8-15,1 2 11 0,0-3-11 0,-1 3 0 16,4 4 0-16,-3-4 0 0,-1-3 13 0,4 6 1 0,-3-2 0 16,-4 2 0-16,4-6-14 0,-1 10 0 0,-3-10 0 0,0 6 0 15,0 1 0-15,1-1 0 0,-1 7 0 0,-4-7 0 16,4 7 24-16,4-4 3 0,-4 4 0 0,0 0 0 16,3-13-9-16,-3 13-2 0,1-4 0 0,2-2 0 15,1 5-16-15,-1-5 8 0,-3 9-8 0,4-4 0 16,-4 1 10-16,0-4-10 0,-3 4 8 0,-1-3-8 15,1 2 0-15,-4 4 0 0,-4-3 0 0,1-4 0 16,-1 4 0-16,1 0 0 0,-5-4 8 0,5 4-8 16,-4-7 0-16,0 1 10 0,0 9-10 0,0-10 10 15,3-3-10-15,-3 4 8 0,4-1-8 0,-1 0 8 16,-3-9-8-16,3 10 0 0,-3-4 0 0,4-3 0 16,-4 4-100-1,3-4-18-15,1-3-4 0</inkml:trace>
  <inkml:trace contextRef="#ctx0" brushRef="#br1" timeOffset="-135252.27">4096 11848 172 0,'0'0'16'0,"0"0"-16"15,0 0 0-15,0 0 0 16,0 0 178-16,0 0 33 0,0 0 6 0,0 0 2 0,0 0-146 0,0 0-29 16,0 0-5-16,0 0-2 0,0-3-9 0,0 3-1 15,3-6-1-15,-3 6 0 0,0-3 23 0,0 3 5 16,0-7 1-16,4 4 0 0,-4 3 16 0,0-6 3 16,0 6 1-16,7-3 0 0,-7-4-8 0,0-2-2 15,0 9 0-15,0 0 0 0,0-9-10 0,0 2-3 16,0 4 0-16,0-3 0 0,0 3-12 0,0-3-2 15,0 2-1-15,-7-2 0 0,3 3-12 0,1-3-2 16,3-4-1-16,0 10 0 0,-7-9-10 0,3 3-3 0,-3 3 0 0,4-4 0 16,3 4-9-16,-7-3 0 0,3-4 9 0,4 7-9 15,-4-3 0-15,4-3 9 0,-7 2-9 0,4 4 0 16,3-6 8-16,-7 3-8 0,0-4 0 0,7 7 0 16,-7-3 8-16,3-1-8 0,-3 4 0 15,4-3 0-15,-8-3 33 0,8 6 3 0,-8-7 1 16,0 4 0-16,8 3-23 0,-4-4-5 15,7 7-1-15,-4 0 0 0,-6-9 2 0,6 9 0 0,-6 0 0 0,10 0 0 16,-8 0-10-16,5 0 8 0,-11 6-8 0,7-3 8 16,3-3-8-16,-6 10 0 0,-1-10 0 0,1 9 0 15,6-9 0-15,-7 10 0 0,1-10 0 0,-1 9 0 16,4-3 0-16,-3 4 0 0,-1 5 0 0,-3-5 0 0,3 2 0 16,1 4 0-16,-1-7 0 0,1 7 0 0,-1-3 0 0,4 2 0 15,-4 4 0-15,1-9 0 0,-1 8 0 0,8-2 0 16,-8 0 0-16,4 3 0 15,0-7 0-15,7 4 0 0,-11 3 0 0,4-1 0 0,4 8 0 0,-1-8 0 16,-3-2 0-16,4 9 0 0,-8-6 0 0,11 0 0 16,-7 6 0-16,4-6 0 0,-1-1 0 0,4 1 0 15,0 0 0-15,0-3 0 0,0 3 0 0,4-1 0 16,-1-2 0-16,4 3 0 0,-7 0 0 16,11 0 0-16,-11-4 0 0,3 4 0 0,4 0 0 0,0-4 8 15,4 4-8-15,-4-9 0 0,0 9 0 0,4-10 0 16,-4 7 0-16,3-7 0 0,4 7 0 0,-3-7 0 15,-4 1 0-15,11-1 8 0,-8 0-8 0,4 1 0 16,-3-4 9-16,7-3-9 0,-1 7 11 0,-3-4-3 16,4-6 0-16,0 0 0 0,-1 3 16 0,1-3 2 0,-4-3 1 0,7 3 0 15,-7 0-27-15,0-6 0 0,0 6 0 0,8-10 0 16,-8 7 0-16,0-3 8 0,3 6-8 0,-2-3 0 16,-5-4 0-16,1 4 0 0,-4-3 0 0,3 6-11 31,1-9-65-31,-7 9-12 0,3-7-4 0,-7 7-655 0,0 0-131 0</inkml:trace>
  <inkml:trace contextRef="#ctx0" brushRef="#br1" timeOffset="-131148.58">4710 11889 1206 0,'0'0'53'0,"0"0"11"0,0 0-51 0,0 0-13 15,0 0 0-15,0 0 0 0,0 0 116 0,0 0 20 16,-11 3 4-16,11-3 0 15,-7 0-55-15,7 0-11 0,0 0-2 0,-7 0-1 0,7 6-25 0,0-6-5 16,0 0-1-16,0 0 0 0,0 0-1 0,0 0-1 16,0 0 0-16,0 0 0 0,0 0 6 0,0 0 0 15,0 0 1-15,0 0 0 0,0 0-4 0,0 0-1 16,3 0 0-16,4 0 0 0,8 0-8 0,-12 0-3 16,8 0 0-16,-1 0 0 0,1 0-13 0,-4 0-4 15,4 0 0-15,-1 0 0 0,1 0-12 0,-1 0 0 16,1 0 0-16,-1 0 0 0,5 0 0 0,-5 3 0 0,-3-3 0 0,4 0 0 15,-1 0 0-15,1 7 0 0,0-7 0 0,-1 0 0 16,-3 3 0-16,4 3 0 0,-4-6 0 0,0 6 0 16,10-2 0-16,-6-4 0 0,-7 0 0 0,6 6 0 15,1-3 11-15,3-3-11 0,-4 0 12 0,1 6-12 16,-4-6 0-16,0 0 0 0,4 0 0 0,-4 0 0 16,3 0 0-16,1 0 0 0,-4-6 0 0,0 6 0 15,-7 0 0-15,0 0 0 0,0 0 0 0,7 0 0 16,4 0 0-16,-11 0 8 0,0 0-8 0,0 0 0 15,0 0 12-15,0 0-4 0,0 0 0 0,0 0-8 16,0 0 0-16,0 0 0 0,-11 6 0 0,4-3 0 16,0 7 0-16,-4-10 0 0,4 6 0 0,-3 3 0 15,3-5 0-15,-4 2 0 0,1 3 0 0,-1-2 0 16,0-4 0-16,1 6 0 0,-4 0 0 0,3-2 0 16,4 2 0-16,-11 1 0 0,8-4 0 0,-4 3 0 15,0-6 0-15,3 7 0 0,-3-1 0 0,3 7 0 0,-3-7 0 16,0 1 0-16,7-4 0 0,-4 3 0 0,-3-6 0 0,4 7 0 15,-1 2 0-15,4-2 0 0,-3-7 0 0,-5 6 0 16,8-2 0-16,4-4 0 0,-8 6 0 0,-3-3 0 16,7-2 0-16,4 2 0 0,-8 3 0 0,4-2 0 15,0-4 0-15,0 3 0 0,3-3 0 0,-6 7 0 16,6-10 0-16,-6 6 0 0,10-3 0 0,-11 3 0 16,4-6 0-16,3 10 0 0,4-10 0 0,0 0 0 0,0 0 0 0,0 0 0 15,-3 0 8-15,3 0-8 0,0 0 0 0,0 0 0 16,0 0 0-16,0 0 0 0,0 0 0 0,0 0 0 15,0 0 0-15,0 0 0 16,0 0 0-16,0 0 0 0,0 0 0 0,7 6 0 16,-3-3 0-16,-4-3 0 0,0 0 0 0,7 6 0 0,0-3 0 0,-7-3 0 15,0 0 0-15,0 0 0 0,3 10 0 16,-3-10 0-16,7 6 0 0,-7-6 0 0,7 9 0 0,0-9 0 16,-7 0 0-16,11 10 0 0,-8-10 0 0,4 9 0 15,1-9 12-15,2 7-12 0,-3-7 12 0,0 3-12 16,0-3 15-16,4 0-4 0,-4 6-1 0,0-6 0 15,4 3-2-15,-8-3-8 0,8 0 12 0,-1 6-4 16,-10-6-8-16,11 4 0 0,-8 2 0 0,8-6 0 16,0 0 0-16,-1 3 0 0,4-3 8 0,-3 0-8 0,-4 0 0 0,11 0 8 15,-1 0-8-15,1-3 8 0,-1 3 1 16,1 0 0-16,0 0 0 0,-4 0 0 0,3 0-1 0,-6 0 0 16,7 0 0-16,-4 0 0 0,3 0-8 0,-6 0 0 15,3 0 0-15,-3 0 0 0,3 0 0 0,-4 0 0 16,-6 0 0-16,7 0 8 0,-1 3-8 0,-10-3 0 15,0 0 0-15,4 0 0 0,3 0 0 16,-7 0 0-16,0 0 8 0,0 0-8 0,0 0 0 0,0 0 0 16,0 0 0-16,0 0 0 0,0 0 0 0,0 0 0 15,0 0 0-15,3-3 0 0,-3 3 0 0,11-6-17 16,-11-4 2-16,3 7 1 16,-3-3-90-16,0-4-19 0,7 1-3 0,-7-1-658 15,0 1-131-15</inkml:trace>
  <inkml:trace contextRef="#ctx0" brushRef="#br1" timeOffset="-127568.58">4364 12400 172 0,'0'0'8'0,"0"0"1"0,0 0-9 0,0 0 0 16,0 0 0-16,0 0 0 0,0 0 260 0,0 0 51 15,0 0 9-15,0 0 3 0,-4 0-191 0,-6 0-37 16,10 0-8-16,0 0-2 0,0 0 1 0,0 0 0 15,0 0 0-15,0 0 0 0,0 0-26 0,0 0-6 16,0 0-1-16,0 0 0 0,0 0-4 0,0 0-1 16,0 0 0-16,0 9 0 0,3-2-7 0,4 2-1 15,-3-6-1-15,6 10 0 0,-6-4-18 0,3 1-3 16,4-1-1-16,-4-6 0 0,0 13 1 0,3-7 0 16,-6 1 0-16,-1-1 0 0,4 7 2 0,-7-4 1 0,0 4 0 0,0 3 0 15,0 0-4-15,-7 6-1 0,4-10 0 0,-1 4 0 16,-6 0-16-16,-4 0 0 0,3 0 0 0,0 3 0 15,-3-10 0-15,4 7 0 0,-4-3 0 0,3 2 0 16,0-8 0-16,-3-1-19 0,4 1 4 0,-1-4 1 31,8 3-117-31,3-9-23 0,0 0-5 0</inkml:trace>
  <inkml:trace contextRef="#ctx0" brushRef="#br1" timeOffset="-125999.4">4844 11625 518 0,'0'0'46'15,"0"0"-37"-15,0 0-9 0,-4 7 0 16,4-7 151-16,0 0 28 0,0 0 5 0,0 0 2 15,0 0-100-15,0 0-20 0,0 0-4 0,0 0-1 16,0 0-14-16,0 0-3 0,0 0-1 0,0 0 0 16,0 0-24-16,0 0-5 0,0 0-1 0,0 0 0 15,0 0 26-15,-7 0 5 0,4-7 0 0,3 7 1 16,0 0 35-16,0 0 6 0,-11-3 2 0,11 3 0 0,-7 0-1 0,7 0 0 16,-4 3 0-16,4-3 0 0,0 0-34 0,0 0-6 15,-3 0-2-15,3 0 0 0,0 0-30 0,0 0-7 16,0 0 0-16,0 0-8 0,0 0 0 0,0 0 0 15,0 0 0-15,0 0 0 0,0 0 17 0,0 0-3 16,0 0-1-16,0 0 0 0,0 0 9 0,0 0 2 16,0 0 0-16,0 0 0 0,0 0-7 0,3 7-1 15,-3-7 0-15,7 0 0 0,8 0-7 0,-5 0-1 16,-3 0-8-16,0 0 12 0,4 6-12 0,-1-6 9 16,5 0-9-16,-5 3 8 0,-3-3-8 0,11 0 0 0,-11 6 0 0,10-2 0 15,-6-4 0-15,-4 0 0 0,4 0 0 16,3 0 0-16,-7 0 0 0,3 0 8 15,-6-4-8-15,3-2 8 0,7 6 2 0,-3 0 0 16,3-9 0-16,-4 9 0 0,1-7 10 0,3 4 1 16,-3 3 1-16,3-6 0 0,-4 6-12 0,-3 0-2 0,4-3-8 0,0-3 12 15,-4 6-12-15,0 0 0 0,0 0 0 0,-7 0 0 16,0 0 0-16,10 0 0 0,-3 6 0 0,0-6 0 16,-7 0 0-16,0 0 0 0,0 0 0 0,0 0 0 15,11 3 0-15,-11-3 0 0,0 0 0 0,0 0 0 16,0 0 15-16,4-3-3 0,3-3-1 0,-7 6 0 15,3-3 5-15,-3 3 0 0,4-7 1 0,-4 7 0 16,7-3-5-16,-7-3 0 0,0-4-1 0,3 7 0 16,-3-3 3-16,0 6 1 0,0-9 0 0,0 9 0 0,0 0-15 0,0 0-15 15,0 0 3-15,0 0 1 0,-3-7 11 0,3 7 0 16,0 0 0-16,0-3 0 0,0 3 0 0,-7-6 0 16,7 6 0-16,0 0 0 0,-7-3 0 0,7 3 0 15,0 0 0-15,0-6 0 0,-7 2 0 16,7 4 0-16,0 0 0 0,-4-6 0 15,4 6 12-15,0 0-3 0,0-9 0 0,0 9 0 16,0 0-9-16,-7 0 0 0,0-10 0 0,7 10 0 0,-4 0 8 0,4-6-8 16,-3 6 0-16,3 0 8 0,-4-3-8 0,4-3 0 15,-7 6 0-15,4 0 8 0,-4-3-8 0,0-4 0 16,7 7 0-16,0 0 0 0,-11-3 0 0,4-3 0 16,4 6 8-16,-1-10-8 0,4 10 0 0,-7-3 0 15,3-3 0-15,4 6 0 0,-7-9 0 0,4 2 0 0,3 4 8 0,-11-3-8 16,8 3 0-16,3 3 0 0,-7-6 0 0,3-4 0 15,-6 10 0-15,6-3 0 0,-7-3 0 0,1 6 0 16,10 0 0-16,-7-7 8 0,3 4-8 0,-6 3 0 16,6 0 8-16,-10 0-8 0,14 0 8 0,0 0-8 15,-11-6 0-15,4 6 0 0,4 0 8 0,3 0-8 16,0 0 0-16,0 0 0 0,0 0 0 0,0 0 0 16,0 0-15-16,0 0-1 0,10 0-1 0,1 0 0 31,-11 0-106-31,7 0-21 0,11 0-4 0,-4 0-1112 0</inkml:trace>
  <inkml:trace contextRef="#ctx0" brushRef="#br1" timeOffset="-120604.35">7087 4858 518 0,'-14'0'23'0,"7"0"5"16,-3 0-28-16,3 0 0 0,-1 0 0 0,5 0 0 0,-4 0 54 0,7 0 6 15,-4-6 0-15,4 6 1 16,-3-3-61-16,3 3 0 0,0-6-12 0,0 6 2 16,3-3-46-16,1-4-8 0,-4 4-3 0,7-3 0 15,-7-3 36-15,0 9 7 0,0 0 2 0,0 0 0 0,0 0 106 0,0 0 20 16,0 0 5-16,0 0 1 0,0-10 32 0,0 10 6 15,0 0 2-15,0 0 0 0,0 0-32 0,7-3-6 16,0-3-2-16,4-1 0 0,-4 4-60 0,7 3-12 16,0-6-2-16,4 3-1 0,-1 3-27 0,1-6-8 15,-1 6 0-15,1 0 0 0,7 0 8 0,-4-10-8 16,0 10 0-16,4 0 0 0,-8 0 0 0,1 0 0 16,0 10 0-16,3-10 0 0,-3 0 8 0,-1 0-8 0,1 0 0 15,-1 0 0-15,1 0 15 0,0 0-1 0,-1-10 0 0,1 10 0 16,3-9 14-16,0 9 4 0,-3-10 0 0,7 10 0 15,-1-6-12-15,1 3-1 16,-4-3-1-16,0 6 0 0,4-10-9 0,-4 10-1 0,-3-3-8 0,3-3 12 16,-7 6-12-16,4 0 0 0,-4 0 0 0,0 0 0 15,0 0 12-15,0 0-4 0,-7 0-8 16,4 6 12-16,-1-3-12 0,-2-3 11 0,-8 0-11 16,7 7 10-16,0-7-10 0,-7 0 0 0,10 3 0 0,-6-3 0 15,3-3 16-15,-7 3-1 0,0 0-1 0,14-7 0 16,-11 4 6-16,5-6 0 0,-1 2 1 0,0-2 0 15,-4 0 10-15,1 2 1 0,-1 4 1 0,1-6 0 16,-1 3-5-16,-3-4 0 0,-3 1-1 0,-1-1 0 16,4 4-10-16,-7-3-1 0,0-1-1 0,0 10 0 0,0-9-15 0,0 6 9 15,-7-4-9-15,3-2 8 0,1 0-8 16,-1 2 0-16,0 4 9 0,1 3-9 0,-1-15 0 0,4 15 0 16,-3-10 0-16,3 1 0 0,-4 6 0 0,4-4 0 15,7 1 0-15,-7-3 0 0,0 9 0 0,3-10 0 16,-3 10 0-16,7 0 0 0,0 0 0 0,0-3 14 15,-7-3-2-15,7 6 0 0,0 0-12 0,0 0 0 16,0 0-12-16,0 0 12 0,0 0-12 0,7 6 12 16,-3-3-12-16,3 7 12 0,7-4-9 0,-7-3 9 15,7 3 0-15,0 4-9 0,-3-4 9 0,3-3 0 16,0 7 0-16,0-10 0 0,0 9-18 0,4-3 2 16,-7-3 0-16,-1 10 0 0,1-10 16 0,-1 13-8 15,-3-7 8-15,4 1 0 0,-8-1 0 0,4 0-8 16,1 1 8-16,-1-1 0 0,0 1 0 0,0 5 0 15,-4-5 0-15,4-1 0 0,-3 0 0 0,3-2 8 16,-7 5 0-16,3-2 1 0,1-1-9 0,-4-3-12 0,0 10 2 0,0-3 1 16,-4-7 9-16,1 3 12 0,3 1-2 0,-7-1-1 15,0 7-9-15,0-7 0 0,0 1 9 0,-4-1-9 16,0 0 11-16,1 1-3 0,-4-1 0 0,-4 7 0 16,1-7 0-16,-1 7-8 0,-7-3 12 0,4-4-4 15,-4 0-8-15,4 7 10 0,4-7-10 0,-5 1 10 16,5 9-10-16,3-13 0 0,3 3 0 0,-7 1 0 15,11-1-158-15,-7 1-30 16</inkml:trace>
  <inkml:trace contextRef="#ctx0" brushRef="#br1" timeOffset="-118856.59">6223 12033 345 0,'0'0'31'16,"0"0"-31"-16,-7 0 0 0,7 0 0 15,-7 6 251-15,7-6 44 0,-7 4 9 0,7-4 1 16,-4 0-196-16,4 0-39 0,0 0-8 0,0 0-2 16,0 0-16-16,0 0-4 0,0 0-1 0,0 0 0 15,11 0-7-15,-4-10-2 0,4 10 0 0,-1-6 0 16,4 3-2-16,0-4 0 0,-3 4 0 0,7-3 0 0,-8 3 3 0,4-3 0 15,0 6 0-15,0 0 0 0,4 0-12 0,-4 0-3 16,-3 0 0-16,6 0 0 0,-2 0 3 0,2 0 0 16,-6 0 0-16,6 6 0 0,-2-6-7 0,2 3 0 15,1-3-1-15,-1 6 0 0,-6-6-11 0,3 0 0 16,0 3 9-16,0-3-9 0,-3 0 8 0,0 0-8 16,-1 0 10-16,1-3-10 0,3 3 8 0,-4 0-8 15,-3 0 0-15,1-6 0 0,2 6 0 0,-6 0-12 0,-4 0 1 16,0 0 0-1,0 0-49-15,0 0-11 0,0 0-1 0,0 0-872 0</inkml:trace>
  <inkml:trace contextRef="#ctx0" brushRef="#br1" timeOffset="-118328.99">6152 12250 691 0,'-3'0'30'0,"-4"0"7"0,-4 0-29 0,4 6-8 16,0-6 0-16,4 0 0 0,3 0 269 0,0 0 53 15,-11 0 10-15,11 0 3 0,0 0-268 0,0 0-54 16,0 0-13-16,0 0 0 0,0 0 0 0,0 0 0 15,11 0 0-15,-11 0 0 0,0 0 15 0,0 0 0 0,7-6 0 16,-7 6 0-16,10 0 27 0,8 0 6 0,-11 0 0 0,11 0 1 16,-8 6-12-16,4-3-2 0,0 3-1 0,1-6 0 15,2 10-18-15,1-10-3 0,-4 0-1 0,4 6 0 16,-1-3 17-16,-3-3 3 0,4 0 1 0,-7 0 0 16,6 0-11-16,-3 0-2 0,4 0-1 0,-7 0 0 15,-1 0-19-15,4 0 0 0,-3 6 0 0,3-6 0 16,-4 0 0-16,1 0 0 0,3-6 0 0,0 6 0 31,0 0-26-31,1 0-9 0,2 0-1 0,-6 0-1 16,6-3-79-16,-3-3-16 0,4 2-4 0,-7-2-771 0</inkml:trace>
  <inkml:trace contextRef="#ctx0" brushRef="#br1" timeOffset="-117370.47">7662 11879 1648 0,'0'0'36'0,"0"0"8"0,0 0 2 0,0 0 0 0,0 0-37 0,0 0-9 0,0 0 0 0,0 0 0 0,-7-6 12 0,7 3 1 16,-3-3 0-16,3 6 0 15,-4-6 23-15,-3 2 5 0,0-2 1 0,4 3 0 0,-1-3-2 0,-3-4 0 16,0 7 0-16,-4-3 0 0,11-4-15 0,-14 10-3 16,7-9-1-16,0 9 0 0,0-9 1 0,-7 9 0 15,7-7 0-15,-4 7 0 0,4 0-7 0,-3 0-2 16,3 0 0-16,3 7 0 0,-10-7-4 0,3 9-1 15,4-3 0-15,-3 7 0 0,3-4-8 0,-4 1 0 16,1 5 0-16,-1 1 0 0,7-3 0 0,-10 2 0 16,4-2 0-16,3 9 0 0,3-10 0 0,-10 4 0 0,7-3 0 0,3 2 0 15,4 1 0-15,-7-4 0 16,4 10 12-16,-1-9-4 0,4 6 4 0,-3-10 1 0,6 7 0 0,-3-7 0 16,4 1-13-16,-1-1 9 0,4 0-9 0,-3-2 8 15,3 2-8-15,0-9 0 0,4 0 0 0,-4 0 0 16,3 0 0-16,4 0 0 0,-3 0 0 0,3-6 0 15,-7 3-9-15,7-7-1 0,0 1 0 16,-3 0 0-16,3-1 10 0,-3-6 0 0,-1 7 0 0,4-7-8 16,-7 7 8-16,4-4 0 0,0-2 0 0,-1 5 8 15,-3-5 2-15,7 5 1 0,-7-9 0 0,0 4 0 16,4 5 1-16,-4-2 0 0,4-4 0 0,-4 0 0 16,3 7-12-16,-3-4 10 0,-3 4-10 0,3-3 10 15,0 2-1-15,-3 7 0 0,-4 3 0 0,0 0 0 16,0 0 16-16,0 0 3 0,0 0 1 0,0 0 0 15,-4 9-17-15,-7 1-3 0,8 5-1 0,-4-2 0 0,3 3-8 0,4 3 0 16,-7-4 9-16,4 4-9 0,-1 0 0 0,4 9 9 16,0-3-9-16,0-6 0 0,0 6 0 0,0-6 0 15,4 0 0-15,-1-1 0 0,4-2 0 0,-7 3 0 16,4 0 0-16,-1-4 0 0,4-5 0 0,4 6 0 16,-7-7 0-16,3 4 0 0,0-7-15 0,-4 3-3 15,4-3-1-15,0-2 0 16,-7-4-51-16,0 0-10 0,0 0-3 0,4 0-601 15,3 0-120-15</inkml:trace>
  <inkml:trace contextRef="#ctx0" brushRef="#br1" timeOffset="-116936.58">7888 12105 1335 0,'0'0'59'0,"0"0"13"0,0 10-58 0,0-1-14 0,0-9 0 0,-3 9 0 16,3 1 74-16,3 6 12 0,-3-7 2 0,4 0 1 15,-1 1-33-15,-3-4-8 0,7 3 0 0,-7-9-1 16,4 10-33-16,-4-10-6 0,0 0-8 0,0 0 11 16,7 6 13-16,-7-6 2 0,0 0 1 0,0 0 0 15,0 0 29-15,0 0 5 0,0 0 2 0,7-6 0 16,-7-4 13-16,7 1 2 0,-14 3 1 0,7-4 0 16,-4 1-31-16,1 0-5 0,-4-7-2 0,3 6 0 15,-3-8-1-15,4-1 0 0,-1 3 0 0,4-3 0 16,-3 1-22-16,3-1-5 0,0 0-1 0,0 0 0 0,3-3-12 15,4 3 9-15,0 7-9 0,-3-4 8 16,3 0 0-16,7-2 0 0,-7 8 0 0,0-5 0 16,4 5-8-16,-4 1 0 0,3-1 0 0,-3 1 0 0,4-1 0 15,-4 7 0-15,-4-3-9 0,5-3 9 16,-1 9-54-16,0 0-4 0,3 0-1 0,1 0 0 16,-4 3-31-16,3 3-6 0,5-6-2 0,-1 0 0 15,7 6-90-15,-11-3-19 0,8-3-3 0,0 10-1 16,3-10-3-16,-3 6-1 0,-1-3 0 0,1 4 0 15,-4-4 103-15,0 3 20 0,0-3 4 0,-3 3 0 0,-4 4 66 0,3-4 13 16,4-3 9-16,-6 7-12 0,-8-10 120 0,3 6 23 16,4-3 5-16,0 3 0 0,-3-3-103 0,3-3-21 15,-7 0-4-15,10 0 0 0</inkml:trace>
  <inkml:trace contextRef="#ctx0" brushRef="#br1" timeOffset="-116200.04">8498 11839 460 0,'0'0'41'0,"0"0"-33"0,0 0-8 0,4-3 0 16,-4 3 267-16,0-7 51 0,-4 4 10 0,1-3 3 15,3 6-156-15,-4-3-31 0,4-4-7 0,-7 4-1 16,0-3-47-16,0 6-9 0,4-6-3 16,-8 6 0-16,4-3-46 0,0 3-10 0,0 0-1 0,-4 0-1 15,4 0-19-15,-3 3-11 0,3 3 2 0,-4 0 0 16,-3-3 9-16,3 4 12 16,1-4-2-16,-4 3-1 0,0-3-9 0,-1 7 0 0,5-4 0 0,-1 3 0 15,8-5-13-15,-8 8 1 0,4 1 1 0,-3-4 0 16,2 0 19-16,1 1 3 0,0 6 1 0,4-1 0 15,-4-2-12-15,7-4 12 0,-7 7-12 0,0 0 12 16,3-4-12-16,1 4 0 0,3-1 0 0,-4-2 0 0,1 3 0 0,3-7 0 16,3 0 0-16,-3 1 0 0,0-1-8 0,4 1 8 15,3-1 0-15,-4 0 0 0,-3-9 0 0,0 0 0 16,18 7 8-16,-11-7 2 0,-7 0-10 16,0 0 12-16,10 0-12 0,1 3 16 0,3-3-3 15,-3 0-1-15,3 0 0 0,0 0-3 0,0 0-1 16,4-3 0-16,-11 3 0 0,10-7-8 0,-6 4-11 15,0-3 3-15,3-3 0 0,-7 6 8 16,0-4 0-16,3-8 0 0,-3 5 0 0,4 1 0 0,-4 6 0 16,4-13 0-16,-4 7 0 0,0-1 0 0,3-6 11 15,-10 4-3-15,7-4 0 0,0-3 20 0,1 4 3 16,-5 2 1-16,1-2 0 0,-1-4-32 0,-3 9 0 16,0-5 0-16,0 5 0 0,0 1 0 0,0-1 0 0,-3 1 0 15,-1 3 0-15,1 3 0 0,-1-4 0 0,0 7 0 0,4 0 0 16,0 0 10-16,0 0-1 0,0 0 0 0,0 0 0 15,0 0-9-15,0 0-11 0,0 0 3 0,0 0 0 16,0 0 8-16,0 0 0 0,-3 16 0 16,3-13 0-16,0 7 11 0,0 2-3 0,3-3 0 15,-3 1-8-15,0-1 8 0,0-6-8 0,4 7 8 16,-4 2-8-16,0-2 0 0,0-1 0 0,4 1 0 16,-4-1 0-16,0 0 0 0,3 1 0 0,1 9 0 15,-4-10 0-15,3 7 0 0,1 3 0 0,-1-1 0 16,1 1 0-16,3 6 0 0,3-6 0 0,-10 0 0 15,7 6 0-15,4-6 0 0,-7 6 0 0,3 3 0 16,0-9 0-16,0 6 0 0,0 0-12 0,3-6 12 16,-10 9 0-16,4-3 0 0,-1-6 0 0,1 6 0 15,-1 3 0-15,1-3 0 0,-4 1 9 0,0-5-9 16,0 5 11-16,0-8-3 0,-7 1 0 0,3 0 0 0,1 6-8 0,-1-9 0 16,4 3 0-16,-10-4 0 0,3-2 0 0,0-4 0 15,0 7 0-15,0-7 0 0,-4 1 0 0,0-1 0 16,4 1 0-16,-3-4 0 0,-4-3 0 0,3 3-11 15,-7 4 3-15,1-10 0 16,-1 0-22-16,-3-7-4 0,0 4-1 0,0-3 0 16,-1 3-67-16,1-7-14 0,0 1-2 0,7 0-591 15,-4-4-119-15</inkml:trace>
  <inkml:trace contextRef="#ctx0" brushRef="#br1" timeOffset="-115357.83">8936 11836 2300 0,'0'0'102'0,"0"0"21"0,0 0-99 0,0 0-24 16,0 0 0-16,0 0 0 0,0 0 23 15,0 0-1-15,0 0 0 0,3 3 0 0,1 3-22 0,-4 3 0 16,0 1 0-16,0-1-8 0,0 1 8 0,0 5 0 16,-4-2 0-16,1 3 0 0,-1 2 0 0,1 1 0 15,-4-3 0-15,3 3 0 0,-3-1 36 0,7 4 4 16,-7-9 0-16,0 6 0 0,4-4 12 0,-5 1 4 16,8-3 0-16,-3-4 0 0,3-9-21 0,0 0-4 0,0 0-1 15,0 0 0-15,0 0 3 0,0 0 1 0,0 0 0 0,0 0 0 16,0 0-23-16,7-9-11 0,-3-1 10 0,-1 1-10 15,1-1 0-15,-1-5 8 0,4-4-8 0,-7 0 0 16,0 3 0-16,0-2 0 0,0-1-12 0,4 0 12 16,-4 3-15-16,3 4 4 0,1-4 1 0,-1 0 0 15,1 13 10-15,-1-6 0 0,4 3 0 0,-3-4 0 16,3 10 0-16,0-3 11 0,0-3-3 0,0 6 0 16,4 0-8-16,-4 0 0 0,3 6 0 0,-3-3 8 15,0-3-8-15,1 0-9 0,2 6 9 0,-6-2-13 16,3 2 13-16,0-3 8 0,-7-3 0 0,7 6-8 15,0-3 0-15,0 4 0 0,0-7-12 0,0 9 3 16,-3-9 9-16,-4 0 11 0,3 10-3 0,4-4 0 16,-3-3-8-16,-4-3-11 0,7 6 3 0,-7-6 0 15,3 3 8-15,-3-3 0 0,7 0 0 0,0 0 0 16,0-3 8-16,0-3-8 0,1-3 10 0,2 5-10 16,1-11 11-16,-1 8-11 0,1-5 12 0,-1-4-12 15,1-3 8-15,3 10-8 0,0-7 0 0,0 7 0 0,0-1 0 0,1 1 0 16,-1 0 0-16,-4 2 0 0,1 7 0 0,-1 0 0 15,-2 0-10-15,2 7 10 0,1-4 0 0,-4 3 0 16,0 3-9-16,0 7 9 0,0-6 0 0,-4 2 0 16,4 4 8-16,-3-7-8 0,0 10 15 0,-1-10-3 15,8 7-1-15,-11 0 0 0,0-4-11 0,3 4 10 16,1-3-10-16,-1 2 10 0,4 1-10 0,-3-4 0 16,-1 4 0-16,1 3 0 0,3-10 0 0,0 7 0 0,-3-7-10 0,-1 1 10 31,1 6-50-31,3-7-4 0,-7-6-1 0,3 6 0 15,1-9-119-15,-4 0-24 0,0 0-5 0,0 0-839 0</inkml:trace>
  <inkml:trace contextRef="#ctx0" brushRef="#br1" timeOffset="-115133.43">9666 11908 864 0,'0'0'76'15,"-3"9"-60"-15,-4 1-16 0,7-4 0 16,-4 3 447-16,4 1 86 0,4-1 18 0,-4 4 3 16,3 2-450-16,1 1-89 0,-1-4-15 0,1 4-10 0,-1-6 10 0,1 5 0 15,3-2 0-15,-4-4 0 32,1 7-42-32,-1-7-13 0,1 1-2 0,-4-4-1 0,0-6-83 0,0 0-17 0,0 0-3 0,0 0-1 15,0 0-29-15,0 0-5 0,0 0-2 0,-11-16 0 16</inkml:trace>
  <inkml:trace contextRef="#ctx0" brushRef="#br1" timeOffset="-114983.83">9666 11522 1785 0,'0'0'159'0,"0"0"-127"16,0-6-32-16,0 6 0 0,-3-10 220 0,3 10 37 15,0 0 8-15,0 0 2 0,0 0-204 0,0 0-41 0,0 0-8 0,0 0-2 31,0 0-116-31,10 10-23 0,-3-10-5 0,4 9-614 0,-4 1-123 0</inkml:trace>
  <inkml:trace contextRef="#ctx0" brushRef="#br1" timeOffset="-114586.89">9800 11845 230 0,'0'13'10'0,"0"-7"2"0,-3 3-12 0,6 1 0 0,-3-1 0 0,0 0 0 15,4 7 356-15,3-6 69 0,0 5 14 0,0-5 2 16,0-1-358-16,0 0-72 0,4 1-11 0,-4-1-9 31,3-2-74-31,1-4-14 0,3 3-3 0,-4-3-1 0,-2-3 65 0,-1 0 12 0,3 0 4 0,-6 0 0 16,-4 0 112-16,0 0 24 0,0 0 4 0,0 0 0 15,0 0 16-15,0 0 2 0,3-9 1 0,1-1 0 16,-4 1-40-16,0-1-8 0,0 4-2 0,0-3 0 16,-4-1-26-16,8-2-6 0,-1-4-1 0,-3-3 0 0,0 0-32 0,7-2-6 15,-3 2-2-15,-1 6 0 0,1-6-16 0,-1 4 10 16,1-1-10-16,3 7 8 0,0-4-8 0,-3 1 0 15,-1 8 0-15,4-2-11 0,0-3 11 0,-7 9 14 16,7 0-3-16,0 6-1 0,4-3-10 0,0-3 8 16,-4 6-8-16,3 4 8 0,1-1 2 0,-1 1 0 15,1-1 0-15,0 0 0 0,3 1-2 0,0 5-8 16,3-5 12-16,-3-1-4 0,1 7-8 0,2-7 0 16,1 10 0-16,0-3 8 0,-1-4-8 0,-3 4 0 15,0 3 0-15,0 0 0 0,4-4 0 0,-4 4 0 16,-3-3 8-16,-4-4-8 0,0 4 0 0,-4 3 0 15,5-3 0-15,-8-7 0 16,0 4-64-16,-4-1-11 0,4 1-2 0,0-4-765 0,-11-3-153 16</inkml:trace>
  <inkml:trace contextRef="#ctx0" brushRef="#br1" timeOffset="-113719.99">9031 13021 2282 0,'0'0'50'0,"0"0"10"0,0 0 3 0,0 0 1 0,-7 0-51 0,7 0-13 16,0 0 0-16,0 0 0 0,-3-6 19 0,3 6 1 15,0 0 0-15,-4 0 0 0,0-7-12 0,1-2-8 16,-1 6 9-16,4-3-9 0,-3-4 0 0,3 1 8 16,-4-1-8-16,1 1 0 0,-1 3 0 0,1-4 0 15,-4 1 0-15,0-1 0 0,3 1 36 0,-6 0 2 16,3-1 0-16,-4 4 0 0,0 3 14 0,1-3 4 16,-1-4 0-16,1 10 0 0,-1-3-26 0,-3 3-5 15,0 0-1-15,3 3 0 0,-3 3-24 0,0 4 0 16,0-1 0-16,-4 1 0 0,4 5 0 0,0-2 0 15,0 6 0-15,0 3 0 0,0 0 0 0,0 3 0 16,-1 3 0-16,1 0 0 0,0 7 0 0,4-1 0 16,-1 4 0-16,0 2 0 0,1-2 0 0,-1 6 12 15,11-6 0-15,-10 6 0 0,6-10 16 0,1 4 3 0,3-4 1 0,3 4 0 16,4-4-17-16,0 1-3 0,0-1-1 0,4-6 0 16,0 1-11-16,3-4 0 0,-4 3 0 0,4-3 8 15,4-6-8-15,-4 6-11 0,7-12 3 0,-7 2 0 31,0 1-24-31,8-4-5 0,2-2-1 0,1-4 0 0,3-6-20 0,0 3-4 16,8-3-1-16,-4-3-737 0,3-3-148 0</inkml:trace>
  <inkml:trace contextRef="#ctx0" brushRef="#br1" timeOffset="-111649.95">11638 11246 633 0,'0'0'56'0,"0"0"-44"0,0 0-12 0,0 0 0 16,14-6 86-16,-3 6 15 0,-11 0 3 0,0 0 1 15,10 0-54-15,-10 0-11 0,0 0-3 0,0 0 0 16,0 0 26-16,0 0 5 0,0 0 0 0,0 0 1 16,0 0 27-16,0 0 6 0,0 0 1 0,0 0 0 15,0 0 4-15,0 0 1 0,0 0 0 0,0 0 0 0,0 0-42 0,0 0-8 16,-7-3-2-16,7 3 0 0,0 0-35 0,-7 0-7 15,-3-7-2-15,-1 7 0 0,4-3-12 0,0 3 0 16,-4-6 0-16,-3 6 0 0,-7 6 8 0,4-3-8 16,2-3 0-16,-6 7 0 0,-3-4 19 0,-5 3-3 15,8-3 0-15,-4 7 0 16,-3-1 8-16,4-3 0 0,-1 4 1 0,4-4 0 0,3 3-3 0,-3-6-1 16,-4 4 0-16,4-4 0 0,3 3-3 0,1-3-1 15,-1 4 0-15,0-4 0 0,1-3-4 0,3 6-1 16,-4-6 0-16,0 6 0 0,-6-6 1 0,6 3 0 15,4-3 0-15,0 7 0 0,-7-7 7 0,3 3 2 16,11-3 0-16,-4 0 0 0,1 6-2 0,3-6 0 16,-4 3 0-16,4-3 0 0,7 0-20 0,-3 10 0 15,-11-10 0-15,10 6 8 0,4-6-8 0,0 0 0 0,-4 3 0 0,4-3 0 16,0 0 0-16,0 0 0 0,0 0 0 0,4 6 0 16,-8-3 9-16,8 4-9 0,10 2 12 0,-3-9-12 15,-11 0 12-15,7 10-4 0,10-4 0 0,8-3-8 16,0 6 12-16,-4-9-12 0,-3 7 12 0,3-4-12 15,7 3 11-15,-3 0-11 0,-4-3 10 0,0 4-10 16,7-4 8-16,-3-3-8 0,-4 6 0 0,4-3 0 16,3-3 0-16,0 7 8 0,-3-7-8 0,0 3 0 15,-4-3 0-15,3 6 0 0,5-3 8 0,-5-3-8 16,5 6 0-16,-5-3 0 0,5 4 0 0,-1 2 0 16,-4-9 0-16,1 10 8 0,-4-10-8 0,0 9 0 15,-3-3 0-15,0-3 11 0,-4 4-11 0,0-7 10 16,0 9-10-16,-3-9 8 0,-1 6-8 0,-3-3 8 15,0 4-8-15,0-4 10 0,0 3-10 0,-7-6 10 16,0 0-10-16,8 3 0 0,-8-3 0 0,0 0 8 16,0 0 8-16,0 0 2 0,0 0 0 0,0 0 0 0,0 0-18 0,0 0-19 15,-4 7 4-15,-3-4 1 0,0 6 22 0,0-9 4 16,-7 6 0-16,3-3 1 0,-3 4-13 0,-4 2-18 16,1-3 4-16,-4 4 1 0,-4-7 13 0,4 6 0 15,-4 1 0-15,-3 5-9 16,-7-5 9-16,3 6 0 0,7-4 0 0,0 4 0 0,-10 3 0 0,3-4 0 15,4 4 0-15,3-3 0 0,1 3 0 0,-1-7 0 16,0 10 0-16,1-9 0 0,3 5 0 0,-1-2 0 16,-2 3 0-16,-1 0 0 0,0-4 0 0,4 4 0 0,7-3 0 0,0-4 0 15,-4 4 0-15,1 0 0 16,2-4 0-16,1 4 0 0,-7 3 8 0,7-3 6 16,11-7 2-16,-4 3 0 0,-8 4-16 0,1 0 0 0,7-4 0 15,-3-2 0-15,6 5-12 0,-3-5-3 16,0-1 0-16,7 7 0 0,0-3 15 0,4-7 0 15,-8 9 0-15,0-5 0 0,8-1 0 0,0 1 0 0,-1-7 0 0,-3-3 0 16,0 9 0-16,7-3 0 0,4 4 0 0,-8-1 0 16,-3-9 0-16,7 10 0 0,7-4 0 0,1 3 0 15,-12-5 0-15,8 2 10 0,6 3-10 0,1 1 12 16,10-1-3-16,-7-3 0 0,-7-3 0 0,4 4 0 16,7-4-9-16,-4 3 10 0,-3-3-10 0,3 4 10 15,7-7-10-15,-7 9 0 0,0-9 0 0,-3 0 0 16,7 6 0-16,-1-3 0 0,-3-3 8 0,1 0-8 0,-8 10 0 15,10-10 0-15,5 6 0 0,-5-3 0 0,-2-3 0 0,-1 6 0 16,7-2 8-16,0-4-8 0,0 0 0 0,-3 0 0 16,0 0 0-16,-1 0 0 0,5 0 0 0,-5 0 0 15,-2 0 0-15,-1 0 0 0,0 0-18 16,0 0-2-16,-3-4-1 0,-1-2 0 16,1 6-102-16,-4-3-20 15,4-3-4-15,-8 6-689 0,1-10-139 0</inkml:trace>
  <inkml:trace contextRef="#ctx0" brushRef="#br1" timeOffset="-110765.43">11215 12855 979 0,'-4'0'87'0,"4"0"-70"0,0 0-17 0,0 0 0 15,0 0 213-15,0 0 39 0,0 0 8 0,0 0 2 0,0 0-177 0,0 0-35 16,-3-3-7-16,-1-4-2 0,4 7-26 0,0 0-6 16,0 0-1-16,-7 0 0 0,0 0-8 0,7 0 0 15,0 0 0-15,0 0 8 16,-7 0 7-16,0 0 1 0,7 0 0 0,0 0 0 16,-7 10 12-16,3-1 2 0,1-3 1 0,-4 7 0 0,7-7-3 0,-4 10 0 15,-6-7 0-15,3 4 0 0,3-4 0 0,1 7-1 16,-11 0 0-16,6-4 0 0,1 4-12 0,0-4-3 15,0 4 0-15,-3 3 0 0,-4-3-12 0,7-7 0 16,10 10 0-16,-6-10 0 0,-5 7 0 0,8-4 0 16,4 4 0-16,3-7 0 0,-3 7 0 0,-1-6 0 15,1-1 0-15,6-6 0 0,1 3 0 0,-4 4 0 16,-7-10 0-16,10 6 0 0,1-3 0 0,0-3-13 16,-11 0 2-16,0 0 1 15,0 0-45-15,0 0-9 0,0 0-1 0,0 0-971 0</inkml:trace>
  <inkml:trace contextRef="#ctx0" brushRef="#br1" timeOffset="-110584.87">11123 12588 3006 0,'0'0'66'0,"0"0"14"0,-10-3 2 0,6-3 2 0,4 6-67 0,0-3-17 0,-4-4 0 0,4 7 0 16,11-9-112-16,-7 9-25 0,-4 0-6 0,0 0-661 16,0 0-132-16</inkml:trace>
  <inkml:trace contextRef="#ctx0" brushRef="#br1" timeOffset="-110283.67">11331 12905 979 0,'0'0'87'0,"0"0"-70"15,0 0-17-15,0 0 0 0,0 0 280 0,0 0 52 16,0 0 10-16,7-6 2 0,0 6-218 0,0 0-44 15,0-7-9-15,1 4-1 0,6 3-44 0,-4-6-9 0,-3 6-2 0,4-3 0 16,3 3-17-16,-3 0 0 0,-1-6-11 0,1 6 11 31,-4 0-42-31,0 0-2 0,3 0 0 0,-10 0 0 16,0 0-19-16,0 0-4 0,11 0-1 0,-11 0 0 16,0 0 0-16,0 0-1 0,7 6 0 0,0-3-516 0,-7-3-103 0</inkml:trace>
  <inkml:trace contextRef="#ctx0" brushRef="#br1" timeOffset="-110029.99">11289 13106 633 0,'0'0'56'0,"0"0"-44"0,0 0-12 0,0 0 0 0,0 0 472 15,0 0 92-15,0 0 18 0,0 0 4 0,-7-4-461 16,7 4-92-16,0 0-18 0,0 0-4 0,0 0-22 0,7-6-4 15,0 3-1-15,7-3 0 16,0 3-16-16,0-4-4 0,0 7-1 0,4-6 0 0,3 3 10 0,-3 3 3 16,-8-6 0-16,5 6 0 0,-1 0 24 0,0-3 0 15,-7-4 0-15,0 7 0 0,3 7-12 0,-2-7 4 16,9 0 0-16,-6 0 0 16,-11 0-140-16,7-7-27 0,10 7-5 0,-6 0-739 0</inkml:trace>
  <inkml:trace contextRef="#ctx0" brushRef="#br1" timeOffset="-109762.71">11765 12758 979 0,'0'0'87'0,"0"0"-70"0,0 0-17 0,-3 9 0 15,-4 7 263-15,3-7 49 0,1 7 9 0,-1-4 3 16,0 7-201-16,-3 6-40 0,4-6-8 0,3 6-2 16,-4-6-31-16,4 6-6 0,-7 3-2 0,4 0 0 15,3 4-26-15,-4-4-8 0,-3 0 0 0,4-3 0 0,-4 3 0 0,3-2-17 16,1-8 1-16,-5 1 1 16,5 0-30-16,-1-10-7 0,4-2 0 0,0-7-1000 15</inkml:trace>
  <inkml:trace contextRef="#ctx0" brushRef="#br1" timeOffset="-108962.67">11021 10892 1328 0,'0'0'59'0,"0"0"12"16,0 0-57-16,0 0-14 0,0 0 0 0,0 0 0 0,0 0 72 0,0 0 12 15,0 0 3-15,3 6 0 16,-3-6-19-16,7 9-4 0,-7-9-1 0,0 0 0 0,7 4 1 0,-7-4 0 15,-7 9 0-15,7-9 0 0,0 0 15 0,0 0 3 16,0 0 1-16,0 0 0 0,-7 0-21 0,7 0-4 16,0 0-1-16,0 0 0 0,-3 0-20 0,3 0-4 15,10-9-1-15,4-1 0 0,-6 7-32 0,-1-6 0 16,3-7 0-16,1 6 0 0,3 1 0 0,-4-7 10 16,-6 7-10-16,7-7 8 0,-1 7-8 0,1-4 10 0,-8-2-10 15,1 2 10-15,3 1-10 0,0 2 0 0,-4-2 0 16,1-4 0-16,-4 7 8 0,3-7-8 0,5 6 0 0,-5-2 8 15,-3-4-8-15,4 7 0 0,6-1 0 0,4-8 0 16,-10 8 0 0,3 4 0-16,0-3-11 0,4 2 11 0,-1 4 0 0,-10 3 0 0,0 0 0 15,7 0-8-15,-7 0 0 16,0 0 0-16,4 10 0 0,3-1 8 0,0 0 0 0,-7 7 0 0,0-3 0 16,0 9-9-16,3-4 0 15,1-5 0-15,-1 12 0 0,-6-6 9 0,6 6 0 0,4 0 0 0,0-3 0 16,-3 3 0-16,3 0 0 0,0 0 8 0,4-3-8 15,-1-3 8-15,-3 6-8 0,-3 0 10 0,6-12-10 16,5 9 0-16,-8-10 0 0,-4-2 0 0,4 5 0 16,4-5 17-16,-1-4-2 0,1-3-1 0,-11-3 0 15,0 0 22-15,7-3 5 0,7-10 1 0,-3 4 0 0,-11 0-9 16,7-1-1-16,7-9-1 0,-4 1 0 0,-6-1-15 0,0-6-2 16,-1 6-1-16,1-6 0 0,6-4-13 0,-6 4 0 15,-8-3 0-15,4 3 0 0,7 3-13 0,-3-3-9 16,-8 0-2-16,4 6 0 15,4 3-4-15,-1 7 0 16,1 0-1-16,-4-1 0 0,0 10-83 0,0 0-16 0,10 0-3 16,4 0-1021-16</inkml:trace>
  <inkml:trace contextRef="#ctx0" brushRef="#br1" timeOffset="-106913.87">12827 11691 288 0,'0'0'25'0,"0"0"-25"0,0 0 0 0,0 0 0 16,0 0 289-16,0 0 53 0,0 0 10 0,0 0 3 15,0 0-273-15,0 0-54 0,0 0-12 0,0 0-1 16,0 0 28-16,0 0 5 0,0 0 2 0,0 0 0 16,0 0-7-16,0 0-2 0,0 0 0 0,0 0 0 0,0 0 31 15,0 0 5-15,0 0 2 0,0 0 0 16,4 3-13-16,-4 7-2 0,0-1-1 0,0 7 0 15,0-7-28-15,-4 10-6 0,0-9-1 0,1 8 0 16,3-2-13-16,-4 0-3 0,1 3-1 0,-1-7 0 0,1 13 0 0,-1-6 0 16,1-3 0-16,-1 3 0 15,1-1 11-15,-1 1 2 0,1 6 1 0,3-6 0 16,-4-3-2-16,1 3-1 0,3-1 0 0,0-8 0 0,-4 5 2 16,4-5 0-16,-3-1 0 0,3 1 0 0,0-10-1 0,0 0 0 15,0 0 0-15,0 0 0 0,0 0-23 0,0 0 0 16,0 0 0-16,0-10 8 0,0 1 10 0,0-1 2 15,3-5 1-15,-3 5 0 0,4-8-6 0,-4 2-2 16,0 3 0-16,3-12 0 0,1 6-13 0,3 1 11 0,-4-7-11 0,4 6 10 16,0 0-10-16,-3 0 0 0,3 3 0 0,0 1 0 15,0 2 0-15,0-3 0 0,0 7 0 0,0 0 0 16,0-1 0-16,4 1 0 0,-1 3 0 0,1-4 0 16,0 1 0-16,-1 3 0 0,-3 2 0 0,7-2 0 15,-3 3 0-15,3-3 0 0,-3 3 0 0,3 3 0 16,0-7 0-16,-4 7 0 0,5 7-9 0,-5-4 9 15,-3 6-8-15,0-3 8 16,4 4-12-16,-4 9 12 0,-4-4-10 0,1-2 10 0,3 9-8 16,0-10 8-16,-7 7 0 0,4-3 0 0,3-1 0 0,-4-2 0 15,1 3 0-15,-1-7 0 0,4 1 0 0,-3-1 0 16,3-3 9-16,0-3-9 0,-7-3 12 0,0 0-12 16,0 0 12-16,7 0-12 0,0 0 12 0,0-3-12 15,0-3 12-15,0-3-4 0,0-1 0 0,0 1-8 16,0-7 11-16,0 7-11 0,0-10 10 0,-3 3-10 15,0 4 0-15,-1-4 8 0,1-3-8 0,-1 3 0 0,4-2 0 0,-3 8 8 16,-1-9-8-16,1 13 0 16,-1-6 0-16,1 5 0 0,-1-2 0 0,4 9 0 0,0-10 0 0,-3 10 0 15,7 0 0-15,-4 0 0 0,0-3 0 0,3 3 0 16,4-6 0-16,0 6 0 0,-3 0 0 0,3 0 0 16,-3 0 0-16,3 0 0 0,0 0-14 0,-3 9-2 15,3-9-1-15,-7 10 0 0,3-4 17 0,1 4 0 16,-1 2 0-16,1 4 0 0,-4 3 0 0,0-4 0 15,-3 4 0-15,-1 6 0 0,1-6 0 0,-1 9 0 16,-3-9 0-16,4 6 0 0,-4-6 0 0,3 6 0 16,1-6 0-16,-4 0 0 0,3-1 0 0,1 4 0 15,3-9 0-15,0 6 0 16,-3-13-68-16,3 3-16 0,0 1-3 0,-7-10-1 16,0 0-124-16,0 0-26 0</inkml:trace>
  <inkml:trace contextRef="#ctx0" brushRef="#br1" timeOffset="-106629.09">13748 11742 2372 0,'0'12'52'0,"-4"-3"12"0,1 1 1 0,-1 2 1 0,4-2-53 0,0 5-13 0,-3 1 0 0,3-3 0 16,-4 2 0-16,4 1 0 0,0-3 0 0,4-4 0 0,-4 0 14 0,7 7 0 16,-4-6 0-16,4-1 0 0,0-3-14 15,-3 4 9-15,3-7-9 0,0 3 8 16,0 3 3-16,-3-5 0 0,-1 2 0 0,-3-6 0 16,0 0-53-16,0 0-10 0,0 0-3 0,0 0 0 15,4 9-92-15,-4-9-18 0,0 0-4 0,0 0-1 0</inkml:trace>
  <inkml:trace contextRef="#ctx0" brushRef="#br1" timeOffset="-106447.58">13829 11312 2073 0,'0'0'92'0,"0"0"19"0,-7 0-89 0,3 0-22 0,1 0 0 0,3 0 0 16,0 0 149-16,0 0 26 0,3 6 5 0,1 4 0 31,-1-7-190-31,4 9-38 0,0-2-8 0,1-1-2 16,2 0-191-16,-3 4-39 0,7 12-7 0,-10-6-1 0</inkml:trace>
  <inkml:trace contextRef="#ctx0" brushRef="#br1" timeOffset="-106056.45">13921 11917 1216 0,'0'0'54'0,"0"0"11"0,0 0-52 0,0 0-13 16,7 0 0-16,-7 0 0 0,7 0 110 0,-7 0 19 16,0 0 4-16,0 0 1 0,7-6-44 0,-7 6-9 15,0 0-1-15,7-3-1 0,-4 3 15 0,-3 0 3 16,7-7 1-16,-3 4 0 0,-1-6-1 0,-3 3 0 16,4-4 0-16,0 7 0 0,-4-3-45 0,3-4-8 15,1-5-3-15,-1 5 0 0,1-9-7 0,3 4-2 16,0 2 0-16,0-6 0 0,-4-6-32 0,8 10 0 15,-4-4 0-15,4 0 0 0,-4 3 0 0,3 4 0 16,1-4 0-16,-4 7 0 0,0-1 0 0,3 10 0 16,-6-6 0-16,7 6 0 0,-1 0 0 0,-3 0 0 15,-7 0 0-15,11 6 0 0,-1-3 0 16,-3 4 0-16,1 2 0 0,-1 1 0 0,7-1 0 0,-4 0 0 16,8 7 0-16,-4-7 0 0,4 7 0 0,-4-3 0 15,3 2 0-15,1 4 0 0,-4 0 12 0,4-3-12 16,-4 2 12-16,0 1-12 0,-3-3 13 0,3 3-4 0,-4-4-1 0,1-2 0 15,3 3-8-15,-3 3 0 16,-1-10 0-16,-3 7 8 0,0-4-8 0,4-2 8 0,-4 5-8 0,-4-5 8 16,1-4-8-16,3 3-9 0,-3-6 9 0,3-3-13 15,-7 0-135-15,0 0-26 16,0 0-6-16</inkml:trace>
  <inkml:trace contextRef="#ctx0" brushRef="#br1" timeOffset="-99374.8">15289 10989 518 0,'0'0'46'0,"0"0"-37"0,0 0-9 0,0 0 0 15,0 0 248-15,0 0 48 0,0 0 10 0,0 0 2 16,0 0-172-16,0 0-33 0,-3-9-7 0,3 9-2 15,0-7-39-15,3-2-8 0,1 6-2 0,3-4 0 16,0-2-25-16,4 9-6 0,-4-9-1 0,0 2 0 16,0 4 4-16,-7 3 1 0,0 0 0 0,0 0 0 15,0 0 7-15,7 3 2 0,-7-3 0 0,7 7 0 16,-7 8 12-16,0-2 2 0,0 3 1 0,-4 2 0 16,1 11-6-16,-4-11-2 0,0 7 0 0,3 4 0 15,-3 2 6-15,4-3 2 0,-4 7 0 0,3-7 0 16,4 10-16-16,0-4-3 0,-3-6-1 0,3 13 0 15,-4-3-10-15,8-1-1 0,-1 7-1 0,-3 6 0 16,0-6-10-16,4-3 0 0,-4 12 0 0,3-2 0 16,-3-4 0-16,0 6 0 0,-3-9 0 0,3 9 0 15,-4 0 0-15,-3-6 8 0,3-3-8 0,4 0 8 0,-3-9-8 0,-1 2 0 16,-3-8 0-16,7-4 8 0,-3 0-8 0,3-6 0 16,0-1 0-16,0-8 8 0,3-1-25 0,-3-9-6 15,0 0-1-15,7-3 0 16,0-3-158-16,1-4-32 0,-1-8-6 0</inkml:trace>
  <inkml:trace contextRef="#ctx0" brushRef="#br1" timeOffset="-98811.65">15667 10926 997 0,'0'0'44'0,"0"0"9"0,0 0-42 0,0 0-11 0,0 0 0 0,0 0 0 16,0 0 95-16,0 0 17 0,0 0 3 0,0 0 1 15,0 0-37-15,0 0-7 0,3-6-2 0,-3 6 0 0,0 0-14 0,0 0-2 16,0 0-1-16,0 0 0 16,0 0-5-16,0 0 0 0,0 0-1 0,0 0 0 15,0 0 5-15,0 0 2 0,0 0 0 0,-3 9 0 0,-4 4 6 16,3-1 2-16,4-2 0 0,-3 9 0 15,-4-4-22-15,3 4-4 0,4 0 0 0,-3 6-1 0,-1 0-9 0,4 3-2 16,0-3 0-16,-3 4 0 0,3 5 5 0,0-6 1 16,0 7 0-16,0-1 0 0,0-2-4 0,0 8-1 15,0-2 0-15,0 6 0 0,0 0-13 0,-4 0-4 16,1 3 0-16,3-3 0 0,-4 0 8 0,4 0 2 16,0-7 0-16,-4-2 0 0,4 2-18 0,-3-8 0 0,3 5 0 0,0-3 0 15,0 1 0-15,0-7-9 0,3 3 1 0,1-3 0 16,-4 0 8-16,4-6 0 0,3 0 0 0,-4 0 0 15,1-10 0-15,-1 7 0 0,1-7-11 0,-1 7 11 32,1-13-46-32,-1 6-3 0,-3-9-1 0,0 0 0 15,0 0-102-15,0 0-21 0,0 0-4 0,0 0-856 0</inkml:trace>
  <inkml:trace contextRef="#ctx0" brushRef="#br1" timeOffset="-97175.53">16344 11500 345 0,'0'0'15'0,"0"0"4"0,0 0-19 0,0 0 0 16,0 0 0-16,0 0 0 0,0-9 273 0,4 6 51 16,3-4 11-16,-4-2 1 0,1 6-248 0,3-4-51 15,0-2-9-15,-4 3-3 0,5 3-25 0,-5-4 8 0,4 4-8 0,0-3 0 16,-3 3 0-16,-4 3 8 0,0 0-8 0,0 0 0 15,0 0 12-15,0 0-2 16,-4-6-1-16,4 6 0 0,0 0 38 0,0 0 7 0,-3 0 2 16,3 0 0-16,0 0 33 0,-11 0 7 0,0 0 2 0,1 6 0 15,10-6-39-15,-7 9-8 0,0-6-2 0,-4 4 0 16,1 2-9-16,-1 0-3 0,0 7 0 0,1-6 0 16,-4 2-19-16,0 4-4 0,0 3-1 15,-1-1 0-15,1 7-13 0,0-6 0 0,0 6 0 0,0 0 0 16,0-3 0-16,0 10 0 0,3-4 0 0,-3 0 0 15,0 0 0-15,-4-3 0 0,4 4 0 0,0-4 0 16,0 0 0-16,-4-3-10 0,8 3 10 0,-4-9-12 16,3 2-12-16,4 1-2 15,-4-9-1-15,4-1 0 0,0 0-38 0,4-9-8 0,3 0-2 0,0 0-616 16,-4-3-123-16</inkml:trace>
  <inkml:trace contextRef="#ctx0" brushRef="#br1" timeOffset="-96857.58">15988 11437 979 0,'0'0'87'0,"0"0"-70"0,0 0-17 0,3-3 0 0,-3 3 168 16,0 0 31-16,0-6 5 0,0 6 2 0,0 0-126 0,0 0-24 15,7-3-6-15,-7 3-1 0,0 0-21 0,0 0-5 16,0 0-1-16,8 3 0 0,-1 6 14 0,0-2 2 15,0 2 1-15,-4 7 0 0,4-4 1 0,-3 4 0 16,6 3 0-16,-6 0 0 0,3-1-7 0,0 4-1 0,4 0 0 0,-1 3 0 16,1 0-12-16,-1-3-4 0,4 3 0 0,1 1 0 15,2-8-5-15,-3 11-2 16,4-11 0-16,0 7 0 0,-1 1-9 0,1-4 10 0,-4 3-10 0,0 0 10 16,0-6-10-16,0 6 0 0,-3-3 0 0,0 3 0 31,-8-7-41-31,1-2-11 0,6 3-1 0,-3-10-1 15,0 1-61-15,4-4-12 0,-8-3-2 0,8-3-759 0</inkml:trace>
  <inkml:trace contextRef="#ctx0" brushRef="#br1" timeOffset="-96337.39">16824 10741 1159 0,'0'0'51'0,"0"0"11"0,0 0-50 0,0 0-12 15,0 0 0-15,0 0 0 0,0 0 56 0,0 0 9 0,0 0 2 0,-4 6 0 16,-3-6-12-16,0 4-3 0,-3 2 0 0,3-6 0 16,3 6-22-16,-3-3-5 0,7-3-1 15,-7 0 0-15,-4 10-4 0,4-4-2 0,4-3 0 0,-4 6 0 16,0-2 19-16,0 2 4 0,3 1 1 0,1-1 0 15,-4 0 1-15,3 1 0 0,-3 5 0 0,0-5 0 16,0 9-19-16,0-10-3 0,0 10-1 0,-4-3 0 16,4 2-8-16,-3 8-1 0,-1-8-1 0,4 7 0 15,-4-6-10-15,4 6 0 0,0-6 0 0,4 0 8 16,-1 0-8-16,1-4 0 0,3-2 0 0,3 3 0 16,1 2 0-16,-1-8 0 0,1-1 0 0,3 1 0 0,-4 2 0 15,4-2 0-15,0-1-14 0,1-6 5 16,-1 7-27-16,0-1-4 0,-4-3-2 0,4 4 0 15,0-4-32-15,0-3-6 0,0 6-2 0,0-9 0 16,-7 0-38 0,8 10-7-16,2-4-1 0,-10-6-494 0</inkml:trace>
  <inkml:trace contextRef="#ctx0" brushRef="#br1" timeOffset="-96077.56">16940 11042 115 0,'-14'10'0'0,"7"-4"10"0,4-3-10 0,-4 6 0 0,3-9 0 0,1 7 0 16,3-7 467-16,-4 9 91 0,4-9 18 0,-3 3 4 15,3 7-472-15,0 2-94 0,3-9-14 0,-3 7-13 31,0-1-25-31,0 1-5 0,0-1-1 0,4 0 0 16,-1-2-42-16,1 2-9 0,-4 0-1 0,0-9-1 16,0 0-23-16,0 0-5 0,0 0-1 0,0 0 0 0</inkml:trace>
  <inkml:trace contextRef="#ctx0" brushRef="#br1" timeOffset="-95571.45">16873 10936 921 0,'0'0'82'0,"0"0"-66"0,0 0-16 0,0 0 0 15,-3-10 143-15,3 10 25 0,0-6 4 0,0 6 2 16,3-3-152-16,1-3-30 0,-1 2-7 0,-3 4-1 15,0 0-18-15,0 0-4 16,0 0-1-16,0 0 0 0,0 0 11 0,0 0 3 0,0 0 0 0,0 0 0 16,7 0-67-16,-7 0-12 0,0 0-4 15,0 0 0-15</inkml:trace>
  <inkml:trace contextRef="#ctx0" brushRef="#br1" timeOffset="-94988.58">16990 10766 1400 0,'-11'0'62'0,"11"0"13"0,0 0-60 0,0 0-15 15,0 0 0-15,0 0 0 0,0 0 90 0,0 0 15 16,0 0 3-16,0 0 1 0,0 0-57 0,0 0-12 16,7 0-3-16,-7 0 0 0,0 0-1 0,11-3-1 15,-11 3 0-15,10 0 0 0,-3-6 11 0,-7 6 2 16,0 0 1-16,11 9 0 0,0-2-22 0,-1-4-5 15,-6 6-1-15,3 0 0 0,0 1-21 0,0-1 8 16,-4 7-8-16,1-7 0 0,-4 7 0 0,4-7 0 16,-1 7 0-16,1-3 0 0,-1 6 0 0,1-4 0 15,-4 1 0-15,3 3 8 0,1-7-8 0,-1 10 0 16,-3-3 0-16,4 0 0 0,-4 0 0 0,3-1 0 16,-3 1 0-16,0-3 0 0,0 3 0 0,0-4-16 15,0-2 4-15,0 3 0 16,-3-1-36-16,-1-2-8 0,4 3-2 0,-3-7 0 15,-1 0-118-15,1 1-24 0,-4-1-5 0</inkml:trace>
  <inkml:trace contextRef="#ctx0" brushRef="#br1" timeOffset="-94082.49">17424 11651 518 0,'0'0'46'0,"0"0"-37"0,0 0-9 0,0 0 0 15,0 0 183-15,7 0 34 0,-7 0 7 0,0 0 2 16,0 0-129-16,0 0-25 0,0 0-6 0,3 6-1 15,8-6 6-15,-4 0 1 0,0 3 0 0,0-3 0 16,0 0-7-16,4 0-1 0,-1 0 0 0,-3 6 0 16,4-6-9-16,-1 3-3 0,1-3 0 0,3-3 0 15,0 6-7-15,4-3-1 0,-4 0-1 0,4 0 0 16,-1 0-15-16,1-3-4 0,3 3 0 0,0 0 0 16,-3 3-8-16,3-3-3 0,0 0 0 0,-3 0 0 15,3 7-13-15,0-7 0 0,-3 0 8 0,3 0-8 16,-3 3 0-16,-1 3 0 0,4-6 0 0,-6 0 0 15,2 0-16-15,1 0 1 0,-4 0 0 0,0 0 0 16,4 0-33 0,-4 6-6-16,0-6-2 0,-3 0-644 0,3-6-128 0</inkml:trace>
  <inkml:trace contextRef="#ctx0" brushRef="#br1" timeOffset="-89866.89">18870 11415 403 0,'0'0'36'0,"0"0"-36"0,0 0 0 0,0 0 0 16,0 0 167-16,0 0 26 0,0 0 6 0,0 0 1 15,0 0-113-15,0 0-23 0,0 0-4 0,0 0 0 16,7-6-13-16,-7 6-3 0,0 0 0 0,7-3 0 16,-3-3 5-16,-4 6 1 0,3-7 0 0,-3 7 0 15,0 0 4-15,0 0 1 0,0-3 0 0,0 3 0 16,0 0-11-16,-3-6-3 0,3 3 0 0,-4-3 0 0,1 2-17 0,3 4-4 15,-4 0-1-15,4 0 0 0,-3-6 0 0,3 6 0 16,-7-3 0-16,0-3 0 0,3 3 8 0,0-4 1 16,1 4 1-16,-1-3 0 0,4 0 3 0,-3 3 0 15,3 3 0-15,-4-7 0 0,1 4-3 0,-1-3 0 16,4 6 0-16,-3-3 0 0,-1 3-7 0,4 0-2 16,-7-7 0-16,4 7 0 0,-4 0-12 0,0 0-8 15,-1 0 10-15,1 7-10 0,-3-4 0 0,3-3 0 16,-7 6 0-16,3-3 0 0,1 4 10 15,-1-4-10-15,-3 3 10 0,3 3-10 0,-3 1 18 0,0-1-2 16,3 1-1-16,-3-1 0 0,-3 0 9 0,3 7 3 16,-1 0 0-16,1-4 0 0,-3 4-17 0,-1 3-10 15,4 0 12-15,3-1-12 0,-3 8 12 0,4-1-12 16,-4-7 12-16,-1 11-12 0,5-4 0 0,-4 3 0 0,0 3 0 0,3-2 0 16,0-1 0-16,4-3 0 0,-3-3 0 0,-4 28 22 15,10-31-2-15,1 0-1 0,-1-1 0 16,4 8-3-16,0-8-1 0,4-2 0 0,-1 3 0 15,1 0-3-15,3-1 0 0,0 4 0 0,0-3 0 16,3 0-12-16,1-6 8 0,0 2-8 0,-1 1 0 16,4-4 8-16,0-2-8 0,-3 6 0 0,3-7 0 15,4 0 0-15,-1 1 8 0,-2-4-8 0,2 3 0 16,1-9-28-16,-1 10-8 0,1-10-1 0,0 6-1 16,-4-3 14-16,0-3 4 0,4 0 0 0,-4-3 0 15,-4 3-16-15,4-6-4 16,-3 0 0-16,3 2 0 0,-3-5-100 15,-1 3-20-15,-3-4-4 0,4 1-834 0</inkml:trace>
  <inkml:trace contextRef="#ctx0" brushRef="#br1" timeOffset="-86650.81">19096 12086 1134 0,'0'0'50'0,"0"0"10"0,-7 0-48 0,7 0-12 0,0 0 0 15,-7 0 0-15,0-6 54 0,7 6 8 16,0 0 2-16,-4-3 0 0,4 3-39 0,-7-6-7 15,4 3-2-15,3 3 0 0,0 0 26 0,0 0 5 16,-4-7 1-16,4 7 0 0,0 0 15 0,0 0 3 0,-3-3 1 0,3 3 0 16,0 0 5-16,0 0 0 0,0 0 1 0,0 0 0 15,0 0-6-15,0 0-2 0,0 0 0 0,0 0 0 16,0 0 0-16,0 0 0 0,0 0 0 0,0 0 0 16,0 0-11-16,0 0-2 0,0 0-1 0,0 0 0 15,0 0-32-15,0 0-7 0,0 0 0 0,0 0-1 16,0 0-3-16,0 0 0 0,0 0 0 0,0 0 0 15,0 0 0-15,0 0 0 0,10-6 0 0,-10 6 0 16,7 0 0-16,-7 0 0 0,7-3 0 0,4-3 0 16,-11 6 0-16,7 0 0 0,3 0 0 0,-2 0 0 15,-1 0 0-15,-7 0-8 0,0 0 12 0,10 6-4 0,1-3 4 0,-4-3 0 16,0 9 0-16,0-9 0 0,3 7-12 0,-2-4 0 16,-1 3 0-16,3-6 0 15,-10 0 10-15,11 0-10 0,-4 3 12 0,3-3-12 16,1-3 11-16,0 3-11 0,-1 0 10 0,-3 0-10 0,0 0 8 15,4 0-8-15,-11 0 0 0,7 0 0 16,-7 0 0-16,7 0 8 0,-7 0-8 0,7 9 0 0,-7-9 0 0,4 4 0 16,-4 2 0-16,0 3 0 0,0 1 0 0,0-4 0 15,0-6 8-15,-4 3-8 0,0 6 0 0,1-2 0 16,-4-4 0-16,3 9 0 0,-3-8 0 0,4 5 0 16,-4-3 8-16,3-3-8 0,-3 7 12 0,0-10-4 15,0 6-8-15,0 3 12 0,-4-9-12 0,1 10 0 0,3-10 0 16,-4 9-10-16,1-2 10 0,-5-4 0 0,1 6 0 0,4-3 0 15,-4-2 0-15,0 2 0 0,-1 3 0 0,5 1 0 16,-4-4 0-16,3 3 0 0,1 1 0 16,-1-7 0-16,0 6 0 0,1-3 0 0,-1 4 0 0,4-4 0 15,0-3 0-15,-3 7 0 0,3-1 0 16,-1 1 0-16,1-4 0 0,-3 3 0 0,-1 1 0 0,4-1 0 16,0 0 0-16,4 1 0 0,-4-4 0 0,-1 4 0 15,1-1 0-15,0 0 0 0,0 1 0 0,4-4 0 16,-4-3 0-16,3 3 0 0,-3-2 0 0,7-4 0 15,-3 6 0-15,3-6 0 0,0 0 0 0,0 0 0 16,0 0 0-16,0 0 0 0,0 0 0 0,3 9 0 16,-3-9 0-16,4 7 0 0,-4-7 0 0,10 3 0 15,1 3 0-15,-1-3 0 0,1 3 0 0,3-3 0 16,0 4 0-16,0-4 0 0,4-3 8 0,0 6-8 0,-1-3 0 0,-3 4 8 16,0-7-8-16,4 6 0 0,0-3 0 0,-1-3 0 15,1 6 0-15,-4-3 8 0,4-3-8 0,-4 0 0 16,0 0 0-16,0 0 0 0,4 0 0 0,-4 7 0 15,-4-14 0-15,5 7 8 0,-1 0-8 0,0 0 0 16,-4-3 8-16,1 3-8 0,3 0 0 0,-3-6 0 16,-1 6 0-16,1 0 0 15,-4 0 0-15,3 0 0 0,-2 0 0 0,-1 0 0 16,-7 0-31-16,7 0-1 0,-7 0 0 0,0 0 0 16,0 0-104-16,0 0-22 0,0 0-4 0,0 0-621 15,0 0-124-15</inkml:trace>
  <inkml:trace contextRef="#ctx0" brushRef="#br1" timeOffset="-81894.81">19685 11713 460 0,'0'0'41'0,"0"0"-33"15,0 0-8-15,0 0 0 16,0 0 165-16,0 0 31 0,0 0 7 0,0 0 1 16,0 0-108-16,0 0-22 0,0 0-4 0,0 0-1 15,0 0-9-15,0 0-3 0,0 0 0 0,0 0 0 0,0 0-13 0,0 0-4 16,0 0 0-16,0 0 0 0,0 0-40 0,0 0-19 15,0 0 2-15,0 0 0 0,0 0 29 0,0 0 7 16,-7 7 1-16,0-4 0 0,3 3 3 0,1-3 1 16,-4 3 0-16,-4 4 0 0,4-1-8 0,0 1 0 15,-3-1-1-15,-1 0 0 0,4-2 6 0,0 2 2 16,0 0 0-16,0 1 0 0,-4-1-10 0,4 1-1 16,0-1-1-16,0 7 0 0,0-7-11 0,0 7 0 0,3-4 0 15,-3 4 0-15,4 0 0 0,-1-4 0 0,1 7 0 0,-1-3 0 16,4 3 0-16,-3-1 0 0,-4-2 0 0,3 3 0 15,1 0 0-15,-1-4 0 0,0 4 0 0,4-3 0 16,-3-4 0-16,3 4 8 16,0-6-8-16,0 5 0 0,0-2 8 0,0-4-8 15,3-3 0-15,1 4 8 0,3-1 0 0,0 1-8 0,4-4 12 16,-1-3-4-16,4 3-18 0,-3-2-4 0,-4-4-1 0,4 6 0 31,3-6-113-31,0 0-24 0,0 0-4 0,0 0 0 0</inkml:trace>
  <inkml:trace contextRef="#ctx0" brushRef="#br1" timeOffset="-81563.81">19777 11970 1587 0,'0'0'70'0,"0"0"15"0,0 0-68 0,0 0-17 16,0 0 0-16,3 10 0 0,-3-10 43 0,7 6 5 16,-7-6 0-16,4 3 1 0,-4-3-7 0,0 10-2 15,3-1 0-15,-3-3 0 0,4 4-22 0,-4-7-5 16,-4 9-1-16,4-8 0 0,-3 5-12 0,3 0 0 15,-4-2 0-15,4 2 0 0,-3-6 0 0,3-3-18 0,-4 6 4 0,1 4 1 32,-4-1-15-32,3-9-2 0,4 0-1 0,-3 10 0 15,-4-4-176-15,7-6-35 0,0 0-7 0,0 0-2 0</inkml:trace>
  <inkml:trace contextRef="#ctx0" brushRef="#br1" timeOffset="-81319.46">19854 11801 979 0,'0'0'87'0,"0"0"-70"16,0 0-17-16,0 0 0 0,0 0 194 0,0 0 35 15,0 0 7-15,0 0 2 0,0 0-186 0,0 0-36 16,0 0-8-16,0 0-8 16,0 0-94-16,0 0-25 0,0 0-5 0,0 0-351 15,0 0-70-15</inkml:trace>
  <inkml:trace contextRef="#ctx0" brushRef="#br1" timeOffset="-80859.25">19914 11810 1544 0,'0'0'68'0,"0"0"15"15,0 0-67-15,0 0-16 0,0 0 0 0,0 0 0 16,0 0 41-16,7 0 5 0,0 0 1 0,0 0 0 0,-7 0-29 0,0 0-6 16,0 0 0-16,8 10-1 0,-8-10 6 0,3 6 2 15,-3-6 0-15,7 3 0 0,-3 7 31 0,3-4 6 16,0-3 2-16,-4 7 0 0,4 2-2 0,0-3 0 15,-3 1 0-15,3-1 0 0,0 1-24 0,-3-1-6 16,3 1-1-16,0-1 0 16,0 7-25-16,0-7 0 0,3 4 8 0,-3 2-8 15,0-5 0-15,-3 5 0 0,3-5 0 0,-7-1 0 0,4 10 0 0,-8-3 0 16,4-7 0-16,-7 4 8 0,3 2-8 16,-6-5 0-16,3-1-10 0,-4 7 10 0,1-7-14 0,-1 1 3 15,1-1 1-15,-5 7 0 16,5-13-42-16,-4 6-9 0,0 1-2 0,-1-4 0 15,1 3-185-15,4 1-38 0,-15-1-7 0,7-9-2 0</inkml:trace>
  <inkml:trace contextRef="#ctx0" brushRef="#br1" timeOffset="-79997.81">20401 10854 1616 0,'0'0'72'0,"0"0"14"16,4-6-69-16,-4 6-17 0,3-3 0 0,1-4 0 16,3 4 58-16,-7 3 8 0,0 0 2 0,0 0 0 0,0 0-58 0,0 0-10 15,0 0 0-15,0 0 0 0,0 0 0 0,0 0 0 16,0 0 0-16,3 10 0 0,-3-1 0 15,0 0 18-15,0 1-2 0,0-4 0 0,4 4 30 16,-4-1 6-16,-4 0 0 0,4 1 1 0,0-1 0 16,0 1 0-16,0 8 0 0,4-2 0 15,-4 3-17-15,0 6-3 0,0-3-1 0,0 3 0 0,3 10 4 0,1-1 0 16,-4 4 0-16,3-1 0 0,-3 4-20 0,0-3-4 16,0 6-1-16,0-1 0 0,0 5-1 0,0-5 0 15,0 11 0-15,0-10 0 0,0 3 6 0,0-3 2 16,0-4 0-16,-3-2 0 0,3-4 1 0,0-5 0 15,-4 5 0-15,1-6 0 0,-1 1-8 0,1-4-2 0,-1 3 0 16,1-3 0-16,-4 3-9 0,3-9 0 0,1 6 0 16,-1 3 8-16,1-3-8 0,-1 1 0 0,1-5 0 0,-1 5 0 15,4-1-16-15,-4-3 0 0,4 3 1 0,4-6 0 32,-4-4-30-32,7 4-7 0,-7 0 0 0,4-10-1 15,3 7-6-15,-4-10-1 0,-3-6 0 0,0 0 0 16,0 0 4-16,7 0 1 0,-7 0 0 0,7-6-597 0,-3-4-119 0</inkml:trace>
  <inkml:trace contextRef="#ctx0" brushRef="#br1" timeOffset="-79505.12">20655 10810 748 0,'18'-6'33'0,"-15"3"7"0,1-4-32 0,3 4-8 16,-4-6 0-16,4 3 0 0,4-4 184 0,-7 1 34 15,-1 9 7-15,4-6 2 0,-7 6-182 0,0 0-36 16,0 0-9-16,0 0 0 0,0 0 0 0,0 0 0 15,0 0 0-15,0 0 0 0,0 0 52 0,0 6 4 16,0 3 2-16,0 1 0 0,-3-4 10 0,-1 3 1 16,4 4 1-16,0-7 0 0,0 10 9 0,-3-4 1 15,-1 4 1-15,4 3 0 0,4-3-21 0,-4 2-5 16,-4 1-1-16,8 9 0 0,-1-2-33 0,4 2-6 16,-3 0-2-16,-1 3 0 0,1-2-13 0,-1 8 11 0,1 4-11 0,-1-3 10 15,1-1-10-15,-1 7 8 0,-3 0-8 0,0 3 8 16,0 6 8-16,0-2 2 0,0-4 0 0,-3-4 0 15,3 11 21-15,-4-10 4 0,1 3 1 0,-1-3 0 16,1-4-23-16,-1-2-4 0,-3 0-1 0,4 2 0 16,-1-2-8-16,1-3-8 0,-4 2 12 0,3-9-12 15,0-3 18-15,1 4-3 0,-1-4-1 0,1 0 0 16,-4-6-14-16,7-1-10 0,-4-8 2 0,4 9 0 16,-3-10 8-16,3-3 11 0,0-6-3 0,0 0 0 15,0 0-113-15,0 0-23 0,0 0-5 0,0 0-660 16,0 0-132-16</inkml:trace>
  <inkml:trace contextRef="#ctx0" brushRef="#br1" timeOffset="-77276.29">20941 12187 1267 0,'0'0'56'0,"0"0"12"0,0 0-55 0,0 0-13 0,-4-3 0 0,4 3 0 16,0 0 212-16,0 0 39 0,4-10 8 0,3 4 1 16,0-3-224-16,4 5-44 0,-1-2-10 0,1-3-2 15,-4 9 20-15,3-7 0 0,-3-2 0 0,4 9 0 16,-4-9 22-16,-3 9 8 0,-4 0 2 0,7-10 0 15,0 10 27-15,0-9 5 0,-4 3 2 0,4 2 0 16,-3-2-27-16,3 3-6 0,0 3-1 0,-7 0 0 16,7-6-16-16,4 6-4 0,-1 0-1 0,1 6 0 0,-1-3-11 0,1 3 0 15,0 4 0-15,3-1 0 0,-4 1 0 0,-3-1 0 16,4 7 0-16,-1-1 0 0,-6-2-8 0,7 6-4 16,-4 0-1-16,-4 6 0 0,4-6 13 0,-7 6 13 15,0 0-2-15,0-7-1 0,-3 11-10 0,-1-10 0 16,-3 6 0-16,0-7 0 0,-4 1 0 15,1 6-9-15,-4-6 9 0,0-3-10 0,-4 3 10 0,0-1 0 16,1-2 0-16,-1 0 8 0,4-4-8 0,0 4 0 16,-4-7 8-16,4 1-8 0,0-1 0 0,0-2-8 15,3-4 0-15,1 3 0 0,-1-3 8 0,1-3 12 16,-1 0-2-16,4 0-1 0,0-3-9 0,3-3 0 16,4 6 0-16,0 0-11 0,0 0 11 0,0 0 0 15,0 0-9-15,0 0 9 0,0 0 0 0,0 0 0 0,0 0 0 0,0 0 0 16,7 6 20-16,4-3 8 0,0 3 1 0,-1-3 1 15,4 4-30-15,0-4 0 0,1 3 0 0,2 4 0 16,4-10 0-16,-3 6 11 0,7-6 0 0,-4 3 0 16,0-3-11-16,4 0 0 0,-8 0 0 0,4 0 0 15,1-3 0-15,-5-3 0 0,1-1 8 0,-4 4-8 16,0-3 0-16,0 6-11 0,-3-10 1 16,-1 1 0-16,-6 0-153 15,3-1-30-15,-3-5-7 0</inkml:trace>
  <inkml:trace contextRef="#ctx0" brushRef="#br1" timeOffset="-76418.99">20937 10462 1677 0,'0'0'74'0,"0"0"16"0,-7 0-72 0,7 0-18 0,-3 0 0 0,3 0 0 15,0 0 59-15,0 0 8 0,0 0 1 0,0 0 1 16,0 0-31-16,0 0-6 0,0 0-2 0,0 0 0 15,0 0 14-15,0 0 2 0,0 0 1 0,0 0 0 16,0 0 1-16,0-6 0 0,0-4 0 0,3 10 0 16,-3-9-9-16,7 6-2 0,-3-3 0 0,-1-4 0 0,4 7-23 0,1-3-5 15,-1-4-1-15,0 4 0 16,3-3-8-16,1 6 10 0,-1-4-10 0,1-2 10 0,3 6-10 0,4-4 8 16,-1-2-8-16,1 9 8 0,0-6-8 0,3 6 0 15,0-3 9-15,-3-4-9 0,-1 7 0 16,1 7 0-16,-4-7 0 0,0 0 0 0,-3 3 0 15,-1-3 8-15,1 6-8 0,-11-6 11 0,10 0-11 16,-6 9 0-16,3-2 0 0,0 2 0 0,-3 1 0 0,-1-1 0 16,-3 0 0-16,0 7 8 0,0-3-8 0,0 5 0 15,-3 1 0-15,-4 6 0 0,3-6 0 0,-7 6 0 16,4-6 12-16,-3 6-4 0,-1 3-8 0,1-3 0 16,-1 4 0-16,4-11 0 0,-7 8 0 0,0-1 0 0,3-7 0 15,-3 1 0-15,0 0 0 0,0 0 0 0,0-3 0 0,0-7 0 16,3 0 0-16,0 1 0 0,1-4 0 0,-1-3 8 15,4 3-8-15,0-2 8 0,0-4-8 0,-3-4 8 16,3 4 8-16,-1-6 2 0,5 3 0 0,-1-3 0 16,-3-4-31-16,0 1-7 0,4 0 0 0,-1-1-1 15,1 4 12-15,-1-4 9 0,1 1-12 16,-1 0 12-16,4-1-8 0,0 1 8 0,0 3 0 0,0 6 0 16,7-4 0-16,-3 4 0 0,3-6 0 0,3 6 0 15,4 0 8-15,4 0 9 0,3 0 2 0,0 6 0 16,4-6-3-16,3 4-1 0,-3 2 0 0,7-6 0 15,-4 6-7-15,0-3-8 0,0 4 11 0,1-4-11 16,-8-3 10-16,0 9-10 0,0-3 8 0,-7-3-8 16,0 7 12-16,-3-4-4 0,0 4 0 0,-1-1 0 15,-3 0-8-15,0 1-14 0,-3 5 3 0,-1-5 1 16,1-1-95-16,-1 7-19 0,-3-3-4 0</inkml:trace>
  <inkml:trace contextRef="#ctx0" brushRef="#br1" timeOffset="-68993.16">12802 12720 230 0,'0'0'10'0,"0"0"2"0,0 0-12 0,0 0 0 15,0 0 0-15,0 0 0 0,0 0 149 0,0 0 27 16,0 0 6-16,0 0 1 0,0 0-134 0,-3 3-26 15,-1 3-6-15,-3-6-1 0,0 7 23 0,0-7 4 16,7 0 1-16,0 0 0 0,0 0 22 0,0 0 5 0,0 0 1 0,0 0 0 16,0 0-39-16,0 0-7 0,0 0-2 0,0 0 0 15,0 0 13-15,0 0 3 0,0 0 0 0,0 0 0 16,0 0-10-16,0 0-2 0,0 0 0 0,0 0 0 16,0 0 20-16,0 0 3 0,0 0 1 0,0 0 0 15,0 0 1-15,0 0 1 0,0 0 0 0,0 0 0 16,11-7-29-16,-1 7-5 0,-6-6-2 0,6 6 0 15,-10 0-6-15,7-3 0 0,0 3-1 0,4 0 0 16,-7 0 7-16,6 0 2 0,-3 0 0 0,0 0 0 16,0 0-20-16,4-6 0 0,0 6 0 0,-1 0 0 15,1 6 0-15,-1-6-9 0,4 0-1 0,0 0 0 16,1 0 22-16,2-6 4 0,1 6 0 0,0 0 1 16,-8 6 0-16,4-6 0 0,4 0 0 0,-1 0 0 15,-6 0-9-15,0 3-8 0,3 3 12 0,-7-6-12 16,0 0 16-16,3 0-3 0,-10 0-1 0,0 0 0 0,0 0-1 0,0 0-1 15,0 0 0-15,0 0 0 0,0 0 6 0,0 0 0 16,0 0 1-16,0 0 0 0,0 0-5 0,0 0 0 16,0 0-1-16,0 0 0 0,0 0-11 0,0 0 0 15,0 0 9-15,0 0-9 0,0 0 0 0,0 0 0 16,0 0 0-16,0 0 8 0,0 0-8 0,0 0 0 16,0 0 0-16,-3 10 0 0,-1-1 0 0,1-3 0 15,-4 4 0-15,0-7 0 0,-4 3 0 0,4-3 0 16,-3 4 0-16,-1 2 0 0,4-3 0 0,-4 4 0 15,4-7 0-15,-3 6 0 0,-1-3 0 0,1 4 0 0,-1-7 0 16,4 10 0-16,-4-10 0 0,-3 6 0 16,4-3 0-16,-1 4 0 0,0-7 0 0,-3 6 0 15,4-2 0-15,-4 2 0 0,3 0 0 0,-3 1 0 16,0-1 0-16,3 1 0 0,-3-1 0 0,4 4 0 16,-5-4 0-16,5-6 0 0,-1 7 0 0,1-4 0 0,3 3 0 0,0-6 0 15,0 4 0-15,-1-7 9 0,5 6-9 0,-1-3 0 16,-3 6 0-16,4-2 0 0,-1-4 0 0,4-3 0 15,0 0 0-15,0 6 0 0,-3-3 0 0,3-3 0 16,-4 10 0-16,4-10 0 0,0 6 0 0,0-3 0 16,0-3 0-16,-3 6 0 0,3-6 0 0,0 10 0 15,0-1 0-15,0-9 0 0,3 6 0 0,-3-6 0 16,7 10 0-16,-3-7 0 0,-1 3 0 0,4-3 0 16,-7-3 0-16,11 7 0 0,0-1 0 0,-4-3 0 15,3 3 8-15,-3-3-8 0,4-3 0 0,-1 0 0 0,1 0 12 16,0 0-12-16,-1 0 12 0,1 0-12 0,-1 0 8 15,1 0-8-15,0 0 0 0,-1 0 0 16,4 0 0-16,-3 0 0 0,-1 0 0 0,4 0 0 0,-6-3 8 16,6 3-8-16,-4-6 0 0,1 6 0 0,-1 0 8 15,1 0-8-15,0 0 0 0,-1-3 0 0,4 3 0 0,-3-6 0 16,-4 6 0-16,3 0 0 16,-2 0-20-16,2 0-8 0,-10 0-2 0,0 0 0 15,7-7-102-15,0 7-20 0,-7 0-4 0,0 0 0 16,0 0-12-16,4-3-3 0,6-3 0 0,-10 6-524 0</inkml:trace>
  <inkml:trace contextRef="#ctx0" brushRef="#br1" timeOffset="-68238.66">13402 12337 403 0,'0'0'17'0,"0"0"5"0,0 0-22 0,0 0 0 0,0 0 0 0,0 0 0 15,0 0 180-15,0 0 31 0,0 0 6 0,0 0 2 16,0 0-169-16,0 0-34 0,0 0-6 0,0 0-2 16,0 0-8-16,0 0 0 0,0 0 0 0,0 0 0 15,-3 7 0-15,3-7 0 0,-4 3 0 0,0 3 0 16,1-3 20-16,-1 7 12 0,-3-4 3 0,4 3 0 16,-4 1 31-16,0-1 6 0,0 0 2 0,3 1 0 15,-3-1-16-15,0 4-3 0,0-1-1 0,0-2 0 16,-4-1-37-16,4 7-7 0,0-7-2 0,0 10 0 0,-3-10-8 15,-1 7 0-15,7-6 0 0,-3-1 0 16,0 7 0-16,0-4 0 0,4-2 0 0,-1-1 0 16,4 4 0-16,0-4 8 0,0 0-8 0,0 1 0 15,0-10 9-15,4 3-9 0,-1 13 10 0,1-7-10 0,3-3 0 0,0 4 0 16,0-7 0-16,4 6 0 0,-4 1 0 0,0-4 0 16,3-3 0-16,1 3 0 0,3 4-20 0,-3-1-4 15,-1-9-1-15,1 6 0 16,-1-2-43-16,1 2-8 0,-4-3-1 0,4-3-1 15,-4 6-103-15,0-6-21 0</inkml:trace>
  <inkml:trace contextRef="#ctx0" brushRef="#br1" timeOffset="-67936.47">13526 12569 1695 0,'0'0'75'0,"0"0"16"0,0 0-73 0,0 0-18 0,0 0 0 0,0 0 0 15,0 0 35-15,0 0 3 0,0 0 1 0,0 0 0 16,0 0-39-16,0 0 0 0,0 0 0 0,0 0 0 0,0 0 0 15,0 0 0-15,3 10 0 0,-3-10-8 0,4 6 0 0,-4 3 0 16,0-9 0-16,0 10 0 0,0-1-11 0,0-2-1 16,0-7-1-16,-4 9 0 15,4-9-138-15,0 0-27 0</inkml:trace>
  <inkml:trace contextRef="#ctx0" brushRef="#br1" timeOffset="-67720.49">13564 12372 1555 0,'0'0'138'0,"0"0"-110"0,0 0-28 0,0 0 0 0,0 0 167 0,0 0 28 0,0 0 5 0,0 0 2 31,4-6-318-31,-4 6-64 0,7-10-13 0,-7 10-3 0</inkml:trace>
  <inkml:trace contextRef="#ctx0" brushRef="#br1" timeOffset="-66878.94">13684 12265 864 0,'0'0'76'0,"-7"0"-60"16,7 0-16-16,-3 6 0 0,-1-6 164 0,1 4 29 15,3-4 7-15,-4 0 0 0,1 0-142 0,3 0-29 16,0 0-5-16,0 0-2 0,0 0-6 0,0 0 0 15,0 0-1-15,0 0 0 0,0 0-5 0,0 0-1 16,0 0 0-16,0 0 0 0,0 0 7 0,0 0 0 16,0 0 1-16,0 0 0 0,0 0 15 0,0 0 4 15,0 0 0-15,0 0 0 0,0 0-20 0,0 6-4 16,0-6-1-16,3 3 0 0,-3 6-11 0,0-2 0 16,4-4 0-16,-1 6 0 0,-6-3 0 0,3 4 0 0,0-1 0 0,0 1 0 15,7-4 18-15,-4 3 2 0,1 1 0 0,-1-1 0 16,4 1 3-16,0-1 1 0,0 0 0 0,-3 1 0 15,-1-1-16-15,1 7-8 0,0-7 8 0,-1 7-8 16,-3-3 0-16,4 2 0 0,-4 1 0 0,3-4 0 16,1 4 0-16,-4-6 0 0,-4-1 0 0,4 10 0 15,0-10 8-15,-3 7-8 0,-1-7 8 0,1 7-8 16,-5-7 8-16,1 1-8 0,0-7 8 0,4 6-8 16,-4-2 0-16,7-7-10 0,0 0 1 0,0 0 0 15,0 0-125-15,0 0-25 16,-18 0-5-16,4 6 0 0</inkml:trace>
  <inkml:trace contextRef="#ctx0" brushRef="#br1" timeOffset="-66157.23">14026 12657 1206 0,'0'0'53'0,"0"0"11"0,0 0-51 15,0 0-13-15,0 0 0 0,0 0 0 0,0 0 32 0,0 0 3 16,0 0 1-16,0 0 0 0,0 0-36 0,0 0 0 16,0 0 0-16,0 0 0 15,0 0 13-15,-7 0-4 0,0-6-1 0,7 6 0 0,0 0 45 0,-3 0 9 16,-4 0 2-16,0 6 0 0,0-6 7 0,0 3 1 15,0-3 1-15,-1 7 0 0,5-7-35 0,-4 6-7 16,0-3-2-16,0 3 0 0,0-3-20 0,0 4-9 16,-4-4 8-16,4 3-8 0,0-3 0 0,-4 7 8 15,1-4-8-15,3 3 0 0,0-2 20 0,0 2-2 16,0 0 0-16,0 1 0 0,-1-1-6 16,5 1 0-16,-4 8-1 0,3-8 0 0,1 5-11 0,-1-2 10 0,-3 3-10 15,4 3 10-15,-1-1 0 0,1 4 0 0,-1-3 0 0,1 0 0 16,3 0 18-16,0 0 3 0,0-4 1 0,0 4 0 15,3 0-32-15,1 0-10 0,-1-4 0 0,4 1 0 16,0-3 10-16,0-4 11 0,0 0-3 0,0 4 0 16,1-4-8-16,2-6-16 0,-3 4 4 0,0-4 1 31,4 3-22-31,-1-3-5 0,1-3-1 0,-4 7 0 0,-7-7-30 16,7 0-7-16,4-7 0 0,-4 7-492 0,-7 0-97 0</inkml:trace>
  <inkml:trace contextRef="#ctx0" brushRef="#br1" timeOffset="-65838.08">13804 12968 2314 0,'0'0'51'0,"0"0"10"0,0 0 3 0,0 0 1 0,0 0-52 0,7 0-13 15,4 0 0-15,-4 0 0 0,3-7 0 0,-2 7 0 16,2 0 0-16,-3 7 0 0,4-7 0 0,-4 3-16 16,-7-3 3-16,7 0 1 15,-7 0-26-15,7 0-5 0,-7 0-1 0,0 0 0 16,0 0-4-16,7 9-2 0,-7-9 0 0,0 0 0 0,0 0 32 0,0 0 6 15,4 6 2-15,-4-6 0 0,7 4-11 0,-7-4-3 16,7 0 0-16,0 0-524 16,0 0-104-16</inkml:trace>
  <inkml:trace contextRef="#ctx0" brushRef="#br1" timeOffset="-64733.97">14436 12532 730 0,'0'0'32'0,"0"0"8"0,0 0-32 0,0 0-8 0,7-7 0 0,-7 7 0 16,0 0 17-16,0 0 3 0,3-3 0 0,-3 3 0 16,0 0 7-16,0 0 1 0,0 0 1 0,0 0 0 15,0 0 72-15,0 0 15 0,0 0 2 0,0 0 1 16,-7 3-3-16,0 4 0 0,0-4 0 0,0 3 0 16,0 4-37-16,0-4-8 0,-4-3-2 0,4 3 0 15,0-3-43-15,-3 7-9 0,-1-10-1 0,0 9-1 16,1-9-15-16,-1 10 0 0,1-4 0 0,-1 3-10 15,-3-2 10-15,3 2 0 0,-3-6 8 0,4 6-8 16,-4 1 0-16,7-1 0 0,-4-2 0 0,0 2 0 16,1 0 0-16,-1 1 0 0,8-4 0 0,-4-3-8 15,-4 7 8-15,8-4 11 0,3-6-3 0,0 0 0 16,0 0-8-16,0 9 12 0,-4 1-12 0,4-10 12 16,0 0-12-16,0 0 0 0,0 0 0 0,0 0 0 0,4 6 0 0,3-3-9 15,0 3 9-15,0-2-13 0,-7-4 13 0,7 6 0 16,3-3 0-16,1-3 0 0,0 0 11 0,-1 0 5 15,1 0 0-15,3 0 1 0,-4 0-1 0,5 0 0 16,-1 0 0-16,0 0 0 0,0 0-16 0,0 0 0 16,-3 6 0-16,-1-6-9 0,1 0 9 0,-11 0 0 15,7 3 0-15,-7-3 0 0,0 0 0 0,0 0 0 16,0 0 0-16,3 7 8 0,4 2 0 0,-7-9 0 16,0 0 0-16,0 0 0 0,0 9 5 0,0-9 2 15,0 0 0-15,0 7 0 0,0-7-4 0,-3 9-1 16,3-9 0-16,0 0 0 0,-7 3-10 0,3-3 0 15,-3 10 9-15,0-10-9 0,0 6 0 0,0-3 0 16,-4 3 0-16,4-6 8 0,-3 10-8 0,-1-10 0 16,1 6 0-16,-1-3 0 0,0-3 0 0,4 6 8 0,-3-2-8 0,3 2 8 15,0-3-8-15,7-3 0 0,-7 0-8 0,7 0 8 16,0 0 0-16,0 0 0 0,0 0 0 0,0 0 0 16,0 0 0-16,0 0 0 0,0 0 0 0,0 0 0 15,0 0 0-15,0 0 0 0,0 0 0 0,0 0 0 16,0 0 0-16,7 6 0 0,0-3 0 0,0-3 0 15,3 7 0-15,-3-7 0 0,1 0 0 0,-8 0 8 16,7 0-8-16,-7 0 0 0,0 0-8 0,0 0 8 16,0 0 0-16,0 0 0 0,0 0 0 0,0 0 0 15,0 0 0-15,3 9 0 0,-3-9 0 0,0 9 0 0,-7-2 0 16,4-4 0-16,3-3 0 0,-4 9-8 0,0-2 8 16,4-7 0-16,-3 3 10 0,-4 3-10 0,7-6 0 0,-4 9 0 15,-3 1 0-15,4-4 0 0,-4 3 0 16,0 1 0-16,0-1 0 0,0 1 0 0,-4-1-9 15,7 7 9-15,-3-4-13 0,4 4 5 0,-4 0 8 16,3 2 0-16,-6-5 0 0,3 9 0 0,0-3 0 0,3-7-8 16,-3 4 8-16,3 3 0 0,1-10 0 0,3 1 0 15,3-1 0-15,-3 0 0 0,4 7 0 0,-4-6 0 16,11-1 0-16,-4 0 0 0,0 1 0 0,0 5 0 16,0-5 0-16,7 5 0 0,-4-5 0 0,1 2 0 15,0 1 0-15,3 0 0 16,-4-4-30-16,1 0-1 0,0 1 0 0,3-1 0 15,-4 4-145-15,1-4-28 0,-1-6-7 0,-3 7-1 0</inkml:trace>
  <inkml:trace contextRef="#ctx0" brushRef="#br1" timeOffset="-64188.81">14623 12695 576 0,'0'0'51'0,"0"0"-41"16,0 0-10-16,0 0 0 0,0 0 280 0,0 0 53 15,0 0 11-15,0 0 3 0,-7 0-255 0,3 6-52 16,4-6-9-16,-7 3-3 0,0-3-9 0,0 6-3 16,0-2 0-16,7-4 0 0,-4 6 4 0,-3 3 0 0,7 1 0 0,-7-1 0 15,4 7 16-15,3-7 3 0,-4 7 1 0,1-4 0 16,-1 7-3-16,4-3 0 0,0 3 0 0,-3 0 0 16,3-4-14-16,0 4-3 0,0 6-1 0,-4-6 0 15,4 0 4-15,0 0 1 0,-3-1 0 0,3 7 0 16,0-9-24-16,-4 3 0 0,4 0-12 0,0 0 4 15,0-4-14-15,-4 4-2 0,4-10-1 0,-3 7 0 16,3-3-7-16,0-7-2 0,0 3 0 16,0 1 0-16,0-10-158 15,0 0-32-15,0 0-7 0,0 0-1 0</inkml:trace>
  <inkml:trace contextRef="#ctx0" brushRef="#br1" timeOffset="-63648.35">14781 13131 1094 0,'0'0'48'0,"0"0"11"0,0 0-47 0,0 0-12 16,0 0 0-16,0 0 0 0,4 9 260 0,-4 0 51 15,3 1 9-15,-3-1 3 0,4 1-260 0,-4-4-52 16,0-6-11-16,0 9 0 0,0-9 0 0,4 10-11 16,-8-1 11-16,4 1-12 0,-4-4 12 0,1-3 11 15,-1 6-3-15,4-9 0 0,0 0-25 0,0 0-6 16,0 0-1-16,0 0 0 16,0 0-90-16,0 0-18 0,0 0-4 0,0 0-692 0</inkml:trace>
  <inkml:trace contextRef="#ctx0" brushRef="#br1" timeOffset="-63410.48">14965 13247 2516 0,'0'0'56'0,"0"0"11"0,0 0 2 0,0 0 1 0,0 0-56 0,0 0-14 0,0 0 0 0,0 9 0 31,0-9-40-31,0 0-12 0,0 0-1 0,0 0-1 16,0 10-50-16,0-10-9 0,0 0-3 0,3 6 0 15,-3-6 18-15,0 0 3 0,0 0 1 0,0 9 0 0,0-9 48 0,0 0 10 0,0 0 1 0,0 0 1 16,0 0 14-16,0 0 4 0,0 0 0 16,0 0 0-16</inkml:trace>
  <inkml:trace contextRef="#ctx0" brushRef="#br1" timeOffset="-62959.67">15173 12745 2131 0,'0'0'47'0,"0"0"9"0,0 0 3 0,0 9 1 0,-4 1-48 0,4-1-12 0,0 1 0 0,0-1 0 16,0 7 12-16,0-4 0 0,0 4 0 0,0 3 0 15,0 0-4-15,-3-1-8 0,3 4 12 0,-4-3-4 16,1 0 6-16,-1 0 1 0,1 6 0 0,-1-6 0 16,-3 6 3-16,4-6 1 0,-4-1 0 0,3 1 0 15,1 0-6-15,-1-3-1 0,4 2 0 0,-3-8 0 0,3 6-12 0,0-7 0 16,0 0 0-16,3 1 0 15,-3-10-56-15,0 0-5 0,0 0-1 0,7 6 0 16,0-3-153-16,-7-3-30 0,0 0-7 0,14-12 0 0</inkml:trace>
  <inkml:trace contextRef="#ctx0" brushRef="#br1" timeOffset="-62535.28">15367 12783 1681 0,'0'0'36'0,"0"0"8"0,0 0 2 0,0 0 2 0,4-7-38 0,-4 7-10 0,0 0 0 0,0 0 0 16,0 0 0-16,0 0 0 0,0 0 0 0,0 0 0 16,0 0 0-16,-4 13-11 0,-3-10 3 0,0 6 0 15,0 1 8-15,0-1 11 0,0 1-3 0,-4-4 0 16,4 3 23-16,0 1 4 0,0-1 1 0,0 7 0 15,-4-7 17-15,4 1 4 0,-3-1 1 0,3 0 0 16,0 1-34-16,-4-1-6 0,0 1-2 0,1-4 0 16,3 3-16-16,0 1 0 0,-4-1 0 0,4-3 0 15,0 4 0-15,0-7 0 0,0 3 0 0,0 4-9 16,0-10 9-16,7 0 0 0,0 0 0 0,0 0-8 16,0 0 8-16,0 0 0 0,0 0 8 0,0 0-8 15,10 9 14-15,-3-9-2 0,4 6 0 0,3-3 0 16,0-3-12-16,0 7 0 0,0-4 0 0,1-3 0 15,-5 9-11-15,1-2-5 0,3-4 0 0,0 6-1 16,-3 4 6-16,-1-4 2 0,4 0 0 0,-3 1 0 16,-1-1-12-16,-3 1-3 0,4-1 0 0,0 7 0 0,-4-7 16 0,0 1 8 15,0-1-10-15,-4-6 10 16,4 3-33-16,-7-6-1 0,0 0 0 0,7 0-783 16</inkml:trace>
  <inkml:trace contextRef="#ctx0" brushRef="#br1" timeOffset="-61503.35">15519 12651 2257 0,'0'0'49'0,"0"0"11"0,0 0 1 0,0 0 3 0,0 0-51 0,7-3-13 0,0-4 0 0,0 4 0 16,0-3-23-16,0 3-7 0,-3-3-2 0,3 6 0 15,0-10-32-15,-7 10-6 0,3 0-2 0,-3 0 0 0,0 0 39 0,7 0 7 16,4 0 2-16,-11 0 0 0,7 7 24 0,0-4 0 16,-4 3 0-16,4-3-8 15,1 3 40-15,-1-3 9 0,3 4 2 0,-3-4 0 16,4 6-7-16,3-2-2 0,-3 2 0 0,3-3 0 0,0-3-14 0,0 4-2 16,0-4-1-16,0 6 0 0,0-9-17 0,-3 10 8 15,-1-10-8-15,-3 6 0 0,-7-6 11 16,0 0-11-16,7 3 10 0,-7-3-10 0,-3 13 8 0,-1-10-8 15,-3 6 0-15,4 1 9 0,-8-4-1 0,4-3 0 16,-3 6 0-16,-1-2 0 0,0 2 6 0,-3-3 1 16,4-3 0-16,-4 7 0 0,3-4-15 0,0-3 0 15,4-3 0-15,-3 6 0 0,3-2 12 0,0-4-3 0,3 6-1 0,-3-6 0 16,4 3-8-16,3-3 0 16,0 0 0-16,-7 6 0 0,3-6 0 0,0 10 0 0,1-4 0 0,3-6 0 15,-4 3 0-15,4-3 0 0,0 0 0 0,-3 6 0 16,3-6 0-16,0 0 0 0,0 0 0 0,0 0-11 15,0 0 11-15,-4 10 0 0,4-10 0 0,0 0 0 16,0 0 0-16,0 0 0 0,0 0 8 0,4 9-8 16,-4-9 8-16,0 0-8 0,0 0 8 0,0 0-8 15,0 0 0-15,7 10 0 0,-7-10 0 0,3 6 0 16,-3-6 0-16,0 0 9 0,0 0-9 0,8 3 0 16,-8-3 10-16,0 0-10 0,0 0 8 0,7 9-8 15,-7-9 10-15,0 0-10 0,0 0 12 0,0 0-12 16,0 0 0-16,0 0 0 0,0 0 0 0,0 0 0 15,0 0 0-15,0 0 0 0,0 0 0 0,0 0 0 16,0 0 0-16,0 0 0 0,0 0 0 0,-7 10 0 16,3-4 0-16,0-3 12 0,-3 4-3 0,7-7 0 0,-3 3 19 0,-4 3 4 15,0-3 1-15,0 3 0 0,0 1-33 0,0-4 0 16,0 3 0-16,3-3 0 0,1-3 0 0,-5 6 0 16,5-2 0-16,3-4 0 0,-4 6 0 0,4-6 0 15,-3 3 0-15,3-3 0 0,0 0 0 0,0 6 0 16,0-6 0-16,3 10 0 0,-3-10 0 0,0 0 0 15,7 0 0-15,-7 0 0 0,8 9 0 0,2-9 0 16,-3 0 0-16,4 0 0 0,-1 0 0 0,1 6 0 16,-4-6 0-16,0 0 0 0,0 0 0 0,0 3 0 15,4-3 0-15,-4 0 0 0,0 7 0 0,0-4 0 16,0 3 0-16,-4-3 0 0,-3-3 0 0,8 7 0 16,-5 2 0-16,1-6 0 0,-1 10 0 0,1-4 0 15,-1-6 0-15,1 7 0 0,-4-1 0 0,3 7 0 16,-3-7 0-16,0-3 0 0,4 4 0 0,-8 2 0 0,1-2 0 15,3-10 0-15,-4 6 0 0,1 3 0 0,-1 1 0 0,1-1 0 16,-4 7 0-16,-1-7 0 0,5 1 0 0,-1 5 0 16,-3-2 0-16,4-4 0 0,-1 7 0 0,1-7 0 15,-4 7 13-15,3-7-4 0,-3 4-1 0,4-4 0 16,-1-2-8-16,1 2 0 0,-5 1 0 0,5-1 0 16,-1-3 0-16,1-3 0 0,3-3 0 0,-7 10-11 15,3-10-29-15,-3 6-5 0,7-6-2 16,-7 0-1018-16</inkml:trace>
  <inkml:trace contextRef="#ctx0" brushRef="#br1" timeOffset="-23762.64">6329 15291 576 0,'-11'10'25'0,"11"-10"6"0,0 0-31 0,-10 0 0 15,6 6 0-15,4-6 0 0,0 0 276 0,0 0 50 16,0 0 10-16,0 0 1 0,0 0-262 0,0 0-53 0,0 0-10 0,0 0-3 15,0 0-9-15,0 0 0 0,4-6 9 0,-4 6-9 16,0 0 0-16,0 0 9 0,0 0-9 0,0 0 0 16,0 0 52-16,0 6 3 0,-4-3 1 0,1 6 0 15,3-9-5-15,-4 7-1 0,4-7 0 0,0 0 0 16,4 3-18-16,-4-3-4 0,0 0-1 0,7 6 0 16,3 0 3-16,-3-2 1 0,4-4 0 0,-1 0 0 15,1 6 9-15,3-3 1 0,0-6 1 0,4 3 0 16,-7 0-30-16,3 3-12 0,0-3 8 0,7 0-8 0,-7 0 0 0,0 0 0 15,0 6 0-15,4-3 0 0,-8-3-15 0,8 7 2 16,-4-7 0-16,4 3 0 16,-8-3-13-16,15-3-2 0,-11 3-1 15,7-7 0-15,4 7 17 0,0-9 3 0,-1 9 1 0,5-9 0 16,-5-1-2-16,1 1 0 0,3 2 0 0,-3-2 0 0,0 6-6 16,-8-6 0-16,1 2-1 0,0 4 0 15,-1-3-88-15,-6 6-18 0,-4 0-3 0</inkml:trace>
  <inkml:trace contextRef="#ctx0" brushRef="#br1" timeOffset="-23157.74">6325 15511 288 0,'0'0'25'0,"-3"3"-25"15,-1-3 0-15,-3 6 0 0,0-3 216 0,7-3 39 16,0 0 7-16,0 0 2 0,0 0-108 0,0 0-20 15,0 0-5-15,0 0-1 0,0 0-59 0,0 0-12 16,0 0-3-16,0 0 0 0,0 0-27 0,0 0-5 16,0 0-2-16,0 0 0 0,0 0 2 0,0 0 1 15,0 0 0-15,0 0 0 0,0 0 19 0,7 7 3 16,-7-7 1-16,7 3 0 0,-7-3 0 0,0 9 1 16,7-3 0-16,-3-2 0 0,-4-4-9 0,14 6-1 15,-3-6-1-15,-4 3 0 0,3 3 5 0,4-6 1 16,4-6 0-16,0 3 0 0,3 3-27 0,0-6-5 0,-3 6 0 0,6-4-1 15,4-2-11-15,-3 3 0 0,-7-3 9 0,-1 6-9 16,8-3 0-16,-11 3 0 0,7 0 0 0,-3-7 0 16,-4 7 0-16,4 0-12 0,-8 7 4 0,1-4 0 31,-4-3-30-31,4 0-6 0,-4 6 0 0,0-3-1 16,3-3-173-16,-3 0-34 0,11-3-8 0,7-6 0 0</inkml:trace>
  <inkml:trace contextRef="#ctx0" brushRef="#br2" timeOffset="-16453.55">13003 13410 1713 0,'0'0'37'0,"0"0"8"0,0 0 2 0,0 0 2 0,0 0-39 0,0 0-10 0,0 0 0 0,0 0 0 16,0 0 20-16,0 0 1 0,0 0 1 0,0 0 0 16,0 0-34-16,0 6-6 0,0 3-2 0,-3 1 0 15,-1 6 20-15,1-7 0 0,-1 0 0 0,-3 1 0 16,4-1-9-16,-4 1 9 0,3-4-13 0,1 3 5 15,-1-6 8-15,1 7 9 0,-1-4-1 0,0 3-8 16,-3 1 29-16,-3-1-1 0,3 1 0 0,-4-1 0 16,1 7-9-16,-4-1-3 0,-4-2 0 0,0 6 0 15,-3-4-2-15,-4 4-1 0,-3 0 0 0,-4-3 0 16,1 3-2-16,-5-1-1 0,5-2 0 0,-5 9 0 0,-6-12 3 0,7 6 1 16,-4 2 0-16,4-8 0 0,-4 3-5 0,0-7-1 15,-3 7 0-15,3-4 0 0,-3-2 0 0,-1-1-8 16,-3-3 12-16,1 4-4 0,-5-4-8 0,4-3 0 15,-3 4 0-15,3-4 0 0,4-3 9 0,-4 6-9 16,0-6 10-16,4 3-10 0,-1 3 8 0,1-3-8 16,-7-3 0-16,3 7 9 0,7-4-9 0,0-3 0 15,-10 6 0-15,6-6 0 0,5 3 0 0,-1 4 0 16,0-1 0-16,0-3 0 0,-7-3 0 0,0 6-12 0,8-6 2 16,-5 3 1-16,-6-3 9 0,3-3 0 15,7 3 0-15,0 0 0 0,-3-6 0 0,7 6 0 16,0 0 0-16,3-9 0 0,7 2 15 0,-7 4 1 0,-3-3 1 15,7-4 0-15,7 7-3 0,-8-3-1 0,-9 3 0 0,2-3 0 16,8 6-13-16,0-3 0 16,0-4 0-16,-1 7 0 0,-6-3-8 0,7-3 8 0,3 0-12 0,1 2 12 15,-1 4 0-15,0-6 0 0,4-3 0 0,-4-1 0 16,4 7 0-16,0-3 0 0,-4-3 0 0,4-1 0 16,0 1 0-16,0-1 0 0,0-5 0 0,-1 5 0 15,5-5 15-15,-4 5-3 0,0-2-1 0,3-4 0 16,-3 7 5-16,3-7 0 0,0 6 1 0,1 1 0 15,-1-10-17-15,4 10 8 0,-4-7-8 0,4 4 0 16,0-4 0-16,4-3 0 0,-1 3 0 0,0 7 0 16,1-10 8-16,-1 3-8 0,1 4 0 0,-1-4 0 0,1-3 8 0,2 10-8 15,1-7 0-15,0 7 0 0,0-4 12 0,0 4-4 16,0-4 0-16,4 4-8 0,-4 6 13 0,0-6-4 16,3 2-1-16,0-2 0 0,-3 9-8 15,7 0 0-15,-3-10 0 0,3 10 0 0,0 0 0 16,0 0 0-16,0 0-10 0,0 0 10 15,0 0-12-15,0 0 12 0,0 0-13 0,0 0 5 0,0 16 8 16,0-6-13-16,0-1 5 0,0-6 8 0,0 6-8 0,0 7 8 16,0-6 0-16,0-1 0 0,0 7 0 0,-4-7 0 15,4 10 0-15,-3-3 8 0,-1-4-8 0,4 4 0 16,-3-1 0-16,-1-2 0 0,1 6 0 0,3-4 0 16,-4-5 0-16,1 9 0 0,3-10 0 0,0 7 0 0,0-7-12 0,0 1 12 15,0-1 0-15,0 0 0 0,0-9 0 0,0 0 12 16,3 7-12-16,-3-7 0 0,0 0 0 0,0 0 0 15,0 0 0-15,0 0 0 0,0 0 11 0,0 0-11 16,0 0 16-16,0 0-4 16,0 0 0-16,0 0 0 0,4-7 0 0,-1-2 0 0,1 0 0 0,-1 5 0 15,-3-5 13-15,4-3 3 0,-1 2 0 0,-3-2 0 16,4-4-28-16,-4 6 0 0,0-5 0 0,0 2 0 16,0-2 0-16,0 2 0 0,0-3 0 15,0 1 0-15,0 5 9 0,-4-9 0 16,4 10 0-16,-3-7 0 0,3 7-9 0,0 0 0 0,-4-4 0 0,4 0 0 15,-3 4 0-15,-1 0-14 0,4-1 3 0,-3 7 1 16,3-3 10-16,0-4 0 0,-4 4 0 0,4 3 0 16,0 3 0-16,0-6 0 0,-3 6 0 0,3 0 0 15,0 0 0-15,0-10 8 0,3 10-8 0,-3 0 8 16,0 0-8-16,0 0 9 0,4-3-9 0,3-3 10 0,0 6-10 16,0-3-11-16,0 3 3 0,0-6 0 0,4 6 19 15,-1-10 4-15,-3 10 1 0,4-9 0 0,-1 9-6 0,1-7-1 16,3 4 0-16,0-3 0 0,-3 6-9 0,3-3 0 15,0-3 0-15,0 2 0 0,0 4 0 0,0-6 0 16,-3 6 0-16,3 0-11 16,-3 6-134-16,-1-2-27 0</inkml:trace>
  <inkml:trace contextRef="#ctx0" brushRef="#br1" timeOffset="-12378.83">7821 15288 817 0,'0'0'36'0,"7"-6"8"0,0 3-36 0,0-4-8 0,0 1 0 16,0 3 0-16,-7 3 24 0,0 0 4 15,0 0 0-15,0 0 0 0,0 0 19 0,0 0 4 0,4-6 1 16,-4 6 0-16,-4-3 67 0,1-4 13 0,-1 4 4 16,4-3 0-16,0-3-24 0,0-1-5 15,0 1-1-15,0-1 0 0,4 1-20 0,-1-7-4 16,1 7-1-16,3-1 0 0,-7-5-51 0,7 5-10 0,-3 1-3 0,-1-1 0 15,1 7-17-15,-1-3 0 0,-3 6 0 0,0 0 0 16,0 0 0-16,0 0 0 0,0 0 0 0,0 0-9 16,-10-6 9-16,2 6 0 0,-6 6 0 0,4-6 0 15,-4 0 0-15,0 9 9 0,3-9 0 0,-10 10 0 16,7-4 16-16,-4-3 3 0,0 4 1 0,4-4 0 16,-3 3-5-16,-1 3 0 0,4 1-1 0,-4-1 0 15,4 1-23-15,0-1 0 0,-4 7 0 0,4-1-12 16,0 4 12-16,0 0 0 0,-4 0 0 0,1 6-8 0,-1-3 8 0,1 3 0 15,2 0-9-15,-2 3 9 0,3-9 0 0,3 0-9 16,4 6 9-16,4-9 0 0,-5 2 0 0,8-8 0 16,0 6 0-16,4-4 0 0,3-2 0 0,7-4 0 15,-7-3 8-15,4 3-8 0,6 4 13 16,-6-10-3-16,7 6-1 0,-1-6 0 0,-3 0-9 0,11-6 0 16,-7 6 0-16,-1 0 0 15,8-4 0-15,-11-2 0 0,7 6-9 0,-7-9 9 0,4 3-11 0,-4 2 11 16,0-5-10-16,0 3 10 0,1-4 0 0,-1 1 0 15,-7-7 0-15,3 7 0 0,-3-4 0 16,-3-2 0-16,3-4 0 0,0 3 10 0,-7-3-10 0,4 0 10 16,-4 4-10-16,3-4 10 0,-3 0-10 0,0 3 12 15,0-2-12-15,0-1 12 0,0 3-12 0,0 7 0 0,4-4 0 0,-4 4 0 16,0 3 0-16,0 6-12 0,0 0 2 0,0 0 1 16,0 0 9-16,0 0 12 0,-7 6-2 0,3-3-1 15,4-3-9-15,0 16 0 0,-7-7 0 0,7 0 0 16,0 7 0-16,7-6 0 0,-7 2 0 0,4 4 8 15,-4 3 2-15,3-4 0 0,1-2 0 0,3 9 0 16,-4-3-10-16,4-1 10 0,0 1-10 0,0 0 10 16,0-3-10-16,4 2-11 0,-4-2 3 0,4-3 0 15,-4 6 8-15,3-4 0 0,-10 1 8 0,7-4-8 32,0 4-20-32,-3 3-9 0,3-10-2 0,-7 7 0 15,3-7-25-15,1-5-4 0,-4 2-2 0,0-6 0 16,0 0-91-16,0 0-19 0,4 9-3 0,-4-9-1 0</inkml:trace>
  <inkml:trace contextRef="#ctx0" brushRef="#br1" timeOffset="-12001.84">8008 15533 748 0,'0'0'67'0,"0"0"-54"16,0 0-13-16,0 0 0 0,0 0 281 0,7 6 54 15,-7-6 10-15,4 3 3 0,3 7-276 0,0-4-54 16,-7-6-18-16,3 3 10 0,-3 9-10 0,4-2 0 16,-4-10-12-16,7 3 12 0,-7 6 0 0,0-9 0 15,0 0 0-15,0 10 12 0,0-10 5 0,0 0 2 16,0 0 0-16,0 0 0 0,0 0 55 0,3-3 11 16,1-4 3-16,3 4 0 0,0-6-23 0,0-7-4 15,0 7-1-15,0-7 0 0,-3 4-32 0,3-4-6 16,0-3-2-16,-4 0 0 0,1-6-20 0,3 6 9 0,0-6-9 15,-3 0 0-15,-1 3 8 0,1-3-8 0,-1 6 0 0,4-6 0 16,0 0 0-16,4 6 8 0,-11 1-8 0,7 2 0 16,0 3 0-16,0-2 0 0,0 2 0 0,0-3 0 15,0 1 0-15,4 5 10 0,-1 1 0 0,-3 6 0 16,7-7-22-16,-6 4-5 0,-1-3-1 0,0 9 0 31,-7 0-79-31,14 0-16 0,-4 0-3 0,4 0-1 0,-3 0-113 0,3 0-22 0,21 0-5 16,-13 9-1-16</inkml:trace>
  <inkml:trace contextRef="#ctx0" brushRef="#br1" timeOffset="-11235.57">8647 15279 288 0,'0'0'12'0,"7"-7"4"0,3 7-16 0,-3-9 0 16,4 3 0-16,-4-4 0 0,4 1 292 15,-1 0 56-15,1-1 12 0,-1-6 1 16,-3 7-327-16,4 0-66 0,-4-1-12 0,0 7-4 0,0-6 25 0,-3 2 5 15,-4 7 1-15,0 0 0 0,3-9 49 16,-3 9 9-16,0-6 3 0,0 6 0 0,-7-3 61 0,0-4 13 16,0-2 2-16,0 9 1 0,-4-3-33 0,4-4-6 15,-7 4-2-15,0-3 0 0,0 6-49 0,0 0-11 16,0 0-1-16,0 9-1 0,-1-2-18 0,1-4 0 0,0 6 0 16,0 1 0-16,4-4 0 0,-5 3 0 0,5 7 0 0,-1-3 0 15,1 5 0-15,3-2 0 0,0 3 0 0,-4 0 0 16,4 3 0-16,0-3-12 0,3 2 3 0,-3 1 1 15,0 0 8-15,4 3 0 0,-1-6 0 16,1 6 0-16,3-6 0 0,0 0 0 0,0 0 0 0,0-10-8 16,3 7 8-16,4-7 8 0,0 1-8 0,0-4 11 15,-7-6-11-15,7 3 8 0,0-3-8 0,4 0 8 16,-4-3 2-16,4-3 0 0,6-4 0 0,-10 1 0 16,4-1-10-16,0 1 10 0,3-7-10 0,-4 4 10 15,1-4-10-15,-1 0 0 0,1 4 0 0,-4-7 0 16,4 3-10-16,-4 1 10 0,3-4 0 0,-6 10-9 15,3-10 9-15,0 9 0 0,-4-5 0 0,-3 5 0 16,8 7 0-16,-8-3 0 0,3-4 0 0,-3 10 0 16,0 0 15-16,0 0 1 0,0 0 1 0,0 0 0 0,0 0-17 0,0 0-9 15,0 0 1-15,0 0 0 0,0 0 20 0,0 0 5 16,0 0 1-16,0 0 0 0,0 0-9 0,0 0-1 16,0 0-8-16,0 0 12 0,0 0-3 0,0 0-1 15,0 0 0-15,0 0 0 0,0 10-8 0,4-1 0 16,-4-9 0-16,3 7 0 0,-3 2 0 0,0 3 0 15,0-5 0-15,0 8 0 0,0-2 0 0,0-4 0 16,-3 7 0-16,3-7 0 0,0 10 0 0,0-9-12 16,3 5 2-16,1-5 1 0,-1-1 9 0,-3 7 12 15,4-4-2-15,-1-2-1 0,4-1-9 0,-3 4-12 16,-1-1 2-16,4-2 1 0,0-1 9 0,0 7 0 16,1-7 0-16,-5 1 0 0,1-1 8 0,-4 7 0 15,3-7 0-15,1 0 0 0,-4 7-8 0,0-3-8 16,-4-4 8-16,4 7-12 0,-3-1 12 0,3-2 0 0,0 6 8 15,-4-3-8-15,1 2 0 0,-1-2 0 0,0-3 0 16,4 2-8-16,-7-5 8 0,7 5 0 0,-3-5 8 0,-4-1-8 16,3 1 0-16,-3-1 0 0,7 0 0 0,-10 1 0 15,3-4-10-15,-4-3 10 0,0 7-12 0,1-4 12 16,-1-6-23-16,-6 3 3 0,3-3 0 0,-4 0 0 31,0 0-14-31,1-3-2 0,-5 3-1 0,1-6 0 0,0 6-14 16,-4-10-2-16,4 10-1 0,-3-3 0 0,6-3-42 0,0 3-9 0,1-4-2 0,-1-2-436 15,7 6-87-15</inkml:trace>
  <inkml:trace contextRef="#ctx0" brushRef="#br1" timeOffset="-10532.46">8961 15238 172 0,'-4'0'16'0,"1"0"-16"16,-1 6 0-16,4-6 0 0,-4 3 405 0,4-3 79 0,0 10 15 15,0-4 3-15,0-6-395 0,8 9-79 0,-8 7-16 0,3-6-4 16,4 2-8-16,0-3 0 0,-3 7 0 0,-1-6 0 15,-3 5 0-15,4-2 8 0,3-4-8 0,-7 7 8 16,0-7 28-16,0 7 4 0,0-7 2 0,0 1 0 16,-4-1 24-16,4 1 5 0,0-10 1 0,0 0 0 15,0 0 4-15,0 0 2 0,0 0 0 0,0 0 0 16,0 0-56-16,0 0-11 0,7 0-3 0,4-10 0 16,-1 1-8-16,1-7 8 0,-4-3-8 0,4 7 8 15,-4-10-8-15,3 0 0 0,-3-3 0 0,4 9-11 16,-4-3 3-16,4 0 0 0,-4 1 0 0,0 2 0 15,0 7 8-15,3-1 0 0,-3 1 0 0,0 2 0 16,1 4-12-16,2-3 0 0,1 6 0 0,-1-3 0 16,4 3 20-16,-3 0 3 0,3 0 1 0,0 3 0 15,0-3-12-15,0 6 0 0,-3-3 0 0,3 4 0 0,-3 2 0 0,3 1-17 16,-4-4 4-16,1 3 1 0,-4 1 12 0,-3-7 16 16,3 6-3-16,0 4-1 0,-7-4-1 0,0-9-1 15,0 0 0-15,3 3 0 16,-3 7 6-16,0-10 0 0,0 0 1 0,0 0 0 0,0 0-3 0,0 9-1 15,0-9 0-15,0 0 0 0,0 0-13 0,0 0-10 16,0 0 2-16,7 0 0 0,4-3 32 0,-4-3 6 16,0 3 2-16,0-4 0 0,0-2-42 0,4-1-8 15,-4 1-2-15,0 0 0 0,0 2 20 0,0-2-10 16,3 9 10-16,5-3-8 0,-8-3 0 0,0 6 0 16,3 6 0-16,1-3 0 0,-4-3 8 0,3 6 11 15,5-3-3-15,-8 7 0 0,3-10-8 0,1 6-11 16,-4 3 3-16,3-2 0 0,5 2 8 0,-8-6 0 15,0 7 0-15,3-1 0 0,-3 0 24 0,4 7 6 0,-4-6 2 0,0-1 0 16,-3 10-32-16,3-4 0 0,0 1 0 0,-4-3 0 16,4 5-9-16,-3-8-8 0,-1 6-2 0,1-1 0 15,-1-5 6-15,1-1 1 0,-4-9 0 0,0 0 0 32,0 0-78-32,0 0-15 0,0 0-3 0,0 0-1044 0</inkml:trace>
  <inkml:trace contextRef="#ctx0" brushRef="#br1" timeOffset="-10302.58">9892 15282 3207 0,'0'0'71'0,"0"0"14"0,0 0 3 0,0 9 2 0,0 1-72 0,3-1-18 0,-3 7 0 0,7-7 0 16,-3 1-48-16,7 5-12 0,-8-2-4 0,4-4 0 15,-7 4-57-15,0-4-12 0,4 1-3 0,-1-1 0 16,-3-6-25-16,-3 6-6 0,-1-2-1 0,1 2 0 16,3-9 96-16,-7 0 20 0,-4 6 3 0,4-2 1 0,0-4 28 0,0-4 7 15,0-2 1-15,-4-3-488 16,4 2-96-16</inkml:trace>
  <inkml:trace contextRef="#ctx0" brushRef="#br1" timeOffset="-10141.01">9751 14934 2980 0,'0'0'132'0,"0"0"28"0,0 0-128 0,0 0-32 0,0 0 0 16,0 0 0 0,0 0-18-16,7 0-10 0,-4 6-1 0,1-3-1 15,3-3-113-15,0 6-22 0,0-2-5 0,0 2-936 0</inkml:trace>
  <inkml:trace contextRef="#ctx0" brushRef="#br1" timeOffset="-9748.07">10107 15310 1357 0,'0'0'60'0,"0"0"12"0,0 0-57 0,0 0-15 15,0 0 0-15,0 0 0 0,0 0 107 16,0 0 18-16,0 0 4 0,0 0 1 0,0 0-32 0,0 0-6 15,0 0-2-15,0 0 0 0,0 0-27 0,0 0-6 16,0 0-1-16,0 0 0 0,7 0-14 0,0-3-3 16,-3-6-1-16,-1 2 0 0,1-2-38 0,-1-1 0 15,-3-5 0-15,0 2 0 0,4-2 17 0,-1-1 9 16,1 6 2-16,-4-2 0 0,3-4 6 0,1 4 2 16,-1-4 0-16,1 10 0 0,3-4-10 0,-3 1-2 15,3 9 0-15,-4-10 0 0,4 10-14 0,-7 0-10 16,0 0 12-16,11 0-12 0,3 0 0 0,-3 7 0 15,-1-4 0-15,1-3 0 0,-1 6 0 0,1-3 0 0,-1-3 0 16,1 7 0-16,0-4 0 0,3 3 0 0,3 3 0 0,-6 1 0 16,0-1 8-16,3 7 2 0,7-4 0 0,-4 10 0 15,-2 0-10-15,-5-6 0 0,1 9 0 0,3-3 0 16,7 3 0-16,-7 3 0 0,-7-3 0 0,4 4 8 16,3-4-19-16,-7 3-4 0,-4-3-1 0,-3-6 0 31,4 6-76-31,-1-6-16 0,-3 0-4 0,-3-1-647 0,-4-2-129 0</inkml:trace>
  <inkml:trace contextRef="#ctx0" brushRef="#br1" timeOffset="-8699.71">8322 16219 1764 0,'0'0'78'0,"0"0"16"0,0 0-75 0,0 0-19 0,7 0 0 0,0-3 0 15,-7 3 33-15,0 0 3 0,0 0 1 0,11-6 0 16,-8-3-29-16,-3 9-8 0,7-7 0 0,-3 4 0 16,6-3 0-16,-10 6 0 0,0-3-8 0,0-3 8 15,4-4 0-15,-1 7 0 0,-3-3 0 0,0-4 8 16,-3 1 19-16,3 3 4 0,3-4 1 0,-3 7 0 15,-3-6 19-15,3 2 4 0,0-2 1 0,0 6 0 16,0-3-11-16,-4-1-1 0,4-2-1 0,-7 6 0 16,7-3-9-16,-7 2-2 0,4-2 0 0,-4-3 0 15,7 6-16-15,0-4-4 0,-14-2-1 0,7 9 0 16,0-6-11-16,-1 6 0 0,-2 0 0 0,-1 0 8 16,1-4-8-16,-1 8 0 0,4-4 0 0,-4 6 8 15,1-6-8-15,-4 9 0 0,7-2 0 0,-4 2 0 16,-3 0 0-16,3 4 0 0,1-4 0 0,-4 7 0 0,3 0 0 0,-3-4 0 15,3 7 0-15,1 6 0 0,-4-6 0 0,3 6 0 16,1-6 0-16,-1 6 0 0,0 0 0 0,1-3 8 16,3 3 0-16,0-6 0 0,0 6 4 0,3-6 0 15,1 6 0-15,3-6 0 0,-4 6-12 0,4-3 0 16,4 3 0-16,-4-6 0 0,3-4 0 0,4 10 0 16,-3-6 0-16,3 0 0 0,0-3 0 0,3-4 0 15,-2 7 0-15,2-3 0 0,-3-7 0 0,7 10 8 16,-3-10-8-16,-1 7 8 0,5-7-20 0,-1 1-5 15,0-1-1-15,0 1 0 16,0-10-37-16,0 6-7 0,4-6-2 0,-4 0 0 16,-4-6-168-16,5 6-35 0,16-13-6 0,-2-3-2 0</inkml:trace>
  <inkml:trace contextRef="#ctx0" brushRef="#br1" timeOffset="-7592.49">9066 16279 345 0,'0'0'31'0,"0"0"-31"15,0 0 0-15,0 0 0 0,0 0 386 0,0 0 71 16,0 0 15-16,0 0 2 0,0 0-368 15,0 0-74-15,0 0-14 0,0 0-3 0,0 0-15 0,0 0 0 16,7 0 8-16,4 0-8 0,-4 0 32 0,4-6 4 16,-4 6 1-16,3 0 0 0,1 0 1 0,-1 0 0 15,1 0 0-15,0 0 0 0,-1 0-1 0,4 6 0 16,0-6 0-16,1 3 0 0,-1-3-26 0,0 0-11 16,3 0 8-16,-2 0-8 0,6 6 0 0,-11-6 0 0,4 4 0 15,1-4 0-15,-1 0 0 0,-7 6 0 0,7-3 0 0,-4-3 0 16,1 0 0-16,0 6 0 0,-11-6 0 0,7 0 0 15,0 3 12-15,-7-3-4 0,0 0 0 0,0 0 0 16,0 0-8-16,0 0 0 0,0 0 0 0,0 16 0 16,-11-7 0-16,4 1 0 0,0-4 0 0,3-3 0 15,-6 4 0-15,3 2-17 0,-7-6 4 0,0 10 1 16,-4-4 12-16,0 0 0 0,-3 1 0 0,3-1 0 16,1 10 0-16,-1-3 0 0,-3-4 0 0,0 4 0 15,3-7 0-15,4 7 0 0,0-3 0 0,-4-4 0 0,4 7-12 16,0-7 1-16,0 1 0 15,3-4 0-15,1 3 11 0,-1-6 16 0,4 4-4 0,0 2-1 16,0-6-11-16,7 3 0 0,0-6-12 0,-7 10 12 16,7-10 0-16,0 9 0 0,0 1 0 0,7-1 12 15,-7-3-12-15,7 4-14 0,-3-4 3 0,3-3 1 0,0 7 10 16,3-4 12-16,1 3-2 0,0-6-1 0,3 4 2 0,0-7 0 16,3 3 0-16,-2 3 0 0,2-6-2 0,1 0 0 15,3 0 0-15,-3 0 0 0,3 0-9 0,0-6 0 16,4 3 0-16,-8-4-11 15,4 7-18-15,-3-3-4 0,-4-3-1 0,0 3 0 16,0-3-161-16,1 6-32 0,-1-10-6 0,-11 7-2 0</inkml:trace>
  <inkml:trace contextRef="#ctx0" brushRef="#br1" timeOffset="-6892.84">9105 16075 403 0,'0'0'36'0,"0"0"-36"16,0 0 0-16,0 0 0 0,0 0 265 0,0 0 47 15,0 0 8-15,0 0 3 0,0 0-236 0,0 0-47 16,0 0-10-16,7-6-2 0,-3 3-19 0,-4 3-9 15,0 0 8-15,0 0-8 0,0 0 56 0,7-6 7 16,-7 6 1-16,0 0 0 0,7 0 0 0,-7 0 1 16,0 0 0-16,7 0 0 0,0 0-17 0,0 6-4 15,4-6-1-15,-1 3 0 0,1-3-32 0,-1 6-11 16,1-6 0-16,3 0 9 0,-3 0-1 0,3 0-8 16,3 0 12-16,-2 0-4 0,-1 0 5 0,0 3 1 0,0-6 0 15,-4 3 0-15,5 0-14 0,-1 3 8 0,-4-3-8 0,1 0 0 16,-4 0 0-16,0 7 0 0,4-7-13 0,-4 0 4 15,-7 0 9-15,7 6 16 0,0-3-4 0,0-3-1 16,-7 0 6-16,7 0 2 0,-7 0 0 0,10 6 0 16,-3-6 3-16,1 0 1 0,-8 0 0 0,7 0 0 15,0-6-7-15,-7 6-2 0,7 0 0 0,0-9 0 16,0 9-14-16,-4-10 11 0,1 4-11 0,-1 3 10 16,1-3-10-16,-1-4-9 0,-3 7 9 0,0 3-13 15,-3-6 33-15,3-4 8 0,-4 4 0 0,1 3 1 16,-4-3-9-16,0 6-3 0,0-4 0 0,0-2 0 15,-4 3-9-15,4-3-8 0,-7 6 12 0,3-3-12 16,1-4 8-16,3 7-8 0,-11-9 0 0,7 9 0 16,1-3 12-16,-1-3-12 0,1-1 12 0,-1 4-12 15,1 3 0-15,2-6 0 0,1 3 0 0,4-4 0 16,-4 7 0-16,7 0 0 0,0 0 0 0,0 0 0 16,0 0-26-16,0 0-2 0,0 0-1 0,0 0 0 15,0 0-160-15,0 0-32 0</inkml:trace>
  <inkml:trace contextRef="#ctx0" brushRef="#br1" timeOffset="-6346.18">8629 16727 403 0,'0'0'17'0,"0"0"5"0,0 0-22 0,0 0 0 16,0 0 0-16,11 0 0 0,-4 7 480 0,0-4 92 16,3-3 19-16,1 6 3 15,3-3-534-15,-3 4-108 0,-4-4-20 0,0 3-5 16,3-3 2-16,-3 6 1 0,-3 4 0 0,-1-4 0 16,1 1 14-16,-4 2 4 0,0-2 0 0,0 5 0 0,-4-5 83 0,4 6 17 15,0-4 3-15,0 4 1 0,-3-7-15 0,-1 10-2 0,4-3-1 0,-10-1 0 16,6-2-34-16,1 3 0 0,-4-4 0 0,3 4 0 31,-7-1-148-31,4-2-37 0,-7 6-7 0,-3-3-2 0</inkml:trace>
  <inkml:trace contextRef="#ctx0" brushRef="#br1" timeOffset="-3927.74">12051 14664 172 0,'0'0'16'0,"7"-6"-16"0,0-4 0 0,0 7 0 16,0-3 296-16,4-3 57 0,-4 2 11 0,0-2 3 16,0 6-245-16,0-4-49 0,0 4-9 0,-7 3-3 15,4-6-24-15,-4 6-5 0,0 0 0 0,0 0-1 16,0 0 4-16,0 0 1 0,0 0 0 0,0 0 0 16,-4 0-10-16,4 0-2 0,-7 0 0 0,0 0 0 15,0 0 4-15,0 0 0 0,-4 0 0 0,1 0 0 16,-1 6 15-16,0-3 3 0,-3-3 1 0,4 0 0 15,-4 7 5-15,-4-4 0 0,0-3 1 0,1 0 0 16,-1 6-20-16,0-3-4 0,1-3-1 0,-4 7 0 16,3-7 4-16,0 3 0 0,1 3 0 0,-4 0 0 15,3-3-32-15,-3 4 0 0,0-4 0 0,-4-3 0 16,0 9 0-16,0-3 0 0,1-2 0 0,-8 2 0 16,-3 3 0-16,7-2 0 0,6-4 0 0,1 3 0 0,-7-3 0 0,3 3 0 15,4-2 0-15,11 2 0 0,-5-3 22 0,1-3-2 16,0 0 0-16,4 9 0 0,10-9-4 0,-7 0 0 15,0 7-1-15,-1-4 0 0,8-3-15 0,0 0 0 16,-3 6 0-16,-4 3 0 0,0-2 0 0,7-7 0 16,0 0 0-16,0 0 0 0,-7 9 0 0,7-9 0 15,0 0 0-15,3 3 0 0,-6 7 0 0,3-10 0 16,7 6 0-16,3 3 0 0,1-9 19 0,0 7 10 16,-1-4 3-16,8 3 0 0,10-3-16 0,-3-3-2 15,-4 0-1-15,4 6 0 0,6-2-5 0,5-4 0 16,-1 0-8-16,0 6 12 0,0-3-4 0,1-3-8 15,-1 0 11-15,0 0-11 0,1 6 0 0,2-3 0 16,-2-3 0-16,2 7 0 0,-2-7 0 0,3 3 0 16,-1 3 0-16,-2 0 0 0,-1-3 0 0,0 7 0 15,-7-10 0-15,4 9 0 0,-7-2 0 0,0-4 0 0,-4 3 0 0,-4-3 0 16,4 3 0-16,-6 4 0 0,2-4 0 0,-3-3 0 16,4 3 0-16,-7-2 0 0,3 5 0 0,-4-3 0 15,1-3 0-15,-4 4 0 0,0 2 8 0,0-9-8 16,-3 9 0-16,-1 1 0 0,-3-10 0 0,-3 9 0 15,3 1 0-15,-4-4-9 0,-3 3 9 0,0 1 0 16,0-1 0-16,-4-3 0 0,-3-2 0 0,4 5 8 16,-5 0-8-16,-2-2 0 0,-1-7 0 0,-3 9 0 15,0 0 0-15,-4-2 0 0,-3-4 0 0,0 6 0 0,-1 1 0 16,-2-4 0-16,-1 3 0 0,-3 1 0 0,-1-1 0 0,1 1 0 16,0 5 0-16,0 4 0 15,-1-3 0-15,1 3-10 0,3-7 10 0,-3 4 0 16,3 3-17-16,-3-1 3 0,-7 4 1 0,6-3 0 15,8 0 13-15,-4 0 0 0,-3-3 0 0,3 2 0 16,-3-5-11-16,7 9 11 0,7-10-12 0,-4 4 12 16,-3 0 0-16,3-4 0 0,7 4 0 0,1-3 0 0,-4-4 0 0,7 7 0 15,-1-1 0-15,5-5 0 0,3-1 0 0,0 0 0 16,0 7 0-16,7-6 0 0,0-1 0 0,0 0 8 16,0 1-8-16,0-1 9 0,3 1-9 0,1-4 0 15,-4 3 0-15,0 1 0 0,3-7 0 0,1 6 0 16,3-2 0-16,0 2 0 0,-7 0 0 0,7 1 0 15,4-4 11-15,-4-3-11 0,0 7 12 0,3-4-4 0,4-3-8 0,4 3 12 16,3 1 0-16,-3-4-1 0,-1-3 0 0,8 6 0 16,3-6-3-16,1 0-8 0,-1 0 12 15,0 0-4-15,4-6-8 0,3 6 12 0,0 0-12 0,4-3 12 16,-4 3-12-16,4-7 0 0,0 7 0 16,3 0 0-16,1 0 0 0,-1 0 0 0,0-6 0 15,4 6 0-15,0 0 0 0,0 6 0 0,-4-6 0 0,-3 0 0 16,-4 0 0-16,1 0 0 0,-1 0 0 0,-3 7 0 15,-1-7 0-15,1 3 0 0,-4-3 0 0,1 0 0 16,-5 0 0-16,5 0 0 0,-8 0-12 16,-4 0 12-1,1 0-35-15,-4 6 1 0,0-3 0 0,-3-3 0 0,-4 6-121 0,-7-6-24 0,0 0-5 16,0 0-581-16,0 0-117 0</inkml:trace>
  <inkml:trace contextRef="#ctx0" brushRef="#br1" timeOffset="-3190.19">11568 16201 288 0,'0'0'25'0,"0"0"-25"15,0 0 0-15,0 0 0 0,0 0 216 0,0 0 37 16,0 0 8-16,0 0 2 0,0 0-188 0,0 0-38 15,0 0-7-15,0 0-2 0,10-7 7 0,-10 7 1 16,0 0 0-16,0 0 0 0,0 0 28 0,0 0 5 16,0 0 2-16,-7 7 0 0,0-7 10 0,7 0 3 0,0 0 0 0,-7 9 0 15,-7 0-57-15,0-2-11 0,10 5-3 0,-3-2 0 16,0 5-13-16,0-5 9 0,-3 9-9 0,6-4 8 16,8-5-8-16,-8 8 8 0,-7-2-8 15,8-3 8-15,-1 2-8 0,1 1 0 0,-1-3 0 16,1 2-11-16,-1 4 11 0,4 0 0 0,-3-10 0 0,3 7 0 15,-7-7 0-15,10 7 0 16,8-7 0-16,-8 1 0 0,-3-7-15 0,7 6-1 0,4-2 0 0,3-1 0 31,0-3-76-31,0-3-16 0,-3 6-4 0,3-2-421 0,4-8-85 0</inkml:trace>
  <inkml:trace contextRef="#ctx0" brushRef="#br1" timeOffset="-2977.6">11645 16016 2016 0,'-10'0'179'0,"-1"-4"-143"16,4 4-36-16,0-6 0 0,0 6 172 0,0 0 27 15,7 0 5-15,0 0 2 16,0 0-206-16,0 0-31 0,0 0-11 0,0 0-2 15,0 0-124-15,0 0-24 0,0 0-4 0,0 0-760 0</inkml:trace>
  <inkml:trace contextRef="#ctx0" brushRef="#br1" timeOffset="-2643.96">11804 16279 403 0,'0'0'36'0,"0"0"-36"0,0 0 0 0,0 0 0 16,0 0 444-16,7-6 83 0,0 3 16 0,0-4 3 15,4 1-435-15,-1 3-87 0,-3-3-24 0,7 3 8 16,-3-4-8-16,3 7 0 0,0-3 0 0,0-3 0 16,4 6 0-16,0-3-8 0,-4 3 8 0,0-7 0 0,-4 7-12 0,5 7 2 15,-1-7 1-15,-4 3 0 0,-3-3-11 0,-7 0-1 16,11 0-1-16,-4 6 0 16,-7-6-20-16,11 3-4 0,-4-3-1 0,3 0 0 15,-3 7-155-15,0-7-31 0</inkml:trace>
  <inkml:trace contextRef="#ctx0" brushRef="#br1" timeOffset="-2377.48">11790 16477 1796 0,'0'0'40'0,"0"0"8"0,0 0 1 0,0 0 1 0,0 0-40 0,0 0-10 0,0 0 0 0,0 0 0 16,0 0 0-16,10 0 0 0,-6 0 0 0,7 0 0 16,-4 0 0-16,3 0 0 0,1 0 0 15,-1 0 0-15,4 0 8 0,-3 0 0 0,7-7 0 0,-4 7 0 16,-4 0-8-16,4 0 12 0,1 0-12 0,-1 0 12 16,0 0-12-16,3 0 0 0,-2 0 0 0,-1 0 0 15,0 0-116-15,0 0-20 0,11 0-3 16,-8 0-1-16</inkml:trace>
  <inkml:trace contextRef="#ctx0" brushRef="#br1" timeOffset="-2020.19">12340 16176 2131 0,'0'0'94'0,"0"0"20"0,0 0-91 0,0 0-23 0,0 0 0 0,0 0 0 15,0 0 80-15,4 9 12 0,-1 0 3 0,-3 7 0 16,4-7-73-16,-4 7-14 0,0-3-8 0,3 12 8 31,-3-6-32-31,0-4-7 0,0 4-1 0,0 0 0 0,0 0-1 0,0-4-1 0,-3 4 0 0,3 0 0 16,-4-3-22-16,1-1-5 0,3-2-1 0,-4-4 0 16,1-2-78-1,3-7-16-15,0 0-4 0,0 0 0 0</inkml:trace>
  <inkml:trace contextRef="#ctx0" brushRef="#br1" timeOffset="-1176.28">11564 14416 172 0,'0'0'16'0,"0"0"-16"0,0 0 0 0,0 0 0 16,0 0 226-16,0 0 42 0,0 0 9 0,0 0 2 15,0 0-117-15,0 0-23 0,7 0-5 0,-7 0-1 16,0 0-45-16,0 0-8 0,7-9-3 0,-7 9 0 15,0 0-14-15,0 0-3 0,11 0-1 0,-11 0 0 16,0 0-3-16,0 0-1 0,3-9 0 0,4 2 0 16,4 7-12-16,-11 0-3 0,0 0 0 0,7-9 0 0,4 6-22 0,-1-4-5 15,-3 4-1-15,0-6 0 0,4-4 7 0,-4 10 1 16,3-12 0-16,1 5 0 0,-4 1 9 16,0-1 3-16,0 1 0 0,0 0 0 0,4 2-32 15,-8-2 0-15,4-4 0 0,1-2 0 0,-1 5 12 16,-4 1-3-16,1 3-1 0,3-4 0 0,-4 1-8 0,1-1 0 15,-1 7 0-15,1-3 0 0,-1-4 0 0,1 4 0 16,-4 6 0-16,0 0 0 0,0 0 0 0,0 0-11 16,3-3 3-16,-3 3 0 0,0 0 8 0,0 0 0 15,0 0 0-15,7 0 0 0,4 3 0 0,-7 3 0 0,3-6 0 16,-4 10 0-16,4 6 0 0,0-4 0 0,0-2 0 0,0 5 0 16,0-5 0-16,4 8 0 0,-4-8 0 0,0-1 0 15,4 7 0-15,-4 0 0 0,0-4 0 0,3-2 0 16,-3 5 0-16,4 1 0 0,0-4 0 0,-4 4 0 15,0-6-15-15,0 5-1 0,0-2 0 0,3-4 0 16,-3 1 16-16,4 5 0 0,0-12 0 0,-4 4 0 16,0 2 0-16,3-9 0 0,-10 0 0 0,0 0 10 15,11 0-2-15,-11 0-8 0,7 0 12 0,4-3-4 16,-1-3 2-16,1-1 0 0,-1 4 0 0,-3-6 0 16,0 3 14-16,-3-4 2 0,3-2 1 0,4-4 0 15,-4 0-3-15,0 4-1 0,-4-4 0 0,4-3 0 16,0 0-5-16,0 1-1 0,-3-4 0 0,3 3 0 15,-4 0-17-15,5 3 0 0,-1-2 0 0,-4-1 0 16,1 0 0-16,3 3-12 0,0 4 3 0,0-4 1 16,-4 0-22-16,1 7-4 0,-1-1-1 0,4 7 0 15,-7 3-67-15,4-6-14 0,-4 6-2 0,7 0-646 16,4 0-128-16</inkml:trace>
  <inkml:trace contextRef="#ctx0" brushRef="#br1" timeOffset="2741.31">13522 14557 230 0,'0'0'10'0,"0"0"2"0,0 0-12 0,0 0 0 0,0 0 0 16,0 0 0-16,0 0 426 0,0 0 82 0,-7 4 17 0,7-4 3 15,-7 6-378-15,7-6-76 0,0 0-15 0,0 9-3 16,-4-2-26-16,4-7-5 0,0 9-1 0,0-6 0 15,0-3-13-15,0 9-3 0,0-2-8 0,0 2 12 16,0 1-12-16,0-1 8 0,0 7-8 0,0-4 0 16,-3 4 17-16,-1 3-2 0,4 9-1 0,0-3 0 15,-3 10 14-15,-1-7 4 0,1 9 0 0,-1-2 0 16,1 6-5-16,-1-1-1 0,1-5 0 0,-1 9 0 16,1-7-13-16,-1 7-2 0,4 0-1 0,-4 0 0 0,4-6-10 15,0 3 8-15,4-10-8 0,-4 10 8 16,4-4-8-16,-4-9 0 0,3 7 0 0,-3-10 0 0,0 3 0 0,0-3 0 15,4-6 8-15,-4 0-8 16,3 0 0-16,-3 6 0 0,0-6 0 0,0 0 8 16,4 2-8-16,-4 1 0 0,-4-3 0 0,4 6 0 0,-3 0 0 15,3-6-12-15,0 6 2 0,-4-3 1 16,4 0-33-16,0-3-6 0,0-6-2 0,0-4 0 16,0 4-12-16,0-13-2 0,0 0-1 0,0 0 0 15,0 0-80-15,0 0-16 0,4-13-3 0,3 4-708 16</inkml:trace>
  <inkml:trace contextRef="#ctx0" brushRef="#br1" timeOffset="3235.04">13811 14567 1324 0,'0'0'118'0,"0"0"-94"0,0 0-24 0,-3-6 0 16,3-4 109-16,0 7 18 0,-4-3 3 0,4 3 1 15,0 3-107-15,0 0-24 0,0 0 0 0,0 0 0 16,0-7 11-16,0 7 1 0,0 0 1 0,0 0 0 15,0 0 31-15,0 0 7 0,0 0 1 0,0 0 0 0,0 0-11 0,0 0-1 16,0 0-1-16,0 0 0 0,-7 10 6 0,7-4 2 16,-3 7 0-16,-1-4 0 15,1 7-20-15,3 2-4 0,-4 1-1 0,1 6 0 0,3 0 4 0,-4 4 1 16,4-1 0-16,-4 6 0 0,4 1-9 0,0 9-2 16,0-7 0-16,0-2 0 0,0 9 5 0,-3-7 1 15,3 7 0-15,0 0 0 0,-4 0-2 0,4 0-1 16,0-3 0-16,-3 3 0 0,-1 0-19 0,4 0 0 15,0-7-13-15,-3 7 5 0,3-9 8 0,-4-1 0 16,4 4 8-16,4-10-8 0,-4 6 9 0,3-2-9 16,1-4 12-16,-4 0-12 0,7 0 12 0,-4-2-4 15,1-1 0-15,3-3-8 0,-3 0 0 0,3-4 0 0,-4-5 0 16,4 3 0 0,-3-7-33-16,3 0-4 0,-4-2-1 0,-3-7 0 15,0 0-90-15,0 0-19 0,7 3-3 0,-7-3-856 0</inkml:trace>
  <inkml:trace contextRef="#ctx0" brushRef="#br1" timeOffset="3863.57">14697 15147 1814 0,'0'0'80'0,"0"0"17"0,0 0-77 0,0 0-20 0,0 0 0 0,0 0 0 16,0 0 20-16,0 0 1 0,0 0 0 0,0 0 0 15,0 0-21-15,0 0 8 0,0 0-8 0,0 0 0 16,-7 0 38-16,7 0 3 0,0 0 1 0,0 0 0 16,0 0 20-16,0 0 4 0,-4 3 1 0,4-3 0 15,-3 6-4-15,-4 4-1 0,3-4 0 0,1-3 0 16,3 7-16-16,-8-1-3 0,1 0-1 0,0-2 0 15,0 12-21-15,-3-4-4 0,3-2-1 0,-4 9 0 16,-3-3-5-16,0 2-2 0,-4 5 0 0,4 2 0 0,-4-3-9 0,1 3 0 16,3-3-10-16,-4 3 10 0,0-3 0 0,1 1 0 15,-1-4 0-15,4-1 10 0,0-2-10 0,0 0-11 16,-4-3 3-16,4-4 0 16,3 4-28-16,-3-7-4 0,0 1-2 0,4-7 0 15,-1 3-121-15,1-6-24 0,2 0-5 0,1-9 0 0</inkml:trace>
  <inkml:trace contextRef="#ctx0" brushRef="#br1" timeOffset="4165.76">14263 15131 2505 0,'0'0'111'0,"0"0"23"0,0 0-107 0,0 10-27 0,0-4 0 0,3-3 0 16,1 10 0-16,3-4 0 0,4 0 0 0,3 4 0 16,-4-4 0-16,4 7 0 0,4 3 0 0,0 0-11 15,-1-4 11-15,1 11 0 0,0-8 0 0,-1 1 0 16,4 0-16-16,-3 6 0 0,0-6-1 0,-1 0 0 16,-3 6 25-16,4-6 4 0,-4-1 2 0,-3 1 0 15,3 6 6-15,0-6 0 0,-4-3 1 0,5 3 0 16,-5-4-5-16,1-2 0 0,-1 9-1 0,1-10 0 15,0 4-15-15,3-7 8 0,0 1-8 0,-4-1 0 16,4 1-103 0,-3-1-26-16,3-9-6 0,-3 6-1 0</inkml:trace>
  <inkml:trace contextRef="#ctx0" brushRef="#br1" timeOffset="4675.51">15184 14532 1695 0,'0'0'75'0,"-7"7"16"0,-1-4-73 0,1 3-18 0,4-3 0 0,-4 3 0 15,3-2 70-15,1 2 10 0,3-6 3 0,-4 9 0 16,-3-2-58-16,4-4-11 0,-1 6-2 0,1 0-1 16,-1 1-19-16,1-1-4 0,-5-2-1 0,1 2 0 0,4 10 5 0,-4-10 8 15,3 7-13-15,-3 3 5 0,0 0 8 0,0-1 0 16,0 7 0-16,-3 4 0 0,2-4 0 0,-2 0 0 16,6-6 0-16,-3 6 0 0,4-3 16 0,-4-7 0 15,7 4-1-15,-4 0 0 0,4 0 1 0,0-4 1 16,4 1 0-16,3-3 0 0,0-7-17 0,0 3 0 15,0 1 0-15,4-4-9 16,-4-3-25-16,3-3-5 0,1 0-1 0,-1 0 0 16,1 0-124-16,3 0-26 0,-3 0-5 0,-1-3-1 0</inkml:trace>
  <inkml:trace contextRef="#ctx0" brushRef="#br1" timeOffset="4962.74">15321 14880 288 0,'0'0'12'0,"0"0"4"0,0 0-16 0,0 10 0 0,0-10 0 0,4 9 0 16,-1 1 402-16,-3-10 78 0,4 9 15 0,-4-9 3 16,3 6-430-16,-3-6-87 0,0 0-17 0,7 10-3 15,-7-10-38-15,4 9-8 0,-4-9-2 0,0 0 0 32,0 0-136-32,0 0-27 0,0 0-6 0,0 0 0 0</inkml:trace>
  <inkml:trace contextRef="#ctx0" brushRef="#br1" timeOffset="5193.69">15321 14614 1209 0,'0'0'108'0,"0"0"-87"15,-10 0-21-15,6 6 0 0,4-6 292 0,0 0 53 16,0 0 11-16,0 0 3 16,0 0-328-16,0 0-66 0,0 0-13 0,0 0-2 15,11 3-100-15,-4-3-20 0,3-3-4 0,1 3-1 0</inkml:trace>
  <inkml:trace contextRef="#ctx0" brushRef="#br1" timeOffset="5695.34">15438 14451 1555 0,'0'0'138'0,"0"0"-110"0,0 0-28 0,0 0 0 16,0 0 180-16,0 9 32 0,3-6 5 0,1 10 2 16,3-10-179-16,-4 6-40 0,8-2 0 0,-4-4 0 15,3 6 0-15,1-2-14 0,0-4 5 0,-1 9 1 16,4-2 8-16,-3-1-10 0,3 0 10 0,-3 1-10 16,-1 9 10-16,1-10-13 0,-1 10 5 0,-3-3 8 15,0 9-13-15,0-3 5 0,-3 0 8 0,0 0-13 16,-4 3 13-16,3-7 0 0,-6 11 0 0,3-4 0 15,0 0 13-15,-4-6-1 0,0 9 0 0,4-9 0 16,0-4-12-16,0 4 8 0,0 0-8 0,0-10 0 16,0 7 0-16,0-7-12 0,4 1 1 0,-4-1 0 15,0-9-47-15,0 0-10 0,0 0-1 0,0 0-557 16,-4 7-111-16</inkml:trace>
  <inkml:trace contextRef="#ctx0" brushRef="#br1" timeOffset="6566.31">16111 15395 1666 0,'0'0'36'0,"0"0"8"0,0-7 2 0,0 7 2 0,-3-6-39 0,-1 3-9 0,4-3 0 0,0 6 0 16,0 0 37-16,0 0 6 0,0 0 1 0,0-3 0 16,0 3 32-16,0 0 8 0,0 0 0 0,0 0 1 15,7-7-14-15,-3 4-3 0,3-3-1 0,0 6 0 16,4 0-9-16,-1 0-2 0,4-3 0 0,0 3 0 16,1 0-38-16,2 0-8 0,4 0-2 0,4 0 0 0,-4 0-8 0,4 3 0 15,0-6 0-15,-1 3 0 0,4 3 0 0,1-3 0 16,-1 0 0-16,4 0 0 0,-1 0 0 0,-6-3 0 15,3-3 0-15,1 6 0 0,-5-4 0 0,-3-2 0 16,4 6 0-16,-4 0 0 16,0-6-24-16,-3 3-6 0,0 3-2 0,-1 0 0 15,-6 0-206-15,3 0-42 0,4-7-8 0,-8 14-1 0</inkml:trace>
  <inkml:trace contextRef="#ctx0" brushRef="#br1" timeOffset="7851.17">17713 15103 288 0,'0'0'12'0,"0"0"4"0,0 0-16 0,0 0 0 15,0 0 0-15,0 0 0 0,0 0 191 0,0 0 35 0,0 0 7 0,0 0 2 16,0 0-208-16,0 0-42 0,0 0-8 0,0 0-1 16,0 0 16-16,0 0 8 0,0 0-8 0,0 0 8 15,0 0 52-15,0 0 15 0,7 0 3 0,-7 0 1 16,0 0 56-16,7-6 11 0,-7 6 2 0,7-3 1 15,-7 3-47-15,4-7-10 0,3-2-1 0,-4 9-1 16,-3 0-25-16,4-9-5 0,3-1 0 0,-4 7-1 16,1-6-27-16,-1 2-4 0,1-2-2 0,-4 0 0 15,3 2-18-15,1-2 8 0,-4-1-8 0,0 7 0 16,0-3 8-16,-4-3-8 0,1 2 0 0,3 7 0 16,-4-3 15-16,1-3-4 0,-1-3-1 0,-3 5 0 15,0-2 15-15,4 6 3 0,-4-3 1 0,3-3 0 16,-6 6 1-16,3-3 0 0,-1-4 0 0,1 7 0 15,0 0-18-15,-3 0-3 0,3 0-1 0,-7 0 0 16,3 0-8-16,0 7 0 0,-3-4 0 0,0 3 0 0,0-3 0 16,0 3-12-16,0 4 4 0,0-7 8 0,0 6 0 0,0 1 12 15,-1 5 0-15,1 1 0 0,-7-3-12 0,0 2 0 16,0 4 0-16,3 6 0 0,-7 0 0 0,4 4 0 16,4-1 0-16,-1 0 0 0,-3 7 0 0,7 2 0 15,0-2 0-15,3-1 0 0,4 4 0 0,0-4 0 16,3-6 0-16,4 7 0 0,0-7 0 0,0 7 0 15,4-10 9-15,-1 3-9 0,5 0 8 0,2-3-8 0,-6 0 8 16,6-6-8-16,1 6 0 0,3-6 0 0,0 0 0 0,0 0 8 16,0 0-8-16,4-4 9 0,3-5-9 15,-3-1 10-15,3 0-1 0,4-2 0 16,-1-4 0-16,4 3 0 0,4-3-9 0,-4-3 0 0,4-3 0 0,-4 3 0 31,1-9-187-31,-1-1-33 0</inkml:trace>
  <inkml:trace contextRef="#ctx0" brushRef="#br1" timeOffset="10382.34">18433 11017 345 0,'0'0'15'0,"-4"6"4"0,-6-2-19 0,2 2 0 0,-2-3 0 0,3 3 0 16,0-6 275-16,0 3 51 0,-4 4 10 0,4-7 3 16,7 0-271-16,0 0-55 0,-3 6-13 0,3-6 0 31,0 0-23-31,0 0-7 0,0 0-2 0,0 0 0 0,0 0 61 0,0 0 12 0,0 0 3 0,0 0 0 15,0 0 21-15,0 0 5 0,3-6 1 0,8-1 0 16,-1 4-15-16,1 3-4 0,-1 0 0 0,5 0 0 16,-5-6-21-16,8 6-5 0,-4 0-1 0,7 0 0 15,-3 0 6-15,-1 0 1 0,4 0 0 0,1 0 0 0,-5 0-20 0,4 0-3 16,1 0-1-16,-5 0 0 0,4 0-8 0,-3 0 0 16,0 0 0-16,3-3-11 15,-3 3 11-15,3-6 0 0,-4 6 10 0,1-4-10 0,3-2 19 0,-3 6-3 16,-1-3 0-16,1-3 0 0,3 6-16 0,-3-3 0 15,3-4 8-15,-7 7-8 0,0 0 0 0,0-3 0 16,-3 3 0-16,0-6 0 0,-4 6 12 0,0 0-12 16,-7 0 12-16,0 0-12 0,0 0 19 0,0 0-3 15,0 0-1-15,0 0 0 0,0 0 6 0,0 0 2 16,0 0 0-16,0 0 0 0,0 0-7 0,0-6-2 16,0 3 0-16,0 3 0 0,-4-7-5 0,4-2-1 15,-3 6 0-15,-1-4 0 0,1-2 3 0,-1 6 0 16,0-10 0-16,-3 10 0 0,4-3-11 0,-4-3 0 15,0 9 9-15,0-4-9 0,-4-2 8 0,1 6-8 0,-1 0 10 0,0-3-10 16,1 3 11-16,-1 0-11 0,-3 0 12 0,4 0-12 16,2-6 14-16,-2 6-4 0,3 0-1 0,0-3 0 15,0-4 1-15,0 7 0 0,0 0 0 0,3-3 0 16,4 3-10-16,-7-6 0 0,7 6 9 0,0 0-9 16,0 0 0-16,0 0 0 0,0 0 0 0,0 0 0 15,0 0-12-15,0 0 4 0,0 0 0 0,0 0 0 16,0 0 8-16,7 0 0 0,4-6 0 0,-4 6-8 15,0 0-13-15,-7 0-3 0,10 0 0 0,-3 0 0 16,-7 0 24-16,0 0-9 0,0 0 9 0,7 0 0 16,-7 0 0-16,8 0 0 0,-8 0 0 0,7 0 0 0,-7 0 9 15,10-4-1-15,-3 4 0 0,-3 0 0 0,-4 0 0 0,10-6-8 16,-6 6 12-16,-4 0-4 16,10-3-8-16,-10 3 0 0,0 0 0 0,0 0 0 0,0 0 0 0,0 0 0 15,0 0-12-15,0 0 12 16,0 0-94-16,0 0-11 0,-10 0-3 0,3 0-616 15,-4 0-124-15</inkml:trace>
  <inkml:trace contextRef="#ctx0" brushRef="#br0" timeOffset="14865.49">17978 7953 1447 0,'0'0'64'0,"0"0"13"0,0 0-61 0,7 4-16 0,-4-4 0 0,4 9 0 15,0-9 80-15,0 0 14 0,0 6 2 0,0-6 1 16,0 0-78-16,1 3-19 0,-8-3 0 0,10 0 0 16,1 7 0-16,-1-7 0 0,-6-7 0 0,3 7 0 15,0 0 0-15,-7 0-15 0,11-3 4 0,-1 3 1 16,-10 0 23-16,7 3 5 0,0 4 1 0,4-7 0 15,-1 0 1-15,-3 0 0 0,4 0 0 0,-4 0 0 0,4 0-6 0,-1 0-1 16,1 0 0-16,-4 0 0 0,3 0 8 16,1 0 2-16,-4 0 0 0,4 0 0 15,-1 0-23-15,1 0 0 0,-4 0 0 0,3 0 0 16,-10 0 0-16,11-7 0 0,-4 4 0 0,4 3 0 0,-1-6 0 16,-3 6 0-16,-7 0 8 0,7-3-8 0,0-3 8 0,1 2-8 15,-1-2 10-15,-4 3-10 0,-3 3 18 0,7-6-2 16,-7 6-1-16,7 0 0 0,0-3 7 0,-7 3 2 15,7-7 0-15,-7 7 0 0,0 0-2 0,7-3 0 16,-7 3 0-16,7-6 0 0,-3 0-13 0,-4 6-9 16,7-3 12-16,-7 3-12 0,4-7 9 0,-4 7-9 0,7 0 0 15,-7 0 9-15,3-3-9 0,1-3 10 0,-1 3-10 0,-3 3 10 16,0 0 5-16,4-7 1 0,-4-2 0 0,0 6 0 16,0-10-1-16,0 4 0 0,-4 9 0 0,1-9 0 15,-1-1 6-15,4 7 2 16,-7-6 0-16,4 2 0 0,-5-2 1 0,5 0 1 0,-1 2 0 0,-3 4 0 15,0-3 5-15,0 3 1 0,0-4 0 16,0 7 0-16,0-9-19 0,0 9-3 0,0 0-1 0,0 0 0 16,0 0-8-16,0-9 0 0,3 9 0 0,1 0 0 15,-1-7 0-15,4 7 0 0,0 0 0 0,-3-3 0 16,3 3 0-16,0 0-11 0,-4-6 3 0,4 6 0 31,-3-3-33-31,3 3-7 0,0 0 0 0,0 0-1 0,0 0-131 0,0 0-25 16</inkml:trace>
  <inkml:trace contextRef="#ctx0" brushRef="#br0" timeOffset="15808.54">15367 8010 518 0,'0'0'46'0,"-11"6"-37"16,1-3-9-16,3-3 0 0,0 0 128 0,0 0 23 15,0 0 5-15,0 0 0 0,7 0-92 0,-7 0-20 16,3-3-3-16,0-3-1 0,-3 6-8 0,7 0-1 0,-3-3-1 0,3 3 0 16,0 0 10-16,3-7 1 0,-3-2 1 0,0 9 0 15,0 0 17-15,4-3 3 0,-4 3 1 0,7-6 0 16,0 6 6-16,-7 0 2 15,0 0 0-15,11-7 0 0,-1 14-31 0,1-7-7 0,-1 0-1 16,1 6 0-16,0-6-22 0,3 3-10 0,-14-3 8 0,14 0-8 16,0 0 12-16,0 0-2 15,0-3-1-15,0 3 0 0,-3-6-9 0,3 6 12 0,-4 0-12 0,1-7 12 16,-4 4-12-16,4 3 0 0,-1-6 9 0,1 6-9 16,-1-3 0-16,-2-3 0 0,2 2 0 0,1 4 0 15,-1-6 0-15,1 6 0 0,-1-9 0 0,-3 9 0 16,4 0 0-16,-4 0 0 0,4-3 0 0,-4 3 0 15,0-7 0-15,-7 7 0 0,7 0 0 0,-7 0 0 16,0 0 0-16,0 0 0 0,0 0 8 0,0 0-8 0,0 0 20 0,0 0-1 16,0 0 0-16,0 0 0 0,0 0-1 0,0 0 0 15,0 0 0-15,0 0 0 0,0 0-8 0,0-9-2 16,0 3 0-16,0-4 0 0,0 7 7 0,-4-3 1 16,1 3 0-16,3-4 0 0,-4-2 7 0,1 6 1 15,-1-3 1-15,-3 6 0 16,0-7-14-16,-3 4-3 0,2 3-8 0,-2 0 12 0,-1-6-12 0,4 6 0 15,-7 0 8-15,4 0-8 0,-1 6 0 0,0-6 0 16,1 0 0-16,-1 0 0 0,4 3 0 0,-3-3 0 16,6 7 0-16,4-7 0 15,0 0-113-15,0 0-16 0,-7 0-3 0</inkml:trace>
  <inkml:trace contextRef="#ctx0" brushRef="#br1" timeOffset="19793.78">16041 11133 864 0,'0'0'76'0,"0"0"-60"0,0 0-16 0,0 0 0 16,0 0 167-16,3 10 30 0,-3-10 7 0,0 6 0 16,0-6-156-16,0 9-32 0,0-9-7 0,0 3-1 15,0-3-8-15,0 0-17 0,0 0 4 0,0 0 1 16,0 0 12-16,0 13 0 0,0-13 0 0,0 0 0 16,4 3 0-16,-4-3 0 0,7 9 0 0,4-9 0 15,-1 7 48-15,1-7 7 0,3 0 1 0,-4 0 0 16,4-7-3-16,1 7 0 0,-1 0 0 0,3 0 0 15,-3-3-24-15,4-3-5 0,0 6 0 0,-4 0-1 16,0-3-15-16,0-3-8 0,0 6 8 0,0-7-8 16,0 4 8-16,1 3-8 0,-5 0 8 0,-3-6-8 0,0 3 0 15,0-3 0-15,-3 6 0 0,3-10 0 0,-7 10 0 0,7 0 0 16,3-3 0-16,-2-3 0 0,-1 6 8 0,-4-10-8 16,-3 10 8-16,0 0-8 0,0 0 12 0,0 0-1 15,0 0-1-15,0 0 0 0,4-3-10 0,-4 3 12 16,0 0-12-16,0 0 12 0,0 0-12 0,0 0 0 15,-7-6 0-15,3 0 0 0,4 6 12 0,-3-3-4 16,-1-4 0-16,-3 4 0 0,0-6 12 0,7 2 1 0,3-2 1 16,1 6 0-16,-8-3-3 0,4-4-1 0,0 10 0 15,0 0 0-15,-7-6-18 0,4 6 8 16,3 0-8-16,0 0 0 0,-4-9 0 0,-3 9 0 0,0 0-10 0,0 0 10 16,0 0 0-16,0 0 0 15,-4 0 0-15,4 0 0 0,-3 0 0 0,3 0 0 16,0 0 0-16,-4 0 0 0,8 0 0 0,3 0 0 15,-7 0 0-15,-1-4 0 0,5-2 0 0,3 6-11 0,0 0 11 0,0 0-8 32,-4-3-25-32,4 3-5 0,-3-6-1 0,3 6-625 0,0 0-126 0</inkml:trace>
  <inkml:trace contextRef="#ctx0" brushRef="#br1" timeOffset="21155.71">17311 14648 1778 0,'0'0'39'0,"0"0"8"0,0 0 1 0,0 0 3 0,0 0-41 0,0 0-10 16,0 0 0-16,7-3 0 16,7-3-37-16,-3 6-10 0,3-6-1 0,0 3-1 15,-4 3-7-15,4-7-2 0,4 7 0 0,-7-3 0 0,3-3 58 0,-4 6 12 16,1 0 3-16,0 0 0 0,-1 0 84 0,1 0 17 0,-1 0 3 0,4 0 1 16,-3 6-32-16,7-6-5 0,-1 3-2 0,1-3 0 15,3 0-45-15,0 0-8 0,0-3-3 0,4 3 0 16,0-6-17-16,0 6-8 0,3-3 8 0,-4-4-8 15,5 4 0-15,-5-3 0 0,5 3 0 0,-8-3 0 16,0 3 8-16,0-4-8 0,0 1 8 0,-3 6-8 16,-4-3 0-16,-3 3 0 0,-1 0 0 0,1-6 0 15,-11 6 0-15,3 6 13 0,4-6 0 0,-7 0 0 16,0 0 31-16,0 0 5 0,0 0 2 0,0 0 0 16,4-6-16-16,-4 6-3 0,0 0-1 0,0-4 0 15,3-2-7-15,-3 3 0 0,0-3-1 0,0-4 0 16,0 1-23-16,0 3 0 0,0-4 0 0,-3 1 0 15,-1 6 0-15,4-4 0 0,-7-2 0 0,4 6 8 16,-8-3-8-16,4-4 0 0,4 4 0 0,-1 3 0 16,-3 3 0-16,0 0 0 0,0-6 0 0,-4 6 0 15,4 0 0-15,0 0 0 0,-3 0 0 0,3 0 0 0,-1 0 0 0,8 0 0 16,-3 0 0-16,3 0 0 0,0 0 0 0,0 0 0 16,-7-4 0-16,7 4 0 0,-7-6 0 0,3 3 0 15,4 3 8-15,0-6-8 0,-3 3 0 0,3 3 9 16,0 0-9-16,0 0 0 0,-4-7-8 0,4 7-9 15,0 0-2-15,0 0 0 16,0 0-144-16,0 0-29 0,0 0-5 0</inkml:trace>
  <inkml:trace contextRef="#ctx0" brushRef="#br1" timeOffset="22010.26">14136 14865 403 0,'0'0'36'16,"0"0"-36"-16,0 0 0 0,0 0 0 0,0 0 344 0,0 0 63 0,0 0 12 0,3-3 2 15,1-4-298-15,3 4-60 0,-4-3-12 0,5 3-3 16,-8 3-34-16,7-6-14 0,0 2 11 0,0-2-11 16,3 6 0-16,1-3 0 0,-1-3 0 0,1 6 0 15,0 0 0-15,-4 0 0 0,0 0 0 0,0 0 0 16,3-3 0-16,-3 3 12 0,0 0-3 0,1 0-1 16,-8 0 20-16,10 0 3 0,4-7 1 0,-3 7 0 15,-1-6-24-15,1 6-8 0,0-3 0 0,3-3 0 16,-4 6 16-16,4-3-4 15,0-4 0-15,1 4 0 0,-5-3-12 0,4 3 0 0,-3-4 0 0,3 7 0 16,0-3 0-16,-3-3 0 0,-1 6 0 0,1 0 0 16,-4 0 0-16,0 0 0 0,-7 0 0 0,7 0 0 15,-7 0 0-15,11 0 0 0,-11 0 0 0,0 0 0 16,0 0 0-16,0 0 12 0,0 0 0 0,0 0 0 0,0 0 26 0,0 0 5 16,0 0 1-16,0 0 0 0,0 0-8 0,0 0 0 15,3-9-1-15,-3 9 0 0,4-7-19 0,-1-2-3 16,-3 6-1-16,0-3 0 0,0-4-12 0,-3 7 11 15,-1-3-11-15,1 3 10 0,-4-4 6 0,3-2 0 16,4 9 1-16,-7 0 0 0,-4-6-9 0,4 6-8 16,-3-4 12-16,-1 4-12 0,1-6 0 0,-1 6 0 15,4 0 0-15,0 0 0 0,7 0 0 0,-4-3 0 16,-3-3 0-16,7 6 0 0,0 0 0 0,-3-10 0 16,3 7 0-16,0 3 0 0,0-6-8 0,3-3-3 15,4 2 0-15,-7 7 0 16,4-3-49-16,3-3-9 0,0 3-3 0,-7 3 0 15,7-7-81-15,-3 7-17 0,3-3-3 0</inkml:trace>
  <inkml:trace contextRef="#ctx0" brushRef="#br1" timeOffset="23279.4">18147 15620 1591 0,'0'0'70'0,"0"0"15"0,0 0-68 0,0-6-17 0,0 3 0 0,0 3 0 16,0 0 45-16,0 0 6 0,0 0 1 0,0 0 0 15,0 0-52-15,0 0 0 0,0 0 0 0,0 0 0 16,0 0 0-16,0 0-11 0,0 0 11 0,0 0-10 15,0 0 28-15,0 0 6 0,0 0 0 0,0 0 1 16,7-6 42-16,-4 6 8 0,8-3 1 0,-4-4 1 16,4 7-14-16,3-3-3 0,0 3-1 0,0-6 0 15,4 6-25-15,-1-3-5 0,1-3-1 0,0 6 0 16,6-4-16-16,-3-2-3 0,-3 6-1 0,0-6 0 16,-1 3-8-16,5 3 0 0,-8 0 0 0,-4 0 0 15,4 0 0-15,-3 0 0 0,-4 0 0 0,0 9 0 16,-7-9 0-16,0 0 0 0,4 0 0 0,-1 10 0 15,-3-10 0-15,4 9 0 0,-4 0 0 0,0-9 0 0,0 7 0 0,0 2 8 16,0-9-8-16,-4 3 0 0,-3 10 9 0,4-10-9 16,-1 6 10-16,-3 1-10 0,-4-1 0 0,1 1 0 15,-1-1-11-15,-3 7 11 0,0-1-13 0,-7-2 5 16,3 3 8-16,1 9-13 0,-8-3-4 0,4 3-1 16,-4 0 0-16,0-6 0 0,4-1 2 0,0 1 1 15,0 0 0-15,0 3 0 0,3-10 15 0,4 4 16 16,3-6-3-16,1-1-1 0,3 0 16 0,0 1 2 0,0-4 1 15,3-3 0-15,4-3-17 0,0 0-3 0,0 0-1 0,0 0 0 16,4 10-10-16,-4-10 0 0,0 0 0 16,7 6 8-16,-4-3-8 0,8 3 0 15,-4-6 0-15,3 0 0 0,1 7 12 0,-1-7-4 0,5 3 0 16,-1-3 0-16,3 0 8 0,-3 0 0 0,1 0 1 16,-1 0 0-16,3 0-17 0,-3-3 8 0,1 3-8 15,-5 0 0-15,4-7 0 0,0 7 0 0,-3 0-12 0,0 0 3 31,-1-6-31-31,-3 6-5 0,4-3-2 0,-11 3 0 16,0 0-103-16,7 0-21 0,3 0-4 0,-10 0-724 0</inkml:trace>
  <inkml:trace contextRef="#ctx0" brushRef="#br1" timeOffset="24027.66">18860 15194 1440 0,'0'0'64'0,"0"0"12"0,0 0-60 16,0 0-16-16,0 0 0 0,0 0 0 0,0 0 55 0,0 0 8 16,3-9 1-16,-3 5 1 0,0 4-52 0,0-6-13 15,0 6 0-15,0-9 0 0,0 9 0 0,0 0 0 16,0 0 0-16,0 0 0 0,0 0 8 0,0 0-8 16,-3 0 11-16,3 0-11 0,0 0 29 0,-8-3-1 15,1 3 0-15,0 3 0 0,-3-3-3 0,3 9-1 16,0-3 0-16,-4-2 0 0,4 5 8 0,0 0 2 15,-4-2 0-15,4 2 0 0,0 1 4 0,-3 5 1 16,3-5 0-16,0-1 0 0,0 7-19 0,3-4-4 0,-3-2-1 0,3 5 0 16,4-5-15-16,-3 9 0 0,3-4 0 15,0-2 0-15,0 2 0 0,3 4 0 16,-3-3-9-16,4-4 9 0,3 4-11 0,-3 0 11 0,3-4-12 16,-4-2 12-16,1-1-13 0,3-3 4 0,-4 4 1 15,4-1 0 1,-7 1-19-16,4-4-3 0,-1 3-1 0,-3-9 0 15,7 10-25-15,-3-7-4 0,3 3-2 0,0 4 0 16,0-10-43-16,0 6-9 0,0-3-2 0,-7-3-346 0,7 0-70 0</inkml:trace>
  <inkml:trace contextRef="#ctx0" brushRef="#br1" timeOffset="24328.85">19004 15370 633 0,'0'0'28'0,"0"0"6"0,0 3-34 0,0-3 0 15,0 0 0-15,-7 6 0 0,7-6 284 0,-3 3 49 16,3-3 11-16,-7 6 1 0,3 4-276 0,4-10-55 15,0 0-14-15,-4 6 0 0,-3-3 0 0,7-3 0 16,0 0 0-16,0 0 0 0,0 10 19 0,0-10-3 16,0 9 0-16,0 0 0 0,0-2-8 0,0-7-8 0,7 0 12 0,-7 0-12 31,4 9-40-31,-4-9-14 0,4 6-3 0,-4-6-490 0,0 0-97 0</inkml:trace>
  <inkml:trace contextRef="#ctx0" brushRef="#br1" timeOffset="24572.92">18958 15257 1267 0,'0'0'112'0,"0"0"-89"0,0 0-23 0,0 0 0 0,0 0 132 16,0 0 21-16,0 0 5 0,0 0 1 16,0 0-215-16,0 0-44 0,0 0-8 0,0 0-1 15,0 0-23-15,0 0-5 0,0 0-1 0,4-3-366 16</inkml:trace>
  <inkml:trace contextRef="#ctx0" brushRef="#br1" timeOffset="25274.85">19054 15175 518 0,'0'0'23'0,"0"0"5"0,0 0-28 0,0 0 0 16,0 0 0-16,0 0 0 0,3 0 251 0,4-3 45 16,0-3 8-16,0 6 3 0,-7 0-252 0,7-3-55 0,0-4 0 0,4 7-8 15,-8-6 22-15,-3 6 5 0,8 0 1 0,-1 0 0 16,0 0 63-16,-7 0 13 0,0 0 2 0,0 0 1 16,0 0-19-16,7 6-4 0,-7-6-1 0,3 7 0 15,1-4-17-15,3 6-3 0,-7-9-1 0,3 10 0 16,-3-4-34-16,7 3-6 0,-7-9-2 0,4 3 0 15,3 7-12-15,0-4 0 0,0 4 0 0,4-1 0 16,-4-3 0-16,0 4 0 0,0-1 0 0,3 0 0 16,-3 1 0-16,1-1 0 0,-1 7 0 0,0-4 0 15,-4-2 0-15,1 6 0 0,3 2 0 0,-7-2 0 16,0 0 0-16,0-4 0 0,0 4 0 0,0-4-10 16,-4-2 10-16,1 2 0 0,-1-2 0 0,1-1 0 15,-1-6 0-15,4-3 0 0,0 0 0 0,-3 10 0 31,3-10-24-31,0 0-5 0,-7 0-2 0,7 0 0 0,-8 0-156 0,1 0-31 0,-10-10-6 16,17 10-2-16</inkml:trace>
  <inkml:trace contextRef="#ctx0" brushRef="#br1" timeOffset="26342.51">19678 14498 288 0,'0'0'25'0,"0"0"-25"15,0 0 0-15,0-3 0 0,0 3 353 0,0-7 66 16,0-2 13-16,0 6 2 0,0 3-310 0,3-6-63 16,-3-4-12-16,0 10-2 0,-3-6-13 0,3-3-2 15,0 5-1-15,-4-2 0 0,-3 3 23 0,4-3 5 16,3-4 1-16,0 10 0 0,-7-9 17 0,3 9 4 15,4 0 1-15,0 0 0 0,0 0-27 0,0 0-6 16,0 0-1-16,0 0 0 0,4 9-34 0,-1 1-14 16,1 5 11-16,-1-2-11 0,1 12 0 0,6-6 0 15,-2 6 0-15,-1 3 0 0,0 7 0 0,0 2 0 16,0 4 0-16,0 3 0 0,0 3 0 0,0-3 0 16,-4 9 0-16,1-6 0 0,-4 7 25 0,-4 5-1 15,4-2 0-15,-3 2 0 0,-1 4-12 0,4 0-4 16,0-1 0-16,0-5 0 0,0 5-8 0,0-8 8 0,4-1-8 0,-4 0 8 15,7-9 0-15,-3 0-8 0,-1 3 12 0,1-6-4 16,3-6 1-16,-4-7 0 0,4-3 0 0,0-3 0 16,0-3-9-16,-3-10-12 0,-1 7 2 0,1-10 1 15,-4-6-37-15,0 0-7 16,7-6-2-16,-4-4 0 0,1-5-86 0,3-7-18 16,-3-3-3-16,3-10-566 0,0-3-114 0</inkml:trace>
  <inkml:trace contextRef="#ctx0" brushRef="#br1" timeOffset="26775.42">20126 14335 576 0,'0'0'51'0,"-7"3"-41"15,0-3-10-15,0 0 0 0,0 0 331 0,3 0 64 16,4 0 13-16,0 0 2 0,-7 0-312 0,7 0-62 16,0 0-13-16,0 0-3 0,0 0 12 0,0 0 3 15,0 0 0-15,0 0 0 0,0 0-3 0,0 0-1 16,0 0 0-16,7 6 0 0,-3 4 6 0,3-1 2 0,-4 0 0 0,1 7 0 16,-1-3 10-16,1 2 3 0,-1 4 0 0,-3 6 0 15,4 3-17-15,-4-2-3 0,4 11-1 0,-1 7 0 16,-3 0-9-16,4 0-2 15,-4 9 0-15,0 1 0 0,-4 2 4 0,4-3 0 16,0 1 0-16,0-1 0 0,0 0-10 0,4 0-2 0,-4 7 0 16,3-7 0-16,1 1-12 0,-4-4 9 0,-4 3-9 0,4 0 8 15,0-9-8-15,0 0 0 16,0 0 0-16,-3 3 8 0,3-3-8 0,-4 0 0 0,1-9 0 0,-1 8 8 16,-3-8-8-16,3-4 0 0,1 4 0 0,-1-10 8 15,4 0-8-15,0-6 0 0,4 0-10 0,-4-4 10 31,3-5-36-31,1-1-2 0,3-6 0 0,-7-3 0 0,0 0-88 0,7 0-18 0,0-9-3 0,4-1-619 16,-1-2-124-16</inkml:trace>
  <inkml:trace contextRef="#ctx0" brushRef="#br1" timeOffset="27781.5">20475 15881 1105 0,'0'0'48'0,"0"0"12"0,0 0-48 0,0 0-12 0,0 0 0 0,0 0 0 16,0 0 130-16,0 0 24 0,0 0 5 0,0 0 1 15,7 0-72-15,-7 0-15 0,0 0-2 0,0 0-1 16,0 0-18-16,4-10-3 0,-1 10-1 0,-3 0 0 16,4-9 2-16,3 9 0 0,-4-9 0 0,5 2 0 15,-1 4-24-15,0-3-5 0,3 3-1 0,1-7 0 16,3 4-20-16,0-3 8 0,4 6-8 0,-4-4 0 0,3-2 29 0,-2 9 2 16,-1-6 0-16,-4 6 0 15,8 0-50-15,-4 0-9 0,-7 6-3 0,4-3 0 0,-1 3 31 0,-3 4 0 16,-3 5 0-16,-1-2 0 0,-3 3 0 0,-3 2 0 15,-4 1 0-15,-4 0 0 0,8 3 23 0,-8 0 7 16,-3 0 2-16,-4 0 0 0,1-3-32 0,3 3 8 16,-8 0-8-16,5-7 0 0,3 4 0 0,-1 0 0 15,1-4 0-15,4-2 0 0,-1 3 0 0,4-1 0 16,0-2 0-16,4-4 0 0,-1 7 0 0,1 0 17 16,-1-4-1-16,4 4-1 0,-4 0-15 0,4-4 0 15,4-2 0-15,0-1 0 0,-4-3 9 0,7 4-1 16,-4-1 0-16,4 0 0 15,-7-9-41-15,7 7-9 0,4-4-2 0,-1-3 0 16,1 0-35-16,3-3-7 0,-3-4-2 0,3-2-570 0,0-10-114 0</inkml:trace>
  <inkml:trace contextRef="#ctx0" brushRef="#br1" timeOffset="28444.86">20412 14093 230 0,'0'0'10'0,"0"0"2"0,0 0-12 0,0 0 0 15,0 0 0-15,0 0 0 0,0 0 532 0,0-6 104 16,7-3 21-16,-4 6 4 0,4-4-505 0,0-2-102 16,0-1-20-16,4 4-4 0,-4-3-40 0,4-1-8 0,3 1-2 0,-4 0 0 15,1-1 7-15,0 4 1 16,-4-4 0-16,0 1 0 0,3 6 12 0,-3-3 0 0,-3 6 0 0,-4 0 0 16,0 0 0-16,0 0 0 0,0 0 0 0,0 0 0 15,0 0 9-15,7 6-1 0,-7-6-8 0,7 9 12 16,-7 4-4-16,3-4 0 0,1 7-8 0,-4 0 12 15,-4-4 4-15,4 13 0 0,0-6 0 0,-3 0 0 16,-1 3-16-16,-3-3 0 0,4-1 0 0,-1 11 0 16,-3-4-20-16,0 0-6 0,-3-3-2 0,3 3 0 15,-4 0 28-15,4-6-8 0,0 0 8 0,-4-1 0 0,4 1 0 0,4-3 0 16,-1 0 0-16,1-4 11 0,3-2 16 16,0-1 3-16,3 0 1 0,1 7 0 0,-1-7-4 0,4 1-1 15,-3-1 0-15,6-2 0 0,-3 2-15 0,1 0-3 16,2 1-8-16,4-1 12 0,0-3 11 0,4-2 1 15,-4 2 1-15,7-3 0 16,-3 3-13-16,0-6-2 0,3 0-1 0,3 0 0 0,5-6 6 0,-5 3 1 16,5 3 0-16,-1-6 0 0,0 2-16 0,-3-2-18 15,-1-3 4-15,1 6-878 16,0-4-176-16</inkml:trace>
  <inkml:trace contextRef="#ctx0" brushRef="#br1" timeOffset="45588.83">7091 17558 345 0,'-11'10'15'0,"8"-1"4"0,-4-9-19 0,0 7 0 15,0 2 0-15,0 0 0 0,-1-2 83 0,5-4 13 16,-4 3 2-16,0-3 1 16,3 7-160-16,-3-10-32 0,0 6-7 0,7-6 0 0,-3 3 61 0,3-3 13 15,-7 0 2-15,0 6 1 0,3-6 96 0,-3 6 19 16,7-6 4-16,0 0 1 0,-7 0 46 0,7 0 9 16,0 0 1-16,-7-6 1 0,3 6-53 0,4 0-10 15,0 0-3-15,0 0 0 0,0-9-45 0,4 3-10 16,3 2-1-16,0-5-1 0,0 3-31 0,11-4 0 15,-11-8 0-15,10 11 0 0,1-5 8 0,0-4-8 16,-1 3 0-16,1-2 0 0,7-4 8 0,-11 3-8 16,7 1 0-16,-3 2 0 0,3-6 8 0,0 0-8 0,4-3 0 0,-1 4 0 15,-6-1 26-15,3-6-1 0,4 6 0 0,-4 0 0 16,0 0-5-16,4-6-2 0,-1 6 0 0,-6 1 0 16,7-1-18-16,-4-3 10 0,0 3-10 0,0 0 8 15,0-6-8-15,1 6 8 0,-1 1-8 0,0-1 8 16,-3 3-8-16,-1-3 0 0,1 0 0 0,-4 10 0 15,-3 0 0-15,-4-1 13 0,3 1-1 0,4-1-1 16,-14 4-11-16,7-3 0 0,-3 9 0 0,3-7 0 16,0 7 12-16,-7 0 1 0,0 0 0 0,0 0 0 15,7-9 7-15,0 6 2 0,-7 3 0 0,0 0 0 16,4-6-10-16,-4 6-1 0,0 0-1 0,0-10 0 0,-4 7-10 0,4 3 8 16,-3-6-8-16,3 6 8 15,-4-10-8-15,1 10 0 0,-1-6 0 0,4 6 0 16,0 0 0-16,-11 0 0 0,4 0 0 0,0 0 0 15,-3-3 16-15,-1 3-1 0,1 0-1 0,-5 0 0 0,5 0 2 16,-1 0 0-16,-3-6 0 0,0 6 0 0,3 0 0 0,1 0 1 16,-1 0 0-16,-3 6 0 0,4-3-5 0,-1-3-2 15,-3 0 0-15,3 0 0 0,-3 0-10 0,4 6 10 16,-1-6-10-16,-3 3 10 0,3 4-10 0,4-7 0 16,0 0 0-16,0 6 0 0,4-3 12 0,3-3-4 15,0 0 0-15,0 0 0 0,0 0-8 0,0 0 0 16,0 0 0-16,0 0 0 0,0 0 0 0,0 0-16 0,0 0 4 15,7-3 1-15,3-3 3 0,4 6 0 16,-3 0 0-16,3 0 0 0,0-7-1 0,0 7 0 0,4-3 0 0,3 3 0 16,-3 0 9-16,-1 0-10 0,1-6 10 0,0 6-10 15,-1 0 10-15,-3 0 0 0,-3-3 0 0,0-3-8 16,3 6 8-16,0 0 0 0,-7 0 0 0,7-3 0 16,-7 3 0-16,0 0 0 0,0 0 0 0,-7 0 8 15,0 0-8-15,7 3 0 0,0 6 0 16,-7-9 8-16,0 0 4 0,0 6 0 0,7 4 1 0,-7-1 0 15,4-3 3-15,-4-2 1 0,0 5 0 0,0 0 0 16,0 7-6-16,-4-7-2 0,1 1 0 0,-1-1 0 16,4 7-9-16,0-7 10 0,-10 10-10 0,3-9 10 15,0 5-10-15,3-2 0 0,-3 3 0 0,0-1 0 16,-4-2-84-16,4 2-18 0,7 4-4 0,-7-3-1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30:15.9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2141 8461 460 0,'0'0'41'0,"0"0"-33"0,-3 4-8 0</inkml:trace>
  <inkml:trace contextRef="#ctx0" brushRef="#br1" timeOffset="3519.31">2170 8599 748 0,'0'0'67'0,"0"0"-54"16,0 0-13-16,0 0 0 0,0 0 180 0,-4 7 32 0,4-7 8 0,0 0 0 15,0 0-107-15,0 0-21 0,0 0-5 0,0 0-1 16,-3-7-17-16,3 4-3 0,0-6-1 0,0-1 0 16,3-5-14-16,-3 5-3 0,11-5-1 0,-8-4 0 15,4 0-23-15,4 0-4 0,-4-6 0 0,3 6-1 16,1-6 26-16,0 3 6 0,-1-3 1 0,1 0 0 16,3-3 4-16,0 3 0 0,-10-3 1 0,6-1 0 15,-3-2-13-15,0 3-4 0,0-7 0 0,4 4 0 16,-8 0-12-16,8-1-4 0,-11 1 0 0,4-4 0 0,3 4-12 0,-4-3-4 15,4-1 0-15,-7 1 0 0,4 5-8 0,6-5 0 16,-6 6 9-16,3-1-9 16,3-2 0-16,-6 9 0 0,7-3 0 0,-8 0 0 0,8 6 0 0,-1-6 0 15,-6 12 0-15,6-2-8 0,-3 5 8 16,-3 1 0-16,-1 9 0 0,-3 0 0 0,0 0 0 0,0 0 0 16,0 0-9-16,8 6 9 0,2 4 0 15,-10 2 0-15,7-2 0 0,-7 5 0 0,7 4-10 0,-7 0 10 16,4 3 0-16,3 0-9 0,-4 3 9 0,4 3 0 15,-3-3 0-15,6 3 0 0,-6 7 0 0,3-1 0 16,0-5 0-16,0 5-8 0,4-6 8 0,-1 10 0 16,-6-7 0-16,-1-2 0 0,4-1 0 0,4 0 0 0,-7-3 0 15,6 0 0-15,-6-6 0 0,3 0 0 16,-4 0 0-16,8-4 0 0,-11-5 0 0,10-1 8 0,-6 1-8 0,3-1 8 16,0-3 7-16,0-3 1 0,-3-3 1 0,3 7 0 15,3-7-9-15,-6 0-8 0,-4 0 9 0,10-7-9 16,1 4 12-16,-4-3-3 0,4-3-1 0,-4-1 0 15,3-6 2-15,-3 4 0 0,0-4 0 0,7-3 0 16,-10-6 6-16,3 3 2 0,4-9 0 16,-1 3 0-16,-6-7-18 0,6 4 8 0,-6 0-8 0,6-7 0 15,-6 3 0-15,3 1 0 0,4 3-10 0,-8-1 10 16,8 1-9-16,-8 0 9 0,4 2 0 0,-3 4 0 31,3 6-28-31,-4 1 2 0,8-1 0 0,-7 3 0 16,3 7-70-16,0-10-13 0,0 9-3 0,3 4-725 0,-6 3-145 0</inkml:trace>
  <inkml:trace contextRef="#ctx0" brushRef="#br1" timeOffset="3836.02">3150 7599 1764 0,'0'0'78'0,"0"0"16"0,0 0-75 0,0 0-19 16,0 0 0-16,0 0 0 0,0 0 84 0,4 6 12 16,3 4 4-16,-4-1 0 0,4 1-41 0,-7-1-8 15,4 7-2-15,7-4 0 0,-11 4-15 0,3 9-3 16,4-6-1-16,-3 0 0 0,-4 9 0 0,7-3 0 0,-7 3 0 0,0 0 0 16,0 7-8-16,0-1-2 15,0 4 0-15,-7-4 0 0,7 1-20 0,-4 3 8 16,4-4-8-16,-7 4 0 0,4 6 0 0,3 0 8 0,-7-10-8 0,7 4 0 15,-4 6 0-15,4-10 0 0,0 1 0 0,4-7 8 16,-4 6-8-16,7-9 0 0,-7-3 8 0,3-3-8 31,4-3-51-31,-3-7-14 0,3-3-3 0,-7-6-666 0,7-6-133 0</inkml:trace>
  <inkml:trace contextRef="#ctx0" brushRef="#br1" timeOffset="4285.3">3055 7502 1900 0,'-3'-3'169'0,"3"-7"-135"0,-8 4-34 0,5-3 0 16,6-1 112-16,5 1 16 0,-5 3 4 0,8-4 0 0,-1 1-99 0,1-1-19 15,3 1-4-15,-3 0-1 0,3-7-9 0,0 13 8 16,-4-7-8-16,4 1 8 0,8 0-8 0,-12 2 0 15,4-2 0-15,0 9 0 0,1-6 0 0,2 2 8 16,-3 4-8-16,7 0 0 0,-6 0 17 0,6 4-1 16,-4 2-1-16,8-6 0 0,-4 9-7 0,0 1 0 15,8-1-8-15,-5-3 12 0,8 4-3 0,-7-1-1 0,-1 1 0 0,1 8 0 16,-4-8 0-16,-3 9-8 16,3-4 12-16,-7 10-4 0,0-6-8 0,4 0 12 0,-11 6-12 0,4-6 12 15,-4 0-12-15,-4 6 10 0,4-6-10 0,-7 6 10 16,0-3-10-16,-7 3 12 0,4-6-12 0,3-4 12 15,-11 10-12-15,0-6 12 0,8 0-12 0,-15 0 12 16,11 0 5-16,-14-1 2 0,7-2 0 16,-11 3 0-16,8 0-19 0,-1 3-11 0,-7-10 2 15,4 7 0-15,-4-3 9 0,1-1 0 0,3-2 0 16,-1-4 0-16,5-2 0 0,-8 2 0 0,7-3 0 0,4-3-8 31,-3-3-18-31,-1 0-3 0,4 0-1 0,0 0 0 16,3 0-38-16,-3-3-7 0,4-3-1 0,-1 6-1 0,7-6-119 0,-6 6-23 15,-1-3-5-15</inkml:trace>
  <inkml:trace contextRef="#ctx0" brushRef="#br1" timeOffset="4883.72">3965 8157 633 0,'0'0'56'16,"0"0"-44"-16,0 0-12 0,0 0 0 0,0 0 216 0,11-6 40 16,-11 6 9-16,3 0 2 0,-3 0-171 0,14 0-33 15,-14 0-7-15,11 0-2 0,3 0-2 0,-3 0 0 16,-1 0 0-16,4 0 0 0,1 0-35 0,-5 6-7 0,8-3-2 16,-11-3 0-1,3 0-44-15,1 7-8 0,0-4-3 0</inkml:trace>
  <inkml:trace contextRef="#ctx0" brushRef="#br1" timeOffset="5470.72">4579 7508 2073 0,'-7'0'184'0,"0"3"-147"16,-4 4-29-16,4-1-8 0,0-3 144 0,7 6 28 15,0 1 6-15,0-1 1 0,4 1-156 0,-1 5-31 16,4 1-7-16,-3 3-1 0,3 0 0 0,-7 9 0 15,3 0 0-15,-3 13 0 0,0 3 16 0,4 3 0 16,-4-3 0-16,0 9 0 0,0 0 0 0,-4 1 0 16,1-7 0-16,3-3-9 0,-7-1 9 0,3-5 8 15,-3 3-8-15,0-4 11 0,7-8-3 0,-7 5 0 16,7-9 0-16,0-6 0 0,-3 6 10 0,3-6 2 16,0-6 0-16,0-1 0 0,0-3-1 0,0-9 0 15,0 0 0-15,0 0 0 0,0 0-5 0,0 0-1 16,3-15 0-16,4 5 0 0,0-15-13 0,0 3 0 0,4-9 0 15,-8 3 0-15,8-7 0 0,0-2 0 0,-1 2 0 0,4 1-10 16,-3 2 2-16,-4 1 0 0,4 9 0 0,-1 0 0 16,1 3 8-16,3 0 0 0,-4 10 0 0,1 0 0 15,3 2 0-15,-3 4 0 0,3-3 8 0,0 12-8 16,4-3 11-16,-1 4-3 0,1 2 0 0,-1 0 0 16,1 1-8-16,0 5 0 0,-4-2 0 0,4 3 0 15,-4-1 0-15,0-2 0 0,0 6 0 0,3 3 0 16,-6 0 0-16,-4-4 0 0,0 8 0 0,4-8 0 15,-11 7 0-15,7 1 0 0,0-8 0 0,-7 11 0 16,3-11-18-16,4-2 1 0,-7 3 0 16,4 0 0-16,3-4-75 15,0-5-14-15,0 5-3 0,-7-5-1 0,11-1-116 0,-8-9-23 16,18-6-5-16,-3-3-1 0</inkml:trace>
  <inkml:trace contextRef="#ctx0" brushRef="#br1" timeOffset="5920.67">5503 8195 403 0,'11'-6'36'0,"-11"6"-36"16,0 0 0-16,3-3 0 0,-3-4 406 0,0-2 74 16,0-1 16-16,0 1 2 0,0 0-368 0,-3-1-74 15,6-5-14-15,-6 5-3 0,3 1-27 0,-7-1-12 16,3 4 10-16,1-3-10 0,-4 9 0 0,3-4 8 16,-6 4-8-16,-4 4 0 0,3-4 0 0,-10 6 0 15,7-3 0-15,-7 6 0 0,-1 7-9 0,5-6 9 0,-8 5 0 0,0-2-9 16,4 9 24-16,0-10 5 0,3 7 0 0,-3 3 1 15,7-3 15-15,-7 0 4 16,7-1 0-16,3 8 0 0,8-8 4 0,-4 7 0 16,3-6 1-16,4 0 0 0,0 0-36 0,4-3-9 15,3-4 0-15,0 4 0 0,3-1 0 0,1-5 0 16,-4-1 0-16,11-6 0 0,-4 4 0 0,3-7 0 0,1-7 0 0,3 7 0 16,4-9 0-16,-4-4 0 0,4-8 0 0,-1 2 0 15,-2 0 0-15,6 0 0 0,-4 0 0 0,-2-6 0 16,-5 0 0-16,4 6 0 0,1-9 0 0,-8 9 0 15,7 0 0-15,-11-6 8 0,5 10 0 0,-5 2 0 16,-3-3-8-16,4 7 12 0,-4 3-12 0,-7 6 12 16,0 0 5-16,0 0 2 0,0 0 0 0,0 0 0 0,0 6 11 15,0 3 2-15,3 7 1 0,-3-3 0 0,0 2-33 16,0 4 0-16,0 0 0 0,7-3 0 0,-7 2 0 0,0 1 0 16,4 0 0-16,0-3 0 15,3 3-28-15,-4-1-13 0,4-8-3 0,-7 5 0 16,7-5-83-16,-3 6-17 0,3-7-3 0,0 0-1 15,-4-5-36-15,1 2-8 0,-4-6-2 0,10 0-615 0</inkml:trace>
  <inkml:trace contextRef="#ctx0" brushRef="#br1" timeOffset="6237.24">5729 8430 1983 0,'0'0'88'0,"0"0"18"0,0 0-85 0,7 6-21 16,-7-6 0-16,4 10 0 0,-1-1 46 0,-3-9 5 0,0 0 1 15,11 6 0-15,-11-6-24 0,3 4-4 0,-3-4 0 0,0 0-1 16,0 0-23-16,0 0 0 0,0 0 0 0,0 0 8 16,7 6-8-16,-7-6 12 0,0 0-4 0,0 0 0 15,0 0 45-15,0 0 10 0,7-6 1 0,1-4 1 16,-8 1 3-16,0-1 0 0,3-5 0 0,-3-4 0 16,0 6-10-16,0-9-2 0,0 4 0 0,0-11 0 15,0 4-15-15,0 3-3 0,0-3-1 0,-3-3 0 16,6 3-13-16,-3 0-2 0,0-3-1 0,7 3 0 15,-7-4-21-15,0 10 0 0,4-6 0 0,-1 0 0 16,1 6 0-16,3 1 0 16,0-1 8-16,-4 3-8 0,1-3-14 0,3 10-7 0,3-7-2 0,-6 7 0 15,3 6-5 1,0-4 0-16,0-2-1 0,4 9 0 0,-4-3-111 0,3 3-23 16,8 3-4-16,-7-3-618 0,10 9-124 0</inkml:trace>
  <inkml:trace contextRef="#ctx0" brushRef="#br1" timeOffset="6824.55">6622 8063 1440 0,'0'0'128'0,"-4"0"-103"0,4-9-25 16,-7-1 0-16,0 10 255 0,3-9 45 0,-3 0 10 0,7 2 2 15,-10-2-219-15,-1 6-43 16,1-4-9-16,-1 4-1 0,-3-3-40 0,0 6 0 16,-4-3 0-16,1 3-8 15,2 3-20-15,-9-3-3 0,3 9-1 0,-1 1 0 0,1-1 9 0,-3 1 2 0,-1 5 0 0,0 4 0 16,-3-3 21-16,3 3-9 0,1 0 9 0,-1-1 0 16,0-2 0-16,4 9 0 0,7-3 0 0,-7 3 0 15,7 0 0-15,3 3 14 0,0-2-1 0,8-8 0 16,-4 11-5-16,7-4-8 0,-4-7 11 0,8 1-11 15,3-3 0-15,-4-3 0 0,12 2 0 0,-1-5 0 16,3-1 0-16,8-9 0 0,-4 6-9 0,4-12 9 16,0 6 0-16,-1-9 0 0,1-1 0 0,-7-5 0 15,6-4 15-15,-3 0 8 0,4 0 1 0,-7 0 1 16,7-6 2-16,-8 0 0 0,1-3 0 0,-1-7 0 0,1 7-12 0,0-6-3 16,3-4 0-16,-11-6 0 15,5 0-12-15,-5-9 11 0,1 6-11 0,-4-3 10 0,0-4-10 0,-4 7 0 16,4 3 0-16,-7-3 8 0,0-3 8 0,0 13 2 15,0-1 0-15,-7 3 0 0,4 1 13 16,-4 9 2-16,0 3 1 0,0 0 0 16,3 9-14-16,-3 7-2 0,0-3-1 0,0 9 0 0,7 0-17 0,-4 9 0 15,-3 7-13-15,4 3 5 16,-4 9-3-16,0-3 0 0,7 3 0 0,-4 7 0 0,1-1 11 0,3 4 0 16,3 6-9-16,-3 0 9 0,4 3 0 0,-1 6 0 15,8 0-9-15,-11 1 9 0,3-4 0 0,4-3 17 16,-3-3-3-16,3 3-1 0,0-3-1 0,0 0 0 15,0-1 0-15,4 1 0 0,-1 0-12 0,1-6 0 0,0-4 0 0,-1 4 0 32,1-4-38-32,3-5-14 0,-4-4-2 0,-3 0-815 0,4-13-163 0</inkml:trace>
  <inkml:trace contextRef="#ctx0" brushRef="#br1" timeOffset="12052.59">12859 6903 576 0,'0'0'51'0,"0"0"-41"16,7-9-10-16,0 9 0 0,3-10 171 0,-2 10 32 0,-1-6 6 0,0 3 2 15,0 3-134-15,0-7-26 0,0 7-6 0,-7 0-1 16,0 0 4-16,3-9 0 0,4 9 0 0,-7 0 0 16,0 0 1-16,0 0 1 0,0 0 0 0,0 0 0 15,0 0-6-15,0 0 0 0,0 0-1 0,0 0 0 16,0 0-27-16,-3 9-6 0,-4-2-1 0,3 8 0 15,4-5-9-15,0 2 0 0,0-2 0 0,0 5 0 16,4-5-10-16,-4 9 10 0,0-4 0 0,-4-2-9 16,4 3 9-16,0 2 0 0,-3-2 0 0,-1 3 0 15,4-3 0-15,-3-4 0 0,-1 4 0 0,1-7 8 0,-1 10 3 0,1-10 1 16,3 1 0-16,0-4 0 0,0 4-12 0,0-1 10 16,0 0-10-16,3 1 10 15,-3-10-10-15,4 6 8 0,-1-3-8 0,1 7 8 16,-4-10-8-16,7 0 8 0,-4 6-8 0,4 3 8 15,-3-3-8-15,3-2 0 0,0 2 0 0,0-3 0 0,0 3 0 16,0-3 0-16,4-3 0 0,3 7 0 0,-4-4 0 0,5-3 0 16,-1 0 0-16,0 0 8 0,0 6-8 0,0-6 12 15,0-6-12-15,-3 6 12 0,-1 6-12 0,1-6 0 16,-1 0 0-16,5 0 0 0,-1 3 0 0,0 4-9 16,3-7 9-16,1 6 0 0,3-3 0 0,0 3 0 15,4-3 0-15,-4-3 0 0,4 7-8 0,-4-4 8 0,4 6 0 16,-1-3 0-16,5 4 0 0,-5-7 0 0,8 3 0 0,0 4 0 15,0-1 0-15,-1-3 0 0,1-3 0 0,0 4 0 16,3-4 0-16,4-3 0 0,-4 6 0 0,1-3 0 16,-5 4 0-16,1-7 0 15,-4 9-8-15,-3-9 8 0,0 0 0 0,-4 0 0 0,-4 0 8 0,1 0-8 16,-4 0 9-16,4 0-9 0,-4-3 8 0,0-3-8 16,0 6 24-16,0-10 0 0,0 10 0 15,0-6 0-15,4 3-7 0,-4-4-1 0,0 4-1 16,0-3 0-16,-3-3-15 0,3-1 0 0,0 1 0 0,4 3 0 15,-4-4 0-15,0 7 0 0,-3-3 0 0,-1 3 0 16,1-4 0-16,-4-2 0 0,0 9 0 0,-3-9 0 16,-1 9 22-16,1-10 2 0,-8 4 0 0,4-4 0 15,0 1 19-15,0 0 4 0,-3-1 1 0,-1 1 0 16,4-7-28-16,0 4-6 0,-4-4-1 0,4-3 0 0,0 0 8 16,0-6 2-16,0 6 0 0,4-6 0 0,0-3-23 0,3 3 0 15,0-3 0-15,3 3 8 0,-3 3-8 0,4 0-13 16,-1 9 3-16,-3-2 1 15,1 5-31-15,-1 1-5 0,0 2-2 0,-7 7-709 16,0 0-141-16</inkml:trace>
  <inkml:trace contextRef="#ctx0" brushRef="#br1" timeOffset="20261.13">7465 8562 1036 0,'0'0'46'0,"0"0"10"0,0 0-45 0,0 0-11 16,3-10 0-16,-3 10 0 0,7 0 203 0,0-6 38 16,0 6 8-16,-7 0 2 0,8 0-201 0,2 0-40 15,-3 0-10-15,0 6 0 0,0-2 0 0,0 8 0 16,0 1 0-16,0-4-11 0,1 0 11 0,2 7 0 15,-6 3 0-15,3-3-8 0,0-4 8 0,3 4 0 16,-3 3-9-16,4-1 9 0,3-2 0 0,-7 3 0 16,0 0 0-16,4 6 8 0,-1-6 10 0,-3 6 2 15,-3 3 0-15,3-3 0 0,0 3 0 0,-7 1 0 0,0-4 0 0,0 3 0 16,-7-3-20-16,3 3 0 0,-3 3 0 0,0-2 0 31,0-7-51-31,-3 9-17 0,-1-9-3 0,4 3-777 0</inkml:trace>
  <inkml:trace contextRef="#ctx0" brushRef="#br1" timeOffset="23600.41">8700 7627 115 0,'0'0'0'0,"0"0"10"0,-8 0-10 0,-2 0 0 0,3-3 0 0,3 3 0 15,4 0 151-15,0 0 28 0,0 0 5 0,0-6 2 16,0 6-135-16,-7-3-27 0,7-3-6 0,0 6-1 15,0 0 25-15,0 0 5 0,0-4 1 0,0-2 0 16,0 6 52-16,0 0 10 0,0 0 2 0,0 0 1 16,0 0-4-16,0 0-1 0,0 0 0 0,0 0 0 15,7 10-48-15,-7-1-11 0,7 7-1 0,-3-1-1 16,-1-2-25-16,1 6-5 0,-4 6-1 0,3 0 0 16,5 0-16-16,-5 3 10 0,1 0-10 0,-4 1 8 15,3 2-8-15,1 0 0 0,-4 4 0 0,0-1 0 16,0 4 0-16,-4 3 0 0,1-10 10 0,-1 10-10 15,4-7 16-15,-3-2-3 0,-1 2-1 0,0 1 0 0,-3-1-4 16,4-6-8-16,-1 7 11 0,-3-13-11 0,7 3 9 16,0-6-9-16,-7 0 0 0,4-4 9 15,-1 4-37-15,4-10-7 0,-3 1-1 0,3-10-1 16,0 0-147-16,0 0-30 0</inkml:trace>
  <inkml:trace contextRef="#ctx0" brushRef="#br1" timeOffset="24064.77">9063 7652 1440 0,'0'0'128'0,"0"0"-103"0,0 0-25 15,10 0 0-15,1 0 84 0,-4-3 12 16,0-3 3-16,4 6 0 0,-4 0-51 0,3 0-11 0,-3 0-1 0,-7 0-1 15,0 0 1-15,7 6 0 0,-3 4 0 0,0-7 0 16,-8 6-17-16,0 1-3 0,1 5-1 0,-8-5 0 16,4 9-15-16,-3-4 0 0,-4 4 8 0,3 0-8 15,-3 0 0-15,-4 6 8 0,-3-6-8 0,0-1 0 16,0 7 8-16,3-9-8 0,-7 3 0 0,4-3 0 16,0 2 24-16,3-5-2 0,-3 3 0 0,7 2 0 15,-10-2 10-15,6-3 1 0,0 2 1 0,1 1 0 0,-1-3-19 0,0-4-4 16,11 7-1-16,-10-7 0 0,6 1-10 0,4-1 0 15,0 0 9-15,3-2-9 0,1 2 13 0,3-9-1 16,0 6-1-16,3 4 0 0,1-7 5 0,-1 6 0 16,1 1 1-16,0-1 0 0,3-3-17 0,0 10 0 15,0-7 0-15,3 4 0 0,-6-4 0 0,6 7 0 16,4-7 0-16,-3 1 0 0,3 6 0 0,-3-7 0 16,3 0 8-16,4 1-8 0,-1 5 10 0,1-5-2 15,-1-1 0-15,-2 1 0 0,2-1-8 0,1-3 0 16,-4-3 0-16,0 7 0 15,0-4-22-15,-3 4-6 0,-4-7-2 0,3-3 0 16,-3 6-37-16,0-3-7 0,-7-3-2 0,0 0-592 16,0 0-118-16</inkml:trace>
  <inkml:trace contextRef="#ctx0" brushRef="#br1" timeOffset="24618.06">9193 8302 1094 0,'0'0'97'0,"0"0"-77"0,0 0-20 0,11 3 0 16,3-3 284-16,0 0 54 0,4 0 10 0,3 0 3 16,4 0-276-16,-8 0-55 0,5 0-12 0,-1 0-8 15,-4-3 0-15,4 3-9 0,1 0-1 0,-5 0 0 32,-3 0-143-32,4-7-29 0,-4 7-6 0,0 0 0 0</inkml:trace>
  <inkml:trace contextRef="#ctx0" brushRef="#br1" timeOffset="25239.08">9885 7891 1728 0,'0'0'153'0,"-4"-7"-122"15,1-2-31-15,-1 0 0 0,4-1 200 0,4 1 35 0,-1-1 6 0,4 4 2 16,0-3-186-16,8-1-37 16,-5 1-7-16,8 0-1 0,-4-1-20 0,4 1-4 0,-1-1-1 0,1 1 0 15,-1 3-3-15,1-4 0 0,3 4 0 0,-3-3 0 16,-4 9 2-16,4-4 0 0,-1 4 0 0,-3 0 0 15,-3-6 5-15,3 6 1 0,0 6 0 0,0-2 0 16,-3-4 8-16,-4 9 0 0,4-3 10 0,-1 4-10 16,-3-4 8-16,0 3-8 0,-3 1 0 0,-1 2 0 15,4 4 13-15,-3 3-3 0,-8-4-1 0,1 4 0 16,3 9-9-16,-4-2 8 0,-6-1-8 0,3 3 8 16,0 0-8-16,0 0 0 0,-4-3 0 0,0 4 0 15,-3-4 0-15,0 3 0 0,0-3 0 0,0 3 8 16,0-3-8-16,-7 0 12 0,3-3-12 0,-3 3 12 15,0 1-12-15,-8-5 0 0,5 5 0 0,-4-8 0 16,6 4 0-16,-6-3 0 0,3-6 9 0,1 2-9 0,-1 1 0 16,4-7 0-16,3 1 0 0,4-7 0 0,0-3 11 0,3 6 1 15,1-6 0-15,3-6 0 0,3 3 13 16,1-7 3-16,-1 1 1 0,4-3 0 0,4 2-29 0,3 1 0 16,0-1 0-16,0 1 0 0,7 6 0 0,0-4 9 15,4-2 1-15,3 9 0 0,4-6-1 0,-1 3 0 16,1 3 0-16,7 0 0 0,-4 3-9 0,7 3 8 15,-3-6-8-15,0 6 8 0,-4-3-8 0,4 7 0 16,-1-4 0-16,-2 4 8 0,-8-7-8 0,7 6 0 16,4-3 0-16,-7 4 0 0,-11-1-13 0,7 1 5 15,0-1 8-15,-3 0-13 16,-1-2-46-16,-6 2-9 0,-4 0-1 0,7 1-1 16,4-1-130-16,-11-9-27 0,-7 0-5 0</inkml:trace>
  <inkml:trace contextRef="#ctx0" brushRef="#br1" timeOffset="26265.32">11790 8123 748 0,'0'0'33'0,"0"0"7"0,0 0-32 0,0 0-8 16,0 0 0-16,-4 0 0 0,-3 3 242 0,0 3 46 15,-3-6 10-15,-1 3 2 0,0 4-228 0,1-4-46 0,-4 3-9 0,3 3-1 16,1-2-16-16,-1 2 0 16,0 1 0-16,4-7 0 0,-3 12 0 0,3-5 0 15,3-1 0-15,1 1 0 0,-1-1 0 0,1 7 0 16,-4-7 0-16,3 7 0 0,8-4 0 0,-8 4 0 15,1-4 0-15,3 4 9 0,0 0 0 0,0-4 0 0,0 10 0 0,0-9 0 16,7-4-9-16,0 1 0 0,-4-1 9 0,4 1-9 16,0-4 10-16,7 0-2 0,0-3-8 0,1-3 12 15,-1 0-12-15,3 0 0 0,1-9 0 0,0 3 0 16,-1 2-9-16,-3-5-5 0,4 0-1 0,-4-1 0 16,0 1 15-16,-3-7 0 0,-1 7 0 0,1-7-9 15,-7 7 34-15,3-4 7 0,-4-3 2 0,1 7 0 16,-8-7 13-16,4 4 2 0,-3-4 1 0,-1 0 0 15,1-2 9-15,-5-1 1 0,5 3 1 0,-4 4 0 0,3-4-13 16,-3-3-4-16,0 3 0 0,0 4 0 0,0-4-17 0,-3 7-4 16,2-1-1-16,1 1 0 15,-3-1-22-15,3 4 0 0,-4-3 0 0,1 9 0 16,3 0-20-16,0 0 0 0,-4 0 1 0,4 0 0 16,0 6-50-16,0-3-11 15,0-3-1-15,0 6-1 0,7-6-95 0,-4 4-19 0,4-4-4 0,-3 9-614 16</inkml:trace>
  <inkml:trace contextRef="#ctx0" brushRef="#br1" timeOffset="26656.28">12016 8471 806 0,'0'0'72'0,"0"0"-58"0,0 0-14 0,0 0 0 16,3 9 187-16,-3-9 34 0,4 3 7 0,-4-3 2 16,3 10-143-16,-3-10-29 0,0 0-6 0,0 12 0 15,0-2-30-15,0-10-6 0,0 0 0 0,0 0-1 16,0 0 9-16,0 0 3 0,0 0 0 0,0 0 0 16,0 0 17-16,0 0 3 0,0 0 1 0,0 0 0 15,-3-7 1-15,3-2 1 0,0 0 0 0,3 2 0 16,-3-5-10-16,0-4-3 0,4-3 0 0,-4 1 0 15,0-8-7-15,3 8-2 0,-6-7 0 0,3 6 0 16,3-6-12-16,-3 6-2 0,0-6-1 0,4 6 0 16,-1 6 20-16,1-2 4 0,-1 5 1 0,1-5 0 0,-1 12-38 0,1-7 0 15,3 4 0-15,4 3 0 0,-1-4 0 0,1 7-8 16,3 0 8-16,0 0-12 16,0 7-25-16,4-4-6 0,-1 3-1 0,1-3 0 15,0 7-5-15,3-4-2 0,-4-3 0 0,1 3 0 16,-4-3-11-16,4 4-2 0,-1 2-1 0,1 1-598 15,-4-10-119-15</inkml:trace>
  <inkml:trace contextRef="#ctx0" brushRef="#br1" timeOffset="27940.08">13480 8546 576 0,'0'0'25'0,"0"0"6"0,0 0-31 0,0 0 0 16,0 0 0-16,0 0 0 15,0 0 175-15,0 0 29 0,-4-9 5 0,4 9 2 0,0 0-151 0,0 0-29 16,0 0-7-16,4-10 0 0,-4 7 37 0,0-3 8 16,7-4 2-16,0 1 0 0,-4 0 7 0,4-1 2 15,-3 1 0-15,6-7 0 0,-2 1 0 0,-1 2 0 16,3-3 0-16,1-3 0 0,-1 1-13 0,4-1-3 15,-3-6 0-15,3 6 0 0,0-6-27 0,0-3-5 0,-3-7-2 16,7 1 0-16,-1 2-18 0,4-8-3 0,4 2-1 0,-4 3 0 16,0-2-8-16,1 2 0 0,-5 7 0 0,1 3-11 15,-1 0 11-15,-2 6 0 0,-5 0 0 0,4 13 0 16,-3-3 0-16,-1 5 0 0,-2-2 0 0,-1 6 0 16,-4 0 0-16,-3 0 0 0,7 6 0 0,0 4 0 15,-3-1-8-15,3 10 0 0,-4-3 0 0,4 3 0 16,-3-1 8-16,3 7 0 0,-4-6 0 0,5 9 0 15,-1-2 0-15,0 2 0 0,3 0 0 0,-6-3-8 16,3 0 8-16,0-6 0 0,0 6 0 0,4-3 8 16,-4-6-8-16,0 3 12 0,0-10-4 0,3 7 0 15,-3-7 8-15,0-3 3 0,4-3 0 0,0-3 0 16,-1 0 9-16,1 0 1 0,3-9 1 0,-4 3 0 16,1-4-9-16,3-8-1 0,-3 5-1 0,3-9 0 0,0 3-19 0,0-9 10 15,-3 0-10-15,3-4 8 16,-4 4-8-16,1-9-11 0,-1 2 3 0,-2 1 0 0,2 5 8 0,-3-5 0 15,0-1 0-15,-3 13 0 0,6-3-8 0,-6 10 0 16,-1 2 0-16,1 4 0 0,-4 2 8 0,0 7 0 16,0 0 0-16,0 0 0 0,7 10 0 0,-4-1 0 15,1 16 0-15,0-6 0 0,3 6 0 0,-4 0 0 16,4 4 0-16,0-1 0 0,0 0 0 0,0 3 11 16,4-9-3-16,-4 10 0 0,4-10-8 0,-4 3 8 15,0 0-8-15,3-3 8 0,-3 3-8 0,0 0 0 0,4-6 0 0,-4 6 8 16,-3-6-8-16,3 6 0 0,-4-6-12 0,1-1 12 15,-4 1-27-15,3 0 3 0,-3 0 0 0,4-4 0 32,-4 4-225-32,0-3-45 0</inkml:trace>
  <inkml:trace contextRef="#ctx0" brushRef="#br1" timeOffset="31723.26">14870 8035 946 0,'0'0'42'0,"0"0"9"15,0 0-41-15,0 0-10 0,0-9 0 0,0 9 0 16,0-7 46-16,3-2 7 0,-3 9 2 0,0 0 0 0,4-10-27 0,-4 10-6 16,0 0-1-16,0 0 0 0,0 0 2 0,0 0 0 15,0 0 0-15,0 0 0 0,0 0 30 0,0 0 7 16,-11 7 0-16,4-4 1 0,0 3 7 0,0-3 0 16,0 4 1-16,3-4 0 0,4-3-19 0,-3 6-4 15,3-6-1-15,0 0 0 16,0 0-17-16,7 6-4 0,3-3-1 0,5 4 0 0,-1-7 1 0,3 0 1 15,4-7 0-15,-3 7 0 0,3 0-3 0,0-3-1 16,4-3 0-16,-4 6 0 0,0 0-21 0,-3-6 8 16,3 6-8-16,0 0 0 0,-3 0-16 0,-4 6-7 15,-3-6-1-15,-1 0-1 16,1 9-167-16,-4-9-32 0</inkml:trace>
  <inkml:trace contextRef="#ctx0" brushRef="#br1" timeOffset="32060.02">14855 8204 1036 0,'0'0'92'0,"-7"3"-73"0,0 4-19 0,0-7 0 0,7 0 246 0,0 0 46 0,0 0 8 0,0 0 3 15,0 0-211-15,0 0-41 0,0 0-9 0,4 9-2 16,3-9-25-16,0 10-6 0,-7-10-1 0,11 0 0 0,-1 0-8 0,1 0 10 16,3 6-10-16,-4-6 10 0,5 0-10 0,-1 0 0 15,0 0 0-15,3 3 0 0,-6-3 0 0,3 0-11 16,4 6 1-16,-1-6 0 15,-3 0-36-15,1 0-7 0,2 0-2 0,1 0 0 16,-4 0-88-16,4 0-17 0,-1 0-4 0,1 0-600 0</inkml:trace>
  <inkml:trace contextRef="#ctx0" brushRef="#br1" timeOffset="32707.27">15582 7919 1638 0,'-7'-6'72'0,"7"3"16"0,0-4-71 0,0-2-17 0,0-1 0 0,4 1 0 15,-1-7 101-15,-3 7 17 0,4 0 3 0,3 5 1 16,-4-2-70-16,4-3-13 0,0 6-3 0,4-4-1 0,-7 4-35 16,6-3 0-16,-3 6 0 0,7-6 0 0,0 6 9 0,1 0-9 15,2 0 0-15,4 0 9 0,4 0 4 0,0 0 1 16,-8-3 0-16,8 3 0 0,0 0-1 0,-1 0 0 16,5 0 0-16,-5 0 0 0,-2 3 3 0,-1 3 1 15,-4 3 0-15,1 1 0 0,-7-1 12 0,-1 7 3 16,1-7 0-16,-4 10 0 0,-4 0-19 0,1 0-3 15,-4 6-1-15,-4 0 0 0,1 3-1 0,-4 0-8 16,0-3 12-16,-4 10-4 0,0-7 0 0,-3 0 0 16,0 4 0-16,0-1 0 0,-3 4-8 0,-1-7 0 15,4 6 9-15,-4-6-9 0,0 4 0 0,1-4 0 16,-1 0 0-16,-3 1 0 0,0 2 8 0,0-9 0 16,-4 3 0-16,0-6 0 0,4 0-8 0,-4-4 0 15,4 1 0-15,4-7 0 0,-1 1 0 0,4-7 11 0,-4-3-11 0,4 0 12 16,4 0-4-16,-1-3 0 0,0-4 0 0,1-2 0 15,3 0 0-15,0-10 0 0,0 3 0 0,3-3 0 16,1 0-8-16,3 4 12 0,0 5-12 0,3-2 12 16,1-4-12-16,-1 13-16 0,-3 3 4 0,0 0 1 15,0 0 11-15,11 3-13 0,-1-3 5 0,4 10 8 16,1-4 8-16,2 3 10 0,1-6 2 16,3 7 0-16,4-4-20 0,3 3 0 0,0-2 0 0,0-4 0 15,4 6 14-15,-4 1-4 0,1-4-1 0,-1-3 0 16,4 3-9-16,-4 4 0 0,0-1 9 0,0-3-9 15,-3 4 0-15,-4-7 0 0,4 6 0 0,-8-2 8 16,1 2-8-16,0-3 0 0,-1-2 0 0,-3 5 0 31,-3-9-32-31,0 9-4 0,-4-2 0 0,3-4-761 0,-3 3-152 0</inkml:trace>
  <inkml:trace contextRef="#ctx0" brushRef="#br1" timeOffset="39593.26">9045 7866 115 0,'0'0'10'0,"0"0"-10"0,0-10 0 0,4 4 0 15,-4 6 203-15,3-3 38 0,1-3 8 0,3-4 2 16,-7 10-149-16,7 0-30 0,-7 0-5 0,0 0-2 16,7-3-39-16,0-3-8 0,-7 6-2 0,7-3 0 15,-7 3-16-15,7-7 0 0,4 7 8 0,-11 0-8 16,0 0 0-16,0 0 0 0,0 0 0 0,0 0 0 15,0 0 0-15,0 0-9 0,3-3 9 0,-3 3-8 16,0 0 8-16,0 0 0 0,0 0 0 0,7-6 0 31,0 6-24-31,0-6-4 0,-3 3 0 0,3-4 0 16,0 4-91-16,4-3-18 0,-4 3-4 0</inkml:trace>
  <inkml:trace contextRef="#ctx0" brushRef="#br1" timeOffset="40513.07">9243 7847 345 0,'0'0'15'0,"0"0"4"16,0 0-19-16,3-6 0 0,4-4 0 0,-3 7 0 0,-1-3 233 0,1-4 43 15,3 7 9-15,-7 3 2 0,0 0-187 0,0 0-38 16,0 0-7-16,0 0-2 0,0 0 14 0,0 0 2 15,0 0 1-15,0 0 0 0,0 0 12 0,0 0 2 16,0 0 1-16,0 0 0 0,0 0-19 0,0 0-4 16,-4 3-1-16,4-3 0 0,-3 10-19 0,3-10-4 15,0 0-1-15,0 0 0 0,0 0-29 0,3 0-8 16,5 9 0-16,-1-9 0 0,0 0 9 0,3 0 1 16,1 0 0-16,-1 0 0 0,-3 0-10 0,4 0 8 15,0 0-8-15,-4 6 8 0,3-6 8 0,1 4 2 16,-1-4 0-16,1 9 0 0,0-9-18 0,-4 9 0 15,3 4 8-15,-3-4-8 0,4-6 29 0,-4 7 3 16,4-4 0-16,-4 4 0 0,0-7-32 0,0 9 0 0,-7-12 0 0,10 3 0 16,1 7 0-16,-4-1 0 0,3-9 0 0,5 10 0 15,-8-10 0-15,3 6 0 0,1-6 0 0,3 0 0 16,-3 0 0-16,-1 0-15 0,4 3 2 0,-7-3 0 16,4 0 13-16,-1 6 0 0,-3-6 0 0,-7 0 0 15,0 0 0-15,8 3 0 0,-8-3 0 0,0 0 0 16,3 7 0-16,-3-7 0 0,0 0 0 0,0 15 0 15,-3-12 0-15,3-3 0 0,-4 10 0 0,4-10 0 16,0 0 0-16,0 0 8 0,-4 6-8 0,-3-3 0 16,7-3 8-16,-7 0-8 0,7 0 0 0,-7 7 0 15,0-7 0-15,0 0 0 0,-3 0 8 0,3 0-8 16,0 0 0-16,-1 0 0 0,1 0 0 0,0 3 0 16,-3-3 0-16,3 6 0 0,-4-6 0 0,1 0 0 15,-1 9 8-15,0-9-8 0,-3 0 0 0,0 10 0 16,0-10 8-16,-4 6-8 0,4-6 9 0,-3 3-9 15,-5-3 14-15,5 0-3 0,3 6-1 0,0-6 0 0,-4-6-10 0,4 6 12 16,0 0-12-16,7 0 12 0,-11-3-12 0,7-3 0 16,1 6 0-16,-1 0 0 0,4-3 0 0,0 3 0 15,-3-7-11-15,3 7 11 16,0 7-34-16,-1-4-2 0,1-3 0 0,0 6 0 16,-3-3-5-16,6 3-2 0,-6 4 0 0,6-7 0 15,-6 3-37-15,2 4-7 0,5-1-1 0,-4 1-594 16,0-1-118-16</inkml:trace>
  <inkml:trace contextRef="#ctx0" brushRef="#br1" timeOffset="41729.17">14796 7750 1490 0,'0'0'32'0,"0"0"8"0,-4 6 0 0,0-3 3 0,-3-3-35 0,7 0-8 0,0 0 0 0,0 0 0 16,-3 6 27-16,3-6 3 0,0 0 1 0,0 0 0 15,0 0-4-15,0 0-1 0,0 0 0 0,0 0 0 16,0 0-26-16,10 3 0 0,-2-3 0 0,2 7 0 0,4-7 0 15,-3 3 0-15,3-3 0 0,0 0 0 0,0 0 11 0,-3 6-3 16,-1-3-8-16,-3-3 12 16,4 0 8-16,0 7 0 0,-1-4 1 0,-3 3 0 0,0 3 14 15,-3 1 2-15,3-4 1 0,0 3 0 0,0-5 6 0,-4 5 2 16,4 0 0-16,1 7 0 0,-1-7-2 0,3-2 0 16,1-4 0-16,3 6 0 0,-4-2-44 0,5-4 0 15,-1-3 0-15,3 0 0 0,-3 0 0 0,-3 0 0 16,3 6 0-16,-3-6 0 0,-1 0 0 0,-3 6 0 15,4-3 0-15,-8 7 0 0,1-4 0 0,0 3 0 16,-4-5 0-16,0 5 0 0,-4-3 0 0,-3 4 0 16,3-1 0-16,-3 0 0 0,0-2 0 0,0 2 0 15,0-6 0-15,0 7 0 0,4-4 0 0,-1 0-15 0,-3-3 3 16,7-3-648-16,0 0-129 0</inkml:trace>
  <inkml:trace contextRef="#ctx0" brushRef="#br1" timeOffset="45662.19">2702 10418 1920 0,'0'0'0'0,"0"0"0"0,0 0 0 16,0 0 0-16,0 0 0 0,0 0 0 0,0 0 104 15,0 0 22-15,0 0 4 0,0 0 1 0,0 0-71 0,0 0-15 16,0 0-2-16,0 0-1 0,0 0-15 0,0 0-3 16,0 0-1-16,0 0 0 0,4 0-11 0,-1 10-1 15,4-1-1-15,-3 7 0 0,3-4-10 0,-7 4 0 16,4 3 9-16,-4 6-9 0,0 0 8 0,0 3-8 15,-4 0 8-15,4 1-8 0,0 5 15 0,-7-6-2 16,3 7 0-16,-6-4 0 0,10 0 0 0,-11 4 0 0,8-7 0 16,-4-3 0-16,3 10-4 0,-3-7-1 15,4 7 0-15,3-7 0 0,-4 0 0 0,4-3 0 0,-7 0 0 16,7 0 0-16,0-3-8 0,-4-3-17 16,4-3 4-16,4-1 1 0,-8-2 12 0,4-13 0 0,0 9 0 0,0-9-9 31,0 0-18-31,0 0-3 0,0 0-1 0,0 0 0 0,0-3-57 0,0-3-12 15,0-7-3-15,-7-2-898 0</inkml:trace>
  <inkml:trace contextRef="#ctx0" brushRef="#br1" timeOffset="45978.35">2565 10365 2300 0,'-14'-10'51'0,"10"4"10"0,-7 3 3 0,11-3 0 0,-7 3-52 0,4-4-12 0,3 4 0 0,0 3 0 0,0 0 0 0,10-6 0 15,-6 3 0-15,-4 3 0 0,7 0 8 0,7 0-8 16,-10 0 0-16,6 0 0 0,1 3 0 0,3-3 0 16,-3 0 0-16,-1 6 0 0,1-6 9 0,3 0-9 15,-4 3 8-15,5-3-8 0,-5 0 32 0,4 0 0 16,0 0 1-16,4 0 0 0,0-3-7 0,6 3-2 15,-3-6 0-15,1 6 0 0,2-9 0 0,1 9 0 0,0-10 0 16,3 10 0-16,-3 0-24 0,6 0 0 0,-9-3 8 0,2 3-8 16,1 0-16-16,0 0-4 0,-4 0-2 0,-7 0 0 31,0 0-119-31,0 3-24 0,-3-3-5 0</inkml:trace>
  <inkml:trace contextRef="#ctx0" brushRef="#br1" timeOffset="46251.61">2649 10820 2188 0,'-7'6'97'0,"7"-6"20"15,-7 3-93-15,7-3-24 0,0 0 0 0,0 0 0 0,0 0 19 0,0 0-1 16,0 0 0-16,0 0 0 0,0 0 3 0,0 0 1 15,0 0 0-15,11 6 0 0,-1-6 3 0,5 0 1 16,-1 0 0-16,3-6 0 0,1 6 4 0,7 0 1 16,-1-9 0-16,1 9 0 0,3-7-21 0,-3 4-10 15,0 3 10-15,10-6-10 0,-7 3 0 0,4-4 0 16,-4 7-11-16,4 0 11 16,-7-3-110-16,3-3-14 15,-4 6-4-15,1-3-544 0,0-3-110 0</inkml:trace>
  <inkml:trace contextRef="#ctx0" brushRef="#br1" timeOffset="46533.61">2596 11240 2188 0,'-14'-3'195'0,"4"3"-156"0,3 0-31 0,3 0-8 16,4 0 103-16,0 0 19 0,0 0 4 0,0 0 1 16,0 0-113-16,0 0-22 0,11 0-5 0,3 0-1 15,0-7 14-15,7 7 0 0,4-9 0 0,0 3-9 16,6 3 9-16,-2-4 0 0,9-2 0 0,-2 6-8 16,-1-4-8-16,0-2-2 0,4 6 0 0,-4-3 0 15,1-4-17-15,-5 10-3 0,-3-6-1 0,4 6 0 16,-7-3-86-1,0-3-18-15,-4 6-3 0,-4-4-763 0</inkml:trace>
  <inkml:trace contextRef="#ctx0" brushRef="#br1" timeOffset="46994.43">3683 10892 1670 0,'0'0'148'0,"0"0"-118"16,0 0-30-16,-4 0 0 0,1-3 149 0,-4-4 24 15,3 7 5-15,-3-3 1 0,0 3-143 0,-3-6-36 16,3 6 0-16,-4 0 0 0,-3 0 0 0,3 6-11 16,-3-3 0-16,0 4 0 0,0-4-5 0,-4 6 0 0,1 1-1 0,-1-1 0 15,4 7 7-15,-4 2 2 0,8 1 0 0,-8 6 0 16,11 0 8-16,-4-3 0 0,-3 3 0 0,-3 1 0 16,10-8 10-16,-4 11 4 0,4-4 1 0,4-7 0 15,-8 1-4-15,11-3-1 0,0 0 0 0,3-7 0 16,5 0-10-16,-5-5 8 0,8 5-8 15,3-9 8-15,3-3-8 0,-3-3 0 0,1-4 0 0,6 1-11 16,3-1 2-16,-6-8 0 0,3 2 0 0,0-3 0 16,-3 0 9-16,3 0 0 0,0 1 0 0,-10-4 0 15,3 3 18-15,-3 0-1 0,-1 0 0 0,4 4 0 16,-3-4 3-16,-4 9 1 0,4-5 0 0,-4 5 0 16,-4 1-5-16,4 6-2 0,-7 3 0 0,0 0 0 15,0 0-5-15,0 0-1 0,0 0 0 0,0 3 0 16,0 6-8-16,0 1 0 0,0 2 9 0,-7 1-9 0,7 2 0 0,0-2 0 15,0 3 0-15,7-7 8 0,-7 7-8 0,0-4 0 16,7-2 0-16,0 5 0 0,-3-5 0 0,3-1 8 16,0 1-8-16,0-1 0 0,4 0 0 0,-1 4 0 15,-3-10 0-15,4 6 0 16,-1-2-16-16,1-4-8 16,0 6-2-16,3-9 0 0,-4 0-175 0,1 7-35 0</inkml:trace>
  <inkml:trace contextRef="#ctx0" brushRef="#br1" timeOffset="47431.29">4336 10713 2016 0,'-11'-3'179'0,"4"3"-143"0,3 3-36 0,-3-3 0 16,0 0 149-16,0 0 23 0,-3 9 5 0,3-9 1 15,-4 10-154-15,1-1-24 0,-5-3-20 0,-2 4 4 16,-1 6 0-16,0-4 0 0,-6-3 0 0,6 7 0 31,-7 3-15-31,1-10-3 0,3 10-1 0,-4-9 0 0,4 5 15 0,7 1 4 0,0-7 0 0,3-5 0 16,0 5 16-16,1-3 14 0,6 4-2 0,4-10-1 16,0 0 9-16,0 0 1 0,0 0 1 0,0 0 0 15,0 0-22-15,0 0 0 0,11-7 0 0,3 7 8 16,4-3-8-16,-1 3 0 0,1 0 0 0,3 0 0 15,0 0 0-15,4 10 0 0,-7-10 0 0,3 6 0 16,0-3-25-16,-7 3-10 16,7-3-1-16,-10 7-1 0,3-4 22 0,-4 4 5 0,-3-1 1 0,4 0 0 15,-4 1 9-15,4-1 12 0,-11 1-2 0,0-1-1 0,3 7 22 0,1-7 4 16,-4 0 1-16,0 1 0 0,0-1-3 0,-4 1 0 16,4 2 0-16,-3 1 0 0,3-4-21 0,0 1-4 15,-7 5 0-15,3 4-8 0,4-3-10 0,-7-4-9 16,4 4-1-16,-5 3-1 15,5-4-85-15,-1-2-17 0,-6 3-3 0,10-7-1 16,-11 0-98-16,8 1-20 0</inkml:trace>
  <inkml:trace contextRef="#ctx0" brushRef="#br1" timeOffset="47679.62">4519 10901 2714 0,'0'0'120'0,"0"0"25"0,0 0-116 0,0 0-29 0,0 0 0 0,0 0 0 15,11 10 42-15,3-1 2 0,0 0 1 0,0 4 0 16,4-1-27-16,-1-2-6 0,1-1 0 0,-4 7-1 16,7 0-2-16,-7-4 0 0,4 4 0 0,0-4 0 15,-8 4-94-15,8 0-19 0,-4-7-4 0,-3 1-1 16,6 5-42-16,-3-5-8 0,-3-1-1 0,-4-6-1 15,3 3 57-15,1-2 12 0,3-4 3 0,-3 0-443 16,-1 0-89-16</inkml:trace>
  <inkml:trace contextRef="#ctx0" brushRef="#br1" timeOffset="47940.93">5253 10732 2073 0,'0'0'184'0,"0"0"-147"16,-4 0-29-16,-6 6-8 0,3-3 148 0,0 3 28 16,0 4 5-16,-4-1 2 0,0 1-145 0,-3 5-29 15,0-2-9-15,0 9 0 0,-11 0-9 0,1 3-7 16,-1 9-2-16,-3 4 0 0,-4 0 18 0,0 6 14 0,4 9-2 0,-4 0-1 16,4-3-23-16,-4-3-5 0,4 7-1 15,3-1 0-15,4 0 30 0,-3 4 5 0,2-4 2 0,1 0 0 16,7 1-7-16,-4-4 0 0,8-3-1 0,-1-3 0 15,4 0-11-15,0-7-14 0,0-2 3 0,7 2 1 32,7-5-141-32,-7-4-28 0,4 0-5 0</inkml:trace>
  <inkml:trace contextRef="#ctx0" brushRef="#br1" timeOffset="49288.21">7006 10330 288 0,'0'0'25'0,"0"0"-25"0,0 0 0 0,0 0 0 15,0-3 254-15,4-3 46 0,-1 3 8 0,4-3 3 16,-3 2-201-16,-1-2-40 0,-3 6-8 0,0 0-2 16,11 0 10-16,-8 0 2 0,-3 0 0 0,8 0 0 15,-8 0 4-15,7 0 2 0,-7 0 0 0,7 10 0 16,-4-1-26-16,1 0-6 0,-1 7-1 0,-3 3 0 15,0 0-25-15,0 6-4 0,0 0-2 0,4-3 0 16,-1 12-14-16,1-9 9 0,3 4-9 0,0 5 8 0,-4 1 20 16,4-7 3-16,-3 6 1 0,7 1 0 15,-8-4-4-15,4 4 0 0,0-7 0 0,0 6 0 0,-3-5-14 0,3 2-3 16,-7-3-1-16,3 7 0 0,-3-7 6 16,0 6 2-16,0-5 0 0,0-1 0 15,-3-3-41 1,3-6-8-16,0 6-1 0,0-6-1 0,0-4-25 0,0-2-5 0,0-4-1 0,0-2 0 15,0-7-108-15,0 0-21 0,0 0-5 0</inkml:trace>
  <inkml:trace contextRef="#ctx0" brushRef="#br1" timeOffset="49702.1">7489 10393 172 0,'0'0'16'0,"0"-3"-16"0,0-3 0 0,0-4 0 15,-3 10 445-15,3 0 87 0,3-9 16 0,1 6 4 16,-4 3-440-16,0 0-88 0,4-7-24 0,-4 7 8 16,0 0-8-16,0 0 0 0,0 0 0 0,10 0 0 15,-10 0-12-15,4 10 12 0,-1-1-10 0,1 7 10 16,-4-7 0-16,-4 7 0 0,1 3 0 0,-1-7 0 16,-6 14 18-16,2-8 10 0,-6 7 1 0,4 4 1 15,-8-4 7-15,4 0 2 0,-4-3 0 0,1 3 0 16,-4-6-17-16,6 6-3 0,-6-6-1 0,7-1 0 15,-10 1-8-15,6 6-2 0,0-9 0 16,4-4 0-16,4 4-8 0,-8 0 0 0,4-4 0 0,10-2 8 16,-6-4-8-16,6-3 0 0,1 3 0 0,3-6 0 15,0 0 8-15,0 0-8 0,-7 10 0 0,7-10 8 0,0 0-8 0,0 0 0 16,0 0 0-16,0 6 0 0,0-6 0 0,7 10 0 16,-4-7 0-16,11 6 0 0,-3 1 11 0,-4-4 0 15,11 3 0-15,-4 1 0 0,7-4-3 0,-4-3-8 16,5 6 12-16,2-2-4 0,1-4-8 0,3 3 0 15,0-3 0-15,-3 4 8 0,0-4-24 0,3 3-6 16,0 3-1-16,-3-9 0 16,3 10-86-16,-3-10-18 0,3 6-3 0,-7-3-530 15,0-3-107-15</inkml:trace>
  <inkml:trace contextRef="#ctx0" brushRef="#br1" timeOffset="49959.42">7860 10926 2160 0,'-11'-6'96'0,"11"6"19"0,0 0-92 0,0 0-23 0,0 0 0 0,0 0 0 16,7-3 26-16,4-3 1 0,-4 2 0 0,7-2 0 15,0 6-15-15,-3-3-4 0,3-3 0 0,7 6 0 16,-3-3-8-16,3-4 0 0,-3 7 0 0,6-9 0 15,1 3 0-15,0 2 0 0,-4-2 0 0,3-3 0 16,-2 6-47-16,-1-4-5 0,-7 4 0 0,4-3-1 16,-4-3-122-16,0 9-24 0,0-16-5 15,-14 16 0-15</inkml:trace>
  <inkml:trace contextRef="#ctx0" brushRef="#br1" timeOffset="50181.33">7825 11070 2516 0,'0'0'112'0,"0"0"22"0,0 0-107 0,0 0-27 16,10 0 0-16,1 10 0 0,3-4 8 0,0-3-8 15,4-3 8-15,-1 7-8 0,1-7 0 0,0 3 0 0,-1-3 0 0,1 0 0 31,-1-3-43-31,5-4-1 0,-1 4 0 0,0-3 0 16,0 3-38-16,-3-4-8 0,-1 4-2 0</inkml:trace>
  <inkml:trace contextRef="#ctx0" brushRef="#br1" timeOffset="50483.24">8618 10277 1785 0,'0'0'159'16,"0"0"-127"-16,-7 0-32 0,7 0 0 0,0 0 208 0,0 9 35 15,-7-2 7-15,7 2 2 0,0 1-193 0,7 8-39 16,-7-2-7-16,0 3-1 15,0 9-4-15,4 7 0 0,-1-1 0 0,1 10 0 0,-4 0 0 0,0 3 0 16,3 3 0-16,-3-3 0 0,0 0-8 0,-3 3-9 16,3-3 9-16,-4 4-13 0,1-11 13 0,-1 11 0 15,-3-8 0-15,0-5 0 0,4 0-16 0,-1-4 4 16,1 1 0-16,3-10-800 16,3-3-159-16</inkml:trace>
  <inkml:trace contextRef="#ctx0" brushRef="#br1" timeOffset="54148.76">11448 11491 1130 0,'0'0'50'0,"0"0"10"0,0 0-48 0,0 0-12 0,0 0 0 0,0 0 0 15,0 0 11-15,0 0-1 0,0 0 0 0,0 0 0 16,0 0 19-16,0 0 4 15,0 0 1-15,0 0 0 0,0 0 40 0,0 0 8 0,7 0 2 0,-7 0 0 16,0 0-12-16,7-10-3 0,0 7 0 0,-7 3 0 16,-4-6 12-16,4 6 3 0,4-3 0 0,3-4 0 15,-4-2 8-15,-3 9 3 0,0-6 0 0,4 3 0 16,3-4-23-16,-3-2-4 0,-12 6 0 0,5-3-1 16,6-4-41-16,-6 7-8 0,-4-3-2 0,-4-1 0 15,8 4-16-15,-4-3 0 0,3-3 0 0,-3 5 0 16,-3-2 0-16,2-3 0 0,5 6 0 0,-4-4 0 15,-4 7 0-15,1-3 0 0,6-3-11 0,-3 6 11 16,7 0-10-16,-10 6 10 0,-1-3-8 0,0 7 8 16,4-4 0-16,-3 3 0 0,-8 1 0 0,0-1 8 0,8 7-8 0,-4-3 0 15,-4 5 0-15,1-2 8 0,2 3-8 0,1 0 11 16,0-1-11-16,0 8 12 0,-4-8-12 0,4-2 0 16,7 3 0-16,0 0 0 0,-3-1 0 0,-1 4 8 15,8-3-8-15,-1 0 8 0,4 6 4 0,0-3 1 16,-4 3 0-16,4 0 0 0,8-6-5 15,-5 6 0-15,1-3-8 0,-1 3 12 0,4-6-12 0,0 0 11 16,-3 6-11-16,3-6 10 0,0 0-2 0,0 6-8 16,3-7 12-16,-2-2-4 0,-1 3-8 15,0 0 8-15,7-4-8 0,0 4 8 0,-7-3-8 0,7-4 0 16,0 4 9-16,0 0-9 0,0-7 0 0,0 4 0 16,-3-4 0-16,3 1 8 0,4 2-8 0,-4 1 0 15,-3-7 0-15,-1-3 0 0,8 7 0 0,-8-4 9 16,1-3 0-16,-8 3 0 0,8-6 0 0,-4 6 0 0,4-6 0 15,-4 0 0-15,-7 0-9 0,10 0 8 0,4-6-8 0,-3 6 8 16,-7-9-8-16,6 3 0 0,1 2 0 0,3-2 8 16,3-3-8-16,-2-1-11 0,-5 1 3 0,4 3 0 15,0-4 8-15,-3 7-13 0,-4-6 5 0,0 2 8 32,7-2-40-32,-3 9 0 0,-11 0 0 0,0 0 0 0,0 0 14 0,0 0 2 0,0 0 1 0,0 0 0 15,0 0-124 1,-4-9-25-16,4 9-4 0,0 0-867 0</inkml:trace>
  <inkml:trace contextRef="#ctx0" brushRef="#br1" timeOffset="55033.22">11095 10980 230 0,'-11'3'20'16,"4"3"-20"-16,7-6 0 0,-10 9 0 0</inkml:trace>
  <inkml:trace contextRef="#ctx0" brushRef="#br1" timeOffset="55434.69">11049 10980 810 0,'0'0'36'0,"0"0"7"0,11 0-35 0,-8-7-8 15,-3 7 0-15,0 0 0 0,7-3 184 0,0 3 36 16,-7 0 6-16,0 0 2 0,0 0-96 0,7-6-18 16,7 12-4-16,-3-6-1 0,-4 0-69 0,4 0-13 0,3 3-3 15,0-3-1-15,0 0-23 0,4 7 8 16,-4-7-8-16,7 0 0 0,4 0 0 0,-4 0 0 0,-4-7 0 0,5 7 8 15,9 0-8-15,-6 0 0 0,-4 0 8 0,4-3-8 16,0 3 0-16,3 0 0 0,0 0 0 16,-7 3-8-16,-3-3 8 0,-1 0 0 15,5 0 10-15,-5 7-10 0,-3-7 16 0,0 3-4 0,-3-3 0 16,3 6 0-16,-3-6 13 0,-1 0 3 0,-3 6 0 0,0-6 0 16,4 0 4-16,-11 0 2 0,0 0 0 0,0 0 0 15,11-6-16-15,-11 6-3 0,0 0-1 0,10 0 0 16,-6-9 4-16,-4 9 1 0,0-7 0 0,0-2 0 15,0 6-5-15,-4-4-1 0,4-2 0 0,-7 0 0 16,-3-1 11-16,-1 4 1 0,0-3 1 0,-3 5 0 16,-3-2-10-16,-1 3-3 0,0-3 0 0,1 6 0 0,3-10-3 15,-4 10-1-15,-3-3 0 0,7-3 0 0,3 6-9 16,4-6 0-16,-4 2 0 0,1-2 0 0,-1 6 14 0,8-9-2 16,-4 6-1-16,-4-4 0 0,1 4-11 0,6-3 0 15,4-3 0-15,0 9 0 16,-11-10 0-16,8 10 0 0,3 0 0 0,0 0 0 15,0 0-19-15,0 0-5 0,0 0-2 0,7 3 0 16,4 4-169-16,-4 2-33 0,-4 7-8 0</inkml:trace>
  <inkml:trace contextRef="#ctx0" brushRef="#br1" timeOffset="55834.62">12054 11961 921 0,'0'0'82'0,"0"0"-66"0,0 0-16 0,0 0 0 15,0 9 350-15,-3 1 66 0,3 6 14 0,0-4 2 0,3 4-334 0,-3 12-67 16,0-9-14-16,4 6-2 0,-1 3-15 0,1-3 0 15,-4 3 0-15,0-3 0 0,0 4 0 0,0-4 0 16,4 3 0-16,-4-9-10 16,-4 6-44-16,4-6-9 0,0-4-1 0,0 4-643 15,-4-9-128-15</inkml:trace>
  <inkml:trace contextRef="#ctx0" brushRef="#br1" timeOffset="63425.62">12820 11679 1152 0,'0'0'51'0,"0"0"10"0,0 0-49 0,0 0-12 0,0 0 0 0,0 0 0 15,7-3 216-15,0 3 41 0,4-7 8 0,-1 7 2 16,4-3-209-16,0 3-42 0,4-6-8 0,0 6-8 16,3 0 0-16,-3 0 0 0,6 0 0 0,-3 0 0 15,4 0 8-15,0 0-8 0,-4 0 0 0,4 0 0 16,-4 0 0-16,0 6 0 0,0-3 0 0,-3-3 0 16,3 0 0-16,0 7 0 0,0-7 0 0,-3 0 0 15,3 0-14-15,-3 0-3 0,-4 0-1 0,3 0 0 16,-2 0-27-1,-1-7-6-15,0 7-1 0,0 0 0 0,-3-3-80 0,-1-3-16 0,1 6-3 0,-4-3-1 16</inkml:trace>
  <inkml:trace contextRef="#ctx0" brushRef="#br1" timeOffset="63857.98">12891 11908 1094 0,'-11'9'48'0,"7"-3"11"0,-3-2-47 0,0 2-12 0,0-3 0 0,0-3 0 16,4 6 294-16,3-6 57 0,0 0 11 0,0 0 2 15,0 0-287-15,0 0-57 0,0 0-12 0,0 0-8 16,7 3 0-16,3-3 0 0,8 7 0 0,-4-7 0 0,4-7 0 0,3 7 0 15,-4 0 0-15,8 0 0 16,0 0-8-16,3-3 8 0,0 3-10 0,-3 0 10 0,-4 0-24 0,4 0 0 16,3 0 1-16,-3 3 0 15,-1-3-36-15,1 0-7 16,0 0-2-16,0 0 0 0,-1 0-134 0,1-3-27 0</inkml:trace>
  <inkml:trace contextRef="#ctx0" brushRef="#br1" timeOffset="66546.92">14619 11632 576 0,'0'0'25'0,"0"0"6"0,-3 0-31 0,3-7 0 16,0 4 0-16,-4-3 0 15,4 3 272-15,-3-6 48 0,3 2 9 0,-4-2 3 0,4-1-247 0,0 7-49 16,0-9-9-16,0 2-3 0,-4 1-24 0,4 0 8 15,0-4-8-15,0 0 0 0,0 4 0 0,-3 0 0 16,-4-1 0-16,3 1 0 0,1-1 14 0,-8 10-2 16,4-3-1-16,-3 3 0 0,-4 3 29 0,-1-3 7 15,5 7 1-15,-4-4 0 0,-4 6-12 0,0 1-1 16,1-1-1-16,-1 7 0 0,1-1-18 0,-1-2-4 16,4 3-1-16,-4 2 0 0,4 1-11 0,0-3 10 0,0-4-10 15,0 10 10-15,3 0-10 0,1 0-9 0,-5 0 9 0,5-3-13 16,-1 3 13-16,4-3 0 15,0 0 9-15,0-1-9 0,0-2 0 0,3-3 0 0,4 2 0 0,4-5 0 16,-4-1 0-16,7 1 0 0,4-1 0 16,-1-9 0-16,4 6 8 0,4-6 1 0,-4-6 1 15,4 6 0-15,3-9-10 0,0-1-9 0,0 1 9 0,4-7-13 16,-7 7 13-16,3-10 0 0,0 9 0 0,0-8 0 16,-3 2 0-16,-1-3 0 0,-3 0 0 0,1 4 0 15,-1-4 0-15,-4 6 0 0,-6-2 12 0,3-1-12 16,-4 7 18-16,-3-1-3 0,0 1-1 0,-3-1 0 15,-1 4 10-15,1 3 1 0,3 3 1 0,0 0 0 16,0 0-4-16,0 0-1 0,0 0 0 0,0 0 0 16,0 0-9-16,-4 9-3 0,4 1 0 0,0 5 0 15,0-2-9-15,0 3 0 0,0 2 0 0,4-2-11 0,-1 6 11 16,1-6 0-16,-4 9 0 0,3-6-8 0,-3 6 8 0,0-6 0 16,0-1 0-16,0 1 0 0,0 0 0 0,0 0 0 15,0-3 0-15,0-1 0 0,0-2-17 0,0 2 1 16,0-5 1-16,4-1 0 15,-4-9-31-15,0 0-6 0,0 0-2 0,0 0-639 16,7-9-128-16</inkml:trace>
  <inkml:trace contextRef="#ctx0" brushRef="#br1" timeOffset="66895.16">14767 11801 1796 0,'0'0'80'0,"0"0"16"0,4 16-77 0,-1-4-19 15,1-2 0-15,3-1 0 0,0 7 48 0,4-7 7 0,-1 1 1 0,-3-1 0 16,0 0-42-16,0-2-14 16,0 2 9-16,0 1-9 0,-7-10 0 0,0 0 0 0,0 0 0 0,0 0 0 15,0 0 15-15,0 0-3 0,0 0 0 0,0 0 0 16,0 0 48-16,0 0 10 0,0 0 2 0,-7-4 0 16,0-2 6-16,0 0 2 0,4 3 0 0,-4-7 0 15,3 1-13-15,4-7-3 0,-3-3 0 0,3 4 0 16,0 2-28-16,3-6-5 0,4-3-2 0,-3-6 0 15,3 9-21-15,0-6-8 0,3-3 0 0,-3 3 9 16,4-3-9-16,-4 3 0 0,0 6 0 0,0 0 0 16,4 0 0-16,-4 0 0 0,0-3 0 0,0 13 0 15,0-3 0-15,0-4 0 0,0 6 0 0,0 1 0 32,4 3-24-32,-1-4-6 0,1 10-2 0,3-9 0 0,0 6-24 0,0-3-6 0,4 6-1 0,0 0 0 15,-4 0-87-15,7 0-18 0,0 0-3 0,-3 0-497 16,3 6-100-16</inkml:trace>
  <inkml:trace contextRef="#ctx0" brushRef="#br1" timeOffset="66983.03">15293 11550 172 0,'0'0'16'0,"0"0"-16"16,0 0 0-16,0 0 0 0,0 0 61 0</inkml:trace>
  <inkml:trace contextRef="#ctx0" brushRef="#br1" timeOffset="67946.67">15360 11560 345 0,'0'0'31'0,"0"0"-31"15,-4 9 0-15,4 0 0 0,-3 1 293 0,3-1 53 16,-4 1 10-16,1-4 3 0,-1 3-153 0,4-6-30 16,-7 4-7-16,4 2-1 0,-1 1-63 0,1-4-13 15,-1-3-2-15,1 6-1 0,3-2-62 0,0-7-13 0,0 0-2 0,0 0-1 16,0 0 16-16,0 0 3 0,0 0 1 0,0 0 0 16,0 0-31-16,0 0 0 0,-4 0 0 0,1 3 0 15,3-3 0-15,0 0 0 0,-4 6 0 0,-3-6 9 16,3 9 18-16,4-2 3 0,0-7 1 0,0 0 0 15,0 9 8-15,0-6 1 0,0-3 1 0,4 10 0 16,-4-10-32-16,0 6-9 0,0-6 0 0,0 3 0 16,0-3 10-16,0 0-2 0,0 0-8 0,0 0 12 15,0 0-4-15,0 0-8 0,0 0 11 0,0 0-11 16,-4 6 0-16,4-6 0 0,0 0 0 0,0 0 0 0,0 0 14 0,0 0-4 16,0 0-1-16,0 0 0 0,-3 10-9 0,-1-10 0 15,1 9 0-15,3-9 0 0,0 6 0 0,-4 4 0 16,1-1 9-16,-1-6-9 15,4 4 0-15,0 2 0 0,-3 0 0 0,-1-2 0 16,1-4 0-16,3 6 0 0,0-9 0 0,-4 10 0 16,1-4 0-16,3-6 0 0,0 0 0 0,0 0 0 0,-7 3 0 15,7-3 0-15,0 0 0 0,0 6 8 0,-4 4-8 0,4-10 8 16,0 0-8-16,-3 9 8 0,3-9-8 0,-4 6 8 16,0-2-8-16,4-4 8 0,0 0-8 0,0 9 0 15,-3-3 0-15,3-6 0 0,0 10 0 0,0-10-8 16,0 0 8-16,0 3 0 0,0-3 0 0,0 0 0 0,0 0 0 0,0 0 0 15,-4 6 0-15,4-6 0 0,0 0 8 0,0 0-8 16,0 0 8-16,0 0-8 0,0 0 10 0,7 10-10 16,4-10 17-16,-4 0-2 0,-7 0-1 0,0 0 0 15,7 0-14-15,4 0-8 0,-1 0 8 0,1 0-13 16,3-4 13-16,0-2 0 0,0 6 12 0,4-6-12 16,-4 3 0-16,0 3 0 0,0 0 0 0,-3-7 0 15,3 4 0-15,-3-3 0 0,-4 3 0 0,3-3 0 16,-3-4 0-16,0 1 0 0,-3 3 0 0,-4 2 0 15,3-5 13-15,1 3-4 0,-8-4-1 0,4 1 0 16,-3-4-8-16,3-2 0 0,-4 8 0 0,4-5 8 16,0-4-8-16,0 1 0 0,-3 5 0 0,3-9 0 15,-4 10 0-15,4-4 0 0,0-2 0 0,0 8 0 16,0-2 0-16,-3 0-11 0,3 5 3 0,0 4 0 16,0-6 8-16,0 6 0 0,-4-9 0 0,4 9 0 15,-3-10 0-15,3 10 0 0,0-6 0 0,-4 6 0 0,4-9 0 16,0 6 0-16,0-4 0 0,0-2 0 15,0 6 0-15,0-4 0 0,0-2 0 0,0 3 0 0,0-4 0 0,0 7 0 16,0 3 0-16,0-6 0 0,0-3 0 0,0 9 0 16,4-4 0-16,-4 4-8 0,0-6 8 0,0 6-10 15,0 0 10-15,0 0-10 0,0 0 10 0,-4-3 9 16,-3-3-1-16,7 6-8 0,-3-7 0 0,-5 4 0 16,1 3-10-16,4 0 10 0,-4-6 0 0,7 6 0 15,-7 0 0-15,7 0 0 0,-7 0 0 0,7 0 0 16,-7 0 0-16,7 0 0 0,-7 6 0 0,7-6 0 15,-7 0-9-15,7 0 9 0,-11 3 0 0,7 4 0 16,-6-7-8-16,6 9 8 0,4-9 0 0,-10 0 0 16,3 6 0-16,0-2 0 0,0 2 0 0,0-3 0 15,7-3 0-15,0 0 0 0,0 0 0 0,0 0 0 16,0 0 0-16,0 0 0 0,0 0 0 0,-8 0 0 0,1 6 0 16,7-6 0-16,0 0 0 0,0 0 12 0,0 0-1 0,0 0-1 31,0 0-36-31,0 0-7 0,0 0-2 0,7-6 0 15,1 3-21-15,-8 3-4 0,0 0 0 0,7-6-1 0,0 6-79 16,-7 0-16-16,0 0-4 0,7 0 0 16,-7 0-67-16,7-4-13 0,0-2-4 0,-7 6-278 0,0 0-56 0</inkml:trace>
  <inkml:trace contextRef="#ctx0" brushRef="#br1" timeOffset="68363.19">15445 11525 172 0,'0'0'16'0,"0"0"-16"15,0 0 0-15,0 0 0 0,0 0 244 0,0 0 47 16,0 0 9-16,0 0 1 15,0 0-165-15,0 0-32 0,0 0-8 0,0 0 0 16,0 0-28-16,0 0-4 0,0 0-2 0,-4 10 0 0,1-1 5 0,-1 0 1 16,1-2 0-16,-1 2 0 15,-3 0 1-15,3 1 1 0,1-1 0 0,-1 1 0 0,1-1-10 16,3-3-1-16,0 4-1 0,-4-1 0 0,4 7-26 0,4-4-6 16,-4 4-1-16,3-7 0 0,-3 7 1 0,4-3 0 15,-1 2 0-15,-3-5 0 0,4 9-26 0,-4-10-14 16,3 7 2-16,1-7 0 0,-4 7 12 0,4-4 0 15,-4-2 0-15,3 5 0 0,1 4 10 0,-4-3 2 16,3-4 0-16,1 10 0 0,-1-9-4 0,1 6 0 0,-1-4 0 0,1 11 0 16,-1-8-8-16,4 1 10 0,0 0-10 0,-3 6 10 15,-4-6-2-15,3 0-8 0,1-1 12 0,-1 4-4 16,-3-3-8-16,0 0 0 0,0 0 0 0,4 0 0 16,-8 0 0-16,4-4 0 0,-3 1 0 0,3-4 0 15,-4 4 0-15,1 0 0 0,-4-4 0 0,0 4 0 16,0-3 0-16,0-4 10 0,-4 7-10 15,4-7 10-15,-4 0-10 0,1 1 0 0,-1 6 0 16,1-7 8-16,-1 0-8 0,1 1 0 0,-1-4 0 0,0-3 0 16,4 3 0-16,-3-2-20 15,-1-4 3-15,4-4 1 16,0-2-33-16,-4 3-7 0,-3-6 0 0,4-7-1 16,-1 0-175-16,1-3-36 0</inkml:trace>
  <inkml:trace contextRef="#ctx0" brushRef="#br1" timeOffset="68978.06">15635 11638 2530 0,'0'0'56'0,"0"0"11"0,0 0 2 0,0 0 3 0,0 0-58 0,-3 9-14 15,3-9 0-15,0 10 0 0,0-10 0 0,0 9 0 16,-4-6 0-16,1 13-10 0,3-7 10 0,-4 7 0 15,4-6 0-15,-4 2 0 0,1 4 0 0,-1-1 0 16,4-2 8-16,-3 3-8 0,-1 2 20 0,1-8 0 16,3 6 0-16,-4-7 0 0,4 0 10 0,0 1 2 15,0-1 0-15,0-9 0 0,0 0-20 0,0 0-3 0,0 0-1 16,0 0 0-16,7 0 4 0,0 0 0 0,0 0 0 0,1-9 0 16,-1-1-12-16,0 1 8 0,-4 0-8 0,4-7 8 15,0-3-8-15,-3 0 12 0,3-6-12 0,0 6 12 16,0-6-12-16,0 3 0 0,0 0 0 0,4 0 0 15,-4-3 0-15,0 10 0 0,0-4 0 0,3 9 8 16,-6 1-8-16,3 3 0 0,0 6-10 0,0 0 10 16,4 6-12-16,-4 3 3 0,-4 1 1 0,4 6 0 15,7-7 8-15,-6 0 0 0,-8 10 0 0,3-3 0 16,1-4 0-16,3 4 0 0,-4 3 8 0,4-10-8 16,-3 7 12-16,3-7-3 0,0 1 0 0,0-1 0 15,-4 1-9-15,4-4 0 0,-7-6 0 0,11 3 0 16,-4-3 27-16,4 0 3 0,-4 0 1 0,3-9 0 15,-3 5-19-15,4-2-4 0,0-3-8 0,-1-7 12 16,1 4-12-16,-1-4 0 0,-3 3 8 0,4-2-8 16,-4-1 0-16,4 3 0 0,-4-2 0 0,3 5 0 15,-3 1 0-15,0 3 0 0,0 3 0 0,-7 3 0 0,0 0 0 0,7 3 0 16,4 3 0-16,-4 3 0 0,0 1 0 0,0-1 0 16,4 7 0-16,-4-7 0 0,0 1 0 0,3-1 9 15,-2 7-9-15,-1-7 8 0,0 1-8 0,3-7 0 16,-3 6 0-16,0-3 0 0,-3 4 0 0,3-1 12 15,-4-3-12-15,1-2 12 0,0 5-12 0,-1-3-9 16,1-3 9-16,-4-3-13 16,3 10-18-16,1-4-3 0,-1 3-1 0,-3-9 0 15,0 0-93-15,7 7-20 0,-7-7-3 0,7 0-1 16,4 0-29-16,-11 0-7 0,0 0 0 0</inkml:trace>
  <inkml:trace contextRef="#ctx0" brushRef="#br1" timeOffset="69211.44">16390 11757 1267 0,'-3'10'112'0,"-1"-4"-89"0,0-3-23 0,4-3 0 16,-3 6 352-16,3-6 67 0,0 0 13 0,0 0 2 15,3 3-314-15,1 4-64 0,0 2-12 0,-4-9-2 16,7 9-42-16,-7-9 0 0,3 10-13 0,-3-10 3 15,7 6-35-15,-7-6-7 0,0 0-2 0,0 0 0 16,0 0-18-16,0 0-3 0,0 0-1 0,0 0 0 16,0 0-59-16,7-6-12 0,-3-4-2 0,-4 1-496 15,0 0-99-15</inkml:trace>
  <inkml:trace contextRef="#ctx0" brushRef="#br1" timeOffset="69381.98">16450 11255 3031 0,'0'0'67'0,"0"0"13"0,0 0 4 0,0 0 0 0,0 0-67 0,0 0-17 15,4 10 0-15,3-7 0 0,-7-3 0 0,7 9 0 16,3-2 0-16,-3 2 0 16,0 0-111-16,0-2-19 0,4-4-4 0,-11-3-681 0,7 6-136 15</inkml:trace>
  <inkml:trace contextRef="#ctx0" brushRef="#br1" timeOffset="69746.53">16595 11723 2368 0,'0'0'105'16,"0"0"22"-16,0 0-102 0,0 0-25 0,0 0 0 0,0 0 0 16,0 0 32-16,0 0 2 0,0 0 0 0,0 0 0 15,0 0-52-15,0 0-10 0,0 0-3 0,0 0 0 16,0 0 6-16,0 0 1 0,0 0 0 0,0 0 0 15,0 0 24-15,7-3 0 0,-4-4 0 0,1 4 0 16,-4-3 32-16,3-4 4 0,1 7 2 0,-1-9 0 16,1 2 32-16,-1 1 6 0,1 0 2 0,3-10 0 15,-3 3-37-15,3-6-7 0,0 6-2 0,3-9 0 16,1 7-6-16,-1-1-2 0,-3 3 0 0,4-3 0 0,0 0-24 0,3 10 0 16,-4 0 8-16,4-1-8 0,-3 4 0 0,-4 3 0 15,4 3 0-15,-4 3 0 0,3-3 0 0,-3 9 0 16,0-2 0-16,4 2 0 0,-4 7 10 0,4-4-10 15,-4 7 12-15,0-3-12 0,3 3 12 0,1-4-4 16,-4 4 0-16,4 0-8 0,3 0 8 0,-4-4-8 16,1 4 0-16,-1 0 0 0,5-3 0 0,-1 2 0 15,-4-8 0-15,4 6 0 16,-3-4-67-16,-1 4-13 0,1-7-4 0,0 7 0 16,-8-7-74-16,1 1-15 0,-1-1-3 0,-3 0-835 0</inkml:trace>
  <inkml:trace contextRef="#ctx0" brushRef="#br1" timeOffset="70646.28">15716 12588 345 0,'0'0'31'0,"0"0"-31"16,0 0 0-16,0 0 0 0,0 0 138 0,0 0 22 15,0 0 4-15,0 0 0 0,7 0-63 0,-7 0-13 16,0 0-2-16,0 0-1 0,7-9 3 0,-7 9 1 15,0-3 0-15,0 3 0 0,0 0-6 0,0 0-2 16,0 0 0-16,0 0 0 0,0 0 23 0,0-7 4 16,4-2 0-16,-4 9 1 0,-4-3-28 0,1-3-5 15,-1-1-2-15,1 4 0 0,3 3-15 0,-4-6-3 0,1 3-1 0,-1-4 0 16,-3-2-30-16,0 9-5 0,0-9-2 16,0 9 0-16,-4-3-6 0,1-4-2 0,-4 7 0 0,0 0 0 15,3 7-10-15,-3-4 0 0,0 3 0 16,-4 3 8-16,4 4-8 0,0-4 0 15,0 13 0-15,0-3-11 0,0 0 11 0,3 9 16 16,-3-9-4-16,7 15-1 0,0-5 13 0,0 5 4 0,0-6 0 16,0 7 0-16,3-1-28 0,1 4 0 0,3-4-9 0,0-5 9 15,3 5 0-15,1-9 0 0,-1 3 0 0,4-2 9 16,7-8-9-16,-3 1 0 0,7 0 0 0,-1-3 8 16,4-7-24-16,1 0-4 0,6-2-2 0,3-14 0 15,1-2-166-15,7 0-32 16,46-26-8-16,-18 1 0 0</inkml:trace>
  <inkml:trace contextRef="#ctx0" brushRef="#br1" timeOffset="72361.2">18655 10525 1220 0,'0'0'54'0,"0"0"11"0,7-6-52 0,0 6-13 16,0-4 0-16,-3-2 0 0,3 6 58 0,0-3 9 16,-7 3 1-16,3-6 1 0,4-4-35 0,-3 10-7 15,-4 0-2-15,0 0 0 0,0 0 31 0,3-9 7 16,-3 9 1-16,0 0 0 0,0 0 3 0,0 0 1 16,4-9 0-16,-4 9 0 0,0 0-15 0,0 0-2 15,0 0-1-15,0 0 0 0,0 0-18 0,0 0-3 0,0 0-1 0,0 0 0 16,0 0 4-16,-7 9 1 0,0-9 0 0,-4 9 0 15,1-9-5-15,-5 10 0 0,-2-4-1 0,-4-3 0 16,0 7 3-16,-4 2 1 0,-3-3 0 0,3 1 0 16,0-7-7-16,-3 6-2 0,0-2 0 0,3-4 0 15,0 6-1-15,1-2 0 0,3 2 0 0,-1-3 0 16,1-3-4-16,0 4-1 0,0-4 0 0,3 6 0 16,1-3-4-16,-1-2-2 0,-3 2 0 15,3 0 0-15,0-3 5 0,4 4 1 0,-3-4 0 16,-1 3 0-16,4-3-16 0,0 3-12 0,3-3 3 0,-3 4 0 15,0-4 9-15,3 3 0 0,4-6 0 0,0 10 0 16,4-10 8-16,3 0 3 0,0 0 1 0,0 0 0 16,0 0 0-16,0 0 1 0,0 0 0 0,0 0 0 15,0 0 3-15,7 6 0 0,-4-3 0 0,8-3 0 16,3 6-8-16,0-3-8 0,-3-3 11 0,3 7-11 0,4-4 8 0,-1-3-8 16,1 6 0-16,-1-3 0 0,1-3 0 0,3 6 10 15,0-6-10-15,1 0 8 0,-1 4-8 0,-4 2 0 16,8-6 0-16,-4 9 0 0,0-9 0 0,-3 10 0 15,3-4 0-15,-3-3 0 0,3 3 0 0,-3-3 0 16,-4 7 8-16,0-4-8 0,4-3 0 0,3 4 0 16,-7 2 0-16,0-9 0 0,0 9 0 0,-3-2 0 15,3-4 0-15,0-3 8 0,-7 9 4 0,4-9 0 16,-4 6 0-16,3-2 0 0,-3 2-3 0,0-6 0 16,-7 0 0-16,4 9 0 0,-4-9-9 0,0 0 0 15,0 0 9-15,3 7-9 0,-3-7 0 0,-3 9 9 16,-4-6-9-16,-4 7 0 0,1-1 0 0,-5 0 0 15,1-2 0-15,-7 8 0 0,0-5 0 0,0 2 0 16,0-2 0-16,-4 5-9 0,-3-5 9 0,0 9 0 16,3-4 0-16,-3 4 0 0,-1-3 0 0,1-4 0 15,3 13 0-15,-6-6 0 0,3 0 0 0,-1 6 0 0,1-6 0 0,-4 6 0 16,1-6 0-16,-5 9 0 0,5-6 0 0,-1 0 0 16,0 3 0-16,4-6 0 0,0 6 0 0,-1-6-8 15,8 6 8-15,0-3 0 0,0 0 0 0,3 0 0 16,4-7 0-16,0 10 0 0,3-6 0 0,4-6 0 15,-3 2 0-15,3 4 0 0,0 0 0 0,3-3 0 16,1-7 0-16,3 10 0 0,0-3 8 0,3-1-8 16,-3-2 0-16,7 3 0 0,0-7 0 0,4 0 0 15,3 1 0-15,4-1 0 0,-1 1 0 0,8-1 8 16,0-3 1-16,6-3 1 0,1-3 0 0,3 7 0 0,4-7-2 16,0 0 0-16,3 0 0 0,1 0 0 15,-5 0 2-15,1 0 0 0,0 0 0 0,3-7 0 16,-3 7-10-16,0 0 0 0,-4 0-12 0,4 0 12 15,0 0 0-15,0 0 0 0,0-3 0 0,-4 3 0 16,0 0 0-16,0 0 0 0,-3 0 0 0,0 0 0 0,-4 0-12 0,0 0-2 16,1 0 0-16,-1 0 0 15,-4 0-69-15,1 0-13 0,-4 0-4 0,4-6 0 16,-7 6-87-16,-1 0-17 0,1 0-4 0,-7-3-1 0</inkml:trace>
  <inkml:trace contextRef="#ctx0" brushRef="#br1" timeOffset="72987.52">18052 12149 1602 0,'0'0'71'0,"0"0"14"0,0 0-68 0,0 0-17 16,0 0 0-16,0 0 0 0,0 0 72 0,0 0 12 15,0 0 1-15,0 0 1 0,0 0-64 0,0 0-13 16,0 0-9-16,0 0 12 0,-4 0 17 0,4 0 4 15,0 0 1-15,0 0 0 0,0 0 16 0,0 0 3 16,-3 0 1-16,-1 10 0 0,1-4-22 0,-1 3-4 0,0 1 0 16,-3-7-1-16,4 12-15 0,-1-5-4 0,-3-1 0 0,0 1 0 15,4-1-8-15,-1 1 0 0,1-1 0 0,3 3 0 16,-4-2 12-16,1-1 0 0,3 1 0 0,-4-1 0 16,1 0 20-16,-1 1 5 0,4-1 1 0,-3 1 0 15,-5 5-18-15,5-5-4 0,-1 5-1 0,1-2 0 16,-1 3-15-16,4-4 0 0,-3 4 0 0,-1 0 0 15,4-7 0-15,0 4 0 0,0-4 0 0,0 7 0 16,0-7 0-16,0-3 0 0,0-3 8 0,0-3-8 16,0 0 0-16,0 0 0 0,0 0 0 0,0 0 0 15,0 10-20-15,0-10-6 0,0 0-2 0,0 0 0 16,0 0-36-16,0 0-8 0,0 0-2 16,0 0-627-16,0 0-126 0</inkml:trace>
  <inkml:trace contextRef="#ctx0" brushRef="#br1" timeOffset="73289.72">18108 11901 748 0,'0'0'67'0,"0"0"-54"0,-3 7-13 0,-4-7 0 15,3 3 398-15,4-3 77 16,-7 6 15-16,7-6 3 0,0 0-379 0,0 0-76 0,0 0-15 16,0 0-3-16,0 0-31 0,0 0-5 0,3 6-2 0,-3-6 0 31,4 10-106-31,-4-10-22 0,0 0-4 0,7 3-1 15,0 6-17-15,-7-9-4 0,0 0-1 0,4 7-312 0,-1-4-63 0</inkml:trace>
  <inkml:trace contextRef="#ctx0" brushRef="#br1" timeOffset="73668.7">18189 12256 633 0,'0'0'56'0,"0"0"-44"16,0 0-12-16,7-6 0 0,-3-4 191 0,3 7 36 15,0-3 7-15,0-4 2 0,0 7-171 0,0-3-33 16,-3 6-8-16,6-6 0 0,-3 2 44 0,0 4 10 16,0 0 2-16,4-6 0 0,-4 6 42 0,4 0 9 15,-4 0 1-15,3 0 1 0,1 0-49 0,-1 0-11 0,5-3-1 0,-5 3-1 16,4-6-50-16,0 6-9 0,0-3-3 0,-3 3 0 16,3 0-21-16,-3 0-4 0,3 0 0 0,-4 0-1 31,1 0-89-31,-4 3-18 0,-7-3-3 0,7 0-1 15,-7 0-84-15,0 0-16 0,0 0-4 0,0 0-468 0</inkml:trace>
  <inkml:trace contextRef="#ctx0" brushRef="#br1" timeOffset="73893.69">18214 12391 403 0,'0'0'17'0,"0"0"5"0,0 0-22 0,0 0 0 0,0 0 0 0,0 0 0 0,0 0 236 0,0 0 42 16,7 6 9-16,-7-6 1 0,7 3-157 0,0 3-32 15,4-3-7-15,-4-3 0 0,3 7-52 0,1-4-9 16,-1-3-3-16,1 0 0 0,0 6-28 0,3-6 0 16,3 0 0-16,-2 0-10 15,-1 0-39-15,0-6-8 0,0 6-2 0,0 0-455 16,0-3-91-16</inkml:trace>
  <inkml:trace contextRef="#ctx0" brushRef="#br1" timeOffset="74177.92">18761 12086 2487 0,'0'0'55'0,"-4"0"11"0,1 10 2 0,-4-1 2 0,3-2-56 0,1-4-14 0,-4 6 0 0,3 7 0 15,4-7 0-15,-7 10 0 0,7 0 0 0,-4 0 0 16,4 3 0-16,0 0 0 0,-3-1 0 0,3 1 0 16,0-3 0-16,-4 6-12 0,4-6 3 0,0 6 0 15,0-6 9-15,0 0-12 0,0 3 12 0,-3-10-12 16,3 7-19-16,0-3-4 0,-4-7-1 0,4 1 0 15,0-10-136-15,0 0-28 0,0 0-6 16,-7-19-611-16</inkml:trace>
  <inkml:trace contextRef="#ctx0" brushRef="#br1" timeOffset="74921.07">18041 10233 2012 0,'0'0'89'0,"0"0"19"0,0 0-87 0,0 0-21 0,0 0 0 0,0 0 0 16,7 6 73-16,4 1 11 0,-1-7 1 0,-3 0 1 15,4 0-48-15,-4-7-10 0,4 7-1 0,-1-6-1 16,-3 3-16-16,0-3-10 0,4 3 12 0,-1-4-12 0,1-2 8 0,0 0-8 16,-4-1 0-16,3 1 0 0,-3-1 10 0,4 1-10 15,-1-7 8-15,1-3-8 0,-4 4 11 0,4 2-3 16,-4-12-8-16,3 6 12 0,1 0 8 0,-4-6 0 16,0 0 1-16,4 7 0 0,-4-8 15 0,0 4 2 15,0-3 1-15,-4 7 0 0,1-1-16 0,-1-3-3 16,4 3-1-16,-3 0 0 0,-1 0-11 0,1 4-8 15,0 5 12-15,-1-9-12 0,1 10 0 0,-1 0 0 16,-3 2 0-16,0 4-12 0,0 3 12 0,0 0-11 16,0 0 11-16,0 0-10 0,0 0 1 0,-3 10 0 0,3-1 0 0,0 10 0 15,0 0 1-15,3-4 0 0,-3 10 0 0,4-3 0 16,-4 10 8-16,3-4 11 16,1 10-3-16,-1-4 0 0,1 1-8 0,-1-7 0 15,1 6 0-15,3-5 0 0,0-1 0 0,0-6 0 0,4-3 0 16,-4-7 0-16,0 4 0 0,0-7 0 0,-4 1 0 0,4-10 0 15,-7 0 13-15,7 0 1 0,4 0 0 0,-4-10 0 16,-3 1 5-16,3-1 1 0,0-5 0 0,-4-4 0 16,-3 0 8-16,4 0 1 0,3-6 1 0,0 0 0 15,0-3-8-15,3 0-2 0,1-7 0 0,0 10 0 16,-1-6-20-16,4-1 0 0,-7-2 0 0,4 6 8 16,-4-7-8-16,0 7 0 0,0 0 0 0,0 3 0 15,-3 3 0-15,3 0 0 0,-4 3 0 0,4 0 0 16,-3 3-44-16,3 7-6 0,0 0-2 0,4 5 0 15,-1-2-143-15,1 6-29 0,3 0-5 0</inkml:trace>
  <inkml:trace contextRef="#ctx0" brushRef="#br1" timeOffset="75666.08">20140 10330 115 0,'0'0'10'0,"0"0"-10"0,0 0 0 0,0 0 0 0,0 0 338 0,0 0 66 15,0 0 12-15,0 0 4 0,0 0-196 0,0 0-40 0,0 0-7 0,0 0-1 16,0 0-79-16,0 10-15 16,0-10-3-16,0 6-1 0,7 3-39 0,-3 1-8 15,-1-1-2-15,1 7 0 0,-1 3-7 0,1 0-2 0,-1-1 0 16,-3 8 0-16,-3 2-11 0,-1 6-9 0,1 1 12 0,-4 2-12 15,0 4 19-15,-4 0-3 0,0 9-1 0,-6-6 0 16,-1 3-15-16,1 6 9 0,-1 1-9 0,0-7 8 16,1 6 5-16,-1-9 1 0,0 6 0 0,4-6 0 15,0-3 10-15,0-1 1 0,0-5 1 0,3-4 0 16,1 4-26-16,-1-7 0 0,4-3 0 0,-3 0 0 16,2 0-20-16,-2-6-10 0,3-6-2 15,3 2 0-15,1-5 0 0,-1-1 0 0,4-9 0 0,0 0 0 16,0 0-155-16,0-9-31 0,4-1-6 0,3-5-446 15,0-4-89-15</inkml:trace>
  <inkml:trace contextRef="#ctx0" brushRef="#br1" timeOffset="75978.25">20440 10170 2466 0,'0'0'54'0,"-4"7"11"0,1 2 3 0,-4 1 1 0,3 8-55 0,-3-2-14 15,4 3 0-15,-1 0 0 0,1 6 0 0,-1 0 0 0,1 3 0 0,-4 0 0 16,3 7 0-16,1 2 0 0,-5 7 0 0,1 6 0 16,0-2 0-16,0-1 9 0,-3 6-1 0,-1-3 0 15,1 3 3-15,-1 1 0 0,0 2 0 0,-3-3 0 16,0 1 8-16,0-1 1 0,3-3 1 0,1-3 0 15,-1-3 9-15,4-6 2 0,-3-4 0 0,3 4 0 16,0-7-32-16,3-3 0 0,-3 1 0 0,0-1-10 31,0-3-14-31,3-6-4 0,-3 6 0 0,4-6 0 16,-1 0-85-16,1-4-18 0,3-2-3 0,-4-1-886 0</inkml:trace>
  <inkml:trace contextRef="#ctx0" brushRef="#br1" timeOffset="77301.39">21188 11096 1324 0,'0'0'118'0,"0"0"-94"0,0 0-24 0,0 0 0 15,0 0 160-15,0 0 28 0,0 0 6 0,-7 3 1 16,-4 3-126-16,1-6-25 0,-1 9-4 0,0-2-2 16,1-4 11-16,-1 6 3 0,-6 1 0 0,3 5 0 15,-1-5 1-15,1 8 1 0,-3-2 0 0,-1 3 0 16,0 0-5-16,1 0-1 0,-1-4 0 0,0 4 0 16,-3 0-30-16,0 0-6 0,-4-4-2 0,8 4 0 15,-8 0-10-15,4-3 0 0,0 3 0 0,3-4 0 16,1-5 0-16,-1-1 0 0,0 0 0 0,4 1 0 15,7-4-167-15,0-3-25 0,0-6-6 0,0-3-822 16</inkml:trace>
  <inkml:trace contextRef="#ctx0" brushRef="#br1" timeOffset="77521.8">20800 11033 1324 0,'0'0'118'0,"0"0"-94"0,3 9-24 0,1-6 0 16,-1 4 277-16,-3 2 51 0,4 7 11 0,-1-4 1 15,1-2-219-15,-1 12-44 16,5-10-9-16,-1 7-1 0,0 3-44 0,0-3-9 16,0 0-2-16,0-1 0 0,0 1-12 0,0 0 0 0,4 6 0 0,-1-6 0 15,-3-3 0-15,4 2 0 16,-1 1 0-16,-3-3 0 16,0 3-20-16,0-4-6 0,4-2-2 0,-7-4 0 15,-1 7-25-15,4 0-6 0,-7-13-1 0,4 6 0 16,-4-9-24-16,0 0-4 0,0 0-2 0,0 0-602 0,0 0-120 0</inkml:trace>
  <inkml:trace contextRef="#ctx0" brushRef="#br1" timeOffset="78054.42">21601 10268 806 0,'0'0'36'0,"0"0"7"0,0 0-35 0,0 0-8 0,-7 0 0 0,7 0 0 16,0 0 270-16,0 0 52 0,-8 6 10 0,1-3 3 15,0-3-259-15,7 0-51 0,-3 6-10 0,-4-6-3 16,0 3-12-16,0 4 0 0,7-7 0 0,-7 9-10 15,0-3 10-15,-4 4-10 0,4-1 10 0,-4-6-10 16,4 7 10-16,-3-1 0 0,-1 4 0 0,1-1 0 16,-1-2 0-16,0-1 0 0,-3 7-8 0,4 3 8 15,-4-4 8-15,3-2 6 0,4 9 2 0,-4-3 0 16,4 3 0-16,-3 3 0 0,6-7 0 0,-3 8 0 16,0 2-16-16,0-3 0 0,7 0 0 0,-4-3 0 15,1-6 0-15,3 9 0 0,0-7 0 0,0-2-10 16,3-3-2-16,1 2 0 0,0-5 0 0,-1-1 0 15,4 1-51-15,0-10-10 0,-7 0-3 0,7 6-768 16</inkml:trace>
  <inkml:trace contextRef="#ctx0" brushRef="#br1" timeOffset="78356.62">21713 10578 864 0,'-7'10'76'0,"4"-10"-60"0,3 0-16 0,0 0 0 15,-4 9 284-15,4 0 53 0,-3-2 11 0,3-7 3 16,3 9-275-16,-3 0-56 0,-7 1-10 0,4-1-2 16,3-9-8-16,-4 10 0 0,4-1 0 0,0-9 0 15,0 0-24-15,0 9-10 0,0-9-2 0,0 0 0 32,-3 7-118-32,3-7-24 0,0 0-5 0</inkml:trace>
  <inkml:trace contextRef="#ctx0" brushRef="#br1" timeOffset="78587">21791 10321 864 0,'-18'0'76'0,"18"0"-60"16,0 0-16-16,0 0 0 0,0 0 213 0,0 0 40 15,0 0 8-15,0 0 2 0,0 0-186 0,0 0-37 16,0 0-7-16,8 0-1 0,-1 0-4 0,-7 0 0 0,0 0 0 0,0 0 0 31,7 0-44-31,-7 0-10 0,0 0-2 0,0 0-843 0</inkml:trace>
  <inkml:trace contextRef="#ctx0" brushRef="#br1" timeOffset="78970.64">21833 10293 979 0,'-10'0'87'0,"10"0"-70"16,0 0-17-16,0 0 0 0,0 0 322 0,0 0 61 16,7 9 12-16,7 1 2 0,0-4-320 0,-3-3-64 15,-1 6-13-15,1-2 0 0,3-4 0 0,-3 6-8 16,-1 4 8-16,4-1-8 0,-3-2-12 0,-1-1-3 16,1 7 0-16,0-1 0 0,-8-2 10 0,8 6 1 15,-1-3 1-15,-3 9 0 0,0-7 11 0,-3 1 0 16,3 6 0-16,0-6 0 0,-7 6 18 0,0-3-1 15,0-6 0-15,0 3 0 0,0-1-1 0,-3 8-1 16,-5-8 0-16,5 1 0 0,3-9-15 0,-4 5 8 16,-3 4-8-16,4-3 0 15,-1-7-16-15,-3 10-8 0,4-10-3 0,-4 1 0 16,-7-1-132-16,6 1-26 0,5 2-6 0</inkml:trace>
  <inkml:trace contextRef="#ctx0" brushRef="#br1" timeOffset="79746.24">22405 11240 543 0,'-25'0'24'0,"25"0"5"0,0 0-29 0,-10 0 0 16,-1 0 0-16,-3 6 0 0,3-6 23 0,11 0-2 15,-3 3 0-15,-8-3 0 0,-6 6-32 0,6-2-6 16,11-4-2-16,-3 0 0 0,-5 6 105 0,1-3 21 16,7-3 4-16,0 0 1 0,0 0 59 0,0 0 12 15,0 0 2-15,11 0 1 0,3 6-53 0,0-6-10 16,-7 3-3-16,7-3 0 0,8 0-65 0,-1-3-14 15,-4 3-2-15,1 0-1 0,-4 0-28 0,4 0-10 16,3 0 0-16,-3 0 9 0,-1 0-9 0,-3 0 0 16,7 0 0-16,-3 0 0 0,-4 0 0 0,4 0 10 15,3 0-10-15,0 0 10 0,0 0-10 0,1 0 0 16,-1-6 0-16,3 6 0 16,1 0-34-16,-4 0-9 0,-10 0-1 0,3 0-899 0</inkml:trace>
  <inkml:trace contextRef="#ctx0" brushRef="#br1" timeOffset="80809.45">23622 11052 2066 0,'0'0'92'0,"0"0"18"0,-7 0-88 0,7 0-22 0,0 0 0 0,-4 0 0 15,-3 0 46-15,7 0 5 0,0 0 1 0,0 0 0 16,0 0-52-16,-3-10 0 0,-1 4 0 0,4 6-12 16,0-9 22-16,0-1 5 0,0 1 1 0,0-1 0 15,0 1-2-15,0 3 0 0,0-4 0 0,0 7 0 16,-3-3 26-16,3-4 6 0,-4 7 1 0,1-3 0 16,-4-3 9-16,0 2 3 0,3 4 0 0,-6 3 0 15,-1 0-32-15,0 0-7 0,-3 0 0 0,4 0-1 16,-4 10-3-16,-1-10-1 0,1 9 0 0,-3-9 0 15,3 9-15-15,-4 1 0 0,0-1 8 0,4 1-8 16,-3 5 0-16,-1 1 0 0,4-3 0 0,-4 5 0 16,4 4-9-16,0 0 9 0,0 3-13 0,-4 0 5 15,8-3 8-15,-5 10 0 0,5-4-9 0,-1 0 9 0,4-3 0 16,-3 3 0-16,6-2 10 0,-3 2-10 0,7-3 16 0,0-6-3 16,4 6-1-16,-1-3 0 0,4 0-12 0,0-3 9 15,4-7-9-15,-1 4 8 0,5-1-8 0,-1-5-9 16,3-1 9-16,4 1-13 15,1-7-25-15,-1 3-5 0,0-6-1 0,0 0 0 16,4 0-63-16,-4 0-13 0,4-9-2 0,-1 9-955 0</inkml:trace>
  <inkml:trace contextRef="#ctx0" brushRef="#br1" timeOffset="81659.17">16087 13015 921 0,'0'0'40'0,"0"0"10"0,0 0-40 0,0 0-10 15,0 0 0-15,0 0 0 0,0 0 280 0,0 0 55 16,0 9 10-16,0-9 3 0,0 6-250 0,3 4-50 16,-3-7-9-16,0 6-3 0,4 1-2 0,-1-1-1 15,-3 7 0-15,4-7 0 0,-1 10-18 0,1 3-4 16,-1 0-1-16,1 3 0 0,-4 3-10 0,3-3 0 0,-3 0 0 0,4-3 8 16,-4 3-8-16,0 0 0 15,-4-6 0-15,4 0 0 0,0-3 0 0,0-4 0 16,-3-2 0-16,3-1 0 15,0-3-138-15,0-6-23 0,0 0-5 0</inkml:trace>
  <inkml:trace contextRef="#ctx0" brushRef="#br1" timeOffset="82804.69">23777 11437 1094 0,'0'0'97'0,"0"0"-77"16,0 0-20-16,0 0 0 0,0 0 251 0,-3 7 46 16,3-7 10-16,0 9 1 0,-4 0-217 0,1 1-44 15,3-4-9-15,0 4-2 0,0-1-27 0,-4 0-9 16,1 7 0-16,3-3 0 0,-4 2 0 0,1-2 0 16,-1 2 0-16,0 4 0 0,1 0 0 0,-1-3 0 15,1 3 0-15,-1-1 0 0,1-2 0 0,-1 3 0 16,1-3 0-16,-1-4 0 0,1-2-16 0,-4 2-3 0,7-9-1 0,-4 7 0 31,4-10-126-31,0 0-26 0,0 0-4 0</inkml:trace>
  <inkml:trace contextRef="#ctx0" brushRef="#br1" timeOffset="83787.6">24268 10258 1036 0,'0'0'92'0,"0"0"-73"0,-7 7-19 15,-4-7 0-15,4 0 144 0,7 0 24 0,-11 0 6 0,11 0 1 16,0 0-135-16,0 0-28 0,-3 0-4 0,3 0-8 16,0 0 17-16,0 0-2 0,0 0-1 0,0 0 0 15,0 0 43-15,0 0 9 16,0 0 2-16,0 9 0 0,0-6 16 0,3 6 4 0,-3 7 1 0,0 3 0 16,0 0-25-16,0 6-4 0,0 3-2 0,0 7 0 15,0-1-22-15,0 13-5 0,0-3-1 16,-3 0 0-16,3 0-1 0,-4 3 0 0,1-3 0 15,-1 6 0-15,1-6-10 0,-1 3-3 0,4 0 0 0,-3 6 0 16,-1-9-8-16,-3 9-8 0,4-9 12 0,-5 3-12 16,5 4 9-16,-1-8-9 0,-3 4 0 0,4-6 9 15,-4 0-9-15,3 0 0 0,-3-4 0 0,4 1 0 16,-1-3 0-16,1-1 0 0,-1-9-14 0,4-3 5 16,-3-6-9-16,3 3-2 0,3-13 0 0,-3-3 0 15,0-3-60-15,0 0-13 0,4-3-3 0,3-13 0 16,0-3-134-16,0-6-27 0,10-28-6 0,-2 0-1 0</inkml:trace>
  <inkml:trace contextRef="#ctx0" brushRef="#br1" timeOffset="84087.4">24656 10061 1094 0,'0'0'97'0,"0"0"-77"15,0 0-20-15,0 0 0 0,-7 6 248 0,0 3 45 16,-1 4 10-16,1 6 1 0,0-4-223 0,0 11-45 16,7-5-8-16,-3 11-3 0,3-4-3 0,0 0-1 0,0 7 0 0,3 2 0 15,1 7-5-15,-4 6 0 0,3 4-1 0,1 2 0 16,-1-2-15-16,-3 8 8 16,0-2-8-16,-3-4 0 0,-1 7 9 0,-3 0-9 0,0-1 8 0,-3-2-8 15,-1-4 23-15,1 4-1 0,-1-4 0 0,-3-5 0 16,0-4-5-16,3-3-1 0,-3-1 0 0,3-5 0 15,4 6-16-15,0-9 10 0,0-1-10 0,0-6 8 16,7-9-28-16,-3 6-7 0,3-6-1 16,0-7 0-1,0 1-182-15,3-10-37 0,-3-3-7 0,0 0-2 0</inkml:trace>
  <inkml:trace contextRef="#ctx0" brushRef="#br1" timeOffset="84538.28">24698 11597 1094 0,'0'0'48'0,"0"0"11"0,-7 0-47 0,3 0-12 0,4 0 0 0,0 0 0 16,0-3 312-16,0-3 60 0,0 6 12 0,11-10 2 31,0 7-338-31,-4-3-68 0,3-3-14 0,4 9-2 0,-3-7 26 0,7-2 10 0,-4 6 0 0,0-3-9 16,0-4 17-16,4 10 3 0,-4-9 1 0,0 9 0 16,0-7 12-16,-4 7 2 0,5-3 1 0,-8 6 0 15,-7-3-12-15,10 7-3 16,-3-1 0-16,-3-3 0 0,-1 13-3 0,-3-7-1 0,-3 1 0 0,-1-1 0 15,1 0-8-15,-1 10 0 0,-3-3 0 0,-3 3 0 16,2-4 0-16,-2 4-14 0,-1 0 3 0,-3 6 1 16,4-3 2-16,-4-6 0 0,3 9 0 0,-3-6 0 15,3-1 8-15,1 1 8 0,-1-3-8 0,4 3 11 16,3-4 13-16,-3-2 2 0,4-4 1 0,3 7 0 16,-4-6-7-16,4-1-2 0,4 7 0 0,-4-7 0 15,7 0-45-15,-4 1-9 0,5-10-1 0,-1 9-1 16,0-9-67-16,3 0-14 0,4-3-2 0,0-3-558 15,1-4-111-15</inkml:trace>
  <inkml:trace contextRef="#ctx0" brushRef="#br1" timeOffset="85191.64">24793 9822 2300 0,'0'0'51'0,"0"0"10"0,0 0 3 0,0 0 0 0,0 0-52 0,0 0-12 0,0 0 0 0,4-3 0 16,-4 3 15-16,7-6 0 0,3-3 0 0,1 5 0 15,0-2-5-15,3-3-1 0,3-1 0 0,1 1 0 16,0 3-9-16,-1-4 0 0,4 1 0 0,1-1 0 0,2 1 0 0,-3 0 0 16,1 9 0-16,-5-7 0 0,4 4 0 0,-3-3 0 15,-7 6 0-15,3 0 0 0,-4 0 22 0,-10 0 6 16,0 0 0-16,7 0 1 0,-7 0-13 0,4 9-4 16,-1 1 0-16,-3 2 0 0,0-2-12 0,0-1 9 15,0 4-9-15,-3-7 8 0,-1 10-8 0,1-4 0 16,-1 4 0-16,1-4 8 0,-1 4-8 0,-3 0 0 15,0-4 0-15,-3 7 8 0,-1 6-8 0,0-6-12 16,-6-3 2-16,-1 9 1 0,4-3 9 0,0-7 0 0,-4 10-9 16,-3-3 9-16,0 4 0 0,0 2 0 0,0-3 0 0,3-6 0 15,0-1 0-15,4 4 0 0,4-3 0 0,3-6 0 16,3 2 14-16,1-5 4 16,3 6 1-16,3-7 0 0,1-6 6 0,6 6 2 0,1-2 0 15,3 2 0-15,3 1-17 0,5-10-10 0,2 9 12 16,-2-3-12-16,-1-6 12 0,3 0-4 15,8 3 0-15,-4-3-8 0,-3 0 0 0,0 0 0 0,3 0 0 0,0 0 0 32,-3-3-167-32,0 3-27 0,3-6-6 0</inkml:trace>
  <inkml:trace contextRef="#ctx0" brushRef="#br1" timeOffset="94231.35">7098 11563 57 0,'0'0'0'0,"-7"-3"0"0,0-4 0 0,-4 7 0 0,8-3 0 0,-4-3 0 15,-4 3 226-15,4 3 40 0,7 0 8 0,-7-6 2 16,0 6-158-16,0 0-31 0,7 0-7 0,0 0 0 15,-7 0-12-15,7 0-3 0,-7 0 0 0,0 0 0 16,0 6 21-16,0-3 4 0,-1 3 1 0,8-6 0 16,0 0 5-16,0 0 0 0,-3 3 1 0,6 4 0 15,1 2-56-15,3-3-11 0,4-3-2 0,-1 7-1 16,15-10-9-16,-7 6-2 0,13-3 0 0,5-3 0 16,-1 7 13-16,14-7 3 0,-3 0 0 0,7 0 0 0,3 0-23 15,-3 0-9-15,7 0 8 0,7-7-8 0,-7 7 0 0,7 0 0 16,-3 0 0-16,3 7 0 0,0-7 0 0,-7 0 0 15,3 3 0-15,1-3 0 0,-1 9 0 0,1-9 0 16,-1 6 0-16,-6-6 0 0,-1 10-14 0,-6-4 5 16,-4-3 1-16,-1-3 0 15,-6 10-24-15,0-10-4 0,0 0 0 0,-4 6-1 16,-3-6-58-16,-4 0-11 0,0 0-2 0,-7 0-830 0</inkml:trace>
  <inkml:trace contextRef="#ctx0" brushRef="#br1" timeOffset="94585.61">6918 11999 1843 0,'0'0'81'0,"0"0"18"0,7-10-79 0,0 1-20 0,4 9 0 0,6-10 0 16,1 4 122-16,10 3 21 0,4-3 4 0,10 3 1 0,1-4-121 0,2-2-27 15,5 9 0-15,10-9 0 0,-11 5 0 0,11-2 0 16,-7-3 0-16,4 2 0 15,3 7 0-15,-4-3 0 0,0 3 0 0,1-6 0 0,-1 6 0 16,-10 0 0-16,4 0 0 0,-1 0 0 16,-10 6 0-16,3-6 0 0,4 3 0 0,0-3 8 0,0 7-8 0,0 2-16 15,-4-3 4-15</inkml:trace>
  <inkml:trace contextRef="#ctx0" brushRef="#br1" timeOffset="108553.78">11924 14586 460 0,'0'0'20'0,"0"0"5"0,0 0-25 0,0 0 0 0,0 0 0 0</inkml:trace>
  <inkml:trace contextRef="#ctx0" brushRef="#br1" timeOffset="109054.44">11931 14576 633 0,'0'0'28'0,"0"0"6"15,0 0-34-15,-11 10 0 0,4-1 0 0,0-9 0 0,-3 9 176 0,10-9 28 0,-7 7 5 0,3-4 2 16,4-3-135-16,-10 9-26 0,10-9-6 0,0 0 0 15,0 0-16-15,0 0-4 0,-8 0 0 0,8 0 0 16,0 0 17-16,0 0 3 0,0 0 1 0,0 0 0 16,0 0 15-16,0 0 4 0,-7 0 0 0,7 0 0 15,-7-3 4-15,7 3 2 0,-7-6 0 0,7 6 0 0,-7-3-27 0,4-4-6 16,-1-2-1-16,1 0 0 0,-1 6 5 0,4-4 1 16,-3-2 0-16,-1 3 0 0,1 2 2 0,3-5 0 15,-4 3 0-15,0-4 0 0,1 1-20 0,3 0-3 16,-4 2-1-16,4 4 0 0,-3-3 20 0,-1-4 3 15,4 10 1-15,-3-9 0 0,-1 9-24 0,4 0-4 16,-3-9 0-16,-1 9-1 0,1 0 1 0,3 0 1 16,-7 0 0-16,0 0 0 0,-4 0-17 0,4 9 0 15,-4-9 0-15,4 9 0 0,-3 1 0 0,-1 6 0 16,-3-1 8-16,0-2-8 0,3 6 0 0,-3 6 0 16,-7 0 0-16,0 3 0 0,7 0 0 0,-4 4 0 15,-3-4 0-15,3 6-9 0,1-2 9 0,-1 8 0 16,8-8 0-16,-5 9 0 0,-2-7 0 0,6-3 0 0,4 4 0 15,4-7 0-15,-8 3 0 0,7-2 0 0,4-1 0 0,0 6 0 16,8-5 0-16,-5-4 8 0,-3 3-8 0,11-3 8 16,6 3-8-16,-3-3 0 0,-10 0 0 0,7-3 8 15,6 3-8-15,1-6 0 0,-1 0 0 0,-2-3 0 16,-1-7 0-16,0 1 0 0,3-1-11 0,1 0 11 16,-4-2-12-16,0-7 3 0,4 0 1 0,0-7 0 15,-1 7-8-15,1-9 0 0,-1 0-1 0,5-1 0 16,2-9-27-16,-3 1-6 0,1-8-1 0,2 1 0 15,-2 7-101-15,-1-8-20 0,0 5-4 0,-4-5-887 16</inkml:trace>
  <inkml:trace contextRef="#ctx0" brushRef="#br1" timeOffset="109790.06">11645 14194 172 0,'0'0'8'0,"-10"0"1"0,3 6-9 0,-8-3 0 0,-2 3 0 0,6-2 0 16,4-4 184-16,-3 0 34 0,-12 0 7 0,5 0 2 16,3 0-182-16,3 0-36 0,1 6-9 0,-5-12 0 15,-2 6 0-15,3 0 8 0,14 0-8 0,-7 0 8 16,-11 0 67-16,7-4 13 0,11 4 2 0,0 0 1 16,-7 0 9-16,0-6 1 0,0 6 1 0,7 0 0 15,0 0 5-15,0 0 1 0,-10 0 0 0,10 0 0 16,0 0 0-16,0 0 1 0,0 0 0 0,0 0 0 15,0 0-53-15,0 0-12 0,0 0-1 0,7 0-1 16,0 0-9-16,7 6-1 0,7-6-1 0,0 0 0 16,-7 0-31-16,7-6 8 0,11 3-8 0,0-3 0 15,-4 6 0-15,0-10 0 0,-3 10 0 0,3-3 0 16,-3-3 8-16,0 6-8 0,-1-6 0 0,-2 2 9 0,-1 4-9 0,-4 0 0 16,1 0 0-16,0 0 0 0,-1-6 0 0,-3 6 0 15,1 0 0-15,-1-3 0 0,-4 3 8 0,1 0 8 16,-1 0 3-16,-3-6 0 0,4 6 3 0,0 0 1 15,-4-3 0-15,3-4 0 0,-3 7-11 0,0-3-3 16,4-3 0-16,-8 3 0 0,8-3-9 0,-7-4 0 16,3 10 0-16,-4-9 0 0,1 2 10 0,-1 4-10 15,1-3 12-15,-4 6-12 0,-4-9 9 0,1 6-9 16,-1-4 0-16,1 4 9 0,-4-3-1 0,0-4-8 16,3 10 12-16,-3-6-4 0,0 3 1 0,0-3 0 15,0 6 0-15,-4-3 0 0,4-4-9 0,-3 7 0 16,-1-3 9-16,0-3-9 0,4 6 0 0,0-3 0 15,0-3 0-15,-3 6 8 0,3 0-8 0,0-10 11 16,-4 4-11-16,4 6 12 0,0-3-2 0,-4-4 0 0,8 4 0 0,-4-3 0 16,0 3 9-16,0-3 1 0,-1 3 1 0,5-4 0 15,-1 7-21-15,-3-3 0 0,4-3 0 0,3 6 0 16,0 0-10-16,-4-6-6 0,1 2-2 0,-1-2 0 16,4 6 9-16,0 0 9 0,0 0-13 0,0 0 5 15,0 0-26-15,0 0-5 16,0 0-1-16,0 0 0 0,0 0-97 0,11 0-20 0,-4 0-4 0,0 0-613 15,4 0-122-15</inkml:trace>
  <inkml:trace contextRef="#ctx0" brushRef="#br1" timeOffset="110409.92">12308 15244 1879 0,'0'0'83'0,"0"0"17"0,0 0-80 0,0 0-20 15,0 0 0-15,0 3 0 0,0 7 80 0,-3-1 12 16,3 4 3-16,0-1 0 0,0-5-31 0,-4 5-5 16,4 4-2-16,0-1 0 0,0 4 19 0,4 0 4 15,-4 0 1-15,0 0 0 0,-4-1-53 0,8 8-12 16,-4-8-1-16,3 1-1 0,1 3-6 0,-1-3-8 16,-3 0 11-16,0 0-11 0,0-1-8 15,0-2-9-15,4 0-2 0,-4-4 0 16,-4 4-40-16,4-3-8 0,0-7-1 0,0 3-1 15,0-9-121-15,0 0-24 0</inkml:trace>
  <inkml:trace contextRef="#ctx0" brushRef="#br1" timeOffset="110777.09">12767 14808 2386 0,'-7'7'52'0,"0"-4"12"0,3-3 1 0,-3 0 3 0,7 0-55 0,-3 0-13 0,-1 0 0 0,4 0 0 15,0 0 41-15,0 0 6 0,0 0 1 0,0 0 0 16,4-10-36-16,-1 10-12 0,8-9 9 0,-11 9-9 15,7 0 12-15,4 0-4 0,-1 0 0 0,4 0 0 0,-3 0 36 0,-1 3 6 16,5-3 2-16,-5 6 0 0,4-6-29 0,0 0-6 16,-3 7-1-16,3-4 0 0,4-3-16 0,-4 6 0 15,3-3 0-15,1-3-9 0,0 0 9 0,3 0 0 16,-3 0 8-16,3 0-8 16,-4-3-20-16,1-3-8 0,3 6-1 0,-3 0-1 15,-4-3-33-15,4-4-6 0,-4 7-2 0,-4 0 0 16,4-6-141-16,-3 3-28 0,-4 3-5 0,0-6-2 0</inkml:trace>
  <inkml:trace contextRef="#ctx0" brushRef="#br1" timeOffset="111076.85">12753 14981 2466 0,'0'0'54'0,"0"0"11"0,0 0 3 0,0 0 1 0,0 0-55 0,7 6-14 0,4 0 0 0,-1-3 0 16,1 4 59-16,-1-4 9 0,4-3 1 0,1 0 1 0,-1 0-40 0,3 0-8 15,1 0-2-15,0 0 0 0,-1 0-20 0,4-3 0 16,1-4 0-16,-1 7 0 0,3 0-9 0,-2 0 9 15,-5 0-10-15,4 0 10 16,4 0-99-16,-4 0-13 0,-7-3-4 0,4 3 0 16,0-6-96-16,3 6-19 0,18-9-4 0,-8 2-570 15</inkml:trace>
  <inkml:trace contextRef="#ctx0" brushRef="#br1" timeOffset="112834.35">14626 13968 864 0,'0'0'38'0,"0"0"8"0,0 0-37 0,0 0-9 15,-3-6 0-15,-4 6 0 0,7-10 292 0,0 10 57 16,-4-3 11-16,4 3 3 0,4-6-256 0,-4-4-51 16,7 4-11-16,-4 6-1 0,-3 0-21 0,11-3-4 0,-4 3-1 0,0 0 0 15,-7 0-18-15,10 3 0 0,-2 3 0 0,-1 4 0 16,-4 9 28-16,1-4 3 0,-4 4 0 0,0 6 0 16,-7-3 7-16,3 13 2 0,-3-7 0 0,0 6 0 15,3 1-17-15,-3 3-3 0,0-4-1 0,-3 1 0 16,3 2-19-16,-4-2-14 0,0-7 2 0,4 3 1 15,-3-3-7-15,3-6-2 0,-4 3 0 0,8 1 0 32,-4-8-43-32,3 1-9 0,-3-3-1 0,4 0-1 15,-1-4-138-15,0 4-27 0,1-13-5 0,-1 6-2 0</inkml:trace>
  <inkml:trace contextRef="#ctx0" brushRef="#br1" timeOffset="113164.49">14125 14746 633 0,'-7'0'56'0,"-3"3"-44"16,-1 3-12-16,4-6 0 0,-4 6 332 0,4-3 64 15,0 4 12-15,0-4 4 0,0-3-326 0,0 9-65 16,7-9-13-16,0 0-8 0,0 0 30 0,0 0 0 15,0 0 0-15,7 7 0 0,0-4 40 0,4 3 8 16,-1-3 2-16,4 3 0 0,1-6 1 0,2 7 1 16,1-7 0-16,7 3 0 0,6-3-33 0,1 0-6 15,3 0-2-15,1 0 0 0,2 0-29 0,1 0-12 16,0 0 8-16,3 0-8 0,1 0 0 0,-1 0 0 16,0 0 0-16,1 0 0 0,-1 0-12 0,-3 9 3 0,3-9 0 15,-3 10 0 1,-4-1-95-16,1-3-18 0,-1 4-4 0,-7-1-1 15,0 0-52-15,0 1-10 0,-3-4-3 0,0 4-429 0,-4-7-87 0</inkml:trace>
  <inkml:trace contextRef="#ctx0" brushRef="#br1" timeOffset="113777.82">13963 15906 2790 0,'0'0'61'0,"0"0"13"0,0 0 2 0,0 0 3 0,0 0-63 0,3-6-16 15,1-4 0-15,3 1 0 0,0-1-13 0,0-2-6 16,4-4-1-16,-4 0 0 0,3 4 20 0,1-10 0 16,0 3 0-16,-1 0 0 0,4 1 0 0,0-1 0 15,0-6 0-15,1 6 0 0,2 0 24 0,-3-6 9 0,-3 0 2 0,3-3 0 16,0-1 0-16,4-5 0 0,-4 6 0 0,4-7 0 16,-4 7-20-16,0 3-4 0,3 0-1 0,-2 6 0 15,-5 0-10-15,4 3 0 0,-3-2 0 0,-1 8 0 16,4 1-8-16,-3-1 8 0,-4 10 0 0,4 0 0 15,-4 0-14-15,3 10 2 0,-3-10 0 0,0 9 0 32,4 7-16-32,-4-4-4 0,0 4 0 0,0 9 0 0,0-6 32 0,-3 9 0 0,3-9 0 15,-4 6 0-15,4 3 0 0,-3 4 0 0,3-4 0 0,0-6 0 16,0 9 0-16,-3-3 0 0,6-2 0 0,-3-4 0 16,0 3 20-16,4 0 9 0,-4-6 3 0,4-1 0 15,3 1-32-15,-4-3 0 0,1-7 0 0,3 1 0 16,0-1 13-16,-3-9 0 0,3 6 0 0,0-6 0 15,0-6 5-15,0 6 1 0,0-9 0 0,-3-1 0 16,3 1 2-16,0 3 1 0,-3-7 0 0,3-3 0 0,-4-2-1 0,4 2 0 16,1-3 0-16,2 0 0 0,-3-6-1 0,4 3-1 15,0-3 0-15,-4 0 0 0,3-3-19 0,-3 3 0 16,1 3 8-16,-1 0-8 0,-4 0 0 0,1-3 0 16,-4 9-13-16,0-3 5 15,3 0-48-15,-6 4-10 0,3 2-2 0,-3-2 0 16,3-4-116-16,-4 9-23 0,8-5-5 0</inkml:trace>
  <inkml:trace contextRef="#ctx0" brushRef="#br1" timeOffset="114761.6">16581 14096 1209 0,'0'0'108'0,"0"0"-87"0,0 0-21 0,0 0 0 15,-4-3 237-15,4 3 43 0,0 0 9 0,0 0 2 16,0 0-219-16,0-6-43 0,0 3-9 0,0 3-1 16,0 0-19-16,0 0 0 0,0-6 0 0,0 6 0 15,0 0 0-15,0 0 0 0,-3-3 0 0,-5-4 0 16,1 7 27-16,-3 7 1 0,-1-4 1 0,-3-3 0 16,4 6 6-16,-8-3 1 0,0 3 0 0,-3-3 0 0,0-3-9 0,-4 7-2 15,4 2 0-15,-4-9 0 0,1 10-14 0,-5-4-3 16,1-3-8-16,4-3 12 0,-1 6 9 0,0-3 2 15,0-3 0-15,4 7 0 0,4-7-7 0,-5 0 0 16,1 0-1-16,0 3 0 0,0 3-15 0,0-3 0 16,-4-3 0-16,4 6 0 0,0 4 0 0,-4-1 0 15,0-2 0-15,4 2 0 0,0-6 0 0,3 7 0 16,8-4 0-16,-4 3 0 0,0-6 0 0,3 4 0 16,4-1 0-16,3-3 0 0,4-3 0 0,0 0 0 0,0 9 0 0,0-9 0 15,8 7 10-15,-1-4 6 0,3 6 0 0,4-2 1 16,0-4-4-16,4 3-1 0,0 3 0 0,3-2 0 15,-4 2 0-15,5-6 0 0,-1 7 0 0,0-4 0 16,0-3-12-16,0 3 0 0,0 4 0 0,1-10 0 16,-5 9 0-16,4-3 0 0,1-3 0 0,-5 4 0 15,1-4 8-15,0 3 0 0,-1-3-8 16,1 4 12-16,-1-7 4 0,5 9 0 0,-8-3 0 0,7-3 0 16,-3 7-16-16,-4-4 0 0,-7-3 8 0,3-3-8 15,4 6 0-15,-3-2 0 0,-4-4 8 0,0 6-8 16,-7-6 0-16,7 3 0 0,-7-3 8 0,0 0-8 15,4 6 0-15,-4-6 9 0,-4 10-9 0,1-1 8 16,-4-3-8-16,-1-3 12 0,5 7-12 0,-8-1 12 0,1-2-12 16,-4 2 0-16,0-3 9 0,-4-3-9 0,0 7 0 0,4-1 0 15,-3 1 0-15,-1-1 0 0,0 4 0 0,1-1 0 16,-1 4 0-16,0-4-8 0,-3 4 8 0,0 0-12 16,0 2 12-16,0 1-12 0,-4 6 12 0,0-3 0 15,-6 0 0-15,2 0-8 0,1 3 8 0,-4 0 0 16,4-3 0-16,0 3 0 0,3 1 0 0,1-8 0 15,-1 1 10-15,4 0-10 0,3 0 8 0,0-4-8 16,4 4 0-16,0-9 0 0,0 5 0 0,7 1 0 16,-4-7-11-16,4 1 11 0,0 2 0 0,4-5 0 15,-1 2 12-15,4 7-4 0,-3-7-8 0,3 1 8 16,0-1-8-16,3 0 8 0,1 1-8 0,-1-1 8 16,1 1-8-16,3-1 8 0,0-3-8 0,4 4 0 15,-1-1 0-15,4 1 8 0,4-4 7 0,-1 3 1 16,5-6 0-16,-1 7 0 0,0-10-8 0,4 6 0 0,3-6-8 0,7 3 12 15,0-3-4-15,4-3 0 0,0 3-8 0,3-6 12 16,1 3-12-16,6-4 9 0,4-2-9 0,0 6 8 16,0-7-8-16,0-2-11 0,-4 9 3 0,1-4 0 31,-5 4-22-31,-6-3-4 0,-3 3-1 0,-1 3 0 16,-7-6-58-16,0 6-12 0,-3-4-3 0,0 4 0 0,-8 0-47 0,1 0-9 15,-4-6-3-15,0 6-533 0,-3 0-106 0</inkml:trace>
  <inkml:trace contextRef="#ctx0" brushRef="#br1" timeOffset="115243.5">15826 15674 2066 0,'0'0'45'0,"0"0"10"0,0-6 1 0,3 2 3 0,-3-2-47 0,7-3-12 0,-3-1 0 0,3 1 0 16,3-1 0-16,-3 4 0 0,4-3 0 0,0-1 0 15,3 1 0-15,-7 6 0 16,3-3 0-16,-3-4-11 0,0 4 27 0,4 3 4 0,-11 3 2 16,0 0 0-16,0 0 44 0,0 0 9 0,0 0 1 0,0 0 1 15,0 0-12-15,-7 9-2 0,3-3-1 0,-6 4 0 16,-1-1-36-16,-3 4-7 0,0-7-2 0,0 10 0 16,0-4-17-16,0 4 10 0,3-3-10 0,-3 8 8 15,0-2-8-15,3 0 0 0,-3 0 0 0,7 6 0 16,0-6 9-16,0 0 0 0,4-4 0 0,-1-2 0 15,4 3 7-15,4 2 2 0,-4-2 0 0,3-3 0 16,1-4-18-16,-1 7 0 0,4-1-13 0,-3-5 5 16,3-1-40-16,0 1-8 0,3-1-2 0,-3 0 0 15,1-2-25-15,-1-4-5 0,0 6 0 0,3-9-1 16,-3 0-139-16,4-3-27 0,10-13-5 0,-7 4-2 16</inkml:trace>
  <inkml:trace contextRef="#ctx0" brushRef="#br1" timeOffset="115406.06">15984 15404 2991 0,'0'0'66'0,"0"3"14"0,-3-3 2 0,-1 7 2 0,4-7-68 0,-7 3-16 16,7-3 0-16,0 0 0 0,0 0 0 0,4 6 0 15,-4-6 0-15,3 3 0 16,-3-3-133-16,7 9-21 0,-7-9-4 0,7 7-630 0,-7-7-125 0</inkml:trace>
  <inkml:trace contextRef="#ctx0" brushRef="#br1" timeOffset="115645.12">16185 15658 2390 0,'0'0'52'0,"0"0"12"0,0 0 1 0,0 0 3 0,0 0-55 0,0 0-13 0,11-3 0 0,0 3 0 16,-1-6-21-1,4 6-7-15,4-3-2 0,3-4 0 0,0 7 4 0,-3-3 1 0,0-3 0 0,-1 6 0 16,1 0 25-16,-1 0 0 0,-2-3 0 0,-1 3 0 16,-4 0 0-16,1 0 16 0,-4 3-3 0,-7-3 0 15,0 0-33-15,0 0-8 0,0 0 0 0,0 0-618 16,0 0-123-16</inkml:trace>
  <inkml:trace contextRef="#ctx0" brushRef="#br1" timeOffset="115870.52">16030 15890 1728 0,'0'0'153'0,"0"10"-122"0,-3-4-31 0,3-6 0 0,0 0 191 0,0 9 32 16,0-9 6-16,7 10 2 16,3-4-246-16,4-6-49 0,-3 0-9 0,7 0-3 15,-1-6 4-15,4 6 0 0,1-3 0 0,-5-4 0 16,4-2-4-16,1 3 0 0,-5 2 0 0,4-2 0 16,-6 3 10-16,-1-3 2 0,0-4 0 0</inkml:trace>
  <inkml:trace contextRef="#ctx0" brushRef="#br1" timeOffset="116125.83">16602 15611 3013 0,'0'0'66'0,"-7"3"14"0,3 3 2 0,-3 4 3 0,0-1-68 0,4 7-17 0,-1-3 0 0,0 8 0 0,1 1 0 0,-1-3 0 16,1 6 0-16,-1 4 0 0,1-4 0 0,3 0-12 16,-4 0 0-16,1-3 0 15,-1 3-22-15,1 0-4 0,3-6-1 0,-4-7 0 16,-3 4-28-16,7 0-5 0,-3-7-2 0,-1-6 0 16,4-3-138-16,0 0-27 0,-11-19-5 0,4-9-2 0</inkml:trace>
  <inkml:trace contextRef="#ctx0" brushRef="#br1" timeOffset="116944.21">15970 13962 1821 0,'0'0'80'0,"0"0"18"0,0 0-78 0,0 0-20 15,0 0 0-15,0 0 0 0,0 0 64 0,0 0 10 16,0 0 2-16,0 0 0 0,7 9-38 0,-7-9-7 16,11 0-2-16,-4-3 0 0,0 3 23 0,0-6 5 0,0 3 1 0,4-4 0 15,-8-2 2-15,8-1 1 16,-8 4 0-16,8-3 0 0,-4-1-19 0,0-8-4 0,4 2-1 0,-1 3 0 16,-3-6-23-16,4-6-5 0,-1 10-1 0,1-7 0 15,3-3-8-15,-3 0 0 0,-1 0 0 16,1 6 0-16,-1 0 0 0,1-6 0 0,0 6 0 0,-4 6 0 15,0-2 0-15,3-1 0 0,-6 4 0 0,3-4 0 16,0 6 0-16,0 4 13 0,-3-3-3 0,3 9-1 16,0-10-9-16,0 10 0 0,-7 0 0 0,0 0 0 15,0 0 0-15,10 0 0 0,-3 7 0 0,-7-7 0 16,0 0 0-16,7 9-12 0,0 0 4 0,-3 1 8 16,0 6 0-16,-1-4 0 0,1 4 0 0,-1 3 0 15,-3-1 0-15,4 1 0 0,-8 6 0 0,8-6 0 0,-4-3 0 0,0 3 0 16,0-1 0-16,-4-2 0 15,4 3 12-15,0-10-4 0,4 10 0 0,-4-13 0 0,0 10-8 0,3-13 8 16,1 7-8-16,-4-10 8 0,0 0 6 0,0 0 1 16,0 0 0-16,10 0 0 0,1-4 4 15,3-2 1-15,-3-3 0 0,3 3 0 0,-4-4 0 0,4 1 1 16,-3-1 0-16,3 1 0 0,0-7 0 0,0 4 0 16,-3-7 0-16,3 3 0 0,-3-9-9 0,-1 6-1 15,-3 0-1-15,4-6 0 0,-4 7-10 0,3-1 0 16,-3 0 0-16,-3 0 0 0,0-3 0 0,3 10-14 0,-4-4 3 0,1 3 1 31,-1-2-57-31,-3 5-11 0,4 1-2 0,-1 0-1 16,1 2-129-16,-1-2-26 0</inkml:trace>
  <inkml:trace contextRef="#ctx0" brushRef="#br1" timeOffset="118081.39">18009 14416 846 0,'0'0'37'0,"0"0"8"0,11 0-36 0,-8-9-9 0,4 3 0 0,-7 6 0 16,4-3 64-16,3-4 12 0,-7 7 1 0,0-3 1 16,0-3-42-16,0 6-8 0,0 0-1 0,0 0-1 15,0 0 14-15,0 0 4 0,0 0 0 0,7-3 0 16,-7 3 20-16,0 0 5 0,0 0 1 0,0 0 0 0,0 0 26 0,0 0 6 15,7-7 1-15,-7 7 0 0,0 0-15 0,0 0-4 16,0 0 0-16,0 0 0 0,0 0 0 0,0 0-1 16,-7 7 0-16,-3-4 0 0,2 6-18 0,-2-2-3 15,-1 2-1-15,4 0 0 0,0 1-33 0,-3 5-8 16,-1-2 0-16,0 9-1 0,-3 0-19 0,-3-3 8 16,-1 12-8-16,0-3 0 0,-3 0 0 15,0 7 0-15,0 3 0 0,-4-4 0 0,1 1 12 0,2 2 3 16,-2 4 0-16,-1-10 0 0,0 4-15 0,4-7 0 15,0-3 0-15,0 0 0 0,3-6-8 0,4 0-5 16,3 0-1-16,4-10 0 16,-3-3-78-16,3 4-15 0,0-4-3 0,7-6-1 15,-7-6-69-15,3-4-13 0,4 1-3 0</inkml:trace>
  <inkml:trace contextRef="#ctx0" brushRef="#br1" timeOffset="118345.2">17614 14435 2631 0,'0'0'116'0,"0"0"25"0,0 0-113 0,0 0-28 0,0 0 0 0,0 0 0 15,0 0 47-15,0 10 3 0,4-4 1 0,-1 6 0 16,1 4-51-16,3-7 0 0,3 10 0 0,1-3-12 16,0 3 12-16,3 0 0 0,0 6-10 0,3 0 10 15,1-6 0-15,0 6 0 0,3-3 12 0,0 3-4 16,0-6 2-16,4 6 0 0,-4-7 0 0,-3 8 0 0,-1-8-10 15,5 1 0-15,-8 0 0 0,0-3 0 16,0 2 0-16,-4-2 0 0,1-3 0 0,-4-4 0 16,-3 4-26-16,3-4-7 0,0-6-2 15,-4 7 0-15,4-4-128 0,-7-6-25 0,7 3-6 0,-7-3-818 16</inkml:trace>
  <inkml:trace contextRef="#ctx0" brushRef="#br1" timeOffset="118827.58">18567 13755 403 0,'10'-7'17'0,"-10"7"5"0,0 0-22 0,0 0 0 0,7-3 0 0,-7 3 0 16,0 0 282-16,0 0 52 0,0 0 10 0,0 0 3 15,0 0-246-15,0 0-49 0,0 0-9 0,0 0-3 16,0 0-13-16,0 0-3 0,-10 3-1 0,3 4 0 15,7-7 21-15,-7 9 4 0,-4-6 0 0,0 10 1 0,1-4 5 0,3 1 1 16,-7 2 0-16,7-2 0 0,-4 5-16 0,1 4-3 16,-1 0-1-16,0-3 0 0,1 2-27 0,-1 1-8 15,1 6 0-15,3-6 0 0,-4 6 0 0,0-6 0 16,4 9 0-16,4-6 0 0,-1-3 0 16,1 0 0-16,-4 0 0 0,3 6 0 0,1-13 12 15,-1 4-4-15,4 3 0 0,0-10-8 0,0 1 0 16,4-1-19-16,-1 0 3 0,1-2 0 15,-1 2-32-15,4-9-7 0,-7 0-1 0,11 6 0 16,-4-3-28-16,3-3-7 0,1 0-1 0,3 0 0 16,0-3-12-16,0 3-4 0,1 0 0 0,-1-6-593 0</inkml:trace>
  <inkml:trace contextRef="#ctx0" brushRef="#br1" timeOffset="119080.89">18651 14084 2275 0,'0'0'100'16,"0"0"22"-16,0 0-98 0,0 0-24 0,0 3 0 0,0-3 0 15,0 9 59-15,4-2 6 0,-4 2 2 0,3 1 0 16,-3-10-67-16,4 6 0 0,-4-6 0 0,7 3-12 15,-7-3-27 1,4 9-5-16,-4-9 0 0,3 7-1 0,-3-7-7 0,0 0-2 0,0 0 0 0,0 0 0 16,0 0-73-16,-3 9-14 0,3-9-3 0,0 0-1 15</inkml:trace>
  <inkml:trace contextRef="#ctx0" brushRef="#br1" timeOffset="119729.02">18814 13705 633 0,'0'0'56'0,"0"0"-44"16,0 0-12-16,0 0 0 0,0 0 148 0,-4 6 27 15,1-6 5-15,3 0 2 0,0 0-76 0,0 0-15 16,-4 9-3-16,1-3-1 0,3-6 29 0,0 4 7 16,0-4 1-16,0 6 0 0,0-3-16 0,0-3-2 15,3 9-1-15,1-2 0 0,-4-7-35 0,7 3-7 16,-4 3-2-16,8 4 0 0,-8-4-33 0,8 3-6 16,-4 1-2-16,4-1 0 0,-4 0-20 0,3 1 0 0,1-1 0 0,3 1 0 15,-4 5 0-15,1-2 0 0,-4 3 0 0,4 2 0 16,-4 1-12-16,0-3-8 0,0 9 0 0,-4-6-1 15,1 0 21-15,-4 6 0 0,0-7 0 0,0 8 0 16,-7-5-13-16,3-5 1 0,4 12 1 0,-3-9 0 16,-1-3 11-16,1 3 0 0,-1 0 0 0,-3-4 0 31,7 4-114-31,-3 0-21 0,-4-3-4 0,-1-7-877 0</inkml:trace>
  <inkml:trace contextRef="#ctx0" brushRef="#br1" timeOffset="124657.47">22599 14460 1764 0,'0'0'78'16,"0"0"16"-16,3-6-75 0,5 3-19 0,-5-3 0 0,4-4 0 16,-3 7 27-16,3-3 1 0,0-4 1 0,0 7 0 15,-7 3-20-15,0 0-9 0,3-6 8 0,4-3-8 16,-7 9 36-16,0 0 3 0,0 0 0 0,0 0 0 15,0 0 27-15,0 0 6 0,-7-7 0 0,7 7 1 16,0 0-13-16,0 0-4 0,-10 0 0 0,-4 0 0 0,3-3-35 0,0 3-7 16,-3 3-2-16,0-3 0 0,-7 0-12 0,0 0 0 15,0 0 0-15,-7 7-10 0,-11-7 10 0,3 3 11 16,1 3-3-16,-4-6 0 0,-6 9 5 0,-5 1 1 16,1-4 0-16,3-3 0 0,0 7 15 0,-3-1 3 15,-8-3 1-15,4 4 0 0,7-1-33 0,-3 0 0 16,0-2 0-16,-4-4 0 0,7 6 0 0,0-9 0 15,4 7 0-15,3-4 0 0,0 3 0 0,0-6 0 16,4 0 0-16,-4 0 10 0,4 6-10 0,3-6 0 16,0-6 0-16,4 6 0 0,0 0 0 0,3 0 0 15,-3 0 0-15,7-6 0 0,3 6 12 0,1-3 0 16,2 3 0-16,5 0 0 0,-1 0-12 0,4 0 8 16,7 0-8-16,0 0 8 0,0 0-8 0,0 0 8 15,0 0-8-15,0 0 8 0,0 0-8 0,4-7 0 0,-1-2 0 0,1 6 0 16,3-4 0-16,0 4 0 0,4-3 0 0,-1 3 0 15,-3-3 0-15,0-1 0 0,4 4 0 0,3-3 0 16,-4 3 0-16,5-3 12 0,-5 2-12 0,1-2 12 16,-1-3-12-16,1 6 0 0,0-4 0 0,-1-2 8 15,1 0-8-15,-1 2 8 0,1-2-8 0,-1-1 8 16,-3 1-8-16,4 0 10 0,0-7-10 0,-4 7 10 16,3-1-10-16,-3-2 0 0,0 2 0 0,-3-5 8 15,3 5-8-15,0-6 10 0,-3 7-10 0,3 0 10 16,0-1-10-16,-4 1 0 0,4-1 0 0,-3 1 0 15,3 3 0-15,0-4-17 0,-4 1 4 0,4 3 1 0,1 2 12 16,-1-2 10-16,-7 6-2 0,0 0 0 0,3-3-8 0,-3 3-11 16,7-6 3-16,-7 6 0 0,0 0 8 15,0 0 0-15,0 0 0 0,0 0 0 16,-3 9 0-16,-1-3 0 0,-3 10 0 0,0-3-8 0,0-4 8 16,-7 1-12-16,0 5 12 0,-4 4-12 15,-3-3 12-15,3-4 0 0,-6 4 8 0,-1 3-8 0,0 0 11 0,-3 6-3 16,3-7 0-16,-3 1 0 0,7-3-8 0,0 3 10 15,-4 0-10-15,7-4 10 0,4 4-10 0,0-3 0 16,0-4 0-16,7 4 0 0,0 3 23 0,0-4-1 16,0-2 0-16,7 3 0 0,-4-1-22 0,4-2 0 0,4-4 0 15,3 7 0-15,3-7 0 0,1 7 0 0,3-3 0 16,4-7 0-16,3 10 0 0,0-7 9 0,7 0-9 0,-3 1 0 16,3-7 0-16,4 6 0 0,0-9 0 0,3 7 0 31,0-7-32-31,4 0-3 0,0 0-1 0,7 0 0 15,-4 0-191-15,4-7-38 0</inkml:trace>
  <inkml:trace contextRef="#ctx0" brushRef="#br1" timeOffset="125702.59">23414 14131 518 0,'0'0'46'0,"0"0"-37"0,-11-3-9 0,1-3 0 16,3 6 310-16,0 0 60 0,-4 0 12 0,4 0 2 15,7 0-294-15,0 0-59 0,-7 0-12 0,7 0-3 16,-7 6 9-16,7-6 2 0,0 0 0 0,0 0 0 0,0 0 22 0,0 0 5 16,0 9 1-16,3 1 0 15,1 2-8-15,3-2-2 0,-4 5 0 0,5 1 0 0,-1 3 7 0,-4 0 0 16,1-1 1-16,-1 1 0 0,1 6-9 16,-1 0-1-16,-3-3-1 0,0 3 0 0,0 1-11 15,-3-1-3-15,-1-7 0 0,1 1 0 0,-1 0 8 0,1-3 0 16,3-4 1-16,0-2 0 0,0 5-11 0,3-5-2 15,-3-10-1-15,7 6 0 0,-7-6-10 0,11 0-1 16,-11 0-1-16,10-6 0 0,1 3-11 0,0-4 10 16,-1-8-10-16,1 5 10 0,3-9 2 0,-4 1 0 15,1-1 0-15,0 0 0 0,-1-12-12 0,1 9-14 16,-1-3 3-16,4-4 1 0,-3 1 10 0,0 3 11 16,-1 0-3-16,-3 6 0 0,4 4-8 0,-1-4 0 0,-3 9 0 0,4 1 0 15,-4-1 0-15,0 4 0 16,0 3 0-16,4-3 0 0,-4 3 0 0,0 3 0 0,3 3 0 0,-2-3 8 15,-1 6-8 1,0-6 12-16,0 3-12 0,0-3 12 0,0 6-12 0,0-2 0 0,3 2 0 16,-3-6 0-16,1 6 0 0,-1-3 0 0,0-3 0 15,0 7-11-15,0-4 11 0,0-3 0 0,3 6 0 16,-6-3 0-16,-4-3 0 0,7 0 0 0,4 6 0 0,-11-6 8 16,3-6-8-16,4 6 0 0,0 0 0 0,4-3 0 15,-1-3 0-15,1 3 9 0,3-7-9 0,0-2 0 16,-3 2 11-16,6 1-11 0,1-1 10 0,0 1-10 15,-1 0 0-15,1-1 0 0,0 10 0 0,-1-6 0 16,-3 6 0-16,4 6-18 0,-4-6 4 0,0 10 1 0,-3-1 13 16,-1-3 13-16,4 4-2 0,-3 2-1 0,0-6-10 15,-4 10 0-15,0-3 0 0,3-4 8 0,-3 1 7 0,0 5 1 16,1-5 0-16,-1-1 0 0,0 7-2 16,0-7 0-16,0 1 0 0,0-1 0 0,3 0-6 0,-3-2-8 15,0-4 11-15,4 6-11 16,-7-3 0-16,3-2 0 0,0 5 0 0,0-3 0 0,-4-3 0 0,4 4 0 15,-3 2 0-15,-1 0-9 16,-3-9-55-16,0 7-12 0,0-4-1 16,0 6-1-16,0-2-102 0,0 2-20 0,-3 0-4 0,3-9-948 15</inkml:trace>
  <inkml:trace contextRef="#ctx0" brushRef="#br1" timeOffset="125970.88">24571 14222 403 0,'-7'6'36'0,"0"4"-36"0,-4-10 0 0,4 9 0 16,-3-3 640-16,3 4 120 0,-4-1 25 0,7 1 5 16,4 5-648-16,4-2-130 0,3 2-25 0,4-2-6 31,-4 9-12-31,7-10-2 0,-4 4-1 0,1-3 0 0,3 2 3 0,-3 1 1 0,3-3 0 0,-4-4 0 31,-3 0-8-31,0 4-2 0,-3-4 0 0,0-6 0 0,-4-3 23 0,0 0 4 0,0 0 1 0,-4 7 0 16,4-7-16-1,-11 3-4-15,4-3 0 0,0 6 0 0,7-6-103 0,0 0-21 0,-7 0-4 0,7 0-855 16</inkml:trace>
  <inkml:trace contextRef="#ctx0" brushRef="#br1" timeOffset="126603.19">24603 14310 2250 0,'0'0'100'0,"0"0"20"0,0 0-96 0,0 0-24 0,0 0 0 16,0 0 0-16,0 0 48 0,0 0 4 0,0 0 2 0,0 0 0 16,0 0-54-16,7 6-23 0,3-3 2 0,-10-3 0 15,11 0 21-15,-11 0 10 0,7 0-1 0,-7 0 0 16,11 0 12-16,-4-3 3 0,0-3 0 0,-7 6 0 15,7-3-10-15,0-4-2 0,0-2 0 0,-4 0 0 16,4 2 32-16,1 4 7 0,2-6 1 0,-3 2 0 16,0-2-32-16,0 0-7 0,4-7-1 0,-4 7 0 0,0-1-4 0,4 1-8 15,-4-1 11-15,0 1-11 16,0-7 14-16,0 7-4 0,-4-1-1 0,4 1 0 0,-3 0 7 0,3-1 0 16,-4 1 1-16,-3 2 0 0,0-2-5 0,0 0-2 15,0-1 0-15,0 7 0 0,-3-3-10 0,-1 0 12 16,1 2-12-16,-1 4 12 0,-3-6-2 15,0 6 0-15,0 0 0 0,0 0 0 0,0 0-1 16,4 6 0-16,-8-2 0 0,4 2 0 0,0 3-9 16,0 7 0-16,0-4 0 0,0-2 0 0,-4 6 0 15,1 2 0-15,6 1 0 0,-7 6 0 0,4-6-8 0,0 6 8 16,-3 0 0-16,-1-3 0 0,4 3 0 16,0-6 0-16,-4 6 0 0,1 3 0 0,3-9 0 0,-4 6 0 15,4-6 8-15,-3 0-8 0,6-3 9 0,-3 2-9 16,3-8 10-16,4 6-10 0,0-7 13 0,0 0-3 15,4 1-1-15,3-1 0 0,0 1-9 0,4-4-11 0,6-3 3 0,-3 3 0 32,8-6-37-32,-5 0-7 0,8 0-2 0,3 0 0 15,0 0-27-15,8 0-6 0,-8-6-1 0,7 3 0 16,0-3-95-16,1 2-19 0,-8-2-4 0,0 3-415 0,-7-3-83 0</inkml:trace>
  <inkml:trace contextRef="#ctx0" brushRef="#br1" timeOffset="127115.89">25372 14256 1796 0,'-4'0'80'0,"4"-3"16"0,-3-3-77 0,-1-3-19 0,1 2 0 0,-4-2 0 16,3 0 112-16,1-1 20 0,-1 1 3 0,4-1 1 15,-3 1-98-15,3 3-19 0,0-4-4 0,0 1-1 0,0 6-6 0,0-4-8 16,0-2 11-16,0 9-11 0,0 0 0 0,0 0 0 15,-4 0 0-15,-3 0 0 0,-4 0 33 0,4 9 3 16,-3 1 1-16,-1-1 0 0,-3-3-13 0,-4 13-4 16,1 0 0-16,-4 0 0 15,-1 6-6-15,-2-6-2 0,-1 6 0 0,0-6 0 0,4 6 16 0,4 0 2 16,-5-3 1-16,8-3 0 0,4 3-18 0,3-10-3 16,-8 4-1-16,12 3 0 0,-1-10 3 0,4 7 0 0,4-7 0 15,-4-6 0-15,3 4-12 0,5 2 0 16,-1-3 0-16,3-6 0 0,1 0 0 0,3-6 0 15,-4 6 0-15,8-9 0 0,-4 2 0 0,4-2-11 16,-1 6 3-16,-2-7 0 0,-1 1 8 0,3-7-8 0,-6 7 8 0,0-1-8 16,-1 1 8-16,-3-7 0 15,4 7 0-15,-4-7 0 0,0 4 0 0,-4-4 0 0,4 7 8 16,0-7-8-16,1 7 0 0,-5 5 0 0,4-5 0 16,-7 9 0-16,0 0 11 0,0 0-3 0,0 0 0 0,0 0 0 15,0 0 4-15,0 0 0 0,0 0 0 0,4 9 0 16,-4 1 16-16,3-1 3 0,-3 10 1 0,0-10 0 15,0 7-32-15,0-3 0 0,0 2 0 0,0 1 0 16,0-3 0-16,4 2 0 0,-4 1 0 0,3-4 0 16,1-2-26-16,-1-1-11 0,4-2-3 0,0 2 0 15,-7-9-20-15,4 9-5 0,3-9-1 0,0 0 0 16,-7 0-107-16,7 0-22 0,4 0-4 0,-1-9-741 16</inkml:trace>
  <inkml:trace contextRef="#ctx0" brushRef="#br1" timeOffset="127566.93">25538 14275 633 0,'0'0'56'0,"0"0"-44"16,0 0-12-16,0 0 0 0,0 0 367 0,0 0 71 15,0 0 14-15,0 0 4 0,0 0-356 0,7 10-72 16,-7 5-13-16,0-15-3 0,7 10 28 0,-7-1 7 0,3 1 1 15,-3 5 0-15,-3 1-23 0,-1-4-4 0,1-2-1 0,3 6 0 16,3-7 17-16,-3 7 3 0,-3-7 1 0,-1 0 0 16,4-9-6-16,4 10-2 15,-4-1 0-15,0-9 0 0,0 0 1 0,0 0 0 0,0 0 0 0,7 3 0 16,-7-3-17-16,10 7-3 0,-3-7-1 0,0 0 0 16,0-7-1-16,1 4-1 0,2-6 0 0,-3 3 0 15,4-4-11-15,-4 1 0 0,3-10 0 0,-3 3 0 16,0-3 0-16,4 1 0 0,0-7 0 0,-4-4 0 15,3 4 0-15,1-3 0 0,-1 0 0 16,1 3 0-16,0-4 0 0,-4 11-9 0,3-7 9 0,-3 15 0 16,0-6 0-16,0 7 0 0,4 0 0 0,-4 9 0 15,0-3 0-15,0 3 0 0,4 0 0 0,-1 3 0 16,1-3 14-16,3 9-3 0,-3-3-1 0,3-3 0 16,-4 7 17-16,4 6 3 0,-3-7 1 0,3 7 0 15,0 2-31-15,0-2 0 0,0 3-13 0,-3 0 4 0,0 0 9 16,-1 6 9-16,4-6-1 0,-7 9-8 0,0-3 0 0,0 3 0 15,4-9-12-15,-4 12 3 16,-3-9-86-16,-1-3-17 0,-3 6-3 0,4-9-1167 16</inkml:trace>
  <inkml:trace contextRef="#ctx0" brushRef="#br1" timeOffset="147515.15">16069 2397 691 0,'0'0'30'0,"-3"0"7"15,-8 6-29-15,4-6-8 0,0 3 0 0,-4 3 0 16,4-6 224-16,-3 4 44 0,-1 2 9 0,0 3 2 16,-3 10-227-16,0-9-44 0,-3 8-8 0,-5-2 0 0,-2 12 0 0,-1-3 14 15,4 10-2-15,-7-7 0 0,-8 10-12 0,1 2 0 16,3-2 0-16,-3 6-10 0,-4 0 10 0,0 3 0 16,4-3 0-16,-7 6 0 0,-4 3-11 0,0 4 11 15,-3-4-13-15,-4 10 5 0,0-10 8 0,0 7 12 16,0-10-2-16,0 0-1 0,7 6-9 0,0-5-14 15,1-4 3-15,2-3 1 0,1-1 34 0,3-5 6 16,4 6 2-16,0-10 0 0,-1 1-20 0,4-7-3 16,1 0-1-16,3 4 0 0,3-13-8 0,4 3 0 15,-1-7 0-15,1 1 8 0,4-4 0 0,3 4-8 16,-4-13 12-16,4 10-4 0,0-4-8 0,0-6 0 16,-1 4 0-16,5-4 0 0,-1 3 0 0,1-6 0 15,-1 0 0-15,4 0 0 0,0-6 0 0,0 6 0 16,3-10-14-16,1 1 5 0,3 6 9 0,-4-13-8 15,4 0 8-15,4 4-8 0,-4-4 8 0,3-9 0 16,1 6-9-16,3-6 9 0,-3 6 0 0,3-9-11 0,-4 3 11 0,1 6-8 16,3-6 8-16,-4 6 8 0,1 7-8 0,-1-4 11 15,-3 10 1-15,0 6 0 0,0 0 0 0,0 0 0 16,0 0 10-16,-7 6 2 0,0 13 1 0,0-3 0 16,-3 9-11-16,-1-6-2 0,4 3-1 0,-4-1 0 15,1 1-11-15,-1 4 0 0,1-8 0 0,-5 11 0 16,5-8 0-16,-1 1 0 0,1-3 0 0,3-3 0 15,3 3 0-15,1-4 0 0,3-2 0 0,0 0 0 16,7-4 0-16,0 3 0 0,7-5 9 0,0-4-9 16,7-3 28-16,0 0 0 0,4-3 1 0,3-4 0 0,0 7-2 0,8-9-1 15,-1 0 0-15,4-1 0 16,3 1-16-16,0-7-10 0,1 7 12 0,-1-1-12 16,4 1 0-16,-4 0 0 0,-3-1 0 0,0-6 0 15,0 7-79-15,0 0-19 0,-1-7-4 0</inkml:trace>
  <inkml:trace contextRef="#ctx0" brushRef="#br1" timeOffset="160989.59">2621 17681 57 0,'0'3'0'0,"-10"6"0"15,6-2 0-15,-7 2 0 0,4 0 111 0,4 7 17 16,-8-3 3-16,8-4 1 15,-8 7-132-15,4-7-28 0,4 7-5 0,3-7-1 16,0 1-22-16,0-1-5 0,0 0-1 0,3 1 0 0,-3-10 153 0,7 6 30 0,-7 7 7 0,0-4 0 16,4 4 47-16,3-10 9 0,-7 6 1 0,0 0 1 15,0-9-43-15,3 10-9 0,-6 6-2 0,3-16 0 16,0 0-55-16,0 3-11 0,0-3-2 0,0 0-1 16,0 0-34-16,0 0-6 0,0 0-2 0,0 0 0 15,0 0-9-15,0 0-3 0,0 0 0 0,0 0 0 16,0 0 9-16,0 0 2 0,0 0 0 0,10 0 0 15,-3-3-5-15,-7 3-1 0,7 0 0 0,-7 0 0 16,11-7-3-16,-7 7-1 0,-1-9 0 0,-3 9 0 16,0 0 6-16,0 0 2 0,7-3 0 0,-7 3 0 15,0 0 6-15,0 0 0 0,0-10 1 0,0 10 0 16,4-6-7-16,-4 6-2 0,0 0 0 0,0-3 0 16,7-6-7-16,-7 2-1 0,0 7-8 0,0 0 12 15,3-9-12-15,4 3 8 0,-3-4-8 0,-4 7 0 16,0 3 0-16,10-6 8 0,-10-4-8 0,4 10 0 15,-4 0 0-15,7-9 9 0,-7 9-9 0,4-6 8 16,-4 6-8-16,0 0-9 0,3-3 9 0,-3 3-13 16,0 0-19-16,0 0-3 0,0 0-1 0,0 0 0 15,0 0-38-15,0 0-8 0,0 0-2 0,0 0 0 16,0 0 33-16,0 0 7 0,7-7 0 0,-7 7-552 16,0 0-110-16</inkml:trace>
  <inkml:trace contextRef="#ctx0" brushRef="#br1" timeOffset="162442.29">2625 17844 1252 0,'0'0'56'0,"0"0"11"0,0 0-54 0,0 0-13 0,0 0 0 0,0 0 0 16,-4 0 46-16,4 0 6 15,0 0 2-15,0 0 0 0,0 0-43 0,0 0-11 16,0 0 0-16,0 0 0 0,-7 0 0 0,7 0 12 16,0 0-12-16,0 0 12 0,0 0 26 0,0 0 6 15,0 0 0-15,0 0 1 0,0 0 4 0,0 0 1 0,0 0 0 0,0 0 0 16,0 0 14-16,0 0 2 0,-3-3 1 0,3 3 0 15,-4-7-12-15,4 7-3 0,0 0 0 0,0 0 0 16,0 0-8-16,-7-3-3 0,7 3 0 0,-4-6 0 16,4 6-9-16,0-9-3 0,0 2 0 0,0-2 0 15,0-1 3-15,0 1 0 0,0 0 0 0,0-1 0 16,0-5 2-16,4 2 1 0,-4-12 0 0,7 6 0 16,-7-6-10-16,4-3-1 0,-1-7-1 0,4-9 0 15,-3 1-12-15,3-5-3 0,3 5 0 0,-6-11 0 16,6 10-8-16,-6-3 0 0,3-3 0 0,0 9 0 0,0 1 0 0,4-4 0 15,-8 12 0-15,4-2 0 16,0-1 0-16,0 10 0 0,4-3 0 0,-11 9 0 16,7 0 0-16,0 4-11 0,-7-1 11 0,4 7-8 0,3-1-1 0,-7 7 0 15,0 3 0-15,0 0 0 16,0 0 1-16,0 0 0 0,0 0 0 0,3 10 0 0,4-1 0 16,-3 0 0-16,-1 10 0 0,4-3 0 0,4 3 8 0,-8 9 0 15,8 0 0-15,0 7 0 0,3-1 0 0,-4 4-15 16,1 6 4-16,-8 0 1 0,8 9 10 0,3 0 0 15,-3 0 10-15,-1 1-10 0,4 2 0 0,-3-6 0 16,0-6 0-16,3-6 0 0,-4 0 0 0,1-4 0 16,3 1-13-16,-3 2 4 0,-4-5 9 0,10-4 0 0,-6 0 10 15,3-3-10-15,-3-6 15 0,3 0-3 0,-4-1-1 0,4-2 0 16,-3-3-11-16,0 2 0 0,-8-5 0 0,8-4 8 16,-1 3-8-16,1-5 0 0,-8-4 0 0,8 0 8 15,-11 0 14-15,3 0 2 0,8-10 1 0,0 1 0 16,-11-4 11-16,10-2 1 0,-6-1 1 0,3-3 0 15,-4-9-8-15,1 3-2 0,3-3 0 0,-4-1 0 16,4-11-10-16,1 2-2 0,-1 0-1 0,3-6 0 16,1-6-15-16,-4 3 8 0,0 0-8 0,3-3 0 15,-3-3 0-15,1 9 8 0,2-10-8 0,-6 11 0 16,3 5 0-16,-4-6 0 0,1 6 0 0,3 1 0 16,-7 2 0-16,0 1 0 0,3 6 0 0,4-1 0 15,-7 4-22-15,0 0 2 0,0 6 1 0,0 1 0 16,4-1-9-16,-4 3-3 0,0 0 0 0,3 4 0 15,5 2-81-15,-8 1-16 0,3-4-3 0,4 4-1 16,-3 6-77-16,3-3-16 0,-7 6-3 0,0 0-1 0</inkml:trace>
  <inkml:trace contextRef="#ctx0" brushRef="#br1" timeOffset="163180.49">3789 17398 2023 0,'0'0'89'0,"0"0"19"0,0 0-86 0,0 0-22 0,0 0 0 0,0 0 0 16,0 0 27-16,0 0 1 0,0-3 0 0,0 3 0 0,0 0-28 0,0 0 0 16,0-6-12-16,0 6 12 0,0 0-24 0,0 0 2 15,-11-3 1-15,4 6 0 0,-3-3 2 0,-1 9 1 16,0 1 0-16,1 6 0 0,-1-7 18 0,4 10-10 15,-10-4 10-15,6 1-8 0,-3-3 18 0,3 6 4 16,-3 6 1-16,4-7 0 0,-1 8 8 0,4-8 1 16,-4 7 1-16,4 0 0 0,0-3-3 0,7 4-1 15,-7-8 0-15,7 11 0 0,0-4-21 0,7 0 0 0,0-3 0 16,4 3 0-16,0 0 0 0,-1 0 0 0,4-3 0 0,0-6 0 16,4 2 0-16,-4-8-10 0,7-1 10 0,-7 1-13 15,4-4 13-15,3-6 0 0,0 0 0 0,-3-6 10 16,3 2 8-16,0-5 2 0,-3-7 0 0,3 7 0 15,4-10 14-15,-4 0 3 0,-10-6 1 0,3-3 0 16,-4 3 5-16,1-3 1 0,3 0 0 16,-11 2 0-16,5-8-31 0,-5 9-5 0,1-3-8 0,-8-1 11 15,1 1-3-15,-5-3-8 0,5 9 12 0,-4-3-4 16,0 0-8-16,-11 0 10 0,4 6-10 0,0 9 10 16,-7-2-10-16,7-4-9 0,-7 10 9 0,3 3-13 31,-3 3-25-31,7 0-5 0,-4 0-1 0,0 9 0 0,4 1-37 0,4-1-8 0,-1 0-2 0,-3 1 0 15,7-1-117-15,3 7-23 16,4-7-5-16,-7 1-447 0</inkml:trace>
  <inkml:trace contextRef="#ctx0" brushRef="#br1" timeOffset="163597.38">4300 17085 2264 0,'0'0'50'0,"0"0"10"0,0 0 3 0,0 0 0 0,-7 0-51 0,7 0-12 0,0 0 0 0,0 0 0 15,0 0 11-15,0 0-1 0,0 0 0 0,0 0 0 16,0 0-10-16,0 0 0 0,0 0 0 0,7 9 0 16,-3 1-13-16,-1 5 5 0,4 4 8 0,-3 0-13 15,3 6 13-15,-3 10 10 0,3-1-2 0,-7 4 0 16,3 6 11-16,1 3 1 0,3-7 1 0,-7 1 0 15,3 3-9-15,4 0-1 0,-7-9-1 0,4 2 0 16,-1-2-10-16,4-7 0 0,-3 6 0 0,3 1 0 0,-3-7 0 0,3 7 0 16,-4-7 0-16,8-3-11 15,-11 3-117 1,3-9-24-16,4 0-5 0,-7-4-456 0,0 4-91 0</inkml:trace>
  <inkml:trace contextRef="#ctx0" brushRef="#br1" timeOffset="163865.34">4156 17540 2530 0,'0'0'56'0,"-7"0"11"0,-4 0 2 0,1-4 3 0,2-2-58 0,-2 0-14 0,-1 6 0 0,8-3 0 16,-4-3 12-16,3 2 0 0,4 4 0 0,0 0 0 15,11-6 23-15,-8 3 4 0,8-3 1 0,3-4 0 16,7 7-32-16,-7-3-8 0,11-4 0 0,-4 4 0 15,4-3 0-15,3 9 0 16,4-10 0-16,-4 10 0 0,4-9 0 0,-4 9 0 0,4-3 0 0,3-3 0 31,-10 6-38-31,3 0-9 0,-3 0-1 0,6 0-1 16,-9 0-26-16,2 6-5 0,-10-12 0 0,4 6-1 16,0 6-165-16,-8-12-33 0,8 6-6 0,-18 0-2 0</inkml:trace>
  <inkml:trace contextRef="#ctx0" brushRef="#br1" timeOffset="164576.46">5888 17386 1926 0,'0'0'42'0,"0"0"9"0,0 0 1 0,3-6 3 16,4-4-44-16,-7 1-11 0,0-1 0 0,4 4 0 0,-4-3 44 0,7-1 6 15,-7 1 2-15,0-4 0 0,0 1 3 0,0 2 1 16,-7-2 0-16,3 3 0 0,-3-7-5 0,0 6-1 15,0 4 0-15,-3-3 0 0,-1-1-27 0,-3 1-6 16,3 9-1-16,-3-9 0 0,0 9-16 0,0 0 0 16,-4 9 0-16,4-3-9 0,-3-3 9 0,-1 13-12 15,0-7 12-15,8 10-12 0,-11 6 2 0,7-6 0 16,-1 6 0-16,5-3 0 0,-4 13 10 0,3-7 0 0,1 6 0 16,3-5 0-16,3 5-18 0,0 1 2 15,4 2 0-15,-7-2 0 0,4-7 16 0,3 6-8 0,3-8 8 0,4 8 0 16,1-12-8-16,2 9 8 15,1-9 0-15,-1 3 0 16,4 0-64-16,8-6-7 0,-12 0-1 0,15-3 0 16,-8 3-115-16,1-10-23 0,17-9-5 0,-3 0-1 0</inkml:trace>
  <inkml:trace contextRef="#ctx0" brushRef="#br1" timeOffset="164958.43">6364 17452 2610 0,'0'0'116'0,"0"0"23"16,-7 0-111-16,4 0-28 0,-8 0 0 0,0 0 0 0,1 0 29 15,-1 0 1-15,1 9 0 0,3-3 0 16,-11-2-56-16,4 11-11 0,-4-5-3 16,1 5 0-16,-1 4 20 0,7 0 3 0,-3 0 1 0,4 6 0 0,-1-6-4 0,-3 6 0 15,3-6 0-15,-6 6 0 0,10-6 20 0,-4 6 11 16,11-7-2-16,-7-5 0 15,3 3-9-15,1-1 0 0,6-2 0 0,1 3 0 0,3-7 0 16,-7 0-11-16,4-2 1 0,6-4 0 0,-10-3 10 16,7 6 14-16,7-6-3 0,0 3-1 0,8-3-10 0,-8-3 0 15,7-3 0-15,-7-4 0 0,4 1-19 0,-1 0-2 16,1-1-1-16,0-6 0 0,-11 4 38 0,10-4 7 16,-6-3 1-16,3 4 1 0,-11-10-13 0,5 6-4 15,-1 0 0-15,-4 0 0 0,1-9 14 0,-1 3 2 16,-3-3 1-16,0-1 0 0,-3-2 5 0,-1-3 1 0,1 2 0 0,-4 1 0 15,7 3-31-15,-11 3 0 16,4-4 0-16,0 11 0 16,3-1-21-16,-3 3-11 0,0 4-1 0,4 2-1 15,-1 4-99-15,-3-4-20 0,4 10-4 0</inkml:trace>
  <inkml:trace contextRef="#ctx0" brushRef="#br1" timeOffset="165444.07">6622 17627 2628 0,'0'0'116'0,"0"0"24"0,0 0-112 0,0 10-28 0,0-10 0 0,3 9 0 16,4-3 23-16,-3-2-2 0,-4-4 0 0,0 0 0 0,0 0-21 0,7 9-13 15,3-3 1-15,-10-6 1 0,0 0-1 0,0 0 0 16,0 0 0-16,0 0 0 0,0 0 12 0,0 0 0 15,0 0 0-15,0 0 8 0,0 0 20 0,-10 0 4 16,3-6 0-16,3-3 1 0,-3-7 8 0,4 7 2 16,-1-10 0-16,-6 6 0 0,6-9-18 0,4 10-3 15,0-13-1-15,0 6 0 0,0 0-11 0,4 3-2 16,6-3-8-16,-6 4 12 0,-1 5-12 0,4 1 0 16,4 0 0-16,-1-1-10 0,-3 1 10 0,4 2-12 15,0 4 12-15,3-3-12 0,-4 6 12 0,1 0-12 0,-4 0 12 16,7 0-12-16,-7 0 12 0,4 6 0 15,-1-6 0-15,1 3 0 0,-1 4 0 0,1-4 0 0,0 3 0 0,3 4 0 16,-4-1 0-16,1 0 0 16,3 10 0-16,-3-9 0 0,3 5 0 0,-4 4 9 0,1-3-1 0,3 3-8 15,-7-4 8-15,0-2-8 0,4 6 0 16,-1-4 0-16,1 4 0 0,3-9 0 0,-11 5 0 0,8 4 0 16,0-3 0-16,-4-4 0 0,3-2 0 0,-3 5 0 15,4-5 0-15,-8-1-11 0,5 1 11 0,-5-4-13 16,8-3-27-1,-11-3-4-15,0 0-2 0,0 0 0 0,0 0-81 0,0 0-16 0,7 0-3 0,-4-3-1 16,4-3-83-16,-3-4-17 0,-1 1-3 16,8-1-1-16</inkml:trace>
  <inkml:trace contextRef="#ctx0" brushRef="#br1" timeOffset="165961.68">7211 17308 2188 0,'0'0'195'0,"0"0"-156"0,0 0-31 0,0 0-8 16,-4 9 169-16,4-9 33 0,0 0 6 0,4 6 2 16,-4 4-183-16,7 2-37 0,0-2-7 0,0 5-2 15,-4 1 6-15,8 3 1 0,-4 0 0 0,7 6 0 16,-3-7 3-16,-1 8 1 0,5-4 0 0,-8 3 0 15,10 3 8-15,-6 3 0 0,-4-3 0 0,3 1 0 16,-3-1 0-16,4 6 0 0,-4-5 0 0,4-4 0 16,-4 3 0-16,3-3 11 0,-3-6-3 15,4 6 0-15,-4-6 20 0,7-4 3 0,-7-5 1 0,0-1 0 16,4-6-15-16,-1 4-2 0,-3-7-1 0,11 0 0 16,-11-7 6-16,4-5 0 0,-1-4 1 0,4 4 0 0,-3-10 5 15,0-7 1-15,-1 4 0 0,1-3 0 0,-1 0-14 0,-3-7-2 16,-3 1-1-16,3-4 0 0,0 1-10 0,-3-4 0 15,3-3 9-15,-4 6-9 0,1 1 0 0,-1 2 0 16,4 7 0-16,0-3 0 0,-7 9-14 0,4-3 2 16,3 6 1-16,0 3 0 15,0-3-142-15,0 10-29 0,-3-1-6 0</inkml:trace>
  <inkml:trace contextRef="#ctx0" brushRef="#br1" timeOffset="166382.59">7973 17612 3063 0,'0'0'136'0,"0"0"28"0,0 0-132 0,0 0-32 0,0 0 0 0,14 0 0 16,-7 0 0-16,7-3 0 0,0-4 0 0,4 7 0 31,-4-9-26-31,7 0-2 0,-3 2-1 0,6-2 0 15,1-4-22-15,3-2-4 0,1-1-1 0,-1 7 0 0,-4-10 4 0,1 9 1 0,-7-9 0 0,3 4 0 16,-3-4 51-16,-4 6 8 0,0-9 2 0,-4 10 1 16,-6-4 36-16,-1-3 7 0,1 4 2 0,-4 2 0 15,-7-2-7-15,3-1-1 0,-6 6 0 0,-1 1 0 16,-3 0-40-16,0-1-8 0,-4 7 0 0,1-3 0 16,-4 6-10-16,-4 9 10 0,0-2-10 0,1 2 10 31,-1 3-32-31,0 4 0 0,-3 3 0 0,7 0 0 0,-4 6 20 0,4 0 3 0,3-6 1 0,4 9 0 0,0 0 8 0,3-3 11 15,8 4-3-15,-8-4 0 0,4 3 20 16,4-3 3-16,-1 3 1 0,4-3 0 16,4 3-32-16,-1-2 0 0,4 2 0 0,4-3 0 0,-4 3 0 0,4-3 0 15,-1-6 0-15,1 6 0 16,-1-6-20-16,4 0-9 0,4-1-3 0,0-2 0 16,3-6 0-16,0 5 0 0,4-12 0 0,3-3 0 15,0 7-147-15,0-14-29 0,8-2-7 0</inkml:trace>
  <inkml:trace contextRef="#ctx0" brushRef="#br1" timeOffset="166696">9253 17304 3042 0,'0'0'67'0,"0"0"13"0,-10 4 4 0,10-4 1 0,-7 0-68 15,0 0-17-15,-4 9 0 0,4-3 0 16,-4-3-41-16,4 7-12 0,-3 5-3 0,-1 4 0 0,1 0 18 0,-1 6 3 0,-3 0 1 0,3-3 0 16,-3 10 2-16,-3-10 0 0,-1 12 0 0,-3-6 0 15,3 4 65-15,-3-4 14 0,-4 0 2 0,4 7 1 0,-4-7-4 0,1 0-1 16,3-3 0-16,3 3 0 0,4-3-35 0,-4 0-10 15,8-6 0-15,-1 0 0 16,0 0-98-16,4-10-24 0,0-2-5 0,0 2-669 16,7-9-135-16</inkml:trace>
  <inkml:trace contextRef="#ctx0" brushRef="#br1" timeOffset="166945.4">8643 17336 1497 0,'4'19'133'0,"-4"-19"-106"16,3 15-27-16,1-5 0 0,-4 5 435 0,3-2 81 0,11 9 17 15,-7-3 3-15,4-7-429 0,3 13-87 16,0-6-20-16,0 6 0 0,7-6 0 0,1 0-10 0,-1 6 2 0,3-6 0 31,8 6-36-31,-4-6-6 0,4-1-2 0,-4 1 0 16,4-3-4-16,-4 3-2 0,-3-4 0 0,3-2 0 15,-3 3-66-15,0-1-14 0,-1-5-2 0,-2 2-1 16,2-5 49-16,-3 2 11 0,-3-3 1 0,3-6 1 0,-7 0-123 16,4-6-25-16,14 6-5 0,-8-16 0 0</inkml:trace>
  <inkml:trace contextRef="#ctx0" brushRef="#br1" timeOffset="169534.34">10612 16997 172 0,'-11'6'16'0,"0"-2"-16"16,8 2 0-16,3-6 0 0,-4 9 632 0,1-3 124 15,-4-2 25-15,7-4 5 16,10 6-630-16,-10-6-125 0,0 0-31 0,0 0 0 0,7 9 0 0,-7-9 8 16,0 0-8-16,0 10 0 0,4-7 0 0,-4-3 9 15,7 12-9-15,-7-8 0 0,0 5 0 0,0 0 0 16,0-9 0-16,4 10 0 0,-4-10 0 0,-4 6 0 0,8-3 0 16,-1 3 0-16,-3-6-9 0,0 0-6 15,0 0-1-15,0 0 0 16,11 10-63-16,-11-10-13 0,0 0-2 0,0 0-1 15,7 6-88-15,-7-6-17 0,0 0-4 0</inkml:trace>
  <inkml:trace contextRef="#ctx0" brushRef="#br1" timeOffset="169870.44">11134 16997 2016 0,'0'0'89'0,"0"0"19"0,-4 0-87 0,4 0-21 0,0 0 0 0,0 0 0 0,-3 6 227 15,3-6 41-15,0 0 8 0,3 10 1 16,4-1-228-16,-7-9-49 0,4 10 0 0,-1-4-9 15,8 3 9-15,-4-6 0 0,-7 7-9 0,0 2 9 0,3-8-16 0,1 5 0 16,-8 7 1-16,1-7 0 0,-4 0 15 0,3 7 0 16,1-3 0-16,-1-4 0 0,-6 7 0 0,6-7-9 15,4 1 9-15,-3 5 0 16,-4-2-84-16,3-4-12 0,4-3-3 0,4 4 0 16,-1-1-142-16,-3 1-29 0,-7 5-6 0,7-15-583 0</inkml:trace>
  <inkml:trace contextRef="#ctx0" brushRef="#br1" timeOffset="170416.99">10520 17913 172 0,'-25'19'16'0,"18"-16"-16"0,7-3 0 0,-7 6 0 0,-4 3 539 0,4-2 105 16,7-7 20-16,0 0 5 0,0 0-550 0,0 0-111 15,0 0-21-15,0 0-5 0,7-7 18 0,-7 7 0 16,0 0 0-16,8-9 9 0,2 0 2 0,-3 2 0 15,0-2 0-15,-3-1 0 0,3 1-11 0,-4 0 12 16,8-1-12-16,-4 1 12 0,-4-1 42 0,1 1 9 16,7-7 1-16,-1 7 1 0,-6-7-14 0,3 7-3 15,0-4-1-15,7-2 0 0,4 5-23 0,-4 1-4 16,-7-1 0-16,0 4-1 0,10-3-19 0,-2-1 0 16,-8 7 0-16,7-9 0 0,0 9 0 0,3-4 0 15,-2-2 0-15,2 6 0 0,-3-4 0 0,4 7 0 16,3-3 0-16,-3 3 0 0,-4 0 0 0,0 3 0 15,11-3 0-15,-8 10 0 0,-3-1 12 0,1-2-12 0,2 2 12 16,1 0-12-16,3 1 26 0,0-1-2 16,-7 1 0-16,4-1 0 0,7 4-12 0,-4-1-2 0,-11-3-1 0,8 7 0 15,3-6 6-15,0 8 1 0,-3-2 0 0,0-3 0 16,-4 9-8-16,0-4-8 0,3 1 11 0,-2 0-11 16,-5 6 8-16,1-6-8 0,6-3 0 0,-6-4 0 15,0 7 0-15,-4-3 0 0,3-7 0 0,1 0 0 31,3 1-56-31,-7-4-16 0,0-3-2 0,0 4-856 0,4-14-171 0</inkml:trace>
  <inkml:trace contextRef="#ctx0" brushRef="#br0" timeOffset="63573.6">29542 10550 2012 0,'0'0'44'0,"0"0"10"0,0 0 2 0,0 0 0 0,0 0-45 0,0 0-11 16,0 0 0-16,0 0 0 15,0 0 30-15,0 0 4 0,0 0 1 0,0 0 0 16,-4 3 9-16,-3-3 1 0,0 0 1 0,-4 0 0 0,4-3-46 0,-3-3 0 16,-4 6 0-16,-4-4 0 0,-3-2 0 0,-4 6 0 15,0-3-10-15,-3-3 10 0,-4 6-16 0,-6-6 3 16,-1 2 0-16,0 4 0 0,-3-6 31 0,-1 3 6 15,-2-3 2-15,-1 6 0 0,-7-3 25 0,-4 3 5 16,-3 0 0-16,-3 3 1 0,-8 3-29 0,8-3-7 16,3 3-1-16,3-2 0 0,1 2 16 0,3-6 4 15,0 9 0-15,-3-9 0 0,-1 6-27 0,4-2-5 0,4-4 0 0,7 6-8 16,-1-3 11-16,1-3-11 0,7 0 10 16,-1 6-10-16,1-6 0 0,3 3 0 15,1-3 0-15,2 0 0 0,1 7 0 0,0-7 0 0,3 0 0 0,4 0 0 16,7 0 0-16,0 0 0 15,0 0 0-15,3-7 0 0,1 7 8 0,10 0-8 0,-8 0 0 16,8 0 9-16,0 0 26 0,0 0 5 0,0 0 0 0,0 0 1 16,0 0-41-16,11-3 0 0,0 3 0 15,3-6 0-15,-4 3 0 0,4-3 0 0,4 6 0 0,-4-10 0 16,7 7 0-16,-3-3 13 0,0-4-1 0,3 1-1 16,-4 0-11-16,5-1-11 0,-5 1 3 0,1-7 0 15,0 7 8-15,3-7 12 0,-4 3-2 0,5-2-1 16,-5 5-9-16,1-5 0 0,3 5-10 0,-7 1 10 15,4-10 0-15,-8 10 0 0,8-1 0 0,-7 1 0 16,3-1 0-16,-7 1 0 0,0 3 0 0,0-4 0 0,-4 4 0 0,1 3 0 16,-1-3 0-16,-3 6 0 0,0 0 0 0,0 0 0 15,0 0 0-15,0 0 0 0,0 0 0 0,-3 0 0 16,-4 0 0-16,0 0 0 0,-7 0 0 0,3 6-11 16,0-6 11-16,-3 3-13 0,4-3 13 0,-4 6 0 15,0 4 0-15,-4-10 0 0,0 9 0 0,1 1 0 16,-5-1-8-16,1 0 8 0,0 1 0 15,-4 5 0-15,-3 4 0 0,-4-3 10 0,-3 3-10 16,0 0-11-16,-4-1 3 0,4-2 0 0,3 9 8 0,4-6 11 16,0-6-3-16,6 2 0 0,1 1-8 0,4-4-11 15,-1 4 3-15,7-6 0 0,1 8 8 0,3-8 8 16,0-1-8-16,7 1 11 0,3 5 5 0,4-5 0 16,4-4 1-16,3 3 0 0,7 4-9 0,4-7-8 15,3 4 12-15,4-1-12 0,7 0 12 0,-1-2-4 0,1 2 0 0,0 0-8 16,0 1 8-16,0-1-8 0,-4-2 0 0,7-4 0 15,-3 6 0-15,3 0 0 0,4 1 0 0,0-4 0 32,-7 4-104-32,0-1-19 0,3 7-3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4:49:13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3291 6081 1072 0,'0'0'48'0,"7"-3"9"0,4-3-45 0,0 0-12 16,-1 3 0-16,1-4 0 15,3-2 58-15,0 6 10 0,-3-4 1 0,-1 4 1 16,1-3-4-16,-1-3-1 0,-6 9 0 0,-4 0 0 0,0 0-14 0,0 0-3 16,0 0-1-16,0 0 0 0,0 0-4 0,0 0-1 15,0 0 0-15,0 0 0 0,0 0 8 0,0 0 2 16,0 0 0-16,0 0 0 0,0 0-19 0,0 0-3 16,0 0-1-16,0 0 0 0,0 0-5 0,3 6-2 15,-3-6 0-15,7 9 0 0,-7-6-3 0,0-3-1 16,0 10 0-16,0-1 0 0,0 1-2 0,0 2 0 15,0 1 0-15,0-4 0 0,0 1 0 0,0 5 0 16,0 1 0-16,0-3 0 0,0-4-8 0,4 7-8 0,-4-1 12 0,0-2-12 16,7 2 14-16,-7-5-4 0,0 6-1 0,0-4 0 15,4 4 2-15,-4-4 0 16,3 4 0-16,-3 3 0 0,7-3-11 0,-7-7 0 0,4 0 0 0,3 7 0 16,-4-7 0-16,4 1 0 15,0-7 8-15,0 6-8 0,-7 1 8 0,11-4 0 16,-11-6 0-16,4 9 0 0,6-2 0 0,-10-7 0 0,0 0 0 15,4 3 0-15,-4-3-8 0,10 0 12 0,-3 0-12 0,0-3 12 16,4-4 14-16,0 4 3 0,-1-3 1 0,-6-3 0 16,6-7-18-16,-3 7-3 0,7-4-1 0,-3-3 0 15,-4-2 4-15,4-8 0 0,6 8 0 0,-10-7 0 16,0-4-12-16,4 4 0 0,-4 3 0 0,4-3 0 16,-4 0 0-16,-4 0 0 0,4 6 0 0,-7-3 0 15,7 0 0-15,-7 3 0 0,7 1-12 0,-7-1 12 16,0 0-19-16,0 3 4 0,0-2 1 0,0 2 0 15,0-3-22-15,0 10-4 0,0-7 0 0,0 7-1 16,0 5-27-16,0-2-4 0,0 6-2 0,0 0-643 16,0 0-129-16</inkml:trace>
  <inkml:trace contextRef="#ctx0" brushRef="#br0" timeOffset="434.97">3545 6420 403 0,'0'0'17'0,"0"0"5"0,0 0-22 0,0 0 0 0,0 0 0 0,0 0 0 16,-7 9 282-16,4-2 52 0,3-7 10 0,-4 3 3 15,-6 3-271-15,10-6-55 0,-7 3-10 0,3 7-3 16,4-10 32-16,0 0 7 0,0 0 1 0,0 0 0 16,0 0-16-16,0 0-4 0,0 0 0 0,0 0 0 15,0 0 8-15,0 0 2 0,0 0 0 0,0 0 0 0,0 6-21 0,0 3-4 16,0 1-1-16,0 5 0 15,-7-2-12-15,4 3 0 0,3-1 8 0,-4 4-8 16,4-6 0-16,-7 12 0 0,3-6 8 0,4 6-8 16,-7 0 27-16,4-3 2 0,-1 3 1 0,4 0 0 0,-7-6-30 15,7 6 0-15,-3-6 0 0,3-1 0 0,0-8 0 0,0 6 0 16,0-7 0-16,0 0 0 16,0-6-18-16,0-3-6 0,0 0-2 0,0 0-950 0</inkml:trace>
  <inkml:trace contextRef="#ctx0" brushRef="#br0" timeOffset="927.06">3775 6652 1548 0,'10'-6'34'0,"1"3"7"0,3 3 2 0,-3-7 0 0,3 4-35 0,7-3-8 0,-7 3 0 0,-3-3 0 16,6 2 64-16,1-2 10 0,-4-3 2 0,-3 9 1 16,6-10-34-16,1 4-7 0,-4 3-2 0,0-3 0 15,0-4-10-15,4 7-1 0,-4-3-1 0,0-4 0 16,7 1-22-16,-7 0 0 0,7-7 0 0,-6 7 0 16,6-4 0-16,-7-3 0 0,3 1 0 0,1-4 0 15,0 0 0-15,-1 3 0 0,-2-2 0 0,-5-1 0 16,1 3 0-16,3 4-10 0,-11-4 1 0,4-3 0 15,-3 10 17-15,-4-1 4 0,0-5 1 0,0 5 0 0,-4 1 20 0,-6-1 4 16,3 4 1-16,0 3 0 0,-11-3-38 0,4 6 0 16,0 0 0-16,0 6 0 0,-7-3 0 0,-4 13-10 15,0-7 10-15,0 10-13 0,-10-3 13 0,10 2 0 16,-6 8-10-16,3 2 10 0,-4 0-8 0,4 3 8 16,-4 1-10-16,4-7 10 0,-4 9 0 15,7-6 0-15,0 1 0 0,1 5 0 0,3-9 0 16,3 4 0-16,-3-4 0 0,10 0 0 0,-3-3 17 0,7 3 3 15,0 0 1-15,7-6 0 0,-7-1-12 0,7-2-9 16,0-3 12-16,7 5-12 0,-7-8 21 0,7 6-2 16,4-7-1-16,-1-3 0 0,1 4-18 0,10-7 10 15,-7-3-10-15,7 0 8 0,4 0-24 0,0 0-4 16,10-3-2-16,-7-7 0 16,4 4-26-16,-4-3-4 0,4-1-2 0,0 4-572 0,-4-4-114 0</inkml:trace>
  <inkml:trace contextRef="#ctx0" brushRef="#br0" timeOffset="1570.53">4752 6226 1522 0,'0'0'68'0,"0"0"13"0,0 0-65 0,0 0-16 16,3-4 0-16,1-2 0 0,-4-3 68 0,0 9 9 15,0 0 3-15,0 0 0 0,0 0-25 0,0 0-5 16,0 0-1-16,-7 0 0 0,0 0-29 0,0 0-7 15,-4 6-1-15,4-3 0 0,-10 3-12 0,6-2 0 16,-3-4 8-16,0 6-8 0,0 3 0 0,-4 1 0 16,4-1 0-16,-4 1 0 0,1-4 9 0,2 3-9 15,1 1 8-15,0-1-8 0,-3-3 15 0,10 4-3 0,-4-7 0 0,0 6 0 16,4-2-1-16,0-4-1 16,0 3 0-16,7-6 0 0,0 0-10 0,0 0 8 15,-3 3-8-15,3-3 8 0,0 13-8 0,0-13 0 16,0 0 0-16,0 0 8 0,0 0-8 0,3 9 12 15,4-6-12-15,0 7 12 0,-7-10-12 0,11 0-17 0,0 6 4 0,3-6 1 16,3 3 22-16,-3-3 5 0,4 0 1 0,3 6 0 16,0-3-16-16,4-3 0 0,-4 7 8 0,4-7-8 15,0 3 0-15,-1 3 0 0,-6 3 0 0,10 1 0 16,-10-4 0-16,3 4 0 0,0-7 0 0,-7 6 0 16,4 4 8-16,0-1-8 0,-8-2 0 0,4 5 0 15,-3-2 0-15,-8 2 0 0,8 1 0 0,-1-3 0 16,-6 2 15-16,3 4 3 0,-7-3 1 0,0-4 0 15,0 4 8-15,0 3 1 0,0-10 1 0,-7 7 0 16,3 3 2-16,-3-10 0 0,-3 10 0 0,3-10 0 0,0 7-31 0,3 0 0 16,-10-7 0-16,4 4 0 0,-5-7 0 0,5 3 0 15,-1 1 9-15,-3-1-9 0,-7 1 8 16,7-1-8-16,-4 0 0 0,4-2 8 16,-4-4-8-16,1 3 0 0,-1-6 0 0,1 0 0 15,2 0-117-15,-6-6-26 0,4 3-5 0,-1-4-816 16</inkml:trace>
  <inkml:trace contextRef="#ctx0" brushRef="#br0" timeOffset="3487.67">3750 7759 864 0,'0'0'76'0,"0"0"-60"15,0 0-16-15,0 0 0 0,4 0 117 0,3-9 21 16,-4 2 4-16,4 4 1 0,-7-3-113 0,4 3-22 16,-1-3-8-16,-3-4 0 0,0 10 9 0,7 0-9 0,-3-9 12 15,-4 6-12-15,7-4 32 0,-7-2 0 0,3 3 0 0,-3 3 0 16,4-4 26-16,-4-2 5 0,7 6 1 0,-7-4 0 15,0-2-8-15,0 6 0 0,0-3-1 0,0-4 0 16,0 1-8-16,0 3-2 0,-7-4 0 0,3 7 0 16,4-3-7-16,-3-4-2 0,-8 4 0 0,4 3 0 15,0 3-10-15,-3-6-2 0,-1 6-1 0,0 0 0 16,1 0-15-16,-1 0-8 0,4 0 10 0,-10 0-10 16,6 6 0-16,4-6 0 15,-4 0 0-15,-3 9 0 0,4-2 0 0,-1-4 0 0,-3 3 0 0,3-3 0 16,-3 7 0-16,-3 5 9 0,3-5-9 0,-1 5 12 15,1-2-4-15,-7 6 0 0,0 3 0 0,3-4 0 16,8 1-8-16,-8 9 0 0,4-2 0 0,-4-1 0 16,8-3 0-16,-1 3 0 0,8-7 0 0,-8 8 0 15,11 2 0-15,-7 0 0 0,4-3 0 0,6 3 0 0,-3-3 12 0,7 0-2 16,-3-3-1-16,6 4 0 0,-6-1 12 0,6 0 3 16,1-3 0-16,3 3 0 15,0-6-24-15,4 6-8 0,6-7 0 0,-6 1 0 0,3 0 8 0,0 3 0 16,4-9 0-16,-4 2 0 15,4-2-32-15,-7 2-12 0,3 1-1 0,3-3-1 16,-2-4-157-16,-5-3-31 0,8-2-6 0</inkml:trace>
  <inkml:trace contextRef="#ctx0" brushRef="#br0" timeOffset="4055.11">4216 8117 172 0,'0'-10'16'0,"7"7"-16"0,0-3 0 0,3-4 0 16,-3 4 90-16,4-3 15 0,-4-1 3 0,4 1 1 15,-11-4-90-15,7 1-19 0,0 2 0 0,-7 1 0 16,3-1 82-16,-3 7 22 0,0-3 5 0,-3-3 1 16,3-1 22-16,-7 10 5 0,0-6 1 0,7 6 0 15,-7 0-26-15,3 0-4 0,-6 0-2 0,-5 6 0 16,5-3-78-16,-1 4-15 0,1 2-3 0,-4-3-1 15,-1-3-9-15,5 7 0 0,-4-1 0 0,-4 1 0 16,0 5 24-16,1-5 2 0,3-1 1 0,3 1 0 16,-3 5 4-16,3-5 1 0,1 9 0 0,3-4 0 15,0-2-13-15,3 2-3 0,-6 4 0 0,10 0 0 16,-7 6-16-16,7-6 0 0,0-3 0 0,0 2 0 16,7 1 0-16,-7 0 0 0,3-3 0 0,4-1-9 15,4-5 9-15,-4 2 0 0,0-2 8 0,3-4-8 16,5 3 0-16,-5-9-8 0,1 7 0 0,6-4 0 0,-2-6 0 15,2-4 0-15,-6 7 0 0,3-9 0 0,0 3 8 0,0-4 0 16,-3 1 0-16,3-4 0 0,-4-2 0 0,1 5 9 16,0-5-9-16,-8 2 0 0,4-3 13 0,4-2-4 15,-11 2-1-15,3-3 0 0,1 0-8 0,-4 4 10 16,0-4-10-16,0 0 10 0,0 3-2 0,0 4 0 16,0-4 0-16,0-3 0 0,0 13-8 0,0-3 0 15,0-1 9-15,7 7-9 0,-7 3 10 0,0 0-2 0,0 0-8 16,0 0 12-16,0 0 0 0,0 13-1 0,3-4 0 0,4 7 0 15,-7 3 1-15,4-1 0 0,-1-2 0 0,4 9 0 16,-7-3-1-16,4 3 0 0,3 0 0 0,-3-6 0 16,3 6-11-16,0-3 0 15,0-6 9-15,3 3-9 0,-6-1 0 0,6-2-8 0,-6 3 0 16,7-10 0 0,-4 1-38-16,7-1-7 0,-4-3-2 0,-3-2-594 0,11 2-119 15</inkml:trace>
  <inkml:trace contextRef="#ctx0" brushRef="#br0" timeOffset="4516.88">4590 7502 691 0,'0'0'61'0,"0"0"-49"0,0 0-12 0,0 0 0 0,0 0 172 0,0 0 32 16,0 0 7-16,3 6 1 0,-3-6-108 0,0 0-22 16,0 0-4-16,0 0-1 0,7 3 3 0,-7-3 0 15,0 0 0-15,0 7 0 0,0-7-10 0,0 0-2 16,0 0 0-16,0 0 0 0,4 9-4 0,-4-9-2 15,0 0 0-15,0 9 0 0,-4 1-50 0,4-4-12 16,0-6 0-16,0 9 0 0,0 1 0 0,0-1 0 0,-7 7 0 0,7-3 0 16,0 2 0-16,0 1-10 0,0 3 2 0,7 0 0 15,-7 9 19-15,4-3 4 0,-1 3 1 0,4 0 0 16,4 7 0-16,-4-7 0 0,0 6 0 0,4 1 0 16,-8-1 3-16,4 1 1 0,-3-4 0 0,-1 4 0 15,4-7 0-15,-3 3 0 0,-4-2 0 0,7-1 0 16,-7 0-20-16,0-3 0 0,0 0 0 0,0 0 0 15,3-3 0-15,-3-3 0 0,4-3 0 0,-1 3 0 16,-3-4-28-16,4-5-10 0,0-1-2 0,-4 0 0 16,7 1-74-16,-7-10-15 15,0 0-3-15,0 0-551 0,0 0-109 0</inkml:trace>
  <inkml:trace contextRef="#ctx0" brushRef="#br0" timeOffset="5237.7">5140 8000 57 0,'0'0'0'0,"0"0"0"16,0 0 0-16,0 0 0 0,0-9 345 0,0 9 64 0,0 0 13 0,0 0 2 15,-4 0-301-15,1-9-61 0,3 9-12 0,-4-10-2 16,-3 10-34-16,4-6-6 0,-4 6-8 0,7 0 11 16,-7-9-11-16,7 9 0 0,-7-4 0 0,3-2 0 15,-3 6 8-15,0 0-8 16,0-3 12-16,3 3-4 0,-3-6 6 0,7 6 1 0,-3 6 0 16,-8-3 0-16,1 3 10 0,-1-2 3 0,4 5 0 0,-4-3 0 15,1 4-15-15,3-1-2 0,0 0-1 0,0-2 0 16,-4 5 6-16,4-2 0 0,7 2 1 0,-7-2 0 15,3 2-9-15,-3-2-8 0,4-1 12 0,-4-3-12 16,7 4 19-16,-7 5-3 0,0-2-1 0,3-4 0 16,4 7-7-16,-7-7-8 0,4 1 11 0,-1 6-11 15,4-7 9-15,-7 0-9 0,7 1 0 0,0-1 9 16,-3 1-1-16,6-4-8 0,-3 3 12 0,0-9-4 16,7 3 8-16,-3 4 2 0,6 2 0 0,-10-3 0 15,0-6-6-15,11 3-2 0,-11 7 0 0,7-4 0 0,0 4-10 0,3-7 0 16,-10-3 0-16,4 6 0 15,3-3 0-15,-7-3 8 0,4 6-8 0,-4-6 0 0,0 0 8 0,10 0-8 16,1 0 0-16,-4 0 8 0,-7 0 0 0,10 0-8 16,-3-6 12-16,4 6-4 15,3-9-8-15,-3-1 12 0,-4 1-12 0,0-1 12 16,3 1-12-16,1-7 8 0,-4 7-8 0,0 0 8 0,4-4-8 16,-11-3 10-16,3 7-10 0,1-7 10 0,-4 7-10 0,0-10 0 15,7 3 9-15,-7 4-9 0,0-4 0 0,0 0 0 16,3 7 0-16,4 0 0 0,-7-1 0 0,4 1 0 15,3 6 0-15,-3-4-8 0,-4 7 8 0,0 0-10 16,0 0 10-16,10 0-10 0,-10 0 10 0,0 0 0 0,4 7 0 0,3-4 0 16,0 6 11-16,0 1 4 0,-4-1 1 0,-3-3 0 15,7 10-2-15,-7-3 0 0,4 2 0 0,-1-2 0 16,1 9-14-16,3-3 11 0,0-1-11 0,-3 1 10 16,3-3-10-16,-7 3 12 0,7-1-12 0,0 1 12 15,-4 0-12-15,4 3 0 0,0-3 0 0,-3-7 0 31,3 4-22-31,0 0-6 0,-3-4-2 0,3-2 0 16,-7 5-34-16,7-11-8 0,-7-4 0 0,7 6-598 0,3 0-119 0</inkml:trace>
  <inkml:trace contextRef="#ctx0" brushRef="#br0" timeOffset="5878.92">5373 8054 1785 0,'0'0'79'0,"0"0"17"0,0 9-77 0,3 1-19 16,-3-1 0-16,4-3 0 0,-1 10 114 0,1-3 19 15,3 5 4-15,-3-2 1 0,3 3-110 0,-7 0-28 16,0-1 0-16,0 8 0 0,0-8 0 0,3-2 0 16,-3 3 0-16,0 0 0 0,0-10 8 0,0 7-8 15,0-7 0-15,0 1 8 0,0-1 6 0,0-9 1 16,0 0 0-16,0 0 0 0,0 0 17 0,0 0 4 15,0 0 1-15,0 0 0 0,0 0-18 0,11-3-4 16,-8-7-1-16,4 1 0 0,0-7-6 0,0 1-8 0,4 2 11 0,-8-6-11 16,5-3 9-16,-5 4-9 15,8-11 0-15,-8 4 9 0,8 3-9 0,-8 0 0 16,4 4 0-16,4-1 0 0,-8 0 0 0,5 3 0 16,6 7 0-16,-4-1 8 0,-6 1 13 0,3 3 3 0,7 6 0 0,-11 0 0 15,4 0-7-15,8 0-1 0,-5 6 0 0,-3-6 0 16,4 9-16-16,-1-2 0 0,-3-4 0 0,8 6 0 15,-12-3 0-15,4-2 0 0,0 5 0 0,0-3 0 16,-3 4 0-16,3-4-16 0,0-3 2 0,-7-3 0 16,3 10 14-16,-3-10 0 0,7 0 9 0,-7 0-9 15,8 9 13-15,-8-9-3 0,0 0-1 0,10 0 0 16,-3-3 2-16,0 3 0 0,4-6 0 0,-8-4 0 16,4 1-2-16,8 2 0 0,-15-2 0 0,10 0 0 15,-10-10-9-15,7 9 0 0,0-8 0 0,4 2 0 0,-8 6 0 16,4-8 0-16,0 8 0 0,0 1 0 0,4 3 0 0,-4-4 0 15,0 7 0-15,4-3 0 0,-8 6 0 0,8 0 0 16,-1 0 0-16,1 6 0 0,-4-3 13 0,4-3 1 16,-1 6 0-16,-3-2 0 0,7-4-14 15,-3 9 0-15,0-3 0 0,3 4 0 16,-7-1 22-16,0 0 8 0,3-2 2 0,1 5 0 0,-7-2-32 16,6 5 0-16,1 4 0 0,-8 0 0 0,1-3 0 0,-1 3 0 15,4-1 0-15,0-2 0 0,-3 3 0 0,3-3 0 16,-7-4 0-16,3 4 0 0,8 3 0 0,-11-4 0 15,4-2 0-15,3 2 0 0,-4-5 0 0,-3-1-15 16,0 1 2-16,4-1 0 16,-4-3-26-16,0-6-5 0,0 0 0 0,0 0-789 0,0 0-158 0</inkml:trace>
  <inkml:trace contextRef="#ctx0" brushRef="#br0" timeOffset="6139.22">6241 8041 2401 0,'0'0'106'0,"0"0"22"0,0 0-102 0,3 10-26 0,4 2 0 0,0-2 0 16,0 5 34-16,0 4 2 0,4-3 0 0,-7 3 0 16,3-4-20-16,-7 4-3 0,7 0-1 0,-4-7 0 15,1 4-4-15,-1 3-8 0,4-3 11 0,-3-1-11 16,-4-2 0-16,0 3 0 0,0-13 0 0,3 6-12 15,-3 7-27-15,0-10-5 0,4-3 0 0,-4-3-1 16,0 0-24-16,0 0-5 0,0 0-1 0,3-3 0 16,8-3-113-16,-11-4-22 0,11-15-5 0,-8-3-1 0</inkml:trace>
  <inkml:trace contextRef="#ctx0" brushRef="#br0" timeOffset="6272.86">6269 7696 1324 0,'0'0'118'0,"0"0"-94"15,-4 0-24-15,4 0 0 0,-3-6 288 0,3 6 54 16,0 0 10-16,0 0 3 0,0 0-252 0,0 0-51 0,0 0-9 0,0 0-3 31,0 0-105-31,0 0-22 0,0 0-4 0,0 13-667 16,3-4-134-16</inkml:trace>
  <inkml:trace contextRef="#ctx0" brushRef="#br0" timeOffset="6575.06">6572 7775 1324 0,'4'-7'118'0,"3"-2"-94"0,-4 0-24 0,4-1 0 15,0 4 74-15,4-7 10 0,-4 4 3 0,0 0 0 16,0-4-71-16,4 10-16 0,-8-3 0 0,4 3 0 16,-7 3 26-16,7 0 4 0,-7 0 1 0,8 0 0 15,2 3 45-15,-6 3 8 0,-1 3 3 0,4 1 0 16,-3 5 9-16,3 4 3 0,-4-3 0 0,4 3 0 15,-7 0-4-15,0-1-1 0,4 7 0 0,-1-3 0 16,1 3-53-16,-1 1-10 0,-3 2-3 0,4 0 0 16,-4-3-20-16,7 3-8 0,-7 4 0 0,0-10 0 15,0 3 0-15,0 0 0 0,4-6 0 0,-1-1 0 16,-3 8-14-16,0-14-6 0,4 4 0 0,-1 3-1 16,1-10-33-16,-4 0-6 0,0-9-2 0,0 0 0 15,0 0-70-15,0 0-13 0,0 0-3 0,0 0-521 16,0 0-104-16</inkml:trace>
  <inkml:trace contextRef="#ctx0" brushRef="#br0" timeOffset="6826.41">6548 7963 2250 0,'-15'-6'100'0,"15"6"20"0,-7 0-96 0,4 0-24 0,-8 0 0 0,11 0 0 16,0 0 35-16,0 0 2 0,0 0 1 0,0 0 0 15,0 0-8-15,0 0-2 0,0 0 0 0,0 0 0 16,0 0-28-16,11-4 0 0,-1-2 0 0,-2 6 0 15,-1 0-12-15,3 0-8 0,1 0-1 0,3 6-1 16,0-2 22-16,7 5 0 0,-10-3 0 0,13-3 0 16,1 10 16-16,0-10 4 0,3 6 0 0,4 1 1 15,-4-4-7-15,4-3-2 16,3 4 0-16,-7-4 0 0,4 3-12 0,0-6-16 0,-4 0 3 0,0 0 1 31,4 0-63-31,-14-6-12 0,6 6-2 0,-3-3-1 0,1 3-94 0,-12-7-18 0,4 4-4 16,-3-6-549-16</inkml:trace>
  <inkml:trace contextRef="#ctx0" brushRef="#br0" timeOffset="7066.85">7158 7919 1670 0,'0'0'74'0,"-7"6"15"0,3-3-71 0,-3 7-18 15,0-1 0-15,4-3 0 0,-1 4 168 0,1-1 29 16,3 1 7-16,-7-1 0 0,3 0-157 0,0 1-32 15,8-1-7-15,0 7 0 0,-4-7-8 0,7 10 0 16,-7-9 0-16,7 5 0 0,3-5 13 0,1 9 2 16,-1-10 0-16,1 7 0 0,3-7 0 0,7 7 0 15,-10-4 0-15,14-2 0 0,-8-1-15 0,1-3 0 16,7 4 0-16,-8-1-10 16,4-3-34-16,0-2-8 0,-3-4 0 0,0 6-1 15,-1-6-171-15,-2-6-33 0,13-4-7 0,-4 7-2 0</inkml:trace>
  <inkml:trace contextRef="#ctx0" brushRef="#br0" timeOffset="7314.46">7652 7872 2098 0,'0'0'93'0,"0"0"19"16,-7 0-89-16,0 0-23 0,3 0 0 0,-3 0 0 15,7 0 74-15,-7 3 10 0,0 3 3 0,0-3 0 16,3 4-44-16,-10 2-9 0,7-6-2 0,0 13 0 15,0 0-8-15,-3 2-3 0,2 1 0 0,1 9 0 16,-7-2 9-16,4 2 2 0,-1 0 0 0,-3 7 0 0,3-7 0 0,-10 6 0 16,7 7 0-16,-11-3 0 15,1 6 0-15,-1-7 0 0,-3 7 0 0,-4 0 0 16,4 0-32-16,-4 0-8 0,4-7-1 0,3 7 0 16,1-6-10-16,6-10-1 0,-3 7-1 0,7-7 0 15,-8-3-202-15,12 3-40 0</inkml:trace>
  <inkml:trace contextRef="#ctx0" brushRef="#br0" timeOffset="8776.59">3471 9810 1785 0,'0'0'159'0,"0"0"-127"0,0 0-32 15,0 0 0-15,0 0 59 0,7 3 5 0,-7-3 2 0,0 0 0 16,7 9-26-16,-7-9-6 0,0 0-1 0,0 0 0 16,0 0-2-16,0 0-1 0,0 7 0 0,0-7 0 15,0 0-17-15,0 0-3 0,0 0-1 0,0 0 0 16,11 0 10-16,-7-7 1 0,6 4 1 0,-6-3 0 15,3-3 41-15,3-1 8 0,-6-2 2 0,6-4 0 16,-6 7-18-16,7-10-3 0,-1-3-1 0,1 3 0 16,-8-3-6-16,4-3-2 0,7 0 0 0,-3-10 0 15,-7 7-26-15,6-6-4 0,1 5-2 0,-8 1 0 0,4-6-10 0,0 9 0 16,0-4 0-16,-3 4 0 0,3 3 0 0,0-3 0 16,0 6 0-16,-3-6 0 0,3 7 0 0,-4-1 0 15,4 3 0-15,-7-3 0 16,4 10-8-16,-1-1 8 0,4 1 0 0,-7 0 0 0,0 2 0 0,0 7 0 15,0 0 0-15,0 0 0 0,0 0-8 0,0 0 8 16,0 0 0-16,0 0 0 0,0 0 0 0,0 0 0 16,11 10 0-16,-8 5 0 0,1-2 0 0,3 3 0 15,4 9 0-15,-8-3 0 0,4 9 0 0,0-3 0 16,0 7 0-16,4 2 0 0,-4 7 0 0,0 0 0 16,4 3 0-16,-8 3 0 0,4-6-9 0,-3-3 9 15,6 3 0-15,1-3 0 0,-4-10 0 0,4 4 0 0,-1-1 0 0,4-9 0 16,-3-6 0-16,-1 6 0 0,4-6 9 0,-3 0-9 15,3-10 8-15,4 1-8 0,-11-1 8 0,11-3-8 16,-4-12 22-16,7 6-1 0,-7-9 0 0,4-7 0 16,3 3 3-16,0-2 1 0,-3-4 0 0,3-6 0 15,0-4-10-15,-7 1-3 0,7-6 0 0,-7-1 0 16,7-9-1-16,-6 7-1 0,-1-7 0 0,0 0 0 16,-4-3 2-16,4 3 1 0,-3 0 0 0,7 10 0 15,-15-4 7-15,8 3 0 0,-1-2 1 0,-6 9 0 16,6-4-1-16,1 1 0 0,-11 0 0 0,11 2 0 15,-11 1-12-15,7 3-8 0,0 0 8 0,-4 6-8 16,4-3 0-16,-7 0 0 0,4 3 0 0,-1 1 0 16,-3 2-20-16,0 3-3 0,7 4 0 0,-7 0 0 31,0-1-94-31,0 10-19 0,0 0-4 0,0 0-768 0,0 0-154 0</inkml:trace>
  <inkml:trace contextRef="#ctx0" brushRef="#br0" timeOffset="9362.56">4780 9659 1904 0,'0'0'84'0,"4"-6"18"0,-4 3-82 0,3-3-20 15,-3-4 0-15,0 7 0 0,0 3 79 0,0-6 11 16,-3-4 2-16,3 10 1 0,-4 0-53 0,4-9-10 0,-7 3-2 0,7 6-1 16,-3-3-15-16,-4 3-4 0,-1-7 0 0,5 7 0 15,-4 0-8-15,-4 0 0 0,4 0 0 0,0 0 0 16,-3 7 12-16,3-7-4 0,-4 3 0 0,4 9 0 15,-11-9 24-15,11 7 4 0,-3-1 0 0,-4 7 1 16,3 0-9-16,-7-4-3 0,11 7 0 0,-3 0 0 16,-4 6 1-16,3-6 0 0,0 6 0 0,-3 3 0 15,7 3-26-15,-3-2 0 0,3-4 0 0,7 3 0 0,0-6 0 16,-7 3 0-16,14-6 0 0,-7 3 0 0,7-4 0 0,0 1 0 16,3-9 0-16,4 9 0 0,-3-10 0 0,3 0 0 15,7 1 0-15,-3-4 0 16,3-3 0-16,0 3 0 0,7-6 0 0,4 0 0 0,-7-6 0 15,3 3 0-15,4-6 0 0,-7-7 0 0,3 3 0 0,4-2 13 16,-8-1 0-16,1-3 0 0,3 0 6 16,-3 4 1-16,-8-4 0 0,1 0 0 0,0-6 20 15,-4 6 4-15,0 0 0 0,-7 1 1 0,0-8-8 0,0 8-1 16,-7-7-1-16,0 6 0 0,-7-6-19 0,0 6-4 16,0-6-1-16,-4 6 0 0,-3-3-11 0,0-3 0 15,-7 6 0-15,0 0 0 0,3 4 0 0,-3-1 0 16,-4 7-12-16,4-1 12 0,4 7-22 0,-5-3 3 0,1 3 1 0,4 3 0 31,-8 3-62-31,0-3-12 0,4 9-2 0,-4-3-755 0,1 4-151 0</inkml:trace>
  <inkml:trace contextRef="#ctx0" brushRef="#br0" timeOffset="30059.12">2529 5783 1094 0,'0'0'97'0,"-7"-6"-77"0,-3 6-20 0,-1-6 0 16,1 6 92-16,-1-3 16 0,0 3 2 0,4 0 1 16,-10-6-46-16,6 6-9 0,-3 0-1 0,0 0-1 15,0 0-19-15,3 0-4 0,-3 0-1 0,-3-4 0 16,2 4-30-16,1 0 0 0,-7-6 0 0,7 6 0 16,-7-3 0-16,3-3 0 0,-3 6 0 0,7-10 0 15,-7 10 12-15,7 0 0 0,-8-3 0 0,8-3 0 16,-7 0-3-16,7 2-1 0,0 4 0 0,3-6 0 15,-10 6 0-15,7-3-8 0,0-3 12 0,-7 3-4 0,7 3-8 16,-7 0 0-16,6-7 0 0,-9 7 0 16,3 7 15-16,3-7 7 0,-10 3 2 0,10 3 0 15,-7-3-5-15,4 7-1 0,-7 2 0 0,0 1 0 16,0-4-18-16,-1 10 10 0,-2 3-10 0,2 0 8 16,-2 3-8-16,2 0 12 0,-6-3-12 0,3 9 12 15,-3-2-12-15,7-1 0 0,-7 0 0 0,-1 3-11 0,5-2 11 0,2-1-8 16,-6 6 8-16,3-5-8 0,4 5 8 0,3-6 0 15,4 7 0-15,7-7-8 0,-7 6 8 0,7-5 0 16,0 5 0-16,0 1 0 0,3 2 14 0,0-2-2 16,1-1 0-16,6 1 0 0,-3-4 0 0,4 10-1 15,3-7 0-15,0-2 0 0,3 12-11 0,4-10 10 16,-3 4-10-16,6 3 10 0,-6-13-10 0,7 9 8 0,-1-2-8 0,4 2 8 16,4-2-8-16,-4-7 0 0,0 7 0 15,0-1-11-15,0-6 11 0,4 7 0 0,7-1 0 0,-8-5 0 16,4-1 0-16,4 3 0 0,0-3 0 0,0-2 0 15,-1-5 0-15,8 5 0 0,-7-1 0 0,-1-7 0 16,1 1 0-16,7 0 8 0,-7-10-8 0,-1 7 8 16,4-6-8-16,4-1 8 0,3 0-8 0,-6 1 8 15,6-4 4-15,0-3 0 0,1-3 1 0,-1 6 0 16,4-6 3-16,-4 0 1 0,4-6 0 0,3 6 0 16,-7-9-4-16,1 6-1 0,2-7 0 0,-2-5 0 15,-1 5-4-15,0-6-8 0,4-2 11 0,-4-1-11 16,1 3 11-16,-1-6-11 0,0-3 10 0,0 0-10 15,-3 0 11-15,0 3-11 0,3-3 12 0,-10-3-12 16,3-7 25-16,4 10-1 0,-4-6-1 0,4-1 0 0,-7-5-3 16,10 2 0-16,-7-9 0 0,4 7 0 0,-8-7-6 15,1 6-2-15,7-3 0 0,-7-6 0 0,-1 10-12 0,-6-4 11 16,0-3-11-16,-4 7 10 0,0-7 17 0,-4 6 3 16,-6-6 1-16,3 0 0 0,-7 0-8 0,0 0-2 15,-7-3 0-15,3 3 0 0,-6-3-4 0,-4 3-1 16,0-6 0-16,3 3 0 0,-10 3-3 15,0-3-1-15,3-3 0 0,-7 6 0 0,1 4-1 0,-1-1-1 16,4-3 0-16,-4 6 0 0,-7 1 6 0,4 2 2 16,3 1 0-16,1 9 0 0,-12-4-18 0,5 4 8 15,-5 3-8-15,1-3 0 0,-4 9 0 0,-7-2 0 16,4 8-12-16,-4 1 3 16,-3 3-31-16,3 6-5 0,-10 6-2 0,3 3 0 15,-7 1-135-15,0 5-27 0,-11 4-6 0</inkml:trace>
  <inkml:trace contextRef="#ctx0" brushRef="#br0" timeOffset="34374.82">26557 1152 2016 0,'0'0'89'0,"0"0"19"0,0 0-87 0,0 0-21 15,0 0 0-15,11 0 0 0,-1 0 124 0,1 0 21 16,3 0 4-16,-3 3 1 0,3 3-121 15,0-3-29-15,0 7 0 0,0-4 0 0,0 7 0 0,4-4 0 16,-4 7 0-16,0 3 0 0,-3-1 0 0,3-2-16 16,-4 12 4-16,1-3 0 0,-1 10 12 0,-3-7-12 15,1 10 12-15,-1 6-12 0,0-4 12 0,-4 7 0 16,1 0 0-16,-4 7 0 0,-4-1 0 0,4 0 0 16,-3 7 0-16,-1-7 0 0,-3 10 0 0,4 0 10 0,-5 3-2 0,5-4 0 15,-8 4 4-15,4-3 0 0,0-7 0 0,-3 7 0 16,3 0 0-16,0-1 0 0,0 1 0 0,3-10 0 15,-3 10-12-15,0-10 0 0,-4-2 0 0,4-4 0 16,-3 0 0-16,-1 3 0 0,0-3 8 0,1-6-8 16,3-4 10-16,0 1 0 0,0 3 0 0,-4-10 0 15,-3 4-10-15,3-7 0 0,4 6 0 0,0-15 0 16,0 3 17-16,0 0 2 0,0-13 0 0,7 7 0 16,-3 0-19-16,3-4 0 0,-4-5 0 0,8 2 0 15,-1-6 0-15,4 10 0 0,-7-13 0 0,7 0 0 16,4 3 0-16,-1-3 15 0,-2 6-3 0,-1-3-1 15,3-3 4-15,4 0 1 0,-3 0 0 0,-1-3 0 16,5-3-8-16,-5 6-8 0,8 0 11 0,-4 6-11 16,0-6 12-16,0 3-4 0,0-3 0 0,4 0-8 15,-4 6 0-15,4-2 0 0,-4-4 0 0,3 6 0 16,-3-3 0-16,4-3 0 0,0 9 0 0,-1-9-9 0,1 10 9 0,3-10 0 16,-3 6 0-16,-1 4 0 0,-2-10 0 0,6 9 0 15,-4 0 0-15,1-9 0 0,-4 10 0 0,-3-4 0 16,-1-3 0-16,4 10 0 0,1-10 0 0,2 6 0 15,-6 1 0-15,-1-4 0 0,4-3 0 0,-3 6 0 16,-4-2 0-16,4-4 0 0,-1-3 0 0,1 6 0 16,-1-6 0-16,1 0 0 0,3 0 0 0,-3 0 11 0,-1 0-3 15,1-6 0-15,-4 3-8 0,3-4-11 0,-2-2 3 0,-1 0 0 16,-4-1 32-16,4 1 6 0,-3-7 2 0,-1 4 0 16,-3-4-32-16,0-3 0 0,-3-6 0 0,3 6 0 15,-4-9 8-15,1-6 1 0,-4-1 1 0,3 4 0 16,1-13-10-16,3 3 0 0,-4-6 0 15,0-3 0-15,1 3 0 0,3-7 0 0,0 11 0 16,0-11 0-16,0 7 10 0,0-6-10 0,0-7 12 16,3 4-12-16,-3 3 16 0,4-7-3 0,-4 7-1 0,4-1 0 15,-1 4 0-15,1-9-1 0,-4 5 0 0,3 1 0 16,-3-3-11-16,4-4 10 0,-1 4-10 0,1-4 10 16,-1 7-10-16,-3-1 0 0,4 7 0 0,-1-6 0 15,-3 0 0-15,4-1 0 0,-4 4 0 0,0 0 0 16,3 0 0-16,1 6-16 0,-1-3 3 0,-3 6 0 15,4 3 13-15,-1 1 16 0,-3 2-3 0,4 1-1 16,0-1-12-16,-4 7-18 0,3 3 4 0,1-3 1 0,-4-7 13 0,3 17 12 16,-3-11-3-16,0 11 0 0,4-8-9 0,-4 11 0 15,0-4 0-15,0 0 0 0,0 10 0 0,0-7 0 16,-4 7-9-16,4-1 9 0,-3 1 0 0,-1-1-10 16,1 1 10-16,-1 9-8 0,4 0 8 0,-7-6-8 15,0 6 8-15,0 0-8 0,0-3 8 0,0 3 0 16,0 0 0-16,0 3 0 0,7-3-11 15,-11 0 11-15,0 6-13 0,4-6 5 0,-3 0 8 0,-1 0 0 16,1 9 0-16,-1-9 0 0,-3 10 0 0,0-10 0 16,-4 9 0-16,1-3 0 0,-1-2 8 0,0 5-8 15,-3-3 10-15,0 4-10 0,-4-1 12 0,-3 1-3 16,3-4-1-16,-3-3 0 0,0 6 4 0,0 1 0 16,-1 5 0-16,1-5 0 0,0-10-2 0,-4 9 0 15,-3 1 0-15,3-1 0 0,0-3-10 0,4 1 12 0,0 2-12 0,3-6 12 16,1 7-12-16,2-4 0 0,5-3 0 15,-1 3 0 1,1-3-48-16,6-3-16 0,4 0-2 0,3 7-1 16,-6-1-139-16,10-6-28 0</inkml:trace>
  <inkml:trace contextRef="#ctx0" brushRef="#br0" timeOffset="35967.06">27548 2378 1234 0,'-14'0'55'0,"14"0"11"0,-7 0-53 0,0 6-13 15,0-3 0-15,4-3 0 0,-4 0 84 0,7 0 15 16,0 0 2-16,0 0 1 0,0 0-67 0,0 0-14 16,0 0-2-16,7 0-1 0,3 0-18 0,4 0 0 0,4 0 0 0,3-3 0 15,4-3 0-15,7 6-12 16,-4 0 1-16,4-3 1 0,6-3 0 0,1 6 0 0,-4 0 0 0,1 0 0 15,3 0 10-15,3 0 0 0,4-7 0 0,0 7 0 16,3 0 0-16,4 0 16 0,3 0-4 0,1-3-1 16,-1-3 5-16,1 6 0 15,-4-3 1-15,-1 3 0 0,1-6-17 0,0 2 8 0,0-2-8 0,0 6 0 16,-3 0 16-16,-5 0-4 0,-2 0-1 0,-4 0 0 16,-1 0 1-16,-6 0 1 0,-4 0 0 0,1 0 0 15,-5 0-3-15,-6-9-1 0,3 9 0 0,-7 0 0 16,0 0-9-16,0 0-11 0,-3-3 3 0,-4-4-796 15</inkml:trace>
  <inkml:trace contextRef="#ctx0" brushRef="#br0" timeOffset="36993.76">29520 1889 1602 0,'0'0'35'0,"0"0"7"0,-7 0 2 0,0 0 1 0,-3 0-36 0,6 0-9 15,4 0 0-15,-10 0 0 0,-1 6 0 0,4-3-17 16,0-3 4-16,3 6 1 0,-3-6-5 0,7 0-1 16,0 0 0-16,0 0 0 0,0 0 18 0,-7 10 0 0,4-4 0 0,3-6 0 15,0 0 15-15,-7 3 6 0,0 7 2 0,7-10 0 16,0 9 29-16,-7-3 7 0,0-2 1 0,3 8 0 16,-3-9-6-16,3 7-1 0,-3-1 0 0,4 7 0 15,-1-7-12-15,1 1-2 0,-1 5-1 0,4 4 0 16,-7-6-18-16,4 9-4 0,-1-4-1 0,4 4 0 15,-3 3-15-15,-1 4 0 0,1 5 0 0,-1-15 0 16,1 6 0-16,-1 9 0 0,0-15 0 0,1 10 0 16,-1-4 0-16,-3 3 19 0,4-9-3 0,-4-4 0 15,3 10 11-15,-3-12 1 0,0 3 1 0,4 2 0 0,-1-2-7 16,-3-3-2-16,0-1 0 0,3-2 0 0,-3 2-4 0,4-6-2 16,-4 4 0-16,3-7 0 15,1 6-14-15,-1-2 11 0,4-7-11 0,0 0 10 16,0 0 0-16,0 0 0 0,0 0 0 0,0 0 0 0,0 0-10 15,0 0 0-15,0 0 9 0,0 0-9 16,11 0 8-16,-1-7-8 0,-3 7 8 0,4-9-8 0,0 9 0 0,-4-3 0 16,-7 3 0-16,7-6 8 0,0 2-8 0,0-2 0 15,3 6 0-15,1 0 0 0,0 0 0 0,-1 0 0 16,-3 0 0-16,4 0-8 0,-4 0 8 0,3 10 0 16,1-4-9-16,-4 3 9 0,4-6 0 0,3 10-11 15,-4-1 11-15,1-2-8 0,0 6 8 0,-1-7 0 16,4 0-9-16,-3 1 9 0,-1-1 0 0,1 7 0 15,-4-13 0-15,4 3 0 0,-4-3 0 0,0 4 0 0,3-1 0 0,-10-6 0 16,7 3 9-16,-7-3-9 0,0 0 10 0,0 0-10 16,0 0 20-16,0 0-3 0,0 0 0 0,7-9 0 15,-7 9 11-15,4-7 3 0,-1-2 0 0,1 0 0 16,-4-1-18-16,4-9-3 0,-1 10-1 0,1-10 0 16,-4 3 3-16,3-9 0 0,1 3 0 15,3-3 0-15,-4 7-12 0,4-17 0 0,0 10 0 16,4 6 0-16,-4-15 0 0,4 15 10 15,-4-16-10-15,0 13 10 0,0-12-10 0,3 15 0 0,-3-9-10 0,0 3 10 16,-3 0 0-16,3 0-9 0,-3 6 9 0,3 0 0 16,-7 0 0-16,3 0 0 0,1 4 0 0,-4 2 0 15,0-3 0-15,0 7 0 0,0-7 0 0,0 7 0 16,0 0 0-16,0 2 0 0,0-2-8 0,0-1 8 0,3 1 0 16,1 9 0-16,-4 0 0 0,0 0 0 0,0-9-12 0,0 9 4 15,0 0 0-15,0 0 0 0,3-10 8 0,-3 10-13 16,0 0 5-16,0 0 8 0,0 0-9 0,0 0 9 15,0 0 0-15,0 0 0 0,0 0-9 0,0 0 9 16,0 0 0-16,0 0-9 0,0 0 17 0,-10 0 3 16,3 0 1-16,-4 6 0 0,0-2-12 0,1-4 0 15,-4 0 0-15,3 9 0 0,-3-9 0 0,0 0 10 16,3 0-2-16,-6 0-8 0,3 0 18 0,3 0-3 16,-3 0-1-16,0 0 0 0,3 0-14 0,-3-9 9 15,0 9-9-15,3-4 8 0,-6-2-8 0,6 3 8 16,-3-3-8-16,0-4 8 0,0 4-19 0,3 3-4 15,-3-3-1-15,4-4 0 16,-1 1-28-16,0 9-5 0,1-10-2 0,3 4-737 16,7 3-147-16</inkml:trace>
  <inkml:trace contextRef="#ctx0" brushRef="#br0" timeOffset="37715.43">29704 2522 403 0,'0'0'36'0,"0"0"-36"0,-7-3 0 0,3-3 0 16,4 6 189-16,0 0 31 0,-3-10 7 0,3 10 1 16,0 0-152-16,0 0-29 0,0 0-7 0,7-3 0 15,0-3 20-15,0 6 5 0,4 0 1 0,3 0 0 16,0 0 4-16,3 6 1 0,5-3 0 0,2-3 0 16,1 0-27-16,3 10-6 0,0-10-1 0,1 0 0 15,-1 0-5-15,4 0-2 0,-1 0 0 0,5 0 0 0,-5-10-10 0,8 10-1 16,4-3-1-16,2-3 0 0,5 3-6 0,3-3 0 15,-4-1-1-15,4-2 0 0,0 6 2 0,0-3 1 16,-4 2 0-16,1-2 0 0,-1 6 2 0,4-9 1 16,-4 9 0-16,-3 0 0 0,4 0-2 0,-8-3-1 15,0 3 0-15,-7-7 0 0,1 7-6 16,-4 0-8-16,-8 0 11 0,1 0-11 0,0 0 10 16,-8 0-10-16,-3 0 8 0,0-3-8 0,-3-3 0 0,3 6-14 15,-7 0 2-15,0 0 0 16,-7 0-44-16,7-6-9 0,-7 6-2 0,0 0 0 15,0 0-104-15,0 0-21 0,0 0-4 0</inkml:trace>
  <inkml:trace contextRef="#ctx0" brushRef="#br0" timeOffset="39584.78">31482 1290 1209 0,'0'0'108'0,"0"0"-87"0,-7 0-21 0,7 0 0 15,0 0 181-15,0 0 32 0,-4 6 7 0,4-6 0 16,0 0-155-16,4 10-31 0,-1-7-6 0,1 6-2 16,3-3-2-16,-4 1 0 0,5 2 0 0,-1 4 0 15,-4-7-3-15,1 3-1 0,3 7 0 0,-4-4 0 16,-3 7-20-16,7 0 0 0,-7-3 0 0,4 12 0 16,-1-3 0-16,1 13 0 0,-4-4 0 0,0 7 0 15,3 0 0-15,-3 9 0 0,-3-3 0 0,-1 6 0 0,1 10 0 16,-1 0 0-16,-3-4 0 0,0 4 0 0,4 0-10 0,-4-7 0 15,-4 4 0-15,0-13 0 0,8 6 18 0,-4-3 3 16,3-3 1-16,-3 0 0 0,0 4 16 0,4-4 4 16,3-7 1-16,0-2 0 0,0 6 7 0,0-7 2 15,7-8 0-15,-4 5 0 0,8-6-24 0,-4 7-5 16,-4-16-1-16,8 15 0 0,-4-15-4 0,0 6-8 16,0 0 11-16,-3-6-11 0,-1 9 9 0,-3-12-9 15,-3 3 0-15,3 0 9 0,-4-1 0 0,-3-8 0 16,4 5 0-16,-1-5 0 0,-3-1 11 0,0-2 3 15,7 2 0-15,-4-9 0 0,1 3-12 0,3-3-3 16,0 0 0-16,-7 6 0 0,0-6-8 0,7 0 0 16,-7 0 0-16,7 0 0 0,-4 0 12 0,-3 0-2 0,0 0-1 15,7 0 0-15,-7 0-9 0,7 0 0 0,0 0 0 0,0 0-11 16,-3-6 11-16,3 6 0 0,-8 0 0 0,5 6 8 16,-4-3-8-16,0-3-10 0,3 7 10 0,1-1-13 15,-1-3 13-15,-3-3 0 0,4 6 0 0,3-6 0 16,0 0 0-16,-4 4 0 0,1 5 0 0,3-9 0 15,0 0 0-15,0 9 0 0,0-9-11 0,-4 10 11 16,4-4-8-16,0 0 8 0,0 4 0 0,0-7 0 16,0-3-8-16,0 9 8 0,0-9 0 0,0 0 0 15,4 16 0-15,-4-16 0 0,0 0 8 0,7 0-8 16,-7 0 8-16,7 3-8 0,-7-3 0 0,7 6 0 16,7 1 0-16,-4-7 0 0,-10 0 0 0,11 0 0 15,0 0 0-15,-1 0 8 0,-10 0-8 0,7 0 0 16,4 0 0-16,-1 3 0 0,-3-3 0 0,4 6 0 15,0-3 0-15,-1 3 0 0,4-2 0 0,-3 5 0 16,3-9 0-16,0 0 0 0,0 9 0 0,0-9 0 0,0 7 0 0,4-4 0 16,-4 3 0-16,0-6-10 0,0 6 10 0,1-2 0 15,-1-4 10-15,0 0-10 0,-4 6 0 0,1-3 0 16,0-3 0-16,-4 0 0 0,3 0 8 0,-3 9 1 16,0-9 1-16,-7 0 0 0,0 0-10 0,7 0 0 15,0 7 0-15,4-4 0 0,-7 3 0 0,6-6 0 16,-3 0 0-16,4 0 0 0,-4 3 0 0,0 3 0 15,3-6 0-15,-3 0 0 0,4 0 0 0,0 0 0 16,-11 0 0-16,7 0 8 0,0 0-8 0,3 0 10 16,-10 0-10-16,7-6 10 0,-7 6-10 0,0 0 0 15,7 0 0-15,-7 0 8 0,0 0 3 0,8-3 0 16,-8 3 0-16,0 0 0 0,0 0-11 0,7 0 8 0,-7 0-8 0,3-9 8 16,1 2-8-16,-1-2 0 15,1 6 9-15,-1-3-9 0,-3-4 0 0,4 4 0 0,-1 3 0 16,1-7 0-16,-4 4 0 0,0-3 0 0,0-1 0 15,3 1 8-15,-3-1 4 0,0 1 2 0,0-7 0 0,0 4 0 16,0-4 1-16,-3 0 0 0,-1-2 0 0,1-8 0 16,3 5 5-16,-4-5 2 0,1-8 0 0,3 6 0 15,0-7-10-15,0 1-1 0,0-4-1 0,0 4 0 16,0-10-10-16,3 3 8 0,-3-9-8 0,0 6 8 16,0-3-8-16,0-3 0 0,0 3 0 0,-3 3 0 15,3 0 15-15,-4 0-3 0,1-3 0 0,-1 9 0 0,1-6-12 16,-1 0-16-16,4 1 3 0,-3-1 1 15,3 6 12-15,0-12 16 0,0 9-3 0,-4 0-1 0,4 4-12 0,0-1-16 16,4-3 3-16,-4 4 1 0,3-1 12 0,-3-3 0 16,4 4 0-16,-1-1 0 15,1-3 8-15,-4 7 4 0,3 2 0 0,-3 1 1 16,0-7-13-16,0 13 0 0,0-6 0 0,0 6 0 0,-3-3 0 16,3 3 0-16,-4-1 0 0,4 8 0 0,-3-1 0 15,3-6 0-15,-4 9-9 0,4-3 9 0,0 0 0 16,-3 7-9-16,3-4 9 0,0 1 0 0,-4-4 0 0,4 9-8 15,-4-5 8-15,4 12 0 0,-3-13 0 0,3 3 0 16,-4 4 0-16,4-4-8 0,-7 1 8 0,7 6 0 16,0-4 0-16,-3 1 0 0,-1-1 0 0,1 4-10 0,3 6 10 15,0 0 0-15,0 0-9 0,0 0 9 16,0 0 0-16,0 0-9 0,0 0 9 0,0 0 0 0,0 0-9 0,0 0 9 16,0 0 0-16,0 0-11 0,0 0 11 0,0 0-8 15,0-9 8-15,0 9 0 0,7-3 0 0,-7 3 0 16,0 0 0-16,0 0 0 0,0 0 0 0,0 0 8 15,0 0-16-15,3-7-4 0,-3 7 0 0,0 0 0 16,0 0 20-16,4-9 3 0,-4 9 1 0,0 0 0 16,0 0-12-16,0 0-17 0,0 0 4 0,0 0 1 15,0-10 12-15,0 10 0 0,0 0 0 0,0 0 0 16,0 0 0-16,0 0 0 0,0 0 0 0,0 0 0 16,-7 0 0-16,0 0 0 0,0 0 0 0,0 0 0 15,-4 10 0-15,4-10 0 0,0 9 0 0,-4-9 0 16,1 7 0-16,-1-4 0 0,1-3 0 0,-1 9 0 15,4-9 0-15,-4 6 0 0,1 1 0 0,3-4 0 16,-4-3 0-16,4 0 12 0,-3 6-4 0,-1-3-8 16,4-3 0-16,-4 10 0 0,1-10 0 0,-1 6 0 0,1-6 0 0,-5 3 0 15,5 3 0-15,-4-3 0 0,0 10 0 0,0-10 0 16,-1 3-10-16,-2-3 10 0,3 7 0 0,0-4 0 16,-1 4 0-16,5-10 0 0,3 3 0 0,-4-3 8 15,8 6-8-15,3-6 0 16,0 0-39-16,0 0-13 0,-7 3-2 0,7-3-826 15,0 0-164-15</inkml:trace>
  <inkml:trace contextRef="#ctx0" brushRef="#br0" timeOffset="42121.23">26935 3874 1522 0,'0'0'68'0,"0"0"13"16,0 0-65-16,0 0-16 0,0 0 0 0,0 0 0 16,0 0 63-16,10-6 9 0,-10 6 1 0,0 0 1 0,0 0-27 0,0 0-6 15,0 0-1-15,4 0 0 16,3-7-28-16,-7 7-12 0,0 0 11 0,0 0-11 0,0 0 8 0,0 0-8 16,0 0 0-16,0 0 9 0,0 0 0 15,0 0 0-15,0 0 0 0,0 0 0 16,0 0 24-16,0 0 5 0,0 0 1 0,0 0 0 0,0 0-12 0,0 0-3 15,0 0 0-15,0 0 0 0,0 0-12 0,0 13-2 16,-4-10-1-16,1 6 0 0,3 7-9 0,-4-3 0 16,4-4 0-16,-3 7 0 0,3 2 0 0,0-2 0 15,-4 0 0-15,8-4 0 0,-4 7 0 0,0 6 0 16,0-6 0-16,3 6 0 0,1 3 0 0,-1-9 0 16,1 13 9-16,-4-11-9 0,3 11 20 0,1-10 0 0,-1 3 0 0,1 0 0 15,-4 3-6-15,0-9-2 0,0 6 0 0,-4-3 0 16,4 3-12-16,-3 0 0 0,-1-6 8 0,1 0-8 15,-4 0 0-15,3-4 9 0,-3-5-9 0,0 9 8 16,4-4-8-16,-5-5 10 0,5-1-10 16,-1-3 10-16,1-3-10 0,3-3 10 0,0 0-10 0,0 0 10 15,0 0 7-15,0 0 2 0,0 0 0 0,0 0 0 16,0 0-3-16,0 0 0 0,0 0 0 16,0 0 0-16,0 0-16 0,0 0 10 0,0 0-10 0,0 0 8 15,0-9-8-15,3 6 10 0,-3 3-10 0,4-6 10 16,-4 6-10-16,7-10 8 0,0 10-8 0,4 0 8 15,-1-9-8-15,4 3 0 0,0 6 0 0,8-10 8 16,-5 10-8-16,8-3 0 0,0-3 0 0,-1 3 0 16,5-4 0-16,2 7 8 0,1-6-8 0,7 3 0 15,0-3 0-15,3 3 0 0,-3-4 0 0,3 7 0 0,0-3 0 0,8-3 0 16,3 6 0-16,7-3 0 0,-4 3 0 0,4-7-14 16,4 7 5-16,-4 0 1 0,0 7 8 0,3-14 9 15,11 7-1-15,0 0-8 0,4 0 0 0,-4 0 0 16,0 0 0-16,4 0-9 0,-1 0 9 0,4 0 0 15,4 0 0-15,-4 0 0 0,0 0 0 0,1 0 8 16,-8 7-8-16,3-7 8 16,4 0-8-16,-3 3 0 0,3-3 0 0,-3 0 0 0,-8 6 0 15,4-6 0-15,4-6 0 0,0 6 8 0,3 0-8 0,-4 0 9 16,-3 0-9-16,4-3 10 0,-4 3-10 0,0 0-16 16,4 0 4-16,-4 0 1 0,0 0 11 0,-7 0 0 15,-7 3 8-15,0-3-8 0,-7 6 0 0,-4-6 0 16,4 3-12-16,-3 4 4 0,-5-4 8 0,1-3 0 15,0 9 0-15,-4-9 0 0,-6 6 0 0,-1-6 0 0,0 7 0 0,-3-4 0 16,-4-3 0-16,0 0 0 0,-3 9 0 0,-4-9 8 16,4 0-8-16,0 0 0 0,-8 0 0 0,5 0 0 15,-1-3 0-15,-4 3 0 0,5 0 0 0,-5 0 0 16,1 3 0-16,-4-3 8 0,0 0-8 0,4 0 0 16,-8 0 0-16,1 0 0 0,-1 0 0 0,-3 0-12 15,-7 0 12-15,11 0 0 0,0 0 0 0,-4 0 0 16,-7 0 0-16,7 0 0 0,0 0 8 0,3 0-8 15,1 0 0-15,-4-3 0 0,4 3 0 0,-8-6-8 16,8 6 8-16,-4 0 8 0,0 0-8 0,0 0 11 16,0 0-11-16,0 0 0 0,-7 0 0 0,4 0 0 15,3 0 0-15,0-3 0 0,-7 3 0 0,0 0-11 16,0 0 34-16,0 0 6 0,0 0 2 0,3-7 0 16,-3 7-19-16,4-6-4 0,-4 3-8 0,3-3 12 15,1-4 1-15,-4 7 0 0,0-6 0 0,0-1 0 16,3 1-13-16,-3-4 0 0,4 10 0 0,-4-12 0 0,3-4 10 0,1 9-1 15,-4-5 0-15,0-4 0 0,0 0-9 0,0 0 8 16,0 4-8-16,0-14 8 0,0 10 15 0,-4-6 2 16,1 0 1-16,3 6 0 0,-4-9-10 0,4 3-3 15,-7-3 0-15,7 9 0 0,-3-9-5 0,3 3-8 16,0 0 11-16,-4 6-11 0,8 0 8 0,-4-6-8 16,-4 0 0-16,4 6 0 0,0-3 8 0,0 0-8 0,-3 3 0 0,3 1 0 15,-4-1 0-15,4 3 0 0,0-3 0 0,-3 10 0 16,-1-7 0-16,4 13 0 0,-3-13 0 0,3 16 0 15,-4-9 0-15,4 9 0 0,-4-9 0 0,4 9-9 16,0 0 9-16,0 0 0 16,-3-10-9-16,3 10 9 0,0 0 0 0,0 0 0 15,0 0-9-15,0 0 9 0,0 0 0 0,0 0-8 0,0 0 8 0,0 0 0 16,0 0-9-16,-4 6 9 0,1-2 0 0,-1 2-9 16,-3-3 9-16,4 6 0 0,3-9 0 0,-4 7-8 15,1 2 8-15,-1-6 0 0,1 10 0 0,3-13 0 16,-4 3 0-16,4 3 0 0,-7-3 0 0,7-3 0 15,0 0 0-15,-3 10 0 0,-5-4 0 0,1-3 0 16,7-3 0-16,-3 6 0 0,-4-2 0 0,3 5 0 16,-3-3 0-16,0 4 0 0,0-1 0 0,0 0 0 15,0-9 0-15,-4 16 0 0,4-16 0 0,0 16-8 0,-3-13 8 0,6 6 0 16,-3 1 0-16,4-1 0 0,-4-9 0 0,3 10 0 16,1-4 0-16,3-6 0 0,0 0 0 0,0 0 0 15,-4 3 0-15,4-3 0 0,0 0 0 0,0 0 0 16,0 0 0-16,0 0 0 0,0 0 8 0,0 0-8 15,0 0 8-15,0 0-8 0,0-9 0 0,7-1 9 16,-3 7-9-16,-1-6 0 0,4 2 8 0,0-2-8 16,-3 6 0-16,3-13 0 0,0 10 0 0,0-4 0 15,-4 1 0-15,8 0 0 16,-4-1 0-16,0 1 0 0,0-1 0 0,0 1 0 0,0 0 0 0,4-1 0 16,-4 4 0-16,0-4 0 0,-3 1 0 0,3 9 0 15,-4-16 0-15,4 16 0 0,-3-9 0 0,-4 9 0 16,7-3-8-16,-7 3 8 0,3-6 0 0,-3 6 0 15,0 0 0-15,0 0 0 0,4-4 0 0,-4 4 0 0,0 0-10 0,0 0 10 16,0 0 0-16,0 0 0 0,0 0-9 0,7 4 9 16,0-4 0-16,0 9 0 0,-3 0-8 0,3-2 8 15,0 2 0-15,3-6-10 0,1 10 10 0,-1-1-8 16,4-2 8-16,1 9 0 0,2-10 0 0,-3 7 0 16,4 2 0-16,-4-2 11 0,0 0-3 0,4-4 0 15,-4 4-8-15,-3-3 0 0,-1 2 0 0,1-5 0 16,-4 8 0-16,0-8 0 0,3-4 0 0,-6 10 0 15,-1-13-16-15,1 6 5 0,-4 7 1 0,0-13 0 16,0 7-186-16,-4-1-38 0,-10 7-7 16,-3-16-2-16</inkml:trace>
  <inkml:trace contextRef="#ctx0" brushRef="#br0" timeOffset="42980.16">26875 3896 403 0,'14'0'36'0,"-14"0"-36"0,10-3 0 0,-3 3 0 16,4-7 202-16,-4 7 34 0,4 0 6 0,-4 0 2 15,0-3-118-15,0-3-23 0,-7 6-5 0,7 0-1 16,0-3-35-16,-7 3-7 0,7 0-2 0,-4-6 0 16,5-1-39-16,-1 4-14 0,-7 3 9 0,3-6-9 0,4 3 0 0,-3-4 0 15,3-2 8-15,-7 9-8 0,7 0 12 0,-4-3 0 16,4-3 0-16,-7 6 0 0,0 0 27 0,0 0 5 15,0 0 2-15,0 0 0 0,0 0 6 0,0 0 0 16,0 0 1-16,0 0 0 0,0 0-26 16,-7 0-6-16,-3 0-1 0,-1 0 0 15,4 0-11-15,-3 9-9 0,2-9 12 0,-2 9-12 0,-1-2 8 16,4 2-8-16,0-6 0 0,-3 10 0 0,3-10 0 0,-4 6 8 16,4 1-8-16,-4-1 0 0,8 1 13 0,-8-1-4 15,4-3-1-15,0 4 0 0,0 8 1 0,-4-8 0 16,4-1 0-16,0 7 0 0,-3-7 11 0,3 10 1 15,0-9 1-15,-4 5 0 0,8-5-22 0,-5-1 0 0,1 0 0 16,4 7 0-16,-1-16 11 0,4 0-3 0,0 0 0 0,0 0 0 16,0 0-8-16,0 0 8 15,0 0-8-15,0 0 8 0,0 0 4 0,7 0 0 0,0-16 0 0,4 7 0 16,-4 6-12-16,4-13 0 0,-4 10-10 0,0-7 10 16,3-2-8-16,-3 5 8 0,1 1 0 0,2 0-9 15,-3-1 9-15,0-6 0 0,0 7 0 0,0 0 0 16,0-1 0-16,-3 4 0 0,3-3 0 0,0 5-8 15,-3-2 8-15,-1 3 0 0,1-3 0 0,-4 6-8 16,0 0 8-16,7-3 0 0,-7 3 0 0,3-7 0 16,-3 7 0-16,7 0 11 0,0-3-1 0,0-3 0 15,0 6 10-15,0 0 1 0,4 0 1 0,-4 0 0 16,-7 0-2-16,7 6 0 0,4-3 0 0,-1 4 0 16,1 2-5-16,3-6-2 0,-3 7 0 0,3-1 0 15,0 7 3-15,0-7 0 0,0 0 0 0,4 7 0 16,-1-6-16-16,-3-1 8 0,1 0-8 0,-1 1 0 0,-4-1 0 0,1 1 8 15,-1 5-8-15,1-5-837 16,0-1-170-16</inkml:trace>
  <inkml:trace contextRef="#ctx0" brushRef="#br0" timeOffset="53777.02">16044 16219 2314 0,'-7'7'103'0,"0"-4"21"0,0 3-100 0,0-3-24 0,0-3 0 0,4 7 0 16,-1-7 24-16,4 0-1 0,0 0 0 0,0 0 0 31,0 0-40-31,0 0-8 0,4-7-2 0,-1 4 0 0,8-13 12 0,-1 7 3 0,4-7 0 0,4 7 0 16,0-10-8-16,3 0 0 0,7 4-1 0,0-14 0 15,4 4 37-15,7-3 8 0,0-6 2 0,-1 5 0 16,8-5 1-16,-3-4 0 0,6-6 0 0,-7 7 0 15,-3-7-18-15,3 0-9 0,-3 0 10 0,4 0-10 16,-1-3 11-16,4-6-11 0,3 6 12 0,-3-13-12 16,3 7 24-16,-3 0-3 0,-3-4 0 0,2-2 0 15,-6 11-21-15,4-2 8 0,-5-3-8 0,1 9 0 16,0-3 18-16,0 3-1 0,3 7 0 0,-7-7 0 16,-3 15 0-16,0-5 0 0,0-1 0 0,-1 7 0 15,1 3-17-15,-4-3 8 0,1 3-8 0,-5 6 0 0,1 0 11 16,-4 0-11-16,0 1 10 0,-3 2-10 15,-4 0 15-15,0 7-3 0,0-4-1 0,-3-2 0 0,-4 8 8 0,4-2 1 16,-4-1 1-16,-4 10 0 0,1-9-11 0,-1 9-2 16,-3 0-8-16,0 0 12 0,0 0 1 0,0 0 0 15,0 0 0-15,0 0 0 0,0 0-13 0,0 0 0 16,-7-3 0-16,0-3 0 0,0 6 28 0,0 0 4 16,-4 0 0-16,1 6 0 0,-1-12-32 0,1 6 0 15,-4 0-13-15,-1 0 4 0,1 0 19 0,-3 0 4 0,-4 0 1 0,-4 0 0 16,0 0-2-16,-3 6 0 0,0-6 0 15,-1 3 0-15,-2-3-13 0,-1 0 11 0,0 6-11 0,4-3 10 16,0 4-10-16,0-4 0 0,-1-3 0 0,8 9-11 16,0-9 11-16,0 7 0 15,3-4 0-15,1 3 8 0,2-6-8 0,5 0 0 16,-1 6 0-16,4-6 0 0,4-6 0 0,3 6 0 0,0 0 0 16,0 0-8-16,0 0-5 0,10-6-1 0,1-4 0 15,3 1 0-15,4-1-4 0,6 1-1 0,1-7 0 0,3 4 0 16,4 2 5-16,0-5 1 0,-1-4 0 0,5 10 0 15,-5-1 13-15,-2 1 0 0,-1-7 0 0,0 7 0 16,0 2-11-16,-3 4 11 0,-4-3-12 0,0 3 12 16,-3-3 0-16,0 6 0 0,-4-4 0 0,0 4 0 15,0 0 19-15,-3-6 10 0,3 6 3 0,-4 0 0 16,-3 6-20-16,4-2-3 0,-4-4-1 0,0 9 0 16,0-3 1-16,0 4 0 0,0 5 0 0,-3-2 0 0,3-4 4 0,0 7 1 15,-4 3 0-15,1-10 0 0,-1 10 13 0,1-3 2 16,-4 2 1-16,0 1 0 15,0 6-22-15,-4-6-8 0,1 6 0 0,-1 3 0 0,-3-2 14 0,-3 2-3 16,3 0-1-16,0 7 0 0,-4-7-10 0,4 6 0 16,-4-2 0-16,1-1 0 15,-4 0-76-15,3 1-13 0,-3-7-3 0,-4 9-1241 16</inkml:trace>
  <inkml:trace contextRef="#ctx0" brushRef="#br0" timeOffset="74791.2">6234 12623 1465 0,'0'0'64'0,"0"0"15"0,0 0-63 0,7-10-16 16,-4 10 0-16,4-9 0 0,0 3 76 0,-3 6 13 15,-1-10 3-15,4 7 0 0,-7 3-56 0,11-6-10 16,-7-4-2-16,-4 10-1 0,7 0-15 0,-7 0-8 16,0-9 10-16,0 9-10 0,0 0 10 0,0 0-10 15,0 0 10-15,0 0-10 0,0 0 36 0,3 9 0 16,-3 1 1-16,0-1 0 0,-3 7-1 0,3-7-1 15,-11 7 0-15,4-4 0 0,0 4-2 0,0 3 0 16,-4-3 0-16,4 6 0 0,-3-7-2 0,-1 10-1 0,-3-3 0 16,3 3 0-16,-3 4 5 0,4-4 1 0,-8 3 0 0,4-3 0 15,-4 10-1-15,8-1 0 0,-15-3 0 0,14 10 0 16,-10-3-13-16,7 6-2 0,-11-7-1 0,8 4 0 16,-4-3-3-16,3-4-1 0,-3 1 0 0,7-4 0 15,-4 4-3-15,0-7-1 0,1 6 0 0,-1 1 0 16,0-7-11-16,1 0 10 0,-1 7-10 0,4-4 10 15,-11-3-1-15,8 0 0 0,-1-2 0 0,0-4 0 16,1 3-9-16,3-7 0 0,3 1 0 0,-6 3 8 16,9-9-8-16,-2-4-17 0,-4 1 4 0,7 2 1 15,-4-9-44-15,8 3-9 0,-8-2-2 0,7-4 0 16,-6 0-145 0,10 0-28-16</inkml:trace>
  <inkml:trace contextRef="#ctx0" brushRef="#br0" timeOffset="75161.83">5472 12710 921 0,'0'0'40'0,"0"0"10"0,-7-6-40 0,7 6-10 0,0 0 0 0,0 0 0 15,0 0 401-15,0 0 79 0,0 0 15 0,0 0 3 16,0 0-394-16,14 10-78 0,-4-4-16 0,-3 3-10 16,0 7 0-16,7-3 0 0,-6 2-10 0,9 4 10 15,-3 0-11-15,4 0 11 0,-8 6-8 0,8 0 8 16,-4 0 0-16,4 3-8 0,0 0 8 0,-1 1 0 16,1 5 0-16,-1 1 8 0,1 2 0 0,3 4 0 15,-3-3 20-15,3-1 4 0,0-2 0 0,0 2 1 16,4 4-2-16,-11-3-1 0,7-4 0 0,-3-6 0 15,3 10-22-15,-3-7-8 0,-1 1 0 0,1 2 9 16,0-6-9-16,-8 4 0 0,4-4 9 0,-3-3-9 16,3-3 0-16,-3 0 0 0,-1-3 0 0,-3-7 0 15,4 4-84-15,-4 3-22 0,7 0-4 0,0-10-1 16,7 7-85-16,-7-1-16 0</inkml:trace>
  <inkml:trace contextRef="#ctx0" brushRef="#br0" timeOffset="77646.03">8259 13178 2030 0,'0'0'90'0,"0"0"18"0,0 0-86 0,0 0-22 16,-4 0 0-16,4 0 0 0,0 0 54 15,0 0 6-15,0 0 2 0,0 0 0 0,0 0-62 16,0 0 0-16,4 6-16 0,3 3 3 16,3 1 13-16,1-1-12 0,3 7 12 0,0-4-12 0,0 10-3 0,4 0 0 15,6-3 0-15,-6 12 0 0,0-9 15 0,6 10 10 16,-6-10-2-16,0 12 0 0,6-6 12 0,-6 4 3 15,0-1 0-15,-1 4 0 0,4-10-23 0,-3 9-16 16,0-6 2-16,-1-2 1 0,-3-4 13 0,4 3 0 16,-4-7 0-16,0-2 0 0,-3 0-15 0,3-4-3 15,0-2-1-15,0-4-622 0,-7-3-125 0</inkml:trace>
  <inkml:trace contextRef="#ctx0" brushRef="#br0" timeOffset="77927.09">9059 13033 2386 0,'0'0'52'0,"0"0"12"0,-3 7 1 0,-4-4 3 0,0 3-55 0,0-3-13 0,3 7 0 0,-6-4 0 16,2 13 8-16,-6-4 0 0,4 4-8 0,-4 6 12 15,-4 4-12-15,4-1-15 0,-7 6 3 0,0 4 1 16,-4 6 11-16,0-7 0 0,4 7 10 0,-4 0-10 15,1 0 0-15,-5 0 0 0,8 3 0 0,-7 3 0 16,7-3 0-16,-4 3 0 0,0-2 0 0,4-1 0 0,-7 6 0 0,3-9 0 16,-3 6 0-16,3-3 0 0,4-3 8 0,4 3-8 15,-8 3 0-15,4-6 0 0,7-6 0 0,-4 6 0 16,4-10-8-16,3-6 8 16,1 0-192-16,3-9-31 0</inkml:trace>
  <inkml:trace contextRef="#ctx0" brushRef="#br0" timeOffset="78324.2">9719 12017 864 0,'-11'0'38'0,"8"0"8"0,-1-3-37 0,-3-3-9 0,0 6 0 0,-3 0 0 16,3 6 324-16,0-3 64 0,-4 7 12 0,0 6 2 15,1-1-320-15,-4 7-64 0,-4 3-18 0,-3 3 0 16,-4 13 0-16,-7 3 0 0,-3 3 0 0,-4 0 0 15,1 13 13-15,-12 3-4 0,-3 9-1 0,-7 9 0 0,0 7 24 0,-10 9 5 16,-11 10 1-16,-8 3 0 16,-6 6-8-16,-4 9-2 0,-3 0 0 0,-4 7 0 15,-7 3 7-15,4 0 1 0,7 3 0 0,-1-10 0 0,8-2-20 16,7-1-3-16,7-12-1 0,10-3 0 16,-3-4 0-16,11-8 0 0,10-10 0 0,3-16 0 15,8-10-70-15,3-8-14 0,4-1-4 0,3-15-709 16,4-13-143-16</inkml:trace>
  <inkml:trace contextRef="#ctx0" brushRef="#br0" timeOffset="78643.35">7814 12168 2833 0,'0'0'62'0,"0"0"13"0,0 0 2 0,0 0 3 0,0 0-64 0,4 16-16 0,3-4 0 0,3 10 0 15,1 0 0-15,10 3-9 0,-10 3 1 16,13 7 0-16,-10 3 8 0,11 2 0 0,0 4 0 0,3 3 0 16,4 7 0-16,10 8-8 0,4 1 8 0,7 9-8 15,10 0 8-15,4 7 0 0,0 8 10 0,4 4-10 16,7 0 27-16,6 13-1 0,4-4 0 0,4 7 0 15,0 2-4-15,0 8-1 0,-1-1 0 0,5 6 0 16,-5 3-21-16,-3 7 0 0,-6-7 0 0,-5 4 0 0,1 12 0 0,-4-6 8 16,-4-3-8-16,-3-1 8 15,-7 7-100-15,-7-3-19 0,-10 6-4 0</inkml:trace>
  <inkml:trace contextRef="#ctx0" brushRef="#br0" timeOffset="82524.89">17505 14592 748 0,'0'0'67'16,"0"0"-54"-16,0 0-13 0,0-6 0 16,0-4 104-16,0 4 19 0,0 3 3 0,0 3 1 15,0-6-67-15,-4-4-12 0,1 7-4 0,-1-3 0 16,1-4-3-16,-1 1-1 0,-3 0 0 0,0 2 0 0,4-5-19 0,-1 2-4 15,1 1-1-15,-1-7 0 0,-3 10-16 0,3-3 0 16,4 5 0-16,4-5 0 0,-4 3 18 0,3-4 0 16,8 1 0-16,-4 9 0 0,4-9 22 0,-1 2 4 15,4 7 0-15,0-3 1 0,1 3-29 0,-1-6-7 16,0 6-1-16,-4 0 0 0,1 0 1 0,0 6 0 16,-1-3 0-16,-3-3 0 0,-7 0 23 0,0 0 4 15,7 7 0-15,-7-7 1 0,0 0 3 0,0 0 0 16,0 0 0-16,0 0 0 0,0 0-14 0,0 0-2 15,0 0-1-15,0 0 0 0,0 0 3 0,4 3 1 16,-4 9 0-16,-4-9 0 0,1 7-6 0,-4-1-1 16,0 1 0-16,0-4 0 0,0 3-8 0,-4 7-3 15,-3-4 0-15,0-2 0 0,3 6-1 0,-7-1-8 16,1 4 12-16,-1-6-4 0,-3 12 4 0,3-7 1 0,-10 1 0 16,3-3 0-16,1 9 1 0,-1-6 0 0,0 0 0 0,4 0 0 15,-3 6 29-15,2-7 5 0,-2 1 2 0,3 6 0 16,-4 4-24-16,4-11-5 0,-4 14-1 0,0-10 0 15,1 9-12-15,-5-9-8 0,-2 9 8 0,2-2-8 16,-6-1 12-16,3 6-3 0,1 4 0 0,-5-4 0 16,1 4-9-16,3 6 8 0,4 0-8 0,0-7 8 15,0 7-8-15,-1 0 0 0,8-9 0 0,-3 2 0 16,-1 4 0-16,4-3 0 0,-4-1 0 0,0-2 0 16,4 3 0-16,-4-4 0 0,-3 1 12 0,4 2-4 15,-1-5 2-15,0-1 0 0,4 0 0 0,0-3 0 0,3 1 7 0,-3-1 2 16,0-3 0-16,0-6 0 15,-1 6-19-15,1-6 0 0,7-4 0 0,0-2-9 16,-4-7 9-16,4 10 11 0,4-13-3 0,-4 6 0 16,3-2-18-16,-3-4-4 0,3 3-1 0,1-6 0 15,-1 0-123-15,1 0-25 0,-1 0-5 0,4-6-967 16</inkml:trace>
  <inkml:trace contextRef="#ctx0" brushRef="#br0" timeOffset="-86167.36">24920 4733 748 0,'-14'-16'33'0,"7"16"7"0,-4-3-32 0,1-3-8 0,-1 3 0 0,1-4 0 16,-4 4 114-16,0-3 21 0,3 6 4 0,0-3 1 15,-3-3-116-15,0 6-24 0,4-7 0 0,-8 4 0 16,4 3-20-16,0 0 1 0,-4-6 0 0,0 3 0 16,1 3-5-16,-1 0 0 0,-3 0-1 0,0 3 0 15,0 3 25-15,-4-6 0 0,-3 3 12 0,3 4-4 16,0 2 8-16,1 0 3 0,-5 1 0 0,1-1 0 15,0 7-6-15,3 0-1 0,-3 6 0 0,0-7 0 16,0-5 24-16,-1 9 4 0,1-1 0 0,0 1 1 16,-4 6-29-16,0 0-12 0,1-9 8 0,-5 6-8 0,-2 3 16 15,2-6-1-15,1 9-1 0,-4-3 0 0,4 3-14 0,-4-3 0 16,0 4 0-16,8 2 0 16,-1-3 0-16,0 0 0 0,0 1 0 0,1 5 0 0,2-6 0 0,-6 7 16 15,3-7-4-15,-3 7 0 0,0-7-12 0,0 6 0 16,-4-9 0-16,3 13 0 0,1-3 0 0,0-1 0 15,-4 1 0-15,4-4 0 0,0 10 0 0,-1-4-10 16,4 1 10-16,-6 3-12 0,-5-4 12 0,5-2 9 16,-5 2-1-16,8-2-8 0,10-1 0 0,-7-5 0 15,-13 8 0-15,9-5 0 0,5-4 22 0,2 0 1 16,1 7 0-16,3-7 0 0,4-3-9 0,0 3-2 0,0 0 0 16,0-3 0-16,3 4-1 0,-3 2-1 15,10-9 0-15,-6 3 0 0,-1 3 2 0,0-3 0 16,8 0 0-16,-4-3 0 0,3 3-1 0,-3 4 0 15,4 2 0-15,-1-3 0 0,4 1-11 0,0 5 0 0,-7 0 0 0,7-5 8 16,7 8-8-16,-4-2 0 0,-6-1 0 0,2 1 8 16,5-4-8-16,-4 4 0 0,3-7 0 0,-3 3 0 15,0-3 0-15,0-2 0 0,7-4 0 0,0 3 0 16,-10 0 19-16,6 0 1 0,4 3 1 0,0-6 0 16,-3 9-12-16,3-9-9 0,-4 10 12 0,8-4-12 15,-1 9 9-15,-3-2-9 0,-7-1 0 0,4 4 9 16,6-3-9-16,-6 2 0 0,-8-2 0 0,4-1 8 15,0 4-8-15,0 3 0 0,-4-10 0 0,4 10 0 16,-3-7 0-16,6-2 0 0,4-7 0 0,-7 3 0 0,3 3 12 0,1-3-2 16,10-9-1-16,0 9 0 15,0-9 11-15,0 3 1 0,4-3 1 0,3-6 0 16,3 5 39-16,-2 4 8 0,-5-9 2 0,4 6 0 16,7 3-106-16,1-3-21 15,-12-7-4-15,4 13 0 0,0-6 49 0,4 6 11 0,-4 0 0 0,4-3 0 0,-11 3 0 16,7 3 0-16,0-3 8 0,0 1-8 0,-3-4 0 0,-1 3 9 15,8-7-9-15,-4-2 8 0,4 3-8 0,-4 0 0 16,0-4 0-16,7-5 0 0,4 5 0 0,-4-5 0 16,-3-1 11-16,6-6-11 0,8 4 14 0,-4 2-3 15,-7-9-1-15,8 10 0 0,-1-10 2 0,0 6 1 16,0-3 0-16,4-3 0 0,-7 0-5 0,3 6-8 0,0-3 11 16,-3-3-11-16,3 7 8 0,0-4-8 0,1-3 0 0,-5 0 0 15,5 0 10-15,2 0-10 0,-3 0 8 0,4 0-8 16,0 0 8-16,0 0-8 0,-1 0 8 0,1-3-8 15,0 3 0-15,0-7 0 0,-1 4 0 0,1-3 0 16,0-3 20-16,-4 5 4 0,0-2 2 0,4-3 0 16,0-1-26-16,0 1 0 0,3-1 8 15,0 1-8-15,-3-7 8 0,3 10-8 0,1-3 12 16,-1-1-4-16,0 7-8 0,4-3 0 0,-4-4-12 16,0 10 12-16,-3-3 0 0,3-3 0 0,-3 0 0 0,4 3 0 15,-1-4 0-15,0-2 0 0,4 0 0 0,0-1 0 16,3 1 0-16,-3-1 0 0,0 1 0 0,3-7 0 15,-3 7 0-15,3-4 0 0,-3-2 0 0,0-1 0 16,3 7 0-16,0-4 0 0,4-3 0 0,-3 10 0 16,2-6 0-16,1-4 0 0,4 6 0 0,-1 1 0 0,-3-7 0 15,-4 7 0-15,1-4 0 0,-1-2 8 0,0-1-8 16,1 7 10-16,2-10-10 0,1 0 10 0,0 3-2 0,0-2-8 16,3-1 12-16,-3 3-4 0,4-3-8 0,-4-3 12 15,-1 0-12-15,1 3 12 0,0-9 1 0,4 3 1 16,-1-3 0-16,0 3 0 0,4-3 7 0,-3-1 2 15,-5 1 0-15,5-3 0 0,-4 3-23 0,-4 3 8 16,0-4-8-16,-3 4 0 0,4 3 0 0,-1-3 0 16,4-3 0-16,-7-3 0 0,-1 9 0 15,1-10 0-15,0 4 0 0,0 0 0 0,0 0 0 0,-4-4 14 16,0 4-3-16,-3-6-1 0,3 2-10 0,0 1-9 16,-6-7 9-16,6 10-13 0,-3-6 13 0,6-1 0 15,-2-9 0-15,-1 6 0 0,0 4 9 0,1-10-9 16,-1 6 0-16,0 4 9 0,0-4-9 0,-3 1 10 15,0-4-10-15,0 6 10 0,-4 4-10 0,-3 0 0 0,-4-1 0 16,0 1 0-16,0 3 0 0,-3 0 0 0,-4-1 14 0,0-2-4 16,0 3 4-16,-3 0 1 0,-4-7 0 0,0 7 0 15,0-7-4-15,0 1-1 0,0-1 0 0,0 4 0 16,-4-4-10-16,5-5 0 0,-1 8 0 0,-4-8 0 16,-3 8 0-16,0-9 0 0,4 7 0 0,-4-4 0 15,0 4 0-15,3-4 0 0,-3 4 0 0,-3-1 0 16,-1 7 8-16,1-6-8 0,-1 5 0 0,1-5 8 15,-5 6 0-15,1 3 0 0,0-4 0 0,-3 4 0 16,3 3 8-16,-4-3 0 0,1 0 1 0,-1 3 0 16,0 0-17-16,-3 3 0 0,0-9 0 0,4 3 0 15,-5 3 0-15,1-3-16 0,0 0 4 0,0-3 0 0,-3 3 12 16,-1-4 0-16,0 1 0 0,1-3 10 0,-1 9-10 0,0-3 0 16,-3 6-10-16,0-6 10 15,-4 6 0-15,1 0 0 0,2-6 0 0,1 6 10 16,-7 4-10-16,3 2-17 0,-3-9 4 0,0 3 1 0,0 7 12 15,-1-4 0-15,5-3 0 0,-4 4 0 0,-1 2 0 0,1-3 0 16,-4 1 0-16,4-4 0 0,-4 10-8 0,4-4 8 16,-7-3 0-16,3 7-9 0,4-7 9 0,-7 7-13 15,-1-7 5-15,1 7 8 0,3-10-16 0,-3 9 4 16,3 1 0-16,-3 0 1 0,0-1 11 0,-1 1 0 16,1 3 0-16,-4-4 0 0,1 1 0 0,-5 9 0 15,1-10 0-15,0 4 0 0,-8 3 0 0,4-3 0 0,0 3 0 16,1-4 0-16,2 7 0 0,1-3 0 0,-4-3 0 0,0 6 0 15,4-3 0-15,-4-4 8 0,-3 7-8 0,3-9 0 16,-4 9 0-16,5-9 0 0,2 9 0 16,4-10 0-16,-3 10 0 0,7-6 0 0,-4 3 0 15,0-3 0-15,-3 6 0 0,-1-10 0 0,1 10 0 0,0-3 0 16,-4-3-15-16,0 6 3 0,0 0 0 16,4 6 0-16,3-6-6 0,0 3-1 0,-3-3 0 0,3 10 0 31,0-4-87-31,-3 3-18 0,0-6-3 0,-1 10-533 0,-3-1-106 0</inkml:trace>
  <inkml:trace contextRef="#ctx0" brushRef="#br0" timeOffset="-84322.81">20391 8314 806 0,'0'0'36'0,"0"0"7"0,0 0-35 0,0-9-8 16,0 9 0-16,-4-10 0 0,4 7 196 0,0-3 38 0,0 3 7 0,0-4 2 15,0-2-173-15,4 0-34 0,-4 2-8 0,7-5 0 16,-7-4-9-16,3 7-2 0,4-10 0 0,0 0 0 16,4 0-17-16,-4-3 0 15,3 0 0-15,5-3 0 0,2 0 0 0,1-3 0 0,-4 3 0 0,7 3 0 16,4-9 0-16,-8 9 10 0,5-10-10 0,-1 10 12 16,4-3 28-16,-4 0 5 0,0-3 2 15,0 3 0-15,4-3-16 0,-4 3-3 0,-3-4-1 0,-1 1 0 16,1 0 16-16,-1-3 3 0,1-7 1 0,3 3 0 15,-7 1-15-15,4-4-2 0,0-6-1 0,3 0 0 16,-4 7-14-16,5-7-3 0,2 0-1 0,-3 0 0 16,8-3-11-16,-1-3 10 0,4 0-10 0,-1 0 10 15,1-4-2-15,0 7 0 0,3-3 0 0,-3 3 0 16,3 3-8-16,-7 0-14 0,1 0 3 0,-1 0 1 0,-3 4 10 16,-4-1 0-16,0-3 0 0,0 0 0 0,-3 6 0 0,-1-5 9 15,-3 5-9-15,-3 0 0 0,0 4 11 0,-4-7-11 16,3 10 10-16,-3-10-10 0,-7 10 21 0,0-4-1 15,-3-6-1-15,3 4 0 0,-7-1 5 0,0-3 0 16,0 1 1-16,-4-4 0 0,0 0-12 0,1 0-2 16,-1 0-1-16,-3 0 0 0,4 6-10 0,3-6 8 15,-4 7-8-15,0-4 8 16,1 3-8-16,-1 4 0 0,1-4 0 0,-1 4 0 0,0-1 0 0,1 7 0 16,-1-6 0-16,1 5 8 0,-1 4 1 0,-3-3 0 15,3 3 0-15,-3 3 0 0,0 0-9 0,-3 3 10 16,-1 0-10-16,-3 1 10 0,3 2-10 0,-3 7 0 15,0-4 0-15,-4-3 0 0,4 10 0 0,-4-3 0 16,1-1 0-16,-1 7 0 0,-3-3 0 0,3 6 0 0,-3 0-14 0,3 9 5 16,-3 1 9-16,-4-10 0 0,-3 15 0 15,-1-5-8-15,-2-1 8 0,2 10 0 0,-6 0 0 0,3 6 0 16,-3-6-12-16,0 6 0 0,-1 3 0 0,1 0 0 16,0 7 12-16,-1-1 16 0,1-6-4 0,0 7-1 15,-8-1-20-15,4 4-4 0,0-3-1 0,-3-1 0 16,3 4 14-16,0-4 0 0,1 4 0 0,-1 6 0 15,0-4 0-15,0 1 0 0,-3 3 0 0,3 0 0 16,0 6 14-16,-4-3-4 0,5-3-1 0,-1 3 0 16,0 3-21-16,0-3-4 0,7 7 0 0,-3-7-1 15,0 3 17-15,3 3 0 0,0-6 0 0,-3 7 0 16,-4-11 0-16,3 8 0 0,1-4 0 0,0 0 0 16,-1 3 0-16,-2-3 0 0,6 6 0 0,-4 1 0 15,1-1 0-15,3 6 0 0,-3-5 0 0,3-7 0 16,-3 6-8-16,-1 4 8 0,5-4 0 0,-1 10 0 15,0-10 0-15,0 10-8 0,4-4 8 0,0 4 0 0,3-7 0 0,0 4 0 16,4-4 0-16,0 4 0 0,3 3 0 0,0-4 0 16,4-2 0-16,0 5 0 0,0-8 0 0,0-1 0 15,-1 0 0-15,1 1 0 0,4-1 0 0,-4 0 0 16,3-6 0-16,-3 3 0 0,7-3-12 0,-4-3 0 16,0 3 1-16,4-3 0 0,0 0 19 0,4 0 3 15,-1 0 1-15,4 0 0 0,-4 3-12 0,4-3 0 16,0 3 9-16,0 6-9 0,0-9 0 0,4 6 0 15,-1-3 0-15,0-3-8 0,1 3 8 0,-1-6 0 0,8 3 8 16,-4-6-8-16,3 5 0 0,5-5 0 16,-5-3 0-16,4 2 0 0,0-2 0 0,4-7 0 15,-8 3 0-15,8-3 0 0,-4 1 0 0,7-4-16 16,-3 3 2-16,3-3 1 0,-4-3 13 0,4 3 0 0,1-6 0 16,2 6 0-16,-3-6 0 0,0 0 16 0,4 6-3 0,0-10-1 15,-1 4-12-15,-3-6 0 0,1 9 0 0,2-10 0 16,1 4 0-16,-1-7 0 15,-2 10 0-15,2-9 0 0,4-1 0 0,4 7 0 0,-7-7 0 0,6 1 0 16,-2-1 0-16,2 0 0 0,1 1 0 0,-4-10 0 16,4 0 0-16,0 0 0 0,-1 0 0 0,4 0 0 15,1 0 0-15,-5-3 0 0,5 3 0 0,-5-7 0 16,4 7 0-16,-3 0 0 0,0-3 0 0,0 3 0 16,-1-6 0-16,1 6 0 0,0-9 0 0,-4-1 0 0,4 4 20 0,-1-4-3 15,1 1 0-15,0 0 0 0,3-4-17 16,-3-3-16-16,-1 1 4 0,1-4 0 0,0 0 12 0,-1 0 0 15,5 0 0-15,-5 1 0 0,1-4 0 0,0-7 0 16,-1 4 8-16,5-3-8 0,-5 0 0 16,1 3 0-16,0-3 8 0,-1-1-8 15,5-2 0-15,-1 9 0 0,3-9 0 0,1 3 0 16,-4-1 10-16,4 4-2 0,-4-3 0 0,4 3 0 0,-4-3-8 0,1 3 0 16,2-4 0-16,-2 4 0 0,-5-3 0 0,5 0 0 15,-5-7-14-15,-3 1 5 0,1 2 9 0,-1-2 9 16,3-7-1-16,-2 0-8 0,2-2 12 0,-3-8-12 15,4 7 12-15,-4-3-12 0,0 4 0 0,4-11 0 16,-4 7 0-16,0-3-12 0,1 3 12 0,-5-3 12 0,-3 3-3 0,4 9 0 16,-4-3-9-16,0 10 0 0,0 0 0 0,-7 2 0 15,4 1 0-15,-4 3-12 0,4 6 4 0,-1 1 8 32,-3-1-150-32,0-3-22 0</inkml:trace>
  <inkml:trace contextRef="#ctx0" brushRef="#br0" timeOffset="-82221.99">21855 6000 518 0,'7'0'46'0,"-7"0"-37"0,0 0-9 0,-4-6 0 15,-3 6 67-15,7 0 11 0,0 0 2 0,0 0 1 16,-11-4-61-16,4 4-20 0,7 0 10 0,-7 0-10 16,-3 4 32-16,-1-4 2 0,4 6 0 0,-3-6 0 15,3 9 14-15,-8-9 4 0,-2 10 0 0,3-4 0 16,7 3 2-16,-8-6 1 0,-2 7 0 0,-4-1 0 16,3-2-44-16,0 8-11 0,4-2 0 0,-3-4 0 15,-5 1 0-15,5 5 10 0,3-5-10 0,-4 9 10 16,0-10 14-16,1 7 2 0,3 9 1 0,-4-7 0 15,4 8 9-15,-4-4 3 0,1 3 0 0,-1 3 0 0,0 0-16 0,1 3-3 16,-4-2-1-16,-1 8 0 0,5-5-19 0,-4-1 0 16,-4 3 0-16,4 1 0 0,-4-1 0 0,4-2 0 15,-4 2 10-15,1 1-10 0,2 2 0 0,1 4 0 16,0-6 0-16,0 2 0 0,0 1 12 0,3-4-2 16,-3 4-1-16,3-3 0 0,1-7 16 0,-1 6 3 15,0-5 1-15,1 5 0 0,3 1-8 0,-4-1-1 16,0 0-1-16,1-2 0 0,-1 2-19 0,0 1 0 15,-3-1 0-15,4 1 0 0,-1-4 17 0,0 10-3 16,1-10-1-16,-1 4 0 0,0-1 12 0,4-5 3 16,-3 5 0-16,3-6 0 0,-4 7-28 0,0-7 0 15,1 3 0-15,2-2 0 0,1-1 11 0,0 0-3 16,0-3-8-16,0 3 12 0,3-3 10 0,1 4 2 16,-1 2 0-16,1-9 0 0,-1 3-12 0,1 3-1 15,2-3-1-15,1 0 0 0,0-3-10 0,0 3 0 0,-3 1 9 0,3-5-9 16,0 11 0-16,0-10 0 0,0 9 0 0,-1-9 0 15,5 3 0-15,-8 3 8 0,4 4-8 0,0-10 0 16,0 3 20-16,0 3-1 0,0-3 0 0,0-6 0 16,3 6-5-16,1-6-1 0,-1 0 0 0,1-1 0 15,-4-2 6-15,0 3 1 0,3-10 0 0,1 7 0 16,-1-7-4-16,1 10 0 0,-1-9 0 0,1 5 0 16,-1-5-2-16,1-1-1 0,-4 1 0 0,3 5 0 15,0-5-2-15,1 2-1 0,-1-6 0 0,-3 4 0 16,7-1 1-16,-3 1 0 0,-1-1 0 0,4 0 0 0,-3-2 2 0,3-7 1 15,0 9 0-15,0-3 0 16,-4 4 2-16,4-10 0 0,0 0 0 0,0 0 0 16,0 9-1-16,0 1 0 0,-3-1 0 0,3 0 0 0,-4 1-7 15,1-1-8-15,-1 7 11 0,1-3-11 16,3-4 0-16,-4 7 0 0,4-7 0 0,-3 7 0 0,3-7 0 0,-4 0 0 16,4 1 0-16,0-1 0 15,-4 1 0-15,4-1 0 0,4 1 0 0,-4-4 0 0,4 3 0 0,-4 1 0 16,7-1 9-16,0 0-9 0,0 1 9 0,-4 6-9 15,8-7 8-15,-4 7-8 0,3-4 0 0,-2-2 0 16,2-1 0-16,-3 7 0 0,4-7 0 0,-1 7 0 16,4-7 0-16,-3 1 0 0,0-1 0 0,3 7 8 15,-4-7-8-15,1 4 0 0,-1-4 0 0,5 7 0 0,-1-1 8 0,0-2-8 16,0-4 0-16,-4 7 0 0,5-7 0 0,2 7 0 16,1-3 0-16,-4 2 0 0,0 4 0 15,4-9 0-15,-1-1 0 0,-3 0 0 0,4-2 0 0,-4 2 8 16,0 0-8-16,0-2 0 0,-3-4 9 0,7-3-9 15,-1 6 14-15,1-3-2 0,-4-3 0 16,4 0 0-16,-1 0 16 0,5-3 4 0,-5 3 0 0,1 0 0 16,-4-6-20-16,4 6-3 0,-4 0-1 15,3 0 0-15,1-3-8 0,-4 3 0 0,0-7 0 0,4 7 0 16,-1 0 0-16,1-9 0 0,-4 9-10 0,4-6 10 16,-1 3 0-16,1-4 0 0,0-2 0 0,-1 0 0 15,5-1 8-15,-1 1-8 0,-4-1 12 0,5-5-12 16,2 2 23-16,-3-3-3 0,1-2 0 0,-1-1 0 15,0 0-8-15,0-6-1 0,0 9-1 0,-3-3 0 0,3 1-1 16,0-8 0-16,0 8 0 0,1-7 0 0,-5 6-1 0,1-9 0 16,-1 9 0-16,1-6 0 0,-4 0 2 0,7 6 0 15,-3-10 0-15,0 4 0 16,-1-3-10-16,-3 3 0 0,0-3 0 0,1 3 0 0,6-3 8 0,-4 2-8 16,-6-2 8-16,7 0-8 0,3-6 8 0,0 5-8 15,-7-5 8-15,0-1-8 0,-3-2 8 0,3 2-8 16,4-2 8-16,-1-4-8 0,-6 3 8 0,-1 4-8 15,11-4 8-15,-6 4-8 0,-5-1 16 0,4-3-1 16,0 10-1-16,1-6 0 0,-5-4-14 0,1 4 9 16,-4-1-9-16,3-3 8 0,4-2-8 0,-3 2 12 15,-4 4-12-15,4-4 12 0,-1 0-12 0,1-2 8 16,-4 2-8-16,-4 0 8 0,4-2 4 0,4 2 0 16,-4-6 0-16,0 6 0 0,-3-6-12 0,-1 1 0 15,8-4-12-15,-1-4 12 0,-10 7 0 0,7-3 0 0,0-3 0 0,4 9 0 16,-4-2 0-16,0-1 0 0,-3 0 0 0,3 0 0 15,3 0 10-15,-3 0-10 0,-3 0 12 0,-4 7-12 16,7-1 11-16,-7-6-11 0,0 10 10 0,-4-4-10 16,-3 3 8-16,4-2-8 0,-1-4 0 0,1 3 0 15,-8 4 8-15,1-4-8 0,3-6 0 0,0 10 9 16,-4-10-9-16,0 0 8 0,1 6-8 0,3 4 8 16,-4-4-8-16,1 4 0 0,-5-1 0 0,5 7 0 15,3-6 0-15,-4 5 0 0,-6 1 8 0,6 3-8 16,-3-3 0-16,3 3 0 0,-3 0 0 0,0 6 0 15,-4 0 0-15,4-6 0 0,4 6 0 0,-4 7 0 16,-8-4 0-16,8 7-16 0,7-7 3 0,-7 6 0 16,-3 1-22-1,2 0-4-15,5 5-1 0,-4-2 0 0,3 0-128 0,-6 6-25 0,-5 0-6 0</inkml:trace>
  <inkml:trace contextRef="#ctx0" brushRef="#br0" timeOffset="-81051.6">19805 8537 2181 0,'0'0'48'0,"0"0"9"0,0 0 3 0,0 0 2 0,0 0-50 0,0 0-12 16,0 0 0-16,0 0 0 0,0 0 37 0,0 0 5 15,7 9 1-15,4-3 0 0,-4 4-11 0,0-1-1 0,3 7-1 0,1-4 0 16,-1 4-3-16,1 3-1 0,3-3 0 0,-3-4 0 15,-1 4 13-15,4 3 2 0,-3-1 1 0,3-2 0 16,0 3-7-16,4 0-2 0,3 0 0 0,0 6 0 16,-3-10-11-16,3 4-2 0,4 6-1 0,-4-6 0 15,4 0 1-15,-1 6 0 0,8-6 0 0,-4 6 0 16,0-6-5-16,1 3-1 0,-1 3 0 0,4 0 0 16,-4 0-5-16,4-3-1 0,-1 3 0 15,5 3 0-15,-1-3-8 0,-3 3 0 0,-1 1 0 0,1 5 8 16,3 1-8-16,1-7 0 0,-8 6 0 0,4 1 0 15,-1-1 0-15,-6-5 0 0,0 5 0 0,0-6 0 16,-4 1 0-16,3-1 0 0,-2-3 12 0,-1 0-4 16,0 3-8-16,4-9 0 0,-1 0 0 0,-3-4 0 15,1 4 16-15,2-3 0 0,1-7 1 0,-4 7 0 16,4-7-17-16,-4 1 10 0,0-1-10 0,-3 1 8 16,-4-7-8-16,0 3 8 0,0 3-8 0,-3-2 8 0,-1-4 2 0,-10-3 0 15,0 0 0-15,0 0 0 0,0 0-2 0,0 0 0 16,0 0 0-16,0 0 0 0,-7-3 2 0,4-4 0 15,-8 4 0-15,1-9 0 0,-5-1 0 0,1-2 0 16,-3 2 0-16,-4-3 0 0,-1-2-10 0,1-8 0 16,-3 1 9-16,2-3-9 0,-2 0 0 0,-1 0 0 15,0-13 0-15,1 10 0 0,-1-4 0 0,0 1 0 16,1-1 10-16,-8 1-10 0,4 5 0 16,-4-5 8-16,0 6-8 0,0-7 0 0,1 7 0 0,-1-7 0 15,0 7 0-15,4 3-10 0,-4-3 10 0,4 0 0 0,0 3 0 0,-1-4 0 16,5-5 0-16,3-1 0 15,-4 7 0-15,7 0 0 0,-3-7 9 0,3 10 1 0,1-3 0 16,-1 3 0-16,0 3-10 0,4-3 0 16,-3 0 0-16,-1 6 0 0,4 0 0 0,0 4 0 15,3-4 0-15,4 9 0 0,-7-5-13 0,7 5 1 0,4 7 1 0,-5-3 0 16,1 3 11-16,4-3 0 0,3 6 0 0,0 0 0 16,0 0 0-16,0 0-15 0,0 0 4 0,7 9 1 15,0 0-2-15,4 1-1 0,-4-1 0 0,7-3 0 16,-4 10 3-16,1-3 1 0,3-4 0 0,0 7 0 15,0-1-8-15,0-2-2 0,0 3 0 0,1 2 0 16,-1-2 19-16,3 3 0 0,1 0-8 0,0 0 8 16,-4 6-12-16,3-7 2 0,1 11 0 0,0-4 0 0,3-6 10 15,0-1 0-15,-3 1 0 0,3-3 0 0,-4 3-14 0,1 0-1 16,3-4 0-16,-7 1 0 16,0-4-105-16,1-2-22 0,-1 6-4 0,0-7-1 15,-4 0-55-15,1-2-11 16,0-4-3-16</inkml:trace>
  <inkml:trace contextRef="#ctx0" brushRef="#br0" timeOffset="-79846.7">20020 8609 2466 0,'0'0'54'0,"-7"0"11"0,0 0 3 0,-4 0 1 0,4 0-55 0,-3 0-14 0,3 0 0 0,7 0 0 16,0 0 16-16,0 0 1 0,-4 6 0 0,4-6 0 16,-7 6-5-16,4-2-2 0,-1 5 0 0,1 0 0 15,3 1-10-15,-4-1 0 0,4 7 0 0,-3-7 0 16,3 10 0-16,0-3 8 0,-4-1-8 0,0 4 8 16,1 3 7-16,-1 3 1 0,1 0 0 0,-1 10 0 0,-6-4-1 0,3 10 0 15,-7-3 0-15,0-1 0 0,3 7 10 0,-7 0 3 16,1 0 0-16,-5 0 0 15,1 3 12-15,0-3 4 0,-7 6 0 0,3-3 0 0,1-3-24 0,2 3-5 16,-2-3-1-16,3 0 0 0,3 0 1 0,0-7 0 16,1-2 0-16,-1-1 0 0,7 1-15 0,-3-7 0 15,7 0 8-15,-3-3-8 0,3 0 8 0,0-3-8 16,-1-3 11-16,5 6-11 0,-4-9 8 0,3 3-8 16,-3-4 0-16,0-2 0 0,0-4 0 0,4 7 0 15,-1-7-10-15,1-2 10 0,3-7 10 0,0 0 10 0,0 0 1 0,0 0 1 16,-7 3-2-16,7-3 0 15,-8-3 0-15,8-4 0 0,-7-2-6 0,4 3-2 16,3-4 0-16,0 1 0 0,0 0-12 0,0-10 9 16,0 9-9-16,3-5 8 0,1 5-8 0,-4-9 0 15,0 10 0-15,3-7 0 0,-3 7 0 0,4-1 0 0,-4-5 0 0,0 5 0 16,0 1 0-16,4 0 0 0,-4-1 0 0,0 1 0 16,-4-1 0-16,0 1 0 0,4 3 0 0,0-4 0 15,-3 1 0-15,3-1 0 0,0 7 0 0,0-3 0 16,0-3-10-16,0 2 10 0,-4-2-13 0,4 6 5 15,0-3 8-15,0-4-13 0,0 7 5 0,0 3 8 16,0 0-8-16,0-9 8 0,0-4 0 0,0 13 0 16,0 0 0-16,0 0 0 0,0-3 0 0,0 3 0 0,-3-6 0 15,3 6 0-15,0 0 0 0,0 0 0 16,-4-10-8-16,4 10 8 0,0 0 0 0,0 0 0 16,0 0 0-16,0 0 0 0,0 0 0 0,0 0 8 0,0 0-8 0,0 0 10 15,0 0-10-15,7 7 10 0,0-4-1 0,-7-3 0 16,0 0 0-16,8 6 0 15,-5-3 1-15,4 10 0 0,0-10 0 0,-3 6 0 0,-1-3 0 16,1-2 0-16,-4-4 0 0,7 9 0 0,0 0 0 16,0-2 0-16,0 2 0 0,4 0 0 0,-1 1-10 0,1-1 12 15,-4 1-12-15,3-1 12 0,1 4-12 0,0-4 8 16,-1 4-8-16,1-4 8 0,3 7-8 0,3 2 0 16,1-8 9-16,3 9-9 0,0 3 0 0,1-4 9 15,2 1-9-15,1 6 0 0,0-3 0 0,-1 3 0 16,5 0 0-16,-1 4 0 0,0-1 0 0,4-3 0 0,7 3 0 15,-1-3 0-15,1 10 0 0,0-7 0 0,0 7 0 0,3-7 0 16,-3 6 0-16,0-6 0 0,0 7 0 0,-4-7 0 16,0 0 0-16,4 7 0 0,0-7 0 0,0 3 0 15,3-2 8-15,0-1-8 0,8 0 0 0,-5 4 0 16,5-4 0-16,-4 0 0 16,3 0 8-16,-3-3-8 0,0 3 0 0,0 7 8 0,3-7-8 0,4 13 0 15,3-10 8-15,-3 13-8 0,4 0 0 0,-4 0 0 16,0 6 0-16,-4-3 0 0,-3-3 0 0,-4 0 0 15,1 0 0-15,-5-3 0 0,8-1 0 0,-3-2 0 16,-1-3 0-16,-7-7 0 0,0 0 0 0,1 3 0 16,3-9 9-16,-1 3-9 0,-9-6 0 0,2 0 9 15,5 6-9-15,-5-9 8 0,-6 3-8 0,0-4 8 16,-4 4 1-16,7-6 0 0,4 2 0 0,0 4 0 16,-8-3-9-16,5-4 0 0,2-2 0 0,-3 5 0 15,-6 1 0-15,2-6 0 0,5-1 0 0,-5 4 8 0,1-1-8 0,-4 1 0 16,-3-4 0-16,-1-3 0 0,5 4 0 0,-8-7 0 15,-4 3 0-15,-3 0 0 0,7-2-21 0,-3 2 3 16,-7-6 1-16,-4 0 0 16,0 0-50-16,0 0-9 0,0 0-3 0,0 0 0 15,-8-6-69-15,1 2-13 0,7-2-3 0,-3-3-677 16,-8 2-135-16</inkml:trace>
  <inkml:trace contextRef="#ctx0" brushRef="#br0" timeOffset="-78714.91">22176 11917 115 0,'-22'0'10'0,"22"0"-10"0,0 0 0 0,0 0 0 0,0 0 404 0,-3 0 78 16,-8 0 16-16,8-9 3 0,3 9-351 0,0 0-70 16,-4-7-15-16,4 4-2 0,7-3-23 0,-3-3-4 15,3 5 0-15,-4-2-1 0,1-3-10 0,3-1-1 16,7 1-1-16,-3 3 0 0,-1-4-8 0,1 1-2 0,10-1 0 0,0 1 0 15,-3-7 8-15,7 7 2 0,-4 0 0 0,7-4 0 16,0-3-23-16,4 1 0 0,-7 5 0 0,6 1 8 16,5-4 0-16,-5-2 0 0,1 5 0 0,3-5 0 15,4 5-8-15,0-6 0 0,-4 7 8 0,1 0-8 16,-5-1 13-16,1 1-1 0,3 6-1 0,1-4 0 16,-12-2 7-16,5 9 2 0,-5-6 0 15,1 3 0-15,-4 3 8 0,-3-7 1 16,-4 7 1-16,4 0 0 0,-4 0-14 0,-4 0-4 0,1 0 0 0,-1-3 0 15,1 3-12-15,-4 0 0 0,4 0 0 0,-4 0 0 16,-7 0 0-16,7 0 9 0,-7 0-9 0,3 0 8 16,-3 0-8-16,11 0 0 0,-11 0 0 0,0 0 0 15,0 0 8-15,0 0 0 0,0 0 0 0,0 0 0 16,0 0 24-16,0 0 5 0,0 0 1 0,0 0 0 16,0 0-18-16,-4-6-3 0,-3 3-1 0,4-3 0 0,-1-4 20 15,-3 1 3-15,-3-1 1 0,6 4 0 16,-7-6-15-16,8-4-2 0,-8 3-1 0,4-2 0 0,0-1-5 0,-3-3-1 15,3 0 0-15,0 4 0 0,-4 2-6 0,0-6-2 16,1 4 0-16,3-4 0 0,-7 0 10 0,3-3 2 16,-3 3 0-16,3 0 0 0,1 1-12 0,-4-1-8 15,-4-6 12-15,0 9-12 0,11-3 8 0,-10-3-8 16,-5 0 0-16,1 0 0 0,0-3 11 0,4 0-11 16,-5 6 10-16,1-6-10 0,-7 3 8 15,7-3-8-15,0 6 0 0,-1 1 0 0,-6-4 0 16,7 3 8-16,-4 0-8 0,8-6 0 0,-4 6 0 0,-1-3 9 0,1 0-9 15,0-6 8-15,0 3-8 0,0 3 8 16,-4-3-8-16,4 0 8 0,0 6-8 0,3-6 12 16,-7 3-12-16,1-3 12 0,3 0-12 0,-1 6 8 15,1-6-8-15,-7 3 8 0,3-3 0 0,1 6-8 0,6-6 12 0,-3 0-4 16,0 6-8-16,-1-3 8 0,1 0-8 0,4 3 8 16,-1-6-8-16,-3 6 0 0,0 1 0 0,3-8 0 15,0 8 0-15,1-1 0 0,-15 0 0 0,7 0 0 16,4 0 20-16,-4-3-2 0,-6 4 0 0,-1 5 0 15,0-9-18-15,0 3 0 0,1 1 0 0,-1-1 0 16,0 3-16-16,4-3 0 0,0 0 0 0,3 1 0 16,-3 2 16-16,0-3 0 0,3 0 0 0,0 4 0 15,1-4 0-15,-5 0 0 0,1 0 0 0,0-6 0 16,0 6 19-16,-4-6-3 0,7 0-1 0,-3 6 0 16,0-3-15-16,0 0 0 0,3 4 0 0,0-1 0 0,4 0 0 15,-4 0-8-15,8 3 8 0,-1-2 0 0,0-1 0 16,1 3 0-16,-1-3-8 0,4 4 8 15,-4 2 0-15,4 4 0 0,0-7 0 0,-4 7 0 16,8 2-8-16,-4-2 8 0,0 6 0 0,0-7 0 16,-1 4-14-16,5 3 4 0,-1-3 1 0,-3 6 0 15,4 6-53-15,-1-3-10 0,7-3-3 0,-3 6 0 16,4 4-173-16,3-10-34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33:21.9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4879 5090 838 0,'0'0'37'0,"0"0"8"15,0 0-36-15,0 0-9 0,0 0 0 0,0 0 0 16,0 0 34-16,0 0 5 0,0 0 1 0,11 0 0 15,-11 0-26-15,10 0-5 0,-10 0-1 0,0 0 0 0,0 0-8 0,4 0 0 16,-4 0 0-16,0 0 8 16,0 0 2-16,0 0 0 0,0 0 0 0,0 0 0 15,0 0 34-15,0 0 8 0,0 0 0 0,0 0 1 0,0 0-1 16,0 0 0-16,0 0 0 0,0 0 0 16,0 0-12-16,0 0-2 0,0 0-1 0,0 0 0 0,0 0-21 0,0 0-5 15,0 0-1-15,0 0 0 0,0 0 1 0,0 0 0 16,0 0 0-16,0 0 0 0,0 0 25 0,0 0 6 15,3-9 1-15,-3 9 0 0,0 0-12 0,0 0-3 16,0 0 0-16,0 0 0 0,0 0 5 0,0 0 1 16,7-6 0-16,-7 6 0 0,0 0-14 0,0 0-4 15,0-3 0-15,0-4 0 0,0 4-4 0,0-3 0 0,0 6-1 0,-7-9 0 16,7 9-3-16,0 0-8 0,0 0 12 0,-3 0-4 16,-1-10-8-16,-3 10 12 0,7 0-12 0,-3-3 12 15,-8-3-2-15,4 6 0 0,0-7 0 0,-4 7 0 16,4-3 4-16,0 3 1 0,7 0 0 0,-10 0 0 15,2 0 3-15,1 3 1 0,4-3 0 0,-4 7 0 16,0-7-6-16,3 0-1 0,-6 0 0 0,6 0 0 16,-6 6 3-16,3-3 0 0,-1-3 0 0,1 6 0 15,-3-2 3-15,-1 2 1 0,4-3 0 0,-3 6 0 16,-8-2-4-16,4-4-1 0,-4 6 0 0,8 4 0 16,-8-4-3-16,4 4-1 0,-4-4 0 0,8 7 0 15,-8-7-2-15,4 7 0 0,3-4 0 0,4-2 0 16,-3 5-8-16,-4 4 0 0,7-9 9 0,-4 5-9 15,7 1 0-15,-6-3 0 0,6 5 0 0,4-2 8 16,-10 3-8-16,3 0 0 0,3-10 0 0,1 7 0 16,3 0 0-16,-7-4 0 0,3-3 0 0,4 7 0 0,4-6 0 0,-4-1 0 15,0 0 0-15,0 1 0 0,7-1-8 0,-7-3 8 16,7-2-8-16,-7-4 8 0,7 6 0 0,3 3 0 16,-6-9 0-16,6 10 0 0,1-10 0 0,0 0 0 15,-4 0 0-15,10 0 0 0,-10 0 0 0,4 0 0 16,-1 0 0-16,1-3 0 0,0-4 0 0,-1 7 0 15,4-9 0-15,-3 3 0 0,0 2 13 0,3-2 2 16,-4 3 0-16,-6-3 0 0,6-4-15 0,-6 1 9 16,6 0-9-16,-6-1 8 0,7 1 4 0,-4-1 1 15,3-5 0-15,-10 5 0 0,7-5-13 0,0 5 0 16,4 1-9-16,-8-4 9 0,1-2 0 0,-1 5 0 16,5 1 0-16,-1-1 0 0,-7 1 0 0,3-1 0 15,-3 1 0-15,7-3 10 0,-7 8-10 0,0-5 0 16,0 3 0-16,4-4 0 0,-4 1 0 0,3 6 0 15,-3-4 0-15,0 7 0 0,0-9 0 0,0 9 0 0,-3-9 0 0,-1 2 0 16,4-2 0-16,0 9-9 0,0-9 9 0,0 9-13 16,0-4 13-16,0-2 0 0,0 6 0 0,0-9 0 15,0 9 0-15,0-10 0 0,0 10 0 0,4 0 0 16,-4 0 0-16,0 0 8 0,0 0 0 0,0 0-8 16,0 0 0-16,0 0 0 0,0 0 0 0,0 0 0 15,0 0 0-15,0 0 0 0,0 0 0 0,0 0 0 16,0 0 0-16,0 0 0 0,0 0 0 0,0 0 0 15,0 0 0-15,0 0 18 0,0 0-2 0,0 0-1 16,0 0-5-16,3 4-1 0,-3-4 0 0,7 12 0 16,-3-9-9-16,-4-3 8 0,7 10-8 0,-7-1 8 15,3-3-8-15,1 4 0 0,-1-7 0 0,4 6 0 16,1 4 0-16,-8-1 0 0,3-2 0 0,-3-1 0 16,7 7 0-16,-7 3 0 0,7-4 0 0,0-2 0 0,-7 3 0 15,4 2 0-15,3-2 0 0,-4-3 0 0,1 2 0 16,3 4 0-16,-4-10 0 0,5 1 0 0,2 6 0 0,-10-7 0 15,7 0 0-15,0 1 8 0,-7-10-8 0,11 9 0 16,-11-3 0-16,0-6 8 0,0 0-8 0,3 10 0 16,1-1 0-16,-4-9 8 0,0 10-8 0,0-10 0 15,0 9 0-15,7-3 0 16,-7-6-43-16,0 3-1 0,3 7 0 0,-3-10 0 16,0 0-21-16,0 0-5 0,0 0-1 0,0 0 0 15,7 6-125-15,-7-6-26 0,0 0-5 0,11-6-612 0</inkml:trace>
  <inkml:trace contextRef="#ctx0" brushRef="#br0" timeOffset="1169.47">4918 4482 403 0,'0'0'36'0,"0"0"-36"0,0 0 0 0,0 0 0 16,0 0 172-16,0 0 28 0,0 0 6 0,0 0 1 15,0 0-86-15,0 0-17 0,0 0-3 0,0 0-1 16,0 0-25-16,0 0-6 0,0 0-1 0,0 0 0 15,10 3-22-15,-10-3-5 0,4 7-1 0,3-4 0 16,-7-3-16-16,10 9-3 0,1-3-1 0,-4 4 0 16,0-1 0-16,4 1-1 0,3-1 0 0,-4 0 0 15,-6 7-8-15,7 0-2 0,-1-4 0 0,1 7 0 0,3-3 6 0,0 9 1 16,-3-6 0-16,3-1 0 0,7 1 6 16,-7 6 2-16,7 4 0 0,-10 2 0 0,13-3-7 0,-10 0-1 15,8 10 0-15,-8-7 0 0,3 1 4 0,1-7 0 16,7 9 0-16,-11-5 0 15,7 5 1-15,-10 4 1 0,6-4 0 0,1-6 0 0,-4 7-8 16,-3-7-2-16,3 13 0 0,-4-13 0 0,-3 10-1 0,-3-13-1 16,-4 3 0-16,3-3 0 0,-3 3 9 15,-3-3 1-15,3 4 1 0,-7-4 0 0,3 0-1 0,-3-3 0 16,-3 3 0-16,3 0 0 0,-4-3-4 0,-3 9-2 16,7-9 0-16,-4 3 0 0,1 0-14 0,3-6 0 15,-4 0 8-15,0 0-8 0,4-3 11 0,0-1-1 16,0-2 0-16,4-4 0 0,-4-3-10 0,0-2-9 0,7-4 9 0,-11 0-13 31,11-4-77-31,-7-2-15 0,0-3-3 0,3-1-632 0,-3-5-127 0</inkml:trace>
  <inkml:trace contextRef="#ctx0" brushRef="#br0" timeOffset="8199.61">6809 4949 759 0,'0'0'33'0,"-4"0"8"0,1 7-33 0,-1-4-8 16,-7-3 0-16,4 6 0 0,7-6 47 0,-7 0 7 16,-3 0 2-16,3 3 0 0,0-3-11 0,7 0-1 15,0 0-1-15,0 0 0 0,0 0-11 0,0 0-1 16,-7 6-1-16,7-6 0 0,0 0 36 0,0 0 7 15,0 0 2-15,0 0 0 0,0 0-7 0,0 0-2 0,0 0 0 0,0 0 0 16,0 0-19-16,10 0-4 0,-10 0-1 0,11 10 0 16,-11-10-2-16,10 0 0 0,1 6 0 0,3-3 0 15,-3-3-12-15,3 0-4 0,-4 0 0 0,1 0 0 16,3-3-1-16,-3 3-1 16,3-6 0-16,-4 6 0 0,1 0 1 0,3 0 0 0,0 0 0 15,0 0 0-15,0 0-12 0,4 0-3 0,-4 0 0 16,4 0 0-16,-4 0-8 0,3 0 10 0,-2 0-10 0,2 0 10 15,1 6-10-15,-1-3 0 0,-2-3 0 0,-1 0 0 16,0 10 0-16,0-10 0 0,4 0 0 0,-8 0 0 16,4 0 0-16,-3 0 0 0,-4 0 9 0,3 6-9 15,1-6 0-15,-11 0 9 0,0 0-9 0,7 0 0 16,0 3 8-16,-7-3-8 0,0 0 0 0,0 0 0 16,0 0 0-16,0 0 8 0,0 0-8 0,-3 6 0 0,-4 4 9 0,3-4-9 15,-7-3 0-15,4 7 9 0,-3-4-9 0,-1-3 0 16,1 3 9-16,-1-3-9 0,1 4 0 0,-1-7 0 15,4 3 0-15,-11 3 0 0,8 3 0 0,-4-2 0 16,-1-4 8-16,1 6-8 0,0 1 0 0,-3-1 0 16,-1-3 0-16,0 10 0 0,1-7 0 0,-5 1 0 15,5 2 0-15,-1-2 0 0,-3-1 0 0,3 7-8 16,1-7 8-16,-1 7 0 0,4-13 0 0,-7 13 0 16,7-7 0-16,-4 1 0 0,-3-1 0 0,10 0 0 15,-6 1 0-15,3 6 0 0,-4-7 0 0,7 0 0 16,-6 1 0-16,6-1 0 0,4-3 0 0,-7 4 0 15,3-1 0-15,1 1 0 0,3 5 0 0,0-12 0 16,0 7 0-16,3-4-8 0,4-6 8 0,0 0 0 16,0 0 0-16,0 0 0 0,0 0 0 0,0 0 0 0,4 0 0 15,3 3 0-15,7 4 28 0,0-7 0 0,7 0 1 0,-3-7 0 16,3 7-29-16,4 0 0 16,-1 0 0-16,8-3 0 0,-7 3 0 0,-1 0 0 0,5 0-8 0,-5-6 8 15,1 3 0-15,0 3 0 0,3-7 0 0,-10 7 0 16,3-3 0-16,0 3 0 0,-3 0 0 0,-1-6 0 31,1 6-24-31,-1-3-2 0,1-3 0 0,-4 6 0 0,-3-10-38 0,3 10-8 0,4-9-2 16,-4-1 0-16,0 4-162 0,3 3-32 0,8-16-6 15,0 4-382-15</inkml:trace>
  <inkml:trace contextRef="#ctx0" brushRef="#br0" timeOffset="8542.69">6837 4724 414 0,'0'0'18'0,"-7"-7"4"0,3 4-22 0,1-3 0 0,-15-13 0 16,11 10 0-16</inkml:trace>
  <inkml:trace contextRef="#ctx0" brushRef="#br0" timeOffset="8969.23">6756 4664 961 0,'0'0'42'0,"0"0"10"16,7 6-42-16,3-3-10 0,-6 4 0 0,3-7 0 0,0 9 108 0,4-9 19 15,-1 6 4-15,1-3 1 0,-1-3-53 16,4 0-11-16,-3 0-1 0,3-3-1 0,0-3-30 0,0 6-5 15,4 0-2-15,-7 0 0 0,6-3-16 0,1-3-3 16,-1 6-1-16,5 0 0 16,-5 0-9-16,1-7 0 0,7 7 9 0,-8 0-9 0,4-3 0 0,1 3 8 15,2 0-8-15,-10 0 0 0,8 0 0 16,-12 3 0-16,8-3 0 0,-1 0 0 0,-2 0 12 16,-5 0-1-16,4 0-1 0,-3 0 0 0,-1 0 28 0,-3 0 6 15,-7 0 0-15,0 0 1 0,0 0-22 0,0 0-5 16,0 0-1-16,11-3 0 0,-11 3 9 0,4 0 2 15,3 0 0-15,-7 0 0 0,0 0-1 0,3-9 0 16,4 3 0-16,-7-4 0 0,0 1-27 0,0-1 0 16,0 10-9-16,0-6 9 0,0-3 0 0,-7-1 9 15,0 10 1-15,4-3 0 0,-4-3-10 0,-1 3 0 0,-6 3 0 0,4 0 0 16,6 0 0-16,-10-7 0 0,7 7-8 0,4 7 8 16,-15-7 0-16,11-7 0 0,7 7 0 0,-11 0 0 15,4-9 0-15,0 9 10 0,7 0 1 0,-7-3 0 16,4-3-11-16,3-1 12 0,-11 4-12 0,7 3 12 15,4 0-12-15,-7-6 10 0,4 3-10 0,3 3 10 16,-11 0-10-16,4 0 0 0,7 0 0 0,-7 3 8 16,0 3-8-16,7-6-17 0,-3 0 4 0,3 0 1 15,-7 3-48-15,7-3-10 0,0 0-2 0,0 0 0 16,-8 7-142 0,8-7-29-16</inkml:trace>
  <inkml:trace contextRef="#ctx0" brushRef="#br0" timeOffset="9456.03">7846 5009 633 0,'0'0'56'0,"0"0"-44"0,0 0-12 0,0 0 0 15,0 0 192-15,0 0 37 0,0 0 7 0,0 0 2 16,7 9-139-16,-7-9-28 0,14 0-6 0,-11 0-1 16,-3 0-17-16,11 3-4 0,0 4-1 0,-1-7 0 15,1 0 1-15,3 6 0 0,-3-3 0 0,-1-3 0 0,4 0-43 0,0 0 0 16,4 0 0-16,-4 0 0 0,4 0 0 0,3 6 0 15,-7-12 9-15,4 6-9 16,3 0 8-16,-4-3-8 0,8-3 8 0,0 6-8 16,-11-7-18-16,4 4-8 0,-4 3-2 0,3 0 0 15,-3 0-11-15,1 0-2 0,-8-6-1 0,3 6-509 16,1-3-101-16</inkml:trace>
  <inkml:trace contextRef="#ctx0" brushRef="#br0" timeOffset="9741.28">7860 5181 1094 0,'0'0'97'0,"0"0"-77"0,0 0-20 0,7 7 0 16,0-7 164-16,0 3 30 0,0 3 6 0,7-6 0 15,-10 0-120-15,6 3-25 0,1 3-5 0,0-6-1 16,3 0-12-16,-4-6-2 0,8 6-1 0,-4 0 0 16,0 0-24-16,0 0-10 0,4-3 8 0,3 3-8 15,-3 0 0-15,3 0 0 0,3 0 0 0,1 0 0 32,-4 0-33-32,4-6-9 0,-4 6-2 0,0-3 0 15,4-4-140-15,0 7-29 0,-1-3-6 0,-2-3-1 0</inkml:trace>
  <inkml:trace contextRef="#ctx0" brushRef="#br0" timeOffset="10434.41">9155 4984 1609 0,'0'0'71'0,"0"0"15"0,3 0-69 0,4-10-17 15,0 4 0-15,-3-3 0 0,3 6 21 0,0-7 1 16,0 4 0-16,0-3 0 0,0-1-22 0,0 1 0 0,-3-1 0 15,3 10-8-15,-7-15 8 0,0 15 0 0,0-10 8 0,-4 1-8 16,1 9 0-16,-4-3 0 0,0-4 0 0,-1 7-8 16,-2 0 33-16,-1 7 7 0,-3-4 2 0,0 3 0 15,0-3-1-15,0 7 0 0,-4-1 0 0,1-3 0 16,-1 4 12-16,0 5 3 0,1-2 0 0,-1-4 0 16,4 7-19-16,0-7-3 0,-4 10-1 0,4-9 0 15,-4 5-13-15,4 4-4 0,4-3 0 0,-1-4 0 16,1 4 5-16,-5 3 1 0,8 0 0 0,4-4 0 15,-4 4-23-15,7-3-5 0,0-4-1 0,0 7 0 0,3-3 23 16,1-7 5-16,-4 7 1 0,7-13 0 0,3 7-14 16,5-4 0-16,-5 3 0 0,4-9 0 15,0 6 0-15,4-2 0 0,-4-4 0 0,4-4 0 16,-1-2 10-16,1-3-1 0,0 3 0 0,3 2 0 0,-7-5-9 16,4 3 8-16,-1-13-8 0,1 9 8 0,-4 1-8 15,0-7 0-15,0 7 0 0,-3 0 0 0,3-10 0 16,-3 3 0-16,-8 7 9 0,4-10-9 0,0 0 12 0,-3 0-1 15,-1 4-1-15,-3-4 0 0,0 9-10 0,0-5 0 16,-3 5 0-16,-1 1 0 0,1 6 8 0,-4-4 2 16,7 7 1-16,-7 0 0 0,7 0 14 0,-4 10 3 15,0-1 1-15,1 1 0 0,-1-1-13 0,1-3-4 16,-1 10 0-16,4-3 0 0,0 2-4 0,4-5 0 0,-1 8-8 0,1-2 12 16,-1-3-12-16,5 2 8 0,-1 4-8 0,0 0 0 15,3-3 8-15,1-4-8 0,3 4 0 0,-4 3 9 16,5-10-22-16,-1-3-5 0,0 4-1 0,0-1 0 31,-7 1-39-31,4-10-8 0,3 6-2 0,-4-3 0 16,1-3-116-16,-1 0-24 0,8-9-5 0,-4-1-579 0</inkml:trace>
  <inkml:trace contextRef="#ctx0" brushRef="#br0" timeOffset="10808.37">9458 5260 864 0,'0'0'76'0,"0"0"-60"0,0 9-16 0,4-3 0 16,-1-2 268-16,1 5 50 0,3 0 10 0,-7-9 3 0,0 0-247 0,7 7-50 15,-7-7-10-15,7 3-1 0,-7-3 9 0,0 0 1 16,0 0 1-16,0 0 0 0,0 0-34 0,0 0 0 16,0 0 0-16,0 0 0 0,7-3 28 0,-7 3 0 15,3-7-1-15,1 4 0 0,-1-6 27 0,1-1 6 16,-1 1 0-16,1-7 1 0,-4 7-7 0,0-7-2 15,3 4 0-15,-3-4 0 0,-3-3-25 0,3 4-6 16,0-10-1-16,0 6 0 0,-4 0 8 0,1 0 0 16,3 0 1-16,0-6 0 0,-4 6-18 0,4 4-11 15,-3-7 12-15,3 0-12 0,0 9 0 0,0-6 0 16,0 4 0-16,0-1 0 0,0-3 0 0,0 10 12 16,0-1-4-16,0 1-8 0,3 3 0 0,-3-4-16 15,4 1 2-15,3 6 0 0,-4-3 14 0,-3 6 0 16,15-4-10-16,-12 4 10 0,8-6-23 0,-1 12 0 15,1-2 0-15,3 2 0 16,4-3-34-16,3 3-7 0,0-3-2 0,0 4 0 16,7-4-140-16,1 3-28 0,-1-3-6 0,0 3-672 0</inkml:trace>
  <inkml:trace contextRef="#ctx0" brushRef="#br0" timeOffset="11486.78">10199 4965 633 0,'0'0'56'0,"0"0"-44"0,0 0-12 0,0 0 0 16,7 0 214-16,-7 0 41 0,0 0 8 0,10-6 1 0,-2 6-158 16,-8 0-32-16,0 0-6 0,0 0-2 15,3-10-29-15,-3 10-5 0,0 0-2 0,-3-3 0 0,-5-3-4 0,5 3-1 16,-8 3 0-16,4-6 0 16,-7 6-16-16,4 0-9 0,-5 0 10 0,5 0-10 15,-8 0 19-15,1 6-3 0,3-3 0 0,-4 3 0 16,0-3 23-16,4 7 4 0,-4-4 1 0,1 3 0 0,3 1-28 0,0 9-4 15,0-4-2-15,3-5 0 0,0 5 0 0,4-2 0 16,0 3 0-16,4-4 0 0,-1 10-2 0,4-9 0 16,0 2 0-16,4 4 0 0,-4-3-8 0,7-4 0 15,3-2 0-15,-3 5 0 0,8-5 0 0,-1-1 0 16,0 1 0-16,3-1 0 0,1-9 0 0,0 0 0 16,-4 6 9-16,3-12-9 0,1 6 9 0,0-3-9 0,-4-3 12 15,7-4-12-15,-3 1 12 0,-1-1-12 0,1-5 12 0,0 5-12 16,-4 1 23-16,0-4-3 0,3-2 0 0,-6-1 0 15,-4 7-20-15,0-10 0 0,4 0 0 16,-1 3 0-16,-6 4 0 0,-1-4 11 0,1-3-3 0,-4 4 0 16,3 5-8-16,-3-2 0 0,-3-1 0 0,-1 4 0 15,1 6 0-15,-1-4 10 0,-10 4-10 0,4-3 10 16,6 6-10-16,-7 6 0 0,4-6 0 16,0 0 0-16,-3 3 0 0,3-3 0 0,7 0 0 0,0 0 0 15,-7 10 0-15,7-10 0 0,0 6 0 0,0 3 0 16,0-9 0-16,0 10 0 0,3-1 0 0,1 1 8 15,3-4-8-15,0 3 0 0,-4-6 0 0,8 10 0 16,-1 0 0-16,-2 2 0 0,-1-2 0 0,0 2 0 16,3 4 0-16,-3 0 0 0,0-3 0 0,0 3 0 15,-3 6 0-15,3-7-9 0,4 1 9 0,-4 0-13 0,-4-3 13 0,4 3 0 16,7-1 0-16,-3 1 0 0,-4-3 0 0,4 3 0 16,-1-4 0-16,4 4 0 0,-3-3 8 0,-8-4-8 15,1 4 9-15,-1 0-9 0,12-4 0 0,-12 7 0 16,-6-3 0-16,3 3 0 0,0-1 0 0,0-2 0 15,-8 3 0-15,1 0 0 0,-3-4 0 0,-1 4 0 16,4-3 0-16,-7 3 0 0,-7 0 8 16,3-1-8-16,1 1 0 0,3-3 9 0,-8 3-9 0,1-4 10 15,0-2-10-15,0 3 10 0,0-7-10 0,0 0 8 16,-4-2-8-16,4-7 8 0,-1 0-26 0,-2-7-6 16,3 4 0-16,-1-12-724 15,1 5-144-15</inkml:trace>
  <inkml:trace contextRef="#ctx0" brushRef="#br0" timeOffset="12160.76">10643 5018 1440 0,'0'0'128'0,"0"0"-103"0,0 0-25 0,0 0 0 16,0 0 193-16,0 3 34 0,4 10 6 0,-1-4 2 15,-6-5-185-15,3 5-37 0,0 0-13 0,3-2 9 16,-6 2 6-16,3 0 1 0,0 7 0 0,3-3 0 16,-3-4-16-16,4-3 0 0,-8 10 8 0,1-3-8 15,6-7 0-15,1 3 0 0,-8 1 8 0,4-10-8 0,0 0 28 16,0 0 4-16,0 0 0 0,0 0 0 0,0 0-7 0,0 0-1 15,7-7 0-15,-7 7 0 0,4-3 23 0,-1-6 4 16,8-1 1-16,0-5 0 0,-4-1-26 0,0 7-5 16,3-10-1-16,1 0 0 0,3 0-12 0,-7 0-8 15,0-6 8-15,0 10-8 0,7-7 0 0,-3 0 0 16,-8 9 0-16,4-2 0 0,1 5-12 0,-1 10 2 16,0 0 1-16,-7 0 0 0,0 0 9 0,0 10-8 0,7 5 8 15,-7-2-8-15,-4 2 0 0,1 4 0 0,10-3 0 16,0-7 0-16,-4 10 8 0,4-3 0 0,0-4 8 0,8-2-8 15,-1-1 0-15,-4 4 0 0,-6-10 0 0,6 6 8 16,8 1-8-16,-4-10 11 0,-14 0-11 16,0 0 12-16,11 0-3 0,-1-10 0 0,4 1 0 0,-7-1 0 15,-3 1-9-15,3 3 0 0,7-4 0 0,-3-2 0 16,-8-4 0-16,4-3 0 0,4 4 0 0,3-4 0 16,-3 0 0-16,-1 3 0 0,1-2 9 0,-1-1-9 15,4 9 0-15,-3-5 0 0,-7 5 0 0,3 1 0 16,7 9-12-16,-7-3 4 0,-7 3 0 0,0 0 0 15,10 3 8-15,1 3 12 0,-4-3-2 0,-7-3-1 16,3 10-9-16,5-4 0 0,2 3 0 0,-3-9 0 16,-7 0 8-16,4 10 2 0,6-1 1 0,1 1 0 15,-4-1-11-15,7 16 0 0,-7-16 0 0,4 10-9 16,-1 0-1-16,-6-3 0 0,3 3 0 0,7-1 10 0,-3-2 0 16,-4 3 0-16,0 0 0 0,0-4 0 0,3 4 0 15,-3-3 0-15,4-4 0 0,-11-2-8 0,7 5 0 16,4-5 0-16,-4-4 0 15,-7-6-37-15,0 0-7 0,10 0-2 0,1-6-745 16,-4 3-149-16</inkml:trace>
  <inkml:trace contextRef="#ctx0" brushRef="#br0" timeOffset="12388.36">11561 4984 2530 0,'0'0'112'0,"0"9"24"0,-4 1-109 0,4 5-27 0,7-5 0 0,0 9 0 15,-3-4 47-15,3-2 4 0,3 2 1 0,1 4 0 16,-4-3-42-16,0-7-10 0,0 7 0 0,0-3 0 16,0-4 0-16,0 0 0 0,-7 1 0 0,4-1 0 31,3-3-101-31,-7-6-23 0,0 0-4 0,0 0-600 0,0 0-120 0</inkml:trace>
  <inkml:trace contextRef="#ctx0" brushRef="#br0" timeOffset="12588.83">11582 4689 1785 0,'-18'-19'159'0,"15"13"-127"0,6-3-32 0,-3 9 0 16,-7-13 176-16,3 4 30 0,8 2 6 0,-4 7 0 0,4-6-123 0,-4 6-25 15,0 0-4-15,0 0-2 0,0 0-35 0,0 0-7 16,0 0-2-16,0 0 0 16,3 6-64-16,-3-6-13 0,0 10-2 0,-3-1-1 15,6 1-136-15,4-1-27 0,-3 7-6 0,-4-16-1 0</inkml:trace>
  <inkml:trace contextRef="#ctx0" brushRef="#br0" timeOffset="13129.9">11934 4858 2127 0,'0'0'47'0,"0"0"9"0,4 10 3 0,3-1 1 0,-7 1-48 0,4 5-12 16,3-15 0-16,-4 10 0 0,4-1 12 0,-3 1 0 15,-1-1 0-15,4 0 0 0,-3 1-12 16,-1-1 0-16,1-3 9 0,-4 4-9 16,0-1 10-16,0-9-2 0,0 0-8 0,0 0 12 0,0 0 2 0,0 0 0 15,0 0 0-15,0 0 0 0,0 0 10 0,0 0 3 16,0 0 0-16,0 0 0 0,0 0 27 0,0-9 6 16,0-1 0-16,3 1 1 0,1 0-17 0,3-7-3 15,-3 3-1-15,3-2 0 0,3-4-25 0,-3 3-6 16,0-9-1-16,4 6 0 0,-1 10-8 0,5 0 0 15,-5-1 0-15,1 7 0 0,3-3 0 0,-4 6-11 0,5 9 3 0,-1-9 0 16,0 10 8-16,0-1 11 0,4 0-3 0,-1 7 0 16,4 0 8-16,1-4 0 0,-5 4 1 0,4-7 0 15,-3 10 18-15,0-3 3 0,3-4 1 0,-4 4 0 16,5 0-29-16,-5-4-10 0,1-2 0 0,-1 5 9 16,1-5-9-16,0 9 0 0,-1-4 0 0,-2-2-11 31,-5 2-117-31,1 4-23 0,-4 0-5 0</inkml:trace>
  <inkml:trace contextRef="#ctx0" brushRef="#br0" timeOffset="18294.25">10619 5733 806 0,'-7'0'72'0,"-4"0"-58"0,11 0-14 0,0 0 0 16,-11-3 95-16,8-3 16 15,3 6 3-15,-4-10 1 0,4 4-70 0,0 6-13 0,-3-3-4 0,3 3 0 16,3-6-12-16,-6 3-4 0,-4-4 0 0,0 4 0 16,7 3-12-16,0 0 0 0,-11 0 0 0,1 0 0 15,2 3 30-15,8-3 3 0,-7 0 1 0,-3 7 0 16,-8-4 46-16,11-3 10 0,7 0 2 0,0 0 0 15,-10 9-6-15,10-9-1 0,0 0 0 0,0 0 0 16,0 0-7-16,0 0-2 0,0 0 0 0,10 0 0 16,1 6-24-16,-4-6-6 0,-7 0-1 0,10 0 0 15,4 0-23-15,1 0-5 0,-5 0-1 0,1 0 0 16,-11 0-16-16,10 0 0 0,4 0 0 0,1 0 0 0,-5 0 0 0,4 0 0 16,7 0-12-16,-3 0 12 0,-7 0 0 0,6 4 10 15,4-4 0-15,1 0 0 16,-1 6 9-16,-7-6 1 0,0 0 1 0,7 6 0 0,0-6-11 15,-3 3-2-15,-7-3-8 0,-1 0 12 0,8 0 3 0,-8 0 0 16,-10 0 0-16,0 0 0 16,0 0-6-16,0 0-1 0,11 10 0 0,-11-10 0 0,0 0-8 0,0 0 0 15,7 6 9-15,-7-6-9 0,-11 9 9 0,8-5-9 16,3-4 12-16,0 0-12 0,0 0 0 0,-7 9 0 16,0 7 0-16,0-7 0 0,7 0 0 0,-11-2 0 15,-3 2 0-15,0 1 0 0,7-1 0 0,-4 0 0 0,-6 1 0 0,-1-1 0 16,0 1 0-16,1-1 0 0,3 7 0 15,-4-7 0-15,-3 7 0 0,0-4 0 0,10-2 0 0,-3 5 0 16,-4-5 0-16,4 5 0 0,4-5 0 0,3-1 0 16,0 1 0-16,-1-1 0 0,-6 0 0 0,7 1 0 15,7-1 0-15,-3 1 0 0,-8 2 0 0,1-9 0 16,10 7 0-16,-7-1 0 0,-1 1 0 0,-2-4 0 16,3 3 0-16,3 1 0 0,1-1 0 0,-4-3 0 15,-4-2 0-15,4 5 0 0,7-9 0 16,0 6 0-16,0-3 0 0,4 4 0 0,6 2 0 0,1-3 0 15,3-3 0-15,-4-3 0 0,1 0 0 0,3 0 0 16,4 0 19-16,-1 0 9 0,-2 0 3 0,-1 0 0 16,7 0-18-16,-4 0-3 0,1-3-1 0,-4 3 0 15,0 0-9-15,4 0 0 0,3 0 0 0,-7 0 0 16,0 0 0-16,0-6 0 0,4 6 0 0,3 0 0 16,-7 0 0-16,4 0 0 0,3 0 0 0,0 0 0 0,-3 0 0 0,-4 0 8 15,0-6-8-15,0 3 0 0,8 3 0 0,-8 0 0 16,-11 0 0-16,4-7 0 15,4 7-50-15,-1 0-2 0,-10 0-1 0,0 0 0 16,0 0-143-16,-7-9-28 0,7 9-5 0</inkml:trace>
  <inkml:trace contextRef="#ctx0" brushRef="#br0" timeOffset="26467.53">13931 4338 403 0,'0'0'36'0,"0"0"-36"15,7 0 0-15,-3-13 0 0,3 10 86 16,-7 3 10-16,10 0 3 0,-3-6 0 0,-7 6 13 16,8-3 2-16,-8 3 1 0,3-6 0 0,-3 6-45 0,7 0-9 15,-7 0-1-15,4-10-1 0,-4 10-34 0,0 0-6 16,0 0-2-16,0 0 0 0,7-3-17 0,-7 3 10 15,0 0-10-15,7-6 8 0,-7 6 18 0,7 0 3 16,0 0 1-16,-7 0 0 0,0 0 17 0,7 0 3 16,0-3 1-16,-7 3 0 0,0 0 7 0,0 0 2 15,0 0 0-15,0 0 0 0,0 0-9 0,0 0-2 0,0 0 0 0,0 0 0 16,0 0-17-16,0 0-4 0,-7 3-1 0,0 3 0 16,0-3-27-16,0-3 0 0,0 0 0 0,0 10 0 15,3-10 8-15,-3 0-8 0,0 0 8 0,0 6-8 16,0-3 0-16,0-3 0 0,0 6 0 0,-4-6 0 15,4 0 9-15,0 0-9 0,-3 3 10 0,-5 4-10 16,5-1 36-16,-4-6 2 0,0 3 0 0,-1 3 0 16,-2-3-5-16,3-3-1 15,0 7 0-15,-4-4 0 0,0 3-16 0,4-3-4 0,-3 4-1 0,6-4 0 16,-3-3-11-16,3 6 8 0,1-3-8 0,-1-3 8 16,1 6-8-16,-5-6 0 0,8 7 0 0,-3-4 8 15,-4-3-8-15,3 0 0 0,1 6 0 0,-1-3 0 16,0 7 0-16,4-10 0 0,-3 0 0 0,-1 6 0 15,1-3 0-15,3 3 0 0,-4-6 0 0,4 3 0 0,-4 4 0 0,8-1 8 16,-4-3-8-16,0-3 8 16,3 9-8-16,-3-9 10 0,4 7-10 0,3-7 10 0,-4 3-10 0,4-3 8 15,0 0-8-15,0 0 8 0,0 0-8 0,0 9 0 16,4-2 9-16,3-4-9 0,0 3 8 0,0-3-8 16,7 3 8-16,0 4-8 0,4-10 8 0,3 6-8 15,0-3 10-15,0-3-10 0,0 10 15 0,4-10-3 16,3 0-1-16,0 6 0 0,1-3-3 0,-1 3-8 15,0-6 12-15,-3 0-4 0,-1 3-8 0,1 4 0 16,-4-1 0-16,0-3 0 0,1-3 0 0,-5 9 0 16,1-2 0-16,0-4 0 0,-1 3 0 0,-3-3 0 15,0-3 12-15,1 10-4 0,-1-10-8 0,0 9 0 16,-4-9 0-16,1 6 0 0,-1 1 0 0,1-4 0 16,-7 6 0-16,-1 1 8 0,-3-10-8 0,4 0 8 15,-1 15-8-15,-6-15 8 0,-4 10-8 0,3-1 0 0,-7 0 0 0,1 7 0 16,-4-13 0-16,0 13 8 0,-4-7-8 0,4 7 8 15,-7-3-8-15,3-4 0 0,-7 0 0 0,4 7 0 16,-3 0 0-16,2-7 0 0,-2 4 8 0,-5-4-8 16,1 7 0-16,4 3 0 0,-1-13 0 0,0 3 0 15,0 10 0-15,4-9 0 0,4-1 8 0,-4 7-8 16,-4-7 0-16,4 10 0 0,-1 0 0 0,5-10 0 16,-4 7 0-16,3-7 0 0,4 10 0 0,-4-10 0 15,8 7 0-15,-1 0 0 0,1-4 0 0,2 4 0 16,5-7 0-16,-4 1 0 0,7-1 0 0,0 7 0 15,3-13 0-15,1 6 0 0,3 1 0 0,-3-4 8 16,3 3-8-16,0 1 8 0,3-1-8 0,1 1 8 16,-4-4 2-16,3-3 0 0,5 7 0 0,-5-4 0 15,1 3 9-15,-1 1 1 0,4-1 1 0,4-3 0 0,0-3-9 16,-4 4-3-16,0-4 0 0,4 3 0 16,-4-3-1-16,3 4-8 0,4-1 12 0,1-3-4 0,-5-3-8 0,4 9 8 15,1-9-8-15,-5 0 8 0,1 10-8 0,0-10 0 16,-1 0 0-16,1 0 0 0,-1 0 0 0,-2 0-16 15,-1 0 3-15,0 0 0 16,3-10-31-16,-2 10-5 0,2-3-2 0,1-3 0 16,3 6-20-16,0-3-4 0,4-3-1 0,-4-1 0 15,-3 4 11-15,3-3 1 0,7 6 1 0,0-3 0 16,-3 3-11-16,-4-7-2 0,-3 4-1 0,-1 3-864 0</inkml:trace>
  <inkml:trace contextRef="#ctx0" brushRef="#br0" timeOffset="27232.51">13684 5680 345 0,'0'0'31'0,"0"0"-31"0,0 0 0 0,0 0 0 16,0 0 175-16,0 0 29 0,7 0 5 0,0-9 2 15,-7 9-121-15,0 0-24 0,0 0-5 0,0 0-1 16,0 0 15-16,0 0 2 0,0 0 1 0,0 0 0 16,0 0-8-16,0 0-2 0,0 0 0 0,0 0 0 15,-3 9-31-15,-1 0-6 0,-3 1-2 0,0-1 0 0,7 1-29 0,-7 5 0 16,4 1 0-16,-4-3 0 0,0 2 0 0,-4 4 0 15,0 0 0-15,4-3 0 0,0 2 0 0,-3 1 0 16,3-3 0-16,-4 3 0 0,0-4 28 0,4-2 0 16,0 3 0-16,4 2 0 0,-1-8-6 0,1 5-2 15,3-5 0-15,0-1 0 0,0 1-20 0,0-10 8 16,0 0-8-16,0 0 0 16,0 0-137-16,7 0-32 0,3 0-7 0</inkml:trace>
  <inkml:trace contextRef="#ctx0" brushRef="#br0" timeOffset="27476.86">13589 5536 1324 0,'0'0'118'0,"0"0"-94"0,0 0-24 0,0 0 0 16,0 0 159-16,0 0 27 0,0 0 6 0,0 0 0 16,0 0-148-16,0 0-29 0,0 0-7 0,0 0 0 0,0 0-8 0,7 0-8 15,-7 0 8-15,0 0-12 16,0 0-92-16,7 0-20 0,4 0-3 0,-1 3-1 16</inkml:trace>
  <inkml:trace contextRef="#ctx0" brushRef="#br0" timeOffset="27965.55">13723 5777 1036 0,'0'0'92'0,"0"0"-73"16,0 0-19-16,0 0 0 0,0 0 198 0,7 6 36 15,0-6 7-15,4 0 2 0,-1 0-163 0,1 4-32 16,3-4-6-16,0 0-2 0,0 0-28 0,0-4-12 16,4-2 8-16,-4 0-8 0,0 6-13 0,-3-3-8 15,3-3-2-15,-3 6 0 16,-1 0-51-16,1-4-10 0,-4 4-3 0</inkml:trace>
  <inkml:trace contextRef="#ctx0" brushRef="#br0" timeOffset="28199.45">13617 5981 1821 0,'0'0'80'0,"14"0"18"0,-3 0-78 0,3-6-20 0,4 6 0 0,6-3 0 15,-2-4 56-15,2 4 7 0,1-3 1 0,-4 6 1 16,-3-6-56-16,3 6-9 0,-3-3 0 0,-1-4-10 16,1 7-132-16,-4-9-26 0,7-4-6 0,-7 7-1 15</inkml:trace>
  <inkml:trace contextRef="#ctx0" brushRef="#br0" timeOffset="28420.9">14185 5661 2178 0,'0'0'96'0,"0"0"20"0,0 10-92 0,-3-1-24 16,3 0 0-16,0 1 0 0,-4-1 34 0,4 7 2 15,0 3 1-15,-3 0 0 0,-1-4-29 0,1 1-8 0,-1 3 0 0,1 0 0 16,-1-1 0-16,-3 7-10 0,3-6 1 0,1 0 0 31,-4-3-59-31,3-4-12 0,1 4-3 0,-4-7-543 0,7 1-109 0</inkml:trace>
  <inkml:trace contextRef="#ctx0" brushRef="#br0" timeOffset="29289.09">13631 4093 1558 0,'0'0'69'0,"0"0"15"0,0 0-68 0,0 0-16 0,0 0 0 0,4-3 0 16,3 3 20-16,-4-9 1 0,5 2 0 0,2 7 0 15,-3-9-3-15,0 9-1 0,4-9 0 0,-4-1 0 16,0 4-17-16,3 3 0 0,-2-7 0 0,-1 1 0 16,0 0 10-16,3-1-10 0,-3 1 8 0,0-7-8 15,4 7 12-15,-4-7-2 0,0 7-1 0,4-1 0 16,-4-5 13-16,0 5 2 0,0-2 1 0,0 2 0 0,0 1-5 0,3-7 0 16,-6 7-1-16,7 2 0 0,-8-2-9 0,4 0-2 15,0-1 0-15,0 4 0 0,-3-3-8 16,3 9 0-16,-7 0 0 0,3-10 0 0,-3 10 0 15,0 0 0-15,0 0 0 0,0 0 0 0,0 0 0 16,0 0 0-16,0 0 0 0,11 10 0 0,-11-10 10 16,7 9 0-16,-3-3 0 0,-1 4 0 0,4-1 0 0,-3 0 0 15,-1 7 0-15,-3-6 0 0,4 5-10 0,-1-2 0 16,1-4 0-16,-4 10 0 0,3-3 0 0,1-7 0 16,-1 7 0-16,1-7 0 0,3 7 0 0,-4-7 0 15,-3 4 0-15,8-4 8 0,-8-3-8 0,3-2 10 16,1 5-10-16,-4-9 10 0,0 0 23 0,0 0 5 0,7 6 1 0,-7-6 0 15,3-6 10-15,4 6 3 0,0-9 0 0,0 5 0 16,0-5-16-16,0 0-2 0,1-1-1 0,2 1 0 16,-3-7-14-16,0 0-3 0,-3-2-1 0,3 2 0 15,0-3-7-15,0 0 0 0,-4 7-8 0,4-10 12 16,1 0-12-16,-1 0 8 0,0 3-8 0,0 0 0 16,-4 7 0-16,4-4 0 0,0 0 0 15,0 7 0-15,0-10 0 0,-3 3 0 0,-4 7 0 0,7-3 0 31,0-4-36-31,4 13-4 0,-1-13-1 0,1 10 0 16,3-4-180-16,0 1-36 0,18-10-7 0,-7 10-2 0</inkml:trace>
  <inkml:trace contextRef="#ctx0" brushRef="#br0" timeOffset="31189.42">15254 4031 230 0,'0'0'10'0,"0"0"2"0,0 0-12 0,0 0 0 15,4 6 0-15,-4-6 0 0,0 0 308 0,0 3 58 16,0 3 12-16,-4 4 2 0,1-1-293 0,-1 0-59 15,4 1-12-15,-3-4-3 0,-1 10-5 0,0-7 0 16,4 4-8-16,0 2 12 0,-3-2 3 0,3 3 0 16,0 2 0-16,3 1 0 0,-3 6 14 0,0 4 3 15,-3-4 1-15,3 9 0 0,-4 1 11 0,1-4 1 0,-4 10 1 0,0-4 0 16,-4 7-12-16,1 0-2 0,-1 0-1 0,-3 0 0 16,0 3-15-16,3-3-2 0,1-6-1 0,-1 6 0 15,0-10-5-15,4 4-8 0,0-7 11 0,4-3-11 16,-1 0 11-16,1 1-11 0,3-14 10 0,-4 4-10 15,4-3 11-15,0-4-11 0,0-5 12 0,4 2-12 16,-4-9 0-16,0 0-19 0,0 0 3 0,0 0 0 31,7-6-166-31,3-4-33 0</inkml:trace>
  <inkml:trace contextRef="#ctx0" brushRef="#br0" timeOffset="31533.05">15550 3968 633 0,'0'0'28'0,"0"0"6"0,0 0-34 0,0 0 0 15,0 0 0-15,-3 6 0 0,-1 10 320 0,1-13 56 16,-1 13 12-16,1-7 3 0,3 4-288 0,-4 2-58 15,4 4-11-15,-3 0-2 0,3 3-15 0,-4 0-2 16,4 6-1-16,0 6 0 0,0-2-2 0,-3-1-1 16,3 10 0-16,-4-10 0 0,4 10 7 0,0-3 2 15,-3-1 0-15,-1 4 0 0,1-3-4 0,-1 6-1 0,1 0 0 16,-5 3 0-16,1-13-6 0,0 13-1 16,4-12 0-16,-4 5 0 0,3-8-8 0,-3 2 12 15,4-6-12-15,3 4 12 0,0-4 5 0,-4-3 2 0,4 3 0 16,4-9 0-1,-4 0-61-15,0 0-12 0,3-4-2 0,-3 4-647 0,7-3-129 16</inkml:trace>
  <inkml:trace contextRef="#ctx0" brushRef="#br0" timeOffset="32638.7">16344 4592 748 0,'0'0'67'0,"0"0"-54"16,0 0-13-16,0 0 0 0,0 0 218 0,0 0 41 15,-10 6 8-15,3-3 1 0,-4 4-200 0,0-4-41 16,-3 6-8-16,4-3-2 0,-4 4 7 0,-4 9 2 16,4-10 0-16,0 7 0 0,0 2 13 0,-4-2 2 15,0 6 1-15,4 3 0 0,-3 0 6 0,-1 0 2 16,0-3 0-16,1 3 0 0,-1 4-18 0,0-4-4 0,-3 0-1 0,4-3 0 16,-1-7-17-16,4 4-10 15,-7-3 12-15,7-7-12 0,-1 7-12 0,5-7-8 0,-1-5-3 0,4 2-651 16,0-6-130-16</inkml:trace>
  <inkml:trace contextRef="#ctx0" brushRef="#br0" timeOffset="32856.14">15907 4636 1555 0,'0'0'138'0,"0"0"-110"0,0 0-28 0,-4 9 0 16,1 7 212-16,3-7 38 0,0 1 7 0,7 8 2 15,0-8-207-15,0 6-42 0,0-7-10 0,4 0 0 16,-1 1 8-16,4 9 0 0,-3-10 0 0,3 0 0 16,0 7-8-16,0 0 0 0,0-4 0 0,4-2 0 15,0 5-29-15,-1 1-8 0,1-3-2 0,-1-4 0 16,1-3-146-16,3-3-30 0,0 4-5 0,1-1-351 16,-5-3-69-16</inkml:trace>
  <inkml:trace contextRef="#ctx0" brushRef="#br0" timeOffset="33504.4">16690 4106 288 0,'0'0'25'0,"0"0"-25"15,0 0 0-15,0 0 0 0,0 0 223 0,0 0 39 16,0 0 8-16,0 0 2 0,0 0-132 0,0 0-25 0,0 0-6 0,0 0-1 16,0 0-51-16,0 0-10 15,0 0-3-15,-4 9 0 0,-3-6-26 0,4 4-6 0,-1 2 0 0,1-6-1 16,-1 7-11-16,1-4 0 0,-4 3 0 0,3 1 0 15,1-4 0-15,3 6 0 0,-4-5 0 0,1 2 0 16,3 1 0-16,0-1 0 0,0 0 0 0,3-2 0 16,-3 2 26-16,0 4 0 0,4-4 0 15,-4 4 0-15,0-4-9 0,3 4-1 16,1-13-1-16,-1 15 0 0,1-15-15 0,-4 0 11 0,7 10-11 0,-7-10 10 16,10 6-10-16,-3-3 0 0,-7-3 0 0,7 0 0 31,4 6-182-31,0-12-32 0</inkml:trace>
  <inkml:trace contextRef="#ctx0" brushRef="#br0" timeOffset="33787.78">16722 3824 1900 0,'0'0'169'0,"0"0"-135"15,0 0-34-15,0 0 0 0,0 0 137 0,0 0 21 16,0 0 4-16,0 0 1 0,0 0-146 0,0 0-29 15,0 0-5-15,0 0-2 16,3-10-83-16,-3 10-17 0,0 0-3 0</inkml:trace>
  <inkml:trace contextRef="#ctx0" brushRef="#br0" timeOffset="34357.25">17173 4786 1969 0,'0'0'43'0,"0"0"9"0,0 0 1 0,0 0 3 0,0 0-44 0,0 0-12 0,11 0 0 0,-1 0 0 16,5 0 26-16,2 0 3 0,1 0 1 0,-1-6 0 15,5 6-13-15,2 0-2 0,1 0-1 0,0 0 0 16,-1 6-14-16,1-6 0 0,3 0 0 0,1 0 0 16,-1 0 0-16,0 0 0 0,0 3 0 0,0 4 0 15,-3-7-9-15,-4 0 9 0,0 0 0 0,1 0-9 16,-5 0-20-16,4 0-4 0,-3-7-1 0,-4 4 0 16,0 3-150-16,4 0-29 0</inkml:trace>
  <inkml:trace contextRef="#ctx0" brushRef="#br0" timeOffset="35124.12">18560 4573 691 0,'0'0'61'0,"0"0"-49"16,0 0-12-16,0 0 0 0,0 0 207 0,0 0 38 16,0 0 8-16,0 0 2 0,7-9-159 0,0 2-31 15,0 4-6-15,-7 3-2 0,3 0-42 0,-3 0-15 16,4-9 9-16,3 3-9 0,-7-4 22 0,0 10-1 15,0 0 0-15,0-9 0 0,-4 6 14 0,1-4 2 0,-1 1 1 0,-3 6 0 16,4-3 1-16,-8-3 0 0,1 6 0 0,-1-3 0 16,11 3-1-16,-7-7 0 15,0 7 0-15,-4 0 0 0,1 0-20 0,-1 0-4 0,4 7-1 0,-3-4 0 16,-5-3-5-16,5 6 0 0,-1-3-8 16,-3-3 12-16,0 6-1 0,0 4-1 15,0-1 0-15,0 1 0 0,0-1 11 0,-1 7 3 0,-2 2 0 0,-1 1 0 16,4 6 1-16,-4 4 1 0,1 5 0 0,3 1 0 15,-4-1 1-15,7-3 0 0,-3 4 0 0,7-7 0 16,-3 7-4-16,6-10-1 0,1 0 0 0,3-3 0 16,3 3-6-16,4-6-2 0,0-4 0 0,4 4 0 15,-1-9-6-15,8 5 0 0,0-5-8 0,3-1 12 16,4-9-12-16,3 9 0 0,0-2 0 0,4-7 0 16,3 0-79-16,0-7-12 0,-3 7-2 0,3-6-695 15,1 3-140-15</inkml:trace>
  <inkml:trace contextRef="#ctx0" brushRef="#br0" timeOffset="36789.83">18888 5003 345 0,'0'0'31'0,"0"0"-31"0,0 0 0 0,0 0 0 15,0 0 161-15,0 0 27 16,0 0 4-16,0 0 2 0,0 0-116 0,0 0-23 16,0 0-5-16,0 0-1 0,0 0-4 0,0 0-1 0,0 0 0 15,0 0 0-15,0 0 22 0,0 0 4 0,0 0 1 0,0 0 0 16,0 0 5-16,10 0 0 0,1 0 1 0,-1 0 0 15,1 0-27-15,3 0-6 0,-3 0 0 0,3 0-1 16,11 0-21-16,-15 0-14 0,1 0-8 16,-1 0 0-16,-3 0 0 0,4 0 0 0,-11 0 0 15,0 0 8-15,0 0-8 0,0 0 0 0,0 0 0 16,0 0 10-16,0 0-10 0,3 0 8 0,1 15-8 16,-4-12 8-16,-4 10-8 0,1-10 8 0,-4 7-8 15,0-1 0-15,-4 0 0 0,1-2 0 0,-1 2 0 16,-3 0 0-16,0-2 0 0,0 2-14 0,0-6 5 0,0 7 9 0,-1-1 0 15,1-3 0-15,0 4 0 0,-3-1 0 0,-1 7 0 16,0-4 0-16,1 4 0 16,-1 0 0-16,0-4-8 0,1 7 8 0,3-3 0 15,0 3 0-15,3-4 0 0,0-5 0 0,1 2 0 0,6 4 0 16,1-7 0-16,-1 1 0 0,4 5 0 16,4-11 0-16,3 2 0 0,0 3 0 0,3-2 0 0,-3-4 8 0,4-3-8 15,0 6 10-15,-1-6-10 0,4 0 0 0,0 3-12 16,1-3 1-16,2 0 0 15,-3 0-46-15,4 0-10 0,3 0-1 0,0 0-1 16,0 0-144-16,1-3-29 0</inkml:trace>
  <inkml:trace contextRef="#ctx0" brushRef="#br0" timeOffset="37477.53">19420 4771 518 0,'0'0'23'0,"0"0"5"0,0 0-28 0,0 0 0 0,0 0 0 0,0 0 0 16,0 0 141-16,0 0 23 0,0 0 5 0,0 0 1 15,0 0-99-15,0 0-20 0,0 0-4 0,-7 9-1 16,0-3 9-16,0-6 1 0,4 3 1 0,-4 4 0 0,0 2-4 15,3-3-1-15,-3-2 0 0,0 5 0 16,3 0-23-16,1 1-5 0,-1-4 0 0,-3 10-1 16,7-4-15-16,-3-2-8 0,-4-1 8 0,3-3-8 15,1 4 0-15,-1-1 0 0,1 1 0 0,-1-1 8 0,-3 0-27 16,4-2-5-16,3-7 0 0,-4 9-492 16,4-9-97-16</inkml:trace>
  <inkml:trace contextRef="#ctx0" brushRef="#br0" timeOffset="37742.36">19371 4573 1728 0,'0'0'153'0,"0"0"-122"15,0 0-31-15,0 0 0 0,0 0 92 0,0 0 13 0,0 0 3 16,0 0 0-16,7-9-94 0,-7 9-14 0,0 0-12 0,0 0 3 31,0 0-42-31,0 0-8 0,0 0-1 0,0 0-521 0,0 0-104 0</inkml:trace>
  <inkml:trace contextRef="#ctx0" brushRef="#br0" timeOffset="38476.26">19935 3767 403 0,'0'0'36'0,"0"0"-36"0,0 0 0 0,0 0 0 15,0 0 100-15,0 0 14 0,0 0 2 0,0 0 1 0,0 0-43 0,0 0-9 16,0 0-1-16,0 0-1 0,0 0-11 0,0 0-3 15,0 0 0-15,0 0 0 0,0 0-13 0,0 0-4 16,0 0 0-16,0 0 0 0,0 0 20 0,-3 3 3 16,-1 7 1-16,1-1 0 0,-1 7 20 0,4-7 4 15,-7 7 0-15,4 3 1 0,-1-7-27 0,-3 13-6 16,4-6 0-16,-1 12-1 0,-3-2-23 0,4-1-5 16,-4 10-1-16,3-4 0 0,0 10 11 0,-3 3 3 15,4-3 0-15,-4 0 0 0,0 6 3 0,0-6 1 0,0-3 0 0,3 9 0 16,-3-6-10-16,4 0-2 15,-5 3 0-15,5 0 0 0,-4 3-14 0,0-6-10 16,3 0 12-16,-3-7-12 0,0 1 21 0,0-4-2 0,0 4-1 16,4-13 0-16,-1 3-18 0,1-9 0 0,-1 6 0 15,4-9 0 1,0-7-24-16,0 1-8 0,4-1-1 0,-4-9-1 16,0 0-141-16,0 0-28 0</inkml:trace>
  <inkml:trace contextRef="#ctx0" brushRef="#br0" timeOffset="38857.25">20140 3698 1724 0,'0'0'38'0,"0"0"8"0,0-6 2 0,0 6 0 0,0-3-39 16,0 3-9-16,0 0 0 0,0 0 0 0,0 0 37 0,0 0 6 15,-3 0 1-15,3 0 0 0,0 0-7 0,-4 9-1 16,1 1 0-16,-1 8 0 0,-3-2-9 0,3 0-3 16,1 6 0-16,-1-3 0 0,1 6 4 0,-1 9 1 15,4-6 0-15,-3 7 0 0,3 2 8 0,0-2 2 16,0 12 0-16,0-3 0 0,-4 0-23 0,1 6-5 0,-1-3-1 0,1 0 0 15,-1 3-10-15,1-3 0 0,-1-6 9 0,-3 3-9 16,0-3 9-16,0-7-9 0,3 7 12 0,-3-3-12 16,4-4 10-16,3-6-10 0,-4 0 8 0,8 1-8 15,-4-4 8-15,0 0-8 0,3-6 0 0,1 0 8 32,-1-1-44-32,1-8-10 0,-1-1-2 0,-3 4-645 0,0-13-130 0</inkml:trace>
  <inkml:trace contextRef="#ctx0" brushRef="#br0" timeOffset="39504.39">20316 4865 288 0,'0'0'12'0,"0"0"4"0,0 0-16 0,0 0 0 0,0 0 0 0,0 0 0 16,0 0 248-16,0 0 48 0,0 0 8 0,0 0 3 15,0 0-170-15,0 0-33 0,0 0-8 0,0 0 0 16,0 0 11-16,0 0 2 0,0 0 1 0,0 0 0 15,0 0-36-15,0-7-7 0,0-2-2 0,4 0 0 16,7 2-25-16,-4 4-4 0,0-6-2 0,3 3 0 16,1-4-34-16,-1 7 0 0,1-3-15 0,0 6 5 15,-8-7 10-15,8 7 9 0,-8 0-1 0,4 7-8 16,-7-7 0-16,4 6 0 0,-1 3 0 0,1-5-12 16,-4 5 12-16,-4 0 0 0,1 7 0 0,-1-7 0 0,-3 7 0 0,0-3 0 15,0 2 0-15,-3-5 0 0,-1 5 0 0,0-2 0 16,-3 6 0-16,0-4 0 0,4 4 0 0,-5 0 0 15,1-3 0-15,4-7 10 0,-1 10-10 16,1-10 0-16,6 1 9 0,1 5-9 0,3-5 20 0,3-1 0 16,1 1 0-16,3-1 0 0,3-3-12 0,-3-2-8 15,7 2 10-15,1 0-10 0,-1-3 0 0,0-3-10 16,3 0 0-16,1 0 0 16,0 0-51-16,-1 0-11 0,1-3-1 0,3-3-1 15,-3-4-174-15,3 4-36 0,14-16-6 0,-3 0-2 0</inkml:trace>
  <inkml:trace contextRef="#ctx0" brushRef="#br0" timeOffset="40209.21">20412 3428 403 0,'0'0'36'0,"0"0"-36"15,0 0 0-15,0 0 0 0,0-6 172 0,3 3 28 16,1-3 6-16,-1 3 1 0,1-10-150 0,-1 10-29 16,4-6-7-16,-3 2-1 0,-1-2 16 0,1 6 4 15,0-3 0-15,3-4 0 0,-4 4 6 0,-3 3 2 16,4-4 0-16,-4-2 0 0,3 9 26 0,1-9 6 16,-4-1 0-16,3 7 1 0,1-3-3 0,3 3-1 15,-4-10 0-15,4 10 0 0,0-6-37 0,1 2-8 16,6-2-2-16,-4-1 0 0,8 1-22 0,-4 3-8 15,4 3 0-15,-4-7 0 0,3 4 8 0,-3-3-8 16,4 5 0-16,0-2 0 0,3 3 0 0,-3-3 0 16,-4 6 0-16,0 0 0 0,0 6 0 0,0-3 12 15,0 3 0-15,0-2 0 0,-3 11-24 0,-1-2-4 0,-3 2-2 0,0 4 0 16,-3-3 18-16,0 12-12 0,-4-3 12 0,-4 4-10 16,0-1 1-16,-3-3 0 0,4 3 0 0,-4 3 0 15,-4-2 9-15,1-1 11 0,-1 0-3 0,-3 3 0 16,3-9-8-16,-6 10 0 0,-1-13 9 0,0 2-9 15,4 1 8-15,-3 0-8 0,-1-6 10 0,-3 0-10 16,0-4 8-16,0 4-8 0,-1-3 0 0,1-4 9 16,0-3 1-16,0-6 0 0,0 10 0 0,0-10 0 15,-1 0-10-15,1 0 0 0,4 0 0 0,-1 0 0 16,4-4 0-16,-4-2 15 0,8 0-4 0,-1-3-1 16,0-1-10-16,8 7 0 0,-4-3 0 0,7 6 0 0,0 0 0 0,0 0 0 15,0 0-9-15,10 0 9 16,5-3 0-16,-1 3 0 0,3 3 0 0,1-3 0 15,3 6 37-15,4-3 11 0,7-3 3 0,-4 10 0 0,7-1-12 0,-3-3-3 16,3 4 0-16,0-1 0 0,1 0-25 16,-1 1-11-16,4-4 8 0,-7 10-8 0,-1-13 0 0,1 6 0 15,-4 1 8-15,-3-1-776 16,0-3-154-16</inkml:trace>
  <inkml:trace contextRef="#ctx0" brushRef="#br1" timeOffset="49674.43">18284 5332 288 0,'0'0'12'0,"0"0"4"0,8-3-16 0,-1 3 0 15,0-6 0-15,0 6 0 0,3 0 34 0,1 0 4 16,-1 0 1-16,1-7 0 16,-4 7-57-16,4-3-11 0,-4 3-3 0,0-6 0 0,0 6 9 0,-7 0 2 15,0 0 0-15,0 0 0 0,0 0 73 0,0 0 16 16,0 0 2-16,0 0 1 0,0 0 83 0,0 0 17 16,0 0 3-16,0 0 1 0,0 0-51 0,0 0-11 15,0 0-1-15,0 0-1 0,0 0-28 0,-4 6-6 16,1 4-1-16,3-10 0 0,0 0-48 0,0 0-9 0,-7 0-3 0,-4 0 0 15,4 0 4-15,0 0 0 0,0 0 0 0,-4 0 0 16,1 0-3-16,-1 0 0 0,4 0 0 0,-3 6 0 16,-1-6 5-16,-3 0 1 0,3 0 0 0,-3 0 0 15,4 0 0-15,-4 0 0 0,3 0 0 0,-3 0 0 16,0-6-8-16,3 6-2 0,1 0 0 0,-1 0 0 16,0 0 3-16,1 0 0 0,-1 0 0 0,8 0 0 15,-4 0-16-15,0 0-10 0,0 0 2 0,-1 6 0 16,1-3 8-16,4-3 11 0,-4 0-3 0,7 0 0 15,0 0-8-15,0 0-11 0,0 0 3 0,0 0 0 16,7 9 0-16,0-9 0 0,0 10 0 0,4-10 0 16,3 6-7-16,-4-3-1 0,4-3 0 0,0 0 0 15,4 0 16-15,0 0 0 0,-1 0 0 0,1 0-9 16,3-3 9-16,-3 3 0 0,-1-6 0 0,1 6 8 16,0-10-8-16,-1 10 0 0,1-3 0 0,0-3 8 15,-4 6-8-15,-4-3 9 0,4-3-9 0,-3 6 10 0,0 0 10 0,-4 0 1 16,-7 0 1-16,7-7 0 0,-7 7-22 0,0 0-12 15,0 0 2-15,0 0 0 0,0 0 10 0,0 0 16 16,0 0-4-16,0 0-1 0,0 0-11 0,-7 0 12 16,-4 7-12-16,1-7 12 0,-1 0-1 0,-3 0 0 15,0 0 0-15,-4 0 0 0,4 0 29 0,-4 0 7 16,1 0 1-16,-1 0 0 0,0 6-29 0,1-3-6 16,-4-3-1-16,3 0 0 0,0 0 7 0,-3 6 1 0,0-3 0 15,3-3 0-15,1 0-20 0,-1 0 0 16,0 0 0-16,4 0 0 0,-3 0 0 0,3 0 10 0,3 0-10 0,-3 0 8 15,3 0-8-15,4 0 0 16,7 0 9-16,0 0-9 0,-7 0 8 0,7 0-8 0,0 0 10 16,0 0-10-16,0 0 0 0,0 0-10 0,0 0 0 15,11 0 0-15,-1-3-10 0,4 3-1 0,1 0-1 0,-1 0 0 16,3 3 1-16,1-3 0 0,-4 0 0 0,4 0 0 31,-1 0-6-31,1 0-1 0,-4 0 0 0,0 10 0 0,0-10 5 0,0 0 1 0,4 9 0 0,-7-9 0 16,3 6 8-16,-4-6 2 0,-3 0 0 0,4 4 0 15,-11-4 12-15,7 6-12 0,-7-6 12 0,0 0-12 16,0 0-68-16,0 0-12 0,0 0-4 0</inkml:trace>
  <inkml:trace contextRef="#ctx0" brushRef="#br1" timeOffset="50383.4">18397 5526 1090 0,'0'0'48'0,"0"0"11"0,-7 0-47 0,7 0-12 0,-3 0 0 0,-4-6 0 15,3 6 24-15,-3-3 4 0,0-3 0 0,4 6 0 16,3 0-28-16,-11 0 0 0,7-3 0 0,4 3 0 16,-7-7 0-16,7 7 0 0,-3 0 0 0,3 0 0 15,0 0 47-15,0 0 4 0,0 0 1 0,0 0 0 16,0 0 8-16,0 0 3 0,0 0 0 0,0 0 0 16,3 0-41-16,-3 0-8 0,7-3-2 0,-7 3 0 15,0 0 1-15,0 0 0 0,0 0 0 0,0 0 0 16,0 0 19-16,0 0 3 0,0 0 1 0,0 0 0 15,0 0-9-15,0 0-2 0,-7-6 0 0,0 6 0 16,0 0 18-16,4 0 3 0,-4 0 1 0,3 0 0 16,-3-6 1-16,0 2 0 0,4 4 0 0,-5-6 0 15,1 3-20-15,0-3-3 0,0 6-1 0,0 0 0 16,0 0-14-16,-3 0-10 0,-4 0 12 0,-1 0-12 16,-2 0 34-16,-1 0 0 0,-3 0 0 0,-4 0 0 15,4 0-18-15,-4 0-3 0,-3 0-1 0,3 6 0 0,4-3 7 0,0-3 1 16,0 0 0-16,-4 0 0 0,4 6-20 0,3-6 0 15,4 0 0-15,-3 0 0 0,3 4 0 0,0-4 0 16,6 0 0-16,1 6 0 0,4-6 0 0,3 0 0 16,0 0 13-16,0 0-4 0,0 0-9 0,0 0-11 15,0 0 3-15,14 0 0 0,0 0-8 0,4 0-2 16,-1 0 0-16,-3 0 0 0,4 0 18 0,0 6-10 16,-1-3 10-16,5-3-8 0,-1 0 8 0,3 10 0 15,-2-10 0-15,2 0 0 0,-6 0 0 0,3 0 0 16,0 0 0-16,-3 0 0 0,-4 0 0 0,0 0 0 0,0 0 0 0,0-3 0 15,-3 3 0-15,0-7 8 16,-1 7-8-16,-3-3 8 0,4-3-8 0,-4 6 0 16,0-10 0-16,3 10 0 0,-3-6 0 0,1 6 0 0,-8 0 0 15,0 0 0-15,0 0 0 0,0 0 0 16,0 0 0-16,0 0 0 0,0 0 0 0,-8 0 0 0,-2-3 0 0,-1 3 0 16,1 3 0-16,-4-3 0 0,0 6-8 0,-4-6 8 31,0 4-107-31,1 2-16 0,-1-6-3 0</inkml:trace>
  <inkml:trace contextRef="#ctx0" brushRef="#br0" timeOffset="56987.76">4558 7069 2052 0,'-4'-16'91'0,"-3"10"18"0,7 3-87 0,0-3-22 16,-3 3 0-16,3 3 0 0,0 0 18 0,3-7-1 0,4 4 0 0,-7 3 0 15,0 0-17-15,0 0 10 0,0 0-10 0,0 0 8 16,0 0-8-16,0 0 0 0,0 0 0 0,0 0 0 16,0 0 12-16,0 0 0 0,-7 10 0 0,4-1 0 15,6 0 21-15,-3 1 5 0,0 6 1 0,0-4 0 16,0 4 4-16,0 3 1 0,0-1 0 0,0 8 0 16,0-8-3-16,-3 11 0 0,6 2 0 15,-3-3 0-15,-3 7-10 0,3 2-3 0,0 1 0 0,3-4 0 16,-3 10-17-16,0-6-11 0,0 6 12 0,0-3-12 15,7-4 0-15,-7 7 0 0,0-6 0 0,0 6 0 16,4 0 0-16,-4-1 8 0,0-5-8 0,0 0 10 16,0 2-10-16,7-2 0 0,-7-3 0 0,0-7 0 15,0 0 0-15,0-3 0 0,0 0 0 0,0-6 12 16,0 0-4-16,0-3 0 0,0-4 0 0,-7-6 0 0,7 4-8 0,0-1 0 16,0-9 0-16,0 0 0 0,0 0 0 0,0 0 8 15,0 0-8-15,0 0 8 0,0 0 7 0,0 0 1 16,0 0 0-16,0 0 0 0,7-9 12 0,-7-1 4 15,3-5 0-15,-3 5 0 0,4-2-20 0,0-10-4 16,3 9-8-16,0-12 12 0,-4 6-4 0,4-6-8 16,0-3 11-16,0 3-11 0,4 6 0 0,0-6 0 15,3-3 0-15,-4 3 0 0,-3 3 0 0,4-3 0 16,-4 0 0-16,3 6 0 0,5 0 0 16,-5 3 0-16,-6-3 0 0,6 7 0 0,-6-4 0 0,6 1 0 15,-3 5 0-15,1 1 0 0,-1-1 0 0,3 1 0 16,-6 0 0-16,6 9 0 0,-6-7 0 0,6 7 0 15,-3 0-9-15,8 0 9 0,-5 7 0 0,4 2-10 16,-3-9 10-16,-1 9 0 0,5 10-10 0,-5-9 10 16,4 5-8-16,-3 4 8 0,3 0 0 0,-4 6-10 0,-6-6 10 15,-4 6 0-15,7-6 0 0,-7 6 0 0,-7-6 0 0,3 6 0 16,-3-7 0-16,4 1 0 0,-8 0 0 0,8 0-10 16,-8 0 10-16,-3-4 0 0,7-5 0 0,-4 5 0 15,1-2 0-15,3-7 8 0,-4 4-8 0,1-1 0 16,6-3 0-16,-6-2 9 0,-5 2-9 0,8-3 0 15,-3-3 14-15,-1 0-4 0,4 0-1 0,-3 0 0 16,-8-3-9-16,4-3 0 0,3 2 0 0,-3-2 0 16,-4-3 0-16,8 2 0 0,-11 4 0 0,7-3 0 15,-8-3 0-15,8 5-17 0,0-2 4 0,4-3 1 16,-8-1-39 0,11 10-7-16,-4-9-2 0,1 3 0 0,6 3-157 15,4-4-32-15</inkml:trace>
  <inkml:trace contextRef="#ctx0" brushRef="#br0" timeOffset="57524.32">5069 6662 1728 0,'0'0'153'0,"0"0"-122"16,0 0-31-16,0 0 0 0,0 0 107 0,0 0 15 0,0 0 3 0,0 0 1 15,0 0-98-15,0 0-20 0,0 0-8 16,0 0 0-16,-10 9 8 0,10-3-8 0,0-6 0 0,0 10 0 15,0-1 18-15,0 0-2 0,0 1-1 0,3 9 0 16,4-4 1-16,4 4 0 0,-7 0 0 0,6 0 0 16,1-4-1-16,3 4 0 0,-4 6 0 0,8-6 0 15,0 9 15-15,-1-3 3 0,1 4 1 0,7-4 0 16,-1 3-18-16,-6 6-4 0,7-5-1 0,-1-1 0 16,5 6 8-16,-5 1 1 0,1 3 1 0,3-4 0 15,4 1 15-15,-7 8 4 0,-1-5 0 0,1 3 0 0,3 0-31 0,0 2-9 16,-3-2 0-16,0 0 0 0,0 3 8 15,-8-3-8-15,4-4 0 0,-7 1 0 0,4 6 12 0,-14-10-12 16,3 4 12-16,0-4-12 0,0 1 0 0,-14-1 0 16,3-5 0-16,1 8 0 0,-4-5 18 0,3-1-3 15,-14 0-1-15,8-9 0 0,-4 3 14 16,-4 4 4-16,8-11 0 0,-12 8 0 0,5-11-20 0,6-2-4 16,-6 2-8-16,2 1 12 0,-2-3-12 0,-1-7 0 15,8-3 0-15,-5 3 0 0,1 4 0 0,0-10 0 16,4 0-13-16,-4-10 4 15,3 10-113-15,-3-9-22 0,7 0-5 0</inkml:trace>
  <inkml:trace contextRef="#ctx0" brushRef="#br0" timeOffset="62790.54">8065 7339 57 0,'0'0'0'0,"0"0"0"0,0 0 0 0,0 0 0 15,0 0 289-15,0 0 53 0,0 0 10 0,0 0 3 16,-4 3-207-16,4-3-42 0,0 0-8 0,0 0-2 16,0 0 4-16,0 0 0 0,0 0 0 0,0 0 0 15,0 0-15-15,7 6-2 0,-7-6-1 0,7 10 0 16,0-10-36-16,4 6-7 0,3-6-2 0,-4 0 0 16,1 0-25-16,3 0-4 0,11-6-8 0,-8 6 11 15,5 0-11-15,-1-3 10 0,3-4-10 0,-2 7 10 16,2-6-10-16,1 3 0 0,0 3-12 0,3-6 12 15,-7 6-112-15,4 0-14 0,-4 6-3 0,-3-6-530 16,-1-6-105-16</inkml:trace>
  <inkml:trace contextRef="#ctx0" brushRef="#br0" timeOffset="63056.83">8015 7546 2005 0,'0'0'88'0,"0"0"20"0,0 0-87 0,0 0-21 16,0 0 0-16,0 0 0 0,0 0 32 0,0 0 3 0,0 0 0 16,11 0 0-16,-4 6 9 0,7-6 3 0,-4 0 0 0,5-6 0 15,2 6-26-15,1-3-5 0,7-4 0 0,-1 4-1 16,4-3-15-16,-3-3 8 0,0 2-8 0,0 4 0 31,3-3-21-31,-4 6-11 0,1-3-1 0,0-4-1 0,0 7-149 0,-1-3-29 16,15 3-7-16,-11-6-1 0</inkml:trace>
  <inkml:trace contextRef="#ctx0" brushRef="#br0" timeOffset="63839.87">9447 7323 1868 0,'0'0'83'0,"0"0"17"0,0 0-80 0,0 0-20 0,0-9 0 0,0-1 0 16,0 1 48-16,0 6 5 0,0-10 2 0,4 4 0 16,-4 6-47-16,0-7-8 0,0 1 0 0,0-1-8 31,-4-2-19-31,4 3-3 0,0 9-1 0,-3-4 0 0,3-2 12 0,0 6 3 0,-7-9 0 0,3 6 0 16,-3-4 16-16,-3 7 12 0,-1 0-1 0,0 0-1 15,1 0 20-15,-1 7 4 0,-6-4 1 0,3 3 0 16,-4-3-9-16,-3 7-2 0,3-4 0 0,-3 3 0 15,3 1 8-15,1-1 2 0,-1 10 0 0,4-10 0 0,3 7-26 0,-3 0-8 16,4-4 0-16,3 4 0 0,-4 3 0 0,4-1 0 16,0-2 0-16,3 3 0 0,-3-3 8 0,4-4 0 15,3 4 1-15,0 3 0 0,3-10-9 0,1 0 0 16,-1 1 0-16,4-4 0 0,-7-6 0 0,11 10 8 16,-4-4-8-16,7-3 8 0,0-3-8 0,0 0 0 15,4 0 9-15,0-3-9 0,-1-3 8 0,1-4-8 16,3 4 10-16,-7-4-10 0,-3 1 0 0,3 0 0 15,4-1 0-15,3-5 0 0,-7 5 0 0,0-2 0 16,0 2 0-16,0-5 0 0,0-1 0 0,-3 3 11 16,-4-2-11-16,4-4 10 0,-4 3-10 0,-7-3 0 15,7 10 0-15,-14-7 0 0,7 7 0 0,-4-1 8 16,4 10-8-16,-7-9 8 0,0 9 23 0,-4 0 4 16,4 0 1-16,-3 9 0 0,-4-2-15 0,7 2-2 0,-1 1-1 0,5-1 0 15,-1 7-18-15,4-4 10 0,0 7-10 0,0-3 8 16,4 2-8-16,3-2 0 0,-3 0 0 0,-1 3 0 15,8-7 0-15,-8 13 0 0,1-6 0 0,3 0 0 16,0-3-12-16,3 2-4 16,-3 1 0-16,1-3-1 15,-1 3-27-15,0-4-6 0,-4-2-1 0,4-4 0 0,0 4-18 0,-3-1-4 0,3-5-1 16,0-4-570-16,-7-3-113 0</inkml:trace>
  <inkml:trace contextRef="#ctx0" brushRef="#br0" timeOffset="64181.97">9617 7643 1440 0,'0'0'128'0,"0"0"-103"0,0 9-25 0,3-2 0 16,1-4 120-16,-1 6 20 0,1-2 3 0,-4-7 1 0,7 3-113 0,-7-3-23 16,3 6-8-16,-3-6 0 0,0 0 8 0,0 0-8 15,0 0 0-15,0 0 0 0,0 0 11 0,0 0-11 16,0 0 10-16,0 0-10 0,7-6 18 0,-3 3-2 15,-4-4-1-15,4-2 0 0,-1-1 57 0,-3 1 11 16,0 0 2-16,0-7 1 0,4-3-6 0,-4 0 0 16,0 0-1-16,0 1 0 0,0-7-27 0,0-1-4 15,3-2-2-15,1 3 0 0,-4 3-6 0,3-9 0 0,1 3-1 0,-1 3 0 16,-3 6-31-16,7 0-8 0,-3 0 0 0,-1 3 0 16,4 4 0-16,-3-4 0 0,-1 10 0 0,5-3 0 15,-5 5-12-15,4-2-3 0,-7 6-1 16,0 0 0-1,7-3-11-15,0 3-2 0,0-6-1 0,4 6 0 16,-4 0-83-16,3 0-17 0,1 0-3 0,3 6-1 16,4-3-58-16,-1-3-11 0,1 6-2 0,0-2-1 0</inkml:trace>
  <inkml:trace contextRef="#ctx0" brushRef="#br0" timeOffset="64857.89">10347 7339 921 0,'-4'-6'82'0,"4"6"-66"16,-3-4-16-16,3 4 0 0,0 0 209 0,-4 0 39 16,-3-6 7-16,4 6 1 0,3 0-134 0,-4-9-27 15,1 6-6-15,-4-4-1 0,0-2-28 0,3 6-5 16,1-3-2-16,-8-1 0 0,0 4-39 0,4 3-14 15,0-6 9-15,0 12-9 0,-3-6 8 0,-1 3-8 16,1 4 0-16,-1 2 8 0,0 0-8 0,-3 1 0 16,0-1 0-16,4 1 0 0,-1 5 0 0,0 1 0 15,1-4 12-15,-1 4-4 0,4-6 9 0,0 8 2 16,0-2 0-16,0-3 0 0,3 9-19 0,1-4 10 16,3-5-10-16,0 3 8 0,0 2 2 0,0-2 0 0,3-7 0 15,1 1 0-15,0 6-10 0,3-7-12 0,-4 0 2 0,4-5 1 16,4 2-4-16,-4-3-1 0,3-3 0 0,4 0 0 15,1 0 4-15,-1-3 1 0,0-3 0 0,0 2 0 16,4-2 9-16,-4-3 0 0,0-1 0 0,0 1 0 16,0-1 21-16,-3-5 0 0,3 5 0 0,-4-2 0 15,-10-4-21-15,7 0 0 0,0 4 0 0,-3-4-12 16,-4-3 20-16,0 4 3 0,3 2 1 0,1-2 0 16,-4-1-12-16,0 3 12 0,0-2-12 0,4 5 12 15,-4 1 8-15,3-1 1 0,-6 4 1 0,3 6 0 16,0 0 13-16,0 0 2 0,0 0 1 0,0 0 0 15,0 0-38-15,0 0 0 0,0 0 0 0,0 0 0 16,0 0 0-16,0 6 0 0,10 4 0 0,-10-1 8 16,-3 1-8-16,3-1 0 0,3 0 0 0,1 1 0 15,-1-1 0-15,-3 7 0 0,4-7 0 0,-1 10 0 16,8-3-13-16,-1 3 2 0,-10-1 1 0,4 1 0 0,10 6 10 0,-7-6 0 16,-3-3 0-16,3 3 0 0,-4 0 0 0,1-4 0 15,3 4 0-15,-4 0 0 0,-6-3 0 0,3 2 0 16,7-2 0-16,-11-3 0 0,-3 2 0 0,4 4 16 15,6-3-4-15,-3-4-1 0,-7 4-11 0,-3 3 0 16,-5 0 0-16,1-4 0 0,0 4 0 0,-3-3 0 16,-12-4 0-16,5 4 0 0,-5 3 0 0,1 0-12 15,0-4 0-15,0 1 1 0,0 3-1 0,3-10-1 0,4-6 0 0,-4 4 0 32,7-4-87-32,4-3-18 0,0 0-3 0,4-10-939 0</inkml:trace>
  <inkml:trace contextRef="#ctx0" brushRef="#br0" timeOffset="65541.57">10749 7386 2376 0,'0'0'105'0,"0"0"22"0,0 0-102 0,0 0-25 16,0 0 0-16,0 0 0 0,0 0 33 0,0 0 2 15,-3 6 0-15,-1 4 0 0,8 5-35 0,-4-5 0 16,-4-1 0-16,1 0 0 0,-4 1 0 0,7-1 0 16,0 7 0-16,0-4 0 0,-8-2 0 0,5-1 0 15,3 4 0-15,0-4 0 0,0 1 10 0,0-10 2 16,0 0 0-16,3 9 0 0,-3-9 36 0,0 0 8 15,0 0 2-15,8 3 0 16,2-3-2-16,1 0 0 0,-11 0 0 0,7-3 0 0,7-6-27 0,-4-7-5 16,5 0-2-16,-5-3 0 0,-3 1-22 0,7-1 0 15,0 3 0-15,-7-6 0 0,-3-3-14 0,7 0-7 16,-1 6-2-16,1-6 0 0,-8 6 7 0,4 7 0 16,0-4 1-16,4 10 0 0,3 3 15 0,-7-4-11 0,-7 7 11 15,7 7-10-15,7-4 10 0,-7 3 0 0,-3 10-9 0,-1-4 9 16,8-2 15-16,0 5 7 0,-4-5 2 0,0 9 0 15,0-10-24-15,0-3 0 0,0 4 0 0,0-7 0 16,-4 3 0-16,-3-6 0 0,7 3 0 0,-7-3 0 16,0 0 0-16,0 0 11 0,11 0-1 0,-4 0 0 15,4-3-10-15,-4 3 0 0,0-6 0 0,0 3 0 16,7-7 0-16,-3-5 0 0,-8 5 0 0,4 1 0 16,4-1 0-16,-1 1 0 0,-3 0 0 0,0-1 0 15,-3 4 0-15,3-3 0 0,4 9 0 0,-4-7 0 16,-7 7 0-16,0 0 0 0,10 0 0 0,-3 0 0 15,-7 0 0-15,0 0 0 0,11 7 0 0,-4-7 0 16,4 9 15-16,-4-9-3 0,0 9 0 0,0-2 0 16,7-4 1-16,-7 3 0 0,0-3 0 0,0 3 0 15,0-2-13-15,0 2 11 0,0-3-11 0,0 3 10 16,-3 10-10-16,3-7-12 0,0 1 2 0,-7-1 1 0,0 7 9 0,0-4 0 16,3 4 0-16,-3-3 0 0,0 2 0 0,-3-5-8 15,3 8 0-15,3-8 0 0,1-1-12 0,-4 7-3 16,0-7 0-16,0-9 0 15,7 7-33-15,-7-7-6 0,0 0-2 0,0 0 0 16,11 0-186-16,-4-7-38 0</inkml:trace>
  <inkml:trace contextRef="#ctx0" brushRef="#br0" timeOffset="65770.96">11518 7295 2786 0,'-7'6'61'0,"7"-6"13"0,0 0 2 0,0 13 3 0,-3-4-63 0,-1 7-16 16,4 0 0-16,4-4 0 0,-1-3 0 0,1 7 0 0,-8 0 0 0,8-4 0 15,6 7 0-15,-6-3-13 0,-11 0 1 0,7-4 0 32,7 4-31-32,-4-7-5 0,-3 1-2 0,-3-1 0 15,3 0-2-15,0-9 0 0,7 10 0 0,-7-10 0 0,0 0-14 0,0 0-3 0,0 0-1 0,0 0 0 16,0 0-70-16,0-10-15 0,3 1-2 0</inkml:trace>
  <inkml:trace contextRef="#ctx0" brushRef="#br0" timeOffset="65923.53">11546 6975 864 0,'0'0'38'15,"0"0"8"-15,0 0-37 0,0 0-9 0,0 0 0 0,0 0 0 0,7 6 450 0,-7-6 88 16,0 0 18-16,0 0 3 0,4 10-458 15,0-7-91-15,6 9-18 0,-6-8-4 16,3 5-147-16,0-3-29 0,0 4-5 16</inkml:trace>
  <inkml:trace contextRef="#ctx0" brushRef="#br0" timeOffset="66315.11">11850 7304 2552 0,'0'0'113'0,"0"0"23"0,0 0-108 0,7 7-28 0,0-4 0 0,4 6 0 15,-4-3 42-15,0 4 3 0,3-7 1 0,-3 10 0 16,-3-4-37-16,3 0-9 0,-7-9 0 0,7 3 0 31,-4 7-46-31,-3-10-11 0,0 0-3 0,0 0 0 16,4 6 6-16,-4-6 1 0,0 0 0 0,0 0 0 0,0 0 43 0,0 0 10 0,0 0 0 0,0 0 0 16,0 0 50-16,0 0 10 0,3 0 1 0,5-9 1 15,-5-7 2-15,8-3 0 0,-4 4 0 0,3-4 0 16,-3 0-35-16,4-6-6 0,0-3-2 0,3 3 0 15,0-4-13-15,-4 1-8 0,1 9 10 0,-4-6-10 16,7 6 0-16,0 1 0 0,-3 2 0 0,3-3 0 16,-4 13 0-16,5-7 0 0,-5 7 0 0,4-3 0 15,-3 9 0-15,3-4 14 0,-3 4-2 0,3 4-1 16,0-4-3-16,-4 9 0 0,8-3 0 0,-4 4 0 0,4-1-8 16,-4 0 12-16,7 1-12 0,-3 6 12 0,-1-4-12 0,4 4 10 15,-3 3-10-15,3-1 10 0,-7 1 0 0,0 3 0 16,1 0 0-16,-1-6 0 0,-4 9-2 0,1-6 0 15,-4 0 0-15,-4 6 0 0,1-7-8 0,0 1 0 16,-4-3-10-16,-4-4 10 16,4 4-98-16,-4 0-14 0,1-4-2 0,-4-2-707 15,0-1-142-15</inkml:trace>
  <inkml:trace contextRef="#ctx0" brushRef="#br0" timeOffset="72101.64">7310 6956 172 0,'0'0'16'0,"0"0"-16"0,0 0 0 0,0 0 0 15,0 0 178-15,0 0 33 0,3 0 6 0,-3 0 2 16,7-9-175-16,-7 9-36 0,0 0-8 0,0 0 0 16,11 0 8-16,-11 0 0 0,0 0 0 0,0 0 0 0,0 0 36 0,0 0 8 15,0 0 0-15,0 0 1 16,0 0 31-16,0-10 5 0,0 10 2 0,0-6 0 16,0 6 6-16,0-3 2 0,-4-6 0 0,4 2 0 15,0 7-28-15,0-9-6 0,0 0-1 0,0-1 0 16,4 1-4-16,-4-1-2 0,-4 1 0 0,4 0 0 0,0-1-22 0,0 1-4 15,0-4 0-15,0 4-1 0,-7-1-11 0,7 1-1 16,-7 0-1-16,4-1 0 0,-4 4-18 0,-1 3 0 16,-2-4 0-16,3 7 0 0,-4-9 0 0,-3 9-14 15,7-3 4-15,-4 3 1 0,1-6 23 0,3 6 5 16,-4 0 1-16,1-4 0 0,-1 4-4 0,8 0 0 16,-12-6 0-16,15 6 0 0,-7 0 4 0,7 0 0 0,-3 0 0 15,-8 0 0-15,4 0-10 0,-3 6-2 0,3-6 0 0,0 4 0 16,-4 2-8-16,4-3 0 0,-7 6 0 0,3 1 0 15,1 6 14-15,-4-1-2 0,3-2-1 0,-7 2 0 16,4 4-11-16,0-3 0 0,0 3 0 16,0 0 0-16,0 9 9 0,0-3 0 0,0 0 0 0,3-3 0 15,0 3 6-15,1 0 1 0,3 3 0 16,-7 1 0-16,7-4 0 0,3 3 1 0,-7-3 0 16,4 3 0-16,0 7 4 0,0-7 1 0,-3-3 0 0,6 3 0 15,-3 7-22-15,4-7 0 0,-1-3 0 0,4 3 0 16,-7-3 8-16,7 3-8 0,0-2 10 0,0-8-10 15,7 7 15-15,-7-6-3 0,0 0-1 0,7 0 0 16,-3-3 1-16,3-1 1 0,0-2 0 0,0 3 0 16,0-7 16-16,0 0 3 0,0 7 1 0,4-7 0 15,-4 1-20-15,7-1-4 0,-4 1-1 0,1-4 0 0,3-3-8 0,-7 6 0 16,11-9 0-16,-8 7 0 0,4-4 0 0,0-3 0 16,1 0 8-16,-1 0-8 0,3-3 8 0,-3 3-8 15,8-7 8-15,-8 7-8 0,7-3 0 0,-11-3 8 16,8 3-8-16,-4-3 0 0,4-1 0 0,-8 4 0 15,5 3 8-15,-5-6-8 0,4 3 0 0,0-3 0 16,0 2 0-16,1-2 0 0,-5 6 0 0,8-3 0 16,-11-3 0-16,3 6 0 15,1-3-32-15,-4-4 2 0,-7 7 0 0,7 0 0 16,-7 0-69-16,7-9-13 0,-7 9-4 0,0 0 0 16,0 0-59-16,4-6-12 0</inkml:trace>
  <inkml:trace contextRef="#ctx0" brushRef="#br0" timeOffset="74634.49">10993 8126 1616 0,'0'0'72'0,"-4"0"14"0,-3 6-69 0,7-6-17 0,0 0 0 0,0 0 0 15,-7 3 57-15,3-3 8 0,4 0 2 0,0 0 0 16,0 0-56-16,0 0-11 0,0 0 0 0,0 0 0 16,0 0-11-16,0 0 11 0,0 0-13 0,0 0 5 15,15-3 16-15,-5-3 3 0,-6-3 1 0,-1 5 0 16,1-2 55-16,-1 3 11 0,8-3 2 0,-11-4 1 16,-4 4 8-16,4 3 2 0,7-3 0 0,-7 2 0 15,-7-2-25-15,0 3-5 0,4-3-1 0,-1-4 0 0,1 7-16 0,-1-3-4 16,-3 0-1-16,4-4 0 15,6 7-27-15,-6-3-4 0,-8-4-8 0,4 7 11 0,0-3-11 16,0-3 0-16,-4-1 0 0,4 4 8 0,-3 3-8 16,2-3 0-16,5 2 0 0,-8-2 8 15,1 6-8-15,3-3 0 0,0 3 0 0,0 3 0 0,-4-3 0 16,-3 10 0-16,3-4 0 0,1 3 8 0,3 1-8 0,-7-1 0 16,-1 0 0-16,5 10 8 0,-1-3-8 0,-3 0 0 15,-3-4 0-15,2 7 0 0,5-3 0 0,-4 3 0 16,-4 6 9-16,0-7-9 0,4 8 15 0,0-8-2 15,4 17 0-15,-1-7 0 0,-7 0-1 0,8 0-1 16,10 4 0-16,-7-4 0 0,0-3-2 0,3-3 0 16,1 3 0-16,3 3 0 0,0-3-9 0,0 4 8 0,0-10-8 0,0 6 8 15,7 0-8-15,-4 0 0 0,-6-3 0 0,3-7 0 16,3 11 0-16,1-8 0 0,-1-5 0 0,1 9 0 16,-1-10 10-16,4-2 0 0,4 5 0 0,-4-5 0 15,0-1 10-15,0 1 1 0,7-1 1 0,0-3 0 16,-3-3-2-16,0-3-1 15,3 7 0-15,0-7 0 0,0 0-10 0,0 0-1 0,-3 0-8 0,-1 0 12 16,8 0-12-16,-8 0 0 0,1 0 0 0,0 0 0 16,3-7 0-16,-4 7-8 0,1 0 8 0,-4-3-13 15,0-3-4-15,4 6-1 0,-1-3 0 0,1-3 0 32,-11 6-7-32,3-3-2 0,11-4 0 0,-7-2 0 0,-7 9-2 15,7-6-1-15,1 2 0 0,-1-2 0 0,0 3-150 0,-7 3-31 16,0-6-5-16,-4 3-2 0</inkml:trace>
  <inkml:trace contextRef="#ctx0" brushRef="#br0" timeOffset="77000.59">14016 6837 57 0,'0'0'0'15,"0"0"0"-15,0 0 0 0,0 0 0 16,0 0 21-16,0 0-1 0,0 0 0 0,0 0 0 15,0 0-20-15,0 0 0 0,0 0 0 0,0 0 0 16,0 0 17-16,7-6-1 0,-7 6 0 0,7 0 0 16,0-3 107-16,0-4 21 0,-3 7 4 0,3 0 0 0,0-6 40 0,0 6 7 15,0-3 1-15,-7 3 1 0,7 0-56 0,3 0-11 16,-2 0-2-16,-1-6-1 0,-7 6-43 0,7 6-8 16,-7-6-1-16,0 0-1 0,0 0-35 0,0 0-7 15,7 0-2-15,-7 0 0 0,0 0-17 0,0 0-3 16,0 0-1-16,0 0 0 15,0 0-9-15,0 0 0 0,0 0 0 0,0 0 0 0,-4 9 0 0,1-2 0 16,-4-4 0-16,0 3 0 0,-4-3 12 0,0 7 4 16,4-10 1-16,-7 6 0 0,4-6 15 0,-4 0 2 15,3 3 1-15,-3-3 0 0,0 9-8 0,3-2-2 16,-3-4 0-16,0 9 0 0,0-8-9 0,-4 5-1 16,1-3-1-16,-1 4 0 0,0-1-14 0,-3 0 8 15,0 1-8-15,0 6 0 0,0-4 0 0,-1-3 0 0,1 1-13 0,4 2 4 16,-1 1 9-16,7-7 11 0,1 4-3 0,-1-7 0 15,1 3-8-15,3 3 0 0,0-2 9 0,3-4-9 16,-3 3 19-16,7-6-1 0,0 0 0 0,0 0 0 16,0 10-18-16,0-10 0 0,3 3 0 0,5 6 0 15,-5-3 10-15,4-2-10 0,-3 2 8 0,3 3-8 16,3-9 13-16,4 10-2 0,0-10-1 0,4 9 0 16,0-9-10-16,3 0 12 0,-3 6-12 0,3-3 12 15,0-3-12-15,4 0 0 0,-4 0 0 0,0 0 8 16,0 0-8-16,0 0 12 0,-3 0-12 0,3 0 12 15,-3 0-12-15,-1 0 0 0,-3 7 0 0,4-7 0 16,3 3 0-16,-3-3 0 0,-4 0 0 0,0 6 0 16,4-6 0-16,-4 0 0 0,-4 3 12 0,5 4-4 15,-5-7 1-15,1 0 0 0,-1 6 0 0,1-3 0 16,-1-3 12-16,1 0 3 0,0 0 0 0,-1 0 0 16,-3 0-24-16,0 6-8 0,-7-6 0 0,0 0 0 0,0 0 8 0,0 0 0 15,0 0 0-15,0 0 0 0,-10 3 0 0,3 7 0 16,-11-4 0-16,11-3 0 0,-4 7 0 0,-3-4 9 15,-3 3-1-15,-1 1-8 0,-3-4 8 0,3 3-8 16,-3 1 0-16,0-1 0 0,0 1 0 0,0 5 0 16,-1-2 0-16,1-4 0 0,0 7 0 0,3-7 0 15,-6 7 0-15,3-4 0 0,-1 4 0 0,-2-6 0 16,-1 8 0-16,0-2 0 0,-3-3 0 0,3 2 0 0,-3 4 0 16,7-3 0-16,3-7 0 0,4 7 0 0,-7-7 0 0,7 1 0 15,-4 2 0-15,4-6 0 16,4 4 0-16,-1-1 0 0,0 1 0 0,4-1 0 0,4-3 0 15,-1-2 0-15,1 5 9 0,3-9-9 0,3 6 0 16,1-3 9-16,-1 10-9 0,8-4 8 0,0-6-8 16,-1 7 8-16,8-4 0 0,-4-3-8 0,0 4 12 0,4 2-4 15,3-6-8-15,0 3 8 0,0 4-8 0,4-4 8 16,0-3-8-16,3 3 10 0,0-2-10 0,-3 2 10 16,3-6 0-16,0 3 0 0,0-3 0 0,1 0 0 15,-1 6-1-15,4-6 0 0,-1 0 0 0,1 0 0 16,0 0-9-16,-4 0 12 0,4 0-12 0,0 0 12 15,-1 0-12-15,-2 0 8 0,-1 0-8 0,0-6 8 16,-7 6-8-16,0 0 0 0,-3 0 0 0,-4 0 0 16,0 0 0-16,-3 0 0 0,-1 0 0 0,-3 0 0 15,0 0 0-15,0 0 0 0,1 0 0 0,-8 0 0 0,0 0-12 0,7 0-2 16,-4 0 0-16,8-3 0 16,-11 3-19-16,0 0-4 0,3-6-1 0,4 2 0 15,-7 4-171-15,0-6-35 0,4-3-6 16</inkml:trace>
  <inkml:trace contextRef="#ctx0" brushRef="#br0" timeOffset="78282">13818 8098 1875 0,'0'0'41'0,"0"0"9"0,0 0 2 0,0 0 0 0,0 0-41 0,0 0-11 16,0 0 0-16,0 0 0 0,0 0 20 0,0 9 1 15,0-9 1-15,0 10 0 0,-3-1-8 0,-1 0-2 16,1-2 0-16,-4 2 0 0,0 0 0 0,0 1 0 16,0-1 0-16,-1 1 0 0,-2 5-12 0,3-5 9 15,0-1-9-15,3 1 8 0,-3 5 7 0,4-5 1 16,-4-1 0-16,7 10 0 0,-4-10-4 0,1 1 0 16,3-1 0-16,0 7 0 0,3-7-12 0,-3 1 9 15,4-1-9-15,3 0 8 0,-4 1-8 0,4-4 0 16,-3 0-10-16,3-3 10 15,-7-3-132-15,10 0-20 0,1 0-4 0,0 0 0 0</inkml:trace>
  <inkml:trace contextRef="#ctx0" brushRef="#br0" timeOffset="78465.84">13850 7928 2365 0,'0'0'52'0,"0"0"10"0,0 0 2 0,0 0 4 0,0 0-55 0,0 0-13 0,0 0 0 0,0 0 0 16,0 0-23-16,0 0-7 0,7 10-2 0,-7-10 0 15,7 0-93-15,0 6-19 0,-7-6-4 0,11 0-429 16,-1 3-86-16</inkml:trace>
  <inkml:trace contextRef="#ctx0" brushRef="#br0" timeOffset="78700.39">14034 8189 2145 0,'0'0'47'0,"0"0"9"0,0 0 3 0,7 9 2 0,-7-9-49 0,10 0-12 0,4 6 0 15,0-6 0-15,-3 0 0 0,3 0 11 0,0 0-11 0,0 0 10 16,-3 0-19-16,-1-6-4 0,1 3-1 0,-4-3 0 31,7 6-90-31,-3-3-19 0,-4-4-3 0,0 4-686 0</inkml:trace>
  <inkml:trace contextRef="#ctx0" brushRef="#br0" timeOffset="78902.38">13963 8305 1825 0,'0'0'80'0,"-4"6"18"0,1-3-78 0,-1 6-20 0,4-9 0 0,0 0 0 16,4 7 34-16,-1 2 3 0,1-3 1 0,3-2 0 16,0 2-38-16,4-6 0 0,-1 0 0 0,1 0-8 15,3 0-47-15,0 0-9 0,4-6-1 0,-1 6-1 16,1-4-116-16,3-2-23 0,-3 3-5 0,-4-3-1 0</inkml:trace>
  <inkml:trace contextRef="#ctx0" brushRef="#br0" timeOffset="79105.84">14422 8117 2073 0,'-4'9'184'0,"-3"-3"-147"16,3 4-29-16,-6 5-8 0,6-2 118 0,-3 6 22 15,0-4 5-15,4 4 1 0,-1 0-122 0,1-3-24 0,-1 2 0 0,1-2-12 32,-1-3-116-32,4 2-22 0,-3-5-5 0,-1-1-833 0</inkml:trace>
  <inkml:trace contextRef="#ctx0" brushRef="#br0" timeOffset="79855.91">13765 6671 1227 0,'0'0'54'0,"0"0"12"0,0 0-53 0,7 0-13 0,1-9 0 0,-1 9 0 15,0-4 56-15,0-2 8 16,0 0 1-16,-4 3 1 0,4-4-14 0,-7 7-2 0,0 0-1 0,4 0 0 15,3-9 8-15,-4 6 2 0,1-7 0 0,-4 10 0 16,0-6-9-16,0-3-2 0,3 6 0 0,-3-4 0 16,4-2-28-16,0 3-7 0,-4-7-1 0,7 7 0 15,-4-4 8-15,4 1 0 0,-7 0 1 0,7-7 0 16,-3 7-2-16,3-4-1 0,-4-3 0 0,1 7 0 16,-1 0-7-16,-3-1-2 0,4 1 0 0,-1-1 0 15,-3 4 0-15,4-3 0 0,-4 9 0 0,0 0 0 0,0 0-9 16,0 0 0-16,0 0 0 0,0 0 0 15,0 0-8-15,7 3 8 0,0 3 0 0,0 3 0 0,0 1 0 0,0 6 0 16,0-7-9-16,0 7 9 0,4-4 0 0,-4 7 0 16,0-3 0-16,0-7 0 0,4 10 0 0,-4-10 0 15,3 7 0-15,-3-7 0 0,0 7 0 0,1-7 0 16,-1 1 0-16,0-1 0 0,0-6 21 0,0 4-1 16,0-4-1-16,0 3 0 0,-7-6 14 0,7 0 3 15,0 0 1-15,4 0 0 0,-4 0-13 0,0-6-4 16,0 3 0-16,3-4 0 0,1 4-12 0,-4-3-8 15,0-3 10-15,0-1-10 0,0 1 8 0,0-1-8 16,-3 1 0-16,-4 0 9 0,0-7-9 0,3 6 0 16,-3-5 0-16,0 5 8 0,4 1-8 0,-4-4 0 15,0 7 0-15,0-3 0 16,3-1-24-16,-3 4-3 0,-3 3-1 0,3 3 0 16,0 0-83-16,0 0-17 0,3-6-3 0,1 3-834 0</inkml:trace>
  <inkml:trace contextRef="#ctx0" brushRef="#br0" timeOffset="80451.2">15159 6605 1634 0,'0'0'72'0,"0"0"16"0,0 0-71 0,0 0-17 0,0 0 0 0,0 0 0 15,0 0 51-15,0 0 6 0,7 3 2 16,-7-3 0-16,0 0-32 0,11 0-7 0,-11 0 0 0,3 10-1 16,1-1 15-16,-1 0 3 0,-3 7 1 0,-3-6 0 15,3 8-6-15,0 1 0 0,-4 6-1 0,1 0 0 16,-1 4 3-16,-3-1 1 0,3 3 0 0,-3 0 0 16,0 10-3-16,0-3-1 0,0-4 0 0,0 4 0 15,0-4 1-15,4 4 0 0,-1 6 0 0,0-9 0 16,1 12-23-16,-1-7-9 0,1-2 8 0,-1 0-8 0,4 2 0 0,0-5 0 15,-3-4 0-15,3 1 0 0,0-4 0 0,0-3 0 16,0-3 0-16,0-7 0 16,0 4-30-16,3-9-11 0,1-1-3 0,-4-9 0 15,0 0-169-15,0 0-35 0</inkml:trace>
  <inkml:trace contextRef="#ctx0" brushRef="#br0" timeOffset="80741.42">15466 6483 1897 0,'0'0'84'0,"0"0"17"0,0 0-81 0,0 0-20 0,0 0 0 0,0 0 0 16,0 0 49-16,0 0 6 0,-4 9 1 0,1 7 0 15,-1-4-42-15,1 4-14 0,-1 3 9 0,-3 0-9 16,4 12 37-16,-4-3 3 0,-4 1 0 0,0 5 0 15,1 10-29-15,-4 0-11 0,0 3 8 0,3-3-8 16,0 9 18-16,1-6-2 0,-1 3 0 0,1-3 0 16,-1 3 0-16,4-2-1 0,3-1 0 0,1-4 0 15,3 1-15-15,-4-9 0 0,8 2 0 0,-4-2 0 16,0-1 0-16,0-5 0 0,3-1 0 0,1-6 0 31,-4-3-23-31,7-7-10 0,-7 4-3 0,4-7-649 0,3 1-131 0</inkml:trace>
  <inkml:trace contextRef="#ctx0" brushRef="#br0" timeOffset="81491.13">16330 7035 1803 0,'0'0'80'0,"0"0"16"0,0 0-76 0,0 0-20 16,0 0 0-16,0 0 0 0,0 0 69 0,0 0 11 0,0 0 1 0,0 0 1 16,-7 3-46-16,0 3-8 0,0 3-3 0,0 1 0 15,0-1-8-15,-4 1-1 0,4-1-1 0,-7 7 0 16,0-1 1-16,0-2 1 0,-4 6 0 0,-3 3 0 15,0 0 8-15,0-3 2 0,3 6 0 0,-3 3 0 16,0-3 13-16,0 0 4 0,-4-6 0 0,7 9 0 16,-3-9 0-16,3 3 0 0,4-3 0 0,4-1 0 15,-1-5-44-15,4 3 0 0,0-7-13 0,0 0 3 16,3 1-1-16,4-10 0 0,0 0 0 0,0 0 0 31,0 0-116-31,0 0-23 0,0 0-5 0,0-10-865 0</inkml:trace>
  <inkml:trace contextRef="#ctx0" brushRef="#br0" timeOffset="81735.91">16002 7025 2419 0,'0'0'107'0,"0"0"22"0,0 0-103 0,0 0-26 16,4 10 0-16,-4-1 0 0,7 0 55 0,0 1 5 15,0 6 2-15,3-4 0 0,1 4-36 0,-1-1-7 16,1-2-2-16,7 6 0 0,-8 3-9 0,4 0-8 15,0-3 9-15,-3 6-9 0,3 3 12 0,-3-3-4 16,3 0-8-16,-4-6 12 0,1 6-12 0,3-3 0 16,-3-6 0-16,-1 2 0 0,1 1-14 0,-1-3-6 15,5 0 0-15,-5-4-1 16,-3-3-21-16,0 1-4 0,4-10-1 0,-1 6 0 16,-2-6-87-16,2-6-18 0,1 6-3 0,-4-10-801 0</inkml:trace>
  <inkml:trace contextRef="#ctx0" brushRef="#br0" timeOffset="82154.78">16708 6624 1364 0,'0'0'60'0,"0"0"13"0,0 0-58 0,0 0-15 0,0 0 0 0,0 0 0 0,0 0 24 0,0 0 3 15,0 0 0-15,0 0 0 0,0 0 0 0,-7 0 0 16,-1 0 0-16,5 0 0 0,3 0 0 0,-4 3 0 15,-3-3 0-15,0 9 0 0,0-2 44 0,4-7 9 16,-4 9 1-16,3 1 1 0,-3-1-35 0,0 0-7 16,3 1-2-16,1-4 0 0,-1 3-25 0,1 1-5 15,-1-4 0-15,4-3-8 0,0 7 8 0,0-1-8 16,0 7 0-16,0-7 0 0,0 1 0 0,0-1 0 0,-3 7 0 0,3-7 0 16,0 0 0-16,0 1 0 0,0-1 0 15,0 1 0-15,0-1 0 0,3 0 0 0,-3-9-8 0,0 0 8 31,0 0-49-31,0 0-4 0,0 0-1 0,0 0-825 0</inkml:trace>
  <inkml:trace contextRef="#ctx0" brushRef="#br0" timeOffset="82352.27">16715 6411 1497 0,'0'0'133'0,"0"-7"-106"0,-4 7-27 0,4 0 0 16,0 0 106-16,0 0 16 0,0 0 3 0,0 0 1 16,0 0-102-16,0 0-24 0,0 0 0 0,0 0 0 0,0 0 0 15,0 0 0-15,0 0 0 0,0 0 0 16,0 0-88-16,0 0-16 0,0 0-4 0,0 0-1 0</inkml:trace>
  <inkml:trace contextRef="#ctx0" brushRef="#br0" timeOffset="83238.02">17205 7213 1152 0,'0'0'51'0,"0"0"10"16,0 0-49-16,0 0-12 0,0 0 0 0,0 0 0 0,0 0 194 0,0 0 36 16,7-6 7-16,0 6 2 0,-7 0-183 0,11-3-36 15,-1 3-7-15,1-6-1 0,-4 6 10 0,7 0 2 16,0 0 1-16,0 0 0 0,0 0 16 0,0 0 3 15,1 0 1-15,2 0 0 0,1 6 0 0,-1-6 0 16,-2 3 0-16,2-3 0 0,-6 6-28 0,3-2-5 16,-3-4-2-16,-1 0 0 0,1 0-10 0,-1 0 0 15,4 0 0-15,-3 0 0 16,-4 0-64-16,4 0-14 0,3-4-3 0,-4-2-1 16,1 3-135-16,-1-3-27 0,12-7-6 0,-5 4-1 0</inkml:trace>
  <inkml:trace contextRef="#ctx0" brushRef="#br0" timeOffset="83971.08">18556 6972 2098 0,'0'0'46'0,"0"0"10"0,0 0 1 0,0 0 3 0,0 0-48 0,0 0-12 16,0 0 0-16,0 0 0 0,0 0 20 0,4-6 3 0,-1-4 0 0,4 10 0 16,-3-9-3-16,-4 9 0 0,3-3 0 0,-3 3 0 15,7-13-20-15,-3 10-10 0,-4-6 1 0,-4 2 0 16,4-2 25-16,-3 0 4 0,-4 5 2 0,0-2 0 16,0 0 24-16,0 3 5 0,-4 3 1 15,4-7 0-15,-4 4-16 0,1-3-4 0,-4 6 0 0,0-3 0 16,-1 3 0-16,1 0 0 0,0 0 0 0,0 3 0 15,0 3-32-15,-4-3 0 0,4 4 0 0,-3 2 0 16,3 7 0-16,-1-4 0 0,1 4 0 0,0 3 0 16,0-3 0-16,0 2 0 0,0 1 0 0,0 0 0 15,0 0 0-15,0 6-14 0,-1 3 1 0,1-3 0 16,0 0 27-16,4 4 6 0,-5-1 0 0,8-3 1 0,0 9 3 0,0-5 0 16,4-1 0-16,3-3 0 0,3 3 6 0,1-3 2 15,-1 3 0-15,8-9 0 0,0 6-32 0,-1-6-13 16,4 0 1-16,0-3 0 0,0-7 12 0,4 0 16 15,-4 1-3-15,0-1-1 16,4-3-30-16,0-6-6 0,3 0-2 0,-4 0 0 16,5 0-10-16,-5 0-1 0,4 0-1 15,-3 0 0-15,0-6-45 0,-4 6-9 0,3 0-1 0,-2-3-1 16,-1 3-140-16,0-6-28 0,10-4-6 0,-2 1 0 0</inkml:trace>
  <inkml:trace contextRef="#ctx0" brushRef="#br0" timeOffset="85591.6">18796 7383 57 0,'0'0'0'0,"0"0"0"0,-7 3 0 0,7-3 0 0,-7 0 0 0,3 0 0 16,-3 6 340-16,7-6 64 0,0 0 12 0,0 0 2 15,0 0-307-15,-7 0-62 0,7 0-12 16,-7 3-2-16,7-3-14 0,0 0-2 0,0 0-1 0,-7 7 0 16,7-7-5-16,0 0-1 15,-7 6 0-15,7-6 0 0,0 0 17 0,0 0 3 0,0 0 1 0,0 0 0 16,0 0 19-16,0 0 3 0,11 3 1 0,-1-3 0 15,1 0-13-15,3 0-3 0,-3 0 0 0,3 0 0 16,0 0-17-16,0 0-4 0,-4 0-1 0,5 0 0 16,2 0-10-16,-3 0-8 0,-3 0 9 0,-1 0-9 15,-2 0 8-15,2 0-8 0,-3 0 0 0,0 0 0 16,-7 0 8-16,0 0-8 0,0 0 0 0,0 0 0 16,0 0 10-16,7 9-10 0,4-9 10 0,-8 7-10 0,8 2 8 15,-7-6-8-15,-4-3 0 0,10 0 9 0,-3 6-9 16,0-2 0-16,0 2 0 0,-3-6 0 0,-4 0 0 0,0 0 8 15,0 9-8-15,0 1 0 0,-4-1 0 16,-3 0 0-16,0 1 0 0,-7-4 0 0,0 4 0 16,0-1 0-16,-4 7 8 0,1-4-8 0,-1-2 0 15,0-1 0-15,4 7 0 0,-3-7 0 0,-1 1 0 0,0-1 0 16,1 7 0-16,2-1 0 0,1-5 0 16,0 2 0-16,-3-2 0 0,6 5 0 0,-3-5 0 0,3 5 0 15,-3-2 0-15,4 3 0 0,-1-7 0 0,4 0 0 16,-4 1 0-16,4-1 0 0,4-2 0 0,-1 2 0 15,4-9 0-15,0 6 8 0,4-3 12 0,-4-3 1 16,3 7 1-16,8-4 0 0,0-3-22 0,-1 6-20 0,4-6 4 16,4 0 1-16,0 0 15 0,-1 0-9 0,4 0 9 0,0 0-8 31,-3-6-36-31,0 6-6 0,3 0-2 0,-7 0-633 0,4 0-127 0</inkml:trace>
  <inkml:trace contextRef="#ctx0" brushRef="#br0" timeOffset="88386.81">19318 7257 576 0,'0'0'51'0,"0"0"-41"15,0 0-10-15,0 0 0 0,0 0 155 0,4-6 29 16,3 6 5-16,-7 0 2 0,7-3-123 0,0-3-24 16,-4 6-4-16,-3 0-2 0,0 0-26 0,0 0-4 15,0 0-8-15,7 0 11 0,-7 0-2 0,4-4 0 16,-4 4 0-16,0 0 0 0,0 0 30 15,0 0-18-15,0 0 0 0,0 0 7 0,0 0 2 0,0 0 0 0,-4 4 0 16,-3 5 7-16,7 0 2 0,-3 1 0 0,-4 6 0 16,3-1-26-16,1-2-5 0,-4-4 0 0,3 7-8 15,-3 3 12-15,4-10-4 0,-1 7 0 0,-3-4-8 16,3 4 11-16,1 0-11 0,-1-7 10 0,1 0-10 16,3 1 0-16,0 6 0 0,0-7 0 0,-4-6 0 15,4-3-46-15,-3 9-9 16,3-9-1-16,0 0-1 0</inkml:trace>
  <inkml:trace contextRef="#ctx0" brushRef="#br0" timeOffset="88728.02">19353 7101 1591 0,'0'0'35'0,"0"0"7"0,0 0 2 0,0 0 0 0,0 0-35 0,0 0-9 16,0 0 0-16,0 0 0 0,0 0 10 0,0 0 0 16,0 0 0-16,0 0 0 0,0 0 30 0,0 0 5 15,0 0 2-15,0 0 0 0,0 0-47 0,0 0 0 0,0 0 0 0,0 0 0 32,0 0-62-32,0 0-6 0,0 0 0 0,0 0-1 0</inkml:trace>
  <inkml:trace contextRef="#ctx0" brushRef="#br0" timeOffset="89223.7">19830 6404 691 0,'0'0'61'0,"0"0"-49"15,-4-3-12-15,4 3 0 0,0 0 146 0,-3-6 26 16,3 3 6-16,-4-3 1 0,4 6-103 0,0 0-21 0,-3-10-4 0,3 10-1 15,0 0 0-15,0-9 0 0,0 9 0 0,0 0 0 16,0 0-10-16,0 0-3 16,0 0 0-16,0 0 0 0,0 0-9 0,-4 9-1 0,0 7-1 0,-3-4 0 15,4 10-2-15,-1 0-1 0,-3-3 0 0,4 12 0 16,-1-9 14-16,1 13 3 0,-1-1 1 0,-3 4 0 16,4-3-9-16,-4 8-3 0,3 4 0 0,1-3 0 15,-5 10-29-15,1-1 8 0,0-3-8 0,4-3 0 16,-4 6 15-16,0-5 0 0,3 2 0 0,1-3 0 15,3-3-6-15,-4 0-1 0,1-7 0 0,3 7 0 16,3-3-8-16,1-4 0 0,-4-2 0 0,0-7 0 16,3-3 0-16,1-3 0 0,-1-3 0 0,1 3 0 31,-1-9-35-31,1-4 1 0,-4 0 0 0,3 4 0 0,-3-13-111 0,0 0-23 0,0 0-4 0,0 0 0 16</inkml:trace>
  <inkml:trace contextRef="#ctx0" brushRef="#br0" timeOffset="89675">20087 6376 1382 0,'-3'-9'123'0,"-1"-1"-99"16,1 10-24-16,-1-6 0 0,-3 3 84 0,7 3 12 15,0-6 3-15,0 6 0 0,0 0-75 0,4 0-16 0,-4 0-8 0,0 0 10 16,3-10-2-16,4 10 0 0,0-3 0 0,-3-3 0 16,-4 6 5-16,7 0 1 0,-7 0 0 0,7 0 0 15,-7 0 33-15,0 0 6 0,0 0 2 0,0 0 0 16,3 16 4-16,-6-7 1 0,-1 7 0 0,-6 2 0 15,3 4-13-15,-4 3-3 0,0 1 0 0,1 2 0 16,-4 6-4-16,3 4-2 0,1-4 0 0,-1 10 0 16,4 3-6-16,0-3 0 0,3 6-1 0,1-3 0 15,-1 7-5-15,1-1-1 0,-1 3 0 0,1-5 0 0,3-4-25 16,-4 6 0-16,1-9 0 0,-1 3 0 16,4-3 0-16,0-3 0 0,-3-4-9 0,-1 1 9 0,4 3 0 0,-3-13 0 15,-1 6 0-15,1-5 0 0,-1-4 0 16,4-7 0-16,-4 1-12 0,4-3 12 15,0-3-32 1,4-4 1-16,0 0 0 0,-4 4 0 0,3-10-103 0,-3-3-21 0,7 0-4 0,4 0-837 16</inkml:trace>
  <inkml:trace contextRef="#ctx0" brushRef="#br0" timeOffset="90436.98">20112 7552 1846 0,'0'0'82'0,"0"0"17"0,0 0-79 0,0 0-20 15,0 0 0-15,0 0 0 0,0 0 21 0,0 0 1 16,0 0 0-16,0 0 0 0,-4-6-1 0,4 6 0 15,-3-10 0-15,6 10 0 0,-3-9 5 0,4 6 1 16,-1-3 0-16,1-1 0 0,3 4-2 0,4-3 0 16,-1 3 0-16,4-4 0 0,-3 4 19 0,-1-3 4 15,5 3 1-15,-5-3 0 0,4 6-19 0,0-3-4 0,-3-4-1 0,0 7 0 16,3 0-25-16,-4 0 0 0,-3 0 8 0,0 0-8 16,0 0 0-16,0 0 0 0,-7 0 0 0,7 10 0 15,-3-4 0-15,-4-6 0 0,4 9 9 0,-1 1-9 16,-3-1 0-16,-3 1 0 0,-1-1 0 0,0 0 0 15,1 1 0-15,-4-1 11 0,3 1-11 0,-6-1 12 16,3 7-12-16,-4-7 0 0,-3 10 0 0,3-10 0 16,-3 7 0-16,0 3 0 0,0-3 0 0,-4 2 0 15,4 1 0-15,0 0 0 0,0 3 0 0,4 0 0 16,-1-3 0-16,4 3 0 0,0-4 0 0,3 1 0 16,1-3 0-16,6-4 12 0,-3 4 0 0,4-6 0 0,-1-1 14 15,4 0 3-15,4 1 1 0,-4-4 0 16,7-3-20-16,0 3-10 0,4-6 10 0,0 0-10 15,-1 0-17 1,4 0-10-16,-3-6-1 0,3 6-1 0,0-3-31 0,-3-3-5 0,7-4-2 0,-4 7 0 16,4-9-111-16,-1 2-22 0,-3-2-5 0</inkml:trace>
  <inkml:trace contextRef="#ctx0" brushRef="#br0" timeOffset="91230.13">20186 6204 1414 0,'0'0'31'0,"0"0"6"0,0 0 2 0,0 0 1 0,0-7-32 0,3 4-8 16,5-3 0-16,-5-3 0 0,1 2 70 0,-1 4 12 15,4-3 2-15,0-3 1 0,4-1-18 0,-4 7-4 16,0-6-1-16,4-4 0 0,-1 4-12 0,4-1-2 16,-3 1-1-16,3-1 0 0,-4 1 2 0,5 0 1 15,-1 2 0-15,-4-5 0 0,4 2-16 0,1 1-3 16,-5 0-1-16,1-4 0 0,-1 4-18 0,1 5-4 15,-4-2-8-15,3 3 12 0,-2-3-12 0,-1 6 0 16,0-10 8-16,3 10-8 0,-3 0 0 0,0-3 0 16,0 3 0-16,0 0 0 0,-7 0 9 0,8 3 6 0,-1-3 1 15,0 7 0-15,0-4-16 0,-7-3 0 16,0 9-9-16,3 7 9 0,-3 0 0 0,0-4 0 0,0 7 0 0,0 0 0 16,-7 6 0-16,0-6 0 0,4 12 0 0,-8-3 10 15,0 0-1-15,1 1 0 0,-4 5 0 0,3-6 0 16,-3-3-9-16,3 4 0 0,-3-4 0 0,0 3 0 15,0-3 0-15,0-6-9 0,-4 0 9 0,4 6-13 16,-3-10 13-16,2-2 8 0,-2 3 0 0,3-1-8 16,-4-2 0-16,8-4 0 0,-5-2 0 0,5-4 0 15,-4 3 0-15,7-3 0 0,7-3 0 0,0 0 0 16,-7 0 0-16,7 0 0 0,0 0 0 0,0 0 0 16,0-3 16-16,3-6-3 0,-3 2-1 0,4-2 0 15,3-1-12-15,0 1 0 0,0 0 0 0,0-1 0 16,0 1 0-16,0 3 0 0,0-4 0 0,4 10-10 15,-4-9 10-15,0 9 8 0,3 0-8 0,1 0 11 16,3 0 12-16,-3 9 2 0,3-9 1 0,3 10 0 16,-3-1 14-16,8 0 2 0,-1-2 1 0,3 2 0 15,5 0-31-15,2 1-12 0,1-4 11 0,0 4-11 0,3-7 0 0,-3 3 0 16,-4 3 0-16,-3-2 0 16,7-4-103-16,-8 3-20 0,-2-3-4 0</inkml:trace>
  <inkml:trace contextRef="#ctx0" brushRef="#br2" timeOffset="107736.52">822 9089 0 0,'-14'6'0'0,"3"-3"0"0,-3-3 0 0,7 6 0 15,0-6 0-15,-11 3 0 0,8-3 567 0,3 7-114 16,-4-7 91-16,1 3 19 0,10-3-431 0,0 0-87 16,0 0-17-16,0 0-3 0,0 0-25 0,3 0 0 15,8 0 0-15,3 0 0 0,3 0 0 0,-2 0 0 16,6 0 8-16,-4-3-8 0,5 3 0 0,6 0 0 15,4-7 9-15,-8 7-9 0,12 7 36 0,-8-4 2 0,3-3 1 0,5 6 0 16,3-3 0-16,6 4 0 0,5-4 0 0,-4 9 0 16,7-9-14-16,3 7-2 0,4-10-1 0,-4 6 0 15,4-3-10-15,7-3-1 0,4 6-1 0,10-6 0 16,-7 0-10-16,7 0 0 16,-7 0 0-16,11-6 0 0,0 6 0 0,-1 0 0 0,8-3 0 0,3 3 0 15,-10 0 0-15,3-6 0 0,8 6 0 16,-1 0 0-16,0 6 0 0,-7-6 0 0,7 0 8 0,1-6-8 15,3 6 17-15,3 0 2 0,-7 0 0 0,4 0 0 16,-4 0 5-16,4 0 2 0,7 0 0 0,-11 6 0 16,4-6-11-16,0 0-3 0,3 3 0 0,4-3 0 15,3 0-12-15,0 0 8 0,-10 6-8 0,11-6 0 16,2 4 0-16,-2-4 0 0,-1 0 0 0,-3 0 0 0,7 0 0 16,3 0 0-16,-6 0 0 0,-5 0 0 15,5 0 0-15,-1 0 0 0,1 0 0 0,-5 0 0 0,-6 0 0 16,-4 6 0-16,11-6 0 0,-11 3 0 0,4 3 0 0,0-6 0 15,-7 10 0-15,3-10 0 0,7 9 0 0,-6-3 0 16,-1 4 0-16,0-7 0 0,0 6 0 0,1-2 0 16,2 2 0-16,-2-3 0 15,2-3 0-15,-2 7 0 0,-5-4 0 0,1-3 0 0,7 3 0 0,-7-2 0 16,-4 2 0-16,3-3 0 0,-2 3 0 0,-1 1 8 16,4-4-8-16,-4-3 0 0,0 9 8 15,0-9 0-15,-10 6-8 0,3-3 12 0,0-3-12 0,0 7 0 16,0-4 0-16,-3-3 0 0,0 9 0 0,-1-9 0 15,4 7 0-15,0-4 0 0,-3 3 0 0,7 3 0 16,-8-9 0-16,8 0 0 0,0 10 0 0,-1-10 0 16,-3 6 0-16,8-3 0 0,2 3 0 0,-2-2 0 0,-8-4 0 0,3 6 0 15,5-3 0-15,-1 3 11 0,-7-6-11 0,0 10 10 16,0-10-10-16,0 0 0 0,8 0 0 0,-1 0 0 16,0 0 0-16,0 0 0 0,0-3 0 0,1-4 0 15,2 1 0-15,1 3 15 0,0-3-4 0,-1-4-1 16,-2 1-10-16,2 6 0 0,5-4 0 0,-1-2 8 15,0 0-8-15,0-1 0 0,1 4 0 0,2-4 0 16,1 1 0-16,0 0 0 0,0 6 0 16,-1-10 0-16,1 4 0 0,0-1 0 0,3 1 0 0,-3-1-11 15,0 1 11-15,-4 0 9 0,7-1-1 0,1 1-8 16,6 2 0-16,-3-2 0 0,0-3 0 0,0-4 0 16,3 6 8-16,0 1-8 0,1-7 0 0,-1 7 0 15,0-7 0-15,1 4 0 0,-1 2 0 0,4-5 0 16,-4 5 0-16,8 1 0 0,3-1 8 0,0 1-8 15,-7 0 0-15,7 2 0 0,7-2 0 0,-4 3 0 0,-3 2-9 0,3-2 1 16,4-3 0-16,-3 6 0 0,-1-4 8 0,1 4 11 16,3-3-3-16,-4-3 0 0,1-7-8 0,-4 7-11 15,0-1 3-15,0 1 0 0,-4-1 8 0,0 1 0 16,1-1 0-16,3-5 0 0,3 5 0 0,-3 1 0 16,4 0 0-16,3-1 0 0,0 1 0 0,0 2 14 15,-4-5-3-15,4 6-1 0,7-4-10 0,0 1-14 16,-3-1 3-16,3 4 1 0,7 3 18 0,-7-3 3 15,0-4 1-15,0 1 0 0,7 9-12 0,-3-9 0 16,-1-1 0-16,1 4 0 0,3-4 0 0,0 7 0 16,-3-6 0-16,3 3 0 0,4-4 0 0,-4 7 0 0,-7-9 9 15,3 2-9-15,-3 7 12 0,4-3-1 0,0-4-1 0,-1 7 0 16,4-3 12-16,4 3 2 0,-1-3 1 0,5-4 0 16,-1 10-25-16,0 0 0 0,0-9 0 15,4 9 0-15,0-7 0 0,6 7 0 0,8-3 8 0,-4-3-8 16,-6 3 0-16,9-3 0 0,1 2 0 0,4-2 0 15,2 3 0-15,-2-3 0 0,-4-4 0 0,6 4 0 16,1 3 0-16,-3-6 0 0,-5-1 8 0,-6 4-8 16,3 6 11-16,-3-10 0 0,7 10 0 0,0-9 0 15,0 9 14-15,-1 0 3 0,8 0 1 0,-7 0 0 16,0 6-15-16,-4-3-3 0,0-3-1 0,4 10 0 16,4-10-10-16,-5 9 0 0,-2-9 0 0,-5 10 0 15,5-10 0-15,2 6-12 0,1-6 2 0,-3 3 1 0,-1-3 9 16,0 6 0-16,4-6 0 0,0 0 0 0,-11 0 0 0,-3 0 0 15,3 4 0-15,0-4 0 16,0 0-22 0,1 6-9-16,-1-6-1 0,4 0-1 0,3 0 33 0,-14 6 0 0,-3-3 0 0,-1-3 0 0,4 6 0 0,-10-2 0 15,-7-4 0-15,-40 6 0 16,4-3 0-16,4 6-8 0,4-2 8 0,-1 2 0 16,-3 1-103-16,-4-1-13 0,-3 0-4 0</inkml:trace>
  <inkml:trace contextRef="#ctx0" brushRef="#br2" timeOffset="109920.78">1757 10183 892 0,'0'0'40'0,"0"0"8"0,0 0-39 0,0 0-9 0,0 0 0 0,0 0 0 16,0 0 110-16,0 0 20 16,0 0 4-16,0 0 1 0,0 0-59 0,0 0-11 0,-11 0-2 0,11 0-1 15,0-6 2-15,-3-1 1 0,-4 4 0 0,7-3 0 16,-4 3-26-16,4-6-6 0,0 2-1 0,0-2 0 16,0-1-20-16,-7 1-4 0,7 0 0 0,-3 2-8 15,3-2 11-15,-11 0-11 0,7 5 10 0,-6-2-10 16,-1 6 27-16,1 0-1 0,-4 0 0 0,-1 0 0 15,5 10-4-15,-11-4-1 0,7-3 0 0,0 6 0 16,-8 1-9-16,1 5-1 0,4-5-1 0,2-1 0 16,-6 7-10-16,0-4 0 0,7 1 0 0,0 0 0 0,-7-4 12 0,7 7-4 15,3-4 0-15,0 4 0 0,1 3 0 0,-1-1 0 16,8-2 0-16,-8 9 0 0,8-6 0 0,-8 9-8 16,11-9 12-16,-3 3-4 0,-5 0-8 0,8-3 8 15,8 6-8-15,-5-9 8 0,-3-4-8 0,11 4 0 16,-1-7 0-16,-3 1 0 0,11-1 9 0,-4 0 0 15,-3-2 0-15,6-4 0 0,1-3-1 0,0 0-8 16,3 0 12-16,-7-10-4 0,7 7-8 16,0-6 12-16,-7 3-12 0,7-4 12 0,-6-5-12 0,2 5 12 15,1-2-12-15,-4-4 12 0,-4 0-12 0,5 7 12 16,-5-10-12-16,1 10 12 0,-8-10 10 0,8 3 2 16,-8-3 1-16,4 0 0 0,-7 4-5 0,0 2-2 15,0-2 0-15,0-4 0 0,0 0-6 0,0 3 0 16,0-3-1-16,-7 4 0 0,7 2-11 0,0-2 0 0,-3 2 9 0,3 0-9 15,0 4 8-15,0 6-8 0,-4-3 10 0,4 6-10 16,0 0 18-16,0 0-2 0,0 0-1 0,-7 9 0 16,4 0-15-16,3 7 0 0,-7-6 8 0,7 5-8 15,-4 4 0-15,4 0 0 0,4-3 8 0,3 2-8 16,-4 1 8-16,4 6 0 0,-3-6-8 0,6 6 12 16,5-3 4-16,-5 3 1 0,4 0 0 0,-3-6 0 15,10 6-3-15,-7-3-1 0,0-6 0 0,-3 3 0 16,-1-4-13-16,5-2 0 0,-5 3 0 0,4-1 0 15,-3-2-72-15,-1-4-12 16,1 7-1-16,-4-7-705 0,0 7-141 0</inkml:trace>
  <inkml:trace contextRef="#ctx0" brushRef="#br2" timeOffset="111145.14">1746 9597 2145 0,'0'0'95'0,"0"0"20"0,-3 3-92 0,3-3-23 0,0 0 0 0,0 0 0 16,0 0 34-16,3 0 2 16,8 0 1-16,3 6 0 0,7-6-27 0,-3 9-10 0,10-9 0 0,-3 10 9 15,3-4-9-15,7 4 12 0,-3-1-12 16,0 0 12-16,3 7-12 0,0-3 0 0,8-4 0 0,-8 7 0 16,-3 2 0-16,-1 1 0 0,5-3 0 0,-1 9 0 15,-7-3 0-15,4 9 0 0,-7 1 0 0,-1 2 8 16,1 1 0-16,-4-1-8 0,-7 4 12 0,0 6-4 15,0-7 22-15,4 7 4 0,-11-3 1 0,11-3 0 16,-8-1-5-16,-3-2-1 0,4 2 0 0,-4-2 0 16,-3-1-8-16,-1 4-1 0,-3-3-1 0,0-1 0 15,0-6 1-15,-3 10 1 0,-1-7 0 0,-3-3 0 16,-4 1-21-16,4-1 0 0,-3 6 0 0,-8-9 0 16,1 1-20-16,2-5-4 0,-6 5-2 0,-3 2 0 15,9-3-33-15,-13 3-6 0,4 7-2 0,-5-7 0 16,5 3-12-16,-1-3-2 0,0 1-1 0,4-1-574 15,7-9-114-15</inkml:trace>
  <inkml:trace contextRef="#ctx0" brushRef="#br2" timeOffset="116941.11">3644 10399 403 0,'0'0'17'0,"0"0"5"0,-3 4-22 0,3-4 0 0,-7 6 0 0,7-6 0 16,0 0 220-16,0 0 39 0,-4 6 8 0,4-6 1 15,0 0-155-15,0 0-31 0,0 0-6 0,0 3-2 16,0-3-24-16,0 0-5 0,0 0-1 0,0 0 0 16,0 10 16-16,0-10 2 0,0 0 1 0,0 0 0 15,0 0 11-15,0 0 2 0,0 0 1 0,0 6 0 16,0-6-13-16,11 3-2 0,-11-3-1 0,0 0 0 15,10 0-5-15,-3 6 0 0,-7-6-1 0,7 0 0 16,4 0-39-16,-8 3-7 0,8-3-1 0,0 0-8 16,-8 0 16-16,4 0-3 0,7 0-1 0,-3 0 0 15,-4 0-1-15,11 7-1 0,-8-7 0 0,8 0 0 16,-4 0-10-16,4 0 0 0,-1-7 9 0,4 7-9 16,1 0 0-16,2 0 0 0,-10 0 0 0,8 0 0 0,-5-3 28 0,1 3 4 15,-1-6 0-15,5 6 1 0,-8 0-33 0,0 0 0 16,3 0 0-16,-2 0 0 0,-5 6 13 0,1-6-4 15,-8 3-1-15,8-3 0 0,-11 0 4 0,3 0 0 16,8 7 0-16,-11-7 0 0,0 0-12 0,0 0 0 16,4 3 0-16,3 3 8 0,-7 4-8 0,0-10 12 15,0 0-12-15,0 0 12 0,0 0-12 0,0 9 0 16,-7-3 0-16,3-3 0 0,0 7 0 0,-6-1 0 16,-4-3-9-16,3 4 9 0,1-1 0 0,-12 1 0 15,5-4 8-15,-4 6-8 0,7-2 0 0,-11 6 0 16,4-7 0-16,-4 7 0 0,4-4 0 0,-4 4 0 15,-3 3 0-15,7-4 0 0,-4-2 0 0,0-4 0 16,1 7 0-16,2 0 0 0,1-4 0 0,4-2 0 16,-5 5 0-16,1-5 0 0,4 5 0 0,-1-2 0 0,0-4 0 0,-3 7 0 15,7-7 0-15,-7 7 0 0,7-7-12 16,0 1 12-16,3 6 0 0,-3-4 0 0,3-2 0 0,1 5 0 16,6-5 0-16,-6-1 0 0,10 7 0 0,-7-7 0 15,7 1 0-15,0-1 0 0,0 0 0 0,7 1-10 16,-4-4 10-16,4 3 16 0,0-5-4 0,0 2-1 15,4-3 14-15,3 3 3 0,0-6 1 0,0 3 0 16,4 4-29-16,0-7 8 0,3 6-8 0,0-3 0 16,4-3 9-16,-8 0-1 0,8 6 0 0,-4-3 0 15,4-3-8-15,0 0 0 0,6 7 0 0,-6-4 0 16,10-3 0-16,-10 0 0 0,0 0 8 0,-4 0-8 16,7 0 0-16,-3 0 0 0,-1-3 0 0,-2 3 8 0,-1-7-8 0,-4 7 0 15,5 0 0-15,-8 0 0 16,0-3 0-16,-4-3 0 0,5 6 0 0,-5 0 0 15,1 0 0-15,-4-9 0 0,0 9 0 0,0-7 0 16,-7 7-88-16,3-3-12 0,4-3-4 0,-3 3 0 16,-4 3-96-16,11-10-19 0,-11-15-4 0,3 7-1 0</inkml:trace>
  <inkml:trace contextRef="#ctx0" brushRef="#br2" timeOffset="121077.75">4815 9697 345 0,'0'0'31'16,"0"0"-31"-16,0 0 0 0,0 0 0 15,0 0 179-15,0 0 29 0,0 0 7 0,0 0 1 0,0 0-143 0,7-3-28 16,1-3-5-16,-8 6-2 0,0 0-4 0,0 0-1 16,0-10 0-16,0 10 0 0,0 0-10 0,0 0-3 15,0 0 0-15,0 0 0 0,0 0 26 0,0 0 5 16,0 0 1-16,0 0 0 0,0 0 0 0,0 0 0 15,0 0 0-15,0 0 0 0,0 0-7 0,0 0-1 16,0 0 0-16,0 0 0 0,0 0-9 0,0 0-3 16,0 0 0-16,0 0 0 0,0 0-7 0,0 0-1 15,0 0-1-15,0 0 0 0,-8 6-8 0,1-2-2 16,4 2 0-16,-4-3 0 0,0 3 1 0,-4-3 0 16,4 4 0-16,0 2 0 0,4 0-2 0,-15 1 0 15,11-4 0-15,-4 4 0 0,-3-1-4 0,4 0-8 16,-5 1 11-16,8 5-11 0,-3-5 13 0,-1-1-4 15,4 1-1-15,-3 5 0 0,3-2 20 0,-4-4 3 0,4 7 1 0,-4 3 0 16,11-4-32-16,-10 4 0 0,6-6 0 0,-6 9 0 16,3-10 0-16,0 4 0 0,3 3 0 0,4-4 0 15,0-2 12-15,-4 3-3 0,1 3-1 0,3-4 0 16,0-2-8-16,0 2 0 0,0 1 9 0,3-3-9 16,1-4 8-16,7 7-8 0,-4-7 10 0,3 7-10 15,-6-4 13-15,6-2-3 0,1-1-1 0,0 7 0 16,3-7-9-16,-4 1 0 0,-3-1 9 0,4 0-9 15,-1 4-12-15,1-4-8 0,0-5 0 0,-8 5-1 32,4-9-24-32,0 6-5 0,-7-6-1 0,0 0 0 0,11 0-32 0,-11 0-6 0,7 0-2 15,0-6 0-15,0 3-75 0,4-3-15 0,-8-4-3 16</inkml:trace>
  <inkml:trace contextRef="#ctx0" brushRef="#br2" timeOffset="121398.47">5045 9998 1440 0,'0'0'128'0,"0"0"-103"0,0 0-25 0,0 0 0 16,-11 0 244-16,11 0 44 0,0 0 9 0,0 0 2 15,0 9-234-15,0-9-46 0,0 0-10 0,0 0-1 16,0 0-8-16,0 10 0 0,0-1 0 0,0 1 0 16,4-4 0-16,3 3-12 0,-14 1 12 0,7-1-12 15,7 7 12-15,-7-4 0 0,0-2 0 16,-7 5 0-16,3 4 0 0,-3-3-13 0,4-7 5 0,-1 7 8 16,-3-3 0-16,3 2 0 0,4-2 0 0,0-7 0 31,0 3-28-31,0-9 1 0,0 0 1 0,0 0 0 15,0 0-118-15,0 0-24 0,0 0-5 0,0 0-719 0</inkml:trace>
  <inkml:trace contextRef="#ctx0" brushRef="#br2" timeOffset="122345.86">5225 9669 1094 0,'0'0'97'0,"0"0"-77"0,0 0-20 0,0 0 0 16,0 0 106-16,0 0 18 16,0 0 3-16,14-3 1 0,-14 3-49 0,3-7-10 15,4 7-1-15,-7 0-1 0,0 0-17 0,11 0-3 0,-4 7-1 16,0-4 0-16,-7-3 4 0,11 6 1 16,-11-6 0-16,3 3 0 0,1 3-22 0,-4-6-4 0,7 10-1 0,-4-1 0 15,4 1-10-15,-7-1-2 0,4-3-1 0,-1-3 0 16,1 7 9-16,-1-1 3 0,1-2 0 0,3-4 0 15,-3 6-6-15,3-3-1 0,-4 4 0 0,1-1 0 16,3 1 4-16,3-1 1 0,-6 7 0 0,3-7 0 16,0 10-21-16,0-10 0 0,4 7 0 0,-4 3 0 15,0 0 0-15,3-1 0 0,-6 4 0 0,3-3 0 0,-4 0 0 0,8 0 0 16,-11-4 0-16,3 4 0 0,5 0 0 0,-5 0-15 16,1-3 3-16,3-4 0 0,-7 4 12 0,0 3 0 15,0-10 12-15,0 0-12 0,0 4 21 0,0 0-2 16,3-7-1-16,-3 3 0 0,0-9-6 0,0 3-2 15,-3 7 0-15,3-10 0 0,0 6-10 16,0-6 0-16,0 0 9 0,0 9-9 16,-7 1 0-16,0-4 9 0,7-6-9 0,0 3 0 0,-11 4 8 15,4-4-8-15,-4 3 0 0,4-6 0 0,-3 3-10 0,-4-3-6 16,7 0 0-16,-4 0-742 16,0 0-148-16</inkml:trace>
  <inkml:trace contextRef="#ctx0" brushRef="#br2" timeOffset="123201.57">4078 12090 2973 0,'-14'-10'132'0,"14"10"27"0,-4 0-127 0,-3-3-32 15,4 3 0-15,3 0 0 0,-7-6 33 0,7 6 1 16,0 0 0-16,0 0 0 0,7-3-34 0,-4-4-20 0,4 4 2 0,-3-3 1 31,7 6-90-31,-1 0-17 0,1 0-4 0,-8-3-694 0,8 3-138 0</inkml:trace>
  <inkml:trace contextRef="#ctx0" brushRef="#br2" timeOffset="123351.1">4004 12864 1958 0,'0'0'87'0,"0"10"17"0,0-1-83 0,0 7-21 0,4-7 0 0,3 7 0 15,-4-4 125-15,4-2 21 0,4-1 4 0,-4 4 1 16,0-1-119-16,3-6-24 0,5 4-8 0,-5-1-740 16,1-6-152-16</inkml:trace>
  <inkml:trace contextRef="#ctx0" brushRef="#br2" timeOffset="123513.16">4216 13454 403 0,'-11'15'36'0,"4"-12"-36"16,-4 4 0-16,4 2 0 0,-10-3 626 0,10 4 118 16,-4-7 24-16,4 6 5 15,4-2-672-15,3-7-134 0,0 9-27 0,0 0-6 16,3 1-185-16,4-1-37 0,-3-2-7 0</inkml:trace>
  <inkml:trace contextRef="#ctx0" brushRef="#br2" timeOffset="123666.75">4124 13927 2088 0,'0'0'46'0,"-4"6"10"0,4 4 1 0,0-1 1 0,-7 1-46 0,7-1-12 0,0 0 0 0,7 1 0 15,-3-4 0-15,0 4 0 0,3 5 0 0,3-5 0 16,1 2 0-16,-8-6 0 0,8 13-12 0,-1-9 12 31,-3 5-119-31,4-2-16 0,-4 3-3 0,4-7-642 0</inkml:trace>
  <inkml:trace contextRef="#ctx0" brushRef="#br2" timeOffset="123832.15">4269 14604 1267 0,'0'16'56'0,"-4"-6"12"0,-3-1-55 0,4 10-13 15,-5-4 0-15,1 4 0 16,0-3 353-16,-3 3 68 0,3-7 14 0,7 4 2 16,-11 3-301-16,4-10-61 0,4 7-12 0,3-7-3 15,-8 1-172-15,8-10-34 0,0 0-7 0</inkml:trace>
  <inkml:trace contextRef="#ctx0" brushRef="#br2" timeOffset="123969.02">4085 15319 3020 0,'-17'7'134'0,"9"-7"27"0,1 9-129 0,7-9-32 0,0 0 0 0,0 0-888 16,11 0-185-16</inkml:trace>
  <inkml:trace contextRef="#ctx0" brushRef="#br2" timeOffset="124131.15">3983 15890 3085 0,'-42'19'136'0,"24"-6"29"0,-7-1-132 0,8-3-33 0,-1 1 0 0,4-1 0 15,3 7-176-15,8-7-43 0,-1 1-8 0</inkml:trace>
  <inkml:trace contextRef="#ctx0" brushRef="#br2" timeOffset="128233.33">3835 17674 172 0,'0'-9'16'0,"-4"6"-16"16,-3-3 0-16,7-4 0 0,0 1 392 0,7-1 76 15,-7 1 16-15,4 3 2 0,-4-4-366 0,0 7-74 16,0-9-14-16,0 9-4 0,0 3-12 0,0 0-4 16,0 0 0-16,0 0 0 0,0-7 56 0,0 7 12 15,0 0 1-15,-11 0 1 0,8 0 13 0,-8 0 2 16,11 0 1-16,0 0 0 0,-7 0-53 0,7 0-10 16,0 0-3-16,0 0 0 0,0 0 9 0,0 0 2 15,0 0 0-15,0 0 0 0,0 0-31 0,18 0-12 16,-8-3 11-16,4 3-11 0,-3 0 0 0,3 0 0 15,7 0 0-15,-7 0 0 0,-3 0 0 0,3 3 0 16,-3 4 0-16,3-7 0 0,0 9 0 0,0-9 0 16,4 9-8-16,-4-2 8 0,0-4 0 0,0 3 0 0,-4-3 0 15,5 3 0-15,2-2 0 0,-3 2 0 0,0-6 0 0,8 3 0 16,-8-3 0-16,7 0 0 0,-7 0 0 0,7 0 0 16,-7 0 8-16,7 0-8 0,-3 0 0 0,3-3 0 15,0 3 0-15,-3-6 8 0,3 6-8 0,0-4 0 16,-7 4 0-16,1-6 0 0,-1 6 0 0,-4 0 0 15,1 0 0-15,-8 6 0 0,-3-6 0 0,0 0 0 16,7 4 0-16,-7-4 0 0,0 0 0 0,0 6 0 16,0 3 0-16,-7 1 0 0,4-1 0 0,-1-3 0 15,-6 4 0-15,-1-7 0 0,8 6 0 0,-8-2 0 0,0 2 0 16,-3 0 0-16,4-2 0 0,-4 2 0 0,3 0-9 16,-7 1 9-16,4-1 0 0,0 10-9 0,0-10 1 0,-7 10 0 15,7-3 0-15,-11 12 0 16,0-9 8-16,1 6 0 0,-4 0 10 0,3-6-10 15,0 6 0-15,7-3 0 0,-6 3 0 0,6-6 0 16,1-3 0-16,-1 2-12 0,4 1 3 0,0-3 0 0,0 3 9 16,-4-4 0-16,4-2 0 0,3 3 0 0,4-7 0 0,-3 0 0 15,-1 1 0-15,4 6 0 0,0-13 8 0,0 6-8 16,3-3 8-16,4 4-8 0,-7-1 0 0,4 1 8 16,3-1-8-16,-4 0 0 0,4-2 0 0,0 2 8 15,0-9-8-15,0 9 0 0,4 1 11 0,-1-1-3 16,4 1 0-16,4-4 0 0,3 3 0 0,0-2-8 0,7-4 12 0,-3 3-4 15,10-3-8-15,-3-3 0 0,0 0 0 0,3 0 0 16,3-3 0-16,-2-3-16 0,-5 6 4 0,8 0 1 16,-7 0-1-16,0 0 0 0,-4 0 0 0,3 0 0 31,-9 6-80-31,6-3-17 0,-7-3-3 0,0 6-1 16,0-2-64-16,4 5-13 0,-11-9-2 0,3 9-745 0</inkml:trace>
  <inkml:trace contextRef="#ctx0" brushRef="#br2" timeOffset="129044.59">4949 16853 748 0,'0'0'67'16,"0"0"-54"-16,0 0-13 0,0 0 0 0,0 0 245 0,4-3 47 16,-4 3 8-16,7-7 3 0,-7-2-253 0,0 9-50 15,0 0-11-15,0 0-1 0,0 0 12 0,0 0 10 16,0 0-2-16,0 0 0 0,-11 0 9 0,4 6 2 16,-3-3 0-16,3 7 0 0,-4-4 26 0,-3 4 6 15,7-1 1-15,-4 0 0 0,1 7 4 0,3-3 2 16,0-4 0-16,-4 7 0 0,4 2-2 0,0-2 0 15,4-3 0-15,-12 2 0 0,8 1-33 0,4 3-7 16,-8-7-2-16,1 10 0 0,6 0 3 0,-6-3 1 0,-1-3 0 16,4 9 0-16,0-6-5 0,-4 6-1 15,1-3 0-15,6 3 0 0,-6 0-12 0,10-3 0 0,-7 3 0 0,7-6-10 16,0 0 2-16,0 6 0 16,7-7 0-16,-4-2 0 0,4 3 8 0,0-3 0 0,0 2 0 15,4-2 0-15,-4-3-11 0,4 2 0 0,-1-11 0 16,1 11 0-16,-1-5-8 0,4-1-1 0,-3 0-1 15,3 1 0 1,-3-4-118-16,-1 4-23 0,4-10-5 0,0 9-469 0,-3-9-93 0</inkml:trace>
  <inkml:trace contextRef="#ctx0" brushRef="#br2" timeOffset="129938.37">5140 17377 403 0,'0'0'36'0,"0"0"-36"0,0 0 0 0,0 0 0 15,0 0 323-15,0 0 57 0,0 0 12 0,0 3 3 16,0-3-247-16,0 0-50 0,0 0-10 0,0 0-1 16,0 0-27-16,0 0-4 0,0 9-2 0,0-9 0 15,0 0-2-15,0 0 0 0,0 0 0 0,0 0 0 16,0 0-13-16,7 0-3 0,-7 0-1 0,11-3 0 15,-4-3-2-15,0 6 0 0,0-10 0 0,-7 10 0 16,3-3-10-16,4-9-3 0,-7 2 0 0,7 1 0 16,-3-1 9-16,3 1 2 0,-7-10 0 0,7 10 0 0,-3-7-15 0,3-3-4 15,-4 10 0-15,8-7 0 0,-11 4-12 0,10-4 8 16,-10-3-8-16,7 10 0 0,-3-10 11 0,3 3-11 16,0 1 12-16,-7 5-12 0,11-9 10 0,-11 10-10 15,7-10 8-15,0 10-8 0,-4-1 0 0,4 1 0 16,-7 3 8-16,4-4-8 0,-4 10 0 0,0 0 0 15,0 0 0-15,0 0 0 0,0 0-9 0,7 0 9 16,0 0 0-16,4 10 0 0,-4-4-12 0,0 3 4 0,3-6 8 0,-3 13-13 16,0-6 13-16,-3 5 0 15,3-2 0-15,4 2-9 0,-4-5 9 0,0 9 0 0,0-4 0 0,-4-2 0 16,4 9 0-16,-3-10 0 0,-1 7 8 0,4-3-8 16,-3 0 13-16,3-4-1 0,-4 7-1 15,5-3 0-15,-8-1-1 0,7-2 0 0,0 2 0 16,-4 4 0-16,4-9-10 0,-3 5 0 0,3-5 0 15,0-1 8-15,0 1-8 0,4-1 8 0,-11-9-8 0,7 6 8 16,0-6-8-16,3 3 10 0,-10-3-10 0,7 0 10 16,4-3-2-16,-4-3 0 0,3 6 0 0,-10-9 0 15,8-1 4-15,-1 4 1 0,-4-4 0 0,4-8 0 16,-3 5 4-16,3-3 1 0,-4 1 0 0,8-4 0 16,-11-6-9-16,3 3-1 0,4-3-8 0,-7 9 12 15,8-6-12-15,-8-3 0 0,7 9-9 0,-4-2 9 16,4-1 0-16,-7 3-9 0,0 7 9 0,4-1 0 0,-1 1-19 0,-3 0 2 15,4-1 0-15,-4 10 0 16,0-9-74-16,0 9-14 0,0 0-3 0,0 0-1 16,-4-7-34-16,4 7-6 0,0 0-2 15</inkml:trace>
  <inkml:trace contextRef="#ctx0" brushRef="#br2" timeOffset="130465.97">5736 16618 1652 0,'0'0'73'0,"0"0"15"0,0 0-70 16,0 0-18-16,0 0 0 0,0 0 0 0,-3 3 84 0,3-3 12 0,-4 6 4 0,-3-3 0 16,4-3-48-16,3 0-8 0,-8 6-3 0,8-6 0 15,0 0-3-15,-7 4-1 0,7 5 0 0,0-3 0 16,0 4-16-16,7-1-3 0,1-3-1 0,-5 4 0 15,4 2 16-15,4-2 3 0,3-1 1 0,-7 7 0 16,3 0-4-16,8 2-1 0,-7 1 0 0,3 0 0 16,0 6-32-16,0 0 0 0,-3-3 0 0,3 3 0 0,0 3 32 0,3-3 0 15,-6 1 0-15,-4 2 0 0,11-3-19 0,-11-3-4 16,0 3-1-16,3 0 0 0,1-6 4 0,-7 6 0 16,3-6 0-16,0 6 0 0,0-6-12 0,0-1 8 15,3 1-8-15,-3 0 8 0,-3 0 0 0,3 6 0 16,-7-6 0-16,7 6 0 0,-7-6-8 0,0-1 0 15,0-2 0-15,0 3 0 0,-7 0 0 0,7-4 0 16,-7 4 0-16,3-3 0 0,-6 3 0 0,3-4 0 16,0-2 0-16,0 3 0 0,-4-4-17 0,4-5-6 15,-4 2-1-15,-3 0 0 16,4 1-119-16,-4-10-24 0,3 6-5 0</inkml:trace>
  <inkml:trace contextRef="#ctx0" brushRef="#br2" timeOffset="133471.15">6816 10525 1292 0,'0'0'57'0,"0"0"12"0,0 0-55 0,0 0-14 16,0 0 0-16,-7 0 0 0,-4 0 84 0,11 0 15 0,0 0 2 0,0 0 1 15,0 0 0-15,0 0 0 0,0 0 0 0,0 0 0 16,0 0-27-16,0 0-6 0,0 0-1 0,0 0 0 15,0 0-28-15,0 0-7 0,0 0-1 0,0 0 0 16,0 0-4-16,0 0 0 0,0 0-1 0,0 0 0 16,0 0-11-16,0 0-3 0,0 0 0 0,11 9 0 15,-4-3 4-15,3-2 1 0,4-4 0 0,4 6 0 16,-7-6 12-16,6 3 2 0,-3-3 1 0,8 0 0 0,-1 0-9 0,0 0-3 16,4-3 0-16,-1-3 0 0,1 6-3 0,0-4-1 15,-1-2 0-15,5 6 0 0,-5-3-8 0,1-3-1 16,0 0-8-16,3 2 12 0,-11-2-12 0,8 3 0 15,-4-6 0-15,4 2 0 0,-4 4-13 0,0-3-6 16,1 3-1-16,-1-3 0 16,-4-1-22-1,5 4-5-15,-5 3-1 0,1-6 0 0,-1-4-76 0,8 10-16 0,-11-3-4 0,0-3 0 16,0 3-56-16,-3 3-11 0,7-6-2 0,-18 6-1 0</inkml:trace>
  <inkml:trace contextRef="#ctx0" brushRef="#br2" timeOffset="133905.19">6844 10732 2120 0,'0'0'94'0,"0"0"19"0,0 0-90 0,0 0-23 0,0 0 0 0,0 0 0 16,0 0 20-16,0 0 0 0,0 0 0 0,0 0 0 15,0 0-7-15,0 0-1 0,0 0-1 0,3 9 0 16,-3-9 6-16,11 0 2 0,-11 0 0 0,4 6 0 15,3-6-3-15,7 4-1 0,-14-4 0 0,3 0 0 0,4 0 13 0,4 0 2 16,3 0 1-16,-10 6 0 0,6-6 9 0,1 0 1 16,-1 6 1-16,1-3 0 0,3-3-8 0,4 0-2 15,-1 0 0-15,1 0 0 0,3 0-6 0,4 0-2 16,-1 0 0-16,5 0 0 0,-1-3-14 0,4-3-10 16,-1 0 12-16,1 2-12 0,0-2 0 0,3 3 0 15,0-3 0-15,1-4 0 0,-5 1 0 0,1 0 0 16,0-1-15-16,-4 4 5 15,4-4-30-15,-4 7-7 0,-7-3-1 0,-3 3-1152 0</inkml:trace>
  <inkml:trace contextRef="#ctx0" brushRef="#br2" timeOffset="137683.41">8971 10349 1609 0,'0'0'35'0,"0"0"7"0,0 0 2 0,0 0 2 0,0 0-37 0,0 0-9 0,0 0 0 0,0 0 0 16,0 0 18-16,0 0 2 0,0 0 0 0,0 0 0 15,0 0-32-15,4-3-7 0,-1-3-1 0,-3 6 0 16,0 0 7-16,0 0 1 0,4-10 0 0,-4 7 0 16,0 3 20-16,0 0 5 0,0 0 1 0,0-6 0 15,-4 3 38-15,4 3 8 0,-3-6 2 0,-1 6 0 16,4 0 6-16,-7-4 0 0,0-2 1 0,0 6 0 16,0-3-24-16,0-3-5 0,-4 6 0 0,1 0-1 0,-1 6-19 0,1-3-3 15,2-3-1-15,-2 6 0 0,-4-2-16 0,3-4 0 16,-3 9 0-16,4-3 0 0,-5-3 0 0,1 7-16 15,0-1 4-15,4 7 0 0,-5-7 12 0,-2 7 0 16,6-3-10-16,-3 2 10 0,0 4 0 0,3 0 0 16,-3 6 0-16,7-6 0 0,0 0 0 0,0 2 0 15,4-2 0-15,-1 0 0 0,1 0 14 0,3 0 1 16,3-4 0-16,4 4 0 0,0-3 0 0,0-4 0 0,4 4 0 16,7-6 0-16,-4-1-3 0,3 0-1 0,1-2 0 15,7-4 0-15,-4 3-11 0,0-6 0 0,-3 3-10 16,3-3 10-16,3-3 0 0,-6 3 0 0,3-6 0 15,-3 3 10-15,3-4-10 0,-7-2 0 0,4 6-12 16,-8-10 12-16,4 4-12 0,-6-1 12 16,2-2-12-16,1-4 12 0,-4 7 0 0,0-7 0 0,0-3 0 15,-4 1 0-15,1 2 0 0,-1-3 0 0,-3 0 0 0,0 0 0 16,0 1 0-16,-3 2 0 0,-1-3 0 0,4 3 0 16,-3 4 0-16,3-4 0 0,-7 7 0 0,7-7 0 15,-4 13 8-15,1-6-8 0,-1 2 12 0,1-2-4 16,3 9-8-16,0 0 0 0,0 0 0 0,0 0 0 15,0 0 0-15,0 0 0 0,0 0 0 0,0 0 0 16,0 0 11-16,3 16 0 0,1-7 0 0,-1 0 0 16,1 1 5-16,-1 5 2 0,1-2 0 0,3 6 0 0,0-3-4 0,-3-1-1 15,-1 4 0-15,4 0 0 0,0 0-5 0,-3-1 0 16,3-2-8-16,-4 3 12 0,1 0-1 0,-1-4-1 16,1 4 0-16,-1-3 0 0,1-4-10 0,-1 4 8 15,4 0-8-15,-3-4 8 0,0-2-8 0,-1-1 0 16,1 1 0-16,-1 2 0 15,1-9-23-15,-4-3-3 0,3 10-1 0,-3-10 0 16,0 0-29-16,4 9-7 0,-4-9-1 0,7 6 0 16,-7-6-151-16,0 0-30 0</inkml:trace>
  <inkml:trace contextRef="#ctx0" brushRef="#br2" timeOffset="138132.9">9257 10694 1267 0,'0'0'112'16,"0"3"-89"-16,-4 10-23 0,4-10 0 15,-3 6 164-15,-1 1 28 0,1-1 5 0,3-3 2 16,0-6-131-16,0 0-25 0,0 0-6 0,0 0-1 16,0 0 3-16,0 0 0 0,0 0 0 0,0 0 0 15,0 0 19-15,10-6 4 0,1 6 1 0,-4-3 0 16,0-3-40-16,4-4-8 0,-4 7-2 0,-4-3 0 16,4-3 29-16,-3-1 6 0,-1 4 0 0,1-4 1 0,-4-2 3 0,0-4 0 15,0 1 0-15,0 2 0 0,0-3-17 0,0 7-3 16,0-10-1-16,3 3 0 0,-3-2-7 0,0-1-2 15,4 0 0-15,-4 0 0 0,0-3-6 0,0 3 0 16,3 7-1-16,-3-4 0 0,4-3-15 0,3 4 0 16,-3 2 0-16,-1-3 0 0,-3 7 0 0,4-7-12 15,3 7 3-15,3 0 0 0,-3 5-3 0,4-2-1 16,-4-3 0-16,7 2 0 0,-3 4-8 0,3 3-2 16,-4-6 0-16,4 6 0 15,1 0-24-15,-1 0-5 0,0 0 0 0,0 0-1 16,4 0-168-16,-4 0-34 0,0 0-6 0</inkml:trace>
  <inkml:trace contextRef="#ctx0" brushRef="#br2" timeOffset="138810.07">9779 10409 403 0,'0'0'36'0,"0"0"-36"0,0 0 0 0,0 0 0 16,0 0 227-16,7 9 38 0,-7-9 8 0,0 0 2 16,7 0-175-16,-7 0-36 0,7 0-6 0,0-3-2 15,-7 3-25-15,11-6-6 0,-4 6-1 0,-7 0 0 16,7-6 16-16,0 2 4 0,-7 4 0 0,4 0 0 15,-4 0 16-15,0 0 3 0,7-6 1 0,-7 6 0 16,0 0 12-16,0 0 4 0,0 0 0 0,0 0 0 16,-4-3-12-16,4 3-1 0,-7-6-1 0,-4 6 0 15,4 0-26-15,-3 6-4 0,-4-3-2 0,3 3 0 0,-3-2-34 0,0 2 0 16,0 3 0-16,0 1 0 0,3 5-10 0,0-2 10 16,-3-4-10-16,7 7 10 15,-3 0 0-15,6-4 8 0,-3 4 1 0,4-7 0 0,-1 7-9 0,1-4 0 16,3-2 0-16,0-4 0 15,0 4 0-15,0-1 0 0,7 0 0 0,-7-9 0 0,3 10 0 16,1-1 0-16,3-3 0 0,0-6 0 0,-7 0 0 16,7 4 0-16,3-4 0 0,5 0-11 0,-1-4 11 15,-4 4 0-15,4-6 0 0,0 3 0 0,-3-3 0 0,3 3 0 16,-3-4-11-16,-1-2 11 0,-3 0 0 0,4-1 0 16,-4 4 0-16,0 3 0 0,0-7 9 0,-3 1-9 15,3-7 0-15,0 7 9 0,-4-1-1 0,4 1 0 0,-3-7 0 16,-1 4 0-16,4-4-8 0,-3 7 0 0,-1-1 0 0,-3 1 0 15,4 3 0-15,-4 6-11 0,0 0 11 0,0 0-8 16,0 0 8-16,0 0 16 0,0 0-4 0,0 0-1 16,0 0-3-16,-4 6 0 0,1-3 0 0,-1 3 0 15,1-3-8-15,3-3 0 0,-4 10 0 0,1-4 0 16,3-6 0-16,0 10 0 0,-4-1 0 0,4 0 0 16,0 1 0-16,4-1 0 0,-1 1 0 0,-3 2 0 15,0-3 0-15,4 4 0 0,-1-4 0 0,1 7 0 16,-1 0-12-16,5-4 12 0,-5 7-10 0,1 3 10 15,-1-3 0-15,-3-7-9 0,7 7 9 0,-3 3 0 16,-1-3 0-16,1-6 0 0,-4 9 0 0,3-10 0 16,-3 7 0-16,4-3 0 0,-4 2 0 0,0-2 0 15,3-3 0-15,-3 2 0 0,0 4 0 0,0-9 0 16,0 5 0-16,0 4 0 0,-3-3 0 0,-1-4 0 16,1-2 0-16,-4 5 9 0,3-5-9 0,1 5 10 0,-4-2-10 0,-4-4 0 15,0 7 0-15,-3-7 0 0,0 1 0 0,0-1 0 16,-7 7 0-16,0-7 0 0,0 7 0 0,-1-7 0 15,-2 1-12-15,3-1 12 16,3-6-42-16,0 4-1 0,4-7 0 0,0 0 0 16,3-10-105-16,1 4-20 0,3-7-5 0</inkml:trace>
  <inkml:trace contextRef="#ctx0" brushRef="#br2" timeOffset="139415.82">10135 10446 403 0,'0'0'36'0,"0"0"-36"15,0 0 0-15,0 0 0 0,0 0 438 0,0 0 81 0,4 10 16 0,-1-4 3 16,-3 4-428-16,4-1-86 0,-4 0-16 0,0 7-8 16,0-7 11-16,-4 10-2 0,4-3 0 0,-3-4 0 15,-1 4 15-15,1 3 4 0,-1-3 0 0,1-4 0 16,-1 4-28-16,1 0 0 0,-1-7 0 0,1 0 0 15,3-9 31-15,0 0 1 0,0 0 0 0,0 0 0 16,0 0 6-16,0 0 2 0,0 0 0 0,0 0 0 16,0 0-13-16,0-9-3 0,0 3 0 0,3-4 0 15,1 1-12-15,-1-7-4 0,1 4 0 0,3-7 0 16,-4-3-8-16,4 9-11 0,0-12 3 0,0 6 0 16,-3 1 8-16,3 2 9 0,4 0-1 0,-4 7-8 15,0-1 0-15,-4 7-11 0,4-3 0 0,4 6 0 0,-4 0 11 0,0 6 0 16,-3-3 0-16,3 7-8 15,3 6 8-15,-3-7-12 0,-3 10 12 0,3-10-12 16,0 7 12-16,0 3 11 0,7-10-3 0,-7 0 0 0,-3 1-8 16,3-4 0-16,7 4 0 0,-7-10 0 0,-7 0 0 0,7 0 8 15,4 0-8-15,-1 0 8 16,-10 0-8-16,11 0 0 0,-4-10 0 0,7 4 0 0,3-4 28 0,-2 1 3 16,-8 0 1-16,3-1 0 0,4-5-32 0,-3 5-15 15,-4-2 2-15,0 2 0 0,4-5 21 0,-1 5 4 16,1-6 0-16,-4 7 1 0,0 6-13 0,3-3 0 15,5 2 0-15,-5-2 0 0,-10 6 0 0,11 6 0 0,-1-2 0 0,4 2 0 16,-3-3 10-16,0 6 2 0,-1 1 1 0,1-4 0 16,-1 4-13-16,1 5 0 0,-4-5 0 0,4-1 0 15,3 0 8-15,-7 1-8 0,0-1 11 16,0 1-11-16,3-1 8 0,-2 0-8 0,-1 1 0 0,-4-1 0 16,1 4 8-16,-1-10-8 0,4 6 0 0,0 1 0 15,-7-10 0-15,4 9 0 0,-1-3 0 16,1 4 0-16,-4-10-16 0,3 9-3 0,-3-9-1 15,4 7 0 1,6-4-68-16,-10-3-15 0,0 0-2 0,0 0-705 0,11 0-141 0</inkml:trace>
  <inkml:trace contextRef="#ctx0" brushRef="#br2" timeOffset="139641.29">10975 10525 3178 0,'-4'9'70'0,"4"-9"14"0,4 10 4 0,-4-1 1 0,-7 0-71 0,3 7-18 16,11-6 0-16,-3-1 0 0,3 0 0 0,-3 1 0 15,3-1 0-15,3 1 0 16,4 2-48-16,-7-9-4 0,-7-3-1 0,7 10 0 16,4-4-67-16,-4-3-12 0,-7-3-4 0,0 0 0 15,0 0-26-15,0 0-6 0,0 0 0 0,-7-3-1 16,-7-3-64-16,7 3-13 0,7 3-2 0,-4-7-1 0</inkml:trace>
  <inkml:trace contextRef="#ctx0" brushRef="#br2" timeOffset="139790.89">10936 10230 1436 0,'14'-6'64'0,"-14"6"12"0,-7-10-60 0,4 10-16 0,3 0 0 0,0 0 0 16,-4 0 211-16,4 0 39 0,0 0 8 0,0 0 2 15,0 0-132-15,0 0-27 0,0 0-5 0,0 0 0 16,7 0-72-16,0 10-15 0,-3-4-9 0,3-6 12 31,10 3-213-31,-6 3-43 0</inkml:trace>
  <inkml:trace contextRef="#ctx0" brushRef="#br2" timeOffset="140195.84">11271 10534 2574 0,'0'0'56'0,"0"0"12"0,0 0 3 0,0 0 1 0,11 0-57 0,-11 0-15 0,0 0 0 0,0 0 0 16,7 6 0-16,-7-6 0 0,0 0 0 0,7 4-10 0,0 5 2 0,-7-9 0 15,0 0 0-15,0 0 0 0,7 6 8 0,-7-6-8 16,0 0 8-16,0 0-8 0,0 0 8 0,0 0 0 16,0 0 0-16,0 0 0 0,0 0 40 0,0 0 14 15,4-6 2-15,-8-3 1 0,1-1-30 0,3 1-7 16,0-7 0-16,7 7-1 0,0-10-7 0,-4 0-2 15,1 3 0-15,3-2 0 0,7-1-10 0,-4 0 0 16,-6 3 0-16,3-3 0 0,7 10 0 0,0-7-14 0,-7 13 2 0,0-3 0 16,-3 3 3-16,6-3 1 0,1 6 0 0,-4 0 0 15,-7 0 8-15,0 0 0 0,18 9 0 0,-8 0 0 16,-3 1 17-16,0-4-1 16,4 3 0-16,7 1 0 0,-1 6-4 0,1-4-2 15,-4-2 0-15,4 2 0 0,3 1 2 0,-3-4 1 0,-8 0 0 16,4 1 0-16,4 6-4 0,-1-7-1 0,-6 0 0 15,3 1 0 1,-7-1-28-16,4 1-5 0,-1 2-2 0,-3-3 0 16,1-5-55-16,-5 5-11 0,4 0-3 0,-3 1 0 15,-4-4-118-15,0-6-24 0,0 0-5 0,3 19-1 0</inkml:trace>
  <inkml:trace contextRef="#ctx0" brushRef="#br2" timeOffset="142158.57">10174 11023 345 0,'0'0'31'0,"0"0"-31"16,0 0 0-16,0 0 0 0,0 0 136 0,0 0 22 15,4-6 4-15,-4 6 1 16,3-9-67-16,-3 9-12 0,0 0-4 0,0 0 0 16,0 0-32-16,0 0-6 0,0 0-2 0,0 0 0 15,0 0-24-15,0 0-4 0,4 0-2 0,-4 0 0 0,0 0 38 16,0 0 8-16,0 0 2 0,0 0 0 15,3 9 20-15,-3-9 4 0,0 0 1 0,0 10 0 0,4-1-6 0,-4-3-1 16,-7-3 0-16,7 4 0 0,0-7-27 0,0 9-5 16,0-9-2-16,0 0 0 0,-4 9-23 0,4-9-5 15,0 0-1-15,0 10 0 0,0-10-13 0,0 9 8 16,0-2-8-16,0-7 0 0,0 0 10 0,0 9-10 0,0 0 10 0,0 1-10 16,4-1 33-16,-4 1 1 0,-4-1 0 0,4-3 0 15,0 4 14-15,0 5 4 0,0-5 0 0,0 2 0 16,0-2-32-16,0 5-7 0,-3 1-1 0,3-3 0 15,0-4-12-15,0 7 0 0,0 2 8 16,0-2-8-16,0 3 0 0,0-3 11 0,3 2-11 0,-3 1 10 16,4 0-10-16,-4 0 0 0,3-3 0 0,-3 2 0 15,4 8 0-15,-4-8 0 0,-4 11 0 0,4-11 0 16,-3 4 0-16,3-3 0 0,-4 0 0 16,1-7 0-16,3 10 0 0,-4-9 0 0,1 3 0 0,-1-7 0 15,1 0 0-15,3 1-11 0,0-10 11 0,0 0-12 31,0 0-30-31,0 0-6 0,0 0-2 0,0 0 0 0,0 0-150 0,3-10-29 0,1 1-7 0</inkml:trace>
  <inkml:trace contextRef="#ctx0" brushRef="#br2" timeOffset="142721.9">10566 11240 1987 0,'10'0'44'0,"-10"0"8"0,0 0 3 0,0 0 1 0,0 0-45 0,0 0-11 16,0 0 0-16,0 0 0 0,0 0-8 0,0 0-4 15,0 0-1-15,0 0 0 0,-7 0 5 0,7 0 8 0,0 0-13 0,0 0 5 16,-3 6 8-16,-4-3 0 0,3 7 0 0,1-4 0 16,3-6 28-16,-7 9 0 0,-1 1 1 0,-2-1 0 15,10 0 22-15,-7 1 4 0,-7-1 1 0,0 1 0 16,3 2-24-16,0 1-5 0,-3-4-1 0,-3 1 0 16,-4-1-3-16,6 7-1 0,5-7 0 0,-4 1 0 15,-4 5 7-15,4-5 2 0,3-1 0 0,1 0 0 16,-1 1-31-16,1-1 0 0,3-2 0 0,0-4 0 15,3 6 10-15,0-3-10 0,1-6 10 0,3 0-10 16,0 0 15-16,0 0-3 0,0 0-1 0,0 0 0 0,0 0 0 0,0 0 0 16,0 0 0-16,-7 0 0 15,7 0 15-15,0 0 3 0,0 0 1 0,0 0 0 0,0 0-30 0,0 0 0 16,3 10 0-16,4-4 0 16,-3-3 0-16,0 7 0 0,3-10 0 0,0 9 0 15,3-3 0-15,-3-3 0 0,4 4 0 0,-1-4 0 16,8 3 0-16,0 3 9 0,-4 1 1 0,0-4 0 15,0 4-10-15,0-7 8 0,4 3-8 0,-4-3 8 0,-11 3-8 0,12 4 0 16,6 5 9-16,-7-2-9 0,-4-4 0 0,1 7 0 16,7 3 0-16,-4-3 0 0,0-4 0 0,-7 10-18 15,0-9 3-15,4 5 1 16,-1-11-40-16,1 8-8 0,-11-12-2 0,0-3-701 0,7 10-141 16</inkml:trace>
  <inkml:trace contextRef="#ctx0" brushRef="#br2" timeOffset="162073.67">12326 9659 1220 0,'0'0'54'0,"0"0"11"0,-7 0-52 0,7 0-13 16,-4 7 0-16,4-7 0 0,0 0 47 0,-7-7 6 15,7 7 2-15,0 0 0 0,0 0-2 0,0 0 0 16,0 0 0-16,0 0 0 0,0 0 9 0,0 0 2 15,0 0 0-15,0 0 0 0,0 0 1 0,0 0 1 16,0 0 0-16,0 10 0 0,0-1-6 0,0 1-2 16,0-1 0-16,-3 0 0 0,3 7-26 0,-4 0-4 15,1 3-2-15,3-1 0 0,-4 1-14 0,-3 6-4 0,0 3 0 16,0 1 0-16,0 5 16 0,-3 1 2 0,-1 2 1 0,0 7 0 16,-3-9-10-16,4 9-1 0,-4-7-1 0,-1-2 0 15,5 2-6-15,-1-2-1 0,1-1 0 0,-1-5 0 16,4 5 0-16,0-6 0 0,0-3 0 0,3-6 0 15,4 6-23-15,-3-6-5 0,3 0 0 0,0-10-1 32,3 7-40-32,1-13-8 0,-4-3-2 0,0 0 0 0,7 0-82 0,4-3-17 0,-4-3-3 0,0-4-669 15</inkml:trace>
  <inkml:trace contextRef="#ctx0" brushRef="#br2" timeOffset="162425.32">12453 9625 2145 0,'0'0'47'0,"0"0"9"0,-3 9 3 0,-1 1 2 0,0-4-49 0,1 3-12 15,3 1 0-15,0-1 0 0,0 1 9 0,0-1-1 16,3 7 0-16,-3-7 0 0,0 10 6 0,0 0 1 0,4-4 0 0,-4 10 0 16,4 4-15-16,-4-1 0 0,0 6 0 0,0 1 0 15,0-1 18-15,-4-2-2 0,4 8-1 0,-4-2 0 16,4 0 13-16,-3-4 2 16,3 1 1-16,-4-1 0 0,1 1-9 0,-1-4-2 0,1 4 0 0,-1-1 0 15,-3-6-20-15,7 7 9 0,-3-7-9 16,-1 7 0-16,1-7 0 0,3-3 0 0,-4 3 0 15,4-9 0 1,-3 6-47-16,-1-6-6 0,4 0-2 0,0-4 0 16,0 1-133-16,-3-4-26 0,3-2-6 0</inkml:trace>
  <inkml:trace contextRef="#ctx0" brushRef="#br2" timeOffset="163106.62">13166 10061 1047 0,'0'0'46'0,"0"0"10"0,0 0-44 0,0 0-12 0,0 0 0 0,0 0 0 16,0 0 92-16,0 0 17 0,0 0 3 0,0 0 1 15,0 0-43-15,0 0-9 0,0 0-1 0,10-7-1 0,1 4-3 0,-11 3-1 16,0 0 0-16,0 0 0 0,0 0-9 0,0 0-2 16,0 0 0-16,0 0 0 0,0 0-20 0,0 0-5 15,0 0-1-15,0 0 0 0,0 3 23 0,0 13 5 16,-7-6 1-16,0 5 0 0,0-2-23 0,0 2-4 15,-4 4 0-15,0 0-1 0,1-3-1 0,-4 3 0 16,0-1 0-16,0 1 0 0,-4 6-5 0,4-9-1 16,-4 3 0-16,4-4 0 0,0-2-12 0,0 6 9 0,3-10-9 0,-3 7 8 15,4 0-8-15,-1-4 0 0,4-6 0 16,-4 4-11 0,4-4-93-16,0-3-18 0,0 3-4 0,4-6-518 0,-4-6-104 0</inkml:trace>
  <inkml:trace contextRef="#ctx0" brushRef="#br2" timeOffset="163364.53">12831 10089 1825 0,'0'0'80'0,"0"0"18"0,0 0-78 0,10 9-20 0,1-2 0 0,-1 2 0 16,1 0 72-16,-1 1 10 0,5-1 2 0,2 1 1 15,-3-1-57-15,4 7-11 0,0-7-2 0,-1 7-1 0,1-4-14 0,-4-2 0 16,0 5 8-16,0 1-8 0,4-3 0 0,-8 2 0 16,-3 1 0-16,4-3 0 0,-4 2 8 0,0-2-8 15,-3 2 0-15,-1-5 9 0,-3 6-21 0,4-4-4 16,-4-2 0-16,3-4-1 16,-3 3-35-16,0-9-8 15,7 10 0-15,0-10-832 0</inkml:trace>
  <inkml:trace contextRef="#ctx0" brushRef="#br2" timeOffset="164382.25">13515 9684 115 0,'0'0'0'0,"0"0"10"0,0 0-10 0,0 0 0 15,0 0 0-15,0 0 0 0,0 0 252 0,0 0 48 16,0 0 9-16,0 0 3 0,0 0-220 0,0 0-44 16,0 0-9-16,0 0-2 0,0 0 23 0,0 0 5 15,0 0 1-15,0 0 0 0,0 0 10 0,0 0 1 16,0 0 1-16,0 0 0 0,0 0 1 0,0 0 0 16,0 0 0-16,0 0 0 0,0 0-25 0,-4 4-5 15,4-4-1-15,-3 9 0 0,-1-3-24 0,4-6-6 0,-3 3-1 0,-1 4 0 16,1 2-1-16,-1 0 0 0,1 1 0 0,-1-4 0 15,1 4 4-15,-1-7 0 0,1 3 0 0,-1 3 0 16,1 1-7-16,-1-1-1 0,0 1 0 0,1-4 0 16,-1 3-12-16,1 1 0 0,3-10 8 0,0 3-8 15,0 9 0-15,0-9 0 0,0-3 0 0,0 10 0 16,0-10 0-16,0 0 0 0,0 9-8 0,0-9 8 16,0 0-32-16,0 0 1 15,0 0 0-15,3 7 0 16,-3-7-21-16,0 0-5 0,0 0-1 0,0 0-636 0,0 0-127 0</inkml:trace>
  <inkml:trace contextRef="#ctx0" brushRef="#br2" timeOffset="164904.89">13384 9562 172 0,'0'0'8'0,"0"0"1"0,0 0-9 0,0 0 0 0,0 0 0 0,0 0 0 16,0 0 156-16,0 0 28 0,0 0 7 0,0 0 1 16,0 0-126-16,0 0-25 0,0 0-5 0,0 0 0 15,0 0-14-15,0 0-2 0,0 0-1 0,0 0 0 16,0 0 17-16,-7 0 4 0,0 0 1 0,0 0 0 15,4 6 25-15,-4-6 5 0,3 4 1 0,-3 2 0 16,4-3 8-16,-5 3 3 0,5 4 0 0,-4-1 0 16,3 0-18-16,-3 1-3 0,4-1-1 0,-4 1 0 0,3 5-35 0,-3-5-7 15,4 5-2-15,-4-2 0 0,3 3-17 0,-3-7 0 16,3 10-11-16,-3-3 11 16,4-7 0-16,-4 10 0 0,3-4 12 0,1-2-3 0,-1 3-9 15,1-7-12-15,3 10 2 0,0-10 1 16,0 7-16-16,0-7-3 15,3 7-1-15,1-3 0 0,-1-4-50 0,1-3-9 0,3 4-3 0</inkml:trace>
  <inkml:trace contextRef="#ctx0" brushRef="#br2" timeOffset="165328.51">13614 9572 172 0,'0'0'8'0,"0"0"1"0,0 0-9 0,0 0 0 0,0 0 0 0,7 0 0 16,-7 0 400-16,7 9 77 0,-4-9 16 0,-3 0 3 16,0 0-383-16,7 6-77 0,0-3-15 0,1 4-3 15,-8-7-30-15,7 3-7 0,0 3-1 0,-4 0 0 16,1-3 20-16,3 7 0 0,-4-4-8 0,-3 4 8 0,0-7-9 0,0 6 9 16,0 7-13-16,-3-7 5 0,3 7 8 0,-4-4-12 15,1 4 12-15,3 3-12 0,-4-3 20 0,8-7 3 16,-8 10 1-16,4 0 0 0,0-4 9 0,0-2 3 15,0 2 0-15,0 4 0 0,0-3-24 0,0 0-15 16,0-4 3-16,4-2 0 16,-4 5-23-16,0-5-4 0,-4-1-1 0,4 1 0 15,0-4-132-15,0 3-28 0,0-6-4 0,0-3-2 0</inkml:trace>
  <inkml:trace contextRef="#ctx0" brushRef="#br2" timeOffset="165710.5">13832 10230 2181 0,'0'0'96'0,"0"0"21"0,0 0-93 0,0 0-24 0,0 0 0 0,0 0 0 15,7 3 90-15,4-3 14 0,0 0 2 0,-1 0 1 16,4 0-83-16,0 0-16 0,-3-3-8 0,3-3 8 0,0 6-8 15,0-3-17-15,0-4 4 0,1 4 1 16,-1-3-29-16,3 6-6 0,-3 0-1 0,1-3 0 16,-5-3-25-16,4 6-6 0,0 0-1 0,-3 0 0 15,-4 0-127-15,4 0-25 0,-11 0-6 0,14 0-1 0</inkml:trace>
  <inkml:trace contextRef="#ctx0" brushRef="#br2" timeOffset="166361.85">14623 9964 230 0,'0'0'20'0,"0"0"-20"16,0 0 0-16,0 0 0 0,0 0 301 0,0 0 56 16,0 0 11-16,0 0 3 0,0 0-199 0,7-4-40 15,-4-2-8-15,1 0-2 0,-1 3-54 0,1-7-10 16,-4 4-2-16,3-3-1 0,-3-1-27 0,0 7-4 15,0-3-2-15,0 6 0 0,-3-10-13 0,3 1-9 16,-7 3 12-16,3-4-12 0,1 10 31 0,-4-3-1 16,0 3 0-16,-4-6 0 0,4 6-3 0,-4 6-1 0,-3-3 0 0,0 4 0 15,0-4-26-15,0 6 0 0,0 7 0 0,0-7 0 16,0 7 16-16,-4-4-3 0,4 4 0 0,0 3 0 16,0 0 1-16,0-4 0 0,-1 4 0 0,1 6 0 15,0-6 14-15,4 6 4 0,-1-6 0 0,0 9 0 16,4-3-22-16,0-6-10 0,4 6 10 0,-1-6-10 15,1 0 16-15,3 6-2 0,0-6-1 0,7 0 0 16,-4-4-13-16,4-2 0 0,0 2 0 0,4 4 0 16,-4-9 0-16,4 5 0 0,3-5 0 0,-4-4 0 15,1-3-12-15,3 7-4 0,0-10-2 0,0 6 0 16,0-6-41-16,0 3-8 16,1-6-1-16,-1 3-1 0,-4-6-147 15,1 2-30-15</inkml:trace>
  <inkml:trace contextRef="#ctx0" brushRef="#br2" timeOffset="167345.24">14693 10283 1764 0,'0'0'39'0,"0"0"8"0,0 0 1 0,4 10 1 0,-4-10-39 0,0 6-10 15,3-3 0-15,-3-3 0 0,0 10 25 0,0-1 3 16,4-3 1-16,-1-3 0 0,-3 7-29 0,4-4 0 16,-1 3 0-16,1 1 0 0,-1 6 9 0,1-4-9 15,-8-2 8-15,4 5-8 0,0 1 43 0,-3-4 3 16,-1 7 1-16,1-3 0 0,-1 3-5 0,1 0-1 15,-1-4 0-15,-3 4 0 0,0 0-19 0,0-3-4 0,4 2-1 0,-1 1 0 16,-3-3-17-16,3 0 0 0,4-4 0 0,0-3 0 31,0 1-40-31,0-4-6 0,0 4-1 0,0-10 0 16,4 9-177-16,-4-9-36 0,0 0-8 0,0 0 0 0</inkml:trace>
  <inkml:trace contextRef="#ctx0" brushRef="#br2" timeOffset="167717.32">14926 10446 1267 0,'0'0'112'15,"0"0"-89"-15,0 0-23 0,0 0 0 0,0 0 138 16,0 0 23-16,-3 7 5 0,-5-4 1 0,5 3-134 0,-4-3-33 15,0 4 0-15,-4 2 0 0,1-3 0 0,-4-3-12 16,-1 7 0-16,1-1 0 0,0 1 12 0,0-4 0 16,0 3 0-16,3 1 0 0,1-1 56 0,-1-3 16 15,4-3 4-15,0 7 1 0,-3-4-27 0,2-6-6 16,1 10 0-16,0-4-1 0,0-3-28 0,0 6-6 16,0-2-1-16,0-4 0 0,4 6-8 0,-4-3 10 15,3 4-10-15,4-10 10 0,0 0-2 0,-7 6-8 16,7-6 12-16,-4 3-4 0,4-3-8 0,0 0 10 15,0 0-10-15,0 0 10 0,0 0-10 0,0 0-11 16,4 10 3-16,3-1 0 0,0-3 8 0,0-3 0 16,4 7-9-16,3-4 9 0,3-6 0 0,-2 3 0 0,2 4 0 0,4-1 0 31,1-3-73-31,-1 3-7 0,0-3-2 0,0-3-550 0,-3 7-111 0</inkml:trace>
  <inkml:trace contextRef="#ctx0" brushRef="#br2" timeOffset="168495.85">15208 9581 576 0,'4'9'51'0,"-8"-2"-41"0,1 2-10 0,-1-3 0 16,-3 4 340-16,0-1 67 0,0 1 13 0,4-1 2 16,-5 0-327-16,5 1-66 0,-1-1-13 0,-3 7-2 0,0-7-14 0,4 1-12 15,-1 5 3-15,1-2 0 0,-1-4 9 0,1 7 0 16,-1 0 0-16,4-4 0 0,0 13 0 0,0-6 0 15,0 9 0-15,-3-3 0 0,-1 13 27 0,4-3 7 16,-3-1 2-16,-1 4 0 0,0-4-6 0,1 4-1 16,-1-4 0-16,-3 1 0 0,4 2-17 0,-4-2-3 15,3-7-1-15,1 3 0 0,-4-2-8 0,7-4-11 0,-4-3 3 0,1 3 0 32,-1-6-56-32,4-4-12 0,0-2-1 0,0 3-1 15,4-7-162-15,-4-3-32 0,0-6-6 0,0 0-2 0</inkml:trace>
  <inkml:trace contextRef="#ctx0" brushRef="#br2" timeOffset="168820.98">15441 9524 1094 0,'0'0'48'0,"0"0"11"16,0 0-47-16,-3 4-12 0,3-4 0 0,0 9 0 0,-4 7 296 0,4-7 56 16,-3 1 12-16,3-1 3 0,-4 7-302 0,0 2-65 15,1 1 0-15,-1 0-11 0,1 6 11 0,-1-6 0 16,1 6 0-16,-1 3 0 0,1 4 0 0,-1-1 0 16,1 3-10-16,-4 1 10 0,3 3 0 0,-3-4 9 15,0 10 1-15,0-6 0 0,3 2 16 0,-3-2 3 16,0 0 1-16,-3-4 0 0,3 1-16 0,0-7-3 15,0 6-1-15,3-5 0 0,1-1-10 0,6-3 0 16,-3 3 0-16,0-3 8 0,-7 0-16 0,3-6-4 16,4 6-1-16,0-12 0 15,-3 2-173-15,-1-5-34 0,8-1-8 0</inkml:trace>
  <inkml:trace contextRef="#ctx0" brushRef="#br2" timeOffset="169296.79">15360 10374 2437 0,'0'0'53'0,"0"0"11"0,0 0 3 0,0 0 2 0,7 0-55 0,4-3-14 0,3-3 0 0,-4 3 0 16,1-4-23-16,3-2-7 0,-3 9-2 0,3-6 0 16,-4 3-7-16,1-4-1 0,-4 7-1 0,0 0 0 0,0-3 25 0,-7 3 6 15,0 0 1-15,7 3 0 16,-7-3 23-16,0 0 5 0,0 0 1 0,7 0 0 0,-7 0 22 0,4 10 5 15,-4-10 1-15,3 6 0 0,-3 3-7 0,-3 1-1 16,3-1 0-16,0-9 0 0,0 0-28 0,0 10-12 16,0-4 8-16,0 3-8 0,-4 1 0 0,1-1 0 15,-1 1 0-15,1 5 0 0,-5-2-26 0,5 3 2 16,-8-7 1-16,-3 10 0 0,4-4 3 0,-4 4 1 16,-1 0 0-16,1 0 0 0,-3 3 8 0,6-3 2 0,1-7 0 15,2 4 0-15,1 0 18 0,4-4 4 0,3-3 1 0,0 1 0 16,3-4-14-16,-3-6 8 0,7 0-8 0,1 0 0 31,2 0-42-31,4 0-14 0,-3-6-4 0,3-4-617 0,0 1-124 0</inkml:trace>
  <inkml:trace contextRef="#ctx0" brushRef="#br2" timeOffset="169927.12">15603 9302 864 0,'0'0'76'0,"0"0"-60"16,-3 3-16-16,3-3 0 0,-4 6 214 0,4-6 40 16,0 0 8-16,0 0 2 0,0 0-170 0,0 0-34 15,-7 7-6-15,7-7-2 0,0 0-34 0,0 0-7 16,0 0-2-16,0 0 0 0,0 0 4 0,0 0 1 0,0 0 0 0,0 0 0 15,0 0 2-15,0 0 0 0,0 0 0 0,0 0 0 16,0 0 20-16,0 0 5 0,7-7 1 0,4 7 0 16,-4 0-5-16,0 0-1 0,0 0 0 0,0 0 0 15,4 0-18-15,-4 7-4 0,0-4-1 0,0-3 0 16,-7 0-13-16,10 0 0 0,-6 0 8 0,-4 0-8 16,0 0 0-16,7 6 0 0,-7-6 0 0,7 3 0 15,-3 6 0-15,-4 1-8 0,0-10 8 0,0 9 0 16,0-2-14-16,-4 8 4 0,1-5 1 0,-4-1 0 15,-1 4 9-15,1-4-10 0,-3 7 10 0,3-1-10 0,-4-2 10 16,4 3 0-16,-3-1 0 0,2-2-8 16,-2 2 8-16,3-2 0 0,0 3 0 0,3-1 0 15,1-2 16-15,-1-4 4 0,1 1 2 0,3 5 0 16,0-5-7-16,0-1-2 0,3-2 0 0,1-4 0 16,3 3-2-16,-4 3-1 0,8-2 0 0,-4-4 0 0,4-3-10 15,-1 0 8-15,1 0-8 0,3 0 8 0,0 0-8 0,0 0-9 16,4-3 9-16,-1 3-13 15,1-7-31-15,0 7-5 0,-1 0-2 0,1 0 0 16,0 0-137-16,-4 0-28 0,17-9-6 0,-9 9-1 0</inkml:trace>
  <inkml:trace contextRef="#ctx0" brushRef="#br2" timeOffset="171214.69">7158 17565 1623 0,'0'0'72'0,"0"0"15"0,0 0-70 0,-11 3-17 15,1 3 0-15,3-3 0 0,0 4 41 0,0-7 5 16,-1 0 1-16,8 0 0 0,0 0-30 0,0 0-5 16,0 0-2-16,0 0 0 0,0 0 46 0,0 0 8 15,8-7 3-15,-1 4 0 0,3-3-25 0,8-4-5 16,-4 10-1-16,4-3 0 0,6-3-16 0,-6 3-4 15,3-3-1-15,4 6 0 0,-1 0-15 0,1 0 0 0,3 0 0 0,-3 0 0 16,0 6 0-16,-1-3 0 0,1-3-13 0,-7 0 4 16,3 0-8-16,0 6-2 0,-7-3 0 0,0 4 0 31,-7-4-135-31,0 6-27 0,1-2-6 0</inkml:trace>
  <inkml:trace contextRef="#ctx0" brushRef="#br2" timeOffset="171485.06">7147 17790 748 0,'0'0'67'16,"0"0"-54"-16,0 0-13 0,0 0 0 0,0 0 380 0,0 0 72 15,0 0 16-15,0 0 2 16,4 0-401-16,6 7-80 0,1-7-16 0,3 0-3 0,0 0 30 0,4 0-9 16,-4-7 9-16,0 7 0 0,0 0 0 0,4-3 0 15,-4 3 0-15,0-6 0 0,0 6 0 0,4 0-10 16,-8 0 10-16,4-3 0 16,-3 3-142-16,3 3-22 0,-3-3-4 0,3 0-692 0</inkml:trace>
  <inkml:trace contextRef="#ctx0" brushRef="#br2" timeOffset="172448.32">9955 16818 3016 0,'-3'7'67'0,"-1"2"13"0,-6 0 4 0,-1 1 0 0,4 6-68 0,4-7-16 0,-1 0 0 0,1 10 0 16,-1-3-79-16,4-4-19 0,4 4-4 16,-1 3-1-16,-3-10-81 0,4 10-17 0,-1-9-3 0,4 5-457 15,-3 1-91-15</inkml:trace>
  <inkml:trace contextRef="#ctx0" brushRef="#br2" timeOffset="172681.69">10273 16800 3286 0,'-7'9'72'0,"0"-3"16"0,-4 4 2 0,1-1 2 0,-1 0-73 0,0 10-19 15,1 0 0-15,6 6 0 16,1-6-113-16,-1 6-27 0,4 3-4 0,-3-3-2 16,-1 4-123-16,1-4-25 0</inkml:trace>
  <inkml:trace contextRef="#ctx0" brushRef="#br2" timeOffset="179048.21">16799 9180 633 0,'0'0'56'0,"-3"9"-44"0,-4-3-12 0,7-6 0 16,0 0 289-16,-4 10 56 0,4-10 11 0,0 0 3 16,0 0-255-16,0 0-52 0,0 0-9 0,0 0-3 15,0 0-21-15,4 9-5 0,-4-9-1 0,3 6 0 16,-3-6 3-16,7 10 1 0,-3-1 0 0,3-6 0 16,-4 7 4-16,1-4 1 0,-1 3 0 0,-3 1 0 15,4-1 5-15,-4 1 1 0,0-4 0 0,0 3 0 16,4 1 6-16,-1 5 2 0,-3-2 0 0,0-4 0 15,-3 7-25-15,3 0-11 0,0-4 10 0,3 4-10 16,-3 3 20-16,0 0-1 0,4-1-1 0,-4-2 0 0,7 0-2 0,-7 2 0 16,3-5 0-16,1 12 0 0,-4-6 7 0,3 6 1 15,1 0 0-15,-1-3 0 0,-3 9-11 0,0-2-1 16,0-4-1-16,-3 3 0 0,3 0 1 0,0 7 1 16,-4-1 0-16,4 1 0 0,-3 2-5 0,-1 1-8 15,4 6 11-15,-3 0-11 0,-1 9 8 0,1-6-8 16,3 3 0-16,-4-3 0 0,1 7 0 0,-1-4 0 15,4-3 0-15,-4 6 0 0,4 0 8 0,0-6-8 16,-3 7 12-16,6-1-12 0,-3-9 15 0,4 9-4 0,-4-9-1 0,0 9 0 16,7 1 6-16,-7-1 2 0,4-6 0 0,-4 6 0 15,3 1-18-15,1-1 0 0,-1 0-13 0,-3 1 5 16,4 5 8-16,-4-2 0 16,0 2 0-16,0-2 8 0,3 2-8 0,1-2 8 0,-4 2-8 15,3-2 8-15,1 5-8 0,-1-2 0 0,-3-3 8 16,4 5-8-16,-1 1 0 0,1 0 9 15,-1-1-9-15,1-2 0 0,3-4 8 0,4-2-8 0,-4 8 0 0,0-2 0 16,3-4 0-16,-3 4 0 0,4-4 0 0,0-2 0 16,-1 5 0-16,-3-2 0 0,0 2 0 0,0-2 0 15,-3 2 0-15,-1-2 0 0,-3 6 0 0,4-1 0 16,-8 1 8-16,4 0-8 0,0-1 0 0,-3 1 0 16,-1 3 0-16,1-3 0 0,-1-1 8 0,1 1-8 15,-1 0 11-15,1 0-2 0,3-7 0 0,-4 4 0 0,1-4 0 16,-1 4 0-16,4-7 0 0,0 3 0 0,0-2-9 0,4-1 0 15,-1 0 0-15,1 1 0 0,-1-7 0 0,4 3 0 16,0-3 8-16,0 3-8 0,0 3 0 0,0-6 0 16,-3 7 0-16,-1-1 0 0,5 0 0 0,-5 1 0 15,4-1 0-15,-3 3 0 0,-4-2 0 0,3-1 0 16,-3 10 0-16,0-4 0 0,-3-2 0 16,3 5 0-16,-4-2 0 0,1-4 0 15,-1 4 0-15,1-3 0 0,-1-4 8 0,0 6-8 0,1-5 0 0,3 2 0 16,-4-3 0-16,1 1 0 0,6-4 0 0,-3-3 0 15,0-3 9-15,4 0-9 0,-1-7 0 0,1 7 0 16,-4 0 0-16,4 3-8 0,-1-3 8 0,1 0 0 16,3 0 10-16,-4 3-10 0,-3-3 10 0,7 0-10 15,-3 0 10-15,-1 3-10 0,1-3 21 0,-1 6-1 0,1-3-1 0,-1 6 0 16,1 7-29-16,-1-7-6 0,1 3 0 0,3-2-1 16,-7-1 17-16,4 0 0 0,-4-6 0 0,3 7 0 15,-3-1-11-15,0-9 11 0,0 6-10 0,4-9 10 16,-4 3 0-16,0 0 0 0,3-10 0 0,-3 4 0 15,4-4-10-15,-1 1 1 0,-3-1 0 0,4-2 0 16,-4 2 20-16,3 1 4 0,1 2 1 0,-1 4 0 16,-3-3-8-16,4-1 0 0,-1 4-8 0,1-3 12 15,-4-1-12-15,0 4 0 0,0-3 0 0,3-4 0 16,-3 1 0-16,0-4 8 0,4 4-8 0,-4-1 0 16,0 1 0-16,0-7 0 0,3 6 0 0,-3-6 0 15,4 1 0-15,-4-4 9 0,0 9-1 0,4-9 0 31,-1-3-32-31,1-3-6 0,-4 3-2 0,3-9 0 0,-3 2 3 0,4-2 0 0,-4 3 0 0,3-7 0 16,-3-3-185-16,0-6-37 0</inkml:trace>
  <inkml:trace contextRef="#ctx0" brushRef="#br2" timeOffset="180435.74">17276 9318 1587 0,'0'0'70'0,"0"-7"15"15,0-2-68-15,0 9-17 0,0 0 0 0,0-6 0 0,0 2 54 0,0-2 7 16,0 6 2-16,0-3 0 0,0 3 3 0,0-6 1 15,0 6 0-15,0 0 0 0,3-10-11 0,1 1-1 16,-1 9-1-16,4-9 0 0,-3 2-26 0,3 7-6 16,0-9-1-16,0 9 0 0,0 0 3 0,0 0 0 15,-7 0 0-15,11 0 0 0,-4 6-4 0,3-3 0 16,-3 4 0-16,0 8 0 0,-3-2 0 0,3 6 0 16,-4 6 0-16,1 0 0 0,-4 3 20 0,3 0 4 15,-3 7 1-15,0 2 0 0,0-2-17 0,-3 6-3 16,3-4-1-16,0 1 0 0,0 3-4 0,0-4 0 0,0-2-1 0,3-4 0 15,-3 10-19-15,4-13 8 0,0 10-8 0,-1-7 0 16,1-3 20-16,-1 1-2 0,1-1-1 0,3-3 0 16,0-6-17-16,-4 6 0 0,1-6 0 0,-1-4 0 15,-3-2 0-15,0-4 0 0,4 4 0 0,-1-10 0 16,4 6 10-16,-7-9-2 0,0 0 0 0,8-3 0 16,-1-3-8-16,3 3 10 0,-6-10-10 0,3 4 10 15,0-1-10-15,0-8 10 0,0-1-10 0,-4 3 10 16,1-3-10-16,3 0 0 0,-3 1 0 0,-1-1 8 15,4-6-8-15,-3 9 0 0,-1 3 0 0,4-2 0 16,-3-4-8-16,3 10 8 0,-4-7 0 0,4 6 0 0,0 1 0 0,4 3-11 16,-4-4 11-16,4 1-8 15,3 6 8-15,-4-3 0 0,4-4-9 0,-3 10 9 16,3-3-23-16,-3-3 0 0,-1 6 0 0,1 0 0 0,-4 0 11 16,4 0 3-16,-4 9 0 0,0-3 0 15,-7-6 9-15,3 10-12 0,1-7 12 0,-1 13-12 0,1-13 12 0,-4 12 0 16,0-5 0-16,0 6-8 0,0-7 8 0,-4 10 0 15,4-4 0-15,-3-2-8 16,3 6 8-16,-4-3 0 0,1 2 0 0,3 1 0 0,-4 3 0 0,4-3 0 16,-3-7 0-16,3 4-8 0,-4 3 8 0,4-10 0 15,-3 7 0-15,3-7 0 0,-4 7 0 0,1-6 0 16,-1-7 0-16,0 6 0 0,1-3 0 0,-4 4 0 0,3-4 8 0,-3-3-8 16,0 7 11-16,0-10-3 0,-3 6 0 0,-1-3 0 15,0-3-8-15,-3 0 10 0,0 0-10 0,0 0 10 16,0 0 6-16,-4 0 2 0,4-9 0 0,-7 5 0 31,7-2-57-31,-4-3-11 0,1 2-2 0,6-2-1 16,4-3-86-16,0-4-17 0,-4 0-3 0,1 7-561 0,3-4-112 0</inkml:trace>
  <inkml:trace contextRef="#ctx0" brushRef="#br2" timeOffset="181036.17">17611 9073 1897 0,'0'0'84'0,"-7"0"17"0,0 0-81 0,0 6-20 0,-1 0 0 0,8-6 0 16,0 0 43-16,0 0 4 0,0 4 1 0,-3 5 0 16,3 0-16-16,0 1-4 0,0-1 0 0,3 1 0 15,5 5 32-15,-5-5 7 0,4-1 1 0,4 1 0 16,-1 5-9-16,4-5-2 0,0 5 0 0,4-2 0 16,0 3-21-16,-1-7-4 0,5 10 0 0,-1-4-1 15,-4-2-19-15,8 12-3 0,0-6-1 0,-4 6 0 16,7-6 2-16,-7 6 0 0,0 3 0 0,1-3 0 15,2 3 10-15,-2 7 1 0,-5-1 1 0,4-2 0 16,-3 9-6-16,0-4-2 0,-1-2 0 0,-3 9 0 16,0 3 0-16,1-4 0 0,-8 1 0 0,0 3 0 15,0-3-14-15,0 0 0 0,-4 0 0 0,-3 0 0 16,-3-6 0-16,-1-4 0 0,-3 4 0 0,0-7 0 16,-3-3 0-16,-1 1 11 0,-3-1-3 0,0-3-8 15,0 3 12-15,-4-6-12 0,0 0 12 0,1-3-12 0,3-3 8 0,0 2-8 16,-8-8 0-16,5-1 0 15,-1 1-50-15,0-4-17 0,1 3-3 0,-4-9-784 16,3 0-157-16</inkml:trace>
  <inkml:trace contextRef="#ctx0" brushRef="#br2" timeOffset="186429.76">19318 9669 748 0,'0'0'67'0,"0"0"-54"16,0 0-13-16,0 0 0 0,0 0 213 0,0 0 40 16,0 0 8-16,0 0 2 0,0 0-181 0,0 0-36 15,0 0-7-15,0 0-2 0,0 0-14 0,0 0-3 16,0 0-1-16,0 0 0 0,0 0 21 0,0 0 4 15,0 0 0-15,0 0 1 0,0 0-15 0,0 0-3 16,0 0-1-16,0 0 0 0,7-10-2 0,-7 10 0 16,0 0 0-16,0 0 0 0,4-6 12 0,-4 6 1 0,3-3 1 15,-3 3 0-15,0 0 1 0,0 0 0 0,0 0 0 16,0 0 0-16,0 0-12 0,4-6-3 0,-4 6 0 0,0 0 0 16,-4-3 16-16,4 3 4 0,0-10 0 0,0 10 0 15,-3-6-24-15,3 6-4 16,0-10 0-16,0 10-1 0,-7-9-15 0,3 3 11 0,1 3-11 0,-1-7 10 15,1 4 18-15,3 6 3 0,0 0 1 0,-8-3 0 16,1-3-32-16,0 6 0 0,-3-10 0 16,3 10 0-16,0 6 0 0,-4-6 0 0,-3 4 0 0,0 2 0 15,0-3 0-15,0 6 0 0,-4-2 0 0,4 2 0 16,-4 0 8-16,1 1-8 0,-1-1 0 0,0 1 9 16,4-4-9-16,4 10 0 0,-4-4 9 0,3 4-9 15,0-7 0-15,1 4 8 0,3 2-8 0,0 4 0 16,3-3 0-16,1 3 0 0,-1 0 0 0,1-1 8 15,3 7-8-15,-4 4 0 0,4-4 0 0,-3 0 8 16,3 3-8-16,0 0 0 0,0-3 0 0,-4 4 0 0,4 2 9 0,0 0-9 16,0-6 12-16,4 4-12 0,-4-4 0 0,7 0 0 15,0-6 0-15,0-1 0 0,3-2 0 0,4-3 10 16,0-4-2-16,4 0 0 0,0 4 0 0,-1-10 0 16,5 3 0-16,-1-2 0 0,0 2-8 15,0-3 0-15,-3-3 0 0,3 6 0 16,-3-6 0-16,-4 0 0 0,0 0 0 0,0 0 8 15,-4 0-44 1,1 0-10-16,0 0-2 0,-4 3 0 0,0-6-36 0,0 3-8 0,3-6-2 0,-3 3 0 16,0-3-116-16,1 2-23 0,-1-2-5 0</inkml:trace>
  <inkml:trace contextRef="#ctx0" brushRef="#br2" timeOffset="190979.02">19646 10105 57 0,'0'0'0'0,"0"0"0"0,0 0 0 0,0 0 0 0,0 0 0 0,0 0 0 16,7-7 226-16,-7 7 40 0,4-3 8 0,-4 3 2 15,0 0-152-15,0 0-29 0,0 0-7 0,0 0 0 16,0 0 3-16,0 0 1 0,0 0 0 0,0 0 0 16,0 0-2-16,0 0 0 0,0 0 0 0,0 0 0 15,0 0-2-15,0 0-1 0,0 0 0 0,0 0 0 16,0 0-23-16,0 0-5 0,0 0-1 0,7 3 0 16,0 4-9-16,0 2-1 0,-4 0-1 0,5 1 0 15,-5-1-30-15,1 10-5 0,-1-3-2 0,1 3 0 16,-4-1 2-16,3 1 0 0,1 6 0 0,-4 3 0 15,-4 4 0-15,1-4 0 0,-1 7 0 0,1-7 0 16,-1 6-12-16,-3-5 0 0,0-1 0 0,3-3 0 16,-3 3 0-16,4-3 0 0,-4 0 0 0,3-3 0 0,4-6 8 15,-3 3-8-15,-1-4 12 0,4-5-4 16,0-1-38-16,0-9-8 0,0 0-2 0,0 0 0 16,0 0-183-16,4-16-37 0</inkml:trace>
  <inkml:trace contextRef="#ctx0" brushRef="#br2" timeOffset="191828.33">18983 9233 691 0,'0'0'61'0,"0"0"-49"0,0 0-12 0,0 0 0 16,0 0 186-16,0 0 34 0,0 0 8 0,0 0 0 0,0 0-149 0,0 0-31 15,0 0-5-15,0 0-2 0,4 9-32 0,-4-9-9 16,7 7 0-16,-4 2 0 0,-3-9 11 0,11 6-3 16,-4-3 0-16,3 4 0 0,-3-4 23 0,4-3 4 15,-4 0 1-15,7 0 0 0,-3 0 15 0,3 0 3 0,0 0 1 0,0 0 0 16,0 0-15-16,4 0-4 0,-1-3 0 0,1-4 0 16,0 4-8-16,3-3-1 0,0 6-1 0,0-9 0 15,-3 9-26-15,3-7 0 0,0 7 0 0,-3-3 0 16,3-3 0-16,-3 6 0 0,3-3 0 0,-4 3 8 15,1 0-8-15,0-7 0 0,-4 7 9 0,3 0-9 16,-2 0 11-16,-5 0-3 0,-3 0 0 0,0 0 0 16,4 0 9-16,-4 7 2 0,-7-7 0 0,0 0 0 15,0 0-1-15,7 0 0 0,0-7 0 0,-7 7 0 16,0 0-1-16,7 0 0 0,-7 0 0 0,0 0 0 16,7 0 2-16,-7 0 0 0,0 0 0 0,0 0 0 15,0 0-7-15,0 0 0 0,0-9-1 0,-3 6 0 16,-1-3 7-16,-3 3 2 0,0-4 0 0,0 1 0 15,-4 3-20-15,1-3 8 0,-4 6-8 0,3-4 0 16,-3 4 8-16,0 0-8 0,0-6 0 0,3 6 0 16,-3-3 8-16,3-3-8 0,1 6 12 0,-1-3-12 0,1-4 17 15,3 4-3-15,-4-3-1 0,4 6 0 0,0-6-13 0,3 3 0 16,-6-4 0-16,3 7-10 0,3-3 10 0,-3-3 11 16,0 6-3-16,0-3 0 0,0 3-8 0,0-7 0 15,3 4 9-15,-3 3-9 0,4-6 0 0,3 6 8 16,-4 0-8-16,1-9 0 0,-1 9 0 15,1-10 9-15,3 10-9 0,0 0 0 0,-4 0 0 0,4 0 0 16,0 0 0-16,0 0 0 0,4-9-12 0,-4 9-8 16,0 0-3-16,3-6 0 15,-3 6-178-15,4-4-36 0</inkml:trace>
  <inkml:trace contextRef="#ctx0" brushRef="#br2" timeOffset="192927.84">19251 11553 3056 0,'0'0'68'0,"0"0"13"0,0 0 3 0,0 0 1 0,0 0-68 0,0 0-17 16,0 0 0-16,0 0 0 0,0 0 0 0,0 0-12 15,0 0 1-15,0 0 1 16,0 0-157-16,0 0-31 0,0 0-6 0,0 0-932 0</inkml:trace>
  <inkml:trace contextRef="#ctx0" brushRef="#br2" timeOffset="193122.33">19410 12585 2617 0,'-4'13'116'0,"1"-7"24"0,3 10-112 0,0-4-28 0,-4 7 0 0,1-3 0 31,-1-1-120-31,4-2-28 0,0-4-7 0,0 7-526 0,0-7-106 0</inkml:trace>
  <inkml:trace contextRef="#ctx0" brushRef="#br2" timeOffset="193300.84">19311 13228 1555 0,'0'0'68'0,"0"0"16"0,-3 3-68 0,3-3-16 0,0 0 0 0,0 0 0 0,0 0 217 0,3 9 40 16,-3-9 8-16,7 7-886 16,-3 2-178-16</inkml:trace>
  <inkml:trace contextRef="#ctx0" brushRef="#br2" timeOffset="193445.98">19452 13789 2404 0,'-3'13'107'0,"3"-4"21"0,-4 7-102 0,4-7-26 0,0 7 0 0,4 3 0 31,-1-7-181-31,1 10-42 0,3-9-8 0</inkml:trace>
  <inkml:trace contextRef="#ctx0" brushRef="#br2" timeOffset="193646.45">19392 14423 604 0,'-3'22'27'0,"3"-13"5"16,-4 7-32-16,1-7 0 0,6 10 0 0,-3-3 0 15,-3-1 20-15,3-2-4 0,0 2 0 0,0-2 0 16,0 3 60-16,0-1 12 0,0-2 3 0,3-4 0 16,1 1 36-16,-4 5 7 0,3-5 2 0,1-4 0 15,-4-6-72-15,7 3-13 0,-7-3-3 0,7 6-1 16,0-2-162-16,0-4-32 0,11 6-6 0,-18-6-2 0</inkml:trace>
  <inkml:trace contextRef="#ctx0" brushRef="#br2" timeOffset="193782.08">19396 15087 2746 0,'-4'7'60'0,"1"2"13"0,-4 0 3 0,3 1 1 0,1-4-61 0,-1 4-16 16,4-10 0-16,0 0 0 15,0 0-234-15,0 0-50 0</inkml:trace>
  <inkml:trace contextRef="#ctx0" brushRef="#br2" timeOffset="193912.25">19438 15398 1440 0,'0'0'128'0,"4"9"-103"0,-4-9-25 0,0 10 0 16,0-10 376-16,0 0 69 0,0 0 15 0,0 0 2 31,0 0-550-31,10 0-111 0</inkml:trace>
  <inkml:trace contextRef="#ctx0" brushRef="#br2" timeOffset="195496.62">19622 16718 2127 0,'-11'0'94'0,"11"0"20"15,0 0-91-15,0 0-23 0,0-9 0 0,0 2 0 16,7 4 12-16,0-6-1 0,-3 3-1 0,-1-4 0 15,1 7-32-15,3-3-6 0,-4-4-2 0,-3 10 0 0,-3-6 17 0,3 6 3 16,0-9 1-16,0 5 0 0,-7-2 33 16,3 3 8-16,4 3 0 0,-3-6 1 0,-4-4 37 0,3 10 7 15,-7-9 2-15,8 9 0 0,3 0 8 0,0-9 1 16,-4 2 1-16,1-2 0 0,-1 6-36 0,1-7-7 16,-1 1-2-16,4-4 0 0,-3 4-20 0,3 0-4 15,0-4 0-15,-4 4-1 0,1-4-19 0,-1 4 0 16,4-1 0-16,-3 1 0 15,-4 6 0-15,3-4 0 0,-7 7 0 0,4 0 0 0,0 0 0 0,-7 0 0 16,4 7 0-16,-4 2 0 0,-4 1 0 0,4-1 0 16,-7 7 0-16,3-4 0 0,-3 7 0 0,7-3 0 0,-4 3 0 0,0-1 0 15,1 1 22-15,6 6-2 0,-3-6-1 16,7 6 0-16,-4 3 0 0,4 7 0 16,0-7 0-16,0 7 0 0,0 8-19 0,4-5 0 15,3 6 8-15,-4 0-8 0,4 0 0 0,-3 0 0 0,-1 3 0 0,4-3 0 16,0 0 14-16,0-1-1 0,0 1 0 0,4-6 0 15,-1 6-13-15,1-7 8 0,-1-2-8 0,1-7 0 16,3-3 0-16,0-6 0 0,-4 6 0 0,8-9 0 16,0-4 9-16,3-2-1 0,0-4 0 0,3-3 0 15,5-3-8-15,2 0-14 0,4-9 3 0,1 6 1 16,6-7-47-16,0-5-10 0,1 5-1 0,-1-5-1 16,4 5-83-16,-1-2-17 0,-6-4-3 0,3 0-589 15,-3-3-118-15</inkml:trace>
  <inkml:trace contextRef="#ctx0" brushRef="#br2" timeOffset="197635.34">19226 16031 172 0,'0'0'16'0,"0"0"-16"0,-3 7 0 0,3-7 0 16,0 0 236-16,0 0 44 0,0 0 8 0,0 0 3 15,0 0-246-15,0 0-45 0,0 0-16 0,0 0 0 16,0 0 16-16,0 0-10 0,3 9 10 0,-3-9-8 15,-3 3 8-15,3-3 11 0,0 10-3 0,-4-1 0 16,1-3 13-16,3-6 3 0,-4 3 0 0,4-3 0 16,-3 13 19-16,3-10 4 0,0-3 1 0,-4 9 0 15,4-9 12-15,-3 7 2 0,3-7 1 0,0 0 0 16,0 0 3-16,0 0 1 0,0 0 0 0,0 0 0 0,0 0-3 16,0 0 0-16,0 0 0 0,0 9 0 0,0-9-27 0,0 0-5 15,3 9-2-15,-3-9 0 0,0 0-16 0,0 0-3 16,0 10-1-16,0-7 0 0,0-3-10 0,0 13-11 15,0-13 3-15,0 0 0 0,-3 9 8 0,3-9 0 16,0 9 0-16,0-9 0 0,0 0 12 0,0 10 4 16,0-10 0-16,0 0 1 0,0 0 35 0,0 0 8 15,0 0 0-15,0 0 1 0,0 0-1 0,0 0 0 16,0 0 0-16,0 0 0 0,0 0-24 0,0 0-6 0,0 0-1 0,0 0 0 16,0 0-11-16,7 0-2 0,0 3-1 0,3-3 0 15,-3 0-15-15,4 0 9 0,-4 0-9 0,4 0 8 16,-1 0 0-16,1-3 0 15,-1 3 0-15,5 0 0 0,-1-6-8 0,0 6 0 0,0 0 0 0,4 0 0 16,-4 0 8-16,3-4-8 16,4 4 12-16,1-6-4 0,-1 6-8 0,0 0 0 0,4-3 0 15,-1-3 0-15,-6 6 0 0,3-3 0 0,0-4 0 0,0 7 0 16,-3 0 0-16,3-6 8 0,-7 3-8 0,0 3 8 16,1 0-8-16,-5 0 8 0,1-6-8 0,-4 6 8 15,3 0-8-15,-10 0 0 0,0 0 0 0,0 0 8 16,0 0 2-16,0 0 0 0,0 0 0 0,0 0 0 15,0 0 1-15,0 0 0 0,7-4 0 0,1-2 0 16,-8 6-11-16,7-3 12 0,-7 3-12 0,7-6 12 0,0 3-12 16,-7 3 0-16,0 0 0 0,7-7 0 0,-7 7 0 0,0 0 0 15,0 0 8-15,3-9-8 0,-3 9 0 0,0 0 10 16,-3-9-10-16,-1 9 10 0,-3-10 0 0,4 10 0 16,-4-6 0-16,0 3 0 0,-1-3-10 0,-2-4 10 15,6 7-10-15,-6-6 10 0,3 2-10 0,-4-2 8 16,4-1-8-16,-4 1 8 0,1 3-8 15,-1-4 0-15,-3 1 0 0,0 0 0 0,7 2 0 0,-4 4 0 16,4-3 0-16,-3-4 0 0,-1 7 0 0,-3-3 0 16,4-3 0-16,-5 9 0 0,1-10 0 0,0 10 0 15,4-6 0-15,-1 3 0 0,0 3-9 0,1 0 9 16,3-6 0-16,0 6 0 0,7 0 0 0,0 0 0 16,0 0 8-16,-4-10-8 15,4 7-28-15,4-6-11 0,-1-1-2 0,1 4-1 16,3-3-94-16,7 2-20 0,-3-2-3 0</inkml:trace>
  <inkml:trace contextRef="#ctx0" brushRef="#br2" timeOffset="201571.88">20094 17113 345 0,'0'0'31'0,"0"0"-31"15,0 0 0-15,0 0 0 0,0 0 287 0,0 0 51 16,0 0 10-16,-7 0 3 0,7 0-163 0,0 0-32 16,0 0-6-16,0 0-2 0,0 0-66 0,0 0-14 15,0 0-2-15,0 0-1 0,0 0-27 0,0 0-6 16,0 0 0-16,0 0-1 0,0 0-20 0,0 0-11 15,0 0 12-15,0 0-12 0,0 0 9 0,0 10-9 16,0 2 0-16,0 1 9 0,-3-4 10 0,-1 7 1 16,4 3 1-16,4-1 0 0,-8 7 2 0,4 4 0 0,0-4 0 0,4 3 0 15,-1 6 13-15,-3-5 2 0,0 5 1 0,0 1 0 16,4-7-9-16,-1 10-2 0,1-4 0 16,-4-6 0-16,3 7-16 0,1-1-3 0,-1-9-1 15,1-3 0-15,-4 3-8 0,3 0 0 0,-3-6 9 16,0 0-9-16,0-3 0 0,0-4 0 15,0-2 0-15,0 2 0 16,0-12-22-16,0 0-9 0,0 0-1 0,0 0-1 16,0 0-103-16,0 0-21 0,-3-6-4 0,3-3-1 15,0 2-86-15,0-5-18 0,3-23-3 0,-3 7-1 0</inkml:trace>
  <inkml:trace contextRef="#ctx0" brushRef="#br2" timeOffset="202101.46">20366 17229 2156 0,'0'0'96'0,"0"0"19"0,0 0-92 0,0 0-23 0,0 0 0 0,-4 0 0 0,4 0 53 0,0 0 7 16,0 0 0-16,0 0 1 0,-7 0-61 0,7 0-20 15,0 0 0-15,0 0 0 0,-3 0 20 0,3 0 0 16,0 0 0-16,0 0 0 0,-7 0 44 0,3 6 4 16,1 4 0-16,-4-1 0 0,3 1-4 0,-3 5-1 15,0-5 0-15,0 5 0 0,0-2 1 0,0 3 1 0,0-7 0 0,0 4 0 16,-4 2-13-16,4-5-4 0,0 5 0 0,0-5 0 16,0-7-12-16,0 9-4 0,3-2 0 0,-6-7 0 15,3 6-12-15,-4-2 0 0,4 2 0 0,0 0 0 16,-7 1 0-16,3-1 0 0,8 1 0 0,-4-1-10 15,-4 1 10-15,8-4 0 0,-4 3 8 0,-1-3-8 16,5-2 0-16,3-4 9 0,0 0-9 0,0 0 0 16,0 0 21-16,0 0-2 0,0 0-1 0,7 9 0 15,-7-9-8-15,7 0-2 0,4 6 0 0,-1-3 0 16,1-3-8-16,-1 7 0 0,8-4 0 0,-4 6-11 16,0-9 11-16,0 7 0 0,0 2 0 0,1 0 0 15,-1 1 0-15,-4-4 0 0,4 3 0 0,-3 1-8 16,0-1 8-16,-1 1 0 0,-3-1 0 0,4 7-8 15,-1-4 8-15,1 4 11 0,-4 0-3 0,4-4 0 16,-4 4-8-16,3-7 0 0,-3 7 9 0,4-7-9 16,-4 4 0-16,3-4 9 0,1-2-9 0,0 2 0 15,-1 0 0-15,-3 1 0 0,0-4 0 0,0-3-12 16,4 3-88-16,-4-2-16 0,-7-4-4 0,4 6-712 16,-4-6-143-16</inkml:trace>
  <inkml:trace contextRef="#ctx0" brushRef="#br2" timeOffset="208371.84">20630 9731 748 0,'0'0'33'0,"0"0"7"0,0 0-32 0,0 0-8 16,0 0 0-16,0 0 0 0,0 0 200 0,8 0 37 15,-1-3 8-15,0 3 2 0,-7 0-164 0,7-6-33 16,-7 6-6-16,7 0-2 0,3-6-23 0,1 3-5 15,-8 3-1-15,8-7 0 0,-4 4 19 0,4-3 4 16,-4 6 1-16,3 0 0 0,1 0 4 0,-1-3 1 16,1 3 0-16,3 0 0 0,-3-6-14 0,3 6-2 15,3 6-1-15,-2-3 0 0,2-3-10 0,-3 0-3 16,4 0 0-16,0 0 0 0,-1 0-29 0,1 0-7 0,-4 0 0 16,4 0-1-1,-1 6-118-15,-3-6-23 0</inkml:trace>
  <inkml:trace contextRef="#ctx0" brushRef="#br2" timeOffset="208670.23">20592 9929 1785 0,'0'0'79'0,"10"0"17"0,1 0-77 0,-1-3-19 16,1-3 0-16,7 6 0 0,-1-4 40 0,4-2 5 16,1 3 1-16,-1-3 0 0,3 6-31 0,1-3-7 15,0-4 0-15,0 1-8 0,-4 3 0 0,3 3-12 16,-6-6 0-16,0 6 0 15,3-3-31-15,-4 3-5 0,1-7-2 16,-4 7 0-16,0 0-94 0,-3 0-18 0,0 0-4 0</inkml:trace>
  <inkml:trace contextRef="#ctx0" brushRef="#br2" timeOffset="210176.87">22246 9644 1695 0,'0'0'75'0,"0"0"16"0,0 0-73 0,0 0-18 16,0 0 0-16,0 0 0 16,0 0 47-16,0-3 5 0,-10-4 2 0,10-2 0 0,3 9-40 0,-3-10-14 15,-3 1 9-15,-1 0-9 0,1-1 9 0,-1 4-9 16,4 3 10-16,-4-3-10 0,-3-4 29 0,0 7 0 15,7 3 0-15,-3-6 0 0,-8 6-17 0,1 0-4 16,-1 0-8-16,1 6 12 0,-1-3 17 0,-3 7 3 16,-4-1 1-16,1-3 0 0,2 4-11 0,-2-1-2 15,-4 0-1-15,3 7 0 0,4-3-3 0,0-7-1 16,0 10 0-16,-4-4 0 0,0-2 31 0,8 5 6 16,3-5 2-16,0 5 0 0,0-2-39 0,3 3-15 15,1-7 11-15,3 0-11 0,-4 7 0 0,1-3 0 16,6-4 0-16,4 0 0 0,0 7 0 0,0-7 0 15,-3 1 11-15,6-1-11 0,1 1 0 0,3-4 0 16,-10 3-12-16,6-2 3 16,4-7-17-16,0 3-3 0,4-3-1 0,-4-3 0 0,0-4 22 0,7 1 8 15,1 3 0-15,-5-3-9 0,-3-4 9 0,4 1 0 16,7-1 0-16,-8 1 0 0,-3 0 0 0,0-1 0 0,1 1 0 0,-1-1 8 16,-4-5-8-16,-3 5 0 0,0-5 0 0,-3 5 8 15,7 1-8-15,-8-4 0 0,-10 1-11 0,0 2 11 16,3 1 0-16,1 0 0 0,-8 5 0 0,1-2 0 15,-1 6 21-15,1 0 4 0,10 0 1 0,-8 0 0 16,-2 0 4-16,3 6 1 0,7-6 0 0,0 0 0 16,-4 10-11-16,8-1-1 0,3 1-1 0,0-1 0 15,0-3-18-15,0 4 0 0,-3-1 0 0,6 1 0 16,4-1 0-16,-3 0 0 0,-11 7 0 0,3-3 0 0,1 2-11 16,3-5-2-16,-11 8-1 0,1-8 0 0,-1-1 0 0,4 7 0 15,7-7 0-15,-7 7 0 16,-7-7-48-1,7 1-10-15,11-7-1 0,-7 3-1 0,-4-6 3 0,10 0 1 0,1-6 0 16,3 6 0-16,0-3-151 0,4-7-31 0,3-5-5 16,0 5-2-16</inkml:trace>
  <inkml:trace contextRef="#ctx0" brushRef="#br2" timeOffset="210512.01">22504 9854 1324 0,'0'0'59'0,"0"0"12"0,0 0-57 0,3 3-14 0,-3-3 0 0,0 0 0 15,4 9 262-15,-1 1 50 0,-3-10 9 0,0 6 3 16,0 3-251-16,0-9-49 0,0 0-11 0,0 10-1 16,-3-4-12-16,3-6 8 0,0 0-8 0,0 0 8 15,-4 3-8-15,4-3 0 0,0 0 9 0,0 0-9 16,0 0 20-16,0 0 0 0,0 0 0 0,0 0 0 16,0 0 27-16,0 0 5 0,-3-3 0 0,3-6 1 15,0-4-7-15,3 4-2 0,-3-1 0 0,0 1 0 16,0-10-14-16,0 3-3 0,0 4-1 0,0-7 0 15,-3 3-13-15,3-2-2 0,7-8-1 0,-7 8 0 16,0 2-10-16,0-3 0 0,0 0 0 0,3 1 0 16,1-1 18-16,-4-3-2 0,0 3 0 0,0 6 0 15,7-2-27-15,-4 5-5 0,-3 1-2 0,4-1 0 16,3-5 9-16,0 12 9 0,-3-4-13 0,-4 7 5 16,3-9-12-16,4 9-3 0,7-6 0 0,-3 6 0 15,-11 0-90-15,10 6-19 0,1-6-3 0,3 9-1 16,-3-2-97-16,-1-4-20 0,1 6-4 0</inkml:trace>
  <inkml:trace contextRef="#ctx0" brushRef="#br2" timeOffset="211794.76">23262 9553 2556 0,'0'0'113'0,"0"0"23"0,0 0-108 0,0 9-28 16,4 1 0-16,-4-1 0 0,3 0 16 0,-3 7-1 16,0-7-1-16,0 1 0 0,4 9-14 0,-4-10 0 15,0 7 0-15,-4 3 0 0,4-4 0 0,-7-5 0 16,4 8 0-16,-1-8 0 0,-3 6 0 0,0-7-8 16,0 0 8-16,0 1 0 0,0 5 31 0,3-5 9 15,-3-7 3-15,4 3 0 0,-1-3-16 0,4-3-3 16,0 0-1-16,0 0 0 0,0 0 17 0,0 0 3 15,4-3 1-15,3-6 0 0,0-1-27 0,0-5-5 16,3 5 0-16,5-5-1 0,-1-4-11 0,0 0 0 16,0 0 0-16,4-6 8 0,-4 0-8 0,0 3-9 15,0-3 9-15,-4 0-13 0,5 12 1 0,-5-2 0 0,1-1 0 16,-4 7 0-16,-4 5 12 0,-3 4-11 0,0 0 11 0,0 0-10 16,0 0 10-16,0 0 0 0,7 4 0 0,-3 2 0 15,-4 10 0-15,3-7 11 0,1-6-3 0,3 7 0 16,-3-1-8-16,-1-3 0 0,-3-6 0 0,7 10 0 15,-3-1 0-15,3-3 0 0,-7-6 0 0,3 3 0 16,-3-3 0-16,0 0 0 0,0 0 0 0,0 0 0 16,11 10 0-16,-11-10 0 0,0 0 0 0,0 0 0 15,0 0 0-15,0 0 0 0,0 0 9 0,10-3-9 16,-10 3 0-16,7-7 0 0,1 7 0 0,2-9 8 16,-3 9-8-16,0-9 0 0,0-1 0 0,0 4 8 15,0-3-8-15,0-1 0 0,1 1 0 0,2-1 0 16,-6 1 0-16,3 3 0 0,0-4 0 0,-7 10 0 15,0 0 0-15,7 0 0 0,-7 0 0 0,0 0 0 16,7-3 9-16,0 3 1 0,-7 0 0 0,10 0 0 16,-2 3-10-16,-1-3 0 0,3 6 0 0,-3-2 0 0,0-4 0 0,0 6 0 15,4 3 0-15,-4 1 0 0,0-4 0 0,-3 3 0 16,6 1 0-16,-3-1 0 0,0 1 0 0,-3 8 0 16,3-8 0-16,-4 6 0 0,-3-4 0 0,7 4 0 15,-7-1 0-15,4-2 0 0,-4-7-11 0,3 7-4 16,1-1-1-16,-4-12 0 15,0 0-33-15,0 13-7 0,0-13-2 0,0 0 0 16,0 0-90-16,0 0-19 0,0 0-3 0,0 0-890 0</inkml:trace>
  <inkml:trace contextRef="#ctx0" brushRef="#br2" timeOffset="212031.65">23929 9553 3204 0,'-4'0'71'0,"4"0"14"0,0 0 3 0,0 9 1 0,0 7-71 0,4-7-18 0,-1 1 0 0,5-1 0 15,-5 0 0-15,1 1-12 0,-1 6 1 0,1-7 1 32,-1 0-82-32,4 1-17 0,-7-1-3 0,4 1-1 0,-4-10 21 0,0 9 4 0,0 0 0 0,0-2 1 15,0-7-17-15,-4 9-4 0,4-9-1 0,-7 9 0 16,-3 1 58-16,6-10 12 0,4 0 3 0,0 0 0 15,0 0-32-15,-11 0-7 0,1-10-1 0</inkml:trace>
  <inkml:trace contextRef="#ctx0" brushRef="#br2" timeOffset="212208.18">23961 9233 3146 0,'0'0'69'0,"0"0"15"0,0 0 2 0,0 0 2 0,0 0-70 0,0 0-18 16,0 0 0-16,10 6 0 16,1-6-76-16,-1 3-20 0,-3-3-3 0,1 7-1 15,2-7-82-15,1-7-17 0,-4 7-3 0,3 0-1 0</inkml:trace>
  <inkml:trace contextRef="#ctx0" brushRef="#br2" timeOffset="212590.16">24186 9465 748 0,'8'19'67'0,"-8"-13"-54"0,0 3-13 0,0 1 0 16,0-1 336-16,0 1 65 0,3-1 13 0,1 7 2 15,-1-10-316-15,-3 3-64 0,4 1-13 0,-4-7-3 16,3 6 23-16,-3 1 4 0,0 2 1 0,0-12 0 16,0 0-9-16,0 3-2 0,0-3 0 0,-3 10 0 15,3-10-9-15,0 0-1 0,0 0-1 0,0 0 0 16,0 0 12-16,0 0 2 0,0 0 1 0,0 0 0 15,-4 0-9-15,1-10-3 0,3 1 0 0,0 0 0 16,3-1-13-16,1 1-2 0,-1-7-1 0,4-3 0 16,4 4-5-16,-1-4-8 0,1 0 11 0,3 0-11 15,0 0 8-15,0 1-8 0,0-4 0 0,4 12 0 0,0-2 0 0,-4 2 0 16,3-5 0-16,-2 8 0 0,2 7-8 0,-6-3 8 16,3-3 0-16,0 6-9 0,0 0 9 0,4 0 0 15,-4 6 0-15,3-3 0 0,-2 4 0 0,-1 2 0 16,0 0 0-16,0 1 8 0,0 5 3 0,-3-2 1 15,-1 3 0-15,-3 3 0 0,0-1-12 0,0 4 0 16,-3-3 9-16,-4 0-9 0,3 6-8 0,-3-6-7 16,-3 0-1-16,-1-4 0 15,1 4-43-15,3-6-9 0,-4 2-1 0,-3-5-1 16,4-1-138-16,-1-3-28 0</inkml:trace>
  <inkml:trace contextRef="#ctx0" brushRef="#br2" timeOffset="-198674.01">23093 9474 57 0,'0'0'0'0,"0"0"0"16,0 0 0-16,0 0 0 0,0 0 206 0,0 0 36 16,0 0 7-16,0 0 2 0,0 0-165 0,0 0-33 15,0 0-6-15,0 0-2 0,-11 0-31 0,8 7-6 16,-8-7-8-16,4 0 11 0,0 0-11 0,7 0 0 15,0 0 0-15,0 0 0 0,-3 0 19 0,3 0 1 16,0 0 1-16,0 0 0 0,0 0 44 0,-8 0 9 16,1-7 2-16,7 7 0 0,0 0-24 0,0 0-4 15,-7 0 0-15,-3 0-1 0,6 0 1 0,-6 0 1 16,-1 0 0-16,0 7 0 0,4-7 3 0,0 0 0 16,-3 0 0-16,-1 0 0 0,-3 0-29 0,4 0-6 15,10 0-1-15,-8 0 0 0,1 0 8 0,0-7 0 16,7 7 1-16,0 0 0 0,0 0-1 0,0 0-1 0,0 0 0 0,0 0 0 15,0 0-23-15,0 0 0 0,-7 0 0 0,7 0 0 16,0 0 19-16,0 0-1 0,-10 7 0 0,3-4 0 16,0 3 3-16,-4-6 1 0,4 6 0 0,-4-3 0 15,1 4 1-15,3-4 0 0,0 6 0 0,0-3 0 16,-4 4-15-16,0-7-8 0,8 3 10 0,-1 4-10 16,1-1 16-16,-1-3-4 0,-6 4 0 0,10-1 0 15,3 1 1-15,-3-1 0 0,-7-3 0 0,7 4 0 16,7-1-13-16,0 1 8 0,-10-1-8 0,3 0 0 15,3 7 0-15,-3-7 0 0,4 4 0 0,-4-4 0 16,-7 7 0-16,3-7 0 0,4 1 0 0,0 6 0 16,-3-7 0-16,3 0 8 0,3 1-8 0,1-1 0 15,-1-3 0-15,-3-6 8 0,0 0-8 0,11 4 0 16,7-4 9-16,-4 6-9 0,-4-6 8 0,4-6-8 16,8 2 22-16,-8-2-1 0,0-3 0 0,0 6 0 15,0-4-21-15,-3-2-15 0,-1 3 3 0,1-4 0 0,-1 7 12 0,-3-6 0 16,4-1 0-16,-4-2 0 0,-3 9 15 0,3-7-4 15,-4-5-1-15,4 5 0 0,-3 1-10 0,-1-1 0 16,1-5 0-16,-1 5 0 0,1 1 0 0,-1-4 0 16,-3-2 0-16,0 8 0 0,0-2 0 0,0 9 0 15,-3-3 0-15,3 3 8 0,0 0 0 0,-7-6 0 16,3 2 0-16,-3 8 0 0,-3-4-8 0,10 0 0 0,0 0 0 16,-4 9 0-16,1-3 0 0,-1 4 0 0,4-10 0 15,0 9 0-15,0 0 0 0,-4 1 0 16,4-4 0-16,0 4 0 0,8-1 0 0,-5 0-11 0,-6 1 3 0,6 5 0 15,1-5 8-15,-1-1 0 0,1 1 0 0,-1 8 0 16,-3-8 0-16,7 6 11 0,-3-7-3 0,-1 10 0 16,-3-10-8-16,7 7 0 15,-3-4 0-15,3 4 0 0,-7 9 0 0,3-6 0 0,1 0 0 16,-4 9 0-16,4-3 0 0,-4-6 0 0,0 6 0 0,0 0 0 16,0-6 0-16,-4 0 0 0,0 6 0 0,1-6 0 15,-1-1 0-15,1 1-9 0,-8 0 9 0,4-3-13 16,0-1 13-16,-3-2 0 0,3-4 0 0,-1 7 0 15,-6-7 0-15,0 1-14 0,4-1 4 0,-1-2 1 16,-3-4-30-16,-4-3-5 0,8 0-2 0,-1 0 0 16,1-3-106-16,-8-4-22 0,-7 7-4 0,4-9-766 15</inkml:trace>
  <inkml:trace contextRef="#ctx0" brushRef="#br2" timeOffset="-197438.14">23192 10308 403 0,'0'0'36'0,"0"0"-36"16,0 0 0-16,0 0 0 15,0 0 117-15,0 0 17 0,0 0 3 0,0 0 1 0,0 0-79 0,0 0-16 16,0 0-3-16,0 0-1 0,0 0 50 0,0 0 11 16,0 0 1-16,0 0 1 0,0 0-22 0,0 0-5 15,0 0-1-15,0 0 0 0,0 0 22 0,0 0 5 16,0 0 1-16,0 0 0 0,0 0 0 0,0 0 0 15,0 0 0-15,7-6 0 0,-7 6-40 0,3-3-8 0,4-3-2 0,-7 6 0 16,4-7-33-16,3 4-7 0,-4-3-2 0,4-3 0 16,0-1-10-16,1 7 0 0,-5-3 0 0,1-4 0 15,-1 1 14-15,-3 3-2 0,4-4-1 0,-4 1 0 16,3 0 22-16,-3-1 5 0,0 7 1 0,4-3 0 16,-4-4-7-16,0 10-2 0,-4-6 0 0,4 3 0 15,-3-3-11-15,3 6-3 0,0 0 0 0,-7-3 0 16,0 3-8-16,-4 3-8 0,4 3 12 0,0-3-12 15,-4 3 0-15,1 4 0 0,-1-1 0 0,1 1 0 16,-5-1 0-16,5 0 0 0,-1 7 0 0,4 0 0 16,-3-4 12-16,-1 7-2 0,0-3 0 0,4-1 0 15,-3 4 2-15,-1 0 0 0,4 0 0 0,0 9 0 16,0-3-4-16,-4 3-8 0,4 7 12 0,0-7-4 16,0 3-8-16,4 1 12 0,-1-1-12 0,4-9 12 15,4 3 1-15,-1 3 1 0,-3-9 0 0,7 3 0 0,0-9-6 16,4 2 0-16,0 1-8 0,-1-3 12 0,4-4-12 0,4-3 0 15,0-3 0-15,3 4 0 16,3-7-24-16,1 0-5 0,7-7-1 0,-4 4 0 16,7-6-148-16,4 0-30 0,-7-7-5 0</inkml:trace>
  <inkml:trace contextRef="#ctx0" brushRef="#br2" timeOffset="-194147.98">23523 10641 115 0,'0'0'0'0,"0"0"10"0,0 0-10 0,0 0 0 15,-3 9 0-15,3-9 0 0,0 0 438 0,0 0 86 16,0 0 16-16,-4 10 4 0,1-4-372 0,-1-3-74 16,4-3-15-16,0 9-3 0,0-9-38 0,0 10-7 15,0-4-2-15,0 4 0 0,4-1-15 0,-4 0-3 0,0 1-1 0,3 5 0 16,1-5-14-16,-1-1 0 0,-3 7 0 0,4-4 0 15,-4 4 0-15,3 0 0 0,-3-4 0 0,4 4 0 16,-4-3 28-16,0 2 4 0,0 1 0 0,0-3 0 16,0-4-10-16,3 7-2 0,-3-7 0 0,4 0 0 15,-1 1-20-15,-3-4 0 0,0-6 0 0,0 0 0 32,0 0-150-32,11 0-34 0,-11 0-8 0</inkml:trace>
  <inkml:trace contextRef="#ctx0" brushRef="#br2" timeOffset="-191035.43">26338 8759 403 0,'0'0'36'0,"0"0"-36"16,0 0 0-16,0 0 0 0,0 0 291 0,0 0 51 15,0 0 10-15,0 0 3 0,0 0-281 0,0 0-56 16,0 0-18-16,0 0 10 0,0 0-10 0,-7 10 0 0,4-4 0 0,-4-3-11 15,7-3 11-15,-4 6 0 0,-3-2 0 0,4 2 0 16,-1 0 11-16,-3-3-3 0,4 4 0 0,3-7 0 16,-8 3 30-16,5 3 6 0,-1-3 0 0,-3-3 1 15,7 0 46-15,-3 6 9 0,-4-3 1 0,3-3 1 16,-3 0-28-16,0 0-6 0,0 0 0 0,-3 0-1 16,-1 0-36-16,0 0-7 0,1 0-2 0,-4 0 0 15,0 0-12-15,-1 0-2 0,1 0-8 0,0 0 12 16,-3 0-12-16,2 7 0 0,-2-7 0 0,3 3 0 15,-4 3 0-15,-3-6 8 0,3 0-8 0,1 0 0 16,3 10 22-16,-1-10 2 0,-6 0 0 0,7 6 0 16,-4-3-3-16,1-3 0 0,-1 6 0 0,1-6 0 15,-1 3-10-15,-3-3-3 0,3 7 0 0,-3-4 0 16,3 3-8-16,-3-3 8 0,-4 3-8 0,4-2 8 16,-3 2 2-16,2 3 0 0,1-2 0 0,0 2 0 0,3-6-10 0,1 3 0 15,3-2 0-15,-4 2-11 0,4 3 20 0,0-9 4 16,3 0 1-16,1 6 0 0,-1-2-2 0,4 2 0 15,7-6 0-15,0 0 0 0,0 0-4 0,0 0 0 16,0 0-8-16,0 0 12 0,0 0 4 0,7 3 0 16,4 6 0-16,3 1 0 0,3-4-7 0,-2-3-1 15,-1 3 0-15,3-2 0 0,4 2-8 16,1 3 8-16,-1-9-8 0,0 10 8 0,4-4-8 16,-4-6 10-16,0 3-10 0,0-3 10 0,0 6-10 0,0-2 0 15,-3 2 0-15,3-6 0 0,-3 3 0 0,0-3 8 16,3 6-8-16,-4-6 0 0,5 0 12 0,2 0-4 15,1 0 0-15,3 6 0 0,-3-6 0 0,3 0-8 16,-3 0 12-16,3 4-4 0,-3-4-8 0,-1 0 0 16,1 6 9-16,-4-3-9 0,0-3 12 0,-3 6-3 15,0-6 0-15,-8 3 0 0,4-3-9 0,-3 7 0 0,-4-7-12 16,-7 0 12-16,0 0 0 0,0 0 0 0,7 3 0 0,-7-3 0 16,0 0 12-16,0 0 1 0,0 0 0 0,0 0 0 15,0 0-13-15,0 0-10 0,-3 9 2 0,3-9 0 16,0 0 8-16,-8 7 0 0,1 2 0 0,0-3 0 15,0-3 0-15,-3 4 0 0,-4-4 0 0,0 3 0 16,-1-3 9-16,-2 7-9 0,-1-4 12 0,-7 3-12 16,1-2 0-16,-1 2 0 0,-3 0 0 0,0 1-9 15,-4-7 9-15,4 6 0 0,-4 7 0 0,4-7 0 16,3 1 0-16,0 5 0 0,1-5 0 0,2-1 0 16,5 7 0-16,-1-4 0 0,0-2 0 0,1-1 8 15,3 7-8-15,0-7 0 0,-4 1-8 0,0 5 8 16,1-5 0-16,-1-1 0 0,-3 7 0 0,3-3-8 15,-3-4 8-15,3 0 0 0,-3 7 0 0,4 0 0 16,-8-7 0-16,7 4 0 0,1 2 0 0,-1-5 0 0,4-1 0 0,3 7 0 16,1-7 0-16,-1 1 0 0,4-1 0 0,0 0 0 15,0-2 0-15,3-4 0 0,4 6 0 0,0-9 0 16,0 0 0-16,4 7 0 0,-4-4 0 0,7 3 0 16,0 3 0-16,0-9 0 0,-7 0 0 0,11 10 0 15,3-10 8-15,0 9-8 0,-3-9 0 0,3 6 8 16,0-6-8-16,3 4 0 0,1 2 0 0,0-3 0 15,-4 3 0-15,7-3 0 0,0 4 0 0,-3 2 0 0,-1-3 0 16,5-3 8-16,-1 4 0 0,0-4 0 0,4 3 0 0,-4-6 0 16,3 3 3-16,1-3 1 0,0 7 0 0,3-7 0 15,0-7-4-15,4 7-8 16,0-3 12-16,0 3-4 0,-1-6-8 0,-2 3 8 0,-1-4-8 16,0 7 8-16,-3 0-8 0,-1-3 0 0,-2-3 0 15,2 6 0-15,-6 0 8 0,0 0-8 0,-4-6 8 16,0 3-8-16,-4 3 0 0,4 0 0 0,-7 0-12 0,4 0 12 15,0 0-20-15,-1 0 3 0,-3 0 1 0,4 0 0 32,-4 0-8-32,4 0-2 0,-4 0 0 0,3 3 0 0,1-3-19 15,-4 0-4-15,0 0-1 0,3 0 0 0,-10 0-138 0,4-3-27 0,3 3-5 0,-7 0-883 16</inkml:trace>
  <inkml:trace contextRef="#ctx0" brushRef="#br2" timeOffset="-187637.6">25721 10268 979 0,'0'0'43'15,"0"0"9"-15,-7-3-41 0,0 3-11 0,0 0 0 0,3-7 0 0,4 7 219 0,0 0 41 16,-3 0 9-16,-1-9 2 0,1 9-191 0,3 0-39 15,0 0-7-15,0 0-2 0,3-10-32 0,-3 10 0 16,0 0 0-16,0 0 0 0,0 0 0 0,0 0 0 16,0 0 0-16,0 0-12 0,0 0 12 0,0 0 0 15,-7 0 0-15,0 10 0 0,0-10 32 0,0 9 2 16,-4-2 1-16,1-4 0 0,-1 6 36 0,1-3 7 0,-1 4 2 0,1-1 0 16,-1 1-20-16,4-1-3 15,0 0-1-15,0 1 0 0,3-4-36 0,-3 3-8 0,4 7-2 0,-4-6 0 16,3 2-10-16,1-2 0 0,-1 2 9 0,1 1-9 15,3-4 0-15,0 7-15 0,-4-4 3 0,4 4 0 16,0 0 12-16,0-4 16 0,0 4-3 0,4-1-1 16,-8-2-12-16,4-4 0 0,4 7 0 15,-1-6 0-15,4-1-18 0,-3 0-3 0,3 1-1 16,3-1 0 0,1-9-25-16,-1 6-5 0,5-2 0 0,-1-4-697 0,0-4-139 0</inkml:trace>
  <inkml:trace contextRef="#ctx0" brushRef="#br2" timeOffset="-187383.28">25816 9998 633 0,'0'0'56'0,"0"0"-44"0,0 0-12 0,0 0 0 0,0 0 315 0,0 0 61 16,0 0 12-16,0 0 2 0,0 0-310 0,0 0-63 15,0 0-17-15,0 0 0 0,0 0 18 0,0 0-3 16,0 0-1-16,0 0 0 0,0 0 30 0,0 0 7 16,0 0 1-16,-3 9 0 0,-1-2 3 0,1-4 1 15,-1 6 0-15,1-3 0 0,-1-2-45 0,1 5-11 16,-1-3 0-16,4-3 0 16,0-3-60-16,-3 7-13 0,3-7-3 0,0 0-615 15,0 0-122-15</inkml:trace>
  <inkml:trace contextRef="#ctx0" brushRef="#br2" timeOffset="-186747.79">25908 10365 864 0,'0'0'38'0,"0"0"8"0,0 0-37 0,0 0-9 0,0 0 0 16,0 0 0-16,0 0 195 0,0 0 37 0,0 0 7 0,0 0 1 15,0 0-123-15,0 0-25 0,11 9-4 0,-1-9-2 16,1 0-54-16,3 7-12 0,-4-7-1 0,8 0-1 15,0-7-4-15,-4 7-1 0,3 0 0 0,-2 0 0 16,-1 0 18-16,3 0 3 0,-3-3 1 0,-3 3 0 16,0 0-11-16,3-6-1 0,-4 6-1 0,-3 6 0 15,4-6-22-15,-11 0 0 0,7 3 0 0,-7-3 0 0,0 0-20 16,11 0 2-16,-4 0 0 0,3 0 0 16,-10 0-126-16,7 0-26 0,4 0-5 0,-11 0-663 15</inkml:trace>
  <inkml:trace contextRef="#ctx0" brushRef="#br2" timeOffset="-186468.37">25837 10515 1792 0,'0'0'80'0,"0"0"16"0,0 0-77 0,0 0-19 0,8 0 0 0,-1 0 0 15,3 0 46-15,4 0 6 0,0 0 0 0,-3-6 1 16,3 6-33-16,0 0-6 0,4 0-2 0,-1 0 0 16,-2-3-12-16,2 3 0 0,1-6 0 0,-1 6 0 31,-2 0-32-31,2 0-5 0,-3-3-2 0,4 3 0 15,-7-7-25-15,3 7-6 0,-4 0-1 0,-3 0-695 0</inkml:trace>
  <inkml:trace contextRef="#ctx0" brushRef="#br2" timeOffset="-185463.03">26384 10230 288 0,'0'0'25'0,"0"0"-25"15,0 0 0-15,0 0 0 0,0 0 375 0,0 0 69 16,7 0 15-16,4 0 2 0,3 0-343 0,-3 0-69 15,-1 0-13-15,4-6-4 0,0 6-24 0,1 0-8 0,-1-3 0 0,0-4 0 16,0 7 0-16,0 0 0 0,-3-3-8 16,-1 3 8-16,1-6-8 0,-1 12 8 0,1-6 0 0,-1 0-9 15,1 0 9-15,0 0 11 0,-4 0-3 0,0 0 0 16,3 3 36-16,-10-3 6 0,7 0 2 0,0 7 0 16,0-4-27-16,-7-3-5 0,0 0 0 0,4 6-1 15,-4-6-8-15,4 9-2 0,-4-9 0 0,0 10 0 16,0-1-9-16,-4-2 0 0,0 2 0 0,-3-6 8 15,0 6-8-15,0 4 0 0,-3-10 0 0,-1 7 0 16,1-1 0-16,-5 0 0 0,1 1-12 0,0-4 12 16,0 3 0-16,-4 1 0 0,4-1 0 0,0 1 0 15,-3-1 0-15,-1 1 8 0,4 5-8 0,-4-5 0 16,4-1 9-16,0 0-9 0,0 7 10 0,0-6-10 16,3-1 0-16,1 0 0 0,3 1 0 0,-4-1 0 15,7-3 0-15,1 4 0 0,-1-4 0 0,1-3 0 16,3-3 0-16,0 10 0 0,0-10 0 0,3 6 0 0,1-3 0 0,-1 6 9 15,-3-9-1-15,4 7 0 0,3-4 12 0,0 3 1 16,0-6 1-16,0 10 0 0,0-10-22 0,4 9-15 16,-1-9 3-16,-3 0 0 0,1 6 20 0,2-3 5 15,1-3 1-15,-1 0 0 0,-3 0-6 0,4 0 0 16,-4 0-8-16,4 0 12 0,-1 0-12 0,1 0 0 16,-4-3 0-16,7 3 0 0,-4-6 0 0,5 6 0 15,-8 0 0-15,3 0 0 0,4 0-21 0,-3 0 2 16,-4 0 1-16,-7 0 0 15,7 0-46-15,-7 0-10 0,0 0-2 0,0 0-600 16,11 6-121-16</inkml:trace>
  <inkml:trace contextRef="#ctx0" brushRef="#br2" timeOffset="-182958.22">26942 9838 115 0,'0'0'0'0,"0"0"10"0,0 0-10 0,0 0 0 16,0 0 0-16,0 0 0 0,0 0 272 0,0 0 53 16,0 0 11-16,0 0 1 0,0 0-195 0,0 0-39 15,0 0-8-15,0 0-2 0,0 0-23 0,0 0-5 16,0 0-1-16,0 0 0 0,0 0-24 0,0 0-4 16,0 0-2-16,0 0 0 0,0 0-26 0,0 0-8 15,0 0 0-15,0 0 0 0,0 0 30 0,0 0-1 0,0 0 0 0,3 9 0 16,-3-9 5-16,-3 10 1 0,-1-4 0 0,1-3 0 15,-1 7-19-15,-3-1-3 0,3-3-1 0,-3 4 0 16,0-1-4-16,0 7 0 0,-3-7-8 0,3 10 12 16,0-9-12-16,-4 8 11 0,4-8-11 0,0 5 10 15,3 1-10-15,1-3 0 0,-1 2 0 0,4-5 0 16,0-1 0-16,0 7 0 0,0-7 0 0,4-6 0 16,-1 7 0-16,1-4 0 0,-1 3 0 0,1 1 0 15,0-1-10-15,-1-2 10 0,1-4-13 0,-1 6 5 16,-3-3-10-16,4 4-2 0,-4-10 0 0,3 9 0 15,-3-9-42 1,7 10-9-16,-3-4-1 0,3-3-548 0,-7-3-108 0</inkml:trace>
  <inkml:trace contextRef="#ctx0" brushRef="#br2" timeOffset="-182612.51">27115 9982 460 0,'0'0'20'0,"0"0"5"0,0 0-25 0,0 0 0 0,0 0 0 16,-4 7 0-16,4-7 402 0,-4 3 75 16,4-3 15-16,-3 6 4 0,-1 3-340 0,4-9-67 0,0 0-13 0,0 10-4 15,4-4-39-15,-4 3-8 0,3-5-1 0,-3 5-1 32,0-3-43-32,0 4-9 0,0-4-2 0,0-3 0 15,4 7-51-15,-8-4-10 0,1-3-3 0,-1 6 0 0,4-9-156 0,0 0-31 0,0 0-6 16,-14 0-2-16</inkml:trace>
  <inkml:trace contextRef="#ctx0" brushRef="#br2" timeOffset="-182371.64">27104 9847 403 0,'0'0'36'0,"0"0"-36"16,0 0 0-16,0 0 0 0,0 0 168 0,0 0 28 16,0 0 4-16,0 0 2 0,0 0-138 0,0 0-27 15,0 0-5-15,0 0-2 0,-4 0 17 0,4 0 3 16,0 0 1-16,0 0 0 0,-10-3-34 0,10 3-6 16,0 0-2-16,0 0 0 15,0 0-41-15,0 0-8 0,0 0-1 0,0 0-1 0</inkml:trace>
  <inkml:trace contextRef="#ctx0" brushRef="#br2" timeOffset="-181923.97">27224 9785 1983 0,'0'0'88'15,"0"0"18"-15,0 0-85 0,0 0-21 0,0 0 0 0,0 0 0 0,10 9 28 0,-10-9 0 16,0 0 1-16,0 0 0 0,0 0-29 0,0 0 0 15,8 0 0-15,-1 10 0 0,-7-4-12 0,0-6 2 16,0 0 0-16,3 9 0 0,-3 1 10 0,4-1 0 16,-1 0 0-16,1 1 0 0,-1-4 15 0,1 7 5 15,-4-7 0-15,3 13 1 0,4-10 15 0,0 7 2 16,-3-7 1-16,3 10 0 0,0-3-23 0,4-4-4 16,-4 4 0-16,0 0-1 0,0 2-11 0,0 1 0 15,0-3 0-15,0 3 0 0,-4-7 0 0,1 7 0 0,-4 6 0 0,0-6 0 31,-4 6-36-31,-3-6-7 0,-3-3-1 0,3-4 0 0,-4 4 18 0,1-7 3 0,-1 7 1 0,-3-7 0 16,3 1 22-16,1-4 0 0,-1-3 0 16,1-3 8-1,-1 10-148-15,4-10-29 0,-4 0-7 0,1 0 0 0</inkml:trace>
  <inkml:trace contextRef="#ctx0" brushRef="#br2" timeOffset="-181445.78">27344 10381 2257 0,'0'0'100'0,"0"0"20"0,0 0-96 0,0 0-24 0,0 0 0 0,10-7 0 15,-3 7 30-15,1 0 1 0,2 0 0 0,-3-3 0 16,4 3-13-16,-4-6-2 0,3 6-1 0,4 0 0 16,-3 0-7-16,3-3-8 0,-3-4 11 0,3 7-11 15,0 0 0-15,0 0 0 0,-3 0 0 0,3 0 0 16,0 0 0-16,-4 0 0 0,1 0 0 0,0 0-12 31,-1 0-12-31,1 0-3 0,-4 0 0 0,-7 0 0 16,10 0-125-16,-10 0-24 0,8 0-6 0</inkml:trace>
  <inkml:trace contextRef="#ctx0" brushRef="#br2" timeOffset="-181171.5">27369 10553 2304 0,'0'0'51'0,"0"0"10"0,0 0 3 0,0 0 0 0,7 0-52 0,0 0-12 15,3 0 0-15,-3 0 0 0,0 0 27 0,0 0 2 16,4 0 1-16,0-3 0 0,-4 3-30 0,3 0 0 15,1 0 0-15,-1-6 0 0,1 6-14 0,0 0-6 0,-1 0 0 0,1 0-1 32,-1-4-26-32,1-2-5 0,-1 6 0 0,1 0-1 15,0-9-137-15,-1 9-27 0,8-10-6 0,-8 4-1 0</inkml:trace>
  <inkml:trace contextRef="#ctx0" brushRef="#br2" timeOffset="-180758.1">27926 10061 288 0,'0'0'12'0,"0"0"4"0,0 0-16 0,0 0 0 16,0 0 0-16,0 0 0 0,0 0 344 0,0 0 67 16,0 0 13-16,0 0 2 0,0 0-296 0,0 0-59 15,0 0-12-15,0 0-3 0,0 0 5 0,0 0 1 16,0 0 0-16,0 15 0 0,0-2-1 0,0-4 0 15,0 1 0-15,0 5 0 0,0-5 7 0,0 9 0 0,-4-4 1 0,4 10 0 16,-3-3-40-16,3 3-8 0,-4 4-1 0,1 2-1 16,-4 0-7-16,3 4 0 0,-3-1-1 0,4 4 0 15,-4 3-11-15,0-4 0 0,3 1 0 0,-3 3 8 16,0-10 3-16,3 10 0 0,4-13 0 0,0 7 0 31,0-7-95-31,0-3-20 0,0-3-3 0</inkml:trace>
  <inkml:trace contextRef="#ctx0" brushRef="#br2" timeOffset="-178828.26">28402 8813 1378 0,'0'0'61'0,"0"0"13"0,4-3-59 0,3-4-15 16,-4-2 0-16,4 9 0 0,0-10 22 0,0 4 2 15,-3 3 0-15,-4 3 0 0,3-6-24 0,1-4-8 16,3 7 0-16,-7 3 0 0,0-6 38 0,4-3 8 16,-4 5 2-16,0 4 0 0,0-6 91 0,0 6 18 15,0 0 4-15,0 0 1 0,0 0-45 0,0 0-9 16,0 0-1-16,-4 10-1 0,1-1-77 0,-1 0-21 15,0 7 8-15,4-3-8 0,0 2 14 0,0 4 0 16,0 0 0-16,4 6 0 0,0 3 8 0,-1 4 2 16,-3-4 0-16,4 6 0 0,-1-2-6 0,-3 2-1 15,-3 1 0-15,3 2 0 0,-4 4 2 0,-3-3 0 0,0-1 0 16,0 4 0-16,0-3-19 0,0-1 0 0,-4-2 0 0,1 6 0 16,3-1 0-16,0-5 13 0,-4-1-2 0,0-5-1 15,8-1-10-15,-4 3 0 0,3-12-12 0,-3 0 12 16,7-4-20-16,0-2 4 0,0-7 1 0,0 4 0 31,0-10-132-31,0 0-26 0,0 0-6 0,0 0-847 0</inkml:trace>
  <inkml:trace contextRef="#ctx0" brushRef="#br2" timeOffset="-178511.87">28660 8684 518 0,'0'0'46'0,"0"0"-37"0,0 0-9 0,-7 3 0 0,3 7 406 0,1-4 79 16,-1 6 16-16,1-2 3 0,-1 6-387 0,0 2-77 16,4 1-16-16,-3-3-4 0,3 9 11 0,0-3 1 15,0 9 1-15,0-3 0 0,3 1-9 0,1-1-3 16,-4 6 0-16,4 1 0 0,-1-1 2 0,1 1 0 15,-1-4 0-15,1 4 0 0,-1-1-15 0,1 4-8 16,-1-4 10-16,-3 4-10 0,-3 6 16 0,3-10-4 16,-4 4 0-16,1-3 0 0,-4-1-12 0,3 0 0 15,-3-5 0-15,0-1 0 0,0 3 0 0,0-9-13 0,3 3 2 16,-3-6 1 0,4 0-96-16,3-3-19 0,-4-1-4 0,1-2-946 0</inkml:trace>
  <inkml:trace contextRef="#ctx0" brushRef="#br2" timeOffset="-177927.23">29203 9220 1587 0,'0'0'70'0,"0"0"15"0,0 0-68 0,0 0-17 0,0 0 0 16,0 0 0-16,0 0 68 0,0 0 11 0,0 0 1 0,0 0 1 15,0 0-27-15,0 0-6 0,0 0 0 0,0 0-1 16,0 0-19-16,0 0-4 0,0 0-1 0,0 0 0 16,-4 3 32-16,1 7 6 0,-1-1 2 0,-3-2 0 15,0 2 11-15,0 7 2 0,0-7 1 0,0 4 0 16,-7 2-29-16,3 1-5 0,1-4-2 0,-4 7 0 16,3 3-28-16,-3-3-5 0,0 0-8 0,-4 0 11 15,4 0-11-15,-3 6 0 0,6-10 0 0,-3 4 0 16,7-6 0-16,-4 2 0 0,1 4 0 0,3-9 0 15,-1-1 0-15,5 0-11 0,-4-2 3 0,3 2 0 16,-3-3-99-16,7-6-19 0,0 0-4 0,0 0-1 16,0 0-61-16,0 0-12 0,7-15-2 0,-3 5-1 0</inkml:trace>
  <inkml:trace contextRef="#ctx0" brushRef="#br2" timeOffset="-177691.86">28956 9277 2574 0,'0'0'56'0,"0"0"12"0,0 0 3 0,0 0 1 0,0 0-57 0,7-3-15 16,4-4 0-16,-4 7 0 0,0 0 0 0,3 0 9 16,-3 0-9-16,0 7 8 0,4-4 11 0,0 3 1 15,-1 3 1-15,1 1 0 0,3 6 2 0,-4-4 0 0,5 7 0 0,-5-3 0 16,1 2-15-16,3 1-8 16,-4 0 8-16,1 3-8 0,0-3 0 0,-1-7 0 15,-3 10 0-15,4-3 0 0,-4-6 0 0,0 2 0 0,0 4 0 16,0-3 8-16,0-4-8 0,0 4 0 15,0-7 0-15,4 7-8 16,-1-6-28-16,5-1-4 0,-5-9-2 0,4 9 0 16,-7-2-146-16,4-4-28 0,-4-3-7 0</inkml:trace>
  <inkml:trace contextRef="#ctx0" brushRef="#br2" timeOffset="-177044.51">29623 8715 633 0,'0'0'56'0,"0"0"-44"0,0 0-12 0,0 0 0 16,0 0 133-16,0 0 25 0,0 0 5 0,0 0 1 15,0 0-89-15,0 0-18 0,0 0-3 0,-4 7-1 16,1-4 42-16,3-3 8 0,-7 6 1 0,7-6 1 15,-7 0-65-15,7 0-12 0,-4 10-4 0,4-10 0 16,-7 0-8-16,0 9-3 0,0-9 0 0,7 0 0 16,0 0 19-16,-4 9 3 0,1-2 1 0,-4 2 0 0,3-6-20 0,-3 7-3 15,4 2-1-15,-4-2 0 0,0-1 2 0,0 3 0 16,-1-2 0-16,1 6 0 0,-3-1 13 0,3-2 2 16,3 2 1-16,-3 4 0 0,0-9-18 0,4 9-4 15,-4-4-8-15,7-5 12 0,-4 5-4 0,4-2-8 16,-4-4 11-16,4 7-11 0,4 0 0 0,0-4 0 15,-4-2 0-15,3 5 0 0,4-5 0 0,0-1-17 16,0 0 1-16,0 1 1 16,0-4-32-16,4-3-6 0,0 4-2 0,-4-4 0 15,3 3-130-15,-3-6-27 0</inkml:trace>
  <inkml:trace contextRef="#ctx0" brushRef="#br2" timeOffset="-176337.34">29732 8991 2253 0,'0'0'49'0,"0"0"11"16,0 0 1-16,0 0 3 0,0 0-51 0,0 0-13 0,0 0 0 0,0 0 0 15,0 0 37-15,0 0 5 0,4 10 1 0,-4-10 0 0,0 0-31 0,0 0-12 16,0 0 8-16,3 9-8 16,1 1-17-16,-1 2-9 0,-3-12-2 0,-3 10 0 15,-1-1-15-15,1-6-3 0,3-3-1 0,-4 10 0 16,1-4 0-16,-1 3 0 0,4-9 0 0,-7 0 0 15,0 10-113-15,7-10-24 0,0 0-4 0,0 0 0 0</inkml:trace>
  <inkml:trace contextRef="#ctx0" brushRef="#br2" timeOffset="-176043.13">29813 8766 2127 0,'0'0'94'0,"0"0"20"0,0 0-91 0,0 0-23 0,0 0 0 0,0 0 0 16,0 0 60-16,0 0 8 0,0 0 2 0,0 0 0 15,-7 3-62-15,4 6-8 0,3-9-9 0,0 0 9 16,-7 6-64-16,0-6-6 0,7 0-1 16,0 0 0-16,0 0-30 0,0 0-7 0,-4 10 0 0,4-10-1 15,0 0-97 1,0 0-19-16</inkml:trace>
  <inkml:trace contextRef="#ctx0" brushRef="#br2" timeOffset="-175639.42">29923 8678 1922 0,'0'0'85'0,"-4"0"18"0,4 0-83 0,0 0-20 0,0 0 0 0,0 0 0 16,0 0 44-16,0 0 4 0,0 0 0 15,0 0 1-15,0 0-49 0,0 0 0 0,7 6 0 0,4-3-9 16,-4 7 9-16,0-4 0 0,0 3 0 0,0-6 0 16,4 7 8-16,-4-4-8 0,3 4 8 0,-3 5-8 15,4-5 10-15,-4-1-2 0,3 0-8 0,-2 10 12 16,-1-9-12-16,-4 8 0 0,4-2 8 0,-3 0-8 15,-1-4 0-15,4 7 8 0,-3 3-8 0,3-3 0 16,-4-6 11-16,1 12-11 0,-1-7 12 0,1 1-12 16,-1-3 8-16,1 3-8 0,-4-4 0 0,4-2 0 15,-4 9 0-15,-4-10-11 0,-3-2 0 0,3-1 0 16,1 7-21-16,-1-7-5 0,-6 1-1 0,3-4 0 16,0 3-35-16,-4-5-7 0,1 2-2 0</inkml:trace>
  <inkml:trace contextRef="#ctx0" brushRef="#br2" timeOffset="-175241.48">30166 9456 1728 0,'0'0'153'0,"0"0"-122"0,0 0-31 0,0 0 0 16,7-4 242-16,4 4 42 0,3 0 9 0,0 0 2 15,4 0-253-15,-1-6-50 0,1 6-11 0,3 0-1 16,-3 0 20-16,3 0 0 0,-4 0-9 0,5 0 9 16,-5 0-16-16,4 0 0 0,-3-3 0 0,7 3 0 15,-4 3 37-15,4-3 8 0,-4-3 2 0,0 3 0 16,-3 3-19-16,3-3-3 0,-4-3-1 0,1 3 0 16,-4 0-22-16,0-6-5 0,4 6-1 0,-4 0 0 31,-3-3-156-31,3-4-31 0,0 7-6 0</inkml:trace>
  <inkml:trace contextRef="#ctx0" brushRef="#br2" timeOffset="-174402.61">31210 9292 1897 0,'0'0'84'0,"0"0"17"0,0 0-81 16,0 0-20-16,0 0 0 0,7-6 0 0,0 6 33 0,-7 0 3 0,0 0 0 0,7-3 0 15,-7 3-27-15,0 0-9 0,0 0 0 0,0 0 9 16,0 0-9-16,7 0 0 0,1-6 0 0,-8 6 0 16,0 0 52-16,0 0 6 0,3-3 1 0,4-4 0 15,-3 4 11-15,-4 3 2 0,0 0 1 0,0-6 0 16,3 0-44-16,-3 3-9 0,0 3-1 0,4-7-1 15,-4 4-10-15,0-3-8 0,-4 3 12 0,1-4-12 16,3 7 9-16,0-9-9 0,-7 6 0 0,3-3 9 16,4 6-9-16,-3-3 0 0,-1-4-10 0,-3 1 10 15,7 6 21-15,0 0 11 0,0 0 1 0,-4 6 1 16,-6 1-34-16,6-4 0 0,-3 6 0 0,-3 7 0 16,3-4 0-16,-4 4 0 0,0 3 0 0,1 0 0 15,-1 3 0-15,-3-1 0 0,0 5 0 0,-4 2 0 16,8-3 0-16,-1 3 0 0,-3-9 0 0,7 0 0 15,0 6 0-15,4-6 0 0,-1-4 0 0,0 4 0 0,4 0 0 0,0-3 0 16,4-1 0-16,3-2 0 0,-3-4 0 0,3 7 0 16,0-7 0-16,0 7 0 15,3-7-27-15,1 1-12 0,3-1-2 0,-3 1-1 16,3-1-162-16,3 0-32 0,-3-2-6 0,4-4-654 0</inkml:trace>
  <inkml:trace contextRef="#ctx0" brushRef="#br2" timeOffset="-173708.46">31602 9659 1177 0,'0'0'52'0,"0"0"11"0,0 0-51 0,0 0-12 0,0 0 0 0,0 0 0 16,0 0 147-16,0 0 26 0,-4 0 6 0,4 0 1 15,0 0-93-15,-3 7-19 0,-1-4-3 0,4 3-1 16,-7-3 4-16,7 3 0 0,-3-2 0 0,3 2 0 16,0-6 12-16,-4 3 4 0,1 3 0 0,-1 4 0 15,4-1-5-15,0 7-1 0,-3-7 0 0,3 4 0 16,0 2-41-16,-4-5-8 0,1 9-1 0,-1-4-1 16,4 4-17-16,0 0-10 0,0 0 12 0,-4 3-12 15,4-4 11-15,4 1-11 0,0 0 10 0,-4-3-10 16,3-4-21-16,-3 4-11 0,4 0-1 0,-1-4-1 31,-3-2-90-31,4-1-19 0,-8 0-3 0,4-2-624 0,4-1-125 0</inkml:trace>
  <inkml:trace contextRef="#ctx0" brushRef="#br2" timeOffset="-173140.81">31919 8800 403 0,'0'0'17'0,"7"0"5"0,0 0-22 0,-7 0 0 16,8 0 0-16,-1 0 0 16,-7 0 320-16,7 3 60 0,-7-3 12 0,0 0 3 15,0 0-271-15,7 10-55 0,-4-4-10 0,-3-6-3 0,0 0-19 0,0 9-4 16,0-6-1-16,0 7 0 0,0-10 7 16,0 16 1-16,-3-7 0 0,3 10 0 0,0 6 12 0,0-6 4 15,0 6 0-15,0 3 0 0,0 6 4 0,0 1 0 16,0-1 1-16,0-2 0 0,3 9-38 0,-3-4-8 15,4 1-2-15,-1-4 0 0,-3 4-3 0,0 3-1 16,0-7 0-16,0-2 0 0,-3 2-9 0,-1-6 0 16,1 7 0-16,-1-10 0 0,1 3-10 0,-1-3 10 15,1 3-13-15,-4-9 5 16,3 6-26-16,-3-6-5 0,0 0-1 0,3-3 0 16,1-7-184-16,-4 0-36 0,0 7-8 0,7-16-2 0</inkml:trace>
  <inkml:trace contextRef="#ctx0" brushRef="#br2" timeOffset="-172807.63">32170 8831 288 0,'0'0'25'0,"0"0"-25"0,0 0 0 0,0 0 0 15,0 0 492-15,0 0 94 0,0 0 18 0,0 0 4 0,0 0-502 0,0 0-106 16,0 0-11-16,0 0-7 0,3 7 6 0,4 2 0 16,-3 1 1-16,-4 8 0 0,0-2 11 0,3 3 0 15,-3 6 0-15,4-3 0 0,0 12 28 0,-4-5 2 16,0 5 0-16,3 1 0 0,1 2-6 0,-1-2 0 16,-3-1-1-16,0 4 0 0,0 6-12 0,0-3-3 15,0-1 0-15,0 4 0 0,0 0-8 0,0-9 0 16,0 8 0-16,0-8 8 0,-3-4-8 0,3 4-9 15,0-10 9-15,0 3-13 16,-4-3-39-16,4 0-8 0,-3-6-2 0,-1 0 0 16,0-3-77-16,1-4-15 0,-1-2-3 0,4-1-731 0</inkml:trace>
  <inkml:trace contextRef="#ctx0" brushRef="#br2" timeOffset="-172297.99">32343 9694 2563 0,'0'0'56'0,"7"-6"12"0,0 2 3 0,3-2 1 0,1 6-58 0,0-3-14 16,-1 3 0-16,1-6 0 0,3 6 0 0,-4 0-13 15,1 0 2-15,0 6 1 0,3-3-12 0,-4-3-2 16,-3 0-1-16,0 6 0 16,0 4-1-16,0-7 0 0,-7-3 0 0,4 6 0 0,-4-6 35 0,0 10 7 15,0 5 2-15,-4-5 0 0,-3-1 13 0,0 4 2 0,-3-7 1 0,3 10 0 16,-4-4-24-16,-3-2-10 0,-4 5 8 0,4-2-8 16,-3 2 10-16,-1 1-10 0,4-3 12 0,0 2-12 15,0 4 0-15,0-3 0 16,3-4 0-16,0 4 0 0,4-6 0 0,4 5 0 0,-1-2 0 0,1-7 0 15,3 3 0-15,0 1 0 0,3-1 0 0,1 1 0 32,3-1-22-32,0-3-5 0,0-3-1 0,4 4 0 15,-1 2-75-15,1-9-15 0,3 6-3 0,0-6-535 0,0 0-106 0</inkml:trace>
  <inkml:trace contextRef="#ctx0" brushRef="#br2" timeOffset="-171669.49">32385 8938 1933 0,'0'0'85'0,"0"0"19"0,0 0-84 0,0 0-20 16,0 0 0-16,11 0 0 0,-4-3 25 0,0 3 1 16,0-6 0-16,0 6 0 0,0-10-26 0,-7 10 0 15,3 0 0-15,4-9 0 0,-3 3 0 0,0 2 0 0,-1-2 0 0,1-3 0 16,-4 6 20-16,0 3-2 0,3-7 0 0,-3-2 0 15,4 6 42-15,-4-3 8 0,3-4 1 0,1 1 1 16,-4 2-26-16,3-2-4 0,1 6-2 0,-1-3 0 16,8-4-30-16,-4 7-8 0,0-3 0 0,0 6 0 15,0-6 0-15,4 2 0 0,-1 4 0 0,1 0 0 16,-1-6-15-16,-3 6-1 0,4 0 0 0,-4 0 0 16,0 0 16-16,4 0 0 0,-4 0 0 0,0 0 0 15,3 0 0-15,-3 0 0 0,-7 0 0 0,4 6 0 16,-4-6 0-16,7 0 0 0,0 10 0 0,-3-4 0 15,-1-3 0-15,-3 7 0 0,0 5-10 0,0-5 10 16,0-1 0-16,0 10-9 0,-7-3 9 0,4-4 0 16,-4 4-11-16,-1 3 11 0,-2 0-10 0,-4-10 10 15,3 7 0-15,1-7 0 0,-1 0 0 0,-3 7 0 16,0-7 0-16,0 1 0 0,0-4 0 0,-1-3 0 16,-2 7 0-16,3-1 10 0,0 1-10 0,3-4 12 0,0-3-12 0,4 3 0 15,0 0 0-15,0-2 0 0,7-4 0 0,0 0 0 16,0 0 0-16,0 0 0 0,4 9 0 0,3 0 8 15,0-2-8-15,4-4 8 0,-1 3-8 0,4-3 0 16,4-3 9-16,-4 7-9 16,4-4-23-16,-1 3-9 0,8 0-1 0,3-3-1 15,-3-3-157-15,3 10-31 0,21-4-6 0,-10-3-2 0</inkml:trace>
  <inkml:trace contextRef="#ctx0" brushRef="#br2" timeOffset="-170390.34">21110 16699 1094 0,'0'0'48'0,"-10"3"11"0,-1 7-47 0,-3-4-12 15,0 3 0-15,3-2 0 0,1-4 271 0,-1 3 52 16,4-3 10-16,7-3 3 0,0 0-230 0,0 0-46 16,0 0-8-16,0 0-3 0,0 0-28 0,11 0-5 15,3-3-2-15,0-3 0 0,3 6-14 0,5-3 0 0,2 3 0 0,-2-7 0 16,2 7 0-16,4 0 8 15,8 0-8-15,-5 0 0 0,1 0 0 0,0 0 0 0,3 0 0 0,-3 0 0 16,0 0 0-16,-1 0 0 0,-2 0 0 0,-5 7 0 16,1-4 0-16,0-3-12 0,-1 0 3 0,-2 6 0 31,-1-6-23-31,0 3-5 0,-3-3-1 0,-4 0 0 16,-4-3-140-16,4 3-28 0,1-6-6 0,-5 6 0 0</inkml:trace>
  <inkml:trace contextRef="#ctx0" brushRef="#br2" timeOffset="-170151.31">21195 16950 1882 0,'-21'6'84'0,"10"-3"16"0,-3-3-80 0,3 0-20 15,1 0 0-15,-1 0 0 0,4 0 60 0,4 0 7 16,3 0 1-16,0 0 1 0,-4-9-22 0,8 9-5 15,3-6-1-15,3 3 0 0,4-4 14 0,8 7 2 16,-1-3 1-16,3 3 0 0,8-6-21 0,0 6-4 16,0 0-1-16,3-3 0 0,0 3 0 0,1 0 0 15,-1 0 0-15,0 0 0 16,4-6-110-16,-4 6-22 0,0 0-5 0,1 0-637 16,-1 0-127-16</inkml:trace>
  <inkml:trace contextRef="#ctx0" brushRef="#br2" timeOffset="-168154.89">22662 16674 403 0,'0'0'36'0,"0"0"-36"15,0 0 0-15,0 0 0 0,0 0 420 0,0 0 78 0,0 0 15 0,-3 0 3 32,-4-9-449-32,7-1-91 0,3 4-17 0,-3-3-4 0,-7-1 18 0,7 1 4 0,7-7 1 0,-7 7 0 15,0-1 22-15,-3 7 12 0,-1-6-2 0,1-1 0 16,3 10 34-16,-7-6 6 0,0 6 2 0,-4 0 0 15,11 0-4-15,-10 0-1 0,-5 10 0 0,5-4 0 16,-4 6-21-16,3-2-4 0,-6 5-1 0,-1-5 0 16,-3 9-21-16,7-1 0 0,3 8 0 0,-3-8 0 15,-7 7 0-15,7 1 0 0,10-5 0 0,-3 11 0 16,0-10 8-16,0 3 0 0,3 3 0 0,4-6 0 16,7-3-8-16,-3 0-8 0,-8-4 8 0,8-2-12 15,7-4 12-15,-4 1 0 0,-4-1 8 0,-3-9-8 16,11 0 0-16,-1 0-13 0,4 0 1 0,1-9 1 15,-5-1 11-15,8 1-12 0,3-1 12 0,0-8-12 16,-3 2 12-16,-1-3 12 0,8-6-2 0,0 6-1 16,-1 0-25-16,-2 1-4 0,-5 2-2 0,4-3 0 0,1 0 22 15,-5 4-9-15,-10 5 9 0,4-2 0 0,3-1 13 0,-3 4 10 16,-11 6 1-16,0 3 1 0,0 0 7 0,0 0 0 16,0 0 1-16,0 0 0 0,-7 0 8 0,7 0 2 15,0 0 0-15,0 0 0 0,-4 3-32 0,4 6-11 16,7 4 0-16,0-1 9 0,-3-5-9 0,-1 2 0 15,8 0 0-15,-1 10 0 0,4-9 0 0,-3 5 0 16,-4-2 0-16,4 2 0 0,3 4 0 0,0-3 0 0,-7 3 0 0,4-4 0 31,3 4-35-31,-4-6-9 0,1 2-1 0,-8 4-1 16,-3-9-81-16,4-1-16 0,-1-3-3 0,1 4-861 0</inkml:trace>
  <inkml:trace contextRef="#ctx0" brushRef="#br2" timeOffset="-167822.63">23100 16862 2790 0,'-7'16'61'0,"3"-7"13"0,-3-6 2 0,4 10 3 0,-1-10-63 0,1 7-16 0,-1-1 0 0,4 0 0 15,0-9-55-15,0 0-13 0,0 0-4 0,0 0 0 16,0 0-12-16,0 0-4 0,0 0 0 0,0 0 0 0,0 0 62 0,0-3 12 15,0-6 2-15,0 3 1 0,0-4 52 0,-3 1 11 16,-1-1 1-16,4 1 1 0,-3-7 34 0,3 7 8 16,-7-4 0-16,7-2 1 0,0-1-46 0,0-3-10 15,-4 0-1-15,4-6-1 0,0 6-11 0,0-6-1 16,4 3-1-16,-1-9 0 0,1 3-6 0,3 0 0 16,3-7-1-16,1 7 0 0,-4-7-19 0,3 7 0 15,1 3 0-15,3 0 0 0,-3 3 0 0,-1 0 0 16,4 10 0-16,-3-4-9 0,0 6-11 0,3 1-1 15,-4 0-1-15,1 9 0 16,3-7-91-16,-3 7-19 0,-1 7-3 0,4 2-650 16,-3-3-131-16</inkml:trace>
  <inkml:trace contextRef="#ctx0" brushRef="#br2" timeOffset="-167270.92">23671 16568 2721 0,'0'0'120'0,"0"0"26"0,0 0-117 0,0 0-29 0,0 0 0 0,0 0 0 16,4-10 40-16,-4 1 3 0,0 2 0 0,0 7 0 16,-4-3-51-16,1-3-11 0,-1 3-1 0,-3 3-1 15,0-6-2-15,-3 12 0 0,-8-3 0 0,4 3 0 16,-11-3 5-16,1 13 1 0,-1 0 0 0,-3-4 0 16,-1 4 27-16,5 3 6 0,-1 0 0 0,0-4 1 15,4 4 8-15,0-3 2 0,7-4 0 0,0 4 0 16,0 3-16-16,7-3-3 0,0-4-8 0,3 4 12 15,0-7-12-15,4 7 0 0,8-7 0 0,-5 1 0 16,4-1-12-16,0 0-1 0,7-2-1 0,0-4 0 16,4-3 6-16,0 0 8 0,3 0-13 0,0 0 5 0,0-10 8 0,4 7 0 15,-4-9 0-15,0 2 0 0,0 7 0 0,1-6 0 16,-8-7 10-16,3 7-10 0,-3-1 12 0,0 1-4 16,-3 0-8-16,-4-7 12 0,0 6-4 0,-3 1-8 15,3 0 11-15,-4-1-11 0,-3 1 20 0,4 3-4 16,-4-4 0-16,0 1 0 0,-4 2-6 0,4 7-2 15,0 0 0-15,0 0 0 0,0 0-8 0,-3 7 0 16,-4 2 0-16,0-3 8 0,3 4-8 0,1-1 8 16,-1 1-8-16,-3 8 8 0,3-2 4 0,4-3 0 0,-3 5 0 15,3 8 0-15,0-8-12 0,3 7 8 0,-3 1-8 0,4 2 8 16,0-3-8-16,-1 3 0 16,1 0 0-16,-4 7-11 0,7-1 11 0,-7-5 0 0,3 5-9 15,-3 0 9-15,0-2 0 0,0 2 0 0,-3 10 0 16,3-6 0-16,-4 6 0 0,1 0 0 15,-8-4 0-15,4 1 0 0,0-6 0 0,-4 5-9 0,1-8 9 0,-4 2-13 16,0-5 13-16,-4-4 10 0,0 3-2 0,-3-3 0 16,0 3-8-16,-4-9-11 0,-3 6 3 0,0-6 0 31,0-3-32-31,-1-1-5 0,1-5-2 0,0-7 0 0,7-3-110 0,0-10-23 0,-1 1-4 0</inkml:trace>
  <inkml:trace contextRef="#ctx0" brushRef="#br2" timeOffset="-166685.23">23929 16753 2948 0,'0'0'65'16,"0"0"14"-16,0 0 2 0,0 0 1 0,-7 3-66 0,7 6-16 0,7 0 0 0,-7 4 0 15,0-4-38-15,-4 4-11 0,4-4-3 0,0 7 0 0,0 3 37 0,0 0 15 16,0-4-12-16,0 4 12 0,0 0 0 0,-3 0 8 16,-1 3 2-16,1-3 0 0,-1-7 30 0,1 4 5 15,-1 3 2-15,-3-10 0 0,4-3-20 0,3-6-4 16,0 0-1-16,0 0 0 0,0 0 4 0,0 0 1 0,10-9 0 0,-3-7 0 16,4-3-11-16,-1-6-3 0,5 3 0 0,2-9 0 31,-3 3-37-31,7-7-8 0,-3-2-2 0,3-1 0 0,0-3 9 0,1 7 1 0,-5 2 1 0,-3 1 0 31,0 3-2-31,1 9-1 0,-1 3 0 0,-4 4 0 0,-3 6 26 0,4 2 9 0,0 4 0 0,-4 4 0 16,0 5 19-16,3 0 4 0,1 7 1 0,-1-7 0 15,-3 10-6-15,4-3-2 0,0-7 0 0,-1 10 0 16,4-9-15-16,-3 5-10 0,-1-5 12 0,1 2-12 16,3 4 15-16,-7-7-4 0,0-2-1 0,4-4 0 15,-8-3-10-15,8 6 8 0,-4-3-8 0,-7-3 8 16,0 0-8-16,0 0 10 0,7-3-10 0,0-3 10 15,-7 6-2-15,4-3-8 0,3-7 12 0,-4 4-4 16,1-4 2-16,3 1 0 0,-7 3 0 0,7 3 0 16,0-4-2-16,-4 4 0 0,-3 3 0 0,0 0 0 15,8-6-8-15,-8 6-11 0,0 0 3 0,7 9 0 0,0 1 8 0,3 5 0 16,-3-5-9-16,4 6 9 0,-1-4 0 0,1 4 0 16,0-7 10-16,-1 7-10 0,1-4 11 0,-1-2-11 15,-3 2 10-15,4-2-10 0,0-7 15 0,-1 6-3 16,-10-9-1-16,7 7 0 0,0-4-11 0,-7-3-16 15,0 0 4-15,11 0 1 0,-11 0-6 0,10-3-2 16,-6-4 0-16,3-2 0 16,-3-1-148-16,-1 1-29 0,4 3-7 0,-3-4-1025 0</inkml:trace>
  <inkml:trace contextRef="#ctx0" brushRef="#br2" timeOffset="-166454.74">25040 16765 3474 0,'-14'16'154'0,"11"-10"31"0,-5 7-148 0,8-4-29 0,-3 0-8 0,-1 7 0 15,8 0-8-15,-4-4-4 0,3-5 0 0,-3 2 0 32,4 0-20-32,0 1-5 0,-4-10-1 0,3 6 0 0,-3-3-48 0,0-3-10 0,0 0-1 0,0 0-1 15,0 0 3-15,0 0 1 0,0 0 0 0,-3 10 0 16,-8-10 14-16,0 6 4 0,1-6 0 0,-1 0 0 15,1-6-119-15,-1-4-23 0,0 7-5 0,1-10-588 16</inkml:trace>
  <inkml:trace contextRef="#ctx0" brushRef="#br2" timeOffset="-166299.65">24987 16301 2977 0,'0'0'65'0,"0"0"14"0,0 0 2 0,0 0 3 0,-7 6-67 0,7-6-17 16,-7 3 0-16,7-3 0 0,0 0 28 0,0 0 3 15,0 0 0-15,0 0 0 0,0 0-23 0,0 0-8 16,0 0 0-16,4 7 0 16,-4-7-27-16,3 9-11 0,1 0-2 0,-1-2-1 15,-3-7-142-15,4 9-28 0,-4 1-5 0</inkml:trace>
  <inkml:trace contextRef="#ctx0" brushRef="#br2" timeOffset="-165901.66">25224 16771 403 0,'0'0'36'0,"0"0"-36"0,0 0 0 0,0 0 0 15,0 0 496-15,0 0 92 0,0 0 18 0,0 0 4 16,0 0-488-16,0 0-98 0,0 0-24 0,0 0 0 16,0 0 20-16,0 0 0 0,0 0-1 0,0 0 0 15,0 0 46-15,0 0 10 0,0 0 1 0,0-6 1 16,0-3-35-16,0-1-7 0,-4 1-2 0,4-1 0 15,4-5-1-15,-4 5-1 0,3-2 0 0,-3-4 0 16,4 0-31-16,3 7 0 0,0-4 0 0,0 4 0 16,0 0 0-16,0 2 0 0,0-2 0 0,0 0 0 15,0 2 0-15,0 4 0 0,4-3 0 0,-4 3 0 0,3 3 0 0,1-6 0 16,-4 6 0-16,4 0 0 0,-4 0 0 0,0 0 0 16,-7 0 0-16,10 6 0 0,1-3 0 0,-4-3 0 15,4 9 0-15,-1-2 0 0,1-4 11 0,3 3-11 16,0 3 12-16,0 1-12 0,0-1 0 0,4 1 0 15,-1 5 0-15,5-5 0 0,-5 5 0 0,1-2 0 16,-4-4 0-16,0 7 0 0,4 3 0 0,-4-3 0 16,-4 2 0-16,1-2 0 0,-4 3 0 0,0-7 0 15,0 4-15-15,-3 3 5 16,-1 0-86-16,-6-4-16 0,-1 1-4 0,-3-3-1176 0</inkml:trace>
  <inkml:trace contextRef="#ctx0" brushRef="#br2" timeOffset="-165183.55">24151 17477 403 0,'0'0'36'0,"0"0"-36"0,-3 0 0 0,3 0 0 15,-4-6 531-15,4 6 99 0,-7-4 20 0,7-2 4 31,0-3-555-31,0-1-111 0,0 1-23 0,0 0-4 0,0-1 17 0,0 1 3 16,0-1 1-16,0 1 0 0,0 0 26 0,-3-1 4 0,3 4 2 0,-8-4 0 16,5 1 29-16,-1 3 5 0,-3-4 2 0,-3 7 0 15,3-3-19-15,0-3-4 0,-4 5-1 0,1-2 0 16,-1 6-13-16,0-6-2 0,-3 6-1 0,0 6 0 16,0-6-10-16,0 10 0 0,0-10 0 0,3 9 8 15,1 7-8-15,-1-4 0 0,-3-2 0 0,3 5 0 16,1 4 11-16,-1 0 0 0,4 3 0 0,-3 0 0 15,-1 3-2-15,4 0 0 0,-4-3 0 0,4 9 0 16,0-2-9-16,0-1 0 0,0 0 0 0,0 6 8 16,0-5-8-16,0 5 0 0,0-9 0 0,0 10 8 15,3-7-8-15,4 6 12 0,-3-5-12 0,3-1 12 16,3-3-2-16,1 3 0 0,-1-9 0 0,4 6 0 0,0-9-10 0,8 3 0 16,-1-10 0-16,3 10 0 0,-3-10-15 0,4 1-1 15,3-4-1-15,0 3 0 16,8-9-17-16,-1 0-3 0,0 0-1 0,4 0 0 15,0 0-2-15,-4-6 0 0,-4 3 0 0,1-3 0 16,3 6-30-16,-6-3-6 0,-5-4-2 0,1 4 0 16,-1-3-133-16,-2 3-26 0,6-13-6 0,-11 0-1 0</inkml:trace>
  <inkml:trace contextRef="#ctx0" brushRef="#br2" timeOffset="-164431.93">24546 17725 2710 0,'0'0'120'0,"0"0"25"0,-3 9-116 0,3 0-29 0,0-9 0 0,3 13 0 16,1 3 24-16,-1-1-2 0,-3-2 0 0,0 6 0 15,0-4-22-15,-3 10-8 0,-1-6 0 0,1 6 0 0,-1-3 8 0,1 3 0 16,-4 4 8-16,0-4-8 0,3-6 11 16,-3 6-3-16,3 0 0 0,1-3 0 0,-4 3 25 0,0-6 5 15,0-1 1-15,7-2 0 0,0 3-39 0,0-3-23 16,-4-4 3-16,1 1 1 15,3-1-15-15,3-6-3 0,-3 4-1 0,0-10 0 16,0 0-106-16,7 3-20 0,-7-3-5 0,7 0-1 16,4 0-75-16,-4-3-15 0,7-3-4 0,-3-4 0 0</inkml:trace>
  <inkml:trace contextRef="#ctx0" brushRef="#br2" timeOffset="-164001.23">24786 17800 288 0,'0'0'25'0,"0"0"-25"0,0 0 0 0,0 0 0 15,0 0 561-15,0 0 107 0,0 0 22 0,0 0 4 32,0 0-622-32,0 0-125 0,0 0-25 0,0 0-5 15,-7 0-14-15,0 0-3 0,4 0-1 0,-8 6 0 0,4-3 101 0,-7 4 0 0,3 2 18 0,-3 7-2 16,-4-4 28-16,1-2 6 0,-1 5 1 0,1 4 0 15,-1-3 5-15,0-4 0 0,4-5 1 0,0 8 0 16,3-5-13-16,-3-1-2 0,4 4-1 0,-1-7 0 16,1 3-26-16,3 1-6 0,-4 5-1 0,4-5 0 15,0-7-8-15,0 6 0 0,3 1 0 0,-3 2 0 16,4-2 0-16,-4-1 0 0,3 1 9 0,1-7-1 16,-1 6-8-16,4-3 0 0,0-6 0 0,4 7 0 15,3 2 18-15,0-6 2 0,-4 3 1 0,8-2 0 16,-1 2 8-16,8-3 2 0,0 3 0 0,3-3 0 15,0 4-20-15,4 2-11 0,3 0 12 0,-3 1-12 0,-1-1 0 0,1 1 0 16,0-1 0-16,-4 7 0 16,4-7 8-16,-4 1-8 0,0-1 0 0,-3 7 0 0,-1-1 0 0,-3-2 0 15,0 6 0-15,-3-4 0 16,0 4-20-16,-4-3-5 0,-4-7-1 0,-3-9 0 0,0 10 5 0,0-10 1 16,0 0 0-16,0 0 0 15,0 0-187-15,0 0-37 0</inkml:trace>
  <inkml:trace contextRef="#ctx0" brushRef="#br2" timeOffset="-162450.27">27404 15630 2660 0,'0'0'118'0,"0"0"24"0,0 0-114 0,7-3-28 16,0-4 0-16,0-2 0 0,4 3 19 0,-4 3-3 0,0-4 0 0,3 4 0 31,-3-3-56-31,-7 6-12 0,0 0-3 0,0 0 0 0,0 0 35 0,0 0 8 16,0 0 0-16,0 0 1 0,0 0 31 0,-10 6 7 0,-1-3 1 0,-7 4 0 15,4-4 22-15,-7 6 5 0,0-3 1 0,-4 4 0 16,-3-1-2-16,-4 7 0 0,-3-7 0 0,0 1 0 15,3-1-30-15,-3 1-7 0,0-1-1 0,-1 0 0 16,4 1-1-16,1 6-1 0,-1-7 0 0,0 0 0 16,4 7-6-16,0-3 0 0,-4 2-8 0,7 1 12 15,1-7-4-15,-5 1 0 0,8-1-8 0,-3 1 12 16,2-1 0-16,5 0-1 0,3 1 0 0,0-1 0 16,-4 1-11-16,7-4 0 0,-3 3 0 0,7-2 0 0,-3 2 0 15,6 0 0-15,1-6 0 0,6 7 8 0,4-1-8 16,0 4 0-16,0-10 9 0,4 13-9 0,3-7 0 0,4 0 8 15,3 1-8-15,3-1 0 0,1 1 9 16,7-1-9-16,-4-3 12 0,0-2-12 16,1 5 11-16,2-3-11 0,1-3 10 0,0 4-10 15,-8-7 0-15,5 6 0 0,-1-3 0 0,-3-3 0 0,-8 6 0 16,4-3 0-16,-3-3 0 0,3 0 0 16,0 0 0-16,-3 0 11 0,3 0-11 0,0 0 10 0,-7 0-2 0,1 0 0 15,2-3 0-15,-3 3 0 0,0 3 0 0,-3-3-8 16,0 0 12-16,-1 0-4 0,-10 0-8 0,0 0 0 15,0 0-12-15,0 0 12 0,0 0-9 0,0 0 9 16,0 0 0-16,0 0 0 0,0 0 0 0,-10 0-8 0,-1 7 8 16,-3-4 0-16,3 6 0 0,-6-9 0 0,3 10 0 15,-4-4 0-15,-3-6 0 0,0 9 0 0,3 1 0 0,-3-1 0 16,0 1 0-16,-4-1-8 16,4 0 8-16,-4 7-10 0,0 0 10 0,1-4 0 0,-1 4 10 0,4 3-10 15,0 0 0-15,-1-4 0 0,1 4 0 0,0-3 0 16,0-4 0-16,0 7 0 0,-4-3 0 0,0 3 0 15,4-4 0-15,-3 4-10 0,-5 0 10 16,5 0-8-16,2 3 8 0,-2 0 0 0,-1-4 0 0,0 8 0 16,1-8 0-16,3-2 0 0,3 3 0 0,0 0 0 15,1-4 0-15,3 4 0 0,3-3 0 0,4-4 0 16,-4 4 0-16,4-7 9 0,4 10-1 0,-1-9-8 16,1 5 0-16,-1-5 0 0,4-1 0 0,4 1 0 15,-1-1 10-15,1-3-10 0,-4-6 8 0,7 10-8 16,0-7 8-16,7 3-8 0,0 0 0 0,4-3 8 15,3-3 1-15,4 7 0 0,-1-7 0 0,4 0 0 0,8 0 4 0,-1 0 1 16,0-7 0-16,4 7 0 0,3 7-2 0,-3-7-1 16,0-7 0-16,3 7 0 0,1 0-11 0,3 0 0 15,-1-3 0-15,5-3 0 0,6 6 0 0,-6-6 0 16,-1 3 0-16,-3 3 0 0,-4-7-10 0,1 7 10 16,-5 0-13-16,1 0 5 0,-4 0-5 0,1 0-1 15,-1 0 0-15,0 0 0 16,-3 7-13-16,-4-7-2 0,-3 3-1 0,0 3 0 15,-1-6-22-15,-6 0-5 0,0 6-1 0,-4-3 0 16,-4-3-123-16,1 10-25 0,-11-10-5 0</inkml:trace>
  <inkml:trace contextRef="#ctx0" brushRef="#br2" timeOffset="-161759.84">26751 17361 1227 0,'0'0'54'0,"0"0"12"0,0 0-53 0,0 0-13 0,0 0 0 0,11-10 0 15,-4 10 129-15,0-6 23 0,-7 6 5 0,0 0 1 16,3 0-107-16,-3 0-22 0,0 0-4 0,0 0-1 15,0 0 23-15,0 0 4 0,0 0 1 0,0 0 0 16,-3 0-1-16,-4 6 0 0,0-2 0 0,-4 2 0 16,1 3-24-16,3-2-5 0,-1-4-1 0,1 6 0 15,0-3 24-15,4-3 5 0,-4 4 1 0,0 2 0 16,3-3-21-16,-3 4-4 0,0-7-1 0,4 3 0 16,-5 4 6-16,5-7 1 0,-1 6 0 0,1-3 0 15,-1 4-32-15,1-1 0 0,3 1 0 0,-4-1 0 16,-6 7 0-16,-1-7 0 0,8 10 0 0,-8-3 0 15,0-4 0-15,4 4 0 0,0-7 0 0,4 10 0 16,-1-3 0-16,1-7-13 0,-1 7 1 0,8-4 0 0,-1-2 12 0,1 6 0 16,-4-7 9-16,3 0-9 0,8 7 0 0,-4-7-20 15,0-5 4-15,4 5 0 16,-4-3-22-16,3-6-4 0,1 7-1 0,3-7 0 16,0-7-53-16,0 7-12 0,0-6-1 0,-3 3-560 15,-1-3-112-15</inkml:trace>
  <inkml:trace contextRef="#ctx0" brushRef="#br2" timeOffset="-161515.46">26793 17119 1670 0,'0'0'74'0,"0"0"15"0,0 0-71 0,-7 0-18 0,4 0 0 0,3 0 0 15,0 0 211-15,0 0 38 0,0 0 8 0,0 0 2 32,0 0-233-32,0 0-46 0,0 0-10 0,0 0-2 0,0 0 10 0,0 0 2 0,0 0 0 0,0 0 0 15,0 0-4-15,0 0 0 0,-7 4 0 0,3 2 0 32,-3 3-86-32,4-3-18 0,-4-2-3 0,3 5-772 0</inkml:trace>
  <inkml:trace contextRef="#ctx0" brushRef="#br2" timeOffset="-160733.98">26906 17515 864 0,'0'0'76'0,"0"0"-60"0,0 0-16 0,0 0 0 15,0 0 209-15,0 0 39 0,11 0 8 0,-4 6 2 16,4-12-204-16,-1 6-41 0,1 0-13 0,-1 0 8 15,4 0 11-15,1 0 2 0,-5-4 1 0,1 4 0 16,3-6 41-16,-4 6 8 0,1 0 1 0,-4 0 1 16,4 6 24-16,-4-6 5 0,3 0 1 0,-10 0 0 15,0 0-40-15,7 0-8 0,0 0-2 0,4 0 0 32,-4-6-66-32,-7 6-14 0,0 0-2 0,11 0-1 0,-1 0-1 0,1 0 0 0,-1 0 0 0,-3 0 0 15,4 0-175-15,0 0-35 0,3-3-7 16,-4-3-2-16</inkml:trace>
  <inkml:trace contextRef="#ctx0" brushRef="#br2" timeOffset="-160364.97">26917 17693 2365 0,'0'0'52'0,"0"0"10"0,0 0 2 0,0 0 4 0,0 0-55 0,0 0-13 16,0 0 0-16,0 0 0 0,0 0 0 0,7 7 9 0,0-4-9 0,-7-3 8 16,0 0 18-16,11 6 3 15,-8-6 1-15,8 0 0 0,-4 0-14 0,0-6-4 0,0 6 0 0,0 0 0 16,4-3-12-16,-4 3 0 0,0 0 0 0,3 0 0 31,4 0-31-31,-3 0-9 0,-4 0-1 0,4 0-1 16,3 0-105-16,0-7-21 0,0 7-4 0</inkml:trace>
  <inkml:trace contextRef="#ctx0" brushRef="#br2" timeOffset="-159700.09">27439 17386 2552 0,'0'0'56'0,"0"0"12"0,0 0 3 0,0 0 0 0,0 0-57 0,0 0-14 0,0 0 0 0,0 0 0 16,0-6-12-16,0 6-4 0,0 0-2 0,0 0 0 16,7-10-5-16,-7 10-1 0,0 0 0 0,0 0 0 15,0 0 48-15,0 0 10 0,0 0 2 0,0 0 0 16,0 0 12-16,0 0 4 0,0 0 0 0,0 0 0 16,7 0-32-16,0 0-7 0,-7 0-1 0,11 0 0 15,-4-3-3-15,3 3-1 0,5 0 0 0,-1 0 0 16,0 0-8-16,3 3 0 0,1-3 0 0,3 7-11 15,-3-7 11-15,3 0-8 0,-3 3 8 0,3-3-8 16,-4 0-4-16,1 6 0 0,-18-6 0 0,0 0 0 16,14 3 12-16,-14-3 0 0,0 0 0 0,0 0 0 15,0 0 0-15,0 0-8 0,0 9 8 0,0 1 0 16,-3-4 0-16,-1 4 0 0,1-1 0 0,-8-3 0 16,0-3-12-16,-3 7 2 0,4-1 1 0,-1-3 0 0,1 4-3 15,-4-1 0-15,-1 7 0 0,1-3 0 16,4-4 4-16,-4 7 0 0,-1-7 0 0,1 0 0 0,-3 7 8 0,3-6 0 15,-4-1 0-15,4 10 0 0,0-10 0 0,0 1 0 16,3-1 0-16,-3 3 0 0,7-2 28 0,-4-7 2 16,4 6 0-16,4-2 0 0,3-7-30 0,0 0 0 15,0 3 0-15,0 3 0 0,7-3 0 0,-4 4 0 16,4-7 0-16,0 9 0 16,0-9-16-16,1 6-10 0,2-6-2 0,-3 3 0 0,4 4 5 0,-4-4 1 15,3-3 0-15,1 6 0 16,-4-6-25-16,4 0-5 0,-1 0 0 0,1 0-1 15,-4 0-13-15,3-6-2 0,5 6-1 0,-5 0 0 16,-3-3-63-16,4-4-13 0,3 7-3 0,-4-3 0 0</inkml:trace>
  <inkml:trace contextRef="#ctx0" brushRef="#br2" timeOffset="-158948.58">28032 17003 1652 0,'0'0'73'0,"0"0"15"0,0 0-70 0,0 0-18 0,0 0 0 0,0 0 0 16,0 0 45-16,0 0 6 0,0 0 1 0,0 0 0 31,0 0-237-31,3-6-47 0,-3 6-10 0,0 0-2 0,0 0 135 0,0 0 26 0,0 0 6 15,0 0 1-15,0 0 118 0,0 0 24 0,0 0 5 0,0 0 1 16,0 0 80-16,0 0 16 0,0 0 3 0,0 0 1 16,-3 6-80-16,-1 4-16 0,4-10-4 0,0 0 0 15,-3 6-12-15,3-6-4 0,-7 3 0 0,7-3 0 16,-4 10-25-16,4-4-6 0,-3 3-1 0,3-6 0 16,-4 4-15-16,1 2-9 0,-1 1 10 0,-3-4-10 15,7 3 0-15,-4 1 0 0,-3-7 0 0,4 6 0 16,-1 7 0-16,1-7 0 0,-1 1 0 0,1-1 0 0,-4 0 0 0,3 7 0 15,1-6 0-15,-1-1 9 0,1 7 19 0,-5-4 3 16,5-2 1-16,-4 5 0 0,0 1-32 0,3-4 8 16,1-2-8-16,-1 6 0 0,1-7 0 0,3 0 0 15,-4 1 0-15,4-10 0 0,4 9 22 0,-1-3 5 16,-3-6 1-16,7 4 0 0,-7-4-17 0,11 6-3 16,-1 3-8-16,-2-9 12 0,2 7-12 0,1-4-13 15,-1-3 2-15,-3 6 1 16,4-6-14-16,-4 0-2 0,0 0-1 0,0 3 0 15,-7-3-26-15,0 0-6 0,0 0-1 0,11 0 0 16,-11 0-156-16,0 0-32 0,0 0-7 0,0 0-389 0</inkml:trace>
  <inkml:trace contextRef="#ctx0" brushRef="#br2" timeOffset="-158590.8">28148 17235 1728 0,'0'0'76'0,"0"0"16"0,0 0-73 0,0 0-19 0,0 0 0 0,0 0 0 0,7 0 143 16,0 0 25-16,0-6 4 0,-3 6 2 15,6 0-214-15,-10 0-42 0,0 0-9 0,0 0-1 0,0 0 62 0,0 0 13 16,0 0 2-16,0 6 1 0,0 4 41 0,-3-4 8 16,-1 7 1-16,1-7 1 0,-4 3 9 0,3 1 2 15,1-1 0-15,3-3 0 0,0-6-34 0,-4 10-6 16,4-10-8-16,0 0 11 15,0 0-119-15,4 3-23 0,-4-3-5 0,0 0-748 0</inkml:trace>
  <inkml:trace contextRef="#ctx0" brushRef="#br2" timeOffset="-158364.31">28215 17060 1324 0,'0'0'59'0,"0"0"12"0,0 0-57 0,0 0-14 0,0 0 0 0,0 0 0 15,0 0 157-15,0 0 29 0,0 0 6 0,0 0 0 16,0 0-325-16,7-3-66 0,0-4-13 16,-7 7-2-16,0 0 108 0,0 0 22 0,0 0 4 0,0 0 0 15,7 7 20-15,-3 2 3 0,-4-9 1 0,-4 6-196 16,4-6-38-16</inkml:trace>
  <inkml:trace contextRef="#ctx0" brushRef="#br2" timeOffset="-157947.3">28268 16934 1630 0,'0'0'72'0,"0"0"16"0,0 0-71 0,0 0-17 0,0 0 0 0,0 0 0 16,7 7 96-16,-3 2 16 0,-4-9 4 0,3 9 0 15,4 1-82-15,-3-1-16 0,3-2-3 0,-4 2-1 16,1 0 24-16,3 1 5 0,0-1 1 0,0 1 0 15,0-1-9-15,0 0-2 0,4-2 0 0,-1 2 0 16,-3 7-1-16,4-4-1 0,-4-2 0 0,0 5 0 16,0-5-31-16,0 9 0 0,-3-4 0 0,3-2 0 15,-4 3 0-15,1 2 0 0,-4 1 0 0,0-3 0 16,0 3 0-16,-4-1 0 0,4-2 0 0,-3 3-10 16,-4-3 18-16,3-4 4 0,1 4 1 0,-4 3 0 0,3-10-13 0,-3 0 0 15,4 7 0-15,-1-6 0 16,0-1 0-16,1-3-10 0,-4 4 2 0,3-7 0 15,-3 6-37 1,4-9-7-16,-4 6-2 0,0-2 0 0,0 2-98 0,0-6-20 0,-1 0-4 0</inkml:trace>
  <inkml:trace contextRef="#ctx0" brushRef="#br2" timeOffset="-157597.23">28444 17627 1785 0,'0'0'159'0,"0"0"-127"0,0 0-32 0,0 0 0 16,0 0 239-16,8-6 41 0,-1 6 9 0,3-3 2 31,-3 3-259-31,4 0-51 0,-1-6-10 0,-3 6-3 16,4-3-6-16,0-4-2 0,-4 7 0 0,3 0 0 0,-3-3 40 0,0 3 0 0,0 0 0 0,4 0 0 16,-7-6 0-16,6 6 0 0,-10 0 12 0,7 6-4 15,0-3-8-15,-7-3-17 0,11 0 4 0,-4 7 1 16,-7-7-104-16,7 3-21 0,-7-3-4 0,0 0-532 15,0 0-107-15</inkml:trace>
  <inkml:trace contextRef="#ctx0" brushRef="#br2" timeOffset="-157297.5">28459 17743 806 0,'0'0'72'0,"0"0"-58"16,0 0-14-16,0 0 0 0,0 0 274 0,0 0 52 0,0 0 10 0,0 0 3 16,0 0-220-16,0 0-44 0,10 4-9 0,1-4-2 15,-1 0-38-15,1 0-8 0,3 0-2 0,-3 0 0 16,3 0-16-16,0 0 8 0,0 0-8 0,0 0 0 15,4 6 0-15,-4-6 0 0,3 3 0 0,-2 3 0 32,-1-6-17-32,0 0-7 0,0 7-2 0,0-7 0 0,-7 0-101 15,4 0-20-15,-4 0-4 0,-7 0-687 0</inkml:trace>
  <inkml:trace contextRef="#ctx0" brushRef="#br2" timeOffset="-156940.53">28974 17176 2530 0,'0'0'112'0,"0"0"24"0,0 0-109 0,3 12-27 15,-3-12 0-15,4 10 0 0,-1-1 41 0,1 4 3 16,-1-4 1-16,1 7 0 0,-1 3-33 0,-3-1-12 16,0-2 0-16,0 12 9 0,-3-3-9 0,-1 4 0 0,4 5 0 0,-3-6 0 15,-1 1 28-15,1 5 3 0,-1 1 1 0,-3-7 0 16,0 6 8-16,0 1 3 0,0-1 0 16,0-5 0-16,0-1-35 0,0 6-8 0,3-9 0 15,1-3 0-15,-1 3 0 0,4 0 0 16,-3-6 0-16,3-3 0 15,0-4-35-15,0 4-12 0,0-6-2 0,0-10-1 16,0 0-105-16,0 0-21 0,0 0-4 0,0 0 0 16,0 0-37-16,3 0-7 0,11-10-2 0,0-9 0 0</inkml:trace>
  <inkml:trace contextRef="#ctx0" brushRef="#br2" timeOffset="-156504.3">29252 17323 633 0,'0'0'28'0,"7"-6"6"0,-3 6-34 0,-1-9 0 15,5-1 0-15,-5 4 0 0,1 3 128 0,-1-4 18 16,4-2 4-16,-7 9 1 16,0 0-223-16,0 0-45 0,0 0-9 0,0 0-2 0,0 0 240 15,0 0 48-15,-7 9 10 0,-3-2 2 0,-1 8 29 0,-3-2 7 16,0 3 0-16,3-4 1 0,-3 4-97 0,3 3-20 15,-6-1-4-15,3-2-1 0,0 9-35 0,3-6-6 16,-3 0-2-16,-4 0 0 0,4 0-32 0,0 2-12 16,3-2 9-16,-3-6-9 0,0 3 0 0,0-1 0 15,4-2 0-15,-5-4 0 0,1 1 10 0,4 5-10 16,-1-5 12-16,1-1-12 0,-1 0 34 0,4-2 0 0,-4-4 0 0,8 3 0 16,-1-3-21-16,-3 4-4 0,7-7-1 0,0 0 0 15,0 3 4-15,0-3 0 0,0 0 0 0,7 6 0 16,4 0-12-16,3-3 0 0,-3 7 0 0,-1-4 0 15,4-3 0-15,4 3-11 0,-4 4 3 0,4-1 0 16,-4 1 8-16,3-1-8 0,1-3 8 0,0 7-8 16,-1-4 8-16,4 1 0 0,-3 5 0 0,3-5 0 15,-3-1 0-15,0 1 0 0,-1-4 8 0,1 3-8 16,-8-2 0-16,5-4-18 0,-5 3 3 0,-3-3 1 16,-7-3-147-16,0 0-30 0,7 0-5 0,-7 0-2 15</inkml:trace>
  <inkml:trace contextRef="#ctx0" brushRef="#br2" timeOffset="-155340.87">29485 15451 2530 0,'0'0'112'0,"0"0"24"0,0 0-109 0,0 0-27 0,-3-6 0 0,3 6 0 0,0 0 47 0,0 0 4 0,-4-3 1 16,-3 3 0-1,0 3-74-15,7-3-14 0,-4 6-4 0,1 4 0 0,3-1 28 0,0 7 12 0,0-7-10 0,0 7 10 16,7-4 0-16,-7 7 0 15,4 6 8-15,-4-6-8 0,3 6 38 0,-3 10 1 0,-3-7 0 0,-1 16 0 16,4-7-6-16,-7 7-1 0,3 3 0 0,-6 7 0 16,3-4 0-16,0 3-1 0,-4 0 0 0,1 1 0 15,-1-1-20-15,0-6-11 0,8 6 12 0,-4 1-12 16,3-1 9-16,1-6-9 0,-1 3 0 0,4-6 9 16,4-6-9-16,-4-1 0 0,0-2 0 0,3-7 0 15,1-3 0-15,3 0 0 0,-4-12 0 0,4 2 0 16,-3-5-48-16,0-1-3 0,-4-9 0 0,0 0 0 15,7 0-121-15,-4-9-24 0,4-1-4 0</inkml:trace>
  <inkml:trace contextRef="#ctx0" brushRef="#br2" timeOffset="-154978.3">29729 15388 2322 0,'0'0'51'0,"0"10"10"0,-4-1 3 0,4 7 1 0,-3-4-52 0,3-2-13 0,-4 6 0 0,4 2 0 15,0-2 0-15,-4 3 9 0,1 0-9 0,3 0 8 16,0 2 28-16,-4 1 4 0,4 3 2 0,-3 10 0 15,-4 3-18-15,3-1-3 0,1 4-1 0,-1 3 0 16,1 3 20-16,-4-3 3 0,0 3 1 0,0 3 0 16,3-3-20-16,-3-3-3 0,3 3-1 0,1 3 0 15,-4-3-20-15,3-3 0 0,1 6 0 16,-1-3 0-16,4-3 0 0,0-6 0 0,-3-4 0 0,3 4 0 16,0-3 0-16,0-1-15 0,0-6 3 0,3-3 0 31,-3 4-39-31,0-4-7 0,4-7-2 0,-4 1 0 15,3 0-132-15,-3-3-26 0,4-7-6 0</inkml:trace>
  <inkml:trace contextRef="#ctx0" brushRef="#br2" timeOffset="-154501.28">30226 16141 345 0,'0'0'31'0,"0"0"-31"0,0 0 0 0,0 0 0 16,0 0 337-16,0 0 62 0,0 0 12 0,7-3 2 31,-7 3-363-31,4-6-73 0,-4 6-14 0,0 0-3 0,0-10 56 0,0 10 11 0,0 0 2 0,0 0 1 16,0 0 42-16,0 0 9 0,0 0 2 0,0 0 0 15,0 0 23-15,-4 0 5 0,4 0 1 0,-11 0 0 16,4 6-41-16,0-2-8 0,-3 2-2 0,-1 10 0 15,1-4-49-15,-4 7-12 0,-4-3 0 0,4 9 0 16,-4-6 0-16,0 6-8 0,1-3 8 0,-1 3-13 16,4 3 13-16,-4-3 8 0,1 3 0 0,-1 0-8 15,1-3-12-15,2 1-10 0,1 2-2 0,0-9 0 16,-3-4 0-16,2 4 0 0,1 0 0 0,4-10 0 16,-1 7-86-16,1-7-18 15,-1 1-3-15,4-1-544 0,3-9-109 0</inkml:trace>
  <inkml:trace contextRef="#ctx0" brushRef="#br2" timeOffset="-154238.98">29859 16103 2790 0,'0'0'61'0,"0"0"13"0,0 0 2 0,0 0 3 0,7 10-63 0,4-1-16 0,3 1 0 0,4-4 0 15,-4 3-13-15,0 10-6 0,3-3-1 0,1-4 0 16,0 13 0-16,-1-6-1 0,-3 13 0 0,1-4 0 16,2 0 21-16,-6 0 0 0,-4-3 0 0,3 10 0 15,1-7 21-15,-8 7 6 0,5-7 1 16,-5 0 0-16,1 3-28 0,-1-9 0 0,1 3 0 0,-1 4 0 31,-3-11-25-31,7 4-11 0,-3-3-1 0,6-6-1 16,-3 2-195-16,4 1-39 0,3-3-8 0,7-4-2 0</inkml:trace>
  <inkml:trace contextRef="#ctx0" brushRef="#br2" timeOffset="-153214.39">30660 15423 1648 0,'0'0'73'0,"0"0"15"0,0 0-70 0,0 0-18 16,0 0 0-16,0 0 0 0,0 0 53 0,0 0 7 15,0 0 2-15,0 0 0 0,-7 3-62 0,0-3-15 16,0 6-1-16,0-6-1 0,-4 3 17 0,4-3 0 15,0 0 0-15,0 7 0 0,0-4 9 0,-4 3-1 16,1 4 0-16,-1-4 0 0,1 3 27 0,-1 1 5 16,0-1 0-16,1 7 1 0,-4-4-13 0,3 4-2 15,1-3-1-15,-1 8 0 0,0-2-15 0,1 0-10 16,-1 0 12-16,8 6-12 0,-4-6 8 0,3 9-8 16,1-3 0-16,3 0 0 0,3-3 0 0,-6-3 0 15,3 6 0-15,3 0 0 0,4-6-23 0,0 6 2 16,-3-12 0-16,-1 9 0 15,4-10-127-15,4 4-24 0,-1-7-6 0,-2 1-1 0</inkml:trace>
  <inkml:trace contextRef="#ctx0" brushRef="#br2" timeOffset="-152810.41">30734 15727 1987 0,'0'0'44'0,"0"0"8"0,0 3 3 0,0 4 1 0,4 2-45 0,-4 0-11 15,0 1 0-15,0-1 0 16,0 1-31-16,0-4-8 0,0 3-1 0,0 7-1 0,-4-4 23 0,4-2 5 15,0-1 1-15,0 7 0 16,-4-7-16-16,1-2-4 0,3 2 0 0,-4-6 0 16,4-3-128-16,0 0-25 0,0 0-6 0,0 0-1 0</inkml:trace>
  <inkml:trace contextRef="#ctx0" brushRef="#br2" timeOffset="-152628.86">30787 15451 2527 0,'0'0'56'0,"3"-9"11"0,5 9 2 0,-1-7 2 0,-7 7-57 0,3 0-14 0,4-9 0 0,-7 9 0 16,0 0-236-16,0 0-51 0,0 0-9 0,0 0-3 15</inkml:trace>
  <inkml:trace contextRef="#ctx0" brushRef="#br2" timeOffset="-152130.08">30840 15388 1983 0,'0'0'44'0,"0"0"8"0,7 0 3 0,-4-9 1 0,-3 9-45 0,4-6-11 0,3 6 0 0,-7 0 0 31,4-3-67-31,-4 3-15 0,7-7-3 0,-7 7-1 0,0 0 66 0,0 0 20 0,7 0-11 0,-7 0 11 16,7 7 64-16,0-4 17 0,0 6 4 0,0 4 1 15,0-4 2-15,0 4 0 0,-3 2 0 0,3-2 0 16,7 9-61-16,0-3-12 0,-4-1-3 0,4 1 0 15,1 0-12-15,-1 6 0 0,-4-6 0 0,1 0 0 16,-1 3 0-16,-2 0 0 0,2-3-8 0,-3 6 8 0,0 0 0 0,0 0-8 16,-3-3 8-16,-1 3 0 15,-3 0-30-15,0-3 1 0,-7 3 0 0,4 0 0 16,-1-3-25-16,-3 3-5 0,-3-6-1 0,-1-3 0 16,4 2-24-16,-4 1-6 0,-3-3-1 0,4-7 0 0</inkml:trace>
  <inkml:trace contextRef="#ctx0" brushRef="#br2" timeOffset="-151190.17">31242 16292 1324 0,'14'0'59'0,"-3"6"12"0,3-3-57 0,3 3-14 0,-2 4 0 0,6-10 0 16,0 0 64-16,0 0 11 0,0-7 1 0,4-2 1 16</inkml:trace>
  <inkml:trace contextRef="#ctx0" brushRef="#br2" timeOffset="-149869.21">31238 16335 1778 0,'-3'0'39'0,"-4"0"8"0,0-3 1 0,0-3 3 0,-4 6-41 0,4-9-10 0,0 9 0 0,0-10 0 31,0 10-50-31,3-6-12 0,-3 3-2 0,4-7-1 15,-1 4 25-15,-3 3 4 0,4-3 2 0,-4 3 0 0,3-4 19 0,-3 1 4 0,4 3 1 0,-4 3 0 16,-1 0 70-16,1 0 15 0,0 0 2 0,0 0 1 16,-3 0 3-16,3 3 1 0,-4 3 0 0,1 1 0 15,-1-4-36-15,0-3-7 0,1 6-2 0,3-3 0 16,7-3-14-16,0 0-3 0,-7 0-1 0,7 0 0 16,0 0 5-16,0 0 2 0,0 0 0 0,7 0 0 15,7 0-16-15,0 0-10 0,4 0 12 0,-1 0-12 16,4 0 8-16,1 0-8 0,2-3 0 0,1 3 0 15,-4-6 8-15,4 6-8 0,-1 0 0 0,1 0 0 16,0 0 22-16,3 6 1 0,-3-3 0 0,-1-3 0 16,1 0-23-16,0 0 0 0,0 0 0 0,-4 6 0 0,3-6 0 0,1 0 0 15,-4 0 0-15,-3 0 0 0,0 0 10 0,-4 0-2 16,-4 0-8-16,1-6 12 16,3 6-31-16,-7 0-6 0,0 0-2 0,-7 0 0 15,0 0-90-15,0 0-19 0,0 0-3 16,0 0-743-16</inkml:trace>
  <inkml:trace contextRef="#ctx0" brushRef="#br2" timeOffset="-149270.39">32290 16176 230 0,'0'0'10'0,"0"0"2"0,0 0-12 0,0 0 0 0,0 0 0 0,3-4 0 16,-3 4 264-16,4-6 51 0,-1-3 9 0,-3 9 3 16,4-10-236-16,-4 10-47 0,3-6-10 0,1 3-2 0,-1-3 48 0,1-4 10 15,0 7 2-15,-1-6 0 0,1 2 12 0,3-2 2 16,-4 0 1-16,1-1 0 0,-1 4-16 0,1-3-3 15,-1 5-1-15,-3-5 0 0,4 0-45 0,-4 2-9 16,0-2-1-16,0 3-1 0,-4 6-31 0,4-10 0 16,-3 10 0-16,3 0 0 0,-7-3-17 0,-4 3 3 15,1 3 1-15,-1-3 0 0,0 10 2 0,1-4 1 16,-4-3 0-16,-4 10 0 0,4-4 10 0,0 0 0 16,0 4-9-16,0 3 9 0,-1-1 0 0,-2-2 0 0,3 6 0 15,-4 6 0-15,4-6 0 0,3-1 0 0,1 7 0 0,-1 1 8 16,1 2-8-16,6-3 0 0,1-6 0 0,3-1 0 15,0 8 0-15,0-8 15 16,3 1-4-16,1 0-1 0,3 3-10 0,-4-3 0 16,4 0 0-16,4-7 0 0,-1 4 0 0,1-7 0 0,3 1 0 15,-3-1 0 1,3-3-37-16,0 4-3 0,0-1-1 0,4-9 0 16,-1 6-182-16,1-2-36 0</inkml:trace>
  <inkml:trace contextRef="#ctx0" brushRef="#br2" timeOffset="-148803.56">32480 16442 1882 0,'0'0'84'0,"0"0"16"0,0 0-80 15,0 0-20-15,0 0 0 0,0 0 0 0,0 0 70 0,0 0 10 0,0 0 1 0,0 0 1 16,0 9-58-16,0 1-11 0,0 6-2 0,0-7-1 16,0 10 27-16,0 0 6 0,0-4 1 0,0 10 0 15,0-3-19-15,0 3-3 0,0 4-1 0,-3-4 0 16,-1 9-1-16,4-6-1 0,-3 1 0 0,-4 5 0 15,3-6-19-15,-3 4 0 0,4-4 0 0,-5 0 0 16,1-3 0-16,4-6 0 0,-1 6 0 0,1-6 0 16,-4-10-92-1,3 10-21-15,4-9-5 0,0-4-882 0</inkml:trace>
  <inkml:trace contextRef="#ctx0" brushRef="#br2" timeOffset="-148472.84">32731 16649 2314 0,'0'0'51'0,"0"0"10"0,0 0 3 0,0 0 1 0,0 6-52 0,-7 4-13 16,3-1 0-16,-3 1 0 15,0 5-122-15,-4-5-27 0,-3-1-6 0,-3 0-1 16,3 1 57-16,-4-1 11 0,0 7 3 0,1-7 0 0,-1 1 180 0,-3-1 36 0,0 7 7 15,3-7 2-15,0-6-10 0,1 7-2 16,3-4 0-16,3 3 0 0,-3 1-69 0,3-4-15 0,4-3-2 0,0 7-1 16,4-10-33-16,3 0-8 0,0 0 0 15,0 0 0-15,0 0 0 0,3 9-11 0,-3-9 3 0,4 6 0 16,6 4 8-16,1-1 0 0,0 1 0 0,-1-1 0 16,4 0 0-16,0-2 0 0,0 2 0 0,4 0 0 15,0 1-12-15,-1 6-1 0,1-7 0 0,0 0 0 31,-1-9-168-31,1 10-34 0,0-4-6 0</inkml:trace>
  <inkml:trace contextRef="#ctx0" brushRef="#br2" timeOffset="-147818.54">32995 15467 806 0,'0'0'36'0,"0"0"7"15,0 0-35-15,4-6-8 0,-4 6 0 0,0 0 0 0,0 0 200 0,0 0 39 16,0 0 7-16,0 0 2 15,0 0-260-15,3 9-52 0,4 0-11 0,-3 10-1 0,-1 6 67 0,1 4 9 16,-4 5 11-16,4 0-3 0,-4 14 68 0,0-5 14 16,3 1 2-16,1 0 1 0,-1 10-5 0,-3-7-2 15,0 3 0-15,0-3 0 0,0 6-36 0,-3-3-7 16,3-3-2-16,-4 0 0 0,1-3-21 0,3 0-4 16,-4 0 0-16,4 0-1 0,0-6-15 0,-4 2 9 15,4-8-9-15,-3 2 8 0,3-9-8 0,0 4 8 16,0-11-8-16,-4 7 8 0,1-6-8 0,3 0-12 15,0-3 2-15,0-1 1 0,3-5-3 0,1 2-1 0,-4-5 0 0,3 2 0 32,-3-9-160-32,8 0-32 0</inkml:trace>
  <inkml:trace contextRef="#ctx0" brushRef="#br2" timeOffset="-147480.45">33253 15470 1958 0,'7'-13'174'0,"-4"7"-139"0,1-3-35 0,-1 2 0 16,1 4 142-16,0-3 22 0,3 6 4 0,3-3 0 31,-3 3-257-31,-7 0-52 0,0 0-11 0,0 0-1 0,7 3 47 0,-3 13 10 0,-4-7 1 0,0 10 1 0,-4 0 102 0,1 6 21 16,-4 3 4-16,3 7 1 0,-3-7 50 0,0 16 9 15,0 0 3-15,3 0 0 16,-3-1-34-16,4 1-6 0,3 3-2 0,-4 4 0 16,1-4-36-16,3 0-7 0,0 3-2 0,0 3 0 0,0 0-1 15,0-6-8-15,0 4 12 0,0-4-4 0,0-10-8 0,0 7 10 16,0-3-10-16,0-10 10 0,0 4 6 0,0-7 2 16,0 7 0-16,0-10 0 15,0 0-50-15,0-3-11 0,-4-7-1 0,4 4-1 16,0-9-72-16,0-1-15 0,0 0-2 0</inkml:trace>
  <inkml:trace contextRef="#ctx0" brushRef="#br2" timeOffset="-147016.68">33422 16636 288 0,'7'0'25'16,"0"-6"-25"-16,-3 3 0 0,3-3 0 0,3-4 464 0,-2 1 88 0,2 3 18 0,-6-4 3 16,3 1-481-16,0 6-92 0,-4-7-28 0,1 4-1 15,-1-3 29-15,1 9 0 0,-4 0 0 0,0 0 0 16,0 0 0-16,0 0 0 0,7-7 0 0,0 7 0 0,-7 0 0 0,7 7 0 15,-3-7 0-15,-4 0 0 16,7 6 0-16,-7-6 0 0,3 3-12 0,4 3 12 0,0-2 0 0,-3 5 16 16,-1-3-1-16,-3 4-1 0,0-1-14 0,0 0 0 15,0 1 0-15,0-1 0 0,-3 1 14 0,-1 5-3 16,-3 1-1-16,-3-3 0 0,-1 2-10 0,-3 4 0 16,3-3 0-16,-3 3 0 0,0-1 0 0,-4 7 0 15,4-3 0-15,-3-6 0 0,6 3 0 0,1 0 0 16,2-10 0-16,1 7 0 0,0-1 12 0,4-2-2 15,-4-4-1-15,3 7 0 0,1-7 3 0,-1 1 1 16,4-1 0-16,-3 1 0 0,3-1 7 0,0 1 0 16,3-4 1-16,4 3 0 0,-7 1-21 0,7-4-20 15,0-3 4-15,4 3 1 16,0-3-10-16,3-3-3 0,0 7 0 0,0-14 0 16,0 7-173-16,0-3-35 0</inkml:trace>
  <inkml:trace contextRef="#ctx0" brushRef="#br2" timeOffset="-146307.06">33334 14877 2181 0,'0'0'96'0,"0"0"21"0,0 0-93 0,4-6-24 0,3 0 0 0,0 3 0 31,0 3-92-31,0-7-24 0,-4 4-4 0,4-3 0 16,0 6 30-16,-3-3 6 0,-1-3 2 0,-3 6 0 0,7-4 121 0,-3-2 24 0,0 3 5 0,-1-3 0 16,-3-4 36-16,4 10 8 0,-1-9 0 0,1 3 1 15,-1 6-49-15,1-10-9 0,-1 7-3 0,4-3 0 16,0 3-39-16,-3-4-13 0,3 7 8 0,0-9-8 15,0 9 0-15,0 0 0 0,0-6 0 0,4 6-9 16,-4 6 9-16,0-6-8 0,0 0 8 0,3 0-8 16,1 6 8-16,-4-3-12 0,0 7 12 0,4 6-12 15,-4-7 12-15,0 0-8 0,3 10 8 0,1 0-8 16,-4-3 8-16,0 12-10 0,0-9 10 0,0 6-10 16,0 0 10-16,-3-6 14 0,-1 6-3 0,1-3-1 15,-4 0-10-15,0 0 0 0,-4 3 0 0,-3-7 0 0,0 8 0 0,-3-8 0 16,-1 1 0-16,1 6 0 0,-5-6-15 0,1 0 2 15,0-3 0-15,0-4 0 0,-4 4 13 0,4 3 10 16,4-10-2-16,-4 0 0 0,0 1-8 0,3 2 12 16,0-8-12-16,1 2 12 0,-1-3-12 0,4 3 10 15,-3-6-10-15,2 3 10 0,8-3-10 0,-3-3 10 16,-4-3-10-16,7 6 10 0,-4 0-2 0,4 0-8 16,0 0 12-16,0 0-4 0,0 0-8 0,0 0 0 15,0 0 9-15,0 0-9 0,11 0 0 16,3 0 8-16,4 6-8 0,-1-3 0 0,5 4 0 0,-1 2 0 15,3-6 0-15,1 3 0 0,-4 1 0 0,0-4 0 16,1 6 0-16,2-9 0 16,-3 10-88-16,-3-4-15 0,-4-3-3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3:54:59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10506 6009 691 0,'0'0'61'0,"0"0"-49"0,10 0-12 0,-10 0 0 15,0 0 170-15,4-6 31 0,3 3 7 0,-4-3 0 16,-3 6-97-16,0 0-20 0,15-4-4 0,-8-2-1 16,0 6-15-16,0-3-3 0,-7 3-1 0,10 0 0 15,4-6-16-15,-3 6-3 0,-11 0-1 0,0 0 0 16,11 9-29-16,-1 1-6 0,-6-4 0 0,-1 3-1 16,4 10 3-16,0-10 1 0,0 10 0 0,-3-3 0 15,-4 3-27-15,3-4-6 0,4 4-1 0,1 0 0 16,-8 0 19-16,0-3 0 0,7 9-8 0,-4-7 8 0,1 1 0 0,-8 6 0 15,4-6-8-15,-3 0 8 16,3 6-37-16,-4-6-4 0,-7 0-1 16,-3 6-882-16</inkml:trace>
  <inkml:trace contextRef="#ctx0" brushRef="#br0" timeOffset="1">4692 8471 864 0,'0'0'76'0,"0"0"-60"0,0 0-16 0,0 0 0 16,0 0 76-16,0 0 12 0,0 0 2 0,0 0 1 16,0 0-36-16,0 0-7 0,0 0-2 0,0 0 0 15,0 0 10-15,0 0 1 0,0 0 1 0,0 0 0 16,0 0 5-16,0 0 1 0,0 0 0 0,0 0 0 16,0 0-36-16,-4 12-6 0,4-5-2 0,0 8 0 15,-3-2-1-15,3 3-1 0,0 2 0 0,0 1 0 16,0-3 6-16,0 3 2 0,0 0 0 0,-7-1 0 0,7 1-11 0,-4 6-3 15,-3-6 0-15,4 0 0 16,-1 3 4-16,4 0 0 0,-7 3 0 0,4-6 0 0,3 6-8 0,-7 0 0 16,0-6-8-16,3-1 12 0,0 1-4 0,4 0 0 15,0 0-8-15,0-3 12 0,0-1-12 0,4-2 0 16,0-4-12-16,-1-3 12 16,-3-6-138-16,0 0-21 0,0 0-4 0,14-6-1 15</inkml:trace>
  <inkml:trace contextRef="#ctx0" brushRef="#br0" timeOffset="2">4752 8151 403 0,'0'0'36'0,"0"0"-36"0,-4 0 0 0,1-6 0 16,-4 6 294-16,3-3 52 0,4 3 10 0,-7 0 3 16,7 0-256-16,-7-7-51 0,0 7-11 0,4-3-1 0,-4 3-32 0,-1 0-8 15,1-6 0-15,4 6 0 0,-8 0 0 0,-3-3 0 16,7 3 8-16,-7 0-8 0,3 3 24 0,-3 3 0 16,-7-3 0-16,4 4 0 0,-1 2 3 0,0 0 1 15,-6 7 0-15,2 3 0 0,-2 0-3 0,-1 9 0 16,-7 6 0-16,4 4 0 0,3 3-13 0,-6 6-4 15,6-3 0-15,0 3 0 0,1 6 2 0,2-3 0 16,5-6 0-16,-1 3 0 0,4-3-10 0,3 3 0 16,1 6 9-16,3-2-9 0,7-7 0 0,0-1 0 0,0-2 0 15,0 3 0-15,7-3 0 0,0-10 0 0,3 4 0 16,-3-1 0-16,4-6 0 0,7-2 0 16,-1 2 0-16,5-3 0 0,-1-6-9 0,10-1 0 15,1-2 0-15,7-6 0 0,-4-1-3 0,8 0-1 16,6-9 0-16,-7-3 0 0,4-9 13 0,4 2 0 15,-5-2 0-15,1-4 0 0,0-9 0 0,4 3 0 0,-1-9 10 16,0 2-10-16,-3 1 16 0,-7-6-1 0,7-4-1 0,-11 0 0 16,0-2 7-16,-6-4 2 0,-5-3 0 0,-6 3 0 15,0-3-8-15,-11-3-2 0,7 6 0 0,-14-10 0 16,0 7-13-16,-11-6 0 0,1 0 0 0,-5 6 0 16,-6-3 8-16,4 3-8 0,-8 3 0 0,4 0 9 15,-11 9-9-15,4 7 10 0,-4 3-10 0,4 3 10 16,-4 0 6-16,4 10 2 0,-7-4 0 0,6 13 0 15,1-4-6-15,0 7-2 0,3 0 0 0,-6 0 0 0,6 10-27 0,0-4-6 16,0-3-1-16,4 7 0 16,4 5-135-16,-5-5-27 0,8 9-6 0,0-4 0 0</inkml:trace>
  <inkml:trace contextRef="#ctx0" brushRef="#br0" timeOffset="3">6237 8499 864 0,'0'0'38'0,"0"0"8"0,0 0-37 0,0 0-9 0,0 0 0 0,0 0 0 15,0 0 174-15,0 0 33 0,0 0 6 0,0 0 2 16,0 0-161-16,0 0-32 0,0 0-6 0,0-6-2 15,0 3-14-15,0 3 0 0,0 0 8 0,0 0-8 16,0 0 18-16,0 0 1 0,0 0 0 0,0 0 0 16,0 0 27-16,0 0 6 0,0 0 0 0,0 0 1 15,0 0-1-15,0 0 0 0,0 0 0 0,-3 3 0 0,-4 3-6 0,7-6-2 16,0 0 0-16,-4 6 0 0,-3-3-13 0,7-3-3 16,0 0-1-16,0 10 0 0,-4-1-3 0,4-9-1 15,0 0 0-15,-3 7 0 0,3 2-23 0,0-9 0 16,0 9-10-16,0-5 10 0,-7 8 0 0,7-3 0 15,0 4 0-15,0-4 0 0,0 7 8 0,0 3 0 16,0-3-8-16,0 2 12 0,-4 1-1 0,4-3-1 16,0 3 0-16,0 0 0 0,0-1-10 0,0-2 8 15,0-7-8-15,4 10 8 0,-4-3 1 0,0-4 0 16,7-2 0-16,-7 2 0 0,0-2 4 0,0-1 1 16,0-6 0-16,0 7 0 0,0-10 9 0,0 0 1 15,0 0 1-15,0 0 0 0,0 0-13 0,0 0-4 16,0 0 0-16,0 0 0 0,0 0-8 0,0 0 8 15,0 0-8-15,0-10 8 0,-7 1 0 0,7-4 0 0,7 1 0 0,-7-1 0 16,0-2 5-16,0-4 1 0,0 3 0 0,0-3 0 16,0 1-3-16,0-1-1 0,7 0 0 0,0-6 0 15,-3 6-10-15,3 0 0 0,0-6 0 0,3 6 0 16,1 0 0-16,-4-2 0 0,7 8 0 0,-3-3 0 16,-1-3 0-16,4 10-17 0,-3-7 4 0,3 7 1 15,-3 0 12-15,-1-1 0 0,4 7 0 0,-3-3 0 16,-4 6 0-16,3 6 0 0,-2-3 0 0,2 3-9 15,-3-2 9-15,4 5 0 0,-4 0-9 0,0 1 9 16,3 5 0-16,-3 1 0 0,1-3-9 0,-1 2 9 16,3 1 0-16,-6-3 0 0,3 2 0 0,7-2 0 0,-11 3 0 0,4-7 0 15,-3 7 0-15,3-7 0 16,-3-6 0-16,-1 7 0 0,4-4 0 0,-7-6 0 16,0 0 8-16,0 0-8 0,0 0 0 0,4 9 0 15,-4-9 9-15,0 0-9 0,0 0 8 0,0 0-8 16,0 0 10-16,0 0-10 0,0 0 12 0,7-3-12 0,-4-3 10 0,8-4-10 15,-11 1 8-15,3 0-8 0,4-7 0 0,-7 3 0 16,4-2 8-16,-1-1-8 0,1-3 0 0,3 0 0 16,0 4 9-16,-3-4-9 0,-1 6 0 0,1-2 0 15,-1 5 0-15,8-5 0 0,-1 2 17 0,-6-3-1 16,3 7 0-16,7 0 0 0,-7-1-28 0,4-6-7 0,-1 13-1 16,1-3 0-16,3-3 7 0,0 2 1 15,4 4 0-15,-8-3 0 0,4 3 12 0,1-3 0 0,-1 6 0 0,0 0 10 16,-4 6-10-16,8-3 0 0,-11 6 0 0,4 1-11 15,-1 2 11-15,-3 1 0 0,0 6 0 0,0 0 0 16,4 6 0-16,-7-7 0 0,-1 7 0 0,4-6 0 16,-3 6 8-16,3 4 1 0,-4-11 0 0,1 4 0 15,-1-3-1-15,4 0-8 0,-3-6 12 16,-1 2-4-16,1 4-8 0,3-3 0 0,-7-7 0 16,3 1 0-16,1-1 0 0,0 0 0 0,-4 1 0 0,3-1 0 15,1-3 0-15,-4-6 0 0,0 10 0 0,0-10 12 31,0 0-34-31,0 0-6 0,0 0-2 0,0 0 0 0,0 0-36 0,7-10-7 0,-7 10-2 16,7 0 0-16,-7 0-165 0,3-9-32 0,-3 0-8 0</inkml:trace>
  <inkml:trace contextRef="#ctx0" brushRef="#br0" timeOffset="4">7278 8411 2300 0,'0'0'102'0,"0"0"21"0,0 0-99 0,0 0-24 0,-7 10 0 0,3-1 0 16,4-9 52-16,4 6 4 0,3 10 2 0,-7-3 0 15,0 2-26-15,3-5-4 0,1 5-2 0,3-2 0 16,4 6 5-16,-11-10 1 0,3 7 0 0,1 3 0 16,-1-10-32-16,1 7 0 0,-1-1 0 0,4-2 0 15,-7 3 0-15,0-4 0 0,0-2 0 0,0 5 0 31,0 1-29-31,-7-4-12 0,7-2-3 0,-3 2 0 0,-1-2-17 0,4-1-4 0,-3-6-1 0,-1 4 0 16,4-7-13-16,-3 3-2 0,3-3-1 0,-11 0 0 16,4 0-88-16,0-3-18 0,-4-13-3 15,-3-3-1-15</inkml:trace>
  <inkml:trace contextRef="#ctx0" brushRef="#br0" timeOffset="5">7317 8151 2610 0,'0'0'116'0,"0"0"23"0,0 0-111 0,-4 9-28 15,1-2 0-15,-1 2 0 0,4 1 39 0,0-7 2 16,4 6 1-16,-4-3 0 16,0 4-98-16,3-1-20 0,4-3-4 0,0-2-690 15,4 5-138-15</inkml:trace>
  <inkml:trace contextRef="#ctx0" brushRef="#br0" timeOffset="6">7571 8452 748 0,'0'0'67'0,"0"0"-54"0,0 0-13 0,0 0 0 16,0 0 235-16,7 9 44 0,0 1 9 0,0-1 1 15,-4 1-201-15,4-1-41 0,-3 10-8 0,3-3-2 16,-4-4-6-16,1 4-2 0,3 3 0 0,-7-1 0 16,0-8 9-16,4 6 2 0,-1-7 0 0,1 7 0 15,-1-7-4-15,1 0-1 0,-4 1 0 0,3-1 0 0,-3-9 0 0,4 10 0 16,-4-10 0-16,0 0 0 0,0 6-11 0,0-6-3 16,0 0 0-16,3 9 0 0,-3-9-8 0,0 0-1 15,0 0-1-15,0 0 0 0,0 0-3 0,0 0-8 16,0 0 12-16,0 0-4 0,0 0 14 0,7-9 2 15,-7 0 1-15,4-7 0 0,-1 0-1 0,1-3 0 16,-1 1 0-16,1-8 0 0,3-2-24 0,0 3 0 16,-3 3 8-16,3-3-8 0,-4 6 0 0,4 4 0 15,0-4 0-15,0 3 0 0,-7 7 0 0,7-4 8 16,4 4-8-16,0 2 8 0,-4-2-8 0,10 3 0 16,-6 6 0-16,3 0 0 0,4 0 0 0,-1 0 0 15,1 6 0-15,0 3-11 0,-1 1 11 0,1-1-8 16,3 7 8-16,-3 3-8 0,-1 0 8 0,1 6-8 15,-8-7 8-15,5 11-8 0,-1-4 8 0,-4 3 0 0,1-3 0 16,-1 0 0-16,1-3 0 0,-4 3-10 0,4 0 10 0,-4-6-10 16,0 0 10-16,0 0 0 0,-4-4 10 0,1 1-10 31,-1-3-97-31,1-4-26 0,-4 0-5 0</inkml:trace>
  <inkml:trace contextRef="#ctx0" brushRef="#br0" timeOffset="7">6918 9321 345 0,'0'0'15'0,"0"0"4"0,0 0-19 0,0 0 0 0,0 0 0 0,0 0 0 16,0 0 275-16,0 0 51 0,0 0 10 0,0 0 3 15,0 0-237-15,0 0-47 0,0 0-10 0,0 0-1 16,0 0 4-16,0 0 0 0,0 0 1 0,0 0 0 16,0 0 6-16,0 0 1 0,0 0 0 0,0 0 0 15,0 0-8-15,0 0-2 0,0 0 0 0,0 0 0 16,0 0-17-16,0 0-3 0,0 0-1 0,0 0 0 16,-7 0-14-16,7 0-3 0,0 0-8 0,-7 6 12 15,7-6 3-15,-7 3 0 0,0-3 0 0,7 0 0 16,0 0 4-16,0 0 1 0,0 0 0 0,0 0 0 0,0 0-4 0,-4 9 0 15,1 1 0-15,3-10 0 0,0 0-6 0,0 6-2 16,0-3 0-16,0-3 0 0,-7 7-8 0,7-7 8 16,-4 9-8-16,1 0 8 0,3 1-8 0,-4-4 0 15,4-6 9-15,-3 3-9 0,-1 7 8 0,4-4-8 16,0 10 8-16,0-7-8 0,0-6 0 0,0 13 0 16,0-13 0-16,0 13 8 0,0-7 12 0,0 7 2 15,0-4 1-15,4-2 0 0,-1 5-23 0,-3 4 0 16,4-3 0-16,-4 3 0 0,7-1-9 0,0-2-7 15,-7-3 0-15,3 2-1 0,-3-5 27 0,4 9 6 16,3-10 0-16,-4 0 1 0,1 7-25 0,3-7-6 0,0 1-1 0,-7 6 0 16,7-13 15-16,-3 6 0 15,3 4 0-15,0-4 10 0,-4-6 1 0,1 7 0 16,-1-1 0-16,1-3 0 0,3 4-11 0,-4-7-9 16,8 3 9-16,-11 3-13 0,11-9 13 0,-4 7 0 15,3-7 0-15,1 3 0 0,-4-3 9 0,7 0-9 0,-3 0 0 0,3 0 9 16,-7 0-9-16,3-3 0 0,8-4 0 0,-8 4 0 15,5-3 0-15,-8-3 8 0,10 2-8 0,-6 4 0 16,-1-3 12-16,5-3-4 0,-8-1 0 0,10 1 0 16,-6-1 1-16,3-5 0 0,0 5 0 0,-3-2 0 15,-1-4-9-15,1 0 0 0,-4 4 0 0,3-4 0 16,-2-3 11-16,2 4-3 0,-3-4-8 0,4 0 12 16,-4 0-12-16,-4 4 0 0,4-4 0 0,0 3 0 15,0 3 0-15,-7-2 0 0,8 2 0 0,-5-2 0 16,4-1 0-16,0 3 0 0,-7-2 0 0,4 5 0 0,-1 1 0 15,-3-1 0-15,0 1 0 0,0 3 0 16,0-4 0-16,0 1 11 0,0 0 0 0,4 2 0 0,-8-2-11 16,4-1 0-16,0 10-10 0,0 0 10 15,-3-3 0-15,3-3 0 0,-4 3 0 0,4 3 0 16,0-6 0-16,0 6 0 0,0 0-9 0,0 0 9 16,0 0-8-16,0 0 8 0,0 0-8 0,0 0 8 0,0 0 0 0,0 0-8 15,0 0 8-15,-7 9 0 0,7 0 0 0,0 1-8 16,-3-1 8-16,3-2 0 0,-4 8 0 0,4-2 0 15,0-4 0-15,0 7 0 0,0 3 0 0,0-4 0 16,0 4 0-16,4 0 0 0,-4-3 0 0,3 2-8 0,-3 1 8 16,7 6 0-16,-3-6 0 0,-1 0 0 0,1 0 0 0,-1 0 0 15,4 3 0-15,-3-4 8 0,6-5-8 0,-10 3 8 16,8 2-8-16,-5 1 0 0,1-9 0 0,-1 5 0 16,4 4 0-16,-7-9 0 0,0 5 0 0,0-5 0 15,0-1 0-15,4 7 0 0,-4-7-8 16,0 4 8-1,0-7-138-15,0 3-22 0,0 1-5 0</inkml:trace>
  <inkml:trace contextRef="#ctx0" brushRef="#br0" timeOffset="8">9476 7875 864 0,'0'0'38'16,"0"0"8"-16,0 0-37 0,3-9-9 0,1-1 0 0,-1 4 0 15,1-3 187-15,-4 9 35 0,3-4 7 0,-3-2 2 16,7-3-163-16,-7 9-33 0,0 0-7 0,0 0 0 16,0 0 7-16,0 0 1 0,0 0 1 0,4-10 0 0,-4 10 0 0,0 0 0 15,0 0 0-15,0 0 0 16,0 0 3-16,7 0 0 0,-7 0 0 0,3 10 0 15,-3-10-14-15,7 9-2 0,1 1-1 0,-1-1 0 16,-7 7-9-16,7-7-2 0,-4 7 0 0,4-4 0 16,0 10-12-16,0-3 9 0,0 0-9 0,0 0 8 0,8 6 14 0,-8-6 2 15,3 6 1-15,1-3 0 0,-1-4-6 0,1 8-2 16,0-1 0-16,-1-7 0 0,1 11-9 0,-1-11-8 16,-3 8 12-16,0-1-12 0,4 0 8 0,-7-3-8 15,3 3 0-15,-4 3 0 0,1-3 0 0,-1-6 0 16,1 9 8-16,-4-3-8 0,3 0 0 0,-3 0 10 15,0-3-10-15,0-3 8 0,0 3 14 0,0-3 2 16,0 0 1-16,0 0 0 0,-3-4-11 0,3-2-2 0,0-4-1 0,-4 7 0 16,-3-7-11-16,4 7 8 0,-1-7-8 0,1 1 8 15,-5-7-8-15,1 3 10 0,4 4-10 0,-8-10 10 16,4 6 2-16,-3-3 0 0,-1-3 0 0,0 0 0 16,1 0 3-16,-1-3 1 0,1-3 0 0,-1 6 0 15,1-10 1-15,-1 4 1 16,-3 3 0-16,0-7 0 0,0 1-10 0,0 3-8 15,-1-4 12-15,-2 1-12 0,-1-1 10 0,4 1-10 0,0 3 8 0,-4-4-8 16,1 7 15-16,3-3-3 0,3 6 0 0,0 0 0 16,-3-3-24-16,4 3-4 0,-11 3-2 0,6-3 0 15,1 0 18-15,4 0 0 0,-4 0 0 0,3 6 0 16,0-6 0-16,4 0-8 0,0 0 8 0,0 0 0 16,0 0-34-16,7 0 0 0,-3 3 0 0,3-3 0 15,0 0-94-15,0 0-20 0,0 0-3 0,0 0-573 16,0 0-114-16</inkml:trace>
  <inkml:trace contextRef="#ctx0" brushRef="#br0" timeOffset="9">10259 7599 1324 0,'0'0'118'0,"0"0"-94"0,7 0-24 0,-7 0 0 15,0 0 84-15,0 0 12 0,7 0 2 0,-7 0 1 16,0 0-69-16,0 0-14 0,0 0-2 0,0 0-1 16,0 0 14-16,0 0 2 0,0 0 1 0,0 0 0 0,3 0 7 0,-3 0 2 15,-3 10 0-15,3-4 0 0,0-3 13 0,0 3 2 16,-7 4 1-16,3-1 0 0,-3 7-8 0,0-7-2 16,0 1 0-16,0 2 0 0,-7 4-25 0,7 3-4 15,-4-4-2-15,1 13 0 0,-4-2-6 0,0 2-8 16,-1 0 11-16,1 6-11 0,0 1 13 0,-3 3-4 15,-1 5-1-15,4-8 0 0,0 3-8 0,3-4 0 16,-3 1 9-16,3-1-9 0,4-3 14 0,0 4-2 0,-3-1 0 16,3 4 0-16,3-3 3 0,-3-1 0 0,4-6 0 0,-4 7 0 15,-1-1 1-15,1 1 1 0,7-4 0 0,-3 0 0 16,-1-2-7-16,4-1-2 0,4 0 0 0,-1-3 0 16,1 0-8-16,3-6-12 0,0 6 2 15,0-6 1-15,4 0 22 0,3 0 5 16,-4-1 1-16,4-2 0 0,1 3-19 0,2-3 0 15,-3-4 0-15,4 4 0 16,3-7-24-16,0 7-1 0,0-7-1 0,1-5 0 16,-5 5-14-16,8-3-4 0,0 4 0 0,-1-4 0 15,-6-3-96-15,7 6-19 0,-4-9-4 0,4 0-453 0,-8 7-90 0</inkml:trace>
  <inkml:trace contextRef="#ctx0" brushRef="#br0" timeOffset="10">10502 8016 864 0,'0'0'76'0,"0"0"-60"0,0 0-16 0,0 0 0 15,-7 3 168-15,7-3 32 0,0 0 5 0,0 0 2 16,-7 7-153-16,4 2-30 0,-1 0-7 0,4 1-1 15,4-1-16-15,-4 7 0 0,-4-7 0 0,1 7 0 16,10-3 0-16,-7 2 0 0,-4-5 0 0,1 5 0 16,3-2 20-16,0 6 1 0,-4-4 0 0,0 1 0 0,-3-3 15 0,7 5 2 15,4 4 1-15,-4 0 0 0,-11 3 1 0,8 0 0 16,6-3 0-16,-3 3 0 0,-7 4-32 0,4 2-8 16,10-3 0-16,-4 0 0 0,4-2 0 0,0-4 9 15,-7 3-9-15,11-7 0 0,3-2 12 0,-3 3-4 16,-4-10 0-16,3 1-8 0,1-1 16 0,0-3-4 15,-1-6-1-15,1 4 0 0,-1-4 10 0,1-4 3 16,-1 4 0-16,1-6 0 0,-7 3-4 0,6-3-1 16,4-4 0-16,0 1 0 0,-3 0-6 0,0-1-1 0,-8-6 0 15,4 7 0-15,4-10-2 0,-8 4-1 0,1-4 0 0,3 0 0 16,3 0-9-16,-3 0 0 16,1-9 9-16,-5-3-9 0,4 9 0 0,4-10 0 15,-4 10 0-15,-4-9 0 0,1 3 0 0,-1 3 0 16,4 6 0-16,-3-3 0 0,-4 0 0 0,3 0 0 15,4 3 0-15,-3-3 0 0,0 4 9 0,-4 5-9 0,0-9 12 0,3 13-12 16,4-4 18-16,-7-3-3 0,-3 7-1 0,3 0 0 16,7 2 0-16,-4 4 0 0,-6-3 0 0,3 6 0 15,0 0-14-15,0 0 0 0,0 0 0 0,-4 9 0 16,-3 7 0-16,4-7-15 0,10 10 5 0,-4 0 1 16,-6 6 9-16,3-6 0 0,7 6-9 0,-4 3 9 15,-6-3 0-15,3 4 0 0,3-1 0 0,1 3 0 16,3-3 0-16,-4 1 0 0,-3-1 11 0,7-3-11 15,4 3 0-15,-4-3 0 0,-11 0 0 0,8-6-10 16,0 0-31-16,-1 0-7 0,1-4 0 0,-4 4-1 16,-4-9-96-16,1 5-19 0,6-5-4 0,-3-1-664 15</inkml:trace>
  <inkml:trace contextRef="#ctx0" brushRef="#br0" timeOffset="11">11187 8697 2124 0,'14'6'94'0,"-11"-3"19"0,-3-3-90 0,7 6-23 0,-3-3 0 0,3 7 0 15,0-4 32-15,0 10 1 0,-7-7 1 0,7 1 0 16,4-1-26-16,-4 0-8 0,-7 10 0 0,3-9 0 15,4 5 0-15,-3-2 0 0,3 3 0 0,-7 2 0 16,0-8 0-16,3 9 0 0,1 6 0 0,3-6 0 16,-7 2 8-16,0-2-8 0,3-6 0 0,-3 2 0 15,0 4 0-15,-3-9 0 0,-1 5 0 0,1-5 0 0,3 5-20 0,-4-2-4 16,1-7 0-16,3-6-1 16,0 0-107-16,-7 3-20 0,0 4-5 0,0-7-1 0</inkml:trace>
  <inkml:trace contextRef="#ctx0" brushRef="#br0" timeOffset="12">11508 8098 1440 0,'-22'0'64'0,"22"0"12"0,0 0-60 0,0 0-16 0,0 0 0 0,0 0 0 16,0 0 143-16,0 9 25 0,4 1 6 0,-4-4 1 15,-4 3-137-15,4-6-27 0,8 7-11 0,-5-4 8 16,-6 10-8-16,3-7 0 0,10 4 0 0,-3-4 0 0,4 7 0 0,-4 3 0 16,0 6 0-16,3-7 0 0,5 8 16 0,-5-5 2 15,-3 11 0-15,0-10 0 16,4 3 7-16,-1-6 2 0,-6 6 0 0,-1 0 0 0,5-6-7 16,-5 6-2-16,4-6 0 0,-3-7 0 0,-4 4 8 0,7 3 2 15,0-10 0-15,0 0 0 16,-7-9 0-16,3 7 1 0,4-4 0 0,0 3 0 0,-7-6-18 0,11-6-11 15,0 3 12-15,-1-4-12 0,1 4 21 0,-4-12-2 16,0 5-1-16,3-9 0 0,1 4 11 0,-4 2 3 16,0-12 0-16,0 6 0 0,0-6-20 0,0 0-3 15,-3-3-1-15,3 0 0 0,0 3-8 0,-4-4 0 16,5 4 0-16,-5-3 0 0,1 3 0 0,-1 3 0 0,1-3 0 16,3 6 0-16,-4-6 0 0,1 9-11 0,-1-2 3 0,-3 8 0 31,4-9-16-31,-4 4-4 0,3 5 0 0,-3 1 0 15,0-1-84-15,0 7-18 0,0-3-3 0,4 0-562 0,-4 6-112 0</inkml:trace>
  <inkml:trace contextRef="#ctx0" brushRef="#br0" timeOffset="13">11818 7571 1094 0,'0'0'97'0,"0"0"-77"16,0 0-20-16,0 0 0 0,0 0 151 0,0 0 26 16,0 0 6-16,0 0 1 0,7 0-118 0,4 0-23 15,-4 0-5-15,0 3-1 0,0 3-5 0,3-6 0 16,1 0-1-16,0 10 0 0,-1-10-7 0,4 9 0 15,0-3-1-15,4-2 0 0,0 5-7 0,-1 7-2 0,8-7 0 0,-4 7 0 16,-3-4 16-16,3 4 3 0,0 9 1 0,-3-6 0 16,3 0-14-16,4 9-4 0,-8-3 0 0,1 3 0 15,0-3-5-15,-1 10-2 0,-6-7 0 0,3 6 0 16,-3 4 2-16,-4-3 0 0,3 2 0 0,-3-2 0 16,-3-1 1-16,3 4 1 0,-4-4 0 0,1 4 0 15,-1-4 7-15,1 4 2 0,-4-3 0 0,0-1 0 16,0 4-11-16,0-4-3 0,-4 1 0 0,1-1 0 15,3-6 0-15,-4 7-8 0,1-13 12 0,-1 3-4 16,-3-6-8-16,0 0 12 0,0-4-12 0,0 4 12 16,-7-3-12-16,0-1 0 0,0-2-12 0,-4 3 12 15,-7-4-160-15,1 4-24 0,-5-7-4 0</inkml:trace>
  <inkml:trace contextRef="#ctx0" brushRef="#br0" timeOffset="14">4600 11625 172 0,'0'0'16'16,"0"0"-16"-16,0 0 0 0,0 0 0 16,-10 0 412-16,3 0 79 0,7 0 16 0,0 0 3 15,0 0-396-15,0 0-79 0,0 0-16 0,0 0-3 16,0 0-16-16,0-3 0 0,0-3 0 0,7-3-10 16,-7 6 10-16,3-4 0 0,4-2 0 0,-3 6 0 15,-1-4 0-15,4-2 0 0,4 9 0 0,-8-9 0 0,-3 9 0 0,4-7 8 16,-4 7-8-16,7 0 8 0,-3-3 16 0,-4 3 4 15,7-6 1-15,-7 6 0 0,10-3 3 0,-6-3 1 16,6 2 0-16,-6-2 0 0,3-3-9 0,0 9-1 16,0-10-1-16,4 4 0 0,-1 3 8 0,-6-3 2 15,6 3 0-15,1-4 0 0,-1-2-32 0,5 9-21 16,-5-10 3-16,4 10 1 0,-3-3 17 0,-4-3 0 16,3 6 0-16,1 0 0 0,0 0 0 0,-1 0 0 15,1 6 0-15,-4-3 0 0,0 4 0 16,4-4 8-16,-11-3-8 0,3 9 0 0,4 1 22 0,-3-1-2 15,-1 7 0-15,4-7 0 0,-3 1-10 0,3 8-2 16,0-8-8-16,0 5 12 0,-4 1-4 0,4-3 0 16,-3-4-8-16,3 7 12 0,-7-1-12 0,7-2 9 15,-7 3-9-15,7 2 8 0,-3 1-8 0,3 0 0 16,-7 3 0-16,0-3 0 0,3-7 0 0,-3 10 0 0,-3-3 0 0,-4-6 8 16,3 6-8-16,-3 2 0 0,4-8 0 0,-1 3 8 15,-7 3 1-15,1-4 0 0,-1-2 0 0,8 2 0 16,-8 4 4-16,-3 0 1 0,4-3 0 0,-5 3 0 15,5-4 4-15,-1-2 1 0,-3 2 0 0,-4 1 0 16,4-3-19-16,0-4 0 0,0 0 0 0,4-2 0 16,-5 2 0-16,5-9 10 0,-11 6-10 0,7-6 8 15,-4 0-8-15,0-6 12 0,4 6-12 0,-7 0 12 16,7 0-12-16,-7-6 0 0,7 3 0 0,-4-4 0 0,4 7 0 16,0-9 0-16,0 6 0 0,3-3 8 0,8 3-8 15,-8-4 0-15,4 4 0 0,7 3 8 16,0-6-8-16,0 6 0 0,-4-10 0 0,4 10 0 15,0-6 0-15,0 6 0 0,0 0-9 0,4-3 9 16,3-3-8-16,4-4 8 0,-4 7-12 0,10-3 12 16,-3-3-15-16,4-1 4 0,3 4 1 0,0 3 0 15,-3-4 10-15,3 7 0 0,0-3 0 0,0-3 0 0,-3 12 0 0,3-6 0 16,-7 3 0-16,8 4-8 0,-12 2 8 0,4 1 0 16,0-4-9-16,0 3 9 0,-3 1 0 0,0-7 0 15,-1 6-9-15,1 1 9 0,-4 2-12 0,3-2 2 16,1-1 0-16,-4-6 0 0,0 6-6 0,4-2 0 15,-4-4-1-15,0 3 0 16,0 4-8-16,3-10-2 0,1 6 0 0,-7-3 0 16,-4-3-33-16,0 0-8 0,0 0 0 0,10-3-1 15,-6-3-194-15,3-4-38 0</inkml:trace>
  <inkml:trace contextRef="#ctx0" brushRef="#br0" timeOffset="15">5002 11183 1209 0,'0'0'108'15,"0"0"-87"-15,-3-6-21 0,-4 3 0 16,3-3 161-16,1-4 28 0,-4 4 6 0,3 3 1 0,-6-3-140 15,6-4-27-15,-7 1-5 0,4-1-2 0,-3 1-11 0,6 3-3 16,1-4 0-16,-8 7 0 0,-3-6 0 0,7 2 0 16,-4-2 0-16,4 9 0 15,-3-9 8-15,-1 9 2 0,-3 0 0 0,4 0 0 0,-8 6 9 0,4-3 1 16,-4 3 1-16,1-3 0 0,-1 7-11 0,0-4-2 16,1 4-1-16,-8-7 0 0,0 9-1 0,1 1 0 15,2-4 0-15,1 1 0 0,0 5-5 16,3-5-1-16,4 8 0 0,-3-2 0 0,-1-3-8 15,7 2 0-15,-3 4 9 0,4 0-9 0,-4 3 0 0,3 0 0 16,0-3 0-16,-3 6 0 0,7-6 0 0,-3 6 0 16,3 0 0-16,-4 3 0 0,4 7 0 0,3-7 0 15,-3 9 0-15,4-2 0 0,-1 2 0 0,-3 7 0 16,4-3 0-16,3-3 0 0,-7 6 0 0,3-7-8 0,4 7 8 0,0 0 0 16,0 9 0-16,0-9 0 0,4 0 0 0,3 0 0 15,-7-6 0-15,3 6 0 0,4-10 0 0,-3-2 0 16,6-7 0-16,-6 3 0 0,3-3 0 0,4-6 11 15,-4 0-1-15,3 2 0 0,4-8 0 0,4 6 0 16,-7-3-2-16,3-1-8 0,0-2 12 0,7-4-4 16,4 7 6-16,-8 0 1 0,8-4 0 0,3-3 0 15,-3 1-25-15,0-4-5 0,3 4-1 0,4-4 0 16,-8-3 5-16,1 3 1 0,0-6 0 0,3 0 0 16,0 0-1-16,-3-6 0 0,0 6 0 0,3-9 0 15,3-1 11-15,-6 1 0 0,-7-7 0 0,10 4 0 16,-10-10 0-16,6 3 16 0,1 0-3 0,0 0 0 15,-1-6 7-15,5-3 0 0,-5 3 1 0,1-10 0 16,-7 4-13-16,3-10-8 0,-7 3 10 0,4-5-10 16,-1 5 8-16,1-3-8 0,-4 0 0 0,-3 1 0 15,3 2 8-15,-4-6-8 0,-6 10 0 0,-1-4 9 0,1-6-9 0,-4 10 10 16,0-4-10-16,0 0 10 0,-4-2 8 0,1 5 2 16,-1-3 0-16,-3 4 0 0,-3-1-1 0,3 7 0 15,0-6 0-15,-4 6 0 0,0-1-10 0,4 4-1 16,-10 3-8-16,3-3 12 0,-1 0-12 0,1 6 0 15,-3-6 0-15,-1 6 0 0,0 1 0 0,1-1-13 0,-8 3 1 16,4-3 0 0,-4 10-20-16,4-1-3 0,3 4-1 0,-6-3 0 15,-1 6-18-15,4-7-4 0,-4 4-1 0,0 0 0 16,4 3-60-16,0-4-12 0,4 7-2 0,-1 0-757 0</inkml:trace>
  <inkml:trace contextRef="#ctx0" brushRef="#br0" timeOffset="16">18874 8079 288 0,'0'0'12'0,"0"0"4"16,0 0-16-16,0 0 0 0,0 0 0 0,0 0 0 0,0 0 370 0,0 0 71 15,0 0 15-15,0 0 2 0,0 0-315 0,0 0-63 16,0 0-13-16,0 0-3 0,0 0-35 0,0 0-7 15,0 0-2-15,0 0 0 0,0 0-8 0,0 0-3 16,0 0 0-16,0 0 0 0,0 0 11 0,0 0 3 0,0 0 0 16,0 0 0-16,-7 0 10 0,-4 0 3 0,0 3 0 0,-3-3 0 15,4 0-13-15,-4 6-3 0,-1-6 0 0,1 0 0 16,0 3-2-16,-3-3-1 0,-1 0 0 0,0 0 0 16,1 0 5-16,-4 0 1 0,-1 7 0 0,1-7 0 15,-3-7-9-15,2 7-2 0,1 0 0 0,0 0 0 16,0 7-12-16,0-7 9 0,-4 0-9 0,4 6 8 15,0-3-8-15,-1-3 0 0,1 6 0 0,4-2 0 16,-4-4 0-16,3 6 0 0,0-3 0 0,1-3 0 16,2 6 0-16,1-6 0 0,4 0 8 0,-4 0-8 15,0 3 13-15,-1-3 1 0,5 0 0 0,-1 0 0 16,1 0-14-16,-1-3 9 0,1 3-9 0,-1 0 8 16,4-6-8-16,0 6 0 0,-4 0 0 0,4 0 0 15,4-3 15-15,-4-3 1 0,3 6 0 0,4 0 0 16,0 0-5-16,0 0-1 0,0 0 0 0,0 0 0 15,0 0-10-15,-3 0 12 0,3 0-12 0,0 0 12 0,0 0-12 0,0 0 0 16,0 0 9-16,0 0-9 0,0 0 0 0,0 0 0 16,0 0 0-16,0 0 8 0,0 0-8 0,0 0 8 15,3-10-8-15,-3 10 8 0,7 0-8 0,0-9 0 16,0 9 0-16,0-10 0 0,0 4 0 0,-3 3 8 16,3-3-8-16,0-4 0 0,0 7 0 0,-3-3 8 15,-1-4-8-15,4 7 0 0,-3-3 0 0,3-3 0 16,-4 2 0-16,1-2 8 0,-1 6-8 0,1-7 0 15,-1-5 0-15,4 5 0 0,-3 4 0 0,3-3 0 16,-3-1 0-16,3 1 0 0,-4-1 8 0,4 7-8 0,-3-3 8 16,3-3-8-16,0 2 0 0,0 7 0 0,-4-9 0 0,4 9 8 15,-3-3-8-15,3-4 0 16,0 4-11-16,0-3 11 0,0 6-8 0,0-3 8 16,-7 3 0-16,0 0-9 0,0 0 9 0,4 0 0 15,-4 0 0-15,0 0 0 0,7 0 0 0,-7 0 0 16,0 0 0-16,0 0 0 0,0 0-8 0,0 0 8 0,0 0-8 0,0 3 8 15,0 6 0-15,0 1 0 0,-4-1 0 0,1-2 0 16,-1-4 0-16,-3 9 0 0,0-2 0 0,-3-1 0 16,3 0 0-16,-1 4 0 0,-2-7 0 0,-1 10 0 15,-3-4 0-15,4-2-10 0,-1-1 10 0,0 7 0 16,-3-7-10-16,4 1 10 0,-4 5-8 0,3-2 8 16,0-4 0-16,1 7 0 0,-1-6 0 0,1-1 0 0,3 0 0 0,-4-2 0 15,4 2 0-15,4 0 0 16,-1 1 0-16,0-1 0 0,1-2 0 0,3-4 0 0,3 6 0 0,-3-3 0 15,4 4 0-15,0-1 0 16,3 1 8-16,0-1-8 0,0 0 10 0,3-2-10 0,1 2 0 0,-1 0 0 16,1-2 0-16,3-4 0 0,0 6 0 0,-3-2 0 15,3-4 0-15,0 6 0 0,-3-3 0 16,-1-6 0-16,4 10 0 0,-3-4 0 16,-1-3-31-16,1 7-5 0,-4-4-2 0,4-3 0 15,-1 6-123-15,-3 1-25 0,0 2-5 0</inkml:trace>
  <inkml:trace contextRef="#ctx0" brushRef="#br0" timeOffset="17">17798 7232 1310 0,'0'0'58'0,"0"0"12"0,0 0-56 0,-7 0-14 15,7 0 0-15,-7 6 0 0,7-6 8 0,-4 4 0 16,4-4-8-16,-7 0 12 0,0 6-12 0,7-6 0 16,-7 3-9-16,7-3 9 0,-4 6 0 0,4-6 0 15,0 0 0-15,0 0 0 0,-7 3 0 0,7-3 0 16,0 0-12-16,-3 10 3 0,-1-4 20 0,1 4 4 16,-1-1 1-16,4 0 0 0,-3 1-16 0,-1 5 11 15,4-5-11-15,0 6 10 0,-3-4 4 0,3 4 1 16,0-4 0-16,-4 4 0 0,4 0 17 0,-3-4 3 15,3 4 1-15,-4 3 0 0,4-4-10 0,-4-2-2 16,4 3 0-16,0-7 0 0,0 10-13 0,0-4-3 16,0-5-8-16,0 9 12 0,0-10-12 0,0 1 0 0,4-1 8 0,-4-9-8 15,4 6 0-15,-4-6 9 0,7 10-9 0,0-10 8 16,0 6-8-16,3-6 0 0,-3 0 9 0,0-6-9 16,0 6 0-16,4 0 0 0,-4-7 0 0,4 4 0 15,-4-3-9-15,3 6 0 0,-3-3 0 0,0-3 0 31,4 2-17-31,-4-2-3 0,0 6-1 0,0-3 0 16,0-3-50-16,0 3-9 0,-3-4-3 0,-1 1 0 0,4 3 16 0,-7 3 4 0,4-6 0 16,-4 6-249-16,3-10-50 0</inkml:trace>
  <inkml:trace contextRef="#ctx0" brushRef="#br0" timeOffset="18">17593 7436 345 0,'0'0'31'0,"0"0"-31"16,0 0 0-16,0 0 0 0,0 0 264 0,0 0 48 15,0 0 8-15,0 0 3 0,0 0-217 0,11 3-43 16,-1-3-9-16,-3 0-2 0,0 0-19 0,4 0-4 15,-1 0-1-15,-2 0 0 0,-1-3-11 0,3 3-2 16,1-6-1-16,-1 6 0 0,-3-3-14 0,4 3-8 0,-4-7 8 0,4 7-13 31,-4 0-103-31,0 0-21 0,3-9-4 0</inkml:trace>
  <inkml:trace contextRef="#ctx0" brushRef="#br0" timeOffset="19">17978 7257 518 0,'0'0'46'0,"0"0"-37"0,0 0-9 0,-4 10 0 0,1-7 243 0,3-3 46 16,-8 9 10-16,8 4 1 0,-3-1-219 0,-1-2-44 15,4-10-9-15,4 9-1 0,-1 7-18 0,-3 0-9 16,4-4 10-16,0-6-10 0,-4 7 8 16,3-4-8-16,-3 7 0 0,4-7 0 0,-4 7 0 15,0-7 0-15,0 1-11 0,0-1 11 16,0 7-39-16,0-4 0 0,0-2 0 0,-4-1 0 15,-3 4-29-15,3-10-7 0,4-3-1 0,0 9-539 0</inkml:trace>
  <inkml:trace contextRef="#ctx0" brushRef="#br0" timeOffset="20">17822 7492 288 0,'0'0'25'0,"0"0"-25"0,0 0 0 0,0 0 0 15,0 0 275-15,7 7 49 0,4-4 11 0,-4-3 1 16,4 0-243-16,-1 0-49 0,4-3-9 0,-3-4-3 16,3 7-16-16,-3-3-4 0,-1-3-1 0,4 6 0 15,-3-9-11-15,3 6-9 0,-3-4 9 0,6 7-492 16,-6-9-92-16</inkml:trace>
  <inkml:trace contextRef="#ctx0" brushRef="#br0" timeOffset="21">18260 7091 1425 0,'0'0'63'0,"0"0"13"0,0 0-60 0,0 10-16 16,-4-4 0-16,4 3 0 0,0 1 60 0,0 5 8 15,-3-5 3-15,3-1 0 0,0 10-26 0,0-3-5 16,-4-4 0-16,1 7-1 0,3 6-15 0,-4-6-2 16,1 6-1-16,-1 3 0 0,4-3-21 0,-7 3 8 15,0-2-8-15,0 2 0 0,0-3 0 0,3 3 0 0,-3-9 0 0,4 6 8 32,-1-6-28-32,1 0-6 0,-1-4-1 0,4 4-522 15,0-9-105-15</inkml:trace>
  <inkml:trace contextRef="#ctx0" brushRef="#br0" timeOffset="22">20683 7179 748 0,'0'0'67'0,"0"0"-54"0,0 0-13 0,0 0 0 16,0 0 136-16,0 0 24 0,0 0 4 0,4-9 2 15,-1-1-106-15,-3 10-22 0,0 0-4 0,0 0-1 16,0 0-33-16,0 0 0 0,0 0 0 0,0 0 0 16,0 0 0-16,0 0 0 0,0 0 0 0,0 0 0 15,-3 10 0-15,-4-4 0 0,3 3 0 16,1 1 0-16,-8-1 0 0,4 4 13 0,-7-4-2 0,7 7-1 16,-4-1 13-16,4-2 2 0,-3 3 1 0,-1 2 0 15,4 1-2-15,0-3-1 0,-4 0 0 0,4 2 0 16,-3-5-11-16,3 9-3 0,3-3 0 0,-3-1 0 15,4 1-9-15,-1 0 0 0,1-3 0 0,-1 3 8 16,4-4-8-16,0-2 0 0,0-4 0 0,0 7 0 16,4-7 0-16,-4 1 0 0,3-1 0 0,-3-9 8 0,4 10-22 0,3-10-5 15,-7 0-1-15,10 6 0 16,-3-6-25-16,4 0-6 0,3-6-1 0,-3 6 0 16,-1-10-36-16,4 10-8 0,-3-9-2 0,0 6-450 15</inkml:trace>
  <inkml:trace contextRef="#ctx0" brushRef="#br0" timeOffset="23">20352 7373 806 0,'0'0'36'0,"0"0"7"15,0 0-35-15,0 0-8 0,0 0 0 0,0 0 0 16,3 0 228-16,4 0 44 0,0 0 9 0,4 0 2 16,0-6-208-16,-1 6-42 0,1 0-8 0,3-3-1 15,3 3-6-15,1-6-1 0,0 6 0 0,-1-3 0 16,5-4-17-16,-5 7-12 0,8 0 1 0,-4-6 1 16,0 3-98-16,-3 3-19 0,0-6-4 15,-4 6-1-15</inkml:trace>
  <inkml:trace contextRef="#ctx0" brushRef="#br0" timeOffset="24">21382 8170 2023 0,'-7'0'89'0,"3"0"19"0,-3-3-86 0,0 3-22 15,0-7 0-15,4 7 0 0,-4 0 33 0,3 0 3 16,-3 0 0-16,0 0 0 0,3 0-36 0,-3 0 0 15,0 0 0-15,0 7 0 0,0-4 0 0,7-3 13 16,0 0-4-16,0 0-1 0,0 0 25 0,0 0 5 16,0 0 1-16,7 0 0 0,0 6 25 0,4-3 6 15,3-3 1-15,4 7 0 0,3-7-15 0,3 0-2 0,5 0-1 0,2-7 0 16,8 4-37-16,4-3-7 0,-5 3-1 16,8-4-8-16,4-2 12 0,-1 3-4 0,-3 3 0 0,-4-4-8 15,-3 4 0-15,3-3-14 0,-6-3 1 16,-1 9 0-1,-7-10-104-15,0 10-21 0,4-9-4 0</inkml:trace>
  <inkml:trace contextRef="#ctx0" brushRef="#br0" timeOffset="25">23537 7706 288 0,'0'0'12'0,"0"0"4"0,-3 0-16 0,-1-3 0 0,-3-4 0 0,4 7 0 16,-1 0 210-16,4 0 39 0,-3 0 8 0,3 0 2 15,0 0-179-15,-4-9-35 0,-3 9-7 0,7 0-2 16,0 0-25-16,0 0-11 0,0-6 8 0,0 3-8 16,4-4 0-16,-1-2-19 0,1 6 3 0,-4 3 1 0,3-7 15 15,-3 7 8-15,4 0 0 0,-4 0-8 0,0 0 60 0,0 0 6 16,0 0 1-16,0 0 0 0,0 0 16 0,0 0 3 16,0 0 1-16,0 0 0 0,0 0-10 0,-4 0-1 15,-3 7-1-15,0-4 0 0,4 3-29 16,-1-3-6-16,-3 4 0 0,0 2-1 15,0-6-7-15,0 10-2 0,0-1 0 0,0-2 0 16,-4-1-6-16,4 7-2 0,0-1 0 0,0-2 0 0,0 6-12 0,0 6-2 16,-4-6-8-16,4 6 12 15,-7 0-12-15,0 3 0 0,0-3 0 0,0 3 0 0,-4 0 9 0,0 1 3 16,1-4 0-16,-4 3 0 0,3 3 18 0,-3-9 4 16,3 3 1-16,1 1 0 0,-5-8 0 0,1 7 0 15,0-6 0-15,3 0 0 0,4-3 4 0,-7-4 1 0,4 4 0 16,-1-7 0-16,4 1-27 0,0-1-5 0,-8-3 0 0,5-2-8 15,-1-4 8-15,4 0-8 0,-7 0 0 0,3 0 0 16,-6-10 0-16,6 1 0 0,7-1 0 0,-3 4 0 16,-7-6 0-16,3-4 0 15,8 6-8-15,-4-8 8 0,3 2 0 0,-3-3 0 0,3 0 0 0,4 1 0 16,7-1-12-16,-3-3 12 0,-4 3-13 0,3-3 5 16,4 0 8-16,0 3 0 0,0-3 8 0,-3 0-8 15,6 3 0-15,4 1-10 0,-3 2 1 16,3-3 0-16,-4 7 9 0,8-10 12 0,3 3-2 0,0 6-1 15,-3-9-9-15,3 10-17 0,7-4 4 0,0 4 1 16,-3-4 12-16,3 7 16 0,-3-1-3 0,3 4-1 16,4 3-23-16,-4-4-5 0,-4 7 0 0,1 0-1 15,0 0 17-15,-1 10-8 0,-3-4 8 0,1 4 0 16,-1-1-16-16,0 7 3 0,0-4 1 0,0 7 0 16,-3 3 28-16,3 0 7 0,-4 3 1 0,1 0 0 0,3-3-6 0,-3 3-1 15,3 3 0-15,3-3 0 0,1 0-5 0,0-3 0 16,-1 4-1-16,1-1 0 0,3-7-11 0,-3 8 0 15,-1-8 0-15,1 11 0 0,0-11 0 0,-4 7 0 16,3-6 0-16,1 0 0 0,-4-3 0 0,4 3 8 16,-4-4-8-16,0-2 0 0,0-1 0 0,-3 1-19 15,3-4 3-15,0-2 1 16,4-4-133-16,-4-3-26 0,0 0-6 0</inkml:trace>
  <inkml:trace contextRef="#ctx0" brushRef="#br0" timeOffset="26">24148 7502 748 0,'0'0'67'0,"0"0"-54"15,-4 6-13-15,-3-3 0 16,0 4 233-16,3 2 44 0,4-9 9 0,-3 6 2 0,3-6-184 0,-4 3-37 16,4-3-7-16,0 0-2 0,0 10-32 0,0-10-6 15,7 9-2-15,1-3 0 0,2-6-9 0,1 4-1 16,-1-4-8-16,4 0 12 0,1 0-4 0,-1 0-8 16,3-4 11-16,4 4-11 0,1 0 13 0,2 0-4 15,-3 0-1-15,4 0 0 0,0 0 22 0,0 0 4 16,-1 0 1-16,-3 4 0 0,4-4-2 0,3 0 0 0,-7 0 0 15,4 6 0-15,0-6-3 0,0 0-1 0,-1 0 0 0,1 0 0 16,-4 3-13-16,4-3-4 0,-8 0 0 0,5 0 0 16,-5 6-12-16,1-6 8 0,0 0-8 0,-1 0 0 15,1 0 0-15,-4 0 8 0,0 0-8 0,0 0 0 16,0 0 0-16,-3 0 8 0,3 0-8 0,-3 0 0 16,-1 0 0-16,-3 0 8 0,4 0-8 15,-4 0 0-15,-7 0 11 0,7 0-1 0,3-6 0 16,-10 6 0-16,0 0 7 0,0 0 2 0,0 0 0 0,0 0 0 15,0 0-6-15,0 0-1 0,0 0 0 0,0 0 0 16,0 0 1-16,0 0 0 0,-7 13 0 0,0-4 0 16,0-6-13-16,0 3 0 0,4-2 0 0,-8 5 0 15,4-3 0-15,0 4 0 0,0-4 0 0,0-3 0 16,0 6 0-16,0 1 0 0,0-1 0 0,-4-2 0 16,4 5 8-16,0 4-8 0,-4-1 0 0,4-2 0 0,0 3 8 0,-3 2-8 15,3 1 0-15,0 6 9 0,-4 4-9 0,0-4 10 16,1 0-10-16,3 3 10 0,-4 0-10 0,4-3 0 15,0 10 0-15,0-13 0 0,0 9 0 0,4-9 0 16,-5 3 0-16,5 3 0 0,-1-6 0 0,1 0 0 16,-4-3 0-16,3 3 0 0,1-3 0 0,-1-7 0 15,1 4 11-15,-1 3-11 0,1-3 0 0,3-4 0 16,-4-6 0-16,4 13 0 0,-3-9 0 0,-1-1 0 16,4 7 0-16,0-7 0 0,0 0 0 15,0 7 0-15,0-6 0 0,-3-7 0 0,3 6 12 0,0-9-3 16,0 6-1-16,0-6 0 0,0 0-8 0,0 0 0 15,0 0 0-15,0 0 0 0,0 0 0 0,0 0 0 16,-8 0 0-16,1-6 0 0,4-3 34 0,-4-4 5 16,0-3 1-16,0 1 0 0,0-4-22 0,0 0-4 0,-4-6-1 0,0 6 0 15,1-9-13-15,-1 3 8 0,1-3-8 0,-4 3 0 16,-1-4 0-16,5 1 0 0,-1 0 0 0,-3-3 0 16,-3 2 9-16,-1 4 3 0,4-3 0 0,3 3 0 15,-3-3-1-15,0 3 0 0,-4 3 0 0,4-3 0 16,0 0 5-16,4 3 0 0,-1-3 1 0,-3 6 0 15,3 0-17-15,-3-3-12 0,4 9 1 0,-5-2 1 16,5-4 10-16,3 10 8 0,-4-7-8 0,4 6 11 16,-3 1-11-16,-1 0 0 0,0-1 0 0,4 10 0 15,-3-6 8-15,-1-3-8 0,1 9 8 0,-1 0-8 16,4-4 0-16,0 4-16 0,-4 0 3 0,4 4 0 16,0-4-11-1,4 0-3-15,3 0 0 0,0 0 0 0,0 0-79 16,-4 9-16-16,4-3-3 0,4 4-1 0,3-1-94 0,0 0-20 15</inkml:trace>
  <inkml:trace contextRef="#ctx0" brushRef="#br0" timeOffset="27">25647 7047 633 0,'0'0'28'0,"0"0"6"0,0 0-34 0,0 0 0 16,0 0 0-16,0 0 0 0,-7 6 133 0,7-6 20 16,0 0 4-16,0 0 1 0,0 0-112 0,0 0-22 0,0 0-5 0,0 0-1 15,0 0 23-15,0 0 5 0,0 0 1 0,0 0 0 16,0 0 13-16,0 0 2 0,0 0 1 0,0 0 0 16,0 0-2-16,0 0 0 0,0 0 0 0,0 0 0 15,0 0 3-15,0 0 1 0,0 0 0 0,0 0 0 16,0 10-11-16,0-1-2 0,0 1-1 0,-4-1 0 15,1 1-13-15,3-4-2 0,-4 9-1 0,1-2 0 16,3 3-18-16,-4-4-3 0,4 10-1 0,0-3 0 16,0 0-13-16,4 0 0 0,-1 6 8 0,4-6-8 15,-3 6 14-15,3-3 0 0,0 3 0 0,0-7 0 16,0 8-1-16,0-8 0 0,4 7 0 0,-1 4 0 16,1-4 3-16,-4-6 0 0,0 6 0 0,0-7 0 15,0 8 5-15,0-8 2 0,0 1 0 0,0 6 0 16,-3-3-23-16,-1 10 0 0,1-10 0 0,-1 9 0 15,1 0 0-15,-1 4 0 0,-3-1 0 0,4 4 0 16,-4-7 0-16,0 1 0 0,0-1 0 0,0 0 0 0,0-6 11 16,0 4-3-16,0-4 0 0,4 0 0 0,-4-6-8 0,0 6 0 15,0-6 0-15,0-1 0 0,0-2 17 0,0-3-1 16,0 2-1-16,-4-5 0 0,4-1-6 0,-4 0-1 16,4 7 0-16,-3-13 0 0,3 7 20 0,-4-1 3 15,1-9 1-15,-4 6 0 0,3 4-32 0,1-4 0 16,-4-3 0-16,3 7 0 0,-3-4 0 0,0-3 0 15,0 3 0-15,4-3 0 0,-5 4 0 0,1-7 0 16,-3 0 0-16,3 0 0 0,-4 0 12 0,1 0-4 16,3 0-8-16,-8 0 12 0,5 0 5 0,-8-7 1 0,4 7 0 15,0-9 0-15,0 6-6 0,-4-3 0 0,4-4-1 0,0 7 0 16,0-10-11-16,-4 10 10 16,4-6-10-16,4 3 10 0,-5-4-10 0,5 1 0 15,-1-4 0-15,1 1 0 0,-1 2 0 0,4 1-14 16,-4 0 2-16,1-4 0 0,3 0 12 0,0 4 0 15,3 0 0-15,-3-1 0 0,0 1-22 0,4-1-2 0,-1 1 0 0,1 3 0 32,-1 3-131-32,1-4-26 0,3 4-6 0,-4-3-945 0</inkml:trace>
  <inkml:trace contextRef="#ctx0" brushRef="#br0" timeOffset="28">24931 8471 230 0,'-14'-6'20'0,"14"6"-20"0,0 0 0 0,0 0 0 16,-4-4 196-16,4-2 36 0,0 3 6 0,4-3 2 15,-4 0-148-15,0 2-30 0,3-2-6 0,1 3 0 16,3-3-11-16,-4-4-1 0,1 7-1 0,3-3 0 16,0-4 14-16,-3 10 3 0,-1-9 1 0,1 9 0 15,-4 0 1-15,0 0 0 0,3-6 0 0,-3 6 0 16,0 0 6-16,0 0 2 0,0 0 0 0,0 0 0 0,0-3-8 0,0 3-2 15,0 0 0-15,0 0 0 0,0 0-19 0,0 0-4 16,0 0-1-16,0 0 0 0,0 0-28 0,0 0-8 16,0 0 0-16,0 0 0 0,0 0 13 0,0 0-1 15,0 0-1-15,0 0 0 0,0 0 8 0,0 0 1 16,0 0 1-16,0 0 0 0,0 0 5 0,0 0 1 16,0 0 0-16,0 0 0 0,0 0-11 0,0 0-1 0,0 0-1 0,0 0 0 15,4 9-6-15,-4-9 0 0,0 0-8 0,0 16 12 16,3-7-2-16,-3-9-1 0,0 0 0 0,0 10 0 15,0-10-9-15,0 9 0 16,0-9 0-16,-3 9 8 0,3-9 12 0,0 0 1 16,0 0 1-16,0 10 0 0,0-10-6 0,-4 9-2 0,8 1 0 15,-4-4 0-15,-4-3-4 0,4 6-1 0,4-2 0 0,-4 2 0 16,0-9-9-16,0 9 0 16,3 7 0-16,1-6 8 0,-4 2-8 0,3-6 0 0,-3 10 0 0,4-7 0 15,-1 1 0-15,1 2 0 0,-4-5 0 0,0 2 0 16,0 7 0-16,3-7 0 0,1 1 0 0,-1-1 0 15,-3 0 0-15,7 1 0 0,-3-4 0 0,3 4 0 16,0-7 0-16,0 6 0 0,0 0 0 0,0-2 0 16,4-7 0-16,-1 3 0 0,-10-3 8 0,11 6-8 15,0 0 0-15,-1-2 0 0,-10-4 0 0,7 0 8 0,4 0-8 0,-11 0 8 16,10 0-8-16,-10 0 8 0,0 0-8 0,0 0 0 16,11 0 0-16,-4 0 0 0,-7 0 8 0,11 0-8 15,-4-4 8-15,0-2-8 0,0 0 0 0,0 3 0 16,-7 3 0-16,7-7 0 0,-4-2 0 0,4 0 8 15,-3 6-8-15,0-7 0 0,3-6 8 0,-4 10-8 16,-3-3 0-16,4-4 8 16,-1 4-8-16,-3-7 0 0,4 7 9 0,-4-7-9 0,0 7 0 0,0-4 0 15,0-3 0-15,3 7 0 16,-3 0 0-16,0-7 0 0,0 6 0 0,0 1 0 0,-3 0 0 0,3 2 0 16,0-2 0-16,-4 0 0 0,4 5 0 0,0-5 0 15,0-3 0-15,0 8 0 0,0-5 0 0,0 3 0 16,-3-4 0-16,-1 1 0 0,1 9 0 0,-1-10 0 15,4 10 0-15,0-3 0 0,0 3 0 0,0 0 0 16,-3-6 0-16,3 6 0 0,-4-6 0 0,4 6 0 0,0 0 0 0,0 0 0 16,0 0 0-16,0 0 0 0,0 0 0 0,0 0 0 15,0 0 0-15,0 0-10 0,0 0 10 0,0 0 0 16,0 12-11-16,0-2 11 0,-4-7-10 0,8 13 10 16,0-7 0-16,-1 0 0 0,1 10 0 0,-1-3 0 15,1 3 0-15,-1-1 10 0,1-2-10 0,3 3 8 16,-4 0-8-16,4-4 0 0,0 4 0 0,0-6 0 15,-3 3 0-15,3 2 0 0,-3-2-12 16,3-3 12-16,0 2 0 0,-4 1 0 0,4-7 0 16,0 1 0-16,-3 5 0 0,3-5 0 0,-4-1 0 0,1 1 0 15,3-1-10-15,-3 0-1 0,3-5 0 0,-4 8 0 32,4-2-103-32,-3-1-21 0,3 0-4 0,-4-6-664 0,1 7-133 0</inkml:trace>
  <inkml:trace contextRef="#ctx0" brushRef="#br0" timeOffset="29">16962 7881 1036 0,'7'-6'92'0,"-4"6"-73"16,-3 0-19-16,4-3 0 0,3-3 172 0,0 6 30 16,-7 0 6-16,0 0 2 0,0 0-110 0,0 0-21 0,0 0-5 15,0 0-1-15,0 0-4 0,0 0-1 0,0 0 0 0,0 0 0 16,0 0-13-16,0 0-3 0,3 0-1 15,-3 0 0-15,7 0-31 0,-7 0-5 16,7 0-2-16,-7 0 0 0,0 0 6 0,4 9 1 16,-1 0 0-16,-3 1 0 0,-3-1 6 0,3-2 2 15,-7 2 0-15,3 10 0 0,-6-4-1 0,3-2 0 0,-4 9 0 0,1 0 0 16,-1-3-2-16,0 6 0 0,-3-6 0 0,4 6 0 16,-1 0-7-16,1-3-2 0,-1 3 0 0,4 3 0 15,0-3-7-15,0 0-1 0,0 3-8 0,0 1 12 16,3-4-12-16,4 3-8 0,-3-3 8 0,3 0-13 15,3-3 13-15,-3 9 10 0,4-9-2 0,3 3 0 16,-4 1-8-16,4-8 0 0,0 11 0 0,0-11 0 16,0 4 0-16,1-3 0 0,6 0 0 0,-4-6 0 15,4 2 13-15,-3 1-2 0,3-4-1 0,0-2 0 0,4 2-10 0,-4-8 12 16,0 5-12-16,4-3 12 0,-1-3-12 0,1-3 10 16,-4 7-10-16,0-7 10 0,0 0-10 15,4-7 0-15,-4 4 0 0,0-3 0 0,-3 3 0 16,3-3 12-16,0-4-4 0,4 1 0 15,-4 2-8-15,0-2 8 0,0 0-8 0,0-4 8 16,0-3-8-16,4 1-12 0,-4 2 2 0,-4-2 1 0,5-4 18 0,-5 3 4 16,4-3 1-16,0-6 0 0,-3 6 1 0,3 0 0 15,0 1 0-15,-3-1 0 0,-8-6-15 0,8 6 0 16,-1-6 0-16,1 0 0 0,-4 3 8 0,0-3-8 16,7 0 0-16,-3 6 0 0,-1-6 0 0,-3 3 0 15,4-3 0-15,0 9 0 0,-1-6 0 0,1 3 0 0,-4-3 0 0,0 4 0 16,4-1 0-16,-8 3 0 0,4 3 0 0,-3-2 0 15,-4-4 0-15,3 3 0 0,1 7 0 0,-4-1 0 16,0-2 0-16,0-4 0 0,0 10 0 0,3-3 0 16,-3 5 0-16,-3-2 0 0,3 6 0 0,0 0 0 15,0-9 0-15,0 9 0 0,0 0 0 0,0 0 0 16,-7 0 0-16,7 0 0 0,0 0 0 0,-4 0 0 16,4 0 0-16,-7-3 0 0,0 6 0 0,7-3 0 15,-7 0 0-15,7 0 0 0,-7 6 0 0,0-3 0 16,7-3 0-16,-4 6 0 0,1 4 0 15,-1-1 0-15,1 1 0 0,3-1 0 0,0 0 0 0,0 7 0 16,0-6 10-16,3 8-10 0,-3-2 10 0,4-3-10 16,-1 2 8-16,1 4-8 0,-4 0 0 0,3 0 0 15,-3 3 0-15,0 0 0 0,0-4 0 0,-3 14 0 16,-1-10 0-16,4 3 0 0,-3 3 0 0,-1 7 0 16,1-7 0-16,-1-3 9 0,4 3-9 0,0-3 8 0,-3 3 2 0,3-6 0 15,0 0 0-15,7-3 0 0,-4 6-2 0,-3-6 0 16,0-3 0-16,4 3 0 0,-1-1-8 0,1 1 12 15,-1-3-12-15,1 3 12 0,3-4-12 0,-4-2 0 16,5 3 0-16,-5-1 8 0,-3-2-8 0,7-4 0 16,-3 7 0-16,3-7 8 0,-4 1-8 0,1-4 0 15,3 3 0-15,-4-6 0 16,4-3-43-16,0 7-4 0,0-7-1 0,-3 0 0 16,-4 0-127-16,11-7-25 0,-1 4-6 0</inkml:trace>
  <inkml:trace contextRef="#ctx0" brushRef="#br0" timeOffset="30">19449 7841 979 0,'0'0'43'0,"0"0"9"0,0-4-41 0,3-5-11 0,-3 3 0 0,0-4 0 16,0 1 220-16,-3 0 43 0,3 9 8 0,0-7 1 16,-4-2-168-16,4 9-35 0,-3 0-6 0,-1-10-2 15,-3 7-20-15,7 3-4 0,-4-6-1 0,4 6 0 16,-3-9-7-16,3 9-1 0,0 0-1 0,0 0 0 16,-4 0 2-16,4 0 1 0,0 0 0 0,0 0 0 15,-7 6-7-15,4 3-2 0,-1-6 0 0,1 7 0 16,-1-1 18-16,1 7 3 0,3 3 1 0,-4-4 0 0,1 4-25 0,-1 6-5 15,1-3-1-15,-1 3 0 0,-3 0 0 0,4 4 0 16,-1-4 0-16,0 3 0 16,4 0-12-16,-3-3 0 0,3 4 0 0,0-4 0 0,0 3 9 0,0-3-1 15,0-6 0-15,3 9 0 0,1-3 13 0,-4 0 3 16,4-3 0-16,-1 3 0 0,1 0-24 16,-1 0 0-16,-3-3 0 0,4-3 0 0,3 6 11 15,-4-6-3-15,1 0 0 0,-1-4 0 0,1 4-8 16,-1-3 0-16,1-7 0 0,-1 7 0 0,1-3 0 0,3-4 0 15,0-3 0-15,4-3 0 0,-4 4 8 0,7-4-8 16,0 3 12-16,0-6-4 0,0-6 0 0,4 6-8 16,-1-3 12-16,5-4-4 0,-5 4-8 0,1-3 0 15,3-3 0-15,4 5 0 0,-4-2 8 0,4-3-8 0,-4-1 12 0,0 4-4 16,0-3-8-16,0 6 0 0,-7-4 0 0,4-2 0 16,0 6 0-16,-4-7 0 0,3-2 8 0,-3 2-8 15,1 1 0-15,-1 0 0 0,-4-1 0 0,4-5 0 16,-3 5 0-16,3 1 0 0,-3-4 0 0,-1-3 0 15,1-2 0-15,3 2 0 0,-3 3 0 0,-1-2 0 16,4-4 18-16,0 0 2 0,-3-6 0 0,3 9 0 16,0-6-6-16,-3-3-1 0,-1 7 0 0,1-8 0 15,-8-2-13-15,8 3 0 0,-4-3 0 0,0 3 0 16,0 6 0-16,-3-6 0 0,-1 6 0 0,1 0 0 16,-4 4 0-16,0 2 0 0,-7-3 0 0,7 1 0 15,-4 5 8-15,1-2 0 0,-4-4-8 0,3 7 12 16,4-7-12-16,-3 7 0 0,3-1 0 0,-4-2-10 15,4-4 10-15,0 7 0 0,0-7 0 0,4 6 0 16,-1 1 0-16,-3 6 0 0,-3-10 0 0,3 13 0 16,-4-3 0-16,4 3 0 0,0 0-8 0,0 0 8 15,0 0-8-15,0 0 8 0,0 0-8 0,0 10 8 0,4-1 0 0,-1 7 0 16,-3-4 0-16,0 4 8 0,0 3-8 0,0 0 0 16,0 6 0-16,0 0-8 0,-3-3 8 0,-1 3 12 15,4 3-2-15,0-3-1 0,0 3-9 0,4-3 12 16,-1 4-12-16,-3-4 12 0,0 0-12 0,-3-3 0 15,3 3 0-15,3 0 8 0,1 0-8 0,-1-3 0 16,1 3 0-16,-1 3 0 0,1-3 0 0,-1 0 0 16,1-3 0-16,-1 3 0 0,1 1 0 0,-1-8 0 0,1 7 0 15,-1-3 8-15,1-6-8 0,3 3 0 0,-4 0 0 16,5-4 0-16,-5 4 0 0,1-3-9 16,3-4 9-16,0-2-10 15,0-4-34-15,-4 4-6 0,4-1-2 0,4-9 0 16,0 6-152-16,-4-6-30 0</inkml:trace>
  <inkml:trace contextRef="#ctx0" brushRef="#br0" timeOffset="31">6622 11676 345 0,'0'0'31'0,"0"0"-31"0,0 0 0 0,0 0 0 15,0 0 391-15,0 0 72 0,-4-7 14 0,4 7 3 16,0 0-382-16,0 0-77 0,-7 0-21 0,7 0 8 16,-7 0-43-16,-4 0-8 0,4 7-1 0,4-7-1 15,-4 3 34-15,7-3 11 0,0 0 0 0,-7 6 0 0,3 3 33 0,4-9 14 16,0 10 2-16,0-1 1 0,0 1 13 0,0 5 2 15,4 1 1-15,-4-3 0 0,0 5-13 0,0-2-2 16,0 9-1-16,0-6 0 0,0 0-34 16,0 6-6-16,-4-6-2 0,4 9 0 0,-3-9 4 15,3 0 1-15,-4 3 0 0,4-4 0 16,-7-5 10-16,7 3 1 0,-3-7 1 0,-1 0 0 16,1 1 11-16,3-10 3 0,0 0 0 0,0 0 0 15,0 0 3-15,0 0 1 0,0 0 0 0,0-10 0 0,0-2-27 0,3-4-6 16,-3 0-1-16,4-2 0 0,-1-1-9 0,4 0 0 15,-3 0 0-15,-1-6 0 0,1 6-12 0,3-6 3 16,0 0 0-16,3 6 0 0,-6-3 1 0,7 0 0 16,-1 10 0-16,1-4 0 0,-4-3 8 0,3 10 0 0,1-7 0 0,3 7 8 15,0-4-8-15,4-2 0 0,-8 8 0 0,8-2 0 16,-4 0 0-16,4-1 0 0,-8 10 0 0,8-9 0 16,-4 9 0-16,4-7 0 0,-4 14 0 0,0-7 0 15,-3 6 0-15,3-3 0 0,-4 7 0 0,4-1 0 16,-3 7 0-16,0-7 0 0,-1 0 0 0,1 7 0 15,-1-3 0-15,-3-4 0 0,4 7 0 0,-4-7 0 16,0 1 0-16,4-1 0 0,-4-3 0 0,0-3-8 16,-7-3 8-16,3 7 0 15,-3-7 8-15,7 0-8 0,0 0 10 0,-7 0-2 0,11 0-8 0,-8-7 12 16,5-2-4-16,-1 6-8 0,0-7 11 0,-4-5-11 16,1 5 9-16,3-5-9 0,0 5 0 0,7-2 9 15,-14-4-9-15,10 7 0 0,-2-1 0 0,2-5 0 16,-3 5 0-16,0 7 0 0,4-10 0 0,-1 10 0 15,1-3-10-15,0-3 10 0,-11 9 0 0,7 0-9 0,3 0 9 16,1 0-8-16,-4 0 8 0,0 0-8 0,3 0 8 16,-2 6 0-16,-1-3 0 0,3 3 0 0,-3-6 0 0,4 3 0 15,-4 4 0-15,0 8 0 0,4-2 0 0,-4-4 0 16,0 7 0-16,3 3 0 0,-6 0 16 0,3-4 1 16,3 4 1-16,-3 0 0 0,4 0-8 0,-4-4-2 15,0 4 0-15,0-3 0 0,4-3-8 0,-4 2 0 16,0 1 0-16,3-4 8 0,-6 4-8 0,3 0 0 15,0-4-12-15,0-2 12 16,-7 5-42-16,4-5-1 0,-1-1 0 0,1 1 0 16,-1-1-93-16,1-3-20 0,-4-6-3 0,0 0-1 15,0 0-74-15,0 0-15 0</inkml:trace>
  <inkml:trace contextRef="#ctx0" brushRef="#br0" timeOffset="32">7722 11704 2707 0,'0'6'240'16,"-10"-3"-192"-16,3 13-38 0,0-7-10 15,3 10 58-15,1 0 10 0,-1-3 1 0,4 2 1 16,0 1-70-16,4-3-15 0,-1 3-2 0,1 0-1 15,-1-1-17-15,4-2-3 0,0 0-1 0,0-4 0 16,0 4-35-16,-3-7-7 16,3 1-2-16,0-1 0 15,-3 1 22-15,-1-1 4 0,-3-9 1 0,0 0 0 0,0 0 44 0,0 0 12 0,0 0 0 0,0 0 0 16,-7-9-135-16,7-1-21 0,-11 1-5 0</inkml:trace>
  <inkml:trace contextRef="#ctx0" brushRef="#br0" timeOffset="33">7638 11362 2869 0,'0'0'127'0,"0"0"26"0,0 0-122 0,0 0-31 0,0 0 0 0,0 0 0 16,0 0 31-16,0 0 0 0,0 0 0 0,0 0 0 31,0 0-47-31,7 3-8 0,0 3-3 0,3-2 0 16,-3 2-163-16,4-3-33 0,-4-3-6 0,-3 6-2 0</inkml:trace>
  <inkml:trace contextRef="#ctx0" brushRef="#br0" timeOffset="34">7842 11657 1191 0,'11'12'52'0,"-4"-5"12"0,0-4-51 0,4 9-13 0,-4 1 0 0,3-4 0 15,-3 1 0-15,4-1 0 0,-4 1 0 0,0 5 0 16,0-5 9-16,4-1-1 0,-8 0 0 0,4-2 0 15,-3 2 69-15,-1 0 14 0,1 1 2 0,-1-4 1 16,-3 4 2-16,0-7 0 0,0-3 0 0,0 9 0 0,0-9 0 0,0 0 1 16,0 0 0-16,0 0 0 0,4 10-42 0,-4-10-9 15,0 0-2-15,0 0 0 0,0 0-14 0,0 0-3 16,0 0-1-16,0 0 0 0,0 0-2 0,7-4 0 16,0-2 0-16,-7-3 0 0,3 6-3 0,1-13-1 15,-1 6 0-15,1-8 0 0,-4-1 3 0,4-6 0 16,-1 0 0-16,4 6 0 0,-3-9-15 0,-1 3-8 15,8-4 8-15,-4 4-8 0,0 3 0 0,0 0 0 16,0 4 0-16,4 5 0 0,-1-3 0 16,1 7 9-16,3 0-9 0,-7 2 0 15,3-2 0-15,5 9 0 0,-1-3 0 0,0 3 0 0,0 3 0 0,0-3 0 16,4 9 0-16,-4 1 0 0,-4 5 0 0,8 4 12 16,-4 0-4-16,4 0-8 0,-4 6 42 0,4-6 2 15,-4 6 0-15,0 0 0 0,-4 3-21 0,4-3-4 16,-3 3-1-16,0-3 0 0,3-3-6 0,-7 3-2 0,0-6 0 0,3 0 0 15,-6 3-10-15,3-3-16 0,-3-7 4 0,-1 10 1 32,1-9-85-32,-1 3-16 0,1-7-4 0,-4 0-706 0,0 7-141 0</inkml:trace>
  <inkml:trace contextRef="#ctx0" brushRef="#br0" timeOffset="35">7303 12372 2494 0,'0'0'55'0,"0"0"11"0,0 0 2 0,0 0 3 0,3 0-57 0,4 0-14 0,7 3 0 0,-10 3 0 16,6-6 0-16,-3 6 0 0,0-2 0 0,0 2-10 0,1-3 19 0,-1 6 4 15,3 1 1-15,-10-1 0 0,4 4-2 0,-1-1-1 16,4 7 0-16,-3-3 0 0,-1 3-2 0,1 6 0 16,-1 3 0-16,4 0 0 0,-3 7 25 0,0-1 5 15,-1 1 1-15,1 2 0 0,-1-2-20 0,4-1-3 16,-7-2-1-16,0 2 0 0,4-9 20 0,-1 3 3 15,1 1 1-15,-4-4 0 0,7-6-26 0,-4 6-5 16,1-7-1-16,-1-2 0 0,4-3-8 16,-7 2 0-16,4-5 0 0,-1-1 0 0,-3-3 12 0,0-6 1 15,0 0 0-15,0 0 0 0,8 4 7 0,-8-4 0 16,10 0 1-16,-6-10 0 0,-1 1 7 0,4-1 2 16,-3 1 0-16,3-7 0 0,3-3-6 0,-6-6-2 15,3 7 0-15,7-11 0 0,-7 1-22 0,4-6 0 16,-1-1 0-16,1-3 8 0,3 1-8 0,0-4 0 0,0 7 0 0,0-4 0 15,4 0 0-15,-7 4 12 0,3-1-4 0,-4 7 0 16,1 0-8-16,-1-3-12 0,1 9 4 0,0-3 0 16,-1-1 8-16,-3 8 0 0,0-1 0 0,-3 3 0 15,3 4-12-15,-4-4-1 0,1 6 0 0,-4 1 0 32,7 3-55-32,-7 3-12 0,0 3-1 0,0 0-1 0,0 0-116 0,0 0-23 0,7 0-5 0,4 3-1 15</inkml:trace>
  <inkml:trace contextRef="#ctx0" brushRef="#br0" timeOffset="36">10008 10675 1296 0,'0'0'57'0,"0"0"12"16,0 0-55-16,0 0-14 0,-3-6 0 0,-4-3 0 0,7 9 62 16,-4 0 10-16,4 0 1 0,-7-10 1 0,0 10-24 0,7 0-5 15,-7 0-1-15,0 0 0 0,-4 0-11 0,4 0-2 16,-3 0-1-16,3 7 0 0,0-4-2 0,0-3-1 16,0 6 0-16,7-6 0 0,-8 3 5 0,8-3 2 15,0 0 0-15,0 0 0 0,0 0 16 0,0 0 3 16,-3 9 1-16,3-9 0 0,0 10-2 0,0-10-1 0,-4 6 0 0,4-6 0 15,4 3-5-15,-1 4-1 0,1 2 0 0,-4-9 0 16,0 0-6-16,4 9-2 0,-1-2 0 0,1 2 0 16,-1-6-5-16,1 7 0 0,-1-4-1 0,1 3 0 15,3 1-9-15,-4-1-2 0,-3 0 0 0,4 1 0 16,3 6-10-16,-4-7-2 0,1 7-8 0,3-4 12 16,0 4-12-16,0 3 0 0,0-4 0 0,4 4 0 15,-4 9 9-15,3-2-9 0,1 8 8 0,3-6-8 16,-3 10 12-16,3-4-4 0,0 4 0 0,0-4 0 15,-3 7-8-15,-1-9-12 0,1 8 2 16,-4-8 1-16,0 8 9 0,0-5 0 0,-4-4 0 0,4 4 0 16,-7-1 12-16,4 4-1 0,-8-7-1 0,4 1 0 15,-3-1 1-15,-4 0 0 0,3-6 0 0,1 4 0 16,-4-4 1-16,0 3 1 0,0-9 0 0,-4 6 0 16,1-6-13-16,2-4 0 0,1 4-12 0,-3 0 12 15,-4-3 0-15,3-7 20 0,1 1-2 0,-1-1-1 0,-3 0-9 0,3 1-8 16,1-10 12-16,-4 6-12 0,3-6 13 0,0 0-4 15,-3-6-1-15,0 6 0 0,0-3 1 0,3-4 0 16,-6-2 0-16,3 0 0 0,0-1-1 0,0 1-8 16,-1-1 12-16,1-5-4 0,0 5-8 0,0 1 0 15,0-7 0-15,3 7 0 0,-3-1 0 0,0 1 0 16,4-1 0-16,-1 1 0 0,0 0 0 0,1-1 0 16,3 4-10-16,0-3 10 0,-4-1-20 0,8 1 3 0,-4-1 0 15,3 4 0 1,0-3-19-16,4 9-3 0,-3-10-1 0,3 10 0 15,0-3-128-15,0-3-27 0,0 6-5 0</inkml:trace>
  <inkml:trace contextRef="#ctx0" brushRef="#br0" timeOffset="37">10781 10544 2059 0,'0'0'91'0,"0"0"19"0,0 0-88 0,0 0-22 0,0 0 0 0,0 0 80 16,0 0 12-16,0 0 3 0,0 0 0 15,-4 9-67-15,4-9-12 0,-3 6-4 0,-1 4 0 16,-10-7-12-16,7 6 0 0,7-9 0 0,-3 16 0 16,-11-7 0-16,3 10-8 0,0-3 8 0,4 0 0 15,0 2 0-15,-7 1 0 0,0 0 0 0,0 9 0 16,3-3 24-16,-3 3 1 0,-7 7 1 0,3-1 0 15,4 10-5-15,0 0-1 0,-3 3 0 0,-1-3 0 16,-3 10 8-16,7-7 2 0,7-4 0 0,-8 1 0 16,1 0-22-16,7 3-8 0,4-3 0 0,3 0 0 15,-7-6 0-15,3 6 0 0,4 0 0 0,-3-4 0 16,3-2 0-16,0 0 0 0,0-4 0 0,10 1 0 16,4-7 0-16,0 6 0 0,-3-6 8 0,0-2-8 15,6 2 20-15,-3-3 0 0,0-3 1 0,-3 3 0 0,0 0-9 0,6-6-3 16,1 6 0-16,0-6 0 0,-8 0-18 0,8-1-4 15,3 1-1-15,-3 3 0 16,-1-9-90-16,1 5-19 0,3-2-3 0,4-6-621 16,-1-1-124-16</inkml:trace>
  <inkml:trace contextRef="#ctx0" brushRef="#br0" timeOffset="38">10982 11070 1558 0,'-21'0'69'0,"21"0"15"0,0 0-68 0,0 0-16 16,0 0 0-16,0 0 0 0,0 0 105 0,0 0 18 16,0 0 3-16,0 0 1 0,-11 0-74 0,11 0-14 15,0 0-3-15,0 0-1 0,0 0 2 0,0 0 1 16,0 0 0-16,0 0 0 0,7 0-16 0,-7 0-3 15,0 0-1-15,4 10 0 0,3-4 11 0,-4-3 3 16,-6 7 0-16,-1-4 0 0,4 3 1 0,0 1 1 0,-3-1 0 0,-4 1 0 16,0-1-10-16,0 0-3 0,10 7 0 15,-6-7 0-15,-8 7-7 0,4-3-2 16,11 2 0-16,-4 1 0 0,-4-3 11 0,4 2 1 0,4 4 1 0,-1 0 0 16,8-3-9-16,-4-1-1 0,-7-2-1 15,3 6 0-15,8-4-14 0,-4 4 9 16,-11 0-9-16,4-3 8 0,7 2-8 0,-3-2 12 0,-4-3-12 15,-4 12 12-15,4-10-12 0,4 4 0 16,3-6 0-16,-3 2 0 0,-4 1 8 0,0-3 0 0,10 2 0 0,1 4 0 16,-4-9 4-16,0 8 0 0,7-11 0 0,0 8 0 15,4-2-4-15,-1-4 0 0,-6 1 0 0,3-1 0 16,7-3-8-16,-7-6 0 0,-3 4 0 0,3 2 0 16,0-6 10-16,0 0-10 0,-3 0 12 0,-4 0-12 15,3-6 13-15,-3 2-4 0,8-2-1 0,-5-3 0 16,-6-1 8-16,-1 1 2 0,8-1 0 0,-1 1 0 0,-3-7-3 0,0 4-1 15,4-7 0-15,0-3 0 0,3 3-2 0,-4-9-1 16,-3 9 0-16,4-9 0 0,7-3-11 0,-8 2 8 16,-6 1-8-16,3 0 8 0,7-3-8 0,-4 2 0 15,-2 1 0-15,-1 0 0 0,-7-3 0 16,3 12 0-16,8-9 0 0,-4 2 0 0,-11 8 0 0,4 2 0 16,7 3 0-16,0-2 0 0,-3 2-8 0,-4 1 8 15,0 2 0-15,3 7 0 0,4-6 0 0,-3 2 0 16,-11-2-9-16,7 9 9 0,7-3 0 15,0-3 0-15,-14 6-8 0,7 0 8 0,0 0 0 0,0 0-8 16,0 0 8-16,0 0 0 0,0 0-10 0,0 0 10 16,0 0-8-16,0 9 8 0,-4 0-9 0,-3 1 9 15,7 6-10-15,0-7 10 0,0 10 0 0,0 0-9 0,-3-4 9 0,3 10 0 16,7-3 0-16,-7 3 0 0,-7-6 0 16,3 6 0-16,8 3 0 0,-4-2 0 15,-4-1 0-15,1-3 0 0,6 9 0 0,4-9 0 0,0 9 0 0,-3-2 0 16,-8-8 0-16,8 11 8 0,3-10-8 0,-3 3 8 15,-8-6-8-15,8 6 0 0,6 0 0 0,-6-6 8 16,3-1-8-16,-4 1 0 0,1-3 0 0,6-3 8 16,1 2-8-16,-8 1 0 0,-3-4 0 0,8-5 0 31,-1 2-20-31,-4 7-6 0,-3-13-1 0,0-3 0 0,0 0-85 16,0 0-16-16,0 0-4 0,0 0-1 15,-3 6-69-15,3-6-14 0,0 0-2 0,0 0-1 0</inkml:trace>
  <inkml:trace contextRef="#ctx0" brushRef="#br0" timeOffset="39">11871 11810 1094 0,'0'0'97'0,"0"0"-77"16,0 0-20-16,0 0 0 0,0 0 192 0,0 0 34 15,0 0 7-15,0 0 2 0,0 0-139 0,0 0-27 16,0 0-5-16,0 0-2 0,0 0-35 0,7 10-7 15,4-1-2-15,-4 1 0 0,0-1-8 0,3 7-2 16,1-7 0-16,-1 7 0 0,1-4-8 0,-4 10 0 16,0-9 0-16,0 6 0 0,0 0 0 0,-3 6 10 15,-1 0-1-15,-3 0 0 0,0-3-9 0,-3 3 0 16,-4-6 9-16,3 6-9 0,-6-6 9 0,3 6-9 0,-4-7 12 0,4 1-12 16,-4-3 16-16,1-3-4 0,-1 2-1 0,4-5 0 15,0-1-25-15,-3-3-5 0,6-3-1 0,4-3 0 31,-7 7-178-31,7-7-36 0,-18-7-7 0,18 7-2 0</inkml:trace>
  <inkml:trace contextRef="#ctx0" brushRef="#br0" timeOffset="40">12132 11221 1666 0,'0'0'74'0,"0"0"15"0,-7 0-71 0,0-6-18 16,3 3 0-16,4 3 0 0,0 0 61 0,0 0 9 15,0 0 2-15,0 0 0 0,0 0-16 0,0 0-4 16,0 0 0-16,0 0 0 0,0 0-1 0,0 0-1 0,4 9 0 0,7-3 0 16,-4-3-2-16,0 7 0 0,-4-1 0 0,4-3 0 15,0 4 1-15,-3-1 0 0,-1 1 0 0,4-1 0 16,-3 7-18-16,3-4-4 0,0 4-1 0,-3 3 0 16,3 0-10-16,-4 6-3 0,4 0 0 0,0-3 0 15,0 3 1-15,0 3 0 0,0-3 0 0,0 0 0 16,1 0-14-16,-1-3 0 0,0-3 0 0,0 3 0 15,3-3 28-15,-3-7 4 0,0 4 0 0,0 0 0 16,4-4-17-16,-4-2-3 0,0-1-1 0,0 1 0 0,-3 2 3 16,3-9 1-16,-7-3 0 0,0 0 0 0,3 10-2 0,-3-10 0 15,0 0 0-15,7 0 0 16,-7 0-3-16,0 0-1 0,0 0 0 0,7 0 0 0,0 0 1 16,-7 0 0-16,8-4 0 0,-5-2 0 0,4-3 7 0,0-1 2 15,-3 4 0-15,3-6 0 0,0-4 5 16,0-3 0-16,3 0 1 0,-3 0 0 0,4-12-9 15,0 3-3-15,3 0 0 0,-4-1 0 0,1-2-13 0,3 0 8 16,4-4-8-16,-4 1 0 0,-4-1 0 0,1 1 8 16,0 2-8-16,-1-2 0 0,-3-1 0 0,0 1 0 15,0 6 0-15,0 3 0 0,0-7 0 0,0 1 0 16,-3 3-10-16,0 9 10 0,-1-6-16 0,1 6 1 0,-1 3 1 16,-3 7 0-1,4-1-23-15,3 1-5 0,-4 0-1 0,1 9 0 16,-4 0-87-16,7-7-18 0,3 7-3 0,-3 7-692 0,-7-7-138 0</inkml:trace>
  <inkml:trace contextRef="#ctx0" brushRef="#br0" timeOffset="41">12739 10572 1209 0,'-11'-13'53'0,"1"-2"25"0,6 5-78 15,1 1 0-15,-4-1 0 0,3 4 162 0,-3-3 30 16,3-1 5-16,1 7 2 0,-1-3-127 0,4 6-26 15,0 0-5-15,0 0-1 0,0 0-9 0,0 0-3 16,0 0 0-16,7 6 0 0,-3-3 4 0,3 13 0 16,4-7 0-16,-4 10 0 0,3 0 2 0,1 6 1 15,-1 3 0-15,1-3 0 0,3 13-4 0,0-3-1 16,0-1 0-16,4 4 0 0,-4-4-7 0,0 13-2 16,4-6 0-16,-4 6 0 0,0-3 11 0,0 3 1 0,0 3 1 15,-3-3 0-15,-1-3-13 0,1 0-2 16,0 0-1-16,-4 0 0 0,0-7-3 0,0 7-1 15,-4 3 0-15,1-3 0 0,-1 0 14 0,-3 0 4 16,-3 0 0-16,-1 0 0 0,-3 0-22 0,0-7-10 0,-3 7 10 16,-1-6-10-16,-3 0 12 0,-4 2-4 0,4-5-8 0,-3-7 12 15,2 10-4-15,-2-13 0 0,-4 3-8 0,6-3 12 16,-2-6-12-16,-1 0 0 0,4-1 0 0,0-8-10 31,0 2-92-31,0-8-18 0,0-4-4 0,0 0-1086 0</inkml:trace>
  <inkml:trace contextRef="#ctx0" brushRef="#br0" timeOffset="42">11367 9007 1094 0,'0'0'97'0,"3"0"-77"16,-3 0-20-16,0 0 0 0,4-6 188 0,3 6 35 15,7 0 6-15,-7 0 2 0,-7 0-147 0,0 0-30 16,17 0-6-16,-2 0 0 0,-5 0-30 0,8 6-6 16,-4-6 0-16,11 3-1 0,-1 3-11 0,1-6 0 15,-4 10 0-15,0-10 0 0,4 0 0 0,0 6 0 16,-8-3 0-16,4-3 0 0,-3 0 0 0,0 0 0 15,-1 7 0-15,1-14 0 0,-7 7-9 0,3 0-4 16,0 0-1-16,-4 0 0 16,1 0-43-16,0 0-9 0,-4-3-2 0,3 3-508 0,-10 0-103 0</inkml:trace>
  <inkml:trace contextRef="#ctx0" brushRef="#br0" timeOffset="43">11465 9161 1785 0,'-21'6'79'0,"21"-6"17"0,0 0-77 16,0 0-19-16,0 0 0 0,0 0 0 0,0 0 171 0,11 3 30 16,6 3 7-16,-3-2 0 0,1-4-163 0,-1 0-33 15,10 0-12-15,1 6 9 0,3-6-24 0,-3 0-5 16,0 0 0-16,-1 0-1 16,5 0-15-16,-5 0-2 0,5 0-1 0,-5 0 0 15,1-6-68-15,0 2-13 0,-4-2-4 0</inkml:trace>
  <inkml:trace contextRef="#ctx0" brushRef="#br0" timeOffset="44">10957 12177 2358 0,'0'0'104'0,"0"0"22"0,-10 0-101 0,10 0-25 0,0 0 0 0,0 0 0 16,0 0 36-16,0 0 1 0,10 0 1 0,4 0 0 31,8-3-56-31,-1-3-11 0,0 6-3 0,4-3 0 16,10 3 5-16,-3-6 1 0,-8 6 0 0,8 0 0 0,3 0 4 0,1-4 1 0,-5 4 0 0,5 0 0 15,-5 0 21-15,1 4 16 0,3-4-2 0,-6 6-1 16,-8-3-29-16,4-3-5 0,6 6-2 0,-6-6 0 31,-7 0-14-31,-1 0-3 0,4 0-1 0,-6 0-579 0,-1 0-115 0</inkml:trace>
  <inkml:trace contextRef="#ctx0" brushRef="#br0" timeOffset="45">11067 12488 2397 0,'-18'0'106'0,"18"0"22"0,11 3-102 0,-4-3-26 16,-7 0 0-16,10 0 0 0,8 0 52 0,3-3 6 16,4 3 1-16,-1-6 0 0,1 2-49 0,3-2-10 0,4 3 0 0,3-3 0 15,-6-4-14-15,2 7 0 0,8-3 0 0,-4-3 0 32,4 2-109-32,-3 4-21 0,-8 3-5 0,-4-6-835 0</inkml:trace>
  <inkml:trace contextRef="#ctx0" brushRef="#br0" timeOffset="46">17212 10961 1785 0,'0'0'79'0,"0"0"17"16,0 0-77-16,0 0-19 0,0 0 0 0,-3 3 0 0,-1 6 114 0,4-9 19 16,0 0 4-16,-7 7 1 15,3-4-50-15,4-3-11 0,0 0-1 0,0 0-1 16,0 0-42-16,4 6-8 0,-4-6-1 0,7 9-1 16,-3 1-23-16,3-4 8 0,-4 3-8 0,4 4 0 15,0-4 15-15,4 7-2 0,-1 3 0 0,1-3 0 0,0 12 8 0,-1-3 2 16,1 3 0-16,3 0 0 0,-4 13-3 0,1-3 0 15,3-1 0-15,-3 4 0 0,3 6-20 0,-7-3 0 16,3 0 0-16,5 0-12 0,-1 0 36 0,-7-7 6 16,0 7 2-16,0-6 0 0,7-4-20 0,0 4-4 15,0-7-8-15,0 1 12 0,4-7 12 0,0 0 3 16,-4-6 0-16,0 6 0 0,0-6 1 0,-4-7 0 0,5 4 0 0,-1-7 0 16,0 1-9-16,-4-1-2 0,1 0 0 0,0-9 0 15,-1 7-2-15,-3-7-1 0,4 0 0 0,-8-7 0 16,4 7-4-16,0-3-1 0,0-6 0 0,1-7 0 15,-1 7 5-15,0-7 1 0,0 4 0 0,0-7 0 16,0-6-1-16,0 0 0 0,3-4 0 16,1-5 0-16,0-1-6 0,-1-2-8 0,1-7 11 15,-1 0-11-15,1 0 8 0,0-3-8 16,-1 0 0-16,-3-3 0 0,0 6 0 0,4-9 0 0,-1 6 0 0,1 3 0 16,0-10 0-16,-1 10 0 0,1-9 0 0,-1 9 0 15,-3-3-12-15,0 3 12 0,4 10-13 0,0-4 5 16,-1 4-9-16,4-1-2 0,-7 13 0 0,7-3 0 15,-3 6-23-15,0 1-5 0,-4 2-1 0,0 6 0 16,0 1-104-16,-4 3-22 0,-3 6-4 0,0 0-651 16,0 0-131-16</inkml:trace>
  <inkml:trace contextRef="#ctx0" brushRef="#br0" timeOffset="47">19385 11196 1839 0,'0'0'40'0,"0"0"9"0,0 0 2 0,0 0 1 0,0 0-42 0,0 0-10 0,0 0 0 0,0 0 0 15,0 0 48-15,0 0 8 0,0 0 2 0,0 0 0 16,0 0-31-16,0 0-7 0,-7-3 0 0,7 3-1 16,-3-7-19-16,-1 7 0 0,-3-3 8 0,0 3-8 15,0-6 25-15,0 6 2 0,-4 0 0 0,1 0 0 0,-1 0 20 0,-3 0 4 16,0 0 1-16,-4 6 0 0,-6-3-9 0,-1 4-2 15,-3-4 0-15,-1 6 0 0,-2-2-23 0,-5-4-5 16,1 9-1-16,-4-2 0 0,4-1 17 0,0 0 3 16,3 4 1-16,0-7 0 0,0 4-33 0,1-1 0 15,-1 0 0-15,4-2 0 0,-4 2 0 0,4-6 0 16,0 4 0-16,-1 2 0 0,-2-9 0 0,2 9 20 0,5-9-4 16,2 7 0-16,1-7-6 0,0 3-2 15,4-3 0-15,2 0 0 0,-2 0 4 0,3 0 0 0,0 0 0 0,3 0 0 16,0 0 0-16,1-3 0 0,3-4 0 0,0 7 0 15,3 0 6-15,4 0 2 0,-7 0 0 16,7 0 0-16,0 0-20 0,0 0 0 0,0-9 0 0,4 9 0 16,-1-9 0-16,1 2 0 0,6 4 0 15,-3-3 0-15,0-4 8 0,4 7-8 16,0-6 9-16,-1-4-9 0,-3 10 8 0,4-6-8 0,-1-1 0 0,1-5 0 16,0 5 0-16,-1 1 8 0,1 0-8 0,-4-1 0 15,7-6 0-15,-4 7 8 0,-3-10-8 0,4 13 0 16,0-7 8-16,-4 4-8 0,3 0 0 0,-3-7 9 15,-3 7-9-15,6 2 0 0,-2-2 0 0,-1-1 0 16,0 1 0-16,0 6 0 0,-4-10 0 0,4 10 0 16,0-6 0-16,0 3 0 0,-3-4 0 0,3 7 0 0,0-3 0 0,4 6 0 15,-4-3 0-15,-7 3 0 0,7-7 0 16,-7 7 0-16,0 0 0 0,7 0 0 0,-7 0 0 0,0 0 0 16,0 0 0-16,0 0 0 0,0 0 0 0,0 0-9 15,0 0 9-15,0 0 0 0,0 0-8 0,-4 7 8 16,1-4 0-16,-4 6 0 0,0 1-12 0,0 5 4 15,-1-5 8-15,-2-1-13 16,-1-3-15-16,1 4-4 16,-4-1 0-16,0 1 0 0,3 5 32 0,-7-2 0 0,4 2 0 0,-3-2 0 0,-1 3-12 15,0 2 3-15,1-2 1 0,-1-3 0 0,0 2 8 0,4 4-8 16,0-3 8-16,0-7-8 0,3 7 8 0,1-4 0 16,-1-2 8-16,8-4-8 0,-4 4 12 0,3-7-3 15,1 9 0-15,-1-2 0 0,8-1-9 0,-1 0 8 16,-3-5-8-16,7 11 8 0,0-5-8 0,0-1 0 15,0 1-10-15,4 5 10 0,0-5 0 0,-1 5-9 0,1-2 9 0,-1 3 0 16,-3-4-21-16,4 4 1 0,0 3 0 0,-1-4 0 31,1-5-44-31,-1 8-9 0,1-8-2 0,3-1 0 16,0-2-25-16,0-7-6 0,0 3-1 0,4-3-565 0,0-3-112 0</inkml:trace>
  <inkml:trace contextRef="#ctx0" brushRef="#br0" timeOffset="48">19678 10838 2804 0,'-14'-3'62'0,"7"3"13"0,0 0 2 0,-7 0 1 0,3 0-62 0,4 3-16 15,7-3 0-15,0 0 0 0,0 7 0 0,4 2 0 16,-1 0 0-16,4 7 0 0,4 3 0 0,-1 3 0 16,4 3 8-16,4 3-8 0,3 4 0 0,0 5 0 15,1-2-12-15,-5 2 12 0,4 7 0 0,4-6 0 0,-7 6 0 0,-1-7 0 16,-3 7-8-16,4 0 8 0,-4 6 0 0,0-6 0 15,-3 3 0-15,-1-3 16 16,5 3-2-16,-1-3 0 0,-7-6 23 0,3 3 5 16,1-7 1-16,-1-3 0 0,1-6-18 0,0 4-3 15,3-14-1-15,-4 10 0 0,1-12 9 0,3 3 2 16,-3-7 0-16,-1 1 0 0,4-10-20 0,-3 0-3 0,-4 0-1 0,4-10 0 16,-1 1-8-16,1 2 0 0,3-11 0 0,-4-1 8 15,1-6 5-15,3-4 1 0,0-5 0 0,0-4 0 16,0-6-6-16,-3 1-8 0,3-1 11 0,0-10-11 15,-3 7 8-15,3-6-8 0,-4 6 0 0,5-3 0 16,-1-4 0-16,-4 7 0 0,4-6 0 0,1 3 0 16,-1-3 0-16,-4 6 0 0,4 3 0 0,0-3 0 15,-3 6 0-15,3 0 0 0,-3 0 0 0,3 4 0 16,-4 2 0-16,1 1-9 0,0-1-1 0,-4 13 0 16,3-3-35-16,-3 6-7 0,0 4-2 0,0 2 0 15,-3 4-85-15,-1-4-17 16,1 10-3-16,-4 3-653 0,0 0-130 0</inkml:trace>
  <inkml:trace contextRef="#ctx0" brushRef="#br0" timeOffset="49">21417 11302 2588 0,'0'0'115'0,"0"0"23"0,0 0-110 0,0 0-28 16,0 0 0-16,4 0 0 0,-1-9 30 0,4 9 1 16,4 0 0-16,-4 0 0 0,3-3-18 0,5-3-3 15,2 6-1-15,1-7 0 0,3 4-9 0,4 3 8 16,10-6-8-16,0 6 8 0,4-3 0 0,3-3-8 16,-6 6 12-16,6-4-4 0,0-2-8 0,-3 3 10 15,-7 3-10-15,0 0 10 0,-1-6-10 0,-2 6 0 16,-5-3 0-16,-2 3 0 15,-5-7-79-15,4 7-14 0,-3 0-3 0,0 0-672 16,-8 0-133-16</inkml:trace>
  <inkml:trace contextRef="#ctx0" brushRef="#br0" timeOffset="50">23738 10785 1555 0,'0'0'68'0,"-3"0"16"0,-4 0-68 0,3 0-16 0,-3-3 0 0,0 6 0 15,4-3 158-15,-4 6 28 0,0-3 6 0,-4-3 0 0,4 10-167 0,-4-4-33 16,1 4-8-16,-1 8 0 0,-3-8 7 0,0 9 9 16,-4 3-13-16,1 0 5 0,-1 3 27 0,0 0 5 15,-3 3 2-15,4 6 0 0,-5 1 29 0,-2-4 5 16,3 10 2-16,-4-3 0 0,-3-1-21 0,3 4-4 0,-3-3-1 15,0-4 0-15,-1 4-8 0,5-10-3 0,-5 7 0 0,8-1 0 16,-3 1-9-16,6-7-3 0,-3 0 0 0,0-9 0 16,3 6-13-16,0-6 9 0,1-10-9 0,3 7 8 15,-4-10 0-15,4-3 0 0,0-3 0 0,-4-3 0 16,4-3-8-16,0-4-14 16,3-5 3-16,-3 2 1 0,-4-12 0 0,4 6 0 0,7-9 0 0,-3-3 0 15,-1 2 2-15,4 1 0 0,0-6 0 0,7-1 0 16,4-2 8-16,-1 2 11 0,1-9-3 0,6 0 0 31,8-3-32-31,-4 10-6 0,0-4-2 0,4 3 0 0,-1 1 32 0,4 5 0 16,1 4 0-16,-1 0 0 0,0 3 0 0,4 6 0 0,-4 3 0 0,4 4 0 15,-1 2 0-15,1 4 0 0,0-3 0 0,-1 9 10 16,5 0 6-16,-5 0 2 0,1 9 0 0,0 0 0 16,-1 1 7-16,1 5 2 0,-4 4 0 0,0 6 0 15,1-3-1-15,-5 13 0 0,1-4 0 0,3 1 0 0,-7 8 4 16,4-2 1-16,-8 0 0 0,4 2 0 0,1-2-31 0,-1-4 8 15,-4 1-8-15,4-4 0 0,-3-6 0 0,3 4 0 16,-3-4 0-16,3 3-10 0,-4-9-11 0,4 6-3 16,1-6 0-16,-1-4 0 15,0 1-104-15,0-3-22 0,3 2-4 0,1-5-610 16,0-1-121-16</inkml:trace>
  <inkml:trace contextRef="#ctx0" brushRef="#br0" timeOffset="51">24306 10635 2390 0,'0'0'52'0,"0"0"12"0,0 0 1 0,0 0 3 0,0 0-55 0,0 0-13 0,0 0 0 0,0 0 0 15,0 0 31-15,0 0 3 0,0 0 1 0,0 0 0 16,0 0-19-16,11-4-4 0,0-2-1 0,3 6 0 15,3 0-11-15,4-3 0 0,-3-3 0 0,3 6-11 16,4-3 11-16,-4 3-8 0,4-7 8 0,0 7-8 16,-4-3 8-16,7 3 0 0,-3 0 0 0,-4 0 0 15,0 3 0-15,0-3 0 0,0 7 0 0,-3-7 0 16,0 3 0-16,-1 3 0 0,1-3 0 0,-1-3 0 16,1 0 0-16,0 6 0 0,-1-6 8 0,1 4-8 15,3-4 10-15,-7 6-2 0,4-6-8 0,-4 6 12 16,0-3-4-16,-3-3 0 0,-1 10-8 0,-3-4 12 0,0-3-1 0,1 3-1 15,-8-6 0-15,3 3 0 0,-6 7 2 16,3-10 1-16,0 6 0 0,-4 4 0 0,-3-1 3 0,0 0 0 16,-4-2 0-16,1 2 0 0,-1-6 1 0,1 7 1 15,-5 5 0-15,5-5 0 0,-4 5-6 0,0-2-2 16,0 3 0-16,-1-7 0 0,1 10-10 0,4-4 0 16,-4 1 0-16,3-3 0 0,0 6 0 15,4-1 0-15,-3 7 0 0,-1-6 0 0,4 6 0 0,-3 0 0 16,3-3 0-16,-4 10 0 0,4-4-9 0,-4 6 9 15,1-5-12-15,3 5 12 0,-4-6 0 0,4 1-8 16,-4-4 8-16,1 3 0 0,-1-3 0 0,4 0 0 16,-3-3 8-16,3 0-8 0,0-3 8 0,3-7-8 15,-3 4 0-15,3 3 0 0,1-10 8 0,3 7-8 16,0-7 0-16,0 1 0 0,-4-1 16 0,4-3-4 16,0-6 0-16,0 0 0 0,0 0-3 0,4 10-1 0,-4-7 0 0,0-3 0 15,0 0-8-15,0 0 0 0,-4 9 0 0,4-9 0 16,-3 7 0-16,-4-4 0 0,7-3 0 0,-4 6 0 15,-3-6 12-15,7 0 0 0,0 0 0 0,0 0 0 16,-3 0 4-16,-1-6 0 0,1 3 1 0,-1-4 0 16,1-2 4-16,-1 0 1 0,4-4 0 0,-4-3 0 15,1 1-12-15,-1-4-2 0,-3 0-8 0,0 0 12 16,0-6-12-16,0 0 0 0,-7 3 0 0,4-3 0 16,-1-3 0-16,-3 3 0 0,0-4 0 0,-4-5 0 15,4 6 0-15,0-4 9 0,3 4-9 0,-3-6 8 0,0 5-8 16,3-5 0-16,1 6 9 0,-1 0-9 15,1 2 0-15,-1-2 0 0,4 9 0 0,-4-6 8 16,1 6-8-16,3 1 0 0,0 2 0 0,0 0 0 16,3 7 0-16,-3-4-8 0,4 4 8 0,-1 3-8 15,1-4-3-15,-1 1 0 0,1 9 0 0,3 0 0 16,0 0-14-16,0 0-3 0,0 0-1 0,0 0 0 16,0 0-21-16,0 0-4 0,0 0-1 0,0 0 0 15,0 0-138-15,0 0-28 0,0 0-6 0</inkml:trace>
  <inkml:trace contextRef="#ctx0" brushRef="#br0" timeOffset="52">25640 10424 1785 0,'0'0'159'15,"0"0"-127"-15,0 0-32 0,3-6 0 16,1-3 80-16,-1 3 11 0,1-4 1 0,3 10 1 15,0-9-65-15,-3 6-12 0,-1-4-4 0,4 7 0 0,-7 0 21 0,0 0 4 16,0 0 1-16,0 0 0 0,0 0 11 0,0 0 3 16,0 0 0-16,0 0 0 0,0 0-23 0,0 0-4 15,4 7-1-15,3 2 0 0,-4-6-3 0,1 13-1 16,-1-1 0-16,4-2 0 0,-3 12 0 0,3-6 0 16,-3 9 0-16,3 3 0 0,3 1-9 0,1-1-3 15,-4-3 0-15,3 7 0 0,-3-4-8 0,4 4 0 16,-4-1 0-16,0 1 8 15,4-1-8-15,-8-2 0 0,4 2 0 0,-3 7 8 0,-4-3-8 16,3 5 12-16,-3-5-12 0,0 0 12 0,0 6-12 0,-3-10 0 16,-4 4 0-16,3-4 0 0,1 1 0 0,-4-1 8 15,0-6-8-15,0-3 8 0,0-3 5 0,3 4 1 16,-3-8 0-16,0 7 0 0,0-9 11 0,3-3 3 16,1 2 0-16,-4-5 0 0,3-1-28 0,-3 1 0 0,0-1 0 0,0-3 0 15,4-6 12-15,-5 3-4 16,1-3 0-16,0 0 0 0,0 0 4 0,-3 0 1 0,-1-3 0 0,1-3 0 15,-5 3-1-15,1-7-1 0,-3 1 0 0,3-4 0 16,3 4-11-16,-7 0 0 0,1-1 0 0,-4-2 0 16,3-4 20-16,0 7 11 0,4-7 2 0,0 3 1 15,0-2-34-15,3 5-12 0,4-5 0 0,-3 2 0 16,3-3 12-16,3 7 15 0,1 0-3 0,-1-1-1 31,1 1-33-31,3 2-6 0,-4-2-2 0,4 0 0 0,0 9-2 0,0-7 0 0,0 7 0 0,0-3 0 31,0 3-64-31,0 0-14 0,7-6-2 0,-7 6-1 0,0-9-99 16,0 9-20-16</inkml:trace>
  <inkml:trace contextRef="#ctx0" brushRef="#br0" timeOffset="53">24829 11506 1940 0,'0'0'43'0,"0"0"9"0,0 0 1 0,0 0 1 16,0 0-43-16,0-6-11 0,3-3 0 0,1 6 0 0,3-4 47 0,0-2 7 16,0 9 2-16,3-3 0 0,-3-4-10 0,0 7-2 15,4-9 0-15,-4 9 0 0,-7 0 16 0,7 0 2 16,-7 0 1-16,0 0 0 0,0 0 4 0,0 0 1 16,0 0 0-16,7 0 0 0,-7 0-3 0,0 0 0 0,0 0 0 0,7 9 0 15,-3 1-33-15,-4-10-8 0,3 9 0 0,-3-2-1 16,4-4-13-16,-4-3-2 15,0 0-8-15,0 9 12 0,0 0 4 0,3 4 1 0,-3-13 0 0,4 9 0 16,-4 1-17-16,3-1 0 0,8 1 0 0,-7-1 0 16,3 10-10-16,0 0-2 0,0-4-1 0,0 4 0 15,0 0 22-15,0 0 5 0,-4 6 1 0,4-6 0 16,-3 6-15-16,-1 0 0 0,5 3 0 0,-5-9 0 16,1 6 0-16,-1-6 0 0,1 0 0 15,-4-1 0-15,3-2 0 0,-3 3 20 0,4-10-2 0,-1 7-1 16,1-7 0-16,-1 7 0 0,1-6 0 0,-1-7 0 15,-3-3 11-15,7 9 1 0,-7-9 1 0,7 0 0 16,1 6-30-16,-8-6 0 0,0 0 0 0,10-6 0 16,-3-3 0-16,0-1 20 0,0 1-2 0,0-10-1 15,-3 3-2-15,-1 4-1 0,1-10 0 0,-1 3 0 16,1-3-14-16,-1-9 9 0,1 2-9 0,3 1 8 0,-3-6-8 0,3 6 0 16,0-7 0-16,0 1 0 0,3 5 0 0,-3-5 0 15,4 6 0-15,0 3-11 0,-1-4 1 0,1 11 0 16,3-8 0-16,-4 8 0 15,5 2-54-15,-1-3-12 0,3 0-1 0,1 4-1 16,0-4-157-16,-1 0-31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39:05.5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12160 9769 288 0,'0'0'25'0,"0"0"-25"15,0 0 0-15,0 0 0 0,0 0 156 0,0 0 27 16,0 0 5-16,0 0 0 0,0 0-110 0,0 0-22 16,0 0-5-16,0 0-1 0,0 0-31 0,11-3-7 15,-4 3 0-15,-7 0-1 0,0 0 44 0,7-6 9 16,-4 3 1-16,-3 3 1 0,0 0 30 0,0 0 5 15,0 0 2-15,0 0 0 0,0 0-35 0,0 0-6 16,-3 0-2-16,-4 0 0 0,0 0-14 0,-4 3-3 16,-3-3-1-16,0 6 0 0,-4-6-27 0,-3 9-6 0,7-2-1 0,-7-4 0 15,0 3 8-15,0-3 2 0,-8 3 0 0,5-2 0 16,-5 2-7-16,5-3-2 0,3 3 0 0,-4-6 0 16,0 3 25-16,8 4 5 0,-5-7 1 0,5 0 0 15,-1 0-8-15,1 0 0 0,2-7-1 0,1 4 0 16,0 3-9-16,0 0-2 0,-4-6 0 15,8 6 0-15,3-3 4 0,-7 3 1 0,0 0 0 16,3 0 0-16,11 0-8 0,-11 0-1 0,-6 0-1 0,3 0 0 16,7 0-15-16,0 0 0 0,-4 0 0 0,0 0 0 15,1 0 0-15,6 0 11 0,4 0-11 0,-10 3 10 16,-4-3-10-16,7 0 0 0,7 0 9 0,0 0-9 16,-15 0 17-16,5 0-1 0,10 0 0 0,0 0 0 15,10 0-4-15,-10 0-2 0,0 0 0 0,0 0 0 16,11 6 6-16,0-6 2 0,-11 0 0 0,0 10 0 0,3-1-18 0,1 0 0 15,-1 7 0-15,-6-3-9 0,-4 9 9 0,3 0 0 16,8-4 8-16,-8 14-8 0,-7-4 0 0,4 10-18 16,11-4 3-16,-8 4 1 0,-3-4 14 0,0 1 0 15,4 2 0-15,-1-2 0 0,4-7 0 0,-3 7 0 16,-8-1 0-16,8-6 0 0,-1 7 13 0,1-7-1 16,-5 0 0-16,1 4 0 0,7-10 3 0,-3 9 0 15,-1-9 0-15,1 3 0 0,-1 3-4 0,1-3-1 16,-1 0 0-16,1-6 0 0,-4 0-10 0,3 0 12 15,8-4-12-15,-1 1 12 0,-6-3-12 0,3 2 8 16,0-2-8-16,3-7 8 0,1 4-8 0,-1-1 0 16,-3 0 9-16,4-2-9 0,3-4 8 0,-7-3-8 15,-4 6 8-15,4-6-8 0,0 0 12 0,0 0-1 16,0 0-1-16,0 0 0 0,0 0 6 0,0 0 2 0,4 3 0 16,-4-3 0-16,0 0-6 0,0 0-2 0,17-3 0 0,-2-3 0 15,-5 6-10-15,1 0 0 0,3-3 9 0,0-4-9 16,7 7 0-16,0 0 0 0,-7 0 0 0,4 0 0 15,3 0 0-15,0 0 0 0,1 7 0 0,-1-4 0 16,0-3 0-16,0 6 0 0,4-3 0 0,-4-3 0 16,4 6 0-16,-1-6 0 0,1 0 0 0,3 0 0 15,-3 0 0-15,3 0 0 0,0 0 0 0,1 0 0 16,-5 0 0-16,1 0 0 0,0 0 0 0,-4 0 0 16,0 0 0-16,0 0 8 0,0 0-8 0,-3 0 0 0,-4 0 10 15,0 4-2-15,0-4-8 0,-3 6 12 16,-1-6-12-16,1 0 9 0,-4 0-9 0,0 0 8 15,-7 0 4-15,11 6 0 0,-11-6 0 0,7 0 0 16,-7 0-12-16,0 0 0 0,0 0 0 0,7-6 0 16,0 6 0-16,-7 0 0 0,0 0 0 0,7-6 0 15,0 2 8-15,-3-2 2 0,3-3 1 0,-4 6 0 0,-3-4-1 16,4-2 0-16,-1 0 0 0,-3-1 0 0,0-6-10 0,0 7 10 16,0 0-10-16,0-10 10 0,0 3-2 0,0 4-8 15,0-4 12-15,4-9-4 0,-1 6 0 0,1-9 0 16,-4 9 0-16,3-6 0 0,1-3-8 0,-1-7 0 15,1 7 9-15,3-6-9 0,-4 5 0 0,5-5 9 16,-5 6-9-16,4-7 0 0,0 1 8 0,-3-1-8 0,-1-3 0 0,1 4 0 16,-1-1 0-16,1-2 0 0,-4 2 0 0,0 4 0 15,0-4 10-15,0 1-10 0,-4 6 8 0,4-4-8 16,-3 10 8-16,-4-3-8 0,3 0 0 0,-3 6 8 16,4 1-8-16,-4-1 0 0,3 3 0 15,-7-3 0-15,4 4 0 0,0 2 0 0,4-3 0 0,-4 7 0 16,-4-7 0-16,8 7-9 0,-4 6 9 15,0-3-13-15,-1-4-6 0,1 7-1 0,0-3 0 16,0 6 0 0,0 0-113-16,0 0-23 0,-3 9-5 0</inkml:trace>
  <inkml:trace contextRef="#ctx0" brushRef="#br0" timeOffset="3108.78">25467 11061 864 0,'0'0'38'0,"0"0"8"0,0 0-37 0,0 0-9 0,0 0 0 0,0 0 0 15,0 0 219-15,0 0 41 0,0 0 9 0,-3-9 2 16,3 9-177-16,-4-7-35 0,-3 4-7 0,-4-3-2 0,1 3-38 0,-1-3-12 16,-3 6 0-16,0 0 0 0,-4 0 0 0,1 0 0 15,-1 0 0-15,-3 0 0 0,0 0 10 0,-4 6-10 16,-7-3 8-16,4-3-8 0,-7 6 25 0,3-6 0 15,-3 3 0-15,-1 4 0 0,5-1 15 0,-5-3 4 16,5-3 0-16,-1 6 0 0,4-3-12 0,3-3-1 16,0 0-1-16,4 0 0 0,4 7-22 0,-1-7-8 15,4 0 0-15,3 0 9 0,1 0-9 0,10 0 0 16,0 0 0-16,0 0 0 0,0 0 0 0,0 0 0 16,7 3 0-16,3 3 0 0,4-3 0 0,4-3 0 0,3 7 8 15,7-7-8-15,8 3 11 0,-1 3-3 16,0-6-8-16,4 9 12 0,3-9-12 0,1 7 8 15,-5-4-8-15,1-3 0 0,0 0 0 0,0 0 8 16,-4-3-8-16,0-4 0 0,-3 7 0 0,0 0 0 0,0-3 8 16,-8-3-8-16,-2 6 14 0,-5-6 0 0,-3 3 0 0,0 3 0 15,-3-7 2-15,-4 7 0 0,-7 0 0 0,0 0 0 16,0 0 25-16,-3-3 6 0,-8-3 1 0,0-4 0 16,-6 10-29-16,-4-3-6 0,-4-3-1 0,-3 6 0 15,-4 0-12-15,4 0 0 0,-4 0 0 0,-3 0 0 16,-1 6 0-16,-2-3 0 0,-1-3 0 0,-7 10 0 15,0-10-146-15,0 9-26 0</inkml:trace>
  <inkml:trace contextRef="#ctx0" brushRef="#br0" timeOffset="9075.23">11698 12839 1522 0,'0'0'68'0,"0"0"13"0,-7 0-65 0,0-3-16 0,7 3 0 0,-4 0 0 15,-3-6 81-15,0 2 13 0,-7-2 2 0,7 3 1 16,4-3-54-16,-8-4-11 0,-7 7-3 0,1-3 0 15,3-3-17-15,-4 9-3 0,-3-10-1 0,-4 10 0 16,-3-6 0-16,0 6-8 0,7-3 12 0,-8-3-4 16,-6 6 3-16,7 0 0 0,3 0 0 0,-3 6 0 0,-7-6 5 15,3 0 0-15,7 0 1 0,-3 0 0 16,3 0 21-16,-3 0 4 0,0 3 1 0,7-3 0 16,7-3-7-16,-4 3 0 0,-7 0-1 0,8-6 0 15,6 6-11-15,0 0-3 0,-6 0 0 0,3 0 0 0,0 0-10 0,3 0-3 16,11 0 0-16,-7 0 0 0,-7 0-8 0,7 0-12 15,7 0 2-15,0 0 1 0,-7 6 9 0,7-6 8 16,0 0-8-16,0 0 11 0,0 0-11 0,0 3-16 16,-4 6 4-16,4-9 1 15,4 7 11-15,-4-7 0 0,-7 9 0 0,3 0 0 0,4-9 0 0,0 0 0 16,-3 7 8-16,-1 2-8 0,-3-6 0 0,4 7 0 16,3-4 0-16,0 3 0 0,-8 1 12 0,5-1-1 15,6 1-1-15,1 5 0 0,-4 4-10 0,4-3-17 0,3 3 4 0,0-1 1 16,3 11 12-16,-3 2 0 0,0 0 0 0,0 4 10 15,11-1-10-15,-14 4 0 16,-8 3 0-16,4-1-11 0,0 4 11 0,0 0 0 16,-11 0 0-16,4-6-8 0,-7 6 8 0,7-4 0 0,4-8 10 0,-4 2-10 15,-4 1 12-15,0-1-3 0,4-6-1 0,4 1 0 16,-8-4 8-16,8 0 0 0,-4-6 1 16,7 0 0-16,-4-1-1 0,4-2 0 0,-7-3 0 0,4 2 0 15,6 1-8-15,-3-4-8 0,-3-2 9 0,-1-4-9 16,4 4 9-16,4-1-9 0,-4 0 8 0,-4 1-8 15,4-1 0-15,0 1 0 0,0-4 0 0,0 3 0 16,-3 1 16-16,-1-4-1 0,11-3-1 0,-7-3 0 16,0 0-14-16,4 9 0 0,-4-9-12 0,10 7 12 15,1-4 0-15,-1-3 0 0,-10 0 10 0,11 6-2 0,7-6 0 0,-4 0 0 16,-14 0 0-16,10 0 0 0,8-6 2 0,-4 6 1 16,-7-3 0-16,4 3 0 0,-1-7-11 0,4 7 0 15,4-3-12-15,-4 3 12 0,-7 0 0 0,11-6 0 16,3 6 0-16,0 0 0 0,0 0 0 0,0 0 0 15,1 0 0-15,2 0-11 0,5 6 11 16,-8-6 0-16,0 0 0 0,4 0-8 0,-1-6 8 0,1 6 0 16,-7 0 0-16,3 0 0 0,7-3 0 0,-3-3 0 15,-8 6 0-15,-3 0 0 0,1-3 8 0,-1-4-8 16,7 7 8-16,-4 0-8 0,-9-3 0 0,2 3 0 16,11-6 0-16,-3 6 0 0,0 0 0 0,-4-6 8 15,7 2-8-15,-4 4 0 0,5-6 0 0,-1 6 0 16,-7-3 0-16,4-3 0 0,-1 3 0 0,-3-4 0 15,0 7 0-15,-3 0 0 0,0 0 0 0,-4-3 0 0,0-3 0 16,-7 6 0-16,0 0 0 0,10 0 0 0,-10 0 0 0,0 0 0 16,0 0 8-16,0 0-8 0,0 0 8 0,7-3-8 15,-7 3 0-15,4-6 8 0,-4 6-8 0,3-7 0 16,4 4 16-16,-3-3-2 0,3 3 0 0,-7 3 0 16,4-7 9-16,3-2 1 0,-4 0 1 0,1-1 0 15,3 7-25-15,-4-9 0 0,4 8-14 0,-3-5 5 16,-1 0 9-16,4 2 12 0,-3-5-2 0,-1-4-1 15,1 7-9-15,3-1 8 0,-3-5-8 0,3 5 8 16,-4-9-8-16,1 4 0 0,-1-4 9 0,4 0-9 16,-3 3 8-16,-1-2-8 0,-3-1 8 0,0-6-8 15,4 6 9-15,-4-6-9 0,-4-3 12 0,4-1-12 16,-3 1 19-16,-1-6-3 0,1-4-1 0,-1 3 0 16,1-5-5-16,-4 2-1 0,3-6 0 0,-3 7 0 15,0-7-9-15,0 9 0 0,0-2 0 0,0 2 0 0,3 1 0 16,-3-1 8-16,4 4-8 0,-1-1 0 0,1 4 0 0,-1 0 0 15,1-7 0-15,-4 10 0 0,3 3 0 0,4-3-14 16,-4 0 2-16,1 3 0 0,-1 0 12 0,4 3 13 16,-7 1-2-16,7-1-1 0,-3 3-10 0,-1-3 0 15,1 10 0-15,-1-7-11 0,4 4 11 0,-3 2 0 16,-1-5 0-16,1 5-8 0,-1 4 0 0,4 3 0 16,-3-3 0-16,3 6 0 15,0 0-16-15,0 0-4 0,-7 0 0 0,7 0-858 16,-4 6-172-16</inkml:trace>
  <inkml:trace contextRef="#ctx0" brushRef="#br0" timeOffset="10691.71">8491 15630 230 0,'0'0'20'0,"0"0"-20"16,0 0 0-16,0 0 0 0,0 0 266 0,0 0 49 15,0 0 9-15,-10 0 3 0,3 0-185 16,0-10-37-16,7 10-7 0,-7-9-2 0,0 3-24 0,0-4-6 16,-1 1-1-16,1 0 0 0,0-10-1 0,-3 3-1 15,3 4 0-15,-7-7 0 0,-1-3-27 0,1-6-4 16,0 2-2-16,-3-2 0 0,-1 3-21 0,0-3-9 15,1 0 8-15,-1-7-8 0,-7 1 0 0,4 6 0 0,0-7 0 16,-4 4 0-16,1-4 0 0,2 1 0 0,-2 5 0 0,-1-2 0 16,4 3 0-16,0 0 0 15,0 3 0-15,3 6 0 0,-3-6 10 0,7 12-10 0,0-3 12 0,-1-2-12 16,5 8 12-16,-4 1-12 0,10-7 12 0,-10 7-12 16,4 6 9-16,6-4-9 0,-3 1 0 0,7 6 9 15,0-3-9-15,0 3 0 0,0 0 0 0,0 0 0 16,0 0-13-16,0 0 5 0,0 9 8 0,0 1-13 15,3-1-1-15,1 7 0 0,0-4 0 0,3 4 0 16,-4 0 5-16,4 3 1 0,0-7 0 0,0 4 0 16,-3-1 8-16,-1-2 0 0,1 3 0 0,3 2 0 15,-7-2 0-15,0-3 0 0,3-4 0 0,-3 7 0 16,0-7 0-16,0 1 0 0,0-1 0 0,4 0 11 16,-4-2-11-16,0-7 0 0,0 0 9 0,0 0-9 15,0 0 0-15,7 3 0 0,-7-3 0 0,0 0 0 16,0 0 0-16,7-3 0 0,-7 3 0 0,4-7 0 0,-1-2 0 0,1 6 0 15,-4-13 0-15,-4 7 0 0,4-1 0 0,-7-5 0 16,4 5 0-16,-4-2 0 0,3-4 0 0,-3 0 0 16,0 4 0-16,0-4 0 0,0-3 0 0,3 4 0 15,-3 2 0-15,0-3 8 0,7-2-8 0,-3 2 0 16,-1 7 0-16,4-1 0 0,4-2 0 0,-4-1 0 16,0 10 0-16,0-6-8 0,0 2 8 0,0-2 0 15,0-1 0-15,0 10 0 0,0 0 0 0,3-3 0 16,-3-3 0-16,0 6 0 0,0-9 12 0,4 2 4 15,-4 7 0-15,3-9 1 0,-3 6 1 0,7-3 0 16,-7 6 0-16,4-4 0 0,3-2-6 16,0 6 0-16,-7 0-1 0,7-3 0 0,4 3-11 0,-1 0 10 15,1 3-10-15,3-3 10 0,0 10-10 0,-7-4 0 16,4-3 0-16,3 6 0 0,0-2 0 0,0 2 0 16,4 0 8-16,3 1-8 15,0-4-98-15,0-3-25 0,4 7-5 0</inkml:trace>
  <inkml:trace contextRef="#ctx0" brushRef="#br0" timeOffset="14071.87">24927 14354 1260 0,'-31'0'56'0,"16"0"11"0,-2 0-54 0,-1 0-13 15,1 0 0-15,-1 0 0 0,0 0 42 0,1 0 6 0,-1 0 0 16,4 0 1-16,-4 6-12 0,8-6-2 0,-1 0-1 0,4 0 0 15,0 0-16-15,3 0-3 0,4 0-1 0,0 0 0 16,0 0 19-16,0 0 4 0,11-6 1 0,3 6 0 16,0 0-10-16,7 0-1 0,4 0-1 0,3 0 0 15,4 0-26-15,3-7 0 0,4 7-12 0,3-3 12 16,-3 3-19-16,7 0 4 16,-4 0 1-16,1-6 0 0,-4 3 2 0,-1 3 0 0,-2-6 0 0,-5 6 0 15,1-4 12-15,0-2 0 0,-4-3 0 0,0 6 0 16,1-4 12-16,-5 7 6 0,1-9 1 0,-4 9 0 15,-3-9-1-15,-4 9 0 0,-4-7 0 0,-2 7 0 16,-8 0 17-16,0 0 3 0,0 0 1 0,0 0 0 16,-11-3-15-16,-3-3-2 0,-4 3-1 0,-3 3 0 15,0 0-21-15,-4 3 0 0,-3-3 0 0,0 9 0 16,0-9 0-16,-4 7 0 0,0 2 0 0,-3-3 0 0,-1-3 0 16,1 7 0-16,0-1-8 0,0 1 8 0,6-4 0 0,-2-3 0 15,-5 6 0-15,8-2 0 0,3 2 0 0,1 0 0 16,3-9 0-16,6 7 8 0,1-4-8 0,4-3 0 15,10 0 0-15,0 0 0 0,0 0-13 0,0 0-4 16,7 0-1-16,3 0 0 0,5 0-3 0,2-3-1 16,4 3 0-16,1-7 0 15,2 7-5-15,4 0-1 0,-3 0 0 0,3 0 0 16,-3 0-12-16,3 0-4 0,-7 0 0 0,1 0 0 16,-1-3 0-16,-4 3-1 0,1 3 0 0,-4-3 0 15,-3 0-3-15,-1 0-1 0,4-3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39:58.2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3066 7232 345 0,'0'0'15'0,"3"0"4"0,4-9-19 0,4 3 0 16,-8 2 0-16,1-2 0 0,3 3 124 0,-7 3 20 15,3-6 5-15,-3 6 1 0,0 0-112 0,0 0-22 16,0 0-5-16,0 0-1 16,0 0-31-16,0 0-7 0,0 0 0 0,0 0-1 15,0 0-71-15,0 0-13 0,0 0-3 0,0 0-1 16,0 0 62-16,0 0 13 0,0 0 2 0,0 0 1 0,-3 0 88 0,3 0 18 0,-7 0 3 0,7 0 1 16,0 0 75-16,-4 0 15 0,1 0 3 0,3 0 1 15,-11 0-71-15,11 0-14 0,0 0-4 0,0 0 0 16,-7 0-15-16,7 0-3 0,0 0-1 0,0 0 0 15,0 0-33-15,0 0-8 0,0 0 0 0,0 0-1 16,0 0-15-16,0 0 0 0,0 0 0 0,0 0 0 16,0 0 0-16,0 0-10 0,0 0 2 0,0 0 0 15,0 0 8-15,0 0 0 0,0 0 0 0,0 0 0 16,0 0 0-16,0 0 0 0,0 0 0 0,0 0 0 0,0 0 0 0,0 0 0 16,0 0 0-16,0 0 0 15,0 0 0-15,0 0 0 0,0 0 0 0,0 0 0 16,0 0-111-16,0 0-20 0,0 0-4 0,0 0-1 0</inkml:trace>
  <inkml:trace contextRef="#ctx0" brushRef="#br0" timeOffset="5757.32">1842 7323 230 0,'0'0'10'0,"0"0"2"0,0 0-12 0,0-9 0 0,3 6 0 0,4-4 0 15,-3-2 274-15,3 6 52 0,-4-10 10 0,1 10 3 16,3-3-169-16,-7 6-34 0,3-3-6 0,4-4-2 16,-7-2-28-16,0 9-5 0,0-9-2 0,0 9 0 15,0-10-46-15,0 10-10 0,-7 0-1 0,4 0-1 0,3 0-3 0,0 0-1 16,0 0 0-16,0 0 0 0,-7-6-31 0,3 6 0 16,4-3 0-16,0 3 0 15,0 0 0-15,0 0 0 0,-3 0 0 0,3 0 0 0,0 0 25 0,0 0-1 16,0 0 0-16,0 0 0 0,0 0 13 0,0 0 3 15,0 0 0-15,0 0 0 0,0 0-20 0,0 0-3 16,0 0-1-16,0 9 0 0,0 1 1 16,0-1 0-16,3 0 0 0,-3 7 0 0,0-6 11 15,0 8 3-15,0 1 0 0,4-3 0 0,3 3-31 0,-7-1 0 16,0-2 0-16,0 9 0 0,3-3 0 16,-3 3 0-16,0-6 0 0,-3 6 0 0,3 3 12 0,-7 1-3 15,3-4-1-15,1 3 0 0,-8 6 6 0,4-8 1 16,4 8 0-16,-8-6 0 0,7 0-6 0,4-2-1 0,-7 2 0 15,7-3 0-15,0-6 20 0,0-4 4 0,7-2 1 0,-7 3 0 16,4-7-33-16,3 0 0 16,-7-9 0-16,4 10 0 0,-4-10 0 0,0 0 0 0,0 0 0 0,0 0 0 15,0 0 12-15,0 0-4 0,0-10 0 0,3 7-8 16,-3-3 13-16,0-10-4 0,0 4-1 0,7-7 0 16,-14-3-8-16,7 3 8 0,0 0-8 0,0-6 8 15,0 6-8-15,0-9 0 0,-3 9 0 0,3-6 0 16,3 7 0-16,-3-1 0 0,-3-6 0 0,3 9 0 15,0-3 0-15,0 0 0 0,-4 0 0 0,-3 4 0 16,3-4 0-16,4 0 0 0,0 3 0 0,-7 4 0 16,7-10 0-16,-3 3 0 0,6 10 0 0,-3-10 0 15,7 0 0-15,-7 0 0 0,0-6-9 0,11 6 9 16,-7 4-9-16,6-4 9 0,-10 0-13 0,11 10 5 16,-8-7-2-16,-3 7 0 0,4-1 0 0,3 1 0 15,-7 9-8-15,0 0-2 0,0 0 0 0,0 0 0 16,0 0-72-16,0 0-14 0,-7 9-3 0,3 1-1 15,4-1-94-15,-3 0-20 0</inkml:trace>
  <inkml:trace contextRef="#ctx0" brushRef="#br0" timeOffset="6262.43">1983 6787 2368 0,'0'0'105'0,"-11"-9"22"0,11 9-102 0,0 0-25 0,-11-10 0 0,11 10 0 15,0 0 0-15,0 0 0 0,0 0 8 0,0 0-8 16,0 0 8-16,0 0 0 0,0 0 0 0,0 0 0 16,0 0-8-16,0 0 0 0,4 10 0 0,3-1 0 15,-7 0 0-15,11 1 0 0,-8-1 11 0,8 7-11 16,-8-7 16-16,4 7-4 0,4-4 0 0,-4 4 0 0,4 0 12 16,-1-4 3-16,1 7 0 0,3 6 0 0,-4-6 10 0,12 6 3 15,-8 0 0-15,0-3 0 16,7 10-4-16,-3-4-1 0,10 6 0 0,-11 1 0 0,5-4-11 15,-1 13-3-15,-4-3 0 0,5 0 0 0,-8 2-8 0,0 1-1 16,-4 0-1-16,1 0 0 0,0 0-1 16,-1 0 0-16,-6 0 0 0,-1-3 0 15,-3 3-10-15,0-1 0 0,-7-2 0 0,0 0 0 0,4 0 0 0,-8-4 0 16,-3 7 9-16,-4-6-9 16,1-4 8-16,2 1-8 0,-6-7 8 0,7 0-8 0,-7 4 11 0,7-10-3 15,0 3 0-15,-4-6 0 0,4 6-8 0,3-10 0 16,1-2 0-16,3-4 0 15,-4-2-40-15,4-4-12 0,4-3-4 0,3 0-809 0,-7-10-163 0</inkml:trace>
  <inkml:trace contextRef="#ctx0" brushRef="#br0" timeOffset="7638.79">3179 7238 1065 0,'0'0'47'0,"0"0"10"0,0 0-45 0,0 0-12 0,0 0 0 0,0 0 0 16,7-6 108-16,-7-3 20 0,3 9 4 0,-3 0 1 15,7-6-46-15,-7-4-10 0,4 10-1 0,3-9-1 16,-7 6-24-16,3-4-5 0,-3-2-1 0,0 6 0 16,0-3-25-16,4-4-6 0,-4 4-1 0,0-4 0 15,0 1-4-15,0 6-1 0,-4-3 0 0,4-4 0 16,0 1-8-16,0 3 0 0,0-4 0 0,-3 1 8 16,-4-1 2-16,7 1 0 0,-4-1 0 0,4 1 0 15,-10 3 43-15,3 6-24 0,3 0 0 16,0 6-9-16,-6-6-1 0,3 9-1 0,0-2 0 0,-4 2-18 15,1 1 8-15,-4-1-8 0,3 4 0 0,0 2 0 0,-3-5 0 16,4 8 0-16,-4-2 0 0,3 3 0 0,0 0 0 16,1 6-8-16,-1 3 8 0,1 0 0 0,3 7 0 15,-4-1 0-15,0 4 0 0,8 3 0 0,-4-4 0 16,3 1 0-16,4-4 0 0,0 1 19 0,0 3-3 16,0-7-1-16,11 0 0 0,-8-6-3 0,1 10 0 15,3-7 0-15,4 0 0 0,-4-3-12 0,10-6 9 16,-6 0-9-16,-4 3 8 0,11-10-8 0,-11 4 0 15,10-6 9-15,-6-1-9 0,3 0 8 0,-3 1-8 16,3-4 10-16,-4-3-10 0,4-3 10 0,0-3-10 16,1-3 10-16,2 6-10 0,-3-10 12 0,-3 1-3 15,3 0-1-15,0 2 0 0,7-2-8 0,-10-1 8 16,3-8-8-16,0 2 8 0,4 3 3 0,-11-2 0 0,10-4 0 16,-2 0 0-16,-5 3-11 0,1-2 0 0,-8-1 0 0,8 3 0 15,-1-3 0-15,-3 1-9 0,0-1 9 0,-3 3-10 16,7-3-3-16,-8 0-1 0,4 4 0 0,-7-1 0 15,0 7 14-15,0-1 0 0,0 1 0 0,-7-1 0 16,4 7 9-16,-1-3 5 0,-3 3 1 0,3-3 0 16,4 6-6-16,0 0-1 0,0 0 0 0,-7 0 0 15,-7 6-8-15,11-3 0 0,-8-3 0 0,1 0 0 16,-4 9 0-16,-1-9 0 0,5 7-9 0,-1-4 9 16,-3 6 0-16,-4-3 0 0,4-2 0 0,0 2 0 15,0 3-12-15,4 1 12 0,-1-4-12 0,0-3 12 16,1 7-39-16,6-4-1 15,1-3 0-15,-8 3 0 0,11-6-102 0,0 0-21 16,0 0-4-16</inkml:trace>
  <inkml:trace contextRef="#ctx0" brushRef="#br0" timeOffset="8038.72">3605 7731 1663 0,'0'0'73'0,"0"0"16"0,0 0-71 0,0 9-18 0,-7 1 0 0,4-1 0 16,-1 0 42-16,4-2 5 0,-7 2 1 0,4 1 0 16,3-1-25-16,-7 0-5 0,3-9-1 0,4 0 0 15,0 0 2-15,0 0 0 0,0 0 0 0,0 0 0 16,0 0 8-16,0 0 1 0,0 0 1 0,0 0 0 15,0 0 35-15,0 0 6 0,4-3 2 0,3-3 0 16,-7-3-13-16,3 2-3 0,4-5 0 0,-7-4 0 16,0 7-3-16,7-7-1 0,0 3 0 0,-7-2 0 15,4-4-42-15,3 3-10 0,-7-3 0 0,4 1 0 16,-1 2 0-16,4-3-13 0,4 0 4 0,-8 0 1 16,4 4-2-16,0 2 0 0,0-2 0 0,-3-1 0 15,6 6-2-15,1 1 0 0,0 0 0 0,-8 6 0 16,4-4-11-16,7 1-2 0,-3 3-1 0,-4 3 0 15,11 0-24-15,-8 9-5 0,4-9-1 0,0 7 0 16,1-4-132-16,6 6-26 0,-7-3-6 0,7-3 0 0</inkml:trace>
  <inkml:trace contextRef="#ctx0" brushRef="#br0" timeOffset="8500.7">4039 7580 1983 0,'0'0'88'0,"0"0"18"0,0 0-85 0,0 0-21 16,-3-6 0-16,3 3 0 0,-11-3 17 0,4 6-1 16,4-4 0-16,-4 4 0 0,0 0-6 0,-4 0-2 15,11 0 0-15,-7 10 0 0,-21 6-8 16,6-4 0-16,5-2 0 0,-1-1-12 0,4 7 0 16,0 2-1-16,0-8 0 0,3 6 13 0,-3-4 0 0,4 4 0 0,-1-1-9 15,4-5 9-15,3-1 11 0,1 7-3 0,3-7 0 16,0 1 2-16,0-7 0 0,0 6 0 0,3-9 0 15,-3 10 10-15,4-4 1 0,3 0 1 0,4-3 0 16,-8 4-10-16,8-4-1 0,-8 3-1 0,8-3 0 16,3-3-10-16,-3 0 10 0,-1-3-10 0,4-3 10 15,4 6 2-15,-4-3 1 0,-3-4 0 0,-1 4 0 16,4-3-13-16,-3-3 0 0,-4 2-9 0,3-2 9 16,-2-1 0-16,6 1 0 0,-11 0 8 0,8-1-8 15,-4 1 22-15,-4-1-2 0,8-5-1 0,-8-1 0 16,4 4-7-16,1-4 0 0,-1 3-1 0,-4-2 0 15,4 5-3-15,-3 1 0 0,3-1 0 0,-7 4 0 16,3-3 21-16,-3 9 4 0,0 0 1 0,0 0 0 16,0 0-2-16,0 0 0 0,0 0 0 0,0 0 0 15,0 0-12-15,0 15-4 0,0-5 0 0,0-1 0 0,4 1-16 16,-4 5 0-16,7-2 8 0,-4-4-8 0,4 1 0 0,-3 5-14 16,7-5 2-16,-8 5 1 15,8-2-82-15,-4-7-17 0,7 4-3 0,-4-1-1 16,5 0-112-16,-5 1-22 0,1-4-5 0,-4-3-1 0</inkml:trace>
  <inkml:trace contextRef="#ctx0" brushRef="#br0" timeOffset="9038.41">4568 7652 1926 0,'0'0'85'0,"0"0"18"0,-3-9-83 0,3 6-20 0,-7-3 0 0,7-4 0 16,0 4 36-16,0-3 2 0,0-1 1 0,0 1 0 16,0-1-39-16,-4 1-8 0,4-1-2 0,0 1 0 15,0 0-2-15,-7-1 0 0,4 1 0 0,-1 3 0 16,-3-4 12-16,4 4 0 0,-8-4-9 0,8 1 9 15,-4 6 16-15,3-3 8 0,-7 3 2 0,1 3 0 0,6-7-7 16,-6 7-2-16,-4 0 0 0,3 7 0 0,-7-4-17 0,4 3 10 16,-3-3-10-16,6 6 8 0,-7 1 0 0,4-4-8 15,0 4 12-15,4 5-4 16,-1-2-8-16,0-4 0 0,4 7 0 0,-3 3 0 0,3 0 0 0,0-4 0 16,0 10 0-16,3-3 0 0,4 3 0 0,0-6 0 15,0 6 0-15,0-6 0 0,0 6 0 0,4-12 0 16,3 9 0-16,-4-10 0 0,8-2 0 15,-1 5 0-15,-3-5 0 0,11-4 0 0,-7-6 0 0,3-6 0 16,3 6 8-16,1-10-8 0,-4 4 18 0,7-3-2 16,-3-1 0-16,0-2 0 0,-4-4 19 0,0 0 3 15,0-3 1-15,4 1 0 0,-4-1-1 0,3-6 0 16,-6 6 0-16,-1-6 0 0,1-3-38 0,3-1 0 16,-7-5 0-16,0 6 0 0,0-13 10 0,-3 10 4 0,3-10 1 0,0 3 0 15,-3 4-3-15,3-1 0 0,0 4 0 0,3-4 0 16,-10 4 10-16,0 3 2 0,0 6 0 0,0 0 0 15,0 3-24-15,0 0-8 0,0 4 0 0,-7 5 0 32,4 7-101-32,3-6-20 0,-7 2-4 0,0 4-575 0,-1-3-114 0</inkml:trace>
  <inkml:trace contextRef="#ctx0" brushRef="#br0" timeOffset="9293.73">4812 7668 1728 0,'0'0'153'0,"0"10"-122"16,0-1-31-16,0 0 0 0,3 1 146 0,1-1 23 15,-4 7 5-15,0-7 1 0,0 1-105 0,0 5-21 16,3-2-4-16,-3-4-1 0,0-2-32 0,8 2-12 15,-8 0 9-15,0-2-9 0,0-4 0 0,0-3-14 16,0 9 2-16,0-9 0 16,0 0-135-16,0 0-26 0,0 0-6 0,0 0-746 0</inkml:trace>
  <inkml:trace contextRef="#ctx0" brushRef="#br0" timeOffset="9455.29">4854 7198 2948 0,'0'0'65'0,"0"0"14"0,0 0 2 0,0 0 1 0,0 0-66 0,0 0-16 0,0 0 0 0,0 0 0 32,0 0-140-32,4 9-31 0,3 1-6 0</inkml:trace>
  <inkml:trace contextRef="#ctx0" brushRef="#br0" timeOffset="9845.26">5027 7590 1267 0,'0'0'112'0,"0"0"-89"0,0 0-23 0,0 0 0 0,0 0 207 0,0 0 37 16,11 0 7-16,-4 0 1 0,-7 0-180 0,7 0-36 15,0-3-7-15,3-4-1 0,1 7-14 16,3 0-2-16,-3-6-1 0,-4 3 0 0,3 3-25 0,1-6-5 15,3 2-1-15,-3-2 0 16,3 3-12-16,-4-6-2 0,1 2-1 0,-4-2 0 0,7 0 35 0,-3-1-8 16,-11 4 8-16,7-4 0 0,0 7 24 0,-7-3 9 15,0 6 2-15,0-9 0 0,0 6 15 0,0 3 3 16,-11-7 1-16,8 1 0 0,-8 6-26 0,4 0-4 16,-4 0-2-16,4 6 0 0,-3 1-22 0,-4-4 0 0,3 6 0 0,-3 0 0 15,7-2-11-15,-4 2 11 0,1 1-13 0,3-1 5 16,-4 0 8-16,-3 7 0 0,7-7 0 0,-4 1 8 15,8 9-8-15,3-10-12 0,-7 7 4 0,3-4 0 16,1 4 8-16,3 0 16 0,0-4-4 0,3 4-1 16,-3 3-11-16,4-4 10 0,3-2-10 0,3 3 10 15,1-7-10-15,3 7-11 0,-3-7 3 0,6-6 0 32,-3 7-67-32,8-4-13 0,-1-6-2 0,-4 0-1 15,1 0-110-15,0-6-23 0,-1 3-4 0</inkml:trace>
  <inkml:trace contextRef="#ctx0" brushRef="#br0" timeOffset="10304.69">5373 7552 2559 0,'0'0'56'0,"0"0"12"0,0 0 3 0,0 0 1 0,0 0-58 0,0 9-14 15,0-9 0-15,-4 10 0 0,4-1 0 0,0 1-10 16,0-1 2-16,0 1 0 0,0-1 8 0,0 0 0 16,0 7 0-16,0-7 0 0,-7 1-11 0,7-1 11 15,7-2-13-15,-7 2 5 0,0-9 8 0,0 0-12 16,0 3 12-16,0-3-12 0,0 0 12 0,0 0 14 16,0 0-3-16,7 0-1 0,4-3 6 0,-4 3 0 15,4-6 1-15,-11-4 0 0,14 7 24 0,-11-6 5 16,4-7 1-16,-3 7 0 0,3-7-32 0,0 7-7 15,0-10 0-15,4 0-8 0,-8 0 10 0,8-6-10 0,-1 0 8 16,-3 6-8-16,-3 0-11 0,10 0-7 16,-11 4-2-16,5 5 0 0,-1 1 20 0,0 6-10 0,3-3 10 0,-10 6-8 15,7 0 8-15,4 0 14 0,-4 6-3 0,3-3-1 16,5 6-10-16,-5 1 10 0,1-1-10 0,3 7 10 16,-4-7 0-16,8 7 0 0,-7-4 0 0,3 4 0 15,-4 0-10-15,4-4 0 0,4-2 0 0,-11 5 0 16,4-2 0-16,-4 3 0 0,0-1 0 0,3-5 0 15,-2-1-14-15,-5 1 5 0,4-1 1 0,-3 0 0 16,-1 1-1-16,-3-10 0 0,0 0 0 0,0 0 0 31,0 0-51-31,0 0-11 0,0 0-1 0,0 0-690 0,0 0-138 0</inkml:trace>
  <inkml:trace contextRef="#ctx0" brushRef="#br0" timeOffset="10618.85">5962 7091 748 0,'0'0'67'0,"0"0"-54"15,0 0-13-15,0 0 0 0,0 0 290 0,7 10 55 0,-7-10 11 0,4 6 3 16,-1 3-223-16,1 1-44 0,-4-1-8 0,3 7-3 15,-3-4-24-15,4 13-5 0,3-6 0 0,-7 6-1 16,0 3-41-16,0-2-10 0,0 8 0 0,0-6 0 16,0 0 0-16,0 4 0 0,0-4 0 0,0 0 0 15,0-3 0-15,0-3-11 0,0 3 3 0,0-6 0 32,0-3-36-32,0 0-6 0,0-4-2 0,0 4 0 0,0-7-36 15,0 1-7-15,0-1-1 0,0-9-1 16,0 6-121-16,0-6-24 0,0 0-5 0,0 0-1 0</inkml:trace>
  <inkml:trace contextRef="#ctx0" brushRef="#br0" timeOffset="10773.43">5814 7333 2833 0,'0'0'62'0,"0"0"13"0,0 0 2 0,3-10 3 0,4 10-64 0,0-9-16 15,0 6 0-15,4-4 0 0,-4-2 20 0,4 6 0 16,3-3 0-16,-4-1 0 15,8 4-39-15,-7 3-7 0,6 0-2 0,-3-6 0 16,4 6-182-16,0 0-37 0</inkml:trace>
  <inkml:trace contextRef="#ctx0" brushRef="#br0" timeOffset="11313.45">6886 7420 2001 0,'0'0'88'0,"0"0"20"0,0 0-87 0,4 0-21 0,-1-9 0 0,4 6 0 16,-3-10 61-16,3 10 8 0,0-3 2 0,-7-4 0 15,0 1-58-15,4-3-13 0,-4-1 0 0,0 4 0 16,-4-1-12-16,4-2-2 0,-7 2-1 0,0 1 0 16,0-7 7-16,0 10 8 0,0-4-13 0,-7 1 5 15,3 6 34-15,-3-3 7 0,0 6 2 0,0-4 0 0,-4 4 13 0,-7 4 4 16,4-4 0-16,0 9 0 16,3-3-36-16,1 4-6 0,-8-1-2 0,7 1 0 15,-3-1-8-15,7 10 0 0,-4-10 0 0,4 7 0 16,4 3-10-16,-1-1 10 0,4-2 0 0,0 9-9 15,0-3 9-15,4-6 0 0,-1 9 0 0,0-6 0 16,4-7 0-16,0 10 0 0,0-9 0 0,0 2 0 0,4-2 0 16,3 3 0-16,7-7 0 0,-7-3 0 0,11-2 0 0,-8 5 0 15,8-9 0-15,0 0 0 0,6 0-15 0,-6 0 3 16,7-9 0-16,-1 5 0 0,1-5 12 0,3 0 15 16,-3-7-3-16,0 0-1 0,-11 7-11 0,7-10-17 15,-7 0 4-15,4-6 1 0,-4 6 12 0,0-9 15 16,-3 0-3-16,3-7-1 0,-4 1 1 0,-3-4 1 0,0-3 0 0,4-2 0 15,-4 5-13-15,0 0 0 0,4-6 0 0,-11 0 0 16,3 7-10-16,1-4 10 0,-1 3-8 0,-3 10 8 16,0-6-18-16,0 9 2 15,-3 3 0-15,-1 0 0 16,1 9-104-16,-8 4-21 0,4 3-4 0</inkml:trace>
  <inkml:trace contextRef="#ctx0" brushRef="#br0" timeOffset="11696.43">7049 7536 1094 0,'0'0'97'0,"0"0"-77"16,14 0-20-16,-11 0 0 0,4-3 266 0,0-3 50 15,4 6 9-15,-1-3 3 0,1-3-242 0,3 6-48 16,-3 0-10-16,-1-10-1 0,1 10-27 0,3-6 8 15,0 3-8-15,-3-4 0 0,3 4-12 0,0-6-7 16,-4 3-1-16,1-4-1 0,3-5 1 0,-3 5 0 16,-4 1 0-16,0-1 0 0,-4 1 20 0,4-7 12 15,-7 7-2-15,0-10 0 0,-3 7 42 0,-1-4 8 16,-3 0 1-16,4 4 1 0,-8-4-44 0,1 0-9 16,-4 7-1-16,-1 9-8 0,5-3 0 0,-1 6-12 15,-3-3 0-15,4 9 0 0,-8 4 12 0,4-1-12 16,-4 4 12-16,8 3-12 0,-5 0 12 0,5-1 0 15,-4 8 0-15,3-1 0 0,1 3 0 0,3-3 8 16,-4-3 1-16,4 3 0 0,7 3 12 0,-7-3 3 16,7-6 0-16,0 0 0 0,7-3-14 0,-7 2-2 0,7-2-8 0,0-3 12 31,4-4-47-31,-1 4-9 0,1-10-3 0,3 6-692 0,0-9-138 0</inkml:trace>
  <inkml:trace contextRef="#ctx0" brushRef="#br0" timeOffset="12118.41">7613 7367 1555 0,'0'0'68'0,"0"0"16"0,0 0-68 0,0 0-16 16,0 0 0-16,0 0 0 0,0-3 199 0,3-6 36 15,1 2 7-15,3-2 2 16,-7-1-218-16,4 1-43 0,-4 0-9 0,3-1-2 16,-3-5-92-16,0 5-20 0,-3 4-3 0,3-4-1 15,-4 1 28-15,4 0 6 0,-11-1 1 0,4 1 0 0,0 9 71 0,0 0 14 16,-3 0 4-16,3 0 0 0,-4 0 128 0,4 9 27 15,0-3 5-15,-4-2 0 0,4 5-10 0,0 0-2 0,4 1-1 0,-4-1 0 16,3 7-59-16,1 0-12 0,-1 2-3 0,-10 1 0 16,10 6-37-16,-3-6-7 15,7 9-1-15,-7-9-8 0,4 6 0 0,3 0 0 16,-4-6 0-16,4 9 0 0,0-9 0 0,0 0 0 16,4 3 0-16,-1-9 0 15,4 2-39-15,-7 4-1 0,7-10-1 0,-3 1 0 16,3-1-136-16,0-2-27 0,0 2-6 0,4-9-632 0</inkml:trace>
  <inkml:trace contextRef="#ctx0" brushRef="#br0" timeOffset="12540.29">7698 7499 1324 0,'0'0'118'0,"0"0"-94"16,0 0-24-16,10 0 0 0,-3 0 234 0,0 0 42 15,0-7 9-15,4 7 2 16,3 0-202-16,0-3-40 0,0-3-8 0,-3-3-1 16,10 6-52-16,-7-10-11 0,4 4-1 15,3-1-1-15,-10 1-52 0,6-4-11 0,-3-2-1 0,4 5-1 16,-7-6 21-16,-1 4 4 0,-3-4 1 0,0 1 0 0,0 5 68 0,-3-2 16 15,3-4 3-15,-7 7 0 0,0-1 60 0,0 1 12 16,-7-1 2-16,3 4 1 0,-3-3-32 0,4 5-6 16,-8-2-2-16,1 6 0 0,2 0-20 0,-2 0-4 15,-1 10-1-15,4-1 0 0,-7-3-17 0,7 4-3 0,-4-1-1 0,1 10 0 16,3 6-8-16,0-6 0 0,3 0-10 0,-3 9 10 16,-3-3 0-16,6 0-9 0,1-3 9 0,3 3 0 15,-4 0 0-15,4 0 0 0,0-6 0 0,0 0 0 16,4 0 0-16,-4-4 0 0,0-2 0 0,3 3 0 31,4-7-38-31,0 0-2 0,0-2-1 0,0-4 0 0,0-3-166 0,7 0-33 0,4-10-6 16,0-2-2-16</inkml:trace>
  <inkml:trace contextRef="#ctx0" brushRef="#br0" timeOffset="12928.74">8022 7392 1440 0,'0'19'128'0,"0"-10"-103"0,-3 7-25 0,-1-3 0 16,4 2 276-16,-3 4 51 0,3 0 9 0,0-3 3 0,0 2-268 0,0-2-54 16,0-3-17-16,0 2 10 0,0-5-10 0,0 5 0 15,0-11 0-15,0-4 0 16,0 9-29-16,0-9-5 0,0 0-1 0,0 0 0 16,0 0-26-16,0 0-6 0,0 0-1 0,0 0 0 0,3-9 35 0,1-1 6 15,-1 1 2-15,4-10 0 0,-3 3 45 0,-1-3 10 16,8-6 2-16,-4 3 0 0,0-3 10 0,0-9 2 15,4 6 1-15,3-1 0 0,0 4-29 0,-7 0-7 0,7 6-1 0,-3 1 0 16,-1 8-8-16,1 1 8 0,-1 2-8 16,-3 4 8-16,0 3 10 0,4 3 2 15,-4 7 0-15,0-1 0 0,0 7-1 0,4-7 0 16,-4 10 0-16,0-9 0 0,3 5-8 0,-2 1-2 16,-1-4 0-16,0-2 0 0,7 6-9 0,-7-7 8 0,3 7-8 0,1-4 8 31,3-2-32-31,4 5-6 0,-8-5-2 0,8 5 0 15,-4-5 0-15,4-1 0 0,-8 1 0 0,4 5 0 16,-7-5-4-16,4-1 0 0,-4 0-1 0,4 1 0 16,-11-7-7-16,0-3 0 0,0 0-1 0,0 0 0 15,0 0-103-15,0 0-21 0,0 0-4 0,10-3-627 0</inkml:trace>
  <inkml:trace contextRef="#ctx0" brushRef="#br0" timeOffset="13144.17">8742 6778 2304 0,'0'0'204'0,"0"9"-163"0,3 0-33 0,4 7-8 0,0 3 145 0,1 0 27 16,-1 6 6-16,0 9 1 0,3 4-149 0,-6-4-30 16,3 4 0-16,0-4-11 0,-4 4-8 0,-3 6-1 15,0-9-1-15,0 8 0 16,-3-5-100-16,-1-3-20 0,4-1-4 0,-3 1-1 15,-1-7-36-15,1 0-7 0,-1-9-2 0,4 6 0 16,0-6-89-16,-7-4-19 0</inkml:trace>
  <inkml:trace contextRef="#ctx0" brushRef="#br0" timeOffset="13346.63">8523 7019 2674 0,'0'0'119'0,"-7"9"24"0,0 1-115 0,3-4-28 0,1 3 0 0,3 1 0 16,3 6 96-16,1-7 12 0,7-6 4 0,-1 7 0 16,4-4-59-16,7-3-11 0,8 3-2 0,2-6-1 15,8 6-22-15,4-12-4 0,2 6-1 0,5-9 0 32,6 3-96-32,-3-4-19 0,-7-2-4 0,7 2-1 15,-7-12-116-15,3 3-24 0</inkml:trace>
  <inkml:trace contextRef="#ctx0" brushRef="#br0" timeOffset="19533.03">3983 8863 172 0,'0'0'16'0,"0"0"-16"0,0 0 0 0,0 0 0 15,0 0 34-15,0 0 4 0,0 0 1 0,0 0 0 16,0 0-39-16,0 0 0 0,0 0 0 0,0 0 0 15,7 9 0-15,-7-9 0 0,0 3 0 0,0-3 0 16,0 0 0-16,0 10 0 0,3-4 0 0,-3-6 0 16,0 0 71-16,0 0 19 0,0 0 4 0,0 0 1 15,0 0 33-15,0 0 8 0,0 0 0 0,0 0 1 16,11 0-9-16,-11 0-1 0,0 0-1 0,0 0 0 16,0 0-22-16,0 0-5 0,0 0-1 0,0 0 0 15,0 0-10-15,0 0-1 0,0 0-1 0,0 0 0 16,0 0-70-16,0 0-16 0,0 0 0 0,0 0 0 0,0 0 8 15,-3-6 3-15,3 3 1 0,-11-4 0 0,4 7-12 0,0 0 0 16,7-3 0-16,-11 3 0 0,1 0 0 0,-4 0 0 16,3 3 0-16,-3 4 0 0,3-4 0 0,-3 3 0 15,-3 3 0-15,2 1 0 0,1-1 13 16,0 7-2-16,-7-3-1 0,7 8 0 0,3-2-1 0,-3 3 0 16,-3-6 0-16,6 9 0 0,-3-12 0 0,10 8 0 15,-10-2 0-15,14 0 0 0,-7 0-9 0,4-3 0 16,3-4 9-16,0 4-9 0,0-7 0 0,3 10 0 15,-3-10 0-15,7 7 0 0,-7-6 8 0,7 5-8 16,4-5 8-16,-4-1-8 0,7-6 0 0,-3 3 0 16,3-2 0-16,7-4 0 0,-3 0 0 0,6-4 11 15,-3-2-11-15,1 3 12 0,2-3-4 0,1-4-8 16,0 1 12-16,-4 0-4 0,-4-7-8 0,5 6 0 16,-1 1 9-16,-7-10-9 0,0 4 14 0,-3 2-2 15,-1-3 0-15,1-2 0 0,-11 2-12 0,0-3 0 0,0 0 0 0,-7 4 0 16,3-4 8-16,-3 9 0 0,-3-5-8 0,-5 5 12 15,5 7-12-15,-4-3 11 0,0 6-11 0,0 0 10 16,3 0-1-16,-3 0 0 0,7 0 0 0,3 6 0 16,-6-3-9-16,6 7 0 0,-3-4 0 0,4 3 0 15,3 7 0-15,-8-7 0 0,8 1-9 16,8-1 9-16,-8 10 0 0,3-10 9 0,4 10-1 0,-3-3 0 16,6-7 3-16,-6 10 0 0,3-3 0 0,7 3 0 15,-3-1 8-15,3 1 1 0,-4-3 1 0,1 3 0 16,6-4-21-16,-2 4 0 0,2-9 0 0,-6 8 0 15,3-2-22-15,0-3 1 0,-3 2 0 0,3-5 0 16,-7-4-33 0,7 3-6-16,-4-5-2 0,-3 2-681 0,1-3-136 0</inkml:trace>
  <inkml:trace contextRef="#ctx0" brushRef="#br0" timeOffset="19983.47">4025 8364 806 0,'-7'0'72'0,"4"0"-58"0,-8 0-14 0,11 0 0 16,0 0 337-16,0 0 65 15,0 0 13-15,0 0 2 0,0 0-297 0,0 0-59 0,11 3-12 0,-8 4-2 16,8-7-37-16,-1 9-10 0,1 0 0 0,3 1 0 16,-3-4 0-16,3 7 0 0,0-4 0 0,3 7 0 15,1 3 17-15,0-1-1 0,-1 7 0 0,5 1 0 16,-1-4 0-16,3 9-1 0,1-3 0 0,0 0 0 16,3 7-15-16,4 2 9 0,-8-2-9 0,5 3 8 15,2 5 0-15,-9 1-8 0,2-9 12 0,1 9-4 16,3 3 13-16,-7 3 3 0,1-6 0 0,2-3 0 15,-10 3-24-15,4-1 0 0,0 1 0 0,-8 0 0 0,4 3 0 0,-3-6 0 16,-8-3 0-16,1 6 0 0,-4-7 11 0,0 7-3 16,-4-6 0-16,1 6 0 0,-8-4-8 0,-3-2 0 15,-10 0 0-15,2 2-11 0,1-8 11 0,-4 2 8 16,1-2-8-16,-1-4 11 16,0-9-3-16,1 9-8 0,-1-9 12 0,4-10-4 15,-4 7-95 1,4-10-19-16,3-3-4 0,8-12-646 0,-4-1-130 0</inkml:trace>
  <inkml:trace contextRef="#ctx0" brushRef="#br0" timeOffset="21263.76">6184 8919 979 0,'0'0'43'0,"0"0"9"16,0 0-41-16,0 0-11 0,0 0 0 0,0 0 0 0,0 0 235 0,0 0 45 15,0 0 8-15,0 0 3 0,0 0-233 0,0 0-46 16,0 0-12-16,0 0 0 16,4-9 0-16,-4 9 0 0,0 0 0 0,0 0 0 15,0 0-27-15,0 0-7 0,0 0-2 0,0 0 0 0,0 0 26 0,0 0 10 16,0 0-8-16,0 0 8 0,0 0 26 0,0 0 10 15,0 0 3-15,0 0 0 0,0 0 15 0,0 0 3 16,0 0 1-16,0 0 0 0,0 0 17 0,0 0 3 16,0 0 1-16,0 0 0 0,0 0-21 0,0 0-4 15,0 0-1-15,0 0 0 0,-4 9-42 0,1-2-11 16,-1-4 0-16,4 6 0 0,0-9 0 0,-3 10 0 16,3-1 9-16,-11 7-9 0,11-7 0 0,-11 0 0 0,8 7 0 0,-4-7 0 15,-4 10 0-15,1-3 0 0,-4-3 0 0,3 2 0 16,-7 4 0-16,1 0-13 0,3-3 1 0,-4 2 1 15,0 1 21-15,1-3 4 0,-4 3 1 0,6-1 0 16,-6-8 2-16,4 6 1 0,6-7 0 0,-7 10 0 16,4-10-9-16,4 1-1 0,-4 5-8 0,3-5 12 15,-7-1-12-15,8-9 11 0,-4 6-11 0,3-3 10 16,-7-3-10-16,4 0 8 0,0 0-8 0,0-3 8 16,-4-3-8-16,4 6 0 0,-3-9 0 0,6 6 0 15,-6-4-11-15,2-2 3 0,5 3 0 0,-4-4 0 16,3 1 8-16,1-1 11 0,2 1-3 0,1 0 0 15,4 2-8-15,3-2 8 0,-7-4-8 0,7-2 8 16,0-1-8-16,7 7 10 0,3-4-10 0,-6-3 10 16,7-2-10-16,-1 2 0 0,1 3-10 0,3-2 10 15,-4-4-12-15,5 9 3 0,-1-5 1 0,7-4 0 16,-7 3 0-16,7 4 0 0,-7 2 0 0,4-5 0 0,0 5 8 16,-1 10 0-16,1 0 0 0,-8 0 0 0,4 0 0 0,1 10 0 15,-1-10 0-15,0 9 0 0,3 0 0 0,-6 1 11 16,7-1-3-16,-1 7 0 15,-3 3 24-15,4-4 4 0,3-2 0 0,0 3 1 0,-3 2-29 0,0-2-8 16,-1 3 0-16,1-3 0 0,7-4 0 0,-8 4 8 16,1 3-8-16,-4-4 8 0,4-2-8 0,-1 3 8 15,-6 2-8-15,3-2 8 0,-3-3-8 16,-1 2 0-16,-3 4 0 0,0-3 0 0,0-4 0 0,-3-2 0 16,-1 5 0-16,1-5 8 0,3-1-8 0,-3 1 0 0,3-4 0 0,-4-6 0 15,-3 0-11-15,0 0-3 16,7 0-1-16,7 0 0 15,-10-6-108-15,3-4-21 0,7 1-5 0,-11-10-635 0,5 3-126 16</inkml:trace>
  <inkml:trace contextRef="#ctx0" brushRef="#br0" timeOffset="23601.75">8036 9035 288 0,'0'0'12'0,"0"0"4"0,11 0-16 0,-11 0 0 0,3-3 0 0,4 3 0 15,1-6 255-15,-1 0 48 0,-4 2 9 0,-3 4 3 16,0 0-202-16,7-6-40 0,-3 6-8 0,-4 0-1 16,0 0-14-16,3-9-2 0,-3 9-1 0,0 0 0 15,0 0 8-15,0-3 1 0,0-4 1 0,0 7 0 16,-7-3 6-16,0 3 1 0,0 0 0 0,0 0 0 16,0 3-22-16,0-3-4 0,-11 7-1 0,8-7 0 0,-4 3-1 0,-1-3 0 15,1 0 0-15,0 6 0 16,-3-3-12-16,-1-3-2 0,0 0-1 0,1 0 0 15,-5 0 10-15,5 0 1 0,-4 0 1 0,0 0 0 0,-1-3-17 16,1-3-3-16,0 6-1 0,-11 0 0 16,4 0-3-16,3 0-1 0,-6 6 0 0,2-3 0 0,1-3 5 0,3 0 1 15,-6 0 0-15,6 0 0 0,-3 6-14 0,3-6 0 16,-3 0 0-16,3 4 0 0,0 2 21 0,8-6 2 16,-1 0 0-16,-3 0 0 0,3 0-9 0,1 0-2 15,6 0 0-15,-3-6 0 0,3 6-12 0,1-4 11 16,3 4-11-16,-4-6 10 0,4 6-10 0,0 0 8 0,7 0-8 15,-3 0 8-15,-4-3-8 0,7 3 0 16,-7-6 0-16,7 6 0 0,-8 0 0 0,8 0 0 0,-3 0 0 0,3 0 0 16,0 0 0-16,0 0 0 0,-7 0 0 0,7 0 0 15,0 0 0-15,0 0 0 16,0 0 0-16,0 0 0 0,0 0 0 0,0 0 0 0,0 0 0 16,0 0 0-16,0 0 0 0,0 0 0 0,0 0 0 0,0-3 8 15,10-4-8-15,-2-2 12 0,-1 9-12 0,-4-9 12 16,8 5-12-16,-1-2 10 0,1 0-10 15,-8 3 10-15,8-3-10 0,0 2 0 0,-4-2 0 0,0 3 0 16,3-3 0-16,-6 6 0 0,3-10 0 0,3 7 0 16,-3-3 0-16,4 0 0 0,-4 2 8 0,0-2-8 15,4-3 0-15,-1 9 0 0,-3-10 0 0,7 7 8 16,-6-3-8-16,2-3 0 0,1 5 0 0,-1-2 0 16,1 0 0-16,-1 3 0 0,-2-4 0 0,2-2 0 15,1 9 0-15,-4-3 0 0,0-3 0 0,-7 6 0 0,0 0 0 0,7 0 0 16,-7 0 0-16,0 0 0 0,0 0-9 0,0 0 9 15,0 0-12-15,0 0 12 0,0 0 0 0,0 0-8 16,-4 6 8-16,1 3 0 0,-4-6 0 0,0 7-10 16,3-4 10-16,-10 4-8 0,7-1 8 0,-4-3 0 15,1 4 0-15,-4 2 0 0,3-6 0 16,-3 10 0-16,0-3 0 0,0-4 0 0,3 1 0 16,-6-1 0-16,2 3 0 0,5-2 0 0,-4-1 0 0,0 1 0 15,3 2-9-15,0-6 9 0,1 4 0 0,3 6 0 16,-4-4 0-16,4-2 0 0,0-1 0 0,4 3 0 15,-1-8 0-15,1 5 0 0,3 7 0 0,0-13 0 16,0-3 0-16,0 9 0 0,3-2-8 0,1 2 8 16,-1 0 0-16,4-2 0 0,-7-7 0 0,11 3 0 15,3 3 0-15,4-3 0 0,-8 3 0 0,8-6 0 0,-1 4-8 0,5-4 8 16,-1 0-21-16,3 0 0 0,1 6 0 0,-4-6 0 31,4 0-91-31,3 0-17 0,0 0-4 0,4 0-647 0,0 0-130 0</inkml:trace>
  <inkml:trace contextRef="#ctx0" brushRef="#br0" timeOffset="25581.06">9387 8687 1263 0,'-10'-3'56'0,"10"3"12"0,0 0-55 0,0 0-13 15,0 0 0-15,0 0 0 0,-4-6 70 0,4 6 11 16,0 0 3-16,0 0 0 0,0-6-84 0,0 6-16 0,7-4-3 0,-7 4-1 16,7-6 6-16,-7 6 1 0,0 0 0 0,0 0 0 15,0 0 13-15,0 0 0 0,0 0 0 0,0 0 10 16,4-3 38-16,-4 3 7 0,0 0 1 0,0 0 1 15,0 0 34-15,0 0 6 0,0 0 2 0,0 0 0 16,0 0-15-16,0 0-2 0,0 3-1 0,-7 3 0 16,3-2-27-16,-3 8-6 0,0 1 0 0,0-4-1 15,4 0-39-15,-11 1-8 0,3 6 0 0,0 2 0 16,-3-2 0-16,4 3 0 16,-4 0 0-16,3-1 0 0,-3 8 0 0,0 2 14 0,-4-3-2 0,1 3-1 15,-1-3-11-15,0 3-14 0,1-3 3 0,-1-6 1 16,-3 10 10-16,0-8 14 0,3 1-3 0,-3-3-1 15,3-9-2-15,-3 5-8 0,0-5 12 0,3 5-4 16,-3-11 11-16,3 2 1 0,-3 3 1 0,4-9 0 16,2 7-4-16,-2-7-1 0,3-7 0 0,-4 7 0 0,4-6-6 0,0 3-2 15,3-3 0-15,-3-4 0 0,4 1-8 16,-1-4 0-16,-3-2 9 0,3 5-9 0,4-6 0 0,-3 4-8 16,3-4 0-16,0 1 0 0,0-4 0 0,-1 6 0 15,8-3 0-15,-3 1 0 0,3 2 8 0,0-2-8 16,0-1 8-16,3 7-8 0,5-4 8 0,-1-3 0 15,0 7-9-15,0-7 9 0,3 7-11 0,1-4 3 16,-1 4 0-16,1-7 0 0,3 10 8 0,0-4 11 16,0 1-3-16,-3 0 0 0,-4 6-8 0,7-4-16 0,0-2 4 15,-3 9 1-15,-1-10 11 0,1 10 0 16,0 0 10-16,-1 4-10 0,4 2 0 0,-3 3 0 16,3 1 0-16,-3-1 0 0,6 7 25 0,-3 3 6 15,0-10 1-15,4 10 0 0,0-4-16 0,-1 11-4 16,-3-8 0-16,4 1 0 0,3 0-3 0,-3 0-1 15,-1-4 0-15,1 1 0 0,0-3-8 0,-1 6 0 0,1-4 9 0,0 4-9 16,-4-3 8-16,0-4-8 0,-4 4 10 0,1 3-10 16,0-10-9-16,-1 7-8 0,-3-7-2 0,0 1 0 31,0-1-29-31,0-3-5 0,-3-3-2 0,7 4 0 16,3-4-157-16,-4-6-31 0</inkml:trace>
  <inkml:trace contextRef="#ctx0" brushRef="#br0" timeOffset="26917.82">9924 9010 1670 0,'0'0'148'0,"0"0"-118"0,-7 0-30 0,7 0 0 16,0 0 140-16,0 0 23 0,-4 0 4 0,4 0 1 15,-7 0-135-15,3 6-33 0,-3-6 0 0,7 0 0 16,-3 10 0-16,3-10 0 0,0 0 0 0,0 0 0 0,0 0 0 0,10 0 0 16,5 6 0-16,2-6 0 0,4 0 12 0,4-6-4 15,3 6 0-15,1 0-8 0,6-10 24 0,4 4-3 16,-4-3 0-16,4-1 0 0,7 1 6 0,-1-4 1 15,1 7 0-15,-7-3 0 0,-7 3-42 0,3-4-8 16,7 7-2-16,-10-3 0 16,-7 6-154-16,-4-3-31 0</inkml:trace>
  <inkml:trace contextRef="#ctx0" brushRef="#br0" timeOffset="34545.04">11197 8625 172 0,'0'0'8'0,"0"0"1"0,-7 0-9 0,7 0 0 15,0 0 0-15,0 0 0 16,0 0 184-16,0 0 34 0,0 0 7 0,-3 6 2 0,-4-3-105 16,7-3-21-16,0 0-4 0,0 0-1 0,0 0-12 0,0 0-4 15,0 0 0-15,0 0 0 0,10-3-34 0,-10 3-7 16,0 0-2-16,0 0 0 0,7-6-21 0,4 2-5 16,-4-2-1-16,-7 6 0 0,7 0-2 0,0-6 0 15,4 3 0-15,-4 3 0 0,-7 0 4 0,7 0 0 16,3-7 0-16,-3 7 0 0,4 0 3 0,-11 0 1 15,7 0 0-15,0 0 0 0,7 0 9 0,-7 0 3 0,-7 0 0 0,0 0 0 16,11 7-36-16,-4-7-8 0,-7 0 0 0,0 0-1 16,0 0 17-16,0 0 0 0,10 9 0 0,-10-9 0 15,0 0 0-15,0 0 0 0,4 0 8 0,-4 0-8 16,0 0 0-16,0 0 0 0,0 0 8 0,0 0-8 16,0 10 8-16,-4-1 0 0,4-9-8 0,0 9 12 15,0 1 0-15,0-1 0 0,-3-3 0 0,-1 4 0 16,11-1-12-16,-7 1 0 0,-3-1 0 0,-1 0 0 15,1-2 0-15,3 2 0 0,-4 7 0 0,1-7 0 16,-4 1-8-16,0 2 8 0,3-6 0 0,1 13 0 16,-8-9 0-16,4 5 0 0,3-5 0 0,1 5 0 15,-4-2 0-15,0-4 0 0,0 7 8 0,3-7-8 16,4 10 9-16,-7-3-9 0,-7-3 8 0,7 2-8 16,3 1 0-16,1-7 0 0,-8 4 0 0,4-4 0 15,4-3 0-15,-1 4 0 0,1-4 0 0,-1 4 0 16,4-10 0-16,0 0 0 0,0 0 0 0,-3 3 0 15,-4 3-22-15,7-6-10 0,0 0-1 0,0 0-1 16,0 9-16-16,0-9-3 0,0 0-1 0,0 0 0 16,0 0 2-16,0 0 0 0,-11 4 0 0,11-4-676 0</inkml:trace>
  <inkml:trace contextRef="#ctx0" brushRef="#br0" timeOffset="35121.5">11271 8731 1566 0,'0'0'69'0,"0"0"15"0,-7-6-68 0,7 6-16 0,0 0 0 0,0 0 0 16,0-3 71-16,0-4 10 0,0-2 3 0,4 6 0 16,-1-3-48-16,-3 6-10 0,0-10-2 0,0 10 0 15,7-3-3-15,0-3-1 0,-3-4 0 0,-4 10 0 16,7-6-7-16,-4-3-1 0,8 6-1 0,-4-4 0 15,-7 7 9-15,4-3 3 0,3-3 0 0,0 3 0 16,-7 3-7-16,7-6 0 0,7 2-1 0,-3-2 0 16,-1 0-1-16,1 3 0 0,-4-4 0 0,7 7 0 15,3-3 0-15,-2-3 0 0,-5 3 0 0,1-3 0 16,6 6-2-16,-2-4-1 0,-5-2 0 0,1 3 0 16,-1-3-11-16,4 6 0 0,0-6 0 0,1 2 0 15,-1 4 0-15,-4 0 0 0,4 0 0 0,1 0 0 16,-5 0 0-16,4 0 0 0,-3 4 0 0,-1 2 0 0,-6 0 14 15,3 3-2-15,0 1-1 0,0-1 0 16,-3 1-11-16,-1 5 0 0,-6-2 0 0,-1 6 0 16,4-4 0-16,-3 11 0 0,-5-8 9 0,1 1-1 0,0 9 12 15,0-3 4-15,0 1 0 0,0-5 0 0,-3 11-24 0,-1-4 0 16,8 0 0-16,-5-3 0 0,-2 4 0 0,-4-4-18 16,7 3 3-16,-4-3 1 0,4-3 22 0,-7 3 4 15,0 0 0-15,3-6 1 0,4 9-5 0,-3-9-8 16,-12 6 11-16,5 0-11 0,10-6 12 0,-4 6-12 15,-6-6 12-15,6 9-12 0,4-9 8 0,0 6-8 16,0-6 0-16,3 0 0 0,-3 6 0 0,4-6 0 0,6-4 0 16,1 4 0-16,-8-3 0 0,4 2 0 0,11-8 8 0,-4 9-8 15,3-4 0-15,1-5 0 0,-4-1 8 0,7 1-8 16,4-7 0-16,-4 3 0 16,-3 3 0-16,6-9-9 15,4 0-19-15,0 0-4 0,-3 10-1 0,0-10 0 16,3 0-111-16,0 0-21 0,4 0-5 0,-4-3-1 0</inkml:trace>
  <inkml:trace contextRef="#ctx0" brushRef="#br0" timeOffset="42378.89">12577 8320 1944 0,'0'0'86'0,"0"0"18"0,-8 0-84 0,8 0-20 16,0 0 0-16,0 0 0 0,-7 0 64 0,7 0 9 16,-7 0 2-16,7 0 0 0,0 0-53 0,0 0-10 15,0-6-3-15,4-3 0 0,3-1-9 0,0 7 0 16,-3-3 0-16,-1-4 0 0,8 7 16 0,-4-3 4 16,3 0 0-16,-3 6 1 0,4-3 21 0,0 3 4 15,-1-7 1-15,1 7 0 0,-4 0-17 0,3 0-3 0,-3 0-1 0,-7 0 0 16,11 0 10-16,-11 0 1 0,7 0 1 0,4 7 0 15,-1-7-27-15,-3 3-11 0,4 3 8 0,3-6-8 16,-3 6 18-16,3-6-2 0,3 0 0 0,-3 0 0 16,8 0-16-16,-1 0 10 0,0-6-10 0,4 6 8 15,-1-6-8-15,4 6 0 0,-3-3 0 0,0 3 0 16,-4 0 0-16,4 0 8 0,-1 0-8 0,-6 0 8 16,-7 3-8-16,-1-3 0 0,-3 6 0 0,0 0 0 15,0-3 0-15,0 4 8 0,-7-7-8 0,8 3 8 16,-1 3 4-16,-7-6 0 0,3 3 0 0,-3-3 0 15,7 7-12-15,4-4 0 0,-1-3 0 0,-3 6 0 16,4-6 0-16,-4 3 0 0,4-3 9 0,-1 0-9 16,1 0 18-16,-4 0-1 0,0 0 0 0,-7 0 0 15,0 0-28-15,0 0-5 0,7 0-2 0,-7 0 0 16,0 0 29-16,0 0 5 0,0 6 2 0,-4 4 0 0,1-1-8 16,-1 1-2-16,1-4 0 0,-4-3 0 0,0 3-8 0,0-3 0 15,0 7 9-15,3-4-9 0,-7 3 0 0,4 1 0 16,0-4 0-16,0-3 8 0,4 4-8 0,-4-4 0 15,3 6 8-15,-3-3-8 0,4-6 0 0,3 0 0 16,-7 16 0-16,-4-7 8 0,0 1-8 16,1 2 8-16,-4 4-8 0,0 0 8 0,-4-4-8 15,0 7 10-15,1-3-10 0,-4 9 0 0,3-6 8 16,-3 0-8-16,3-4 0 0,0 4 0 0,4-6 0 0,4 2 0 0,-4 1 0 16,3-4 0-16,4 4 0 15,0 0 0-15,3-4 0 0,-3-2 0 0,4 5 0 0,-1-5 0 0,1 9 0 16,-1-10 0-16,-3 7 0 0,4-1 0 0,-1-2 0 15,1 6 0-15,-1-4 0 0,1 1 8 0,-1-3-8 16,0 2 0-16,4-2 0 0,-3 3 0 16,3-7 0-16,-4 0 0 0,4 7 0 0,0-7 0 0,0 1 0 15,0-1 0-15,4 1 0 0,-4-1 0 0,3 1 0 16,-3-10 0-16,0 0 0 0,8 0 0 0,-8 0 0 16,3 9-8-16,-3-9 8 0,0 0 0 0,0 0 0 15,0 0 0-15,0 0 0 0,0 0 8 0,0 0-8 16,0 0 8-16,0 0-8 0,0 0 0 0,0 0 9 15,0 0-9-15,0 0 0 0,0 0 9 0,0 0-9 16,0-9 0-16,-3 5 9 0,3-2-9 0,-4-3 0 0,0-1 11 0,4 1-11 16,-3-7 10-16,-1 7-10 0,1-10 8 0,-1 6-8 15,-3-2 0-15,0-1 9 0,4-3-1 0,-4 0 0 16,-4 1 0-16,4-1 0 0,-4-3 7 0,4 3 1 16,-3-3 0-16,3 0 0 15,0 3-4-15,-4-3-1 0,4 0 0 0,-4 4 0 0,4-1-11 0,-3-6 12 16,-1 6-12-16,-3 0 12 0,4-6-12 0,-1 6 0 15,0 0 9-15,-3 1-9 0,7 2 0 16,-3-3 0-16,-4 3 0 0,-1-2 8 0,8 5-8 0,-3-9 0 16,-1 10 0-16,-3-4 0 0,4-3 0 0,-1 10 0 15,0-7 0-15,4 3 0 0,-3-2 0 0,3 5 0 16,3-5 0-16,-3 5 0 0,0 1 0 0,3 6 0 16,1-7 0-16,-1 4 0 0,4 6 0 0,0 0 0 15,0-6-9-15,0 6 9 0,0 0-23 0,0 0 0 0,0 0 0 0,0 0 0 31,4 6-116-31,-1 3-23 0,1 1-5 0</inkml:trace>
  <inkml:trace contextRef="#ctx0" brushRef="#br0" timeOffset="44319.4">14482 7850 954 0,'0'0'42'0,"0"0"9"0,-4 0-41 0,4 0-10 0,-7-3 0 0,7 3 0 16,0 0 76-16,0 0 14 0,0 0 2 0,0 0 1 16,0 0-29-16,0 0-7 0,0 0-1 0,0 0 0 15,0 0-9-15,0 0-3 0,0 0 0 0,0 0 0 16,0 0 2-16,0 0 0 0,0 0 0 0,0 0 0 16,0 0 2-16,0 9 0 0,0 1 0 0,3-1 0 15,1 0-6-15,-4 1-1 0,4-1 0 0,-1 7 0 16,1 0-11-16,3-4-2 0,0 7-1 0,0-3 0 15,0 2-11-15,0 1-1 0,0 6-1 0,4-6 0 16,-4 0-14-16,0 6 0 0,3 0 8 0,-3 3-8 16,4-2 0-16,-4 2 0 0,0 0 0 0,0 6 0 15,0 1 16-15,-3-1-4 0,-1-2 0 0,1 2 0 16,-1 1 5-16,1 2 1 0,-4-2 0 0,0-7 0 16,0 7-2-16,0-7 0 0,0 3 0 0,-4-9 0 0,1 3-4 15,-1 0-2-15,1-6 0 0,-1 6 0 0,-3-6-1 0,0 0 0 16,-4 0 0-16,8-1 0 15,-8-2 10-15,1 3 1 0,-4-3 1 0,3-4 0 0,-3 4 9 0,3-7 2 16,-6 7 0-16,3-3 0 0,-1-7-12 0,1 3-1 16,-3 1-1-16,3-4 0 0,-1-3-18 0,1 3 0 15,-3-6 8-15,3 0-8 0,-1 0 10 0,1-6-2 16,-3 6 0-16,3 0 0 0,0-9-8 0,-1-1 8 16,5 1-8-16,-4 3 8 0,0-4 20 0,3-2 3 15,0-4 1-15,4 0 0 0,-3 4-32 0,3-4 0 16,0-3 0-16,-4 3 0 0,8-2 0 0,-4-1 0 15,-1 3 0-15,1 4 0 0,4-4 0 0,-4-3-15 16,7 3 3-16,-4 7 1 0,-3 0-10 0,4-4-3 0,-1-3 0 16,4 10 0-1,-3 3-9-15,-1-3-3 0,4 6 0 0,0 0 0 16,0 0-80-16,0 0-16 0,0 0-3 0,0 0-580 0,0 0-116 0</inkml:trace>
  <inkml:trace contextRef="#ctx0" brushRef="#br0" timeOffset="46664.33">13504 8938 403 0,'0'0'36'0,"0"0"-36"16,0 0 0-16,0 0 0 0,0 0 239 0,0 0 41 15,0 0 8-15,0 0 1 0,0 0-199 0,0 0-40 16,0 0-8-16,0 0-2 0,0 0-19 0,0 0-4 15,0 0-1-15,0 0 0 0,0 0 18 0,0 0 3 16,0 0 1-16,0 0 0 0,-7 6 2 0,0-2 1 16,0 2 0-16,4-3 0 0,-4 3-1 0,0 0 0 0,3 4 0 0,-3-1 0 15,3 1-7-15,1 2-1 0,-1-2-1 0,-3 5 0 16,4 1-11-16,-1-3-1 0,1 2-1 0,-1-5 0 16,1 8-6-16,-1-2-2 15,-3-3 0-15,4 2 0 0,-4 4-2 0,-1-3-8 0,1 0 12 16,0-4-4-16,-3 4 4 0,3-4 0 0,-4-2 0 15,4 5 0-15,0-5 4 0,-4-1 0 0,4 1 1 16,-3 5 0-16,-1-5 8 0,1-4 2 0,-1-3 0 0,0 6 0 16,-3-2-19-16,4-4-8 0,3 3 8 0,-4-3-8 15,4-3 8-15,-4 7-8 0,1-14 8 0,3 7-8 16,0-3 16-16,0-3-1 0,0 3-1 0,0-7 0 16,-4 4-4-16,4-3-1 0,0 6 0 0,0-10 0 15,0 4-9-15,0 5 0 0,0-5 0 0,3 3 0 0,-3-4 0 0,0 1 0 16,4 0 8-16,-1-1-8 15,4 1 0-15,-4-1 0 0,4-5 0 0,4 5 0 0,0 4 0 0,-1-3 0 16,1-1 0-16,3 1 0 0,-4-4 0 0,8 1-12 16,-4 2 2-16,0 1 1 0,0-1 9 0,4 1 16 15,-4 0-4-15,3-1-1 0,1 4-11 0,-4 3 0 16,0-3 0-16,0 6 0 0,3 0-10 0,-6-4 10 16,-4 4-13-16,0 0 5 15,11 4 8-15,-1-4 0 0,-3 6 0 0,0-3-8 0,-3 9 8 0,3-8-8 16,0 5 8-16,-4 7-8 0,5-7 8 0,-1 1 0 15,-4-1 8-15,8 7-8 0,-4-7 0 0,0 0 0 16,0 1 0-16,3-1 0 0,1 1 30 0,3-1 2 16,-3-3 0-16,-1 4 0 0,4-7-32 0,-3 3 0 15,3 4 0-15,0-7 0 0,0 3 0 0,-3 3 0 16,-1-2 0-16,5-4 9 0,-5 6-9 0,1-3 10 0,-1 4-10 0,1-7 10 16,-4 3-10-16,0 1 8 0,4-4-8 0,-4 3 8 15,0-3-8-15,0-3 0 0,0 9 9 0,0-9-9 16,-7 0 0-16,7 7 8 0,0-4-8 0,-7-3 0 15,0 0 0-15,7 0-12 0,-7 0 2 0,7 0 0 32,-7 0-38-32,0 0-7 0,0 0-1 0,0 0-1104 0</inkml:trace>
  <inkml:trace contextRef="#ctx0" brushRef="#br0" timeOffset="49581.98">3803 10713 633 0,'0'0'56'0,"0"0"-44"0,0 0-12 0,0 0 0 16,-4-3 196-16,1-3 38 0,-4 6 7 0,3-7 2 16,4 4-140-16,0 3-28 0,-7-6-6 0,4 3-1 15,3 3-44-15,0-7-10 0,-4 4-2 0,4 3 0 16,0 0-12-16,0 0 0 0,0 0 8 0,0 0-8 0,0 0 12 0,0 0 0 16,0 0 0-16,0 0 0 0,0 0 36 0,4 10 6 15,-1-1 2-15,4 1 0 0,-7 8-2 0,0-2 0 16,0-3 0-16,0 2 0 0,0 4-18 0,0 0-4 15,0 6-1-15,0 0 0 0,4 0 1 0,-4 3 1 16,0 1 0-16,7-1 0 0,-7 6-16 0,0-5-3 16,0 5-1-16,3 1 0 0,1 2 0 0,3-2 0 15,-7-1 0-15,4 1 0 0,3-4-2 0,-7 3-1 16,10 1 0-16,-6-7 0 0,-1 0-10 0,4 7 0 16,-7-10 0-16,4 3 8 0,3-9-8 15,-7 6 0-15,0 0 9 0,3-12-9 0,-3 2 9 0,4-5-9 16,-4-1 12-16,7 1-12 0,-7-10 24 0,0 0-3 15,0 0 0-15,0 0 0 0,0 0 10 0,0 0 1 16,0-10 1-16,4 1 0 0,-4-10-13 0,7 0-4 0,-7-6 0 0,3 6 0 16,4-6-16-16,-7-3 0 0,4 3-8 0,-1-3 8 15,4 3-18-15,-3 3 2 0,3-3 1 0,-4-1 0 16,8 8 15-16,-8 2 0 0,5-3-10 0,-5 7 10 16,4-10 0-16,0 12-11 0,4-2 11 0,3 2-8 15,4 1 8-15,-1-4 0 0,1 10-9 0,6-3 9 16,-6 6-10-16,7 0 10 0,-4 0-13 0,0 0 5 15,4 0-4-15,-8 6 0 0,5-3 0 0,-1 4 0 16,-4 2-10-16,1 0-2 0,-4 1-1 0,0-1 0 16,-3 7 11-16,-1 0 2 0,1-4 1 0,-7 4 0 15,3-4 11-15,-7 4 0 0,0 3 0 0,0-3 0 0,0 2 0 0,0-2 0 16,0-3 0-16,-7 2 0 16,3 1 0-16,-3-3 8 0,3 2-8 0,4-2 0 15,-10-1 0-15,6-2 0 0,-3 2 0 0,4-2 0 16,-11-1 0-16,7-3 0 0,-4-6 0 0,-3 10 0 15,0-4 0-15,0-3 8 0,-7 3-8 0,-1-2 0 0,5 2 0 0,-11-3 8 16,3 3-8-16,-3-3 0 0,3 4 0 0,0 2-12 16,1 0 2-16,-1 1 0 15,4-1-25-15,-4 1-5 0,4-4 0 0,7-3-1 16,-7 3-76-16,10-6-15 0,4 3-4 0,-4 4-503 16,11-7-101-16</inkml:trace>
  <inkml:trace contextRef="#ctx0" brushRef="#br0" timeOffset="50384.86">4209 10437 1209 0,'0'0'53'0,"7"-3"12"0,0-3-52 0,0-4-13 0,3 7 0 0,-6-3 0 15,7 6 140-15,-1 0 24 0,1-6 6 0,3 6 1 16,0 6-145-16,0-6-26 0,4 6-11 0,-4-3 1 16,0 7 10-16,7-4 0 0,-3 3 0 0,3 1 0 15,0-1 0-15,4 1 12 0,-8 8 0 0,12-8-1 16,-5 5 23-16,1 1 5 0,0-3 1 0,-1 5 0 16,-6-2 11-16,10 3 2 0,-10 6 1 0,-1-6 0 15,1 6-23-15,-4-3-5 0,4 12-1 0,-4-9 0 16,0 10-9-16,-3-4-3 0,-1 4 0 0,1 6 0 15,-8-10 2-15,1 10 0 0,-1-4 0 0,1 1 0 0,-4 6-2 16,-4-10 0-16,4 4 0 0,0-4 0 0,-3 1 0 0,-1-1 0 16,1-5 0-16,3-1 0 0,-7-3-1 0,3 3 0 15,4-3 0-15,-7 4 0 0,0-4-12 0,7 0 8 16,-7-3-8-16,4-7 0 0,-12 10 8 0,8-6-8 16,-3 0 0-16,-1 0 9 0,-3-3-9 0,-4-4 0 15,8 4-10-15,-15-7 10 16,8 7-37-16,-1-7-2 0,-7 1 0 0,8-1 0 15,-1 0-129-15,-7 1-25 0,8-4-6 0</inkml:trace>
  <inkml:trace contextRef="#ctx0" brushRef="#br0" timeOffset="52153.9">5659 11553 115 0,'0'0'10'0,"0"0"-10"15,0 0 0-15,0 0 0 0,0 0 427 0,0 0 83 16,0 0 17-16,0-9 3 0,0 9-397 0,0-3-79 16,3-7-16-16,4 1-3 0,-7-4-25 15,0 4-10-15,7 6 8 0,-3-6-8 0,3-7 26 0,0 6 0 16,-4-5 0-16,4 5 0 0,8-8-13 0,-5 5-2 16,-3-9-1-16,4 3 0 0,3 0 26 0,-4-6 4 15,8-3 2-15,-7 0 0 0,3-7 0 0,-4-2 0 16,4-4 0-16,-3 3 0 0,0-6-9 0,3 1-1 15,0 5-1-15,0-6 0 0,-3 0-16 0,3 0-3 16,-4-3-1-16,4 3 0 0,4 0-11 0,-11-3 0 16,11-3 0-16,-1 6 0 0,1 7 0 0,-4-1 0 0,0-3 0 0,0 10 0 15,-3 0 0-15,3 2 0 0,4 10 0 0,-8-6 0 16,4 7-9-16,4 8 9 0,0-6-12 0,-8 7 12 16,4 6 0-16,0-3 0 0,1 6 12 0,-1 0-3 15,-4 0-9-15,1 6-11 0,3-3 3 0,-3 3 0 16,-4 4-4-16,3-1 0 0,4 1 0 0,-7 5 0 15,0-2 20-15,4-4 3 0,-8 7 1 0,5 3 0 16,2-4-20-16,-3 4-4 0,0 0-1 0,-7 0 0 16,4-3 13-16,-1 2 0 0,1-2 0 0,-1-3 0 15,1 2 8-15,-4 1 4 0,7-4 0 0,-7 4 1 16,0-6-13-16,0 5-12 0,0-5 3 0,0 2 0 16,0-2 9-16,-7 2 0 0,3 1 0 0,-3-4 0 15,4 7 10-15,-8-7-2 0,4 7-8 0,-3-4 12 16,-1-2-12-16,-7-1 0 0,4 7 0 0,-3-7 0 15,-8 7 0-15,0-4 0 0,4-2 0 0,-4-1 0 16,1 7 0-16,-1-7 0 0,0 1 0 0,4-1 0 0,-4 1 0 0,4 2 8 16,7-9-8-16,-7 7 0 0,7-4 0 0,0-3 0 15,0 7 0-15,3-4 0 0,0-3 0 0,1 3 0 16,3-3 0-16,0 4 0 0,0-7 0 0,3 9 0 16,4-9 0-16,-3 0 0 0,3 0 0 0,0 0 0 15,0 0 0-15,0 0 0 0,0 0 0 0,0 0 0 16,0 0 0-16,0 0 0 0,7 6-9 0,3-6 9 15,4 0 0-15,4-6-9 0,-7 6 9 0,6 0-8 16,4 0 8-16,4-3-8 0,-7-3 8 0,10 6 9 16,-14 0-1-16,7 0-8 0,4 0-8 0,-11 0-9 15,4 0-2-15,3 6 0 0,0-3 6 0,-7-3 1 16,0 6 0-16,0-3 0 0,4 4 12 0,-7-4 0 16,-4 3 0-16,3-3 0 0,-3 7 0 0,-3-4 10 15,-1 3-2-15,1 7 0 0,-1-7-8 0,1 4 0 16,-4 3 0-16,0-7 0 0,0 7 8 0,0-4-8 0,0 4 0 0,0 0 8 15,0-4-8-15,-4 4 0 0,1-4 0 0,-1 4 0 16,1 0 0-16,-1-4 0 0,-3-2 0 0,0 5 0 16,-3-5-10-16,-1-1-1 0,-3 1 0 0,3-1 0 15,-10 0 24-15,7 4 5 0,-11-4 1 0,1 1 0 16,-1-7-7-16,-3 6-2 0,-1-2 0 0,-2 2 0 16,-1-3-10-16,0-3 10 0,4 4-10 0,-4-4 10 15,4 3-10-15,0-3 0 0,3 3 9 0,0-6-9 16,1 0 0-16,-1 4 0 0,4-4 0 0,-4 0-12 15,8 0-34-15,-5 6-7 0,5-6-2 0,6 3 0 16,-6-3-96-16,2 0-19 0,5 0-4 16</inkml:trace>
  <inkml:trace contextRef="#ctx0" brushRef="#br0" timeOffset="53357.44">8040 10685 172 0,'0'0'16'0,"0"0"-16"16,0 0 0-16,0 0 0 0,0 0 341 0,0 0 66 15,0 0 13-15,0 0 2 0,0 0-316 0,0 0-63 16,0 0-13-16,0 0-2 0,0 0-37 0,0 0-7 16,0 0-2-16,0 0 0 0,0 0 28 0,-11 3 6 15,4-3 0-15,0 6 1 0,0-6 12 0,0 3 3 0,-4-3 0 0,1 7 0 16,-1-7 16-16,-3 6 4 0,0-3 1 0,0-3 0 15,-7 0-17-15,0 6-3 0,3-3-1 0,-3-3 0 16,-7 0-13-16,3 7-3 0,4-4-1 0,0 3 0 16,-8-3-7-16,5-3-8 0,-5 6 11 0,5-2-11 15,-1 2 10-15,7 0-10 0,-10-3 8 0,3-3-8 16,4 10 20-16,0-10 0 0,-4 0-1 0,4 6 0 16,0-6 2-16,3 3 1 0,-6-3 0 0,3 0 0 15,-4 0-2-15,11 0-1 0,-11 0 0 0,7 6 0 16,1-6-19-16,-1 0 0 0,4 0 0 0,0 0 0 15,7 0 8-15,0 0 0 0,-4 0 1 0,1 0 0 16,3 0-9-16,0 0 0 0,0 0 9 0,-1-6-9 0,-2 6 0 0,10 0 0 16,-11 0 0-16,11 0 0 15,0 0 0-15,0 0 9 0,0 0-9 0,0-3 0 16,-10 3 8-16,10 0-8 0,0 0 0 0,0 0 0 16,0 0 0-16,0 0 0 0,3-6 8 0,4-4-8 0,-7 10 0 0,0 0 0 15,11-9 0-15,-8 9 0 0,4-10 8 0,1 10-8 16,-1-6 0-16,0 3 0 0,3-3 0 0,-3 3 0 15,4-4 0-15,-8 7 0 0,4-9 0 0,8 9 0 16,-8-9 0-16,3 9 0 0,-3-10 8 0,4 4-8 16,-4-4 0-16,3 7 0 0,1-3 0 0,0-3 8 15,3-1-8-15,-4 1 0 0,4-1 8 0,-3 4-8 0,3-3 0 16,-3-1 0-16,-1 1 0 0,1 6 0 0,-1-3 0 0,-2-4 0 16,-5 4 0-16,4 6 0 0,-7 0 0 0,7-3 0 15,-7 3 0-15,0 0 0 16,7-7 0-16,-7 7 0 0,0 0 0 0,0 0 0 0,0 0 0 0,0 0 0 15,0 0 0-15,0 0 0 0,0 0-8 0,0 0 8 16,0 0-8-16,0 0 8 0,0 0-13 16,0 10 5-16,0-10-5 0,-3 6-1 0,-1-3 0 15,-3 4 0-15,0 2 2 0,-4 0 1 0,4-2 0 16,-3 2 0-16,-4-6 3 0,0 7 0 0,-1 5 0 0,-2-5 0 16,-8 5 8-16,8-2 0 0,-5 3-9 0,1 2 9 15,4-8 0-15,-8 5 15 0,0 1-3 0,4-3 0 16,7 2-12-16,-7-2 0 0,7-4 0 0,-4 7 0 15,4-7 0-15,0 1 0 0,0-1 0 0,3 1 0 16,0 2-9-16,8-9-2 0,-8 7 0 0,4-1 0 16,4 1 11-16,-1-4 0 0,4 3 0 0,0-6 0 0,4 13 0 0,3-7 11 15,0-2-3-15,0 2 0 0,4-6 2 0,6 7 0 16,-3 2 0-16,4-9 0 0,7 7-10 0,-8-4 8 16,1-3-8-16,7 3 8 15,-1-2-89-15,-3 5-19 0,1-9-3 16</inkml:trace>
  <inkml:trace contextRef="#ctx0" brushRef="#br0" timeOffset="55119.88">8527 11415 2368 0,'0'0'52'0,"0"0"12"0,0 0 1 15,0 4 1-15,0 5-53 0,0-9-13 0,0 0 0 0,3 9 0 16,1-2 9-16,-4-7-1 0,0 0 0 0,0 0 0 16,0 0 20-16,0 0 4 0,0 0 1 0,0 0 0 15,7-7-13-15,3 7-2 0,-10-9-1 0,7 6 0 16,-3-13 24-16,3 7 5 0,-3-7 1 0,-1-3 0 16,4 0 7-16,-3 1 2 0,3-8 0 0,3-8 0 15,-3-4-34-15,4 1-6 0,-1-4-2 0,5 0 0 0,-1-9-6 0,0 6 0 16,3 0-8-16,-2-3 12 0,2 3-12 0,-3 0 0 15,0 0 0-15,1-3 0 0,2 4 0 0,-6 5 0 16,-1-6 0-16,1 3 0 0,3 10 0 0,0-4 0 16,-3 10 0-16,3-3 0 0,-4 9 0 0,5-6-12 15,2 10 12-15,-10 2-10 0,7-3 10 0,0 7-12 16,4-1 12-16,-4 1-12 0,4 0 12 0,-8 2 0 16,8 4-9-16,-4-3 9 0,0 6 0 0,0 0-11 15,1 0 11-15,-5 0-8 0,4 6 8 0,0-3 0 16,-3 7-9-16,-1-4 9 0,1 3 0 0,0 1 0 0,-4 6 0 0,-4-4 0 15,1 4 0-15,-1-1 0 16,1 4 0-16,-4-6-11 0,-4 12 11 0,1-6 16 0,3-4-4 16,0 10-1-16,-4-3-11 0,-3-3-9 0,0 6 9 15,0-6-13-15,4 3 5 0,-5-3 8 0,-2 0-13 16,3 0 5-16,0-1 8 0,0-2 0 0,-4-7 0 0,4 7 0 16,-3-3 0-16,2-4 0 0,-6 0 0 0,4 1 8 15,-4-4-8-15,0-3 9 16,-1 4-9-16,1 2 10 0,0-9-2 0,-3 6-8 0,2-3 12 0,1-3-4 15,0 0-8-15,0 0 0 0,-4 0 0 0,8 0 0 16,10 0 0-16,-14 0 0 0,3 0 0 0,-3 0 0 16,14 0-11-16,0 0 3 0,0 0 0 0,0 0 0 15,0 0 8-15,0 0 0 0,0 0-9 0,0 0 9 0,0 0-16 16,0 0 0-16,0 0 1 0,7 7 0 0,4-4 15 0,-1 3 0 16,4-3 0-16,1-3 0 0,2 6-11 0,-6-6 1 15,3 0 0-15,0 0 0 16,7 0 10-16,-10 0-12 0,6 0 12 0,-3 0-12 0,4 0 12 0,-7 4 0 15,3-4 0-15,-4 6 0 0,1-6-11 0,0 6 0 16,-4-3 0-16,0 7 0 0,0-4 11 0,0-3 0 16,0 7 0-16,-4-1-8 0,1 0 8 0,-1 4 0 15,1-1 0-15,-1-2-8 0,1 6 8 0,-4-1 0 16,0-2 0-16,0-4 0 0,0 7 0 0,0-7-8 16,-4 7 8-16,4-4 0 0,-3-2 0 0,-4-1-8 15,0-2 8-15,0 2 0 0,0 0 0 0,0 1 0 16,0-4 0-16,-4-3 8 0,0 7-8 0,1-4 12 0,-1-3-4 15,1 3 0-15,-1-3-8 0,-3 4 9 16,3-7-9-16,-3 9 10 0,-3-9 2 0,3 6 0 0,-4-3 0 0,-3-3 0 16,10 7-12-16,-10-7 0 0,0 0 0 0,3 3 0 15,-6-6 0-15,6 3 8 0,0 0-8 0,-6 0 8 16,2 0-8-16,1-7 0 0,4 7 0 0,-1 0 0 16,0-3-28-16,-6-3 3 0,9 6 0 0,1 0 0 31,7-3-80-31,-10 3-16 0,6-6-3 0,4 6-620 0,7 0-123 0</inkml:trace>
  <inkml:trace contextRef="#ctx0" brushRef="#br0" timeOffset="55554.27">9934 10678 1173 0,'-14'7'52'0,"11"-7"11"0,-8 3-51 0,4-3-12 16,0 0 0-16,0 0 0 0,0 0 96 0,3 0 17 0,-3 0 3 15,7 0 1-15,-3 0-51 0,3 0-10 16,0 0-3-16,0 0 70 0,0 0-50 0,0 0 1 0,10 0 0 16,1 0-4-16,-1 6-1 0,5-6 0 0,-1 3 0 15,7 4-14-15,0-1-3 0,4-3-1 0,-1 3 0 16,1-3-39-16,3-3-12 0,1 0 8 0,-5 0-8 15,4 0 0-15,1 0 0 0,2 0 8 0,1 0-8 16,0-3 0-16,0-3 0 0,-4 6 0 0,4-3 0 16,3-3-79-16,-3 6-22 0,-11-10-5 15,0 10-901-15</inkml:trace>
  <inkml:trace contextRef="#ctx0" brushRef="#br0" timeOffset="57143.24">10996 10509 1591 0,'-25'0'70'0,"25"0"15"0,0 0-68 0,0 0-17 16,0 0 0-16,0 0 0 15,0 0 47-15,0 0 5 0,11-9 2 0,-7 6 0 16,-1-7-69-16,4 4-13 0,7-3-4 0,4 2 0 0,-1-2 32 16,-6 6 0-16,-4-7 0 0,4 4 10 0,-1-3-10 15,1 5-12-15,-4-2 2 0,0-3 1 0,7 9 9 0,-3-10 0 16,-11 10 0-16,7 0 8 0,0 0 5 0,0 0 2 16,0 0 0-16,-7 0 0 0,0 0-4 0,7 4-1 15,4 2 0-15,-4 3 0 0,-7-9-10 0,3 10 0 16,4-1 0-16,-3 0 8 0,-4 1 1 0,3-4 0 15,-3 10 0-15,4-7 0 0,-1 1-1 0,-3 2 0 0,-3 4 0 16,-1-7 0-16,4 10-8 0,0-3 0 16,-7 3 0-16,0-1 0 0,0 1 0 0,0-3 0 0,0 3 0 0,-4-1 0 15,-6 1 0-15,3 6 13 0,10-6-3 0,-6-3-1 16,-5 3-9-16,1-1 10 0,7 1-10 0,0 3 10 16,-7-9-10-16,3 6 12 0,-3 3-12 0,4-10 12 15,6 7-12-15,-6-3 0 0,-1-1 0 16,4-2 0-16,7-4 8 0,-3 1-8 0,-8-4 0 0,4 3 8 15,3 1 2-15,4-10 0 0,0 0 0 0,-3 0 0 16,-8 6 10-16,11-6 3 0,0 0 0 0,0 0 0 16,-7 3-23-16,7-3 0 0,0 0 0 0,0 0 0 15,0 0 20-15,0 0 0 0,0 0 0 0,7-9 0 16,0-1-6-16,0 1-2 0,-7 0 0 0,4-1 0 16,10-6-12-16,-7-2 9 0,4 8-9 0,-4-5 8 15,3-4-8-15,4 0 0 0,0-6 0 0,1 6 8 16,-8-6-8-16,7 6 0 0,3-3 0 0,-2-3 0 15,-5 0 0-15,1 0 0 0,3 3 0 0,0-3 0 0,0 6 0 0,-3-6 0 16,-1 6 0-16,4-6 8 0,4 6 13 0,0 0 3 16,-8 4 0-16,4 5 0 0,11-2-34 0,-4-4-6 15,-3 10-2-15,3-4 0 0,4 1 29 0,-4 0 5 16,3 5 2-16,-2-2 0 0,-5 3-18 0,8-3 0 16,0 6 0-16,-4-6 0 0,-4 6 0 0,-2 0 0 15,-1 0 0-15,3 0 0 0,-3 6 0 0,-3-6 0 16,-11 0 0-16,7 9 0 0,4 1 0 0,-8-4 0 15,1 3 0-15,-1 1 0 0,1-1 13 0,-1 1-1 16,-3-1 0-16,0 0 0 0,0 7-12 0,0-7 0 16,4 1 0-16,-4-1 0 0,0 7 0 0,0-4 0 15,0-2 0-15,0 6 0 0,-4-1 0 0,4-2 0 16,0 2 0-16,0-5 0 0,-3 9 8 0,-1-4-8 0,-3-2 0 16,0 3 0-16,4 2 14 0,-8 1-3 0,-3-3-1 0,0 3 0 15,7-1 1-15,-7 1 0 0,-4 3 0 0,0-3 0 16,4 0-11-16,0 0 0 0,4 0 0 0,-5 6 0 15,-9 0 0-15,6-3 0 0,11 3 0 0,-4 3 0 16,-6-6 8-16,3 0-8 0,3 3 8 0,1-6-8 16,3 6 10-16,-1-6-10 0,-2-1 12 0,6 1-12 15,4-3 20-15,-3 3-4 0,-4 0 0 0,0-4 0 16,7 1-16-16,0-4 0 0,-4 7 8 0,1 3-8 16,-1-3 8-16,4 0-8 0,0 0 12 0,-3 6-12 15,-4 3 0-15,3-3-12 0,8 3 0 0,-4 1 0 16,-8-4-6-16,8 0-1 0,-3-3 0 0,6-7 0 15,1 4-25 1,0 0-4-16,-8-3-2 0,8-7-631 0,6 0-127 0</inkml:trace>
  <inkml:trace contextRef="#ctx0" brushRef="#br0" timeOffset="58722.45">12495 10277 846 0,'0'0'37'0,"0"0"8"0,0 0-36 0,0 0-9 0,0 0 0 0,0 0 0 15,0 0 157-15,0 0 30 16,0 0 5-16,0 0 2 0,0 0-34 0,4 6-8 0,-4-6 0 15,0 0-1-15,0 0-19 0,3 10-4 0,5-10-1 16,-1 9 0-16,3-9-55 0,1 0-12 0,3 0-1 0,3 0-1 16,5 0-35-16,-1 0-7 0,4 6-2 0,-4-2 0 15,7-4-14-15,0 6 0 0,-3-3 0 0,0 3 0 16,3-3 0-16,-4 4 0 0,5-4 0 0,-1 3 0 16,0 3 0-16,0-2 0 0,1-4 0 0,-5 6 0 15,1-2 0-15,3-4 0 0,-3 3 0 0,3-3 0 16,-3-3 0-16,-4 6 9 0,4-6-9 0,-4 0 8 15,0 0-8-15,0 0 0 0,-3 0 0 0,-4 0 8 0,0 0-8 16,-3 0 0-16,-1 4 0 0,1-4 8 0,-11 0 3 16,0 0 0-16,0 0 0 0,0 0 0 0,0 0 8 0,-4 12 1 15,1-9 1-15,-1 7 0 0,-3-1-21 0,-7 0 0 16,3-2 0-16,-6 2 0 0,-1 1 0 0,0-1 0 16,-3 0 0-16,0 7-8 0,0-7 8 15,0 1 0-15,-4 5 0 0,-3-2 8 0,3 6-8 16,1-3 0-16,-1 2 0 0,0 7 0 0,0-6 0 0,4 6 0 15,-3-6 0-15,2 9 0 0,1-9 0 16,0 6 0-16,7 0-12 0,-7-6 4 0,7 6 8 0,0-6 9 16,-1 0-1-16,5 0-8 0,-1 0 0 0,1-1 0 15,-1 4 0-15,4-3 0 0,0-9 13 0,0 8-4 16,3-8-1-16,-3-1 0 0,4 1 0 0,-4-1-8 16,0-3 12-16,3 4-4 0,1-1 0 0,-1 0 0 0,-3 1 0 0,4-4 0 15,3-6-8-15,-4 3 0 16,1 4 0-16,3-7 8 0,-4 9-8 0,4-9 0 0,-4 6 0 0,-3-3 0 15,7-3 0-15,0 0 0 0,0 0 0 0,0 0 0 16,0 0 0-16,-7 7 8 0,0-7 2 0,0-7 0 16,7 7-10-16,-7-3 0 0,-3-3 0 0,3-3 0 15,-1-7 30-15,1 3 7 0,0-12 2 0,0 6 0 16,-3-6-22-16,6 0-4 0,1-3-1 0,-4 3 0 16,-4-3-12-16,8-7 0 0,-5 7 0 0,1 3 0 15,4-6 0-15,-1-1 0 0,-3-5 0 16,4 8 0-16,-4-5 0 0,0 9 0 0,3-3 0 0,-3 2 0 15,4-2 0-15,-5 3 0 0,5 6 0 0,-4 1 0 16,0-1 0-16,0 0 0 0,3 3 0 0,-3 7 0 16,4-7-10-16,-1 7 10 0,-3 6-8 0,4-4 8 15,-1-2-17-15,4 9 1 0,0 0 1 0,0 0 0 16,0 0-33-16,0 0-6 0,0 0-2 0,0 0 0 16,0 0-102-16,7 6-21 0,0 7-4 0,4-4-949 15</inkml:trace>
  <inkml:trace contextRef="#ctx0" brushRef="#br0" timeOffset="59828.47">13060 11525 1173 0,'0'0'52'0,"0"0"11"0,-7-3-51 0,7 3-12 16,0 0 0-16,-4-6 0 0,4-1 47 0,0 7 6 16,4-9 2-16,-1 0 0 0,1-1 3 0,3 1 1 0,3-1 0 0,1-5 0 15,-4 5-6-15,4-8-1 0,-4 8 0 0,3-9 0 16,-3 4 35-16,0 2 6 0,4-3 2 0,-4-2 0 15,-3 2 11-15,3-3 2 0,0-6 1 0,0 3 0 16,0-3-32-16,0 0-6 0,-4-3-2 0,8 3 0 16,-4-4-37-16,4-5-8 0,3 6-2 0,-4-7 0 15,4 7-22-15,1 0 8 0,-1 3-8 0,0 0 0 16,3 6 0-16,-2 0 0 0,-1 0-10 0,-4 3 10 16,4 7-14-16,-3-7 4 0,0 7 1 0,3-1 0 15,0 7-7-15,-4-3 0 16,1-3-1-16,-1 9 0 0,1-3-3 0,0-4-1 0,-4 7 0 0,0 7 0 15,-7-7 21-15,7 3-11 0,0-3 11 0,0 9-8 16,-7-9 8-16,3 9 0 0,1 1 0 0,3-4 8 16,-7 4-8-16,0-1 0 0,4 0 0 0,-4 7 0 15,-4-7 0-15,4 10 0 0,-7-9 0 0,3 5-8 0,-3-2 8 16,0 3 0-16,0-7 0 0,-3 7 0 0,3-7 0 0,-4 1 0 16,0-1 0-16,1 7 8 0,-1-7-8 0,1 0 0 15,-4-5 8-15,3 5-8 0,-7 7 18 0,4-7-1 16,0 0 0-16,0 1 0 0,0-4-17 0,0-3 0 15,3-3 0-15,1 7 0 0,-1-4 0 0,4-3 0 16,0 0 0-16,3 0 0 0,4 0 0 0,0 0 0 16,0 0 0-16,0 0 0 15,0 0-18-15,0 0-7 0,0 0-2 0,0 0 0 0,0 0 18 0,11 6 9 16,-4-6-10-16,4 0 10 0,-1 6-8 0,-3-3 8 16,4 4 0-16,-4-4-9 0,4-3 9 0,-1 0 0 15,1 6-9-15,-4-6 9 0,3 3 0 0,-3-3-11 16,4 6 11-16,-4-6-8 0,4 4 8 0,-4 2 0 15,0-3 0-15,-7-3 0 0,7 0 0 0,-4 6 0 16,-3-6 0-16,7 10 0 0,-3-1 0 0,-1 0-8 16,-3-9 8-16,0 10 0 0,0-1 0 0,0-2 0 0,0-7 0 0,0 9 0 15,4-3 0-15,-4-6 0 0,-4 10 0 0,1-1 0 16,3-9 0-16,0 3 0 0,-4 7 0 0,4-1 0 16,-7-3 0-16,4 4 0 0,-4-1 0 0,3 0 0 15,1-2 0-15,-4-4 0 0,3 6 0 0,-3-2 0 16,4-4 0-16,-5 3 0 0,1 3 0 0,0 1 8 15,-3-10-8-15,-1 9 0 0,1-3 8 0,-5-2-8 16,1 2 0-16,4-3 9 0,-4-3-9 0,0 6 0 16,-1-6 9-16,1 0-9 0,-3 0 0 0,3 0 9 15,-1-6-25-15,5 6-6 0,-1-9-1 0,1-1 0 16,-1 1-186-16,4-1-38 16,-7-15-7-16,7 3-2 0</inkml:trace>
  <inkml:trace contextRef="#ctx0" brushRef="#br0" timeOffset="60527.6">14471 10080 1335 0,'0'0'29'0,"-4"0"7"0,1-4 0 16,-4-2 2-16,3-3-30 0,-3 9-8 0,7 0 0 0,0 0 0 0,0-10 57 0,0 10 11 16,-3-6 1-16,3 6 1 0,0 0-5 0,0 0-1 15,0 0 0-15,0 0 0 0,0 0 2 0,0 0 0 16,0 0 0-16,0 0 0 0,0 0-14 0,3 9-2 15,-3-2-1-15,4 2 0 0,-4 1-12 0,0 5-2 16,0-2-1-16,0-4 0 0,0 7-4 0,0 0-1 16,0-4 0-16,0 10 0 0,0-3-1 0,3 0-1 15,-3-1 0-15,4 11 0 0,-1-11-11 0,1 8-3 16,-1-1 0-16,4 0 0 0,1-3-3 0,-1 3-1 16,-4 9 0-16,1-12 0 0,3 10 10 0,-4-4 1 15,1 0 1-15,-1 7 0 0,-6-7-5 0,3 6 0 16,-4-9-1-16,1 4 0 0,-1-4-3 0,1-3-1 15,-1 3 0-15,1-7 0 0,-1 8-11 0,1-8 0 16,-1 1 0-16,-3-3 0 0,3-7 0 0,4 10 12 0,-7-9-12 16,4 5 12-16,-4-5-12 0,3-1 0 0,-3 0 0 0,0-2 8 15,-3 2 20-15,-1-6 3 0,-3 4 1 0,0 2 0 16,0-9-9-16,-4 6-2 0,-3-3 0 0,3-3 0 16,-3 0 21-16,0 0 4 0,0 0 1 0,0 0 0 15,-1-9-25-15,1 3-5 0,4 3-1 0,-5-4 0 16,8-2-16-16,0-1 0 0,-3 1 0 0,2 0-9 31,5-1-29-31,-4 4-6 0,3-3 0 0,4-1-1 0,-3 1-147 0,2-1-28 0</inkml:trace>
  <inkml:trace contextRef="#ctx0" brushRef="#br0" timeOffset="64620.66">1986 12990 1288 0,'0'0'57'0,"0"0"12"0,0 0-55 0,0 0-14 16,0 0 0-16,0 0 0 15,0 0 80-15,0 0 14 0,0 0 2 0,0 0 1 16,0 0 9-16,0 0 2 0,0 0 0 0,0 0 0 0,0 0-24 16,0 0-4-16,0 0 0 0,0 0-1 0,0 0-52 15,4-4-11-15,6-2-1 0,-3 3-1 0,-3-3-2 0,3-4-1 16,-7 10 0-16,3 0 0 0,-3 0-1 0,11-9 0 15,0 9 0-15,-8-6 0 0,8 6 6 0,-1-3 2 16,-6-4 0-16,6 7 0 0,5 0-8 0,-5 0-2 16,1 0 0-16,-1 0 0 0,4 0-8 0,-3 0 8 15,0 10-8-15,3-10 8 0,-4 6 4 0,4 3 0 0,-3 1 0 0,3-1 0 16,-3-3-1-16,-1 7 0 0,8-7 0 16,-1 10 0-16,-9-7-11 0,2 4 8 0,1-4-8 0,-1 7 8 15,-6 3 11-15,6-10 1 0,-3 10 1 0,-3-3 0 16,7-1-21-16,-8-2 0 15,4 3 0-15,-3-4 0 0,-4 4 0 0,3 3 0 0,-3-4 0 0,0 4 0 16,7-3 0-16,-7 3 0 0,0-1 0 0,-7 1 0 16,7 0 0-16,-7-3 0 0,0 3 12 15,4-4-4-15,-8 4-8 0,0-3 0 0,1-4 0 0,-4 7 0 16,0-10 0-16,3 7 8 0,-10 0-8 0,3-7 8 16,1 1-8-16,2-7 11 0,1 3-11 0,0-6 12 15,-3 3-2-15,2-6 0 0,5 3 0 0,3 0 0 16,-4-6-2-16,1 3 0 0,-1-4 0 0,8 4 0 15,-8-3-8-15,4 3 0 0,3-3 0 0,-6 6 0 16,6 0 0-16,-3 0 0 0,4 6-10 0,-4-3 10 16,3-3-12-16,-6 6 12 0,-1-3-13 0,7 4 5 0,1-4 8 0,-4-3 0 15,3 6 0-15,4-6 0 0,0 0 0 0,0 0 0 16,0 0 0-16,0 0 0 0,0 0 0 0,0 0 0 16,0 0 0-16,0 0 0 0,0 0 0 0,0 0 8 15,11-6-8-15,-8 6 0 0,8-3 0 0,3 3 0 16,-3 0 0-16,-1 0-8 0,4 0 8 15,1 0 0-15,-1 3 0 0,3 3-8 0,-3-6 8 0,8 9 0 16,-8-2-9-16,7-4 9 0,-7 6 0 0,11-2 0 16,-11 2 0-16,7 0 0 0,-7-6 0 0,-3 10 0 15,-1-10 0-15,4 7 8 0,-3-4-8 0,3-3 0 16,-3 3 0-16,-1-3 0 0,-3 4 0 0,4-4 0 16,-1-3 0-16,1 6 0 15,0-6-36-15,-8 0-13 0,4 0-3 0,-3 0 0 16,-1-6-126-16,4 6-26 0,4-10-4 0,-11 7-739 0</inkml:trace>
  <inkml:trace contextRef="#ctx0" brushRef="#br0" timeOffset="65428.04">2406 12435 1494 0,'-14'-7'66'0,"14"7"14"0,0 0-64 0,-11 0-16 0,4-3 0 0,0 3 0 16,0 0 54-16,7 0 8 0,0 0 2 0,0 0 0 15,0-6-20-15,-3 3-3 0,3-4-1 0,0 7 0 16,0 0-3-16,0 0-1 0,-7 0 0 0,7 0 0 16,0 0 27-16,0 0 5 0,0 0 0 0,0 0 1 0,0 0-17 15,0 0-4-15,10 7-1 0,1-4 0 0,3 3 8 0,3 4 1 16,-2-1 1-16,-1 0 0 0,7 1-8 0,-7 9-1 16,7-4-1-16,-7 4 0 0,7 0-22 0,-3-3-4 15,-4 12-1-15,7-3 0 0,-7 0-7 0,4-3-1 16,0 9-1-16,-1-3 0 0,-3 1-3 0,4-1 0 15,0 3 0-15,-4-3 0 0,-4 1-8 16,5 5 12-16,-1-6-12 0,3 7 12 0,-10 3 0 0,4-4 0 16,-1 4 0-16,1 2 0 0,0-2-4 15,-11 0-8-15,10 6 12 0,-6 0-4 0,-4-1 0 0,3 1 0 16,-3-6 0-16,0 3 0 0,0-10 0 0,0 10 0 16,-3-10 0-16,-1 10 0 0,4-7-8 0,-7-2 0 15,4-1 0-15,3-3 0 0,-7 1 0 0,3-1 8 16,-3-3 0-16,3 0 0 0,1-6-8 0,-8 6 8 0,4-13-8 15,4 7 8-15,-8-3 7 0,8 3 1 0,-8-10 0 0,-3 7 0 32,3-7-40-32,1 1-7 0,-4-1-1 0,-7 0-1 15,6-2-127-15,-9-4-24 0,-1 3-6 0,4-6-976 0</inkml:trace>
  <inkml:trace contextRef="#ctx0" brushRef="#br0" timeOffset="69947.55">3715 12836 1821 0,'0'0'80'0,"0"0"18"0,0 0-78 0,0 0-20 0,0 0 0 0,0 0 0 15,3-6 49-15,4 6 7 0,4-10 0 0,-11 10 1 16,0 0-57-16,7-3-17 0,0 3-1 0,-7 0 0 16,0 0-3-16,0 0-1 0,0 0 0 0,0 0 0 15,0 0 10-15,0 0 1 0,0 0 1 0,0 0 0 16,4 3 10-16,-4-3 0 0,0 0 10 0,0 0-10 16,7 10 40-16,-7-10 1 0,0 6 1 0,0-6 0 15,0 0-11-15,0 9-3 0,0-9 0 0,0 0 0 16,0 7 5-16,0-7 1 0,0 9 0 0,3 0 0 15,4-5-9-15,-7-4-1 0,0 9-1 0,7 0 0 16,0-2-14-16,-3 2-9 0,-4 0 12 0,7 1-12 16,-7-1 8-16,3 1-8 0,-3 5 0 0,4 1 0 15,-4-3 0-15,0 5 0 0,0 4 0 0,0 0 0 16,0-3 0-16,0 6 0 0,0 3 0 0,0 4 0 0,0-10 10 16,0 3-10-16,7 3 8 0,-7-3-8 0,0 0 11 0,4-6-3 15,3 0-8-15,-4 0 12 0,8-4-12 0,-8 4 8 16,4-9-8-16,-7 5 0 0,11-2 8 0,-11-7-8 15,0-6 0-15,3 9 9 0,-3 1-9 0,0-10 0 16,0 0 0-16,0 0 0 16,0 9-44-16,0-2 0 0,0-7-1 0,0 0 0 15,0 0-50-15,0 3-9 0,0-3-3 0,-3 9 0 16,3-9-38-16,0 0-8 0,0 0-2 0,0 0-514 0</inkml:trace>
  <inkml:trace contextRef="#ctx0" brushRef="#br0" timeOffset="71715.92">3655 12767 633 0,'0'0'56'0,"0"0"-44"0,0 0-12 0,0 0 0 15,-4 6 236-15,4-6 46 0,0 0 9 0,0 0 1 16,0 0-152-16,0 0-32 0,0 0-5 0,0 0-2 16,0 0-41-16,0 0-8 0,7 0-1 0,4-6-1 15,-1 6-27-15,5 0-6 0,2 0-1 0,-3 0 0 16,0-3-7-16,8-3-1 0,-5 6-8 0,4 0 12 15,1-4-12-15,2 4 0 0,-6 4 0 0,3 2 0 16,-7-3 0-16,4 3 8 0,-1 4-8 0,1-1 0 16,-4 0 13-16,-3 1-3 0,-4-1-1 0,3 1 0 15,1-4 13-15,0 3 2 0,-8 1 1 0,4-4 0 16,4-3-4-16,-11 7-1 0,0-10 0 0,3 9 0 16,-3-3-8-16,4 4-1 0,-4-1-1 0,0-3 0 0,-4-3-10 0,1 7 8 15,3-1-8-15,-11 1 8 0,1-1-8 0,-1 4 0 16,0-4 0-16,1 0 0 0,3 1 0 0,-11-1 0 15,4 1 8-15,3-1-8 0,-3 0 0 0,0 1 0 16,0-4 9-16,-3-3-9 0,6 7 0 0,4-10 0 16,-4 6 0-16,4-6 8 0,7 0-8 0,0 0 12 15,0 0-4-15,0 0 0 0,0 0-8 0,0 0-8 16,11 0 8-16,3 0-12 0,-3 0 12 0,6 0 0 16,-10 0 0-16,11-6 0 0,-4 6 0 0,-3 0 0 15,6 0 0-15,1-3 8 0,-4 3-8 0,4 3-13 16,-1-3 3-16,-3 0 1 0,7 6 9 0,-6-6 0 15,-5 3 0-15,1 3 0 0,3 4 0 0,-4-4 0 16,5 3 0-16,-5-5 0 0,1 5 0 0,-4 0 0 16,3 4 0-16,1-1 0 0,0-5 0 0,-1 5 0 0,-6-2 0 15,3 5 0-15,-4-5 0 0,8 5 0 0,-11-2 0 0,3 3 0 16,4-7 0-16,-7 7 0 0,0-4 0 0,0 4 0 16,0-7 0-16,-7 7 12 0,4-7-4 0,-11 4 0 15,7-4 19-15,-4 4 4 0,8 0 1 0,-12-4 0 16,5 0-32-16,-4 1 0 0,-4-4 0 0,4 3-10 15,0 1 10-15,-7-4 12 0,7-3-2 0,-8 7-1 16,5-4-9-16,-4-3 0 0,7 3 0 0,-8-6 0 16,8 3 0-16,0 4 0 0,-7-7 0 0,0 0 0 15,7 6-32-15,0-6-4 0,-8 0-2 0,8-6 0 16,4 6-26-16,-1 0-6 0,8-7-1 0,-8 4 0 16,4-3-124-16,3 3-25 0,4-3-4 15</inkml:trace>
  <inkml:trace contextRef="#ctx0" brushRef="#br0" timeOffset="72065.28">4427 12641 1555 0,'0'0'68'0,"0"0"16"0,0 0-68 0,0 0-16 0,0 0 0 0,0 0 0 16,-3 10 184-16,3-4 32 0,-4 4 8 0,-3-1 0 15,7 7-163-15,0-4-33 0,-3 4-6 0,3 3-2 16,-7 0-7-16,7 6-1 0,0-7-1 0,7 11 0 16,-7-7-11-16,0 6 8 0,10-3-8 0,-10 3 8 15,4 0-8-15,-4 1 12 0,3 5-12 0,4-6 12 16,-7 7-12-16,0-1 10 0,0 4-10 0,0-4 10 15,-7 4-10-15,4-3 0 0,-1-1 0 0,-3-6-11 16,4 7 11-16,3-7 0 0,-11-3-9 0,8-6 9 16,3 0-31-16,0-4-1 0,0 1-1 15,3-7 0-15,1 1-118 0,3-7-23 0,3-3-5 0,-3 0-701 16</inkml:trace>
  <inkml:trace contextRef="#ctx0" brushRef="#br0" timeOffset="72470.7">4770 13140 1908 0,'0'0'84'0,"0"0"18"0,0 0-82 0,0 0-20 15,0 6 0-15,-11-3 0 0,7 4 81 0,-3-4 12 16,4 6 3-16,-8-2 0 0,1-4-64 0,-1 3-12 16,-3 3-2-16,3 1-1 0,-3-1-2 0,0-3-1 15,4 7 0-15,-4-7 0 0,3 4-6 0,0 9-8 16,-3-10 11-16,7 7-11 0,-3-4 0 0,3 4 0 15,3 3 0-15,0-4 0 0,1-5 0 0,3 9 0 16,0-4 0-16,0-2-9 0,3-4 9 0,1 7 0 16,0-7 0-16,3 1 0 0,0-1 0 0,3 0 8 0,4-2-8 0,-3-1 11 15,0-3 13-15,3-3 2 0,3 0 1 0,1 0 0 16,-4-9-27-16,7 2 0 0,-7 4 0 0,4-6 0 16,3-7 0-16,0 7 0 0,-3-7-14 0,3 4 5 15,0-7 9-15,-3-6 8 0,0 9-8 0,-8-3 11 16,4 0-11-16,0 4 8 0,-3-7-8 0,-8 6 8 15,4-3 1-15,-3 4 0 0,-4 2 0 0,-4-3 0 16,-3 1 13-16,4 2 2 0,-8-3 1 0,1 7 0 16,-4 0-11-16,0 2-2 0,-4 4-1 0,0-3 0 15,4 6-11-15,-7 0 0 0,7 6-12 0,3-6 12 16,-3 3-13-16,-3 4 5 0,6-7 8 0,4 9-13 16,-4-3-83-1,1-3-16-15,6 4-3 0,-6-4-589 0,10-3-117 0</inkml:trace>
  <inkml:trace contextRef="#ctx0" brushRef="#br0" timeOffset="72966.28">5405 13137 1152 0,'0'0'102'0,"0"0"-82"0,0 0-20 16,0 0 0-16,0 0 202 0,0 0 36 0,0 0 7 0,0-6 2 15,7-4-198-15,-7 10-39 0,7-6-10 0,-7 3 0 16,0-7 14-16,0 4 1 0,0-3 0 0,0 9 0 15,0 0 30-15,-7-10 7 0,0 10 0 0,7-6 1 16,-11 3-25-16,4 3-6 0,0 0-1 0,-4 0 0 16,1 0 11-16,-4 0 3 0,3 3 0 0,-3 3 0 15,-4-6-35-15,4 10 0 0,0-4 0 0,-4 3 0 16,4 1 0-16,4-1 0 0,-4 1 0 0,-1-1 0 16,5 7 13-16,-1-7-4 0,8 4-1 0,-11-7 0 0,7 3-8 15,3 7 8-15,-6-3-8 0,2-4 8 0,5 7-8 0,-1-1 0 16,4-2 0-16,-7 6-11 0,4-4 11 0,3 4 0 15,0-3 0-15,3-4-8 0,-3 10 8 0,7-9 8 16,-7 6-8-16,7-4 11 0,1 1-11 16,2-3 0-16,1 2 0 0,3-5 0 0,-4 5 0 0,1-2-14 15,7-4 3-15,3 1 1 16,-7-4-23-16,7 3-5 0,-7 1-1 0,7-10 0 16,-3 6-115-16,0-3-23 0,6-3-5 0,-10 0-682 15</inkml:trace>
  <inkml:trace contextRef="#ctx0" brushRef="#br0" timeOffset="73384.67">5644 12491 2336 0,'0'0'104'0,"0"0"20"16,0 0-99-16,0 0-25 0,0 0 0 0,0 0 0 16,0 0-8-16,0 0-8 0,0 0 0 0,0 13-1 31,0-1-8-31,4 4-2 0,0-4 0 0,-4 10 0 0,-4 0 15 0,0 3 2 0,4 3 1 0,0 7 0 15,-7-1 46-15,4 4 10 0,-4 3 1 0,0 0 1 16,3-1 15-16,-3 4 4 0,0-3 0 0,4 3 0 0,-8 6-12 0,7-3-1 16,-3-3-1-16,4-6 0 0,-8 6-38 0,8-10-8 15,-1 10-8-15,1-10 11 0,-1-5-11 0,4 5 0 16,0-6 0-16,0-2 0 0,0-5-20 0,0 5 4 16,0-8 1-16,0 1 0 15,0-3-35-15,0 3-7 0,0-10-2 0,0 7 0 16,0-10-33-16,4-3-8 0,-4-3 0 0,0 0-1 15,0 0-128-15,0 0-26 0,0 0-5 0</inkml:trace>
  <inkml:trace contextRef="#ctx0" brushRef="#br0" timeOffset="73795.46">5994 13015 576 0,'0'0'25'0,"0"0"6"0,0 0-31 0,0 0 0 0,0 0 0 0,0 0 0 16,0 6 340-16,0 3 61 0,-7-6 13 0,0 7 2 31,3-1-364-31,-3 1-74 0,-4-4-14 0,-3 3-4 0,4 1 24 0,-4 5 5 0,-4-5 1 0,0-1 0 16,-3 7 37-16,7-4 7 0,-11 4 2 0,1-6 0 16,3-1 22-16,-1 0 5 0,1 7 1 0,4-7 0 15,-5 1 0-15,8-1 0 0,0 1 0 0,4-4 0 16,-5-3-44-16,5 7-8 0,-1-4-1 0,4-3-1 0,4 6-10 0,-1-2 0 15,-3-4 0-15,7-3 0 16,0 0 0-16,0 9 0 0,0-3-9 0,-3 4 9 0,3-1 0 0,3 1 0 16,4-1 0-16,-3 0 0 0,3-2 0 0,0 2 17 15,3 1-1-15,1 5-1 0,3-5-15 0,0-1 11 16,4 7-11-16,-8-4 10 0,8 4-10 16,0-7 0-16,-1 1 0 0,5 5 0 0,-8-5 0 0,7-1 0 15,-11-6 0-15,8 7 0 0,0 5-11 0,-1-5-1 16,4-4 0-16,-10 4 0 15,3-1-40-15,4-6-9 0,-1 6-2 0,-6-2 0 16,3-1-14-16,-3-3-3 0,3-3-1 0,-4 0 0 16,1 10-117-16,-4-10-23 0,11 0-5 0,-8 0-1 0</inkml:trace>
  <inkml:trace contextRef="#ctx0" brushRef="#br0" timeOffset="74244.36">7158 13062 2228 0,'0'0'99'0,"0"0"20"0,0-10-95 0,0 7-24 15,0-3 0-15,-7-4 0 0,3 7 8 0,4-3-8 16,-7-3 8-16,0-1-8 0,4 4-14 0,-4 3-7 16,0-3-2-16,-1-4 0 0,1 10 8 0,4-9 2 15,-11 9 0-15,3 0 0 0,1 0 13 0,-1 0 0 16,-3 9 0-16,0-3 0 0,0 4 38 0,0-1 1 15,-1 1 0-15,-2 8 0 0,3 1-8 0,-4 0-2 16,4 6 0-16,-4 0 0 0,4 0-29 0,0-3 8 16,0 3-8-16,7 4 0 0,-4-4 28 0,4 0 4 15,4-3 0-15,3 3 0 0,0 0-32 0,0-6 0 16,3 0 0-16,1-4 0 16,3-2-20-16,0 2-9 0,0-5-3 0,0 6 0 0,0-7 13 0,4-6 3 15,-4 6 0-15,0-2 0 16,0-1-103-16,7-3-20 0,-7-3-4 0,4-3-741 0</inkml:trace>
  <inkml:trace contextRef="#ctx0" brushRef="#br0" timeOffset="74679.74">7373 13247 2347 0,'0'0'104'0,"0"0"21"15,0 0-100-15,-3-7-25 0,-1-2 0 0,0 6 0 16,4-3 46-16,-7 2 4 0,7 4 1 0,0-6 0 31,-7 3-83-31,7 3-16 0,-3 0-3 0,-4 3-1 0,-4-3-2 0,1 6-1 0,-1 4 0 0,-3-7 0 16,0 13-1-16,3-7-1 0,-6 10 0 0,2 0 0 0,5-4 41 0,3 4 16 15,-4 0-11-15,11-3 11 0,0-1 44 16,-7-2 16-16,7 3 2 0,0-7 1 0,7 10-22 0,-3-10-4 16,3 1-1-16,0-1 0 0,-4-3-36 0,12-3 0 15,-5 4 0-15,4-1 0 0,4-3-18 0,0-3-5 16,-4 0-1-16,7 0 0 0,-4 0 4 0,1 0 0 15,3 0 0-15,0-9 0 0,1 9 20 0,-1-7 0 16,3 4-9-16,-9-6 9 0,6 0 0 0,-4 2 17 16,1-5-3-16,-4-4-1 0,0 7 23 0,-3-7 5 15,-1 7 1-15,-3-10 0 0,-3 3 17 0,-1 3 3 16,1-5 1-16,-4-4 0 0,-7 9-35 0,3-2-6 0,-3-4-2 0,-3 3 0 16,-4-3 10-16,3 0 2 0,-7 4 0 0,1 2 0 15,-1-3-32-15,1 7 0 0,2 6 0 0,-9-3 0 16,6-4 0-16,0 10 0 0,-3 0 0 0,0 0 0 31,3 0-20-31,1 3-9 0,3 4-3 0,-4-7 0 16,0 6-69-16,1-3-15 0,10 6-2 0,3-2-1 15,-6-4-117-15,6 6-24 0,4-9-5 0,0 16-1 0</inkml:trace>
  <inkml:trace contextRef="#ctx0" brushRef="#br0" timeOffset="75145.83">7973 13112 288 0,'0'0'12'0,"0"0"4"0,0 0-16 0,0 0 0 16,0 0 0-16,0-10 0 0,0 4 450 0,-4 3 87 16,4-3 18-16,-7-4 3 15,4 10-496-15,-4 0-99 0,0 0-20 0,-4 0-4 16,-3 0 13-16,-4 0 2 0,-3 10 1 0,0-1 0 15,3 1 13-15,-3-1 2 0,-4 7 1 0,4 2 0 0,0 1 48 0,0-3 9 16,3 9 3-16,1-6 0 0,6-7 49 0,-3 4 11 16,3 3 1-16,4 0 1 0,-3-4-65 0,6 4-12 15,4-3-4-15,0-4 0 0,4 4-12 0,-1-6 0 16,1 8 0-16,6-8 0 0,-6 5-24 0,3 1 3 16,7-3 0-16,-7-4 0 15,4-3-23-15,-1 4-4 0,1-1 0 0,10-9-1 16,-7 6 8-16,7-2 1 0,4-4 1 0,-7-4 0 0,3-2 39 0,0 3 0 0,0-3 9 15,0-4-1-15,-3-5 29 0,0 5 7 0,-4-2 0 0,0-4 1 16,0 0 9-16,-4 4 2 0,1-7 0 0,-4-3 0 16,0 3-24-16,0-6-5 0,-7 3-1 0,4-3 0 15,-4 0 3-15,-4-3 1 0,1 3 0 0,-1 6 0 16,1-3-30-16,-4 0 0 0,0 9 0 0,-4-2 0 16,4-1 12-16,-7 7-3 0,0-1-1 0,0 7 0 15,-1-3-8-15,5 3-17 0,-4-4 4 0,3 7 1 31,1-3-12-31,3 3-3 0,-1-6 0 0,8 6 0 0,-3 0-169 0,3 0-35 0,0 0-6 0,0 0-2 16</inkml:trace>
  <inkml:trace contextRef="#ctx0" brushRef="#br0" timeOffset="75503.87">8174 13463 2062 0,'0'0'92'0,"0"0"18"0,0 0-88 0,0 0-22 16,3 9 0-16,-3-9 0 0,7 7 53 0,1 2 7 15,-1 1 0-15,-7-10 1 0,0 0-42 0,0 0-9 16,7 0-2-16,-7 0 0 0,7 0 38 0,0-10 7 0,0 10 2 0,-7-9 0 16,0-1-23-16,3 1-5 0,-3 0-1 0,-3-7 0 15,3 6 24-15,0-5 5 0,0-4 1 0,-7 0 0 16,0 0-13-16,3 0-3 0,4-6 0 0,-3 0 0 15,3 7-32-15,0-11-8 0,3 10 0 0,-3-12 0 16,4 9 8-16,-1-3-8 0,1 6 12 0,3 0-4 16,-4-6-8-16,4 10 0 0,-3-4 0 0,6 6 0 15,-6-2 0-15,3-1 0 0,4 7 0 0,-4-1 0 16,0-2 0-16,-7 5 0 0,10-2 0 0,-3 3 0 16,-7 6-24-16,0 0-1 0,0 0 0 0,11 6 0 31,0-6-103-31,-1 9-20 0,1-9-4 0,-4 10 0 0,3-1-83 15,-3 1-16-15,4 5-3 0,3 4-1 0</inkml:trace>
  <inkml:trace contextRef="#ctx0" brushRef="#br0" timeOffset="76002.05">8975 12999 1094 0,'0'0'97'0,"-4"0"-77"15,-6 0-20-15,-1 0 0 0,0 0 286 0,1 0 54 16,-8 0 10-16,4 0 2 0,0 0-250 0,0 6-50 16,-4-6-11-16,1 0-1 0,-1 3-32 0,0 4-8 15,4 2 0-15,-3-3 0 0,-1 4 0 0,0-1 0 16,4 4 0-16,0-4 0 0,0 7-9 0,3 3-7 15,-3-4 0-15,4 4-1 0,-1 0 17 0,-3 6 14 0,3 0-2 0,4-3-1 16,-3-6-11-16,3 9 0 16,0-3 0-16,0-7 0 0,7 4 0 0,-4 0 0 0,4-3 0 0,0-1 0 15,4-5 0-15,-1 2-12 0,4-2 4 0,0-4 8 16,7-6 0-16,-3 3 0 0,3-3 0 0,4-3 0 16,-1 3 0-16,4-6 15 0,1-4-1 0,-1 1 0 15,3-10 2-15,1 3 0 0,-7-2 0 0,7-1 0 16,-1-6 20-16,-6 6 5 0,-1-9 1 0,1-1 0 15,0-5-27-15,-1 6-6 0,-2-7-1 16,-5 1 0-16,-3-1-8 0,0 7 0 0,4 0 0 0,-4 0 0 16,-4-4 0-16,1 4 10 0,-1 0-1 0,-3 0 0 15,4-4 16-15,-4 4 3 0,0 3 1 0,-4 6 0 16,4-6-7-16,-3 6-2 0,-1-9 0 0,1 9 0 16,-1-6-41-16,1 6-9 15,-4 0-2-15,3 1 0 0,1-7-52 0,-1 9-12 0,-3 3-1 0,0-2-1 16,0 5-152-16,0 1-30 0,0-10-7 0,0 10-1 0</inkml:trace>
  <inkml:trace contextRef="#ctx0" brushRef="#br0" timeOffset="76259.37">9172 13253 3250 0,'0'9'72'0,"0"1"14"0,-3 2 3 0,3-2 3 0,3 5-74 0,-3 1-18 0,4-3 0 0,-1 2 0 31,1-5-44-31,-1 5-12 0,1-2-2 0,-1-4-1 16,-3 1-17-16,0 5-4 0,0-5-1 0,0-4 0 15,0-3-4-15,0-3-1 0,-3 10 0 0,3-10 0 16,0 0 28-16,0 0 6 0,0 0 0 0,0 0 1 0,0 0 12 0,-4-10 3 0,1 1 0 0,-4-1-611 15,3 1-121-15</inkml:trace>
  <inkml:trace contextRef="#ctx0" brushRef="#br0" timeOffset="76404.97">9218 12855 3175 0,'0'0'140'0,"0"0"30"0,0 6-136 0,-3 3-34 15,3-5 0-15,3 5 0 32,-3-3-113-32,4 4-30 0,3-4-5 0,-4 3-703 0,1-6-140 0</inkml:trace>
  <inkml:trace contextRef="#ctx0" brushRef="#br0" timeOffset="76752.83">9317 13328 172 0,'0'0'16'0,"0"0"-16"15,0 0 0-15,0 0 0 0,0 0 503 0,0 0 97 0,10-3 20 0,1-3 4 16,0 6-516-16,-4-10-108 16,3 1-14-16,-6 0-6 15,-1-1-16-15,4-5-4 0,0 5 0 0,4-9 0 16,0 0 9-16,-4 1 2 0,0-4 0 0,0 0 0 0,0-3 49 0,0 6 11 0,0 0 1 0,-4-3 1 16,5 3 38-16,-1 10 7 0,0-4 2 0,-7 4 0 15,7-4-7-15,-4 10-1 0,4-3 0 0,-3 3 0 16,3-3-52-16,3 6-12 0,1 0-8 0,0 0 12 15,-1 6-12-15,4-6 0 0,0 3 0 0,1-3-11 16,-1 6 11-16,0 4 0 0,0-4 0 0,-4 3 0 16,5 1 0-16,-5 2 0 0,-3-2 0 0,4 5 0 15,-1 1 0-15,-3-3 0 0,0-4 12 0,1 7-4 16,-1-7-8-16,-4 10-12 0,4-10 4 0,-3 7 0 16,-1-7-30-16,1 1-6 15,-1-1 0-15,4 1-1 0,-3-1-117 0,-1-3-23 0,4-3-5 0,4 4-1 16,0-7 25-16,-1 0 5 0,1 0 1 0,3 0-530 15</inkml:trace>
  <inkml:trace contextRef="#ctx0" brushRef="#br0" timeOffset="77185.2">10121 13131 345 0,'0'0'15'0,"0"0"4"0,0 0-19 0,0 0 0 15,0 0 0-15,0-10 0 0,-3 4 497 0,3-3 96 0,-4 5 19 0,1-2 4 16,3-3-484-16,-4 6-98 0,-3-4-19 0,4 7-4 15,-5-9-11-15,-2 12 0 16,-4 3 0-16,0 1 0 0,0 2-16 0,-1 0-4 0,-6 4-2 0,0 3 0 16,3 2 22-16,-3-2-11 0,7 3 11 0,0 0-8 15,3-4 8-15,1 4 11 0,3-3-3 0,0-3 0 16,3 5 2-16,1-8 0 0,3 5 0 0,3-5 0 16,1-1-10-16,-1 1 12 0,4-4-12 0,0-3 12 31,4-3-32-31,3 6-7 0,0-12-1 0,0 6 0 15,0-3-20-15,4-3-5 0,0-4-1 0,-4 1 0 0,0-1 34 0,0-5 6 0,4 5 2 0,-4-2 0 16,-4-4 12-16,1 0 0 0,0 4 0 0,-1-4 0 16,-3 4 56-16,0-4 4 0,0 0 0 0,-3 7 1 15,-1-1 3-15,1 1 0 0,-1 0 0 0,1-1 0 0,-1 4-32 16,-3 6-7-16,0 0-1 0,0 0 0 16,0 0 13-16,0 0 3 0,0 0 0 0,0 0 0 0,0 9-32 0,8 4-8 15,-5-4 0-15,1 4 0 0,-4 3 0 0,0-4 0 16,3 4 0-16,1 3 0 15,-4-4-24-15,3 4-7 16,4-3-1-16,-3-4 0 0,-1 4 0 0,4 3 0 0,-3-10 0 0,3 1 0 16,-4-1-116-16,5-9-24 0,-8 0-5 0,7 6-1 15,3-6-22-15,1-6-5 0,3-3-1 16,-4-10-511-16</inkml:trace>
  <inkml:trace contextRef="#ctx0" brushRef="#br0" timeOffset="77429.64">10432 12651 3236 0,'0'0'72'0,"-4"6"14"0,4-6 3 0,4 10 1 0,-1-1-72 0,1 0-18 0,-1 7 0 0,4-3 0 31,4 2-41-31,-4 4-12 0,-7 0-3 0,0 6 0 16,14 3-9-16,-7 4-3 0,-3-4 0 0,-4 0 0 0,3 0 8 0,4 7 0 0,0-7 1 15,0 6 0-15,-10-5 37 0,3 2 7 0,10-9 2 0,-3 9 0 16,-10-9 2-16,6-3 1 0,4 3 0 0,1-9 0 31,-1 2-86-31,-4 1-18 0,-3-3-3 0,4-7-551 0,3-3-111 0</inkml:trace>
  <inkml:trace contextRef="#ctx0" brushRef="#br0" timeOffset="77638.61">10164 12864 3261 0,'0'0'72'0,"0"0"14"0,0 0 3 0,0 0 3 0,3 10-73 0,4-4-19 15,0-3 0-15,4-3 0 0,-1 0-10 0,4 0-6 16,8-3 0-16,-5-3-1 16,4 2-34-16,1-2-6 0,2-3-2 0,1-1 0 15,0 4-13-15,-1 3-2 0,-2-7-1 0,2 4 0 16,8 3-77-16,-7-3-16 0,-8 3-4 0,-3-4 0 15,8 7 25-15,-5 0 5 0,-6 0 1 0,-1 0-651 0</inkml:trace>
  <inkml:trace contextRef="#ctx0" brushRef="#br0" timeOffset="78275.91">10770 13021 1209 0,'0'0'53'0,"0"0"12"0,0 0-52 0,0 0-13 15,11 0 0-15,-1 0 0 0,-10 0 233 0,8-6 44 0,2 6 9 0,4 0 2 16,-7 0-230-16,7 0-46 0,-3-7-12 0,3 7 0 16,4-3 0-16,-4-3 8 0,0 6-8 0,0-3 0 15,11-3 12-15,-8 2-3 0,-10-2 0 0,8 3 0 16,6-3 1-16,-4-4 0 0,-3 1 0 0,-3 3 0 16,-4 6 28-16,4-10 6 15,-1 7 0-15,-3-6 1 0,-3 2-34 0,-4-2-11 0,7 6 0 0,-4-10 0 16,-3 4 0-16,0 6 0 0,0-7 0 0,-3 1 0 15,-1 0 0-15,-6 2-12 0,-4-2 1 0,0 9 1 16,7 0 10-16,-8 0 12 0,-6 3-2 0,0 3-1 16,-4 1 2-16,4-4 0 15,0 6 0-15,0 7 0 0,-7-7 0 0,10 1 0 0,0 5 0 0,4-2 0 16,-3-4-1-16,3 7 0 0,6 3 0 0,1 0 0 16,7-4-1-16,-3 4 0 0,6 0 0 0,1 6 0 15,3-6 7-15,4 6 2 0,-4 0 0 0,7-3 0 16,7-3-18-16,0 3-12 0,0-4 1 0,0-5 1 15,4 3-45-15,3-1-9 0,-3-5-1 0,3-1-1 16,0 1-180-16,4-7-36 0</inkml:trace>
  <inkml:trace contextRef="#ctx0" brushRef="#br0" timeOffset="78971.78">12238 12899 2026 0,'0'0'44'0,"0"0"10"0,7-7 2 0,-4 4 1 16,-3 3-45-16,8-6-12 0,-5 3 0 0,1-7 0 0,-1 4 25 15,1-3 3-15,-1 6 1 0,-3-4 0 16,0-2-29-16,0 3 8 0,0-4-8 0,-3 7 0 16,-1-3 20-16,-3 3 0 0,-4-4 1 0,1 7 0 0,-4-3 18 15,0 3 3-15,-8 0 1 0,5 3 0 16,-8-3-10-16,0 10-1 0,4-1-1 0,-3 1 0 0,-1 5-13 0,0 1-2 16,-3-3-1-16,3 2 0 0,4 4-6 0,0 0-1 15,3-3 0-15,1 2 0 0,3 1 0 0,3 0 0 16,0-3 0-16,4 2 0 0,0-2-8 0,4-3 8 15,-1 2-8-15,1 4 8 0,3-3-8 0,3-4 0 16,-3 1 0-16,7-1 0 0,-3-2 0 0,6-1 0 0,-3 1 0 16,8-4 0-16,-1 3 0 0,3-9 0 0,4 10 0 0,1-10 0 15,2 0 0-15,-2 0-11 0,2-3 3 0,-3-4 0 16,8 1 8-16,-5-3 0 0,1-1 0 0,0 1 0 16,-1-1 0-16,-2-2 11 0,-5-4-3 0,1 1 0 15,-4-4-8-15,0 3 0 0,-3-3 0 0,-1 0 0 16,1 1 21-16,-4-7 3 0,0-4 0 0,0 4 0 15,0-3-1-15,-3 0 0 0,-1-7 0 0,1 1 0 16,-4-4-5-16,0 4-1 0,0-1 0 16,0-2 0-16,-4 2-17 0,1 7 0 0,-5-7 0 0,1 7 0 15,-3 3 0-15,-1 6 0 0,1 0 0 0,-4 4 0 32,-1 2-35-32,5-2-10 0,-4 8-3 0,0 4 0 0,3-3-121 15,0 6-25-15,8 0-5 0,3 0-783 0</inkml:trace>
  <inkml:trace contextRef="#ctx0" brushRef="#br0" timeOffset="79375.77">12453 12990 1843 0,'0'0'81'0,"0"0"18"0,0 0-79 0,0 0-20 16,0 0 0-16,11 9 0 0,-1-9 136 0,4 0 23 15,4 0 5-15,0 0 0 16,-1 0-154-16,1-3-31 0,3-7-7 0,4 4 0 0,-8-3 5 0,1 6 2 0,0-4 0 0,-1-2 0 16,-3 3 7-16,-3-4 2 15,-4 1 0-15,0-1 0 0,0 1 80 0,-3 6 16 16,-1-10 3-16,-3 4 1 0,-3 0-14 0,3-1-2 16,-4 1-1-16,-3-7 0 0,4 7-48 0,-4-4-10 0,3 4-1 0,-7-1-1 15,4 4-11-15,-3-3 0 0,-1 2 0 0,1 7 0 16,-4-3-16-16,3 6 2 0,0 4 0 0,1-1 0 15,-4-3 14-15,0 13-11 0,-1-7 11 0,1 4-10 16,0 2 10-16,4 4 12 0,-4-3-2 0,-1 3-1 16,1-1-9-16,4 8 10 0,-1-8-10 0,1 7 10 15,-1-6-10-15,4 9 0 0,3-9 0 0,4 6 0 16,-3-6-10-16,3 6-4 0,3-6-1 0,1 6 0 16,-1-12-26-16,4 2-6 0,1 4-1 0,2-9 0 15,1-1-10-15,3 0-2 0,0-2-1 16,4-1 0-16,3-6-152 0,3 0-31 0,1-6-5 15,-4-1-2-15</inkml:trace>
  <inkml:trace contextRef="#ctx0" brushRef="#br0" timeOffset="79737.55">13077 12899 864 0,'0'0'76'0,"0"0"-60"16,0 0-16-16,0 0 0 0,0 0 314 0,0 0 60 0,0 0 12 15,-3-7 2-15,3-2-299 0,-4 0-60 0,4-1-12 0,-3 1-2 16,-1-1-31-16,1 1-7 0,3-1-1 0,-7 1 0 31,3 3-16-31,-3-4-4 0,0 10-1 0,0-9 0 0,0 9 45 0,-4 0 0 0,4 9 0 0,-3-2 0 16,-1-4 46-16,-3 6 9 0,4 7 1 0,-5 3 1 15,5-4-1-15,-1 4-1 0,4 0 0 16,-3 6 0-16,-1-3-24 0,0 3-5 0,4 0-1 16,0 0 0-16,4-3-17 0,-1-3-8 0,1 6 0 0,3-6 8 15,0 3-17-15,0-3-4 0,0 0-1 0,3-7 0 16,1 4 0-16,-1-7 0 0,1 1 0 0,3-4 0 31,4-3-28-31,-4 3-6 0,3-6 0 0,4 0-1 0,-3-6-109 0,6 3-22 0,-2-3-4 0</inkml:trace>
  <inkml:trace contextRef="#ctx0" brushRef="#br0" timeOffset="80102.58">13272 12980 864 0,'0'0'76'0,"0"0"-60"15,0 0-16-15,0 0 0 0,7 0 352 0,3 0 68 16,-3 0 14-16,0 0 2 0,4 0-360 0,-1 0-76 15,5 0 0-15,-5-3-18 16,4-3-50-16,0 3-9 0,-3-4-3 0,3-2 0 16,0 3 16-16,-3 3 4 0,-1-4 0 0,1-2 0 0,-1-1 60 0,-2 7 23 15,-1-3-1-15,3-3 0 0,-6-1 36 0,3 1 7 16,-4-1 2-16,-3 1 0 0,0-7-27 0,0 7-4 16,0-7-2-16,-7 7 0 0,0-1-34 0,0 1 0 0,-3 0 0 0,-1 2 0 15,-7 4-18-15,4 3 2 0,-3 0 1 0,-1 10 0 16,-3-4-7-16,0 3-2 0,-1 4 0 0,5 2 0 15,-4 4 33-15,3 0 7 0,4 0 0 0,0 6 1 16,3-6 24-16,4 6 5 0,0-6 1 0,0 9 0 16,3-6-27-16,1 0-6 0,-1 3-1 0,4-6 0 15,0 6-24-15,0-6-5 0,4-1 0 0,-1-2-1 32,1-3-43-32,3 2-8 0,0-5-1 0,0-1-1 0,4-9-74 0,-4 6-16 0,3-2-2 0,5-4-624 15</inkml:trace>
  <inkml:trace contextRef="#ctx0" brushRef="#br0" timeOffset="80488.06">13660 12892 1555 0,'14'7'68'0,"-14"-7"16"0,0 0-68 0,-7 9-16 16,7 0 0-16,-4 1 0 0,1-1 244 0,-1 1 44 15,1-4 10-15,3 10 2 0,-4-4-253 0,0-2-47 16,1-1-16-16,-4 7 0 0,3-1-8 0,-3-2 0 15,4 3-1-15,-4-7 0 0,3 0 1 0,1 1 0 16,-1-1 0-16,4-9 0 0,-3 6 24 0,3-6 16 16,0 0-3-16,0 0 0 0,0 0 19 0,0 0 4 15,0 0 1-15,3-6 0 0,1-3-2 0,3-1-1 16,3 1 0-16,-3 0 0 0,0-7-14 0,4-3-4 0,0 0 0 0,-1 0 0 16,-3-6-16-16,4 0 0 0,3 3 0 0,4-3 0 15,-4 0 0-15,0-3-16 0,3 12 4 0,-2 4 0 16,-1 2-7-16,0 4-1 0,0 3 0 15,-4 6 0-15,1 3 42 0,0 4 8 16,-1-1 2-16,-3 4 0 0,4 2-16 0,-4 4-4 0,3 0 0 16,-2 6 0-16,-1-6 23 0,0 0 4 0,0-4 1 0,0 4 0 15,0-3-40-15,0-4-12 0,-4 4 0 0,4-7 0 16,-3 7-6-16,-1-13-2 0,5 7 0 0,-5-4 0 31,-3-6-48-31,0 0-11 0,0 0-1 0,0 0-1 0,0 0-77 0,0 0-15 0,4-6-3 0,3-4-471 16,-4 1-93-16</inkml:trace>
  <inkml:trace contextRef="#ctx0" brushRef="#br0" timeOffset="80742.89">14263 12516 288 0,'0'0'12'0,"3"6"4"0,-3-6-16 0,11 3 0 15,-11-3 0-15,7 7 0 0,0-4 560 0,0 3 110 16,4 4 22-16,-4-1 4 15,0 0-579-15,3 7-117 0,1-3-20 0,-4 9-5 0,0-1 1 16,0 5 1-16,0 2 0 0,0 6 0 0,0-5 14 0,-3 5 9 16,-1-6-12-16,1 7 12 0,-1-1 0 0,1 1-8 15,-4-7 8-15,3 0 0 0,1 0 0 0,-4 4 0 16,0-10 0-16,4 9 0 0,-1-9-17 0,1 0 0 16,-4-10 0-16,0 7 0 15,3-9-19-15,-3-4-3 0,0-6-1 0,0 0 0 16,0 0-152-16,0 0-30 0,0 0-6 0,0-6-2 0</inkml:trace>
  <inkml:trace contextRef="#ctx0" brushRef="#br0" timeOffset="80956.32">13938 12648 2988 0,'0'0'132'15,"0"0"28"-15,0 0-128 0,0 0-32 0,11 3 0 0,3-3 0 16,4 0 56-16,-1 0 4 0,8 0 2 0,0-3 0 15,6-4-50-15,5 4-12 0,-1-3 0 0,7-3 0 16,4 6-13-16,0-4-6 0,7 7-1 0,-4-6 0 31,1 3-17-31,-4 3-4 0,3 3-1 0,0 3 0 0,-3-6 9 0,-7 0 1 0,0 7 1 0,-7-4 0 16,-1-3-77-16,-6 0-16 0,-7 9-4 0,-4-9-647 16,0 0-129-16</inkml:trace>
  <inkml:trace contextRef="#ctx0" brushRef="#br0" timeOffset="83102.82">4590 14899 979 0,'0'0'87'0,"0"0"-70"15,0 0-17-15,3 0 0 0,4-3 208 0,-7 3 37 16,14-6 8-16,-14 6 2 16,4-3-229-16,-4 3-46 0,7-7-8 0,-7 7-3 15,0 0-2-15,0 0-1 0,-7-9 0 0,3 9 0 0,4-9 34 0,0 9 8 16,-7-7 0-16,0 7 1 0,7-9 38 0,-7 9 7 15,7 0 2-15,-3-9 0 0,3 9 0 0,-7 0 0 16,0-10 0-16,3 7 0 0,-3-3-12 0,0 3-1 16,3-4-1-16,-6 1 0 0,6 3-10 0,-3-3-3 0,-3 3 0 0,-4 3 0 15,-1-7-21-15,1 4-8 16,4-3 0-16,-11 6 9 0,-1 0-9 0,5 0 0 0,3 0 0 0,-8 9 0 16,8-2 0-16,-10 2 0 0,6 0 0 0,0 10 0 15,-6-3 0-15,6-4 0 0,0 13 0 0,1-6 0 16,3 0 0-16,0 6 0 0,-1-6 0 0,5 0 0 15,-4 6 0-15,3-6 0 0,4 6 0 0,4-6 0 16,-4 6 0-16,3 0 8 0,4-3-8 0,0 3 8 16,0-6-8-16,4-1 0 0,3-2 9 0,-7 3-9 15,10 0 24-15,-6-10 1 0,3 7 0 0,7-10 0 0,-4-3-25 16,-3 4 8-16,11-4-8 0,-7-3 0 0,3-3 10 16,3-4-10-16,5-2 12 0,-1-1-12 15,-4-5 8-15,5 2-8 0,-1-2 0 0,-4-4 0 16,5 3 0-16,-1-3 0 0,-4 0 8 0,1 4-8 15,-4-4 0-15,0 0 8 0,0 3-8 0,-3-2 0 16,7 5 12-16,-11-3-12 0,0 1 12 0,3-4-12 0,-10 9 13 0,0-8-4 16,0 8-1-16,0-5 0 0,0 5 8 0,-7 1 2 15,4-1 0-15,-4 1 0 0,3 0-18 0,1-1 10 16,3 4-10-16,0-4 8 0,0 1 7 0,-7 3 1 16,7 3 0-16,0 3 0 0,0 0-29 0,0 0-6 15,0 0-1-15,0 0 0 0,0 0 20 0,0 0 0 16,0 9 0-16,0 7 0 0,0-4 0 0,0 4 0 0,0 3 0 0,7 0 0 15,-7-1 0-15,0 7 0 0,7-6 0 16,0 6 0-16,-4 0 0 0,4-3 0 0,7 3 0 0,-3 1 0 16,-8-8 0-16,8 7 0 0,3-3 0 0,-3-6 0 15,-1 3-10-15,4 0 2 0,-3-10 0 0,3 7 0 32,-7-7-26-32,7 1-5 0,-10-4-1 0,6-3 0 15,-3-3-169-15,1 6-35 0,-8-6-6 0,0 0-597 0</inkml:trace>
  <inkml:trace contextRef="#ctx0" brushRef="#br0" timeOffset="83573.56">4590 14203 1324 0,'0'-9'59'0,"-7"6"12"0,3-4-57 0,1 4-14 16,-1-3 0-16,0-4 0 0,4 4 210 0,0-3 39 16,0-1 8-16,4 7 2 0,0-6-227 0,-1 3-44 15,-3 6-10-15,0 0-2 0,11 0 24 0,-8-7 0 16,-3 7 0-16,7-3 0 0,0 6 19 0,0 4 8 15,4 2 1-15,-4 0 1 0,4 1 24 0,-1-1 5 16,4 7 1-16,4-7 0 0,-8 10-13 0,5-3-2 16,-1 3-1-16,7-1 0 0,-11 1-11 0,8 6-3 0,3 4 0 15,-3-4 0-15,3 3-18 0,4 6-11 0,-1-5 12 0,1 5-12 16,7 1 9-16,-7-1-9 0,-1 1 0 0,1 2 9 16,-4 1-9-16,-3-4 0 0,-1 4 0 0,1-4 0 15,0 1 0-15,-4 3 0 0,-4 2 0 0,-6-2 0 16,3 6 0-16,0-7 0 0,-7 7 0 0,-3-6 0 15,-5 6 0-15,1 0-14 0,0-7 2 0,-3-2 0 16,-4 9 12-16,3-7 0 0,4 4 0 0,-4-3 0 16,1-10 0-16,-4 3 0 0,-4-2 0 0,0-4 0 15,1-3 0-15,-1-3 0 0,-3-4-10 0,7 1 10 16,-11-7-131-16,11 1-21 0,-7-7-5 16</inkml:trace>
  <inkml:trace contextRef="#ctx0" brushRef="#br0" timeOffset="84828.34">4367 16238 1094 0,'0'0'97'16,"0"0"-77"-16,0 0-20 0,0 0 0 16,0 0 160-16,0 0 28 0,0 0 5 0,0 0 2 15,0 0-159-15,0 0-36 0,0 0 0 0,-7 7 0 16,7-7 39-16,0 9 7 0,-7-6 2 0,7 13 0 15,7-7-10-15,-7 7-2 0,4-4 0 0,-1 13 0 16,4 1-5-16,4 2-2 0,-7 0 0 0,6 6 0 0,1 1 6 0,-1 3 1 16,-6-4 0-16,6 10 0 0,1 0-24 0,-7 3-4 15,3-3 0-15,-7 9-8 0,3-9 12 0,-3 3-12 16,-3 6 12-16,3-9-12 0,0 0 29 0,-7-6-1 16,3-4 0-16,-3 1 0 0,3-7 12 0,4-3 1 15,0 3 1-15,0-9 0 0,0-3-7 0,0-7-2 16,0 1 0-16,0-10 0 0,0 0-15 0,0 0-3 15,0 0-1-15,0 0 0 0,0-10-14 0,-7-5 9 16,4 2-9-16,-1-6 8 0,4-6-8 0,0 6 0 16,0-9 0-16,0-3 0 0,0-7 0 0,0 10 0 15,4-7 0-15,6 7 0 0,-6-3 0 0,7 3-9 16,3 2 9-16,3 8 0 0,-3-1-14 0,1 6 4 0,6-2 1 0,-4 5 0 16,4 1-1-16,1 3 0 15,2 2 0-15,-2-2 0 0,2 6 10 0,-6 0 0 16,3 0 0-16,0 6 0 0,-3-2-21 0,-4 2-3 0,4 3 0 15,-4-6 0-15,-4 13 24 0,4-7 0 0,-7 7 0 0,8-3 0 16,-12 2 15-16,4 4 7 0,7-3 2 0,-10 3 0 16,3-1-35-16,-4 8-6 0,1-8-2 0,-1 1 0 15,4 6 19-15,1-6 0 0,-5 0 0 0,4 0 0 16,-7-4 0-16,4 4 0 0,-1 0 0 0,-3-3 0 16,0 3 9-16,0-4-1 0,-7-2 0 0,7 2 0 15,-7 4 4-15,4-9 1 0,-12 5 0 0,8-5 0 0,-7-1 9 16,4 7 2-16,-1-7 0 0,-3 1 0 0,0-7-12 15,-4 6-1-15,1-3-1 0,-1 4 0 0,-7-4-10 0,8-3 0 16,-8-3 0-16,0 0 0 16,-7 0-12-16,8 0-5 0,-1-3-1 0,4-3 0 15,3-4-24-15,-6 4-5 0,2-6-1 0,1-4 0 16,4 7-184-16,-5-1-36 0,-2-18-8 16,-1 9-2-16</inkml:trace>
  <inkml:trace contextRef="#ctx0" brushRef="#br0" timeOffset="85496.43">4890 15853 1868 0,'0'0'83'0,"0"0"17"0,0 9-80 0,-11 0-20 0,7 1 0 0,-3-1 0 0,4 1 39 16,3 5 4-16,-7-5 1 0,7 5 0 0,-4-5-26 15,4-1-5-15,0 1-1 0,0-1 0 0,0-3 8 0,0-6 0 16,0 10 1-16,0-10 0 0,0 3 25 0,0-3 5 16,0 0 1-16,0 9 0 15,0 1 2-15,4-4 1 0,-4-6 0 0,7 9 0 0,-7 1-25 0,3-1-5 16,1 1-1-16,-1-1 0 0,4-3 4 0,1 10 0 15,2-7 0-15,-10 4 0 0,7-4-28 0,0 7 0 16,4 0 0-16,-8-4 0 0,8 4 18 0,-1-4-2 16,1 10 0-16,3-3 0 0,0-6 0 0,0 12 0 15,-3-6 0-15,10 6 0 0,-7 0-16 0,7-6 0 16,4 9 0-16,-7-3 0 0,6 3 28 0,5-3 3 16,-5 3 0-16,1 1 0 0,-7-4-31 0,3 3 0 15,0-3-11-15,-3 9 11 0,-1-5 0 0,1-1 18 16,0 6-2-16,-11 1 0 0,10-1-16 0,-10 4 0 0,0 0 0 15,4 6 0-15,-7-4 0 0,3-2 0 0,-7 0 0 0,0-4 0 16,0 4 14-16,0 2 2 0,0-2 1 0,0 0 0 16,0-4-4-16,0 1-1 0,-7-1 0 0,7-6 0 15,-4 7-12-15,4-7 0 0,-7-3 8 0,3-3-8 16,-3 3 8-16,0-6-8 0,0-3 11 0,-3 3-11 16,3-4 0-16,-11-2-12 0,4 3 0 0,0-7 0 15,-7 0-11-15,-4-2-1 0,-3-4-1 0,-1 3 0 16,-2-6-112-16,-1 0-23 0,-3 0-4 0</inkml:trace>
  <inkml:trace contextRef="#ctx0" brushRef="#br0" timeOffset="92212.59">6798 14623 172 0,'0'0'16'0,"0"0"-16"0,0 0 0 0,0 0 0 15,0 0 287-15,0 0 54 0,0 0 11 0,0 0 3 0,0 0-207 16,0 0-42-16,0 0-8 0,0 0-2 16,0 0-60-16,0-9-12 0,0 9-2 0,7 0-1 15,-7 0-21-15,0 0 0 0,0 0 0 0,0 0-8 0,0 0 8 16,0 0 0-16,0 0 0 0,0 0 0 0,0 0 0 0,0 0 0 16,0 0 0-16,0 0 0 0,0 0 14 0,0 0 8 15,0 0 2-15,0 0 0 0,0 0 24 0,0 0 4 16,0 0 2-16,0 0 0 0,0 0 7 0,0 0 2 15,0 0 0-15,0 0 0 0,0 0-13 0,0 0-2 16,0 0-1-16,0 0 0 0,0 0-28 0,0 0-6 16,0 0-1-16,0 0 0 0,0 0-12 0,0 0 0 15,0 0 0-15,0 0 0 0,0 0 0 0,0 0 0 16,0 0 0-16,0 0 0 0,0 0 0 0,0 0 0 0,0 0 0 0,0 0 0 16,0 0 0-16,0 0 0 0,0 0 0 0,0 0 9 15,0 0 7-15,-3 9 2 0,3-9 0 0,0 0 0 16,0 0-8-16,0 0-2 0,0 0 0 0,0 0 0 15,0 0 0-15,-4 7 0 0,4-7 0 0,0 3 0 16,0-3 4-16,0 12 0 0,0-9 0 0,-7 7 0 16,7-4-12-16,-4 3 0 15,1-5 0-15,-1 11 0 0,-3-5 0 0,0-1 0 0,4 7 0 0,-4-7 0 16,0 1 0-16,0 5 0 0,3-2 0 0,-7-4 0 16,4 1 0-16,4-1 0 0,-1-3 0 0,-3 4 0 15,-3-1 20-15,3 1 0 0,3-1-1 0,1 0 0 16,-1 1-19-16,-3 5 0 0,0-5 0 0,-4 6 0 15,1-7 0-15,-4 10 0 0,3-4 0 0,-3-2 0 16,3 3 0-16,-6 2 0 0,3-2 0 0,-4-3 0 16,7 2 0-16,1 4 0 0,-8-9 0 0,11-1 0 0,-7 7 8 0,3-7-8 15,1-3 0-15,-1-3 0 0,4 7 0 0,4-4 10 16,-8-3-10-16,4-3 8 0,4 7-8 0,-4-7 0 16,-1 0 0-16,5 3 0 0,-8-3 0 0,4 0 8 15,0 6 0-15,-7-6 0 0,7 0-8 0,-4 0-11 16,8 0 3-16,-11 0 0 0,7 0 8 0,-4 0 9 15,-3 0-1-15,4 3-8 0,-5-3 0 0,5 0 0 16,-1 0-10-16,-3 0 10 0,4 0 0 16,-1-3 0-16,4 3 0 0,-4-6 0 0,4 3 16 0,-3-4 12 15,6-2 1-15,-6-1 1 0,6 1-30 0,-7 0 8 16,8 2-8-16,3-2 0 0,-7 0 0 0,3-1-15 16,-3-2 3-16,0-4 1 0,4 7 11 0,-4-1 0 15,0-6 0-15,3 1 0 0,-3 5 0 0,7-2 16 0,-4-4-4 0,4 4-1 16,4-4-11-16,-4-3 0 0,7 3 0 0,-7-2 0 15,4 2 0-15,3-3 15 0,0 0-4 0,0 4-1 16,3 5-21-16,1-9-4 0,3 4-1 0,0 5 0 16,-3-2 16-16,3-4-9 0,0 7 9 0,4-7-8 15,-4 7 8-15,3 5-10 0,1-5 10 0,-7 3-10 16,-1 3-4-16,4-4-1 0,-3 7 0 0,3 0 0 16,-3 0 15-16,-4 0 16 0,3 0-3 0,-3 0-1 15,4 10-4-15,-4-4-8 0,3-3 11 0,1 7-11 16,0-1 14-16,-1 7-4 0,1-7-1 0,3 1 0 15,-4 5-9-15,-2-5 10 0,9-1-10 0,-6 0 10 16,3 1-10-16,-4-1 0 0,5 1 0 0,-1-1 0 16,0 4 0-16,3-1 0 0,-10-2 0 0,11 5 12 15,-11-5-12-15,11 8 10 0,-8-2-10 0,1 3 10 16,3-3 4-16,-7 2 1 0,4-5 0 0,-1 6 0 16,-3 3-15-16,0-10 9 0,4 4-9 0,0 0 8 0,-4-4-8 0,0-2 0 15,0-1 9-15,3 0-9 0,1-2 0 0,-4 2 9 16,4-9-9-16,-1 6 0 0,1-3 12 0,-1 4-12 15,-3-4 12-15,4 3-12 0,-4-3 11 0,4-3-11 16,-4 7 10-16,0-4-10 0,0 3 0 0,-4-3-18 16,4 3 2-16,-3 4 1 0,3-10 15 0,-7 0 0 15,0 0 0-15,0 0 0 16,0 0-36-16,0 0-4 0,0 0 0 0,0 0-1 16,0 0-123-16,0 0-25 0,0 0-5 0,7 0-902 0</inkml:trace>
  <inkml:trace contextRef="#ctx0" brushRef="#br0" timeOffset="92898.89">7197 14783 1663 0,'0'0'73'0,"0"0"16"0,0 0-71 0,0 0-18 0,0 0 0 0,0 0 0 16,0 0 124-16,0 0 20 0,0 0 5 15,0 0 1-15,0 0-86 0,10 0-18 0,-10 0-3 0,11 0-1 16,-1-3-30-16,8 3-12 0,-4-6 11 0,4 6-11 16,-8 0 8-16,5 0-8 0,-1 0 0 0,0 0 0 15,0 0 0-15,3 0 0 0,-6 6 0 0,3-3 0 16,11 7 0-16,-15-10 0 0,5 6 0 16,2-3 0-16,-3 3 0 0,0-6 0 0,1 0 0 0,2 0 30 0,1 7 0 15,-4-7 0-15,7-7 0 0,-10 7-30 0,6 0 0 16,-3 0-8-16,4 0 8 15,-7 0-32-15,3-6 1 0,-4 6 0 0,1 0 0 16,3 0-142-16,-7 0-29 0,0 6-6 0</inkml:trace>
  <inkml:trace contextRef="#ctx0" brushRef="#br0" timeOffset="93249.95">7211 15006 1728 0,'0'0'76'0,"0"0"16"0,0 0-73 0,0 0-19 0,7 6 0 0,0-6 0 16,3 0 172-16,5 3 30 0,6-3 6 0,-4 0 2 16,5 0-190-16,-1-3-37 0,3 3-8 0,1 0-2 15,0 0 11-15,3-6 1 0,-3 6 1 0,-1 0 0 16,1 0 3-16,0 0 1 0,-4 0 0 0,4 0 0 0,-8 0 10 0,1 0-13 16,0 0 5-16,-1 0 8 15,-3 0-45-15,0 0-2 0,4 0 0 0,-7-3 0 16,-1 3-166-16,4-7-34 0,25-2-6 0,-11 9-2 15</inkml:trace>
  <inkml:trace contextRef="#ctx0" brushRef="#br0" timeOffset="94258.26">9021 14633 1094 0,'0'0'97'16,"0"0"-77"-16,0 0-20 0,0 0 0 0,0 0 237 0,0 0 44 15,0 0 9-15,0 0 2 0,0 0-204 0,10-3-41 16,-10 3-8-16,0-7-2 0,4 4-37 0,-1-3 0 16,1-4-9-16,-1 10 9 0,-3-9-24 0,0 6 4 15,0-3 0-15,0 6 0 0,0-10 20 0,0 10 0 0,-3 0 0 0,-4-9 0 16,3 9 21-16,-10-6-1 0,3 6 0 0,-3 6 0 16,4-6-4-16,-8 3-2 0,0 3 0 0,-3 1 0 15,0-4-14-15,0 6 8 0,3 0-8 0,4 1 0 16,-10-1 15-16,6-2-3 0,0 2-1 0,4 0 0 15,0 7 2-15,0-7 1 0,0 1 0 0,3 6 0 16,-3-4-14-16,4 7 0 0,-1-3 0 0,0 2-10 16,4 1 10-16,-3 0 0 0,3 3 8 0,0 0-8 15,3-6 0-15,4 9 0 0,-3-6 0 0,3-1-12 16,0 1 12-16,3 0 16 0,1-3-4 0,3 2-1 16,-4-2 4-16,11-3 1 0,-3 2 0 0,-1 1 0 0,5-7-16 15,-1 1 11-15,3-7-11 0,1 6 10 16,0-2-10-16,-1-7 0 0,1 3 0 0,0-3 0 15,6-3 0-15,1 3 0 0,-4-7 0 0,0-2 0 16,0 0 0-16,-3-1 0 0,0-2-14 0,-1-4 5 16,-3 7 9-16,1-7 0 0,-5-3-9 0,1 3 9 15,-1-6 0-15,-3 4 13 0,0-4-1 0,0 0-1 0,-3-3-11 0,3 6 8 16,-3-6-8-16,-4 0 8 0,3 6-8 0,-3 0 8 16,-3 3-8-16,3 4 8 0,0-4-8 0,-4 7 8 15,4 6-8-15,0 3 8 0,0 0-8 0,0 0 0 16,-7-7 0-16,0 7 0 0,0 0 0 0,3 10 0 15,-3-4 0-15,4 3 0 0,-4 4 0 0,3-4 8 0,4 7-8 0,-3 3 8 16,3-3 0-16,0-4 0 0,3 10 0 0,1-3 0 16,-1 0-8-16,1-1 0 0,3 1 0 0,0 0 0 15,0-3 28-15,0 3 3 0,0-1 1 0,0 4 0 16,4-3-32-16,-4-6-20 16,-4 2 4-16,1 4 0 0,-1-9 16 0,1 5-12 0,-1-5 12 0,1-1-10 31,-4 0-20-31,0-9-4 0,3 7-1 0,-3-7 0 15,0 0-118-15,0 0-24 0,0 0-5 0,0 0-754 0</inkml:trace>
  <inkml:trace contextRef="#ctx0" brushRef="#br0" timeOffset="94814.78">9239 14774 2242 0,'0'0'100'0,"0"0"20"0,0 0-96 0,0 9-24 16,0 7 0-16,-3-7 0 0,3 7 20 0,3-3 0 15,4 2 0-15,-3-2 0 0,-1 2-30 0,1 4-6 16,-1-3-2-16,4 0 0 0,-7-4 18 0,4 7 0 16,0-3 0-16,-1-1 0 0,1-2-10 0,-4 6 10 15,3-10-8-15,1 7 8 0,-4-7 22 0,7 1 10 0,-7-4 1 0,0-6 1 16,0 9 10-16,0-9 1 0,0 0 1 0,3 10 0 16,-3-10 7-16,0 0 2 0,0 0 0 0,0 0 0 15,0 0-35-15,0 0-6 0,0 0-2 0,0 0 0 16,0 0 10-16,0 0 2 0,7-7 0 0,-3-2 0 15,-1 0 5-15,-3-1 2 0,-3 1 0 0,3-7 0 16,-4 4-8-16,1-4-2 0,3-3 0 0,-4 0 0 16,1-6-10-16,3 6-3 0,-7-6 0 0,7 3 0 15,-4-3 19-15,4 0 3 0,0 6 1 0,0 1 0 16,4-1-31-16,3-6 0 0,-4 9 0 0,4-3 0 16,0 0 0-16,4 4 0 0,-4-4 0 0,0 9 0 0,4-5-13 15,-1 5-3-15,-3 1 0 0,4-1 0 16,-1 1-32-1,1 0-8-15,0 9 0 0,-1-10-1 0,4 10-22 0,0 0-4 0,-3 0-1 16,7 0 0-16,-4 0 8 0,0 0 2 0,3 10 0 0,1-10 0 16,0 9-2-16,-4-3-1 0,0-3 0 0,0 7 0 15,0-4-14-15,0 4-2 0,0-7-1 0,-3 3-460 16,7 3-92-16</inkml:trace>
  <inkml:trace contextRef="#ctx0" brushRef="#br0" timeOffset="95356.85">9931 14667 633 0,'0'0'56'0,"0"0"-44"15,0 0-12-15,0 0 0 0,0 0 344 0,0 0 66 0,0 0 14 0,0 0 2 16,0 0-255-16,0 0-51 0,-4 0-11 0,-3 0-1 16,0 0-60-16,4-3-12 0,-5-3-3 0,8 6 0 15,-7-3-33-15,4-4 0 0,-4 7 0 0,0 0 0 16,0 0-16-16,0 0 4 0,0 0 0 0,-4 10 0 16,4-4 12-16,-4 3-12 0,1 1 12 0,-4-1-12 15,3 1 12-15,-3 9 0 0,0-4 0 16,0-2 0-16,3 2 29 0,-3 4 3 0,4-3 0 15,-1 0 0-15,4-4-32 0,-4 7 0 0,4-10 0 0,4 7 0 16,-1 3 0-16,4-10 0 0,0 7 0 0,0-7 0 16,4 7 12-16,-1-7-3 0,1 1-1 0,3-1 0 15,-4-6-8-15,4 4 0 0,0 2 0 0,1-3 0 16,2-3 0-16,-3-3 0 0,4 7 0 0,-1-4 0 16,4-3 0-16,-3 0 0 0,0 0 0 0,-1-3 0 15,1-4 0-15,-1 7 0 0,1-9 0 0,3 9 0 0,-3-9 0 16,3 2-9-16,-4 7 9 0,1-9-13 0,-1 6 13 0,-2-3 15 15,-1-4-3-15,0 1-1 0,-4-1-11 0,4 1 0 16,-3 0 0-16,-1-7 0 0,1 6 0 0,-1-5 18 16,1 2-3-16,-4-2-1 15,0 5-5-15,0-9-1 0,0 10 0 0,3-7 0 0,-3 7 19 0,4-4 3 16,-4-2 1-16,0 8 0 16,0-2-51-16,3 0-9 0,-3-1-3 15,0 7 0-15,0 3 32 0,0 0 0 0,0 0 0 0,0 0 0 0,0 0 0 0,0 0 0 16,0 0 0-16,0 0 0 0,-3 9-9 0,6 1 1 15,1 2 0-15,-4-5 0 0,0 2 8 0,7 7 0 16,-3-4 0-16,6 4 0 0,-3 3 0 0,4 0 0 16,-1-4 0-16,1 4 0 0,0 0 0 0,3 0 0 15,-4-4 0-15,1 4 0 0,-4 0 0 0,3-3-8 0,-2-1 8 16,-5-2-8 0,4 3-40-16,0-7-8 0,-3 7-2 0,3-7 0 15,-4 0-99-15,4-5-20 0,0 2-4 0,-7-6-475 16,0 0-94-16</inkml:trace>
  <inkml:trace contextRef="#ctx0" brushRef="#br0" timeOffset="95787.69">10333 14755 1324 0,'14'9'59'0,"-14"-9"12"0,-7 7-57 0,7-7-14 15,0 0 0-15,0 0 0 0,0 0 260 0,0 0 50 16,0 0 10-16,0 0 1 16,0 0-285-16,0 0-58 0,-4 3-11 0,4-3-3 0,0 0 23 0,0 0 4 0,0 0 1 0,0 0 0 15,0 0 8-15,0 0-13 0,0 0 5 0,0 0 8 16,0 0 0-16,0 0 12 0,0 0 0 0,0 0 0 16,0 0 28-16,0 0 7 0,0 0 1 0,0 0 0 15,0 0-20-15,0 0-3 0,0 0-1 16,0 0 0-16,0 0-24 0,0 0 0 0,-3 0 0 0,3 0 0 31,0 0-88-31,0 0-24 0,-4-3-4 0,1-4 0 16,-1 4-128-16,4 3-24 0,0 0-6 0,-7-15-1 0</inkml:trace>
  <inkml:trace contextRef="#ctx0" brushRef="#br0" timeOffset="96432.76">9984 14790 288 0,'0'0'12'0,"0"0"4"0,0 0-16 0,0 0 0 15,0 0 0-15,0 0 0 0,0 0 349 0,0 0 67 16,0 0 14-16,0 0 2 0,0 0-292 0,0 0-60 16,0 0-11-16,0 0-2 0,0 0-40 0,0 0-8 0,0 0-2 0,0 0 0 15,0 0-17-15,0 0 8 0,0 0-8 0,0 0 0 16,0 0 20-16,0 0-4 0,0 0 0 0,0 0 0 15,0 0 10-15,0 0 2 0,0 0 0 0,0 0 0 16,0 0 25-16,0 9 6 0,0-9 1 0,0 3 0 16,0-3 1-16,-4 13 1 0,4-13 0 0,0 0 0 15,0 0-7-15,4 9-2 0,-1 0 0 0,1-5 0 16,3 5-35-16,-4-3-7 0,4-3-2 0,0 4 0 16,0 8-9-16,4-5 0 0,-4-1 0 0,0 4 0 15,0-4 0-15,0 7 0 0,4-7 0 0,-8 10 0 16,8-3 0-16,-4 2 0 0,0-2 0 0,0 3 0 15,-3 0 0-15,-1 0 0 0,1-1 0 0,-1 7 0 16,4 1 0-16,-7-8 0 0,0 7 0 0,4-3 0 16,-4 4 0-16,0-8 0 0,0-2 0 0,0 3 0 0,0-3 0 15,-4-4 0-15,4-3 9 0,-3 7-9 0,-1-6 8 0,4-1-8 16,-3 0 8-16,-4 1-8 0,3-4 0 0,1 3 0 16,-4 1 0-16,-1-4 8 0,1 4-8 0,0-7 0 15,-3 6 8-15,-1 0-8 0,1-2 0 0,-1 2 0 16,-3-3 0-16,0-2 8 0,0 5-8 0,0-3 0 15,-1-3 0-15,1 7-8 0,-3-10-1 0,3 6 0 16,-1-6 0-16,1 0 0 16,0 0-38-16,0-6-7 0,0 3-2 0,0-4 0 15,0-2-124-15,-4 0-26 0,4-7-5 0,0 6-1 0</inkml:trace>
  <inkml:trace contextRef="#ctx0" brushRef="#br0" timeOffset="97182.31">10319 14799 2718 0,'0'0'120'0,"0"0"25"0,0 0-116 0,0 0-29 0,0 0 0 0,0 0 0 16,0 0 12-16,0 0-3 0,0 0-1 0,7 0 0 15,3 0-38-15,-10 0-8 0,0 0-2 0,0 0 0 16,11 3 40-16,-4 10 0 0,-7-1 0 0,0-2 0 0,0 5 24 0,0-2 13 16,-3 2 3-16,-5 4 0 0,1-3 12 0,4 3 4 15,-1-4 0-15,-3-2 0 16,0 3-26-16,4-1-5 0,3-2-1 0,0-4 0 0,3 1-12 16,-3-1-4-16,4-3 0 0,3 4 0 0,0-4 20 0,-7-6 3 15,0 0 1-15,10-6 0 0,8 6-32 0,-7-3 0 16,-1-10 0-16,-3 4 0 0,0 6 8 0,7-13-8 15,-3-3 0-15,-4 3 0 0,-7-2 0 0,7-4 8 16,4-3-8-16,-4-1 0 0,-11 1 0 0,8 7 8 16,3-11-8-16,0 14 0 0,-4-4 0 0,5 0 0 15,-5 10-8-15,4-1 8 0,7 4-9 0,-3-3 9 16,-11 9 0-16,10 0-9 0,8 0-7 0,-4 6 0 0,-3-3-1 16,3 6 0-16,0-2 17 0,-3-4-10 0,3 9 10 0,-4-2-8 15,-3-1-2-15,0 1 0 16,7-1 0-16,-7 0 0 0,1-2 10 0,-5-4 12 0,8 6-2 0,-4-9-1 15,-7 0 11-15,0 0 1 0,0 0 1 0,10 10 0 16,-3-10-10-16,-7 0-3 0,0 0 0 0,0 0 0 16,11 6-9-16,-11-6 0 0,0 0 0 15,0 0 0-15,0 0 0 0,3-6 0 0,5 6 0 0,-8 0 0 16,0 0 0-16,3-10 8 0,1 7-8 0,-1-6 12 16,-3-4-12-16,4 4 0 0,6-1 0 0,-3 1-11 15,0-4 11-15,-3-2 0 0,3-1 0 0,3 7 0 16,5-10 0-16,-5 9 0 0,-6-5 0 0,6 2 0 15,8-3 0-15,-4 7-10 0,-7 0 10 0,0 2 0 16,4-2-9-16,-1 9 9 0,-3 0 0 0,-7 0-9 16,0 0 9-16,11 6-8 0,7 4 8 0,-8-1-8 15,-6 0 8-15,-1 1-10 0,11 5 10 0,-7-2-10 0,-3 3 10 0,3 3 9 16,0-4-1-16,4-2-8 16,3 2 8-16,-7 1-8 0,-4-3 0 0,4 2 0 0,7 4 13 0,-3 0-4 15,-7-3-1-15,-1 2 0 0,4 1-8 0,0 0 0 16,0-3 0-16,-3-1 0 0,-8-2 0 0,8-4 0 15,6 7 0-15,-6-7 0 16,-4 1-45-16,0-4-2 0,3 4 0 0,1-7 0 16,-4-3-73-16,0 0-16 0,0 0-2 0,0 0-1 15,11 0-80-15,-11 0-16 0,0 0-3 0</inkml:trace>
  <inkml:trace contextRef="#ctx0" brushRef="#br0" timeOffset="97425.64">11264 14793 2934 0,'-3'6'64'0,"-1"3"14"0,8 1 2 0,-4-1 3 0,-4 7-67 0,4-4-16 0,4 4 0 0,3 0 0 16,0-7 16-16,0 4 0 0,-4-4 0 0,8-3 0 15,0 4-16-15,-8-1-16 0,-3-9 4 0,7 10 0 16,0-4-23-16,0-6-4 0,-7 0-1 0,0 0 0 15,0 0 13-15,0 0 3 0,0 0 0 0,-7-6 0 16,0-4-34-16,0 7-6 0,7-6-2 0,0-4 0 16,-7 1-186-16,3-4-36 0,1-28-8 0,-1 6-2 0</inkml:trace>
  <inkml:trace contextRef="#ctx0" brushRef="#br0" timeOffset="97551.31">11222 14360 1843 0,'0'0'81'0,"0"0"18"0,0 0-79 0,0 0-20 15,0 0 0-15,0 0 0 0,0 0 262 0,0 0 49 16,0 0 9-16,0 0 3 16,10 0-339-16,-10 0-67 0,0 0-13 0,0 0-734 15,11 0-146-15</inkml:trace>
  <inkml:trace contextRef="#ctx0" brushRef="#br0" timeOffset="97935.29">11596 14667 403 0,'0'0'17'0,"0"10"5"0,-4-1-22 0,1-3 0 0,10 4 0 0,-4-1 0 15,-3 1 486-15,-3-4 93 0,6 3 18 0,-3 1 4 16,4-1-489-16,-4-3-99 0,-4 4-13 0,4-1-15 16,0-9 15-16,4 3-9 0,-8 7 9 0,4-10-8 15,0 0 16-15,0 0 4 0,0 0 1 0,0 0 0 16,0 0 40-16,0 0 8 0,0 0 2 0,0 0 0 15,0 0 0-15,0 0 0 0,0 0 0 0,0 0 0 16,-3-13-31-16,3-3-5 0,3 1-2 0,4 2 0 16,-3-12-15-16,-1 6-10 0,5-6 12 0,-1-3-12 15,7 3 0-15,-7-6-11 0,0-1 0 0,0 4 0 16,3 3-5-16,1 6-2 0,0 0 0 0,-1 4 0 0,-3 2 18 0,0-3 0 16,0 13 0-16,0-3 0 0,-7 6 0 0,7 0 0 15,4 6 0-15,0-3 0 0,-1 13 0 0,4-3 0 16,-3-4 0-16,3 7-10 0,0 2 10 0,-3 1 0 15,3-3 0-15,0 3 0 0,0 6 0 0,-3-6 0 16,-1 6-11-16,1-6 11 0,-1 6-8 0,-3-3 8 16,0 0 0-16,-3 0-9 15,3-4-79-15,-3 7-16 0,-4-6-4 0,-4-3-713 16,1 3-143-16</inkml:trace>
  <inkml:trace contextRef="#ctx0" brushRef="#br0" timeOffset="98821.38">10587 15388 748 0,'0'0'33'0,"0"0"7"0,-7 0-32 0,7 0-8 0,0 0 0 0,0 0 0 15,0 0 234-15,0 0 45 0,7 7 9 0,-7-7 1 16,0 0-224-16,0 0-45 0,0 0-8 0,7 3-3 16,0 6 43-16,-7-9 9 0,0 0 2 15,4 10 0-15,6-1 12 0,-6 0 2 16,-8 1 1-16,1 2 0 0,3-2-7 0,-4 2-2 0,1-2 0 0,-5 5 0 16,1 1-33-16,4-3-8 15,-1 6 0-15,-3-4-1 0,-3 10-27 0,-4-6 0 0,7 0 0 0,-4 9 0 16,-3-9 10-16,0 6-10 0,3 0 12 0,1 3-12 15,3-3 11-15,-4-6-11 0,-7 0 10 0,1 0-10 16,6 6 12-16,-3-6-3 0,-4 0-1 0,1-4 0 16,-1-5 7-16,0 5 1 0,4-5 0 0,-3-7 0 15,-1 3-7-15,4-6-1 0,3 0 0 0,-3 0 0 0,0-6-8 0,4 3 0 16,-1-7 0-16,0 4 0 0,1-6 28 16,-1-4 3-16,1 0 1 0,-1-3 0 0,4 1-32 0,-4-1-13 15,4-6 1-15,0 0 0 16,0 6-2-16,4 0 0 0,-4-6 0 0,7 12 0 0,0-2 14 0,0 5-9 15,3-5 9-15,1 5-8 0,3 1 8 0,-4 6 14 16,8-4-3-16,-1-2-1 0,1 6-10 0,0-4 0 16,3 1 0-16,3 3-11 0,1 3 11 15,0-6 0-15,-1 6-9 0,1 0 9 0,7 0 0 16,-8 6-9-16,1-3 9 0,0 3 0 0,3 4 0 0,0-1 0 16,-7 7 0-16,0-3 0 0,0-4 0 0,0 13 20 15,4-10-2-15,-4 7-1 0,-7-3 1 0,7 3 0 16,4-4 0-16,-4 4 0 0,-3-9-2 0,3 5-1 15,7-2 0-15,-4-4 0 0,1 7-15 0,0-7 0 16,-4 1 0-16,0-1 0 0,0 1-11 0,0-4-8 0,-7-6-1 0,4 3-1 31,3 3-35-31,0-6-6 0,-7-6-2 0,0 3 0 16,4 3-192-16,-1-6-38 0</inkml:trace>
  <inkml:trace contextRef="#ctx0" brushRef="#br0" timeOffset="101467.61">13243 14043 403 0,'0'0'36'0,"0"0"-36"15,0 0 0-15,0 0 0 0,0 0 214 0,-3 0 36 16,-4-3 7-16,7 3 2 0,0 0-147 0,-4-6-28 16,1-4-7-16,3 10-1 0,0-9-4 0,0 9-2 0,3-3 0 0,-3 3 0 15,0 0-13-15,0 0-2 0,0 0-1 0,0 0 0 16,7-6 2-16,-7 6 0 0,0 0 0 0,0 0 0 16,0 0 12-16,0 0 4 0,0 0 0 0,7 0 0 15,-7 0-4-15,7 9 0 0,-7-9 0 0,4 0 0 16,-4 0-14-16,3 9-3 0,1-2-1 0,-1 2 0 15,-3 0-38-15,4 1-12 0,-4-1 0 0,4 7 0 16,-1-4 0-16,4 4 0 0,0 3 0 0,0 0 0 16,0-4 0-16,4 11 0 0,-4-4 0 15,3 3 0-15,-2 0 8 0,2 3 2 0,1 0 0 0,-4 0 0 16,0 4-10-16,-4-10 0 0,4 9 0 0,-3-9 0 16,3 9 0-16,-3-9 0 0,-4 3 0 0,0 4 0 15,-4-4 0-15,4 0 0 0,-4-3 0 0,1 3 0 16,3 0 24-16,-4 0 0 0,1-3 0 0,-1-3 0 15,1 6-24-15,-1-6 0 0,1 3 0 0,-1 0 0 0,1-13 0 16,-1 7 0-16,1 2 0 0,-1-2 0 0,-3-3 0 0,4-7 0 16,-1 3 0-16,-3 1 0 0,0-4 28 0,0-3 3 15,-4 3 1-15,1-2 0 0,-1 2-32 0,-3-6 0 16,0 3 0-16,0-3 0 0,-4 0 21 0,0 0 2 16,4 0 0-16,0 0 0 0,0-3-3 0,0 3 0 15,-4 0 0-15,1-6 0 0,3 6-11 0,0-4-9 16,-1 4 12-16,1-6-12 0,0 3 0 0,4-3 0 15,-1-4 0-15,0 4 0 0,1-3 0 0,-1-1 0 16,4 1 0-16,-3-1 0 0,3 1-16 0,-4 0 4 16,0 2 0-16,4-2 0 0,0 0-10 0,0-1-2 15,0 1 0-15,-3 6 0 16,3-4-21-16,3-2-5 0,1 3-1 0,-5 3 0 16,5-7-69-16,3 4-13 0,-4 3-3 0,1-4-678 15,3-2-135-15</inkml:trace>
  <inkml:trace contextRef="#ctx0" brushRef="#br0" timeOffset="102355.32">13995 13833 748 0,'0'0'67'0,"0"0"-54"16,0 0-13-16,0 0 0 0,0 0 272 0,0 0 52 16,3 9 11-16,-3-5 1 0,0 5-240 0,0-9-49 15,0 0-10-15,4 6-1 0,-4 4-27 0,0-7-9 16,0-3 0-16,-4 6 9 0,4-6 0 0,0 10 0 15,-7-1 0-15,4 0 0 0,-1 1 24 0,-3-1 5 16,-4-3 1-16,4 10 0 0,-3-3 8 0,-1-4 1 16,1 7 1-16,-1-7 0 0,1 10-13 0,-1-3-4 15,-3 2 0-15,3 1 0 0,-3 0-16 0,0 6-3 16,3 3-1-16,-3 1 0 0,4 5-12 0,-4-6 0 16,0 7 0-16,-1-1 0 0,5-5 0 0,3 5 0 15,-4-6 0-15,1 7 0 0,3-1 0 0,-4-6 0 0,0 7 0 0,4-7 0 16,4 7 12-16,-1-1-4 0,4 1-8 0,0-4 12 15,0 4-12-15,4-1-12 0,-1 1 3 0,1-7 0 16,-1 9 9-16,8-5 0 0,-4-4 0 0,0 6 0 16,4-12-11-16,-1 10 11 0,1-4-13 0,3-3 5 31,-3-3-20-31,3-3-3 0,-4 6-1 0,4-6 0 0,0 3-1 16,1-4-1-16,2-5 0 0,1 3 0 0,-1-1-32 0,15-2-80 15,-14-7 72-15,-4-3-53 0,4-3-10 0,-1 0-3 0</inkml:trace>
  <inkml:trace contextRef="#ctx0" brushRef="#br0" timeOffset="103667.94">14605 14213 1587 0,'0'0'70'0,"0"0"15"0,0 0-68 0,0 0-17 16,0 0 0-16,-7 6 0 16,-4-6 40-16,4 0 5 0,0 0 1 0,0 3 0 0,0-3-24 0,7 0-5 15,-7 6-1-15,0-6 0 0,7 0 48 0,0 0 10 16,-3 3 2-16,3-3 0 0,0 0 8 0,0 0 3 15,-4 7 0-15,0 2 0 0,1 0-24 0,-1-2-5 16,4 2-1-16,-3 1 0 0,-1-1-47 0,1 10-10 16,-1-4 0-16,1-2 0 0,-1 9 0 0,-3-3 0 15,0 0 0-15,0 6 0 0,0-7 0 0,-4 1 0 16,4 6 0-16,-3-3 0 0,-1-6 11 0,1 9-2 16,-1-3 0-16,0 3 0 0,1-6 2 0,-1 6 0 0,-3-6 0 0,0 6 0 15,-4 0 9-15,1-6 1 0,-4 0 1 0,3 6 0 16,4-6-10-16,-4-1-3 0,4 1 0 15,-4 0 0-15,1-3-9 0,3-7 8 0,-4 10-8 16,0-10 8-16,8 1-8 0,-4-4 12 16,0 3-12-16,3-9 12 0,0 0-12 0,1 0 0 0,-1-6 0 15,4 3 8-15,0-3 20 0,0-4 4 0,0-9 1 0,4 4 0 16,-1-4-33-16,4 0-9 0,0-9-1 0,0 3 0 16,4-3 10-16,-1 3 14 0,1-10-3 15,3 7-1-15,3 0-22 0,-3 2-5 0,4 5-1 0,-1-1 0 16,1 3 3-16,0 0 1 0,-1 3 0 0,-3-3 0 15,4 10 14-15,-4 0 8 0,0-1 0 0,0 4-8 16,-3 3 0-16,-4 3 0 0,0 0 0 0,0 0-9 16,10-6 9-16,1 6 0 0,-11 0 0 0,7 6 0 15,3-6 24-15,1 9 4 0,0 1 1 0,-1-1 0 0,1 0-29 0,-1 1 0 16,1 6 0-16,-4 2 0 16,4-2 12-16,-1 3-4 0,-3 0-8 0,0-1 12 0,0 8-12 0,0-1-10 15,0-3 2-15,-3 3 0 0,3-6 8 0,0-1 12 16,0 4-2-16,-3-3-1 0,6 0-9 0,-3 0-17 15,4-10 4-15,-4 7 1 16,3-4-29-16,1-5-6 0,-4 2-1 0,4-9 0 16,-1 9-139-16,1-9-28 0,-1 10-5 0</inkml:trace>
  <inkml:trace contextRef="#ctx0" brushRef="#br0" timeOffset="104329.71">14732 14833 345 0,'0'0'31'0,"0"0"-31"0,4 10 0 0,-1-1 0 16,4 1 401-16,0-1 75 0,4 7 14 0,3-4 3 16,4-2-387-16,3 5-78 0,0 4-15 0,0 0-3 31,-3-3-30-31,3 2-7 0,-7-2-1 0,0 3 0 15,-3 0-3-15,-1 6-1 0,-6-3 0 0,-1 3 0 0,-6 0 45 0,-1 0 9 0,-3-3 2 0,-3 3 0 16,-1 0 32-16,-3-3 6 0,0 3 2 0,0 3 0 16,0-2-44-16,-1-1-9 0,5-13-2 0,-1 4 0 15,1 0 8-15,3-13 2 0,0 6 0 0,0-9 0 16,-1 0-91-16,8 0-17 16,0-9-4-16,0-1-1 0</inkml:trace>
  <inkml:trace contextRef="#ctx0" brushRef="#br0" timeOffset="105324.87">15141 15084 403 0,'0'0'36'0,"0"0"-36"0,0 0 0 0,-3 10 0 15,-1-7 379-15,4-3 69 0,0 0 13 0,0 0 3 16,0 0-331-16,0 0-66 0,0 0-14 0,0 0-2 16,7-3-28-16,4 3-6 0,-4-7-1 0,3-2 0 15,-2 6 32-15,-1-13 7 0,3 7 1 0,1-7 0 0,-4 4 9 0,3-4 3 16,1-3 0-16,-4-6 0 0,4 3-8 0,3-9 0 15,-7 9-1-15,3-10 0 0,-3 1-35 0,0-3-8 16,4-7 0-16,3 3-1 0,0 4-1 0,-3-4 0 16,3 3 0-16,0 1 0 0,0 3-6 0,0-1-8 15,-3-5 11-15,-1 8-11 0,5-5 0 0,-5 6 0 16,1 3 0-16,-1 0 0 0,1-4-9 0,-4 11-9 16,4-1-2-16,-1-6 0 0,1 9 20 0,-1 7 0 15,1-4-8-15,3-3 8 0,-3 7-11 0,-1-1 2 16,8 4 0-16,-8 3 0 0,1 3-3 0,0-6 0 15,3 12 0-15,-4-3 0 16,-3 3-15-16,4 4-3 0,-8-1-1 0,4 1 0 0,-3 9 19 0,-4-4 12 16,0 1-13-16,0 3 5 0,-4 0 8 0,-3-1 0 15,4 7 0-15,-4-6 0 0,0 0 0 0,-4 0 8 0,4 0 0 0,0 3 0 16,-4-10-8-16,4 7 0 0,0-3 0 0,0 2 0 16,-3-8 0-16,-1 6 0 0,4-1 0 0,0-2 8 15,-4-4-8-15,1-3 0 0,-1 4 0 0,1-1 0 16,-1-2 0-16,1-4 0 0,-5 6 0 0,1-3 0 15,0-3 0-15,4-3 8 0,-1 7-8 0,0-7 8 16,4 0-8-16,0-7 11 0,0 7-11 0,7 0 12 16,0 0-12-16,0 0-17 0,7-9 4 0,0 0 1 15,4-1 0-15,3 4 0 0,-3 3 0 0,3-3 0 16,-4 2 0-16,4-2 0 0,-3 6 0 0,3 0 0 16,-3 0 0-16,3 0 0 0,-4 0 0 0,1 6 0 0,0-2 4 0,-1-4 8 15,1 6-13-15,-1-3 5 0,1 3 8 16,0-6-10-16,3 10 10 0,0-4-10 15,-7-3 21-15,3 6 4 0,5-2 1 0,-5 2 0 0,-3 1-16 16,4-1-12-16,-4 0 3 0,0 1 0 0,-4-1 9 16,1 1-13-16,-1-1 5 0,-3 7 8 15,-3-7-17-15,-1 1 4 0,1-1 1 0,-8 7 0 0,1-1 12 0,-1-2-9 16,-3 3 9-16,3-7-8 0,-3 10 32 0,0-10 6 16,-3 10 2-16,2-10 0 0,-2 7-16 0,-1-7-4 15,4 7 0-15,-4-6 0 0,-3-1 0 0,0 0-1 16,0 1 0-16,3-1 0 0,-6-3-11 0,2-2 8 0,5-4-8 0,-1 6 8 15,0-6-8-15,4 0 0 0,0-6 0 16,4 6 0-16,3-4-20 0,-4-2 3 0,-3 3 1 0,3-3 0 31,-3-4-26-31,4 10-5 0,3-9-1 0,-4 9 0 16,0-6-97-16,4 3-20 0,0-4-4 0,4 7-805 0</inkml:trace>
  <inkml:trace contextRef="#ctx0" brushRef="#br0" timeOffset="105937.99">15790 13817 1328 0,'0'0'59'0,"-7"4"12"0,0-4-57 0,7 0-14 16,0 0 0-16,0 0 0 0,-3 6 116 0,3-6 20 15,0 0 4-15,0 0 0 0,0 0-58 0,0 0-12 0,0 0-2 0,0 0-1 16,3 9-6-16,1-3-1 0,3-2 0 0,0 5 0 16,3-3-4-16,-2-3-2 15,-8-3 0-15,7 10 0 0,0-4-37 0,7 4-7 0,-4-1-2 0,4 0 0 16,4 1 16-16,0-1 4 0,-1 7 0 0,1 3 0 15,3-4 0-15,0 4 0 0,0 0 0 0,1 0 0 16,2 6-8-16,-2 3-2 0,2 0 0 0,-3 7 0 16,4-1 6-16,-4 1 2 0,0 2 0 0,1-2 0 15,-1 3 4-15,-4-4 1 0,1 1 0 0,3 2 0 16,-3-2-23-16,-4 2-8 0,-3-2 0 0,-1-1 0 16,-3 4 0-16,-3 6 0 0,-1 34 0 15,-10-40 0-15,-3 3 0 0,-1-10 0 0,-3 10-10 0,-7-13 19 0,0 6 4 16,-1-5 1-16,1-1 0 15,-3-3 22-15,-1 0 5 0,0-3 1 0,-3 3 0 0,0 0-34 16,-1-6-8-16,-6 0 0 0,3 0 0 16,-3-4 0-16,3-5-17 0,4-1 4 0,0 1 1 15,-4-4-100-15,4-6-19 0,0-6-4 0,3-4-1122 16</inkml:trace>
  <inkml:trace contextRef="#ctx0" brushRef="#br0" timeOffset="110024.72">6174 17593 2311 0,'0'0'102'0,"0"0"22"16,0 0-100-16,0 0-24 0,0 0 0 0,0 0 0 16,0 0 43-16,0-6 3 0,0-4 1 0,0 7 0 15,0-6-39-15,0 2-8 0,0-2 0 0,0 0 0 0,0-7 0 16,0 3 0-16,0-2 0 0,0-4 0 16,0 3 16-16,0-6-4 0,0-3 0 0,7-3 0 0,-4-3 20 0,11 2 4 15,-3 1 1-15,-4-6 0 0,11-1-13 0,-8-2-4 16,4-7 0-16,4 0 0 15,0-10-11-15,-1 7-9 0,1-6 12 0,-1 0-12 0,-2-1 0 0,2 11 0 16,1-1 0-16,0-3 0 0,-11 9 8 0,10-3-8 16,-6 4 0-16,3 2 0 0,-4 1 23 0,-2-1-3 15,2 7 0-15,-3 0 0 0,0-1 10 0,4-2 2 16,6 9 0-16,-6-3 0 16,3 6-47-16,0 0-9 0,7 4-1 0,-6-1-1 0,2 7 9 0,11-1 1 15,-3 7 1-15,0-3 0 0,-1 3 15 0,5-4 0 0,-1 7-10 16,-3 0 10-16,3 7-20 0,-7 2 0 0,4-6 0 0,-8 7 0 31,1 5-10-31,-7 1-2 0,3-3 0 0,-11 2 0 0,4 4 52 0,-3 0 9 0,-1 0 3 0,-3 6 0 16,-3 0-10-16,-1-6-2 0,-3 9 0 0,4-9 0 15,-4 6-12-15,-4-6-8 16,4-1 8-16,-4 4-8 0,4-3 9 0,-3-6-9 0,3 2 12 16,-11 4-12-16,11-9 9 0,-7 5-9 0,0-5 0 15,7-1 9-15,-7 1-9 0,3-1 0 0,-7 0 0 0,11-2 0 16,-10-4 0-16,3 3 0 0,-4 3 0 0,7 1 0 15,-10-1 0-15,7 1 12 0,-4-1-4 0,1 0 0 16,-1 4-8-16,4 0-11 0,3-7 3 0,4 3 0 16,-3-6 8-16,-1 7 0 0,8-4 0 0,-1 3 0 15,1-9 0-15,3 0-8 0,0 0 8 0,0 0 0 0,0 0-13 16,3 10 2-16,1-1 1 0,-4-9 0 0,0 0 10 16,0 0-12-16,7 0 12 0,3 7-12 0,-3-4 12 15,-7-3 0-15,0 0 0 0,15 0 0 0,-1 6 0 0,-7-3 0 16,0 3 0-16,3-6 0 0,-3 3 0 0,8 4 0 15,-1-1 0-15,-4-3 0 0,4 3 0 0,0-2-8 16,4 5 8-16,-7-3 0 0,6-3 0 0,-3 4-8 16,4 2 8-16,-7 0 0 0,3 1 0 0,0 6 0 15,-4-7 0-15,1 0 0 0,-4 7 0 0,0-3 0 16,-3 2 0-16,3-5 0 0,-7 5 0 0,0-2 0 16,0-4 0-16,-7 7 0 0,3-7 0 0,1 1 0 15,-1 5 0-15,-3-5 0 0,7-1 0 0,-11 1-8 16,4-1 8-16,-3 1 0 0,3-1 0 0,-7 0 0 15,3 1 9-15,0-1-9 0,-3-3 13 0,4 4-4 16,-11-1-1-16,6-2 0 0,1-4 4 0,-3 3 0 0,-1-3 0 0,-7 3 0 16,8-3-12-16,-1-3 0 0,-7 0 0 0,8 7 0 15,-8-7 0-15,7 0 0 0,-3 0 0 0,7-7 0 16,-11 7 0-16,8-3 0 0,3 3 0 0,-4-6 0 16,0 6-17-16,1 0-6 0,-1 0-1 0,1 6 0 31,-1-6-3-31,0 3-1 0,-3-3 0 0,7 7 0 0,-4-4-3 15,4 3-1-15,-3-6 0 0,6 6 0 0,-3-2-12 0,3-4-4 0,4 0 0 16,0 0-672-16,0 0-136 0</inkml:trace>
  <inkml:trace contextRef="#ctx0" brushRef="#br0" timeOffset="110506.44">7422 16756 932 0,'0'0'41'0,"-10"0"9"0,3 0-40 0,-4 0-10 16,8 0 0-16,-8 0 0 0,4 0 0 0,-4 0 0 16,11 0 0-16,0 0 0 0,-10-3-11 0,10 3-1 0,-4-7 0 0,4 7 0 15,0 0 93-15,0-9 19 0,0 9 3 0,0 0 1 16,0 0-8-16,0 0 0 0,0 0-1 0,0 0 0 15,0 0 24-15,0 0 5 0,0 0 0 0,0 0 1 16,0 0-7-16,0 0-2 0,14 0 0 0,-6 0 0 16,2 0-41-16,4 0-9 0,0-3-2 0,4 3 0 15,7-7-32-15,-4 7-8 0,4 0 0 0,3-9-1 16,0 3-23-16,4 3 0 0,-4 3-10 0,4-7 10 16,-1 4-30-16,-2-3 1 0,-1 6 0 0,0-3 0 15,-7 3-19-15,4 0-3 0,-4 0-1 0,-7 0 0 16,0 0-80-16,0 0-16 0,-3 3-3 0,0-3-489 15,-1 0-99-15</inkml:trace>
  <inkml:trace contextRef="#ctx0" brushRef="#br0" timeOffset="110791.67">7362 16969 1602 0,'0'0'71'0,"0"0"14"0,8 6-68 0,-1-6-17 0,-7 0 0 0,10 0 0 16,-3 0 96-16,4 0 16 0,-1 0 4 0,1 0 0 15,3-6-26-15,-3 6-5 0,3-3-1 0,3-4 0 16,-6 7-47-16,7-3-9 0,-1-3-3 0,4 0 0 15,1 3-35-15,-5-4-7 0,8 7-2 0,0-3 0 16,-1-3-91-16,1 3-18 16,0-3-4-16,3 2-777 0</inkml:trace>
  <inkml:trace contextRef="#ctx0" brushRef="#br0" timeOffset="111544.27">9222 16583 1821 0,'0'0'40'0,"0"0"8"0,0 0 1 0,0 0 3 0,0 0-41 0,0-9-11 15,0 3 0-15,3 2 0 16,4-2-29-16,-3-3-8 0,-1-1-2 0,1 10 0 0,-1-6 25 0,-3 6 5 16,0 0 1-16,0 0 0 0,0 0 47 0,0 0 9 0,0 0 3 0,0 0 0 15,0 0 53-15,-3-3 10 0,3 3 2 0,-7 0 1 16,-4-6-36-16,4 6-7 0,0 0-2 0,0 0 0 15,-4 0-46-15,1 0-10 0,3-4-1 0,0 4-1 16,-4 0-14-16,1-6 0 0,-1 6 8 0,0 0-8 16,1 6 0-16,-4-6 0 0,0 4 0 0,3 2-10 15,-3-3 10-15,0 3-10 0,0 4 10 0,0-1-10 16,-4 1 10-16,4-1 0 0,0 0 10 0,0 7-10 16,-4 3 0-16,4-4 0 0,0-2 0 0,3 3 0 15,-7 9 0-15,8-6 11 0,-4-1-3 0,7 1-8 0,3 6 9 0,-6-6-9 16,6 6 0-16,1-6 9 15,-1 0-9-15,4 0 0 0,-3-4 0 0,6 4 0 0,1-3 0 0,3-4 0 16,-4-5 8-16,4 2-8 0,-3 0 0 0,3 1-16 16,0-10 4-16,3 6 1 0,-3-6 11 15,4 0 0-15,3-6 0 0,0 6 0 0,0-3 0 16,1-4 0-16,2-2 10 0,-3-7-10 16,4 7 12-16,-4-4-3 0,0-2-1 0,-3-1 0 0,-1 7-8 0,1-10 0 15,-4 6 0-15,0-2 0 0,0-1 19 0,-3-3 1 16,-1 3 1-16,-3 4 0 0,0-4-9 0,0 7-1 15,0-10-1-15,0 10 0 0,0 2-1 0,-3-2 0 16,3 0 0-16,0 5 0 0,0 4-9 0,0 0 0 16,0 0 0-16,0 0 0 0,0 0 8 0,0 0-8 0,0 0 0 0,7 4 8 15,0 5-8-15,0 0-11 0,-4 1 3 0,1 5 0 16,-4 4 8-16,3-3 11 0,1 3-3 0,-4 6 0 16,0-3 16-16,0 3 4 0,0 3 0 0,0-3 0 15,0 0-4-15,0 0 0 0,0-3 0 0,0-3 0 16,0 3-24-16,3-3 0 0,-3-7 0 0,4 4 0 31,-1 0-23-31,1-4-6 0,-1-5-2 0,5-4 0 0,-5 6-101 0,4-9-21 16,4 0-4-16,-4 0-1 0,0 0-72 15,0 0-14-15,0-3-4 0</inkml:trace>
  <inkml:trace contextRef="#ctx0" brushRef="#br0" timeOffset="111897.63">9324 16975 885 0,'0'0'39'0,"0"0"9"15,7 0-39-15,-7 0-9 0,0 0 0 0,0 0 0 16,0 0 108-16,4 3 20 0,-1 7 4 0,-3-10 1 0,0 0-37 0,4 6-7 16,-4-6-1-16,0 9-1 0,0-9 23 0,0 4 5 15,0-4 1-15,0 0 0 0,0 0-32 0,0 0-5 16,0 0-2-16,0 0 0 0,0 0-10 0,0 0-3 16,0 0 0-16,0 0 0 0,0 0-6 0,0 0-2 15,3-4 0-15,1-5 0 0,3 3-6 0,-4-4-2 16,1 1 0-16,-1-4 0 0,-6 1-21 0,6 2-5 15,1-2-1-15,3-4 0 0,0 0 11 0,-4 4 3 16,-3-7 0-16,4-6 0 0,3 6-35 0,0-6 0 0,-7 6-12 16,11 1 3-16,-11-8 9 0,7 8 0 0,-4-1 10 15,1 3-10-15,3-3 8 0,-4 0-8 16,4 1 0-16,-3 2 0 0,3 0 0 0,-3 4 0 16,3-4 0-16,0 7 0 15,0-1-28-15,0 4-9 0,0-3-2 0,0 5 0 16,0 4-13-16,3 0-2 0,5 0-1 0,-8 4 0 15,3 2-98-15,1-3-20 0,-1 3-4 0,1 4-1 16,0-1-38-16,-1 1-8 0,8 15-2 0,-4-7 0 0</inkml:trace>
  <inkml:trace contextRef="#ctx0" brushRef="#br0" timeOffset="112553.76">9952 16771 979 0,'0'0'87'0,"0"0"-70"15,0-6-17-15,-4 6 0 0,4-9 300 0,0-1 57 16,0 1 11-16,0-1 3 16,4 1-331-16,-4 0-65 0,0-1-14 0,-4 1-2 15,4-7 1-15,-3 7 1 16,-4-1 0-16,3 1 0 0,-3-1 13 0,-3 4 2 0,-1-3 1 0,0 6 0 0,-3-4 61 0,-3 7 12 16,-1 0 2-16,0 0 1 0,-3 10 8 0,0-10 2 15,0 9 0-15,3 1 0 0,-3-1-29 0,0-3-6 16,7 10 0-16,0-3-1 0,0-4-16 0,3 7-3 15,0-7-8-15,1 10 12 0,6-3-1 0,1-4-1 16,-1 10 0-16,4-3 0 0,0-7-10 0,0 4-14 16,0 9 3-16,4-12 1 0,-4 5-10 0,3-2-1 0,1 3-1 0,-1-10 0 15,1 7 22-15,-1-7 0 0,8-2 0 16,-4-4 0-16,0-3-15 0,4 6 5 0,-1-6 1 0,4-6 0 16,4-4 9-16,0 7-10 0,3-9 10 0,0 2-10 15,0 1-6-15,4-4-2 0,-4-2 0 0,-3-1 0 16,-4 4 18-16,3-4 0 0,-2-3 0 0,-1 3 0 15,0-2 0-15,-7 5 0 0,0-3 8 0,-4 1-8 16,4 2 33-16,-3-3 1 0,-4 1 0 0,0 5 0 16,0-2 13-16,0 2 2 0,-4 1 1 0,-3 3 0 15,4-4-2-15,3 10-1 0,0 0 0 0,-4-6 0 16,-3 6-37-16,7 0-10 0,0 0 0 0,0 0 0 16,0 0 0-16,0 0-15 0,0 0 3 0,0 0 0 15,0 0 12-15,0 6-9 0,4 10 9 0,-1-7-8 16,-3 1 8-16,4 2 0 0,-8-2 0 0,8 5-8 15,-1 4 8-15,-3 0 0 0,0-3 0 0,0 9 0 16,4-3 0-16,-1 3 14 0,1 3-3 0,3-3-1 0,0 0-10 0,0 0 0 16,0-3 0-16,4 3 0 0,-4 4 0 0,3-11 0 15,1 8 0-15,-4-8 0 0,0 7 0 0,-3-6 8 16,3 0-8-16,-4 6 8 0,1-6-8 0,-1 0-14 16,-3 0 3-16,-3 6 1 0,-1 0 10 0,1 0 0 15,-4-3 0-15,0 9 0 0,0-9 0 0,-4 3 8 16,-3 0-8-16,0 3 11 0,-4-2-11 0,0-4 0 15,1-1-12-15,-1 1 12 0,-3-3 0 0,3-3 0 16,-3-7 0-16,4 7 0 0,-1-3 0 0,0-7 0 16,1-6-12-16,3 0 12 15,-4 0-156-15,0-6-24 0,4-4-5 0</inkml:trace>
  <inkml:trace contextRef="#ctx0" brushRef="#br0" timeOffset="113193.55">10287 16809 2804 0,'0'0'62'0,"0"0"13"0,0 0 2 0,0 0 1 0,0 0-62 0,0 0-16 0,0 0 0 0,0 0 0 16,0 0-58-16,0 0-14 0,0 0-4 0,0 0 0 15,11 9 1-15,-8-2 0 0,4-4 0 0,-7 12 0 0,-3-5 59 0,3-1 16 16,0 10 0-16,0-3 0 0,-7-7 52 16,3 10 16-16,1-10 4 0,3 7 0 15,0-7 4-15,0 1 2 0,0-10 0 0,0 0 0 16,0 0-22-16,0 0-5 0,0 0-1 0,0 0 0 16,14 0-18-16,0 0-3 0,0-10-1 0,4 1 0 0,-4-7-28 0,0 4 0 15,7-4 0-15,-3-9 0 16,-11 3-21-16,7-3-1 0,7 0 0 0,-3 3 0 0,-1-22-20 15,-3 22 21-15,0 10 0 0,0-4 21 0,-6 7 12 16,2-1-2-16,1 10 0 0,-1 0-10 0,-3 0 0 16,-7 0 0-16,7 10 0 0,4-1 0 0,0 0 10 15,-1 7-10-15,-3 0 10 0,0-4 4 0,0 4 1 0,7-7 0 0,-7 10 0 16,4-9-6-16,0-1-1 0,3 0 0 0,-4-9 0 16,1 7-8-16,0-4 0 0,-1 3 0 0,4-6 0 15,-3 0 0-15,-1-6 12 0,-10 6-2 0,7-3 0 16,4-7-10-16,0 1 0 0,-11-1 0 0,7-5-11 15,0 5 11-15,3-5 0 0,-3-4 0 0,0 3 8 16,-7 4-16-16,11-4-4 0,0-3 0 0,-8 3 0 16,1 7 12-16,-1 0-13 0,8-1 5 0,-4 7 8 15,0-3-12-15,3 6 12 0,-3 0-10 16,8 6 10-16,2-3 0 0,-6 7 0 0,-8-1 13 0,4 7-4 16,15-7-9-16,-8 1 8 0,-11 5-8 0,4-2 8 15,7-4 4-15,0 7 1 0,-10-7 0 0,3 1 0 16,-3 5-13-16,6-5 0 0,1-1-12 0,-8 1 12 15,-6-1 0-15,6 0 0 0,4-2 0 0,0 2 0 16,-7-9-16-16,0 9 0 0,0 1 0 0,0-10 0 16,4 9-36-16,-4 1-6 0,-7-1-2 0,7-3 0 15,0-6-108-15,0 10-21 0,-7-4-5 0,7-6-514 16,0 0-104-16</inkml:trace>
  <inkml:trace contextRef="#ctx0" brushRef="#br0" timeOffset="113398.06">11254 16718 3272 0,'10'19'145'0,"-6"-10"30"0,-8 1-140 0,4 5-35 16,4 1 0-16,3-3 0 0,0 5 0 0,-4 4 0 15,1-3 0-15,3-6 0 16,7 2-96-16,-3 1-19 0,-8-7-4 0,4 1-1 15,0-1-33-15,0-6-7 0,-3 4-2 0,-4-7 0 16,0 0-50-16,0 0-9 0,0 0-3 0,0 0-308 0,-7 0-61 0</inkml:trace>
  <inkml:trace contextRef="#ctx0" brushRef="#br0" timeOffset="113560.26">11345 16354 3052 0,'0'0'68'0,"0"0"13"0,0 0 3 0,0 0 1 0,4 10-68 0,-4-10-17 0,0 6 0 0,0-6 0 15,7 9-224-15,4-2-49 0</inkml:trace>
  <inkml:trace contextRef="#ctx0" brushRef="#br0" timeOffset="113893.47">11532 16912 864 0,'0'0'76'0,"0"0"-60"16,7 4-16-16,-7-4 0 0,0 0 335 0,0 0 64 15,0 0 13-15,0 0 2 16,7 0-356-16,-3-4-71 0,-1-2-15 0,5-3-2 16,2-7-25-16,-3 4-5 0,-7-4 0 0,4-3-1 0,6-6 61 0,-3 3 0 0,-10-3 16 0,6 0-3 15,4 0 43-15,-3 3 9 0,-1-3 2 0,-6 0 0 16,-1 6 13-16,4 0 2 0,4 10 1 0,-1-1 0 15,-10 1-23-15,7 3-5 0,7 2-1 0,-7 4 0 16,0 0-37-16,8 0-7 0,6 4-2 0,0-4 0 16,3 9-8-16,-3 0 0 0,4-2 0 0,0 2 0 15,-4 0 0-15,4 7-11 0,-4-3 3 16,-4-4 0-16,4 7 8 0,-7 3 0 0,4-4 0 0,0 4 0 16,-4 0 0-16,0 0-8 0,0 6 8 0,-4 0-8 15,1-3 0-15,-1 3 0 0,1 0 0 0,-1-6 0 16,4 6-93-1,-3-6-19-15,-1-1-3 0,5 1-1 0,-5-9-92 0,4-1-20 0,0 13-3 16,-7-22-1-16</inkml:trace>
  <inkml:trace contextRef="#ctx0" brushRef="#br0" timeOffset="115432.7">10047 18120 806 0,'0'0'72'0,"0"0"-58"16,0 0-14-16,7-3 0 0,0 3 176 0,0-7 32 15,4 1 6-15,-1-3 2 0,1 6-177 0,-4-4-39 16,4-2 0-16,-4-1 0 0,0 1 46 0,3 0 14 0,-3 2 2 0,0-5 1 15,-3 2 65-15,3-5 14 0,0-1 2 0,0-3 1 16,4 0-52-16,-4 1-10 0,7 2-3 0,-7-3 0 16,4-9-32-16,3 9-6 0,3-6-2 0,-3-3 0 15,1 3-32-15,-1 0-8 0,3-4 0 0,1 1 0 16,3 0 0-16,0-3-17 0,-10 9 4 0,3-10 1 16,7 4 12-16,-3-6 0 0,-11 12 0 0,3-4 0 15,8-2 0-15,-4-3 13 0,-3 9-4 0,-1-3-1 16,1 6 0-16,-1 0-8 0,8 0 12 0,-7 4-4 15,-1-1-8-15,1 7 0 0,7-1 0 0,-1 7 0 16,-3-3-19-16,0 6 1 0,4 0 0 0,0 0 0 16,3 9-10-1,-4-2-1-15,-2-4-1 0,-1 6 0 0,3 0 4 0,-3 7 1 0,-7 0 0 0,1-4 0 16,-5 7 25-16,1-3 8 0,-4 3 0 0,-4-1 0 16,-3-2 37-16,0 9 8 0,3-12 2 0,-3 6 0 15,-7 3-38-15,4-10-7 0,3 4-2 0,-4-1 0 0,0-2-8 0,-3-4 0 16,4 1 0-16,3-1-11 0,0-2 11 0,3-4 0 15,-6 3 8-15,2 3-8 0,8-9 0 0,-7 0 0 16,-7 7-10-16,7-4 10 0,7-3 0 0,0 0 0 16,-10 0 0-16,3 0 9 0,7 0-9 0,0 0-9 15,0 0 9-15,0 0-13 16,0 0-22-16,0 0-4 0,7 0-1 0,-7 0 0 0,0 0 22 0,10 0 4 16,4 6 1-16,4-3 0 0,0 3 13 0,-8-2 0 15,1-4-10-15,3 6 10 0,0-3-11 0,0 3 3 16,-7 0 0-16,0-2 0 0,4-4 8 0,-4 6 0 15,-7-6 0-15,0 3 0 0,0 6 0 0,0 1 0 0,3-1 0 0,-3-2 0 16,-7 2 0-16,4 7 0 16,3-7 0-16,-4 4 0 0,1-4 0 0,-4 7 0 0,3-7 0 15,4 0 0-15,-3 1 0 0,-1-1 0 16,-3 1 0-16,0 2 0 0,7-9 0 0,-3 7 11 0,-8-1-3 0,0 1 0 16,4-1-8-16,0-3 8 0,-7 4-8 0,0-1 8 15,-4-3 10-15,4 4 2 0,4-7 0 0,-11 6 0 16,-8-2 16-16,5-7 3 0,2 3 1 0,1-3 0 15,-3 0-24-15,-5 0-4 0,8-3 0 0,-4 3-1 16,8-7-11-16,-4-2-9 0,-4-1 9 0,4-2-13 16,3-4-41-16,4 1-8 0,-4 5-2 0,4 1 0 15,0-4-137-15,4-2-28 0,-1 8-6 0</inkml:trace>
  <inkml:trace contextRef="#ctx0" brushRef="#br0" timeOffset="116178.43">13021 16119 1440 0,'0'0'128'16,"0"0"-103"-16,0 0-25 0,0 0 0 15,0 0 190-15,0 0 33 0,0 0 6 0,0 0 2 0,0 0-205 0,0 0-41 16,0 0-8-16,0 0-1 0,0 0 24 15,0 0 0-15,4 3 0 0,-4 7 0 0,0-10 26 0,0 9 7 16,-4 4 2-16,1-4 0 0,-1 4 17 0,-3-4 4 16,3 7 1-16,1 2 0 0,-4 1-11 0,3 6-2 15,1 0-1-15,-1-3 0 0,1 3-30 0,-1 4-5 16,1 5-8-16,-1-9 11 0,4 10-11 0,0-7 0 16,4 6 0-16,-1-5 8 0,1-1 4 0,-1 0 1 15,1 3 0-15,-1-2 0 0,4-4-13 0,0 3 0 16,-3 0 0-16,3-3 0 0,-3 0 0 0,-4-3 0 15,3 3 0-15,-3-6 0 0,4 0 0 0,-4 6 9 16,0-9-9-16,-4 3 8 0,1-4-8 0,-1-2 0 16,0 3 0-16,1-4 0 0,-1-2 8 0,-3 2 0 15,0-3 0-15,0 1 0 0,0-7-8 0,0 6 0 0,-3-2 0 16,2 2 0-16,-2-3 8 0,-1-2 0 0,-3 2 0 0,4-3 0 16,-4-3 22-16,-1 6 4 0,-2-6 1 0,-1 3 0 15,0-3-15-15,-3-3-4 0,4-3 0 0,-1 6 0 16,-3-3-4-16,0-3 0 0,0-4-1 0,-1 1 0 15,1 2-11-15,4-2-16 0,-1-4 4 0,0-2 1 16,4 5-22-16,0-5-5 0,0 5-1 16,3-9 0-16,1 10-103 0,3 0-21 0,0-7-4 0,3 7-937 15</inkml:trace>
  <inkml:trace contextRef="#ctx0" brushRef="#br0" timeOffset="116645.72">13924 15871 2761 0,'0'0'122'0,"0"0"26"0,0 0-119 0,0 0-29 0,0 0 0 0,0 0 0 16,0 0 48-16,0 0 3 0,0 0 1 0,-7 7 0 31,4-4-119-31,-4 3-23 0,-1-3-5 0,1 7-1 16,-3-4 52-16,-1 3 9 0,-3 7 3 0,0-4 0 0,-7 4 32 0,0 3 0 0,-4 6 0 0,-3-6 0 15,3 9 44-15,0-3 15 0,1 3 3 0,-1 7 1 16,4-1-2-16,-4 4 0 0,4-3 0 0,3 8 0 16,1 1-28-16,3-6-5 0,3 9-2 0,0-6 0 15,1 3-18-15,3-7-8 0,-4 1 0 0,8 6 8 16,-1-7-8-16,1 7 0 0,3 0 0 0,-4 6 0 16,4-3 0-16,0-3 0 0,0 0 0 0,4-6 0 15,-1 0-9-15,4 2 9 0,4-5-12 0,-1-4 12 16,1 0-24-16,3-9 3 0,4 10 0 0,-1-10 0 15,1-3-94-15,3 6-18 0,0-10-4 0,0-2-650 16,1 3-129-16</inkml:trace>
  <inkml:trace contextRef="#ctx0" brushRef="#br0" timeOffset="117182.51">14302 16596 806 0,'0'0'72'0,"0"0"-58"0,0 0-14 0,0 0 0 15,0 0 440-15,0 0 86 0,-11 0 17 0,11 0 3 31,0 0-472-31,-7 6-94 0,-4 3-20 0,1 1-3 16,-4-1 10-16,3 1 1 0,1-1 1 0,-1 7 0 0,-3 3 31 0,-4-1 0 0,1 7 11 0,-5 1-3 16,-2-8 35-16,3 11 7 0,-1-1 2 0,-2-3 0 15,3 3 9-15,-1-3 3 0,-2-6 0 0,2 0 0 16,1 3-33-16,4-10-7 0,-1 7 0 0,4-9-1 16,-4 2-13-16,4-3-2 15,4-5-8-15,-1 2 12 0,0-6-12 0,4 0 0 0,0 0 0 0,0-6-10 0,4-4-6 0,-1 1-2 16,4-1 0-16,-3 1 0 0,-1-7 8 0,4 4 2 15,0-10 0-15,4 3 0 16,-4-3-20 0,0-3-3-16,3 0-1 0,1 0 0 0,-4 3 20 0,3-3 3 0,1 0 1 0,-1 3 0 15,8 0 8-15,-4 9 11 0,0-2-3 0,4-4 0 0,-1 9-8 0,1 4 0 16,-1-3 9-16,4-1-9 0,-3 7 0 0,3-3 0 16,-3 6 0-16,3 0 0 0,0 0 0 0,4 9 0 15,-4 1 0-15,3-1 0 0,-3 7 0 0,1-1 14 16,-1-2-2-16,0 6 0 0,0 6 4 0,0 0 0 15,0 0 0-15,0 3 0 0,0-9-4 0,-3 9-1 16,0-3 0-16,-1 4 0 0,1-11-11 0,-1 7-9 16,1-6 9-16,3 0-13 15,0-3-93-15,-3 3-18 0,3-1-4 0,3-8-668 0,-6 6-134 0</inkml:trace>
  <inkml:trace contextRef="#ctx0" brushRef="#br0" timeOffset="117486.27">14584 17076 2491 0,'0'0'110'0,"0"0"23"0,0 0-106 0,3 9-27 0,-3-9 0 0,4 6 0 16,3 4 40-16,0-7 2 0,0 6 1 0,4-3 0 15,-8 4-60-15,4-4-12 0,4 3-3 0,-8 1 0 0,4-1 32 0,0 1 0 16,1 5 0-16,-1-2 0 0,-7 6 12 0,3-4 8 16,-3 4 1-16,-3 0 1 0,3 0 18 0,-4 3 3 15,-3-3 1-15,0-1 0 0,0 1-28 0,0 0-4 16,-4-3-2-16,4 3 0 16,-3-4-69-16,-5-2-13 0,5 6-4 0,-4-4 0 15,0-5-133-15,0-1-27 0,3 1-6 0,-3-4-362 16,-4-3-72-16</inkml:trace>
  <inkml:trace contextRef="#ctx0" brushRef="#br0" timeOffset="118296.65">14834 17317 864 0,'0'0'38'0,"0"0"8"0,0 0-37 0,7 0-9 0,4-3 0 0,0-3 0 15,-4 6 30-15,0-4 4 0,-7 4 1 0,10-6 0 16,-10 6-35-16,0 0 0 0,0 0 0 0,0 0 0 16,0 0 170-16,0 0 27 0,0 0 6 0,0 0 1 15,0 0 6-15,0 0 2 0,0 0 0 0,0 0 0 16,4-9-93-16,6 2-19 0,-3 4-3 0,0-3-1 15,1-3-44-15,2-1-10 0,-3 1-2 0,0-1 0 16,4-5-31-16,-1 2-9 0,-3-2 0 0,4-4 0 16,3 0 0-16,-3-6 0 0,-1 0 0 0,4-7 0 15,-3-2 13-15,3-7-1 0,-3-6-1 0,6 3 0 0,-3 0-11 0,4-3 12 16,0-3-12-16,3 6 12 0,-3 3-12 0,6-3 0 16,1-6-12-16,0 6 12 0,-4 7-12 0,0-1 12 15,4 4-12-15,-1-1 12 0,5 7-12 0,-5 0 12 16,1 9-10-16,-4-3 10 0,0 13-8 0,-3-1 8 15,0 1 0-15,-4-1-9 0,-4 10-4 0,1 0-1 16,-4 0 0-16,-7 0 0 0,7 10 2 0,-4 5 0 16,1-2 0-16,-4 12 0 0,-4-6 0 0,-3 6 0 0,0 0 0 15,0-3 0-15,-7 9 35 0,4-9 7 0,-1 10 2 0,-3-10 0 16,3 3-32-16,-3 0 0 0,0-6 0 0,0-1 0 16,-4 1 0-16,4 0 0 15,4-3 0-15,-1-7 0 0,0 7 0 0,4-7 0 0,-3 1 0 16,6-7 0-16,4-3 12 0,0 0-3 0,0 0-1 15,0 0 0-15,0 0-8 0,0 0 0 0,0 0 0 16,4-10 0-16,3 1-9 0,-4-4 9 0,1-2-12 0,7 5 12 16,-1-5-9-16,1-4 9 0,-1 0 0 0,1 0-9 31,-1 4-19-31,5-4-3 0,-5 9-1 0,4 4 0 0,0-3 22 0,-3 9 10 0,0-4-10 0,-1 4 10 16,1 4-11-16,3 2 11 0,-4-3-12 0,1 3 12 15,-4 4-21-15,4 5 2 0,-1-2 1 0,-3-4 0 16,0 7-11-16,-3 3-3 0,3-4 0 0,-4 4 0 0,1 0 32 15,-1-3 0-15,-6-4 0 0,3 7 0 0,-4 3 20 0,1-3 9 16,-1 0 3-16,-3 0 0 0,0-1-32 0,0-2 0 16,-3 9 0-16,-1-12 0 0,0 5 12 0,1-2-4 15,-4 3-8-15,0-3 12 0,0-7-12 0,-4 10 11 16,0-10-11-16,-3 1 10 0,0 5 0 0,0-5 0 16,0-1 0-16,-1 1 0 0,1-4 10 15,-7 3 1-15,3-6 1 0,-3 7 0 0,0-4-2 16,3 4 0-16,-3-1 0 0,3-9 0 0,1 9-20 15,2-9 0-15,-2-3 0 0,3 3 0 16,3-6-31-16,0 6-7 0,4 0-2 0,4 0 0 16,-1-9-88-16,4 9-19 0,3 0-3 0,4 0-944 0</inkml:trace>
  <inkml:trace contextRef="#ctx0" brushRef="#br0" timeOffset="118802.84">15494 15664 288 0,'0'0'25'0,"0"0"-25"0,0 0 0 0,0 0 0 0,0 0 305 0,0 0 56 16,0 0 11-16,-4 4 3 0,4-4-271 0,4 15-53 15,-4-5-11-15,4-1-3 0,-1 0 24 0,1 7 5 16,-1-6 1-16,4 8 0 0,0 1 55 0,4 0 11 15,-1 6 3-15,5 0 0 0,-1 3-42 0,3 1-8 16,4 5-2-16,1-6 0 0,-1 4-60 0,7-4-13 16,4 6-3-16,-1 1 0 0,-2-4 19 0,2 10 3 15,5-3 1-15,-1-1 0 0,-3 4-31 0,0-3 8 16,-4 6-8-16,-4 3 0 0,-2-4 0 0,-5-5 0 0,-3 6 0 0,0 0 0 16,-3 0 12-16,-4 0 0 15,-3 3 0-15,-1 6 0 0,1 0-12 0,-4 1 0 16,0-10-9-16,-4-1 9 0,1-8 0 0,-4-7 0 15,0 0 0-15,-4 7 0 0,-3-16 11 0,0 6 1 0,-7 3 1 16,-8-9 0-16,-2 6-13 0,-5-6-18 0,-3-4 4 0,-3 4 1 31,-4 0-48-31,-3-10-10 0,-8 7-1 0,-3-10-1180 0</inkml:trace>
  <inkml:trace contextRef="#ctx0" brushRef="#br0" timeOffset="136362.35">13931 6009 345 0,'0'0'31'0,"0"0"-31"16,0 0 0-16,0 0 0 0,0 0 256 0,0 0 44 15,0 0 10-15,0 0 2 0,0 0-213 0,0 0-43 16,-3 10-8-16,3-10-1 0,0 0-27 0,0 0-6 15,0 0-1-15,0 0 0 0,0 0 8 0,0 0 2 16,0 0 0-16,0 0 0 0,0-10-7 0,0 10-2 16,0-6 0-16,0 6 0 0,0-3-6 0,0 3 0 15,3-6-8-15,1 2 12 0,-4 4-12 0,3-9 0 16,-3 3 8-16,0 6-8 0,4-10 0 0,-4 10 0 16,0 0 0-16,0-3 0 0,0-3 24 0,0 6 1 15,0 0 1-15,0-9 0 0,-4 9 18 0,1-7 4 16,-1 4 1-16,4 3 0 0,-3-6-4 0,-1 6-1 15,-3-3 0-15,4-4 0 0,-4 7-21 0,-1-3-5 0,1-3-1 0,4 6 0 16,-4-3-17-16,0-3 0 0,0 6 8 0,0 0-8 16,0 0 0-16,-4 0 0 0,0 0 0 0,-3 0-9 15,0 0-5-15,0 9-1 0,-4-9 0 0,1 9 0 16,-4-2 15-16,-1-4-12 0,5 6 12 0,-4-2-12 16,0-4 12-16,-4 3 0 0,7 3 0 0,1-9 0 15,2 10-9-15,5-10-3 0,-1 6 0 0,1-6 0 16,10 0 12-16,0 0 12 0,0 0-2 0,0 0-1 15,0 0-50-15,0 0-11 0,0 0-1 0,14 3-1 16,-4-3 34-16,4 6 8 0,-3-2 0 0,0 2 1 0,-1-3 11 0,4 3 0 16,0-6 0-16,1 0 8 15,-5 7-8-15,4-4-8 0,0-3 8 0,-3 6-12 16,3-3 12-16,0-3 9 0,0 0-1 0,-3 6-8 16,-4-6 0-16,4 0 0 0,-11 0 0 0,0 0 0 0,0 0 8 15,0 0-8-15,0 0 0 0,0 0 0 0,0 0 27 16,0 0 1-16,0-6 1 0,3-3 0 0,-3 9 4 0,0-10 1 15,0 4 0-15,0 6 0 0,-3-3-22 0,-1-3-12 16,0 2 12-16,4 4-12 0,-3-6 0 0,3 6 0 16,0 0 0-16,-7-3 0 0,0 3 0 0,0 3 18 15,-4-3-2-15,1 6-1 0,-1-6-15 0,0 4 0 0,4-4 0 16,0 6 0-16,-3-3 12 0,10-3-4 16,0 0-8-16,0 0 12 0,-7 6-12 0,7-6 0 0,0 0 0 0,0 0 0 15,-7 7 0-15,7-7 0 0,0 0 0 0,0 0 9 16,0 0-9-16,0 0 0 0,0 0 9 0,0 0-9 15,0 0 9-15,0 0-9 0,-4-7 12 0,1 1-12 16,3 3 0-16,0 3 0 0,0 0 0 0,0 0 0 16,7-6 0-16,-7 6 0 0,0 0-12 15,10 0 3-15,1 6 9 0,-1-6-8 0,1 3 8 16,-4 3-8-16,4-6 8 0,-1 7 0 0,1-4 8 16,-1-3-8-16,1 0 0 0,0 0 0 0,-1 0 0 0,-3 0-8 15,4 0 8-15,-4-3 0 0,-7 3 0 0,10 0 8 16,-10 0-8-16,7-7 0 0,-7 7 0 0,0 0 0 15,0 0 0-15,7 0 8 0,-7 0-8 0,0 0 0 16,0 0 0-16,0 0 0 0,0 0 0 0,0 0 0 16,0 0 12-16,0 0-3 0,0 0 0 0,-7-6 0 0,0 3 19 15,-3 3 4-15,-4 0 1 0,0-6 0 0,-4 6-1 0,-3 0-1 16,0 0 0-16,-4 6 0 0,7-6-8 0,-6 0-2 16,-1 3 0-16,0-3 0 0,4 6-9 0,-4 1-3 15,4-4 0-15,4 3 0 0,-1-3-1 16,4 3-8-16,3-3 12 0,1-3-4 0,-1 7-8 0,7-7 0 15,-3 3-10-15,7-3 10 0,0 0-21 0,0 0 1 16,0 0 1-16,0 0 0 0,0 0 3 0,0 0 0 16,11 0 0-16,3 0 0 0,0 6-8 0,4-6 0 15,3 0-1-15,4 0 0 16,3-6-11-16,0 6-3 0,0 0 0 0,8 0 0 16,-5 0-17-16,1 0-3 0,0-3-1 0,0 3 0 15,-4 0-121-15,-3 0-25 0,17-7-5 0,-14 7-1 0</inkml:trace>
  <inkml:trace contextRef="#ctx0" brushRef="#br0" timeOffset="136986.72">14549 6037 460 0,'0'0'41'0,"0"0"-33"0,0 0-8 0,0 0 0 16,0 0 212-16,0 0 41 0,-7 0 8 0,-1-3 2 16,1-3-126-16,0 6-25 0,0-3-4 0,-3-3-2 15,3 3-33-15,3-4-6 0,1 1-2 0,3 6 0 0,0 0-25 16,-4-3-4-16,1-3-2 0,3 6 0 0,3-4-19 0,-3 4-4 15,0-6-1-15,0 6 0 0,4-9 2 0,-4 9 1 16,0 0 0-16,0 0 0 0,0 0 11 0,0 0 3 16,0 0 0-16,0 0 0 0,0 0-18 0,0 0-9 15,0 0 10-15,0 0-10 0,7 9 0 0,3-3 0 16,1-2 0-16,-1-4 0 0,5 6 0 0,-1-3 8 16,3-3-8-16,4 0 0 0,4 0 0 0,3 0 8 15,-6-3-8-15,6 3 0 0,0-6 9 0,0 6-9 0,0-4 8 16,1-2-8-16,-5 3 0 0,1-3 8 0,-4 6-8 15,-3 0 0-15,-4-3 0 0,-3-4 0 16,-1 7 0-16,-10 0 0 0,0 0 8 0,0 0-8 0,0 0 0 0,0 0 8 16,0 0-8-16,0 0 12 15,-7 0-12-15,-4 0 12 0,4 7-12 0,-7-4 10 0,-3-3-10 0,-5 0 10 16,5 6-10-16,-4-6 0 0,0 0 0 16,-4 3 0-16,0-3 0 0,0 6 0 0,1-6 0 0,3 4 0 15,-4-4 0-15,4 6 0 0,0-6 0 0,-4 3 0 16,4 3 0-16,3-6 0 0,0 7 0 0,1-4 0 15,3 3 0-15,0-3 0 0,-1-3 8 0,5 6-8 16,3-6 13-16,0 3 1 0,7-3 0 0,0 0 0 16,0 0-14-16,0 0 0 0,0 0 0 0,0 0 0 15,0 0 0-15,0 0-10 0,10 0 2 0,1 0 0 16,-4-3 8-16,4 3 0 0,-1 0-9 0,1-6 9 0,-1 6-13 0,4 0 1 16,-3-3 1-16,0 3 0 15,-1-6-28 1,1 6-5-16,3 0-2 0,-4-3-978 0</inkml:trace>
  <inkml:trace contextRef="#ctx0" brushRef="#br0" timeOffset="151386.48">15042 7188 1209 0,'-3'-9'108'0,"-1"9"-87"0,4-9-21 0,-3 9 0 16,3 0 210-16,-4 0 38 0,4 0 7 0,0 0 1 16,0 0-171-16,0 0-34 0,0 0-7 0,0 0-2 15,7 9-42-15,4-3 0 0,7 4 0 0,-1-7 0 16,8 3 12-16,3-3 3 0,11 3 1 0,3-2 0 15,-3-4-16-15,3 0 9 0,8 0-9 0,-4 0 8 16,3 0-8-16,-3-4 0 0,3-2 9 0,1 6-9 16,6-3 0-16,-6 3 0 0,-5-6 0 15,5 6 0-15,-1 0 14 0,-3 0-2 0,-4 6 0 0,-3-6 0 16,-4 3 13-16,-3-3 3 0,0 10 0 0,-7-10 0 16,-4 6-5-16,0-3-1 0,0 3 0 0,0-6 0 15,-7 0-2-15,1 6-1 0,2-2 0 0,-6-4 0 16,-1 0-7-16,1 6-2 0,-4-6 0 0,-3 3 0 15,3-3-2-15,-7 0 0 0,0 0 0 0,7 0 0 16,0 0 3-16,-7 0 0 0,0 0 0 0,7 6 0 0,-7-6 12 0,7 3 2 16,0 7 1-16,-4-1 0 0,-3 4 2 0,0-1 0 15,4 7 0-15,-4-3 0 0,-4 12-28 0,4-9-9 16,-3 12 0-16,3 1 0 0,-7 8 9 0,3-2 12 16,1 6-2-16,-1 3-1 0,1 3-9 0,-1 3 0 15,1 1 0-15,-1 2-11 0,4 4 11 0,0-4 0 16,0 4 0-16,4-4 0 0,-1 7 0 15,1 0 0-15,3 6 0 0,-4 3 8 0,1 0-8 0,-4 6 0 16,7-6 0-16,-7 7 0 0,0 2 16 0,3 1 0 16,-3-1-1-16,4 1 0 0,-4-4-7 0,0 1 0 15,3-4-8-15,1 3 12 0,0 1-1 0,3-7-1 16,0 6 0-16,-4-2 0 0,1 2 15 0,-1-6 3 16,4 6 1-16,-3-2 0 0,3 2-29 0,0-6 0 15,0-9 0-15,4 6 0 0,-4-13 14 0,3 7-3 0,1-10-1 0,-1 1 0 16,-3-1 15-16,0-9 3 0,8-6 1 0,-5 2 0 15,4-2-29-15,-3-4 0 0,-1-5 0 0,1 5 0 16,3-6 8-16,-3-3-8 0,-4-6 0 0,0 6 9 16,3-6-9-16,-3 0 0 0,1 0 0 0,-1-4 0 15,0 4 0-15,0 0 8 0,0-3-8 0,0-7 0 16,-4 10 0-16,1-10-11 0,-1 7 1 0,1-6 0 16,-4-1 31-16,3 0 7 0,-3-2 0 0,0-7 1 15,0 0-29-15,0 0-15 0,0 0 2 0,0 0 0 16,0 0 13-16,4 3 0 0,-4-3 0 0,0 9 0 15,0 1 0-15,0-10 0 0,0 6 0 0,0-6 0 16,3 3 8-16,-3 3-8 0,0-6 0 0,4 10 0 0,-4-10 0 0,0 0 0 16,0 9 0-16,4 0 0 15,-4-2 8-15,0-7-8 0,0 0 0 0,0 0 0 0,0 3 0 16,0 6 0-16,0-9 0 0,-4 7 0 0,0 2 0 16,4-3 0-16,-3-3 0 0,3-3 0 0,0 0 8 0,-4 10-8 15,1-4 0-15,-1-3 0 0,-3 3 8 0,4-2-8 16,-4 2 0-16,0-3 0 0,0 3 8 0,-4 4-8 15,0-4 0-15,1-3 0 0,-8 6 18 0,1-2-3 16,-5 2-1-16,-2-6 0 0,-1 4-1 0,-3 2 0 16,3 0 0-16,-3 1 0 0,0-4-4 0,-4-3-1 15,-3 3 0-15,-1-2 0 0,1 2-8 0,0-3 0 0,-4 3 0 0,4-6 0 16,-4 0 28-16,-3 3 3 0,-1-3 1 0,4 0 0 16,-3 0-32-16,3 0 0 0,4-3 0 0,3 3 0 15,4 0-13-15,0 0 4 0,0 0 1 16,6 0 0-1,1 3-80-15,0-3-16 0,7 0-4 0,0 0-1382 0</inkml:trace>
  <inkml:trace contextRef="#ctx0" brushRef="#br0" timeOffset="156044.84">15967 12927 2487 0,'-11'-10'55'0,"8"7"11"0,-1-3 2 0,1-3 2 0,-1 9-56 0,4 0-14 16,0 0 0-16,0 0 0 0,0 0 9 0,0 0-1 15,0 0 0-15,7 0 0 0,4 6-8 0,-1-3 8 16,1 3-8-16,-1-3 8 0,1 4-8 0,3-4 0 16,0 6 0-16,-3-9 0 0,3 10 0 0,0-4 0 15,4-6 0-15,-4 3 0 0,7 3 0 0,0-6 0 16,4 0 0-16,3-9 0 0,7 9 0 0,4-6 0 15,-4-4 0-15,4 7 0 0,7-6 0 0,0 2 15 16,-4-2-4-16,4 0-1 0,0 2 10 0,0 4 3 16,3 3 0-16,4 0 0 0,-3-6-3 0,2 12 0 15,-2-6 0-15,-1 3 0 0,-3 4-8 0,-4 2-1 16,-3 0-1-16,0-2 0 0,-7-4-10 0,0 6 0 0,-8-2 9 0,1-4-9 16,-4 3 0-16,-3-3 8 0,-4 3-8 0,0 1 0 15,-3-4 16-15,-1-3 0 0,1 0-1 0,-11 0 0 16,7 0 21-16,-7 0 4 0,7 0 0 0,-7 0 1 15,0 0-17-15,0 0-4 0,0 0-1 0,0 0 0 16,0 0-2-16,10 0 0 0,-3 0 0 0,-7 0 0 16,8 9-4-16,-5 1-1 0,4-1 0 0,-3 7 0 15,-1 2-12-15,1 11 0 0,-1-4 8 0,1 9-8 16,-4 4 0-16,3-4 0 0,1 10 0 0,-4 3 0 16,3-3 0-16,-3 0 0 0,4 3 0 0,-1 3 0 15,-3 4 0-15,4-1 0 0,-1 0 0 0,1 4 0 16,-1 2 0-16,5-2 0 0,-1 5 12 0,-4 1-3 15,4 0-9-15,0 6-11 0,-3 3 3 0,3 0 0 16,-4 7 8-16,1 2 0 0,-4 1 0 0,0 5 0 16,3 4 0-16,-3 3 8 0,0-3 0 0,0 10 0 0,0-4-8 0,4 0 0 15,-1 0 0-15,-3-6 0 0,4-3 8 0,0-6-8 16,3-1 10-16,-4 4-10 0,4-10 10 0,0 7-10 16,4-7 10-16,-1-3-10 0,1-6 8 0,-4 3-8 15,4-7 0-15,-4-5 9 0,3 3-9 0,1-7 0 16,-8 0 0-16,4-6 0 0,-3 3 0 0,-1-12 8 15,1 0-8-15,-4 2 0 0,0-11 8 0,0 8-8 16,0-12 8-16,-4 4-8 0,1-1 12 0,3 3-4 0,0-9 0 16,-4 3 0-16,1-6-8 0,3 0 0 0,0 3 0 0,0-10 0 15,3 4 19-15,-3-7-2 0,0 1 0 0,0-1 0 16,4 1-8-16,-1-1-1 0,-3 0-8 16,0 1 12-16,4-4-12 0,-4-6 0 0,0 9 0 15,0-9 0-15,0 0 0 0,0 0 0 16,0 0 0-16,0 0 0 0,0 0 0 0,-4 10 0 15,4-10 0-15,0 0 9 0,0 0-1 0,0 0-8 0,0 0 12 0,0 0-4 16,0 0 0-16,0 0 0 0,0 0 0 0,0 6 0 16,0-6 0-16,-3 10 0 0,-1-7 0 0,4 6 0 15,0-3-8-15,0 4 0 0,-3-1 0 0,-1 1 0 16,4-4 0-16,-3 3 0 0,3 1 0 0,0-1 0 16,-7-3 0-16,7 4 10 0,-4-7-2 0,4 6-8 15,-3 1 0-15,-4-4 0 0,7-6 0 0,0 0-9 16,0 3 9-16,-4 3 0 0,4-6 0 0,0 0 0 0,-3 10 0 0,3-10 0 15,0 0 0-15,0 0 8 0,-4 9-8 0,4-9 0 16,0 0 0-16,0 0 8 0,-3 6-8 0,3-6 0 16,-4 4 0-16,4-4 8 0,-7 6-8 0,7-6 0 15,0 0 0-15,0 0 8 0,-4 3-8 0,4-3 0 16,0 0 8-16,0 0-8 0,0 0 0 0,-3 6 0 16,3-6 0-16,0 0 0 0,0 0 0 0,0 0 0 15,0 0 0-15,0 0 0 0,0 3 0 0,0-3 0 16,0 0 0-16,0 0 0 0,0 0 0 0,0 0 0 15,0 0 0-15,0 0 8 0,0 0-8 0,0 0 12 16,0 0-4-16,0 0 0 0,0 0 0 0,0 0 0 16,0 0 0-16,-4 10 0 0,4-10-8 0,0 0-13 15,-3 6 3-15,3-6 1 0,0 10 9 0,0-10 16 16,0 9-4-16,0-9-1 0,-4 6-11 0,4-6 0 0,-7 10 0 0,4-7 0 16,3-3 0-16,-4 9 0 0,-3-9 0 0,7 0 0 15,0 0 15-15,-7 6 4 0,0-2 1 0,-4 2 0 16,-6-6-20-16,-1 0 0 0,-3 6 0 0,0-6 0 15,-4 0 0-15,0 0 0 0,-3 0 0 0,4 3 0 16,-5-3 0-16,1 0-12 0,0 0 1 0,-4 0 1 31,-3 0-155-31,-4 0-31 0,-7 7-7 0</inkml:trace>
  <inkml:trace contextRef="#ctx0" brushRef="#br0" timeOffset="162267.81">18884 8283 1216 0,'0'0'54'0,"0"0"11"16,0 0-52-16,0 0-13 0,0 0 0 0,0 0 0 15,0 0 103-15,0 0 17 0,0 0 4 0,0 0 1 16,0 0-53-16,0 0-10 0,0 0-2 0,0 0-1 0,0 0-39 0,0 0-7 16,0 0-1-16,0 0-1 0,0 0-11 0,0 0 0 15,0 0 0-15,0 0-11 0,0 0 11 0,0 0 16 16,-7 3-4-16,-3-3-1 0,-1 6 22 0,-3-3 5 16,0 7 1-16,-4-1 0 0,-3-3-3 0,0 10 0 15,-4-3 0-15,-3 2 0 0,0 4-20 0,-1-3-4 16,1-4 0-16,0-2-1 0,0 5-3 0,7-5 0 15,6 5 0-15,1-5 0 0,0 2-8 16,7-5 10-16,0 2-10 0,7-9 10 0,0 0-10 0,0 0 12 16,0 0-12-16,7 6 12 0,0-3-12 0,4 7 12 15,-1-10-12-15,1 6 12 0,3-6-12 0,0 0 0 16,0 3 9-16,4 4-9 0,0-4 0 0,-4-3 0 16,3 9 0-16,1-3 0 0,0 4 0 0,-1-1 0 15,-3 1-10-15,4-1 10 0,3 0 0 0,-7 7 0 0,4-6 0 0,-4-1 0 16,0 0 0-16,-3 1 0 0,-1-1 0 0,1-3 0 15,0 10 0-15,-4-3 0 0,3-7 0 0,-3 6 0 16,-3-5 0-16,3 2 0 0,-7 1 0 0,0-1 0 16,-4 7 0-16,1-7 0 0,-1 0 0 0,-3 1 0 15,0 6 12-15,-3-4-3 0,-1 4-1 0,-7-1 0 16,4-2-8-16,-3 6 8 0,-1 0-8 0,4 6 8 16,-7-6-8-16,3-4 0 0,0 4 0 0,4 0 0 15,4-10 0-15,-1 7-17 0,0-7 4 0,4 1 1 16,4-10-17-16,3 0-3 0,0 0-1 0,3-3 0 15,8-13-39-15,0 0-8 16,-1-3-2-16,4-9-529 0,4 3-105 0</inkml:trace>
  <inkml:trace contextRef="#ctx0" brushRef="#br0" timeOffset="162582.51">19255 8151 2293 0,'0'0'50'0,"0"-9"10"0,3-1 3 0,1 1 2 0,-4 3-52 0,3-4-13 16,1 1 0-16,-1-1 0 0,4 4 46 0,-3-3 6 16,3 5 2-16,-7 4 0 0,0 0-37 0,0 0-7 15,0 0-2-15,0 0 0 0,7 4-8 0,0 5 0 0,-7 7-12 0,4-1 12 16,-4 4 0-16,0 0 0 0,0 6 0 0,0 3 0 16,-4 1 10-16,0 5-10 0,1 1 12 0,3 2-12 15,-4 1 0-15,1-4 0 0,-1 1 0 16,4 2 0-16,0-2 0 0,-3-1 0 15,3 4 0-15,0-3 0 0,0-7 0 0,0 6 0 0,0 1 0 16,-4-7 0-16,4 0 0 0,0-3 0 0,0 0 0 0,0-6 0 16,4 0 0-16,-4 0 0 0,0-4-12 15,3-5 3 1,1-1-37-16,-4-9-7 0,0 0-2 0,0 0 0 16,0 0-134-16,3-3-27 0,1-9-6 0,-4 2-1 0</inkml:trace>
  <inkml:trace contextRef="#ctx0" brushRef="#br0" timeOffset="163158.97">19128 8546 1209 0,'-18'-19'53'0,"11"10"12"16,0-1-52-16,0 1-13 0,-4-7 0 0,8 7 0 0,3 0 236 0,0-1 44 16,0 1 8-16,3-1 3 0,1 4-212 0,3-3-43 15,0 6-8-15,0-4-1 0,4 7-9 0,-4-3-2 16,3 3 0-16,-3 0 0 0,4 0-1 0,-4 3-1 16,3-3 0-16,1 0 0 0,0 7-3 0,-1-4-1 15,1-3 0-15,3 9 0 0,-4-3-10 0,1 4 0 16,0-4 0-16,-1-3 0 0,1 7-24 0,-1-4-1 15,1-3 0-15,3 3 0 16,-3-3-28-16,-1-3-6 0,4 0-1 0,-3 0 0 16,3 0 24-16,0 0 4 0,4 0 0 0,-4 0 1 0,4-3 31 0,-4-3 0 15,3 6-8-15,-3 0 8 0,1 0 8 0,-1 0 4 16,-4 0 0-16,1 0 1 0,-1 0 22 0,1 6 4 16,-4-3 1-16,4 4 0 0,-8-4-40 0,4 3-12 15,-3 0 0-15,6-3 0 0,-3 4 32 0,7-4 5 0,1-3 2 16,2 6 0-16,1-3 1 0,3-3 0 0,4 0 0 0,-4 0 0 15,4-3-2-15,-4-3 0 0,3 3 0 0,1-4 0 16,-4 4-8-16,0-3-2 0,-3-3 0 0,3 2 0 16,-7 4 9-16,4-6 2 0,-4 3 0 0,0-4 0 15,-3 1 5-15,-4 9 2 0,0-10 0 0,-4 4 0 16,-3-3-20-16,0 6-4 0,0-7-1 0,0 1 0 16,-3 2-1-16,-4-2-8 0,0 0 12 0,-4-1-4 15,1 4-8-15,-1-3-16 0,-3 5 4 0,0-2 1 16,0 3 0-16,0-3 0 0,-4 6 0 0,4 0 0 15,0 6 11-15,0-3 0 0,0 7 0 0,-1-1-8 16,1 0 8-16,4 1 14 0,-1 5-3 0,1 1-1 16,3-3-10-16,-4 2 0 0,4 4-10 0,0 6 10 15,0-6 0-15,3 9 0 0,-3-3 0 0,7 0 0 16,0-3 0-16,7 4 0 0,-3 2 0 0,3-3 0 0,0 3 0 16,3-3 0-16,1-6 0 0,3 9 0 15,-3-3 0-15,3 0 0 0,0-6 0 0,4 0 0 16,-4 0-24-16,3 0-12 0,1-4-3 0,3-5 0 15,-3-1-16-15,3-9-3 0,0 6-1 0,4-6 0 16,-8-6-13-16,5-3-2 0,2 6-1 0,-3-13-601 16,-3 0-120-16</inkml:trace>
  <inkml:trace contextRef="#ctx0" brushRef="#br0" timeOffset="163744.51">20341 8483 1440 0,'0'0'128'0,"0"0"-103"15,0 0-25-15,0 0 0 0,0 10 193 0,-3 5 34 0,3 1 6 0,0-3 2 16,0 2-168-16,0 1-34 0,0 3-6 0,0 0-2 16,-4 9-9-16,4-9-3 0,-3 12 0 0,3-3 0 15,-4-3 7-15,4 7 2 0,-3 2 0 0,-1-6 0 16,4 13-6-16,-4-3 0 0,4 0-1 0,-3 5 0 16,-1-2-5-16,1-3-1 0,-1 6 0 0,1-7 0 15,-1-2-9-15,1 2 8 0,-1-2-8 0,4-1 8 16,-3-5-8-16,3-1 0 0,0-3 0 0,3 0 0 15,-3-6 8-15,4 0-8 0,-4-10 12 0,3 1-4 16,1-1 20-16,-4-9 4 0,3 6 1 0,-3-6 0 0,11-6 19 0,-4-3 3 16,4-10 1-16,-1 0 0 0,1-6-29 15,-4-10-6-15,3 7-1 0,-3-10 0 0,4-12-20 0,0 3 0 16,-4-6 0-16,0 0 0 0,0-10 0 0,0 0 0 16,0 4 0-16,-4 2 0 0,1 4 0 0,3 0 0 15,-3 6 0-15,-1-4 0 0,1 4 0 16,-1-3 0-16,1 9 0 0,3 1 8 0,-4-4-8 0,8 12 0 15,-4-2 0-15,3-1 0 0,-2 10 0 16,2 3 0-16,1 0 0 0,3 4 0 0,-4 5 0 16,4-3-8-16,4 10 8 0,-4-3-8 0,4 9 8 0,0-3-10 15,-1 6 10-15,4-3-10 0,0 9 10 0,4-3 0 16,0 4-9-16,-4 5 9 0,4 4 0 0,-1 0 0 16,1 0 0-16,0 6 0 0,-4 3 0 0,0 0 0 15,-3 7 0-15,-1-1 0 0,-2-5-11 0,-5 5 11 0,4 1-8 16,-7-7 8-16,-3 6 0 0,-1-5 0 0,-3-1 0 0,-3 3 0 15,-1-3 0-15,-3-3 0 0,-3-3 0 0,-1 3 8 16,-3 1-8-16,0-8 8 0,-4 1-8 0,1-3 8 16,-5-4 6-16,1-2 2 0,0-1 0 0,-4-3 0 15,-3-6-16-15,3 0 8 0,1 0-8 0,-1-9 0 16,-3 0 0-16,0-7-15 0,3 7 2 0,-3-10 0 31,3 0-77-31,0 0-15 0,1-3-3 0,2 3-1 0,1 1-133 0,4-1-26 16,-19-16-6-16,12 16-1 0</inkml:trace>
  <inkml:trace contextRef="#ctx0" brushRef="#br0" timeOffset="167196.14">22733 8305 230 0,'0'0'20'0,"0"0"-20"0,0 0 0 0,0 0 0 16,-7 0 208-16,7 0 36 0,0 0 8 0,0 0 2 16,0 0-138-16,0 0-27 0,0 0-5 0,0 0-2 15,11-3-16-15,-4-4-3 0,-7 7-1 0,0 0 0 16,10-3-20-16,1-3-4 0,-11 6-1 0,10 0 0 16,1-10-37-16,0 10 0 0,-4-3 0 0,-7 3 0 15,0 0 12-15,7 0-3 0,3-6 0 0,1 6 0 16,-11 0 2-16,7 0 0 0,7 0 0 0,0-6 0 15,-3 6 10-15,3 0 3 0,0 0 0 0,0-3 0 16,4 3 4-16,-4 0 0 0,-4-7 1 0,1 7 0 16,7 0-9-16,-8 0-3 0,1 0 0 0,-4-3 0 15,7-3-4-15,-4 6-1 0,-2 0 0 0,-8 0 0 0,7 0-12 0,-7 0 8 16,10 0-8-16,-10 0 0 0,0 0 0 0,7 6 0 16,-7-6 0-16,4 10 0 0,-1-1 0 0,-3 0 0 15,0 1 0-15,0 6 0 0,-3-4 0 0,3-3 0 16,-4 7 0-16,1 0 0 0,3-4 0 0,-4 4 0 15,1 3 0-15,-4-3 0 0,3-4 0 0,1 4 0 16,-1 3 0-16,0-1 0 0,-6-2 0 0,3 3 0 0,0 0 0 16,0-4 0-16,-7 4 0 0,7-9 8 0,-4 5-8 0,0-2 0 15,1-1 0-15,-1-2 11 0,1-1-11 0,3 1 10 16,0-1 6-16,3-6 2 0,-7 3 0 0,4 4 0 16,7-10-18-16,0 0 0 0,-10 6 0 15,3-3 0-15,7-3-12 0,0 0 1 0,0 0 0 16,0 0 0-16,-11 0 19 0,11 0 4 0,0 0 1 0,0-3 0 15,0-3-4-15,0-4-1 0,7 4 0 0,0-3 0 16,0-4-8-16,-3 4 0 0,6-7 0 0,-3 0 0 16,4 7 0-16,0-10 0 0,-4 4 0 0,3 2 0 15,4-6 0-15,-3 0 0 0,3 4 0 0,0-4 0 16,-3-6 0-16,3 9 0 0,0-6 0 0,0-3 8 16,0 6 4-16,0-6 0 0,0 6 0 0,1 4 0 15,2-4-3-15,-3 0 0 0,0 0 0 0,1 4 0 16,-1 2-9-16,0-3 12 0,3 1-12 0,-3 5 12 0,4 1-12 15,-4-1 0-15,4 7 0 0,0-3 0 0,-4 0 0 0,3 6 0 16,1 0 0-16,0 0 0 0,-1 0 0 0,4 6-11 16,-3 0 11-16,3-3-12 0,-3 7 12 0,-1-1 0 15,-2-2 8-15,-1 2-8 0,0 0 0 0,0 1 0 16,-4-1 0-16,-2 1 0 16,2-1 0-16,-6 0 8 0,-1 7-8 0,1-7 0 0,-4 7 0 0,3-3 0 15,-3 2 0-15,-3-5 8 16,3 9-8-16,-4-1 0 0,1-2 8 0,-1 3-8 0,-3-3 0 0,4 2 0 15,-5 1 0-15,1 0 0 0,-3 0 0 0,-1 3 8 16,1-10-8-16,-1 7 0 0,-3 6 0 0,-4-6 9 16,1 0-9-16,-1 6 0 0,0 0 15 0,1-6-4 15,-1 6-1-15,4-3 0 0,0 3 3 0,-4 3 1 16,1-3 0-16,3 3 0 0,-1 7-14 0,1-1 0 0,0 1 8 0,0-1-8 16,0-2 0-16,3 2 0 0,-3 4 0 15,7 3 0-15,0-13 0 0,0 10 0 0,4-7 0 0,-4 0 0 16,3 4 8-16,0-7-8 0,4 3 0 0,0-2 9 15,4-1-1-15,0 0-8 0,-1 3 12 0,8-9-4 16,-1 3 8-16,4-6 2 0,4 0 0 16,7-3 0-16,3 3 7 0,4-10 2 0,-4 7 0 0,7-7 0 15,-3 0-102-15,3-2-20 16,-7-4-4-16,4-6-1007 0</inkml:trace>
  <inkml:trace contextRef="#ctx0" brushRef="#br0" timeOffset="172116.77">19336 14630 748 0,'0'0'33'0,"0"0"7"0,0 0-32 0,0 0-8 0,0 0 0 0,0 0 0 15,0 0 343-15,0 0 66 16,0 0 14-16,0 0 2 0,0 9-335 0,3-3-67 0,1-3-14 0,-1 7-9 15,1-1 19-15,-1 1-3 0,1-1-1 0,-4 7 0 16,7-7 7-16,-3 7 2 0,-4 3 0 0,3-4 0 16,-3 4 4-16,4-6 2 0,-1 12 0 0,-3-6 0 15,0-1-12-15,4 4-2 0,-4-3-1 0,3 0 0 16,-3-3-1-16,0-4 0 0,4 7 0 0,-4-10 0 16,0 7 7-16,0-7 2 0,0 1 0 0,0-10 0 15,0 0-3-15,0 0 0 0,0 0 0 0,0 0 0 0,0 0 4 16,0 0 1-16,0 0 0 0,0 0 0 0,0-10 0 0,0 1 0 15,-4-7 0-15,1-2 0 16,3-1-17-16,0-6-8 0,0-4 8 0,3 4-8 0,-3-3 0 0,0 0 0 16,0-7 0-16,4 10 0 0,-1-3 0 0,1 3 0 15,-4 6 0-15,7 0 8 0,-4 1-8 16,4 8 0-16,-3-6 0 0,-1 7-11 0,4 0 11 16,4-1 0-16,0 4 0 0,-1-3-8 0,1 5 8 15,3-2-10-15,0 6 10 0,0 0-10 0,-3 0 10 0,3 0 0 16,-4 0 0-16,1 6 0 0,0-2 0 0,-4 5-10 15,0 4 10-15,3-4-13 0,1 3 13 0,-4-2-9 16,-4 6 9-16,5 2-8 0,-1 1 8 0,0 6 0 16,-4-6 8-16,4 9-8 0,0-6 0 0,-3 0 0 0,-1 3 0 0,4-6 0 15,-3 6 0-15,3-6 0 0,-4 0 0 0,5 0 0 16,-5-4 0-16,1 4 0 0,3-9 0 0,0-1 0 31,0 0-92-31,0-2-24 0,0 2-4 0,0-9 0 16,4 0-51-16,-4 0-9 0,3 0-3 0,1-9-751 0</inkml:trace>
  <inkml:trace contextRef="#ctx0" brushRef="#br0" timeOffset="172551.45">20108 14658 633 0,'0'0'56'0,"0"0"-44"0,0 0-12 0,0-10 0 15,0 1 319-15,0 3 61 0,0 3 13 0,0 3 3 16,0-7-273-16,0-2-55 0,0 9-10 0,0 0-2 15,-3-3-45-15,3 3-11 0,-4-7 0 0,-3 7 0 0,0 0-17 0,-3 0-6 16,-1 0-1-16,-3 7 0 0,0-4 40 0,0 6 7 16,0 7 1-16,-4-7 1 0,4 10 31 0,0-3 5 15,-4 3 2-15,4 0 0 0,0-1-38 0,-4 7-7 16,8-6-2-16,-1 0 0 0,4 6-4 0,0-6-2 16,3-3 0-16,1 2 0 0,-1-8-2 0,4 6-8 15,0-7 12-15,4 0-4 0,-1 7-17 0,4-7-4 16,1-5-1-16,2 2 0 0,1-3 6 0,-1-3 8 15,1 0-13-15,3 0 5 0,0 0 8 0,0 0 0 16,4-3 0-16,-1-3 0 0,1-4 0 0,-4 7 16 0,7-6-4 0,-7-4-1 16,4 4 13-16,-4-1 4 15,0-2 0-15,-3-4 0 0,0 0-4 0,-1 4-1 16,1-4 0-16,3-3 0 0,-7 4-11 0,0 2-1 16,-4-6-1-16,-3-3 0 0,4 4 0 0,-4-1 0 15,-4 3 0-15,1 3 0 0,-4-2-10 0,0-4 10 0,-7 10-10 16,3-7 10-16,-3 6-10 0,0 7-17 0,-4-3 4 0,1 3 1 15,-1 3-9-15,0 0-2 0,4 3 0 0,0-3 0 32,0 0-41-32,3 9-9 0,-3-9-2 0,7 7 0 0,-3-7-152 0,10 0-30 15</inkml:trace>
  <inkml:trace contextRef="#ctx0" brushRef="#br0" timeOffset="174297.87">21996 13899 115 0,'0'0'10'0,"0"0"-10"16,-7 9 0-16,7-9 0 0,3 10 420 0,-3-1 81 16,-3 7 17-16,3-7 3 0,-4 10-394 0,4 0-79 15,0 3-16-15,-3 0-4 0,-1 3-5 0,1 9-2 16,3-5 0-16,0 8 0 0,-8-2 1 0,1 9 0 0,7-7 0 0,-3 4 0 15,-1-3-6-15,-3-1-2 0,0-2 0 0,4-1 0 16,-4 1 34-16,0-7 6 0,-4 6 2 0,0-5 0 16,8-1-1-16,-1-3 0 0,-6 0 0 0,3-6 0 15,7-3-25-15,-4-4-5 16,4 4-1-16,-3-7 0 0,-4-6-12 0,3 4-2 0,4-7-1 0,0 0 0 16,0 0-1-16,0 0 0 0,0 0 0 0,0-7 0 15,-3-5 0-15,3-4 0 0,0-3 0 0,3 4 0 16,1-4-8-16,-1-9 0 0,-3 12 0 0,4-3 0 15,10 0 0-15,-7 4 0 0,0 2 0 0,-4-3-11 16,5 7 11-16,2 0 0 0,-3 2 8 0,4 4-8 16,-1-3 0-16,1 3 0 0,7 3-12 0,3-7 4 15,-7 7 8-15,3 0-10 0,8 0 10 0,-4 7-10 16,0-4 10-16,1-3 0 0,-1 9 0 0,0-2 0 16,4 2 0-16,-8 0 0 0,-3 1 0 0,-3 5 0 15,10-2 0-15,-10 3 0 0,-4 2 0 0,0 1 0 0,-4 6 0 0,1-6 0 16,3 6 0-16,-7-6 8 0,0 0-8 0,0-3 0 15,4 2 0-15,-4 1 0 0,-8-9-12 0,12 5-6 16,7 1-2-16,-8-7 0 16,4 1-140-16,-3-7-29 0,-4-3-6 0,10 6-842 0</inkml:trace>
  <inkml:trace contextRef="#ctx0" brushRef="#br0" timeOffset="174585.09">22387 14507 2314 0,'0'0'103'0,"0"0"21"0,11 7-100 0,-4-7-24 0,4 9 0 0,-1-3 0 15,8-3 24-15,-4 7-1 0,-4-1 0 0,1 1 0 16,7-1-11-16,-1 7-1 0,-3-7-1 0,-3 0 0 15,3 7-10-15,0-6 0 0,-3 8 9 0,-1-8-9 16,-3 9 0-16,4-10 0 0,3 7 0 0,-3 3 8 16,-8-10 0-16,1 7 0 0,3-7 0 0,-4 0 0 15,4 7-39-15,-3-13-7 0,-4-3-2 0,0 0 0 16,11 10-132-16,-4-10-28 0,-7 0-4 0,0 0-627 16</inkml:trace>
  <inkml:trace contextRef="#ctx0" brushRef="#br0" timeOffset="174836.44">22909 14391 2512 0,'0'0'56'0,"0"0"11"0,0 0 2 0,0 7 1 0,0 2-56 0,0-3-14 16,0 4 0-16,-7-1 0 0,0 4 0 0,-3 2 0 16,6 4 0-16,-3 6 0 0,-7 0 17 0,0 3-2 15,3 1-1-15,1 8 0 0,-4-2-5 0,-4 6-1 16,-3-1 0-16,0 4 0 0,7 0 20 0,-4 0 4 0,-3 0 1 0,0 0 0 15,3 0-24-15,-7-7-9 0,4 10 0 0,-4-3 9 16,4 0 0-16,0 0 0 0,0 0 0 0,0-6 0 16,-4-4-9-16,11 1 0 0,3-7 0 0,1 0 0 15,-4-3 0-15,3-6-17 0,4-3 2 0,7-7 1 32,0 0-162-32,0-9-32 0,0 0-6 0,7-6-459 0,11-3-92 0</inkml:trace>
  <inkml:trace contextRef="#ctx0" brushRef="#br0" timeOffset="175390.41">23015 14539 1440 0,'0'0'64'0,"0"0"12"15,0 0-60-15,0 0-16 0,0 0 0 0,0 0 0 0,0 0 280 0,0 0 54 16,4 9 10-16,-4 4 3 0,3-4-296 0,1 13-59 15,-1-3-12-15,-3 0-3 0,7 9 12 0,-3 0 3 16,-4 7 0-16,0-1 0 0,0 1 8 0,0-1 0 16,-4-3-9-16,1 10 9 0,-1-13 0 0,-3 10 0 15,4-7 0-15,-8-2 0 0,1-1 40 0,-1 0 7 16,4-3 1-16,-4 3 0 0,-3-3-20 0,4-6-4 16,3 0-1-16,0-3 0 0,3 3 8 0,-3-10 1 0,0 0 1 15,3 1 0-15,4-10-22 0,0 0-11 0,0 0 10 0,-3-10-10 16,10 1 0-16,-4-4 0 0,-3-9 0 15,0 0-10 1,0-12-18-16,4 6-3 0,3-13-1 0,-3 3 0 0,-1-6 32 0,1-3 0 16,6-6 0-16,-3 0 0 0,0 0-12 0,0-1 3 0,4 1 1 0,0 3 0 15,-1 3 8-15,4 9 0 16,-7-3 0-16,7 10 0 0,-3 0 0 0,0-1 0 0,3 1 0 0,-4 9 0 16,8-3 0-16,0 6 0 0,-1 0 0 0,4 4 0 15,4-1-10-15,0 6 0 0,3 1 0 0,0 0 0 16,0 9-6-16,1 0-2 0,-1 0 0 0,0 9 0 15,-7 0 1-15,4 1 0 0,-4 6 0 0,-3 9 0 16,-4 3 2-16,-4 0 1 0,-3 0 0 0,-3 7 0 16,-4-10 26-16,0 9 4 0,-7-12 2 0,0 13 0 15,-7-10 5-15,0 3 1 0,-4 0 0 0,0-3 0 0,-3 4-24 0,4-4 0 16,-5 0 0-16,5-6 0 0,-1-1 0 0,1-2 9 16,-1-3-1-16,0-4-8 0,4-3 12 0,0 4-4 15,0-10 0-15,3 0-8 16,-3 0-25-16,7-10-12 0,-3 1-3 15,3 0 0-15,3-10-196 0,-3-6-39 16,-4-19-8-16,15 9-1 0</inkml:trace>
  <inkml:trace contextRef="#ctx0" brushRef="#br0" timeOffset="175768.42">23604 14542 1555 0,'0'0'138'0,"0"0"-110"0,0 0-28 0,0 0 0 15,7 6 302-15,0-3 55 0,8-3 11 0,-5 0 3 16,8 0-312-16,-4-3-59 0,4-3-19 0,-1 3 0 31,4-4-9-31,4-2-1 0,0 0-1 0,3-7 0 16,0 6-23-16,-3-8-5 0,3 2-1 0,-7 7 0 0,4-10 47 0,-7 9 12 0,-4-8 0 0,-4 2 0 16,1 6 9-16,-4-8 7 0,-4 8 2 0,-3-5 0 15,0 2 26-15,-7-3 4 0,0 7 2 0,-3-7 0 16,-1 13-26-16,-3-6-6 0,0 2-1 0,-4-2 0 15,-3 9-17-15,4 0 0 0,-8 0 0 0,4 6-9 16,0-3 1-16,-1 13 0 0,5-6 0 0,-1 8 0 16,0-2 8-16,4 3 0 0,0 0 0 0,0 9 0 15,4-9 15-15,-1 12 1 0,0-3 1 0,4 0 0 16,4 7 14-16,-1-7 2 0,4 7 1 0,4-7 0 16,-4 3-34-16,7-3 0 0,0 1 0 0,3-1 0 15,1-3-21-15,3 3-8 0,0-12-2 0,4 3 0 16,0-4-32-16,3-5-6 0,3-1-2 0,-2-6 0 15,-1-3-141-15,-4 0-28 0,1-3-5 0,-4-3-2 0</inkml:trace>
  <inkml:trace contextRef="#ctx0" brushRef="#br0" timeOffset="176110.49">24151 14586 1785 0,'0'9'159'0,"-3"7"-127"0,3-4-32 0,0 4 0 15,0 0 196-15,3-4 34 16,-3 4 6-16,4 3 2 0,-1-10-199 0,1 7-39 0,-1-4-10 0,1-5-1 16,-1 2 11-16,-3-9-8 0,0 0 8 0,0 0-8 15,0 0-2-15,0 0 0 0,0 0 0 0,0 0 0 16,0 0 34-16,0 0 8 0,0-6 0 0,-3-4 1 16,-4 1 19-16,3 0 3 0,-6-4 1 0,3-3 0 15,0-3-9-15,-4 1-2 0,4-7 0 0,0-1 0 16,3 5-4-16,1-11-1 0,-4 4 0 0,7 3 0 15,0-3-40-15,3 3-24 0,-3-4 4 0,4 4 0 16,-1 6 20-16,1-6 0 0,3 7 0 0,-4-1 0 16,4 0 9-16,4 3 7 0,0-3 0 0,-1 7 1 15,4-4-37-15,-3 1-7 0,3 2-1 0,0-3-1 16,4-3 4-16,-1 10 1 0,5 0 0 0,-5-1 0 16,4 1-92-16,1 3-19 0,2 6-3 0,-3 0-1 15,-3 0-23-15,0 9-5 0,3 0-1 0,-3 7-464 16,3-3-94-16</inkml:trace>
  <inkml:trace contextRef="#ctx0" brushRef="#br0" timeOffset="176740.98">24606 14369 748 0,'0'0'33'0,"-3"3"7"0,-4 4-32 0,0-4-8 0,0 6 0 0,0-2 0 16,-1 8 325-16,5-2 63 0,-4 2 13 0,3 4 3 31,1 0-345-31,-1 0-69 0,4 6-14 0,0 3-2 0,0-3 54 0,0 10 12 0,0 2 1 0,0-2 1 16,0 3-9-16,0 5-1 0,0-5-1 0,0 6 0 15,-3-3 18-15,-1-10 4 0,1 4 1 0,-1-1 0 16,1-6 10-16,-1 4 3 0,-3-10 0 0,0 3 0 16,0 3-24-16,0-9-5 0,3-4-1 0,-3 4 0 15,4-9-23-15,-1-1-5 0,4-9-1 0,0 0 0 16,-7 9 5-16,7-9 1 0,0 0 0 0,-3-9 0 16,-4 0 24-16,3-4 5 0,1-9 1 0,-1 0 0 15,4-12-29-15,-3 5-6 0,-1-11-1 0,8-4 0 0,-1-3-8 16,-3-7 0-16,4 1 0 0,-1 0 0 0,4 0 0 0,0-4 0 15,-7 4 0-15,4-1 0 0,3 1 0 0,3 0 0 16,-3 3 0-16,4 3 0 0,3 9 0 0,-3-3 0 16,6 4 0-16,-3 2 0 0,8 1 0 0,-5 5-14 15,4 1 5-15,4 12 1 16,-4-2-24-16,4-1-5 0,0 9-1 0,3 4 0 16,-3 3 10-16,3-3 1 0,-3 12 1 0,3-3 0 15,0 13-13-15,-3 0-2 0,-4 2-1 0,-4 4 0 0,-2 10 27 0,-5-4 6 16,-3 0 1-16,0 7 0 0,-3-1 20 0,-1 1 4 15,1-4 0-15,-8 3 1 0,1 1 23 0,-4-7 5 16,0 7 1-16,0-7 0 0,0-3-37 0,-4 9-9 16,0-5 0-16,-3 5 0 0,4 1 0 0,-4-7 0 15,-1 0-10-15,5 0 10 0,-4-6-11 0,0-3 11 16,0-6-12-16,-1 2 12 0,1-5 0 0,0-1 0 0,-3-9 0 0,2 0 0 31,1 0-100-31,0-3-12 0,4-13-4 0,-4 7 0 16,3-7-102-16,0-3-21 0,-3-15-4 0,14 3-1 0</inkml:trace>
  <inkml:trace contextRef="#ctx0" brushRef="#br0" timeOffset="177205.95">25354 14426 2790 0,'0'0'124'0,"0"0"24"0,0 0-118 0,0 0-30 15,4-10 0-15,-4 7 0 16,0-3 16-16,0 6-4 0,0-9 0 0,0 2 0 31,-4-2-35-31,1 6-7 0,-1-4-2 0,-3 4 0 0,4-3 0 0,-5 3 0 0,-2 3 0 0,-1 0 0 16,1 3 24-16,-4 3 8 0,-1-3 0 0,-2 7-9 0,-1 6 48 0,-3-1 9 15,0-2 3-15,0 6 0 0,3 6-4 0,-3 0-1 16,0-6 0-16,3 9 0 0,-3-3-37 0,10 0-9 16,-3-3 0-16,7 3 0 0,4-6 0 0,3 0 0 15,3-4 0-15,4 4 0 16,0-3-20-16,0-4-8 0,7-5-3 0,1 2 0 0,-1-3 9 0,3-6 2 15,4-6 0-15,1 6 0 0,-1-9 20 0,0 2-11 0,0-2 11 16,0 0-8-16,0-10 8 0,1 9 0 16,-5-5 8-16,1-4-8 0,-4 0 11 0,4 3-3 0,-4-3 0 0,0-2 0 15,-4-5-8-15,1 1 8 0,0 0-8 0,-4 6 8 16,0-9 0-16,-4 9 0 0,4 1 0 0,-3-4 0 16,-4 12 26-16,0 1 5 0,0 9 1 0,0 0 0 15,0 0-22-15,0 0-4 0,0 0-1 0,0 9 0 16,0 1-13-16,0 5-10 0,0 4 2 0,3 6 0 15,1-6 8-15,-1 0 0 0,1 6 0 0,3 0 0 16,-3-6 0-16,6 0 0 0,1 6 8 0,-1-6-8 16,1-1 0-16,-1-2-10 0,1-3 1 0,0 2 0 15,3-5-92 1,-4-1-19-16,1 1-3 0,0-4-1 16,-4-3-29-16,-7-3-7 0,10-3 0 0,-3 3-493 0,-3-6-99 0</inkml:trace>
  <inkml:trace contextRef="#ctx0" brushRef="#br0" timeOffset="177492.18">25665 14771 2595 0,'0'0'115'0,"0"0"24"0,0 0-111 0,0 0-28 16,0 0 0-16,0 0 0 0,0 0 42 0,0 0 3 15,0 0 1-15,0 0 0 0,3-10-37 0,-3-2-9 16,0 2 0-16,0-8 0 0,0 5 8 0,0-9 0 15,-3 3 0-15,-1-3 0 0,1-3 29 0,-1 0 6 16,-3-3 1-16,3 3 0 0,1-3-12 0,-4-1-3 16,0-2 0-16,3 3 0 0,-3 0 5 0,0 2 1 15,4 1 0-15,3 3 0 0,3 4-27 0,1-7-8 16,3 9 0-16,0-3 0 0,0 0 0 0,7 0 0 0,0 1 0 0,0-4-9 31,7 3-67-31,1 6-14 0,-1-2-2 0,0 5-1 16,4-6-73-16,-1 13-14 0,4-3-4 0,1 3-544 0,-1 3-110 0</inkml:trace>
  <inkml:trace contextRef="#ctx0" brushRef="#br0" timeOffset="178435.75">26338 14335 806 0,'0'0'36'0,"0"0"7"16,0 0-35-16,0 0-8 0,0 0 0 0,0 0 0 15,0 0 427-15,0 0 83 0,-7 3 17 0,0 3 3 16,0 4-426-16,-3-4-84 0,-1-3-20 0,0 6 0 15,-6 1 0-15,3-1 0 0,-4 1 0 0,4 5 0 16,-7 4 13-16,3-3-4 0,1 3-1 0,-1 6 0 16,4-6 12-16,0-1 1 0,0 7 1 0,-1-6 0 0,8 6 10 15,0-6 1-15,-3 0 1 0,3-3 0 0,0-4-34 0,3 4 0 16,4-7 0-16,0 7 0 0,0-16 0 0,7 9 0 16,0-5 0-16,7 2 0 15,-3-3-28-15,3-3-2 0,0-9-1 0,-3 5 0 0,6-2 31 0,-3-3 0 16,1-7 0-16,-1 7 0 0,0-10 0 0,0 6 0 15,0-9 0-15,-3 3 0 0,-1 1 0 0,1-1 0 16,-1-6 0-16,-3-3 0 0,-3 9 0 0,3-6 0 16,-3 0 0-16,3 3 0 0,-4 0 34 0,1 9 6 0,-1-3 2 15,1 7 0-15,-1 0-6 0,-3 9-2 0,0 0 0 0,0 0 0 16,0 0-12-16,7 9-2 0,0-3-1 0,4 4 0 16,-4 2-19-16,4 4 0 0,-1 3 0 0,-3 6 0 15,0-6 0-15,4 9 0 0,-4-3 0 0,0 0-9 16,0 3 9-16,0-3 0 0,0-3 0 15,0 3 0-15,-3 4 0 0,-1-7-12 0,4-4 2 16,-3 1 0 0,3-6-20-16,-4 2-4 0,1-5-1 0,-1-1 0 15,-3-9-20-15,0 0-4 0,0 0-1 0,0 0 0 16,11-3-102-16,-7-13-21 0,-1 1-4 0,4-4-1 16,-3-3-23-16,3-9-5 0,-4 2 0 0,1 1-1 0,-1-6 45 0,1-1 10 0,-1-2 2 0,-3 2 0 15,0 1 89-15,0 12 19 0,4-3 3 0,-4 9 1 16,0 3 212-16,0 13 42 0,0 0 9 0,0 0 1 0,-4 10 51 15,1 2 9-15,-4-2 3 0,3 12 0 16,4-4-162-16,0 1-32 0,0 0-6 0,0 0-2 0,4 6-28 0,3-6-5 16,0 0-2-16,0-4 0 0,0 4-16 0,0-10-3 15,4 7-1-15,-1-6 0 0,-6 5-2 0,3-12 0 16,3 7 0-16,1-10 0 0,0 0-8 0,-4 0-3 16,3-10 0-16,-3 10 0 0,0-9 9 0,0 0 2 15,0-1 0-15,-3-6 0 0,-1 4 8 0,1-10 1 16,0 3 1-16,3-9 0 0,-4 3-11 0,4-10-3 15,0 4 0-15,0-3 0 0,4-1-16 0,-1 7 0 16,-6 3 0-16,7 6 0 0,-4 3-11 0,0 4 11 16,-4 2-12-16,4 4 12 0,-7 6 0 0,0 0 0 15,0 0 8-15,7 9-8 0,4 1 0 0,-1-1-13 16,1 7 1-16,-4 3 0 0,0-10 12 0,0 7 0 16,4-7 0-16,-4 7 10 0,3-7-10 0,-2-6 0 0,-1 7 0 0,0-10 0 15,-7 0 11-15,7 6 0 0,3-3 0 0,-3-6 0 16,4-3-11-16,-4 3 0 0,0-4 0 0,4-2 0 15,-4 0 9-15,3-7-9 0,-3 7 10 0,4-1-10 16,-1 1 0-16,1-1 0 0,-4 1 0 0,0 0 0 16,0 9 0-16,0-7 0 0,-7 7 0 0,7 0 0 15,0 0 0-15,0 7 9 0,0 2-9 0,1 0 8 16,-1 10-8-16,0-3 8 0,0 3-8 0,3-1 8 16,-3 1 6-16,4 3 1 0,3-3 0 0,-3 0 0 15,-1 0-15-15,4-1 9 0,-3-2-9 0,3-3 8 16,0 2 0-16,0 1 0 0,0-7 0 0,-3 1 0 15,3-1-8-15,-3 1-9 0,-1-1 9 0,1-3-13 32,-4-3-15-32,0 4-2 0,-7-7-1 0,3 3 0 0,-3-3-88 0,0 0-17 0,0 0-4 0,0 0-1 15,0 0-115-15,0 9-22 0</inkml:trace>
  <inkml:trace contextRef="#ctx0" brushRef="#br0" timeOffset="178813.44">27450 14514 3052 0,'0'0'68'0,"0"0"13"0,0 0 3 0,0 0 1 0,10 0-68 0,1 0-17 0,-1 0 0 0,5-7 0 16,-1 7-9-16,0-9-6 15,0 6-1-15,7-7 0 16,-7 1-23-16,4-4-5 0,-1 4 0 0,1 0-1 0,3-1 33 0,-3 1 12 0,-4-4 0 0,-3-2-9 15,3 5 35-15,-4 1 7 16,-3-7 2-16,-3 7 0 0,-1-7-23 0,1 7-4 0,-8-1 0 0,1 1-8 16,-4 6 24-16,0-4-1 0,-4-2-1 0,-7 9 0 15,1 0-22-15,-1 0 8 0,-3 0-8 0,0 9 0 16,0 1 0-16,3-1-12 16,-3 1 2-16,3 5 0 0,1 4 10 0,3 0 12 0,-1 0-2 0,5 6-1 15,3 0-9-15,3 0 0 0,-3-3 0 0,7 3 0 16,0 3 0-16,4-3 0 0,-1-6 0 0,4 9 0 15,0-6 0-15,4 0 0 0,0-3 0 0,-1 3 0 0,4-3-18 16,0 0-2-16,0-4-1 0,4-2 0 16,0 3-92-16,3-7-19 0,-3-6-3 0,3 3-1 15,7-12-96-15,-3 3-19 0,20-13-4 16,-9-3-594-16</inkml:trace>
  <inkml:trace contextRef="#ctx0" brushRef="#br0" timeOffset="179054.79">28071 13774 3056 0,'0'0'136'0,"-4"9"27"0,-3 0-131 0,3-2-32 16,1 5 0-16,-1 4 0 0,4 3 41 0,-3-1 2 16,3 8 0-16,0 2 0 15,0 6-69-15,0 4-14 0,0-4-2 0,3 10-1 0,1 3 29 0,-4 3 6 0,3-2 8 0,1 5-13 16,-4-3-2-16,3-3 0 0,-3 3 0 0,0-9 0 31,-3 3-10-31,3 0-3 0,0-10 0 0,-4 4 0 16,1-7 2-16,-1-3 0 0,-3-2 0 0,4-4 0 15,-1-13-100-15,1 7-20 0,-1-13-4 0,4-3-936 0</inkml:trace>
  <inkml:trace contextRef="#ctx0" brushRef="#br0" timeOffset="179277.19">27690 14140 1785 0,'0'0'159'0,"0"0"-127"0,-4 7-32 0,4-7 0 16,0 9 364-16,7-6 66 0,0 3 14 0,7-2 2 15,0 2-377-15,8-6-69 0,-1 0-26 0,3 0 1 16,5-10 1-16,-1 4 1 0,0 3 0 0,0-6 0 16,-3-7-84-16,3 13-17 0,0-10-3 0,1 10-1 15,-1-3 48-15,0 3 10 0,4 3 2 0,0 0 0 16,-8 3-35-16,1 3-6 0,-4-3-2 0,-3 4 0 15,-1 2 23-15,1 0 4 0,-4 1 0 0,0-1 1 16,-3 1-75-16,-4 2-15 0,7 1-3 0,0-4-1 0</inkml:trace>
  <inkml:trace contextRef="#ctx0" brushRef="#br0" timeOffset="179594.9">28402 14398 2804 0,'0'0'62'0,"0"0"13"0,0 0 2 0,0 0 1 0,7 3-62 0,-7-3-16 0,11 6 0 0,-4-6 0 16,0 0 35-16,3 0 4 15,-2-6 1-15,2 3 0 16,-3-4-84-16,7-5-16 0,-3-4-3 0,-1 7-1 16,1-10-32-16,0 3-6 0,-1-3-2 0,1 1 0 15,-4 2 23-15,-4 6 4 0,1-8 1 0,-1 8 0 0,1 1 96 0,-4 3 19 0,-4-4 4 0,1 7 1 16,3 3 51-16,-7-6 10 0,0 6 3 0,0-3 0 16,0 3-58-16,0 0-11 0,-4 3-3 0,4-3 0 15,-4 6-25-15,1-3-11 0,-1 3 8 0,-3 4-8 16,4-1 0-16,-5 7 0 0,1-4 0 0,0 7 0 15,0-3 0-15,4 3 12 0,-5 6 0 0,8 0 0 16,-3-3 0-16,6 3 0 0,-3 3 0 0,4-3 0 16,3 0-12-16,3-3 0 0,1 3 0 0,3 4 0 0,0-4 0 0,0-7-11 15,0 8 3-15,4-8 0 0,3 1-14 0,-4-3-2 16,4 0-1-16,0-4 0 16,1-2-100-1,2-4-20-15,1-3-4 0,-1-3-565 0,1 0-113 0</inkml:trace>
  <inkml:trace contextRef="#ctx0" brushRef="#br0" timeOffset="179942.19">28730 14601 2919 0,'0'0'64'0,"0"10"14"0,4 2 2 0,-1-2 2 0,1 5-66 0,-1 1-16 0,1-3 0 0,3-4 0 31,-4-3-44-31,-3-6-12 0,0 0-2 0,0 0-1 16,4 10-17-16,-4-10-4 0,0 0-1 0,0 0 0 0,0 0 90 0,11-3 19 0,-4-4 3 0,0-2 1 15,0-1 60-15,-4-5 12 0,4-4 2 0,-3 3 1 16,-1-12-30-16,1 3-5 0,-1-3-2 0,1-7 0 16,-4-2-54-16,0-1-16 0,7-6 8 0,-7 3-8 31,4 13-24-31,-1 0-8 0,1 3-3 0,3-3 0 0,-7 9 35 0,3 3 0 0,1-3 0 0,-1 10 0 15,1-7 0-15,-1 7 0 0,1-1 0 0,-1 7 0 16,4-6-10-16,0 3 2 0,1-4 0 0,2 1 0 16,-3 2-88-16,4-2-18 0,-1 0-3 0,4 6-1 15,1-4-74-15,-1 4-14 0,0-3-3 0,0 6-1 0</inkml:trace>
  <inkml:trace contextRef="#ctx0" brushRef="#br0" timeOffset="180321.49">29386 14106 2210 0,'0'0'48'0,"0"0"11"0,0 0 1 0,0 9 3 0,0-9-51 0,-3 16-12 16,-8-10 0-16,1 4 0 0,-1-1 50 0,1 0 7 15,-5 1 2-15,-2-1 0 0,-4 1 31 0,-1-1 6 16,1 1 2-16,0 5 0 0,0-5-27 0,0-1-6 15,0 0-1-15,3 7 0 0,0-3-39 0,4 2-8 0,4-5-1 16,-1-1-1-16,0 1-15 0,4-4 0 0,4 3 0 0,-1-6 0 16,4 4 0-16,0 2-15 0,4 0 3 0,-1-2 1 15,1-4-7-15,3 6-2 0,0-2 0 0,0 2 0 32,4-3-9-32,-1 4-3 0,1-7 0 0,3 6 0 0,0 1 32 0,0-4 0 0,4 3 0 0,-1 1 0 15,1-4 0-15,-4 3 0 0,-3-6-8 0,3 7 8 16,-3-1 23-16,-1 1 7 0,-6 2 2 0,3 1 0 15,-7-4-32-15,3 1 8 0,-3-1-8 0,0 4 0 16,-7-4-24-16,7 3-8 0,-3-5-2 16,-1 5 0-16,-3-5-22 0,0 2-5 15,3 0-1-15,-6 1 0 0,-4-1-22 0,3-3-5 16,1-2-1-16,-5 2-627 0,5-6-126 0</inkml:trace>
  <inkml:trace contextRef="#ctx0" brushRef="#br0" timeOffset="180636.09">30191 13156 3510 0,'7'12'77'0,"-7"-12"16"0,0 0 3 0,0 10 3 0,0-1-79 0,0 7-20 0,3-1 0 0,-3-2 0 16,4 12 0-16,-1-6-9 0,-3 9 1 0,-3 7 0 16,3-4-10-16,0 0-2 15,0 10 0-15,-4-3 0 0,4 6 4 0,-3 0 1 0,-1 3 0 0,1 6 0 16,-1-3-3-16,-3-3-1 0,4 0 0 0,3-3 0 16,-4 0 19-16,1 0 0 0,-1-7 0 0,1 4 0 15,3-9 0-15,0 2 0 0,-8-6 0 0,8 4 0 31,-3-10-100-31,3 3-14 0,0-10-2 0,0 4-787 0,0-9-157 0</inkml:trace>
  <inkml:trace contextRef="#ctx0" brushRef="#br0" timeOffset="180907.46">29976 14746 403 0,'0'0'36'0,"0"0"-36"16,0 0 0-16,0 0 0 0,0 0 592 0,0 0 111 16,0 0 22-16,7 0 5 0,3 0-554 0,-3 0-110 0,-7 0-22 15,7 0-5-15,7-7-39 0,-7 7-8 16,1 0-2-16,-1-3 0 15,0-3-34-15,0 6-6 0,-7 0-2 0,0 0 0 16,0 0-78-16,0 0-16 0,0 0-3 0,0 0-635 0,0 0-126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43:17.38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21153 4056 1152 0,'0'0'102'0,"-4"-10"-82"16,4 4-20-16,0-3 0 15,0 5 256-15,4-2 48 0,-1 3 8 0,1-3 3 0,3 3-239 0,-4-4-48 16,4 4-10-16,-7 3-2 0,0 0-2 0,0 0-1 16,0 0 0-16,0 0 0 0,0 0-13 0,4 3 0 15,-1 7 0-15,1-1 0 0,-4 1 0 0,0 5 0 16,0 4 0-16,3-3 0 0,1 3 0 0,-4-1-12 15,3 11 12-15,1-4-13 0,-1 0 13 0,1 0 0 16,0 3 0-16,3 0 0 0,0 1 29 0,-4 5 3 0,4 1 0 0,-3-1 0 16,-1-3-3-16,4 10 0 0,-3-3 0 0,-1 6 0 15,1 0 9-15,-4 3 2 0,3-4 0 0,1 1 0 16,-4 3-16-16,0 7-4 0,0-10 0 0,0 6 0 16,0-3-6-16,-4 6-2 0,1-6 0 0,-1 7 0 15,1-1-12-15,3 6 0 0,0-5 0 0,0 2-10 16,-4-3 10-16,4 7 0 0,0-4 0 0,0 4 0 15,0-3 0-15,4 5 11 0,3 1-3 0,-4-3 0 16,1 2-8-16,3 1 8 0,-3 0-8 0,-1 6 8 16,4-3-8-16,0 6-17 0,-3-3 4 0,3 3 1 15,-4-3 12-15,4-3 16 0,-3 3-3 0,-1-4-1 16,1 4-12-16,-4 4-16 0,7-1 3 0,-3 0 1 16,-1-3 24-16,1 3 6 0,-1 0 1 0,1 0 0 15,-1-3-5-15,1 10-1 0,-1-14 0 0,4 7 0 16,-3-3-13-16,3 4-10 0,-4-1 2 0,1 0 0 0,3 0 8 15,-3 3 11-15,3-3-3 0,0 0 0 0,0 1-8 0,0 8 0 16,0-2 0-16,-4 2 0 0,4 1 8 0,-3-1-8 16,-1 4 12-16,1-4-4 0,-4 1-8 0,3-1 0 15,1 7 0-15,-4-9 0 0,0-4 0 0,0 3 0 16,0 1 0-16,-4-4 0 0,4 3 0 0,0 1 0 16,0-7 0-16,0 0 0 0,0 6 0 0,0-2 0 15,0-4 0-15,4 6 0 0,0 0 0 0,-4-2 0 16,0-1 8-16,0-3-8 0,3 3 8 0,1 4-8 15,-4-1 12-15,0-3-4 0,3-2 1 0,1 2 0 0,-1 0 0 16,-3-3 0-16,4 7-9 0,-1-7 0 16,1 0 0-16,-1 0 0 0,1-3 0 0,-1 0 0 15,1-3 8-15,3 3-8 0,-7 3 0 0,3-9 0 16,5 9 0-16,-1-10 0 0,0 1 0 0,0 0 0 16,-4 0 0-16,4-4 0 0,4 4 0 0,-4 0 0 0,0-7 0 0,4 7 8 15,-1-10-8-15,1 7 0 16,-1-7 0-16,1 0 0 0,-4 1 0 0,0 2 0 0,4-3 0 0,-8 1 0 15,1-1 0-15,3 0 0 0,3 1 0 0,1-7 0 16,-11 3 0-16,3-3 8 0,4-3-8 0,0 0 0 16,-3 3 0-16,0-7 0 0,-1-2 8 0,4 0-8 15,4 2 0-15,-8-2 0 0,-3 0 0 0,4-4 0 16,3-6 0-16,0 4 0 0,-4-4 8 0,1 0-8 16,-1-3 0-16,5 0 0 0,-1-3 0 0,-4-3 0 0,-6 6-24 15,6-6-1-15,8 3 0 0,-8-3 0 16,-3-7-91-16,0 4-17 0,4-7-4 0</inkml:trace>
  <inkml:trace contextRef="#ctx0" brushRef="#br0" timeOffset="2464.35">20338 12115 403 0,'-25'0'36'0,"7"-3"-36"0,1-4 0 0,-4 4 0 0,-4-3 160 0,4 6 24 15,-1-10 6-15,1 10 1 0,0 0-119 0,4 0-24 16,-1 0-5-16,4 0-1 0,3 0 68 0,1 0 14 16,6 0 2-16,4 0 1 0,0 0-55 0,0 0-12 15,0 0-1-15,0 0-1 0,4-6-7 0,3 3-2 16,0 3 0-16,3-6 0 0,-3 3-1 0,0 3 0 15,11-7 0-15,0 7 0 0,3 0-17 0,4-3-4 16,-1 3-1-16,1 0 0 0,7 0-7 0,-4 0-2 16,7 0 0-16,0 0 0 0,4 0 10 0,7 0 1 15,4 0 1-15,-1 0 0 0,4 0-4 0,3 3-1 16,4-3 0-16,4 0 0 0,-4 7 7 0,7-7 1 16,10 0 0-16,1 0 0 0,7 0-10 0,-1 0-2 15,1 0 0-15,3-7 0 0,4 4-20 0,10-3 0 16,0 6 0-16,1-9 0 0,-8 5 0 0,11-2 0 0,7-3 0 0,0 2 0 15,-4 7 8-15,7-9-8 0,11 0 8 0,0 6-8 16,0-4 20-16,4-2 0 0,7-1 0 0,-8 4 0 16,1 3-20-16,-1-3 8 0,1 3-8 0,3-4 0 15,-4 7 8-15,4-3-8 0,4 3 10 0,-1 0-10 16,-2 0 0-16,-1 0 0 0,0-6 0 0,3 6 0 16,-6 0 0-16,6 0 0 0,4-3 0 0,1 3 0 15,-1-6 0-15,0 6 8 0,7 0-8 0,-3 0 0 16,-4 0 0-16,0 0 0 0,7-4 0 0,-7 4 0 15,-3 0 0-15,3 0 0 0,10 0 8 0,-2 0-8 16,-5 0 0-16,-3 0 0 0,4 4 8 0,-4-4-8 16,-7 0 9-16,0 0-1 0,-3 6 0 0,-1-3 0 15,-6-3-8-15,3 0 8 0,0 0-8 0,-7 0 8 16,0 0 12-16,0 6 1 0,3-6 1 0,-3 0 0 16,-4 3-3-16,4-3-1 0,4 0 0 0,-4 7 0 0,-4-4-18 0,1-3 10 15,-1 6-10-15,0-6 8 0,1 3-8 0,-8-3 0 16,-3 0 0-16,-7 6 0 0,3-6 0 0,-3 0 0 15,-7 0 0-15,-4 0 0 0,-7 0 0 0,-3-6 0 16,-4 6 0-16,3-3 0 0,-3-3 0 0,0 6 0 16,-7-3 0-16,-3-4 0 0,-4 4 12 0,-7-3 4 15,0 3 1-15,-4-3 0 16,-6 2-41-16,2-2-8 16,-6 0-1-16,-4 3-1 0,-3-4-95 0,-4 4-19 0,-3-3-4 0</inkml:trace>
  <inkml:trace contextRef="#ctx0" brushRef="#br0" timeOffset="3466.8">32216 11873 172 0,'0'0'8'0,"0"0"1"0,0 0-9 0,0 0 0 0,0 0 0 0,0 0 0 16,0 0 372-16,10-9 73 0,-6 9 15 0,-4 0 2 0,0 0-380 16,0 0-82-16,0 0 0 0,0 0-15 15,0 0-16-15,0 0-3 0,0 0-1 0,0-10 0 0,-4 4 19 0,-3 3 4 16,0-3 1-16,-3 3 0 0,-1-4 11 0,0 4 16 15,1-3-4-15,-4-4-1 0,0 7 46 0,3-3 10 16,-3-10 1-16,0 7 1 0,-4 0-1 0,4-4-1 16,0-3 0-16,0 7 0 0,0 0-37 0,-4-7-7 15,4 6-2-15,0 7 0 0,-4-9-21 0,4 9 0 16,0-4 0-16,0 7 0 0,0-3 0 0,3-3 0 16,1 3-11-16,3 3 11 0,-1 0-12 0,8 0 3 15,0 0 1-15,0 0 0 0,0 0-6 0,0 0-1 16,0 0 0-16,0 0 0 0,0 0-1 0,8 0-1 0,2 3 0 15,4 3 0-15,4-3 6 0,3-3 2 16,4 7 0-16,3 2 0 0,0-3 9 0,0-3-8 0,1 7 8 16,-5 6-8-16,5-4 8 0,-5-6 0 15,1 10 0-15,0-3-8 0,-4-4 8 0,-4 7 0 0,1-7 0 0,-4 7 0 16,0-4 0-16,-3-2 0 0,-1-1 8 0,1 1-8 16,-7 5 10-16,3-5-2 0,-4-1-8 0,-3 0 12 15,0 7-1-15,0-6-1 0,-3-1 0 0,-4 7 0 16,3-7 2-16,-3 4 0 0,0 2 0 0,0 1 0 15,-4-4-12-15,4 4 8 0,0-6-8 0,-3 8 8 16,-1-2 0-16,0 3-8 0,-3 0 12 0,4-4-4 16,-8 4 0-16,4 0 0 0,-7 0 0 0,0 0 0 0,-4 6-8 15,-3-6 12-15,3 6-12 0,4-7 12 0,-4 1-26 16,8 3-5-16,-1-9-1 0,4 2-947 16</inkml:trace>
  <inkml:trace contextRef="#ctx0" brushRef="#br0" timeOffset="4405.8">21205 3893 1497 0,'-21'0'66'0,"14"0"14"0,-3 0-64 0,-1 0-16 0,4 0 0 0,0 0 0 16,-4-7 99-16,8 4 16 0,-1-3 3 0,1 3 1 15,-1-10-71-15,4 10-15 0,0-6-2 0,-3-7-1 16,3 7-18-16,3-1-4 0,-3-5-8 0,4 5 12 16,-4 1-12-16,3-1 0 0,-3 7 0 0,4-3 0 15,-4 6 0-15,0 0 0 0,0 0 0 0,0 0 0 16,0 0 0-16,0 0 0 0,0 0 8 0,0 0-8 15,-7 6 20-15,-4 4-1 0,1-1-1 0,-1 0 0 0,0 4 1 0,-3 9 0 16,0-3 0-16,0-7 0 0,0 13-7 16,0-6-2-16,0 0 0 0,-4-3 0 0,4 9-10 0,0-6 12 15,0-1-12-15,-4 1 12 0,4 6-3 0,-4-6 0 16,4 6 0-16,0 0 0 0,0-3-9 0,-4 3 0 16,4 3 0-16,0-9 8 0,0 6-8 0,4-6 0 15,-5 0 0-15,5 3 0 0,3-9 0 0,3 2 0 0,-3 1 0 16,4-13 0-1,3-3-18-15,0 0-9 0,0 0-1 0,0 0-1 16,0 0-96-16,7-3-19 0,0-19-4 0,3 0-415 0,5-3-82 0</inkml:trace>
  <inkml:trace contextRef="#ctx0" brushRef="#br0" timeOffset="4615.25">21117 3733 1641 0,'21'-16'72'0,"-13"7"16"0,-1 5-70 0,3-8-18 0,-3 9 0 0,0-4 0 15,-7 7 142-15,0 0 25 0,7-9 5 0,-7 9 0 16,0 0-76-16,0 0-15 0,0 0-3 0,0 9-1 15,7 1-17-15,-7 6-4 0,4 2-1 0,-1-2 0 16,-3 3-27-16,4 6-4 0,3-3-2 0,-3 12 0 16,3-8-5-16,0 2-1 0,3 0 0 0,-3 6 0 15,0 1-16-15,4-1 0 0,-4 1 8 0,4-4-8 16,-1 10 18-16,4-13 0 0,4 10 0 0,0-4 0 16,3-5-18-16,0 5 0 0,4-9 0 0,6 3 0 31,5-9-104-31,9 0-20 0,5-3-5 0,6-7-1 0</inkml:trace>
  <inkml:trace contextRef="#ctx0" brushRef="#br0" timeOffset="6175.82">32900 11419 1324 0,'0'0'118'0,"0"0"-94"16,-7 0-24-16,0 0 0 0,7 0 107 0,-7 6 17 16,-4-3 3-16,8-3 1 0,3 0-101 0,0 0-27 15,-11 0 8-15,8 6-8 0,3-6 0 0,-7 3 0 16,0 4 0-16,0-7 0 0,-1 3 0 0,1 3 0 15,0 3 0-15,0 7 0 0,0-3 13 0,-3 2-1 0,-1 4 0 0,-3 0 0 16,3 6 32-16,-3 3 7 0,-3 0 1 0,3 7 0 16,-4-1-36-16,4 4-6 0,-4 3-2 0,4-4 0 15,0-2-8-15,0 3 0 0,0-4 0 0,3 4 0 16,8 6 8-16,-4-10-8 16,3 4 0-16,-3-4 8 0,0-6-8 0,3 7-11 15,4-1 3-15,-3-5 0 16,3-10-19-16,-4 6-3 0,8-10-1 0,3 4 0 0,0-10 31 0,4 10 0 0,3-9 0 15,3-1 0-15,4-3 34 0,4-2 6 0,0-4 2 0,3 0 0 16,-3-10-8-16,3 10-2 0,-3-9 0 0,6-4 0 16,-2-3-12-16,2-2-2 0,1-7-1 0,-4 0 0 15,1-4-17-15,-1 1 10 0,0-6-10 0,-10 8 8 16,-4-2-8-16,0-6-17 0,-4-4 4 0,-2 1 1 16,-1-4 12-16,-4 3 0 0,-3-6 0 0,4 0 0 15,-4 7 27-15,0-7-2 0,-7 0 0 0,3 6 0 0,1-3 14 16,-5 4 2-16,1 2 1 0,-3-2 0 0,-1-1-6 0,1 4 0 15,-1 5-1-15,0 4 0 0,-3 0-27 0,4 6-8 16,-1 4 0-16,1 5 0 16,-4-2-90-16,-1 2-25 0,1 1-5 0</inkml:trace>
  <inkml:trace contextRef="#ctx0" brushRef="#br0" timeOffset="6804.55">32741 11889 288 0,'0'0'25'0,"0"0"-25"0,0 0 0 0,0 0 0 0,0 0 365 0,0 0 68 15,0 0 14-15,0 0 2 0,0 0-348 0,0 0-69 16,0 0-15-16,-7 3-2 0,4 6-31 0,-1-2-7 0,4-7-1 16,0 0 0-16,-3 9 24 0,3-3 0 0,3 4 0 0,1-1 0 15,-1-6 44-15,4 7 3 0,4-4 1 16,-4 3 0-16,4-5 7 0,3 2 1 16,0 3 1-16,0-2 0 0,4-4-25 0,-4 3-4 15,7-6-2-15,-4 3 0 0,5-3-15 0,2 0-3 16,-3-3-8-16,1-3 12 0,2 6-12 0,-6-10 0 15,0 10 0-15,-1-9-10 0,-3 3 10 0,0 2 8 0,1-5-8 16,-1 3 11-16,0-4-23 0,3 1-4 0,-2-4 0 0,-1-2-1 31,0 5-99-31,-4-5-19 0,1 5-4 0</inkml:trace>
  <inkml:trace contextRef="#ctx0" brushRef="#br0" timeOffset="7105.75">33373 12284 2804 0,'-4'6'62'0,"-3"4"13"0,0-7 2 0,0 3 1 0,0 3-62 0,0 7-16 16,3-3 0-16,-3 2 0 0,4-2-16 0,3 3-7 15,-7 2-1-15,3 1 0 0,4 3 24 0,-7-3 0 16,7 0 0-16,-3 0 0 16,3-1-81-16,3 1-12 0,-3-3-3 0</inkml:trace>
  <inkml:trace contextRef="#ctx0" brushRef="#br0" timeOffset="8273.4">20913 2532 1209 0,'0'0'108'0,"0"0"-87"16,0 0-21-16,0 0 0 0,0 0 142 0,7 0 24 0,3 0 5 0,-3-3 1 15,4 3-113-15,0 0-23 0,-4-7-4 0,3 4 0 16,1-3-32-16,3-4 8 0,-4 1-8 0,1 0 0 15,0 2 0-15,-1-2-13 0,4-4 2 0,0 7 1 16,-3-13 10-16,3 10-10 0,-3 3 10 16,-4 2-10-16,0 4 10 0,0-6 0 0,-7 6 0 0,0 0 0 15,0 0 33-15,0 0 3 16,-7 6 0-16,-4 4 0 0,1-1-6 0,-4 1-1 0,-1 5 0 16,-2 4 0-16,3-3 12 0,-4 6 3 0,-3-3 0 15,3 3 0-15,1 0-24 0,-1 3-4 0,4-7 0 0,0 11-1 16,3-4-7-16,4 0 0 0,0 0-8 0,0 3 12 15,3-3-12-15,1-3 8 0,3 6-8 0,0-2 0 16,0 2 8-16,0 6-8 0,0-6 0 0,0-2 9 16,3 2-9-16,1-3 0 0,3 0 0 0,-3 3 0 15,3-9 0-15,0 0 0 0,3-4 0 0,1-5 0 0,-4 6 0 0,7-7-14 16,0-9 3-16,4 3 1 0,-1 3 10 0,5-12 0 16,2 3 0-16,8 3-8 0,-4-16 8 0,4 4 0 15,0-4 10-15,-1 0-10 0,1-2 12 0,-4-1-4 16,4 0-8-16,-4-6 12 0,1-3 12 0,-5 3 3 15,-2-4 0-15,-1 4 0 0,-4-12-27 0,-3-1-17 16,1-3 2-16,-5-3 1 0,1-3 14 0,-4 0 0 16,0-3 9-16,-7 6-9 0,0-3 8 0,0-3-8 15,-7 3 0-15,0 3 9 0,0 0 9 0,-4-3 2 16,-3 6 0-16,0 4 0 0,0 2 24 0,-4 7 4 16,-7 3 2-16,1 6 0 0,-5 10-40 0,1-1-10 15,-3 10 0-15,-1 0 0 16,-4 10-48-16,5 8-11 0,-5-2-2 0,5 3-1 15,2 6-20-15,5 0-4 0,3-3-1 0,3 3 0 16,0 3-56-16,4-3-11 0,0 4-2 0</inkml:trace>
  <inkml:trace contextRef="#ctx0" brushRef="#br0" timeOffset="8609.04">20983 2648 2214 0,'0'0'98'0,"-7"6"20"0,-7-6-94 15,3 9-24-15,4-2 0 0,0 5 0 0,0-6 26 0,4 4 1 16,3 2 0-16,0 4 0 0,0 3-27 0,0-3 0 16,7-1 0-16,0 7-11 0,0-6 11 0,0 3 0 15,4 0 0-15,-4-1 0 0,7 4 0 0,-4 0 0 16,1-6 0-16,0-4 0 0,3 4 0 0,0-6 0 16,-4 5 0-16,1-2-8 15,3-7-46-15,-3 3-9 0,-1-2-1 0,4-7-575 0,0 0-114 0</inkml:trace>
  <inkml:trace contextRef="#ctx0" brushRef="#br0" timeOffset="9103.77">21527 2949 2048 0,'0'0'91'0,"0"0"18"0,0 0-87 0,0 0-22 15,7-7 0-15,0 4 0 0,3-6 40 0,1 9 4 16,-1-16 1-16,4 7 0 0,1-1-22 0,-1-5-5 15,-4 5-1-15,1 7 0 0,3-12-9 0,4 5-8 16,-4-6 9-16,0 7-9 0,-4 0 0 0,1-1 0 16,7 1 0-16,-4-1 0 0,-4 1 0 0,1 3 0 15,3 6 0-15,0-3 0 0,-3 3 0 0,-1 3 0 16,-3-3 0-16,0 6-10 0,4 3 10 0,-4 1 0 16,-14 5-9-16,7-5 9 0,0 2 0 0,-4 10 8 15,-6-3 0-15,-1-6 0 0,-3 12-8 0,0 0 8 16,4-6-8-16,-5 0 8 0,-6 9-8 0,7-3 0 15,4 0 0-15,-5-6 8 0,-6 9-8 0,11-9 0 0,-1 6 0 16,4 0 0-16,0-6 0 0,0 0 0 0,0 6 0 0,7-7 0 16,3 1 9-16,1 0 0 0,-1-3 0 0,1 3 0 15,7-10 10-15,-1 0 1 0,4 1 1 0,-3-4 0 16,6 4-11-16,5-4-2 0,2-3-8 0,1-3 12 31,-4 0-147-31,7 0-29 0</inkml:trace>
  <inkml:trace contextRef="#ctx0" brushRef="#br0" timeOffset="15043.6">25001 3422 864 0,'0'0'76'0,"4"0"-60"16,-1-3-16-16,1-3 0 0,-1 3 53 0,1-4 8 16,-4 7 2-16,0 0 0 0,4-6-47 0,-4 6-16 15,0 0 9-15,-8-3-9 0,5 3 14 0,-4 0-2 16,0 0-1-16,-4 0 0 0,1 0 25 0,-4 3 6 16,-1 3 1-16,-2 1 0 0,-4-4-20 0,-1 6-4 15,1 1-1-15,0-1 0 0,0 7-18 0,0-7 10 16,-4 7-10-16,4-4 8 0,-4 4 4 0,4 0 0 15,-4-4 0-15,4 7 0 0,-3 0-4 0,-1-3 0 16,-3 9 0-16,3 0 0 0,-3-6 18 0,3 2 3 16,-7 5 1-16,1-1 0 0,-1 3-38 0,0 0-8 15,0-3-2-15,4 10 0 0,-4-7 18 0,4 0 0 16,3-3 0-16,-3 10 0 0,3-7 0 0,1 6 0 16,-4-5 0-16,3 5 0 0,-3 4 12 0,-1-4 7 15,1 4 1-15,3-4 0 0,1 4-20 0,-4-3 0 0,-1-1 0 0,5 4 0 16,-5-4 14-16,5 1-4 0,-1-1-1 0,0 4 0 15,1-4-9-15,2 4 0 0,1-4 0 0,0 10 0 16,0-9 0-16,3 2 0 0,1-2 0 0,-1 3 0 16,0-4 0-16,1 4 0 0,3-4 0 0,-7 4 0 15,6-4 0-15,-2-6 0 0,-1 7 0 0,4-1 8 16,0 1-8-16,-4 3 0 0,4-10 0 0,0 6 0 16,0 1 8-16,0-1-8 0,0 1 12 0,0 2-4 15,-4-2 0-15,0 3 0 0,4-4 0 0,-3 4 0 16,2-4-8-16,1 4 0 0,0 3 0 0,-3 2-11 15,2-2 11-15,-2 3 0 0,3 0 0 0,-4 0 0 0,4-6 0 16,0 5 0-16,0 1 0 0,3-9 0 16,-3 2 8-16,0 4 4 0,3-3 1 0,1 0 0 15,-1 5 19-15,1-5 4 0,-1 6 1 0,0-3 0 16,1-4-17-16,-1 7-4 0,-3-6-1 0,4 3 0 0,-1-4 1 16,0 1 0-16,-6-4 0 0,6 4 0 15,1 6 4-15,-4 0 0 0,-4-7 1 0,0 7 0 0,-3 0-21 0,3 0 0 16,4 0-10-16,0 0 10 0,-7 0 0 0,7-7 0 15,3 7 0-15,1 0 0 0,-4-6 0 0,0 6 9 16,3 0-9-16,4-7 12 0,3 7-12 0,-3-6 0 16,-3 6-12-16,3-3 12 0,3-4 0 0,-3 7 0 0,-3-6 0 15,2 6 0-15,5-7 0 0,-4 7 0 0,0 0 0 16,-4 6 0-16,1-9 0 0,3 9 0 0,0-3 0 0,-1-3 12 16,1 0-12-16,4 3 0 0,-1-6 0 0,4-4-11 15,-7 7 11-15,7 0 0 16,4-6 0-16,-1 6 0 0,4 0 0 0,-3 0 0 0,-4-7 9 0,7 7-9 15,4-6 0-15,-4 2 0 0,-4-2 0 16,4 0 0-16,0-4 0 0,4 4 0 0,-4 6 0 16,-4-3 0-16,5 2 0 0,-5-2 10 0,8 3 0 15,-4 0 0-15,-4 0-10 0,4-6-11 0,7 5 3 0,0-8 0 16,-10 3 8-16,3 2 0 0,7-11 0 0,0 8 0 16,0-2 8-16,1-1-8 0,-12-6 8 0,11 7-8 15,7-7 27-15,-3 0 1 0,-7 4 0 0,3-4 0 16,3 0-9-16,1 0-2 0,0 4 0 0,-4-4 0 15,3-3-17-15,-3-3 0 0,4 9 0 0,0-2 0 16,-1-4 18-16,-3 3-3 0,1 0-1 0,2 0 0 0,1-3-14 16,-1 10 0-16,-2-7 0 0,2 7-10 0,1-7 10 0,0 6 0 15,-1-5 0-15,1-1 0 0,3-3 0 0,0 0 9 16,-3-6-9-16,3 0 0 0,4-1 9 0,-1 1-9 16,-3-3 0-16,-3 3 9 0,7-4 5 0,-4 1 1 15,0-3 0-15,-3 2 0 0,3-2 4 0,-3 2 1 16,-1 1 0-16,1-3 0 0,-4 2-8 0,4 1 0 15,-4-3-1-15,3 5 0 0,1-8-11 0,0 6 0 16,-1-1 9-16,1-2-9 0,0-4 0 16,3 1 8-16,0 5-8 0,0-5 0 0,-3-1 12 0,6 0-3 15,1 1 0-15,0-4 0 0,-1 4-9 0,-2-4 0 16,2-3 0-16,1 6 0 0,0-9 0 0,-1 7 0 16,1-4 0-16,-4-3 0 0,4 0 0 0,-4 0 0 15,4 0 0-15,-4 6 0 0,0-6 0 0,4 0 10 0,-4 0-1 0,4 0 0 16,-4 0-1-16,4 0 0 0,3 0 0 0,0-6 0 15,0 6-8-15,-3 0 0 0,3-3 9 0,4 3-9 16,-7 0 0-16,6-7 0 0,-6 7 0 0,3 0 0 16,-3-3 0-16,3-3 9 0,0-3-9 0,-3-1 0 15,0 4 8-15,0-4-8 0,-1 1 0 0,1 0 0 16,-4-4 17-16,0-3-3 0,0 7-1 0,1-7 0 16,-5 7 3-16,4-7 1 0,4 7 0 0,-4-4 0 15,0-2 0-15,1-4 0 0,-5 9 0 0,8-5 0 16,-4-4-2-16,4 0-1 0,-4 3 0 0,0-2 0 15,-3-1-14-15,3 3 0 0,-7-3 8 0,7-6-8 16,-7 6 11-16,4 1-1 0,0-8 0 0,-4 5 0 16,3-5-10-16,-3 1 0 0,4-3 0 0,0 3 0 15,-1-3 0-15,1 3 10 0,3-3-10 0,0 2 10 16,0 4-10-16,4-3 0 0,-4-3 0 0,1 3 0 16,-1 0 0-16,0-3 0 0,-4 3 0 0,5 3 0 0,-1-10 0 0,0 10-9 15,-3-9 9-15,-1 9 0 0,1-9 0 0,0 3 0 16,-4-1 0-16,3 4 0 0,-3-3 0 0,4 0 12 15,0 0 0-15,-4 2 0 0,3 1 9 0,-2 0 2 16,2 3 0-16,1-3 0 0,-1 0-7 0,-2 3-2 16,6 0 0-16,-4-6 0 0,8 3-14 0,-4 3 0 15,0-3 0-15,4-3 0 0,3 3 0 0,-3-4 0 16,-4 4 0-16,0-3 0 0,1-6 0 0,-5 9 0 16,4-4 8-16,-3-5-8 0,3 12 0 0,-3-10 8 0,3 4-8 0,-3 3 0 15,-4 3 16-15,3-3-4 16,-3 0 0-16,4-3 0 0,-4 3 12 0,4-3 3 0,-1 2 0 15,1-2 0-15,0 3-27 0,3-3-16 16,0 0 3-16,4 3 0 0,-1-4 13 0,5 4 0 0,-5-3 0 16,1 3 0-16,0 3 0 0,-1-3 0 0,1 0 0 15,0 0 0-15,0 6 0 0,3-3 0 0,-4 0 0 0,-2 0 0 16,-1-3 0-16,0 9 20 0,-3-6-4 0,3-3 0 16,-4 10-25-16,1-7-6 0,3 0-1 0,0 3 0 15,1 0 16-15,-1-6 0 0,3 6 0 0,1 0 0 16,3 1 0-16,1-1 0 0,2 0 0 0,-2-3 0 15,6 3 0-15,0 7 0 0,0-10-8 0,1 9 8 16,-5-3 0-16,1-2 0 0,0 2 0 0,-4 7 0 0,4-4 0 16,-4-3 0-16,0 1 0 0,1 5 0 15,-5-2 0-15,4 2 0 0,1-5 0 0,-1-1 0 0,0 7 0 0,4-1 0 16,-4-2 0-16,-3-1 0 0,3 4 10 0,-3-1 5 16,-1 1 1-16,1-1 0 0,0 1-27 0,-4 0-5 15,0-1 0-15,4 1-1 16,-4 2 17-16,4-2 0 0,-1 0 0 0,1-1 0 0,3 10 0 15,0-9-8-15,1-1 8 0,-1 4 0 0,0 6 0 0,0-3 0 16,-6-3 0-16,2 3 0 0,1 3 0 0,3-7 0 16,-7 7 0-16,4-9 0 0,-4 9 0 0,4-3 0 15,-7-3 0-15,3 6 0 0,0 0-10 0,0-7-2 16,0 4 0-16,0 3 0 0,1 0 12 0,-1 0 0 16,0-6 0-16,7 6 0 0,-3 0 0 0,7-3 0 15,-1-4 0-15,1 7 0 0,-4 0 0 0,0 0 0 16,4 0 0-16,0 0-8 0,-4 0 17 0,0 0 4 0,1 0 1 0,-5 7 0 15,1-7 3-15,0 0 1 0,-1 3 0 0,-2-3 0 16,-1 0-18-16,3 0 0 0,-2 0 0 0,2 0 0 16,1 0 0-16,0 0 0 0,6-3 0 0,-6-4 0 15,3 7 8-15,1-3-8 0,6-3 0 0,0-3 0 16,0 6 0-16,1-4 0 0,-5-2 0 0,5 9 0 16,-5-10 0-16,1 4 0 0,0-3 0 0,0 6 0 15,3-7 0-15,0 4 0 0,1-3 0 16,-5 2 0-16,5-2 0 0,-5 6 0 0,5-7 0 0,-5 1 0 15,-2-1 0-15,-5-2 0 0,4 3 0 0,1-1 0 16,-8 1 0-16,4-1 0 0,-1 1 0 0,1-10 0 16,0 10 0-16,3-7 0 0,-3-3 0 0,6 4 0 15,-2-7 0-15,6 3 13 0,4-3-2 0,-4-6-1 16,0 2-10-16,0 5 0 0,4-5 0 0,-7-2 0 16,3-3 0-16,1 3 0 0,-5-1 0 0,1 4 0 0,-7-3 0 0,3 0 10 15,0 3-1-15,-3 0 0 0,-4-3 1 0,0 2 0 16,4-2 0-16,0 0 0 0,-4 3 2 0,0-10 0 15,-3 7 0-15,3-6 0 0,3-4-12 0,1 4 0 16,-4-4 0-16,0 3 8 0,8-8-8 0,-8 5 0 16,0-6 0-16,4 6 0 0,-4-2 0 0,0-7-9 15,-3 9 9-15,-1-6-10 0,1-6 10 0,3 6 0 16,-3-3 0-16,-1 3 0 0,1 0 0 0,-4 0 0 16,4 3 0-16,-4 1 0 0,0-4 0 0,-3 0 0 0,-1 6 0 15,4-6 8-15,-3 7-8 16,-4-1 0-16,0-3 0 0,0 4 0 0,0-1 0 0,-3-3 0 15,3 4 0-15,-4-1 0 0,1-3 0 0,3 4 0 16,-4-1 0-16,1-3 0 0,-4-3-8 0,3 0 8 16,1 7-8-16,-1-7 8 0,-3 6-10 0,0-6 10 0,0 7-12 15,0 2 12-15,-3-9-11 0,-4 7 11 16,0 2-10-16,0 1 10 0,-4-4 0 0,4 4 0 0,-7-4 0 0,0 4 0 16,3-1 0-16,-3 1 0 0,0-1 0 0,0-3 0 15,-4 10 0-15,1-6-9 0,-4-1 9 0,3 7 0 16,0 0-10-16,-3-7 10 0,0 10-12 0,0-3 12 15,-4 3-8-15,0-3 8 0,-3-1 0 0,3 1 0 16,1 3-8-16,-4-9 8 0,-4 9 0 0,-3-4 0 16,3 1 0-16,-4 3 0 0,1 0 0 0,0 3 0 15,0-3 0-15,3 6-8 0,-3 3 8 0,-1-6 0 0,-2 0-8 16,-1 4 8-16,-4 5-12 0,1-3 12 16,-7-2 0-16,-1 2 0 0,-3 7 0 0,8-7 0 0,-5 3-8 0,1 4 8 15,-1-7 0-15,4 4 0 16,-6-4-32-16,-1 7 1 15,-7-7 0-15,0 7 0 0,3-7 31 0,4 6 0 0,4 1 0 0,-4-4 0 0,4-2 0 16,-8 12 0-16,1-13 0 0,-4 7 0 16,3-7 0-16,-3 6 0 0,4 1 0 0,-1 3 0 0,5-4 0 0,-5 7 0 15,4-3-8-15,-3-3 8 0,-1 5 0 0,-3-2 0 16,-3 3 0-16,-1-3 0 0,8-1 0 0,-4-2 0 16,3 6 0-16,1 3 0 0,0 0 0 0,-4-6 0 15,0 3 0-15,3-4 0 0,-3 7 0 0,4 0 0 16,3-9 0-16,3 9 0 0,1-3 0 0,0-4 0 0,-1 7 0 0,-6-3 0 15,-1-3 0-15,5 0 0 0,-1 3 0 16,0-4 0-16,7 4 0 0,-4-3 0 16,8 6 0-16,-4 0 0 0,0-9 0 0,1 9 0 0,-1-4 0 0,0 4 0 15,0 0 0-15,0 0 0 0,-7 0 0 0,4 0 0 16,-1 4 0-16,8-4 0 0,0 9 0 16,-1-9 0-16,-2 9 0 0,2-2 0 0,-3-4 0 0,4 3 10 15,-4 3-10-15,4-9 0 16,-1 7 0-16,5-4 0 0,-5-3 0 0,5 9 0 0,-1-9 0 0,3 7 0 15,5 2 0-15,-5-9 0 0,-2 0 0 0,2 3 0 16,-2 6 0-16,2-9 0 0,-3 7 0 0,1-1 0 16,-1 3 0-16,0 4 0 0,0-13 0 0,4 16 0 15,-4-7 0-15,4 0 0 0,3 10 0 0,-7-9 8 16,4-1-8-16,0 7 0 0,-1-7 0 0,1 10-11 16,0-10 11-16,-4 1 0 0,4 6 0 0,0 2 0 0,-1-8 0 15,5-1 0-15,-5 7 0 0,4-1-8 0,4-2 8 0,0-4 0 16,3 7 0-16,-3-6 0 0,3 8-14 0,4-2-1 15,-3-7 0-15,-1 1 0 16,0 9-92-16,0-10-18 0,4 7-4 0,0-7-1074 0</inkml:trace>
  <inkml:trace contextRef="#ctx0" brushRef="#br0" timeOffset="18443.88">25591 4457 921 0,'0'0'82'16,"0"0"-66"-16,0-3-16 0,-4 3 0 0,-3-13 134 0,0 10 23 16,3 3 5-16,1 0 1 0,-4 0-122 0,0 0-24 15,0 0-5-15,0 0 0 0,-4 0-4 0,4 0 0 16,-4 3 0-16,1 10 0 0,-1-10 1 0,1 6 0 16,-4-2 0-16,-1-4 0 0,-2 6 3 0,3-2 1 15,-8 2 0-15,1 0 0 0,0 1-3 0,0 9-1 16,-4-10 0-16,1 7 0 0,-1 2 3 0,-3-2 0 15,-1 6 0-15,-2 3 0 0,-5 0 27 0,1 0 5 16,3-3 2-16,1 10 0 0,-5-4-6 0,1 0-2 16,0 0 0-16,3-3 0 0,0 10-25 0,4-10-5 15,0 3 0-15,3-6-8 0,0 13 8 0,1-10-8 16,-1 0 0-16,0 3 0 0,1 0 0 0,-1 1 0 0,0 2 0 0,1-3 0 16,-5 0 0-16,5 1 0 0,-1 5 0 0,0-6 0 15,-3 7 0-15,3-1 0 0,1-6 0 0,-1 7 0 16,-3-1 0-16,3-5 0 0,0 5 0 0,4 4 0 15,0-4 0-15,0 4 0 0,0 6 8 0,3-10-8 16,0 4 0-16,4 3 0 0,-3-4 0 0,3 1 0 16,-1-4 0-16,1 1 13 0,0 3-4 0,4-4-1 15,-1-6 3-15,4 7 0 0,-4-1 0 0,4 1 0 16,-3-1 13-16,3 4 2 0,0-4 1 0,3 4 0 16,-3 0-1-16,4-4 0 0,-1 4 0 0,1-4 0 15,-1 1-18-15,4 2-8 0,0-2 0 0,0-1 8 16,-4 1-8-16,4 3 0 0,0-4 9 0,0 4-9 15,4 2 0-15,-4-2 0 0,4 6 0 0,-4-6 0 16,3-1 11-16,1 4-3 0,-1-3 0 0,4-4 0 16,-3 4-8-16,-1-4 12 0,1 4-12 0,-1-4 12 0,1 1-12 15,-1 2 0-15,1-2 9 0,-1-7-9 0,4 7 0 0,-3-1 0 16,0 4 0-16,3-10 8 0,-4 6-8 0,4-8 0 16,0 8 0-16,0-6 8 0,-3-3-8 0,6-3 0 15,-3 10 0-15,4-10 0 0,0 3 0 0,-4 0 0 16,3-6 0-16,1 9 0 0,3-9 0 0,-3 6 0 15,-4 3 0-15,3-3 0 0,-3 3 18 0,0-6-1 16,0 0 0-16,0 3 0 0,4 3-17 0,-4-2 0 0,0-1 0 16,4-3 0-16,-4-4 0 0,3 8 0 0,1-8 0 0,3-2-12 15,-3 3 20-15,3-3 4 0,3-4 0 0,-3-3 1 16,4 7-13-16,0-6-10 0,-1 5 2 0,5-5 0 16,-1-1 8-16,0 0 9 0,0-9-1 15,0 10-8-15,0-10 0 0,1 6 0 16,-1-3 0-16,0-3 0 0,0 0 0 0,-3 0 8 0,3 0-8 15,-4-3 0-15,1 3 12 0,3-6-12 0,-3 3 12 0,3-4-12 16,0-2 12-16,0 3-4 0,1-4 0 0,-1 1-8 16,3 0 12-16,-2-1-4 0,2-9 0 0,-3 10-8 15,4-7 18-15,3-3-3 0,-3 1-1 0,0 2 0 16,3-3-2-16,-3-6-1 0,-1 6 0 0,-2-9 0 16,-1 3 0-16,3-3 0 0,-2 3 0 0,2-4 0 15,1 4-11-15,0-3-9 0,-1 3 9 0,1-3-13 16,3 0 13-16,0 2 0 0,1-2 0 0,-1 3 0 0,0-3 0 15,0 3 0-15,4 3 0 0,-4-3 0 0,-3 0 0 0,3-4 10 16,-3 4-10-16,0-3 8 16,3 3-8-16,-3-3 0 0,3 0 0 0,-4-4 0 0,1 4 0 0,3 0 0 15,-3 3 0-15,3-3 0 0,1 2 0 0,-1-2 0 16,0 3 0-16,-3-3 12 0,3 3-4 0,-3-3 0 16,-1-1 0-16,5 4 0 0,-5-3-8 0,4 0 0 15,-3-4 0-15,0 4 0 0,0 0 0 16,-1 0 0-16,-3 3 0 0,1 0 8 0,-5 3-8 0,4-3 0 15,-3 0 0-15,3 6 0 0,0 0 0 0,-3 0 0 16,0-3-12-16,3 3 12 0,0 7 0 0,0-10 0 16,-3 3 0-16,3 6 0 0,0-2 0 0,0-1 0 15,-3 4 0-15,7-4 0 0,-4-3-8 0,3 10 8 0,1-7 0 16,-4 7 0-16,4-10 0 0,0 9 0 0,-1-5 10 0,1 5-10 16,0-9 0-16,-1 10 0 0,1-7-10 0,3 7 10 15,-3 0 0-15,0-1 0 0,3 1 0 0,-3-1 0 16,3 4 0-16,-3 3 0 0,-1-3 0 0,1 6 0 15,0-10 0-15,-1 7 0 16,5-3 8-16,-1 3-8 0,0-4 0 0,-3-2 8 0,-1 9-8 0,5-9 0 16,-5 2 12-16,1 7-4 0,3-9 0 0,-3 9 0 15,3-3-8-15,-3-3-9 0,7 6 9 0,3-4-13 16,4-2 13-16,-4 6 0 0,0 0 0 0,-3-3 0 16,0-3 0-16,0 6 8 0,-8 0 0 0,4 0-8 15,-6 0 0-15,2 0 0 0,-6 0 0 0,3 0 0 16,-3 0 0-16,-1 6 0 0,-3-3 0 0,4-3 0 15,-4 0 13-15,4 6-4 0,0-6-1 0,3 4 0 16,0-4-8-16,4 0 0 0,-1 6 0 0,1-6 0 16,3 0 0-16,0 0 8 0,1 0-8 0,-1-6 0 0,4 6 0 0,-1-4 0 15,-2 4 8-15,-5-6-8 0,1 6 0 0,0-9 0 16,-1 9 0-16,-3 0 0 0,-3-3 0 0,0-4 0 16,-1 7 0-16,1-6 0 0,-4 3 28 0,4 3 3 15,-4-6 1-15,4 6 0 0,-4-10-20 0,3 7-3 16,1-3-1-16,0 3 0 0,3-4-8 0,-4-2 0 15,5 0 0-15,-1-1 0 0,3 1 0 0,1-7 0 16,0 7 8-16,-1-7-8 0,1 3 8 0,-4-2-8 16,4-4 8-16,-4 3-8 0,0-3 0 0,1 1 0 0,-5-1 8 15,1 3-8-15,-1-3 8 0,-2-6-8 0,2 3 12 0,-3-3-4 16,0 6 4-16,1-6 0 16,-1 7 0-16,0-1 0 0,0-6-2 0,0 0 0 15,0 3 0-15,-3-4 0 0,3 1-10 0,3-3 0 16,-2 9 9-16,-1-6-9 0,0 0 0 0,-4-3 0 15,4 0 0-15,1 0 8 0,-5-4 4 0,4 1 0 0,0-1 1 16,0 1 0-16,-6 0-13 0,2-4-15 0,1 7 3 0,-4-10 1 16,0 10 11-16,0-6 14 0,-4 5-3 15,4-2-1-15,-3 3-10 0,-4 0 0 0,0 3 0 0,-4-4-11 16,4 4 11-16,-3-3 11 0,-4 0-3 0,0-4 0 16,0 14-8-16,0-17 12 0,-4 13-12 0,4-3 12 15,-4-3-12-15,1 0-14 0,6-4 3 0,-3 4 1 16,0 0 10-16,0 0 0 0,-3-4-9 0,-1 4 9 15,0 3 0-15,1-3 0 0,-4 3 0 0,3-4 0 0,-3 4 0 0,0 7 0 16,0-11 0-16,-4 4 0 0,1 3 0 0,2 0 0 16,-2 4 0-16,-1-1 0 0,1-6 8 0,-5 6 2 15,5 0 1-15,-4 0 0 0,-1 3-11 0,-2 4-16 16,-1-4 4-16,-3 1 1 0,-4 5 11 0,0-2-10 16,1 2 10-16,-5 1-10 0,1-7 2 0,0 10 0 15,-4-4 0-15,4 1 0 16,-1 0 8-16,1 6 0 0,3-10 0 0,-3 10-8 0,3-3 8 0,-7-4 0 15,1 7 0-15,-5-6 0 0,5 2 0 0,-5-2 0 16,-3 9 0-16,4-3 0 0,-4-3 0 0,4-1 0 16,3 4 0-16,-3 3-8 0,-1 0 8 0,1-6 0 15,-7 3-9-15,-1 3 9 0,-3 0 0 0,0 0 0 16,0 0 0-16,1 0 0 0,2 3-9 0,4-3 9 0,0-3 0 16,-3 3 0-16,3 0 0 0,-3 3 0 0,-4-3 0 0,4 6 0 15,3-6 0-15,-4 0 0 0,4 0 0 0,1 0 0 16,-1 0 0-16,7 0 0 0,-3 0 0 0,3 0 0 15,-4 0 0-15,1 0-8 0,-4 3 8 0,4 4 0 16,-4-1 0-16,-3-3 0 0,3 3-8 0,0-3 8 16,0 7 0-16,4-1 0 0,-4 1 0 0,0-1 0 15,4 7-9-15,-4 2 9 0,3-8 0 0,1-1-9 16,-7 7 9-16,3 0 0 0,7-4 0 0,-3 7 0 16,3-3 0-16,4-7 0 0,-1 10 0 0,5-3 0 15,-1-7 0-15,0 7 0 0,0-4 0 0,4-2 0 16,-4 5 0-16,4-5 0 0,-4-1 0 0,4 7 0 15,4-7 0-15,-5 7 0 0,-2-13 0 0,6 13 0 16,-3-4 0-16,6-2-8 0,1-1 8 0,0 7-8 16,3-7-22-16,4 1-4 0,0 5-1 15,0-5 0-15,0-1-100 0,7 7-20 0,0-4-4 0,-4-2-975 16</inkml:trace>
  <inkml:trace contextRef="#ctx0" brushRef="#br0" timeOffset="21213.92">26603 4786 864 0,'0'0'76'0,"-7"0"-60"0,-4 0-16 0,1 0 0 15,-1 0 221-15,1 0 42 0,-5 0 8 0,5-6 1 16,-1 6-200-16,-3-3-41 0,4 3-8 0,-1 0-2 16,-3 0-21-16,0 0 0 0,0 0-12 0,-4 0 4 15,0 3-10-15,1 3-2 0,-1-6 0 0,-3 3 0 16,-4 4 8-16,1 2 0 0,-5 7 1 0,5-7 0 15,-5-6 11-15,-2 13 11 0,-1 0-3 0,-3-4 0 16,3 4 39-16,0-4 7 0,-3 10 2 0,3-3 0 16,4-6-38-16,-4 9-7 0,4 0-2 0,0-7 0 15,0 1-9-15,-1 3 12 0,1 0-12 0,3-1 12 16,1 1-12-16,-1 0 0 0,0 3 0 0,1 0 8 16,2-6-8-16,1 2 0 0,-3 1 0 0,6 0 8 15,0 3-8-15,-3-3 12 0,0 0-12 0,-4 0 12 16,8 9-4-16,-5-13 0 0,-2 11 0 0,3-5 0 0,3-5-8 0,0 9 0 15,1-3 0-15,-1-6 8 16,4 3-8-16,3-1 0 0,-3-2 0 0,4 3 0 0,3 0 0 0,0-4 0 16,-4 1 0-16,7-3 0 0,1 2 0 0,-1-5 8 15,4-1-8-15,0 1 0 0,4-1 10 0,-1 0-10 16,-3-9 12-16,7 10-12 0,1-1 16 0,-5-3-4 16,4 4-1-16,-3-1 0 0,3-2-3 0,-4-4 0 15,-3-3 0-15,7 9 0 0,0 7 0 0,0-7 0 0,4 1 0 16,-4-1 0-16,0 0 0 0,4 1 0 0,-1 6 0 0,1-7 0 15,3 0-8-15,0 7 0 0,-3-7 0 0,6-5 0 16,1 5 0-16,0-3 0 0,-4 1 0 0,3-4 0 16,-3-3 11-16,4 6 0 0,0-6 0 15,-1 0 0-15,1 0-3 0,0 0-8 16,-1-6 12-16,1 6-4 0,0 0 21 0,-4-10 4 0,3 10 1 16,1 0 0-16,0-6-26 0,3 6-8 0,-7-3 0 15,7-3 0-15,-3 6 11 0,-1-4-11 16,1-2 10-16,0 6-10 0,3-3 10 0,-4 3-10 0,5-6 10 0,-1 6-10 15,0-3 0-15,0-4 0 0,4 4 0 0,-8-3 0 16,1 0 0-16,-4 3 0 0,4-4 0 0,-1 4 0 16,1-6 10-16,-4 2-1 0,7-2 0 0,-7 6 0 15,4-3 28-15,0-4 6 0,-4-5 1 0,3 5 0 16,1 1-44-16,0-1 0 0,-4 1 0 0,3-1 0 0,1-5 0 16,0 5 0-16,-1-2 0 0,5-4 0 0,-1 1 0 0,0 5 15 15,0-2-4-15,0-4-1 0,0 0-10 0,4-3 0 16,0 1 0-16,-1 2 0 0,-2 3 0 0,-1-5 0 15,4-4 0-15,-4 3 0 0,0 0 0 0,0 0 0 16,0 0 0-16,0-6 0 0,1 6 0 0,-1 4 0 16,-4-4 0-16,4 0 0 0,-3 0 0 0,3 4 0 15,-3-4 0-15,3 3 0 0,4 7 0 0,-1-10 0 16,5 3 0-16,-5 4 0 0,8 2-12 16,-4 1 12-16,1-1-10 0,2 1 10 0,1-3 0 0,0 2-9 15,-7 7 9-15,3-3 0 0,0-4 0 0,0 10 8 16,-3-9 0-16,0 6 0 0,-1-4-8 0,1 1 0 15,-7 3-11-15,3 3 11 0,0-6 0 0,0 3 0 16,-3 3 0-16,-4 0 0 0,0 0-12 0,0 0 12 0,0-7-13 0,0 7 5 16,0 0 8-16,-3 7 0 0,0-7 0 0,-11 0 0 15,0 0 0-15,7 0 0 0,0 0 0 0,0 0-8 16,-7 0 8-16,0 0 12 0,0 0-2 0,0 0-1 16,0 0-20-16,0 0-4 0,0 0-1 0,0 0 0 15,7 0 16-15,-7 0 0 0,0-7 0 0,0-2 0 16,-4 6 9-16,1-3 5 0,-1-4 1 0,1 1 0 15,-4 2-25-15,0 4-5 0,3-6-1 0,-3 3 0 16,-4-7 16-16,8 4 0 0,-8-4 0 0,1 4 0 16,-1-1 0-16,1 1 0 0,-5 0 0 0,1-1 0 15,0 1 0-15,-3 2 0 0,-1 4 0 0,-3-6 0 16,-4 3-12-16,0 6-4 0,1 0 0 0,-5-10 0 16,1 1 16-16,0 9 16 0,-4-10-3 0,4 4-1 15,3 3-12-15,1-3 0 0,-1 3 0 0,0-4 0 16,4 4 0-16,0-6 0 0,0 3 0 0,3-4 0 15,-3 1 0-15,0 2 0 0,3 4 0 0,-3 3 0 16,3 0 0-16,1-6 0 0,-8 6 0 0,0 0 0 0,4 0-9 0,-7 6-2 16,0-6 0-16,-4 3 0 0,4 4-8 0,3-1-1 15,0-3-1-15,1 3 0 0,-1-2 12 0,4 2 9 16,0-3-12-16,3-3 12 16,4 0-156-16,0-3-24 0</inkml:trace>
  <inkml:trace contextRef="#ctx0" brushRef="#br0" timeOffset="22410.05">26338 5128 946 0,'0'0'42'0,"0"0"9"0,0 0-41 0,0 0-10 0,0 0 0 0,0 0 0 16,0 0 104-16,-7 6 20 0,0-6 3 0,7 0 1 16,-3 0-66-16,3 0-13 0,-11 0-2 0,11 0-1 15,-3 4-25-15,3-4-5 0,-11 0 0 0,4 0-1 16,0-4-7-16,7 4 0 0,0 0-8 0,-7 4 12 16,7-4 26-16,-7-4 5 0,0 4 1 0,7 0 0 15,-4 0-13-15,4 0-3 0,-10 4 0 0,3 2 0 16,0-6-11-16,-4 9-2 0,4-9-1 0,0 10 0 0,0-4-14 15,-4 3 0-15,4 1 8 0,0-1-8 16,0 0 0-16,0 1 9 0,0-4-9 0,0-3 8 0,0 7-8 0,3-1 0 16,-3-3 0-16,7-6 0 0,0 0 12 0,0 4 0 15,0-4 0-15,0 0 0 0,0 0-12 0,0 0 0 16,0 0 0-16,4 6 0 0,-4-6 0 0,7 6 0 16,0-6 0-16,0 0 0 0,4-6 8 0,-1 6 0 15,-3 0 0-15,0 0 0 0,4-6-8 0,-1 2 8 16,1-2-8-16,-4 6 8 0,0-3 0 0,0-3-8 15,0 6 12-15,-7 0-4 0,7-10-8 0,-7 10 0 0,0 0 9 16,0 0-9-16,4-3 0 0,-4 3 9 16,0 0-9-16,0 0 0 0,3-6 10 0,-3-4-10 15,4 4 8-15,-1 3-8 0,-3 3 0 0,0 0 0 16,0-9 8-16,0 2-8 0,4 4 0 0,-4 3 0 16,0 0 0-16,0 0 0 0,0-9 0 0,0 9 0 0,0 0 0 15,0 0 0-15,0 0 0 0,0 0 0 0,-11 0 0 0,4 0 0 16,0 0 12-16,0 0 0 0,0 3 0 0,0 3 0 15,0-3-12-15,0 4 0 0,-4 2 0 0,4-6 8 16,0 3-8-16,0 4 0 0,0-4 0 0,0-3 0 16,0 7 0-16,3-4 0 0,4-6 0 0,0 0 0 15,0 0 0-15,0 0 0 0,0 0 0 0,0 0 0 16,0 0 0-16,0 0 0 0,8 3 0 0,2 3 0 16,-3-6 0-16,0 4 12 0,0-4-12 0,4-4 12 15,-4 4-12-15,4 0 0 0,-1 0 0 0,1-6 8 0,-1 6 4 16,1 0 0-16,3-3 0 0,-3-3 0 15,-1 6-27-15,4 0-5 0,-3 0 0 0,-1 0-1 0,1-10 21 0,-4 7 0 16,0-3 0-16,0 6 0 0,-3-10 0 0,-1 4 10 16,-3 6-1-16,0 0 0 0,0 0-9 15,0 0 0-15,0 0 0 0,0 0 0 0,0-3 0 16,-3-3 0-16,-1 3 0 0,-3-4 0 0,4 4 0 0,3 3 0 16,-7 0 0-16,7 0 0 0,-8-6 0 0,8 6 0 15,-7 0 0-15,0 0 0 0,7 0 0 0,-7 0-12 16,7 0 2-16,-3 6 1 15,-4-3 9-15,7-3 0 0,-7 0 0 0,7 0 0 0,-7 7 0 0,7-7 0 16,-7 3 0-16,7-3-652 16,0 0-123-16</inkml:trace>
  <inkml:trace contextRef="#ctx0" brushRef="#br0" timeOffset="26397.08">28942 986 1681 0,'0'0'36'0,"0"0"8"16,0 0 2-16,0 0 2 0,0 0-38 0,0 0-10 0,0 0 0 0,10 0 0 15,1-3 58-15,0 6 10 0,-1-3 1 0,-3 0 1 16,4 0-32-16,-4 0-6 0,4 9-2 0,-11-9 0 16,0 0 2-16,7 0 1 0,0 10 0 0,0-1 0 15,-4-3 6-15,1-3 1 0,-1 7 0 0,-3 2 0 0,0 1-11 0,0 3-1 16,4-4-1-16,-4 1 0 0,3 9-15 0,-3-7-2 15,0 4-1-15,4 0 0 0,-1 0-9 0,1 6 8 16,-4 0-8-16,3 0 8 0,1-3 6 0,-1-3 1 16,5 6 0-16,-8 3 0 0,3-3 1 0,1 3 1 15,-4-3 0-15,0 10 0 0,-4-7-4 0,4-3-1 16,-3 3 0-16,-1 1 0 0,0-4-4 0,-3 3 0 16,4-9-8-16,-4 6 12 0,0 0-12 0,0-13 9 15,0 4-9-15,0 3 8 0,0-3-8 0,0-4 8 0,-4 4-8 16,0-7 8-16,4 7-8 0,-3-7 0 15,-1 1 9-15,1-1-9 0,-1 1 15 0,0-1-2 16,-3-9 0-16,0 9 0 0,0-2-13 0,-4-4 0 0,4-3 0 16,-7 0 0-16,0 0 0 0,3 0 0 15,1 0 0-15,-1 0 0 0,-7 0 9 0,4-3-1 16,0 3 0-16,-4-10 0 0,4 4-8 0,4-3 0 0,-5-1 0 16,5 1 8-16,-1-1-8 0,4 1 0 0,0 3 9 0,0-7-9 15,-4-3 0-15,8 10-15 0,-5-3 3 0,5 6 0 31,-4-7-33-31,3 4-7 0,1-3 0 0,2-1-1 0,-2 7-110 0,3-3-21 0,0-4-5 16</inkml:trace>
  <inkml:trace contextRef="#ctx0" brushRef="#br0" timeOffset="26926.98">29545 763 864 0,'0'0'38'0,"7"-9"8"0,-3-1-37 0,3 4-9 15,0-3 0-15,3 5 0 0,1-11 65 0,0 15 11 0,-4-13 3 0,0 1 0 16,0 12 13-16,0-10 4 16,-7 10 0-16,0 0 0 0,0 0 8 0,0 0 3 0,0 0 0 0,0 0 0 15,0 0-3-15,0 0-1 0,-11 7 0 0,4-4 0 16,0-3-55-16,0 6-10 0,-4 13-2 0,4-10-1 16,0 1-13-16,-3-1-2 0,3 7-1 0,0 2 0 15,-4 1-19-15,4-3 0 0,-4 12 0 0,4-9-9 16,-3 6 36-16,-1 3 7 0,-3 7 2 0,0-7 0 15,-4 13-21-15,1-4-4 0,-4 7-1 16,-1 0 0-16,-2 0-2 0,6-6-8 0,-3 6 12 16,0 0-4-16,3-10-8 0,0 4 0 0,4-1-10 0,4-2 10 15,-1 2 19-15,4 4 9 0,0 3 3 0,4 0 0 16,-5-6-31-16,5-4 0 0,3-3 0 0,0 10 0 16,0-13 0-16,0 7 0 0,0-7 0 0,0 0 0 15,3-3 0-15,-3 4 0 0,4-4 0 0,0 3 9 0,-1-9-9 0,4 3 0 16,0 0 0-16,4-3 0 15,-1-7-40-15,1 1-11 0,0 2-1 0,3-5-1 16,3-7-7-16,8 6 0 0,0-2-1 0,-1-7 0 16,5 0-139-16,-1 0-28 0,0 0-6 0,0-7-1 0</inkml:trace>
  <inkml:trace contextRef="#ctx0" brushRef="#br0" timeOffset="27533.54">29937 1111 172 0,'0'0'8'0,"0"0"1"16,0 0-9-16,0 0 0 0,0 0 0 0,0 0 0 16,0 0 356-16,0 0 68 0,0 0 15 0,0 0 2 0,0 0-315 15,0 0-63-15,0 0-13 0,-7 10-2 0,7-10-8 0,-14 6-2 16,3 6 0-16,-3 1 0 0,0-1-14 15,0 4-4-15,-4-3 0 0,0 2 0 16,-3 14-4-16,4-14-2 0,-5 4 0 0,5 6 0 16,-1-3 0-16,0 3 0 0,4 0 0 0,0-6 0 15,4 9 9-15,-1-3 1 0,4 4 1 0,-4-11 0 0,8 8-7 0,-1-1-2 16,1-7 0-16,3 11 0 0,3-11 8 0,1 4 0 16,3-3 1-16,0-6 0 0,4 9-25 0,3-10-12 15,3 4 0-15,1-7 1 0,3-6-1 0,4 10 0 16,0-13 0-16,3 3 0 0,0 3 12 0,0-6-10 15,-3-6 10-15,3 6-10 0,-3-3 10 0,0-3 0 16,-1-4 0-16,-3 1 0 0,1-7 0 0,-5 7 0 0,1-7 0 0,-4-3 0 16,0-3 8-16,0-3-8 15,-7 0 8-15,4 0-8 0,-8-3 23 0,-3 0 0 0,4 3 0 0,-8-4 0 16,4 1-23-16,-3 3-13 0,-4-3 1 0,0 0 1 16,-4 3 11-16,4-1 0 0,-4-2-9 0,4 3 9 15,-7 0-10-15,4-3 10 0,-1 6-13 0,-3 0 5 16,0 3-11-16,0 0-1 15,0 13-1-15,-7-3 0 16,3 6-45-16,0-4-9 0,1 7-1 0,-5 0-569 0,5 0-114 0</inkml:trace>
  <inkml:trace contextRef="#ctx0" brushRef="#br0" timeOffset="28117.86">29782 1334 921 0,'0'0'82'0,"0"0"-66"0,0 0-16 0,0 0 0 15,0 9 151-15,0 1 26 0,0-4 6 0,0 3 1 16,0-6-101-16,3 10-20 0,-3-10-4 0,4 6-1 16,3 1-40-16,0-4-8 0,-4 4-2 0,8-7 0 15,-1 3 6-15,4-3 1 0,-3-3 0 0,3 6 0 16,0-6-15-16,4 7 0 0,-4-4 8 0,4-3-8 0,-4 0 0 0,0 0 0 16,0-3 0-16,4-4-10 15,-8 7-126-15,4 0-26 0,8-6-5 0,-22 6-495 0</inkml:trace>
  <inkml:trace contextRef="#ctx0" brushRef="#br0" timeOffset="28391.13">30275 1638 1976 0,'0'0'88'0,"0"0"17"0,-3 9-84 0,3 1-21 0,0-1 0 0,0 4 0 16,0-1 0-16,0-2 8 0,0 5-8 0,0-5 0 16,0-1 0-16,0 10 0 0,-4-3 0 0,-3-7 0 15,4 0 0-15,-1 10 0 0,1-9 0 0,-1 5-8 16,1-5 0-16,-1-1 0 0,1 1 0 0,-4-1 0 15,3 0-33-15,0 1-7 0,-3-4 0 0</inkml:trace>
  <inkml:trace contextRef="#ctx0" brushRef="#br0" timeOffset="29272.37">30960 1077 1792 0,'0'0'40'0,"0"0"8"0,0 0 1 0,0 0 1 0,0 0-40 0,0 0-10 0,0 0 0 0,0 0 0 16,0 0 24-16,0 0 2 15,0 0 1-15,0 0 0 0,0 0-6 0,-4 6-1 16,1-3 0-16,-8 13 0 0,1-7-3 0,-5 7-1 0,1 9 0 0,0-13 0 16,-3 14-2-16,-1-8-1 0,4 1 0 0,-4 6 0 15,1-9-5-15,2 6-8 0,5-3 11 0,3 6-11 16,-4 3 8-16,4-6-8 0,4 0 0 0,3-3 0 16,-4 6 8-16,8-6-8 0,-1-1 0 0,4-2 0 15,4 3 0-15,3-3 10 0,4-7-10 0,-1 0 8 16,4 1 0-16,1-1 0 0,2 1 0 0,4-4 0 15,-3-6 1-15,3 0 0 0,-3 0 0 0,0 0 0 16,-1 0 11-16,1-6 1 0,-4-13 1 0,0 9 0 0,-3 1-13 0,0-7-9 16,-4-2 12-16,0-8-12 0,0 8 12 0,0-11-4 15,-3 4 0-15,-1-3-8 0,-3 0 12 0,-3 0-4 16,-1 3 0-16,-3-10-8 0,0 7 12 0,-3-7-12 16,-1 10 12-16,-6-3-12 0,3 0 9 15,-4 3-9-15,-3 0 0 0,0 6 9 16,-4 6-30-16,1 1-7 0,-1-1 0 0,0 4-1 15,1-7-171-15,-1 7-35 0,1 6-6 0,2-4-2 16</inkml:trace>
  <inkml:trace contextRef="#ctx0" brushRef="#br0" timeOffset="30137.74">30755 1252 403 0,'0'0'17'0,"0"0"5"0,0 0-22 0,0 0 0 16,0 0 0-16,0 0 0 0,0 0 319 0,0 0 59 15,0 0 12-15,0 0 2 0,0 0-262 0,0 0-53 16,0 0-10-16,0 0-3 0,0 0-46 0,0 0-10 16,11 3-8-16,-4-3 12 15,3 13-12-15,5-13 0 0,-5 3 0 0,4-3 0 0,0 0 0 0,0 6 0 16,1-6-10-16,2 0 10 0,1 0-12 0,3 0 12 16,0 0-13-16,-3 0 5 15,10 0-27-15,-3 0-5 0,-1 0 0 0,1 0-1 16,-4-6 12-16,0 6 2 0,-3 0 1 0,0 0 0 15,-1-3-34-15,-3 3-8 0,1 0 0 0</inkml:trace>
  <inkml:trace contextRef="#ctx0" brushRef="#br0" timeOffset="30621.45">31291 1487 864 0,'0'0'38'0,"0"0"8"0,0 0-37 0,0 0-9 15,0 0 0-15,0 0 0 0,7 0 187 0,1 0 35 16,-5-3 7-16,4 3 2 0,-7 0-131 0,7-6-25 16,0 3-6-16,0-3-1 0,0-4-37 0,4 7-8 15,-4-3-2-15,0-4 0 0,0 10-8 0,0-6-1 16,0 3-1-16,0-3 0 0,0 6-11 0,0-3 0 16,0 3 0-16,0 0 0 0,-7 0 0 0,0 0 0 15,0 0 0-15,4 3 0 0,3 6 0 0,-7-3 0 16,0-6 0-16,0 10 0 0,-3-1 0 0,-1 7 0 15,-3-7 0-15,-4 7 0 0,1-3 0 0,-4 2-12 16,-4-2 4-16,0 2 8 0,1 14-23 0,-1-11 3 0,0 8 1 0,1-1 0 16,3-13 0-16,0 4 0 0,3 3 0 0,0-4 0 15,4-5 19-15,4-1 0 16,-4 10 0-16,7-13 0 0,0 4 0 0,0-10 0 0,0 0 0 0,7 9 0 16,3 0 0-16,1-2 0 0,3-4-9 0,0 3 9 15,0-3-34 1,8-3-1-16,-1 10 0 0,3-10-765 0</inkml:trace>
  <inkml:trace contextRef="#ctx0" brushRef="#br0" timeOffset="31070.82">31545 619 172 0,'0'0'16'0,"-7"-6"-16"0,-3 2 0 0,3-2 0 16,3-3 217-16,-3-1 41 0,0 10 8 0,0-9 2 16,7 9-189-16,0 0-38 15,-7 0-7-15,7 0-2 0,-7 0-4 0,7 0 0 0,0 0-1 0,-4 9 0 16,1 1 5-16,6-1 0 0,4 1 1 0,4 5 0 16,3 4 24-16,0 6 5 0,4-6 1 0,3 0 0 15,0 6-22-15,4 3-4 0,0-3-1 0,-1 3 0 16,1 1-25-16,3 5-11 0,-3 1 8 0,0 2-8 15,-1-2 0-15,1 9 0 0,-4 0 0 0,-7 3 0 16,4-4 0-16,-8 1 12 0,-2 3-2 0,-8 7 0 16,0 5-10-16,-8-5 0 0,1-1 0 0,-3 0 0 31,-8 4-133-31,1-13-19 0,-5-1-4 0,1 4-300 0,-3-12-59 0</inkml:trace>
  <inkml:trace contextRef="#ctx0" brushRef="#br0" timeOffset="31503.78">30395 1773 1267 0,'7'-3'112'15,"-7"3"-89"-15,0 0-23 0,7 3 0 0,1-3 100 0,2 9 15 16,-3-3 3-16,0 4 1 16,0-1-95-16,0 10-24 0,4 3 0 0,-1-9 8 15,-6 12-8-15,3-7 0 0,0 11 0 0,-3-10 0 16,-4 6-133-16,-4 3-25 0,-3 31-5 15,-7-15-1-15</inkml:trace>
  <inkml:trace contextRef="#ctx0" brushRef="#br1" timeOffset="45312.08">1573 11625 1191 0,'0'0'52'0,"0"0"12"0,0 0-51 0,0 0-13 15,0 0 0-15,0 0 0 0,0 0 54 0,0 0 8 0,0 0 2 0,0 0 0 16,4-3-20-16,-4-3-4 0,3-3-1 0,5 6 0 16,-8-4-10-16,0 4-1 0,0 3-1 0,3-6 0 15,4-4 12-15,-3 1 2 0,-4 3 1 0,0 3 0 16,0-4 19-16,0 4 4 0,3-6 1 0,-3 9 0 15,0-6-19-15,0 6-4 0,7-10-1 0,-7 7 0 16,4-3-22-16,3-4-5 0,3 4-1 0,-3-3 0 16,0-1 5-16,8 1 1 0,-5-1 0 0,4 1 0 15,-3 0-4-15,-1 2-1 0,1-2 0 0,3 0 0 16,-3 5 13-16,-4-2 2 0,3-3 1 0,-3 9 0 16,8-7-31-16,-5 4 0 0,1 3 0 0,3 0 0 15,-4 0 0-15,5 0 0 0,-1 0 0 0,0 0 0 16,3 0 0-16,-3 10 0 0,1-4 0 0,-5 3 0 15,4-5 0-15,-3 5 0 0,3 0 0 0,-3 1 0 16,-1 5 0-16,4 1 0 0,-3-3 0 0,-1 2 0 0,1 4 0 16,0 6 8-16,-8-6-8 0,8 0 0 0,-11 0 8 0,3-1-8 15,4 8 11-15,-7-1-11 0,0 0 13 0,0-3-4 16,0 3-1-16,0 3 0 0,-7-3-8 0,4 3 0 16,3-3 9-16,-7 4-9 0,3 5 0 0,1-6 0 15,-4-3 0-15,3 10 8 0,-7-7-8 0,8 0 0 16,-8-3 8-16,1 1-8 0,-1-5 8 0,1 5-8 15,-5-8 8-15,5 7-8 0,-4-6 8 0,0-3-8 16,-8 3 8-16,8 0-8 0,-7-4 8 0,7-2-8 0,0 2 8 16,-7 1-8-1,-4-3 12-15,0-7-3 0,4 3 0 0,0-5 0 0,3 2-9 0,-3-6 0 0,7 3 0 0,-7-3 8 16,7 0-8-16,0-3 0 16,-4 3 9-16,4-6-9 0,3 6 0 0,8-10 0 15,-11 7 0-15,7-3 0 0,3-4 16 0,-3 1 0 0,4-1-1 16,3-5 0-16,0 5-31 0,0 1-7 0,0 0-1 0,3-1 0 15,4 1 16-15,-3 3 8 0,3-4-10 0,7 1 10 16,-3 6-11-16,3-4 11 0,0-2-12 0,7-1 12 16,0 4-11-16,4 3 11 0,-8-3-10 0,5 3 10 15,2-4 0-15,-3 7 0 0,-3-3-8 0,3 3 8 16,0 0 0-16,-6 3 0 0,6 7 0 0,-7-4 10 16,-4 3-10-16,4 1 0 0,-3-1 9 0,0 1-9 15,-8-1 10-15,8 1-2 0,-1-4-8 0,-6 3 12 16,3 1-12-16,-4-1 9 0,1-3-9 0,3-3 8 0,4 7-8 15,-8-4 0-15,-3 3 0 0,11-2 0 0,-8-4-18 0,4 6-6 16,-3 1 0-16,-4-10-1 16,7 0-28-16,-4 6-6 15,8-6-1-15,-7 0 0 0,-4 0-122 0,10-6-25 0</inkml:trace>
  <inkml:trace contextRef="#ctx0" brushRef="#br1" timeOffset="46247.28">2085 10970 1094 0,'0'0'97'0,"0"0"-77"0,0 0-20 0,0 0 0 15,0 0 180-15,0 0 33 0,0 0 7 0,0 0 0 16,0 0-152-16,0 0-32 0,0 0-5 0,0 0-2 15,7 3-29-15,4 4 0 0,-11-7 0 0,3 9 0 16,8-3 0-16,-8 4 0 0,8-1 0 0,-1 4 0 0,-6-4 15 0,6 0 3 16,1 7 1-16,0 3 0 0,3 0 9 0,0 6 1 15,7-6 1-15,-7 6 0 16,7 3-7-16,4-3-2 0,-4 9 0 0,4-5 0 16,0 8-1-16,-1 4 0 0,1-3 0 0,0 6 0 0,-1 0-8 15,1 3-3-15,-4-4 0 0,4 1 0 0,-11 3 3 16,0-6 1-16,4-3 0 0,-4-1 0 0,-4-2 12 0,1-1 3 15,3 1 0-15,-3-1 0 0,-8-2-9 0,4 2-2 16,-3 1 0-16,-4 2 0 0,3-2-9 0,-3 2-8 16,-3 4 9-16,3-3-9 0,-4-4 10 0,-6 4-10 15,3-4 10-15,-4 1-10 0,4 3 8 0,-4-10-8 16,1 6 0-16,-4-5 0 0,3 2 8 0,1-9-8 0,-1 3 0 0,0-6 9 16,4 0-9-16,-3-4 0 0,-1-5 0 0,1-1 0 31,-4 0-83-31,3-2-9 0,-3-7-1 0,-4-7-967 0</inkml:trace>
  <inkml:trace contextRef="#ctx0" brushRef="#br1" timeOffset="48440.29">3743 11478 403 0,'0'0'36'0,"0"0"-36"16,0 0 0-16,0 0 0 0,0 0 167 0,0 0 26 15,0 0 6-15,0 0 1 0,0 0-116 0,0 0-22 16,0 0-5-16,0 0-1 0,0-6-28 0,0 6-5 15,7-10-2-15,-7 7 0 0,0-3-21 0,0 6 8 16,0-9-8-16,0 9 0 0,0 0 12 0,0-7-3 16,0 7 0-16,0 0 0 0,-7-9 25 0,7 9 5 15,0 0 1-15,-4-3 0 0,4 3 14 0,-3-6 3 16,3 6 1-16,-7-10 0 0,7 10-4 0,-4 0-1 16,-3-3 0-16,7 3 0 0,-3-6-1 0,-1-1 0 15,-3 4 0-15,4-3 0 0,3 3-24 0,-7-3-4 16,3 2-2-16,-3-2 0 0,3 6-12 0,1-3-2 15,-4-3-8-15,3 6 12 0,-10 0-12 0,7 0-8 0,4 0 8 0,-8 0-13 16,-3 0 13-16,3 6 0 0,-3-3 0 0,4 3-9 16,-8-6 9-16,4 4 8 0,0 2-8 0,0-3 11 15,3 3 11-15,-3-6 2 0,3 10 1 0,-3-4 0 16,4 3-1-16,-1 1-1 0,1-1 0 0,-1 1 0 16,0 5-8-16,4 4-2 0,-3-6 0 0,-1 12 0 15,1 3-13-15,-1-3-15 0,0 0 3 0,-3 3 1 16,0 1 11-16,4-1 0 0,-4 6 0 0,3-5 0 15,-3 5 0-15,3 0 0 0,8-5 0 0,-8 2-8 16,4-3 8-16,4 1 0 0,-4-1 0 0,3 3 8 16,0-3 6-16,4 1 2 0,0-1 0 0,0-3 0 15,4 9 0-15,0-5 0 0,3-1 0 0,3-3 0 16,1 3-7-16,-4-9-1 0,3 6 0 0,4 0 0 16,4-6-8-16,0 0 10 0,3 0-10 0,0-4 10 15,-7 4-10-15,7-3 0 0,-3-4 0 0,3 4 8 16,0-7-20-16,4 1-4 0,-7-1 0 0,3-3-1 15,0-2-14-15,4-4-2 0,-8 6-1 0,5-6 0 16,-1 0 6-16,-4-6 0 0,4 6 1 0,1 0 0 16,-5-10-24-16,1 10-5 0,0-9 0 0,-1 9-1 15,8-10-119-15,-11 1-23 0,21 0-5 0,-10-7 0 0</inkml:trace>
  <inkml:trace contextRef="#ctx0" brushRef="#br1" timeOffset="48951.92">4230 11955 1036 0,'0'0'46'0,"0"0"10"0,-7-10-45 0,3 7-11 0,4 3 0 0,-3-6 0 16,3 3 302-16,0 3 58 0,-7-6 12 0,3 6 3 16,4-4-303-16,-7-2-60 0,4 6-12 0,-8 0 0 15,7 6-16-15,-6-2 0 0,-1 2-1 0,1-3 0 16,-1 6-15-16,-3 1-2 0,0 5-1 0,0 1 0 16,3-3 16-16,1 5 3 0,-5 8 1 0,5-1 0 0,-1-3 15 15,1 3 0-15,6 3 0 0,-6 6 0 0,3-9 0 0,3 10 0 16,1-7 12-16,3-3-12 0,0 3 0 0,0-9 0 15,3 6 0-15,1-6 0 16,3 0 0-16,3-3 0 0,1-7 13 0,-4 1-4 0,3-1-9 16,1 0 0-16,3-9 0 0,-3 0 0 15,3-9-11-15,3 9-4 0,-2-9-1 0,-1-1 0 0,-4 1 16 0,4-7 0 16,-3 3 0-16,0-2 0 0,-1-1 13 0,1-3 3 16,-11-6 0-16,7 6 0 0,0-9 2 0,-7 3 1 15,3 3 0-15,-3-3 0 0,-3 0-11 0,3-3-8 16,0 9 9-16,-7-6-9 0,3 6 0 0,1 0 8 15,-4 4-8-15,3-4 0 0,-6 3 0 0,2 7 11 16,5-4-11-16,-1 1 10 0,-6 2 3 0,10 7 1 0,-11-3 0 0,11 6 0 16,-3-3-14-16,3 3-10 0,-7 0 2 0,3 0 0 31,4 0-148-31,-10 0-30 0,10 0-6 0,-15 3 0 0</inkml:trace>
  <inkml:trace contextRef="#ctx0" brushRef="#br1" timeOffset="49463.94">4713 11980 2181 0,'0'0'48'0,"0"0"9"0,0 0 3 0,0 0 2 0,-3-10-50 0,-4 10-12 16,-1-6 0-16,5 6 0 0,-1-3 20 0,1 3 0 16,-4-6 1-16,3 6 0 0,-10-3-21 0,7-4 0 15,4 7 0-15,-11 0 0 0,6 0 0 0,-2 0 0 16,-1 0 0-16,4 7-8 0,-3-4-4 0,-4 3 0 16,3 3 0-16,0 1 0 0,-3 6 12 0,4 2-13 15,-4 1 5-15,-8 0 8 0,8 6-11 0,-3 3 11 16,3-3-8-16,-1 4 8 0,1-1 0 0,4-3-8 15,-1 3 8-15,8-3 0 0,-4 3 0 0,7-3 0 16,0-6 0-16,7 0 0 0,-4-3 0 0,8 3 9 16,-1-10-9-16,-3 7 0 0,4-13 10 0,7 3-10 15,-11 4 8-15,3-10-8 0,1 0 0 0,-1 0-9 16,1-7 0-16,3 4 0 0,7-3 9 0,-7-4 0 16,0 1 0-16,8 0-8 0,-12-1 8 0,4-5 11 0,0-4-3 0,1 6 0 15,2-9 12-15,-10 3 1 0,4-3 1 0,-1 1 0 16,1-1-8-16,0-4-2 0,-1 1 0 0,-10 7 0 15,7-8 0-15,0 5 0 0,-7-5 0 0,-7 8 0 16,7 2-4-16,0-3-8 0,-7 3 11 0,7 7-11 16,-10 0 33-16,3-1 0 0,-4 10 0 0,4-3 0 15,-4-3-51-15,-3 6-10 0,4 0-3 16,3 6 0-16,-4-3-29 0,4 4-7 0,-4-4-1 0,11 3-594 16,0-6-119-16</inkml:trace>
  <inkml:trace contextRef="#ctx0" brushRef="#br1" timeOffset="49850.48">4953 12425 1904 0,'0'0'84'0,"0"0"18"0,0 0-82 0,0 0-20 16,0 0 0-16,0 0 0 0,0 0 62 0,0 0 8 0,0 0 2 0,0 0 0 16,0 0-43-16,0 0-8 0,7-6-1 0,-14-4-1 15,7 1-9-15,0 0-2 0,-4-10 0 0,-3 9 0 16,4-5-8-16,-8 5 12 0,8-9-12 0,-8 4 12 16,1-4 6-16,6-6 2 0,-6 6 0 0,-1 7 0 15,4-4 22-15,0-3 5 0,0 3 1 0,3 4 0 16,-3-4 10-16,7-3 2 0,-3 4 1 0,3-4 0 15,0 0-26-15,3 3-6 0,4-2-1 16,-7-1 0-16,11 3-19 0,-8 4-9 0,4-4 8 0,0-3-8 16,4 10 0-16,0-7-12 0,3 7 0 0,0-1 1 31,-4 1-21-31,8 2-5 0,-4 4-1 0,-3-3 0 0,3 3-31 0,0 3-7 0,-7 0 0 16,7 3-1-16,0 3-103 0,-3-3-21 15,3 4-4-15,0 2-659 0</inkml:trace>
  <inkml:trace contextRef="#ctx0" brushRef="#br1" timeOffset="50969.75">5652 12017 864 0,'0'0'38'0,"0"0"8"0,0 0-37 0,0 0-9 0,0 0 0 0,0 0 0 16,-8-3 207-16,8-3 39 0,0 6 8 0,0 0 2 15,-7-9-193-15,4 9-39 0,-4-10-7 0,0 7-1 16,3-3 5-16,-3 6 2 0,0-10 0 0,4 10 0 15,-8-6-12-15,7 3-3 0,-6-3 0 0,-4 6 0 0,7-3 20 0,3-4 3 16,-6 4 1-16,-4-3 0 0,3 3 5 0,-3-3 2 16,3 6 0-16,1 0 0 0,-4 6-12 0,3-3-3 15,-7-3 0-15,11 9 0 0,-10 1-12 0,3-4-2 16,-4 3-1-16,7 10 0 0,1-3-9 0,-4 3 0 16,-8 0 0-16,8 9 0 0,-3-3-8 0,3 0 8 15,-4 3 0-15,7-3 0 0,1 3 0 0,-1-2-9 16,8-4 9-16,-8 3 0 0,11-7 0 15,-7 7 0-15,7-6 0 0,0 0 0 0,0-3 0 0,0-1 0 16,7-2 0-16,-3-4 0 0,3 1 0 0,-4-1 0 16,8-2 0-16,-1 2 0 0,1-9 16 0,3 6-4 15,-3-12 0-15,6 6 0 0,-3-3 12 0,4-10 3 16,0 4 0-16,-1-1 0 0,8-8-17 0,-11 2-10 16,7-3 12-16,4 0-12 0,-11 0 10 0,7-6-10 0,-3-3 8 15,0 3-8-15,-4-3 12 0,-4 0-4 0,8-7 0 0,-8 1 0 16,1-4 11-16,0 0 1 0,-8-2 1 0,4 2 0 15,-3 0 3-15,-1-2 1 0,-3 2 0 0,0-6 0 16,-3 0-13-16,3 7-4 0,-4-4 0 0,-3 3 0 16,4 4 6-16,-4-4 1 0,-1 4 0 0,8-1 0 15,-10 7-15-15,3 3 9 0,3 6-9 0,-3 0 8 16,0 0-27-16,7 4-5 0,-7 5-2 0,4 1 0 16,-8-1-118-16,8 7-23 0,3-3-5 0</inkml:trace>
  <inkml:trace contextRef="#ctx0" brushRef="#br1" timeOffset="51234.76">5891 12168 2602 0,'0'0'57'0,"7"16"12"0,-7-4 3 0,4 10 1 0,3-3-58 0,-7 0-15 16,7 0 0-16,-7-1 0 0,4 1 0 0,-4 6 0 16,0-9 0-16,0-3 0 0,0 2 0 0,0 1 0 15,-4-4 8-15,4-2-8 0,0-4 0 0,-3 4-10 16,3-10 2-16,0 0 0 16,-4 0-16-16,4 0-4 0,-11 0 0 0,4 0 0 15,0-7-101-15,0-2-21 0,4-4-4 0,-8-2-488 0,1-4-98 0</inkml:trace>
  <inkml:trace contextRef="#ctx0" brushRef="#br1" timeOffset="51383.88">5849 11792 2242 0,'0'0'100'0,"0"0"20"0,0 0-96 0,0 0-24 0,0 0 0 0,0 0 0 16,0 0 56-16,0 0 8 0,0 0 0 0,4 9 1 15,3-3-65-15,-4 4 0 0,8-1-16 0,-11 1 4 16,3-7-181-16,1 6-36 0</inkml:trace>
  <inkml:trace contextRef="#ctx0" brushRef="#br1" timeOffset="51703.03">6018 12177 1814 0,'0'10'40'0,"4"5"8"0,-4 1 1 0,7-3 3 0,0 2-42 0,0-5-10 16,-7 9 0-16,11-10 0 0,-4-3 13 0,0-3 1 16,3 7 0-16,-6-10 0 0,3 0-14 0,0 0-15 15,4 0 3-15,-11 0 1 0,0 0-1 0,7-3-1 16,-4-7 0-16,1 1 0 0,-1-1 69 0,-3-5 13 15,-3-1 3-15,6 4 1 0,-3-10 22 0,4 3 4 16,-4 0 1-16,0-6 0 0,3 3-48 0,4-3-10 16,-3 0-2-16,-4 6 0 0,7-6-17 0,-7 6-4 15,7 7-1-15,0-4 0 0,4 6 10 0,-8 1 1 16,4 3 1-16,7-4 0 0,-10 10-8 0,6-3-2 16,1 3 0-16,0 0 0 0,-1 3-20 0,4 4 0 15,-3-4 0-15,3 3 0 0,-3 3 0 0,3 1 0 0,-4-1-10 0,1 1 10 16,3-1-12-16,-3 7 12 0,3 3-12 0,-4-4 12 31,1-2-45-31,3 6-3 0,-3-4 0 0,-4 4 0 16,3 0-15-16,1-3-3 0,3 2-1 0,-4-2 0 15,1-3-25-15,0 2-6 0,3-5-1 0,0-1 0 16,-4 1-95-16,5-4-19 0,2 3-4 0,-6-9-238 0,6 0-47 0</inkml:trace>
  <inkml:trace contextRef="#ctx0" brushRef="#br1" timeOffset="52117.92">6950 12024 1814 0,'7'-7'40'0,"0"-2"8"0,7 0 1 0,-11-1 3 0,5-5-42 0,-5 5-10 0,1 1 0 0,3-1 0 16,-7 1 77-16,0 0 14 0,0-1 2 0,0 4 1 15,0 3-38-15,-7-4-7 0,0 4-1 0,-1-3-1 16,5 6-28-16,-11 0-6 0,3 6-1 0,1-3 0 16,-4-3-12-16,3 7 0 0,4 2-12 0,-4 1 12 0,-3 5-10 0,4-2 10 15,-1 2-8-15,-3 4 8 0,3 0-9 0,1 6 9 16,3 0-10-16,-7-6 10 0,3 6 0 0,4-3 0 15,0 3 0-15,3 0 0 0,-3-6 13 0,7 6-1 16,0-3 0-16,0-6 0 0,7 3-4 0,-3-1-8 16,3-8 11-16,0-1-11 0,-3-3 0 0,6 4 0 15,-10-10 0-15,11 0 0 0,-1-3-20 0,4-4 0 16,-3-2-1-16,3 0 0 0,-3-7 10 0,-1 3 3 16,1-8 0-16,3 2 0 0,-7 0 8 0,0-6 0 15,4 6 0-15,-8-9 0 0,4 3 0 0,-3-4 12 0,-1 4-4 0,1-3 0 16,-1 3-8-16,1 3 0 15,3 0 8-15,-7 10-8 0,0-4 0 0,7 7 0 0,-3 9 0 16,-4 0 0-16,0 0 12 0,7 0 5 0,0 9 1 16,0 0 0-16,-4 7-7 0,4-3-2 0,4 12 0 0,-4-7 0 15,0 8 12-15,0-8 3 0,4 7 0 0,-4-6 0 16,3 6-24-16,1-6 0 0,-4 0 0 0,0 0 0 16,11-4 0-16,-11 4 0 15,3 0 0-15,1-9 0 0,-4 5-110 0,0-5-20 0,4-1-4 0,-4 0-520 16,-7-9-104-16</inkml:trace>
  <inkml:trace contextRef="#ctx0" brushRef="#br1" timeOffset="52388.2">7394 11553 1728 0,'0'0'76'0,"0"0"16"16,0 0-73-16,0 0-19 0,0 0 0 0,0 10 0 0,4 5 259 0,-1 4 48 16,4-9 9-16,-3 15 3 0,6-6-257 0,-6 6-51 15,3 3-11-15,0 6 0 0,0-5-16 0,-7 5-1 16,4 1-1-16,-1-1 0 0,-3-3 2 0,0 13 0 16,0-3 0-16,0-3 0 15,-3 6-10-15,3-7-2 0,-4-2 0 0,4 2 0 16,0-2-6-16,0-7-2 0,-7-3 0 0,7 0 0 15,-3-6-32-15,-1 0-6 0,1 0-2 0,-1-10-624 0,0 7-124 0</inkml:trace>
  <inkml:trace contextRef="#ctx0" brushRef="#br1" timeOffset="52637.56">7183 11864 403 0,'0'0'36'0,"0"0"-36"0,0 0 0 0,0 0 0 16,0 0 621-16,0 0 118 0,0 0 23 0,7 9 5 15,3-9-612-15,1 0-123 0,3 0-24 0,4 0-8 32,-4 0-37-32,7 0-11 0,4-3-3 0,-1-3 0 0,-3 6 7 0,4-10 2 0,0 10 0 0,3-6 0 15,-3-3-32-15,6 9-6 0,-6-10-2 0,0 10 0 16,3-9-24-16,-3 9-5 0,3 0-1 0,-3 0 0 15,-1-3-105-15,-6 3-22 0</inkml:trace>
  <inkml:trace contextRef="#ctx0" brushRef="#br1" timeOffset="53035.49">7828 12024 2530 0,'0'0'56'0,"14"-7"11"0,-10 7 2 0,10 0 3 0,0-3-58 15,0-3-14-15,4 6 0 0,3-9 0 16,-10 6-19-16,3-4-6 0,3-2-2 0,1-1 0 16,-11 1-11-16,7 0-2 0,-3-7-1 0,3 7 0 15,-7-7-19-15,0 6-3 0,0 1-1 0,0-4 0 0,-3 4 45 0,-1-7 9 0,1 7 2 0,-4 3 0 16,-4-4 38-16,1 1 8 0,-1 6 2 0,-3-4 0 15,0-2-5-15,-7 3-1 0,3 3 0 0,-3 3 0 16,-4-7-13-16,1 7-2 0,-1 0-1 0,1 0 0 16,-1 7-18-16,0-4 8 0,4 3-8 0,0 3 0 15,0 1 20-15,0-1-4 0,3 7 0 0,1-3 0 0,-1 8 7 16,4-2 1-16,0-6 0 0,0 12 0 0,7-6-4 0,0 6-1 16,-4 3 0-16,4-3 0 15,4 3-19-15,3-3 0 0,0 1 8 0,-7-5-8 16,7 5 0-16,0-1 0 0,4-3 0 0,-1 3 0 15,1-6-16-15,3 6-11 0,-7-7-1 16,7-2-1-16,0 0-153 0,4-4-30 0,0-2-7 0,3-4-1 0</inkml:trace>
  <inkml:trace contextRef="#ctx0" brushRef="#br1" timeOffset="53954.82">9553 11839 1695 0,'0'0'75'0,"0"0"16"0,0 0-73 0,0 0-18 0,0 0 0 0,-7-3 0 15,-3-4 9-15,10 7-1 0,0 0-8 0,-7-9 12 32,3 6-79-32,0-4-16 0,4 7-3 0,-3-3-1 15,3-3 28-15,0-3 6 0,-4 2 1 0,1 7 0 0,3 0 73 0,-4-9 15 0,-6 9 4 0,3-3 0 16,-4-3 61-16,1 2 13 0,-1-2 2 0,-3 3 1 15,0-3-3-15,0 6-1 0,7 0 0 0,-8 0 0 16,1 0-46-16,0-6-10 0,4 6-1 0,-8 0-1 16,0 6-23-16,4-6-4 0,-3 6 0 0,-1-3-1 15,0 3-39-15,1-2-7 0,3 5-1 0,-4 0-1 16,4 7 12-16,-4 0 9 0,4-4-12 0,0 7 12 16,0 6-10-16,0 0 10 0,0 4-8 0,0-1 8 15,3 6 0-15,-3-6-8 0,7 7 8 0,0-7 0 0,0 7 0 16,3-1 0-16,4-6 0 0,0-3 0 15,0 4 9-15,4-4 1 0,-1-6 0 0,4-1 0 0,4-8-2 16,-1 5-8-16,1-5 12 0,0-1-4 0,3-9-8 16,3 0 0-16,5-3 9 0,-1-6-9 0,3-4 0 0,1 1 9 15,3-13-9-15,-3 6 0 0,0-6 18 0,-4 6-3 16,11-9-1-16,-1-1 0 0,-2-2 8 0,-5-7 2 16,1 10 0-16,-4-13 0 0,0 10 12 0,-3-3 4 15,0-7 0-15,-8 3 0 0,1-6-13 0,-4 0-3 16,0-3 0-16,-4 3 0 0,1-3-11 0,-4 4-2 0,0-8-1 0,-4 14 0 15,1-7 2-15,-1 9 0 0,1-2 0 16,-4 2 0-16,0 7-12 0,0 0-14 0,0-4 3 0,-4 10 1 31,0 4-24-31,1-4-5 0,-1 9-1 0,4-3 0 16,0 7-124-16,4 6-24 0,-15-3-6 0,7 6-1 0</inkml:trace>
  <inkml:trace contextRef="#ctx0" brushRef="#br1" timeOffset="54369.75">9698 11989 979 0,'0'0'43'16,"0"0"9"-16,0 0-41 0,0 0-11 0,0 0 0 0,0 0 0 0,0 0 308 15,0 0 60-15,7 0 12 0,0-3 3 0,0-3-299 0,0-4-60 16,4 4-12-16,-4 3-3 0,3-3-9 0,4-4 0 15,-3 1 0-15,0-4 0 0,-1-2 0 0,4 8 0 16,0-2-12-16,-3 0 12 0,3-4 0 0,-3 1 0 16,-1-1 0-16,1 7 0 0,-1-4 21 0,-3 1 3 15,1-1 0-15,-1 1 0 0,-4 0 20 0,1 2 5 16,-4-2 1-16,-4 6 0 0,4-7-8 0,-3 1-2 16,3 3 0-16,-4-4 0 0,1 4-24 0,-5-3-4 15,-2 9-2-15,3-3 0 0,-4-4-10 0,1 7-16 16,-1 0 4-16,-3-3 1 0,0 6 11 0,3-3 0 15,1 7 0-15,-1-4-8 0,1 6-1 0,-1 7 0 16,0-7 0-16,4 1 0 0,0 8 9 0,0-2 0 16,4 0 0-16,-4 3 0 0,3-1 0 0,1 7-10 0,3-3 10 15,0 4-13-15,0-1 13 0,3 3 0 0,-3 0 0 0,7 3 0 32,-3-2-38-32,3-1-8 0,3 0-2 0,1-3 0 15,-1 3-20-15,1-9-4 0,3 6 0 0,4-6-1 16,-4-3-139-16,4-7-27 0,3 1-5 0,0-1-2 0</inkml:trace>
  <inkml:trace contextRef="#ctx0" brushRef="#br1" timeOffset="55034.59">10463 11826 172 0,'0'0'16'0,"0"0"-16"0,0 0 0 0,0 0 0 16,0 0 361-16,0 0 70 0,7-6 13 0,-3-4 4 15,-8 1-273-15,4 3-55 0,4 3-10 0,0-7-2 16,-1 4-43-16,-3-3-8 0,-3-1-1 0,3 1-1 0,3-1-19 0,-3 1-3 15,-3 0-1-15,-5-1 0 0,8 4-32 0,-7-4-9 16,-3 7-1-16,-4-3 0 0,0 6 10 0,-1 6-12 16,1-3 12-16,0 7-12 0,-3-4 12 0,3 4 0 15,3 2 0-15,0 4 0 0,-3-1 0 0,4 4 0 16,3-6 9-16,0 9-9 16,-1-3 14-16,5-1-4 0,-4 1-1 0,3 9 0 0,1-2-9 0,3-1 0 15,-4 3-12-15,1 0 12 0,3 3 0 16,0 1 0-16,0-7 14 0,3 3-4 15,-3-3-39-15,7 3-8 0,0-12-2 0,-3 3 0 16,-1-3-158-16,8-4-32 0,3-2-7 0,0-4-570 0</inkml:trace>
  <inkml:trace contextRef="#ctx0" brushRef="#br1" timeOffset="55390.72">10636 12096 1209 0,'0'0'108'0,"7"-6"-87"0,0 2-21 0,0-5 0 15,-7 3 249-15,4-4 46 0,7 1 9 0,-4 6 1 16,-4-7-214-16,1 4-43 0,3-3-9 0,3-1-2 15,4 1-29-15,-7 3-8 0,1-4 0 0,2 1 0 16,8-1 0-16,-1 1 0 0,-10 0-12 0,11-1 4 16,0 4 8-16,-1-3-13 0,-6-1 5 0,-4 1 8 15,4-1 0-15,-4 4 0 0,7-3 0 0,-7-1 12 16,-4 1 14-16,1 3 3 0,-1 2 1 0,1-5 0 16,-8 3 9-16,4-4 1 0,0 1 1 0,0 6 0 15,0-4-41-15,-7-2 0 0,0 3 0 0,0 3 0 0,7 3-19 0,-7 0 1 16,-7-7 0-16,3 7 0 15,4 0 3-15,0 0 1 0,-3 0 0 0,-4 7 0 16,3-4 14-16,4 3-9 0,0 3 9 0,-4 7-8 16,1-3 8-16,3 2 0 0,3 4 8 0,-3 0-8 0,0 0 17 0,0 6-1 15,4 0 0-15,3 3 0 0,3 0-16 0,-3 4 0 16,0-4 0-16,4 0 0 0,3-9 0 16,0 6 0-16,-4 0 0 0,-3-6 0 15,11-6-27-15,-4 2-9 0,0 1-1 0,0-13-1 16,-4 7-24-16,8-4-5 0,3-6-1 0,-3 0 0 15,-4-6-77-15,7 2-16 0,7-5-3 0,0-7-659 0</inkml:trace>
  <inkml:trace contextRef="#ctx0" brushRef="#br1" timeOffset="55802.57">11211 11820 2577 0,'-7'9'56'0,"7"1"12"0,0-1 3 0,4 7 2 0,-1-7-58 0,-3 7-15 0,0-4 0 0,4 4 0 15,3 3 10-15,-4-3-1 0,-3 2 0 0,0 1 0 16,4 0-9-16,-4-3 0 0,-4 3 0 0,1-4 0 16,-1-2-14-16,-3 2 2 0,4 1 0 0,-4-3 0 15,-4-4 3-15,1-3 1 0,6 4 0 0,-3-10 0 16,0 3 8-16,0-3 11 0,7 0-3 0,0 0 0 16,0 0-8-16,-4-10 8 0,1-2-8 0,6-4 8 15,4-3 26-15,-3-6 5 0,-4 3 1 0,3-3 0 16,8-3-48-16,-4-3-10 0,0 3-2 0,0 2 0 15,-3 4-4-15,6-3 0 0,-3 10-1 0,0-4 0 16,-3 9 25-16,-1 1 0 0,8 0 0 0,-4 2 0 0,-7 7 18 0,7-3-1 16,0-3 0-16,4 3 0 0,-1 3 7 0,-3 0 0 15,0 0 1-15,8 0 0 0,2 3-25 0,-3 3 0 16,-3-3 0-16,3 7 0 0,7 5 0 16,0 1 0-16,-3 3 0 0,-4 0 0 15,4 6 12-15,-4-3-4 0,7 9 0 0,-7-3 0 0,-10 1-8 0,6-4 8 16,4 3-8-16,-3 0 8 0,-4-3-8 0,-3-6 0 15,3 6 0-15,0 0-11 16,3-6-23-16,-6 0-5 0,-4 0-1 0,7-4 0 16,3-5-89-16,-3 5-19 0,-7-5-3 0,0-10-529 15,15 0-105-15</inkml:trace>
  <inkml:trace contextRef="#ctx0" brushRef="#br1" timeOffset="56116.28">11860 11365 748 0,'0'0'67'0,"0"0"-54"0,-3 10-13 0,-1-4 0 15,1 3 279-15,3 1 53 0,0-1 10 0,0 1 2 16,0 5-243-16,3-5-49 0,1 8-9 0,3-2-3 15,-4 3 15-15,5 0 2 0,-1 6 1 0,0-3 0 16,0 3-5-16,3 3-1 0,-3 7 0 0,0-7 0 16,0 6-25-16,0 1-6 0,1-7-1 0,-1 6 0 0,3-5-12 0,-3 5-8 15,0 1 8-15,0-7-8 0,-3 6 0 0,3 1 0 16,-4-7 0-16,-3 7-8 16,0-7-20-16,0-3-3 0,0-6-1 0,0 0 0 15,-3-1-112-15,3-2-24 0,-7-3-4 0,3 2-760 16</inkml:trace>
  <inkml:trace contextRef="#ctx0" brushRef="#br1" timeOffset="56342.66">11571 11641 979 0,'11'0'87'0,"-11"0"-70"0,0 0-17 16,14 6 0-16,3-2 452 0,5 5 88 15,2-3 16-15,5-3 4 0,-1 4-450 0,0 2-90 0,4 0-20 0,-4 1 0 32,4-1-36-32,3-2-5 0,0-4-2 0,-3 6 0 15,3-3 7-15,4-2 0 0,0 2 1 0,0-6 0 16,-4 9-32-16,-3-9-6 0,3 0-2 0,-7 6 0 16,0-6 30-16,-3-6 5 0,0 6 2 0,-4 0-662 0,0-9-132 0</inkml:trace>
  <inkml:trace contextRef="#ctx0" brushRef="#br1" timeOffset="59390.42">4798 13657 115 0,'0'0'0'0,"7"0"10"0,-4-9-10 0,4 3 0 0,-3 3 0 0,-1-4 0 16,5-2 322-16,-8 0 62 0,3 5 13 0,-3 4 3 15,0 0-263-15,0 0-52 0,0 0-10 0,0-6-3 16,0-3-9-16,0 9-3 0,0 0 0 0,0 0 0 16,0 0-22-16,-3-7-5 0,-8 4-1 0,4-3 0 15,3 6-6-15,1 0-2 0,-8 0 0 0,4 0 0 0,0 0-1 0,-3 0-1 16,-1 6 0-16,0-3 0 16,-3 10 2-16,0-4 1 0,-3 1 0 0,2 2 0 0,1 4-1 0,-7 3 0 15,4 0 0-15,-1 0 0 0,0 6-24 0,1 0 0 16,-1 0 0-16,-3-3 0 0,10 3 0 0,-6 3 12 15,-1 0-4-15,4 4 0 0,0-4-8 0,0 0 0 16,3 7-12-16,4-1 12 0,-4 1 0 0,8-4 0 16,3 10 0-16,0-4 0 0,0 1-8 0,3 6 8 15,4-3 0-15,-3-10 0 0,14 10-11 0,-11-13 3 16,10 0 0-16,-3-3 0 0,8 3 8 0,-5-9 12 16,4-3-2-16,-3-7-1 0,10 1-1 15,-10-4-8-15,7-3 12 0,-4-6-4 0,3-3 0 0,1-4-8 16,0-5 12-16,0-4-4 0,-1 0 16 0,1-6 2 15,3-3 1-15,0-7 0 0,-3 4-7 0,7-10-2 16,-8 4 0-16,1-7 0 0,-7 0-7 0,-1-3-2 0,-2-4 0 0,-1 8 0 16,-4 2-1-16,1-3 0 0,-8 3 0 0,4-6 0 15,-14 13-8-15,4-4 0 0,-4-3 0 0,3 10 0 16,-6-4 0-16,6 10 0 0,-10-9 0 0,3 12 0 16,-6-3 0-16,-1 6 0 0,4 0 0 15,3-3 0-15,1 10-24 0,-4-4 4 0,-4 7 0 0,4 5 0 16,3-5-32-16,-3 3-5 15,4 6-2-15,-1 0-699 0,-3 0-140 0</inkml:trace>
  <inkml:trace contextRef="#ctx0" brushRef="#br1" timeOffset="59758.12">4519 14034 230 0,'0'0'20'0,"0"0"-20"0,0 0 0 0,0 0 0 0,0 0 100 0,0 0 16 16,0 0 4-16,-3-10 0 0,3 7-86 0,0-3-17 16,-7-3-3-16,7-1-1 0,-4 10 15 0,-3-6 4 15,3-4 0-15,4 7 0 0,0-3 76 0,0 6 16 16,0-9 4-16,0 6 0 0,4-4 33 0,-4 7 7 16,0-9 2-16,0 9 0 0,0 0-43 0,7 0-9 15,4-6-2-15,-8 2 0 0,8 4-44 0,-1 0-10 16,-3 0-2-16,-7 0 0 0,11 4-18 0,-1 2-4 15,-2 0-1-15,-1-3 0 0,0 7-11 0,-4-1-2 0,4 0-1 16,-7 1 0-16,7 6-15 0,-7-7-8 16,7 0 8-16,-7 7-8 0,4-13 10 0,-4 7-2 15,7 2-8-15,-7-9 12 0,3 7-12 0,-3-10 11 16,8 6-11-16,-1-3 10 0,0 3-10 0,3-3 8 16,4-3-8-16,-3 7 8 0,-1-7-8 0,5 0-11 0,-5 3 3 0,4 3 0 31,-3-6-32-31,3 3-7 0,0 4-1 0,0-7 0 15,4 0-113-15,-11 6-23 0,11-6-5 0</inkml:trace>
  <inkml:trace contextRef="#ctx0" brushRef="#br1" timeOffset="60841.26">5302 14416 806 0,'0'0'36'0,"0"0"7"0,0 0-35 0,0 0-8 15,0 0 0-15,0 0 0 0,0 0 321 0,7 0 63 16,-7 0 12-16,7 10 2 0,0-4-290 0,4 3-59 15,-7-5-11-15,3 11-2 0,-7-5-24 0,3 8-12 16,1-8 12-16,3 6-12 0,-7 2 0 0,0-2-14 0,0-3 1 0,0 2 0 16,-7 4-5-16,3-3-1 0,1-4 0 0,3 4 0 31,-11 3-18-31,11-4-4 0,-11-2-1 0,4 3 0 16,4 3-132-16,-1-10-26 0,-6 7-6 0,10-7-1 0</inkml:trace>
  <inkml:trace contextRef="#ctx0" brushRef="#br1" timeOffset="69344.64">23488 11205 1868 0,'0'0'41'0,"0"0"9"0,0 0 2 0,0 0 0 0,0 0-42 0,-4 0-10 0,4 0 0 0,-7-3 0 16,0-3 10-16,4 6 0 0,-1-3 0 0,1-4 0 15,-4 7 19-15,0-9 4 0,0 9 1 0,0-3 0 16,-1-3 2-16,1 6 1 0,-3 0 0 0,3-7 0 15,0 7 43-15,0 0 9 0,0 0 2 0,0 7 0 16,-1-7-23-16,-2 6-4 0,3-3 0 0,-4 3-1 16,4-3-47-16,0 7-16 0,0-4 9 0,4 4-9 15,-4-1 12-15,3 0-2 0,0 1-1 0,4-1 0 0,0-9-9 0,0 10 0 16,4-4 0-16,0-3 0 0,6 3 0 0,-3-3 0 16,4 4 0-16,-1-7 0 0,4 0 0 0,-3 0 0 15,3-7 0-15,-3 4 0 0,6-3 0 0,-3-3 8 16,1-1 0-16,2 1 0 0,-3-10-8 0,4 3 0 15,-4 4 0-15,0-4 0 0,-3 0 0 0,3 4 0 16,-4-4 0-16,-2 7 8 0,-1-4-8 0,0 1 0 16,-7 9 0-16,0 3 0 0,0-7 12 0,0 7 0 15,-7 0 0-15,0 0 0 0,-4 7 16 0,-3 2 3 16,-4 0 1-16,1-2 0 0,-5 5-32 0,5-2 0 16,-4 5 0-16,-1-5 0 0,1 8 0 0,0-2 0 15,0-3 0-15,7 2 0 0,-4 1 0 0,8-7 0 16,-5 1 0-16,5-1 0 0,3 1 0 0,0-4 0 15,7-6 0-15,0 0 0 0,0 0 0 0,0 0 0 0,3 3 0 0,4 6 0 16,4-9 0-16,3-3 11 0,0-3 0 0,7 6 0 16,0-9-11-16,1-1 0 0,-1 4 0 0,0-3 0 15,4-4 0-15,-4-3 0 0,0 1 0 0,-3 2 0 16,-4-3 0-16,-4 7 8 0,4-7-8 0,-6 7 0 16,-1 0 0-16,-7 9 0 0,0-4 0 0,0 4 0 15,-4-6 12-15,-3 3 0 0,0 3 0 0,-4 0 0 16,-3 3 0-16,0-3 1 0,-4 10 0 0,1-4 0 15,-8 3-13-15,4 7 0 0,0-4 8 0,-4 4-8 16,0-3 0-16,4 2 0 0,4 4 0 0,-5-9 0 0,8 5 0 0,0 4 0 16,4-10 0-16,3 7 0 0,3-6 0 0,1-1 0 15,6 0 0-15,4-9 0 0,0 10-9 16,4-10 9-16,-1 0-13 0,8 0 5 0,3 0 8 16,0-10 0-16,4 7-9 0,0-9 9 0,-1 2 0 15,-2-2 0-15,2-4-9 0,-3-3 9 16,-3 4 0-16,3-4 0 0,-7 0 0 0,0 3 0 0,-3-3 0 0,-4 1 11 15,-3 2-11-15,-4 3 10 0,0-2-2 0,-7-4 0 16,0 10 0-16,-4-1 0 0,-3 1 2 0,0 2 0 16,-4 4 0-16,-3 6 0 0,0-3-2 0,-4 10 0 15,0-1 0-15,1 1 0 0,-1-4-8 0,0 10 0 16,4-4 0-16,-4-2 0 0,8 5 0 0,-1 4 0 16,4-3 0-16,3-4 0 0,4 10 0 0,0-9 0 15,0 2-8-15,7-2 8 0,0 3 0 0,0-7-9 0,4 0 9 0,3-2 0 16,0 2-9-16,3-6 9 0,1-3 0 0,3 0-9 15,0-3 9-15,4-3 0 0,-4 3 0 0,4-4 0 16,-1-2 0-16,1 0 0 0,0-1 0 0,-1-5 0 16,-3 2 0-16,0-3 0 0,1-2 0 0,-5 2 0 15,1 3 0-15,-4-2 0 0,0-1 8 0,-4-3-8 16,-3 10 9-16,0-10-9 0,-3 10 12 0,-1-7-12 16,-3 6 11-16,0 1-11 0,0 0 10 0,-3 9-10 15,-1-7 11-15,0 14-11 0,1-7 12 0,-4 9-12 16,3-3 8-16,4 4-8 0,-7-1 0 15,3 1 0-15,1 8 0 0,-1-2 0 0,1-3 0 0,6 2 0 16,1 4 0-16,-1-3 0 0,1-4 0 0,6 4 0 16,-3-7 0-16,4 7 0 0,-1-7 13 0,1 1-4 15,3-1-9-15,0 1-17 0,3-10 4 0,1 6 1 0,3-3 12 0,0-3 0 16,0-3 0-16,0-3 0 0,4-1 0 0,0-2 0 16,-4 6 0-16,0-13 0 0,3 7 0 0,-2-10 8 15,-5 3-8-15,1 4 0 0,-1-7 12 16,-3 3-12-16,0-3 12 0,-3 4-12 0,0-10 15 0,-4 6-4 15,-4 0-1-15,0 0 0 0,-6 4-10 0,3 5 10 16,-7 1-10-16,0-1 10 0,-1 7-10 0,-6 6 0 16,-3 4 0-16,-1-4 0 0,0 12 0 0,1-2 0 15,-1 9 0-15,0-3 0 0,4 0 0 0,0 6 0 16,3-3 0-16,4-4 0 0,3 7 0 0,4-6 0 16,4-3 0-16,-1 0 0 0,4-4 0 0,4-2 0 15,3 5 0-15,0-12 0 0,4 4-10 0,-1-1 10 16,8-3 0-16,-4-3-9 0,7-3 9 0,0-3 0 15,0-4 0-15,4-5 0 0,0 5 0 0,0-9 0 16,-4 4 0-16,0-4 0 0,-4 0 0 0,1 0 0 0,-7 4 0 0,-1-4 0 16,-3 0 0-16,0 3 8 0,0-3-8 0,-7 7 0 15,-3-4 0-15,-1 1 8 0,1 5-8 0,-8 7 0 16,1-3 8-16,-1 6-8 0,-7 6 10 0,-3-3-10 16,4 7 0-16,-4-1 0 0,-4 7-8 0,0 2 8 15,4-2-8-15,0-3 8 0,-4 2 0 0,7 4 0 16,1 0 0-16,3-3-8 0,3 2 8 0,1-8 0 15,2 6 0-15,5-7 0 0,3 0-8 0,0 1 8 16,3-4-8-16,5-3 8 0,2 3-12 0,1-2 12 16,3-8-10-16,0-2 10 0,7 3-8 0,-3-3 8 15,3-7 0-15,0 1 0 0,-3 2 0 0,-1-9-8 16,1 7 8-16,0-4 0 0,-4 1 0 0,0-4 0 16,-4 6 0-16,-3-9 0 0,1 10 0 0,-1-7 0 15,-7 3 0-15,0 1 0 0,-4 5 0 0,1-2 8 16,-5-4-8-16,-2 10 0 0,-1-4 8 0,1 10-8 15,-1 0 0-15,-3 0 0 0,-4 7 0 0,1 2 0 0,-1 0 0 0,4 7 0 16,-4-3 0-16,4 2-8 0,0 1 8 0,4-4 0 16,3 4 0-16,-1-6 0 0,5-1 0 0,-1 0 0 15,1 7 0-15,6-7-8 0,1 1 8 0,3-1 0 16,0-6 0-16,0 4 0 0,-3 2 0 0,3-9 0 16,0 0 0-16,3 0 0 0,1 0 0 0,-1 0 8 15,1-9-8-15,-4 2 11 0,4 4-11 0,-1-3 0 16,-3 3 0-16,-7 3 0 0,4-6 0 0,-4 6 0 0,0 0 0 0,0 0 0 15,3-10 0-15,-3 10 0 0,0 0 0 0,0 0 0 16,0 0-16-16,0 0 5 0,0 0 1 0,0 0 0 16,0 0-8-16,0 0-2 0,0 0 0 15,0 0 0 1,0 0-18-16,0 0-4 0,-3 0-1 0,-4-3 0 16,3 3-141-16,1 0-29 0,-4 3-6 0,0 3-1 0</inkml:trace>
  <inkml:trace contextRef="#ctx0" brushRef="#br1" timeOffset="70051.42">23442 11738 979 0,'0'0'87'0,"0"0"-70"16,0 0-17-16,0 0 0 0,0 0 195 0,0 0 35 15,0 0 7-15,0 0 2 0,0 0-163 0,0 0-32 16,0 0-6-16,7 4-2 0,0 2 10 0,0 3 2 16,-3 1 0-16,3-1 0 0,-4 0 1 0,4 7 1 15,-3-7 0-15,3 10 0 0,-3-3-8 0,-1 3-2 16,4 0 0-16,-3-1 0 0,3 8-17 0,-4-1-4 0,1-7-1 0,-1 8 0 15,1-5-18-15,-1 5 0 0,1 2 0 0,3-9 0 16,-7 6-16-16,3-7-6 0,1-2-2 0,-4-6 0 31,4-1-123-31,-1 0-25 0,-3-9-4 0</inkml:trace>
  <inkml:trace contextRef="#ctx0" brushRef="#br1" timeOffset="70830.03">21301 11017 748 0,'0'0'33'0,"-4"-3"7"0,-3 3-32 0,4-6-8 16,3 6 0-16,-7 0 0 0,0-10 215 0,-1 10 41 16,5-3 8-16,-4-3 1 0,0 6-185 0,0-6-36 15,7 6-8-15,-4-3-2 0,-3 3 17 0,0 0 3 16,7 0 1-16,0 0 0 0,0 0-18 0,-10 3-3 16,10-3-1-16,0 0 0 0,0 0 23 0,0 0 4 15,0 0 0-15,0 0 1 0,3 6-7 0,4 3-2 16,4-2 0-16,-1-4 0 0,8 3 2 0,0-3 0 15,6 3 0-15,1-2 0 0,3 2-34 0,4-3-6 0,3-3-2 0,0 6 0 16,4-3-12-16,4 4 8 16,-8 2-8-16,7-3 0 0,4 4 0 0,-11-7 0 15,-3 6 0-15,-4-2 0 16,1 2-24-16,-1-3-8 0,-7-3-2 0,-3 7-774 16,-4-4-156-16</inkml:trace>
  <inkml:trace contextRef="#ctx0" brushRef="#br1" timeOffset="79604.66">3161 13933 1382 0,'0'0'123'15,"0"0"-99"-15,0 0-24 0,0 0 0 0,0-6 97 0,0 6 15 16,0 0 2-16,0 0 1 0,0 0-83 0,0-3-16 16,0 3-3-16,0-6-1 0,-7 3 13 0,7 3 3 15,-4 0 0-15,4 0 0 0,-3-7-9 0,3 7-2 16,0 0 0-16,-7 0 0 0,3-3 44 0,4 3 9 16,-7-6 2-16,7 6 0 0,0-3-19 0,0 3-3 15,-3-6-1-15,-4-4 0 0,7 10-34 0,-4 0-7 0,-7-6-8 16,8 3 11-16,-8-4-11 0,1 7 0 15,-4 0 0-15,3 7 0 0,-3-4 0 0,3 3 0 0,-3 4-12 0,4-1 12 16,-4 7 0-16,-4-4 15 0,11 4-1 0,-4 3 0 16,1-4-14-16,-1 4 0 0,8 0 0 0,-4 0 0 15,3 0-18-15,-3 3 0 0,7-1 0 0,7-5 0 16,-7 12 3-16,4-9 1 0,3 6 0 0,-4-6 0 16,8 6 14-16,-1-6 16 0,-6-3-3 0,3-4-1 15,0 4-12-15,0-7 0 0,4 7 0 0,-8-7 0 16,1-5 20-16,-4-4-1 0,7 6-1 0,-7-6 0 15,10-6-10-15,-6 2-8 0,6-5 9 0,1 0-9 16,0-7 17-16,-8 0-2 0,8-3-1 0,-1 1 0 16,1-1-14-16,-8 0 8 0,1 0-8 0,3-3 0 0,-4 3 0 0,5 1 0 15,-8 2 0-15,3 6 0 0,1-2 0 0,-4-4 0 16,7 7 0-16,-7-1 0 16,0 4 0-16,0 3 0 0,0 3 8 0,0 0-8 15,3-6 0-15,-3 6 0 0,0 0-12 0,0 0 12 0,0 0 0 16,0 0 0-16,0 0 12 0,0 0-3 15,7 9-9-15,-7-9 0 0,4 0 0 0,6 10 0 0,-6 2 0 0,3-2 8 16,3-7-8-16,-6 6 8 0,7 0-8 0,-8 7 0 16,8-6 0-16,-1-1 8 0,-6 0-8 0,6 1 0 15,-3-1 0-15,1-3 0 0,2 4-8 0,-3-1-4 16,4-2-1-16,-8-4 0 16,8 3-41-16,-1-6-8 0,-10 0-2 0,4 3 0 15,7-3-108-15,-11 0-23 0,3-3-4 0</inkml:trace>
  <inkml:trace contextRef="#ctx0" brushRef="#br1" timeOffset="80043.34">3175 13218 2073 0,'-4'-6'184'0,"-3"-3"-147"0,4 9-29 0,-8-10-8 16,8 4 41-16,-4 3 7 0,3 3 2 0,4-6 0 15,-7 3-42-15,7 3-8 0,0 0 0 0,0 0 0 16,0 0-13-16,0 0 3 0,7 9 1 0,4 0 0 0,-4 1 9 0,0 5 0 16,3-2 10-16,5 3-10 0,-5-7 32 0,4 10 1 15,-3-3 0-15,7 2 0 0,-1 1-2 0,8-3-1 16,-8 3 0-16,5 0 0 0,9-1-7 0,-6 7-2 15,0-6 0-15,3 0 0 0,-3 6-6 0,6 3-2 16,-6 4 0-16,0-4 0 0,0 0-13 0,-4 10 8 16,3-4-8-16,-6 7 0 0,0-3 8 0,-1-1-8 15,1 4 0-15,-4-3 0 0,-3-1 12 0,-1-2-4 16,-3 2-8-16,4 7 12 0,-4-9-12 0,-4 2 9 16,1-2-9-16,-4-1 8 0,0 1 0 0,0-7 0 15,0 7 0-15,-4-7 0 0,1 6 0 0,-4-5-8 16,-4-1 12-16,4-3-4 0,-3-6-8 0,-1 6 0 15,0 0 0-15,-3-6 0 16,0-7-36-16,4 4-5 0,-11 3-2 0,6-10 0 16,-9 1-164-16,3-4-33 0,-25-12-6 0,10 2-2 0</inkml:trace>
  <inkml:trace contextRef="#ctx0" brushRef="#br1" timeOffset="81177.37">3066 15520 2602 0,'0'0'57'0,"0"0"12"0,-11 3 3 0,8-3 1 0,3 0-58 0,0 10-15 16,0-1 0-16,0 1 0 15,7 5-23-15,0 4-7 0,3-3-2 0,4 2 0 0,-3 11 32 0,0-1 0 16,-4 6 0-16,3 1 0 0,1 9 0 0,-1 0 0 0,4 3 0 0,-7 6 0 16,-3-9 0-16,0 9 0 15,3 1 0-15,-4-1 0 0,-3 3 0 0,0 4 0 0,0-4 0 0,0 4 0 16,0-7 13-16,0 1 9 0,0-1 2 0,0-9 0 16,7-7 12-16,-7 1 4 0,0-3 0 0,4-7 0 15,3-3-23-15,-4 0-4 0,-3-13-1 0,4 4 0 16,3-6-3-16,-7-1-1 0,0-9 0 0,0 0 0 15,0 0-8-15,0-9 0 0,0-1 0 16,0-9 0-16,-7 4 12 0,3-7 0 0,4-3 0 0,-3-10 0 16,-8 7-12-16,4-7 0 0,4 1 0 0,3-4 0 15,0 4 0-15,0-1 0 0,0 4 0 0,0 0 0 16,0 2 0-16,3 11-11 0,4-1 3 0,4 0 0 16,-8 3 8-16,8 7-8 0,3-1 8 0,-3 4-8 15,3-3-5-15,0 9-1 0,7-3 0 0,-7 3 0 16,4 3 14-16,-4-3 0 0,11 9 0 0,-11-3 0 15,0 4-11-15,3-1 11 0,-3 1-12 0,1 5 12 16,-1-5 0-16,-4 2 0 0,4 4 0 0,-3 3 0 0,-4 0 0 0,0-1-8 16,0 7 8-16,-3-6 0 0,-4 6 0 0,7-6 9 15,-7 6-1-15,0-6 0 0,-7 0-8 0,3-3 0 16,4 2 9-16,-7 1-9 0,0-3 13 0,0-4-1 16,3 4-1-16,-10 0 0 0,4-7-11 0,-1 1 12 15,1-1-12-15,-5-6 12 0,5 3 0 0,-1 4 0 16,-3-10 0-16,-7 6 0 0,3-6 0 0,1-6 0 0,-1 6 0 0,-3 0 0 15,0-3-12-15,3-4-11 16,1 1 3-16,-1 3 0 16,-3-3-27-16,7 3-5 0,-8-4 0 0,5-2-1 15,-1 6-106-15,1-3-21 0,6 2-4 0</inkml:trace>
  <inkml:trace contextRef="#ctx0" brushRef="#br1" timeOffset="81657.72">3369 15103 2541 0,'0'0'56'0,"0"0"11"0,7 9 2 0,-3 10 3 0,3-3-57 0,-4 3-15 0,1 9 0 0,6-3 0 0,1 0 0 0,3 3 0 16,0 1 0-16,4 5 0 0,-8 4 0 0,8-4 0 15,3 1 0-15,-7 2 0 0,0 4 0 0,4-3 0 16,-4-1 0-16,7 7 0 0,-7 0 9 0,1 3 9 15,6 7 2-15,-11-4 0 0,4 3 16 0,0 0 3 16,-3 1 1-16,0 2 0 0,-1-3-13 0,4 10-3 0,-10-3 0 16,3 2 0-16,-4 1 13 0,1 0 3 0,3 0 0 0,-3-7 0 15,3 4-17-15,-7-4-3 0,0 4-1 0,3 2 0 16,-3-5-19-16,0-4 10 0,7 0-10 0,-7-2 8 16,0-4-8-16,-7-13 0 0,7 4 0 0,0-4 0 15,-3-6 0-15,3-2 0 0,0-1 0 0,-7-7 0 16,3 1 0-16,-3-9 8 0,0 5-8 0,0-12 0 31,3 4-64-31,-10-4-19 0,4-6-3 0,-8-4-1 0,0-2-131 0,-3 0-26 0</inkml:trace>
  <inkml:trace contextRef="#ctx0" brushRef="#br1" timeOffset="83454.77">6488 13962 57 0,'0'0'0'16,"0"0"0"-16,0 0 0 0,0 0 0 16,0 0 266-16,0 0 48 0,10 0 10 0,-10 0 1 15,0-10-230-15,4 1-47 0,-1 3-8 0,-3 6-3 16,4-4 14-16,-4-2 2 0,0 6 1 0,0 0 0 0,3-3 25 0,-3 3 5 15,0 0 0-15,0 0 1 0,0 0-18 0,0 0-4 16,0-6-1-16,0 6 0 0,0-10-35 0,0 10-7 16,-3 0-2-16,-1-9 0 0,1 6-18 0,3 3 8 15,0-6-8-15,0 6 0 0,-4-10 28 16,4 4-2-16,0-4 0 0,0 7 0 0,-7-6-18 0,7 3-8 16,0-4 8-16,-3 7-8 0,-1-3 24 0,4-4-1 15,0 4 0-15,-3-3 0 0,3 9-3 0,0 0 0 16,0-3 0-16,0 3 0 0,-8-7 5 0,8 7 1 15,-10 0 0-15,3 7 0 0,0 2-26 0,0-6 8 16,-4 7-8-16,1 2 0 0,3 1 0 0,-4 2 0 16,-3-2-9-16,3 3 9 0,1-1 0 0,3-2-8 0,0-4 8 0,-4 7 0 15,4 3 0-15,0-10 0 0,3 7 0 0,1-4 9 16,-1 4-9-16,4-7-9 0,0 7 9 0,0-7-13 16,0 7 13-16,0-3 0 0,4-4 0 0,-4 7 0 15,3-7 0-15,1 10 0 0,-4-10 0 0,3 10-9 16,1-9 9-16,3 5 0 0,-7 4 0 0,3-3 0 15,5-4 0-15,-8 4 0 0,3-7 0 0,4 1 0 16,0-1-10-16,0-2 10 0,-7-7-12 0,7 0 12 16,0 0-10-16,4-7 10 0,0 4-8 0,-4-3 8 15,3-4 0-15,1 1 0 0,-4 0 0 0,0-7 8 16,3 7-8-16,-3-10 11 0,4 6-11 0,-4-3 12 16,-7 1-12-16,7-4 0 0,-7 0 9 0,0 3-9 15,0-2 8-15,0-1-8 0,0 3 8 0,0-3-8 16,0 1 0-16,-7 2 8 0,4 3-8 0,-1-2 0 15,4 5 0-15,-3 1 0 0,3-1 0 0,-4 4 0 16,4-3 0-16,-4 6 0 0,4-4 0 0,0 7 0 0,0 0 10 0,0 0-2 16,0 0-8-16,0 0 12 15,0 0-12-15,0 0 9 0,0 0-9 0,0 0 8 0,0 0 5 0,0 10 1 16,0-1 0-16,4-3 0 0,-4 10-2 0,0-3 0 16,0 2 0-16,4-2 0 0,-4 3-12 0,0 2 11 15,3 1-11-15,1 3 10 0,6-3-10 0,-10 3 8 16,7 3-8-16,-3-6 8 0,10 6-8 0,-4-6 8 15,-2 0-8-15,2-4 8 0,1 4-8 0,-1-3 0 16,1-4 9-16,-1 4-9 0,-3-7 0 0,-3 7 0 16,10-7 0-16,-10 1 0 15,-1-1-27-15,-3-9 0 0,4 0 0 0,-4 0 0 16,7 3-109-16,-7-3-23 0,0 0-4 0,0 0-826 0</inkml:trace>
  <inkml:trace contextRef="#ctx0" brushRef="#br1" timeOffset="84360.16">6763 14049 460 0,'0'0'20'0,"0"10"5"0,0-1-25 0,0 1 0 15,-7-1 0-15,7 0 0 0,-4 7 260 0,1-6 48 16,3-1 8-16,0 0 3 0,0 1-182 0,0-1-36 16,3 7-7-16,1-7-2 0,-4 1-44 0,7-1-10 15,3-3-2-15,-10-6 0 0,0 4-22 0,11 2-5 16,-11-6-1-16,7 0 0 0,-7 0 0 0,0 0 0 15,0 0 0-15,0 0 0 0,7 0 11 0,-7 0 1 16,0 0 1-16,0 0 0 0,7-6 20 0,-3-4 4 16,-4 1 1-16,0-1 0 0,0 1 14 0,0-1 2 15,-4 4 1-15,4-6 0 0,-7-4-17 0,7 0-3 16,0 4-1-16,-7-4 0 0,3-3-26 0,1 0-6 16,-1 4-1-16,1-4 0 0,-1 0-9 0,4 3 0 15,0-2 9-15,-7-1-9 0,7 0 0 0,0 3 0 16,-3-2 0-16,3-1 0 0,3 0 14 0,4 3-2 0,-7-3 0 0,4 4 0 15,3 2 0-15,0-2 0 0,0 5 0 0,4 1 0 16,-4-1-12-16,3 1 0 0,4 3 0 0,-3 2 0 16,3-5 0-16,-3 3-10 0,3 6 2 0,0-6 0 15,0 6 0-15,0 0 0 0,4 0 0 0,-1 0 0 16,5 6-7-16,-1-6-1 0,0 6 0 0,4-3 0 16,-1-3-13-16,-3 0-3 0,4 0-1 0,-4 6 0 15,-7-2-98-15,8-4-19 0,-12 6-4 0</inkml:trace>
  <inkml:trace contextRef="#ctx0" brushRef="#br1" timeOffset="84907.22">5532 13968 2271 0,'0'0'50'0,"0"0"10"0,-7-6 3 0,7 6 1 16,0 0-52-16,0 0-12 0,-11 0 0 0,11 0 0 0,0 0 0 0,0 0-15 15,0 0 3-15,0 0 1 16,0 0-28-16,0 0-5 0,11 0-2 0,-4 0 0 16,-7 0-14-16,10 0-4 0,4 6 0 0,4-3 0 15,-8 3 24-15,8-3 5 0,-4-3 1 0,4 0 0 0,-4 7 34 0,0-4 0 16,4-3 0-16,-4 0 0 0,3 0 0 0,1 0-10 15,-7 0 10-15,3 0-12 16,0 0-64-16,0 0-14 0,-3 0-2 0,-1-3-1 0</inkml:trace>
  <inkml:trace contextRef="#ctx0" brushRef="#br1" timeOffset="85189.04">5599 14131 1382 0,'0'0'61'0,"0"0"13"0,0 0-59 0,0 0-15 0,10 0 0 0,-3-3 0 16,11-3 159-16,-8 6 29 0,-2 0 5 0,9 0 2 15,-6 0-158-15,6 0-37 0,-3 0 0 0,4 6 0 16,-4-3 0-16,4-3 0 0,0 0-9 0,-4 6 9 16,0-3-32-16,3 4-1 15,1-4 0-15,-4-3 0 0,4 6-67 0,-1-6-12 0,5 0-4 0</inkml:trace>
  <inkml:trace contextRef="#ctx0" brushRef="#br1" timeOffset="85688.63">7405 13780 1220 0,'0'0'54'0,"0"0"11"0,0 0-52 0,0 0-13 15,0 0 0-15,0 0 0 0</inkml:trace>
  <inkml:trace contextRef="#ctx0" brushRef="#br1" timeOffset="86341.42">7454 13767 2361 0,'0'0'52'0,"0"0"10"0,0 0 2 0,0 0 4 0,0 0-55 0,0 0-13 0,0 0 0 0,0 0 0 31,0 0-104-31,0 0-23 0,0 0-5 0,0 0 0 16,0 0 40-16,0 0 8 0,0 0 1 0,0 0 1 15,0 0 29-15,0 0 5 0,0 0 2 0,-7-3 0 0,0 3 131 0,0-6 27 0,4 6 4 0,-5 0 2 16,8 0-3-16,-7 0-1 0,-3 0 0 0,3 0 0 15,0-3-57-15,3 3-11 0,-6 0-2 0,3 3-1 16,-1-3-11-16,8 0-3 0,-10 6 0 0,3-6 0 16,0 10-29-16,0-1-8 0,-4 0-1 0,4 1 0 15,-3 5-6-15,-1 1-1 0,-3 3 0 0,-4 0 0 16,8 0 16-16,-8-1 0 0,-3 1-10 0,3 3 10 16,1-3 0-16,-1 3 0 0,7-6 0 0,-6-1 0 15,10-2 20-15,-8-4 6 0,12 1 1 0,-1 2 0 0,1-2 4 16,3-10 1-16,0 0 0 0,0 0 0 0,7 3-20 0,4 3-4 15,3-6-8-15,7 3 12 0,0-6-12 0,0 3 0 16,4-6 0-16,0 3-10 0,-1-7-2 0,4-2-1 16,4 2 0-16,-11 7 0 0,4-13 5 0,0 7 8 15,-1 0-13-15,-6-1 5 0,-4-6 8 0,4 7 0 16,-4 0 0-16,-3-4 0 0,-1-3 8 0,-3 7-8 16,4 0 10-16,-8-7-10 0,1 7 14 0,-1-1-3 15,-3 1-1-15,0-1 0 0,0 1 11 0,-3 3 3 0,-1-4 0 16,4 1 0-16,-3 9-24 0,3 0-13 0,0 0 1 0,0 0 1 15,0 0 1-15,0 0 0 16,-4 6 0-16,1 3 0 0,-4 1 10 0,3 2-13 16,4-2 5-16,-7 6 8 0,0 2 0 0,7 1 12 15,-4-3 0-15,1 3 0 0,-1-1 9 0,4 1 3 16,0 3 0-16,-7-3 0 0,7 0-10 0,0 6-2 0,-3-6 0 0,3 9 0 16,0-3-12-16,0-6 0 15,0 9 0-15,0-3 0 0,-4 3 0 0,4-2 0 0,0 8 0 0,0-6 0 16,-3 0 0-16,3 1 0 0,-4 2 0 0,1-3 0 15,-1 0 0-15,1-2 0 0,-1 2 0 0,4 0 0 16,-10-3 0-16,3 3 0 0,-1-3 0 0,-2 0 0 16,3 1 0-16,-7-4 0 0,3-4 0 0,-7-2 0 15,4 3-14-15,-3-3-6 0,-4-7 0 0,-1 0-1 16,5 1-104-16,-4-10-21 0,-1 6-4 0,5-6-563 16,-4-6-113-16</inkml:trace>
  <inkml:trace contextRef="#ctx0" brushRef="#br1" timeOffset="86942.63">7786 13880 2980 0,'0'0'66'0,"0"0"14"0,0 0 2 0,-4 10 1 0,4 5-67 0,0-2-16 0,4-4 0 0,-1 7 0 16,4 0 0-16,-3-4-12 0,3 4 1 0,0-7 1 31,-3 10-17-31,-4-3-3 0,0-4-1 0,3-2 0 0,-3 5 31 0,0-5 0 0,-3 5 13 0,3-5-4 16,-4-1 11-16,4-9 1 0,0 0 1 0,0 0 0 16,0 0 10-16,0 0 3 0,0 0 0 0,0 0 0 15,0-9 1-15,4-1 0 0,3-5 0 0,3 2 0 16,-3-3-36-16,4-2 0 0,3-1 0 0,0-3-12 15,0 0 12-15,-3-3 0 0,-1 6 0 0,1-6 0 32,0 6-28-32,-1 3-5 0,1 4-2 0,-4-4 0 0,-4 7 35 0,4 3 0 0,-7 6 0 0,0 0 0 15,0 0 0-15,11 6 0 0,-11 3 0 0,7 1 0 16,-4-1 0-16,5 7 0 0,-1-4 0 0,0 4 0 16,0 0 20-16,3-7 12 0,1 0 1 0,-4 1 1 15,0-1-34-15,0-2 0 0,4-4 0 0,-4 6 0 0,0-9 0 16,0 6 0-16,-7-6 0 0,0 0 0 0,7 0 10 0,-7 0-2 15,3-6 0-15,4 3 0 0,-3-3-8 0,-1-4 0 16,1 1 0-16,-4-1 0 0,0 4 0 0,7-3 8 16,-3-1-8-16,-1 1 8 0,-3 0-8 0,7-1 0 15,-3-6 0-15,10 13 0 0,-7-3 0 0,3 6 0 16,1-3-10-16,3 3 10 0,4 3-12 0,-8 3 3 16,4 7 1-16,4-4 0 0,0 7 8 0,6 0 14 15,-9-4-3-15,6 10-1 0,-4-9 2 0,1 5 1 16,0-8 0-16,-4 6 0 0,3-1-2 0,-6-2-1 15,7-4 0-15,-8 7 0 0,1-7-10 0,-1 1 0 16,1-4 0-16,0-3 0 0,-4 3-11 0,-7-6-4 16,0 0-1-16,0 0 0 15,0 0-51-15,0 0-10 0,0 0-3 0,0 0 0 16,0 0-124-16,0 0-24 0,0 0-6 0</inkml:trace>
  <inkml:trace contextRef="#ctx0" brushRef="#br1" timeOffset="87296.68">8802 13968 3315 0,'0'0'73'0,"0"0"15"0,0 0 4 0,0 0 0 16,0 12-73-16,3-2-19 0,1 6 0 0,3-7 0 16,0 0-12-16,-3 1-5 0,-4-10-2 0,0 9 0 15,7 1-52-15,-7 2-10 0,0-12-3 0,0 10 0 16,-7-7-63-16,3 6-13 0,-3-3-2 0,-4-6-1 15,4 0-40-15,0-6-8 0,-7 3-1 0,0-3-1 16,3-4 63-16,1 7 13 0,-1-9 2 0,4 2 1 16,-3-2 73-16,-1-4 14 0,4-3 3 0,-4 3 1 0,4-2 75 15,0-11 14-15,-7 11 3 0,7-7 1 0,4-10-21 0,-4 7-4 16,3 0-1-16,0-7 0 0,4 7-24 0,0 3 0 16,0 0 0-16,0 6 0 0,0 0 68 0,0 3 12 15,4 7 3-15,0 0 0 0,-8-1 85 0,4 7 18 16,4-3 3-16,-4 6 1 0,0 0-87 0,0 0-18 15,0 0-3-15,0 0-1 0,3-10-65 0,-3 10-16 0,0 0 0 0,0 0 0 32,4-6-147-32,-4 6-29 0,10 0-7 0,-3-3-738 0</inkml:trace>
  <inkml:trace contextRef="#ctx0" brushRef="#br1" timeOffset="87675.23">8918 13802 1796 0,'0'9'80'0,"0"1"16"0,4 2-77 0,3-3-19 0,-7 4 0 0,3-4 0 15,8 1 77-15,-4-1 12 0,4 7 3 0,-1-7 0 16,1 1-64-16,-1-1-13 0,4-3-3 0,-3 4 0 16,3-1-12-16,-3-2-18 0,-1-4 4 0,1 6 1 15,-1-3 13-15,-2-3 0 0,-8-3 0 0,7 10 0 16,-7-10 53-16,7 6 4 0,-7-6 1 0,0 0 0 16,0 0 11-16,0 0 3 0,0 0 0 0,0 0 0 15,0 0-16-15,0 0-4 0,7-6 0 0,0 6 0 16,-4-10-25-16,1 1-6 0,3 0-1 0,-4-4 0 0,1-3-20 0,-1 1-8 15,1-4 0-15,-4 0 0 0,3-6 8 0,-3 6 0 16,4-6 0-16,-4 6 0 0,4 1 0 0,-4 2 0 16,3 6 0-16,-3-2 0 0,4 6 30 0,-1-4 8 15,-3 10 2-15,0 0 0 0,11 0-16 0,-4 0-2 16,3 6-1-16,4-2 0 0,4 5-2 0,0 0-1 16,3-2 0-16,0 2 0 0,-3 1-8 0,3 8-2 15,7-8 0-15,0 5 0 0,1 1-8 0,-5-3 0 16,1 2 0-16,0-2 0 0,-4 3 0 0,-4-7 0 15,5 10 0-15,-12-10 0 0,8 7-8 0,-4 3-8 16,-3-4 0-16,-4-2-1 16,0 3-91-16,-4-7-19 0,1 7-3 0,3-4-706 15,-7-6-142-15</inkml:trace>
  <inkml:trace contextRef="#ctx0" brushRef="#br1" timeOffset="88427.19">10986 13052 1555 0,'0'0'138'0,"0"0"-110"0,-11 0-28 0,7-3 0 15,4 3 108-15,-3 0 17 0,-8 0 3 0,4-6 1 16,4 6-101-16,-1 0-28 0,-3 0 8 0,4 0-8 16,-4 0 9-16,7 0-1 0,0 0-8 0,0 0 12 15,-4 0 7-15,4 0 1 0,0 0 0 0,11 6 0 16,-1-3 13-16,-3 7 3 0,-3-1 1 0,10 7 0 16,7-1 4-16,-3 4 1 0,-11 9 0 0,3-2 0 15,11-8-5-15,1 17-1 0,-8-7 0 0,-4 7 0 16,4-1-13-16,1-3-3 0,-1 4-1 0,-4 6 0 0,-3-4-10 15,-3 1-1-15,6 3-8 0,-6-4 12 0,-4 7-12 0,7 0 9 16,0-6-9-16,0-1 8 16,-3 7-8-16,3-9 8 0,-4-1-8 0,1-5 8 0,3-1-8 0,-4-3 0 15,-6 3 0-15,-1-3 0 0,4-6 24 0,-3 6-1 16,-4-6 0-16,-4 0 0 0,-3-1 1 0,0-8 0 16,0 6 0-16,-7-1 0 0,-11-2 6 0,4-4 2 15,6 1 0-15,-6-4 0 0,-7 3-23 0,0-2-9 16,3-14 8-16,4 7-8 0,3-9 0 0,-3-1 0 15,0 4 0-15,6-6 0 16,5-4-41-16,-4 0-4 0,-4-3-1 0,7 7 0 16,8-7-133-16,-4 3-26 0,-1 1-6 0,1 5-815 0</inkml:trace>
  <inkml:trace contextRef="#ctx0" brushRef="#br1" timeOffset="88891.96">11839 12892 2250 0,'0'0'49'0,"0"0"11"0,-3 0 1 0,3 0 3 0,-7 0-52 0,7 0-12 16,0 0 0-16,-4 7 0 0,1 2 0 0,-1-3-13 16,1-3 2-16,-1 7 1 0,-3-1 26 0,3 7 4 15,-3-7 2-15,0 10 0 0,-3-3 26 0,-1 3 4 16,-6 6 2-16,-1 3 0 0,0 0-18 0,-3 7-3 15,-11 2-1-15,4 4 0 0,0-3 7 0,0-1 1 16,-8 13 0-16,1-2 0 0,3-5-32 0,4 11-8 16,3 2 0-16,1 4 0 0,-1-4 0 0,7 4 8 0,8-4-8 15,3 4 8-15,0-7 0 0,3 0 0 0,8 1 0 0,3-1 0 16,0-6-8-16,3 6-12 0,1-2 4 0,7-11 0 31,3 4-32-31,-7-9-5 0,-4-1-2 0,8-6 0 0,7-9 20 0,-4 6 4 0,-7-9 1 16,4-3 0-1,-1-4-117-15,8 0-23 0,0-2-5 0,-1-7-781 0</inkml:trace>
  <inkml:trace contextRef="#ctx0" brushRef="#br1" timeOffset="89361.77">12061 13435 1094 0,'0'0'97'0,"0"0"-77"16,-7 0-20-16,4 6 0 0,3-6 292 0,-11 3 54 15,4 4 11-15,4-4 3 16,-4 3-267-16,0-3-53 0,-4 3-10 0,0 4-2 0,4 5-37 0,-3-2-7 15,-1 6-2-15,4 6 0 0,-3 0 18 0,-1 3-10 16,4 7 10-16,-4 2-8 0,1-2 8 0,3 2 0 16,0 7 0-16,-4-9 0 0,4 2 0 0,4-2 0 15,3-7 8-15,-4 4-8 0,4-11 0 0,4 5 9 16,-1-8-9-16,8 1 0 0,-4-3 16 0,3 0-3 0,4-7-1 0,4-6 0 16,0-3 0-16,3 0 0 0,0-9 0 0,7-1 0 15,-3 1-4-15,3-7-8 0,-3 4 11 0,0-7-11 16,-1-3 10-16,1-6-10 0,-4-1 8 0,-3-5-8 15,-1-1 8-15,-3-8-8 0,-3 2 8 0,-4-3-8 16,0 0 0-16,-3-6 0 0,-4 12 0 0,-4-6 0 16,1 10 12-16,-4-4-2 0,0 4-1 0,-4-1 0 15,0 7 32-15,-3 0 7 0,0 9 0 0,-4-6 1 16,1 6-1-16,-1 3-1 0,1 7 0 0,2-4 0 16,-2 7-83-16,3-3-16 0,0 2-3 0,-1-2-1 15,1 9-168-15,0 0-35 16,0 0-6-16</inkml:trace>
  <inkml:trace contextRef="#ctx0" brushRef="#br1" timeOffset="89712.83">11952 13720 2048 0,'0'0'91'0,"0"0"18"0,0 0-87 0,0 0-22 16,0 0 0-16,4-3 0 0,-1-3 56 0,4 0 8 15,-3 6 0-15,3-4 1 0,-7 4-40 0,7 0-8 16,0 0-1-16,-4 0-1 0,-3 0 26 0,0 0 6 0,8 4 1 15,-1 2 0-15,-4-6-31 0,-3 0-5 0,4 9-2 0,3-9 0 16,0 10-10-16,0-10 0 0,-7 0 0 0,7 6 0 16,0-3 0-16,-4 3 0 0,8-3 0 0,0-3 8 15,3 7-20-15,-4-4-5 16,4-3-1-16,1 0 0 16,-1 0-88-16,-4 0-18 0,4-3-3 0,-3-4-850 0</inkml:trace>
  <inkml:trace contextRef="#ctx0" brushRef="#br1" timeOffset="90093.16">12435 14024 2095 0,'0'0'46'0,"0"0"10"0,0 0 1 0,0 10 2 0,0-4-47 0,0-6-12 0,0 0 0 0,0 9 0 16,0-9 72-16,4 10 13 0,-1-1 3 0,1 1 0 15,0-4-37-15,-1 3-7 0,4-6-2 0,-3 7 0 16,-4-4-33-16,3 10-9 0,1-4 0 0,-4-2 0 16,0-1 0-16,0 7-18 0,-4-7 3 0,1 7 1 31,-1-3-37-31,-3 2-7 0,4-5-2 0,-5 5 0 0,5-5-12 16,-1-1-4-16,-3 1 0 0,7-10-870 0</inkml:trace>
  <inkml:trace contextRef="#ctx0" brushRef="#br1" timeOffset="91034.38">13275 13416 939 0,'0'0'20'0,"0"0"5"0,11 0 1 0,-4 0 1 0,0-6-27 0,0 6 0 16,0-10 0-16,0 10 0 0,0-3 0 0,-7 3 0 16,3-6-9-16,-3 6 9 15,0 0-97-15,0 0-13 0,4-3-2 0,-4 3-1 16,0 0 49-16,0 0 9 0,-4-6 3 0,4 6 0 0,0 0 215 0,0 0 43 16,0 0 9-16,0 0 1 0,-3-10-12 0,-1 10-4 15,4 0 0-15,0 0 0 0,0 0-64 0,0 0-12 0,0 0-4 0,0 0 0 16,0 0-76-16,0 0-16 0,-3 0-4 0,3 0 0 15,-7 10-16-15,-4-1-8 0,4 0 0 0,-3 1 8 16,-4 5-8-16,-1 4 0 0,-2-3 0 0,-1 3 0 16,-7 0-9-16,4 9 9 0,-3-6 0 0,-1 0 0 15,0 3 0-15,4 3 16 0,0-3-2 0,3 3 0 16,-3 1 21-16,7-4 4 0,7 3 1 0,0-3 0 16,3 3-16-16,1-3-4 0,6-6 0 0,1 6 0 15,6-6-20-15,-3 6 0 0,4-12 0 0,0 9 0 31,3-10-28-31,0-3-1 0,0 7 0 0,0-6 0 16,4-1-25-16,-1 0-5 0,-3-9-1 0,4 0 0 0,0 0 32 0,-1 0 7 0,1-9 1 0,3 6 0 16,-3-10 32-16,3 4 8 0,-3-4 0 0,-1-2 1 15,1 2 8-15,0-9 2 0,-4 0 0 0,3-3 0 16,-3-3-31-16,1-7 8 0,-5 1-8 0,1-1 0 0,-4-2-12 0,0 2-6 16,-4-2-1-16,1-1 0 15,-4-3-3-15,-4 7-1 0,4 2 0 0,-7 1 0 0,0 12 8 0,-3 0 2 16,-4 1 0-16,-1 2 0 0,-2-3 13 0,-4 10 13 15,3-1-2-15,-3 4-1 16,0 3-99-16,3-3-20 0,-3 6-4 0,7-4-1 0</inkml:trace>
  <inkml:trace contextRef="#ctx0" brushRef="#br1" timeOffset="91679.18">13077 13639 230 0,'0'0'20'0,"0"0"-20"0,0 0 0 0,-3 3 0 16,-4 6 417-16,7-9 79 0,0 0 16 0,0 0 4 16,3 13-360-16,1-10-72 0,-4-3-15 0,7 9-2 15,4 1-54-15,-1-4-13 0,4-3 0 0,0-3 0 16,1 6-12-16,2-6-6 0,1 4-1 0,-4 2 0 31,4-6-37-31,-4 6-7 0,0-6-1 0,0 0-1 16,0 0-28-16,-3 3-6 0,3-3-1 0,-4 0 0 0,-3 0-109 0,0 0-23 0,7-9-4 15,-14 9-266-15</inkml:trace>
  <inkml:trace contextRef="#ctx0" brushRef="#br1" timeOffset="92264.79">13518 13977 230 0,'0'0'20'0,"0"0"-20"0,0 0 0 15,0 0 0-15,0 0 451 0,0 0 85 0,11 0 18 0,0-6 3 16,-4 3-445-16,3-3-90 0,1 3-22 0,3-4 0 16,-3 4-50-16,3-3-14 0,0-4-4 0,0 10 0 15,-4-6 2-15,5 6 0 16,-8-3 0-16,3 3 0 0,1 3 58 0,-8-3 8 0,-3 0 8 0,0 0-8 0,4 10 46 0,-4 2 3 15,-4 1 1-15,1-4 0 0,-8 0-9 0,4 7-1 16,0 3-1-16,-3-3 0 0,-1-4-22 0,-3 4-4 16,7 3-1-16,-4-1 0 0,4-2-12 0,0-6 0 15,4 5-9-15,-1-2 9 0,-3 2-10 0,7 4 10 16,-4-9-10-16,4 9 10 0,0-10 0 0,0 7 0 16,0 2 0-16,-3-8 0 0,3 6 0 0,0 2 10 15,0-8-10-15,0 5 12 0,0-5-4 0,3-1-8 0,1 1 12 16,3-1-4-1,-7-9-30-15,7 0-6 0,4 0-2 0,3 0-592 0,0-9-118 0</inkml:trace>
  <inkml:trace contextRef="#ctx0" brushRef="#br1" timeOffset="92715.11">13762 12826 864 0,'0'0'76'0,"-11"4"-60"15,4-4-16-15,0 0 0 0,-3 6 220 0,-1-6 40 16,4 9 9-16,0-2 2 0,3 2-221 0,1-6-50 16,3 7 0-16,3-1 0 0,1-3 32 0,3 4 9 15,0 5 2-15,0-5 0 0,4 2 2 0,-1 4 1 16,4 0 0-16,0 2 0 0,4 1 4 0,0 6 1 16,-1-3 0-16,5 13 0 0,-5-7-5 0,4 6-1 15,1 4 0-15,-1 3 0 0,0-3-33 0,-4-1-12 16,8 7 9-16,-4 0-9 0,4 0 0 0,-4 0 0 15,0 0 0-15,1 3 0 0,-1-3 12 0,-4-1-4 16,-3-5 0-16,-3 6 0 0,3 0 7 0,-7-10 1 0,-3 10 0 16,-4-9 0-16,0 2-16 0,-4 1 9 0,-3 6-9 0,0-10 8 31,-3 4-73-31,-5-3-15 0,1-1-4 0,0-6 0 16,-7-3 30-16,3-3 6 0,-3 3 0 0,-3 1-605 0,-5-8-122 0</inkml:trace>
  <inkml:trace contextRef="#ctx0" brushRef="#br1" timeOffset="93145.51">12682 14078 1695 0,'0'0'75'0,"0"0"16"0,0 0-73 0,0 0-18 0,0 0 0 0,0 0 0 16,-3 6 52-16,3-6 8 15,0 0 0-15,-4 9 1 0,4 1-24 0,4-1-5 0,-4 1 0 16,7-1-1-16,0 0-12 0,0 10-3 0,0-3 0 0,0 12 0 16,4-9 26-16,-8 6 5 15,4 3 1-15,-3 4 0 0,-1-10-48 0,1 9 0 0,-4-9 0 0,-4 3 0 31,4 3-44-31,-3-3-6 0,-1-6-1 0,-6 0 0 16,-1 6-166-16,-3-9-34 0</inkml:trace>
  <inkml:trace contextRef="#ctx0" brushRef="#br1" timeOffset="94471.96">5024 15953 691 0,'0'0'30'0,"0"0"7"0,10-3-29 0,-10-7-8 16,0 4 0-16,0-6 0 0,4-4 320 0,3 10 64 16,-14-7 12-16,7 4 2 0,0-1-318 0,0 1-64 15,0-4-16-15,0 4 0 0,0 6 0 0,0-7 0 16,0 1-12-16,-4 0 12 0,-10 2 0 0,7-2 9 15,-7 9 1-15,3-6 0 0,-3 6 32 0,0 6 6 16,-7-6 2-16,7 9 0 0,-7-2 3 0,7 5 1 16,-8-3 0-16,8 7 0 0,-7 0-40 0,7 3-14 0,0 3 9 0,-7 0-9 15,7 6 0-15,-4-3 0 0,0 3 0 16,4 0 0-16,-11 7 0 0,8 2 0 0,-8-2 0 0,4 12 0 16,-4-3 0-16,8 6 0 0,-8-6 0 0,7 3 0 15,1 0 0-15,3-3 0 0,3 0 0 0,0-10 0 16,11 10-11-16,-7-9 11 0,7-4-8 0,0 4 8 15,7-10 0-15,-3 3 0 0,3-9 0 0,7-1 0 16,7 4 8-16,-7-9-8 0,8 3 8 0,2-7-8 16,1 0 0-16,0-2 0 0,-1-4 0 0,5-3 8 15,-5 0-8-15,8-3 0 0,3-4-8 0,1-2 8 16,-1-7 0-16,0 7-8 0,4-10 8 0,-4 0 0 16,0 1 0-16,4-8 0 0,-7 1 0 0,0 3 11 15,0-9-1-15,-4 3 0 0,-4 0 0 0,5-7 0 16,-15-3 1-16,0-2 0 0,0 2 0 0,-3-6 0 15,-4-3 0-15,0-3 0 0,0 3 0 0,-7 3 0 16,-7 0 8-16,3-3 1 0,1-3 1 0,-8-3 0 0,0 6-21 16,1 3 0-16,-4 0 0 0,0 6 0 0,3 4 0 0,-7-1 0 15,1 7 0-15,3 3 0 0,-11 6 0 0,7 0 0 16,1 10 0-16,-4 3 0 16,6-4-102-16,-2 10-25 0,3 0-5 0,-4 0-943 0</inkml:trace>
  <inkml:trace contextRef="#ctx0" brushRef="#br1" timeOffset="95087.76">4650 16354 1728 0,'0'0'76'0,"0"0"16"0,0 0-73 0,0 0-19 16,0-9 0-16,0 9 0 0,0 0 179 0,0 0 32 15,0 0 6-15,0 0 2 16,0 0-198-16,0 0-39 0,0 0-8 0,0 9-2 16,0-2-3-16,3 2-1 0,4 0 0 0,-7 1 0 0,0-1 22 0,4 1 10 15,-1-4-10-15,4-3 10 0,-3 3-8 0,3 4 8 0,0-1 0 0,4-9-9 16,-4 6 18-16,3-6 4 0,4 0 1 0,-3 0 0 16,-4-6 9-16,11 3 1 15,-8-3 1-15,-3-4 0 0,4 4-3 0,3-3-1 0,-4-1 0 0,8 1 0 16,-11-1-21-16,11 1 0 0,-8 0 0 0,5-1 0 15,-1 1 0-15,0-7-10 0,0 7 1 0,3-1 0 16,-6 4-3-16,7 3 0 0,-4-3 0 0,-4-4 0 16,1 10-3-16,0 0-1 0,3 0 0 0,-4 0 0 15,1 0-3-15,3 6-1 0,-3-2 0 0,-1-4 0 16,1 6-143 0,3-3-29-16,-4-3-5 0,-10 0-619 0</inkml:trace>
  <inkml:trace contextRef="#ctx0" brushRef="#br1" timeOffset="96381.63">5345 16718 288 0,'0'0'12'0,"0"0"4"0,0 0-16 0,-7 3 0 15,7-3 0-15,0 0 0 0,0 0 366 0,0 0 70 0,0 0 15 0,0 0 2 16,0 0-372-16,10-3-81 0,1-3 0 0,-1 3-12 16,-3-4 12-16,4-2 0 0,7 6 0 0,-11-3-9 15,3-4 33-15,-3 1 6 0,4 9 2 0,3-10 0 16,-3 10 28-16,-4-6 5 0,0 6 2 0,3 0 0 16,-3 0-38-16,4 6-7 0,-11-6-2 0,7 3 0 15,4 4-20-15,-11 2 0 0,0-9 0 0,3 10 8 16,-3-4-8-16,0 3 0 0,4-6 0 0,-4 7 8 15,0-1-8-15,-4-3 0 0,4 4 0 0,0-1 0 16,-3 1 0-16,3-1 8 0,-8-3-8 0,5 4 0 16,3 5 0-16,-7-2 0 0,0-4 0 0,0 7 0 15,3 3 0-15,-6-3 0 0,3-4 0 0,0 10 0 16,7-9 0-16,-8 5 0 0,5-2 0 0,3 0 0 16,0-4 0-16,0 4 0 0,0-7 0 0,0 7 0 15,11-7-14-15,-11 1 2 0,7-1 1 0,0-6 0 16,3 4-30-16,1-4-7 0,3-3 0 0,-3 6-596 15,3-6-118-15</inkml:trace>
  <inkml:trace contextRef="#ctx0" brushRef="#br1" timeOffset="98947.6">5962 16172 1825 0,'0'0'80'0,"-4"4"18"0,-6 2-78 0,6-3-20 16,-3-3 0-16,4 0 0 0,3 0 16 0,0 0 0 16,0 0 0-16,0 0 0 0,0 0-16 0,0 0 0 0,0 0 0 0,3 0 0 15,1-3 0-15,6-3 0 0,1 6 11 0,0-4-3 16,3 4 25-16,0-6 6 0,3 6 1 0,8 0 0 15,-7 0-23-15,3 0-4 0,0-3-1 0,-3 3 0 16,-1 0-24-16,8 0-4 0,-11 0-2 0,7 0 0 16,-3 0-31-16,0 0-7 0,-1 0 0 15,-3 0-1-15,4-6-19 0,-4 6-4 0,0 0-1 0,0 0-645 16</inkml:trace>
  <inkml:trace contextRef="#ctx0" brushRef="#br1" timeOffset="99234.16">6043 16257 1324 0,'0'0'118'0,"0"0"-94"16,0 0-24-16,0 0 0 0,0 0 234 0,0 0 42 16,0 0 9-16,11 6 2 0,3-6-237 0,7 0-50 0,-7-6 0 0,0 3-12 15,7 3 0-15,4-6-1 0,-7 3 0 0,10-4 0 32,-3 4-33-32,-8-3-6 0,1 6-2 0,7-3 0 15,-15-4-101-15,8 7-20 0,-4 0-4 0,-4 0-1 0</inkml:trace>
  <inkml:trace contextRef="#ctx0" brushRef="#br1" timeOffset="99924.47">7123 16066 864 0,'0'0'38'0,"0"0"8"0,0 0-37 0,7-10-9 16,-4 1 0-16,1-7 0 0,-1 7 244 0,4 3 46 15,-7-7 10-15,0 4 1 16,4-7-317-16,-4 7-63 0,7-1-13 0,-14 4-2 16,7-4 26-16,0 10 4 0,-4-3 2 0,-3-3 0 0,0 6 90 0,0 0 17 15,4 0 4-15,-12 0 1 0,5 6 28 0,-4-3 6 16,0 4 0-16,7-4 1 0,-11 3-1 0,4-3-1 0,0 4 0 0,0-1 0 16,-4-3-51-16,4 6-9 0,-4-2-3 0,8 2 0 15,-8-6-20-15,4 7 0 0,0-1 0 0,0 4 0 16,0-1 0-16,3-2 0 0,-3 5 0 0,3 1-8 15,4 3 8-15,-3-7-8 0,3 13 8 0,-4-6-8 16,4 0 16-16,0 6 3 0,3 0 1 0,1-6 0 16,-1 9-12-16,4-9 0 0,0-3 0 0,0 2 0 15,7 1-17-15,-3-3-6 0,3 0-1 0,0-4 0 16,4-6 13-16,3-2 3 0,-7 5 0 0,0-9 0 16,7 0 8-16,-3-3 0 0,3-3 0 0,-4-4-8 15,4-2 8-15,-3-4 0 0,3 0 0 0,4 4 0 16,-11-7 0-16,7-3-8 0,0 3 8 0,0 0-8 15,-3 1 8-15,-1-8 0 0,4 8 0 0,-3-1 0 16,0 0 0-16,3-3 0 0,-11 9 0 0,4-2 11 16,0-4-11-16,0 10 8 0,-3-1-8 0,3 4 8 15,-7-3 17-15,0 9 3 0,0 0 1 0,0 0 0 0,0 0-5 0,0 0-2 16,0 0 0-16,0 15 0 16,0-5-22-16,0 5 0 0,0-2 0 0,0 6 8 0,-7-10-8 0,7 7 0 15,0 3 0-15,0-4 0 0,0 4 0 0,0-3 12 16,0 3-2-16,-4-1-1 0,4 1-9 0,0 0 0 15,0 3 0-15,-3-3 0 0,3 0 0 0,0-7 0 16,-4 4 0-16,8 3 0 16,-4-4-124-16,7-5-20 0,0-1-4 0,-7 7-460 15,3-13-93-15</inkml:trace>
  <inkml:trace contextRef="#ctx0" brushRef="#br1" timeOffset="100291.49">7303 16514 2106 0,'0'0'93'0,"0"0"19"0,0 0-89 0,0 0-23 0,0 0 0 0,0 0 0 16,0 0 36-16,0 0 4 0,0-3 0 0,0-6 0 15,3-4-67-15,-3 4-13 0,0-4-2 0,0-3-1 0,0 4 43 0,0-4 22 16,-3 1-2-16,3-4-1 0,0 0 27 0,0-6 6 16,0 3 0-16,0 0 1 0,0 0 7 0,0-3 0 15,0 0 1-15,3 6 0 0,-3-6-26 0,0 6-6 16,7 0-1-16,0 0 0 0,0 4-13 0,-3-4-3 16,3 3-1-16,0 7 0 0,0-4-11 0,3 4 0 15,-6 0 9-15,3-4-9 0,0 4 0 0,0 5 0 16,-3-2 0-16,-1-3 0 0,1 6-24 0,-4 3 1 15,3-7 0-15,-3 7 0 16,0 0-22-16,7-3-5 0,0-3-1 0,-7 6 0 16,0 0-135-16,7 6-27 0,1-3-6 0</inkml:trace>
  <inkml:trace contextRef="#ctx0" brushRef="#br1" timeOffset="101217.96">7987 16041 2322 0,'0'0'103'0,"0"0"21"0,-7 0-100 0,3-3-24 16,1-4 0-16,-1-2 0 0,1 3 0 0,-1 2 0 15,4 4-14-15,-3-6 5 16,-1 3-84-16,-3-3-17 0,0-4-3 0,4 10-1 16,-5-3 21-16,5 3 4 0,-8-6 1 0,4 6 0 15,0 6 33-15,-3-3 7 0,-4-3 2 0,3 7 0 0,0-4 98 0,-3 3 19 16,0-3 4-16,-3 3 1 0,-1-2 20 0,0 2 5 0,1 3 1 0,-1-2 0 16,0 2-34-16,4-6-8 0,4 7 0 0,-1-4-1 15,-7-3-25-15,11 3-5 16,0 4-1-16,0-1 0 0,4-3-28 0,-4-3 8 0,7-3-8 15,0 10 0-15,-4-1-12 0,4 1-4 0,-3 5-2 0,3-5 0 16,3 5-3-16,-3-2-1 0,0 3 0 16,0 2 0-16,4-2 22 0,-4 3 0 0,3 0 0 0,1 0 0 15,-4-1 0-15,0 4-9 0,3-9 9 0,4 3 0 16,0 2 0-16,-7-8 0 0,7-1 0 0,4 1 0 16,-4-1 0-16,0-3 0 0,4-6 0 0,-1 3 9 15,1-3-9-15,3-3 12 0,0-3-12 0,0 3 12 16,4-7-12-16,3 1 12 0,-7-7-12 0,0 7 12 15,0-7-3-15,4-3 0 0,-7 1 0 0,-1 2 0 16,4-3-9-16,-7 0 0 0,0 1 0 0,4-1 0 0,-11 3 13 16,3-3-2-16,5 4-1 0,-5 2 0 0,1-3 10 0,-4 1 1 15,0 5 1-15,0 1 0 0,0-1-11 0,0 10-3 16,0 0 0-16,0 0 0 0,0 0-8 0,0 0 0 16,0 0 0-16,0 0 0 0,-7-9 9 0,3 9 0 15,0 0 0-15,4 0 0 16,-3 0-22-16,3 0-5 0,0 0-1 0,0 0 0 0,-11 0 19 0,8 6 0 15,3-6 0-15,0 0 0 0,-7 3 12 0,3 7-3 16,4-10-1-16,0 9 0 0,0 1 1 0,-7-4 0 16,7 3 0-16,0 7 0 0,7-3 1 0,-7-4 0 15,0 7 0-15,4 2 0 0,-1 1-10 0,1 0-12 16,-1 6 2-16,1-6 1 0,3 6 9 0,-7 3 0 16,3-3 0-16,1 4 0 0,-4 5 0 0,0-6 0 0,0 7 0 0,0-7 0 15,-4 7-8-15,1-7 0 0,3 6 0 0,-7 1 0 16,3-1 18-16,1 1 4 0,-1 2 1 0,-3 1 0 15,7 3 2-15,-10-4 1 0,3 1 0 0,0-4 0 16,-4 4-18-16,4-3 0 0,-4-7 0 0,-3 6 0 16,0-9 8-16,0 4-8 0,0-4 12 0,3 3-12 15,-3-9 0-15,-3-4 0 0,-1 4 0 0,7 0 0 32,-10-10-72-32,7-2-14 0,-7 2-3 0,3-9-624 0,4-9-125 0</inkml:trace>
  <inkml:trace contextRef="#ctx0" brushRef="#br1" timeOffset="101858.22">8149 16138 288 0,'0'0'25'0,"0"0"-25"16,0 0 0-16,0 0 0 0,0 0 472 0,0 0 90 16,0 0 18-16,11 0 3 15,-11 0-492-15,7 0-91 0,3 3-33 0,-10-3 1 16,0 0-32-16,7 6-5 0,4 4-2 0,-7-1 0 0,-1-3 59 0,-3 4 12 16,0-1 0-16,-3 7 0 0,3-4 52 0,-4 4 9 0,-3-3 2 0,3 2 0 15,-3 4 16-15,4-3 3 16,-4-7 1-16,7 7 0 0,-7-4-20 0,7-2-4 0,-4-4-1 15,4-6 0-15,0 0-30 0,0 0-7 0,0 0-1 16,0 0 0-16,4-9-20 0,3 2 0 16,0-5 0-16,3-4 0 0,-2 1 0 0,-1 2 0 0,0-9 0 0,0 3 8 15,0 0-8-15,0 1 0 0,-7 2 0 0,3 7-8 16,1-4 8-16,-1-3 0 16,1 7 0-16,-1 3 0 0,-3-4 0 0,0 10 8 0,7-3-8 0,-7 3 11 15,0 0-11-15,4-6-12 0,3 3 2 0,-7 3 1 16,0 0 9-16,11 0-13 0,3 0 5 0,0 0 8 15,0 0-9-15,-3 0 9 0,3 0 0 0,-4 3 0 16,4-3-9-16,-3 0 9 0,0 6 0 0,-4-6-9 0,0 0 9 16,0 0 0-16,-7 0 0 0,7 0 8 15,-7 0-8-15,0 0 8 0,0 0-8 0,10 0 8 0,-3-6 6 16,4 3 2-16,-4-4 0 0,0 7 0 0,4-9 8 0,-8 9 1 16,4-9 1-16,7 2 0 15,-7 4-38-15,4-3-7 0,3 6-1 0,-3-3-1 16,-1 3 8-16,4-6 1 0,-3 6 1 0,0 0 0 0,3 6 11 0,3-3 0 15,-10 3 0-15,7 4 0 0,-3 5 0 0,3-5 0 16,0 2 0-16,-3 4 0 0,-4-7 26 0,7 7 7 16,-3-3 2-16,-4-4 0 0,3 7-12 0,-3-7-3 15,4 0 0-15,-4 1 0 0,0-1-12 0,0 1-8 16,0-4 8-16,0 3-8 16,0-9-24-16,-3 10-8 0,-4-10-3 0,7 0 0 15,-7 0-119-15,7 9-24 0,-4-3-5 0,-3 4-930 0</inkml:trace>
  <inkml:trace contextRef="#ctx0" brushRef="#br1" timeOffset="102086.61">9045 16110 3052 0,'0'0'68'0,"0"0"13"0,0 0 3 0,0 9 1 0,4-6-68 0,-4 7-17 0,3-4 0 0,-3-6 0 32,4 9-45-32,-4-9-13 0,0 10-2 0,0-1-1 0,0 1-22 0,0-1-4 0,0-9-1 0,0 6 0 15,-4 4-41-15,4-10-9 0,-10 0-2 0,3 9 0 16,-4-9-38-16,0 0-8 0,4 0-2 0,-3 0-518 16</inkml:trace>
  <inkml:trace contextRef="#ctx0" brushRef="#br1" timeOffset="102236.21">8901 15693 288 0,'0'0'12'0,"0"0"4"0,0 0-16 0,0 0 0 0,0 0 0 0,0 0 0 0,3 9 599 0,-3-9 117 16,7 9 23-16,-3-2 5 15,3-4-735-15,3 3-146 0,-3-6-30 0,0 3-977 0</inkml:trace>
  <inkml:trace contextRef="#ctx0" brushRef="#br1" timeOffset="102604.23">9148 16226 2199 0,'0'0'97'0,"0"0"21"0,0 0-94 0,0 0-24 0,0 0 0 0,10-7 0 31,-6 7-27-31,6-9-9 0,-3 0-3 0,0-1 0 0,-3 4-27 15,-1-3-6-15,1-1 0 0,-1 1-1 0,1-1 73 0,-4 1 0 0,0-7 0 0,0 7 14 16,-4-1 65-16,1 1 13 0,-1-7 2 0,1 7 1 16,-1-4-7-16,1-2 0 0,-1-1-1 0,1 7 0 15,3-1-39-15,-4 1-8 0,4-1-2 0,4 1 0 16,-4 0-15-16,3 2-3 0,1 4-1 0,3-3 0 0,-4-4-9 16,4 7-2-16,1-3 0 0,2-3 0 15,1 6-8-15,-1-4 0 0,4 1 0 0,-3 3 0 0,0-3 0 0,-1 6 0 16,1 0 0-16,3 0 0 0,-4 0 0 15,1 6 12-15,0-3 0 0,3 13 0 0,-14-7 5 16,7 7 2-16,7-4 0 0,-4 10 0 0,5-3-11 0,-1-6-8 16,-4 9 12-16,1-10-12 0,3 7 15 0,0-3-4 15,-3 2-1-15,3-2 0 0,0-3-25 0,-4 2-5 16,5 1 0-16,-5-3-1 16,1-4-35-16,-4 0-6 0,3 4-2 0,-6-10 0 15,3 3-114-15,4-3-23 0</inkml:trace>
  <inkml:trace contextRef="#ctx0" brushRef="#br1" timeOffset="104018.9">11049 15131 172 0,'-7'-3'16'0,"7"3"-16"16,0 0 0-16,0-6 0 0,-4 3 479 0,1-4 93 16,-1 4 18-16,8-3 4 0,3-3-432 0,-4 9-86 15,-6-7-18-15,3 7-3 0,7-3-39 0,-7 3-8 16,0 0-8-16,0 0 11 0,0 0-11 0,11 3-9 16,-1-3 9-16,-10 0-13 0,0 16 13 0,7-7 0 15,0 7 0-15,4 3 0 0,-8 0 8 0,4 6-8 16,1-3 0-16,2 9 0 0,4-3 24 0,-7 1-1 15,0 5-1-15,4 1 0 0,-1-1-22 0,1-3 8 16,-4 4-8-16,4-7 0 0,-1 7 9 0,4-1-9 16,-3 1 12-16,-4-1-12 0,4-2 26 0,-1 2-2 0,4-6 0 0,-3 7 0 15,-4-1-24-15,4-6-9 0,6 7 0 0,-6-7 0 16,-4-3 9-16,3 3 0 0,5-2 0 0,-5 2 0 16,4-9 0-16,-7 6 0 0,-7-6 0 0,4-1 0 15,3-2 17-15,-7 3-1 16,-4-4 0-16,1-5 0 0,-1 6 4 0,-3-4 1 0,-3-2 0 0,-1-1 0 15,-3-3 7-15,3-3 2 0,1 4 0 0,-4-7 0 16,-8 0 1-16,8 0 0 0,0-10 0 0,0 4 0 16,-7-3-15-16,3-1-4 0,1 1 0 0,-1-10 0 15,-3 3-12-15,0 4 0 0,0-4 0 0,-1 0 0 16,8 4-20-16,-3 2 0 0,-5 1 0 0,1 0 0 16,4 2-1-16,-4 1-1 0,-4 3 0 0,0 3 0 15,0 0-15 1,4 3-3-16,4 3-1 0,-1 1 0 0,0-4-27 0,1 3-4 15,13-3-2-15,-3-3 0 0,-3 6-115 0,2-6-23 0,8 0-5 0</inkml:trace>
  <inkml:trace contextRef="#ctx0" brushRef="#br1" timeOffset="104590.89">11804 14953 864 0,'0'0'76'16,"0"0"-60"-16,7-4-16 0,-3-5 0 16,-1 3 271-16,1-4 51 0,-1 4 10 0,4 3 3 15,-3-3-254-15,-4 6-50 0,0 0-11 0,0 0-1 0,0 0-11 0,0 0-8 16,0 0 9-16,0 0-9 0,0 0 36 0,3 6 2 15,-3 3 0-15,0 1 0 0,0 5 36 0,-3-5 7 16,-1 2 2-16,-3-2 0 0,4 5-20 0,-8 4-4 16,0-3-1-16,1 3 0 0,-1 0-17 0,-3-1-3 15,0 7-1-15,-4 4 0 16,1 5-20-16,3 1-4 0,3-1-1 0,-3 4 0 0,-4-1-12 0,8 7 9 16,3 0-9-16,0-6 8 0,0 6-8 0,0 6 0 15,-1-3 0-15,1 3 0 0,7-3 0 0,-3 7 0 16,-4-1 0-16,0 0 0 0,7 0 0 0,-4-6 0 15,4 4 0-15,0-4 0 0,-3-3 0 0,6-7 0 16,8 4 0-16,-1-3 0 0,-3-4-15 0,4-6 5 16,10 7 1-16,0-10 0 0,1-3 9 0,6 3 0 0,0-6 0 15,4 0 0 1,3-4-102-16,4-5-22 0,0-1-4 0,-1 0 0 16,1-2-52-16,4-4-9 0,-1-3-3 0,-3 6-720 0</inkml:trace>
  <inkml:trace contextRef="#ctx0" brushRef="#br1" timeOffset="105208.09">12174 15373 2300 0,'0'0'51'0,"0"0"10"0,0 0 3 0,0 0 0 0,0 0-52 0,0 0-12 16,0 0 0-16,0 0 0 0,0 0 44 0,-3-3 7 0,-1-4 1 0,4 7 0 16,0 0-42-16,0 0-10 15,-3 0 0-15,3 0 0 0,-11 0-16 0,4 7-4 0,0-4-2 0,-3 3 0 16,-1 3 14-16,4 7 8 0,-7 3-10 0,3 0 10 16,-6 0 0-16,-1 6 15 15,4-7-2-15,0 11 0 0,-4-4 19 0,4 3 3 16,-4 6 1-16,4 1 0 0,0-7-20 0,0 10-4 0,3 3-1 0,1-4 0 15,-1 1-11-15,4-4 0 0,4-5 9 0,3 5-9 16,0-9 0-16,3 3 0 0,1-9 0 0,6 0 0 16,1-3-9-16,3 3-7 0,0-10 0 0,4-3-1 15,-1 4-4-15,5-10-1 0,-5-7 0 0,8 4 0 16,-4-3 6-16,4 3 0 0,-4-7 1 0,0-5 0 16,0 5 27-16,0-5 4 0,-7-4 2 0,4 0 0 15,-7 0-5-15,3-6-1 0,-4-3 0 0,1 3 0 16,0-3 32-16,-4-7 7 0,0 1 1 0,-4-4 0 0,1 10-39 0,-1-7-13 15,-3-2 9-15,0 2-9 0,0 1 0 0,-3 5 0 16,-1-5 0-16,-3-1 0 0,-3 1 0 0,-1 6 0 16,-3-1 0-16,-4 11 0 15,4 2-49-15,-4-3-3 16,1 10 0-16,-1-1 0 0,1 4-112 0,-1 3-22 0,4-3-5 0,0 6-741 16</inkml:trace>
  <inkml:trace contextRef="#ctx0" brushRef="#br1" timeOffset="105602.04">11984 15668 1555 0,'0'0'68'0,"0"0"16"0,0 0-68 0,0 0-16 0,0 0 0 0,0 0 0 16,0 0 245-16,3 6 46 0,4 3 9 0,4-9 1 15,0 10-276-15,-1-10-55 0,1 6-11 0,3-3-3 16,0 3-20-16,4-3-5 0,-8 4-1 0,4-4 0 16,0 3 10-16,-3-3 3 0,0 4 0 0,-4 2 0 15,3 0-19-15,-3-2-3 0,4 2-1 0,-4-6 0 16,0 7-6-16,0-10-2 0,4 6 0 0,-1-6 0 16,1 0 7-16,-4 0 1 0,14 0 0 0,-3 0 0 0</inkml:trace>
  <inkml:trace contextRef="#ctx0" brushRef="#br1" timeOffset="106108.8">12499 15962 115 0,'0'0'0'0,"3"7"10"0,-3-7-10 0,8 6 0 15,-1-3 0-15,-7-3 0 0,3 9 476 0,4-2 94 16,0-4 18-16,4 3 4 0,-4-3-472 0,-4 7-96 16,1-1-24-16,-1 4 0 0,4-1 10 0,-7 4-10 15,-3-7 8-15,-1 10-8 0,1 0 0 0,-1 0 0 0,-6-4 0 0,3 4 0 16,0 0-11-16,-4 3 11 16,1-3-8-16,2-7 8 15,1 4-43-15,4 3-3 0,-1-10-1 0,1 1-588 0,3-10-117 0</inkml:trace>
  <inkml:trace contextRef="#ctx0" brushRef="#br1" timeOffset="107115.8">13303 15257 1792 0,'0'0'80'0,"0"0"16"0,0 0-77 0,0 0-19 16,0 0 0-16,0 0 0 0,-3 0 68 0,3 0 11 0,0 0 1 16,-7 0 1-16,3 0-43 0,-6 0-9 0,3 6-1 0,-4-3-1 15,-3 10-19-15,0-4-8 0,0 1 0 0,-4 2 8 16,0 4 6-16,1 3 1 0,-8-1 0 0,0 7 0 15,1 1-24-15,2 2-5 0,1-3-1 0,4-3 0 16,-5 3 34-16,8 3 6 0,0-3 2 0,4 3 0 16,3-3-7-16,0 1-2 0,7-4 0 0,-4 3 0 15,8 3-18-15,-1-3 10 0,1 0-10 16,6-6 8-16,1 6-8 0,3-6 0 0,0 0 0 0,0-1 0 31,7-8-28-31,0-1-4 0,4 1 0 0,-4-4-1 16,0 3-28-16,1-9-6 0,6 0-1 0,-3 0 0 0,-4-9 40 0,3 3 7 0,-2-4 1 0,-5-2 1 15,1-4 36-15,-4 0 7 0,-3-3 2 0,3 1 0 16,-7-7 10-16,0 3 1 0,0-3 1 0,0-1 0 16,-4-2-6-16,1-6-2 0,-1 5 0 0,-3-5 0 0,-3 0-10 0,-1 2-1 15,-3-9-1-15,4 4 0 0,-4 2-18 0,3 1 0 16,1 2-13-16,-8 1 5 0,1 3 8 0,-1 3 8 16,-3 6-8-16,3 0 11 0,-6 10-22 0,-1-7-4 15,0 13-1-15,1-7-665 16,-1 4-134-16</inkml:trace>
  <inkml:trace contextRef="#ctx0" brushRef="#br1" timeOffset="107418.99">13106 15605 2602 0,'0'0'116'0,"-7"6"23"0,3-3-111 0,-3 3-28 0,4 1 0 0,-5-4 0 16,5 6 28-16,3-9 1 0,3 7 0 0,-3 2 0 15,4-6-45-15,0 7-10 16,6-10-2-16,-6 6 0 0,3 3-13 0,0-3-3 0,3-2-1 0,1 2 0 15,-4-3-12-15,4 3-3 0,-4-3 0 0,3-3 0 16,1 7-93-16,-4-4-19 0,0 3-4 0,0-3-1 16</inkml:trace>
  <inkml:trace contextRef="#ctx0" brushRef="#br1" timeOffset="107862.8">13543 15868 460 0,'0'0'20'0,"0"0"5"0,0 0-25 0,0 0 0 15,0 0 0-15,0 0 0 0,0 0 209 0,0 0 37 0,0 0 7 0,0 0 2 16,0 0-93-16,0 0-18 0,11 0-4 0,-1 0-1 15,-10 0-20-15,4-6-4 0,6 6-1 0,-3 0 0 16,1-9-43-16,2 9-9 0,-6-7-2 0,6 4 0 16,1 3-51-16,-4-6-9 0,-7 6 0 0,7 0 0 15,-7 0-25-15,7 0 2 16,-7 0 1-16,0 0 0 0,0 0 2 0,0 0 1 0,11 6 0 0,-11-6 0 16,0 0 19-16,0 10 0 0,3-1 0 0,-3 0 0 15,-3 1 28-15,-4 5 10 0,3-5 2 0,4-1 0 16,-7 1-23-16,7-1-4 0,-7 7-1 0,3-7 0 15,1 1-4-15,-1-1-8 0,-3 0 11 0,4 1-11 16,-4-1 0-16,7 7 0 0,-4-7 0 0,1 1 0 16,-1-1 0-16,4 1 0 0,0-1 0 0,0 7-12 15,-3-7-2-15,6 0 0 0,1 1 0 0,-1-1 0 0,4 7 3 16,0-7 1-16,0 1 0 0,0-1 0 0,4 1-6 16,0-1-2-16,-8-3 0 0,1 4 0 15,13-4-335-15,-3-3 157 0,-3-6-2 0</inkml:trace>
  <inkml:trace contextRef="#ctx0" brushRef="#br1" timeOffset="108322.1">13818 15006 1785 0,'0'0'79'0,"-3"-10"17"0,-1 1-77 0,4 0-19 0,-3 2 0 0,-1-2 0 16,4 0 22-16,-3-1 1 0,-1 1 0 0,1-1 0 31,-4 4-76-31,3 3-15 0,-7 3-4 0,1 0 0 0,-1 0 57 0,4 0 15 0,0 3 0 0,0 3 0 16,4 4 92-16,3 5 24 0,0-5 5 0,0 2 1 15,3-2 6-15,1 5 0 0,6 4 1 0,-3-3 0 16,4 0-57-16,3 2-11 0,0 1-2 0,4 0-1 16,-1 0-40-16,1 6-8 0,3 0-2 0,0-3 0 15,1 9-8-15,2-2 8 0,-3-1-8 0,1 0 8 16,2 3-8-16,-3-2 12 0,4-1-12 0,-7 6 12 16,3-5-12-16,0 5 0 0,-3 1 0 0,-4-7 0 15,3 9 0-15,-6-2 0 0,0 3 0 0,-1-4 0 0,1 1 0 16,-1 2 0-16,1-2 0 0,3 2 0 0,-3 4 0 0,-1-3-9 15,-3-4 9-15,0 1-10 16,0-7-18-16,-3 0-3 0,-4-3-1 0,-4 3 0 0,-3 1 20 0,-7-4 3 16,0 0 1-16,0 3 0 15,-4-3-88-15,-3 3-18 0,-3-3-3 0,-5 4-928 0</inkml:trace>
  <inkml:trace contextRef="#ctx0" brushRef="#br1" timeOffset="110297.62">23626 11139 403 0,'0'0'36'0,"0"0"-36"15,0 0 0-15,0 0 0 0,0 0 220 0,0 0 38 16,-8 0 7-16,1 4 2 0,-3-4-195 0,-4 0-38 16,3 6-8-16,-3-6-2 0,0 3 22 0,0-3 4 15,3 0 1-15,1 0 0 0,-1 0 19 0,4 0 4 16,0 0 1-16,7 0 0 0,0 0-7 0,0 0-2 15,0 0 0-15,0 0 0 0,0 0-26 0,-4 6-6 16,4-6-1-16,-7 10 0 0,4-10-23 0,-4 9-10 16,0 0 8-16,0-2-8 15,0-4-17-15,0 6-9 0,0-2-2 0,-4-4 0 0,0 3 11 0,1 0 1 16,-1-3 1-16,1 4 0 0,-1-4 15 0,4-3-12 16,0 0 12-16,7 0-12 0,-7 6 12 0,7-6 0 0,0 0 0 0,0 0 0 15,0 0 0-15,0 0-12 0,0 0 1 0,10-6 1 16,5 6 2-16,-5-3 0 0,4-4 0 0,0 7 0 15,0 0 8-15,-3 0 0 0,-4-3 0 0,4 3 0 16,-11 0 0-16,0 0 0 0,0 0 0 0,0 0 0 16,0 0 8-16,0 0 3 0,0 0 1 0,-11 0 0 15,4 0 4-15,-4 3 2 0,1-3 0 0,-1 0 0 16,-3 0-18-16,4 0 8 0,3 0-8 0,-4 0 0 16,4 0 10-16,0-3-10 0,7 3 8 0,0 0-8 15,0 0 22-15,0 0-1 0,0 0 0 0,0 0 0 16,0 0-5-16,0 0 0 0,0 0-1 0,0 0 0 0,0 0-15 0,0 0 11 15,0 0-11-15,0 0 10 16,0 0 26-16,0 0 6 0,-4-6 1 0,4 6 0 16,0-6-23-16,0 6-4 0,-3-3 0 0,3 3-1 15,0-7 2-15,-4-2 1 0,1 6 0 0,3 3 0 0,0-7-18 16,0-2 0-16,3 6 0 0,1-3 0 0,3-4 0 0,0 4 0 16,-4-3-9-16,4 5 9 0,4-5-8 0,-4 3 8 15,4-4-8-15,-1 7 8 0,1-3-15 0,-4 6 3 16,-7 0 0-16,11 0 0 0,-4 9 12 0,0-2 0 15,0 2 0-15,0-6 0 16,0 7-30-16,-7-1 0 0,3 0 0 0,-3 7 0 16,0-7-10-16,0 1-1 0,0-10-1 0,0 9-646 0,0-9-130 15</inkml:trace>
  <inkml:trace contextRef="#ctx0" brushRef="#br1" timeOffset="114080.44">23559 11792 1202 0,'0'0'53'0,"-4"0"11"0,-3 0-51 0,3 0-13 16,-3 0 0-16,4 0 0 0,-4 0 129 0,7 0 23 16,0 0 5-16,0 0 1 0,0 0-96 0,0-7-19 15,0 4-4-15,7-3-1 0,-4-3-22 0,4 5-5 16,0-2-1-16,1-3 0 0,-8 9-10 0,7-6 0 16,-7 6 0-16,0 0 0 0,0 0 0 0,0 0 0 15,0 0 9-15,0 0-1 0,0 0 32 0,0 0 6 0,0 0 2 0,0 0 0 16,0 0 6-16,0 0 2 0,0 0 0 0,0 0 0 15,0 0-15-15,0 0-2 0,0 0-1 0,0 0 0 16,0 0-17-16,0 0-3 0,0 0-1 0,0 0 0 16,0 0-1-16,0 0 0 0,0 0 0 0,0 0 0 15,0 0-3-15,0 0-1 0,0 0 0 0,0 0 0 16,0 0-3-16,0 0-9 0,0 0 8 16,0 0 4-16,0 0 0 0,-4-4 0 0,4 4 0 15,0 0 6-15,0 0 2 0,0 0 0 0,0 0 0 16,0 0-20-16,-3 0 0 0,-1 4 0 0,4-4-9 15,0 0 9-15,0 0 0 0,0 0 0 0,0 0-8 16,0 0 8-16,0 0 0 0,0 0 8 0,0 0-8 16,0 0 15-16,0 0-2 0,0 0 0 0,0 0 0 15,0 0 5-15,0 0 1 0,-7 6 0 0,7-6 0 16,0 0-11-16,0 0-8 0,-4 9 12 0,1 1-12 16,3-4 0-16,-4 6 0 0,1-5 0 0,-1 11 0 0,1-2-13 0,3-3 0 15,-4 6 0-15,1 6 0 0,-1-7 13 0,1 8 13 16,-1-1-2-16,1-7-1 0,-1 11-10 0,1-1-14 15,-1 3 3-15,0-9 1 0,8 3 10 0,-8-6 14 16,4 6-3-16,0 0-1 0,0-6-10 0,4 0 0 16,-4 0 0-16,4-4 0 0,-1-2 0 0,1 3 8 15,-1-7-8-15,1 0 0 0,-4-9 9 0,7 7-9 16,-7-7 10-16,7 3-10 0,-7-3 16 0,0 0-2 16,0 0-1-16,0 0 0 0,0 0-13 0,0 0 0 15,0 0 8-15,7-3-8 0,-7 3 9 0,0-10-1 16,0-5 0-16,0 5 0 0,-4-5 3 0,1 2 0 15,-1-3 0-15,1-3 0 0,3 1-11 0,0-7 0 16,-4-4 0-16,4 1 0 0,0-3 0 0,4-7 12 16,-4 10-4-16,3-7 0 0,4 1-8 0,0-1 0 0,0 7 0 15,-3-6 8-15,3 5-8 0,0 1 0 0,0-6 0 0,0 9 0 16,0 6 0-16,-3-6 0 0,3 6-8 0,-4 10 8 16,1-10 0-16,-1 9 0 0,-3 4 0 0,0-3 0 15,0 9 0-15,0 0-9 0,0 0 0 0,0 0 0 16,-7 0 9-16,7 0 0 0,0 0 0 0,-7 6 0 15,4-3-8-15,-4 13-4 0,3-7 0 0,1 7 0 16,3 3 12-16,-4-1-8 0,4 8 8 0,4-4-8 16,-4 9 8-16,7-3 0 0,-7 0 0 0,3-3 0 15,1 10 0-15,3-7 0 0,-4 7 0 0,-3-1 0 0,4-3 0 16,-1-5 0-16,-3 8 0 0,0-6 8 0,0-3-8 16,0 4 0-16,0-4 0 0,0-7 0 15,0 1 0-15,0 0 9 0,0-3-9 0,0-7 0 16,0 1 11-16,0-1-11 0,0-9 10 0,0 0-10 0,0 0 12 15,0 0-3-15,0 0-1 0,0 0 0 16,4-9 2-16,-4-7 0 0,3 7 0 0,-3-10 0 0,0-10-10 16,0 4 12-16,0-3-12 0,-3 3 12 0,3-9-12 0,-4 5 0 15,4-5 0-15,-3 6 0 0,-1-7 0 0,1 7 0 16,-4 0 0-16,0 3 0 0,0 0 0 0,0 6 0 16,0 0 0-16,3 0 0 0,-3 3 0 0,0 4-9 15,0 2 9-15,3 4 0 0,1-3-11 0,3 3 11 16,-4 2-10-16,4 4 10 0,0 0-12 0,0 0 3 0,0 0 1 15,0 0 0-15,0 0-2 0,0 10 0 0,0 5 0 0,0-2 0 16,0 3 2-16,4 2 0 0,-1 8 0 0,1-8 0 16,-1 11 8-16,1-4 0 0,-1 3 0 0,-3 0 0 15,4 4 0-15,-4-4 0 0,0 0 0 0,0-3 0 16,0 0 0-16,0-6 0 0,0 0 0 16,0 0 8-16,0-4-8 0,0-2 8 0,0-7-8 15,0 3 8-15,0-9-8 0,0 0 0 0,0 0 0 0,0 0 0 16,0 0 0-16,3-6 11 0,1-3-1 15,0-1 0-15,-4-2-10 0,0-4 8 0,0-9-8 0,0 6 8 16,-4-9-8-16,0 3 0 0,1-3 0 0,-1 3 8 16,-3-10-8-16,4 7 0 0,-4 0 9 0,0 3-9 15,3 0 0-15,1 3 0 0,-1-4 0 0,-3 11-12 16,7 2 12-16,-3 4 0 0,3-7 0 0,-4 16-8 16,4 0 8-16,0 0 0 0,0 0 0 0,0 0-8 0,4 10 8 0,-4 5-10 15,3-5 10-15,4 8-10 0,-3-2 10 0,3 3-10 16,-4 0 10-16,4 0-10 0,-3-4 10 0,3 4 0 15,-4 0 0-15,1 0 8 0,-1-4-8 0,1 4 0 16,0-3 0-16,-4-4 8 0,3-5 1 0,-3 8 1 16,0-2 0-16,0-4 0 0,0 1-10 0,4-4 12 15,-4-6-12-15,3 3 12 16,1 3-120-16,-4-6-23 16,7 10-5-16</inkml:trace>
  <inkml:trace contextRef="#ctx0" brushRef="#br1" timeOffset="129077.65">23601 13764 345 0,'3'-25'31'0,"-3"16"-31"16,0-1 0-16,0-9 0 0,4 4 55 0,-4 5 5 15,3-9 0-15,1 4 1 16,-4 2-37-16,3-2-8 0,1-4-2 0,-4 9 0 0,4-5-14 0,-1 5 0 15,-3-2 8-15,4-1-8 0,-4 4 0 0,0-1 0 16,0 1 0-16,0 0 0 0,0-1 20 0,0 1 8 16,0-7 2-16,0 4 0 0,0-4 35 0,0 6 7 15,0-5 2-15,0 5 0 0,0-2-34 0,0-4-8 16,0 0 0-16,0 7-1 0,0-10-9 0,-4 7-2 0,4-4 0 0,0 0 0 16,0-6-9-16,0 0-3 0,-3 10 0 0,3-7 0 15,-4-6-8-15,4 9 0 0,-4-3 0 0,4 1 0 16,-3 2 19-16,-1-3 1 0,1 7 1 0,-1-4 0 15,4 0-8-15,0 4-1 0,-7-4-1 0,7 0 0 16,-3 7 1-16,3-4 1 0,-4-2 0 0,1 5 0 16,3-5-5-16,-4 2-8 0,1-3 11 0,-1 4-11 15,1-4 20-15,-1-3-4 0,1 4 0 0,-1-10 0 16,1 6-8-16,-1 0-8 0,0 0 9 0,1 0-9 16,-1-6 0-16,1 0 0 0,-1 3 0 0,1-3 0 15,3 6 0-15,0-6 0 0,0 6 9 0,-4 1-9 16,4-1 0-16,0-3 8 0,0 9-8 0,-3-2 0 15,3-4 8-15,0 3-8 0,0 7 8 0,0-4-8 16,0-2 22-16,-4 5-1 0,4-6 0 0,0 7 0 16,0-10-21-16,-3 4-8 0,3 2 0 0,-4-6 0 0,1-3 16 15,3 3 4-15,-4 1 1 0,1-7 0 0,-1 6-13 0,1-10 0 16,-1 11 0-16,4-7-10 0,-4-1 10 0,1 8 0 16,3-11 0-16,0 11 0 0,0-7 16 0,0 6-2 15,0 3 0-15,0-3 0 0,0 4-5 0,0 2-1 16,0-3 0-16,0-2 0 0,0 8-8 0,0-6 0 15,0 7 0-15,0-4 8 0,0-2 0 0,-4-1-8 16,4 4 12-16,-3-4-4 0,3-3 1 0,-4 3 0 16,1-2 0-16,-1-1 0 0,4 3 8 0,-3-3 2 15,-1 0 0-15,1 1 0 16,-4-1-19-16,0-16-19 16,0-18 4-1,0 9 1-15,3 10 14 0,-3 12 0 0,0-3 0 16,0 9 0-16,3-3 18 0,1 3 0 15,3 7 0-15,-4-4 0 0,1-2-2 0,-1 2-1 16,1-2 0-16,-1 5 0 0,1-6-15 0,-1 7 9 0,4-10-9 0,-3 10 8 16,-1-7-8-16,4 7 0 0,-4-4 0 0,1-2 0 15,-1-1 0-15,4 3 0 0,-7-2 0 0,4 5 0 16,-1-5 0-16,1 2 0 0,-4-3 0 0,3 1 0 16,4-4 0-16,0 6 0 0,-3-2 0 0,-1-1 0 15,4-3 0-15,-3 7 0 0,3-4 0 0,-4 0 0 16,4 4 0-16,-3-4 0 0,3 0 0 0,0 7 0 15,0-4 0-15,0 4 0 0,0-7 0 0,0 7 0 16,-4-7 0-16,4 7 0 0,0-1 0 0,0-2 0 0,0-4 0 0,0 7 0 16,-3-7 0-16,3 7 0 0,0-10 8 0,-4 3-8 15,4 4 8-15,0-7-8 0,0 3 11 0,0-3-3 16,0 4-8-16,-4-4 12 0,4 0-12 0,0 0 11 16,0-3-11-16,0 3 10 0,0 1-10 15,0-1 0-15,0 0 0 0,0-6 0 0,0 6 0 16,0 3 8-16,0-2-8 0,0-1 0 0,0-6 20 0,4 6-2 15,-8 0 0-15,4 0 0 0,0-6-18 0,0 6 0 16,0-6 0-16,0 6 0 0,4-6 0 0,0 3 0 16,-1-3 0-16,-3 7 0 0,4-1 0 0,-4-3 0 15,3 9 0-15,-3-6 0 0,0-3-8 0,0 10-6 16,0-7-1-16,4-3 0 0,-1 10 15 0,-3-4 0 0,0-3 0 0,0 0 0 16,0 0 0-16,4 1 15 0,-8-4-3 0,4 0-1 15,-3-3-3-15,3 6 0 0,0-6 0 0,0 0 0 16,0 3-8-16,0-3 0 0,0 0 9 0,-4 3-9 15,4-3 8-15,0-1-8 0,-3 1 8 0,3 7-8 16,0-4 0-16,-4 0 0 0,4 0 0 0,0-3 8 16,0 9 2-16,-3-3 1 0,3-6 0 0,0 6 0 15,0 0 3-15,0 1 1 0,-4 2 0 0,4-3 0 16,-4-6-7-16,4 6-8 0,-3-3 11 0,3-3-11 16,-4 0 12-16,4 0-4 0,-3 6 0 0,-1-9-8 15,1 3 8-15,3-3-8 0,-4 3 0 0,1-4 0 16,-1 4 0-16,1 3 8 0,-1-3-8 0,1 0 0 15,-1 6 11-15,1-6-11 0,-1 6 10 0,1 1-10 16,-1-1 8-16,0 0-8 0,1 3 0 0,-4-3 0 16,7 1 0-16,-4-7 8 0,-3 6-8 0,4 3 0 0,-1-6 0 15,4 0 0-15,-3 0 0 0,-1-3 0 0,4 6 0 0,-3-6 0 16,3 0 8-16,0 3-8 0,0-3 0 0,0 0 0 16,-4 3 0-16,4-3 0 0,0 0 0 0,0 0 0 15,0 6 0-15,0-3 0 0,0 0 0 0,0 0 0 16,0-3 0-16,-3 9 0 0,3-2 0 0,0-1 0 15,-4 0 0-15,4 0 0 0,-3-6 0 0,3 6 0 16,0 0 0-16,0-6 0 0,0 0 0 0,-4 3 0 16,4-3 0-16,0 0 0 0,0 0 0 0,0-3 0 15,-3 0 0-15,3 2 0 0,0-2 0 0,0 3 0 0,-4-3 0 16,4 0 0-16,-4 3 0 0,4 0 0 16,-3-4 0-16,3 4 0 0,-4 3 8 0,4-3-8 15,0 0 0-15,-3 0 0 0,-1 6 0 0,1-3 8 16,3-3-8-16,0 6 0 0,-4-6 0 0,4 0 0 15,0 3 8-15,0-3-8 0,0 0 0 0,-3-3 0 0,3 3 0 16,-4-3 0-16,4 2 0 0,0 4 0 0,0-3 0 0,-3 0 0 16,3-3 0-16,0 3 0 0,0-3 0 0,0 3 0 15,0-4 0-15,-4 4 0 0,4-3 0 0,0 0 0 16,0 3 0-16,-3 0 0 0,3-3 0 0,0 2 0 16,-4 5 8-16,4-5-8 0,-3 1 0 0,3 7 0 15,0-8 8-15,-4 8-8 0,1-4 0 0,-1 0 0 16,4 3 0-16,0-6 0 0,-4 6 0 0,4-3 0 15,-3-3 0-15,3 6 0 0,-4-6 0 0,1 0 0 16,3-3 0-16,-4 3 0 0,4 3 0 0,-3-3 0 0,3 0 0 0,0-4 0 16,-4 4 0-16,4 3 0 0,-3-9 0 0,3 12 0 15,0-9 0-15,0 3 0 16,0 0 0-16,0 3 0 0,0-3 0 0,0 6 0 0,0-6 0 16,0 0 0-16,-4 3 0 0,4-3 0 0,0 0 0 15,0-4 0-15,0 4 0 0,0-3 0 16,0 0 8-16,0 0-8 0,0-4 0 0,0 1 9 0,-3 0-9 0,6-1 0 15,-3 1 9-15,0-7-9 0,0 13 0 0,0-9 0 16,0 5 0-16,4-5 8 0,-4 6-8 0,3-1 0 16,-3 1 0-16,4-6 0 0,-4 9 0 0,3-10 0 15,-3 7 0-15,0 0 0 0,-3-1 0 0,3-2 0 16,0 3 0-16,-4 3 8 0,4-3-8 0,0-1 0 0,0 14 0 16,-3-20 0-16,3 13 0 0,-4-3 0 0,4-3 0 0,0 3 0 15,-3-10 0-15,3 7 0 0,-4 0 0 16,4-7 0-16,-3 1 0 0,3-1 0 0,-4 4 0 0,4-3 0 15,0-1 0-15,0 1 0 0,0-1 0 0,0 4 0 16,0-4 0-16,0 7 0 0,-3-6 0 0,3-1 0 16,0 7 0-16,3 0 8 0,-3-4-8 0,0 1 0 15,0 0 0-15,0 2 0 0,0 4 0 0,0-3 8 16,0 3-8-16,0-3 0 0,-3 3 0 0,3 3 0 16,3-3 0-16,-3-1 0 0,0-2 0 15,0 3 0-15,0 6 0 0,4-9 0 0,-4 3 0 0,0-3 0 16,0 0 0-16,3-4 0 0,-3 4 0 0,0-6-8 15,4 5 8-15,-4 1 0 0,0-6 0 0,3-1 0 16,-6 7 0-16,3 0 0 0,3 3 0 0,-3-4 0 16,0 4 0-16,0-3 0 0,0 3 0 0,0 6 0 15,0-6 0-15,0 6 0 0,0-6 0 0,0 6 8 0,0-9-8 0,0 3 0 16,0 6 0-16,-3-9 0 0,3 3 0 0,0 0 0 16,-4 6 0-16,4-9 8 0,0 0-8 0,-3 2 0 15,-1-2 0-15,4 3 0 0,0-3 0 0,-3 0 0 16,3-4 0-16,0 4 0 0,-4 0 0 0,4 3 0 15,-3-3 0-15,3-1 0 0,0-5 0 0,0 9 0 16,0-3 0-16,-4-1 0 0,4-2 0 0,0 12 0 16,-3-15 0-16,3 15 0 0,0-9 0 0,0 3 0 15,0-4 0-15,-4 11 0 0,0-8 0 0,4 1 0 16,0 7 0-16,0-4 0 0,-3 0 0 0,3 3 0 16,-4-9 0-16,1 3 0 0,3-4 0 0,0 10 0 15,0-9 0-15,0-3 0 0,-4 3 0 0,4 3 0 16,0-4 0-16,4 4 0 0,-4-3 0 0,0 6 0 15,0-3 0-15,0 0 0 0,3 0 0 0,-3-3 0 0,4 9 0 0,-4 0 0 16,0-6 0-16,3 0 0 0,-3 6 0 0,0 0 0 16,0 0 0-16,4-6 0 0,-4 0 0 0,4 6 0 15,-4 1 0-15,0-8 0 0,0 8 0 0,0-11 0 16,0 11 0-16,0-7 0 0,0-1 0 0,0 8 0 16,0-11 0-16,0 11 0 0,-4-11 0 0,4 7 0 15,0 4 0-15,0-11 0 0,0 14 0 0,0-4 0 16,0 0 0-16,-4 3 0 0,4 4 0 0,-3-4 0 15,3-3 0-15,0 4 0 0,-4 5 0 0,1 1 0 16,3-10 0-16,-4 3 0 0,4 7 0 0,-3 0 0 16,-1-10 0-16,4 9 0 0,-3-5 0 0,-1 5 0 0,4-9 0 0,0 7 0 15,-3-1 0-15,-1 1 0 16,4-4 0-16,-3-3 8 0,3 10-8 0,0-7 0 16,0-3 0-16,0 4 0 0,0 2 0 0,-4-2 0 0,4-7 0 15,0 6 0-15,0 0 0 0,0-3 8 0,4 4-8 0,-4 2 0 16,3-3 0-16,-3-2 0 0,0 2 0 0,0 3 0 15,0-2 0-15,0 2 0 0,0 1 0 0,0-1 0 16,0 4 0-16,0-7 0 0,0 7 0 0,0-1 0 16,0 4 8-16,4-3-8 0,-4 5 0 0,3-2 8 15,-3-3-8-15,4-1 0 16,-4 10-66-16,7-3-18 0,0-3-3 0,0 0-881 0</inkml:trace>
  <inkml:trace contextRef="#ctx0" brushRef="#br1" timeOffset="136297.35">23163 8179 871 0,'0'0'38'0,"0"0"9"16,0 0-38-16,0 0-9 0,0 0 0 0,0 0 0 15,0 0 71-15,0 0 12 0,4-3 2 0,-4 3 1 0,3-6-38 0,1 3-8 16,0-4-2-16,-4 7 0 0,3-9-6 0,1 9-2 16,-4 0 0-16,3-9 0 0,-3 9 29 0,0 0 5 15,7 0 2-15,-7 0 0 0,0 0 10 0,4-7 1 16,-1 4 1-16,-3 3 0 0,0 0-10 0,0 0-1 15,0 0-1-15,0 0 0 0,0 0-22 0,0 0-4 16,0 0 0-16,0 0-1 0,0 0-27 0,0 0-4 16,0 0-8-16,0 0 11 0,-3 3-11 0,3-3 0 15,0 0 0-15,-4 7 0 0,4-7 0 0,0 0 0 16,-7 3 0-16,7-3 0 0,-3 6 9 0,3-6-9 16,-4 9 10-16,1 1-10 0,-1-4 0 0,0-3 0 15,1 7 0-15,-1-1 0 0,4-9 0 0,-3 6 0 16,3-3 0-16,-4 4 0 0,1 2 0 0,3-9 0 0,0 10 0 0,0-10 0 15,-4 6 0-15,8-3 0 0,-1 6 0 16,-3-9 0-16,0 0 13 0,7 0-3 0,-7 0-1 0,7 7 0 16,1-4 1-16,-1-3 0 0,-7 0 0 0,7 0 0 15,0 0-10-15,0 0 8 0,-7 0-8 0,7-3 8 16,0 3 6-16,0-7 1 0,-7 7 0 0,10-3 0 16,-2-3 13-16,-5 3 4 0,1-3 0 0,-1-4 0 15,4 7-8-15,-3-3 0 0,3-1-1 0,-7 4 0 16,3-3-7-16,-3-3 0 0,4 6-1 0,-4-4 0 15,0-2-4-15,-4 6-1 0,4-4 0 0,-3-2 0 16,-1 0 5-16,4 9 1 0,-3-7 0 0,-1 7 0 16,-3-3-16-16,0 3 0 0,0 0 0 0,0 0 0 15,-4 3 0-15,4-3 0 0,-3 7 0 0,3-4 0 16,-4 3 0-16,4 3-10 0,0 1 2 0,0-1 0 16,0 1 8-16,0-1-12 0,3 0 12 0,1 7-12 15,-1-6 12-15,1-4 0 0,-1 3 0 0,4 1 0 0,4-1 0 0,-4-3 0 16,3-3 0-16,1 7 0 0,-1-1 0 15,1 1 9-15,-4-10-9 0,10 0 0 0,-10 0 0 0,7 9 0 16,4-9 0-16,-4 0 0 0,4 0 0 0,-4 0 10 16,3 0-2-16,-3 0 0 0,4-9-8 0,-4 9 0 15,0-3 0-15,4-4 0 0,-4 4 13 0,0-3 1 16,-4 3 0-16,1-4 0 0,-1-2 6 0,1 3 0 16,-4-4 1-16,0 7 0 0,0-6 1 0,0 3 0 15,-4-4 0-15,1 1 0 0,-1 2-9 0,-3 4-1 0,4-3-1 0,-4 6 0 16,0 0-11-16,-4 0 0 15,4 0 0-15,-4 0 8 0,1 6-8 0,3-3 0 16,-4 4 0-16,1 2-11 0,-1 1 11 0,0-1 0 16,4 0 0-16,0 1-8 0,4-4 8 0,-1 3 0 0,1 1 0 15,3-1 0-15,0-9 0 0,3 10 0 16,-3-10 0-16,0 6 0 0,0-6 0 0,7 3 0 0,4 3 0 0,-11-6 0 16,7 0 0-16,4 0 0 0,-1 0 0 0,1-6 0 15,-1 6 0-15,1-3 0 0,-4-3 0 0,3 3 8 16,-2-4-8-16,2-2 0 0,1 6 0 0,-1-4 8 15,-3-2-8-15,0 0 0 0,-3 2 0 0,-1-2 8 16,5 6-8-16,-8-3 8 0,0-4-8 0,0 1 8 16,0 2-8-16,-4 4 0 0,0-3 0 0,-3 6 8 15,0-3-8-15,0-3 0 0,0 6 0 0,-3 0 8 0,3 0-8 0,0 0 0 16,-4 6 0-16,4-3 0 0,0-3 0 0,0 6-8 16,-4-3 8-16,8 4 0 0,-4 2 0 0,3 1-8 15,1-4 8-15,3 3 0 0,0-9 0 16,0 3 0-16,0-3 0 0,3 10 0 15,1-4 0-15,-1 0-12 0,-3-6 12 0,7 3-12 0,4-3 12 16,-1 7-13-16,-3-7 5 0,0-7 8 0,4 7 0 0,-4 0 13 16,0-3 0-16,4-3 0 0,-4 6-13 0,-4-9 0 15,4 2 0-15,0 4 0 0,-7 3 0 0,11-6 0 16,-4-3 8-16,0 5-8 0,-3-2 0 0,-1-3 0 16,-3 2 8-16,0 4-8 0,0-3 0 0,0-3 0 15,-3 6 0-15,-1-4 0 0,-3 7 0 0,4-3 0 16,-4 3 0-16,-1 0 0 0,1 0 0 0,0 0 0 0,-3 3 0 0,6-3-10 15,-6 7 10-15,6-4-8 0,-6-3 8 16,6 9-8-16,4-9 8 0,-4 6 0 0,1 4 0 0,3-10-8 16,0 0 8-16,0 0 0 0,0 9 0 0,0-9 0 15,0 0 0-15,0 0 0 0,3 6 0 0,-3-6 0 16,11 4 0-16,-11-4 0 0,0 0 0 0,7 0 0 16,0 0 0-16,4 0 0 0,-4 0 0 0,-7 0 0 15,0 0 0-15,7 0 0 0,-7 0 0 0,7 0 0 16,0-4 0-16,-7 4 0 0,0 0 0 0,0 0 0 15,0 0 0-15,4-6 0 0,-4 6 0 0,0 0 0 16,0 0 0-16,3-9 0 0,-6 2 0 0,3 7 8 16,-4-3-8-16,-3-3 0 0,3 6 8 0,-3-3-8 15,4-3 0-15,-4 6 8 0,0 0-8 0,0 0 0 16,0 0 20-16,0 0 0 0,-1 0 0 0,8 0 0 16,-7 0-20-16,7 0 0 0,0 0 0 0,0 0 0 15,0 0-12-15,0 0 4 0,0 0 0 0,0 0 0 0,0 0 8 0,0 0 0 16,0 0 0-16,0 0 0 0,0 0 0 0,0 0 0 15,4 9 0-15,-4-9 0 0,0 0-20 0,7 6-3 16,0-3 0-16,4 4-893 16,-4-7-180-16</inkml:trace>
  <inkml:trace contextRef="#ctx0" brushRef="#br1" timeOffset="139295.25">23287 8286 939 0,'0'0'41'0,"0"0"10"0,0 0-41 0,0 0-10 16,0 0 0-16,-4-3 0 15,1-4 56-15,-1 4 8 0,4 3 3 0,-3-6 0 0,3 6-7 0,-4-6 0 16,1 3-1-16,-1-4 0 0,4 4 5 0,-3-3 2 16,-4 3 0-16,3-3 0 0,-3 6 5 0,0 0 1 15,0 0 0-15,0 0 0 0,-4 0-24 0,1 0-5 16,3 6-1-16,0-6 0 0,7 0-17 0,0 0-3 15,0 0-1-15,0 0 0 0,0 0-5 0,0 0 0 16,0 0-1-16,0 0 0 0,0 0-1 0,-4 0 0 16,4 0 0-16,0 0 0 0,-7 0 14 0,7 0 2 0,0 0 1 0,0 0 0 15,-7 0-15-15,7 0-2 16,0 0-1-16,-4 0 0 0,-3 3-5 0,7-3-8 0,-7 6 11 0,4-3-11 16,-4 4 0-16,7-7 0 15,-4 3 0-15,4 3 0 0,-3 3 0 0,3 1 0 0,-4-4 0 16,4 4 0-16,0-7 0 0,0 6 0 0,0-9 0 0,0 6 0 15,0-6 0-15,0 0 0 16,0 0 0-16,0 0 0 0,0 0 16 0,0 0-3 0,7 0-1 0,0 0 0 16,4 0 0-16,-1-6 0 0,-3 6 0 0,4-9 0 15,-4 6-3-15,4-4-1 0,-1-2 0 0,4-1 0 16,-3 1-8-16,3 0 0 0,0 2 0 0,-3-2 0 16,3 0 0-16,-4-1 0 0,1 1 9 0,0-1-9 15,-4 1 16-15,0 0 0 0,0 2-1 0,0-2 0 16,0-1 16-16,-7 7 3 0,3-3 1 0,-3 6 0 0,0-9-19 0,0 9-3 15,0 0-1-15,-7 0 0 0,0-7-1 0,-3 7-1 16,-1 0 0-16,1 7 0 0,-1-4-10 0,-3 3 0 16,3 0 0-16,-3 4 0 0,4-7 0 0,-5 6 0 15,5 1 0-15,3-1 0 0,-4 7 0 0,1-1 0 16,-1-2 0-16,4 3 0 0,0-7 0 0,-4 10 0 16,4-3 0-16,0-4 0 0,-3 4 0 15,6-7 0-15,-3 7 0 0,4-7 0 0,-4 1 0 16,3-1 0-16,4 0 0 0,0-9 0 0,0 0 0 0,0 0 0 15,0 0 0-15,0 0 0 0,0 0 0 0,0 0 0 16,0 0 0-16,0 0 0 0,7-3 8 0,0-3-8 16,4-3 8-16,3 2-8 0,-4-5 0 0,5 2 0 15,2-5 8-15,1-1-8 0,-4 7 0 0,0-4 0 16,0-3 0-16,0 1 0 0,0 5 0 0,-3 1 0 0,0 0 0 16,-4-1 0-16,0 1 0 0,-4-1 0 0,1 4 8 0,-4 3-8 15,0-3 9-15,-4-4-9 0,1 10 10 0,-4-3-10 16,-4-3 0-16,0 6 0 0,1-3 0 0,-1-4 0 15,-3 7 0-15,4 0 14 0,-5 7-4 0,5-4-1 16,-8-3-9-16,8 0 0 0,-4 6 0 0,3-3 0 16,4 7 0-16,-4-1-14 0,1-3 5 0,-1 10 1 15,4-3 8-15,0 2 0 0,-4 4 0 0,4 0 0 16,4-3 0-16,-1-4 0 0,4 4 0 0,0 3 0 16,0-4 0-16,4-2 0 0,3-1 0 0,-4-2 0 15,8-7 0-15,-4 6 0 0,4-9 0 0,-1 7-8 16,4-14 8-16,0 7 0 0,4-9 0 0,-4 6 8 15,4-13-8-15,-1 7 0 0,5-7 8 0,-5 7-8 16,1-10 12-16,0 3-3 0,-4 4 0 0,0-4 0 16,-4-3-9-16,-3 3 0 0,0 7 0 0,-3-10 8 0,0 10 2 15,-1-7 0-15,-6 4 0 0,-1 2 0 0,0 1-2 0,-3-1-8 16,0 4 12-16,-3 0-4 0,-1 3-8 0,-3 3 0 16,0 0-10-16,0 3 10 0,-4 3-9 0,4 3 9 15,-4-2-8-15,4 2 8 0,0 1 0 0,0 2-10 16,4-6 10-16,-1 4 0 0,0-1 0 0,8 1 14 15,-4-1-1-15,3 0 0 0,4 1-23 0,0 2-5 16,0-2-1-16,4-7 0 0,3 6 26 0,0 1 5 16,-4-1 1-16,5-9 0 0,2 6-28 0,1-6-6 15,-1 0-1-15,1 0 0 0,3 0 19 0,-3 0 0 0,3 0 0 0,-4-6 0 16,4 6 12-16,0-9 4 16,-3 6 0-16,0-7 0 0,3 4-16 0,-4-4 0 15,1 1 0-15,-1 0 0 0,1-1 0 0,-4 1 8 16,0-7-8-16,-3 7 0 0,3-1 0 0,-4 1-10 15,1 0 2-15,-1-1 0 0,-3 1 8 0,0 2 0 16,-3-2 0-16,-1 0 0 0,1 2 0 0,-4 4 0 0,0-3 0 0,0 3 0 16,-4-3 0-16,4 6 0 0,0 0 0 0,-4 0 0 15,-3 0 0-15,4 0-10 0,-4 0 10 0,-1 9 0 16,1-3 0-16,0-3 0 0,4 7 0 0,-5 2 0 16,5 1-10-16,-1-4 10 0,1 1-8 0,3-1 8 15,3 0 0-15,1 4-8 0,-1-4 8 0,4 1 0 16,0-1 0-16,7 1 0 0,-7-7 0 0,7 3-8 15,-7-6 8-15,7 9 0 0,4-9 0 0,-4 7 0 16,3-4-33-16,5-3-5 16,-5 0-1-16,8 0 0 0,-4 0-118 0,0-3-24 0,0-4-5 0</inkml:trace>
  <inkml:trace contextRef="#ctx0" brushRef="#br1" timeOffset="142583.71">893 14065 1094 0,'-11'-6'97'0,"-3"6"-77"0,3 0-20 0,-3-6 0 16,7 6 357-16,4-4 68 0,-1 4 14 0,4 0 2 15,0-6-378-15,4 3-76 0,6-6-15 0,1-1-4 0,-8-5 14 0,11 5 2 16,4 1 1-16,-4-7 0 15,0 7-13-15,-3-1-4 0,3 1 0 0,0-1 0 0,-3 4 16 0,3 3 4 16,-4-3 0-16,1 3 0 0,-1-4 12 0,1 7 0 16,3 0 0-16,-3 7 0 0,-1-7 9 15,1 0-1-15,3 3-8 0,0-3 12 0,0 6 8 0,7-3 0 16,1-3 1-16,-5 0 0 0,8 6-11 0,7-6-2 16,-8 0-8-16,5 0 12 0,2 0-12 0,-2 0 8 15,2 0-8-15,5-6 0 0,-8 6 0 0,4 0 8 16,-8 0-8-16,4 6 0 0,4-6 0 0,-7 0 0 15,0 0 0-15,-4 4 0 0,3 2 0 0,1-6 0 16,-11 9 0-16,0-9 0 0,4 0 9 0,-4 7 3 0,0-7 0 16,-3 3 0-16,-1-3 3 0,1 0 1 0,-4 0 0 0,11-3 0 15,-11-4 10-15,10 7 2 0,-6-9 1 0,3 3 0 16,0-4-21-16,-3 7-8 0,-1-6 0 0,4-1 9 16,-3 1 4-16,3-4 1 0,-3 4 0 0,-8-1 0 15,4 1-4-15,-3 0-1 0,3 5 0 0,-7 4 0 16,-7-9 1-16,3 3 0 0,4-4 0 0,-10 4 0 15,-1 3 9-15,-3-3 1 0,3 3 1 0,-3 3 0 16,-3-7-3-16,10 4-1 0,-4-3 0 16,-3-3 0-16,-4 2 0 0,4-2 0 0,0-1 0 0,0 7 0 15,-7-6 7-15,10-7 0 0,-10 1 1 0,7 5 0 16,3-2-6-16,-3-4-2 0,0 6 0 0,4-5 0 16,-1 5-9-16,0 1-8 0,4 6 9 0,-3-3-9 15,-1 2 0-15,4-2 8 0,4 6-8 0,-8 0 0 16,8-3 0-16,3 3 0 0,0 0 0 0,0 0 0 15,0 0-12-15,0 3 12 0,-8 7-12 0,8-1 12 0,0-9-8 0,0 9 8 16,8 1 0-16,-8-4 0 0,10 3-8 0,-6 1 8 16,6-4 0-16,-6-3 0 0,6 7 0 0,4-1-8 15,4-3 8-15,-4-6 0 0,7 10 0 0,-3-10 0 16,7 9-8-16,-4-9 8 0,0 10 0 0,-7-1-12 16,4 0 12-16,-1 1-10 0,-2-1 10 0,-1 7-8 15,-4 0 8-15,1-4-8 0,-1 4 18 0,1-1 4 16,-11-2 1-16,3-4 0 0,-3 7-25 0,4 0-5 15,-4-4-1-15,-4-2 0 0,4-1 16 0,-3-3 0 0,3 4 0 16,-11-1 0-16,4 1 16 0,4-4-1 0,-8-3 0 0,8 6 0 16,-4-2-15-16,3-4-15 15,-6 3 3-15,10 4 1 0,-11-1 3 0,7 0 0 0,4-2 0 0,-7 2 0 32,4 0-151-32,3 1-29 0,0 6-7 0</inkml:trace>
  <inkml:trace contextRef="#ctx0" brushRef="#br1" timeOffset="148205.84">19427 8408 806 0,'0'0'72'0,"-3"-6"-58"0,-1-4-14 0,1 7 0 16,-1-3 232-16,4 6 44 0,0-9 9 0,4 2 2 16,-4-2-230-16,7 0-45 0,-4-1-12 0,5 7 0 0,-1-3 0 0,0-4-17 15,-4 4 4-15,8 3 1 16,-4-3-68-16,0-4-12 0,-7 10-4 0,0 0 0 0,0 0 60 0,0 0 11 15,0 0 2-15,0 0 1 0,0 0 70 16,0 0 13-16,0 0 3 0,0 0 1 0,-4 7 19 0,-3-7 4 16,7 0 1-16,-7 3 0 0,7-3-39 0,0 0-8 15,0 0-2-15,0 0 0 0,0 0-26 0,7 0-6 16,4 9 0-16,-1-9-8 0,5 6 15 0,6-6-4 16,0 3-1-16,-3 4 0 0,3-7 18 0,0 0 4 15,4 0 1-15,3-7 0 0,-4 7-33 0,1 0 0 16,0 0 0-16,0 0 0 0,-4 0 8 0,0 0 4 15,0 0 0-15,0 0 1 0,0 7 5 0,-3-7 1 0,3 6 0 0,4-3 0 16,0-3 13-16,3 0 2 0,4 6 1 0,-1-6 0 16,5 0-27-16,-1 0-8 0,4 0 0 0,-4 4 0 15,4-4 13-15,-4 0-4 0,4 0-1 0,-4 0 0 16,-3 0-8-16,3 0-14 0,4 0 3 0,-4-4 1 16,1-2 10-16,-1 6 12 0,-3 0-2 0,3-3-1 15,0 3-9-15,0 0 0 0,-3 0 0 0,3 0 8 16,1-6 2-16,2 6 0 0,-6 0 0 15,0 0 0-15,0-7-10 0,3 4 0 0,4 3 9 0,0 0-9 16,3-6 0-16,0 6 0 0,1-3 0 0,2-3 0 16,-6 3 8-16,4-4-8 0,-5 7 8 0,1-3-8 15,0 3 0-15,-4-6 0 0,1 6 0 0,-1 0 0 16,-3-3 0-16,3 3 0 0,4-7 0 0,0 7 0 16,3 0 0-16,-7-3 0 0,4-3 8 0,0 6-8 15,0 0 0-15,-1-6 0 0,1 3 0 0,-4-4-8 0,4 7 8 16,0-3 0-16,-4-3 8 0,8 3-8 0,3-3 0 0,-4 6 9 15,-10-4-9-15,3-2 0 0,7 6 15 0,-3 0-4 16,0 0-1-16,-4 0 0 0,-3 0-2 0,3 0 0 16,-3 0 0-16,3 6 0 0,-7-6 6 0,4 4 1 15,7-8 0-15,-4 4 0 0,-7 0-15 0,4 0 0 16,7 0 0-16,-4 0 0 0,8 0 0 0,-8-6 0 16,-3 6 0-16,3 0 0 0,0 0 0 0,-3 0 0 15,-4 0 0-15,4 0 0 0,-4 0 9 0,4 0-1 16,0 0 0-16,3 0 0 0,-3 0-8 0,-1 0 8 15,1-3-8-15,0 3 8 0,3 0-8 0,-3 0 0 16,-4 3 0-16,0-3 0 0,1 0 0 0,-1 0 0 16,-3 0 0-16,-1 0 0 0,-3 0 0 0,4 0 0 15,0 0 0-15,-1 0 0 0,1 0 0 0,0 0 0 16,3 0 0-16,0 6 0 0,1-6 8 0,-5 0-8 0,8 0 8 0,-4 0-8 16,4 4 0-16,-4-4 8 0,4 0-8 0,-4 0 0 15,4 0 0-15,-4 6 0 16,0-6 0-16,1 0 0 0,-5 0 0 0,4 3 0 0,1-3 8 0,2 0-8 15,1-3 0-15,0 3 0 0,7-6 0 0,0 6 0 16,-4 0 8-16,4 0 0 0,-4 0 0 0,4-4 0 16,0 4-8-16,-4-6 8 0,0 6-8 0,0 0 8 15,1 0-8-15,-1 0 0 0,4 0 0 0,3 0 0 16,0 0 0-16,4 0 0 0,-7 0 8 0,3 0-8 16,1 0 0-16,-4 0 0 0,-1 0 0 0,1 6 0 0,-4-6 0 15,1 0 0-15,-1 0 0 0,4 4 0 16,-4-4 0-16,7 0 0 0,4 0 0 0,0 6 0 15,-4-6 0-15,4 0 0 0,4 0 0 0,-4 3 8 16,3-3-8-16,-3 0 0 0,3 0 0 0,4 0-11 16,0 0 11-16,0 0 0 0,-4 0 0 0,4 0 0 15,0 0 0-15,0 0 0 0,-4 0 0 0,1 0 0 0,-1 0 0 0,4 0 0 16,4 0 0-16,-4-3 0 0,-1 3 0 0,1 0 0 16,0 0 8-16,0 0-8 0,0 0 0 0,4 0 0 15,-5 0 0-15,8-6 0 0,0 6 0 0,7 0 0 16,4 0 0-16,-4 0 0 0,4 0 0 0,-1 0 0 15,-3 0 0-15,7 0-8 0,0 0 8 0,4 0 0 0,-4 6 0 0,-3-3 0 16,-4-3 0-16,0 6 0 0,0-3 0 0,3-3 0 16,-3 7 0-16,7-7 0 0,0 3 0 0,-3-3 0 15,-4 6 0-15,0 0-10 0,7-6 10 0,-3 3 0 16,6-3-10-16,-3 7 10 16,0-7-8-16,-3 3 8 0,0-3 0 0,3 6 0 0,7-3 0 0,0-3 8 15,0 7-8-15,-3-7 0 0,-4 3-8 0,3-3 8 16,-3 0 0-16,4 6 0 0,3-6 0 0,-3 3 0 15,-4-3 0-15,-4 6 0 0,1-6 0 0,0 0 0 16,3 0 0-16,-4 3 0 0,1-3 0 0,-4 7 0 16,0-7 0-16,-7 0 0 0,0 0 0 0,0 0 0 15,3-7-10-15,-3 7 10 0,0 0-12 0,0-3 12 16,0 3-18-16,-3 0 3 0,-5-6 1 0,1 6 0 16,-7 0 14-16,0 0 0 0,0-3 0 0,3-3 10 15,1 6-10-15,-4-3 0 0,3-4-12 0,-3 4 12 16,0 3 0-16,0 0 0 0,-8-6 0 0,-2 6 0 0,-1-3 0 0,-3-4 0 15,-4 7 0-15,0-3 12 0,0-3-12 0,-3 6-11 16,0 0 3-16,-4-6 0 0,0 3 8 0,-3 3-13 16,3-7 5-16,-3 7 8 0,-4 0-18 0,0 0 4 15,-4-3 1-15,-3 3 0 16,0-6-108-16,-7 6-22 0,7 0-4 16,-7 0-1-16</inkml:trace>
  <inkml:trace contextRef="#ctx0" brushRef="#br1" timeOffset="152367.74">24709 8135 1018 0,'0'0'45'0,"0"0"10"0,0 0-44 0,0 0-11 16,0 0 0-16,-7-3 0 0,7 3 36 0,0 0 6 0,0 0 1 0,0 0 0 15,0 0-33-15,0 0-10 0,-4-6 0 0,4 6 0 16,0 0 30-16,0 0-1 0,0 0 0 0,0 0 0 15,0-3 62-15,0 3 12 0,0 0 2 0,0 0 1 16,0-6-16-16,0 6-3 0,0 0-1 0,0 0 0 16,0 0-30-16,0 0-5 0,0 0-2 0,0 0 0 15,0 0-9-15,0 0-1 0,0 0-1 0,0 0 0 16,0 0-11-16,0 0-3 0,-7 0 0 0,3 6 0 16,1-3-6-16,-4 3-2 0,0-3 0 0,0-3 0 15,7 0-7-15,-4 10-1 0,1-4-8 16,-1 0 12-16,1-3-12 0,-1 7 0 0,1-1 0 0,3 1 0 15,-4 5 0-15,4-5 0 0,0-1 8 0,4 1-8 16,-4-1 0-16,3 0 0 0,1 1 0 0,-1 2 0 16,1-9 0-16,3 7 0 0,-4-4 0 0,4 4 0 15,0-7 9-15,0-3-1 0,0 0 0 0,1 6 0 0,-8-6 1 0,10 3 0 16,-3-3 0-16,0 0 0 0,0 0 2 0,-7 0 0 16,11-3 0-16,-4-3 0 0,0 6 2 0,-4-3 1 15,5-4 0-15,-1-2 0 0,-4-1-5 0,1 7-1 16,3-9 0-16,0 2 0 0,0 1 0 0,-4 0-8 15,-3-1 12-15,7 1-4 0,-3-7 4 0,-1 7 0 16,-3-4 0-16,0-3 0 0,0 7-12 0,0-7-9 16,-3 13 9-16,3-6-13 0,-7-1 13 0,3 4 0 15,-3-3 0-15,0 9 0 0,-3 0 0 0,3 0 0 16,-4 0 0-16,0 0 0 0,1 6 0 0,-4-3 0 16,3 7 0-16,1-4 0 0,-5 3 8 0,1-6-8 15,0 7 0-15,4-4 0 0,-4 3 0 0,-1 7 8 16,1-6-8-16,4-1 0 0,-1 0 11 0,4 1-11 15,-3-1 10-15,2 7-10 0,1-4 0 0,4-5 0 16,-1 2 0-16,4 0-10 0,4 1 10 0,3-1 0 16,0-2 0-16,4-4 0 0,-1 6 10 0,4-9-2 0,0 0-8 0,4 0 12 15,-4-3-12-15,0-3 0 0,0 6 0 0,4-10 0 16,0 7 0-16,-1-6 8 0,-3 2-8 0,4-2 12 16,0 0-12-16,-1-1 0 0,-6 1 8 0,3-1-8 15,0 1 0-15,0-4 8 0,-7 4-8 0,0 0 0 16,-3-1 11-16,-4 1-11 0,0-4 12 0,-4 1-12 15,-3 9 13-15,0-4-4 0,-3-2-1 0,-1 6 0 16,-3-3 0-16,-4 6 0 0,1 0 0 0,-1 0 0 0,0 0-8 16,1 6 12-16,-4-3-12 0,3 3 12 0,4 4-12 15,-4-1 0-15,-3 0 0 0,3 1 8 0,4-1-8 0,0 1 0 16,0-1 0-16,0 7 0 16,3-7 0-16,4 7 0 0,4-7 0 0,3 1 0 0,0-1-18 0,3 0 4 15,4 1 1-15,0-1 0 0,4-2 13 16,3-4 13-16,-3-3-2 0,6 6-1 0,-3-6-10 15,4 0 0-15,0-6 0 0,-4 6 0 0,3-10 0 0,1 1 8 16,0 6-8-16,-4-4 0 0,3-2 0 0,-2 0 0 16,-1 2 8-16,-4-2-8 0,1 0 0 0,-1-1 0 15,-2 1 9-15,-5-1-9 0,1 4 8 0,-4 3-8 16,0-3 10-16,-4-4-10 0,1 1 11 0,-5 6-11 16,1-4 12-16,0 4-12 0,-3-3 11 0,-1 6-11 0,1 0 10 15,-5 6-10-15,5-3 9 0,-1-3-9 0,-3 10 8 16,4-4-8-16,3-3 0 0,-8 7 0 0,5-1 0 0,-1-3 0 15,1 10 0-15,3-7 0 0,3 1 11 0,-3 2-11 16,4-2 0-16,-1-4 0 0,0 3 0 0,4 1 0 16,0-1 0-16,4 1 0 0,0-4 0 0,3-3 0 15,-4 3 0-15,4-6-12 0,-7 0 1 0,11 0 0 16,-1 0 11-16,1 0 0 0,-4-6 0 16,4 3 0-16,-4-3 0 0,3 6 0 0,-3-10 0 0,0 7 8 15,0-3-8-15,0-4 0 0,-3 7 8 0,3-9-8 16,-3 9 0-16,-1-7 0 0,1 1 0 0,-4 3 8 15,3-4-8-15,-6 1 0 0,3-1 8 0,-4 4-8 16,4-3 0-16,-3-1 8 0,-5 7-8 0,5-3 0 16,-4 3 0-16,0-4 9 0,0 7-9 0,-4-3 0 15,4 3 11-15,-3 3-11 0,-1-3 10 0,4 7-10 16,-4-4 0-16,4 3 0 0,0-3 0 0,-3 7 0 0,3-4 0 0,0 3 0 16,3-6 0-16,-3 10 0 0,3-10 0 0,1 7 0 15,3-1 0-15,0 0 0 0,0-2 0 0,3 2 0 16,-3 0 0-16,7 1 0 0,1-4 0 0,-5-3 0 15,4 7 0-15,0-10 0 0,0 6 0 0,4-3 0 16,-1-3 0-16,-3 0 0 0,1 0 11 0,-1-3-11 16,0-3 12-16,0 3-12 0,0-4 10 0,-4 4-10 15,1-3 8-15,-4 6-8 0,7-3 8 0,-7-4-8 16,0-2 8-16,0 9-8 0,0-6 10 0,-4-4-10 16,1 7 12-16,-1-6-12 0,-3 3 28 0,4-4 0 15,-4 7-1-15,3-10 0 0,1 10-27 0,-4-3-16 16,3-3 3-16,-3 6 0 0,3-4 13 0,4 7 0 15,0 0 0-15,-7 0 0 0,0 0 0 0,0 7-9 16,7-7 9-16,-3 9-12 0,-4-6 12 0,3 6-8 0,1 4 8 16,3 0-8-16,-4-4 8 0,1 0 0 0,-1 1 0 0,4 5-8 15,-4-5-1-15,4 6 0 0,-3-7 0 0,3 0 0 16,-4 1 9-16,4-1 11 0,0 1-3 0,4-1 0 16,-4 0-8-16,0-9-11 0,0 0 3 0,0 0 0 15,0 0 8-15,7 0 14 0,4 7-3 0,-4-7-1 16,0-7-10-16,0 7-16 0,0-9 4 0,3 6 1 15,-3-3 20-15,1-4 4 0,-1 1 1 0,-4-1 0 16,4 1 2-16,0 0 1 0,-3-1 0 0,-1-6 0 16,1 7-17-16,-4-7-19 0,0 7 4 0,-4 0 1 15,4-1 14-15,-7 1 0 0,4 2 0 0,-4 4 0 0,3-3 0 0,-6 6 0 16,2-3 0-16,-2 3 0 16,3 3 12-16,-4-3 3 0,1 6 0 0,3-3 0 15,-4 4-15-15,4 2 0 0,0 1 0 0,-4-1 0 16,4 0-24-16,4 1-5 0,-4 2-1 0,3-2 0 0,1-1 30 0,-1 1 0 15,1 2-8-15,3-6 8 0,0-6 0 0,7 10 15 16,-4-1-3-16,4-3-1 0,-7-6-19 0,11 4-4 16,-1-4-1-16,1 0 0 0,0 0 13 0,-1-4 16 15,1-2-3-15,-1 6-1 0,1-9-12 0,-1 2-13 16,-2 4 2-16,-1-3 1 0,0-3 18 0,3-1 4 16,-3 7 1-16,-3-6 0 0,-1 2-13 0,1-2 0 15,-1 0 8-15,-3-1-8 0,0 1 0 0,0 3 0 16,-3-7 8-16,3 7-8 0,-4-4 0 0,1 4 0 0,-1-3 0 15,1 9 0-15,-4-3 0 0,3-4 8 0,-3 7-8 0,7 0 0 16,-3 0 0-16,-4 0 0 0,-1 0 0 0,8 0 0 16,-3 7 0-16,3-7 0 0,-7 3 0 0,7-3 0 15,0 0 0-15,0 0 0 0,-7 6 0 0,3-3 0 16,1 3 0-16,3 4-8 0,-4-4 8 16,1-3 0-16,-1 7 0 0,1-1 0 0,3 0 0 0,0-2 0 15,-4 2 0-15,4-3 0 16,0 4 0-16,0-10 9 0,0 3-9 0,0-3 0 0,4 9 9 0,-1 1-9 15,4-4 0-15,-7-6 0 0,0 0 0 0,7 3 0 16,-7-3 0-16,7 6 0 0,-7-6 0 0,7 0 8 16,0 0-8-16,1 0 0 0,-8 0 0 0,7-6 8 15,0 6-8-15,-7 0 0 0,3-9 0 0,1 6 8 16,-1-4-8-16,-3 7 0 0,4-3 0 0,-1-3 0 16,-3-4-18-16,4 1-5 0,-8 3-1 0,4-4 0 15,0 7-171-15,0-6-34 0</inkml:trace>
  <inkml:trace contextRef="#ctx0" brushRef="#br1" timeOffset="157347.49">24786 13096 201 0,'0'0'8'0,"0"0"4"0,0-3-12 0,-3-3 0 16,3-4 0-16,-4 1 0 0,1 0 0 0,3-1 0 16,-4-6 0-16,4 7 0 0,-3-7 10 0,3 4 3 15,0-4 1-15,0 4 0 0,0-4 26 16,0 0 4-16,0-3 2 0,0 1 0 0,0 2-3 0,3 3-1 15,-3-2 0-15,0-4 0 0,4 3-22 0,-4 4-5 16,0-4-1-16,0 0 0 0,0 4-14 0,0-4 9 16,0 4-9-16,0-4 8 0,0 0 6 0,0 4 1 15,0-4 0-15,0-3 0 0,0 3 0 0,0-2 0 16,0-1 0-16,-4 0 0 0,4 3-15 0,-3-9 11 16,3 6-11-16,0 1 10 0,-8-7-10 0,8 6 0 15,0-3 0-15,-3 0 0 0,3 0 0 0,0-3 8 16,-4 6-8-16,4-6 8 0,0 0 20 0,0 6 3 0,0-9 1 15,0 9 0-15,4-6-3 0,-1 6 0 0,-3-6 0 0,0 6 0 16,0-6-6-16,0 6-2 0,0-6 0 0,0 3 0 16,0-3 7-16,0 0 2 0,0 3 0 0,0-9 0 15,0 9-8-15,0-3-2 0,0 0 0 0,0-4 0 16,0 1-4-16,0-3-2 0,0 3 0 0,0-1 0 16,0 4-4-16,-3-3-1 0,3 0 0 0,0-4 0 15,0 4-9-15,0 0 0 0,0 3 0 0,0-3 0 16,-4 3 0-16,4 3 0 0,0-10 0 0,0 10 0 15,0-9 0-15,-3 9 8 0,3-9 2 0,0 2 0 16,-4-5-10-16,4 6 0 0,0 0 0 0,0-7 0 16,0 1-9-16,0 5 9 0,0-5-12 0,0 6 12 15,0-7 0-15,-3 7 0 0,3 0 0 0,0-4 0 16,0 4-8-16,0 0 8 0,3 3 0 0,-3-3 0 16,0-7 0-16,0 7 0 0,0-7 0 0,0 7 0 15,0-6 0-15,0-1 0 0,0 7 0 0,0-7 0 0,0 4 0 0,4-3 0 16,-4-1 0-16,3 1 0 0,1 5 12 0,-4-5-3 15,3-1-1-15,-3 7 0 0,4-6-8 0,0-1-9 16,-4 7 9-16,0-10-13 0,3 4 13 0,1-1 0 16,-4-2 12-16,0 8-12 0,3-5 0 0,1 0 0 15,-4 5 0-15,0 1 0 0,0-3 0 0,0 2 0 16,3 1 0-16,-3 3 0 0,0-3 8 0,0 3-8 0,0-3 0 16,0 3 0-16,0-4 8 0,0 4-8 0,0-3 0 15,-3-6 0-15,3 5 13 0,0 1-4 0,0-6-1 0,0-1 0 16,0 7-8-16,0 0 0 0,0-4 0 15,0 4 0-15,3-6 0 0,-3 5 0 0,0 4 0 0,0-3 0 16,0-6 0-16,4 5 0 0,-1 4 0 16,-3-3 0-16,0-6 0 0,0 5 0 0,4 4 0 15,-4-3 8-15,0 0-8 0,3 3 0 0,-3-4 0 0,0 4 0 16,0 3 0-16,0 0 12 0,0-6-12 0,0 3 12 16,0 6-12-16,-3-9 0 0,-1 3-12 0,4 6 12 15,-3-6 0-15,-1 3 0 0,1-9 0 0,3 9 0 16,-4-3 20-16,1 0 0 0,-1 6-1 0,4-9 0 15,-3 3-11-15,3 0-8 0,0 3 9 0,0-4-9 16,0 8 17-16,0-1-2 0,0-6-1 0,0 6 0 16,0 0-14-16,0-6-16 0,0 9 3 0,0-2 1 15,3-1 20-15,-3 3 5 0,-3 4 1 0,3-7 0 0,0-3-14 0,-4 3-10 16,4-3 2-16,-4 0 0 0,4 3 38 0,0-9 8 16,-3 9 2-16,3-6 0 0,0 0-8 0,0 3-2 15,0-3 0-15,0 0 0 0,0 6-30 0,0-6-13 16,0 6 1-16,0 0 0 0,0-6 20 0,0 6 5 15,0 1 1-15,0-1 0 0,0 3-14 0,0-3-16 16,-4 1 3-16,1-1 1 0,3-6 12 0,-4 9 0 16,1-3 0-16,-1-6 0 0,1 6 0 0,-1 0 0 15,1 1 0-15,-1-1-9 0,1-6 9 0,3 0 0 16,-4 6 0-16,1-9 0 0,-1 9 8 0,4-6 3 16,-3 6 1-16,3-6 0 0,0 6-12 0,0-6 0 15,0 6 0-15,-4-9 0 0,4 12 0 0,0-3 0 16,-3-6 0-16,3 6 0 0,0 1 0 0,0-1 0 0,0 0 0 15,-4-6 8-15,4 0-8 0,-4 6 0 16,1-9 0-16,3 3 0 0,0-4-18 0,-4 4 1 0,4-3 0 0,0 3 0 16,0-3 17-16,0 0 0 0,0-7 0 0,0 7 0 15,-3 0 0-15,6 3 0 0,-3-4 0 0,0-2 0 16,4 3 8-16,-1 3-8 0,1-7 0 0,-4 1 0 16,0 3 0-16,4-35 0 0,-1 29-10 15,1 5 10-15,-4-5 0 0,3 6 0 0,1-7 0 16,-4 7 0-16,3 0 0 0,1-4 0 0,-4 10 0 15,3-3 0-15,-3-3 0 16,4 3 0-16,-1-10 0 0,1 7 0 0,-4-6 0 0,0-1 0 0,7-5 0 16,-4-4 0-16,1 3 0 0,3 3 0 0,-4 1 0 15,-3-4 0-15,8 3 0 0,-5 4 0 0,-3-1 0 16,4 7 0-16,-1-7 0 0,-3 7 0 0,4-6 0 16,-4 6 0-16,0-1 0 0,3-5 0 0,1 9 0 15,-4-13 0-15,3 10 0 0,-3-3 0 0,0 2 0 0,0 1-16 0,0-6 0 16,0-1-1-16,0 4 0 15,0-1-24-15,0-5-5 0,0 12-1 0,0-13 0 0,0 10 47 0,-3-7 0 16,3 7 8-16,-4-3-8 0,4-1 0 0,-3 7 0 16,3 10-10-16,-4-14 10 0,1 4 0 0,3-3 0 15,-4 9 0-15,1-9 0 0,-1 3 0 0,0-10 0 16,1 7 0-16,-1-6 0 0,1 6 0 0,-1-1 0 16,1 4 0-16,3-9 8 0,-4-1-8 0,1 7 0 15,3-6 0-15,-4-1 0 0,4 7 0 0,-3 0 0 16,-1-7 0-16,1 7 0 0,3 0 0 0,-4-7 0 15,1 10-10-15,3-9 10 0,0 5 0 0,-4 1 0 16,4-6 0-16,0-1 0 0,0 7 0 0,0-7 0 0,0 1 0 0,0-4 0 16,0 10 0-16,4-10 0 0,-4 4 0 15,0-1 0-15,3 1 8 0,-3-1 7 0,0-2 1 16,0 2 1-16,0 7-17 0,0-6-16 0,0-4 4 16,0 4 0-16,0-1 12 0,0 4 0 0,0-10 0 0,0 3-9 15,0-3 20-15,0 4 4 0,0 2 1 0,0-2 0 16,4 2-26-16,-1-2-5 0,-3 2-1 0,4-3 0 15,-1-2 4-15,1 2 1 0,3-6 0 0,-4 7 0 16,1-7-21-16,3 0-4 0,0 6 0 0,0-3-1 16,-3 1-2-16,3-1 0 0,3 3 0 0,-6-6 0 15,-1 10 9-15,4-13 2 0,-3 3 0 0,3 0 0 0,-4 0 19 16,5 0 9-16,-5 0-8 0,4-3 8 0,0 3-12 0,0 7 4 16,-3-1 0-16</inkml:trace>
  <inkml:trace contextRef="#ctx0" brushRef="#br1" timeOffset="162906.42">24719 6445 288 0,'0'0'25'0,"0"0"-25"16,0 0 0-16,0 0 0 0,0 0 102 0,0 0 15 16,0 0 3-16,0 0 1 0,0 0-95 0,0 0-26 15,0 0 8-15,0 0-8 0,0 0 0 0,0 0 0 16,0 0 0-16,0 0 0 0,7 0 0 0,0 0 0 16,4 0 0-16,-11 0 0 0,0 0 55 0,0 0 7 0,0 0 2 0,0 0 0 15,0 0 70-15,0 0 14 0,0 0 4 0,0 0 0 16,0 0-16-16,0 0-2 0,0 0-1 0,0 0 0 15,0 0-74-15,0 0-15 0,0 0-4 0,0 0 0 16,0 0-25-16,7-6-6 0,0 6-1 0,0-3 0 16,0-4-8-16,0 7 0 0,0-9 0 0,4 9 0 15,-4-9 0-15,-4 9 0 0,4-7 0 0,-3 4 0 16,-4 3 9-16,0 0-9 0,0 0 10 0,0 0-10 16,0 0 44-16,0 0 2 0,0 0 1 0,0-6 0 15,-7-3-1-15,7 9 0 0,-7 0 0 0,0 0 0 16,-4 0-20-16,4 0-4 0,0 0-1 0,0 6 0 15,0-3-21-15,0-3 9 0,0 0-9 0,7 0 0 16,-7 6 12-16,3-3-4 0,-3-3 0 0,7 0-8 16,-7 7 0-16,4-4 0 0,-4 3 0 0,3 0 0 15,1-3 0-15,-5 7 0 0,5-1 8 0,-4 1-8 16,3-4 0-16,-3 3 0 0,0 7 0 0,0-7 0 0,0 4 0 0,4-4 8 16,-1 1-8-16,-3 2 0 0,7-2 8 0,-4-7-8 15,4-3 0-15,0 9 0 0,0-9 15 0,4 7-4 16,-4-7-1-16,4 9 0 0,-4-9 3 0,0 0 1 15,7 0 0-15,0 3 0 0,-7-3-2 0,10 6 0 16,-10-6 0-16,7 0 0 0,4 0-4 0,-11 0 0 16,7 0-8-16,-7 0 12 0,11-6-12 0,-4 6 8 15,-7 0-8-15,0 0 0 0,0 0 8 0,7-3-8 0,0 3 0 16,-7 0 0-16,7-6 10 0,-7 6-10 0,3-3 10 0,-3 3-10 16,0-7 30-16,4-2 0 0,-4 6 0 0,0-4 0 15,0-2-19-15,0 0-11 0,-4 2 12 16,4 4-12-16,0 3 12 0,0-6-12 15,-7-3 12-15,4 5-12 0,3 4 13 0,-4-6-4 0,1-3-1 16,3 9 0-16,-7 0-8 0,7 0 0 16,-7 0 0-16,3 0 8 0,-3 0-8 0,7 0 0 0,-7 6 0 0,0-3 0 15,0 7-11-15,3-4 11 0,-3-3-8 0,4 6 8 16,-1-2 0-16,4 2 0 0,-3 0 0 0,3 1 0 16,0-4 0-16,0 4 0 0,3-7 0 0,-3 3-12 15,0-6 12-15,7 9 0 0,-3-2 0 0,3-4 0 16,0 6 0-16,0-9 0 0,0 0 0 0,4 0 0 15,-4 0 8-15,0 0-8 0,3 0 10 0,1 0-10 16,-4-3 8-16,3-3-8 0,-3 6 0 0,1-3 9 0,-1-4-9 0,0 1 8 16,-4 3-8-16,4-3 8 0,-3 3-8 0,-4 3 12 15,0-7-12-15,3-2 12 0,-3 9-12 0,0-3 8 16,0-7-8-16,-3 4 8 0,-1-3-8 0,-3 2 0 16,4 4 0-16,-4-3 8 0,3 3-8 0,-3-3 0 15,0 2 0-15,0 4 8 0,0-6-8 0,0 6 0 16,0 0 0-16,0-3 8 0,0 3-8 0,7 0 0 15,-4 0 9-15,4 0-9 0,0 0 0 0,-7 3 0 16,0-3 0-16,0 6 0 0,7-6 0 0,0 0 0 16,-4 10 0-16,1-7 0 0,3 6 0 0,-4-2 0 15,4-7 0-15,-3 9-8 0,3 0 8 0,0-9 0 16,0 10 0-16,0-10 0 0,0 9 0 0,0-9 0 16,0 0 0-16,0 7 0 0,0-7 0 0,0 0 0 0,0 0 0 0,7 3 0 15,-7-3 0-15,7 6 8 0,-7-6-8 0,0 0 8 16,7 0-8-16,4 0 0 0,-11 0 0 0,7 0 8 15,-7 0-8-15,7-6 8 0,-7 6-8 0,3 0 8 16,-3 0-8-16,7-10 8 0,-3 7-8 0,-1-3 8 16,1-4-8-16,-1 1 8 0,-3 3-8 0,4 3 8 15,-4-7 0-15,3 1 0 0,-3-1 0 0,4 4 0 16,-4-3-8-16,0 6 0 0,0 3 0 0,0-7 0 16,0 7 0-16,0 0 0 0,-7-6 0 0,7 6 0 15,-4-3 0-15,-3 3 0 0,4 0 0 16,-4 3 0-16,0-3 0 0,0 6 0 0,0-6 0 0,0 10 0 15,3-10 0-15,-3 6-8 0,3-3 8 0,4-3-12 16,-3 10 12-16,-1-4 0 0,4-3 0 0,-3 6-8 16,3-2 8-16,0 2 0 0,0 0 0 0,3 7-8 15,1-6 8-15,-4-1 0 0,0-9 8 0,3 3-8 16,-3 10 0-16,4-10 0 0,-4-3 0 0,7 9 0 0,-7-9 0 0,0 0 0 16,0 0 0-16,7 0 0 0,0 6 0 0,0-6 8 15,-7 0-8-15,7 0 8 0,0-6-8 0,4 6 9 16,-4 0-9-16,3-9 10 0,1 6-10 0,-4-10 8 15,4 10-8-15,-4-6 8 0,3 2-8 0,-3-2 0 16,0-1 0-16,1 1 8 0,-5 0-8 0,1 2 0 16,-1-2 0-16,-3 0 8 0,0-1-8 0,0 7 0 15,-3-3 9-15,3-4-9 0,-4 4 0 0,1 3 0 16,3 3 0-16,-8-6 8 0,5 6-8 0,-4-3 0 16,0 3 0-16,0-7 0 0,3 7 0 0,-3 0 0 15,0 0 0-15,0 7 0 0,0-4 0 0,7-3 0 16,-7 0 0-16,0 0 0 0,0 6 0 0,3-3 0 15,4-3 0-15,-7 6 0 0,4 1 0 0,-1-4 0 16,1 6-11-16,-4 1 11 0,7-4-8 0,-4-3 8 16,4 6 0-16,0-2-9 0,0 2 9 0,0 0 0 0,0-9 0 0,0 10 0 15,0-10 0-15,0 0 0 0,0 0 0 0,4 6 0 16,-4-6 0-16,0 0 0 0,0 0 0 0,0 0 0 16,0 0 0-16,7 3 0 0,-7-3 0 0,7 7 8 15,-7-7-8-15,7 0 0 0,-7 0 0 0,0 0 8 16,0 0-8-16,0 0 0 0,7-7 0 0,-7 7 0 15,0 0 0-15,7-3 8 0,-7 3-8 0,0 0 0 16,3-6 0-16,-3 6 8 0,0-10-8 0,4 7 0 16,-4 3 10-16,0-6-2 0,0-3-8 0,0 2 12 0,-4-2-12 0,4 6 0 15,-3-3-12-15,3-4 12 0,-4 7 0 0,1-3 0 16,-4 6 0-16,3-10 0 0,-3 10 0 0,4 0 0 16,-8 0-8-16,4 0 8 0,0 7-10 0,-4-4 10 15,1 3-8-15,-1-3 8 0,1 7-8 0,3-1 8 16,-8-3-8-16,5 4 8 0,-1-7 0 0,1 9 0 15,3-2 0-15,0-7-8 0,3 6 8 16,1 1 0-16,3-10 0 0,0 6 0 0,7 3 0 0,-4-2-10 16,1-4 10-16,3 3 0 0,-7-6 0 0,10 3 0 15,1-3 0-15,3-3 0 0,-3 3 0 0,-1-6 0 16,1 6 0-16,-1 0 0 0,1-3 0 0,-4-4 0 16,4 1 0-16,-8 3 9 0,4-3-9 0,0 3 8 15,0-7-8-15,-7 10 8 0,4-6-8 0,-4-4 0 0,3 7 0 0,-3 3 0 16,0 0 0-16,4-6 0 0,-4-3 0 0,0 2 8 15,0 7-8-15,0 0 0 0,-4-3 0 0,4 3 8 16,-3-6-8-16,3 6 0 0,-4 0 0 0,4 0 0 16,0 0 0-16,-7-3 0 0,-3 6 0 0,6-3 0 15,4 0-9-15,-7 0 9 0,7 0-12 0,-7 6 12 16,0-3 0-16,7-3-8 0,0 0 8 0,-7 0 0 16,7 0 0-16,0 0 0 0,0 0 0 0,0 0 0 15,0 0 0-15,0 0 0 0,0 0 0 0,0 0 0 16,0 0 0-16,0 0 0 0,0 0 0 0,7 0 0 15,4 0 0-15,-4 0 0 0,0-3 0 0,0-3 0 16,-4 6 0-16,4-9 0 0,0 5 0 0,0-2 0 16,-3 3 0-16,3-3 0 0,-4 3 0 0,1-4 0 15,0 1 0-15,-4 6 0 0,0 0 0 0,0 0 0 16,0 0 0-16,0 0 8 0,0-9-8 0,0 9 0 16,-4 0 0-16,4 0 0 0,0 0 0 0,0 0 0 0,-7 0 0 0,0 0 0 15,0 0 8-15,7 0-8 0,-7 6 0 0,7-6 0 16,0 0-12-16,0 0 12 15,0 0-9-15,0 3 9 0,0-3 0 0,0 0-9 0,0 0 9 0,0 0 0 16,0 13 0-16,0-13 0 0,0 0 0 0,0 0 0 16,0 0 0-16,0 0 0 0,0 3 0 0,0-3 0 15,0 9 0-15,0-9 8 0,0 6-8 0,0-6 0 16,-4 10 0-16,4-10 0 0,-3 3 0 0,3-3 8 16,0 0-8-16,0 0 0 0,0 0 0 0,-4 9 0 15,4-9 0-15,0 0 0 16,0 0-80-16,0 0-15 0,4 7-2 0,-4-7-1 15,7 3-156-15,0 3-31 0</inkml:trace>
  <inkml:trace contextRef="#ctx0" brushRef="#br1" timeOffset="166145.54">20376 6608 453 0,'18'0'20'0,"-7"0"4"0,-1 0-24 0,4-3 0 0,0 3 0 0,1-6 0 15,2 6 8-15,4 0-8 0,1 0 8 0</inkml:trace>
  <inkml:trace contextRef="#ctx0" brushRef="#br1" timeOffset="166314.09">21770 6502 172 0,'35'0'8'0,"-21"0"1"0,-3 0-9 0,-1 0 0 15,5 6 0-15,-1-6 0 0</inkml:trace>
  <inkml:trace contextRef="#ctx0" brushRef="#br1" timeOffset="166613.17">22504 6608 1364 0,'0'0'30'0,"0"0"6"0,0 0 2 0,10 0 0 0,4 0-30 0,-3 0-8 0,0 0 0 0,3 6 0 0,3-6 0 15,1 0-15-15,-4 0 4 0,4 0-387 16,6 0-78-16</inkml:trace>
  <inkml:trace contextRef="#ctx0" brushRef="#br1" timeOffset="166765.79">23209 6608 237 0,'25'0'10'0,"-11"0"3"0,0 0-13 0,7 0 0 0,1 0 0 0,2 0 0 16,-3 0 16-16,4 0 1 0,-4 0 0 0,0 0 0 15,4 0 23-15,-4 6 4 0,0-2 0 0,-3-4 1 16,0 6-32-16,-1-3-13 0,5-3 11 0</inkml:trace>
  <inkml:trace contextRef="#ctx0" brushRef="#br1" timeOffset="166914.15">24081 6658 1335 0,'17'-6'59'0,"-10"6"13"0,4 0-58 0,3 0-14 0,0 0 0 0,0 0 0 16,4-6 54-16,0 6 8 0,3 0 2 0,-4 0 0 15,4-3-52-15,-3 3-12 0,3 0 0 0,4 0 0 16,-4 0-112-16,-3 0-24 0,17 0-6 16,-7 0-1-16</inkml:trace>
  <inkml:trace contextRef="#ctx0" brushRef="#br1" timeOffset="167032.82">24836 6658 403 0,'14'0'36'0,"0"0"-36"16,3-6 0-16,5 6 0 0,2 0 220 0,-3 0 38 15,4 6 7-15,-4-2 2 16,4-4-267-16,3 0-52 0,25 0-12 0,-11-4-1 0</inkml:trace>
  <inkml:trace contextRef="#ctx0" brushRef="#br1" timeOffset="167145.53">25767 6589 1209 0,'10'0'108'0,"8"-6"-87"0,0 3-21 0,6 3 0 16,-2-6 84-16,6 6 12 15,0 0 2-15,4 0-516 0,-4 0-103 0</inkml:trace>
  <inkml:trace contextRef="#ctx0" brushRef="#br1" timeOffset="167266.2">26783 6564 1209 0,'21'-3'53'0,"-7"3"12"0,4-6-52 0,3 6-13 0,4 0 0 0,3 0 0 15,4 0 28-15,3-3 2 0,0 3 1 0</inkml:trace>
  <inkml:trace contextRef="#ctx0" brushRef="#br1" timeOffset="167453.5">27499 6520 961 0,'35'0'42'0,"-14"0"10"0,1-3-42 0,2 3-10 16,5-6 0-16,2 6 0 0,5 0 88 0,2 0 16 16,-2 0 4-16,-1-3 0 0,4 3-77 0,-4 0-15 15,0-6-4-15,1 6 0 16,2-4-108-16,5-2-23 0,-4 6-4 0,3-9-1 15,-3 9-24-15,3-3-6 0,-3-4-1 0,3 7 0 0,-3-6 104 0,0 3 21 16,-4 3 4-16,0-6 1 0,1 6 185 0,-5-3 38 16,5-4 7-16,-1 7 2 0,0-3-93 0,4-3-18 15,0 6-4-15,-4 0-1 0,4-3-67 0,0 3-12 16,-4 0-4-16,0-7-419 16,4 7-84-16</inkml:trace>
  <inkml:trace contextRef="#ctx0" brushRef="#br1" timeOffset="169570.66">26247 6564 518 0,'0'0'46'16,"0"0"-37"-16,0 0-9 0,0 0 0 16,-7 0 190-16,3 0 36 0,4 0 7 0,0 0 2 0,-7-3-179 0,4 3-35 15,-8-6-7-15,7 6-2 16,4 0-3-16,-7 0-1 0,4-3 0 0,-4 3 0 0,7 0-8 0,0 0 0 16,-7-7 0-16,7 7 8 0,-7 0 28 0,7 0 4 15,0 0 2-15,0 0 0 0,0 0 7 0,0 0 2 16,0 0 0-16,0 0 0 0,0 0-16 0,0 0-3 15,0 0-1-15,0 0 0 0,0 0-21 16,0 0-10-16,-7 0 10 0,7 0-10 0,0 0 10 0,0 0-10 16,0 0 10-16,0 0-10 0,0 0 10 0,0 0-10 15,0 0 10-15,7 7-10 0,0-4 24 0,3-3-2 16,-3 0 0-16,0 0 0 0,-7 0-10 0,11 0-1 16,-4-3-1-16,0 3 0 0,0-7 9 0,-7 7 1 15,7-3 1-15,0-3 0 0,-7 6 18 0,0 0 3 16,4-6 1-16,-4 6 0 0,3-3 10 0,1-4 3 15,-1-2 0-15,-3 9 0 0,0 0-28 0,-3 0-6 0,-1-9-1 0,4 9 0 16,0 0-21-16,0 0 0 0,-7 0 0 0,0 0 8 16,0 6-8-16,0-6 0 0,-3 3-8 0,2 3 8 15,1-3 0-15,0 4 0 0,-3-4 0 0,6 3 0 16,-3 0 0-16,4-3 0 0,-4 7 0 0,3-4 0 16,-3-3 0-16,7-3 9 0,0 0-1 0,0 0-8 15,0 0 0-15,4 7 0 0,-4-7 0 0,7 3 0 16,0 3 14-16,3-3-4 0,-3-3-1 0,0 0 0 15,4 0-9-15,-4 0 0 0,-7 0 9 0,7-3-9 16,4 3 18-16,-11 0-1 0,0 0 0 0,7-6 0 16,0 3 3-16,0 3 1 0,0-7 0 0,-7 7 0 15,3-9-8-15,1 6-1 0,-4 3-1 0,7-7 0 16,-7 7-3-16,3-9 0 0,-3 3 0 0,0 6 0 16,0-3 10-16,0 3 2 0,0-7 0 0,0 7 0 15,-3-3-20-15,-4-3 10 0,7 6-10 0,0 0 8 16,-7 0 0-16,0 0 0 0,-4 0 0 0,8 6 0 0,3-6-8 0,-7 3-11 15,0 4 3-15,7-7 0 0,-7 3 8 0,3 9 0 16,4-2 0-16,-4-7 0 0,4-3 0 0,4 9 0 16,-4-9-10-16,0 10 10 0,0-10 0 0,0 0 12 15,4 6 0-15,-4-6 0 0,0 0-12 0,0 0 0 16,0 0-12-16,7 3 12 0,0-3 0 0,-7 0 0 16,0 0 0-16,0 0 9 0,10 0 0 0,-3-3 0 15,-7 3 0-15,7-6 0 0,0 3 9 0,0-4 2 16,0-2 0-16,-3 6 0 0,0-4-10 0,-1-2-2 15,-3 0 0-15,4 2 0 0,-4-2-8 0,0 6 0 0,0-3 0 0,-4-4 8 16,4 7-8-16,-7-3-11 16,3 6 3-16,4 0 0 0,-7-3 8 0,0 6 0 15,0-3 0-15,4 0 8 0,3 0-8 0,-7 6 0 0,0-3-8 16,0 3 8-16,0-2 0 0,3 2-10 0,4-6 10 16,-3 3 0-16,-5 3 0 0,8-6 0 0,0 0 0 0,-3 3 0 15,-1 4 0-15,4-7-8 0,-3 9 8 0,3-9 0 16,0 0 0-16,-4 6 0 0,1 4 0 0,3-10 0 15,3 3 0-15,-3-3 0 0,0 9 0 0,0-9 0 16,0 0 0-16,0 0 0 0,7 7 0 0,0-4 0 16,-7-3 0-16,8 0 0 0,2 0 9 0,-3 0-9 15,0 0 10-15,4-3-10 0,-4-4 12 0,-7 7-12 16,7 0 0-16,0-3 0 0,-4-3 0 0,-3 6 0 16,8-10 0-16,-1 10 0 0,-7 0 0 0,3-9 0 0,1 0 12 0,-1 9-12 15,1-7 12-15,-4 7-12 16,0 0 0-16,0 0 0 0,0 0 0 0,0 0-9 0,0 0 9 0,0 0 0 15,0 0 0-15,-4-9 0 16,1 9 0-16,3 0-8 0,-7 0 8 0,0 0 0 0,-1 0 0 0,8 0 0 16,0 0 0-16,-3 0-8 0,3 0 8 15,-7 6 0-15,7-6 0 0,0 0 0 0,0 0 0 16,-4 3 0-16,4-3 0 0,-7 7-8 0,7-7 8 0,0 9 0 16,0-9 0-16,-3 9 0 0,3 1 0 0,0-10 0 15,0 6 0-15,0-6 0 0,0 10 0 0,0-10 0 16,3 3 0-16,-3-3 0 0,0 6 0 0,0-6 0 15,0 0 0-15,0 0 0 0,0 0 0 0,7 3 0 0,-7-3 0 0,0 0 8 16,0 0-8-16,0 0 0 0,0 0 0 0,0 0 0 16,0 0 0-16,0 0 16 0,4-3-3 0,-4-6 0 15,0 2-13-15,0-2 8 0,0-1-8 0,0 1 0 16,0 0 16-16,-4 2-4 0,4-2 0 0,-3 6 0 16,-1-3-2-16,1-4-1 0,3 10 0 0,0 0 0 15,0 0-1-15,0 0-8 0,0 0 12 0,0 0-4 16,0 0-8-16,-7 0 0 0,3 6 0 0,-3-2 0 15,7-4-8-15,0 0 8 0,-3 9 0 0,3-9 0 16,0 9 0-16,0-2 0 0,3 2 0 0,1 0 0 31,-1 1-85-31,4-4-16 0,0-3-3 0,0 4-1 16,-3-4-122-16,-4-3-24 0</inkml:trace>
  <inkml:trace contextRef="#ctx0" brushRef="#br1" timeOffset="174223.67">26335 9659 446 0,'0'0'20'0,"0"0"4"0,0 0-24 0,0 0 0 16,-4-9 0-16,4 9 0 0,0 0 0 0,0 0 0 0,0 0 0 15,0 0 0 1,0 0-28-16,0 0-1 0,0 0 0 0,0 0 0 0,0 0 89 0,0 0 19 0,0 0 3 0,0 0 1 15,0 0 25-15,0 0 6 16,0 9 1-16,0-9 0 0,0 0-57 0,0 0-11 0,0 0-3 0,0 0 0 16,0 0-28-16,0 0-7 0,0 0-1 0,0 0 0 15,0 0 15-15,0 0 2 0,4-9 1 0,-1 3 0 16,1-4-12-16,-4 1-2 0,0-1-1 0,0 1 0 16,0 0 13-16,0-7 2 0,0 7 1 0,0-1 0 15,0-2 0-15,0-4 0 0,0 6 0 0,0 1 0 16,-4 0-27-16,4-1 8 0,0-2-8 0,0 2 0 15,0 1 16-15,-3 6-1 0,3-13-1 0,0 7 0 16,0-1 5-16,0 1 1 0,0-1 0 0,0 1 0 16,0-7-20-16,0 7 8 0,-4 0-8 0,4 2 0 15,0-5 8-15,0 2-8 0,0 4 0 0,0-3 0 16,-3-1 0-16,-1 1 0 0,4 3-10 0,-3-4 10 16,3 1 8-16,-4-1 10 0,4 1 2 0,-3-7 0 0,-1 7 14 0,4-1 3 15,-3 1 1-15,3-3 0 0,-4-4-5 0,1 6-1 16,3-5 0-16,-4 5 0 0,4-5-20 0,-3 5-4 15,-1-9 0-15,0 10-8 0,4-4 8 0,-3-2-8 16,3 5 0-16,0-5 0 0,-4 2 8 0,1-3-8 16,-1 1 12-16,4 5-12 0,-3-2 0 0,3-4 0 15,-4 1 0-15,4 5 0 0,0 1 0 0,0-4 0 16,-3-3 0-16,3 7 0 0,0 0 0 0,0-7 0 0,-4 7 0 16,4-7 0-16,0 6 0 0,0-2 18 0,0-4-2 0,4 1-1 15,-4 5-15-15,0-2 0 16,3-4 0-16,-3 3 0 0,0-2 0 0,0-1 0 15,0-3 0-15,4 4 0 0,-4 2 8 0,0-3-8 16,0-2 0-16,0-1 0 0,3 3 0 0,-3-3 0 16,0 0 0-16,0 4 0 0,-3 2 8 0,3-3-8 0,0 1 0 0,0 2 0 15,0-2 0-15,0-4 0 0,0 3 0 0,-4 4 0 16,4-4 0-16,0-3 0 0,0 3 0 0,0 7 0 16,0-10 0-16,-3 10 0 0,3-7 0 0,0 4 0 15,0-4 0-15,-4 3 8 0,4-2-8 0,0 5 0 16,0-5 0-16,0 5 0 0,0-6 0 0,-3 7 0 15,6-3 0-15,-6 2 0 0,3-6 0 0,-4 7 0 16,4 0 0-16,0-1 0 0,-3 1 0 0,3-1 0 16,0 1 0-16,-4-4 8 0,4 4-8 0,-3 0 0 0,3-1 0 0,0-2 11 15,0-4-11-15,0 7 10 0,-4-7 1 0,4 6 0 16,0 1 0-16,0-7 0 0,0 7-11 0,0 0 10 16,0-1-10-16,0-2 10 0,4-4-10 0,-4 7 0 15,0-7 9-15,0 6-9 0,0-2 0 16,0-4 0-16,0 1 0 0,0 5 8 0,0-2-8 15,0-4 0-15,3 7 0 0,-3-1 8 0,0 1-8 16,0-7 0-16,0 7 0 0,4-1 0 16,-4 1 0-16,0-1 0 0,0 1 0 0,0-7 8 0,3 7 0 0,-3 0 0 15,0-1 0-15,4-6 0 0,-1 7 0 0,-3 0 0 16,0-7 0-16,4 3 0 0,-4-2-8 0,3 5 9 16,1-5-9-16,-1 5 10 0,-3-9-10 0,0 10 0 15,4-10 9-15,-4 10-9 0,0-7 0 0,0 7 0 0,3-7 0 0,1 3 0 16,-4 4 0-16,3-7 8 0,-3 4-8 15,4-4 0-15,-4 7 0 0,0-7 8 0,4 4-8 0,-4-4 0 16,3 0 0-16,-3 7 0 0,0-4 0 0,4-2 0 16,-4 5 8-16,0 1 1 0,0-7 0 0,0 7 0 15,0-1-9-15,3 1 0 0,-3-7 0 0,4 7-11 16,-4-1 11-16,0 1 16 0,0 0-4 0,0-1-1 16,0 1-11-16,0-7 0 0,0 7-12 0,-4-1 12 15,4-5 0-15,-3 5 0 0,3 1 0 0,-4-1 0 16,4 1 0-16,0-1 0 0,-3 1 0 0,3 3 0 15,0-4 11-15,-4 1 0 0,4 0 0 0,0-1 0 16,-4 4 8-16,4-4 1 0,0 1 1 0,-3 6 0 16,3-6-21-16,0-1 0 0,0 1 0 0,-4-4 0 15,4 4 11-15,0-1-3 0,0 1 0 0,0-4 0 16,0-2-8-16,0-1-11 0,-3 7 3 0,3-4 0 0,0-3 8 16,0 1 9-16,0-4-1 0,3 6-8 0,-3-9 10 0,4 10-10 15,-4-4 8-15,0 4-8 0,0-4 0 0,0 0 0 16,0-2 8-16,-4 2-8 0,4 6 0 0,-3-2 0 15,3 2 9-15,-4-5-9 0,4 5 8 0,-3 1-8 16,-1 0 8-16,4-1-8 0,0 1 8 0,-3-1-8 16,-1-5 8-16,1 8-8 0,-1-2 9 0,1-4-9 15,-1 4 12-15,1 0-12 0,-1-4 10 0,-3 4-10 16,7-1 8-16,-3-2-8 0,-1-4 8 0,0 7-8 16,1-7 8-16,-1 7-8 0,1-1 0 0,-1 1 8 15,4-1-8-15,-3 1 0 0,-1 0 0 0,4-1 0 16,-3 1 8-16,-1-1-8 0,4 4 0 0,-3-3-16 0,3-1 4 15,0 4 1-15,-4-7 21 0,1 7 4 16,3-3 1-16,0-1 0 0,0 1 1 0,-4 3 1 16,4-4 0-16,-3 1 0 0,3-1-17 0,0 1 0 0,0 0-11 0,0-7 11 15,-4 7 0-15,4-1 0 0,0-2 0 0,0-4 0 16,0 6 0-16,0-5 9 0,0 2-9 0,4-2 12 16,-1-1-12-16,-3 6 0 0,0-2 0 0,0-4 0 15,0 1 0-15,0 5 0 0,0-2 0 0,0-4 0 16,0 7 0-16,0-7 0 0,4 6 0 0,-4 1 0 15,0-3 0-15,0-4 8 0,0 6-8 0,0-5 0 16,0 2 8-16,0-2-8 0,0-1 0 0,0 6 8 16,0-2-8-16,0-4 0 0,-4 1 9 0,4-4-9 15,0 6 0-15,0-3 8 0,0 1-8 0,-3 2 0 0,-1-2 0 0,1-1 8 16,3 7-8-16,-4-4 0 0,-3-3 9 0,3 7-9 16,4-1 12-16,-7-5-12 0,4 5 0 15,-1 1 0-15,-3-4 0 0,4-2 0 0,-1 5 0 16,1-5 0-16,-1 5 0 0,-3-9 0 15,4 4 0-15,-1 2 0 0,1-2 0 0,-1-4 0 0,0 3 0 16,1 4 0-16,-1-4 0 0,1 0 0 0,-1 7 0 0,1-10 0 16,3 0 0-16,-4 10 0 0,1-7 0 0,3 3 0 15,-4-2 0-15,4-1 0 0,-3 7 0 0,3-4 0 16,0-3 0-16,-4 1 0 0,4 2 0 0,-3-2 0 16,-1 5 0-16,4-9 0 0,0 10 0 0,0-7 0 15,0 4 0-15,0-4 0 0,4 0 0 0,-4-2 0 0,-4 5 0 16,1-3 0-16,3 1 0 0,0-4 0 0,-4 0 0 0,4 0 0 15,-3 4 0-15,3-4 0 0,0 0 0 0,-4 3 0 16,4-3 0-16,0 4 0 0,0-4 0 0,4 0 0 16,-8 0 0-16,4 4 0 0,4-4 0 0,-1 3 0 15,1-6 0-15,-1 6 0 0,-3-2 0 0,4-1 0 16,-1 0 0-16,1-3 0 0,-4 3 0 0,0 7 0 16,3-4 0-16,1-3 0 0,-4 4 0 0,3-4 0 15,-3 3 0-15,0-3 0 0,4 0 0 0,-1 7 0 16,-3-4 0-16,0 1 0 0,0-7 0 0,4 6 0 15,-4 0 0-15,0-3 0 0,0 7 0 0,0-4 0 16,3 1 0-16,-3-4 0 0,0 3 0 0,0-3 0 16,0 0 0-16,4 7 0 0,-8-10 0 0,4 3 0 15,0 0 0-15,0-6 0 0,-3 6 0 0,3 1 0 16,0-8 0-16,0 8 0 0,0-7 0 0,-4 6 0 16,4-3 0-16,0 0 0 0,0 0 0 0,0 0 0 0,0 0 0 0,0-3 0 15,0 6 0-15,0-6 0 0,0 0 0 0,0 6 0 16,-3 0 0-16,3-6 0 0,3 6 0 0,-3-3 0 15,0-3 0-15,-3 0 0 0,-1 0 0 0,4 6 0 16,-3-9 0-16,-1 3 0 0,1 6 0 0,-1-6 0 16,1 6 0-16,-1-9 0 0,4 3-9 0,-3 3 9 15,3-3-8-15,0-3 8 0,0-4-8 0,0 10 8 16,0-9-8-16,0 12 8 0,0-15 0 0,-4 15 0 16,4-16 0-16,0 14-8 0,0-8 8 0,4 4-10 15,-4 0 10-15,0 0-10 0,0 6 2 0,0-3 0 16,0 0 0-16,-4 0 0 0,4 0 8 0,4 0-10 15,-4-3 10-15,3 0-10 0,-6 7 10 0,3-8 0 16,0-2 0-16,0 6-8 0,-4-3 8 0,1 0 0 0,-1 0 0 0,4-3-8 16,0 3 8-16,-4-4-13 15,1 4 5-15,3 3 8 0,0-3-12 0,0 7 12 0,-4-8-12 0,4 1 12 16,-3 7-8-16,-1-1 8 0,4 0 0 0,0 0 0 16,-7 0 0-16,4 4 0 0,3-4 0 0,0 3 0 15,-4-3 0-15,1 0 0 0,3-6 0 0,0 7 0 16,0 2 0-16,0-3 0 0,0 0 0 0,0 0 0 15,0-6 0-15,0 7 0 0,0-1 0 0,3 3 0 16,1-6 0-16,-4 0 0 0,-4 3 0 0,4 1 0 16,4-1-9-16,-4 3 9 0,0-3 0 0,0 4 0 15,0 5-19-15,3 1 3 0,-3-10 1 0,4 9 0 16,-8 4-29-16,4-3-7 0,7-1-1 0,-7 1 0 16,0 0-84-16,4-1-16 0,-4 7-4 15,3-9-734-15</inkml:trace>
  <inkml:trace contextRef="#ctx0" brushRef="#br1" timeOffset="176703.77">26204 5235 403 0,'0'0'17'0,"0"0"5"0,0 0-22 0,0 0 0 15,0 0 0-15,0 0 0 0,0 0 218 0,0 0 39 16,0 0 8-16,0 0 2 0,0 0-169 0,0 0-34 15,0 0-6-15,0 0-2 0,0 0-32 0,0 0-6 16,4-13-2-16,-1 7 0 0,-3 6 32 0,4-10 5 0,-4 10 2 0,3-6 0 16,-3 6 15-16,0 0 3 0,4-3 1 0,-4 3 0 15,0 0-7-15,0 0-2 0,0 0 0 0,0 0 0 16,0 0-9-16,0 0-1 16,0 0-1-16,0 0 0 0,0 0-34 0,0 0-8 15,0 0 0-15,0 0-1 0,0 0-11 0,0 0 12 0,0 0-12 0,0 0 12 16,0 0-12-16,0 0 0 0,0 0 0 0,0 0 0 15,0 0 0-15,0 0 0 0,0 0 0 0,0 0 0 16,0 0 0-16,0 0 0 0,0 0 0 0,-7 0 0 16,0 9 8-16,0-2-8 0,0-4 12 0,3 6-4 15,-3 1-8-15,0-10 0 0,4 9 0 0,-1-3 0 16,1-2 12-16,3-4 0 0,0 0 0 0,0 12 0 16,0-12-12-16,0 9 0 0,0-9 0 0,0 0 0 15,0 0 0-15,0 0 8 0,0 0-8 0,3 4 0 0,-3-4 0 0,0 0 8 16,0 0-8-16,7 0 0 0,4 6 10 0,-4-6-10 15,-7 0 12-15,10-6-12 0,-3 6 11 0,4 0-11 16,-4-10 10-16,4 10-10 0,-1-9 0 0,-3-1 0 16,4 4 0-16,-4 3 0 0,0-3 13 15,-4-4 0-15,1 1 0 0,0 6 0 0,-4 3-13 0,3-7 0 16,-3-2 0-16,0 9 0 0,-3-9 0 0,-1 2 0 16,-3 4 0-16,0-3 0 0,3 3 0 0,-6 3 9 15,-1 0-9-15,1 0 8 0,-4 0-8 0,-1 0 0 16,5 3 0-16,-4-3 0 0,-4 9 0 0,4-9 0 15,3 10 0-15,-3-4 0 0,4 3 0 0,-4 1 0 16,3-1 0-16,7 7 0 0,1-7 0 0,-1 1 0 16,4-10 0-16,0 9 0 0,0-9 0 0,0 10 0 15,0-10 0-15,4 9 0 0,-1-3 0 0,8-3 0 16,-4 4 0-16,4-7 0 0,-1 0 0 0,1 0 0 0,-1-7 0 0,5 7 0 16,-5 0 0-16,1-3 0 0,-1-3 9 0,1-3-9 15,-1-1 0-15,-2 7 9 0,2-9-9 0,1 2 0 16,-4 1 12-16,0 9-12 0,0-13 12 0,-4-3-12 15,1 7 0-15,-1 0 0 0,1 2 0 0,-4-2 0 16,0 0 13-16,0 9-4 0,0 0-1 0,-4-4 0 16,-3-2-8-16,0 6 8 0,0-3-8 0,0 6 8 15,-3-3-8-15,-1 0 0 0,4 10 0 0,-4-4-11 16,-3-3 11-16,0 6 9 0,0-2-1 0,7-4-8 16,-4 6 8-16,1 4-8 0,3-4 0 0,0-6 0 15,0 7 0-15,0-1-9 0,0-3 1 0,7-6 0 16,0 0 8-16,0 0 11 0,0 0-3 0,0 0 0 15,0 0-8-15,7 10 0 0,0-4 0 0,3-6 0 16,1-6 0-16,-4 6 8 0,3-10-8 0,1 4 8 16,3 3-8-16,-3-3-17 0,-1-4 4 0,1 7 1 0,0-3 12 0,-4-4 15 15,0 1-3-15,0 3-1 0,-4 3 8 0,-3 3 1 16,0-7 1-16,0 7 0 0,-3-9-21 0,-1 6 0 16,4 3 0-16,-7-6 0 0,0 2-10 0,0 4-6 15,-4 0-2-15,1 0 0 0,-1 4 18 0,1-4 0 16,-1 6 0-16,4-3 0 0,0-3 16 0,3 6 0 15,-3-3 0-15,7-3 0 0,0 0-16 0,-3 0 0 16,3 0 0-16,0 0 0 0,0 0-10 0,-4 10-5 0,-3-4-1 16,7-6 0-16,0 0 16 0,0 0 0 15,0 0 0-15,0 0 0 16,0 0-70-16,0 0-11 0,0 0-3 0,0 0-1116 0</inkml:trace>
  <inkml:trace contextRef="#ctx0" brushRef="#br1" timeOffset="178040.44">20246 5100 172 0,'0'0'16'0,"7"6"-16"0,4-3 0 0,-4-3 0 16,3 10 52-16,4-10 7 0,0 0 1 0,1 0 1 16</inkml:trace>
  <inkml:trace contextRef="#ctx0" brushRef="#br1" timeOffset="178116.75">20757 5090 172 0,'50'-9'16'0,"-29"9"-16"0,4 0 0 0,3 0 0 0,0-6 58 0,7 3 9 15,-3 3 1-15,7 0-214 16</inkml:trace>
  <inkml:trace contextRef="#ctx0" brushRef="#br1" timeOffset="178789">22003 5081 478 0,'53'3'21'0,"-25"-3"5"0,7 0-26 0,8 0 0 16,-1 0 0-16,7 0 0 0,8 0 32 0,-1 0 2 16,-6 0 0-16,-1 0 0 0,0 0-21 0,1 0-4 15,-1 0-1-15,0 0 0 0,4 0-8 0,0 0-12 16,4 0 2-16,-4-3 1 0,3 3-3 0,-3 0-1 15,0 0 0-15,0 0 0 0,0 0-4 0,3 0-1 0,1 3 0 16,3 3 0-16,-4-6 18 0,-3 0 11 0,0 0-2 0,-4 0 0 16,1 0 47-16,-4 0 8 0,3 0 3 0,0 0 0 15,1 0-21-15,-1 0-4 0,0 0-1 0,1 0 0 16,3 0-31-16,-4 0-10 0,-3 0 0 0,3 0 0 16,-3 0 14-16,0 0-4 0,0 0-1 0,0 0 0 15,0 0-9-15,0 7 0 0,-1-4 0 0,1-3 0 16,0 6 0-16,-3-3 0 0,-1-3 10 0,-3 10-10 15,-4-10 10-15,7 6-10 0,-3-3 8 0,3 3-8 16,1-2 0-16,-4 2 0 0,3-6 0 0,0 9 0 16,4-9 0-16,-4 0 0 0,1 0 0 15,-4 6 0-15,-1-2 0 0,1-4 0 0,0 0 0 0,0 0 0 0,0 0 0 0,3 0 0 16,-3-4 0-16,0 4 0 16,3 0 8-16,0 4-8 0,1-4 8 0,-1 0-8 15,0 0 0-15,1 0 0 0,2 0 0 0,-2 0 0 0,-1 0-8 16,4 6-8-16,3-3 0 0,1-3-1 15,-1 6-35-15,0-3-6 0,-3-3-2 0,4 0 0 0,-4 0 35 0,-4 7 6 16,4-7 2-16,-4 0 0 0,4 0 17 0,3 0 11 16,1 0-2-16,-4 0 0 0,3 0 8 0,0-7 2 15,1 7 0-15,-4 0 0 0,-1 0-19 0,1-3 0 16,4 3 8-16,3 0-8 0,3-6 0 0,1 6 0 0,-1-3 0 16,4 3 0-16,3-6 0 0,-3 6 0 0,-3 0 0 15,6 0 0-15,1 0 9 0,6-4-9 0,-3 4 0 0,0-6 9 16,4 6-9-16,-4 0 10 0,-3 0-10 0,3-3 10 15,-4 3 10-15,8-6 3 0,-1 6 0 0,-3 0 0 16,4 0 4-16,-8-6 1 0,1 6 0 0,3-4 0 16,0 4 22-16,0 0 5 0,3 0 1 0,1-6 0 15,-4 6-10-15,4-3-2 16,-4 3 0-16,3-6 0 0,4 6-19 0,4 0-4 0,3-10-1 0,0 10 0 16,-3-9-9-16,3 9-3 0,0-3 0 0,7-4 0 15,4 1-8-15,0 3 0 0,-1 3 0 0,1-6 0 16,0 3 0-16,3-4 0 0,-3 7 0 0,0-3 0 31,-4 3-20-31,3-6-7 0,-2 3-1 0,6-3 0 0,-3 6-152 0,-4-4-30 0,0-2-6 0,4 3-2 16</inkml:trace>
  <inkml:trace contextRef="#ctx0" brushRef="#br1" timeOffset="180659.92">26416 5197 172 0,'0'0'16'0,"0"0"-16"15,0 0 0-15,0 0 0 0,-7-6 210 0,7 3 39 16,0-4 8-16,0 7 2 0,0-3-156 0,3-3-31 16,1-3-7-16,0 5-1 0,-1-5-25 0,4 3-6 15,-3-4-1-15,3 4 0 0,0 3 35 0,0-3 6 16,0 6 2-16,-4-10 0 0,4 7-3 0,-7 3-1 16,8-6 0-16,-8 6 0 0,0 0-31 0,0 0-7 15,0 0-1-15,0 0 0 0,0 0-9 0,0 0-3 16,0 0 0-16,0 0 0 0,0 0-4 0,0 0-2 15,-11 6 0-15,4-3 0 0,0 7-6 0,-4-4-8 0,1-3 11 0,-1 3-11 16,0 4 8-16,4-4-8 0,0 3 0 0,0-5 0 16,-3 5 14-16,6-3-4 0,-3-3-1 0,0 4 0 15,4-4-1-15,-1 3-8 0,4 3 12 0,0-9-4 16,-3 7-8-16,3-4 0 0,3 6 9 0,-3 1-9 16,0-10 8-16,4 9-8 0,-1-3 10 0,-3-6-10 15,7 4 0-15,0 2 0 0,-7-6 0 0,7 6 0 16,-7-6 0-16,11 3 0 0,-4-3 0 0,-7 0 9 15,0 0-1-15,7 0-8 0,4-3 12 0,-1-3-4 16,-3 6-8-16,0-6 0 0,4 2 0 0,-4-2 8 16,0-3-8-16,4-1 0 0,-4 1 0 15,0-1 0-15,0 1 18 0,0 0-2 0,0 2 0 0,0-2 0 16,-4 0 1-16,1 5 0 0,-4-2 0 0,0 6 0 0,0 0-8 16,0 0-1-16,-4-9-8 0,-3 9 12 15,0-6-12-15,0 2 0 0,0 4 0 0,-3 4 0 16,-1 2 0-16,0-6 0 0,1 6 0 0,3-3 0 0,-4 3 0 0,4-2 0 15,0 2 0-15,0-3 0 0,3 6 0 0,-3-2 0 16,4-4 0-16,-1 3 0 0,1 3 0 0,3-9 0 16,0 0 0-16,0 10 0 0,0-1 0 0,0-9-13 15,0 10 4-15,0-10 1 0,0 0 8 0,3 6 11 16,-3-6-3-16,0 0 0 0,0 0-8 0,7 0 0 16,4 3 0-16,0-3 0 0,-1-3 0 0,-3-3 0 15,7 6 0-15,0-10 0 0,-3 7 0 0,3-3 0 0,-7-4 0 16,4 1 0-16,3 3 9 0,-4-4-9 0,-6 7 10 15,3-3-10-15,-3-3 0 0,3 5 0 0,-7-2 0 0,0-3 0 16,-4-1 12-16,1 10 0 0,-4-6 0 0,-1 6 0 16,-2-3-12-16,-1 3 11 0,1 0-11 15,-1 3 10-15,-3-3-10 0,0 6 0 0,3-6 0 0,1 10 0 16,-1-4 0-16,1 3 0 0,-1-5 0 0,4 5 0 16,0 0 0-16,3-2 0 15,-3-4 0-15,4 3 0 0,3-6-9 0,0 9 9 0,-4 1 0 0,4-1 0 16,0-9 0-16,7 10 0 0,-3-4 0 0,-4-6 0 15,7 3 0-15,0-3 0 0,4 0 0 0,-1 0 0 16,1 0 0-16,-4 0 8 0,3 0-8 0,1-3 0 16,0-3 0-16,3 6 8 0,-4-10-8 0,1 1 0 15,3 9 0-15,-4-10 0 0,-2 10 8 0,-1-9-8 16,0 3 0-16,-7 6 0 0,0-3 8 0,0-4-8 16,3 4 8-16,-3 3-8 0,0-6 11 0,0 6-11 0,-7-9 23 0,0 5-3 15,0-2 0-15,0 3 0 0,0-3-10 0,3 6-2 16,-3 0-8-16,0 6 12 0,0-3-12 0,4-3 0 15,-8 6 8-15,4-2-8 0,0 5 0 0,0-3-12 16,3-3 3-16,-3 4 0 0,4 2 9 16,-1-6 0-16,1 3 8 0,3-6-8 0,-4 10 0 15,4-10 0-15,0 9 0 0,0-9 0 0,0 0 0 0,0 0 0 16,0 0 0-16,0 0-8 0,0 0 16 0,0 0 3 16,0 0 1-16,0 0 0 0,7 0-12 0,0-3 0 15,0-3 0-15,0 3 0 0,1-4 0 0,-1 1 0 16,0 3 0-16,0-6 8 0,0 2 0 0,-4 4 0 15,-3 3 0-15,4-6 0 0,-4 6 1 0,0 0 0 16,0 0 0-16,0 0 0 0,0-9 2 0,0 9 0 0,0 0 0 0,0 0 0 16,0 0 12-16,0 0 2 0,-4 0 1 0,4 0 0 15,0 0-26-15,0 0-14 0,-7 0 2 0,7 0 0 16,0 0 12-16,0 0 0 0,-7 6 0 0,7-6 0 16,0 0 0-16,-3 9 0 0,-1-6 0 0,4-3 0 15,0 0 0-15,-3 10 13 0,3-10-2 0,-4 6-1 16,1 3-21-16,-5-2-4 0,8-7-1 0,-3 3 0 31,-4-3-147-31,7 0-29 0,0 0-7 0,-14-10-1 0</inkml:trace>
  <inkml:trace contextRef="#ctx0" brushRef="#br2" timeOffset="193394.56">1577 5366 1400 0,'-21'0'62'0,"17"0"13"0,-6 0-60 0,6 0-15 15,-3 0 0-15,7 0 0 0,0 0 90 0,0 0 15 0,0 0 3 0,0-6 1 16,0-3-61-16,7 9-12 0,-3-10-2 0,-1 1-1 16,4 9 8-16,-3-9 2 0,-4 9 0 0,0 0 0 15,0 0 7-15,0 0 2 0,7 0 0 0,-7 0 0 16,0 0-8-16,0 0-2 0,-7 6 0 0,3 6 0 15,4-2-15-15,-7 5-3 0,4 1-1 0,-8-3 0 16,8 5-23-16,-8 1 0 0,7-3 0 0,-3 3 0 16,4 0 11-16,3 3-3 0,-7-4 0 15,7 1 0-15,0 0-8 0,7 0 8 0,-7 0-8 16,3 6 8-16,4-6-8 0,-3-4 0 0,-4 10 0 0,3-6 0 16,5 0 0-16,-8 6 0 0,3-3 0 0,-3 3 0 15,7-6 0-15,-7 6 0 0,0-6 0 0,-7 0 0 16,7-4 0-16,-3 4-17 0,3-3 4 0,0-4 1 15,0 4-204-15,0-7-40 0</inkml:trace>
  <inkml:trace contextRef="#ctx0" brushRef="#br2" timeOffset="194236.4">1707 4868 1036 0,'-10'0'92'0,"10"-10"-73"0,0 10-19 0,-4 0 0 16,-3-6 220-16,7 6 40 0,0 0 8 0,0 0 1 15,-10 6-181-15,10-6-36 0,0 7-7 0,0 2-1 16,0 4-17-16,7-7-3 0,-4 3-1 0,8 7 0 16,3-3-23-16,7 5 0 0,-7-2 0 0,11 3 8 15,-4 0-8-15,4-1 0 0,0 8 0 0,3-1 0 16,0 0 0-16,0 3 0 0,4 0 0 0,-7 0 8 16,-1-3 1-16,5 10 1 0,-5-1 0 0,1-2 0 15,-4 12 1-15,0-10 0 0,-3 1 0 0,0 12 0 16,-4-13 6-16,-4 10 2 0,1 3 0 0,-8-3 0 15,8 6-1-15,-11-12 0 0,0 6 0 0,0 0 0 16,0 0-3-16,0-7-1 0,0 1 0 0,-7-4 0 0,3-5-14 0,-6 2 8 16,6-9-8-16,-6 3 0 0,-1 3 14 0,-3-9-3 15,3 3-1-15,-3-3 0 16,-3-7-10-16,-1 4 8 0,4 3-8 0,-7-4 8 16,-4-11-35-16,4 5-7 0,-4-3-2 0,4 1 0 15,3-7-183-15,-6 0-37 0,-29-7-7 0,21 1-1 0</inkml:trace>
  <inkml:trace contextRef="#ctx0" brushRef="#br2" timeOffset="195104.27">3041 5213 2041 0,'0'0'90'0,"0"0"19"0,0 0-87 0,0 0-22 0,0-7 0 0,0-2 0 16,0 0 21-16,0 9 0 0,3-7 0 0,-3 7 0 15,0-9-5-15,0 0 0 0,0-1-1 0,0 10 0 16,-3-3 6-16,3-3 2 0,-7-4 0 0,3 4 0 16,-6-3-11-16,6 9-3 0,-6-10 0 0,-1 1 0 15,1 6-9-15,-1-4 0 0,4 1 0 0,-11 3-11 0,4-3 11 0,0 3 0 16,3 3 8-16,-3-7-8 0,4 7 20 0,-4 7-1 15,3-7 0-15,0 9 0 0,-3 0 13 0,4 1 4 16,-1 9 0-16,1-10 0 0,-1 7-28 0,4 9-8 16,-4-6 0-16,1 9 0 0,-1-9 0 0,8 6 0 15,-8 0 0-15,4 3 0 0,4 0 0 0,-1-3 0 16,-7 4 0-16,4-4 0 0,4 3 0 0,-1 0 0 0,-6-3 0 16,10 0 0-16,-11-6 10 0,11 9-2 15,-7-3 0-15,14 1 0 0,-7-4-8 0,0 3 0 0,4 0 0 16,3-3 0-16,-4 3 0 0,4 0 8 0,-3-6-8 0,6 6 8 15,1-6-8-15,-4 6 0 0,0-7 9 16,4-5-9-16,-1 9 0 0,-3-10 9 0,4 7-9 16,-1-9 0-16,-6 5 9 0,7-5-9 0,-4-1 0 15,-4 1 9-15,4-1-9 0,-3-3 12 0,6 1-12 0,4-4 12 16,-10-3 4-16,7 6 0 0,-1-3 1 0,1-3 0 16,-1 0 2-16,4 0 0 0,1 0 0 0,-1-3 0 15,3-3-19-15,-3 3 0 0,1-4 0 0,-1-2 0 16,3 3 0-16,-3-4 0 0,-3 1 0 0,0-4 0 15,3-2 13-15,-4 5-4 0,1-6-1 0,-8 4 0 16,8-4-8-16,0 1 0 0,-8 2 0 0,8-3 0 0,-8 1 0 16,4 2 0-16,4-6 0 0,-8 0 0 0,1-2 0 15,3 2 8-15,3 0-8 0,-6 0 8 16,0 3-8-16,3-2 0 0,-7-1 0 0,3 3 0 0,4 4 0 0,-7-4 0 16,4 6 0-16,-4-5 0 0,-4 15 0 0,4-13 0 15,0 7 0-15,0-3 0 0,-7 5 0 0,7 4-11 16,0 0 3-16,0 0 0 0,-3-6 8 0,-4 6 0 15,-1 0 8-15,1 0-8 0,4 0 0 16,-8 0 0-16,8 0 0 0,-8 10 0 0,4-4 0 0,-3-3 0 16,3 6 0-16,-4 1 0 0,0-10 0 0,-3 9 0 15,4 1 0-15,-4 2 0 0,-4 1 0 0,4-7-8 16,3 7 0-16,-3-7 0 16,0 3-26-16,3-3-5 0,-3-2-1 0,4 5 0 15,-1-3-108-15,8-3-21 0,3-3-5 0</inkml:trace>
  <inkml:trace contextRef="#ctx0" brushRef="#br2" timeOffset="195468.29">3390 5840 1634 0,'0'0'72'0,"0"0"16"0,-3 16-71 16,-4-4-17-16,7-2 0 0,0-1 0 0,0 4 72 0,0-4 10 0,0 0 2 0,0 1 1 16,0-10-33-16,0 9-6 0,0-9-2 0,0 0 0 15,0 0-17-15,0 0-4 0,-4 3-1 0,4-3 0 16,0 0 14-16,0 0 4 0,-7-3 0 0,7-3 0 16,0-4 10-16,0 1 2 0,-3-10 1 0,3 4 0 15,-8 2-18-15,5-6-4 0,3-3-1 0,0 3 0 0,-4-9 4 0,4 3 1 16,0 3 0-16,0-3 0 0,0 0-23 0,4 0-4 15,-4 6 0-15,3-3-8 0,5 0 0 0,2 3 0 16,-10 7 0-16,11-4 0 0,3 0 0 0,-4 4 0 16,-3-4 0-16,11 7 0 0,-11-1 0 0,11 4 0 15,-4 3 0-15,7-3 0 16,-3 6-40-16,-1-10-4 0,8 10-2 0,-7 0 0 16,-1 0-134-16,8 0-28 0,-7 0-4 0,-1 0-2 0</inkml:trace>
  <inkml:trace contextRef="#ctx0" brushRef="#br2" timeOffset="195918.66">4039 5583 460 0,'0'0'41'0,"0"0"-33"0,0 0-8 0,0 0 0 15,0 0 324-15,11 0 64 0,-11 0 12 0,10-10 2 16,-10 10-290-16,0 0-57 0,0 0-12 0,0 0-3 16,-7-9-28-16,7 9-12 15,-3 0 8-15,-11-9-8 0,3 9 12 0,1 0-4 0,-1 0 0 0,-3 9 0 16,-11-3-8-16,1 7 0 0,-1-4 0 0,0 7 0 15,-7 3 8-15,8 0 0 0,-1 2 0 0,0 1 0 16,4 3 22-16,7 1 4 0,-7-4 1 0,7 3 0 16,3 0-11-16,8-6-3 0,-8 6 0 0,11-7 0 15,0 1-7-15,0 0-2 0,0-3 0 0,4-4 0 16,3-2 16-16,-4 2 4 0,4-2 0 0,0-7 0 0,0 3-32 0,4-3 0 16,3-6 0-16,-3 3 0 0,-1-6 0 0,8-4 0 15,-4 1 0-15,4-7 0 16,-1 4-21-16,1-4-11 0,-4-3-1 15,0 0-1-15,0 1 34 0,4-4 0 0,-15 9 0 0,8-3 0 0,0-2 20 0,-1-1 10 16,-6 3 2-16,-4 7 1 0,0-1-20 16,3 10-4-16,-3 0-1 0,0 0 0 0,0 0 14 15,7 10 2-15,-7-4 1 0,4 7 0 0,3-4 5 0,-7 7 1 16,7-7 0-16,0 10 0 0,-4-3-18 0,5-1-3 16,-5-2-1-16,8 2 0 0,-1-2 3 0,1 3 0 15,-8-1 0-15,8-2 0 0,-8-4-12 0,4-2 0 16,1 2 0-16,-1 0 0 0,-7-9-14 0,3 10-5 15,8-10-1-15,-4 6 0 16,-7-6-88-16,14 0-19 0,-4 0-3 0,-6-6-1 16,7-4-130-16,-1 1-27 0,1-10-4 0,3-6-2 0</inkml:trace>
  <inkml:trace contextRef="#ctx0" brushRef="#br2" timeOffset="196204.83">4240 5824 1324 0,'0'0'118'0,"0"0"-94"0,0 0-24 0,0 7 0 16,0-7 31-16,4 9 1 0,-4-9 1 0,11 6 0 31,-11-6-101-31,0 3-21 0,0-3-4 0,0 0-1 0,0 0-45 0,3 10-9 0,-3-1-1 0,0 1-1 16,0-10 75-16,0 0 15 0,0 0 4 0,0 0 0 16,0 0 228-16,0 0 45 0,0 0 10 0,0 0 1 0,0 0-85 0,0 0-18 15,0 0-3-15,0 0-1 0,0 0-84 0,0 0-17 16,0 0-3-16,0 0-1 0,0 0-5 0,0 0-2 15,0 0 0-15,0 0 0 0,0 0 30 0,0 0 5 16,0 0 2-16,0 0 0 0,0-10 12 0,0 10 2 16,0-3 1-16,0 3 0 0,0 0-4 0,7-6-1 15,-7-4 0-15,0 10 0 0,0 0-56 0,0 0 0 16,0-3-17-16,0 3-659 16,0-6-131-16</inkml:trace>
  <inkml:trace contextRef="#ctx0" brushRef="#br2" timeOffset="196777.36">4699 5598 1432 0,'0'0'64'0,"0"0"12"0,0 0-60 0,0 0-16 0,0 0 0 0,0 0 0 15,0 0 84-15,0 0 13 0,-4-6 3 0,1 3 1 16,-4-3-29-16,0 6-7 0,-4 0-1 0,4 0 0 16,-10 0-28-16,2-10-7 0,1 10-1 0,0 0 0 15,-7 0 12-15,7 0 1 0,-11 0 1 0,4 0 0 16,-4 0-20-16,1 0-4 0,-1 10-1 0,4-10 0 16,-4 0-7-16,4 6-2 0,-4-3 0 0,8 3 0 0,-5-2-8 0,-2 2 0 15,3 3 0-15,-1 1 0 16,5-1 0-16,3 1 0 0,-7-1 0 0,6 7 0 15,-2-7 0-15,3 10 0 0,3-4 0 0,8 1 0 0,-12-3 0 16,8 6 0-16,4 2 0 0,3-2 0 0,0 0 31 16,0 0 1-16,0 0 0 0,10 0 0 0,-6-4-20 15,7 4-3-15,-1-3-1 0,1-4 0 0,3-5-8 0,0 8 8 16,0-12-8-16,4 7 8 0,-1-10-8 0,8 0 12 16,0 0-12-16,-1 0 12 0,5-10-12 0,-5 1 8 15,12 0-8-15,-8-1 8 0,-3-6-8 0,-1 7 0 16,1-3 0-16,0-4 0 0,-4 0 0 0,0 7 0 15,-3-10 0-15,-1 3 8 0,-3 7 0 0,0-10 0 0,-3 0 0 0,0 4 0 16,-1-7 29-16,-6-4 6 0,-1 1 1 0,4-3 0 16,-7 3-28-16,0-3-4 0,0 3-2 0,-7-13 0 15,4 10-10-15,-1-13 12 0,4 4-12 0,0-1 12 16,-7-6-12-16,4 0 0 16,3 0 0-16,-7 10 8 0,0-13-8 0,3 12 0 0,-3-9 0 0,0 10 0 15,-4 6 0-15,4-1-9 0,-3 1 9 0,-1 3-13 16,4 0-8-16,0 6-2 0,-4 10 0 0,1-1 0 31,6-5-137-31,-6 5-27 0,10 7-5 0,-7-3-2 0</inkml:trace>
  <inkml:trace contextRef="#ctx0" brushRef="#br2" timeOffset="197033.66">4882 5627 2516 0,'-3'9'56'0,"-1"1"11"0,-3-1 2 0,4 7 1 0,-4-7-56 0,3 10-14 16,4-10 0-16,0 7 0 0,-7 0 16 0,7-4 0 16,0 4 0-16,0-1 0 0,0-2-7 0,0 3-1 15,0-4 0-15,0 4 0 0,0-7-16 0,0 1-4 16,0-10-1-16,-3 6 0 15,3-6-19-15,0 0-4 0,0 0-1 0,0 0 0 16,0 0-35-16,0 0-6 0,0 0-2 0,0-6-589 16,-4-4-119-16</inkml:trace>
  <inkml:trace contextRef="#ctx0" brushRef="#br2" timeOffset="197168.3">4830 5395 2142 0,'-11'-10'95'0,"7"7"19"0,4-3-91 0,-3 6-23 0,-1-6 0 0,4 6 0 15,0 0 65-15,0 0 9 0,0-4 2 0,0 4 0 32,0 0-106-32,4-6-21 0,3-3-4 0,-7 9-962 0</inkml:trace>
  <inkml:trace contextRef="#ctx0" brushRef="#br2" timeOffset="197535.97">5034 5733 1728 0,'0'0'76'0,"0"0"16"0,4 10-73 0,-4-10-19 0,0 0 0 0,0 0 0 16,7 6 104-16,0-3 16 0,0-3 4 0,3 0 1 0,-6 0-82 15,10 0-17-15,-3 0-3 0,-1-3-1 0,4-3-34 0,0 6-8 16,4-10 0-16,-7 10-1 16,3-9-5-16,3 3-1 0,1 2 0 0,-4-2 0 0,0-3 27 0,0-1-8 15,4 7 8-15,-7-6 0 0,3-1 0 0,0-2 19 16,-4 3-3-16,1-1-1 0,0 1 24 0,-8-1 5 15,8 1 0-15,-11-1 1 0,3 1-8 0,-3 3-1 16,0-13-1-16,-3 10 0 0,3-1-20 0,-11 1-4 0,1 2-1 0,-1 4 0 16,-3-3-10-16,0 6-17 0,0 0 4 0,3 6 1 15,-10-3 4-15,7 7 8 0,-7 2-13 0,6 1 5 16,1 6 8-16,4-10-8 0,-4 13 8 16,-4 0-8-16,7-3 30 0,-3 12 6 0,11-9 2 0,-8 3 0 15,8 4-10-15,3-4-1 0,0 0-1 16,0-3 0-16,3 3-18 0,1 0 10 0,6-6-10 0,-3-1 8 15,4-2-8-15,3-6-11 0,-3 5 3 0,3-5 0 32,0-7-116-32,0 3-22 0,4-6-5 0</inkml:trace>
  <inkml:trace contextRef="#ctx0" brushRef="#br2" timeOffset="197918.41">5500 5661 2480 0,'0'0'110'0,"0"0"22"0,0 10-105 0,-4-1-27 16,4-9 0-16,0 16 0 0,0-4 24 0,0 4 0 16,0 3 0-16,0-4 0 0,0-2-24 0,-3 9 8 15,3-3-8-15,-4 0 0 0,4-1 8 0,0-2-8 16,-7-3 8-16,7 2-8 0,0-5-9 16,0-1-7-16,0-9-2 0,0 0 0 0,0 0-1 0,0 0 0 15,0 0 0-15,7-3 0 0,0-3 19 0,0-10 0 16,4 7 0-16,-8-4 0 0,5-3 15 0,-8-2 6 15,3-8 2-15,1 4 0 0,-4-9 19 0,7 3 4 16,-7 3 1-16,3-3 0 0,4 3-35 0,-7 6-12 16,7-6 0-16,0 12 9 0,4-3-9 0,-8 13 0 15,4-3 0-15,-3 3 0 0,7 6-17 0,-1-3-3 16,-3 9 0-16,11 1 0 0,-8-4 20 0,5 3 0 0,-5 1 0 0,1-1 0 16,3 1 0-16,-4 5 0 0,5-5 0 0,-1-1 0 15,0 1 12-15,-4-1 2 0,4 0 1 0,-3-2 0 16,3-4-15-16,-3 3 0 0,-1-3 0 0,-3 3 0 31,0-6-25-31,4 10-2 0,-4-10 0 0,-3 6 0 0,3-3-123 0,-7-3-25 16,0 0-5-16,0 0-792 0</inkml:trace>
  <inkml:trace contextRef="#ctx0" brushRef="#br2" timeOffset="198187.39">6064 5084 2314 0,'0'0'51'0,"0"0"10"0,0 0 3 0,4 16 1 0,6-7-52 0,-6 7-13 16,3-3 0-16,0 8 0 0,0 1 40 0,4 3 6 15,-8-6 1-15,1 6 0 0,3 4-47 0,3 5 0 16,1 4 0-16,-8-4-13 0,1 1 13 0,3 2 10 15,4 4-2-15,-8-3 0 0,1-1-8 0,-1-2 0 16,1-1 0-16,-4 4 0 16,3-10-38-16,-3 4-10 0,0-10-1 0,0 3-1 15,0 0-74-15,0-13-16 0,0 4-2 0,-3 3-456 0,-1-13-91 0</inkml:trace>
  <inkml:trace contextRef="#ctx0" brushRef="#br2" timeOffset="198353.94">5708 5482 2559 0,'0'0'113'0,"0"0"24"0,0 0-109 0,0 0-28 0,0 0 0 0,0 0 0 16,11 0 82-16,-1 10 11 0,8-4 3 0,6-3 0 15,-2-3-43-15,6 7-8 0,7-7-1 0,7 0-1 16,-6 0-43-16,6-7 0 0,4 7-13 0,0-3 3 16,3-3-164-1,-3 0-33-15,0 2-6 0</inkml:trace>
  <inkml:trace contextRef="#ctx0" brushRef="#br2" timeOffset="199005.2">7327 5392 2120 0,'0'0'94'0,"0"0"19"0,0 0-90 0,0 0-23 0,0-7 0 0,0 7 0 15,0 0 41-15,4-3 4 0,3-3 1 0,-7 6 0 16,3 0-35-16,-3 0-11 0,4-10 0 0,-1 4 0 16,1 3 13-16,-1-3-4 0,-3-4-1 0,0 7 0 15,-3-3-8-15,-4-3 0 0,0-1 0 0,0 4 0 16,-4 3 0-16,-3-4 12 0,-4 4-12 0,1-3 12 15,-4 6-12-15,-4-3 8 0,7 6-8 0,-6 6 8 16,-8-2-8-16,7 2 0 0,-3 10 0 0,7 0-11 16,0-4 11-16,3 11 0 0,0-5 8 0,4 11-8 15,4-4 0-15,3 0 9 0,-1 0-9 0,5 7 0 0,3-1 33 0,3-5 0 16,1 5 0-16,0-6 0 0,3-3-17 0,3 1-3 16,4-4-1-16,-3-7 0 0,3 4-12 0,4-3 0 15,-1-13 0-15,1 6 0 0,7-2 0 0,-1-14 0 16,1 4-9-16,0-3 9 0,3-7 0 0,0-2 0 15,0-4 0-15,-3-6 10 0,0 0-2 0,-1-4 0 16,-6 1 0-16,0 0 0 0,-1-7-8 0,-3-2 8 16,-3-4-8-16,3-6 8 0,-10-3 0 0,3 3 0 0,0-6 0 15,-7-1 0-15,3 1 7 0,-3 6 1 0,-3-3 0 16,-1 3 0-16,-3-4 6 0,0 11 2 16,-3-4 0-16,-1 9 0 0,-3-9-24 0,0 16 0 15,-4 0 0-15,0 6 8 0,-3 3-8 0,7 10-13 0,-10-1 3 0,2 4 1 31,1 6-199-31,4 6-39 0</inkml:trace>
  <inkml:trace contextRef="#ctx0" brushRef="#br2" timeOffset="199382.84">7627 5545 2487 0,'0'0'55'0,"0"0"11"0,0 0 2 0,7 6 2 0,7-2-56 0,0-4-14 16,-3 0 0-16,3 0 0 0,0 0 0 0,0 0 0 15,-3 0 0-15,-1 0 0 0,1 0 0 0,0 0 12 16,-1 0-1-16,4-4-1 16,-10-2-10-16,3 0-11 0,0-4 3 0,0 7 0 15,0-6 8-15,-3 0 11 0,3-7-3 0,-4 0 0 0,1 7-8 0,6-10 0 16,-10 0 9-16,4 0-9 0,-1-6 21 0,-3 6 0 15,0 4 0-15,0-7 0 0,-3 6 9 0,-1 0 2 16,-3 4 0-16,0-4 0 0,-7 16-17 0,0-3-3 16,-4 6-1-16,1 3 0 0,-1 4-11 0,-7 2-9 15,-3 4 9-15,3 3-13 0,-3 6 13 0,3 0 0 16,4-3 0-16,4 3 10 0,-1 3-10 0,4 1 0 0,3 2 0 0,1-3 0 16,6 0-8-16,1-3-4 0,3 4-1 0,0-4 0 31,0 3-11-31,3 0-3 0,1-3 0 0,-1 4 0 15,4-8-129-15,0 1-25 0,4-3-6 0</inkml:trace>
  <inkml:trace contextRef="#ctx0" brushRef="#br2" timeOffset="203639.83">8357 5172 1094 0,'0'0'48'0,"0"0"11"0,-7 6-47 0,4-6-12 0,3 0 0 15,0 0 0-15,0 0 169 0,0 0 32 0,0 0 7 0,0 0 0 31,0 0-208-31,0 0-28 0,0 0-13 0,0 0-3 16,3 3-23-16,4-3-5 0,-7 0 0 0,7-3-1 0,0 3 38 0,-7 0 8 0,0 0 2 0,7-6 0 16,-7 6 36-16,0 0 7 0,0 0 2 0,0 0 0 15,-7-3 83-15,-7 3 17 0,4 0 3 0,-1 3 1 16,-3-3-28-16,-4 6-6 0,4-3-1 0,-3 4 0 16,-1 2-45-16,-3 0-10 0,7-2-2 0,0-4 0 15,0 6-24-15,3 1-8 0,0-1 0 0,8-3 0 16,-8-6 0-16,8 10 0 0,-1-10 0 0,4 0 0 0,0 0 0 0,-3 9 0 15,3-9 0-15,0 0 0 0,-4 6 0 0,4-6 0 16,0 0-10-16,0 0 10 0,0 0 0 0,0 0 0 16,0 0 0-16,0 0 8 0,0 0-8 0,0 0 0 15,0 4 9-15,0 5-9 0,0-9 0 16,7 6 0-16,0-6 0 0,4 3 8 0,-4-3-8 0,7 7 0 16,0-7 0-16,-3 0 0 15,3 3 0-15,0-3 0 0,4 6 0 0,3-6 0 0,-7 3 0 0,3 4 0 16,1 2 0-16,0-3 0 0,-1-3 0 0,-3 7 0 15,-3-10 0-15,7 9 0 0,-11-3 0 0,-4 4 0 16,-3-10 0-16,7 9 0 0,-7 7 0 0,0-7 0 16,0 1 0-16,-3-1 0 0,-1 1 12 0,1-1 2 15,-4 0 0-15,0 1 0 0,0-1-14 0,3 7 9 0,-3-7-9 0,0 1 8 16,-7-1-8-16,3 0 0 0,1 1 0 0,-4 6 0 16,-1-7 0-16,-2 10 0 0,10-13 0 0,-11 3 0 15,0 7 0-15,1-3 0 0,-1-4 0 0,-3 1-11 31,3 5-29-31,-3-5-7 0,4-1-1 0,2-3-620 0,-2-3-125 0</inkml:trace>
  <inkml:trace contextRef="#ctx0" brushRef="#br2" timeOffset="204176.1">9003 5235 403 0,'0'0'17'0,"0"0"5"0,0 0-22 0,0 0 0 16,0 0 0-16,0 0 0 0,0 0 375 0,0 0 70 16,0 0 15-16,0 0 2 0,0 0-330 0,0 0-65 15,0 0-14-15,0 0-2 0,0 0-33 0,0-10-6 16,-4 1-2-16,1-1 0 0,-1 4-10 0,1 3 8 0,-4-3-8 0,3 3 8 15,-3-4-8-15,-7 4 0 0,3 3 0 0,-3-6 0 16,-7 6 0-16,0 0 0 0,0 6 0 0,3-3-11 16,-10 4 11-16,3 2 0 0,1 0 8 0,2 7-8 15,1-3 15-15,0 2-2 0,3 4 0 0,4-3 0 16,0 3 18-16,0 0 3 0,0-1 1 0,3 7 0 16,4-6-16-16,0 6-3 0,7-6-1 0,-7 0 0 15,7 0-15-15,0 0 0 0,0 3 0 0,7-4 0 16,-7-5 8-16,7 9-8 0,0-10 0 0,0 7 0 0,4-9 0 0,-4 5 0 15,4-5 0-15,-1 5 0 16,4-5-41-16,1-7-5 0,-1 3-1 0,7 4 0 16,0-10-157-16,0 0-32 0,21-10-7 15,-3 1-1-15</inkml:trace>
  <inkml:trace contextRef="#ctx0" brushRef="#br2" timeOffset="204555.16">8950 5561 1670 0,'0'0'148'0,"0"0"-118"16,0 0-30-16,0 0 0 0,0 0 168 0,4-6 27 16,3-4 5-16,3 4 2 0,-3 3-156 0,4-4-31 15,3 4-7-15,4-6 0 0,-4 3-8 0,3-4 0 0,1 1 0 0,3-1 0 16,0 1 0-16,0 3 0 0,-3-7 0 0,3-2 0 16,0 5 0-16,-3-6 8 0,-4 7-8 0,4 0 8 15,-4-10-8-15,-4 9 0 0,-2 1 0 0,-1 3-8 16,0-13 20-16,0 10 4 0,-7 2 0 0,3-2 1 15,-3-1-5-15,0 7 0 0,-3-6-1 0,3 9 0 16,0-6-11-16,-7 2 8 0,0-2-8 0,-4 6 8 16,4-3-8-16,0 3-9 0,-4 3 9 0,-3-3-13 15,4 10 1-15,-4-4 1 0,3-3 0 0,-3 6 0 16,3 1 11-16,1 6 0 0,-4-1 0 0,3-2 0 16,0 2 0-16,1 4 0 0,-1 0 0 0,4-3 11 15,0 3 2-15,4-1 1 0,-1 1 0 0,1 3 0 16,3-3 2-16,3-7 1 0,1 4 0 0,6 3 0 15,1 0-17-15,-1-10 10 0,1 7-10 0,3-7 8 16,0 1-23-16,4-1-5 0,-1 1 0 0,5-4-1 16,-5-3-154-16,4-3-30 0,4-3-7 0,-4 3 0 0</inkml:trace>
  <inkml:trace contextRef="#ctx0" brushRef="#br2" timeOffset="204989">9606 5351 2325 0,'0'0'103'0,"-3"6"21"0,-4 3-99 0,0 1-25 15,-1-1 0-15,5 7 0 0,-1-4 48 0,1 4 4 16,3-6 0-16,-4 8 1 0,4-8-42 0,0 5-11 0,-3 1 0 0,3-3 0 16,-4 2 0-16,4-5 0 15,-3-1 0-15,3 1 0 0,0-1 0 0,-4 0 8 0,4-9-8 0,0 0 8 16,0 0-8-16,0 0 0 15,0 0 0-15,0 0 0 0,0 0 8 0,4-9 0 0,3 0 0 0,-4-1 0 16,1-6-8-16,3 4 0 0,-4-4 0 0,5-3-11 16,-1-6 11-16,3 0 0 0,1 3 8 0,-1-12-8 15,4 9 0-15,1-3 0 0,-1 2 0 0,-4 4 0 16,8-3 0-16,-8 10 0 0,5 5 0 0,-1 1-12 16,-4-1 12-16,4 4 0 0,0 3-9 0,-3 6 9 15,3 3 0-15,-3 4 18 0,3-1-3 0,-4 1-1 16,1-1 18-16,0 7 4 0,-1-7 1 0,-3 7 0 15,0-7-9-15,0 4-3 0,4 3 0 0,-4-7 0 0,4 10 12 16,-1-4 3-16,-3 1 0 0,4-3 0 0,-1 5-40 0,-3-2 0 16,1 0 0-16,-1-4 0 15,3 7-26-15,-6-3-3 16,3 0-1-16,0-4 0 0,-4-3-1 0,1 7 0 0,3-6 0 0,-4-1 0 16,-3 0-103-16,0 1-21 0,0-10-4 0,0 0-1 15,0 0-33-15,0 0-7 0,18-10-2 0,0-2 0 0</inkml:trace>
  <inkml:trace contextRef="#ctx0" brushRef="#br2" timeOffset="205388.96">10347 4843 2138 0,'0'0'95'0,"0"0"19"16,7 6-91-16,-3-3-23 0,-4 10 0 0,0-1 0 0,3-2 60 0,4 5 7 16,-3 4 1-16,-1 0 1 0,1 6-39 0,-1 3-8 15,4-3-2-15,-7 10 0 0,-3-4 0 0,3 10-1 16,7-3 0-16,-4-4 0 0,-6 4-11 0,3-13-8 16,0 12 9-16,0-5-9 0,3-1 0 0,-6-6 0 15,-1 3 0-15,1-2 0 16,3-8-48-16,-4 1-4 0,-6-3 0 0,3 0 0 15,7-7-98-15,-4-6-20 0,-3 3-4 0</inkml:trace>
  <inkml:trace contextRef="#ctx0" brushRef="#br2" timeOffset="205556.58">10171 5062 2602 0,'0'0'116'0,"0"0"23"0,0 0-111 16,10 0-28-16,1 0 0 0,3 3 0 0,0-3 88 0,11 7 13 0,6-7 3 0,5 3 0 15,-8-3-39-15,7 6-7 0,11-6-2 0,0 0 0 16,3 3-47-16,-3 3-9 0,-3-6 0 0,-1 0 0 31,7 0-168-31,-3-6-29 0,-11 3-6 0</inkml:trace>
  <inkml:trace contextRef="#ctx0" brushRef="#br1" timeOffset="208758.88">10132 11641 1209 0,'0'0'53'0,"0"0"12"0,0 0-52 0,0 0-13 16,0 0 0-16,7-3 0 15,-4-3 108-15,4-1 18 0,0 4 4 0,-7 3 1 0,4 0-105 0,3-6-26 16,-7 6 0-16,0 0 0 0,0 0 0 0,0 0 0 16,0 0 0-16,0 0-11 0,0 0 11 0,-11 6 0 15,1-6 0-15,-1 10-8 0,1-10 23 0,-1 9 5 16,-3-9 0-16,3 10 1 0,1-10 23 0,-1 9 4 15,1-9 0-15,3 9 1 0,-4-2-12 0,4-4-2 16,0 3-1-16,0 3 0 0,0 1-15 0,3-4-3 0,4-3-1 0,-7 7 0 16,7-10-6-16,-3 9-1 0,3-3 0 0,-4 4 0 15,1-1-8-15,-1 1 0 0,4-1 0 0,0 0 0 16,-3-2 0-16,-4 2 0 0,3 0-9 0,4-9 9 16,0 0 0-16,0 0-10 0,0 0 10 0,0 0-8 15,0 10 8-15,0-10 11 16,7 6-3-16,4-3 0 0,-1 4 12 0,4-7 1 0,4 0 1 15,0 3 0-15,-1-3-3 0,1 6-1 0,0-6 0 0,3 3 0 16,-4 3-18-16,1-2 0 0,0 2 0 0,-1 3 0 31,4 1-22-31,-6-1-8 0,-5 0-2 0,1 1 0 0,3 6 23 0,-7-1 9 0,-4-2-8 0,-3 2 8 16,-3 4 0-16,3 0 0 0,-7-3 0 0,3 9 0 16,-6-3 0-16,3-3 0 0,-7 6 12 0,3-7-4 15,-3 8-8-15,-4-8 0 0,4 1 0 0,-4 3 8 16,-3-3-110-16,0 0-22 0,-7 0-4 0,0-4 0 0</inkml:trace>
  <inkml:trace contextRef="#ctx0" brushRef="#br2" timeOffset="212614.44">3387 7025 1209 0,'0'0'108'0,"0"0"-87"0,0 0-21 0,0 0 0 16,-7-6 100-16,7 6 16 0,-4 0 4 0,4 0 0 16,0-9-64-16,0-1-13 0,0 4-3 0,0 3 0 15,4-4-5-15,-4 4-2 0,0-3 0 0,0 6 0 16,7-9 3-16,-7 6 0 0,0-4 0 0,-7-2 0 16,3 6 11-16,4-4 2 0,-7-2 1 0,4 3 0 0,-5 3-9 0,5-4-1 15,-8-2-1-15,8 6 0 0,-8-3-24 0,-3-4-5 16,4 10-1-16,-5-6 0 0,-6 6-9 0,7 0 0 15,-7-3 0-15,0 6 0 0,3 3-10 0,-7 4 10 16,4-1 0-16,0 0-9 0,4 1 17 0,-5-1 3 16,-2 13 1-16,2-3 0 0,-2 0 19 0,-1 0 4 15,4 6 1-15,-4 0 0 0,8 3-20 0,-1-6-3 16,0 3-1-16,8 0 0 0,-4 10-12 0,3-13 0 16,4 12 8-16,3-9-8 0,4 3 0 0,0-3 0 15,0 1 0-15,4-8-10 0,7-5 10 0,-1 3 0 16,4-7 0-16,7 0 0 0,-6-9 0 0,6 7-10 15,0-7 10-15,4-7-13 0,-8-2 13 0,4 0 0 16,1-1 0-16,-5-6-9 0,4 4 9 0,-7-4 0 16,1 1 0-16,2 2 0 0,-13-3 0 0,6 4 0 0,1-4 0 0,-8 0 0 15,4-2 8-15,-3-1-8 0,0 3 8 0,3-3-8 16,-7 1 8-16,0 2-8 0,0-3 8 0,3 6-8 16,-3-2 8-16,0-1-8 0,0 7 8 0,0-1-8 15,7 1 9-15,-7 6-9 0,0 3 12 0,0 0-12 16,0 0 0-16,0 0 0 0,0 0 0 0,4 3 0 15,6 3 0-15,1-3 0 0,-1 4 0 0,5 2 0 16,-5 4 0-16,4-4 10 0,-3 7-10 0,-1-1 12 16,5 4 8-16,-12-3 3 0,8 3 0 0,-1-1 0 15,4 1-23-15,-7 0 0 0,-3 6 0 0,7-6 8 16,-8 0-8-16,8-4 0 0,-4 4 0 0,-4-3 0 16,-3-4-26-1,11-2-6-15,-1-1-2 0,-3 4 0 0,0-10-106 0,8-3-20 0,-1 0-5 16,-4-3-823-16</inkml:trace>
  <inkml:trace contextRef="#ctx0" brushRef="#br2" timeOffset="213040.41">3246 6295 2041 0,'0'0'90'0,"0"0"19"0,0 0-87 0,0 0-22 0,0 0 0 0,0 0 0 16,3 9 43-16,8-9 4 16,-4 6 1-16,0-3 0 0,3-3-8 0,4 10 0 0,-3-10-1 0,7 9 0 15,-4 1-2-15,0 5 0 0,7 4 0 0,-3 0 0 16,-1 0-12-16,8 6-2 0,0 0-1 0,-1 3 0 15,5 7 16-15,-5-7 3 0,1 6 1 0,3 4 0 16,-10-3-24-16,7 8-5 0,-4-5-1 0,0 6 0 16,4 6-4-16,-8-3-8 0,1 0 11 0,0 3-11 15,-1-3 14-15,-3 4-4 0,0 2-1 0,1-6 0 16,-5 6 0-16,1 1 0 0,-1-1 0 0,-6 0 0 0,-4 0-9 0,7-6 0 16,-7-3 9-16,0-6-9 15,0 6 9-15,-7-10-9 0,3-5 12 0,-3 5-12 0,4-6 12 0,-8 4-12 16,8-13 12-16,-8 6-12 0,0-3 0 0,1-4 0 15,-4 4-15-15,0-9 5 16,-4 3-114-16,4 2-22 0,-4-8-5 0,1 5-608 16,-1-5-121-16</inkml:trace>
  <inkml:trace contextRef="#ctx0" brushRef="#br2" timeOffset="214221.33">5112 6517 1364 0,'0'0'60'0,"0"0"13"0,0 0-58 0,0 0-15 16,0 0 0-16,0 0 0 0,0 0 98 0,0 0 17 15,0-6 3-15,0 6 1 0,0 0-72 0,0 0-15 16,0 0-2-16,0 0-1 0,-7 0-17 0,0 0-4 15,-4 0-8-15,4 0 12 0,-4 0-12 0,-6 6 8 16,10-3-8-16,-4 4 0 0,-3 2 32 0,-7 0 0 16,0 7 0-16,3-3 0 0,-3 2 7 0,7 1 1 15,-11-3 1-15,7 5 0 0,4 8-11 0,4-8-2 0,-4 7-1 0,3 0 0 16,8 4-10-16,-8-1-1 0,7 0-1 0,1 4 0 16,-1-1-5-16,4 10-1 0,0-13 0 0,0 9 0 15,4-2-9-15,-4-10 0 0,3 10 0 0,4-7 8 16,1 0-8-16,2-3 0 0,-3-6 9 0,11 6-9 15,-8-12 0-15,8 2 0 0,3-5 0 0,4-1 8 16,-4-9-8-16,7 6-13 0,4-12 3 0,0-3 1 16,3-1 31-16,0 1 6 0,-3-7 2 0,3-3 0 15,-6 7-30-15,2-10 0 0,-6 3-13 0,3 0 4 16,-3-6 9-16,-4 6 0 0,0-9 10 0,-3 3-10 16,0-10 9-16,-4 7-9 0,-4-6 8 0,-3 6-8 15,-3-7 0-15,-1 7 0 0,-6 0 0 0,-1-1 0 16,-3-2 0-16,-3 12 0 0,-1-6 8 0,1 6-8 15,-5 1 20-15,1-1 3 0,4 3 0 0,-4 3 0 16,-8-2 2-16,8-1 1 0,-10 7 0 0,13-4 0 0,-7 4-14 0,4-1-4 16,-3 4 0-16,6-3 0 0,-7 2 0 0,4-2 0 15,0 6 0-15,4-3 0 16,-4 2-44-16,3-2-10 0,0 6-2 0,8 0 0 16,-11 0-150-16,7 0-30 0,-11 0-7 0,18 0-1 0</inkml:trace>
  <inkml:trace contextRef="#ctx0" brushRef="#br2" timeOffset="214595.33">4879 6803 1728 0,'0'0'153'0,"0"0"-122"0,-7 0-31 0,7 0 0 16,0 0 146-16,0 0 23 0,0 0 5 0,0 0 1 16,0 0-135-16,0 0-28 0,0 0-4 0,0 0-8 15,0 0 12-15,10 3-3 0,1 3-1 0,3-3 0 16,-3 3 2-16,3 4 0 0,3-4 0 0,-2 4 0 0,-1-7 6 0,7 6 2 15,-11 0 0-15,8-2 0 0,0 2-18 0,-1 1 0 16,1-1 0-16,0 0 0 16,3 1 8-16,-7-1-8 0,0-3 0 0,4 4 0 0,-4-4 8 0,-4-3-8 15,4 4 0-15,1-4 0 16,-1 3-11-16,3-6-9 0,-6 0-1 0,3 0-1 16,-3-6-108-16,3 3-22 0,-4-4-4 0</inkml:trace>
  <inkml:trace contextRef="#ctx0" brushRef="#br2" timeOffset="-214516.43">5669 7154 806 0,'0'0'72'0,"0"0"-58"0,0 0-14 0,0 0 0 16,0 0 372-16,0 0 71 0,0 0 14 0,0 0 3 15,0 6-346-15,4 10-70 0,-1-4-13 0,-3 4-3 16,0-3-17-16,0 2-3 0,0 4-8 0,0 0 12 0,0 3-12 0,0-3 9 16,-3-1-9-16,-1 1 8 0,4 0-17 0,-7 0-4 15,4-3-1-15,-4 9 0 16,3-7-10-16,0-5-3 0,4 3 0 0,-7 2 0 16,7-8-30-16,-3 6-7 0,3-7 0 0,0 0-624 15,0-9-125-15</inkml:trace>
  <inkml:trace contextRef="#ctx0" brushRef="#br2" timeOffset="-214081.21">6202 6787 2098 0,'0'0'46'0,"0"0"10"0,0 0 1 0,0 0 3 0,0 0-48 0,0 0-12 0,7 0 0 0,7-3 0 16,-3-3 57-16,-4 6 10 0,0-10 1 0,7 10 1 0,-4-9-17 16,5 9-4-16,-1 0-1 0,3-7 0 0,-6 7-25 0,3-3-5 15,4 3-1-15,-1-6 0 0,8 6-4 0,-7 0-2 16,6-3 0-16,-3-3 0 0,4 6-10 0,7-4 0 15,-11-2 0-15,4 3 0 0,-1-3-20 0,-6 3 0 16,0-4 0-16,-1 7 0 16,1 0-129-16,0-6-26 0,-8 6-5 0</inkml:trace>
  <inkml:trace contextRef="#ctx0" brushRef="#br2" timeOffset="-213849.34">6276 7072 2203 0,'0'0'97'0,"0"0"21"0,0 0-94 0,0 0-24 0,11 0 0 0,3 7 0 16,3-7 46-16,1 0 5 0,0 0 1 0,-1-7 0 15,4 7-35-15,1 0-6 0,2-3-2 0,1-3 0 16,-4-4-19-16,4 10-4 0,-1-9-1 0,5 3 0 15,-5 3-115-15,1-7-23 0,0 4-5 0,-1-3-736 16</inkml:trace>
  <inkml:trace contextRef="#ctx0" brushRef="#br2" timeOffset="-211732.56">7645 6458 806 0,'0'0'72'0,"0"0"-58"0,3-3-14 0,4-4 0 15,4 4 148-15,-1-3 28 0,1 3 4 0,0-4 2 16,-1-2-79-16,4 0-16 0,-3 2-3 0,3-2-1 16,-10 6-14-16,3-3-2 0,0 2-1 0,-7 4 0 15,0 0-1-15,0 0 0 0,0 0 0 0,0 0 0 16,-11-6-22-16,4 6-5 0,-4 6-1 0,1-6 0 16,-1 4-24-16,-3 2-5 0,0-3 0 0,-4 6-8 15,4-2 0-15,0 2 0 0,0 7 0 0,-4-7 0 16,1 4 0-16,-1 9 0 0,4-4 0 0,0 4 0 15,0 0 22-15,0 7-2 0,3-4-1 0,-3 6 0 16,3 4 1-16,-3 2 0 0,0 4 0 0,7 3 0 16,-7 3-20-16,7-3 0 0,3-7 0 15,4 4 0-15,0-3 0 0,0-4 0 0,8-6 0 0,-5 1 0 16,4-4 0-16,4 3 0 0,-1-9 0 0,4-3 0 16,0 2 0-16,8-11-17 0,-5 2 3 0,4-6 1 15,4-6 13-15,3-3 8 0,1 6 0 0,2-10-8 0,-6-2 8 16,3-4-8-16,4 0 0 0,3-2 0 0,-6-1 19 0,2 0-3 15,-3-9-1-15,4-4 0 0,-7 4 1 0,-7-6 1 16,-1-1 0-16,-3-2 0 0,0-1 6 0,1-3 1 16,-8 4 0-16,0-1 0 0,-7-3-24 0,0 4 0 15,0 8 0-15,-4-5 0 0,-3 6 0 0,-4-1 0 16,4-2 0-16,4 9 0 0,-15 0-12 0,8 3-8 16,-4 0 0-16,-1 4-1 0,1 5-3 0,0 1 0 0,-7 9 0 15,7-3 0 1,-4-3-28-16,1 12-5 0,-4-3-2 0,3-3 0 15,7 9-30-15,-6-2-7 0,-1 2 0 0,0 0-540 0,1 7-108 0</inkml:trace>
  <inkml:trace contextRef="#ctx0" brushRef="#br2" timeOffset="-211382">7532 6768 864 0,'0'0'76'0,"0"0"-60"0,-7 6-16 0,7-6 0 0,0 0 265 0,0 0 51 15,0 0 9-15,0 0 3 0,0 0-209 0,3 10-42 16,4-7-8-16,0 6-1 0,0-2-39 0,4 2-7 15,0 0-2-15,-1 1 0 0,4-4-3 0,0-3-1 16,4 7 0-16,-4-1 0 0,0 0-6 0,4-2-2 16,-4 2 0-16,0 1 0 0,-7-1 4 0,7-3 0 15,0 4 0-15,1-7 0 0,-1-3-12 0,3 6 0 16,-6-3 0-16,3 3 0 0,-3-6 0 0,-1 0 0 16,4-6 0-16,0 3 0 15,0 3-57-15,4-6-14 0,-4-4-2 0,4 7-959 0</inkml:trace>
  <inkml:trace contextRef="#ctx0" brushRef="#br2" timeOffset="-211041.57">8269 7144 1728 0,'0'0'76'0,"0"0"16"0,0 0-73 0,0 0-19 0,0 0 0 0,0 0 0 15,0 0 139-15,0 0 24 0,0 0 5 0,0 10 0 16,-3-4-134-16,3 4-34 0,-4-1 0 0,4 7 0 0,0-4 0 0,0 4 0 15,0 3 0-15,-3 6 0 0,3-6 0 0,-4-1 0 16,0 7 0-16,-3-6 0 0,0 6 0 0,0-3 0 16,4 3-15-16,-11 0 5 0,3 1-6 0,4-8 0 15,-4 1-1-15,4-3 0 16,4-4-31-16,-1 4-7 0,1-13-1 0,3-3-884 0</inkml:trace>
  <inkml:trace contextRef="#ctx0" brushRef="#br2" timeOffset="-210300.84">9536 6671 108 0,'0'0'0'0,"0"0"9"0</inkml:trace>
  <inkml:trace contextRef="#ctx0" brushRef="#br2" timeOffset="-209763.28">8954 6705 2156 0,'0'0'96'0,"0"0"19"0,0 0-92 0,0 0-23 16,0 0 0-16,0 0 0 0,10 7 78 0,-3-4 11 15,-3-3 3-15,6 6 0 0,-3-6-64 0,0 3-13 16,-7-3-3-16,7 0 0 0,4 0-12 0,3 6 0 15,-10-6 0-15,6 4 0 0,1-4 0 0,-1 0 0 16,1 6-9-16,0-6 9 0,-1 0-13 0,1 3 3 0,3-3 1 0,0 0 0 16,4 0 9-16,-4 0 0 15,3 0 0-15,5 0 0 0,-1 0 0 0,3-3 0 0,-2 3 0 0,2-6 0 16,1 2 0-16,7-2 0 0,-11 3 0 0,4-3 0 31,-1 3-64-31,4-4-7 0,-6 7-1 0,2-6-618 0,-3 3-123 0</inkml:trace>
  <inkml:trace contextRef="#ctx0" brushRef="#br2" timeOffset="-208297.16">10065 6574 1335 0,'0'0'59'0,"0"0"13"0,0 0-58 0,0 0-14 0,0 0 0 0,0 0 0 15,0 0 85-15,0 0 15 0,0 0 2 0,0 0 1 16,0 0-11-16,0 0-3 15,7 6 0-15,-7-6 0 0,3 0-45 0,4 0-10 0,4-6-2 16,-4 6 0-16,4 0-20 0,-4-3-12 0,3-4 12 0,4 4-12 16,-3-3 9-16,0-4-9 0,3 10 0 0,-4-9 9 15,4 3-9-15,-3 3 0 0,-4-4 0 0,0-2 8 16,4 6-8-16,-4-3 10 0,0 6-10 0,-4-4 10 16,4-2 13-16,4 6 2 0,-1-9 1 0,-2 9 0 15,-8 0-6-15,10 6-2 0,8-6 0 0,-4 3 0 16,-4-3-10-16,1 6-8 0,0-2 12 0,6 2-12 15,-3-3 8-15,-3 6-8 0,-8-2 0 0,8 2 0 0,3 0 0 16,-7 1 0-16,-10-1 0 0,-1 1 0 0,4 5 0 0,-3 1 0 16,-4-3-12-16,0-4 12 0,-1 7 0 0,1 3 10 15,4-10 0-15,-4 10 0 0,-4-10-10 0,4 7-9 16,4-1 9-16,-4-2-13 0,-4 3 13 0,4-7 16 16,-4 10-3-16,1-3-1 0,3-7-12 0,-4 7 0 15,1-4 0-15,-1-2 0 0,4-1 0 0,0 0 8 16,0-2-8-16,0 2 0 0,7-9 0 0,0 0 0 15,0 0 0-15,0 0 0 0,0 0 11 0,0 0-11 16,0 0 12-16,0 0-12 0,3-9 20 0,1 2-4 16,3-2 0-16,-4 0 0 0,8-4-16 0,-4-3 0 15,0 1 8-15,4-4-8 0,3 6 8 0,-4-9-8 16,1 10 9-16,0-7-9 0,10-3 0 0,-4 10 0 16,-6-4 0-16,0-3 0 0,3 3 0 0,-4 4 0 0,1-4 0 0,-1 7 0 15,-3-1 0-15,8 1 0 0,2 0 0 0,-6-1 0 16,-4 1 0-16,10-1 0 0,1-2 0 0,0 9 0 15,-4-4 0-15,0 4 0 0,4-3 0 0,-1-3 0 16,1 9 0-16,0-4 0 0,-8 4-11 0,4 0 11 16,4 0-10-16,0 4 10 0,-8-4 0 0,-3 6-9 15,4-3 9-15,-1 3 0 0,1-3 10 0,-8 4-10 16,-3-7 0-16,7 9-8 0,-3 0-1 0,3 1 0 16,-10-1 9-16,3 1 9 0,7-4-1 0,-4 3-8 15,-3-2 12-15,0 2-12 0,-3 0 12 0,6 1-12 16,4-7 10-16,-3 6-10 0,-8 1 8 0,1 2-8 15,10 1 0-15,-7-4 0 0,0 1 8 0,0 5-8 16,-4 4 0-16,1-3 0 0,3-4 0 0,-7 10 0 16,0-9 9-16,-1 6 3 0,5 3 1 0,-4-3 0 15,-4 2 0-15,4-5 0 0,0 9 0 0,-3-3 0 16,3 3-5-16,-4-6-8 0,4 6 11 0,0 0-11 0,0-3 8 0,3 10-8 16,-3-10 0-16,4 3 0 0,3 3 19 0,-4-6-3 15,1-3-1-15,-1 3 0 0,8-7-3 0,-1 1 0 16,1-4 0-16,-1 4 0 0,1 3 0 0,3-3 0 15,0-4 0-15,0-2 0 0,-7 5-12 0,7 4 0 16,7-10 0-16,-7 7 0 0,4 0 0 0,-1-4 0 16,-3-2 0-16,7 5-10 15,1-5-34-15,-5 6-6 0,-3-4-2 0,7-3 0 16,4 7-87-16,-4-6-17 0,-7-1-4 0</inkml:trace>
  <inkml:trace contextRef="#ctx0" brushRef="#br2" timeOffset="-203090.8">11871 6276 576 0,'0'0'25'0,"0"0"6"0,0 0-31 0,0 0 0 0,0 0 0 0,0 0 0 16,0 0 218-16,0 0 38 0,0 0 7 0,0 0 1 15,0 0-183-15,0 0-37 0,0 0-7 0,7-6-1 16,-7 6-28-16,7-10-8 0,-7 10 0 0,0 0 0 0,0 0 8 0,0 0-8 16,-3-3 0-16,3 3 0 0,-4-6 38 0,1-4 4 15,-5 10 1-15,1-9 0 0,-3 3 34 0,-1 2 7 16,1-2 2-16,-1 6 0 0,-3-3-11 0,3-3-3 16,-6 3 0-16,3-4 0 0,3 7-32 0,-7 0-8 15,1 0 0-15,3 7-1 0,-4-4-22 0,4 3-9 16,-4-3 8-16,1 3-8 0,-1 4 0 0,0-1 0 15,4 1 0-15,0 5 0 0,-7 4 0 0,3-6 0 16,8 2 0-16,-1 11 0 0,-3-8 0 0,3 7 0 16,-3-6 0-16,7 6 0 0,4-3 0 0,-4-3-17 15,-4 3 4-15,8-3 1 0,6 0 12 0,1-4 0 0,-4-2 0 0,3 3 0 16,8-4 0-16,-1 1 0 0,4-10 0 16,1 6 0-16,-1-3 0 0,7-6 0 0,4 0 0 15,-4-6 0-15,-4 3 0 0,5-3 12 16,2-4-3-16,-3 4 0 0,4-3-9 0,0-1 0 15,-4 1 0-15,0-10 0 0,0 3 13 0,0 4-2 0,-6-4-1 0,2-3 0 16,-3 1 11-16,0-1 3 0,-3-6 0 0,-4 6 0 16,-3-6 1-16,-1 6 1 0,1-6 0 0,-4 0 0 15,0-3-7-15,-4-1-2 0,1 4 0 0,-1-3 0 16,1 3-9-16,-1-3-8 0,-3 3 9 0,7 3-9 16,-4-10 10-16,4 4-10 0,-3 0 10 0,6 3-10 15,-3-3 0-15,4-1 0 0,-4-2 0 0,3 9 0 0,-3-3 0 16,0 9-12-16,4-3 3 0,-4 7 0 15,0-4-7-15,0 10-2 0,0-3 0 0,0 9 0 16,0 0-150-16,0 0-31 0,0 0-5 0</inkml:trace>
  <inkml:trace contextRef="#ctx0" brushRef="#br2" timeOffset="-202455.45">12273 5777 576 0,'0'0'51'15,"0"0"-41"-15,0 0-10 0,0 0 0 0,0 0 196 0,0 0 38 0,0 0 7 0,0 0 2 16,0 0-144-16,0 0-29 0,0 0-6 0,0 10 0 15,0-1-19-15,4 0-3 0,-4-2-1 0,3-4 0 16,-3 6-15-16,4 1-3 0,-4 2-1 0,0 1 0 0,0-4 19 0,3 1 4 16,1 5 1-16,-4 1 0 15,0-4 2-15,3 4 1 0,1-3 0 0,3 9 0 0,-4-10-37 0,1 7-12 16,-1-3 8-16,5 9-8 0,-1-6 0 0,-4-1 0 16,4 7 0-16,0 4 0 0,0-4 0 0,0 3 0 15,0 0 0-15,-3-3 10 0,3 4 10 0,0-4 1 16,-3 3 1-16,-1 0 0 0,4 3-10 0,-3-9-1 15,3 3-1-15,0 1 0 0,-4-14-10 0,4 10 10 16,0-9-10-16,0-4 10 0,-3 7-10 0,0-7 12 16,3 0-12-16,-4-2 12 0,-3-7-4 0,0 0-8 15,0 0 12-15,-3 3-4 0,3-3 19 0,-11 9 3 0,0-2 1 16,-3-4 0-16,4-3-9 0,-8 0-2 16,0 0 0-16,1 6 0 0,-1-6-20 0,-3 0 0 15,0-6-12-15,3 6 4 0,-6 0 16 0,-1-3 3 16,7-4 1-16,-3 7 0 0,3-3-12 0,-3-3-16 15,7 3 4-15,-4-4 1 16,4 7-47-16,4-9-10 0,-1 9-1 0,1-6-1 16,-1 3-167-16,0-4-34 0,1-2-6 0,10 9-2 0</inkml:trace>
  <inkml:trace contextRef="#ctx0" brushRef="#br2" timeOffset="-201744.23">11292 6743 2041 0,'7'0'44'0,"-7"0"10"0,0 0 2 0,0 0 2 16,11 6-46-16,-11-6-12 0,0 0 0 0,4 3 0 0,3 4 23 0,0 2 2 15,0 1 1-15,0-1 0 0,-7-3-17 0,3 4-9 16,8-1 10-16,0 0-10 0,-11 1 10 0,7-1-10 16,3 1 10-16,4-4-10 0,0-3 37 0,4 3 2 15,-7-3 0-15,10-3 0 0,7 7 17 0,4-7 4 16,-1 0 1-16,5-7 0 0,6 7-7 0,4-3-2 15,3-3 0-15,4-3 0 0,7-1-27 0,7 7-5 16,0-6-2-16,4 2 0 0,-1-2-10 0,1 0-8 16,0 2 12-16,-4-2-12 0,3 0 0 0,1 5 0 15,-1-2 0-15,-3 0 0 0,-3 3-12 0,-4 3 3 16,-7-7 1-16,3 7 0 16,-7 0-32-16,1-9-5 0,3 9-2 0,-4-9 0 15,-10 9-27-15,3-4-6 0,-6-2 0 0,-5-3-1 16,-2 9-94-16,-8-10-18 0,0 10-4 0,-7 0-1 0</inkml:trace>
  <inkml:trace contextRef="#ctx0" brushRef="#br2" timeOffset="-201058.07">11945 7248 1630 0,'0'0'72'0,"0"0"16"0,0 0-71 0,0 0-17 15,0 0 0-15,0 0 0 0,0 0 46 0,0 0 6 16,0 0 0-16,7-6 1 0,-3-4-41 0,3 10-12 16,-4-9 0-16,4 3 8 0,-3-4-8 0,3 7 0 15,-4-6 0-15,1 2 0 0,-4-2 11 0,0 0 1 0,-4-1 0 0,1 1 0 16,-4-1 29-16,0 4 7 0,3-3 0 0,-6 5 1 15,-1-2-7-15,-3 0-2 0,-4 6 0 0,-3 6 0 16,0-6-32-16,0 6-8 16,-4-2 0-16,4 5 0 0,-4 7 0 0,1-7 0 0,-1 10-10 15,0-3 10-15,0-4-8 0,1 13 8 0,3-6 0 0,-1 6-9 16,-2 3 9-16,6 1 0 0,8 2 0 16,-1-9 0-16,-3 3 0 0,7 3 0 0,0-3 0 0,7 0 0 15,3-6 8-15,1 6 4 0,-4-6 1 0,7-6 0 16,10 2-5-16,-2-5-8 0,-8 5 11 0,7-11-11 15,3 5 8-15,1-9-8 0,0 0 0 0,-1 0 0 16,4-3 12-16,-3-3-12 0,3 2 12 0,0-2-12 16,1-3 28-16,-5-7 0 0,4 7-1 0,1-4 0 0,-1-3-2 15,-4-9 0-15,5 6 0 0,-5-2 0 0,1-5-4 0,-4 1-1 16,4-3 0-16,-4 3 0 16,0-9-2-16,0 5-1 0,-7 1 0 0,0-6 0 0,-3 9-17 0,3-4 10 15,-7-5-10-15,3 12 8 0,-3-9 14 0,0 2 2 16,0 10 1-16,-3-6 0 0,-4 7-8 0,0-1-1 15,-1 3-1-15,-2 4 0 0,3-4-15 0,-4 0-12 16,4 7 3-16,-3 6 0 16,-1-4-87-16,4-2-18 0,0 9-3 0,3-9-1 15,4 5-73-15,0-2-14 0,0-3-3 0</inkml:trace>
  <inkml:trace contextRef="#ctx0" brushRef="#br2" timeOffset="-200527.47">12467 7000 1558 0,'0'0'69'0,"0"0"15"0,-3-6-68 0,3 6-16 0,-7-3 0 0,0 3 0 15,-1 0 45-15,8 0 6 0,0 0 1 0,-3 0 0 0,-8-7-35 16,4 7-6-16,0 0-2 0,0 7 0 16,-3-7 12-16,-1 9 3 0,0-9 0 0,1 10 0 15,-4-1 11-15,3 0 2 0,1 1 1 0,-1-1 0 16,-3 7 1-16,3 0 0 0,1-4 0 0,-1 7 0 0,4 6-9 0,-3-6-2 15,2 6 0-15,1 3 0 0,-3-3-10 0,6 3-2 16,1 7-1-16,3-7 0 0,0 4-15 0,0-4 0 16,3-3 0-16,1-3 0 0,-1 3 0 0,8 0-15 15,-4-3 2-15,4-6 0 0,-1-1-1 0,1-5 0 16,3-1 0-16,-4-6 0 0,8 3 14 0,-4-2 0 16,0-4 0-16,0-4 0 0,4 4 21 0,0-6 1 15,-4-6 0-15,3 2 0 0,1-5 6 0,0-1 2 0,-1-3 0 16,1 7 0-16,0-10-6 0,-4 3-2 0,0-3 0 0,-4-10 0 15,1 4-22-15,0 0 8 0,-4-6-8 16,0 5 0-16,-4-5-15 0,4 6-7 0,-3-7-2 16,-1 1 0-16,-3 5 4 0,-3 4 0 0,-1-3 0 15,1 3 0-15,3 0 20 0,-7 6-9 0,0 7 9 16,-4-4 0-16,-7 13-25 0,4-4 1 0,-3 1 1 16,-1 6-649-16,4 0-129 0</inkml:trace>
  <inkml:trace contextRef="#ctx0" brushRef="#br2" timeOffset="-200187.64">12273 7217 2048 0,'0'0'91'0,"0"0"18"0,0 0-87 0,-7 6-22 16,7-6 0-16,0 0 0 0,0 0 68 0,0 0 8 16,0 0 3-16,4 9 0 0,3-3-52 0,0-2-11 15,3 2-1-15,-3-3-1 0,0 6-14 0,4-2 11 16,3-4-11-16,-3-3 10 0,3 6-10 0,-4-6 0 15,5 3 0-15,-1 4 0 0,0-7 0 0,0 6-11 0,0-3 11 0,0-3-12 32,4 0-36-32,-8 0-7 0,4 0-1 0,-7 0-1 15,4 0-170-15,0 0-33 0</inkml:trace>
  <inkml:trace contextRef="#ctx0" brushRef="#br2" timeOffset="-199967.23">12809 7536 2671 0,'0'0'118'0,"0"7"25"16,-3 5-115-16,-1-2-28 0,1-1 0 0,3 4 0 0,-4-1 36 0,4-2 0 15,0-1 1-15,0-3 0 16,0 10-166-16,0-7-34 0,0-6-6 0</inkml:trace>
  <inkml:trace contextRef="#ctx0" brushRef="#br2" timeOffset="-197678.83">3009 8461 1670 0,'0'0'148'15,"0"0"-118"-15,0 0-30 0,0 0 0 16,0 0 96-16,0 0 14 0,0 0 2 0,0 0 1 0,0 0-90 0,7 10-23 15,-3-1 0-15,3 1 0 16,-4 5 40-16,-3-2 4 0,0 6 1 0,0 6 0 16,0 0 6-16,4-3 1 0,-4 9 0 0,0 1 0 15,0 2-30-15,0 7-6 0,0-4 0 0,0 7-1 0,0 0-4 0,0 0-1 16,7-3 0-16,-7 3 0 16,0 0-10-16,-7 0-12 0,7-7 2 0,-4-2 1 0,4-1 9 0,-3 4 12 15,-8-4-2-15,11 1-1 0,-10 2 11 0,3-2 1 16,0 3 1-16,0-7 0 0,3 0-22 0,-3-6 8 15,0 4-8-15,0-4 0 0,3-6 14 0,-3 6-2 16,4-10 0-16,3-2 0 0,0-4-12 0,0-2 11 0,0-7-11 16,0 0 10-16,0 0 2 0,0 0 0 15,0-10 0-15,3-6 0 0,4-2-12 0,-7 2 0 16,4-6 0-16,3-9 8 16,-4 2-32-16,-3-5-6 0,11 6-2 0,-7-7 0 0,3 7 32 0,0 0 0 0,3 3-8 0,-3 0 8 15,7 6 0-15,-3 6-9 0,0-2 9 0,3 5-8 16,7 1 8-16,-7 2-13 0,11-2 5 0,-4 9 8 15,-4-3-13-15,8-3 5 0,-4 12 8 16,4-6-13-16,-4 3 13 0,-3-3-11 16,3 6 11-16,0 4-10 0,-7-1 10 0,0 1 0 0,-3 5 0 0,0-2 0 15,-1 2 0-15,1-5 0 0,-11 9 0 0,3-1 0 16,-6 1 0-16,3-3 0 0,0 3 0 0,-7 0-8 16,3-4 8-16,4 1 0 0,0-3 0 0,-7-4 8 15,4 7 5-15,-5-7 2 0,5 0 0 0,-1-2 0 16,-3-4 1-16,4 6 0 0,-8 1 0 0,8-10 0 15,-8 6-4-15,1-3 0 0,-5 3 0 0,5-6 0 0,-4 10-12 0,-4-10 0 16,0 0 8-16,-3 6-8 16,0-3-25-16,-4-3-8 0,-3 0-2 0,4 0 0 15,-8 0-127-15,4 0-26 0,3 0-4 0,-3 0-748 16</inkml:trace>
  <inkml:trace contextRef="#ctx0" brushRef="#br2" timeOffset="-197256.44">3535 8223 2520 0,'0'0'56'0,"0"0"11"0,0 0 2 0,0 0 1 0,0 0-56 0,0 0-14 0,0 0 0 0,0 0 0 16,10 0 0-16,1 10 0 0,-4-10 0 0,0 9 0 16,4 0 0-16,-8-2 0 0,4 8 0 0,0-2 0 15,4 6 0-15,-4-1 0 0,7 8 0 0,-10 2 0 16,6 6 0-16,-3 1 0 0,7 2 0 0,-3-2 0 16,-8 9 0-16,8-7 0 0,3 4 9 0,-3-3-9 15,3 6 21-15,7 0-1 0,-7 3 0 0,7-3 0 16,-7-1 10-16,8 1 2 0,-8 0 0 0,0 3 0 15,0-3-12-15,4 3-3 0,-15-3 0 0,8 6 0 16,-8-3-17-16,4-3 0 0,-3 3 8 0,-8-6-8 16,-3-3 0-16,4-1 0 0,-8 7 0 0,-3-9 0 15,0 2 8-15,-4-2-8 0,1-7 9 0,-1 3-9 16,0-2 0-16,-6-4 0 0,-1-3 0 0,0 0 0 0,4-4 0 0,-11 1 0 16,4-9 0-16,3 5 0 15,-6-12-146-15,6-3-22 0,0 0-5 0,-3-9-1 0</inkml:trace>
  <inkml:trace contextRef="#ctx0" brushRef="#br2" timeOffset="-196717.49">5136 8581 1324 0,'0'0'118'0,"0"0"-94"0,0 0-24 0,0 0 0 16,0 0 211-16,0 0 37 0,0-4 8 0,-3 4 2 15,-1 4-157-15,-6-4-31 0,-4 9-6 0,3-3-2 16,-3-3-30-16,3 7-7 0,1 6-1 0,-11-1 0 0,3-2 2 0,-3 2 0 16,7 11 0-16,-11-5 0 0,7 5-7 0,1 2-2 15,-8 6 0-15,4 1 0 16,7 2-17-16,-7-2 0 0,7 3 0 0,-1 2 0 0,5-2 0 0,3-4 0 16,3-5 0-16,4 5 0 0,0-6 0 0,0 1-16 15,4 2 4-15,3-9 0 0,0-6 12 0,3 2 0 16,8 1 0-16,0-3 0 0,-1-7-17 0,8 1-1 15,0-4 0-15,-1-3 0 0,12-6 4 0,-1-3 1 16,-3-4 0-16,3 1 0 0,7-1 13 0,-6-5 0 16,-8 2 0-16,4-2-9 0,-4-1 9 0,-3-3 16 15,-1-6-4-15,1 3-1 0,-7-3 18 0,6-3 4 16,-13-7 1-16,7 1 0 0,-8-10-21 0,1 6-4 16,-1 4-1-16,-6-10 0 0,-4 6-8 0,0 1-11 15,-4-4 3-15,-3 3 0 0,4 4 8 0,-8-1 0 0,1 7 0 0,-5 0 0 16,1-1 0-16,-3 4 11 0,-1 7-3 0,-3 2 0 31,0 3-81-31,3 1-17 0,-7 9-3 0,1-4-664 0,-5 7-133 0</inkml:trace>
  <inkml:trace contextRef="#ctx0" brushRef="#br2" timeOffset="-196313.3">4925 8891 2818 0,'0'0'62'0,"0"0"13"0,0 0 2 0,0 0 3 0,0 0-64 0,0 0-16 16,0 0 0-16,3 9 0 0,1-5 0 0,3 2-10 16,3 3 2-16,1 1 0 0,3-1 8 0,-3 1 0 0,3 5 0 0,0-5-8 15,0 5-1-15,4-2 0 0,-4 2 0 0,7 1 0 16,4 3-1-16,-8-6 0 0,8 2 0 0,-4 1 0 31,4-4-30-31,-4-2-5 0,4-1-2 0,-11 1 0 16,7-4-15-16,-3 3-3 0,-1-9-1 0,1 7 0 15,0-4-51-15,-4-3-11 0,0-3-1 0,7-4-767 0</inkml:trace>
  <inkml:trace contextRef="#ctx0" brushRef="#br2" timeOffset="-195833.6">5733 9311 2131 0,'-11'-9'189'0,"8"9"-151"0,-5-6-30 0,8 2-8 0,-3-2 105 0,6-3 20 15,5-1 4-15,-8 7 1 0,10-9-119 0,-6 2-24 16,3 7-5-16,7-6-1 0,-11 2 19 0,4 4-12 16,0-3 12-16,4 3-10 0,-4-3 2 0,0 6 0 15,0-10 0-15,4 10 0 0,-11 0 8 0,7 0-10 0,-7 0 10 0,0 0-10 16,7 7 10-16,3-4 0 0,-10 6 0 0,4 0 8 15,3 1-8-15,-7 6 12 0,0-7-4 0,0 7 0 16,-7-4 3-16,7 4 1 0,-4 3 0 0,4-4 0 16,-7 4-12-16,0 0 10 0,0 0-10 0,4 0 10 15,-11 6-10-15,3-6 0 0,1-1 9 0,-5 7-9 16,5 0 0-16,-4 1 0 0,3-4 0 0,-7-4 0 16,4 7 0-16,0-6-10 0,7 0 10 0,0-3 0 15,-3 3-8-15,10-4 8 0,0-5 0 0,0 5 0 16,3-5-11-16,4-7 11 0,4 6-10 0,3-9 10 31,0 7-37-31,7-7-2 0,-10-7 0 0,10 7 0 16,0-9-146-16,4-1-30 0</inkml:trace>
  <inkml:trace contextRef="#ctx0" brushRef="#br2" timeOffset="-195547.67">6244 8838 2754 0,'0'0'122'0,"0"0"25"0,0 0-118 0,7 0-29 15,4 0 0-15,-1-7 0 0,1 7 12 0,3 0-3 16,7 0-1-16,-7 0 0 0,8 0-8 0,-5 0 0 15,8 0 0-15,0 0 0 0,-1 0 0 0,4 0 0 16,-3-3 0-16,3 3 0 0,4 0-12 0,-7-6-5 16,-4 6-1-16,4 0 0 15,-1 0-88-15,5-3-18 0,-8-3-3 0,0 6-1 16,-3 0-92-16,-4-3-20 0,10-4-3 0,-13 7-1 0</inkml:trace>
  <inkml:trace contextRef="#ctx0" brushRef="#br2" timeOffset="-195321.28">6417 9079 2455 0,'0'0'108'0,"0"0"24"0,0 0-106 0,0 0-26 16,0 0 0-16,0 0 0 15,11 6 0-15,-1-6 0 0,1 4-14 0,3-4 5 0,-4 0-4 0,5 0-1 16,2 0 0-16,1 0 0 15,-8 6-19-15,8-6-4 0,0 0-1 0,-1 0 0 16,1-6-23-16,0 6-5 0,6 0-1 0,1 0 0 16,0-4-87-16,-1-2-18 0,29-3-3 0,-14-1-1 0</inkml:trace>
  <inkml:trace contextRef="#ctx0" brushRef="#br2" timeOffset="-194834.78">7962 8455 2818 0,'0'0'62'0,"0"0"13"0,-3-9 2 0,-1-1 3 0,1 10-64 0,3 0-16 0,-7-6 0 0,3 3 0 16,-7 3-10-16,1 3-5 0,-1-3-1 0,-3 0 0 31,-3 6-22-31,-1 4-5 0,0 5-1 0,-10 4 0 0,-4 0 32 0,4 6 12 0,-4 3-8 0,-10 1 8 16,7 5-9-16,-1 4 9 0,-2 6-10 0,2-4 10 16,8 1 0-16,-4 9 0 0,4-3 0 0,3-3 0 0,8 0 0 0,6-6 15 15,4-4-2-15,0 1 0 0,7-1 12 0,7-5 3 16,-3-4 0-16,3-3 0 0,3-7-28 0,4 1-14 15,4-7 2-15,3 1 0 0,4-7 0 0,3-3 1 16,0-3 0-16,4-4 0 0,3-2-5 0,1-10-2 16,-1 4 0-16,0-4 0 0,4-9 18 0,-4 2 0 15,1-2-8-15,-1 0 8 0,-7-7 0 0,0 7 0 16,-3-6 0-16,-4-1 0 0,-3 1 10 0,-4-4-10 16,0 4 10-16,-7-1-10 0,0-2 12 0,-3 8-4 15,-4-5-8-15,-4 6 12 0,1-1-12 0,-8 4 9 16,0 0-9-16,-6 6 8 0,-1 4-8 0,-6 2-11 15,-1-3 3-15,0 7 0 16,4 0-54-16,-4 2-10 0,1-2-3 0,2 6-651 16,1-3-130-16</inkml:trace>
  <inkml:trace contextRef="#ctx0" brushRef="#br2" timeOffset="-194436.84">7521 8769 864 0,'0'0'38'0,"0"0"8"0,0 0-37 0,0 0-9 15,4 9 0-15,-1-3 0 0,4 4 340 0,0-1 67 16,-7 1 13-16,11-1 2 0,3 7-301 0,-7-1-60 15,7-2-12-15,0 6-2 0,4-4-39 0,0 1-8 0,-1-3 0 0,-3 6 0 32,4-10-52-32,-7 7-8 0,13-7 0 0,-10 0-1 15,4-2-148-15,-4 2-30 0,0 0-5 0,0 1-2 0</inkml:trace>
  <inkml:trace contextRef="#ctx0" brushRef="#br2" timeOffset="-193984.79">8057 9267 2646 0,'0'0'117'0,"0"0"24"0,-3-3-113 0,3-3-28 16,3-10 0-16,1 7 0 0,3-1 0 0,4 1-13 15,-1-3 1-15,8-1 0 16,-8 0-33-16,5 4-7 0,-1 0 0 0,7 2-1 0,-11-2 22 0,8 0 5 16,-4 9 1-16,4-7 0 0,-8 7 25 0,4 0-8 15,-3 0 8-15,0 0 0 0,3 7 16 0,-7-4 8 16,0 3 1-16,3 3 1 0,-10 1 3 0,0-4 1 15,4 3 0-15,-4 1 0 0,-4-1-2 0,-6 1 0 16,6 5 0-16,1-2 0 0,-4-4-28 0,-4 7 0 16,-3 0 0-16,3-4 0 0,-6 4-11 0,-1 3-1 15,1-1-1-15,2 1 0 0,1 3 13 0,4 0-12 16,-1-6 12-16,1 3-12 0,3 0 24 0,3-4 4 0,0-5 2 0,1 8 0 16,3-8 20-16,3-1 4 0,1 1 1 0,3-1 0 15,0 4-30-15,4-10-5 0,3 6-8 0,3-3 11 31,-2-2-163-31,-1 2-32 0,3-6-6 0,4 0-2 0</inkml:trace>
  <inkml:trace contextRef="#ctx0" brushRef="#br2" timeOffset="-193621.12">8841 8935 1497 0,'0'0'66'0,"0"0"14"0,0 0-64 0,0 0-16 16,0 0 0-16,0 0 0 0,0 0 239 0,0 0 44 0,10 3 9 0,-3-3 1 16,14 0-221-16,1-3-44 0,2-3-8 0,1 6-3 15,3-10-17-15,0 10 0 0,1-3 0 0,2-3-9 16,-6 6 9-16,7-6 0 0,-4 2 8 0,0 4-8 31,1 0-40-31,-5 0-12 0,4 0-2 0,-3 0-1 16,-4 0-161-16,0 0-33 0,15 0-7 0,-5-6-562 0</inkml:trace>
  <inkml:trace contextRef="#ctx0" brushRef="#br2" timeOffset="-192597.35">10015 8640 2232 0,'0'0'99'0,"0"0"20"0,0 0-95 0,0 0-24 15,7-6 0-15,-7 6 0 0,0 0 29 0,0 0 2 0,0 0 0 16,0 0 0-16,0 0-31 0,11 0 0 0,-11 0 0 0,0 0 0 16,11 0 0-16,3 0 0 0,-4 6 0 0,4-3 0 15,-14-3-13-15,11 0 4 0,3 0 1 0,0 7 0 16,0-7 8-16,4 0 14 0,-4 0-3 0,4 0-1 15,-1 0 8-15,-3 3 2 0,4-3 0 0,0 0 0 16,3 6 1-16,-7-3 1 0,-3-3 0 0,-4 6 0 16,7 4-22-16,-4-4-16 0,-10-6 2 0,4 10 1 15,-4-1-4-15,-4 0-1 0,1-6 0 16,-1 7 0-16,-6 2-2 0,3-2 0 0,3-1 0 0,-3 1 0 16,0-1 20-16,3 0 0 0,1-5 0 0,-1 2 0 15,1 3 0-15,3 1 0 0,0-10 0 0,0 6 0 16,3-3 10-16,-3-3-10 0,0 0 10 0,0 0-10 15,0 9 8-15,0-9-8 0,-3 7 0 0,-4 2 9 16,3-3-9-16,-3-2 0 0,4 5 0 0,-4-3 0 16,3 4 0-16,-3-7 13 0,4 6-1 0,-4 7-1 0,-1-7 2 0,1 1 1 15,0-1 0-15,4 1 0 0,3-10 2 0,0 0 1 16,0 0 0-16,0 0 0 0,0 0-7 0,0 0-2 16,0 0 0-16,0 0 0 0,0 0 4 0,0 0 0 15,0 0 0-15,0 0 0 0,0 0-12 0,7-10 8 16,0 7-8-16,-4-3 8 0,-3 6 0 0,4-10 0 15,3 1 0-15,-3-1 0 0,-1-5 20 0,1 5 3 16,3-2 1-16,0-4 0 16,0 0-52-16,0 4-9 0,-4-4-3 0,1 7 0 0,3-7 32 15,0 7 8-15,0-4 1 0,4 4 0 0,3-7 18 0,0 7 3 16,-4 2 1-16,5-5 0 0,-1 6-31 0,3-4 0 16,4 1 0-16,-6 9 0 0,-1-10 0 0,0 4 0 0,11 6 0 15,-8-3 0-15,-6-3 0 0,3 6-10 0,3 0 0 16,-2 0 0-16,-1 0 0 0,-4 6 0 15,-3-3 0-15,4-3 0 0,3 6 10 0,-3-6 0 0,-11 0 0 0,0 0 8 16,7 10-8-16,3-1 9 0,-6 1-9 0,-1-1 10 16,1-3-10-16,3 4 8 0,3-1-8 0,-2 1 8 15,-5-1-8-15,4 7 0 0,4-4 0 0,3-2 0 16,-4 5 0-16,-6 1 0 0,-1-7 0 0,5 4-11 16,-5 3 11-16,-3-1 0 0,0-2 0 0,-3 2 0 15,6 4 8-15,-6 0 3 0,-8 6 1 0,0-6 0 16,1 0-12-16,-1-4 0 0,-3 4 0 0,0 0 0 15,3-3 0-15,1 3 0 0,3-4 10 0,-4-2-10 0,-6 3 0 0,9 2 0 16,1-8 0-16,4 5 0 0,-8-2 0 0,8 3 0 16,-4-7 0-16,7 7 0 15,-4-4 0-15,-3 4 0 0,0 0 0 0,4-4 0 0,3 4 0 0,-4 3 0 16,-3-10 0-16,3 7 0 0,11-4 0 16,1 4 15-16,-8-7-3 0,-4 1-1 0,0 5 4 0,12-5 1 15,9-7 0-15,-3 3 0 0,-3 1-16 16,3-4 0-16,7 6 0 0,-3-9-10 0,-4 6-11 0,4-2-3 15,-4-4 0-15,3 0 0 16,-3 6-219-16,-3-3-44 0</inkml:trace>
  <inkml:trace contextRef="#ctx0" brushRef="#br2" timeOffset="-191645.37">11882 8599 1094 0,'0'0'48'0,"7"-9"11"15,0 6-47-15,-4-3-12 0,4-4 0 0,0 7 0 16,0-9 214-16,0 2 41 0,-3 1 8 0,3-1 1 15,-3 1-207-15,-1-1-41 0,-3 1-16 0,0 3 11 0,-3-4 5 0,-1 1 0 16,-3 6 1-16,0-3 0 0,0 2-17 0,-4-2 0 16,-3 6 8-16,0-3-8 0,-4 3 9 0,4 0-1 15,-7 0-8-15,3 3 12 0,-3 3 12 0,4-2 3 16,-1-4 0-16,0 9 0 0,-3-3-27 0,4 4 0 16,2-1-14-16,1 0 5 0,-3 7 17 15,-1-3 4-15,4 2 1 0,7 4 0 0,3 6 3 16,-3-6 0-16,-3 0 0 0,6 6 0 0,8-6-5 0,-1 6-1 15,-3-6 0-15,4 0 0 0,3-1-10 0,3 1 0 16,-2 3 9-16,2-9-9 0,1 2 0 0,6-5 0 16,1-1 0-16,0 1 0 0,-1-4 0 0,1-3 0 15,3-3 0-15,0 0 0 0,0-3 9 0,1-3-9 16,-1-4 12-16,0 4-12 0,-3-4 21 0,-1 1-2 16,1 0-1-16,-4-4 0 0,0-3 2 0,0-2 0 0,-3 2 0 0,-4-3 0 15,0 0-8-15,0-6 0 0,0 0-1 0,-4-3 0 16,-3 0-11-16,4-7 0 0,0 7 9 0,-1-7-9 15,-6 7 0-15,-1-6 8 0,4-1-8 0,-4 7 0 16,4 0 13-16,-3-4-1 0,-4 11-1 0,3-5 0 16,-3 8-3-16,4-1-8 0,-1 3 12 0,-3-3-4 15,4 4 7-15,3 5 1 0,-4-2 0 0,4 2 0 16,0-2-49-16,4 2-10 16,-1 1-1-16,1 0-1 0,-1 5-101 0,1-2-20 0,3-3-4 15,0 9-795-15</inkml:trace>
  <inkml:trace contextRef="#ctx0" brushRef="#br2" timeOffset="-191195.31">12294 8176 1785 0,'0'0'159'0,"0"0"-127"16,0 0-32-16,0 0 0 0,0 0 140 0,0 0 21 16,0 0 5-16,0 0 1 0,0 0-146 0,0 0-21 0,0 0-20 15,11 3 4-15,-8 7 0 0,4-1 0 0,-3 0 0 16,3 7 0-16,0 0 16 0,0-4 8 0,-3 4 0 15,3 3-8-15,0 6 9 0,0-6-9 16,0 9 0-16,4-3 9 0,-4 3 1 0,3 1 0 0,-3 2 0 0,0-9 0 16,0 9 10-16,4-3 1 0,-4-3 1 0,0-3 0 15,0 4 2-15,-3 2 1 0,-1-13 0 0,1 11 0 16,-4-5-25-16,3-5 0 0,-3 3 0 0,0-3 0 16,4-4 0-16,-8 4 8 0,1 0-8 0,-1-7 8 15,-3 3 0-15,4-2 0 0,-8-4 0 0,0 4 0 16,1-1 6-16,-4-3 1 0,3-3 0 0,-3-3 0 15,0 0-15-15,0 0 0 0,-4 0 0 0,4-3 0 16,-4-3-9-16,1 3 9 0,-1-3-13 0,4 2 5 31,0-8-193-31,0 2-39 0</inkml:trace>
  <inkml:trace contextRef="#ctx0" brushRef="#br2" timeOffset="-190833.53">11356 9176 2476 0,'0'0'110'0,"0"0"22"0,0 0-105 0,0 0-27 0,0 0 0 0,11 0 0 15,3-6 30-15,-4 6 1 0,1 0 0 0,3 0 0 16,4 0-23-16,-1 0-8 0,-3 6 0 0,0-6 0 16,8 0 14-16,2 4-3 0,4-4-1 0,4 0 0 15,-4 6 4-15,8-6 1 0,6 0 0 16,4 0 0-16,0 0 21 0,7-6 4 0,3 6 0 0,4-10 1 16,4 7-7-16,-1-3-2 0,1-4 0 0,-1 1 0 15,1 0-20-15,-1-7-4 0,8 6 0 0,-1-2-8 31,-6-4-24-31,3 7-12 0,-7 3-3 0,-4-4 0 0,-3 1 6 16,-4-1 1-16,-3 7 0 0,-3-3 0 0,-12-4-107 0,1 4-21 0,-4 6-4 0,-3-3-879 16</inkml:trace>
  <inkml:trace contextRef="#ctx0" brushRef="#br2" timeOffset="-190217.24">12086 9741 748 0,'0'0'67'0,"0"0"-54"0,0 0-13 0,-3-10 0 15,-1 7 332-15,1-3 64 0,3-3 13 0,0-1 3 16,-4 4-317-16,1-3-63 0,3-1-13 0,0 1-3 31,0-1-47-31,0-5-9 0,-4 5-3 0,4 1 0 0,-4-1 11 0,1-5 1 0,-1 5 1 16,4 1 0-16,-7 6 30 0,4-3 0 0,-1 2 0 0,-3-2 0 15,-3 12 36-15,-1-6 12 0,-3 0 4 0,0 4 0 16,0 5-6-16,-7 0-1 0,3 7 0 0,0-7 0 16,-3 1-28-16,4 9-5 0,-5-4-2 0,1 4 0 15,7 0-10-15,-4-3 0 0,4 2 0 0,4-2 0 16,3 3 0-16,3 0 0 0,-3-4 0 0,4 4 0 16,-1 0 0-16,8-3 0 0,-1-4 0 0,1 4 0 15,-1 3-8-15,4-4-1 0,0-2 0 0,4-4 0 16,-4 1-9-16,3-4-2 0,1 4 0 0,3-10 0 0,0 6 20 15,0-6-12-15,4-6 12 0,3 6-10 0,0-4 10 0,4-2 0 16,0-3 0-16,-4-7 0 0,4 7 12 0,-4-1 7 16,3-9 1-16,-2 4 1 0,-1 2 17 0,-4-3 3 15,1-2 1-15,0-1 0 0,-1-6-12 0,-6 6-2 16,-4-6-1-16,0-3 0 0,0 3-27 0,-3-4 0 16,-1 1 0-16,-6-3 0 0,3 3 0 0,-4 6 0 15,-3-4 0-15,0-2 0 0,0-3 27 0,0 9 3 0,0-3 1 0,0 0 0 16,0 0-31-16,0 6 8 0,0 0-8 0,0 7 0 31,3-4-40-31,1 0-10 0,-5 7-2 0,5 6-722 0,-1-4-144 0</inkml:trace>
  <inkml:trace contextRef="#ctx0" brushRef="#br2" timeOffset="-188993.52">12566 9452 691 0,'0'0'61'16,"0"0"-49"-16,0 0-12 0,0 0 0 0,0 0 246 0,0 0 46 16,-4 4 10-16,4-4 2 15,0 0-242-15,0 0-48 0,0 0-14 0,0 0 0 0,-7 6 12 0,0-3-4 16,7-3-8-16,-10 0 12 0,3 9 12 0,-4-2 3 15,-3-7 0-15,3 9 0 0,1 7 29 0,-4-4 7 16,3-2 1-16,-3 5 0 0,3 4-17 0,1 0-3 16,-1 6-1-16,4-6 0 0,0 0-13 0,4 6-2 15,3 0-1-15,0-6 0 0,3-1-15 16,1 8-4-16,6-8 0 0,1 1 0 0,-1 0-8 0,5-3 0 16,-5 2 9-16,4-2-9 15,4-3 0-15,0 2-8 0,-4-5 0 0,3-1 0 0,1-3 8 0,3-2-12 16,-3-4 12-16,3-4-12 0,0-2 20 0,-3 6 4 15,-1-9 1-15,1-1 0 0,0-5 5 0,-1 5 1 16,-3-2 0-16,4-4 0 0,-4-3 2 0,0 4 1 0,0-7 0 0,0 0 0 16,-3-7-22-16,-4 4 8 0,4-3-8 0,-8-6 0 15,4-4-8-15,-3 4-7 0,-4-1-1 0,0 7 0 16,0-7 4-16,-4 13 0 0,-6-9 0 0,3 12 0 16,-4 0 12-16,-3 1 0 0,-4 2 12 0,-3 3-12 15,0-2 0-15,-4 5 0 0,1 1 0 0,-1 9 0 31,0-6-135-31,4 6-30 0,3-4-7 0</inkml:trace>
  <inkml:trace contextRef="#ctx0" brushRef="#br2" timeOffset="-188612.03">12502 9634 345 0,'0'0'31'0,"0"0"-31"0,0 0 0 15,0 0 0-15,0 0 480 0,0 0 89 0,0 0 19 0,0 0 3 16,0 0-471-16,0 0-95 16,0 0-25-16,0 0 8 0,0 0-8 0,0 0 0 15,0 0 9-15,8 7-9 0,2-4 0 0,1-3 9 16,-4 0-9-16,3 6 0 0,-3-3 0 0,4 3 0 16,3 1 0-16,0-4 0 0,-3-3 0 0,3 9 10 0,0-3-10 0,0-2 8 15,0 2-8-15,4-6 0 0,-1 3 0 0,1-3 0 31,-4 6-94-31,0-6-21 0,4 0-4 0,-4-6-879 0</inkml:trace>
  <inkml:trace contextRef="#ctx0" brushRef="#br2" timeOffset="-188130.72">12965 9847 345 0,'0'0'31'0,"0"0"-31"15,0 0 0-15,0 0 0 0,0-9 488 0,0 3 92 16,0 3 19-16,3-7 3 0,1 4-437 0,-1 3-87 0,1-7-18 0,-1 4-3 16,4 3-45-16,0-3-12 0,4-4 0 0,-4 4 0 31,4 3-30-31,-1 3-8 0,4-6-2 0,-3 6 0 0,-1-3 16 0,5 3 4 0,-1 0 0 0,-4 0 0 16,-10 0 20-16,7 3-9 0,4 3 9 0,-4-3 0 15,-4 10 0-15,1-10 9 0,-4 6 1 0,0 7 0 16,-4-7-10-16,1 1 0 0,-8-1 0 0,-3 7 0 15,0-4 0-15,4 4 8 0,-8-7-8 0,0 10 0 16,4-3 0-16,-3-4 0 0,2 4 0 16,5 3 0-16,-1-10 0 0,1 7 0 0,3 3 0 0,3-4 0 15,1-2 0-15,-1 3 0 0,8-1 0 16,-1-2 0-16,1-4 15 0,3 7 4 0,0-7 1 0,3 7 0 16,4-6 16-16,-3-1 3 0,3-6 1 0,0 3 0 15,4 4-67 1,-1-10-13-16,5 9-2 0,-8-9-746 0,3 0-148 0</inkml:trace>
  <inkml:trace contextRef="#ctx0" brushRef="#br2" timeOffset="-185666.11">23435 10964 403 0,'0'0'36'0,"0"0"-36"16,0 0 0-16,0 0 0 0</inkml:trace>
  <inkml:trace contextRef="#ctx0" brushRef="#br2" timeOffset="-184452.63">23372 10954 979 0,'0'0'87'0,"0"0"-70"15,0 0-17-15,0 0 0 0,7 0 236 0,0-9 44 16,0 9 9-16,3-3 2 16,-3-3-281-16,4-4-56 0,-4 4-11 0,-3 3-3 15,-1-3-60-15,-3 6-12 0,0 0-2 0,0 0-1 16,0 0 62-16,0 0 12 0,-7 0 2 0,0 0 1 0,-4 6 145 0,1-3 29 15,3 3 5-15,-4-3 2 0,1 4 21 0,-1 2 4 16,0 0 0-16,4-2 1 0,-3-4-34 0,3 3-7 0,0-3-2 0,7-3 0 16,-7 7-85-16,7-7-21 0,-7 3 0 15,-1 3 0-15,5 0 11 0,-4-3-3 0,0 7 0 0,0-1 0 16,0-3-8-16,0 7 0 0,-4-7-12 0,0 10 12 16,1-4-11-16,-1-2 11 0,-3-1-8 0,4 7 8 15,-1 3 0-15,-3-4 0 0,3-2 0 0,1 3 0 16,-1 2 18-16,4 1 2 0,-3-3 1 0,2 3 0 15,1 0-8-15,0-4-1 0,4 4-1 0,-1-3 0 16,4-4-11-16,-3 4 0 0,-1 3 0 0,4-4 0 0,0-2 0 16,0 3 8-16,0 3-8 0,0-4 0 0,0-2 0 15,0 2 0-15,-3 11 0 0,3-14 0 0,-4 4 0 0,4 3 0 16,0-4 8-16,0-2-8 0,0 2 8 0,4-5-8 16,-1-1 12-16,4-2-4 0,-3 2 20 0,3-6 3 15,3 3 1-15,1-3 0 0,-4 4-21 0,7-1-11 16,0-3 12-16,0-3-12 0,4 0 15 0,-4 0-4 15,7-3-1-15,-3-3 0 0,3 6-1 16,0-7 0-16,4 4 0 0,0-3 0 0,-1 6-9 16,1-9 0-16,-4 6 9 0,4-7-9 0,0-6 0 0,-1 7 0 15,-2 0 0-15,-1-1-8 0,0-5 25 0,-3 5 6 16,-1-6 1-16,-3 7 0 0,0-3-8 0,0-4 0 16,1 6-1-16,-5-5 0 0,1 2-6 0,3-2-1 15,-4-4 0-15,1 9 0 0,0-5 4 0,-4 2 0 16,3-3 0-16,1 1 0 0,-4 2-3 0,0-3 0 0,0-2 0 0,4 2 0 15,-4-3-9-15,0 0 0 0,0 1 0 0,0-1 0 16,-4 3 0-16,4-3 0 0,-3 4 0 0,3-4-11 16,-7 6 11-16,0-2 16 0,0-4-4 0,-4 3-1 15,1-3 8-15,-1 10 1 0,-3-7 1 0,4 4 0 16,-4-4-21-16,0 0 0 0,0 7 0 0,3-4 0 16,-3-2 8-16,0 5-8 0,0 4 10 0,3-3-10 15,-3-1 8-15,0 1-8 0,0 6 0 0,4-4 0 16,-4-2 0-16,0 9 0 0,0-6 0 0,0 2 0 15,-1 4 10-15,1-6-10 0,0 6 10 0,-3 0-10 16,3 6 0-16,0-6 0 0,-4 0-13 0,4 0 4 16,0 0 9-16,0 0 0 0,0 0 0 0,0 0-8 15,0 0 8-15,0 4 0 0,-4-4 8 0,4 0-8 16,0 0 0-16,0 6 0 0,-4-6 0 0,1 6-8 16,-1-3 8-16,1-3 0 0,-1 10 0 0,0-10 0 0,1 9 0 0,-4-3-8 15,3-2 8-15,-3 5 0 0,3-3 0 0,1-6 0 16,-1 10 0-16,4-4 0 0,-3-3 0 0,-1-3 0 15,0 9 0-15,4-2 0 0,-7-4 0 0,4 3 0 16,-1-3 0-16,4 4 0 0,-3-4 0 0,-1 3 0 16,4 3 0-16,-4-9 0 0,1 10 0 0,3-4 0 15,-4-3 0-15,4 7 0 0,0-10 0 0,0 6 0 16,3-3 0-16,4-3 0 0,-7 6 0 0,7-6 0 16,-7 0 0-16,0 3 0 0,7-3 0 0,-3 7 0 0,3-7 0 15,0 0 0-15,0 0 0 0,0 0 0 16,-7 6 0-16,0-3 0 0,7-3 0 0,-4 0 0 15,4 0 0-15,-7 9 0 0,7-9-8 0,0 0 8 16,-4 7-8-16,4-7 8 16,0 0-59-16,0 0-6 0,0 0-2 0,-3 3-829 0,3-3-167 0</inkml:trace>
  <inkml:trace contextRef="#ctx0" brushRef="#br2" timeOffset="-177801.49">23333 11742 403 0,'0'0'36'0,"0"0"-36"0,0 0 0 0,0 0 0 16,0 0 76-16,0 0 9 0,0 0 2 0,0 0 0 15,0 0 0-15,0 0 0 0,0 0 0 0,0 0 0 16,0-4 0-16,3-2 0 0,-3-3 0 0,4-1 0 15,-1 7-39-15,-3 3-7 0,0-6-1 0,0 6-1 16,0 0-18-16,0 0-3 0,0 0-1 0,0 0 0 16,0 0 27-16,0 0 4 0,0 0 2 0,0 0 0 15,0 9-2-15,0 7 0 0,4 3 0 0,-4 0 0 16,7 6 0-16,-4 0-1 0,4 3 0 0,1 0 0 16,-1 0 5-16,-4 7 0 0,4-7 1 0,-3 7 0 15,3-1-25-15,0-6-4 0,-4 1-2 0,1 2 0 0,-1-3-22 16,1-3 9-16,-1-3-9 0,1 3 0 15,0-6 8-15,-1-3-8 0,-3 3 0 0,4-4 0 0,-4-5 9 0,3-7-9 16,-3-3 0-16,0 0 9 0,0 0-9 0,0 0 0 16,0 0 9-16,0-3-9 0,0-7 0 0,0-5 9 15,0-4-9-15,-3 0 0 0,3-6 10 0,0-3-10 16,-4-1 8-16,1-5-8 0,-1-1 0 0,4 1 0 16,-4-1-14-16,4 7 5 0,-3-6 9 0,-1 6 16 15,1-1-4-15,3 4-1 0,-4 6-11 0,1 1 0 16,3 2 0-16,-4-3 0 0,1 10 0 0,-1-1 0 0,1 1 0 0,3 3 0 15,-4-4 0-15,4 10 8 0,-3 0-8 0,3 0 8 16,0 0-8-16,0 0 10 0,0 0-10 0,0 0 10 16,-7 6 0-16,3 4 0 0,1 2 0 15,-1-2 0-15,4 5-10 0,0 4-14 0,0-3 3 16,4 3 1-16,-4 0 10 0,3 6 16 16,4-6-4-16,-3 6-1 0,3-3 7 0,0 3 2 0,0 0 0 15,0 0 0-15,-4-3-6 0,4 3-1 0,-3-6 0 0,3-1 0 16,0-2-13-16,0 3 0 0,-3-3 0 0,3-7 0 15,-4 0 0-15,4 1 0 0,-3-1 8 0,-4-9-8 16,0 0 0-16,0 0 0 0,0 0 0 0,0 0 0 16,3-9 0-16,1-1 0 0,-4 1 0 0,3-7 0 15,-3-2 0-15,-3-8 0 0,3-2 0 0,-4 0 0 16,4-6 0-16,-3 5 0 0,-1-5 0 0,1-1 0 0,-1-2 0 16,1 8 0-16,-1-5 0 0,1 6 0 0,-1-4 0 0,1 14 0 15,-1-1 0-15,1 3 0 0,-1 7 0 0,-3-1 0 16,3 1 0-16,1 9 9 0,-4 0-9 0,7 0 8 15,-4 6-8-15,-3 4 8 16,4 2-8-16,-1-2 0 0,1 5 0 0,-1 4 0 0,4 0 0 0,0 6 0 16,0-6 0-16,4 6 0 0,-4 3 14 15,0-3 10-15,0 10 3 0,0-7 0 0,3 0-16 0,-3 7-3 16,0-7-8-16,4 3 12 0,-4-3-12 16,3-3 8-16,-3-3-8 0,4 3 0 0,-1-6 0 0,1-3 0 15,-1-3 0-15,4 2 0 0,-3-5 0 0,0-4 0 16,-4-6 0-16,7 0 0 0,-7 0 0 0,10-6 0 15,-6-10 0-15,3 7 0 0,0-10 0 0,-4-6 0 16,1-4 0-16,-4 1 0 0,0-6-15 0,0-4 4 16,0 4 1-16,0-4 0 0,-4-3 10 0,1 4 0 0,-1-1 0 0,-3 3 0 15,0 1-14-15,0 6-7 0,0 9-2 0,4-6 0 16,-5 15 23-16,-2-5 0 0,3 12 0 0,0 3 0 16,0 0 13-16,-4 3 1 0,4 6 0 0,0 1 0 15,3 5-3-15,1 10-1 0,-1-6 0 0,1 9 0 16,-1-3-2-16,1 4 0 0,3-4 0 0,-4 9 0 15,4-6 13-15,-3 1 3 0,3-4 0 0,3 3 0 16,-3 0 4-16,4-3 0 0,-1 3 1 0,1-6 0 16,-1 0-29-16,1-3 8 0,-1-3-8 0,1 3 0 15,-4-10 0-15,7-3 0 0,-7-6 0 0,0 0-872 16,4-6-174-16</inkml:trace>
  <inkml:trace contextRef="#ctx0" brushRef="#br2" timeOffset="-173820.17">769 9123 2487 0,'0'0'55'0,"0"0"11"0,0 0 2 0,4-6 2 0,-1 3-56 0,15-7-14 0,-4 4 0 0,7 3 0 16,-3-7-16-16,6 4-7 0,1-3-1 0,7 3 0 15,-7 6 24-15,10-4 0 0,-7-2 0 0,7 6 0 16,8 0 0-16,-5 6 0 0,-2-6 0 0,3 4 0 15,-1-4 0-15,5 6 0 0,-8 3 0 0,4 1 0 16,-8-4 0-16,1-3 0 0,0 3 0 0,-4-3 0 16,4 4 0-16,-7-4 0 0,-1 3 0 0,1-3 0 15,7-3 0-15,-8 0 0 0,-6 0 8 0,10 0-8 16,-3-3 0-16,0-3 0 0,-11 6 0 0,7 0 0 0,-7 0 8 16,0 6 0-16,0-6 0 0,4 3 0 0,-11-3 13 0,4 7 3 15,3-7 0-15,-4 9 0 0,-3-9-9 0,7 0-2 16,-10 6 0-16,-4-6 0 0,7 3-4 0,4-3-1 15,-11 0 0-15,0 0 0 0,3-3-8 0,-3 3 0 16,0 0 0-16,0 0 0 0,4-12 12 0,-4 2 3 16,-4 1 1-16,4-1 0 0,-10 1-4 0,6 0-1 15,-3-1 0-15,3-5 0 0,-6 5 1 0,6 1 1 16,-6-1 0-16,-1 1 0 0,1-1-4 0,6 1-1 0,-6 3 0 16,-1-4 0-16,7 1 7 0,-6 6 1 0,-1-7 0 0,-3-2 0 15,4 9 2-15,-1-3 1 16,-3-4 0-16,0 1 0 0,-7 6-7 0,6-4-2 0,1-2 0 0,-3 9 0 15,3-10-10-15,-1 4 0 0,1 6 0 16,-3-9 8-16,6 9-8 0,4-3 0 0,-3 3 0 16,-1-7 0-16,0 7 0 0,8-3 0 0,-4 3 0 15,7 0 0-15,0 0 0 0,0 0-9 16,0 0 9-16,0 0 0 0,0 10 0 0,7-7 0 0,3 6 0 0,-6-3 9 16,7 10-19-16,-1-3-4 0,-3-4-1 0,4 1 0 15,-1 5 23-15,1-5 5 0,3 5 1 0,-3-5 0 16,3 2-14-16,-4-6 0 0,4 10 0 0,8-3 0 15,-8-7-15-15,0 3-2 0,3 1-1 0,1-7 0 16,3 3 6-16,0 4 0 0,-3-1 1 0,3-3 0 16,-10 4 11-16,10-7 14 0,-7 6-3 0,0-2-1 0,-3-4-10 0,-1 9 0 15,1-2 0-15,-4-1 0 0,0 0 0 16,4-5 0-16,-8 5 0 0,1 4 0 0,-4-4 0 0,7 0 0 16,-7 1 0-16,0-7 0 0,0 6 8 0,-7 1-8 15,3 2 0-15,1-2 8 16,-8-1 8-16,0 0 2 0,1 1 0 0,-4-1 0 0,3 7-8 15,-3-4-2-15,0-2 0 0,-7-1 0 0,7 7-8 16,-4-7 0-16,11 7 0 0,-4-7-11 0,-6 1-1 0,10 6 0 16,-4-4 0-16,1-2-858 15,-1-1-172-15</inkml:trace>
  <inkml:trace contextRef="#ctx0" brushRef="#br2" timeOffset="-171000.95">23396 7966 1227 0,'0'0'54'0,"0"0"12"0,-7 0-53 0,0 6-13 16,0-6 0-16,0 0 0 0,0 3 36 0,0 4 5 15,-4-7 1-15,-3 6 0 0,4-3-29 0,-1-3-5 16,-3 0-8-16,0 6 11 0,0-6-11 0,0 3 0 15,-1-3 0-15,-2 0-11 0,3 0 11 0,-4 0 0 16,4 0 0-16,-4 0 0 0,1 0 18 0,3 0 6 16,-4 0 0-16,0 0 1 0,1 0 29 0,3 0 6 15,-4-3 0-15,0 3 1 0,4 3-22 0,0-3-5 16,0 7-1-16,3-4 0 0,-3-3-21 0,0 6-12 0,4-6 12 0,-1 3-12 16,4 4 0-16,-4-7 0 0,1 3 0 0,10-3 0 15,0 0 0-15,0 0 0 0,-7 6 0 0,7-6 0 16,0 0 0-16,0 0 0 0,0 0-9 0,0 0 9 15,0 0 0-15,0 0 0 0,3 9 0 0,-3-9-8 16,0 0 8-16,4 10 0 0,3-4 0 0,-7-6-8 16,0 0 8-16,3 3 0 0,4 7 0 0,-3-1 0 15,3-3 0-15,-3 4 0 0,-1-1 0 0,1 1 0 16,-1-1 0-16,1 0 0 0,-8 7 0 0,4 0 0 16,4-4 0-16,-4 7 0 0,-4-3 0 0,1 9-8 15,-1-6 8-15,1 9 11 0,3-9-3 0,-4 6 0 16,-7-6-8-16,8 6 0 0,-1 0-12 0,4-3 12 15,-7-7 0-15,4 4 0 0,-1 0 0 0,4-3 0 16,-3 2 0-16,-1-2 8 0,1-3-8 0,-1 2 0 16,8 1 0-16,-4-3 0 0,-7-4 0 0,7 0 0 15,3-2 0-15,1 2 0 0,-8-9 0 0,4 0 0 0,0 0 0 0,0 0 0 16,0 0 0-16,0 0 0 0,0 0 0 0,0 0 0 16,0 0 0-16,0 0 0 0,0 0 0 0,0 0 13 15,11 6-1-15,-1-12-1 0,1 6-3 0,-1 0 0 16,-10 0 0-16,11-6 0 0,7 3-8 0,-4-4 0 15,-4 4 0-15,4-3 8 0,1 6-8 0,2-3 0 16,-3-3 0-16,0 2 0 0,4-2 0 0,0 6 0 0,-4 0 0 16,3 0 0-16,1 0 0 0,-4-3 0 0,7 3 0 0,-6 3 0 15,2-3 0-15,1 0 0 0,-1 6 0 0,1-6 0 16,0 0 0-16,-1 0 0 0,5 0 0 0,-8-6 0 16,3 6 0-16,1 0 0 0,0-3 0 0,-1-3 0 15,1 6 0-15,-1-6 0 16,1 2 0-16,-4-2 0 0,0 6 0 0,0-3 0 0,-3-3 0 15,0 6 8-15,-4 0-8 0,-7 0 0 16,0 0 0-16,0 0 8 0,10 0-8 0,-10 0 10 0,0 0-10 0,0 0 10 16,0 0-10-16,0 0 10 0,0 0-10 0,0 0 10 15,0 0 2-15,0 0 1 0,0 0 0 0,0 0 0 16,0 9 8-16,0-9 2 0,0 0 0 0,0 0 0 16,0 0 0-16,0 0 0 0,-7 0 0 0,7 0 0 15,-3-9 1-15,3 6 0 0,-4-4 0 0,-3-2 0 16,4-1-8-16,3-5 0 0,-4 5-1 0,0-8 0 0,1 5 4 0,3-3 1 15,-4-2 0-15,4-1 0 0,0-3 11 0,-3 3 2 16,3 0 1-16,0 0 0 0,-4 4-24 0,4-4-10 16,-3 0 8-16,3 0-8 0,0 4 8 0,0-4-8 15,0 3 8-15,-4 4-8 0,4-7 0 0,-3 3 0 16,3 0 0-16,0-2 0 0,0-1 0 0,0 3 0 16,-4-3 0-16,4 7 0 0,-3-4 0 0,-1 0 0 15,4 7 0-15,-3-1 0 16,-1 1 0-16,1 0 0 0,-4-1 0 0,3 4 0 0,-3 6-9 15,0 0 9-15,0-3 0 0,-4 3 0 0,8 3-9 0,-4-3 9 16,-4 6 0-16,4-6-9 0,0 10 9 0,3-4 0 16,-6-3 0-16,3 6-8 0,3-2 8 0,1-4 16 15,-4 3-4-15,7-6-1 0,0 0-11 0,0 0 0 16,0 0 0-16,0 0 0 0,0 0-12 0,0 0 12 0,0 0-12 16,0 0 12-16,0 0-9 0,-4-6 9 0,-3 3 0 0,7 3 0 31,-3-7-151-31,3-2-23 0,0 6-5 0</inkml:trace>
  <inkml:trace contextRef="#ctx0" brushRef="#br2" timeOffset="-168419.37">23283 10973 230 0,'0'0'20'0,"0"0"-20"0,0 0 0 0,0 0 0 15,0 0 248-15,0 0 44 0,0 0 10 0,0 0 2 16,0 0-227-16,0 0-45 0,0 0-8 0,0 0-3 15,0 0-10-15,0 0-3 0,0 0 0 0,0 0 0 16,0 0-8-16,0 0 0 0,0 0 0 0,0 0 0 16,0 0 18-16,0 0-2 0,0 0 0 0,0 7 0 15,0-7 56-15,-3 3 10 0,3-3 2 0,-4 6 1 16,4-6-54-16,0 0-11 0,0 0-3 0,-3 9 0 16,3-2-5-16,0-7 0 0,0 0-1 0,0 0 0 15,0 0 17-15,0 0 4 0,0 0 1 0,0 0 0 16,0 0-18-16,0 0-4 0,0 0-1 0,0 0 0 15,0 0 13-15,0 0 2 0,0 0 1 0,0 0 0 16,0 0 4-16,0 0 1 0,0 0 0 0,0 0 0 16,0 0-22-16,0-7-9 0,0 7 8 0,0-9-8 15,0 3 24-15,-4-4-1 0,1 7 0 0,-1-3 0 0,1-4 9 0,-4 7 3 16,3-3 0-16,1-3 0 0,-5-1-27 0,1 1-8 16,0-7 0-16,4 7 0 0,-4-10 11 0,7 9-2 15,-4-5 0-15,4 2 0 0,-3-2-9 0,3-1 0 16,-4 6 9-16,4-2-9 0,-3-4 8 0,3 7-8 15,-4-7 10-15,4 7-10 0,0-1 19 0,0-2-3 16,-3-4 0-16,-1 10 0 0,1-4-2 0,-1 1-1 16,1 0 0-16,-1-1 0 0,0-5 3 0,-3 5 0 15,4-2 0-15,-1-4 0 0,1 0-16 0,-1 4-12 0,-3-4 3 0,4 3 0 16,-1-2 9-16,1-1 0 0,-1 4 0 16,4-4 0-16,-3-3 0 0,-1 3 0 15,4 4 0-15,0-4 0 0,4 1 0 0,-4 2 0 16,0-3 0-16,3 7 0 0,-3-10 0 0,4 13 16 15,-1-7-3-15,1 4 0 0,-4-7-23 0,3 7-5 0,-3 2-1 16,4-2 0-16,-1 6 16 0,-3-6 0 0,0-1 0 0,0 1 0 16,0 2 0-16,0-2 0 0,0 3 0 0,0-4 0 15,0 1 8-15,0 0-8 0,-3-1 0 0,-1 7 0 16,4-10 8-16,-3 4-8 0,3 6 0 0,-4-6 0 16,4-1 0-16,-3 1 0 0,3-4 0 0,-4 4 0 15,4-1 0-15,0 1 0 0,0 0 0 0,0-1 0 16,0 1 0-16,0-1 0 0,0 4 0 0,0-3 0 15,0-1 0-15,0 10 0 0,0-9 0 0,0 6 0 16,0-4 0-16,0-2 0 0,0 9 0 0,0 0 0 0,-3-6 8 0,3 6-8 16,0 0 0-16,0 0 0 0,0-3 0 0,0 3 0 15,0 0 0-15,-4-7 0 0,1 4 9 0,-1-3-1 16,4-3-8-16,0 9 12 0,0-4-12 0,0 4-10 16,-4-6 2-16,4 6 0 15,0 0 8-15,0 0 0 0,0 0 0 0,4-9-8 0,-4 2 8 16,0 7 0-16,0 0 0 0,0 0 0 0,0 0 0 15,0 0 0-15,0 0 0 0,0 0-8 0,0 0 8 0,0 0 14 16,0 0-3-16,0 0-1 0,0 0-22 0,0 0-4 16,0 0 0-16,0 0-1 0,0 0 17 0,0 0 0 15,4-3 0-15,-4 3 0 0,0 0 0 0,0 0-8 16,3-6 8-16,-3 6 0 0,0 0-10 0,0 0 10 16,4-9-8-16,-4 9 8 0,0 0 0 0,0 0 0 15,0 0 0-15,0 0 0 0,0 0 0 0,0 0 0 0,0 0 0 0,0 0 0 16,0 0 0-16,0 0 0 0,0 0 0 0,0 0 0 15,0 0 0-15,0 0 0 0,0 0 0 0,0 0-8 16,3 6 8-16,-3-6 0 0,0 0 0 0,0 0-8 16,0 0 8-16,0 0 0 0,0 0 0 0,7 3 0 15,-7-3 0-15,0 0 0 0,0 0 0 0,0 0 0 16,0 0 0-16,0 0 0 0,0 0 0 0,0 0 8 16,0 0-8-16,0 0 0 0,0 0 8 0,0 0-8 15,0 0 0-15,0 0 0 0,0 0 0 0,0 0 0 16,0 0 0-16,0 0 0 0,0 0 0 0,0 0 0 15,0 0 0-15,0 0 0 0,0 0 0 0,0 0 0 16,0 0 0-16,0 0 0 0,0 0 0 0,0 0 0 16,0 0 0-16,0 0 0 0,0 0 0 0,0 0 0 15,0 0 0-15,0 0 0 0,0 0 0 0,0 0 0 0,0 0 0 16,0 0 0-16,0 0 0 0,0 0 0 0,0 0 0 0,0 0 0 16,0 0 0-16,0 0 0 0,-3-3 0 0,3 3 0 15,-7-6 0-15,7 6 0 0,-4 0 0 0,4 0 0 16,-3-4 0-16,3 4 0 0,0 0 0 0,0 0 0 15,0 0 0-15,0 0 0 0,0 0 0 0,0 0 0 16,0-6 0-16,0-3 0 0,0 6 0 0,0 3-10 16,0 0 10-16,0 0 0 0,0 0-8 0,0-7 8 15,0 7 0-15,0-6 0 0,0 6-10 0,0 0 10 0,0 0-8 16,0 0 8-16,3-9 0 0,-3 9-8 16,0 0 8-16,0 0 0 0,0 0 0 0,0 0 0 15,0 0 0-15,0 0-8 0,0 0 8 0,0 0 0 16,0 0 0-16,0 0 0 0,0 0 0 0,0 0 0 15,0 0 0-15,0 0 0 0,0 0 0 0,0 0 0 16,0 0 0-16,0 0 0 0,0 0 0 0,0 0 0 16,0 0 0-16,0 0 0 0,0 0 0 0,0 0 0 0,0 0 0 0,0 0-8 15,0 0 8-15,0 0 0 0,0 0 0 0,0 0 0 16,0 0 0-16,0 0 0 0,0 0 0 0,0 0 0 16,0 0 8-16,0 0-8 0,0 0 10 0,0 0-10 15,0 0 9-15,0 0-9 0,0 0 8 0,0 0-8 16,0 0 0-16,0 0 8 0,0 0-8 0,0 0 0 15,0 0 8-15,0 0-8 0,0 0 0 0,-3 6 8 16,3-6-8-16,-4 0 0 0,4 0 0 0,-4 9 8 0,-3-9 4 16,7 0 0-16,0 0 0 0,-7 10 0 0,4-4-4 0,3-6-8 15,-7 3 12-15,7-3-4 0,-4 6-8 0,1-2 0 16,-1 2 0-16,4-6 0 0,-7 3 0 0,4 6 0 16,-4-2 0-16,3 2 0 0,-3-3 0 15,0 4 0-15,0-1 0 0,-4 1 0 0,8-1 0 16,-8-6 8-16,-3 10-8 0,3-4 0 15,-3-6 0-15,4 7 0 0,3-10 8 0,-4 9-8 0,-3-3 0 0,3 4 0 16,1-10 0-16,3 6 0 0,-4-3 0 0,4 3 0 16,-3-2 0-16,3 2 0 0,7-6 0 0,-4 3 0 15,-7 6-11-15,11-9 11 0,0 0 0 0,0 0-10 16,-7 0 10-16,7 0 0 0,0 0-10 0,0 0 10 16,0 0-8-16,0 0 8 0,0 0-12 0,0 0 4 0,11-3 0 0,-4-3 0 15,-7 6-4-15,7-9 0 0,4-1 0 0,-1 1 0 16,4-1-3-16,-3 1-1 0,0-1 0 0,3-5 0 15,-4 5 2-15,1 1 0 0,-4 0 0 0,3-7 0 16,1 7 14-16,0-1 0 0,-4 1 0 0,0-1 0 16,0 1 0-16,-4-1 0 0,1 4 0 0,-1-3 0 15,1-1 0-15,-1 4 8 0,1 3-8 0,-1-3 0 16,1-4 0-16,-4 10 0 0,4-3 0 0,-4 3 0 16,0 0 0-16,3-6 0 0,-3 6 0 0,4-10 0 15,-4 10 11-15,0 0-11 0,0 0 10 0,0 0-10 16,3-9 13-16,-3 9-3 0,0 0-1 0,0 0 0 15,0 0-1-15,0 0 0 0,0 0 0 0,0 0 0 16,0 0 4-16,0 0 0 0,0 0 0 0,0 0 0 16,0 0-2-16,0 0 0 0,7 6 0 0,-7-6 0 15,0 0 2-15,7 3 1 0,-7-3 0 0,7 0 0 16,0 10-13-16,0-10 0 0,-7 0-9 0,4 9 9 0,3-2 0 0,-4-4 12 16,5 3-1-16,-1 3 0 0,-4 1 5 0,4-1 0 15,-3 1 1-15,3-1 0 0,0 0-4 0,0 7-1 16,0-6 0-16,0-1 0 0,0 0-12 0,0 1 11 15,0-4-11-15,0 3 10 0,4-2-10 0,-4-4 0 16,0 6 0-16,0 1 0 0,0-10 0 0,0 6 0 16,0-3 0-16,-7-3 8 0,0 0-8 0,0 0 0 15,0 0-12-15,0 0 12 16,0 0-174-16,4-9-27 0</inkml:trace>
  <inkml:trace contextRef="#ctx0" brushRef="#br2" timeOffset="-162948.39">23149 9559 57 0,'0'0'0'0,"0"0"0"16,0 0 0-16,0 0 0 0,0 0 164 0,0 0 27 15,0 0 5-15,0 0 2 0,0 0-70 0,0 0-15 0,0 0-2 16,0 0-1-16,0 0-12 0,0 0-2 0,0 0-1 0,0 0 0 16,0 0 1-16,0 0 0 0,0 0 0 0,0 0 0 15,0 0-4-15,0 0-1 0,0 0 0 0,0 0 0 16,0 0-27-16,0 0-4 0,0 0-2 0,0 0 0 15,0 0-10-15,0 0-3 0,0 0 0 0,0 0 0 16,0 0-26-16,0 0-6 0,0 0-1 0,0 0 0 16,0 0-12-16,0 0 8 0,0 0-8 0,0 0 0 15,0 0 8-15,0 0-8 0,0 0 0 0,0 0 9 16,0 0-9-16,0 0 0 0,0 0 0 0,0 0 8 16,0 0-8-16,0 0 8 0,0 0-8 0,-7 3 8 15,4 3-8-15,-4 4 12 0,3-7-12 0,1 3 12 16,-1 4 2-16,1-7 1 0,-1 3 0 0,4-6 0 15,0 9-15-15,-4 1 0 0,4-1 0 0,0-2 0 16,0-7 0-16,0 9 0 0,0-6 0 0,0-3 0 16,0 0 0-16,4 13 0 0,0-10 0 0,-4-3 0 0,0 0 0 0,3 9 0 15,-3-9 8-15,7 6-8 0,-7-6 11 0,11 4-11 16,-4-4 12-16,0 0-12 0,3 0 10 0,-3 0-10 16,4-4 8-16,0-2-8 0,-1 6 10 0,1-9-10 15,-1 9 12-15,1-10-12 0,0 1 8 0,-1 9-8 16,-3-6 0-16,4 3 0 0,-8-4 0 0,4-2 0 15,-3 9 0-15,3-10 0 0,-4 7 10 16,1-3-2-16,3-3 0 0,-7 9 0 0,0 0 8 0,0-10 0 16,0 4 1-16,0-3 0 0,0-1-17 0,-3 1 10 15,3-1-10-15,-8 1 8 0,5 3 0 0,-8-4 0 16,4 1 0-16,-3-1 0 0,-1 1 7 0,-3 0 1 16,0 2 0-16,3-2 0 0,-3 9-7 0,-3 0-1 15,2 0 0-15,-2 6 0 0,3-3 1 0,-4 4 0 16,4-4 0-16,-4 9 0 0,4-2-9 0,0-7 0 0,4 6 0 0,-5 1 0 15,5 5 0-15,-1-5 0 0,4 5 0 0,4-2 0 16,-1 3 0-16,1-1-9 0,-1-2 9 0,4 3 0 16,4-7 0-16,-4 7-8 0,0-4 8 0,3-2 0 15,1-1 0-15,-1 0-8 0,4 1 8 0,0 2 0 16,-3-9 0-16,3 7 0 0,0-4 0 0,0-3 0 16,0 4 0-16,0-4 0 0,0-3 0 0,4 0 0 15,-1 0 0-15,-3 0 0 0,4 0 0 0,0-3 0 16,-4-4 0-16,3 7 0 0,-3-9 8 0,0 6-8 15,4-4 0-15,-4-2 9 0,0 0-9 0,-3-1 8 16,3 1-8-16,-4-1 8 0,4-5-8 0,-3 5 8 0,-1-5-8 0,-3 5 0 16,0 1 9-16,0-1-9 15,0 1 0-15,0 0 0 0,0-1 0 0,0 4 8 16,-3-3-8-16,-1 5 0 0,1-2 0 0,3 6 8 0,-4 0-8 16,4 0 0-16,0 0 0 0,0 0 0 15,-10 0 0-15,2 0 0 0,1 0 0 0,-3 6 0 0,6-2 0 0,-3 2-10 16,0-3 10-16,0 3 0 0,4 4-9 0,-4-1 9 15,3 0 0-15,0 1-9 0,1-1 9 0,-1 1 0 16,4-10 0-16,0 6 0 0,0 10 0 0,0-7-8 16,0 0 8-16,4 1 0 0,-1-1 0 0,1 1-8 15,0-1 8-15,-4-9 0 0,0 0 0 0,7 6 0 16,0-3 0-16,0 7 0 0,3-10 0 0,-3 6 0 0,0-6 0 0,4 0 0 16,0-6 0-16,-4 6 0 0,0-3 0 0,3-4 0 15,1-2 0-15,-4 9 0 0,0-9 8 0,0 2-8 16,0-2 8-16,-3 0-8 0,-1-1 8 15,-3 1-8-15,0-7 8 0,0 7-8 0,0-10 10 0,-3 9-10 16,-4-5 8-16,3 5-8 0,-3 1 0 0,0-4 0 16,-4 4 0-16,4 3 8 0,-3-4-8 0,3 10 0 15,0-9 0-15,-4 9 0 0,0-6 0 16,4 6 0-16,0 6 0 0,-3-6 0 0,3 9-10 0,0-9 10 16,0 10-9-16,-1-1 9 0,1 1-10 0,4 5 10 15,-4-5-10-15,3 5 10 0,-3-2-10 0,7 3 10 16,-3-7-8-16,3 0 8 0,0 7 0 0,0-7-9 15,3 4 9-15,1-7 0 0,-1 4 0 0,1-1 0 16,3 0 0-16,3-9 0 0,-2 10 0 0,2-10 0 16,-3 0 0-16,4 0 0 0,3-3 0 0,-4-4 0 0,5 7 0 0,-1-9 0 15,0 3 0-15,0-4 0 0,0 1 0 0,0 0 0 16,-3-1 0-16,3 1 0 0,-7-7 0 0,0 7 8 16,0-4-8-16,-3-3 0 0,-1 7 8 0,-3-7-8 15,0 7 8-15,0-4-8 0,-3 4 0 0,-5 0 8 16,5-7-8-16,-4 10 0 0,3 2 0 0,-6-2 0 15,3 3 0-15,0 3 8 0,-4 0-8 16,0 3 0-16,1 3-11 0,3-2 11 0,-4 2-9 0,1 3 9 16,-1 7-8-16,4-7 8 0,0 1-8 0,0-1 8 15,3 1-8-15,-3 5 8 0,4-2 0 0,-1-4-8 16,1 1 8-16,-1-4 0 0,4-6 0 0,0 0 0 16,0 9 0-16,0-9-8 0,0 0 8 0,0 0 0 15,0 0 0-15,0 0 0 0,0 0 0 0,0 0 0 16,0 0 0-16,0 0 0 0,0 0 0 0,7 0 0 0,-7 0 0 0,7 0 8 15,0-6-8-15,0 3 0 0,-3-3 0 0,3-4 0 16,-3 1 0-16,-1-1 0 0,1 1 0 0,-1 0 0 16,1-1 0-16,-1 1 0 0,-3-1 0 0,0 1 8 15,0 0-8-15,0-4 0 0,0 4 0 0,0-1 0 16,0 10 0-16,0 0 0 0,-3-3 0 0,3 3 0 16,0 0 0-16,-4-6 0 0,4 6 0 0,-7 0 0 15,4 0 0-15,-4 0 0 0,3 0-9 0,-3 6 9 16,3-6 0-16,-3 3 0 0,0 3 0 0,0-2 0 15,4 2 0-15,-4-3 0 0,0 3-9 0,3 4 9 16,-3 5 0-16,3-5 0 0,4-1 0 0,-3 1 0 16,3-1 0-16,-4 0 0 0,4 1-8 0,0-4 8 0,4 4 0 0,-4-10 0 15,0 0 0-15,7 3 0 16,-7-3 0-16,7 6 0 0,-7-6 0 0,7 9 0 16,-7-9 0-16,0 0 0 0,7 0 0 0,0 0 0 15,4-6 0-15,-4 3 9 0,-7 3-9 0,0 0 8 0,3 0-8 0,1-6 0 16,3-4 0-16,-3 1 8 0,-4 6-8 0,0-7 0 15,3-5 9-15,1 5-9 0,-1 1 0 0,-3-1 8 16,4 1-8-16,-1 0 0 0,-3-4 0 0,0 10 0 16,0 3 0-16,0-6 0 0,0 6 0 0,0 0 0 15,0 0 0-15,0 0 0 0,0 0 0 0,-7-10 0 16,7 10 0-16,-7 0 0 0,7 0 0 0,-7 6-10 16,0-2 10-16,3 2 0 0,-6-3 0 0,6 3-8 0,-3 4 8 0,0-1 0 15,0-3 0-15,4 4 0 0,-4-7 0 0,3 3 0 16,0 4 0-16,1-7 0 0,-1 3 0 0,4-6 0 15,0 0 0-15,0 0 0 16,0 0 0-16,0 0 0 16,0 0-92-16,0 0-16 0,0 0-2 0,0 0-1120 0</inkml:trace>
  <inkml:trace contextRef="#ctx0" brushRef="#br2" timeOffset="-160160.74">23093 9581 115 0,'0'0'10'0,"0"0"-10"16,0 0 0-16,0 0 0 0,0 0 151 0,0 0 28 16,0 0 5-16,0 0 2 0,0 0-30 0,0 0-7 15,0 0-1-15,0 0 0 0,0 0-27 0,0 0-5 16,0 0-2-16,0 0 0 0,0 0-40 0,0 0-8 15,0 0-2-15,7 0 0 0,0-3-5 0,-7 3-2 16,0 0 0-16,0 0 0 0,0 0-12 0,7-6-2 0,-7 6-1 0,0 0 0 16,0 0-12-16,0 0-2 0,0 0-1 0,4-4 0 15,-4 4-4-15,0 0-1 0,0 0 0 0,0 0 0 16,0 0-6-16,0 0 0 0,0 0-1 16,0 0 0-16,0 0-5 0,0 0-1 0,0 0 0 0,0 0 0 15,10 0 7-15,-10 0 2 0,0 0 0 0,0 0 0 16,0 0 4-16,0 0 1 0,0 0 0 0,0 0 0 15,0 0-3-15,7 0 0 0,0-6 0 0,-7 6 0 16,0 0-3-16,0 0-1 16,0 0 0-16,7 0 0 0,-7 0-3 0,7 0-1 0,-7 0 0 0,7 0 0 15,-7 0-4-15,11 0 0 0,-4 0-8 0,-7 0 12 16,7-3-12-16,-7 3 8 0,11 0-8 0,-4 0 0 16,-7 0 8-16,7 0-8 0,0 0 0 0,0 0 0 15,0 0 10-15,0 0-10 0,0 0 10 0,-7 0-10 16,7 0 0-16,0 0 8 0,0 0-8 0,0-6 0 0,0 6 0 0,-7 0 0 15,11 0 0-15,-4 0 0 0,0 0 0 0,0 0 9 16,0 0-9-16,4 0 8 0,-11 0-8 0,7 0 0 16,0 6 0-16,0-3 0 0,-7-3 0 0,7 0 0 15,-7 0 0-15,7 0 0 0,4 6 0 0,-4-6 0 16,-7 0 0-16,7 0 0 0,-7 0 0 0,10 0 12 16,-10 0-12-16,11 0 12 0,-11 0-12 0,10 0 0 15,-2 0 9-15,-8 0-9 0,10 0 0 0,-10 0 9 16,11 0-9-16,-11 0 0 0,7 0 0 0,-7 0 0 15,10 0 0-15,-10 0 0 0,0 0 0 0,0 0 0 16,0 0 0-16,14 0 0 0,-3 0 13 0,-11 0-4 16,11 0-1-16,-11 0 0 0,14 0-8 0,-7 4 0 15,-7-4 0-15,10 0 0 0,-10 0 0 0,14 6 0 16,-3-6 0-16,-4 0 0 0,-7 0 0 0,11 0 0 0,-4 0 0 16,0 0 0-16,-7 0 0 0,7 0 0 0,0 3 0 0,-7-3 0 15,0 0 0-15,10 0 0 0,-2 0 0 0,-1 0 0 16,-7 0 0-16,7 0 0 0,-7 0 0 0,7-3 0 15,-7 3 0-15,10 0 0 0,-10 0 0 0,7-6 0 16,0 6 0-16,0 0 0 0,-7 0 0 0,8 0 0 16,-8 0 0-16,7 0 0 0,0 0 0 0,0 0 0 15,-7 0 0-15,7 0 0 0,-7 0 0 0,7 0 0 16,0 0 0-16,0 0 0 0,-7 0 0 0,7 0 0 16,-7 0 0-16,7 6 0 0,0-12 0 0,0 6 0 0,-3 0 0 15,3 0 0-15,3 0 0 0,-6-4 0 0,-4 4 0 16,7-6 0-16,0 6 8 0,-7 0-8 15,7 0 0-15,0 0 0 0,-7 0 0 0,7 0 0 0,0 0 0 16,-7 0 0-16,7 0 0 0,-7 0 0 16,7 0 0-16,-7 0 0 0,0 0 0 0,7 0 0 15,0 0 0-15,-7 0 8 0,0 0-8 0,7 0 8 0,-7 0-8 0,7 0 0 16,-7 0 0-16,0 0-11 0,0 0 11 0,0 0 0 16,8 0 0-16,-1 0 0 0,-7 0 0 0,0 0 0 15,0 0 0-15,0 0 0 0,7 0 0 0,-7 0 0 16,0 0 0-16,0 0 0 0,7-3 0 0,-7 3 0 15,0 0 0-15,0 0 0 0,0 0 0 0,0 0 0 0,7 0 0 16,-7 0 0-16,0 0 0 0,0 0 0 16,0 0 0-16,0 0 0 0,0 0 0 0,0 0 0 0,0 0 0 15,7 0 0-15,-7 0 0 0,0 0 0 0,0 0 0 0,0 0 0 16,0 0 0-16,0 0 0 0,0 0 0 0,0 0 0 16,7 0 0-16,-7 0 0 0,0 0 0 0,0 0 0 15,0 0 0-15,0 0-8 0,0 0 8 0,0 0 0 16,0 0 0-16,0 0 0 0,0 0 0 0,0 0-8 15,0 0 8-15,0 0-8 0,0 0 8 0,0 0-8 16,0 0-9-16,0 0-2 16,0 0 0-16,0 0 0 15,0 0-6-15,0 0-2 0,0 0 0 0,0 0 0 16,0 0-17-16,0 0-4 0,0 0-1 0,0 0 0 16,0 0-56-16,0 0-11 0,0 0-3 0,0 0-605 0,0 0-122 0</inkml:trace>
  <inkml:trace contextRef="#ctx0" brushRef="#br2" timeOffset="-157419.36">23798 9534 288 0,'0'0'25'0,"0"0"-25"0,0 0 0 0,0 0 0 15,0 0 146-15,0 0 24 0,0 0 5 0,0 0 1 16,0 0-114-16,0 0-22 0,0 0-5 0,0 0-1 16,0 0 13-16,0 0 2 0,0 0 1 0,0 0 0 15,0 0 25-15,0 0 5 0,0 0 0 0,0 0 1 16,0 0 12-16,0 0 3 0,0 0 0 0,0 0 0 15,0 0-20-15,7 0-3 0,1 0-1 0,-1 0 0 0,0-6-27 0,0 6-5 16,0 0-2-16,0 0 0 16,3 0-25-16,1 0-5 0,-4 0 0 0,0 0-8 0,-7 0 9 0,7 0-9 15,4 0 0-15,-1 6 9 0,-3-6 5 0,4 0 1 16,-4 0 0-16,4 3 0 0,-1 3 1 0,1-6 1 16,-1 0 0-16,4 0 0 0,-3 0 4 0,0 0 1 15,-1 0 0-15,4 0 0 0,0 0-22 16,-3-6 0-16,3 3 0 0,-3 3 0 0,-1 0 0 15,-3 0 0-15,0 0 0 0,-7 0 0 0,11 0 0 0,-11 0 9 16,0 0-9-16,0 0 10 0,7 3-10 0,-7-3 8 16,0 0-8-16,0 0 8 0,0 0-8 0,7 6 0 15,-7-6 0-15,0 0 0 0,0 0 0 0,0 0 8 16,0 0-8-16,7 10 8 0,-7-10-8 0,0 0 0 16,0 0 9-16,0 0-9 0,0 0 15 0,7 0-2 0,-7 0 0 0,0 0 0 15,0 0-5-15,0 0-8 0,0 0 11 0,0 0-11 16,0 0 9-16,0 0-9 0,0 0 0 0,0 0 9 15,0 0-9-15,0 0 0 0,0 0 9 0,0 0-9 16,0 0 0-16,0 0 0 0,0 0 0 0,0 0 0 16,0 0 0-16,0 0 0 15,0 0 0-15,0 0 0 0,0 0 0 0,0 0 0 0,0 0 0 0,0 0 0 16,0 0 0-16,0 0 0 0,0 0 0 0,0 0 0 16,0 0 0-16,0 0 0 0,0 0 0 0,0 0 8 15,0 0-8-15,0 0 0 0,0 0 0 0,0 0 0 16,0 0 0-16,0 0 0 0,0 0 0 0,0 0 0 15,0 0 0-15,0 0 0 0,0 0 0 0,0 0 0 16,0 0 0-16,0 0 12 0,0 0-4 0,0 0 0 16,0 0 6-16,0 0 2 0,0 0 0 0,0 0 0 15,0 0 2-15,0 0 1 0,0 0 0 0,0 0 0 0,0 0-1 0,0 0 0 16,4 0 0-16,-4 0 0 0,0 0 7 0,3-10 2 16,-3 4 0-16,0 6 0 0,0 0-27 0,0 0 0 15,0-3 0-15,0-3 0 0,0 6 11 0,0-10-3 16,-3 7-8-16,-1-3 12 0,4 3-12 0,-3-4 0 15,-1-2 0-15,1 9 0 0,-1-9 12 0,-3 2-4 16,0 7-8-16,3-3 12 0,-3-3 1 0,0-3 0 16,0 5 0-16,4-2 0 0,-4 3-4 0,3-3-1 15,-3 3 0-15,4-4 0 0,-4-2-8 0,3 9 12 16,-3-6-12-16,0 2 12 0,3-2-12 0,-3 3 0 16,4-3 0-16,-1 6 0 0,1-10 0 0,-1 10 0 15,1-3 0-15,3 3 0 0,0 0 0 0,0 0 0 16,0 0 8-16,0 0-8 0,0 0 0 0,0 0 0 15,0 0 0-15,0 0 0 0,0 0 0 0,0 0-11 16,0 0 11-16,0 0-8 0,3-6 8 0,4 6 0 16,0 0 0-16,-3 0-8 0,6 0 8 0,-3 0 0 0,-7 0 0 0,8 6 0 15,2-3 0-15,1 4-10 0,-1-4 10 0,1-3-10 16,-4 6 10-16,3-3 0 0,-2 3 0 0,2-6 0 16,-3 4 0-16,4-4 0 0,-4 0 0 0,0 0 0 15,-7 0 0-15,7 6 0 0,-7-6 0 0,7 0 0 16,-7 0 0-16,0 0 0 0,0 0 0 0,7 3 0 15,-7-3 0-15,0 0 0 0,0 0 0 0,0 0 0 16,7 13 0-16,-7-13 0 0,4 3 0 0,-4-3 0 16,0 0 0-16,0 0 0 0,7 9 0 0,-7-9 0 0,0 0 0 0,0 0 0 15,7 6 0-15,-7-6 0 0,0 0 0 0,0 0 0 16,3 4 0-16,-3-4 0 0,0 0 0 0,0 0 0 16,0 0 0-16,4 9 0 0,-4-9 0 0,0 0 0 15,0 0 0-15,0 0 0 16,0 0 0-16,3 6 0 0,-3-6 0 0,0 0 0 0,0 0 0 0,0 0 0 15,0 0 0-15,0 0 0 0,0 0 0 0,0 0 0 16,4 3 0-16,-4-3 0 0,0 0 0 0,0 0 0 16,0 7 0-16,0-7 0 0,0 0 8 0,0 0-8 15,0 0 10-15,0 0-10 0,0 0 11 0,0 0-11 16,0 0 12-16,3 9-12 0,-3-9 11 0,-3 9-11 16,3-9 10-16,-4 7-10 0,4-7 0 0,-3 9 8 0,-1 0-8 15,1-5 0-15,-4 2 0 0,3 3 0 0,1 1 0 16,-1-1 0-16,1-3 0 0,-4-2 0 0,3 5 8 0,0-3-8 15,1 4 11-15,-4-1-1 0,3-9 0 0,-3 9 0 16,4-2-1-16,-4-4 0 0,0 3 0 0,3-3 0 16,-3 4-9-16,7-7 0 0,-3 3 9 0,-5-3-9 15,1 6 0-15,0-6 0 0,7 0 0 0,-3 9 8 16,-4-9-8-16,0 10 0 0,0-10 0 0,0 0 0 16,7 0 0-16,-7 6 0 0,0-3 0 0,3-3 0 15,4 0 0-15,0 0 0 0,0 0 0 0,0 0 0 16,0 0 0-16,0 0 0 0,0 0 0 0,0 0 0 15,0 0-10-15,0 0 0 0,0 0 0 0,0 0 0 16,0 0-6-16,0 0 0 0,0 0-1 0,0 0 0 16,0 0-5-16,0 0-1 0,0 0 0 0,0 0 0 15,0 0-25-15,0 0-4 0,0 0-2 0,0 0 0 16,0 0-130-16,0 0-27 0,0 0-5 0</inkml:trace>
  <inkml:trace contextRef="#ctx0" brushRef="#br2" timeOffset="-155122.58">24511 9408 172 0,'0'0'16'0,"0"0"-16"0,0 0 0 0,0 0 0 0,0 0 87 0,0 0 14 0,0 0 3 0,0 0 1 16,0 0-68-16,0 0-13 0,0 0-4 0,0 0 0 0,0-6 44 0,0 6 9 16,0 0 2-16,0 0 0 0,0-3 13 0,0 3 2 15,0 0 1-15,0 0 0 0,0 0-25 0,0 0-5 16,0-6-1-16,0 6 0 0,0 0-36 0,0 0-8 15,0 0-2-15,0 0 0 0,0 0 6 0,0 0 2 16,0 0 0-16,0 0 0 0,0 0 33 0,0 0 6 16,0 0 2-16,0 0 0 0,4-10 1 0,-4 10 0 15,0 0 0-15,0 0 0 0,0 0-32 0,0 0-5 16,0 0-2-16,0 0 0 0,0 0-13 0,0 0-2 16,0 0-1-16,0 0 0 0,0 0-9 0,0 0 10 15,-8 0-10-15,8 0 10 0,-7-3 12 0,7 3 2 16,-7-6 1-16,0 6 0 0,7 0-1 0,-7 0-1 15,7 0 0-15,-7 0 0 0,0 0 13 0,7 0 4 16,0 0 0-16,-7 0 0 0,-3 6-20 0,-1-3-3 0,4-3-1 16,0 7 0-16,0-4 9 0,0 3 2 15,0-3 0-15,-4 3 0 0,8-2-1 0,-5 2 0 0,1 3 0 0,0-2 0 16,0 2-26-16,0 0 0 0,4-5 0 0,-4 5 0 16,3 0 0-16,4-9 0 0,-7 7 0 0,4 2 0 15,-1 0 0-15,4 1 0 0,0-10 0 0,0 6 0 16,0-6 0-16,0 9 0 0,4-5 0 0,3 2 0 15,-7-6 0-15,7 9 0 0,0-9 0 0,0 10 8 16,3-10-8-16,-3 6 8 0,0-6-8 0,4 3 8 16,0-3-8-16,-1 0 0 0,-3 0 0 0,4 0 0 15,-4 0 8-15,4 0-8 0,-4 0 0 0,0 0 8 16,-7 0-8-16,10-3 12 0,1-3-12 0,-1 6 12 0,-3-3-12 16,0-4 0-16,1 1 0 0,-1 3 0 15,3 3 0-15,-3-6 0 0,0 2 9 0,-7 4-1 16,0 0 8-16,7-9 1 0,0 0 1 0,-3-1 0 15,-1-2 5-15,-3 2 1 0,0 1 0 0,-3 0 0 0,-1-1-14 16,1 1-2-16,-4 6-8 0,0-4 12 0,-4 1-12 0,1 3 0 16,-5 3 0-16,5 0 0 15,-4 0 0-15,3 0 0 0,-3 9 0 0,0-2 0 0,-4-4 0 0,4 12-13 16,0-5 2-16,0-1 1 0,0 1 10 0,0-1 0 16,0 0 0-16,7 1 0 0,0-1-8 0,0 7 8 15,-1-7-8-15,8 1 8 0,-3-1 0 0,6 7 0 0,1-13 0 16,0 6-8-16,-4-9 8 0,7 7 0 0,3-4 0 15,-3 3 0-15,4-6 0 0,-1 0 0 0,1 0 0 0,3 0 0 16,-3-6 0-16,3 3 9 0,0-4-9 0,0 4 0 16,0-6 16-16,0 3-4 0,0-4-1 0,0 1 0 15,-3-1-11-15,7 4-11 16,-8-3 3-16,4-1 0 0,-3 1 8 0,-4-4 11 0,0-2-3 0,-3 8 0 16,3-2-8-16,-7 0 0 0,0-1 0 15,0 7 0-15,-4-3 0 0,1 3 0 0,-1 3 0 16,-7 0 0-16,8-7 0 0,-8 14 0 0,1-7 0 0,-1 3 0 15,1 6 0-15,-5-3 0 0,5-2 0 0,-1 5 0 16,-3 0 0-16,4-2 0 0,-1 2 0 0,0-3-11 16,1 7 11-16,-1-4 0 0,1 1-9 0,3 5 9 15,-4-5 0-15,0-1 0 0,4 1 0 0,0-1 0 16,4 0 0-16,-4 1 0 0,7-10 0 0,0 6 0 16,0-6 0-16,0 9 0 0,0-9 0 0,7 7 0 0,0-7 0 15,0 0 0-15,0-7 0 0,4 7 0 0,-1-3 0 0,1-3 8 16,-1 0-8-16,1-4 0 0,-4 1 8 0,4 6-8 15,-1-13 0-15,-3 7 8 0,4-1-8 0,-8 4 0 16,1 3 0-16,-1-7 0 0,-3 10 8 0,4-6-8 16,-4-3 8-16,0 9-8 0,0 0 8 15,-4-3-8-15,-3-4 8 0,4 7-8 0,-4 0 10 0,0 0-10 16,0 0 12-16,-4 0-12 0,4 7 0 0,0-4 0 16,0 6 0-16,0 1 0 0,-4-4 0 0,1 3 0 15,6 1 0-15,-3-4 0 0,0 3 0 0,3 1 0 16,1-1 0-16,-1 1 0 0,4-1 0 0,0-9 0 15,0 0 0-15,0 9 0 0,0-9 0 0,4 7 0 16,-4-7 0-16,7 3 0 0,0-3 0 0,0 6 0 16,4-6 0-16,-4-6 0 15,0 6-52-15,0-3-7 0,0-4-1 0,4-2-1 0,-4 3 98 0,0-4 20 0,0 1 4 0,0 0 1 16,0-1-43-16,-4 1-9 0,1-1-2 0,-1-5 0 16,1 11-8-16,-4-5 0 0,-4 3 0 0,1-4 8 15,-1 10-8-15,1-9 0 0,-4 3 0 0,0 3 0 16,0 3 0-16,-4 0 0 0,4 0 0 0,-4 3 0 15,4 3 0-15,-3 0 0 0,3-3-11 0,-4 4 11 16,1-4 0-16,2 6 0 0,1 1 0 0,-3-1-8 16,3 4 8-16,3-4 0 0,1-6 0 0,-1 7 0 15,1-1 0-15,3 0 0 0,0-2 0 0,0-7 0 16,3 9 0-16,1 0 0 0,-4-9 0 0,7 0 0 16,3 7 0-16,1-7 0 0,0 0 0 0,-1-7 0 0,1 7 0 0,3-9 0 15,-4 3 8-15,5-4-8 16,-5 1 0-16,1 6 9 0,-1-7-9 0,1-5 0 15,-1 5 0-15,-3 1 0 0,1 3 0 0,-5-4 0 16,1 1 0-16,-4-1 0 0,0 1 0 0,0 0 0 0,0-1 0 0,0 4 0 16,-4-3 0-16,-3 5 0 0,3-2 25 0,1 6 8 15,-4 0 2-15,0-3 0 0,0-3-35 0,0 12 0 16,0-3 0-16,0 3 0 0,0-2 0 0,3 2 0 16,4-6 0-16,-3 9 0 0,-5-6 0 0,5 7 0 15,-1 2 0-15,4-2 0 0,-3-1 0 0,3 0 0 16,-4-5 0-16,8 5 0 0,-1 4 0 0,4-10 0 15,-7-3 0-15,0 9 0 0,4 1 0 0,0-4 0 16,-4-6 0-16,0 0 0 0,0 0 0 0,7 3 0 0,0-3 0 0,0 6 0 16,-7-6 0-16,7-6 0 15,0 6 0-15,-7 0 0 0,3-3 0 0,4-3 0 0,-3-4 0 16,-4 10 0-16,3-9 0 0,1-1 0 0,-4 1 0 16,0 3 0-16,0 6 0 0,0 0 0 0,-4-4 0 15,1-2 0-15,-4 3 0 0,7 3 0 0,-4 0 0 0,-3-6 0 16,0 6 0-16,0 0 0 0,7 0 0 0,0 0-9 15,-7 0 9-15,7 0 0 0,0 0-9 0,-7 6 9 16,7-6 0-16,-3 3 0 0,3-3-9 0,0 0 9 16,0 10 0-16,0-10 0 0,-4 6 0 0,4-6 0 15,0 9-8-15,0-9 8 0,0 0 0 0,0 0 0 16,0 0-29-16,0 7 1 0,0 2 0 0,0-6 0 16,0-3-80-16,0 0-16 0,0 10-4 0,0-10 0 15,-7 6-118-15,0-3-24 0,7-3-5 16,-14 9-1-16</inkml:trace>
  <inkml:trace contextRef="#ctx0" brushRef="#br2" timeOffset="-151505.02">24511 9446 172 0,'0'0'8'0,"0"0"1"0,0 0-9 0,0 0 0 16,0 0 0-16,0 0 0 0,0 0 177 0,0 0 34 16,0 0 6-16,0 0 2 0,0 0-139 0,0 0-28 15,0 0-6-15,0 0-1 0,-4 6-17 0,4-6-4 0,0 0-1 0,0 0 0 16,0 0 17-16,0 0 3 0,0 0 1 0,0 0 0 16,0 0 14-16,-3 4 3 0,-4-4 1 0,7 0 0 15,0 0-34-15,0 0-8 0,0 0 0 0,0 0-1 16,0 0-19-16,0 0 0 0,0 0 8 0,0 0-8 15,0 0 0-15,0 0 8 0,0 0-8 0,0 0 0 16,0 0 27-16,0 0-2 0,0 0 0 0,0 0 0 16,0 0 11-16,0 0 3 0,0 0 0 0,0 0 0 15,0 0 3-15,0 0 1 0,0 0 0 0,0 0 0 16,0 0-12-16,0 0-3 0,0 0 0 0,0 0 0 16,0 0-12-16,0 0-4 0,-4 0 0 0,1 0 0 15,3 0-12-15,-4 0 0 0,-3 0 8 0,4 0-8 16,-1 0 10-16,4 0-1 0,0 0 0 0,0 0 0 15,-3 0 16-15,3 0 3 0,0 0 1 0,0 0 0 16,-4-4 4-16,4 4 1 0,0 0 0 0,0 0 0 16,0 0-8-16,-3-6-2 0,3-3 0 0,0 9 0 0,0-3-8 0,0 3-1 15,0-7-1-15,0 7 0 0,-4-9-2 0,4 9-1 16,-3-6 0-16,3 2 0 0,-4-2 7 0,4-3 2 16,0 6 0-16,0-4 0 15,-3-2-9-15,3 0-2 0,-4 2 0 0,4-2 0 0,-4 6 1 0,4-7 0 16,0 1 0-16,0-7 0 0,4 7 4 0,-4 3 1 15,0-4 0-15,4 1 0 0,-1-1 2 0,-3-5 1 16,0 5 0-16,4 1 0 0,-1 6-2 0,1-7 0 0,-4 1 0 16,0 0 0-16,0 2 4 0,0-2 0 15,0-1 0-15,0 1 0 0,0 3-1 0,0-4 0 16,0-5 0-16,0 5 0 0,3 1-7 0,1-1 0 0,-4 1-1 0,3 0 0 16,-3-7-2-16,0 7 0 15,-3-4 0-15,3 4 0 0,3-7 1 0,-3 6 0 16,-3 4 0-16,-1-3 0 0,1-1-2 0,3 1-8 15,-4 0 12-15,4-1-4 0,-3 1-8 0,-1-1 0 0,4 1 0 0,0-7 8 16,-3 7-8-16,3-1 0 0,0 4 0 0,0-3 0 16,0-1 0-16,0 1 0 0,3 6 0 0,-3-7 0 15,0 4 0-15,0-3 0 0,0 2 0 0,4 4 0 16,-1-3 0-16,-3-3 0 0,0 6 0 0,0-4 0 16,0 7 0-16,0-3 0 0,0-9 0 0,-3 8 0 15,-1-2 0-15,4 6 0 0,0-3 0 0,0-3 8 16,0-4-8-16,0 7 0 0,-3-3 0 0,3-3 0 15,0-1 0-15,0 4 0 0,0 3 0 0,0-4 0 0,0-2 0 0,0 6 0 16,0-3 0-16,0-4 0 0,0 10 0 0,0-3 0 16,-4-3 0-16,4 0 0 15,-4 2 0-15,4 4 8 0,0 0-8 0,0 0 0 0,-3-6 0 0,3 6 0 16,0 0 8-16,0-3-8 0,0 3 0 16,0 0 0-16,0-6 0 0,0 6 0 0,0-10 0 0,0 7 0 15,0-3 0-15,0 6 0 0,0-3 0 0,0 3 0 16,0 0 0-16,0-6 0 0,0 6 0 0,0-10 0 15,0 10 0-15,0 0 0 0,0 0 0 0,0 0 0 16,0-6 0-16,0 6 0 0,0 0 0 0,0 0 8 16,0 0-8-16,0 0 0 0,0 0 0 0,0 0 0 15,0 0 0-15,0 0 0 0,0 0 0 0,0 0 0 0,0-3 0 0,0 3 0 16,0 0 0-16,0 0 0 0,3-7 0 0,-3 7 0 16,0 0 0-16,0 0 0 0,4-9 0 0,-4 9 0 15,0 0 0-15,0 0 0 0,0 0 0 0,0 0 0 16,0-3 0-16,0 3 0 0,0 0 0 0,0 0 0 15,0 0 0-15,0 0 0 0,0 0 8 0,0 0-8 16,0 0 0-16,0 0 0 0,0 0 0 0,0 0 0 16,0 0 0-16,0 0 0 0,0 0 0 0,0 0 0 15,0 0 0-15,0 0 0 0,0 0 0 16,0 0 0-16,4-6 0 0,-4 6 0 0,0 0 0 0,0 0 0 16,0 0 0-16,0 0-9 0,0 0 9 0,0 0 0 15,0 0 0-15,0 0 0 0,3-4 0 0,-3 4 0 16,0 0 0-16,0 0 0 0,0 0 0 0,0 0 0 15,0 0 0-15,0 0 0 0,0 0 0 0,0 0 0 16,4-6 8-16,-4 6-8 0,0 0 0 0,0 0 0 16,0 0 0-16,0 0 0 0,0 0 0 0,0 0 0 0,-4-3 0 0,4 3 0 15,0 0 0-15,0 0 0 0,-3-6 0 0,3 6 0 16,0 0 0-16,0 0 0 0,0 0 0 0,0 0 0 16,0 0 0-16,0 0 0 0,0 0 0 0,0 0 0 15,0 0 0-15,0 0 0 0,0 0 0 0,0 0 0 16,0 0 0-16,0 0 0 0,0 0 0 0,0 0-12 15,0 0 12-15,0 0-10 0,-8 0 10 0,8 0-10 16,0 0 10-16,0 0-10 0,-3-6 10 0,3 6 0 16,0 0 0-16,0 0-8 0,-4-4 8 0,4 4 0 15,0 0 0-15,0 0 0 0,0 0 0 0,0 0 0 16,-7-6 0-16,7 6-8 0,0 0 8 0,0 0-8 0,0 0 8 16,0 0-8-16,0 0 8 0,0 0-10 15,0 0 10-15,0 0-10 0,0 0 10 0,0 0 0 16,0 0 0-16,0 0-8 0,0 0 8 0,0 0 0 0,0 0 0 0,0 0 0 15,0 0 0-15,0 0 0 0,0 0 0 0,0 0 0 16,0 0 0-16,0 0 0 0,0 0 0 0,0 0 0 16,0 0 0-16,0 0 0 0,0 0 0 0,0 0 0 15,0 0 0-15,0 0 0 0,0 0 0 0,0 0-8 16,0 0 8-16,0 0 0 0,0 0 0 0,0 0 0 16,0 0 0-16,0 0 0 0,0 0 0 0,0 0 0 15,0 0 0-15,0 0 0 0,0 0 0 0,0 0 0 16,0 0 0-16,0 0 0 0,0 0 0 0,0 0 0 15,0 0 0-15,0 0 0 0,0 0 0 0,0 0 0 0,0 0 0 16,0 0 0-16,0 0 0 0,0 0 0 16,0 0 0-16,0 0 0 0,0 0 0 0,0 0 0 15,0 0 0-15,0 0 0 0,0 0 0 0,7 0 0 16,0-3 0-16,-7 3 0 0,0 0 0 0,8-6 0 16,-5 6 0-16,-3 0 0 0,0 0 0 0,0 0 0 15,7-3 0-15,-7 3 0 0,0 0 0 0,0 0 0 0,0 0 10 0,0 0-2 16,0 0-8-16,0 0 12 0,0 0-12 0,0 0 0 15,4-7 0-15,-4 7 0 0,0 0 0 0,0 0 0 16,0 0 0-16,0 0 0 0,3-9 0 0,-3 9-10 16,0 0 2-16,0 0 0 0,7-3 8 0,-7 3 0 15,0 0 0-15,0 0 0 0,4-7 0 0,-4 7 0 16,0 0 10-16,0 0-10 0,0 0 0 0,0 0 0 16,0 0 0-16,0 0 0 0,0 0 0 0,0 0 0 0,0-9 0 0,0 9 0 15,0 0 0-15,0 0 0 0,0 0 0 0,0 0 0 16,0 0 0-16,0 0 0 0,0 0 0 0,0-6 0 15,0 6 0-15,0-3 0 0,0 3 0 0,0 0 0 16,0 0 0-16,0 0 0 0,0 0 0 0,0 0 0 16,0 0 0-16,0-7 0 0,0 7 0 15,0 0 0-15,0 0 0 0,0 0 0 16,-4-9 0-16,4 9 0 0,0 0 0 0,0 0 0 0,0 0 0 0,0 0 0 16,0-3 0-16,0 3 0 0,-3-6 0 0,3 6 9 15,0 0-9-15,0 0 0 0,0 0 0 0,0 0-11 16,0 0 11-16,0 0 0 0,0 0 0 0,0 0 0 15,-4-10 0-15,4 10 0 0,-3-3 0 0,3 3 0 16,-4-6 0-16,4 6 0 0,0-10 0 0,0 10 0 16,-3 0 0-16,3 0 0 0,-4-6 0 0,4 6 0 0,0 0 0 0,0-9 0 15,0 6 0-15,0-7 0 0,0 4 0 0,-3-4 0 16,3 10 0-16,-4-9 0 0,4 3 0 0,-4 3 0 16,4-4 0-16,0 4 8 0,-3-3-8 0,3-3 0 15,0 9 0-15,-4-4 0 0,4-2 0 0,-3-3 0 16,-1-1 0-16,4 4 0 15,-3 3 0-15,3 3 0 0,0-6 0 0,0 6 0 0,0-10 0 0,0 7 0 16,-4-3 0-16,4-4 0 0,4 1 0 0,-4 9 0 16,0-6 0-16,0 3 0 0,0-4 0 0,0 4 0 15,0-6 0-15,0 9 0 0,0-6 0 0,3-4 0 16,-3 7 0-16,4-3 0 0,-4-4 0 16,0 10 0-16,0-6 0 0,0 3 0 0,0-3 0 0,0 6 0 15,-4-3 0-15,4-4 8 0,0 4-8 0,0-3 0 16,-3-4 0-16,3 10 0 0,0-3 0 0,0-3 0 0,3 0 0 15,-3 3 0-15,0-4 0 0,0 7 0 0,-3-3 0 0,3-3 0 16,0-3 0-16,0 5 0 0,-4-2 0 0,1-3 0 16,-1 2 0-16,4 4 0 0,0-3 0 0,0 6 0 15,-3-9 0-15,-1 5 0 0,4-2 0 0,0 6 0 16,-3-9 0-16,-1 6 0 0,4-4 0 0,0 7 0 16,0 0 0-16,0 0 0 0,0 0 0 0,0-9 0 15,0 0 0-15,0 9 0 0,-3-7 0 0,6 4 0 16,-3-3 0-16,0 6 0 0,0 0 0 0,0 0 0 15,-3-10 0-15,3 1 0 0,0 9 0 0,0 0-8 16,0-3 8-16,0 3 0 0,3-6 0 0,-3 6 0 16,0 0 0-16,0 0 0 0,0-10 0 0,0 10 0 15,4-6 0-15,-4 6 0 0,0 0 0 0,0 0 0 16,0 0 0-16,3-3 0 0,-6-3 0 0,3 6 0 16,0 0 0-16,3-10 0 0,-3 10 0 0,0 0 0 15,-3-9 0-15,3 9 0 0,0 0 0 0,0 0 0 16,0 0 0-16,0 0 0 0,0 0 0 0,0 0 0 0,0 0 0 0,0 0 0 15,0 0 0-15,0 0 0 0,0 0 0 0,0 0 0 16,-4-3 0-16,4 3-8 0,0 0 8 0,0 0 0 16,0 0 0-16,0 0 0 0,0 0 0 0,0 0 0 15,0 0 0-15,0 0 0 0,0 0 0 0,0 0 0 16,0 0 0-16,0 0 0 0,-3-7 0 0,3 7 0 16,0 0 0-16,0 0 0 0,-7-3 0 0,7 3 0 0,-4 0 0 0,-3 3 0 15,0 4 0-15,0-4 0 0,-4 6 0 0,4-3 0 16,0-2 0-16,4 5 0 0,-4-3 0 0,0 4-8 15,-1-1 8-15,5 0 0 0,-4-2 0 0,3-4 0 16,1 6 0-16,3-9 0 0,-4 7 0 16,4-7 0-16,-3 9 0 0,3-9 0 0,-7 0 0 15,7 0 0-15,0 0 0 0,0 0 0 0,0 0 0 16,0 0 0-16,0 0 0 0,0 0 0 0,0 0 0 0,0 0 8 16,0 0-8-16,0 0 0 0,0 0 0 0,0 0 0 15,0 0 0-15,3 0 0 0,1-9-9 0,-1 2 9 16,1-2-15-16,-4-1 2 0,7 1 0 0,0 0 0 15,-4-1 13-15,1 1-9 0,3-1 9 0,0 4-8 16,-3-3 8-16,-1 6 0 0,1-4 0 0,3-2-8 16,-4 3 8-16,1 3 0 0,-1-4 0 0,1 4 0 15,-1-3 0-15,1 3 0 0,-4 3 0 0,3-7 0 0,-3 7 0 16,4-3 0-16,-4 3 0 0,0 0-8 0,0 0-3 0,0 0 0 16,7-6 0-16,-7 6 0 0,0 0 11 0,0 0 9 15,0 0-1-15,0 0-8 0,7 6 0 0,-7-6 0 16,7 3-10-16,0 4 10 0,4-4-8 0,-4 3 8 15,-7-6 0-15,0 0 0 0,0 0 0 0,7 3 0 16,0 4 0-16,4-4 0 0,-11-3 0 0,7 6 0 16,0 0 0-16,-7-6 0 0,7 3 0 0,-7-3 0 15,7 7 0-15,-7-7 0 16,0 0 0-16,0 0 0 0,10 3 0 0,-10-3 0 0,0 0-14 0,0 0-2 16,0 0 0-16,0 0 0 15,0 0-76-15,0 0-15 0,0 0-3 0,0 0-1 16,0 0-84-16,0 0-17 0</inkml:trace>
  <inkml:trace contextRef="#ctx0" brushRef="#br2" timeOffset="-150166.55">24430 7681 518 0,'0'0'46'0,"-7"0"-37"16,7 0-9-16,0 0 0 0,0 0 217 0,0 0 42 15,0 0 8-15,0 0 1 0,0 0-176 0,0 0-36 16,0 0-8-16,0 0 0 0,0 0-6 0,0 0-1 16,0 0 0-16,0 0 0 0,0 0 19 0,0 0 3 15,0 0 1-15,0 0 0 0,0 0 8 0,0 0 1 16,3-3 1-16,-3 3 0 0,0 0-12 0,0 0-2 15,0 0-1-15,0 0 0 0,0 0-32 0,0 0-7 0,0 0 0 0,0 0-1 16,0 0-9-16,0 0-2 0,0 0 0 0,-3 9 0 16,-1 0 0-16,1 1-8 15,-4-1 12-15,0-3-4 0,3 7 12 0,1-7 1 16,-1 4 1-16,1 5 0 0,-1-5-22 0,4 2-20 0,-4-5 4 0,4 2 1 16,-3 0 15-16,3 1 0 0,3-4 0 0,-3-6 0 15,0 0 12-15,8 3 3 0,-5 3 0 0,8-2 0 16,-4-4-15-16,0 0-8 0,-7 0 8 0,7-4-13 15,-4-2 13-15,4-3 16 0,-3-1-3 0,3 1-1 16,-3 0 2-16,6 2 0 0,-3-2 0 0,0-1 0 16,-3-2-4-16,3-1-1 0,-4 4 0 0,1 0 0 15,-1-1-1-15,-3 1 0 0,0-1 0 0,-3 4 0 16,-1 3-8-16,1-3 0 0,-4 3 0 0,3-4 0 0,-3 7 0 16,0-3 0-16,0 3 9 0,-4 0-9 0,4 0 8 0,-3 3-8 15,-1-3 10-15,1 7-10 0,-1-7 0 0,4 3 0 16,-4 3 0-16,-3 3 0 0,4-2 0 0,3-4-8 15,0 6 8-15,0-3 0 0,-4 4 0 0,7-1 0 16,-3-6 0-16,7 4 0 0,-3 2 0 0,-1 0-8 16,1 1 8-16,6-4 0 0,-3-6 0 15,4 3 0-15,3 4 0 0,0-4 0 0,0 3 0 0,4-6 0 16,-4 0 0-16,3 0 0 0,4 0 0 0,0-6 0 16,-3 3 0-16,3-4 0 0,-7 4 9 15,4-3-9-15,-1-4 8 0,1 7-8 0,-4-3 8 0,4-3-8 16,-4-1 8-16,0 4-8 0,-4 3 0 0,1-3 0 15,-1 2 8-15,-3 4-8 0,0-6 0 0,0-3 0 0,-3 6 9 0,-4-4-9 16,3 7 8-16,-3-6-8 0,0 3 8 0,4 3-8 16,-4 0 8-16,3 0-8 0,-3 0 8 0,-4 0-8 15,1 0 0-15,3 0 0 0,-4 9 0 0,4-9 0 16,-4 7 0-16,4-4 8 0,0 3-8 0,4-3 0 16,-4 7 0-16,7-10 0 0,-4 6 0 0,1-3-12 15,3-3 12-15,-4 9 9 0,4-9-1 0,0 0-8 16,4 7 0-16,-4-7 0 0,0 0-15 0,3 9 5 15,1-3 10-15,3-3 11 0,-7-3-3 0,0 0 0 16,7 7-8-16,0-7-11 0,4 3 3 0,-1-3 0 16,-10 0 8-16,0 0 0 0,11 0 0 0,-4 0 0 15,-7 0 0-15,0 0 0 0,0 0 0 0,0 0 0 16,10 0 0-16,-3 0 0 0,-7 0 8 0,0 0-8 16,0 0 8-16,0 0-8 0,0 0 10 0,0 0-10 15,4-10 10-15,-4 10-10 0,0-3 10 0,0 3-10 16,0-6 0-16,0 6 0 0,0 0-8 0,-4-9 8 0,1 2 0 0,-1 4 8 15,1-3 0-15,3 6 1 0,-7 0-9 0,0-3-12 16,0-3 2-16,7 6 1 0,-4 0 9 0,-3 6 0 16,0-6 0-16,0 3-8 0,0-3 8 0,0 6 0 15,0-3-9-15,3 4 9 0,1 2 0 0,3-9 0 16,-4 6-9-16,1-3 9 0,3-3 0 0,-4 10 0 16,4-1 0-16,0-9 0 0,0 0 0 0,4 7 0 15,6-4 0-15,-3 3 0 0,0-6 0 0,4 0 0 16,0 0 12-16,-1 0-3 0,1-6-9 0,-4 6 0 15,0-3 0-15,0-4 0 0,0 4 0 0,0-6-11 16,-3 2 11-16,3-2-12 0,-4 6 12 0,1-3 9 16,-1-4-1-16,-3 4-8 0,0 6 8 0,0-9-8 15,0 5 0-15,0-2 0 0,-3 6 0 0,-1-3 0 16,-3-3 0-16,0 6 0 0,7 0 0 0,-4 0 0 16,4 0 13-16,0 0-4 0,-7 6-9 0,0-3-11 0,0-3 3 0,7 0 0 15,0 0 8-15,0 0 0 0,0 0 0 0,0 0 8 16,0 0-8-16,0 0 0 0,0 0 0 0,0 0 0 15,-7 10 0-15,7-10 0 0,0 0 0 0,0 0 0 16,0 0 0-16,0 0 0 0,0 0 0 0,0 0 0 16,0 0 0-16,0 0 0 0,0 0 0 0,-3 6 0 15,3-6-51-15,0 3-5 0,-7 6 0 16,7-2-1-16,0 2-180 0,0 0-36 0</inkml:trace>
  <inkml:trace contextRef="#ctx0" brushRef="#br2" timeOffset="-146954.83">24476 7687 396 0,'0'0'17'0,"0"0"4"0,0 0-21 0,0 0 0 16,0 0 0-16,0 0 0 0,-7 0 83 0,7 0 12 15,0 0 2-15,0 0 1 0,-14 3-23 0,14-3-5 16,0 0-1-16,0 0 0 0,-11 0 3 0,4 0 0 16,7 0 0-16,0 0 0 0,0 0-24 0,0 0-5 15,0 0-1-15,0 0 0 0,0 0-22 0,0 0-5 16,-7 0-1-16,7 0 0 0,-7 6 14 0,7-6 2 15,0 0 1-15,0 0 0 0,-7 0 18 0,7 0 4 16,0 0 1-16,0 0 0 0,0 0 2 0,0 0 1 16,0 0 0-16,0 0 0 0,0 0-10 0,0 0-3 15,0 0 0-15,0 0 0 0,0 0-25 0,0 0-6 16,0 0-1-16,0 0 0 0,0 0-12 0,0 0 0 16,0 0 8-16,0 0-8 0,0 0 0 0,0 0 0 0,0 0 8 0,0 0-8 15,0 0 17-15,0 0 1 0,0 0 0 0,-7 0 0 16,0 0-18-16,7 0 0 0,0 0 0 0,0 0 0 15,0 0 15-15,0 0-1 0,0 0 0 0,0 0 0 16,7 0-4-16,-7 0-1 0,0 0 0 0,0 0 0 16,0 0-1-16,0 0-8 0,0 0 12 0,0 0-4 15,0 0-8-15,0 0 8 0,0 0-8 0,0 0 8 16,0 0 0-16,0 0 0 0,0 0 0 0,0 0 0 16,0 0 12-16,0 0 3 0,0 0 0 0,0 0 0 15,0 0-11-15,0 0-1 0,0 0-1 0,3 7 0 16,-3-7-2-16,0 0-8 0,0 0 12 0,11 3-4 15,-4-3 4-15,0 0 0 0,-7 0 0 0,0 0 0 16,0 0-1-16,0 0 0 0,0 0 0 0,0 0 0 16,7 0 10-16,0 0 3 0,-7 0 0 0,7 0 0 15,4-3-24-15,-8 3-18 0,-3 0 3 0,11-7 1 16,-11 7 23-16,7 0 5 0,-7 0 1 0,7 0 0 16,-7 0-15-16,10 0-18 0,-2 0 4 0,-8 0 1 0,7 0 13 0,-7 0 0 15,0 0 0-15,0 0 0 0,10 7 8 0,-10-7 4 16,0 0 0-16,4 3 1 0,-4-3-13 0,10 0-12 15,-3 9 3-15,-7-9 0 0,0 0 9 0,11 0 12 16,-11 0-2-16,7 0-1 0,-7 0-9 0,7 0 0 16,-7 0 0-16,11 0 0 0,-11 0 0 0,0 0 0 15,0 0 0-15,7 0 0 0,-7 0 0 0,0 0 0 0,0 0 0 0,0 0 0 16,0 0 0-16,0 0 0 0,0 0 0 0,0 0-11 16,10 0 11-16,-10 0 0 15,0 0 0-15,0 0 0 0,0 0 0 0,7 0 0 16,-7 0 8-16,0 0-8 0,0 0 0 0,0 0 0 0,0 0 0 0,7 0 0 15,-7 0 0-15,0 0 0 0,0 0 0 16,0 0 0-16,11 0 0 0,-11 0 0 0,0 0 0 16,0 0 0-16,0 0 0 0,0 0 0 0,0 0 0 0,7 0 0 15,-7 0 0-15,0 0 0 0,11 0 0 0,-11 0 0 16,0 0 0-16,0 0 0 0,0 0 0 0,0 0 0 16,0 0 0-16,0 0 0 0,0 0 0 0,7-3 0 15,-7 3 0-15,0 0 0 0,0 0 0 0,0 0 0 16,7 0 0-16,-7 0 0 0,0 0 0 0,0 0 0 15,0 0 0-15,0 0 0 0,0 0 0 0,0 0 0 0,7-6 0 16,-7 6 0-16,0 0 0 0,0 0 0 0,0 0 0 16,0 0 0-16,10 0 0 0,-3 0 0 0,-7 0 0 0,7 0 0 15,-7 0 0-15,8 0 0 0,-8 0 0 0,10 0 0 16,-10 0 0-16,0 0 0 16,7 0 0-16,-7 0 0 0,0 0 0 0,11 0 0 0,-11 0 0 0,0 0 0 15,7 0 0-15,-7 0 0 0,0 0 0 0,7 0 0 16,0 0 0-16,-7 0 0 0,0 0 0 15,0 0 0-15,0 0 0 0,10 0 0 0,-10 0 0 0,0 0 0 16,0 0 0-16,8 0 0 0,-1 0 0 0,-7 0 0 16,0 0 0-16,7 0 0 0,-7 0 0 0,0 0 0 15,0 0 0-15,0 0 0 0,0 0 0 0,0 0 0 16,0 0 0-16,7 0 0 0,-7 0 0 0,7 0 0 16,-7 0 0-16,0 0 0 0,0 0 8 0,0 0 0 0,7 0 0 0,-7 0 0 15,7 0-8-15,0 0-12 0,-7 0 4 0,7 0 0 16,0 6 8-16,0-6 0 0,-7 0 0 0,7 0-8 15,0 0 8-15,-3 3 0 0,-4-3 0 0,0 0 0 16,0 0 0-16,10 0 0 0,-3 0 8 0,0 0-8 16,-7 0 0-16,7 0 0 0,1-3 0 0,-8 3 0 15,0 0 0-15,7 0 0 0,0 0 0 0,-7 0-8 16,0 0 8-16,7 0 0 0,-4-6 0 0,4 6 0 16,0 0 0-16,-7 0 0 0,0 0 0 0,7 0 0 15,0 0 8-15,-7 0-8 0,0 0 8 0,0 0-8 16,0 0 0-16,0 0 0 0,0 0 0 0,0 0-8 15,0 0 8-15,0 0 0 0,0 0 8 0,0 0-8 16,0 0 0-16,0 0 0 0,0 0 0 0,0 0 0 16,0 0 0-16,0 0-10 0,0 0 10 0,4 0-10 15,3 0 10-15,-7 0 0 0,0 0 0 0,0 0 0 16,7 0 0-16,-7 0 0 0,0 0 0 0,0 0 0 0,0 0 0 0,0 0 0 16,7 0 10-16,-7 0-10 0,0 0 0 0,0 0 0 15,11-3 0-15,-11 3 0 0,0 0 0 0,0 0-10 16,0 0 0-16,0 0 0 15,0 0-13-15,0 0-2 0,0 0-1 0,0 0 0 16,0 0-3-16,0 0-1 0,0 0 0 0,0 0 0 16,0 0-164-16,0 0-33 0</inkml:trace>
  <inkml:trace contextRef="#ctx0" brushRef="#br2" timeOffset="-145019.77">25097 7671 1076 0,'0'0'48'0,"0"0"9"0,0 0-45 0,0 0-12 16,0 0 0-16,0 0 0 15,0 0 103-15,0 0 18 0,0 0 4 0,0 0 1 16,0 0-73-16,0 0-14 0,0 0-3 0,0 0-1 0,0 0-19 0,0 0-4 15,0 0-1-15,0 0 0 0,0 0 15 0,0 0 3 16,0 0 1-16,0 0 0 0,0-9 11 0,0 9 3 16,-4-3 0-16,4 3 0 0,0 0 4 0,0 0 2 15,-7-7 0-15,7 7 0 0,0 0-9 0,0 0-1 16,0 0-1-16,0 0 0 0,-3-3-11 0,3 3-1 16,0 0-1-16,0 0 0 0,-4 0-16 0,4 0-10 15,0 0 12-15,-4 3-12 0,4-3 8 0,-7 0-8 0,7 0 0 0,0 0 0 16,-3 10 0-16,3-10 0 15,-4 6 0-15,4-6 0 0,0 3 0 0,0-3 0 0,0 10 0 0,0-10 0 16,0 0 0-16,0 6 0 0,0-6 8 0,0 0-8 16,0 0 12-16,11 9 0 0,-11-9-1 0,7 0 0 15,4 0 6-15,-4 0 2 0,3 0 0 0,1 0 0 16,-1-6-19-16,-3 3 10 0,4-3-10 0,0 3 8 16,-1-4-8-16,-3 7 0 0,0-3 0 0,4-3 0 15,-4 3 0-15,-7 3 0 0,7-7 0 0,-7 7 0 16,0 0 0-16,0 0 12 0,0 0-4 15,0 0 0-15,0 0 4 0,0 0 1 0,0 0 0 0,0 0 0 16,0 0-3-16,0 0-1 0,0 0 0 0,0 0 0 16,-4-3-9-16,4 3 12 0,-7-6-12 0,4 6 12 15,-4 0-12-15,0 0 8 0,-4 0-8 0,4 0 8 16,0 0-8-16,-4 6 12 0,4-3-12 0,0-3 12 16,0 7-12-16,4-4 0 0,-4 3 0 0,7-6 8 0,-4 3-8 0,4 4 0 15,0-7 0-15,-3 9 0 0,-1 0 0 0,4-9 0 16,4 7 0-16,-1-4 0 0,4 6 0 0,-7-9 10 15,7 6-10-15,0-6 10 0,-3 4-10 0,3-4 0 16,-7 0 0-16,11 0-11 0,-4 0 11 0,3-4 0 16,-10 4 0-16,7-6 8 0,0 6-8 0,-7 0 9 15,0 0-9-15,7-9 10 0,-3 9-10 0,3-10 12 16,-4 4-12-16,-3 6 12 0,4-3-12 0,-4 3 10 16,0-9-10-16,0 9 10 0,0-7-10 15,0 4 8-15,-4-3-8 0,4-4 8 0,0 10-8 0,-7 0 8 16,4-3-8-16,3 3 8 0,0 0-8 0,-7 0 10 0,0-6-10 0,0 12 10 15,7-6-10-15,-7 3 0 16,-4-3 0-16,4 10 0 0,0-4 0 0,0-3 0 16,3 4 0-16,-3 2 8 0,4-6-8 0,-4 3 8 0,7-6-8 15,-4 10 8-15,4-1-8 0,0-9-14 0,0 10 3 0,0-4 1 16,0-6 10-16,0 3 9 0,0-3-1 0,4 6-8 16,3 4 8-16,3-10-8 0,-10 0 0 0,7 0 0 15,0 0 0-15,4 0 0 0,-4-7 8 0,0 4-8 16,4 3 0-16,-4-6 8 0,-7 6-8 0,7-3 0 15,-7 3 8-15,7-6-8 0,0 2 0 0,-7 4 0 16,7-6 10-16,-7 6-10 0,4-9 8 0,-4 9-8 16,3-10 10-16,-3 10-10 0,0 0 12 0,-3-6-12 15,3 6 19-15,-4-3-3 0,1-3-1 0,3 6 0 16,0 0-15-16,-8 0 8 0,1 0-8 0,4 0 0 16,-4 0 8-16,7 0-8 0,-7 6 0 0,3-6 0 15,-3 3 0-15,7-3 8 0,0 0-8 0,0 0 0 16,-3 6 0-16,3-6 0 0,0 0 0 0,-4 10 0 15,4-1 0-15,0-9 0 0,0 0 0 0,0 6 0 0,0-6 0 16,7 4 0-16,-7 5 0 0,4-3 0 0,3 4 0 16,-7-10 8-16,7 0-8 0,-7 0 0 0,7 9 0 0,3-9 0 15,-10 0-9-15,8 0 9 0,-1 0-24 0,0 0 0 16,-7 0 1-16,7 0 0 16,0 0-69-16,0-3-13 0,0-3-3 0,-4-4-1062 0</inkml:trace>
  <inkml:trace contextRef="#ctx0" brushRef="#br0" timeOffset="-136583.97">7902 9728 864 0,'0'0'76'0,"-7"-6"-60"16,0 6-16-16,-3-6 0 0,2 3 280 0,5 3 54 16,-8 0 10-16,4 3 3 0,0-3-278 0,0 6-55 15,0-6-14-15,-3 0 0 0,-1-6 0 0,-3 6 0 16,3 0 0-16,-3 0 0 0,4 0 0 0,3 0 0 15,-4 0 0-15,-3 6 0 0,3-6 0 0,-3 0 0 16,7 6 8-16,0-3-8 16,-7-3 0-16,10 7 0 0,-3-4 0 0,0-3 0 0,4 9 0 0,3-9-10 15,0 0 10-15,0 10-8 0,3-4 8 0,4 3 0 16,0 1 8-16,4-1-8 0,3 1 35 0,7-4 2 16,4 3 1-16,7-6 0 0,7 4-29 0,-1-7-9 15,-2 0 0-15,6 0 0 0,-3-7 16 0,3 4-3 0,-3-3-1 0,7 3 0 16,-4-3-12-16,-3-4 0 15,-4 7 0-15,-3-3 0 0,0 3 0 0,-8-4 0 0,-6-2 0 0,0 3 0 16,-4 6 0-16,-11-3 12 0,-3 3-1 0,0 0-1 16,-3-7 9-16,-15 4 1 0,4-3 1 0,-7 6 0 15,-11 0-21-15,-3 0 9 0,3 6-9 0,-7-3 0 16,0 4 0-16,-3-4 0 0,0 3 0 0,-4-3 0 16,4 3 0-16,-8 4-14 0,4-4 1 0,-3-3 0 15,3 3 34-15,0 4 7 0,4-7 2 0,3 3 0 16,0-3-22-16,4 7-8 0,3-4 0 0,4 3 9 15,-4 1-9-15,11-4 0 0,3-3 0 0,1 4 0 16,3-4 0-16,10-3 0 0,-6 0 0 0,10 0 0 16,0 0-12-16,10 6-4 0,1-6 0 0,3-6-1 15,7 6-2-15,0-3 0 0,7-4 0 0,-3 4 0 0,3-3 19 16,4-4 0-16,3 1 0 0,-3 3 0 16,3-4 0-16,1 1 0 0,-1 0 0 0,-3-1 0 0,3 1 0 0,-7-1 0 15,-3 1 0-15,0 3 0 0,-1-4 0 0,-6 1 0 16,0 6 0-16,-4-4 0 0,0 4 0 0,0-3 0 15,-7 0 0-15,4 3 0 16,-4 3-35-16,3 0 0 0,-10 0 0 0,7 0-641 16,-7 0-129-16</inkml:trace>
  <inkml:trace contextRef="#ctx0" brushRef="#br0" timeOffset="-135839.33">7948 7386 864 0,'0'0'38'0,"0"0"8"0,0 0-37 0,0 0-9 15,0 0 0-15,0 0 0 0,0 0 136 0,0 0 24 0,-3 0 6 0,-4 6 1 16,-4-6-147-16,4 10-28 15,-7-4-7-15,-4-3-1 0,0 6 16 0,1 1 0 0,-8-1 0 0,8-3-9 16,-5-2 24-16,-2 2 5 0,6-6 0 0,-7 9 1 16,-3-2 40-16,3-4 8 0,-3-3 2 0,0 0 0 15,3 0 3-15,-3 0 1 0,3 6 0 0,-3-6 0 16,3 0-24-16,-6 0-5 0,2 3-1 0,1-3 0 16,-4 0-29-16,8 6-7 0,-4-3-1 0,3 7 0 15,0-4-8-15,8 4 0 0,-1-1 0 0,11-3 0 16,-4 4 0-16,4-7 0 0,4 6 0 0,3-9 0 15,10 6 0-15,1 4 0 0,6-7 0 0,5 3 8 16,2-6 7-16,5 7 1 0,2-14 0 0,1 7 0 16,0 0-25-16,3-6-5 0,0 3-1 0,1-7 0 15,-1 4 15-15,4-3 16 0,-4-1-3 0,0 1-1 16,-3 0-12-16,-4-1-8 0,4 4 8 0,-7-4-13 16,3 1 31-16,-3 0 6 0,-1-1 2 0,-3 1 0 0,-3-1-4 0,0 1-1 15,3 0 0-15,-14-1 0 0,4 1-9 0,-8 3-1 16,4-4-1-16,-7 10 0 0,-3 0 9 0,-4-6 1 15,-8 6 1-15,-6 0 0 16,-7 6-69-16,-7 4-15 0,-4-1-2 0,-10 0-981 0</inkml:trace>
  <inkml:trace contextRef="#ctx0" brushRef="#br0" timeOffset="-122265.24">17805 14391 1267 0,'0'0'112'16,"0"0"-89"-16,7-3-23 0,0-3 0 15,-7 6 160-15,7 0 28 0,-7 0 6 0,0 0 1 16,0 0-145-16,0 0-29 0,0 0-5 0,0 0-2 16,0 0 4-16,0 0 1 0,-11 0 0 0,-3 0 0 0,-3 0 21 0,-5 6 5 15,1-6 1-15,-7 3 0 16,-7-3-4-16,-1 0-1 0,-2 0 0 0,-8 0 0 0,-4 7 7 0,-3-7 2 15,-7 3 0-15,1 3 0 16,-1-6-20-16,-7 9-4 0,-1-9-1 0,-2 10 0 16,-4-4-5-16,0 3 0 0,0 1-1 0,3-1 0 15,1 1 5-15,-1 8 0 0,0-8 1 0,1 6 0 0,-4-1 7 0,3-2 0 16,4 2 1-16,4-5 0 0,-1-1-25 0,4 7-8 16,0-4 0-16,4-2 0 0,-1-1 0 0,4-2 0 15,4 2 8-15,0 0-8 0,6-2 0 0,5-4 0 16,2 3 8-16,1-3-8 0,7 3 0 0,0-2 0 15,3-4 8-15,0 6-8 0,8-6 8 0,-5 0-8 0,8 0 9 16,0 0-9-16,4 0 16 0,-1 0-4 0,4 0 0 0,0 0 0 16,7 0 0-16,0 0 0 0,0 0 0 0,0 0 0 15,3-10-12-15,4 4 0 0,1-3 0 0,2 6 0 16,4-4 0-16,-3-2 0 0,-1 3 0 0,4 3 0 16,1-4 0-16,-1 4 0 0,0-3 0 0,-4-4 0 15,5 7 0-15,-1-3 0 0,3-3 0 0,-3-1 0 16,0 4 0-16,1-3 0 0,2-1 0 0,-3 1 0 15,4 6 0-15,-4-7 0 0,7-2 0 0,-3 2 0 16,-4 1 0-16,0-1 0 0,0-2 0 0,0-1 0 16,0 4 0-16,4 0 8 0,-7-4-8 0,3-3 0 15,-4 7 0-15,1 0 0 0,0-1 0 0,-4 1 0 16,3 2 0-16,-6-2 0 0,-4 0 0 0,0 9 0 16,0 0 10-16,0-7-10 0,-7 4 10 0,0-6-10 15,0 9 0-15,-8-6 0 0,5 6 0 0,-4 0 0 0,-4-4 8 0,4 8-8 16,-4-4 0-16,4 0 0 15,-3 0 0-15,-1 6 0 0,-3-6 0 0,7 3 0 0,-4 3 0 0,4-6 0 16,0 3 8-16,0 4-8 0,0 2 0 0,-1-3 0 16,5-3 0-16,-4 7 0 0,0-4-9 0,0 4 9 15,-4-1 0-15,4-3-9 0,-4 4-2 0,1-1 0 16,2 0 0-16,5-5 0 0,-4 5 11 0,3-3 0 16,1 4 0-16,3-1 0 0,-4 0 12 0,7-2 2 15,1 2 0-15,3 1 0 0,0-1-14 0,3 0 9 16,1 7-9-16,-1-3 8 0,5 2 6 0,2 1 1 15,4-4 0-15,-3 4 0 0,-1-3-15 0,4 2 0 16,1 4 0-16,2-3 0 0,-3 3 0 0,4 0 0 16,3-10 0-16,0 7 0 0,0 2 0 0,1-8-15 15,-1 6 5-15,0-7 1 0,4 7 9 0,-1-4 0 16,-2-2 0-16,-5 8 0 0,1-8 0 0,-4 5 0 0,4 4 0 0,-4-3 0 31,0 0-86-31,0 2-18 0,-4-5-4 0,-6 3-1182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50:14.2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25707 6404 1666 0,'0'0'74'0,"-7"0"15"0,7 0-71 0,-7 0-18 0,0 0 0 0,7 0 0 16,0 0 56-16,0 0 8 15,0 0 2-15,0 0 0 0,0 0-39 0,0 0-8 0,10-9-2 0,1 9 0 16,3 0 0-16,0-3 0 0,7-3 0 0,0 6 0 16,1-4-17-16,6 4 0 0,0-6 8 0,7 6-8 15,1-3 29-15,2-3 3 0,1 6 0 0,4 0 0 16,2-3 8-16,1-4 1 0,-3 7 1 0,6 0 0 16,0 0-5-16,8 0-1 0,-1-6 0 0,4 6 0 15,0-3-14-15,0 3-3 0,4 3-1 0,-1-3 0 0,-3 0-10 0,0 6-8 16,7-6 9-16,-3 0-9 0,3 0 0 0,3 0 0 15,-3 7 0-15,0-4 0 0,0-3 0 0,0 6 8 16,-3-3-8-16,3-3 0 0,-4-3 0 0,4 3 9 16,-7-6-9-16,0 6 8 0,-7 0-8 0,-3-3 0 15,-4-4 0-15,-1 1 0 0,1-3 0 16,0 9 0-16,0-3 0 0,0-4 0 0,-4-2 0 0,1 6 0 16,-1-4 0-16,-7-2 0 0,-3 3 0 0,0 3 8 15,-4-4-8-15,-3-2 8 0,-4 6-8 0,0-3 8 16,-7 2-8-16,-3-2 8 0,-1 3-8 0,1-3 0 15,-8 3 0-15,-3 3 0 0,7-7 0 0,-7 7 0 16,0 0 8-16,0-9-8 0,0 9 0 0,-3-6 0 16,3-4 8-16,-4 1-8 0,1 6 8 0,-4-7 0 15,3 4 0-15,1-3 0 0,-4-1 9 0,3 4 2 0,-7-3 0 0,4-1 0 16,-3 7-5-16,3-3-1 0,-7-4 0 0,0 1 0 16,-4 3-13-16,-3-4 0 0,-7 7 0 0,3-3-10 15,0-4 10-15,0 10 0 0,1-9 8 0,-4 9-8 16,3-9 0-16,0 9 0 0,0-7 0 0,4 7-8 15,4 0 8-15,-1 0 0 0,4 0 8 0,3 0-8 16,4 0 0-16,-3 0 0 0,3 0 0 0,7 0 0 16,0 0-12-16,0 0-8 0,0 0 0 0,7 10-1 15,3-4-5-15,4 3-1 16,0-2 0-16,11-4 0 0,0 3 15 0,7-3 2 0,3 3 1 0,0-2 0 16,0 2 9-16,4 3 0 0,0-2 0 0,-4-4 0 15,4 6 0-15,-7-3 0 0,3 4 0 0,-3-7 0 0,-4 6 0 16,0-2 8-16,4 2-8 0,-7 0 8 15,0-2-8-15,-1-4 0 0,-3 6 0 0,-7 1 0 16,1-4 0-16,-5-3 0 0,-6 3 0 0,-4-6 0 16,3 10 0-16,-6-1 8 0,-4-3 0 0,0-2 0 15,-8 5 11-15,1-3 2 0,-3-3 1 0,-1 4 0 0,-3-4-10 0,0 3-3 16,0-6 0-16,-1 0 0 0,-2 9-9 0,3-9 8 16,-4 10-8-16,0-4 8 0,0-3-8 0,-3 4 0 15,0-4 0-15,3-3-11 16,-3 6-80-16,0 3-16 0,3-2-3 0,-3 2-963 0</inkml:trace>
  <inkml:trace contextRef="#ctx0" brushRef="#br0" timeOffset="931.09">25658 7875 1494 0,'-29'-9'66'0,"15"2"14"0,-3 4-64 0,-5 3-16 0,5-6 0 0,-1 6 0 0,0 0 41 0,1 0 6 15,3 0 1-15,3 0 0 0,1 0-12 0,10 0-1 16,0 0-1-16,0 0 0 0,0 0-22 0,0 0-4 15,10 0 0-15,1 6-8 0,-1-6 9 0,8 10-9 16,3-10 0-16,4 9 9 0,3-9 13 0,4 6 2 16,0-3 1-16,6-3 0 0,1 10 2 0,3-10 0 15,1 6 0-15,6-3 0 0,4-3-4 0,0 0-1 16,-4 0 0-16,4 0 0 0,0 0-2 0,4-3 0 0,-4 3 0 0,3 0 0 16,1-6 2-16,2 6 0 15,5-10 0-15,-1 10 0 0,1-9 0 0,-1 9 0 0,-3-3 0 0,4-3 0 16,-1 6-7-16,4 0-2 0,4-7 0 0,0 4 0 15,3 3-13-15,-4 0 8 0,-3-6-8 0,0 6 0 16,-3-3 0-16,3-3 0 0,-4 6 0 0,1-4 0 16,3-2 8-16,-7 3-8 0,-7-3 0 0,-4 3 0 15,-7-4 0-15,4 4 0 0,-7-3 0 0,0 0 0 16,3 3 25-16,-6-4 12 0,2 4 3 0,-2-3 0 16,-5 3-29-16,1-4-11 0,0-2 8 0,-4 9-8 15,-3-9 0-15,-1 2 0 0,-2 4 0 0,-1 3 0 16,-4-6 12-16,-2-3-4 0,-5 9 0 0,1-10 0 15,-4 10-8-15,-4-9 0 0,-3 9 9 0,0 0-9 16,-3-3 10-16,-1-4-2 0,-3-2-8 0,-3 0 12 16,-4 2 18-16,-1-2 3 0,1 6 1 0,-3-4 0 0,-1-2-22 0,0 0-12 15,4 2 12-15,-3 4-12 0,-1-3 12 0,-3-3-4 16,3 5 0-16,-3-2-8 0,3-3 10 0,1 9-10 16,-4-10 8-16,6 10-8 0,5-9 0 0,-1 9 0 15,4-6 0-15,0 6 0 0,0-4 0 0,7 4-9 16,0 0 0-16,0 0 0 15,0 0-31-15,7 4-5 0,7-4-2 0,-3 6 0 0,7-3 27 0,-4 3 6 16,3-6 1-16,4 7 0 0,-3-4 13 0,0 6-9 16,-1-9 9-16,5 10-8 0,2-10 8 0,-3 9 0 0,1-3 0 0,-1-6 0 15,0 10 0-15,0-1 0 16,0-3 0-16,-3-3 11 16,3 4-31-16,-3 2-7 0,-1-6-1 0,1 7 0 0,0-4 45 0,-1 3 9 0,-3 1 2 0,0-1 0 15,-3 1-28-15,-4-1 0 0,0 0 0 0,-3 4 0 16,-4-4 0-16,0 1 0 0,-4 2 0 15,-3-5 0-15,0 2 10 0,0 0-10 0,-7 1 12 0,3-1-12 16,-3 1 0-16,0-1 0 0,-4-3 0 0,-3 4 0 31,0-1-59-31,0 0-18 0,0-2-4 0,0-4-626 0,-4 6-125 0</inkml:trace>
  <inkml:trace contextRef="#ctx0" brushRef="#br0" timeOffset="1791.46">25689 9562 2300 0,'0'0'51'0,"0"0"10"0,0 0 3 0,0 0 0 0,7 0-52 0,4 6-12 0,3-6 0 0,0 4 0 16,4-4 0-16,3 0 0 0,4 0 0 0,3 6 0 15,0-3 0-15,11-3 0 0,3 0 0 0,4 0 0 16,3 0 0-16,4 6 0 0,0-6-12 0,0 3 12 16,0 4-12-16,4-7 12 0,-1 0-12 15,4-7 12-15,0 7 0 0,3-3 0 0,-3 3 0 0,-3-6 0 16,3 6 0-16,-7-3 0 0,3-3 0 0,-3-4 0 15,4 1 0-15,-1-1 9 0,4 4 1 0,0-3 0 16,3 5 2-16,-6-5 1 0,-4 3 0 0,-4 3 0 16,4-4-13-16,0-2 0 0,-4 3 0 0,4 3 0 0,-3-4 9 0,3-2-9 15,-4 0 8-15,-3-1-8 0,0 7 0 0,-7-3 0 16,-4-4 0-16,0 1 0 0,-7 3 0 0,1 6 10 16,-5-10 1-16,1 1 0 0,-7 6-11 0,-1-4 0 15,1 4 0-15,0-3 0 0,-4 0 0 0,0 3 0 16,0-4 11-16,-4 7-11 0,1-3 0 0,0-3 0 15,-1 6-11-15,-3-3 11 0,-7 3 16 0,0 0 12 16,0 0 1-16,0 0 1 0,0 0-22 0,0 0-8 16,4-7 0-16,-4 7 0 0,-4-9 15 0,-3 9-3 0,0-9-1 15,0 6 0-15,-3-4-3 0,-8-2-8 16,4 3 12-16,-4 2-4 0,0-5-8 0,-3 3 12 16,-3-4-12-16,6 7 12 0,-3-3 0 0,0-3 0 0,3 9 0 0,0-7 0 15,1 4 12-15,3-3 4 0,0 6 0 16,-1 0 0-16,8 0-28 0,0 0-20 0,0 0 3 15,7 0 1-15,0 0-3 0,0 0 0 0,0 0 0 16,4 9 0 0,-4-9-21-16,7 7-5 0,3 2-1 0,1 0 0 0,7-2 46 0,-4-4 18 0,0 3-1 0,7-3 0 15,-3-3-17-15,3 6-19 0,4-2 4 0,-4-4 1 16,3 6 14-16,-2 3 0 0,2-9-10 0,-6 10 10 16,3-1 0-16,-7 0 0 0,4 1 0 0,-4-1 0 15,0-2 0-15,-3 8 0 0,-4-2 0 0,0-4 8 16,-4 1-8-16,-3 5-9 0,4-5 9 0,-1 5-13 15,1-5 4-15,-4 2 1 0,-7-5 0 0,0 2 0 16,-7 0-79-16,-1 1-15 0,-9 5-3 0,-4-5-850 16</inkml:trace>
  <inkml:trace contextRef="#ctx0" brushRef="#br0" timeOffset="3047.73">8781 9622 1382 0,'0'0'123'0,"3"-7"-99"16,4-2-24-16,-7 9 0 0,0 0 104 0,7-6 15 16,4 3 3-16,-4-4 1 0,0 7-99 0,14-3-24 15,-14 3 0-15,-7 0 0 0,11 0-11 16,-4 0 1-16,-7 0 0 0,0 0 10 0,0 0 12 0,0 0-2 15,0 0-1-15,0 0-9 0,0 0-9 16,-4 10 9-16,1-7-13 0,-1 3 26 0,-3 3 6 0,-7-2 1 0,0-4 0 16,-4-3 44-16,4 0 10 0,-10 0 2 0,-1 0 0 15,0-3 13-15,0-4 3 0,4 7 1 0,-10-3 0 16,2-3-54-16,-9-3-11 0,2 2-3 0,-6 4 0 16,-4-6-12-16,-3 3-2 0,-4-4-1 0,0 7 0 15,-7-3-10-15,0-4 0 0,-7 10 0 0,7-6 0 16,-18 6 0-16,4 0 0 0,-3 0 0 0,-1 6 0 15,0 4 0-15,4-10 0 0,0 9 0 0,0-9 0 16,0 6 0-16,3-2 8 0,1-4-8 0,3 6 8 0,7-3 0 16,0-3-8-16,0 0 12 0,4 0-4 15,-1 6 0-15,1-6 0 0,3 0 0 0,3 0 0 16,1 3 0-16,3 4 0 0,0-7 0 0,4 3 0 16,0 3-8-16,-1-6 0 0,1 0 0 0,0 6 8 0,-1-3-8 15,4-3 0-15,1 7 0 0,-5-4 0 16,1 3 0-16,7-3 0 0,-8 4 0 0,5-4 0 0,2-3 0 15,8 6 0-15,-4-6 0 0,4 3 0 0,3 3 0 0,1-6 0 16,6 0 0-16,-3 0 0 0,7 0 0 0,0 0 0 16,3 0 9-16,0 0-9 0,8 0 0 0,3 0-15 15,-4 0 3-15,4 0 0 0,0 0-9 0,0 0-2 16,0 0 0-16,0 0 0 0,15-6 4 0,-5 3 1 16,4 3 0-16,4 0 0 0,3-6 18 0,0 6-10 0,7-3 10 0,1-4-8 15,2 4 8-15,1-3 0 0,7-4 0 0,-7 7 0 16,3-3 0-16,-7-3 0 0,4-1 0 0,0 4 0 15,-4-3 0-15,4 5 0 0,-8-5 0 0,5 0 0 16,-5-4 0-16,-6 4 0 0,3 5 0 0,0-5 0 16,-3-7 0-16,0 7 0 15,-11 0 0-15,3 2 0 0,1-2 0 0,-4 6 8 0,0-3-8 16,-7 2 0-16,0 4 10 0,0-6-2 0,0 6-8 0,-7-9 12 16,-4 9-4-16,1 0 0 0,-4 0-8 0,-4 6 12 15,0-3-12-15,-6 7-8 0,-5-1 8 0,-2 0-13 16,-5-2 13-16,1 2-12 0,-4 0 12 0,4 1-12 15,0 5 12-15,-8-5 0 0,1-1-10 0,7 10 10 16,-1-9 0-16,-2-1 0 0,2 7 0 0,1 2 0 16,3-2 0-16,-3-3 0 0,7 2 0 0,-7 1 0 15,3-3 0-15,4-4 0 0,-4 7 0 0,7 2 0 0,7-2 0 0,-3-3 8 16,7-4 2-16,-3 7 0 0,2 3-10 0,12-4 0 16,-4 4 0-16,3-3 0 0,4 3 0 0,11-1 0 15,0 1 0-15,3 0 0 0,-4-3 0 0,15 3 0 16,-7-4 0-16,10-2 8 0,11 2-8 0,-4 4-16 15,0-9 4-15,4-1 1 16,7-3-32-16,-4-6-6 0,4 0-2 0,3-6 0 16,1-3-143-16,3-1-29 0</inkml:trace>
  <inkml:trace contextRef="#ctx0" brushRef="#br0" timeOffset="3917.01">8340 8135 57 0,'7'0'0'0,"0"-3"0"0,-7 3 0 0,3 0 0 16,4-6 254-16,-7 6 46 0,7 0 8 0,-7 0 3 16,0 0-207-16,0 0-42 0,0 0-8 0,0 0-2 15,0 0 31-15,-10-3 5 0,-4-3 2 0,3 6 0 0,1 0-15 16,-1-4-3-16,-7 4-1 0,-3 0 0 0,-4 0-34 15,1 0-6-15,-4 0-2 0,-4 0 0 0,0 0-29 0,4 0 8 16,-11 0-8-16,0 4 0 0,-3-8 0 0,-4 4 0 16,0-6 0-16,-7 6 0 0,0 0 8 0,-3-3 1 15,-1 3 1-15,-3-6 0 0,1 6 5 0,-1 0 1 16,-7 6 0-16,-1-3 0 0,1-3-6 0,-3 10-1 16,3-1 0-16,-7 0 0 0,7-2-1 0,-4 2-8 0,-3 0 12 0,0 1-4 15,7-4 13-15,0 4 3 0,0-7 0 0,3 6 0 16,4-3-4-16,1 4 0 0,-9-4 0 0,9-3 0 15,-1 3-4-15,7-2-2 0,-4-4 0 0,8 0 0 16,3 0 4-16,0 0 1 0,4 0 0 0,6 0 0 16,-2-4-7-16,2-2 0 0,1 6-1 15,3-3 0-15,4-3-11 0,-7 6 0 0,0 0 0 16,10-7 0-16,-7 4 0 0,7 3 0 0,4-6 0 0,4 6-11 16,-5-9 11-16,5 9 0 0,6-3 0 0,1-4 0 15,-4 4 0-15,6-3 0 0,5-4 0 0,3 7 0 16,0-3 0-16,0-3-10 0,3 2 10 0,5 4-10 15,6-6 0-15,3-1 0 0,1-5 0 0,7 5 0 16,-4 1 10-16,3-1 0 0,8-5-9 0,-4 5 9 16,4 1 0-16,0-7 0 0,0 4 0 0,-4 2 0 15,0-5 0-15,0 5 0 0,-3 4 0 0,0-3 0 0,-8 5 0 0,1-2 13 16,0 3-1-16,-4-3-1 16,-4 6-11-16,1-3-16 0,-4-4 4 0,-7 7 1 0,0 0 11 0,0 0 0 15,0 0 0-15,0 0 0 0,0 0 0 0,0 0 0 16,0 0 0-16,0 10 0 0,-11-4 0 0,1-3 0 15,-4 3 0-15,0 4 8 0,-4-1-8 0,-3 1 0 16,0 5 0-16,-1-2 0 0,-9 3 0 0,-5 2 0 16,1 1 0-16,-7 0-8 0,0 3 8 0,-1 0 0 15,-3 3 0-15,0 0 0 0,8-3 0 0,-1 3-8 16,4 3 8-16,3-3 0 0,-3 4 0 0,6-4 0 16,5-6 0-16,-5-1 0 0,12 7 0 0,3-9 0 15,3-3 0-15,-3 2 0 0,10 1 0 0,1-3 0 16,6-4 0-16,1 7 0 0,10-1 0 0,-3-2 0 15,3 3 0-15,3-4 0 0,5-2 0 0,2 5 0 16,1-5 0-16,7-4 0 16,3 3-112-16,7-6-18 0,1-3-3 0,6-3-811 0</inkml:trace>
  <inkml:trace contextRef="#ctx0" brushRef="#br0" timeOffset="4780.14">8759 6194 1728 0,'0'0'153'15,"-7"0"-122"-15,7 0-31 0,-7 3 0 0,0-3 69 0,0 0 8 16,7 0 2-16,-7 10 0 0,0-10-63 0,0 6-16 16,0-3 0-16,7-3 0 0,0 0 0 0,-3 6 0 15,-5-2-13-15,1-4 4 0,4 0 9 0,3 0 0 16,-11 0-9-16,4 6 9 0,0-6-18 0,-3 0 1 16,-1 0 0-16,-3 0 0 0,3 0 17 0,-6 0 9 15,-1 0-1-15,-3 3 0 0,-4 3 28 0,-3 1 4 16,0-4 2-16,-8 3 0 0,-2-3 8 0,-1 3 2 0,-7-2 0 0,0 2 0 15,-3-3-30-15,-1 3-6 0,-3-3 0 0,4 4-1 16,-4-4-15-16,-7 3 11 0,0 0-11 0,-3-3 10 16,-4-3-10-16,0 0 0 0,0 0 0 15,-4 0 0-15,-3 0 0 0,3 0 8 0,-6 7-8 16,-1-4 0-16,1-3 0 0,-1 0 0 0,-3 6 8 16,7-3-8-16,-7-3 0 0,10 7 0 15,-3-4 0-15,7 3 0 0,3-6 0 0,4 3 10 0,0-3-2 0,4 6-8 16,0-6 27-16,-1 0-2 0,-3 0 0 0,4 10 0 15,-4-10-33-15,3 9-8 0,-3-9 0 0,7 6-1 16,4-2 29-16,-7 2 5 0,6-6 2 0,4 0 0 16,-3 0-19-16,10 0-16 0,4 0 4 0,0-6 0 15,-1 6 12-15,12 0 15 0,-8-4-3 0,14-2-1 16,-6 6-11-16,6-3 0 0,0-3 0 0,8 3 0 0,-4-4 0 16,3 1 0-16,4 3 0 0,0-3 0 0,7 6-12 0,0 0-7 15,-4 0-1-15,4-10-1 0,4 7 9 0,3-6 1 16,4 2 1-16,3-2 0 0,3-7 10 0,1 7 0 15,7 0-9-15,6-4 9 0,5-3-9 0,-1 1 9 16,4 2-12-16,0-3 12 0,3-2 0 0,0 2 0 16,1-3 0-16,-1 0 0 0,-3 4 0 15,10-4 0-15,-10 0 0 0,7 0 0 0,-11 0 0 0,7 1 0 16,1-4 0-16,-8 3 0 0,-3 0 0 16,-4 3 0-16,0-3 0 0,-3 7 0 0,-4-4 0 0,-3 1 0 15,-1 2 0-15,-10 4 0 0,0 2 0 0,-3-2 0 16,3 0 0-16,-7 9 0 0,0 0 8 0,-7 0-8 15,-4-7 0-15,-3 14 9 0,-3-4-9 0,-12 12 0 16,-2-5 0-16,-5 9 0 0,1 6 0 0,-11 0 0 0,-7 3 0 16,7 0 0-16,-3-3 0 0,-4 3 0 0,11-2 0 0,-8 2 0 15,5-3 24-15,2 3 7 0,1 0 1 0,-4-3 0 16,11 4-8-16,-1 5-2 0,8-6 0 0,-4-3 0 16,4 4-22-16,4 5 0 0,2-6 0 0,8 7 0 15,-3-1 0-15,10-5 0 0,0-1 0 0,7 3 0 16,7-3 0-16,0 1 0 0,3-1 8 0,8 3-8 15,7-3 0-15,6-3-18 0,12 4 3 0,2-1 1 16,5-3-122-16,-1 3-25 0</inkml:trace>
  <inkml:trace contextRef="#ctx0" brushRef="#br0" timeOffset="6929.84">15201 16461 1555 0,'0'0'138'16,"0"0"-110"-16,11 0-28 0,-1 0 0 15,4-10 166-15,11 10 28 0,3-3 6 0,8-3 0 0,6-3-154 0,4 2-31 16,0 4-7-16,7-3 0 16,7-3-8-16,0-1 0 0,0 1 0 0,3 6 0 15,4-4-9-15,-3 1-3 0,-1 3-1 0,1-3 0 16,3 3-13-16,0 3-2 0,-4-7-1 0,4 7 0 16,0 0 29-16,4 0 0 0,-4 0 0 0,0 0 0 0,7 0 16 15,0 0 10-15,11 0 2 0,-1-9 0 0,-3 6 29 0,11-7 7 16,3-5 0-16,4 5 1 0,4-5-36 0,-5 2-7 15,-2-9-2-15,-1 3 0 0,0 0-20 0,-3 1 9 16,-1 2-9-16,-6 7 0 0,-4-4 0 0,-7-3-11 16,0 7 0-16,-10 3-744 15,-4 6-149-15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50:47.1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4664 11143 1864 0,'-25'-10'83'0,"14"10"17"0,1 0-80 0,-4 0-20 0,3 0 0 0,1 0 0 15,3 0 15-15,7 0-1 16,0 0 0-16,0 0 0 0,0 0-14 0,0 0 0 16,0 0 0-16,0 0 0 0,0 0 0 0,0 0 0 15,7 10 9-15,3-4-9 0,1-3 0 0,-1 3 0 0,4-3 0 16,1 4 0-16,2 2 0 0,1-3 0 0,-1 4 0 16,8-7 0-16,0 6 0 0,0-2 0 0,3-4 12 0,4 9-4 15,6-2 19-15,1-1 3 0,3 0 1 0,-3 4 0 16,11-7-15-16,-4 4-2 15,-1-1-1-15,5 0 0 0,-11-2 6 0,3-4 1 0,0-3 0 0,1 0 0 16,-1 0 2-16,0 0 1 0,-3 0 0 0,7 0 0 16,-11-3-3-16,4 3 0 0,-4-7 0 0,1 7 0 15,-8-3-9-15,-4-3-3 0,5 6 0 0,-8-3 0 16,0-3-8-16,0-4 8 0,0 4-8 0,-3-3 8 16,3 5-8-16,0-11 0 0,4 5 0 0,0-5 8 0,-8 5-8 15,8-9 0-15,0 7 0 0,-4-4 0 16,0 1 0-16,-3 2 0 0,-1 4 0 0,1-7 0 0,0 10 0 0,-8-4 0 15,4 7 0-15,-10-6 0 0,3-1 0 16,0 1 0-16,-7-7 0 0,7 10 0 16,-14-3 12-16,3-1-2 0,1 1-1 0,-8-1 0 0,4 1 10 15,-3 0 1-15,3-1 1 0,-11 1 0 0,0-7-21 16,1 7-20-16,-1-7 4 0,4 7 1 0,-7-1 15 0,7-2 0 16,-7-4 0-16,6 6 0 15,1 4 0-15,4-3 0 0,-8-1 0 0,4 7 0 0,0-6 0 0,3 3 0 16,8-1 0-16,-11 4-9 0,3 3 9 0,4-6 0 15,3 6 0-15,4 0-8 0,-7 0 8 0,7 0 0 16,0 0 0-16,0 0-8 0,0 0 8 0,0 0-8 0,0 0 8 0,7 6-8 16,4 4 8-16,-4-4-10 0,4-3 10 0,6 3-10 15,1-3 10-15,3 4 0 0,0-4-9 0,4 3 9 16,3-3 0-16,4 3 0 0,-4 4 0 0,-3-1 0 16,7 1-9-16,-8-1 9 0,1 1 0 0,-4 5 0 15,4-5 0-15,0 8-8 0,-11-8 8 0,3 6 0 16,1-7 0-16,-4 7 0 0,0-4 0 0,0 4 0 15,-3-7 0-15,-1 7 0 0,-2-4 0 0,2-2 0 16,4-1 0-16,-10 7 9 0,3-7-9 0,7 1 12 16,-11 5-12-16,5-5 12 0,-8-1-12 0,7 7 12 15,-4-4-12-15,-3-2 0 0,0-1 0 0,0 1 8 16,0 5-8-16,-3-5 0 0,-1 5 9 0,1-2-9 16,-8 3 11-16,0-7-3 0,1 10 0 0,-4-3 0 15,0-1 7-15,-8-2 1 0,1 6 0 0,-3-4 0 16,2 4 5-16,-2 0 2 0,-1-3 0 0,0 2 0 0,1 1-14 0,-1 0-9 15,-3-3 12-15,-4 3-12 0,4-1 0 0,-4 4-11 16,4-3 0-16,-4 3-756 16,4 3-151-16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52:10.4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13631 15467 1094 0,'0'0'48'0,"0"-6"11"0,0-4-47 0,-3 1-12 16,-4-1 0-16,3-5 0 0,-3 5 158 0,0-9 30 16,0 10 5-16,0-7 2 0,0-2-147 0,-4-1-30 0,1-6-6 0,-1 3 0 15,1-3-2-15,-1-4 0 0,-3-2 0 0,3 3 0 16,-3 0 6-16,4-7 0 0,-1 7 1 0,0-7 0 16,4 7 19-16,0-3 3 0,0 3 1 0,0-1 0 15,4-5 8-15,-4 6 1 0,0-7 1 0,3 7 0 16,1-7-35-16,-1 10-7 0,4-3-8 0,-3 3 11 15,-1 3-11-15,0-3 0 0,-3 6 0 0,0 0 8 16,4-6-8-16,-8 10 10 0,8-4-10 0,-4 6 10 16,-4-2 1-16,4 5 0 0,0 1 0 0,0-1 0 15,0 4-3-15,3 6-8 0,4 0 12 0,0 0-4 16,-7 0-8-16,7 0 0 0,0 0 0 0,-3 9-11 16,-1-2 11-16,1 2 0 0,-1 1-9 0,1-1 9 15,3-3 0-15,-4 4 0 0,4-7-9 0,-3 6 9 16,-1 1 0-16,4-1 0 0,-3 4 0 0,-1-4 0 15,0 0 0-15,4 1 0 0,-3-7 0 0,-1 6 0 0,1-2 0 0,-1 2 0 16,1 0 0-16,3 1 0 16,-4-10 8-16,4 0-8 0,0 0 0 0,0 0 0 0,-7 6 11 0,7-6-11 15,0 0 12-15,0 0-12 0,-3-6 14 0,-4 6-4 16,3-10-1-16,1 1 0 0,-1 3 10 0,4-4 1 16,-7 1 1-16,7-1 0 0,0 1-21 0,0-3 0 15,0-1 0-15,0 4 0 0,-4-1 0 0,1 1-15 16,-1-1 4-16,4 1 1 0,0 3 10 15,-3 3 0-15,-1-4 8 0,1 4-8 0,3 3 12 0,0 0-1 16,0 0-1-16,0 0 0 0,0 0-10 0,0 0 0 16,0 0 0-16,0 0 8 0,0 0-8 0,0 0 8 15,0 0-8-15,0 0 8 0,7 3-8 0,0-3 0 16,4 7-10-16,-1 2 10 0,1-9 0 0,-1 6 0 16,1-3-8-16,-1 4 8 0,1-4 0 0,-4 3 0 15,4-3 0-15,-4 3 0 0,-7-6 8 0,10 4-8 0,-3-4 12 0,0 0-12 16,0 6 0-16,1-6 0 0,2 0 0 0,-3 0-9 15,0-6 9-15,4 6 0 0,-4 0 0 0,3-4 0 16,-2-2 0-16,2 3 0 0,1-3 0 0,-1-4 0 16,-3 7 0-16,4-3-13 0,-1 0 5 0,1 3 8 15,-4-4-11-15,0 4 11 0,-3-3-8 0,3 6 8 16,-7 0 0-16,0 0 0 0,0 0 0 0,0 0 0 16,0 0 0-16,0 0 0 0,0 0 9 0,3-3-9 15,4 3 0-15,-7 0 0 0,7 0 0 0,-7 0-12 16,4-7 12-16,3 7 0 0,4 0 0 0,-4 0 0 15,-7 0 0-15,10 0 0 0,1 0 0 0,-4 0-9 0,3 0-4 0,-3 7-1 16,1-7 0-16,-1 3 0 16,0-3-101-16,3 6-20 15,-10-6-4-15,7 3-791 0</inkml:trace>
  <inkml:trace contextRef="#ctx0" brushRef="#br0" timeOffset="965.13">10791 15614 1324 0,'0'0'59'0,"0"0"12"0,-7 0-57 0,7 0-14 16,0 0 0-16,0 0 0 0,-3-3 28 15,-1-3 4-15,8 3 0 0,-4-7 0 0,0 1-3 0,0-7 0 16,0 7 0-16,3-1 0 0,4-5 3 0,-7-4 1 16,-7 3 0-16,7-3 0 0,4-3 9 0,-1 0 2 0,-6-6 0 15,-1 3 0-15,1-3 0 0,3 0 1 16,0 3 0-16,-4-4 0 0,-3 1-9 0,4-6-1 16,10 9-1-16,-4-4 0 0,-3 4-15 0,0 3-3 15,7-3-1-15,-3 0 0 0,-1 6-7 0,-3 1-8 0,0 2 11 16,0-3-11-16,8 3 11 0,-5-2-11 0,-6 8 10 0,-1-9-10 15,4 10 16-15,0-7-4 0,-4 7 0 0,1-1 0 16,-4-5 4-16,3 5 1 16,1 1 0-16,-1 0 0 0,-3-1 0 0,0 1 0 0,0-1 0 0,0 4 0 15,0 3-6-15,0-3-2 0,3 3 0 0,1-4 0 16,-1 4-9-16,-3-3 8 0,4 6-8 0,3 0 8 16,0 0-8-16,0 0-9 0,-7 0 9 0,0 6-13 15,7-6 13-15,-4 10 0 0,-3-7-10 0,4 6 10 16,-4 4 0-16,3-1-9 0,0-2 9 0,1-1 0 15,-8 7-8-15,1-7 8 0,6 7 0 0,-3-7 0 16,-3 4 0-16,3-4 0 0,0-3 0 0,3 4 0 16,0-1 0-16,1 1 0 0,-4-4 0 0,7-6 0 15,0 0 0-15,0 0 0 0,0 0 8 0,0 0-8 16,0 0 0-16,0 0 0 0,0 0 0 0,0 0 0 0,0 0 0 16,3-6 0-16,8 2 0 0,-7-2 0 0,-4-3 10 0,7-7-10 15,0 7 10-15,0-10-10 0,0 0 0 0,0 3 8 16,3-2-8-16,4-4 0 0,1-3 0 0,-5 6 0 15,1-6 0-15,-1 6 0 0,8 0 0 0,-4 3 0 16,-7 1 0-16,4 2 0 0,-1 4 0 0,1 2-8 16,-1-2 8-16,-6 9 0 0,-4 0 0 0,7 0-8 15,4 0 8-15,-11 0 0 0,0 0 0 0,3 9 0 0,8 1 0 0,-4-1 0 16,-4-3 0-16,1-2 0 0,-1 5 0 16,1 4 0-16,-1-1 8 0,1-2 0 0,-8-1-8 0,8 0 12 15,3 1-4-15,-3 2 0 0,-4-2-8 0,0-1 12 16,7 1-23-16,-4-7-5 15,1 6 0-15,-4-9-1051 0</inkml:trace>
  <inkml:trace contextRef="#ctx0" brushRef="#br0" timeOffset="15023.59">21922 13021 403 0,'0'0'17'0,"0"0"5"0,0 0-22 0,0 0 0 0,0 0 0 0,0 0 0 15,0 0 74-15,0 0 10 0,0 0 3 0,0 0 0 16,0 0-49-16,0 0-10 0,-7-6-1 0,0 6-1 15,-1-7-6-15,8 7-2 0,0 0 0 0,0 0 0 16,-10-3 2-16,3 3 0 0,7 0 0 0,0 0 0 16,0 0-20-16,-4 0 10 0,4 0-10 0,0 0 8 15,0 0 0-15,-7 10 0 0,-3-4 0 0,-1-3 0 16,8 6 29-16,-5 1 6 0,-6-1 1 0,0 1 0 0,7-4-20 16,-3 3-3-16,-4 1-1 0,-4-1 0 0,0 1 16 0,1-1 4 15,6-3 0-15,-3 4 0 0,-4-1-32 0,1 0-8 16,3 7 0-16,3-13 0 15,0 7 0-15,1-1 0 0,-4 4 0 0,7-1 0 16,-4-2 0-16,0-1 0 0,4 0 0 0,0 7 0 0,4 0 0 16,-4-7 0-16,0 4 0 0,3-7 0 15,-3 3 0-15,4 7 0 0,3-7 9 0,-4 4-9 0,4-4 0 0,-3 4 0 16,3 0 0-16,0-4 0 0,-4 0 0 0,4 7 0 16,0-7 0-16,-4 1 0 0,4-1 13 0,0-9-4 15,8 7-1-15,-5-4 0 0,1 6 34 0,3-3 6 16,-7-6 2-16,10 3 0 0,4 4-21 0,-3-7-4 15,-1 6-1-15,5-3 0 0,-1 3-14 0,0-2-10 0,3-4 12 0,-2 6-12 16,-5-3 0-16,8 3 0 0,6-3 0 0,-6-3 0 16,-7 10 0-16,3-10 0 0,3 6 0 0,5-6 0 15,-8 3 0-15,3 3 0 0,-3-6 0 0,1 7 0 16,6-4 8-16,-7-3-8 0,-4 0 0 0,5-3 0 16,6-4 0-16,-7 7 10 0,-4 0-10 0,5-6 8 15,-5 3-8-15,1 3 0 0,-1-6 0 0,-3-4 8 16,0 7 11-16,0-3 1 0,4 3 1 15,-4-3 0-15,-7 2-21 0,4-2 0 16,-1-3 0-16,1-1 0 0,-1 4 0 0,1-3 0 0,-1-1 0 0,1 1 0 16,-1 6 0-16,1-10-10 0,-4 4 1 0,0-1 0 15,3 1 9-15,1-4 16 0,-8-2-4 0,-3 5-1 16,7-5-3-16,-3 2-8 0,-1-9 12 0,-3 10-4 16,0-4 2-16,0-3 0 0,4 3 0 0,-4-2 0 15,-4-1 2-15,7 0 0 0,-3 0 0 0,4 3 0 0,-4-2-4 0,0 2-8 16,0 3 12-16,3-2-4 0,1 5-8 0,-4-5 10 15,-1 5-10-15,1 1 10 0,4 6 9 0,-4-4 1 16,0-2 1-16,-4 6 0 0,4-3-21 0,-3-1 0 16,3 7 0-16,-4-3 0 0,-3 3-12 0,0 3-8 15,7-3 0-15,-4 7-1 16,-3-7-4-16,3 0-1 0,11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52:35.37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3119 2770 1494 0,'-18'-9'66'0,"18"2"14"0,-11 4-64 16,8-13-16-16,-8 7 0 0,4 0 0 0,4-7 0 0,-4 7 9 15,0-1-9-15,-1-9 8 0,5 10 7 0,-4 0 1 16,3-7 0-16,4-3 0 0,-3 3-16 0,-4 4 0 16,7-4 0-16,0 7 0 0,-4-1 0 0,4 1 0 15,0 9 0-15,0 0 0 0,0 0 0 0,0 0 0 16,0 0 0-16,0 0 0 0,0 0 8 0,0 9 4 16,4 1 2-16,3-1 0 0,-4-3 16 0,8 4 3 0,3-7 1 0,0 6 0 15,4-2-4-15,-1-1-1 0,5-3 0 0,6 3 0 16,-3-3-13-16,10-3-4 0,0 10 0 0,7-10 0 15,-3 0-12-15,7 6 11 16,7-12-11-16,-4 6 10 0,4 0-10 0,0 0 0 0,4 0 0 16,3 0 8-16,10 0-8 0,-3 0 0 15,0 0 0-15,4 0 0 0,-4 0 0 0,3 6 0 0,4-6 0 16,4 3 0-16,7 4 14 0,-8-4 1 0,12 9 0 16,-5-9 0-16,1 7 12 0,3-1 2 0,4-3 1 0,3 4 0 15,-7-7-14-15,4 3-2 0,0-3-1 0,3 4 0 16,7-7-4-16,-3 6-1 0,0-3 0 0,3-3 0 15,-3 0-8-15,7 0 0 0,-11 0 0 0,-3 0 0 16,3 0 0-16,-3 0 0 0,3 0 0 0,-7 6 0 16,4-3 0-16,-4-3 8 0,4 10-8 0,-8-10 8 15,5 0-8-15,-1 6 0 0,-4-6-12 0,-2 0 12 0,6 0 0 16,-11 0 0-16,15-6 0 0,-11-4 8 0,7 1-8 0,-3 6 12 16,-4-3-12-16,4-4 12 0,-4 1-21 0,4-7-4 15,-1 7-1-15,-2-1-622 16,6 1-124-16</inkml:trace>
  <inkml:trace contextRef="#ctx0" brushRef="#br0" timeOffset="4248.35">19117 2478 115 0,'0'0'10'0,"-11"0"-10"0,4 0 0 0,-3 7 0 16,10-7 332-16,-7 0 65 0,-4 0 13 0,11 0 2 16,0 0-235-16,0 0-47 0,0 0-10 0,0 0-1 15,0 0-70-15,0 0-13 0,0 0-4 0,0 0 0 16,0 0-32-16,11 6 0 0,-1-6 0 0,4 3 0 16,-3 3 8-16,0 7-8 0,-4-7 0 0,0 4 0 15,0-1 12-15,-4 10 0 0,-3-4-1 0,4 7 0 16,-1-6-11-16,-3 3 8 0,0 0-8 0,-3 3 8 15,-1-4-8-15,4 1 8 0,-3 0-8 0,-1 0 8 16,1-10 0-16,3 1-8 0,-4 5 12 0,4-5-4 16,-3-1 6-16,3-9 1 0,0 0 0 0,0 0 0 15,0 0 2-15,0 0 1 0,0 0 0 0,14-9 0 16,-4 9-1-16,-3-3 0 0,0-4 0 0,-3-2 0 0,3 0 1 0,-3-1 0 16,-1-9 0-16,4-3 0 0,-7 10-7 0,4-13-2 15,-1 6 0-15,1 0 0 0,-4-6-9 0,0 0-12 16,0 6 2-16,-4-9 1 0,4 9 9 0,-3 0 12 15,-1-3-2-15,4 10-1 0,0-4-9 0,-3 4 0 16,3-4 0-16,3 10 0 0,1-4-11 0,-1 7-1 16,1-3 0-16,-1-4 0 0,1 1 12 0,3 6-8 15,-7 3 8-15,10 0-8 0,-2 0 8 0,-1 3 0 16,0-3-9-16,0 9 9 0,-4 1 0 0,4-4 0 0,0 7-9 0,0-1 9 16,0-2 0-16,-3 2 0 0,3 4 0 0,-3-7 0 15,-1 1 8-15,4 5-8 16,-3-2 0-16,-1-4 9 0,1-2-9 0,-1 2 0 0,-3-9 0 15,4 6 8-15,-4-6-8 0,0 0 0 0,0 0 9 16,0 0-9-16,0 0 12 0,0 0-3 16,0 0 0-16,0 0 0 0,3-6-9 0,4 0 0 0,0 3 0 0,0-7 8 15,1-6-8-15,-1 7 0 0,0-7 0 0,3 4 0 16,-3-4 0-16,0 7 0 0,4-4 0 0,-1 1 0 16,-2 8 0-16,-1-5 0 0,0 3 0 0,-4 6 0 15,-3 0 0-15,7 0-11 0,-7 0 11 0,7 6-12 16,0-3 12-16,4 3 0 0,-4 4 8 0,0-1-8 15,0 1 13-15,0-1-1 0,4 1-1 0,-1-1 0 16,1 0-11-16,-4-2 8 0,0 8-8 0,0-2 8 0,4 3-8 0,-4-7 0 16,3 7 0-16,1 2 0 0,-4-5 0 15,0 3 0-15,-3 2 0 0,3 8 0 0,-4-8 0 0,4 1 0 16,-3 0-8-16,-1-3 8 16,4 2-28-16,-3-2-2 15,3-3 0-15,-4-7 0 0,-3 3-96 0,0-9-19 16,0 0-4-16,0 0-784 0</inkml:trace>
  <inkml:trace contextRef="#ctx0" brushRef="#br0" timeOffset="4685.18">19667 2648 1335 0,'0'0'59'0,"4"-3"13"0,6-4-58 0,-2 4-14 0,6-3 0 0,0-4 0 16,0 1 12-16,0 0 0 0,4 2 0 0,-4-2 0 16,0 6 39-16,0 3 7 0,0-10 2 0,0 4 0 15,0 6-2-15,0-9 0 0,-3-1 0 0,0 10 0 16,-1-9 3-16,1 3 1 0,-1 6 0 0,-3-3 0 16,0-4-24-16,0 4-5 0,-3-3-1 0,3-4 0 15,-3 1 0-15,-1 0 0 0,1 2 0 0,-1-2 0 16,-3 6-32-16,0-13 0 0,4 7 0 0,-4-1 0 15,3 1 0-15,-6-1 0 0,3 1 0 0,-4 3 0 16,4-4 0-16,0 1 0 0,-7 6 0 0,0-3 0 16,4-1 0-16,-8 7 0 0,0 0 0 0,1 0 0 15,-1 7 24-15,1-1-1 0,-4-3-1 0,-1 3 0 0,1-3-1 16,0 13 0-16,0-13 0 0,0 7 0 0,0-4-12 0,3 3-9 16,1 1 12-16,-4-1-12 0,7 7 19 0,-1-13-3 15,-2 13-1-15,6-1 0 0,1-2-26 0,-4 3-5 16,3-1 0-16,1 7-1 0,3-6 5 0,3-4 2 15,-3 10 0-15,4-3 0 0,3 0-12 0,0 0-2 16,3 6-1-16,1-13 0 16,0 4-42-16,3 3-8 0,0-3-1 0,0-7-560 15,4 0-111-15</inkml:trace>
  <inkml:trace contextRef="#ctx0" brushRef="#br0" timeOffset="5136.22">20292 2663 979 0,'0'0'87'0,"3"-9"-70"15,4 3-17-15,-3 3 0 0,3-7 227 0,-4 4 41 16,1-7 9-16,3 7 2 0,-3-3-191 0,3 2-37 16,-4-2-8-16,4 0-2 0,-3-1-32 0,-1 1-9 0,1 6 0 0,-1-4 0 31,-3-2-19-31,0 3-8 0,0 3-1 0,-3-4-1 16,-1 4-30-16,-3-3-5 0,0-4-2 0,-3 1 0 0,-5 6 10 15,1-3 3-15,0-1 0 0,-3 7 0 0,-1 0 53 0,0 0 0 0,1 0 13 0,-4 0-2 16,3 7 33-16,4-7 6 0,0 9 2 0,3 0 0 15,4 1-16-15,-4-1-2 0,1 1-1 0,-1 5 0 16,1 4-2-16,3-3-1 0,0 3 0 0,0-1 0 16,-1 8-30-16,1-1 0 0,4 3 0 0,-1-16 0 15,1 13 0-15,3-6 8 0,3-3-8 0,4 3 0 0,0-10 0 0,1 7 8 16,2-13-8-16,4 6 0 0,0-9 13 0,0 0-3 16,1 0-1-16,6 0 0 15,0-9-1-15,0 6-8 0,-3-13 12 0,3 7-4 0,0-10 9 0,0 10 2 16,-3-17 0-16,-1 8 0 15,1-1 9-15,0-9 3 0,-4 3 0 0,0-10 0 0,0 10-2 16,0-6 0-16,0-1 0 0,0-5 0 16,-3 2-8-16,0 1-1 0,-4 2-1 0,3-2 0 0,-3-10-19 0,-3 9 0 15,-1-9 0-15,1 1 0 0,-4 5 0 0,0-6 0 16,0 10 0-16,-4-7 10 0,1 0-10 0,-4 3 0 16,0 4 0-16,0 6 8 0,0-7-8 0,-4 10 10 15,0-3-10-15,4 12 10 16,-3 4-116-16,-1-4-23 0,4 7-5 0,0 9-528 0,0 0-106 0</inkml:trace>
  <inkml:trace contextRef="#ctx0" brushRef="#br0" timeOffset="5434.96">20595 2431 1825 0,'0'0'80'0,"0"0"18"0,0 0-78 0,11 7-20 0,-4-4 0 0,3 6 0 16,1 1 26-16,0-1 2 0,-1 0 0 0,-3 7 0 0,-3 3 6 0,-4-3 2 16,3 2 0-16,1 1 0 0,-1 0-11 0,1-3-1 15,-8 12-1-15,4-12 0 0,0 2 8 0,0 1 1 16,-3 0 1-16,-1-3 0 0,4 2-20 0,4-2-4 15,-4-6-1-15,0-1 0 16,0-3-32-16,0-6-6 0,0 0-2 0,0 0 0 16,0 0-153-16,0 0-31 0,0 0-7 0,3-15-1 0</inkml:trace>
  <inkml:trace contextRef="#ctx0" brushRef="#br0" timeOffset="5588.18">20835 2180 1785 0,'0'0'159'0,"0"0"-127"16,-3-6-32-16,3 6 0 0,0-3 136 0,0 3 22 16,0 0 4-16,0 0 1 0,0 0-105 0,0 0-21 0,0 0-4 0,0 0-1 31,0 0-100-31,3 9-20 0,1-5-4 0,-4-4-920 0</inkml:trace>
  <inkml:trace contextRef="#ctx0" brushRef="#br0" timeOffset="6092.81">20980 2503 2070 0,'0'0'45'0,"0"0"10"0,0 0 1 0,0 0 3 16,0 0-47-16,0 0-12 0,-4-9 0 0,4 9 0 0,0 0 0 16,-3-3-17-16,-1-3 4 0,1-1 1 15,-1-2-13-15,1 9-3 16,-5-3 0-16,1 3 0 0,0 0 19 0,0 0 9 0,0 0-10 0,0 3 10 15,0 6-10-15,0-2 10 0,-3 2-10 0,2 10 10 16,-6-10 0-16,4 7 0 0,3 3 0 0,-4-4 10 0,4-2 0 0,-4 3 0 16,4 2 0-16,0-2 0 0,4-3-10 0,-1 2 10 15,1 4-10-15,3-9 10 0,0-1-10 0,3 7 0 16,1-7 0-16,-1 0 0 0,8 1 0 0,-4-4 0 16,4-6 0-16,-1 3 0 0,1 4 16 0,-1-7 2 15,4-7 0-15,1 4 0 0,-5 3-18 0,4-6-19 16,0-7 4-16,0 4 1 0,1-4 22 0,2 4 4 0,-3-4 0 0,4-2 1 15,0-4-13-15,-1 0 8 0,-3-6-8 0,4 6 0 16,-4 0 17-16,0-6-2 0,-3 7-1 0,-1 2 0 16,-3-6 6-16,1 9 0 0,-5 1 1 0,-3-4 0 15,0 7 12-15,-3-1 3 0,3 7 0 0,0 3 0 16,0 0-15-16,-11 0-2 0,0 0-1 0,4 3 0 16,7-3-18-16,-7 7 0 0,0-4 0 0,4 6 0 15,-1 7-8-15,1-7 8 0,3 1 0 16,-4 5-9-16,4-2 9 0,4 3 0 0,-1-1-9 0,1-2 9 15,-1 12 0-15,4-13 0 0,0 4 0 0,0 9 0 16,0-12 0-16,4 2 0 0,-4 4-9 0,4-3 9 16,3-4-11-16,-4 4 2 0,4 3 0 0,1-13 0 15,-1 4-43-15,3-7-9 0,-3 3-2 16,1-6 0-16,-1 0-120 0,-4 0-24 0</inkml:trace>
  <inkml:trace contextRef="#ctx0" brushRef="#br0" timeOffset="6500.22">21410 2478 1785 0,'0'0'159'0,"0"0"-127"16,0 0-32-16,0 0 0 0,0 13 59 0,-3-4 5 15,-1 4 2-15,4 3 0 0,-3-7-53 0,3 10-13 16,0-4 0-16,0-2 0 0,-4 3 0 0,4-1 8 15,0-2-8-15,0 3 0 0,0-7 10 0,0 0-10 16,0 1 10-16,4-1-10 0,-4-3 12 0,0-6-4 16,0 0-8-16,0 0 12 0,0 0-3 0,0 0-1 0,0 0 0 0,0 0 0 15,7-6 6-15,0-3 1 0,0 6 0 0,-4-13 0 16,1 7 13-16,3-1 4 16,0-6 0-16,-4-2 0 0,1 2-8 0,3-3-2 0,-4 0 0 0,5 1 0 15,-1-8-8-15,3 8-2 0,-6-1 0 0,3-6 0 16,3 6-12-16,1 9 0 0,0-5 0 0,-4-4 0 15,7 3 10-15,0 7-10 0,0 0 10 0,-4-1-10 16,1 10 19-16,3-9-3 0,0 9 0 0,4 0 0 16,-7 0-16-16,3 9 8 0,7 1-8 0,0-1 0 15,-10 7 11-15,3 2-11 0,0 7 10 0,0 1-10 16,4 2 15-16,-8-3-3 0,1 3-1 0,-1 0 0 16,8 7-11-16,-8-16 12 0,-2 15-12 0,-1-15 12 15,3 9-27-15,1-9-5 0,-1 6 0 0,1-6-1100 16</inkml:trace>
  <inkml:trace contextRef="#ctx0" brushRef="#br0" timeOffset="7415.9">27263 4438 2304 0,'0'0'51'0,"0"0"10"0,0 0 3 0,0 0 0 0,10 0-52 16,11 0-12-16,1 0 0 0,6 0 0 0,4 0-12 0,10 0-4 15,4-6-2-15,10 3 0 0,11-3 18 0,4 6 16 16,6-10-4-16,1 10 0 0,3-9-12 0,11 9 0 16,7-3 0-16,3-4-10 0,-3 7 21 0,0-6 4 15,6 6 1-15,-2-3 0 0,-1-3 21 0,-3 6 5 16,-8 0 1-16,5 0 0 0,2-3-31 0,-6 3-12 15,3-7 8-15,-6 7-8 16,-5 0-132-16,1 0-31 0</inkml:trace>
  <inkml:trace contextRef="#ctx0" brushRef="#br0" timeOffset="53646.11">12037 8712 1746 0,'0'0'77'0,"3"-6"16"0,4 3-74 0,0-3-19 16,8-4 0-16,-1 10 0 0,7-9 31 0,0 9 2 16,7 0 1-16,4 0 0 0,-4-6-24 0,7 6-10 15,4 0 8-15,4 0-8 0,6-4 15 0,7 4-3 0,4 0 0 16,4 0 0-16,3 4-3 0,0-4-1 15,4-4 0-15,-1 4 0 0,11 0-8 0,-3 0 0 0,-4 4 0 16,4-4 0-16,-4 0 0 0,3 0 10 0,1 0-2 16,6 0-8-16,1 0 44 0,-4 6 1 0,4-6 1 0,-7 0 0 15,3 0-10-15,3 0-3 0,1 0 0 0,0 0 0 16,-1 0-17-16,1 0-3 0,-7 0-1 0,6-6 0 16,-3 6-12-16,1-4 8 0,-5 4-8 0,1 0 0 15,-8 0 0-15,1 0 0 0,-4-6 0 0,-4 6 0 16,-3-3-91-16,4 3-24 0,-8-6-5 0,1 6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54:03.2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13772 17254 1267 0,'0'0'56'0,"0"0"12"0,0 0-55 0,0 0-13 16,0 0 0-16,0 0 0 0,0 0 168 0,0 0 32 15,4-3 5-15,3-3 2 0,0-4-122 0,4 10-24 16,-4-6-5-16,7 3 0 0,-4-3-29 0,5 3-6 16,2-4-1-16,-3 7 0 0,0 0-9 0,1-3-3 15,2 3 0-15,-3-6 0 0,4 6 13 0,0 0 3 16,-1 0 0-16,1 0 0 0,3 6 8 0,4-6 1 0,3 3 1 0,-3 4 0 15,3-4-9-15,4-3-1 0,6 9-1 0,-2-9 0 16,2 6-9-16,1-6-2 0,0 10 0 0,0-10 0 16,0 6 3-16,-1-3 0 0,5 4 0 0,-1-4 0 15,8 3 0-15,-5-3 0 0,1 3 0 0,4-3 0 16,-4 4 1-16,3 2 0 0,-7-9 0 0,4 6 0 16,-4-2 0-16,1 5 0 15,3-9 0-15,-1 6 0 0,1-6-16 0,0 3 9 0,4-3-9 0,3 0 8 16,-4 0 8-16,4 0 2 0,-4 0 0 15,1 0 0-15,3 0-18 0,-1 0-17 0,5-3 3 0,3 3 1 16,0-6 21-16,0 6 4 0,-4 0 0 0,1 0 1 16,-4-3-13-16,0 3 0 0,-1 0 0 0,1 0 0 15,0-6 9-15,4 6-1 0,3 0 0 0,-4 0 0 16,-3-4-8-16,0-2 0 0,0 6 0 0,-4 0 0 16,1-6 8-16,3 3 0 0,3-4 0 0,0 7 0 0,1-3 4 0,-1 3 1 15,-3-6 0-15,0 3 0 0,-3-3-13 0,2 3 0 16,-2-4 0-16,3 4 0 0,0-3 10 0,0-4-10 15,-4 10 10-15,-3-6-10 0,3 3 0 0,-3-3 0 16,-7 6 0-16,3-3 0 0,-3-4 0 0,-4 7 0 16,4-3 0-16,-4 3 9 0,4-6-9 0,-3 6 0 15,-5-3 0-15,5 3 0 0,2-6 0 0,1 6 0 16,-4 0 0-16,1 0 0 0,-1 0 0 0,0-4 0 16,1 4 0-16,-5-6 0 0,1 6 0 0,3 0 0 15,-3 0 0-15,0 0-11 0,0 0 11 0,3 0 0 0,-3 0 8 0,-1 0-8 16,5 0 0-16,-1 6 0 0,-3-2 0 0,3-4 0 15,-7 0 0-15,7 6 0 16,-3-3 0-16,0 3 0 0,-4-6 0 0,4 3 0 16,0 4-12-16,-4-4 4 0,4 3 8 0,-1-3 0 0,5-3 0 15,-5 6 8-15,5-2-8 0,-1 2 0 0,0-6 0 0,-3 0 0 16,7 0 0-16,-4 6 0 0,-3-6 0 0,0 0 0 16,-1 0 0-16,1 0 0 0,3 0 0 0,1-6 0 15,-1 6 0-15,4 0 0 0,3-6 0 0,0 2-8 16,1 4 17-16,-1-6 4 0,0 6 1 0,-3 0 0 15,4-3-6-15,-5 3-8 0,1-6 11 0,0 6-11 16,0 0 10-16,3 0-10 0,0 0 8 0,1 0-8 16,-1 0 0-16,0 0 0 0,-3 0 8 0,4 0-8 0,-5 0 0 15,1 0 8-15,0 0-8 0,-4 0 8 0,4 0 4 0,-4-3 0 16,8 3 0-16,3-7 0 0,-1 4-12 0,1-3 8 16,0 6-8-16,3-9 8 0,-3 5 0 15,4-2 0-15,-8 6 0 0,4-6 0 0,-4 3-8 0,1 3 0 16,-1-7 0-16,0 7 0 0,4-3 0 15,-4 3 0-15,1 0-9 0,3 0 9 0,-4-6 0 16,0 6 0-16,-3 0 11 0,0 0-11 0,-4 0 0 16,4 0 0-16,0-3 0 0,0 3 0 0,-1 0 0 0,5-6 0 15,3 6-8-15,-4 0 8 0,-3-4 0 0,3-2 0 16,0 6 0-16,4 0 0 0,-10 0 0 0,2 0 0 16,1 0 0-16,0 0 0 0,3 6 0 0,-3-6 0 15,-4 4 0-15,8-4 0 0,3 6 0 0,-8-6 0 0,-2 3-8 16,-1 3 8-16,4-6 0 0,-4 3 0 15,-3-3 0-15,0 7 0 0,-4-7 0 0,4 3 0 0,3-6 9 0,-3 3-9 16,-8 0 0-16,12 0 0 0,2-7 0 0,-2 7 0 16,2-3 0-16,-2-3 0 0,-1 6 0 0,4-3 0 15,0-3 0-15,-1 6 0 0,-2 0 0 0,-5 0 9 16,1 0-9-16,0 0 0 0,-7-4-10 0,3-2 10 16,0 6 0-16,-3 0 0 0,3-3 0 15,-7 3 0-15,0-6 0 0,0 6 0 0,1 0 0 0,-1 0 0 16,0-6 0-16,-3 2 0 0,-1 4 0 0,1 0 0 15,-4-6 9-15,4 3-9 0,-8-3 0 0,1 3 9 16,-1-4-9-16,1-2 0 0,0 0 9 0,-1-1-9 16,-6 1 9-16,3 2-9 0,-4-5 12 0,1-4-12 15,-4 7 13-15,0-7-4 0,-4 4-1 0,1-4 0 16,-1 3-8-16,1-2-9 0,-4 5 9 0,0-5-13 16,-4 5 21-16,0-6 4 0,1 7 0 0,-4-3 1 0,-4 2-13 0,4 1 0 15,-4-1 0-15,4-2 0 0,-3 2 0 0,2 7 0 16,-2-3 0-16,-1-3 0 0,4 9-9 0,3-4-2 15,1-2 0-15,-1 6 0 0,4-3 11 0,7 3 11 16,-10 0-3-16,10 0 0 0,0 0-8 0,0 0 0 16,0 0-10-16,0 0 10 0,0 0-14 0,0 0 3 15,0 0 1-15,0 0 0 0,7 3-2 0,0 3-1 16,0-2 0-16,3 2 0 0,5-3 13 0,-1-3 0 16,-4 6-10-16,4-3 10 0,4 4 0 15,0-4-11-15,-4 3 11 0,7 0-8 0,-3-3 8 0,3 7-8 0,0-4 8 0,-4-3-8 16,5 7 8-16,-5-4 0 15,1-3 0-15,-4 3 0 0,0 4 0 0,-3-10 0 16,-1 9 12-16,1-3-4 0,-4-2-8 0,-7-4-13 16,3 6 3-16,1 3 1 0,0-6 9 0,-4 7 0 15,0-4 0-15,0 3 0 0,-4 1 0 0,0-1 9 0,4 1-1 0,-3-1-8 16,-1 1 11-16,-3 5-11 0,4-5 10 0,-4 8-10 16,3-8 8-16,1 6-8 0,-4 2 0 0,0 1 0 15,3-3 8-15,-3 3-8 0,0-1 0 0,0 4 0 16,-4 0 0-16,4-3 0 0,-3 6 0 0,-1 3 0 15,-3-2 0-15,0 2 0 0,-4-3 0 0,4 3 0 16,0-12 0-16,0 9 0 0,-4-3-9 0,-3-7 9 16,3 4-40-16,1-3-3 0,-4-3 0 0,3 2 0 15,-3-5-72-15,3-1-14 0,-3-9-3 0,0-3-693 16,0-3-139-16</inkml:trace>
  <inkml:trace contextRef="#ctx0" brushRef="#br0" timeOffset="859.43">18662 16147 172 0,'11'-9'16'0,"-11"9"-16"0,3-6 0 0,1-4 0 16,-1 1 392-16,4 6 75 0,-3-7 15 0,3 4 3 16,-4-3-390-16,4 2-79 0,0-2-16 0,0 6 0 0,-3-3 17 0,3-4 5 15,-3 7 1-15,3-6 0 16,-4 2-13-16,1-2-2 0,-1-1-8 0,1 1 12 0,-1 0-12 0,-3-1 8 15,4 1-8-15,-4-4 0 0,0 4 10 0,-4-4-10 16,4 4 10-16,-7-7-10 0,4 7 14 0,-4-1-3 16,-4 1-1-16,0-7 0 0,-3 7 20 0,0 6 4 15,0-3 1-15,-7-1 0 0,-4 4 4 0,1-3 1 16,-5 6 0-16,5-3 0 0,-1 3-8 0,-3 0 0 16,3 3-1-16,0 3 0 0,1-3-2 0,-1 10 0 15,0-4 0-15,4 4 0 0,-4 2-13 0,8-2-2 16,-4 9-1-16,3-3 0 0,0 0-13 0,1 6 0 15,-1-3 0-15,4 3 0 0,-4 3-12 0,4 3 0 16,0 1 1-16,0 2 0 0,3 7 11 0,1-3 0 16,-1 5-9-16,8-5 9 0,-1 6-8 0,4 0 8 15,4-7-10-15,6 7 10 0,1-6 0 0,3-3 0 0,7 2 0 16,0 4 0-16,4-3 0 0,3-10 0 0,0 6 0 0,8 1 0 16,-1-7 0-16,7-3 0 0,1 3 0 0,-1-3 0 15,7-6 8-15,1 0-8 0,-4-3 12 0,3-7-12 16,0 0 8-16,1 1-8 0,-1-10 0 0,8-3 0 15,-4-7 19-15,3-2-3 0,0 2-1 0,1-2 0 16,-4-13 6-16,-4 6 2 0,-3-9 0 0,0-4 0 16,-4 4-15-16,-3-6-8 0,0-4 8 0,-7 4-8 15,-1-1 9-15,-6-12-9 0,0 3 12 0,-11 0-12 16,-4 0 13-16,-6-3-4 0,-4-6-1 0,-7 6 0 16,-4-3-8-16,-10 6 0 0,0 0 0 0,-4-3 8 15,-6 12 0-15,-1-2 0 0,-3-7 0 0,-4 9 0 0,-7 7-8 16,-4 0 0-16,-6 3 0 0,3 0 0 15,-3 6-12-15,-1 10 12 0,1-7-12 0,3 13 12 16,0 3-16-16,0 0 4 0,0 0 0 0,0 3 1 16,0 3-33-16,4 4-8 0,-4-1 0 0,0 0-1 15,4 10-119-15,-1-3-24 0,1 0-5 0</inkml:trace>
  <inkml:trace contextRef="#ctx0" brushRef="#br0" timeOffset="17979.38">16062 14347 1177 0,'0'0'52'0,"0"0"11"0,0 0-51 0,0 0-12 0,0 0 0 0,7-3 0 16,-3-3 29-16,3 3 3 0,-7 3 1 0,0 0 0 16,0 0-131-16,0 0-26 15</inkml:trace>
  <inkml:trace contextRef="#ctx0" brushRef="#br0" timeOffset="19079.84">16129 14391 633 0,'0'0'56'0,"0"0"-44"15,0 0-12-15,0 0 0 0,0 0 120 0,0 0 23 16,0 0 4-16,0-9 1 0,0-1-123 0,0 10-25 16,0-9 0-16,0 0 0 15,0-1-42-15,0 1-2 0,0 3 0 0,0-7 0 0,0 4 17 0,0-1 3 16,0-2 1-16,0 2 0 0,0 7 47 0,0 3 10 15,-4-9 2-15,1 2 0 0,-1-2 53 0,4 9 11 16,-7 0 3-16,0-9 0 0,4 9-15 0,-4 0-2 16,0-7-1-16,-4 4 0 0,4 3-30 0,-4-6-7 15,-3 6 0-15,4 0-1 0,-4 0-29 0,0 0-6 0,-4 0 0 16,0 6-1-16,-3-6-11 0,-4 3 0 16,4 4 0-16,0-1 0 0,0-3 0 0,0 6 0 0,-4 7 0 15,0-6 0-15,4-1 0 0,-4 10 10 0,1-4-10 16,3-2 10-16,3 9-10 0,-3-3 10 0,3 0-10 0,1-1 10 15,2 7-10-15,1-6 0 0,0 9 9 0,4-2-9 16,-1-1 0-16,0-3 0 0,1 9 0 0,3-9 0 16,-4 9 0-16,8-3 0 0,-1 1 0 0,1-1 0 15,3 3 0-15,0-2 8 0,0-1-8 0,3-3 11 16,4-3 12-16,-3 3 2 0,-1 0 1 0,4-6 0 16,0 6-14-16,0-6-4 0,4-1 0 0,-4-2 0 15,0-3-8-15,4 2 0 0,-1 4 9 0,1-9-9 16,3-1 10-16,0 0-2 0,11-2-8 0,-4-4 12 15,4 3 6-15,-1-6 1 0,5 0 0 0,-1 0 0 16,7-6 1-16,-3 3 1 0,0-4 0 0,-1 7 0 0,1-9-21 16,0 6 0-16,-4-7 0 0,0 4-8 0,1-3 8 0,-5-1 0 15,1 1 0-15,-4 0 0 16,0-1 0-16,0 1 9 0,1-7-9 0,-5 7 10 0,-3-7 10 16,4-3 3-16,0 7 0 0,-8-10 0 15,1 9 5-15,-1-6 2 0,1-3 0 0,0 0 0 0,-4-3-8 0,0 0-2 16,-4-3 0-16,1 0 0 0,3-7-20 0,-4 1 9 15,-3 6-9-15,0 2 0 0,0-2 12 0,-3 3-12 16,-4-3 12-16,0 9-12 0,0 0 10 0,-4-6-10 16,4 10 8-16,-4-4-8 0,-3 0 12 0,-7-9 7 0,7 12-10 15,0 7 1-15,-4-7 0 0,4 3 0 16,-4 4 0-16,4 0-10 0,-7-1 0 0,4 4 0 0,-1-3 0 16,0 2 0-16,-3 7-11 0,3-3 11 0,1-3-8 15,3 3-4-15,-4-4-1 0,0 4 0 0,1-3 0 16,-1-3 13-16,4 2-12 0,0 4 12 0,-4 3-12 31,4-6-132-31,-3 3-27 0,2-3-5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4:51:11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19198 5106 345 0,'0'0'31'15,"11"-6"-31"-15,-8 6 0 0,8-10 0 0,-1 10 178 0,-2-9 30 16,-1 9 5-16,0-6 2 0,0 3-118 0,0-4-23 15,-7 7-5-15,0 0-1 0,0 0 7 0,0 0 1 16,0 0 0-16,0 0 0 0,0 0-15 0,0 0-2 16,0 0-1-16,0 0 0 0,0 0-6 0,0 0-2 15,0 0 0-15,0 0 0 0,0 0-40 0,0 0-10 16,0 0 0-16,0 0 0 0,0 0 0 0,0 0 0 16,0 0 0-16,0 0-11 0,3 10 28 0,-3-10 6 15,4 6 1-15,-1 3 0 0,-3 1 9 0,4-1 3 0,-4 1 0 0,3-1 0 16,-3 1-10-16,0 2-2 0,0-3 0 0,0 1 0 15,-3-1-10-15,3 1-2 0,0 2-1 0,-4 4 0 16,4 3 3-16,-3-10 1 0,-1 7 0 0,1 3 0 16,-1-1 15-16,1 8 3 0,-4-8 1 0,3 7 0 15,-3 4-10-15,4-11-3 0,-5 8 0 0,1 2 0 16,4-9-2-16,-4 6-1 0,3 0 0 0,4-6 0 16,-3 9-8-16,3-13-2 0,0 4 0 0,3 0 0 15,1-3 8-15,-4 3 0 0,7-1 1 0,-4 1 0 16,1-3-1-16,-1 3 0 0,1-10 0 15,0 7 0-15,-1 3-5 0,1-4-2 0,-1-2 0 0,1 3 0 16,-1 2-9-16,1-8 0 0,-1 9 0 0,1-4 8 0,-1-5-8 16,4 5 8-16,0-5-8 0,0 2 8 15,-3-5-8-15,7 2 12 0,-4 0-12 0,0-2 12 16,3-4-12-16,1 6 12 0,-4-9-12 0,3 6 12 16,1-2-12-16,0 2 0 0,-1-6 0 0,1 3 8 0,-1-3-8 0,1 6 0 15,-4-6 9-15,0 0-9 0,4 0 17 0,-4 0-1 16,3 0 0-16,-3 0 0 0,0 0-1 0,0 0-1 15,1 0 0-15,-1 0 0 0,0-6-4 0,-4 3-1 16,8 3 0-16,-4 0 0 0,0-6-1 0,3 2-8 16,-3-2 12-16,1 3-4 0,2-3-8 0,-6 3-14 15,3-4 3-15,0 4 1 0,0-3 32 0,0-3 6 16,0 2 2-16,-4 4 0 0,5-3-22 0,-5 3-8 0,1-4 0 0,-1-2 0 16,-3 0 0-16,4 6-12 0,-4-10 1 0,3 10 0 15,1-7 19-15,-4 1 3 16,3 0 1-16,4-1 0 0,0-2-4 0,0 2 0 15,0 1 0-15,0-4 0 0,1-2-8 0,-1-4 0 0,0 3 9 0,0 4-9 16,0-4 0-16,0 0 0 0,0 4 0 16,0-4 8-16,-4 7-8 0,5-7 0 15,-5 7 0-15,-3-1 0 0,4 1 0 0,-1-1 12 0,1 1-4 0,-4-1 0 16,0 4 1-16,0-3 1 0,0-1 0 0,0 1 0 16,-4 0-10-16,4-1 12 0,0-6-12 0,4 7 12 15,-1-3-12-15,1-4 0 0,-1 0 9 0,-3-3-9 16,7 1 0-16,-3-1 0 0,-1-6 0 0,1 6 0 15,3 0 0-15,-4-6 0 0,4 6 0 0,-3 3 0 16,-4-2 0-16,4-1 0 0,-1 3 0 0,-3-3 0 0,0 10 0 16,0-10 0-16,0 10 0 0,-3-1 8 0,3-5-8 0,-4 5 0 15,0 1 0-15,4-1 0 0,-3 1 9 0,-1 3-9 16,1-4 12-16,-1 1-12 0,1-1 8 0,-1 1-8 16,4 0 0-16,-3 2 0 0,3-2 0 0,0 0 0 15,0-1 0-15,3 1 0 0,-3-1 0 16,4 4 0-16,-1-3 0 0,1-1 0 0,-4 1-10 15,3-1 10-15,1 1-10 0,-1 3 10 0,-3 6-20 16,4-10 3-16,-4 7 0 0,4-3 0 16,-4 3-25-16,0 3-5 0,0 0-1 0,0 0 0 15,0 0-136-15,0 0-28 0,0 0-6 0</inkml:trace>
  <inkml:trace contextRef="#ctx0" brushRef="#br0" timeOffset="5165.39">15007 3770 770 0,'4'-12'34'0,"-1"5"7"0,1-2-33 0,-1 9-8 15,4-16 0-15,-3 7 0 16,3 0 103-16,-4-1 18 0,5-6 4 0,-1 7 1 0,-4 0-21 0,1 6-4 15,-1-7-1-15,1 4 0 16,-1 3-2-16,-3 3-1 0,0 0 0 0,0 0 0 0,0 0-39 0,0 0-8 16,0 0-2-16,4 9 0 0,-1 1-38 0,1-1-10 15,-1 3 0-15,1-2 0 0,3 6 0 0,-4 2 0 16,4-2 0-16,-3 3 0 0,0 0 0 0,3 6-9 0,0-6 9 16,-4 6 0-16,4 0 10 0,-7-3 9 15,4 6 1-15,-1 6 1 0,-3-2 11 0,0-1 3 0,-3 13 0 0,-1 0 0 16,1 0-19-16,-4 3-3 0,3-3-1 0,-3 0 0 15,4-7-12-15,-1 4 0 0,-3-3 0 0,3-4 0 16,-3-6 10-16,4 7-10 0,-1-7 10 0,1-3-10 16,-4 3 8-16,3-2-8 0,1-1 0 0,-1-3 9 15,-3-7-9-15,4 4 0 0,-1-3 9 0,4-4-9 16,-3 4-15-16,-1-13-7 0,4-3-2 0,0 0 0 31,0 0-142-31,0 0-29 0</inkml:trace>
  <inkml:trace contextRef="#ctx0" brushRef="#br0" timeOffset="5720.59">15628 3645 1548 0,'0'0'34'0,"0"0"7"0,0 0 2 0,0 0 0 0,0 0-35 0,4 9-8 15,-4-9 0-15,-4 10 0 0,1-1 48 0,-1 0 8 16,0 1 2-16,-3 6 0 0,4 2-22 0,-4-8-5 16,0-1-1-16,0 7 0 0,-4-7-5 0,1 7-1 15,3-3 0-15,-4-4 0 0,0 7-11 0,1-7-2 16,-4 7-1-16,0-7 0 0,-1 7 4 0,-2-4 1 15,-1 4 0-15,-3-3 0 0,-7 8 2 0,3 1 1 16,-3-6 0-16,3 3 0 0,-3 0-3 0,3 6-1 0,4-6 0 0,0-1 0 16,-4 1 5-16,8-3 1 0,-1 3 0 0,4-4 0 15,0-2-6-15,3-7-1 0,1 10 0 0,-1-4 0 16,7-5-5-16,-3 2 0 0,4-6-8 0,-1 10 12 16,1-10-4-16,-1 6-8 0,4-2 11 0,0-4-11 15,0-3 14-15,0 9-4 0,4 1-1 0,-1-4 0 16,-3 3-1-16,4 1-8 0,-1-1 12 0,4 1-4 15,-3-1-8-15,3-3 0 0,0 4 0 0,4-1 8 16,-4 0-8-16,0 1 0 0,3 6 0 0,1-4 0 16,0-6 0-16,-1 4 0 0,1 9 0 0,3-13 0 0,0 3 0 15,0 7 0-15,-3-13 0 0,3 13 0 0,0-7 25 0,3 1 0 16,1-1 0-16,0 0 0 16,3-2-25-16,-3 2 8 0,3-6-8 0,-4 7 0 15,1-4 0-15,-4 3-14 0,4-9 2 0,-4 3 0 0,-4 4 12 16,1-1 0-16,0-3 0 0,-4 3 0 15,3-3-25-15,-6-3-3 0,3 7 0 0,0-4 0 16,-4 6-114-16,-3-9-23 0,0 0-5 0</inkml:trace>
  <inkml:trace contextRef="#ctx0" brushRef="#br0" timeOffset="6081.14">15685 4231 1940 0,'0'0'86'0,"-4"0"18"0,-3 3-84 0,7-3-20 0,0 0 0 0,0 0 0 15,0 0 28-15,7-9 2 0,4 9 0 0,-1-3 0 16,4-10-10-16,-3 10-1 0,3 3-1 0,0-9 0 16,4 2 11-16,-4-2 3 0,0 9 0 0,0-3 0 15,4-3-18-15,-1 6-3 0,1-10-1 0,0 10 0 16,3 0-10-16,-4-6 0 0,1 6 0 0,0 0 0 0,-4 0 0 0,0-3 0 16,0 3 0-16,-3-6 0 15,-1 6-55-15,1 0-3 0,-4 0-1 0,3 0 0 16,-10 0-141-16,7 0-29 0,-7 0-6 0,0 0-1 0</inkml:trace>
  <inkml:trace contextRef="#ctx0" brushRef="#br0" timeOffset="6379.97">15783 4369 2019 0,'0'0'44'0,"7"0"10"0,-7 0 2 0,11 0 0 0,-4-3-44 0,4 3-12 0,-1-6 0 0,1 6 0 16,3 0 62-16,-4 0 10 0,1 0 3 0,0 0 0 15,-1 0-46-15,1 0-9 0,-1 6-1 0,-3-6-1 16,8 0-18-16,-5 3 0 0,1-3 0 0,-1 0-9 15,1 0 9-15,3 0 0 0,-3-3 0 0,-4 3 0 16,7-6-18-16,-4 6-5 0,1-3-1 0,-4-4 0 16,4 7-128-16,-1-9-27 0,-3 9-5 0,0-3-634 15</inkml:trace>
  <inkml:trace contextRef="#ctx0" brushRef="#br0" timeOffset="7066.13">16404 3930 1483 0,'0'0'65'0,"7"-6"15"0,-3 6-64 0,3-9-16 0,0 5 0 0,0-2 0 15,4-3 88-15,-4-1 16 0,0 7 2 0,0-6 1 16,0 3-35-16,3-4-6 0,-6 1-2 0,6-7 0 16,-3 7-34-16,1-1-7 0,2 1-2 0,1-1 0 15,-4-5-10-15,0 5-3 0,3 1 0 0,-3-1 0 16,4 1-8-16,-4 0 0 0,4 2 0 16,-1-2 0-16,-3 0 0 0,4 9 0 0,-1-10 0 0,1 4 0 15,0 6 0-15,-1-10 18 0,4 10-2 0,0-9 0 16,1 9-25-16,2-3-6 0,-3-3-1 0,4 6 0 15,0 0 27-15,3 0 5 0,-7 0 0 0,4 6 1 16,-4-3-3-16,0 3-1 0,-4 4 0 0,-3-1 0 16,0 1-3-16,-3 8-1 0,3 1 0 0,0 6 0 15,-3 0-9-15,-1 0 0 0,-6 4 0 0,-1-1 0 0,1 0 0 0,-1-3 8 16,-7 10-8-16,4-7 0 0,0 0 8 0,-3-3-8 16,-1 3 0-16,1 4 8 0,-1-4-8 0,-3 0 0 15,3 0 9-15,-3-9-9 0,0 13 0 0,0-10 0 16,3 3 0-16,-3-6 0 0,0 6 0 15,0-7 0-15,0 1 0 0,0 0 8 0,0-3-8 0,0 3 0 16,-4-4 0-16,4 4 0 0,0-10-16 16,-4 7-2-16,0-13 0 0,1 7 0 0,3-1 18 0,0-9-10 15,-4 0 10-15,0 0-8 0,4-3 8 0,0-3 0 16,4 3 0-16,-5-4 0 0,5-2-9 16,-1 6 0-16,4-7 0 0,4 4 0 0,-4-3 9 0,7-1 0 15,-4 4 0-15,8-3 0 0,-4 9 0 0,7-10 0 16,-4 7 0-16,4-3 0 0,4-4 0 0,-1 4 0 15,5 6 0-15,-1-9 0 0,0 9 21 0,7-3 7 16,-3 3 0-16,3-7 1 0,0 7 6 0,4 0 1 0,-1 7 0 0,-3-4 0 16,1-3-21-16,2 6-4 0,1-3-1 0,3-3 0 15,-3 6-10-15,0 1 12 0,-4-4-12 0,3 6 12 16,1 1-12-16,-4-4 10 0,-3 3-10 0,0-9 10 16,-1 3-10-16,-3 10 0 0,0-10 0 0,-3 6 0 31,3-9-40-31,-3 10-8 0,-1-4 0 0,1-3-1041 0</inkml:trace>
  <inkml:trace contextRef="#ctx0" brushRef="#br0" timeOffset="10020.61">19061 7000 1371 0,'0'0'60'0,"0"0"14"0,0 0-59 0,0 0-15 15,0 0 0-15,7 0 0 0,3-6 56 0,1 6 8 16,-1-3 1-16,1 3 1 0,0 0-44 0,-4 0-9 16,3 0-1-16,1-7-1 0,-1 7 9 0,-3 0 1 15,-7 0 1-15,7 0 0 0,4 0 17 0,-11 0 3 16,0 0 1-16,0 0 0 0,0 0 10 0,0 0 3 15,0 0 0-15,0 0 0 0,0 0 0 0,0 0 0 16,0 0 0-16,0 0 0 0,0 0 0 0,0 0 0 16,0 0 0-16,0 0 0 0,4 7-36 0,-4-7-8 15,0 0 0-15,7 9-1 0,-7-9-1 0,0 0 0 16,7 10 0-16,-4-4 0 0,-3-6-2 0,7 9 0 16,-7-9 0-16,4 10 0 0,-1-1 0 0,1 0-8 15,-1 1 12-15,-3 6-4 0,0-4-8 0,4 4 0 0,-1 3 0 16,1 6-11-16,0-6 11 0,-1 9 0 0,1-3 0 0,-1 3 0 15,4 0 0-15,0 7 0 0,0-7 0 0,0 6 0 16,4-2 24-16,-4-1 6 0,0 1 2 0,0-1 0 16,0 0-18-16,4-3-3 0,-8 1-1 0,4-1 0 15,-3 6 2-15,-1-5 0 0,1 5 0 0,-1 1 0 16,-3-1-12-16,0 1 0 0,4-4 0 0,-4 10 8 16,0-7-8-16,0-2 0 0,3 2 9 0,1-6-9 15,0-3 0-15,-1 0 9 0,1-6-9 0,-1-3 0 16,1-3 29-16,3-4-1 0,-4 0 0 0,4-2 0 15,-7-7 10-15,7 0 2 0,0-7 0 0,0 7 0 0,0-9-8 16,4 0-2-16,0-10 0 0,-1 3 0 0,4-6-9 0,0-3-1 16,1-3-1-16,2-7 0 15,1 1-10-15,-4-1-1 0,-7-9-8 0,7 7 12 16,0-7-12-16,-3 0 0 0,3-3 8 0,-3 3-8 0,-1 6 0 16,1-12 0-16,-4 6 0 0,0 7 0 15,3-7 0-15,-3 6 0 0,0 1 0 0,1-4 0 0,-5 6 0 0,4 7 0 16,-3-6 0-16,-1 5 0 0,1 1 0 0,-1 3 0 15,1-3 0-15,-1 3 0 0,-3 6 0 0,4 0-13 16,-1 0 4-16,1 4 1 16,3-4-28-16,-4 9-4 0,5-5-2 0,-5 5 0 15,8 1-76-15,-4-1-15 0,3 1-3 0,-3 3-1 16,4 3-108-16,-1-4-22 0,5-2-4 0,-5 9-1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54:50.8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8382 15194 403 0,'-18'0'17'0,"15"0"5"0,-4 0-22 0,0 0 0 16,0-3 0-16,-4-3 0 16,-7 6 188-16,4-4 34 0,7-2 6 0,-3 6 2 15,-4-3-153-15,-1-3-30 0,1 3-7 0,-3-4 0 0,-1 7 11 16,4-6 2-16,-4 3 1 0,1-3 0 0,-1 3-23 0,-3-4-5 16,3 4-1-16,1-3 0 0,-5 6 3 0,1-10 0 15,0 10 0-15,-7-3 0 0,3-3-3 0,-3 6 0 16,-4 0 0-16,0 0 0 0,-3 0-5 0,-4 6-2 15,1-3 0-15,-5-3 0 0,1 7 2 0,0-4 0 16,-1-3 0-16,4 0 0 0,1 6 16 0,-8-3 4 16,3 4 1-16,1-4 0 0,0-3-6 0,-1 6-2 0,-2-3 0 15,2 3 0-15,4 1-15 0,4-4-3 0,0 3-1 0,0-3 0 16,3 3-14-16,4-6 9 0,-4 4-9 0,4-4 8 16,3 0-8-16,-7 6 0 0,4-6 0 0,0 3 0 15,0-3 0-15,3 6 0 0,-3-3 0 0,-1-3 0 16,5 7 0-16,-1-7 8 0,7 9-8 15,-10-9 8-15,7 6-8 0,3-2 0 0,-3 5 0 16,4-3-11-16,2 4 11 0,5-7 11 0,-8 6-3 16,4-3 0-16,4 4-8 0,2-1 0 0,-2 7 0 0,3-4 0 15,0-2 0-15,3 6 0 0,1 2-9 0,-1 1 9 16,4 3-10-16,-7-3 10 0,7 0-8 0,0 9 8 16,0-9 0-16,0 12-8 0,0-9 8 0,0 9 0 15,7 1 0-15,-7 2 0 0,4 1 0 0,-1 2 11 16,1 7-11-16,3 7 8 0,0-4-8 0,-4 6 8 15,4-6-8-15,-7 6 0 0,8 1 0 0,-1-1 8 16,-4 6-8-16,4-2 0 0,-3 2 0 0,-1-2 0 0,1 2 0 16,3-2 0-16,0 2 0 0,-4-2 0 0,4 2 0 0,-7-2 0 15,4 3 0-15,0-4 0 0,-4-3 0 0,3 7 0 16,-6-4 0-16,3 4 0 0,3-4 0 0,-6-2 0 16,3-1 0-16,-8 0 0 0,8 1 0 0,-7-1 0 15,4-6 9-15,3-3-9 0,-14 0 0 0,10 0 0 16,-3-7 0-16,0 4 8 0,0-13-8 15,4 7 0-15,-5 2 0 0,8-8 8 0,0 2-8 0,-7-3 0 16,4 0 8-16,3 1-8 0,0-4 12 0,0 3-1 16,0-12-1-16,0 9 0 0,0-7 7 0,0 1 2 15,0-3 0-15,0-3 0 0,0 2-3 0,0-5 0 16,0 8 0-16,3-8 0 0,-3-4 0 0,0 4-1 16,0-1 0-16,0-6 0 0,0-3-6 0,0 0-1 15,0 0 0-15,7 13 0 0,-7-13 0 0,0 0-8 0,0 0 12 0,4 3-4 16,0 6 1-16,-4-9 0 15,7 0 0-15,-7 0 0 0,10 6 6 0,-3-6 1 0,4 0 0 0,-4-6 0 16,3 6-3-16,-2 0 0 0,2 0 0 0,4 0 0 16,-3 0-13-16,6 0 0 0,-2 0 0 0,2 0 0 15,4 0 0-15,4 0-8 0,0 0 8 0,3 0 0 16,-3-3 0-16,6-3 0 0,-2 6 0 0,2-3 0 16,5-4 0-16,-5 1 0 0,5-3 0 0,-1 6 9 15,-3-4-9-15,7-2 0 0,-1-1 0 0,5 7 8 16,3-3 0-16,-4 0 0 15,0 3 0-15,1-4 0 0,-1 7-8 0,0 0 0 0,-7 0-12 0,4 0 12 16,0 7-16-16,3-7 5 0,-6 9 1 0,13 0-813 16,-10 1-162-16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4:51:47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3298 6116 57 0,'0'0'0'0,"0"0"0"0,0 0 0 0,0 0 0 16,0 0 216-16,0 0 37 0,0 0 8 0,0 0 2 15,0 0-129-15,0 0-26 0,0 0-4 0,0 0-2 16,0 0-23-16,0 0-5 0,0 0-1 0,0 0 0 0,0 0-22 0,0 0-5 15,0 0-1-15,0 0 0 0,0 0-32 0,0 0-13 16,0 0 11-16,8-6-11 0,2 6 48 0,-10 0 4 16,0 0 1-16,0 0 0 0,11 0-2 0,-4 0-1 15,0 0 0-15,-7 0 0 0,0 0-15 0,10 6-3 16,-3 3-1-16,1-2 0 0,-5 2-23 0,4 0-8 16,-7 1 0-16,4 2 0 0,3-5 9 0,-4 11-9 15,-3 1 8-15,4 0-8 0,3 3 8 0,-7 0-8 16,3-3 0-16,-3 6 8 0,7-6-8 0,-7 6 8 15,0 0-8-15,4-6 8 0,-4 6-8 0,3-6 0 16,-3-1 0-16,7 1 0 0,-7-3 0 0,4-4 0 0,3-5 9 16,0 2-9-16,0 0 15 0,-3 1-2 15,3-10 0-15,3 0 0 0,-3 0 13 0,4-3 2 16,0-4 1-16,-1-2 0 0,1 0-7 0,-1-1-2 16,4-5 0-16,-3-4 0 0,-4 0-4 0,4 0 0 0,-1-6-1 0,1 0 0 15,-1 3 7-15,1-9 2 0,3 2 0 0,-10 1 0 16,13-6-24-16,-10 5-16 0,4-5 2 0,-1 9 1 15,5-13 13-15,-5 10 0 0,4-6 0 0,-3-1 0 16,3 7 0-16,-3 0 0 0,6-4 0 0,-10 4 0 16,11 9 0-16,-4-6 0 0,-3 13-10 0,-1-4 10 15,-3 0-11-15,4 7 3 0,-4 9 0 0,-7 0 0 16,3-3-81-16,-3 3-16 0,0 0-3 16,0 0-953-16</inkml:trace>
  <inkml:trace contextRef="#ctx0" brushRef="#br0" timeOffset="491.15">3358 6633 1440 0,'0'0'128'0,"0"0"-103"16,0 0-25-16,0 0 0 0,0 0 62 0,0 0 7 0,0 0 2 0,8 0 0 16,2 0-41-16,1 0-8 0,-11 0-2 0,0 0 0 15,0 0 13-15,0 0 3 0,3 3 0 0,-3-3 0 16,0 0 16-16,0 0 3 0,4 7 1 0,-4 2 0 16,0 1-11-16,-4 5-1 0,4-2-1 0,0-4 0 15,-3 7-24-15,3 3-5 0,0-4-1 0,0 4 0 16,3 0-2-16,-3 0-1 0,0-4 0 0,4 4 0 15,3 0 8-15,-4-3 2 0,-3 3 0 0,7 6 0 0,-7-13-10 0,7 13-2 16,0-6 0-16,-3-3 0 16,-4 3-8-16,7-4 0 0,-3-2 0 0,-1-4 0 15,4 4-19-15,-3-4-5 0,-4-9-2 0,7 3 0 16,-7 7-101-16,0-10-20 0,0 0-4 0,0 0-1 0</inkml:trace>
  <inkml:trace contextRef="#ctx0" brushRef="#br0" timeOffset="1001.23">3771 6680 115 0,'0'0'10'0,"0"0"-10"0,0 0 0 0,7 7 0 16,-7-7 208-16,0 0 40 0,7 3 8 0,-7-3 2 15,4 6-100-15,3 3-20 0,-7-9-4 0,3 7-1 16,1-4-17-16,3-3-4 0,-7 0-1 0,11 9 0 16,-1-9-50-16,-6 0-9 0,6 0-3 0,1 0 0 15,-8 0-33-15,8 0-6 0,3-9-2 0,-3 9 0 16,-1-10-8-16,1 10 0 0,3-9 0 0,-3 3 0 16,6-4 0-16,1 1 0 0,-4 6 0 0,-3-7 8 15,6 4-8-15,-6-3 8 0,3 2-8 0,-7-2 8 16,3 0-8-16,-2-1 0 0,-1 1 0 0,-7 6-11 15,3-10 11-15,-3 10 0 0,0-6 10 0,-3 2-10 16,3-2 28-16,-7-1 0 0,-1 1 0 0,1-7 0 16,-3 7-13-16,3 0-3 0,-4-1-1 0,1 1 0 15,-4-1 1-15,3 4 0 0,-3 3 0 0,3-3 0 16,4 6-12-16,0 6 0 0,-3-3 0 0,-1 3 0 0,-3 4 0 0,3-1 0 16,1 7 0-16,-4 3 0 0,3-1 0 0,-3 1 0 15,3 6 0-15,1 0 0 0,-4-3 0 0,3 10 0 16,-3-4 8-16,3 0-8 0,-3 0 0 0,7-2 12 15,4 2-12-15,-8-3 12 0,11-6 17 0,-7-1 4 16,7 4 1-16,7-9 0 0,-7 6-21 0,11-4-4 16,-8-5-1-16,4 6 0 0,7-7-8 0,-10 3 0 15,6-5 0-15,5 2 0 0,-5-3 0 0,4-2-14 0,4 2 5 0,-4-3 1 32,-3-3-89-32,3 0-18 0,7 0-3 0,-7 0-867 0</inkml:trace>
  <inkml:trace contextRef="#ctx0" brushRef="#br0" timeOffset="1485.5">4523 6411 1908 0,'0'0'42'0,"0"0"9"0,0 0 1 0,0 0 1 16,0 0-42-16,0 0-11 0,0 0 0 0,-7 0 0 0,0 3 12 0,3 3 0 16,-7-6 0-16,1 6 0 0,-1-3 0 0,1 4 0 15,-4-4 0-15,-1 6 0 0,1 1 0 0,4-4 1 16,-11 3 0-16,6 1 0 0,1 5 10 0,-3-2 1 16,10-4 1-16,-4-2 0 0,0 2 2 0,4 0 0 15,7-9 0-15,0 0 0 0,0 0-11 0,0 0-3 16,7 7 0-16,-3-4 0 0,3-3-5 0,4 6 0 15,-8-6-8-15,8 0 12 0,-1 0-12 0,-3-6 0 16,4 6 0-16,7-3 0 16,-4 3 0-16,0 0 0 0,0-7 0 0,4 7 0 0,-4 0 0 0,3 0 0 15,1 0 0-15,-4 0 0 0,0 7 0 0,7-4 0 16,-10 3 0-16,0-3 0 0,3 7 0 0,-4-4 0 16,4 3 0-16,-3 1 0 0,-8 5 0 0,1-2 0 15,0-4 0-15,-1 7-10 0,-3 3 10 0,-3-3 0 0,-1-4 0 0,0 4 0 16,1 3 0-16,-8-1 0 0,1-2 8 0,-1 3-8 15,1-3 17-15,-1-4-1 0,4 4 0 0,-4 0 0 16,-3-4-6-16,4 4-2 0,3-1 0 0,-7-2 0 16,-1-4-8-16,5 7 0 0,-4-7 0 0,3 1 0 31,1-1-60-31,-1 1-4 0,0-4 0 0,4-3-601 0,-3 3-120 0</inkml:trace>
  <inkml:trace contextRef="#ctx0" brushRef="#br0" timeOffset="2187.07">3831 7649 1609 0,'0'0'71'0,"0"0"15"0,4-6-69 0,-4 6-17 0,0 0 0 0,3-9 0 16,4 2 70-16,-7 4 10 0,4-3 3 0,-4 6 0 16,0-9-31-16,0 5-7 0,7-2-1 0,-7-3 0 15,-7 6-28-15,7-4-5 0,-4 1-2 0,4 3 0 16,0-3-9-16,-7-4 0 0,4 10 0 0,3-9 0 15,-4 6 19-15,-3-4 1 0,4 4 1 0,-8-6 0 16,4-4 24-16,3 10 5 0,-6-6 1 0,-1 2 0 16,4-2-3-16,-3 0 0 0,-1 6 0 0,-3-4 0 0,3 7-16 0,-3 0-4 15,4 7-1-15,-1-4 0 0,-3 3-2 0,3 3 0 16,-3-6 0-16,-3 7 0 0,3 6-25 0,-1-1 0 16,1-5 0-16,-3 2 0 0,3 4 0 0,-1 0 0 15,-6-4 0-15,7 7 0 0,-7-3 0 16,3 2-14-16,1 8 2 0,-1-1 0 0,-3-3 12 15,7 12 15-15,3-6-3 0,-3 4-1 0,4-1-11 16,-5 3 0-16,5 1 0 0,-1-7-11 16,-3 7 19-16,4-1 4 0,-1-6 1 0,7 1 0 0,-6-4-13 0,3 0 0 15,3-6 0-15,1 6 0 0,3-6 0 0,0-1 0 16,0 1 0-16,3 0 0 0,1 0 0 0,3-4 0 16,-4 1 0-16,8-3 0 0,0-4 0 0,-1 7-10 15,4-7 0-15,7 1 0 16,-6-1-19-16,9-3-4 0,-3-3-1 0,4-3 0 15,3-3-76-15,4 3-15 0,-7-6-3 0,3-3-1 16,4 5-67-16,-8-5-12 0,1-4-4 0,0 4 0 0</inkml:trace>
  <inkml:trace contextRef="#ctx0" brushRef="#br0" timeOffset="2670.68">4064 8091 172 0,'14'-3'16'0,"-3"-3"-16"0,-4 6 0 0,0-3 0 16,0-3 271-16,3 2 51 0,-6-2 10 0,7-3 3 15,-1-1-208-15,-6 10-42 0,3-9-8 0,-7 3-1 16,0 6-4-16,3-10 0 0,-3 10 0 0,0 0 0 16,-3-3-12-16,3-3-2 0,-7 3-1 0,3-4 0 15,-3 7-14-15,-3 0-3 0,2 0-1 0,-9 0 0 16,10 0-1-16,-11 0 0 0,4 7 0 0,0-4 0 0,0 6-2 16,3-2-1-16,-10 2 0 0,7 0 0 0,0 7-35 0,3-3 0 15,1 2 0-15,-4 1 0 0,-4-3 10 0,4 5-10 16,3-2 8-16,8 3-8 0,-11 0 0 0,7-4 0 15,3 4 0-15,4-3 0 0,0-4 0 0,-7 10 0 16,7-9 0-16,7-4 12 0,-7 1-4 0,4-1 0 16,3-3 0-16,-4-3 0 0,8 4 2 0,-8-7 0 15,-3 0 0-15,18 0 0 0,-4-7-10 0,-3 4 0 16,-1-3 0-16,-3-3 0 0,4-4 0 0,-1 4 0 0,4-7 0 16,-3 0 0-16,0 7 0 0,-1-10 0 15,1 10 0-15,-4-7 0 0,0-3-13 0,3 10 5 16,-10-10 8-16,4 10-13 0,0-7 4 0,3 7 1 15,-7-1 0-15,0 7 0 0,0-3 8 0,0 6 0 16,0 0 0-16,0 0-8 0,-7 6 8 0,3-3-8 16,0 7 8-16,4-1-8 0,-7 0 8 0,4 7 0 0,3-7 8 15,-7 7-8-15,7-3 14 0,0 2-2 0,0 4 0 0,7-3 0 16,-7-4 6-16,3 4 1 0,4 0 0 0,-7-4 0 16,8 4 1-16,-1-7 1 0,3 1 0 0,-6-1 0 15,3 7-42 1,7-13-9-16,-4 6-2 0,-2-9 0 0,2 7-76 0,-3-7-15 0,4 0-3 0,-4 0-904 15</inkml:trace>
  <inkml:trace contextRef="#ctx0" brushRef="#br0" timeOffset="3028.09">4396 7417 1440 0,'0'0'64'0,"0"0"12"0,0 0-60 0,0 0-16 16,0 0 0-16,0 0 0 0,0 3 183 0,0 7 33 15,0-4 8-15,0-3 0 0,0 13-146 0,0-7-30 0,7 10-5 0,0-3-2 16,-4 3-32-16,4 6-9 0,-3-3 0 0,-1 3 0 15,8 0 0-15,-4 3 0 0,-3 0 0 0,3-3 0 16,-7 10 0-16,0-1-8 0,3 4 0 0,-3 0 0 16,-3-4 16-16,3 4 3 0,0 2 1 0,0-5 0 15,0-4-21-15,0 4-4 0,3-1-1 0,1-5 0 32,3-4-10-32,-4 0-3 0,4-6 0 0,0-1 0 15,4-2-25-15,-4-3-6 0,4-4-1 0,-8 0 0 0,8-2-149 0,-1-4-29 16,4-3-7-16,-3-3 0 0</inkml:trace>
  <inkml:trace contextRef="#ctx0" brushRef="#br0" timeOffset="3568.06">4844 8073 979 0,'0'0'87'0,"10"-4"-70"15,-6-2-17-15,3-3 0 0,0-1 154 0,3-5 27 16,1 5 6-16,-4-2 1 0,7-4-149 0,-10 7-30 15,3-1-9-15,-7 1 0 0,0-1 18 0,0 4-2 16,0-3 0-16,-7 6 0 0,3-4 43 0,-3 4 8 16,0-3 1-16,0 6 1 0,-4-6 15 0,1 3 4 15,3 3 0-15,-4 0 0 0,-3 3-16 0,4-3-4 16,2 6 0-16,-2 0 0 0,3-3-38 0,0 7-8 16,3-1-2-16,-6 1 0 0,6-1-20 0,-3 7 0 15,4-1 0-15,-4-2 0 0,3 6 0 0,0 3-8 16,1-4 0-16,-1 4 0 0,4 4 8 0,-3-1 0 15,3-7 0-15,0 8 0 0,0-8 0 0,0 11 11 16,3-14-3-16,1 4 0 0,-4-10-8 0,3 10 0 16,5-9 0-16,-1-1 0 0,3-3 28 0,-6-3 3 0,6 4 1 15,1-7 0 1,-1 0-52-16,5 0-9 0,-5-10-3 0,-3 4 0 0,11-3 10 0,-11-4 2 0,11-3 0 0,-8-2 0 16,4 2 5-16,-3-3 2 0,3 0 0 0,-4 1 0 15,1-8-1-15,-11 8 0 0,7 2 0 0,0-3 0 16,-7 0 22-16,0 10 5 0,0-7 1 0,0 7 0 15,0-1 15-15,0 1 3 0,4 3 1 0,3 3 0 16,-7 3-1-16,0 0 0 0,0 0 0 0,0 0 0 16,3 0-19-16,8 9-4 0,-11 0-1 0,3 1 0 15,4-1-8-15,-3-3 0 0,3 7 0 0,-7 3 0 0,0-7 0 16,0 10 0-16,7-3 0 0,-7 2 0 0,0-2 0 16,0 3 0-16,7 0 0 0,-7 0 0 15,0-1-30-15,4-2-8 16,-4 0-2-16,7-4 0 0,-4-2 7 0,1 5 1 15,3-12 0-15,3 4 0 0,-6-1-27 0,3-3-5 0,7-6 0 0,-10-3-1 16,6-1-104-16,1 4-21 0,-8-3-4 0,4-6-613 16</inkml:trace>
  <inkml:trace contextRef="#ctx0" brushRef="#br0" timeOffset="4153.58">5196 8088 2178 0,'0'0'96'0,"0"0"20"0,0 0-92 0,0 3-24 16,0-3 0-16,-3 13 0 0,-1-4 73 0,-3 1 11 15,4-1 1-15,3-6 1 0,0-3-45 0,-11 10-9 0,8-4-1 0,3 3-1 16,-7 1-21-16,7-10-9 0,-4 6 8 0,4-6-8 16,0 0 0-16,0 0 8 15,0 0-8-15,0 0 0 0,0 0 0 0,0 0 0 0,0 0 0 0,0 0 0 16,0 0 11-16,0 0-3 0,0 0-8 0,0 0 12 16,0 0 8-16,4-6 0 0,3-4 1 0,-7 1 0 15,7 0-21-15,0-7 0 0,3 3 0 0,-6-9 0 16,3 10 11-16,0-7-3 0,0 0 0 0,4-3 0 15,-4 10-8-15,0-4 0 0,-4 7 0 16,4-7 0-16,0 7 0 0,0-1 0 0,-3 10 0 0,-4 0 0 16,7-9 0-16,4 9-11 0,-11 0 3 0,3-3 0 15,8 6 8-15,-8-3 0 0,4 6 0 0,0-3 0 16,-3 7 0-16,3-1 0 0,4 7 0 0,-4 2 0 16,-7-2 0-16,3-3 11 0,1 2-3 0,3 4 0 0,-7 0 4 0,0-3 0 15,0-7 0-15,0 7 0 0,0-4-12 0,0-2 8 16,0 2-8-16,0-9 8 0,0-3 0 0,0 0 0 15,0 0 0-15,0 0 0 0,0 0-8 0,0 0 0 16,3 0 0-16,4-3 0 0,-3-9 0 0,3 2 0 16,0 1 0-16,4-10 0 0,-4 0 0 0,0 0-11 15,0-6 3-15,3 0 0 0,-3-3-4 0,4 9 0 16,-4-6 0-16,-4 6 0 0,5 4 12 0,-5 5 0 16,1 1 0-16,3 6 0 0,-7 3 0 0,0 0 16 15,0 0-4-15,3 0-1 0,4 9 4 0,0-6 1 16,4 4 0-16,-4-4 0 0,4 9 4 0,-8-2 2 15,8-1 0-15,-1 0 0 0,4 1-22 0,-3-1 0 16,-1 7 0-16,-2-4 0 0,2 7 0 0,-3-3 8 16,0 3-8-16,0-4 0 0,4 4 0 0,-8 0 0 0,4 0 0 15,-3-3 0 1,7 2-26-16,-8-2-3 0,4-3-1 0,0-4 0 16,0 7-10-16,4-7-3 0,-1 7 0 0,5-7 0 15,-12 1-53-15,8-7-10 0,-1 3-2 0,1 0-1 16,-4-3-156-16,3-6-31 0,8-3-7 0,-7-10-1 0</inkml:trace>
  <inkml:trace contextRef="#ctx0" brushRef="#br0" timeOffset="4353.93">5923 8026 2718 0,'0'0'60'0,"0"9"12"0,0 0 2 0,4 1 2 0,-4-1-60 0,7-3-16 0,-4 7 0 0,1-7 0 16,-1 4 28-16,1-1 4 0,-1 1 0 0,4-1 0 15,-7 7-1-15,11-7 0 0,-11 0 0 0,0 1 0 16,0-1-54 0,4 1-10-16,-1-1-3 0,-3-9 0 0,0 6-120 0,0-6-24 0,0 10-4 0,0-10-2 15,0 0-48-15,0 0-10 0,0 0-1 0,0 0-1 0</inkml:trace>
  <inkml:trace contextRef="#ctx0" brushRef="#br0" timeOffset="4519.49">5969 7527 1612 0,'0'0'72'0,"0"0"14"0,0-9-69 0,0 9-17 0,0 0 0 0,0 0 0 15,-11 0 224-15,11 0 40 0,0 0 9 0,0 0 2 16,0 0-203-16,0 0-41 0,0 0-8 0,0 0-2 31,-7 9-42-31,7-9-9 0,-7 0-2 0,7 0-742 16,0 0-149-16</inkml:trace>
  <inkml:trace contextRef="#ctx0" brushRef="#br0" timeOffset="4775.99">6262 7671 1846 0,'0'0'40'0,"0"0"9"0,7 0 2 0,0 0 1 15,4-3-41-15,-4 3-11 0,-7 0 0 0,7 3 0 0,-7-3 20 0,7 0 1 16,3 7 1-16,-6 2 0 0,-1 0 31 0,1 1 7 15,-1 5 0-15,1-2 1 0,3 3-14 0,-7 9-3 16,3-6-1-16,5-1 0 0,-8 11 7 0,0-4 2 16,0 0 0-16,0-3 0 0,0 3-36 15,0 3-6-15,0-3-2 0,0 0 0 0,-8-6-8 0,8 6 0 16,-3-6 0-16,3 0 0 16,-7 0-32-16,0-1-8 0,7-8-1 15,-4 5-1-15,1 1-127 0,3-3-26 0,-4-4-5 0</inkml:trace>
  <inkml:trace contextRef="#ctx0" brushRef="#br0" timeOffset="5025.01">6181 7884 1267 0,'0'0'56'0,"0"0"12"0,0 0-55 0,7 10-13 0,-4-1 0 0,4-2 0 15,4-4 299-15,-4 3 57 0,4 3 11 0,-4-2 2 16,3-4-243-16,4 6-49 0,-7 1-9 0,11-1-3 16,-7-3-52-16,-1 4-13 0,4-1 0 0,0 0 0 15,0 1 0-15,1-1-10 0,2-2 2 0,-3-4 0 16,8 3-87-16,-8 3-17 0,0-9-3 0,7 7-1 31,-3-4-84-31,-1-3-16 0,8 0-4 0,-11 0-1 0,7 0-30 0,-10 0-5 16,13 0-2-16,-13 0-191 0</inkml:trace>
  <inkml:trace contextRef="#ctx0" brushRef="#br0" timeOffset="5269.4">6798 7822 1728 0,'0'0'76'0,"0"9"16"0,0 1-73 0,0-1-19 15,-7 0 0-15,7 7 0 0,0-7 196 0,0 7 36 16,7-6 8-16,-7-1 0 0,-7 10-164 0,7-10-34 16,7 7-6-16,-7-7-2 0,0 1-34 0,0-1 0 0,0 7 0 0,0-7 0 31,0 1-25-31,4-7-12 0,-1 9-3 0,-3-2 0 16,4-1-26-16,3-6-6 0,-7-3 0 0,7 10-1 15,-7-10-141-15,0 9-28 0,0-9-6 0,0 0 0 0</inkml:trace>
  <inkml:trace contextRef="#ctx0" brushRef="#br0" timeOffset="5775.68">7158 7721 1908 0,'0'0'84'0,"0"0"18"0,0 0-82 0,0 0-20 0,-11 4 0 0,4 5 0 15,0-3 86-15,0-3 13 0,4 4 2 0,-8 2 1 16,-3 0-48-16,3 1-10 0,-3 6-1 0,4-7-1 15,-8 10-10-15,0 6-3 0,1-6 0 0,3 9 0 16,-1-3 8-16,1 9 2 0,-3-5 0 0,3 5 0 16,-4-6 9-16,4 10 3 0,-4-3 0 0,-3-1 0 15,0 4-15-15,0 2-2 0,-4-2-1 0,0 9 0 16,-6-6-25-16,2 3-8 0,1-7 0 0,3 7 0 16,-3-6 0-16,0-4-9 0,7 1 1 0,-4-7 0 31,0 7-71-31,1-7-13 0,-1 0-4 0,7-3-720 0,-3-6-144 0</inkml:trace>
  <inkml:trace contextRef="#ctx0" brushRef="#br0" timeOffset="6729.16">3309 9775 460 0,'0'0'20'0,"0"0"5"16,0 0-25-16,0 10 0 0,0-10 0 0,0 0 0 0,0 0 330 0,-3 6 61 15,3-6 12-15,0 0 2 0,0 0-289 0,0 0-59 16,0 0-11-16,0 0-2 0,0 0-18 0,0 0-3 16,0 0-1-16,0 0 0 0,0 0-5 0,0 0-1 15,10-9 0-15,-6-4 0 0,6 4 14 0,-6-1 2 16,6-9 1-16,1 4 0 0,0 2 7 0,-1-6 0 0,4-6 1 0,-3 7 0 16,6-11-25-16,1-2-4 0,-11 9-2 0,11-9 0 15,-4-1 2-15,7-2 1 0,-14-7 0 0,11 3 0 16,-8 4-4-16,4 3-1 0,-3-4 0 0,-7 1 0 15,6 5 0-15,-6-5 0 0,3 9 0 0,3-10 0 16,-10 13 16-16,7-3 2 0,0 0 1 0,-3 6 0 16,3-6-15-16,-7 13-4 0,4 2 0 15,-1 1 0-15,4-1-8 0,-7 10 8 0,0 0-8 0,0 0 8 16,0 0-8-16,0 0 0 0,4 10 0 0,3-1-11 16,-4 4 11-16,4 12 0 0,0-6 0 0,0 6 0 15,4 9 0-15,-4-5 0 0,4 8 0 0,6-2 0 16,-10-7 0-16,11 13 0 0,-4-10 0 0,-3 10 0 15,3-4 0-15,0-2 0 0,0 3 0 0,4-4 0 16,-4-6 0-16,-4 7 0 0,4-10 0 0,1-3-8 16,2 3 8-16,-3-6 0 0,-3-4 8 0,3 4-8 0,0-9 15 0,-3-4-2 15,-1-3 0-15,4-3 0 16,0 0 23-16,8-3 4 0,-8-7 0 0,0-5 1 0,7-4-19 0,-7 0-4 16,4-6-1-16,-1-3 0 0,-6-13-2 0,3 3-1 15,4-5 0-15,-11-1 0 0,0-3-6 0,3 3-8 16,-3-3 11-16,1-4-11 0,-5-5 11 0,4-4-11 15,-3 7 10-15,3 0-10 0,-7 6 0 0,0 3 0 16,3 9 0-16,1-2 0 0,3 12 0 16,-7 0 0-16,0 6-12 0,3 0 12 15,-3 10-28-15,0-1 0 0,7 1 1 0,-7-1 0 16,0 10-170-16,0 0-35 0,0 0-6 0</inkml:trace>
  <inkml:trace contextRef="#ctx0" brushRef="#br0" timeOffset="7204.04">4780 9390 864 0,'0'0'76'0,"0"0"-60"0,0 0-16 0,0 0 0 16,0 0 274-16,0 0 52 0,0 0 10 0,0 0 3 15,-7-7-243-15,4-2-49 0,-4 0-10 0,-1 2-1 16,1 4-16-16,4-3-2 0,-8 3-1 0,1-4 0 0,-1 7 3 16,1 0 0-16,-1 0 0 0,-3 7 0 15,0-4 14-15,0 6 3 0,-4-2 1 0,0 8 0 0,4-2-20 0,-7 6-4 16,7 3-1-16,-11-4 0 0,8 1-13 16,3 0 11-16,3 6-11 0,7-6 10 0,-6 6 2 15,6-6 0-15,-3 0 0 0,7 6 0 16,7-6-12-16,0-1 0 0,0 1 0 0,-3-9 8 0,3 5-8 0,4-5 0 15,3-1 9-15,-4 0-9 0,8-2 0 0,-4-4 0 16,4-3 0-16,-1 0 0 0,4-3 0 0,1-4-8 16,-5-2 8-16,4 0-12 0,1-1 12 0,-8-5 0 15,7 5 0-15,-7-9 0 0,0 4 12 0,0-4 5 16,4 0 1-16,-11 0 0 0,3-6 21 0,-2 0 4 0,-5 3 1 16,4-3 0-16,-7 0 2 0,0-3 1 0,0 3 0 0,-7-4 0 15,4 4-23-15,-12 6-5 0,8 1-1 0,-3-1 0 16,-1 9-7-16,-3-5-2 0,4 5 0 0,-1 1 0 31,-3 0-28-31,0 2-5 0,0 7-2 0,-4 0 0 16,0-3-139-16,-3 3-28 0,0 3-6 0,-4-3-924 0</inkml:trace>
  <inkml:trace contextRef="#ctx0" brushRef="#br0" timeOffset="23632.5">2551 8926 345 0,'0'0'31'0,"0"0"-31"0,0 0 0 0,0 0 0 16,0 0 149-16,0-7 24 0,0 7 5 0,3-9 1 15,4-1-118-15,-7 1-23 0,-7 0-5 0,7 2-1 16,0-2-4-16,-3 0-2 0,3 5 0 0,-4-2 0 15,4-3 19-15,-7 2 4 0,3 7 1 0,-3-9 0 0,4 6 10 0,-8-3 1 16,8 3 1-16,-4-4 0 0,-4-2 0 0,8 9 0 16,-8-10 0-16,8 4 0 0,-8 3-41 0,7-3-8 15,-6 3-1-15,3-7-1 0,3 4-2 0,-10-3 0 16,7-1 0-16,-4 4 0 0,8 3 4 0,-11-4 1 16,7 4 0-16,-4-3 0 0,4 3 16 0,-3-3 3 15,3 3 1-15,-1-4 0 0,-2 7 14 0,-1-9 4 16,4 9 0-16,0-6 0 0,-3 2-38 0,-1 4-14 15,-3 0 11-15,3 0-11 0,-3 0 15 0,4 0-3 16,-4 0-1-16,-4 0 0 0,4 0-11 0,0 4 12 16,3 2-12-16,-10-6 12 0,7 6-4 0,0-3 0 15,-11 7 0-15,11-1 0 0,-7-3-8 0,-4-3 0 16,0 7 0-16,4 2 0 0,-4 1 0 0,1-4 0 16,-1 1 0-16,0-1 8 0,1 7-8 0,3-7 0 15,-1 1 0-15,8 5 0 0,-10-5 0 0,2-1 0 0,8 1 0 0,0 5 0 16,0-5 0-16,-4-1 0 0,4 0 0 0,4 7 0 15,-4-3 0-15,3-4 0 0,0 7 0 0,-3-1 0 16,4-2 0-16,-1 3 0 0,4-4 0 0,-11 10 0 16,11-3 0-16,-3 0 0 0,-1 0 0 0,1-1 0 15,-4 1 0-15,3 6 0 0,-3-9 0 0,3 3 0 16,4 0 0-16,0-4 0 0,-3-2 8 0,10 3-8 16,-11-7 0-16,11 10 0 0,-4-10 0 0,4 7 0 15,-7-7 0-15,7 10 0 0,-3-10 9 0,3 7-9 16,0-3 0-16,0 2 9 0,0 4-9 0,0-3 0 15,-7 9 26-15,3-3-2 0,4-3 0 0,0 6 0 0,-7 0-24 16,4-6 0-16,3 9 0 0,0-9 0 16,-4 6 0-16,4-6-14 0,4-4 2 0,-4 4 0 15,3-3 12-15,4-4 10 0,-7 4-2 0,11 3 0 16,-8-3 1-16,4-4 0 0,-3 4 0 0,0-1 0 16,6 4-9-16,-3-6 0 0,-3 2 9 0,6 4-9 0,-6 0 8 0,3 3-8 15,3-9 8-15,-6 2-8 0,7 4 0 0,-1 0 0 16,-3-3 0-16,4-4 0 0,-1 4 0 0,1 3 9 15,0-4-9-15,3 1 0 0,0-3 9 0,-4 5-9 16,4-8 0-16,4 5 9 0,-4-5-9 0,0 6 0 16,0-4 9-16,8-3-9 0,-8 7 8 0,7-6-8 15,-11-1 8-15,8 0-8 0,0 1 11 0,-1-4-3 16,5 3 0-16,-1 1 0 0,-4-1-8 0,8 1 0 0,0-1 0 16,-4-3 0-16,4 4 0 0,-4-1 12 0,3 1-4 0,-2-1 0 15,2-3-8-15,-6-3-11 0,3 7 3 0,0-4 0 16,4-3 16-16,-7 3 3 0,-1 1 1 0,8-4 0 15,-11-3-12-15,7 0 0 0,-7 6 0 16,7-6 0-16,-6-6 12 0,2 6 3 16,1 0 1-16,7-10 0 0,-8 4 5 0,1 3 2 15,7-3 0-15,-11-4 0 0,7 1-4 0,-4 0-1 0,1-1 0 0,0 1 0 16,3-7-18-16,-7 7 0 0,7-4 0 0,-7-3 0 16,7 1 0-16,-6 2 0 0,6-2 0 0,-7-4-9 15,7 3 9-15,-7-3 0 0,-3-6 10 0,3 6-10 16,0 1 8-16,-3-1-8 0,-1 3 0 0,1-3 0 15,-1-6 12-15,-6 6-3 0,6 1-1 0,1-8 0 16,-8-2-8-16,-3 3 10 0,11 6-10 0,-11-9 10 16,4 3-1-16,3 3 0 0,-7-9 0 0,0 2 0 0,0 1-9 0,0 0 0 15,0-3 0-15,-7 2 8 0,7 1 1 0,-4 3 0 16,-3-3 0-16,3 3 0 0,1 0-9 0,-8 3-9 16,4-3 9-16,0 0-13 0,-3 3 13 0,-1-3 0 15,-3 6 0-15,3-6 0 0,1 6 12 0,-4 3-2 16,-7-3 0-16,6 1 0 0,1-1 0 0,-7 0 0 15,7-3 0-15,-7 9 0 0,-4-12-10 16,4 7 8-16,3 2-8 0,-10-3 8 0,0 0-8 0,7 4 0 16,-4 2 0-16,7-3 0 0,-3 1 0 0,-3 5 0 15,9-9 0-15,-6 7 0 0,7-4-10 0,-7 7 10 16,10-1 0-16,-3-5-9 16,4 5-97-16,-4 1-19 0,7 3-4 0,0 2-1085 0</inkml:trace>
  <inkml:trace contextRef="#ctx0" brushRef="#br0" timeOffset="37776.51">5073 12303 853 0,'0'0'37'0,"0"0"9"0,0 0-37 0,0 0-9 0,0 0 0 0,0 0 0 16,0 0 37-16,0 0 6 15,0 0 1-15,7-3 0 0,-7 3-32 0,0 0-12 16,4-7 11-16,-4 7-11 0,0 0 0 0,0 0-12 0,0 0 1 0,0 0 0 31,0 0-21-31,0 0-5 0,0 0-1 0,0 0 0 0,0 0 56 0,0 0 11 0,0 0 3 0,0 0 0 16,0 0 72-16,0 0 14 0,0 0 3 0,0 0 1 15,0 0 10-15,0 0 1 0,0 0 1 0,10-3 0 16,-10 3-58-16,4 0-11 0,-4 0-2 0,0 0-1 16,0 0-38-16,0 0-8 0,0 0-2 0,0 0 0 15,0 0-14-15,0 0 11 0,0 0-11 0,0 0 10 16,0 0-10-16,0 0 0 0,0 0 0 0,0 0 0 16,0 0 0-16,0 0 0 0,0 0 0 0,0 0 8 0,0-6-8 0,0 6 0 15,7-9 0-15,-7 9 0 0,0-10 9 0,0 10-9 16,0-6 10-16,0 6-10 15,0 0 12-15,3-3-3 0,-3 3-1 0,0 0 0 16,0 0 5-16,0 0 1 0,-3-6 0 0,3 6 0 16,0 0 9-16,0 0 1 0,0 0 1 0,0-10 0 0,0 7 32 15,0 3-28-15,0 0 0 16,0 0-17-16,0 0-3 0,0-6-1 0,0 6 0 0,0 0-8 0,0 0 0 16,0-10 0-16,0 10 0 0,0-3 0 0,0 3 0 15,0-6 0-15,0 6 0 0,0-10 0 0,0 10 0 16,0 0 0-16,0 0 0 0,0 0 10 0,0 0-10 15,0 0 12-15,0 0-12 0,0 0 20 0,0 0-4 0,0-6 0 0,0 6 0 16,0 0 14-16,7-9 2 0,-7 9 1 0,0 0 0 16,7-3-25-16,-7 3-8 0,0 0 0 0,3-7 0 15,-3 7 0-15,7-9 0 16,-3 6 0-16,-4 3 0 0,0 0 0 0,0 0 0 0,0 0 0 0,0 0 0 16,0 0 10-16,0 0-2 0,0 0 0 0,0 0 0 15,0 0-8-15,0 0 8 0,0 0-8 0,0 0 8 16,0 0-8-16,0 0 0 0,0 0 0 0,-4 3 0 15,4 6 0-15,-7 1 0 0,7-4 0 0,-3 3 0 16,3 1 0-16,0 6 0 0,0-4 0 0,0-2 0 16,0-1 0-16,0 7 0 0,-7-1 0 0,7-2 0 15,0 2 0-15,0 1 0 0,0-3 0 0,0 6 0 16,-4 2 0-16,4-2 0 0,-3 3 0 0,3 3 0 16,0 4 0-16,-7 5 0 0,7 1 0 0,-4 2 0 15,4-2 0-15,0 2 0 0,0 4 0 0,0-3 0 0,0-4 0 0,0-6 0 16,0 1 0-16,4 5 0 0,3-9 0 0,-7 3 0 15,0-9 0-15,0 6 8 0,0-6-8 0,3 0 10 16,-3 6-10-16,0-6 10 0,0 0-1 0,4-4 0 16,-4 4 0-16,0 0 0 15,-4 3-9-15,4-10 8 0,0 7-8 0,-3-3 8 0,3 0-8 0,0-4 0 16,-7 4 0-16,7-7 0 0,-4 7 12 0,4-7 0 16,0 1 0-16,0-7 0 0,0-3 6 0,0 0 2 15,0 0 0-15,0 0 0 0,0 0 3 0,0 0 1 16,0 0 0-16,0 0 0 0,0 0 2 0,0-9 1 15,0-1 0-15,0 1 0 0,4-7-15 0,3 3-2 16,-7-5-1-16,3-4 0 0,1 0-9 0,3-3 8 16,-4 0-8-16,4-4 8 0,-3 11-8 0,-1-8 0 15,5 8 0-15,2-1 0 0,1 3 0 0,-8-3 0 16,8 4 0-16,-8-4 0 0,4 9 0 0,0-8 0 0,-3 2-8 0,10 7 8 16,-10-4 0-16,3-3 0 0,0 7 0 0,3-7 0 15,-3 7-9-15,0-1 9 0,0 1 0 0,4 6 0 16,0-3-10-16,-8-1 10 0,8 4-8 0,-1-3 8 15,-10 6-8-15,4 6 8 0,6-6-8 0,1 3 8 16,0 4-8-16,-4 2 8 0,3 0-8 0,1 1 8 16,-1-1 0-16,1 1 0 0,0 5 0 0,3-5 0 15,-4-1 0-15,1 7 0 0,3-4 0 0,-3 4 0 16,-4 0 0-16,0 3 0 0,3-7 0 0,-3 10 0 16,0-3 0-16,4 0 0 0,0-1 0 0,-11 1 0 15,7-3 0-15,0 3 0 0,-4-4 10 0,4-2-10 16,-3 3 11-16,-1 2-11 0,4-8 12 0,4-1-12 0,-8 7 8 15,4-7-8-15,-3 1 0 0,0-1 0 16,3-3 0-16,-7 4 0 0,3-1 0 0,4 1 0 16,-14-1-16-16,7 1-9 0,7 5-3 0,-7-2 0 0,0-4 7 15,0 7 1-15,0 3 0 0,0-10 0 0,0 7 6 0,0-7 2 16,0-3 0-16,4-2 0 16,-1 5-40-16,-3-9-7 0,0 0-1 0,0 0-1 15,0 0-6-15,7-9-1 0,-3-1 0 0,3 1-698 16,-4-7-140-16</inkml:trace>
  <inkml:trace contextRef="#ctx0" brushRef="#br0" timeOffset="38527.82">6262 11970 1119 0,'0'0'49'0,"0"0"11"0,0 0-48 0,0 0-12 16,0 0 0-16,3-6 0 0,1 3 86 0,-4 3 14 15,3-6 4-15,1-4 0 0,3 7-33 0,-7 3-7 16,0-6 0-16,0 3-1 0,0 3-20 0,0 0-4 16,0 0-1-16,0 0 0 0,0 0-10 0,0-6-1 15,0 6-1-15,0-4 0 0,0 4-2 0,0 0-1 16,0 0 0-16,-7 4 0 0,7-4-3 0,-11 0 0 15,4 9 0-15,0-3 0 0,0-3 4 0,0 7 0 16,4-4 0-16,-8 3 0 0,4 1 0 0,0-1 0 16,0 7 0-16,3-7 0 0,-6 1-7 0,3 9-1 15,0-10 0-15,-4 7 0 0,4-4 21 0,0 4 4 16,7 0 1-16,-11-4 0 0,4 4-27 0,0 3-6 0,0 6-1 0,4-7 0 16,-8 1-8-16,-3 10 0 0,7-8 0 0,-4 8 0 15,1-11 0-15,3 11 0 0,-4-1 0 0,-3 6 0 16,3-2 0-16,4-1 0 0,-3 4 0 0,3-1 0 15,0 4 0-15,0 3 0 0,0-10 11 0,3 3-11 16,-7 1 16-16,1-7-4 0,3 7 0 0,0-10 0 16,0-3 29-16,0 3 6 0,3 0 1 0,-3-6 0 15,7 6-29-15,-7-6-6 0,3-1-1 0,4 1 0 16,-7 0-12-16,7 6 8 0,0 3-8 0,0-3 0 16,7 4 0-16,-7 2 8 0,4 0-8 0,3 4 0 15,-7-7 0-15,7 7 0 0,-3-7 0 0,3 6 0 16,3-6 0-16,-3 4 0 0,0-10 0 0,0 3 0 15,-3-6 9-15,3-1-1 0,0 4 0 0,0-3 0 16,4-6-8-16,-8 2 0 0,8 4 0 0,-1-3 0 16,1-7 24-16,3 7 8 0,-3-3 3 0,3 2 0 15,0-2-23-15,7 2-12 0,-10-5 12 0,6-1-12 0,1 1 8 0,0-1-8 16,-1 1 0-16,8 2 0 0,-11-3 0 0,0-5-9 16,7 5 1-16,-10 0 0 15,3 1-96-15,0-4-20 0,0 4-3 0,-3-1-669 16,-1 0-135-16</inkml:trace>
  <inkml:trace contextRef="#ctx0" brushRef="#br0" timeOffset="39671.9">6738 12826 2084 0,'0'0'46'0,"0"0"10"0,0 0 1 0,0 0 1 0,0 0-46 0,0 0-12 0,0 0 0 0,0 0 0 16,0 0 26-16,0 0 3 0,0 0 1 0,0 0 0 16,0 0-2-16,-7 4-1 0,0-4 0 0,0 0 0 15,3 6-14-15,-3 3-2 0,7-9-1 0,-3 10 0 16,3-1 24-16,0 1 5 0,0-1 1 0,0 0 0 15,3 4 3-15,4-1 1 0,-7-2 0 0,7-1 0 0,0 7-19 16,4-7-3-16,-7 1-1 0,3 5 0 0,0-2-4 0,3 3-1 16,-3 2 0-16,0 1 0 15,-3 0-16-15,-1 6 0 0,1 0 0 0,3 0 0 0,-7-3 0 0,0-6 0 16,0 3 0-16,0 0 0 0,4-4 0 0,-4 1 0 16,0-3 0-16,0-4 0 0,0 0 0 15,0-9 0-15,0 0 0 0,0 0 0 16,0 0-22-16,0 0-8 0,0 0-2 0,0 0 0 15,0 0-170-15,3-9-34 0</inkml:trace>
  <inkml:trace contextRef="#ctx0" brushRef="#br0" timeOffset="39903.8">6643 12450 1497 0,'0'0'66'0,"0"0"14"0,0 0-64 0,0 0-16 0,0 0 0 0,0 0 0 15,-7 0 256-15,7 0 47 0,0 0 9 0,0 0 3 16,0 0-240-16,0 0-48 0,0 0-10 0,0 0-1 16,0 0-28-16,0 0-6 0,0 0-1 0,0 0 0 31,0 0-197-31,0 0-39 0,0 0-8 0,0 0-1 0</inkml:trace>
  <inkml:trace contextRef="#ctx0" brushRef="#br0" timeOffset="41279.6">7362 13266 172 0,'0'0'8'0,"0"0"1"16,0 0-9-16,0 0 0 0,0 0 0 0,0 0 0 16,0 0 399-16,0 0 77 0,0 0 16 0,0 0 4 15,0 0-373-15,8-10-75 0,-8 10-14 0,7 0-3 0,-7 0-11 0,0 0-1 16,10 0-1-16,-10 0 0 16,7 0-18-16,4 0 10 0,-11 0-10 0,10 6 8 15,-3-2 8-15,4 5 2 0,3 0 0 0,-10 7 0 0,6-7 3 16,1 7 1-16,-1-3 0 0,1 2 0 0,3 4-6 15,-3-3 0-15,3 3-1 0,-4-1 0 0,1 1-7 0,-4-3-8 16,4 3 11-16,-4 0-11 0,0 6 14 0,0-7-4 16,3 8-1-16,-10-5 0 0,7 5-9 0,-3-1 0 15,-1 0 0-15,-3-3 0 0,0-3 0 0,0 6 0 16,-3-7 0-16,3-2 0 0,-4 3 9 0,-3-3-9 16,7-4 10-16,-10-6-10 0,3 4 0 0,-4-1-13 15,4 1 1-15,0-10 0 16,0 6-113-16,0-3-23 0,-4-3-4 0</inkml:trace>
  <inkml:trace contextRef="#ctx0" brushRef="#br0" timeOffset="42895.31">8156 12845 172 0,'0'0'16'0,"0"0"-16"15,0 0 0-15,0 0 0 0,0 0 151 0,0 0 27 16,0 0 6-16,0 0 0 0,11 7-132 0,-11-7-26 15,0 0-6-15,0 0 0 0,3 0-9 0,-3 0-2 16,0 0 0-16,0 0 0 0,0 0 23 0,0 0 5 16,0 0 1-16,0 0 0 15,0 0 52-15,0 0 10 0,0 0 3 0,0 0 0 0,0 0 6 0,0 0 2 16,0 0 0-16,0 0 0 0,0 0-27 0,0 0-4 16,0 0-2-16,7 3 0 0,-7-3-46 0,0 0-10 15,0 0-2-15,0 0 0 0,0 0-4 0,7 0 0 16,-7 0-1-16,0 0 0 0,0 0-15 0,0 0-16 15,0 0 3-15,0 0 1 0,0 0 12 0,0 0 0 16,0 0 9-16,0 0-9 0,0 0 25 0,0 0-1 16,0 0 0-16,-3 9 0 0,3-9 11 0,0 0 1 0,0 0 1 0,0 0 0 15,0 6-8-15,0-6-1 0,0 0-1 0,0 0 0 16,0 0-11-16,0 0-1 0,0 0-1 0,0 0 0 16,0 0-2-16,3 10-1 0,-3-10 0 0,0 3 0 15,0-3-11-15,0 9 8 0,0-9-8 0,-3 7 8 16,-1 2 5-16,4 0 1 0,-3-2 0 0,-1 2 0 15,1-6-4-15,3-3-1 0,0 10 0 0,0-4 0 16,0 3-9-16,0 1 0 0,0-4 0 0,0-3 0 16,0-3 8-16,3 10-8 0,1-1 8 15,-1-3-8-15,1 4 0 0,-1-1 0 0,1 0 0 0,0 1 0 16,-1-1 0-16,1 1 0 0,-1 5 0 0,4-5 8 16,-3 9-8-16,3-10 0 0,0 7 0 0,0 2 0 15,0 1 0-15,3-3 0 0,-6 3 0 0,3 0 0 16,4-1 0-16,-8-2 0 0,1 3 0 0,3 0 0 15,3 6 0-15,4-6 0 0,-14-4 0 0,8 4 0 0,-1 6 0 16,3-6 0-16,1 0 0 0,-4-3 0 0,-4 2 0 0,4 7 0 16,0-6 0-16,-7 0 0 0,4 0 0 0,-1 6 0 15,-3 0 0-15,4-3 8 0,-4-3-8 0,0 3 0 16,-4-3 0-16,4-1 0 0,0 1 8 0,-3-3-8 16,-1 3 12-16,4-7-4 0,-7 4-8 0,4 3 0 15,-1-4 0-15,-3-5 0 0,4-1 8 0,-4 7 2 16,0-7 1-16,0-6 0 0,-4 7-11 0,7-1 12 15,-6-2-12-15,3 2 12 0,0-9-12 0,-4 6 0 16,1-3 0-16,-1-3 0 16,-3 0-24-16,0 0-3 0,3 0-1 15,-3 0 0-15,-4 0-27 0,4 0-5 0,-3 0-2 0,3-3 0 16,3 3 2-16,-3-6 0 0,7 6 0 0,-11 0 0 16,11-3 2-16,0-3 1 0,0-1 0 0,-4 4 0 15,4-3-123-15,4-4-25 0,-11 1-5 0,10-10-510 0</inkml:trace>
  <inkml:trace contextRef="#ctx0" brushRef="#br0" timeOffset="43197.94">8082 12366 1324 0,'0'0'118'0,"0"0"-94"16,0 0-24-16,0 0 0 0,0 0 263 0,0 0 48 16,-3-4 9-16,3 4 3 0,0 0-255 0,0 0-52 15,0 0-16-15,-11 4 10 0,4 2-10 0,0-6 0 16,3 9 0-16,1-3 0 15,-4-2-43-15,0 5-10 0,7-9-3 0,-4 9 0 16,1-2-35-16,3-7-7 0,-4 3-2 0,4-3-521 16,0 9-105-16</inkml:trace>
  <inkml:trace contextRef="#ctx0" brushRef="#br0" timeOffset="43885.77">8174 11757 1785 0,'0'0'79'0,"0"0"17"0,0 0-77 0,0 0-19 16,0 0 0-16,0 0 0 0,0 0 48 0,0 0 5 0,0 0 2 0,7 10 0 16,0-4-44-16,0 3-11 0,4-6 0 0,3 7 0 15,0 2 0-15,3-2 0 0,-2-1 0 0,6 4 0 16,3-4 0-16,-6 7 18 0,7 3-3 0,-4-4-1 15,4 4-4-15,-1 0-1 0,1 6 0 0,-4 0 0 16,0 3 22-16,8 1 4 0,-5-1 1 0,1 3 0 16,0 0-6-16,3 4-1 0,-3-1 0 0,3 4 0 15,0 6-17-15,0-3-3 0,-7 0-1 0,8 2 0 16,-1 1-8-16,-3 0 0 0,-1 3 0 0,-3-3 0 16,4 0 0-16,-7-3 0 0,-1 0 0 0,-2-7 0 15,2 1 0-15,-10 2 0 0,0-5 0 0,0-1 0 16,0-6 10-16,-7 3-10 0,0-3 12 0,0 4-12 15,-3-4 38-15,-1 3 1 0,-3-3 0 0,0 3 0 0,4-3-6 0,-1 0-1 16,-10-6 0-16,7 0 0 0,0 6 0 0,-7-3 0 16,0-6 0-16,0 3 0 15,-4-1-32-15,4-2-14 0,0-7 1 0,0 10 0 16,-4-13 13-16,4 4 0 0,-4-7 0 0,4 3 0 16,0-3-98-16,0 4-17 0,0-7-3 0,0 0-602 15,3 0-120-15</inkml:trace>
  <inkml:trace contextRef="#ctx0" brushRef="#br0" timeOffset="47634.72">4505 12820 288 0,'0'0'25'0,"4"0"-25"0,-4 0 0 0,7 0 0 16,0 0 152-16,0 0 24 0,3 0 6 0,-10 0 1 15,7 0-117-15,0-3-23 0,4-3-5 0,-8 3-1 0,5 3 5 0,-1-7 1 16,0 4 0-16,-7 3 0 0,10-6 33 0,-10 6 6 16,0 0 2-16,0 0 0 0,0 0 23 0,0 0 5 15,0 0 0-15,0 0 1 0,0 0-35 0,0 0-7 16,0 0-2-16,0 9 0 0,-7-2-40 0,7-7-8 15,-3 3-1-15,-4 3-1 0,7-6-9 0,0 0-2 16,-7 0 0-16,7 0 0 0,0 0 16 0,-4 0 4 16,-3 0 0-16,7 0 0 0,0-6 10 15,-7 3 2-15,7 3 1 0,-4 0 0 0,-10-7-6 0,14 7-2 16,-10-3 0-16,-1-3 0 0,-3 6-9 0,3-3-1 16,-3-3-1-16,-3 6 0 0,3-7-6 0,-8 7 0 15,8-3-1-15,-3 3 0 0,-5-6 10 0,8 3 3 16,-10-3 0-16,6 2 0 0,0 4-4 0,-6-6 0 15,6 6 0-15,-7-9 0 0,8 9-4 0,-4 0-2 0,-4 0 0 0,0 0 0 16,4 0-18-16,-7 0 10 0,7 0-10 0,-4 9 8 16,-7-3-8-16,7-2 0 0,1 5 0 0,-1 0 0 15,-3 4 0-15,3-4 0 0,-3 1 0 0,10-1 0 16,-3-6-11-16,0 7 11 0,3-4-8 0,4-3 8 16,-3 3 0-16,6 1 0 0,-3-4 0 0,3 3 8 15,4-3-8-15,-3-3 0 0,-8 0 8 0,11 6-8 16,-4-6 0-16,4 4 8 0,0-4-8 0,-3 6 0 15,-1-6 0-15,-3 3 0 0,7-3 0 0,-4 0 8 16,4 0-8-16,0 6 0 0,-3-6 0 0,6 0 0 16,4 0 0-16,-10 0 0 0,6 0 0 0,4 0 0 15,-7 3 0-15,3-3 0 0,-3 0 0 0,0 7 0 16,7-7 0-16,0 0 0 0,0 0 0 0,0 0 0 16,0 0 0-16,0 0 0 0,0 0 0 0,0 0 0 15,0 0 0-15,0 0 0 0,0 0 8 0,0 0-8 0,0 0 0 0,0 0 0 16,0 0 0-16,0 0 0 0,0 0 0 0,0 0 0 15,0-7 0-15,0 7-12 0,0 0 12 0,0 0 0 16,0 0 0-16,0-3-8 0,0-3 8 0,0 6 0 16,0-3 0-16,4-7 0 0,-8 4 0 0,4 3 0 15,4-3 0-15,-1-4 8 0,-3 4 19 0,7 3 4 16,-7-3 1-16,0 2 0 0,0-2-32 0,0-3-18 16,0 6 2-16,-7-4 1 0,7 4 15 0,0 3 0 15,-3-6 0-15,-1-3 0 0,4-1 0 0,0 10 0 16,0-6 0-16,-7 3 0 0,7-3 0 0,0-4 0 0,-3 7 0 0,3-3 0 15,0-4 0-15,3 4 0 0,4-3 0 16,-7 5 0-16,0 4 0 0,4-6 0 16,6-3 10-16,-10 6-10 0,11-4 0 0,-7-2 0 15,6 0 0-15,-6 2 0 0,3 4 11 0,3-3-3 16,-3-4-8-16,0 7 12 0,4-3-12 0,3-3-13 0,-3-1 2 0,-1 4 1 16,-3 3 10-16,4-3-12 0,-1-4 12 0,1 7-12 15,0-3 12-15,-1 3 0 0,-3-4 0 0,4 4-8 16,-1-3 8-16,1 6 0 0,0-9 0 0,-8 9 0 15,-3 0 0-15,0 0 0 0,7 0 0 0,-7 0 0 16,0 0 0-16,0 0 0 0,0 0 0 0,7-7 0 16,-7 7 0-16,0 0 0 0,0 0 0 0,0 0 0 15,0 0 0-15,0 0 0 0,0 0 0 0,0 0 0 16,0 0 0-16,0 0 0 0,0 0 0 0,0 0 0 0,0 0 0 0,0 0 0 16,0 0 0-16,0 0 0 0,-7-3 0 0,7 3 0 15,-7 0 0-15,4 0 0 0,-8 3 0 0,0 4-8 16,8-7 8-16,-8 9-8 0,1-3 8 0,6-3 0 15,-6 7 0-15,3-4 0 16,3-3 0-16,-7 7 0 0,8-10 0 0,-8 6 0 16,4 3 0-16,4-9 0 0,-1 10 0 0,4-1 0 15,0-9-12-15,-10 6 4 0,10-3 0 0,-7 7 0 0,3-4 8 0,-3 4 11 16,7-10-3-16,-3 9 0 0,-1-3-8 0,-7 4 0 16,4-1 0-16,0 0 0 0,7 1 0 0,-10-1 0 15,3-2 0-15,3 2 0 0,-6-6 0 0,6 7 0 16,-3-4 0-16,3 3 0 0,-6-6 0 0,6 4 0 15,4-7 0-15,-7 6 0 0,4-3 0 0,-4 6 0 0,7-9 0 0,-4 7 0 16,4 2 0-16,0-9 0 0,-7 3 0 0,7-3 0 16,-3 10 0-16,3-10 0 0,-4 6 0 0,4 3 0 15,-7 1 0-15,7-1 0 0,0-9 0 0,0 6 0 16,-4 4 0-16,4-1 0 0,0-6 0 0,0-3 0 16,4 13 0-16,-4-4 0 0,7-6 0 0,-7-3 0 15,0 10 0-15,4-4 0 0,-4-6 0 0,10 10 0 16,-10-7 8-16,11 3-8 0,-11 3 0 0,10 1 8 15,-10-4-8-15,14-3 0 0,-10 3 9 0,3 4-9 16,0-7 8-16,4 3-8 0,-1-3 8 0,1 4-8 16,-1-1 0-16,5-3 8 0,-5 3-8 0,1-3 0 15,3 4 0-15,0 2 0 0,-4-6 0 0,5 4 0 16,-5-4-20-16,-3 3 2 0,7 3 0 0,-3 1 0 16,3 5-67-16,-10-2-14 0,3 3-2 15,-4 2-743-15,4 11-149 0</inkml:trace>
  <inkml:trace contextRef="#ctx0" brushRef="#br0" timeOffset="49735.3">1274 12096 1656 0,'0'0'73'0,"0"0"15"0,0 0-70 0,0 0-18 0,0 0 0 0,0 0 0 15,0 0 54-15,0 0 7 0,0 0 2 0,0 0 0 16,-11 6-19-16,4-3-3 0,7-3-1 0,-4 10 0 16,-3-1-31-16,4 0-9 0,3-9 0 0,0 7 0 15,0-7 10-15,-4 9-2 0,4-3-8 0,0-6 12 16,4 10 26-16,-4-7 5 0,0-3 1 0,3 9 0 15,4 1 6-15,-7-1 2 0,0 7 0 0,4-7 0 16,3 1-13-16,4 5-3 0,-8-2 0 0,8 9 0 16,-8-3-12-16,4-1-2 0,-3 8-1 0,6-4 0 15,-10 12-13-15,4-6-8 0,3 7 8 0,-4-1-8 0,-3 10 10 0,8 0-2 16,-16 0-8-16,8 3 12 0,0-3-12 0,-3 0 0 16,3 0 0-16,-7-7 0 0,3 7 19 0,-3-6 1 15,4-4 0-15,3 4 0 0,-11 3-20 0,8-4 0 16,-4-2 0-16,3-1 0 0,-7-2 10 0,8-1-2 15,-4-3 0-15,3 7 0 0,4-7-8 0,-7 0 0 16,4-3 0-16,3 0 0 0,0-3-12 0,-4-6 12 16,4 3-10-16,-7 0 10 15,7-4-52-15,0-5-4 0,0-1 0 0,0-9-1 16,0 0-161-16,0 0-32 0,11 0-6 0,-8-9-2 0</inkml:trace>
  <inkml:trace contextRef="#ctx0" brushRef="#br0" timeOffset="50470.85">1351 12149 1209 0,'0'0'108'0,"0"0"-87"0,0 0-21 0,0 0 0 0,-3 0 160 16,-8-6 27-16,8 3 5 0,-5-4 2 0,8 4-98 0,0-3-20 16,0-3-4-16,8-1-1 0,-5 1-19 0,-3-1-3 15,0 1-1-15,4 0 0 0,3-1-5 0,-4 1-2 16,4-1 0-16,-3 4 0 0,-1-3-32 0,4 2-9 16,-3-2 0-16,3 6 0 0,3-3 13 0,-6 6-1 15,7-3-1-15,-1-4 0 0,-6 7 2 0,6-9 1 16,1 9 0-16,-1-6 0 0,-2 2-6 0,9 4-8 15,-10 0 11-15,11 4-11 0,-4 2 0 0,0 0 0 16,7-3-10-16,-7 7 10 0,8-1 0 0,-5 0 0 16,11-2 0-16,-10 2 8 0,7 7-8 0,-1-4 0 15,1-2 0-15,0 5 0 0,-4 4 0 0,0-3 8 16,-3-4-8-16,-1 4 0 0,-2 3 0 0,-1 0 0 16,-4 0 0-16,1 6 0 0,-1 0 0 0,-6 3 0 0,-4-3 8 0,0 3-8 15,0 1 0-15,-4-4 0 0,-3 9 0 0,-3-6 0 16,3 7 0-16,-4-7 0 0,1 7 8 0,-5-7-8 15,5 0 12-15,-1 3-4 0,-3-9 0 0,0 3 0 16,-7-6-17-16,-4 6-4 0,11-6-1 0,-7-3 0 16,-4 3 38-16,4-4 8 0,-4-2 2 0,4-4 0 15,4 7-34-15,-8-7 0 0,4-2 0 0,-4-4 0 16,0 3 0-16,4-3 0 0,-4-3 0 16,4 0 0-16,4 0 0 0,-5 0 0 0,8 0 0 15,0 0 0-15,4 0 0 0,-1 0 0 0,0 0-13 0,8 6 5 16,3-2 8-16,-7 2-13 0,7 3 5 0,-4-6 8 15,4 10 0-15,0-1 12 0,0-2 0 0,4-1 0 16,3 7-20-16,-4-7-4 0,8 1-1 0,0 9 0 16,-1-10 31-16,-3 7 6 0,4-1 2 0,6-2 0 15,-9 3-13-15,9-4-2 0,-3 4-1 0,0-1 0 0,1-2 2 0,6 9 0 16,-7-3 0-16,7 3 0 0,0-7-12 0,-7 4 0 16,11 0 0-16,-11 6 0 0,7-6 28 0,0 0 3 15,-3 6 1-15,7-6 0 0,-4 6-32 0,4-6-15 16,-11-1 2-16,7-2 0 0,-7 3 13 0,7 0 0 15,-10-4 9-15,3 1-9 0,-4-3 0 0,5-4 0 16,-5 0 0-16,4 1 0 0,-10-4 10 0,3 3-1 16,-4-2 0-16,-3-7 0 15,0 0-127-15,0 0-26 0,0 0-4 0,0 0-1012 0</inkml:trace>
  <inkml:trace contextRef="#ctx0" brushRef="#br0" timeOffset="51176.77">1217 11820 864 0,'0'0'76'0,"0"0"-60"0,0 0-16 0,0 0 0 15,0 0 193-15,0 0 36 0,0 0 7 0,0 0 2 0,0 0-170 0,0 0-35 16,0 0-6-16,0 0-2 0,0 0-1 0,0 0 0 16,0 0 0-16,0 0 0 0,0 0-1 0,0 0-1 15,0 0 0-15,0 0 0 0,0 0 14 0,0 0 4 16,0 0 0-16,0 0 0 0,0 0 4 0,0 0 0 16,0 0 1-16,0 0 0 0,0 0 3 0,4-3 0 0,3-4 0 0,-4-2 0 15,-3 9-8-15,7 0 0 0,-3-9-1 0,6 2 0 16,-10 4-4-16,4-6-1 0,3-1 0 0,7-5 0 15,-10 5-18-15,6 1-4 0,1-7-1 0,3 7 0 16,-4-10-11-16,5 3 0 0,-5 7 0 0,4-10 0 16,4 10 0-16,-8-7 0 0,5 4 0 0,-5-4 0 15,-3 3 0-15,0-2 0 0,4 5 0 0,-1-5 0 16,-6 5 0-16,7-6 0 0,-8 7 0 0,4 0 0 16,-3-1 12-16,6 7-4 0,-10-3 0 0,11-4 0 15,-11 10-8-15,0 0 0 0,0 0-12 0,3 0 12 16,8 0 0-16,-11 0 8 0,3 0 2 0,5 7 0 15,-5-4-2-15,8 3 0 0,-11 4 0 0,10-1 0 16,-10 0-8-16,11 10 12 0,-11-3-12 0,10 3 12 16,-6-1-12-16,-1 1 0 0,5 0 0 0,-5-3 8 15,8 9-8-15,-8-6 8 0,4-4-8 0,4 4 8 16,-1 0-8-16,-3-6 0 0,0 8 0 0,4-2 0 0,-7 0 8 0,6 0-8 16,-6-3 0-16,3 2 8 15,-4 1-8-15,4 0 0 0,-3-3 0 0,-4 3 0 0,3-1 0 0,4-2 0 16,-3 3 0-16,7-3 0 15,-11-4-92-15,3-3-10 0,4-2-2 0,-3 2-1072 0</inkml:trace>
  <inkml:trace contextRef="#ctx0" brushRef="#br0" timeOffset="51938.21">2152 13400 403 0,'0'0'36'0,"0"0"-36"0,0 0 0 0,0 0 0 16,0 0 400-16,0 0 72 0,0 0 16 0,0 0 2 15,0 0-358-15,0 0-71 0,0 0-14 0,0 0-3 16,0 0-20-16,0 0-3 0,0 0-1 0,0 0 0 16,0 0-20-16,0 10 0 0,0-1 0 0,3 4 0 15,5-4 0-15,-5 1 0 0,-3 2 0 0,0-3-12 16,4 4 22-16,3 0 4 0,-7 2 1 0,3-2 0 0,4 2 4 0,-3 4 1 16,6-3 0-16,-10-7 0 0,4 7-9 0,3-3-2 15,-4 5 0-15,5-2 0 0,-5 0-9 0,-3-4 0 16,4 4-10-16,3-3 10 15,-7 2-45-15,0 1-3 0,0-4-1 0,3 4 0 16,-3-6-101-16,7-1-20 0,-7 0-4 0</inkml:trace>
  <inkml:trace contextRef="#ctx0" brushRef="#br0" timeOffset="52120.72">2131 13077 2476 0,'0'0'220'0,"-4"-9"-176"16,-6 9-35-16,3-6-9 0,3 6 152 0,4 0 28 0,0 0 5 0,0 0 2 31,0 0-219-31,0 0-44 0,0 0-9 0,0 0-2 16,4-10-117-16,3 10-24 0,3 0-5 0</inkml:trace>
  <inkml:trace contextRef="#ctx0" brushRef="#br0" timeOffset="52620.07">2575 13419 1422 0,'0'0'63'0,"0"0"13"0,0 0-61 0,0 0-15 16,0 0 0-16,0 0 0 0,0 0 96 0,0 0 16 15,0 0 3-15,0 0 1 0,0-3-25 0,0 3-5 0,0 0-1 0,0 0 0 16,0 0-33-16,0 0-8 0,0 0 0 0,0 0-1 15,7 9-30-15,-3 1-5 0,-4-1-8 0,0 7 11 16,0-4-11-16,3 4 0 0,-3 0 0 0,0-4 0 16,7 4 0-16,-7 3 0 0,4 0 0 0,-4-1 0 15,7 8 0-15,-3-8 8 0,-4 7-8 0,3-6 0 16,4 10 18-16,-7-4-2 0,4 0 0 0,3 0 0 16,-4-3 19-16,4 3 3 0,-3-6 1 0,-4 6 0 15,0-6-27-15,3 6-4 0,4-7-8 0,-3 1 11 16,-4 0-11-16,7 0 0 0,-7-3 9 0,0-1-9 15,0-2 0-15,0-4 8 0,0 1-8 0,0 2 0 16,-7 1 0-16,3-4-13 0,-3 0 1 0,4-2 1 16,-1 2-12-1,-6 1-2-15,3-10-1 0,-4 9 0 0,4-9-5 0,-4 0-1 0,1-3 0 0,-4-3 0 16,3-1-150-16,-3-2-30 0,-18-10-7 16,11-9-1-16</inkml:trace>
  <inkml:trace contextRef="#ctx0" brushRef="#br0" timeOffset="52819.54">2536 13024 3078 0,'0'0'68'0,"-10"0"13"0,6 0 3 0,-6 0 3 0,10 0-70 0,0 0-17 15,0 0 0-15,0 0 0 16,0 0-54-16,0 0-14 0,0 9-4 0,0 1-1224 0</inkml:trace>
  <inkml:trace contextRef="#ctx0" brushRef="#br0" timeOffset="64812.54">1506 15442 345 0,'0'0'15'0,"0"0"4"15,0 0-19-15,0 0 0 0,0 0 0 0,0 0 0 16,0 0 179-16,0 0 32 0,0 0 6 0,0 0 2 16,7 0-124-16,-7 0-25 0,0-7-5 0,0 7-1 15,4-9 10-15,-4 9 2 0,0 0 0 0,0 0 0 0,0 0 4 0,0 0 2 16,0 0 0-16,0 0 0 0,0 0-12 0,0 0-2 15,0 0-1-15,-4 6 0 0,-6-3-30 0,10-3-5 16,0 7-2-16,-7 2 0 0,3-3-20 0,4 4-10 16,0-7 10-16,0 6-10 0,0 1 0 0,-7-4 0 15,7 3 0-15,0 7 0 0,-3-3 0 0,3 2 0 16,0-5 0-16,0 9 0 0,0-4 0 0,0-2 0 16,0 12 0-16,0-6 0 0,3 6 9 0,-3 0 3 15,7-3 0-15,-7 12 0 0,0 1 1 0,4-1 1 16,-4 4 0-16,7 0 0 15,-7-4-2-15,0 7-1 0,0-4 0 0,0 1 0 0,3-3 5 0,-3 2 0 16,7 4 1-16,-7-3 0 0,4-4-17 0,-4 4 0 16,3-4 0-16,5 4 0 0,-8-4 8 0,0 4-8 15,0-4 9-15,3 1-9 0,-3-7 12 0,7 0-4 0,-3 7-8 16,-4-10 12-16,0 3 0 0,0 0 0 0,0 4 0 0,0-10 0 16,0 3-3-16,0-6-1 0,0 6 0 0,0-6 0 15,0-1-8-15,3-2-11 0,-3-7 3 0,0 1 0 16,0-1-13-16,0-9-3 0,0 0 0 0,0 0 0 31,0 0-63-31,0 0-13 0,7-9-2 0,-7-4-901 0</inkml:trace>
  <inkml:trace contextRef="#ctx0" brushRef="#br0" timeOffset="65629.91">1376 15573 1785 0,'0'0'79'0,"0"0"17"0,0 0-77 0,0 0-19 15,0 0 0-15,0 0 0 0,0 0 118 0,0 0 20 16,7-6 4-16,7-3 1 0,-3 3-118 0,-1 6-25 15,-10 0 0-15,7-10 0 0,4 7 0 0,6-3 0 16,-9-4 0-16,9 7 0 0,-10-3 0 0,11-4 0 0,-8 4 8 0,-3 3-8 16,4-3 19-16,3 6-2 0,-3-3 0 0,6-4 0 15,-2 7-17-15,-5-3 10 16,4 3-10-16,0 0 8 0,7 0 3 0,-3 3 0 16,10-3 0-16,-10 7 0 0,14-4 5 0,-8 3 0 0,1-3 1 15,0 10 0-15,0-4-17 0,3 1-16 0,0-1 4 0,-3-6 0 16,-8 13 12-16,4-7 0 0,4 1 0 0,-11-1 0 15,4 7 0-15,-4-7 10 0,-3 0-2 0,-4 10 0 16,3 0 4-16,-3-3 1 0,-3 3 0 0,-4-1 0 16,7 8-5-16,-14-1 0 0,7-3-8 0,-4 3 12 15,-6 0-4-15,3-6 0 0,3 6-8 0,-6-3 12 16,-1 3-12-16,-3 0 0 0,3-6 8 0,1-1-8 16,-4 1 0-16,3 6 11 0,-3-6-11 0,0 0 10 15,0 6-10-15,-8-6 0 0,1 0 0 0,4 3 0 16,-4-4 0-16,-4 1 0 0,4-3 0 0,3-4 0 0,-3 4 0 0,0-6 0 15,7-7 0-15,-8 3 0 0,8 3 16 0,0-9-1 16,4 0-1-16,-5 0 0 0,5 0 2 0,-1 0 1 16,1-6 0-16,6 3 0 0,-6 3-7 0,6-6-2 15,4 6 0-15,-7-3 0 0,4-4-19 0,3 7-4 16,-8-3-1-16,8 3 0 16,0 0 4-16,0 0 0 0,0 0 0 0,0 0 0 0,0 0 12 0,0 0 0 15,0 0-10-15,0 0 10 0,0 0 0 16,0 0 0-16,0 0 12 0,0 0-4 0,0 0 4 0,11 0 0 15,3 3 0-15,-3-3 0 0,-1 0-4 0,1 7 0 16,10 2 0-16,-7 0 0 0,0-2 0 0,7 5 0 16,-3-2 0-16,3-1 0 0,4 7-8 0,-4 2-11 15,-3-2 3-15,-1 3 0 0,8 0 8 0,-11 0 0 0,7-4 0 0,-7 13 0 16,11-9 0-16,-11 6 9 0,7 4 0 0,1-4 0 16,-8 0-9-16,7-3 8 0,-7 3-8 0,0-6 8 15,0-4 13-15,4 4 3 0,-4-3 0 0,-3 3 0 16,-4-7-7-16,3 10-1 0,1-9 0 0,-1 2 0 15,1 4-4-15,0 0 0 0,-8 0-1 0,1-4 0 16,3 4-32 0,-4 0-7-16,-3-3 0 0,7 3-1 0,-7-4 8 0,4-5 1 0,3 5 1 0,-7-2 0 15,3-4-3-15,-3 1-1 0,11-4 0 0,-11-6 0 32,0 0-33-32,0 0-8 0,0 0 0 0,0 0-1 15,0 0-135-15,0 0-26 0</inkml:trace>
  <inkml:trace contextRef="#ctx0" brushRef="#br0" timeOffset="66381">2547 16781 2347 0,'0'0'52'0,"0"0"10"0,0 0 2 0,0 9 2 0,0-9-53 0,-7 10-13 15,3-1 0-15,4 0 0 0,0 1 0 0,-7 5 0 0,7 1 0 0,0-3 0 16,0 2 0-16,0 4 0 0,0-3 0 0,7 3 0 16,-7-1 0-16,4 1 0 0,3 0-11 0,-3 6 11 15,6-6 14-15,-6 6 10 0,3-6 3 0,3 6 0 16,-6-6 13-16,6 6 4 0,-6-6 0 0,3 0 0 15,-3-1-17-15,-1 1-3 0,4 3-1 0,-3-3 0 16,3-7-14-16,-7 4-9 0,3 3 12 0,4-3-12 16,-3-7 9-16,-4 0-9 0,0-5 0 0,0-4 9 15,0 0-9-15,0 0 10 0,0 0-10 0,0 0 10 32,0 0-68-32,0 0-14 0,0 0-2 0,0 0-1 15,0 0-137-15,0 0-27 0</inkml:trace>
  <inkml:trace contextRef="#ctx0" brushRef="#br0" timeOffset="66681.22">2589 16549 1094 0,'0'0'97'0,"0"0"-77"16,-3 0-20-16,-1 0 0 0,-6-7 416 0,10 4 79 15,-7 3 16-15,3-6 3 16,4 6-443-16,0-3-89 0,0-3-18 0,-7 2-3 15,7 4-15-15,0 0-3 0,0 0-1 0,0 0 0 16,0 0-148-16,0 0-30 0,0 0-5 0</inkml:trace>
  <inkml:trace contextRef="#ctx0" brushRef="#br0" timeOffset="67261.89">3044 16916 57 0,'0'0'0'0,"0"0"0"16,0 0 0-16,0 0 0 0,0 0 397 0,0 0 75 0,0 0 14 0,0 0 3 15,-3 6-372-15,3-6-74 0,0 0-15 0,0 0-4 16,0 0-15-16,0 0-9 0,0 0 10 0,0 0-10 15,0 9 28-15,0-9 0 0,0 3 0 0,3 7 0 16,5 2 2-16,-8-2 0 0,3-1 0 0,8 4 0 16,-8-4-9-16,4 7-1 0,7 3-1 0,-3-1 0 15,0-2 4-15,-4 3 1 0,3 0 0 0,-3 6 0 16,7-6-24-16,-10-1 9 16,6 8-9-16,1-8 0 0,0 7 12 0,-8-6-12 0,4 6 12 0,-3 0-12 15,6-3 34-15,-10 3 0 0,11 4 0 0,-11-4 0 16,3-6 2-16,-3 6 1 0,0-7 0 0,0 11 0 15,0-10-14-15,0-4-3 0,0 4-1 0,-3 0 0 16,3 0 1-16,-7-4 0 0,7 1 0 0,-4-3 0 16,4-4-20-16,-3 3 0 0,-4-8 0 0,3 5 0 15,-6 0-38-15,3-2-11 0,-1-4-3 0,1-3 0 16,4 0-2-16,-8 0-1 0,-3 6 0 0,4-12 0 16,-1 6-118-16,-3-3-24 0,3-7-5 0,-3 1-1 0</inkml:trace>
  <inkml:trace contextRef="#ctx0" brushRef="#br0" timeOffset="67451.38">3052 16398 3290 0,'0'0'72'0,"0"0"16"0,0 0 2 0,-11 10 2 0,0-4-73 0,1-3-19 0,10-3 0 0,-4 6 0 32,-3 4-133-32,4-1-31 0,3 0-5 0,-7 1-1123 0</inkml:trace>
  <inkml:trace contextRef="#ctx0" brushRef="#br0" timeOffset="98160.97">18098 10230 460 0,'0'0'41'0,"0"0"-33"0,0 0-8 0,0 0 0 15,0 0 120-15,0 0 21 0,0 0 5 0,0 0 1 32,0 0-166-32,0 0-33 0,0 0-6 0,0 0-2 15,0-6-28-15,3-4-7 0,-3 10-1 0,4-3 0 0,-4 3 128 0,0 0 26 0,7-6 5 0,-7 6 1 16,0 0 92-16,0 0 18 0,3-3 4 0,-3 3 1 16,0 0-34-16,0 0-6 0,0 0-2 0,0 0 0 15,0 0-85-15,0 0-16 0,0 0-4 0,0 0-1 16,4 3-11-16,-4 6-3 0,-4 1 0 0,-3-1 0 0,0 4 7 0,-4-1 0 15,1-2 1-15,-1-1 0 0,-6 0 6 0,-1 7 1 16,-3 0 0-16,3-4 0 0,-3 4 5 0,0 0 2 16,-4 3 0-16,-3-7 0 0,3 10 5 0,-3-3 2 15,0-7 0-15,3 14 0 0,0-8-30 0,-3 1-5 16,4 3-2-16,2-3 0 0,-2 3-9 0,2-6 10 16,-2 2-10-16,6 1 10 0,-3-3-10 0,3 0 0 15,8-7 0-15,3 3 0 0,0-2 0 0,0-4 0 16,7-6 0-16,0 0 0 0,0 0 0 0,7 10 0 0,7-4 0 15,0-6 0-15,7-6 0 0,4-4 0 16,6 1 9-16,1-7-9 0,7-6 9 0,7-3-9 16,3 0 12-16,8-3-12 0,6-7 9 0,1 1-9 15,-4-1 0-15,7 4 9 0,-4 0-9 0,1 2 0 16,-1-5 0-16,-3 6 0 0,4 2 0 0,-8 8 0 0,-3-1 0 16,-11 0 0-16,1 10 0 0,-12-1 0 0,-2 4 0 0,-8 6 8 15,-7-3 5-15,-3 6 1 0,-11-3 0 0,0 9 0 16,-7 7 23-16,-4 3 5 0,-7 0 1 0,-6 6 0 15,-12 3 1-15,-2 0 1 0,-5 13 0 0,-6-3 0 16,-1-1-24-16,-6 7-5 0,3 0 0 0,-3 6-1 16,-1-6-1-16,1-3 0 0,-1 3 0 0,8-3 0 15,-1-4-14-15,5 1 0 0,2-4 8 0,4 4-8 16,8-7 0-16,3-2 0 0,3-11 0 0,7 7 0 16,4-6-12-16,3-9-1 0,4-1-1 0,4 0 0 15,3-9-11 1,0 0-3-16,14 0 0 0,0-3 0 0,7-6 12 0,4-7 1 0,3 1 1 0,4-4 0 0,3 0 14 15,4 0 0-15,3-6 12 0,1 0-12 0,3-3 23 0,-4 3-3 16,4 3 0-16,-4-3 0 0,4-4-20 16,0 4 0-16,-4 0 0 0,-3 3-8 0,3-3 16 15,-6 9 3-15,-5-2 1 0,-2-1 0 0,-1 9-12 0,-7 4 0 16,-3-3 0-16,-8 9 0 0,1 0 0 0,-11 0 0 16,0 0 0-16,-7 9 0 0,-7 7 9 0,-4 3 0 15,-14 6 0-15,4 0 0 0,-11 3-9 0,-3 0 10 16,-4 7-10-16,-3 2 10 0,-1-2-1 0,-3 3 0 15,-3 5 0-15,3-2 0 0,4-9-9 0,-1 2 8 16,8 1-8-16,3-7 8 0,0 0-8 0,11-3 0 0,3-6 0 0,4-3 0 16,7-7 0-16,3 7 0 0,4-13 8 0,7-3-8 15,0 0 0-15,0 0-11 0,14 0 3 0,4-3 0 16,3-7 0-16,4-5 0 0,3-1 0 0,7-3 0 16,4 0 8-16,4 4 0 0,-1-7 0 0,4-3 0 15,0-1 0-15,3-2 0 0,0 3 0 0,4 3 0 16,4-3 0-16,-1 0 0 0,-3 0 10 0,0 6-10 15,-4 0 8-15,-3 0-8 0,-3 4 0 0,-5 2 0 16,-2-2 0-16,-8 8 0 0,-3 4 0 0,-4-3 0 16,-4 6 8-16,-2 0-8 0,-5 6 0 0,-6 4 9 15,-8-1-9-15,1 7 10 0,-11 2-10 0,-4 11 10 16,-7-4 4-16,-7 3 1 0,-6 7 0 0,-5 2 0 16,-10-2-3-16,0 2 0 0,-3 4 0 0,3-3 0 15,-3-1-12-15,3-2-8 0,3-1 8 0,4 1-13 0,1-7 13 16,6 0 8-16,4-3 0 0,3 0-8 15,7-6 0-15,4 0 0 0,3-10-12 0,4 7 3 0,7-13 9 0,4 7-8 16,3-10 8-16,0 0-8 0,10-3-9 0,4-4-2 16,4-2 0-16,3-1 0 0,4 1 10 0,-1-7 9 15,5-2-13-15,2 5 5 0,-2-3 8 0,2-3 0 16,5 4 0-16,-1-4 0 0,0 3 0 0,-3 7 0 16,-4-10 0-16,4 10 0 0,-4-7 9 0,-3 7 1 15,0-1 0-15,-4 1 0 0,-4 6-10 16,-2-4 12-16,-8 7-12 0,-7 0 12 0,0 0-12 0,0 0 12 15,0 0-12-15,0 10 12 0,-7-1 7 0,-4 7 1 16,-7-4 1-16,-3 4 0 0,-4 3-2 0,-3 6-1 16,-4-6 0-16,-3 6 0 0,-4 3-2 0,1 0 0 15,-1-3 0-15,-4 4 0 0,5 5-16 0,-1-6 0 16,-7-3-13-16,7 4 5 0,0-4 8 0,8 3 0 0,-1-3 0 0,4-6 0 16,3 0 0-16,4 0 0 0,0-4 0 0,3 1 0 31,0-4-99-31,8-2-17 0,3 2-4 0,0-2-784 0,0-1-156 0</inkml:trace>
  <inkml:trace contextRef="#ctx0" brushRef="#br0" timeOffset="99754.57">31870 10233 2480 0,'0'0'110'0,"0"0"22"0,0 0-105 0,0 0-27 16,0 0 0-16,0 0 0 0,0 0 36 0,0 0 3 15,7-3 0-15,-7 3 0 0,0 0-39 0,0 0 0 16,0 0 0-16,0 0 0 0,0 0 0 0,0 0-8 15,0 0 8-15,4 9-8 0,-1 1 8 0,-3-10 0 16,0 9 0-16,0-2 0 0,-3 2 0 0,3 0 12 16,-4 1-2-16,-3-1-1 0,0 1 16 0,-4-1 3 15,1 7 1-15,-4-4 0 0,-4 10-12 0,-3-3-2 16,-4 0-1-16,0 6 0 0,-3-3-14 0,-4 3 0 16,4-6 8-16,-4 0-8 0,8-4 0 0,-1-5 0 0,0-1 0 0,11 0 0 15,7 1 0-15,4-10 0 16,3 0 0-16,0 0 0 0,0 0 10 0,10-3 2 0,1-7 1 0,7-5 0 15,3 5 15-15,3-9 4 0,5 1 0 0,2-1 0 16,5-3-32-16,-1 0 0 0,0 3 0 0,8-3 0 16,2 0 0-16,1-3 0 0,4 9-13 0,-5-2 4 15,1-1 19-15,-3 3 4 0,-5-3 1 0,-2 10 0 16,-4-7-15-16,-1 7 0 0,-3-1 0 0,-3 1 0 16,3 6 0-16,-6-3 14 0,-1-4-4 0,-4 10-1 15,1 0-1-15,-7 0-8 0,3 6 12 0,-7 4-4 16,-7-1-8-16,0 4 8 0,-4 2-8 0,-6 4 8 15,-8 6-8-15,-3 4 12 0,-7-1-12 0,-4 6 12 16,-3 1-4-16,-8-1 0 0,-10 4 0 0,-7-4 0 16,0 4 9-16,4 6 2 0,-4-10 0 0,4 1 0 15,6-4 6-15,-3 1 2 0,0-4 0 0,7-9 0 0,4 6-11 16,3-6-1-16,4-4-1 0,7-2 0 0,3-4-14 0,7-3 8 16,1-2-8-16,6 2 0 0,8-6 0 0,3 0 8 15,0 0-8-15,3-10 0 0,11-5 0 0,8-4 0 16,9 0 0-16,5 0 0 0,6-6 0 0,4-3-8 15,3 0-1-15,11-4 0 0,0 1 9 0,11 0 0 16,-1 3-9-16,-3 2 9 0,-3-2 0 0,-1 3 0 16,-6 6 0-16,-4 7 0 0,0-4-9 0,-1 7 9 0,-6-1 0 15,-7 4 0-15,-14 6 0 0,-4 0 0 0,-3 6 0 16,-8-3 0-16,-3 7 0 0,-7 6 0 0,-10 2 0 0,-8 1 0 16,-10 6-8-16,-7 0 8 0,-4 4 0 15,-4-1 0-15,-6 6 0 0,-4-6 11 0,-7 7 0 16,-3-7 0-16,-8 7-3 0,4-1-8 0,7-6 12 15,0 7-4-15,7-7 2 0,4 0 0 0,-1 4 0 0,5-10 0 16,2 3-10-16,8-6 10 0,7-1-10 0,3-2 10 16,11-7 4-16,3 1 1 0,1-4 0 0,10-6 0 15,7 0-15-15,10-6-8 0,1 3 8 0,10-7-13 16,8-5 13-16,2-1 0 0,12-3 9 0,-1-3-9 16,11-3 0-16,7 0 0 0,4 0 0 0,-4 3 0 15,0-3 0-15,-4 6 8 0,-3 0-8 0,-3-3 0 16,-4 10 0-16,-4-4-12 0,-7 7 1 0,-3 6 0 15,-7-4 11-15,-7 7 0 0,-8 0 0 0,-6 10 8 0,-1-4-8 16,-6 6 0-16,-4-2-11 0,-7 12 11 0,-11 0 0 0,-7 3 0 16,-3 0 0-16,-7-3 0 15,-4 12 9-15,-3-5-1 0,-4 5-8 0,-3-9 12 0,-4 10-12 0,-7-7 9 16,3 0-9-16,-3 0 8 0,7-3-8 0,4 1 0 16,7-1 0-16,3-7 8 0,4 1-8 15,6-3 0-15,8-4 0 0,4-2 0 0,6-1 0 16,4-2 0-16,7-7 0 0,0 0 0 0,10 0 0 15,8-7-9-15,7 4 9 0,10-6-10 0,11-7 10 0,7 7 0 16,7-7 0-16,0 3 0 0,-4-2 0 0,4 2-10 16,-7 1 10-16,0 2 0 0,0 1 0 0,-4-1 0 15,-3 1 0-15,-3 0 0 0,-12 2 0 0,-2 7 0 16,-12 0 0-16,1 7 0 0,-8-7 0 0,-3 9 0 0,-7-9 0 16,-3 9 0-16,-4 1 0 0,-4 6 12 0,-6 2-1 0,-5 7-1 15,-9-6 2-15,-1 9 0 0,-3-9 0 0,-1 6 0 16,1 4-1-16,-7-4 0 0,-1 3 0 0,-2-3 0 15,-5 10-11-15,1-14 0 0,3 11-10 0,0-10 10 16,7 3 0-16,1 0 13 0,6-6-1 0,0 6 0 16,7-6-12-16,4-4-13 0,4-2 2 0,6-4 1 31,4 1-17-31,0-1-3 0,7 1-1 0,0-10 0 0,7 6-81 0,3 0-17 0,8-3-3 16,7-3-1-16,3 0-114 0,7-9-22 0</inkml:trace>
  <inkml:trace contextRef="#ctx0" brushRef="#br0" timeOffset="152960.82">25040 16031 172 0,'0'0'16'0,"-7"0"-16"15,-3-6 0-15,-1 3 0 0,7-3 338 0,-3 2 65 16,4-2 13-16,-4 3 2 0,7-6-267 0,-7 2-54 0,0-2-10 15,0 9-3-15,7 0-20 0,-7-9-5 0,0 9-1 0,-1 0 0 16,-6-7-18-16,4 7-3 16,3 0-1-16,0 0 0 0,0 7-9 0,-4-7-3 0,0 9 0 15,1-3 0-15,-1 4-8 0,4-1-3 0,-3 0 0 0,-4 1 0 16,3 9 3-16,0-4 1 0,1-2 0 16,-1-4 0-16,4 7 15 0,4-7 4 0,-1 1 0 15,1-1 0-15,3-9-6 0,0 0-1 0,3 10 0 0,8-4 0 16,-4-6-12-16,7 0-2 0,3-6-1 0,5 2 0 15,2-5-2-15,5 0-1 0,2-7 0 0,8 7 0 16,0-7-11-16,0 3 0 0,0-2 0 0,-1 5 0 16,-2-5 0-16,-5 5 0 0,-2-2 0 0,2-4 0 15,-2 7 0-15,2-1 0 0,-6 1 0 0,3-1 0 16,4 4 0-16,-4-3 0 0,-3 6 0 0,0-4 8 16,-4-2-8-16,0 3 8 0,-3 6-8 0,-4-4 8 15,0 4 13-15,0 0 3 0,-7 0 0 0,-7 0 0 0,7 4-24 0,-7 5 0 16,0 4 0-16,-4-1 0 0,-3 7 0 0,-7-3-8 15,-3 9 0-15,-8-3 0 0,4 3 8 0,-7 0 0 16,-1 3 0-16,-6-3 0 0,3 3 0 0,1 1 8 16,-5-4-8-16,5 3 11 0,-1 0 8 15,0 3 1-15,7-9 1 0,-3 3 0 0,3-6-13 0,4 6-8 16,4-6 8-16,3-3-8 0,3-7 0 0,7 1 0 16,-3-1 0-16,7-9 0 0,14 9 0 0,-3-9-20 15,10 0 4-15,0 0 1 0,4-9 15 0,7 0 0 16,-4-1 0-16,7 1 0 0,4-7-14 0,3 4 0 15,1-4 0-15,3-3 0 0,-4 3 14 0,0-2 0 16,-3 2 0-16,-4 3 0 0,-6-2 0 0,-1-1 0 0,-7 7 0 0,-3-1 0 16,-4 7 16-16,0-3-1 0,-7 3 0 0,-7 3 0 15,0 0 22-15,0 0 5 0,0 0 1 0,-7 3 0 16,0 3-3-16,-7 4 0 0,-4-1 0 0,0 0 0 16,-3 7-20-16,-3-3-5 0,-1 12-1 0,-7-7 0 15,-3-2-14-15,3 3 8 0,0 0-8 0,1 6 0 16,6-6 0-16,0-1 0 0,4 1 0 0,3-3 0 15,8-7 0-15,-1 7 0 0,4-7-9 0,4-5 9 16,3-4-23-16,0 0 2 0,0 0 0 0,10 0 0 16,4-10 1-16,8 7 0 0,6-13 0 0,3 7 0 15,5-7 20-15,-1-3-9 0,0 7 9 0,1-4 0 16,-5 1 0-16,5 2 0 0,-5-3 12 0,1-2-3 16,-4 2-9-16,1-3 0 0,2 0 0 0,-2 4 0 15,-1 2 0-15,-4-3 0 0,5-2 0 0,-5 2 0 16,1 6 9-16,-4-2 0 0,0-1 0 0,4 4 0 15,-4 0-9-15,-3 5 0 0,-4-2 9 0,-3 3-9 0,3-3 0 16,-4 6 8-16,-10 0-8 0,0 0 0 0,0 0 0 0,7 9 0 16,-7 1 0-16,0-1 0 0,-7 0 0 0,-3 7 0 15,-1 0 0-15,1-4 0 0,-8 7 0 0,0 3 0 16,-3-3 8-16,0 0-8 0,-4-1 8 0,1 1-8 16,2-3 10-16,-2 3-10 0,3 0 11 0,3-4-11 15,4 1 12-15,-4-4-12 0,8 4 9 0,2-13-9 16,1 7 0-16,0-4 9 0,7-6-9 0,0 0-17 15,0 0 4-15,0 0 1 16,0 0-30-16,14 0-6 0,-3-6 0 0,7-4-1 16,-1 7-71-16,1-13-15 0,7 4-2 0,-1-10-695 15,1 3-138-15</inkml:trace>
  <inkml:trace contextRef="#ctx0" brushRef="#br0" timeOffset="154193.89">26222 5498 2084 0,'-11'-16'92'0,"8"10"20"0,-1 3-90 0,1-3-22 0,-4-4 0 0,3 1 0 15,1-7 31-15,3 7 1 0,0-1 1 0,0-2 0 16,3-4-14-16,1-3-3 0,3 4-1 0,0 2 0 16,0-9-31-16,0 3-7 0,0 7-1 0,0-4 0 15,0 1 7-15,0 5 1 0,-3 1 0 0,-4-1 0 16,0 1 16-16,0 9 0 0,-7 0 0 0,-7 0 0 16,-4 6 0-16,-7-3 17 0,-3 13-3 0,-7-7-1 15,-8 10 1-15,-6 6 0 0,0-3 0 0,-4 13 0 16,-4-10 23-16,-3 3 5 0,4-3 1 0,-1 0 0 15,1-3 21-15,7 0 5 0,-1-3 1 0,8 0 0 16,3-10-30-16,7 10-7 0,4-10-1 0,7 1 0 0,3-4-20 0,4-3-12 16,4 3 12-16,3-6-12 0,7 0 0 15,0 0 0-15,0 0 0 0,0 0 0 0,3-6 0 0,8-3 0 16,-1-1 0-16,8-2 0 0,3-4 0 0,0-3 0 16,7 4 0-16,1-10 0 0,-1 6 0 0,7-3 0 15,0-3-10-15,1 0 10 0,-1-4 8 0,4 14 7 16,-4-20 1-16,0 13 0 0,1-3 0 0,-8 0 0 15,0 3 0-15,-3 0 0 0,-8 10-7 0,-3-4-1 16,-3 7 0-16,-4-1 0 0,-7 1 13 0,-3 3 3 16,-4 2 0-16,-8 4 0 0,-9 0-3 0,-4 10 0 15,-4-4 0-15,-14 7 0 0,-3 2-21 0,-8 4 0 16,-3 0 0-16,-3 6 0 0,-4-6 0 0,3 0 0 16,4-1 0-16,0 1 0 0,0 6 0 0,-3-6 16 0,3-3-4 15,3 3-1-15,4-1-11 0,7-2 0 16,4-6 0-16,7 5 0 0,7-2 0 0,3-13 0 0,4 6 0 0,7-3-11 15,3-3 11-15,4-3 0 0,7 3 0 0,0 0 0 16,4-6 0-16,3-4-13 0,7 1 5 0,3 0 8 16,5-7-11-16,6 6 11 0,3 1-8 0,8-3 8 15,0-4 0-15,7 0 0 0,0 7 0 0,-4-4 0 16,0-2 0-16,1-1 0 0,-1 6 0 0,4 1 0 16,-4 0 0-16,4-4-8 0,-3-3 8 0,-5 10-8 15,-9-3 8-15,-5-4 0 0,-3 4 0 0,-6 2 0 16,-5-2 0-16,-6 3 8 0,-4 6-8 0,-7-3 8 0,-4-4 7 15,-7 4 1-15,-6 3 1 0,-8 0 0 0,0 3-6 16,-7-3-2-16,1 7 0 0,-5 2 0 16,1 0 4-16,-4 1 1 0,-7-1 0 0,4 1 0 0,6-1-14 0,1 7 0 15,3-7 8-15,4 1-8 16,7-1 0-16,3 0-10 0,7-2 2 0,4 2 0 0,4-9 8 0,10 0 9 16,0 0-1-16,0 0-8 0,14-9 0 0,3 2 0 15,8 4 0-15,3-12 0 16,8 2-21-16,2-3-8 0,5 1-2 0,-4-7 0 0,3 0 31 0,-3 3 0 15,0 0 0-15,-1 0 0 0,-2 4 0 0,2-4 16 16,-6 3-1-16,0 4-1 0,-4 2 2 0,-3-5 1 16,0 11 0-16,-11-2 0 0,0-3-8 0,-7 2-1 15,0 4-8-15,-7 3 12 0,0 0 7 0,0 0 1 0,-7 0 0 0,-4 3 0 16,-3 4-8-16,-7-7-2 16,0 9 0-16,-4-3 0 0,-3-2-10 0,0 5 0 0,-4 0 9 0,4 1-9 15,-8-1 0-15,-2 7-8 0,-5-7 0 0,-3 7 0 16,1-7 18-16,2 7 4 0,-3-3 1 0,8 2 0 15,-5-2-15-15,8 2-10 0,3 4 2 0,8 0 0 32,-1-9-160-32,7 5-31 0,4 4-6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4:56:12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14104 4727 115 0,'0'0'10'0,"0"0"-10"0,0 0 0 0,0 0 0 16,7-3 32-16,-3-4 4 0,-1-2 0 0,-3 6 1 16,4-4 45-16,3-2 9 0,-7 9 1 0,0-3 1 15,0 3 8-15,3-6 2 0,-3-1 0 0,0 7 0 16,0-3 32-16,0 3 6 0,0-6 2 0,0 6 0 16,0-9-21-16,0 9-4 0,4 0-1 0,-4 0 0 15,3-10-44-15,-3 10-9 0,7-9-1 0,0 6-1 16,1-4-12-16,-8 7-2 0,0 0-1 0,0 0 0 15,7 0-10-15,-4-6-1 0,-3 6-1 0,0 0 0 16,0 0-5-16,0 0-1 0,0 0 0 0,0 0 0 0,0 0-13 0,0 0-2 16,0 0-1-16,0 0 0 0,0 0-4 0,0 0-1 15,0 0 0-15,4 6 0 0,-4-6 22 0,3 10 4 16,1-1 1-16,-1 1 0 0,1-1-19 0,-1 0-4 16,1 7-1-16,-1 0 0 0,-3-4 4 0,0-2 1 15,4 5 0-15,-4 4 0 0,0-3-6 0,0 3-1 16,-4 6 0-16,1-3 0 0,3 3-9 0,-4 3 0 15,1-3 0-15,-1 3 0 0,-3-3 8 0,4 4-8 16,-4-4 0-16,3 0 8 0,-3-3-8 0,3 3 0 16,-3 0 0-16,7 3 0 0,0-9 19 0,0 6 5 15,0-6 0-15,0 6 1 0,7-12-13 0,-7 2-2 16,4 4-1-16,0-3 0 0,3-7-9 0,-4 10 8 16,1-10-8-16,-1 7 8 0,1-7-8 0,3 7 8 15,-4-6-8-15,8-1 8 0,-1 3-8 0,1-5 0 16,-4 2 9-16,7 1-9 0,-7-1 0 0,7 0 0 0,-3 1 0 0,0-10 0 15,3 6 0-15,-4-3 0 0,1 3 0 0,-1-6 8 16,4 0-8-16,-3 0 8 0,0 0-8 0,-1 0 8 16,4-6-8-16,-3 6 0 0,0-9 0 0,-1 9 0 15,1-10 0-15,3 1 11 0,0 0-3 0,-4-1 0 16,5-6-8-16,-5 4 0 0,1-4 0 0,3-3 0 16,-4 4 0-16,5-7 0 0,-5 0 0 0,1 0 0 15,-1-3 22-15,1 0 9 0,-1-4 1 0,1 4 1 16,0 3-33-16,-1-9 0 0,-3 3 0 0,0 0 0 15,4 3 0-15,0-4-11 0,-4 4 0 0,0-9 0 16,0 2 19-16,0 1 3 0,0 0 1 0,3-1 0 16,-3 1-12-16,0 0 0 0,-3-4 0 0,3 7 0 15,0 0 0-15,-3 3 0 0,-1-4 0 0,1 11 0 16,-1-1-8-16,-3 0-4 0,0 3-1 0,0 7 0 16,0-7 13-16,-3 7 0 0,-1-1-10 0,1 4 10 15,-1 3-25-15,1-3-1 0,-4-4 0 0,-1 10 0 16,1 0-33-16,0 0-6 0,7 0-2 0,-7 0 0 15,-3 7-95-15,10-7-19 0,0 0-4 0,-7 3-528 16,7-3-106-16</inkml:trace>
  <inkml:trace contextRef="#ctx0" brushRef="#br0" timeOffset="1000.83">14990 5047 878 0,'0'0'39'0,"0"0"8"0,0 0-38 0,0 0-9 0,0 0 0 0,0 0 0 16,0 0 135-16,0 0 25 0,0 0 4 0,-8 0 2 15,8 0-64-15,0 0-13 0,-3 0-2 0,3 0-1 16,0 0-53-16,0 0-10 0,-7 0-3 0,7 0 0 16,-4 0-12-16,4 0-8 0,-7 0 8 0,4 6-8 15,-1-3 29-15,4-3 2 0,-3 6 0 0,3-6 0 16,-4 3 1-16,4 4 0 0,-3 2 0 0,3 0 0 15,0 7-12-15,0-3-3 0,0-7 0 0,0 3 0 16,0 10 5-16,0-3 1 0,0-4 0 0,0 4 0 16,0 0 14-16,0-4 3 0,-4 4 1 0,4-7 0 15,0 7-7-15,0-3-2 0,-3-4 0 0,3 0 0 16,0 1-12-16,0-4-2 0,0 4-1 0,0-10 0 16,0 0-2-16,0 0-1 0,0 0 0 0,0 0 0 15,0 0 11-15,0 0 3 0,0 0 0 0,0 0 0 0,0 0-28 0,7-7 0 16,-4 4 0-16,-3-6 0 0,0-1 0 0,0 1 0 15,0-7 0-15,0 7 0 0,-3-7 12 0,3 7-4 16,0-4 0-16,0-3 0 0,-4-2-8 0,4 2 0 16,4 3 0-16,-1-2 0 0,1-1 0 0,3 7 0 15,-4-10-10-15,8 0 10 0,-4 10-8 0,0-7 8 16,4 7 0-16,-1-4-9 0,1-3 9 0,-1 10-8 16,4-3 8-16,-3-1-8 0,0 1 8 0,3 6 0 0,-7-4 0 0,3 7 0 15,1-6 0-15,3 6 0 0,-3 0 0 0,-4 6 0 16,3-6 0-16,-3 10-10 15,4-1 10-15,0 1 0 0,-4-1-9 0,3-3 9 0,1 10 0 0,-1-3-9 16,1 2 20-16,-1-5 4 16,-2 8 1-16,-1-2 0 0,3-3-8 0,1 2 0 0,3 4-8 15,-4 0 12-15,-2 0-4 0,2-4-8 16,-3 4 11-16,0 0-11 0,0-3 8 0,0 3-8 0,-3-4 0 0,3-5 0 16,-4 9 10-16,-3-4-10 0,4-2 8 0,-4 2-8 15,0-5 0-15,0 6 0 0,0-7 0 0,0 0 0 16,0 1-10-16,0-7-7 0,0-3-2 0,0 0 0 15,-4 6-97-15,4-6-20 0,0 0-4 16,0 0-586-16,0 0-117 0</inkml:trace>
  <inkml:trace contextRef="#ctx0" brushRef="#br0" timeOffset="1602.3">15840 5072 1364 0,'0'0'60'0,"0"0"13"0,0 0-58 0,0 0-15 0,0 0 0 0,0 0 0 15,0 0 102-15,0 0 18 0,3-7 3 0,-3 7 1 16,4-3-88-16,-4 3-16 0,0 0-4 0,3-6-1 16,-3 6-15-16,0 0 9 0,0 0-9 0,-3-9 8 15,-4 5-8-15,3-2 0 0,1 3 9 0,-4-3-9 16,3-1 35-16,-3 4 2 0,0 3 1 0,-4 0 0 15,1 0 0-15,-4 0 0 0,0-6 0 0,-1 6 0 16,1-3 2-16,0 3 1 0,4 0 0 0,-4 3 0 16,-1 3 2-16,1-6 0 0,4 0 0 0,-1 10 0 15,-3-10-28-15,3 9-6 0,4-3-1 0,-3 4 0 16,-1-1-8-16,4 1 0 0,-3-1 0 0,3 0 8 16,0 7-8-16,-1-3 8 0,1-4-8 0,0-3 8 15,4 4-8-15,-1-1 0 0,-3-3 0 0,4 4 0 0,-1-7 0 0,1 3 8 16,3-6-8-16,0 0 8 0,0 0-8 0,0 0 0 15,0 3 0-15,0-3 8 0,0 0 0 0,0 0-8 16,0 0 12-16,0 0-4 0,0 0 3 0,0 0 0 16,0 0 0-16,0 0 0 0,0 0-11 0,0 0 0 15,0 0 0-15,0 0 0 0,0 0 0 0,0 0 0 16,0 0 0-16,0 0 0 0,0 0 0 0,0 0 0 16,0 0 0-16,0 0 0 0,0 0 0 0,0 0-11 15,0 0 3-15,0 0 0 16,3-3-98-16,-3 3-19 0,7-9-4 0,-7 9-885 0</inkml:trace>
  <inkml:trace contextRef="#ctx0" brushRef="#br0" timeOffset="2535.39">15734 4974 288 0,'0'0'25'0,"0"0"-25"0,0 0 0 0,0 0 0 15,0 0 153-15,0 0 26 0,0 0 5 0,0 0 0 16,0 0-63-16,0 0-13 0,0 0-2 0,0 0-1 15,0 0-49-15,0 0-9 0,0 0-3 0,0 0 0 16,-4 10-31-16,4-10-13 0,-7 6 11 0,0-3-11 16,-3 7 19-16,3-10-3 0,-4 6 0 0,4-3 0 15,-4 3-16-15,1-3 0 0,3 4-8 0,-4 2 8 16,4-3 32-16,-3-2 13 0,2 5 3 0,-2-3 0 16,-1-3 22-16,1 7 5 0,-1-1 1 0,4 4 0 15,-3-1-35-15,2-2-6 0,-2-1-2 0,3-3 0 0,0 10-15 0,-4-3-3 16,8-4-1-16,-4 0 0 15,3-2 6-15,1 2 0 0,-5 0 1 0,8 1 0 0,-3-4-9 0,3-3-3 16,-7 7 0-16,7-10 0 0,0 0-9 0,0 0 0 16,0 0 9-16,0 0-9 0,0 0 8 0,0 0-8 15,0 0 10-15,0 0-10 0,0 0 13 0,0 0-3 16,7 6-1-16,4-6 0 0,-4 0-9 0,3-6 0 16,1 6 9-16,3 0-9 0,-4 0 0 0,1 0 0 15,3 0 0-15,0 6 0 0,0-3 0 0,4-3 0 16,-4 6 0-16,0-2 0 0,0 2 0 0,4 0-8 15,-4-3 8-15,4-3 0 0,-4 10 0 0,0-4 0 16,7-3 0-16,-7 3 0 0,-3-3 0 0,-1 7 9 16,1-4-9-16,0-3 10 0,-1 4-10 0,-3-1 0 0,4-3 0 15,-1 6 0-15,-6 1 0 0,3-10-9 0,-4 9 9 16,-3-3 0-16,0 4 0 0,0-1 8 16,-7 1 0-16,4-1 1 0,-1 0 7 0,-6 1 0 0,3-1 1 0,-7 7 0 15,0 3-6-15,-1-10-2 0,-2 7 0 0,3 3 0 16,-8-1-9-16,1-2 0 0,4 0 0 0,3-4 0 15,-1-2 0-15,-2-1 0 0,6-3 0 0,1 4 8 16,-1-4-16-16,0-3-4 0,4-3-1 0,4 0 0 16,3 0-139-16,-7 0-28 0,0-9-6 0,3-1-702 15</inkml:trace>
  <inkml:trace contextRef="#ctx0" brushRef="#br0" timeOffset="2986.73">15974 5075 748 0,'0'0'67'0,"0"0"-54"0,7-3-13 0,-7 3 0 15,7 0 228-15,-7 0 44 0,7 0 8 0,-7 0 1 0,0 0-167 0,0 0-34 16,0 0-6-16,7 9-2 0,-3 0-18 0,-4 7-4 16,0-3-1-16,-4 2 0 0,4 4-19 0,0 0-4 15,0 6-1-15,0-6 0 0,0 6-10 0,4-6-3 16,-1 6 0-16,1-6 0 0,-1 6-4 0,1-3-8 15,-1-7 11-15,4 1-11 0,0-3 9 0,-3-4-9 16,6 0 0-16,-3 1 9 0,1-4 3 0,2-3 0 16,1-3 0-16,-1 0 0 0,-3-3 1 0,4-3 1 0,3 3 0 0,-3-7 0 15,6-5-6-15,-3 5 0 0,-3-9-8 0,3 10 12 16,0-10-4-16,0-3-8 0,0 3 11 0,-3 1-11 16,-4-1 9-16,0-6-9 0,4 6 0 0,-8-6 9 15,1 3-9-15,3 3 0 0,-4-3 9 0,1 13-9 16,-4-10 0-16,3 9 0 0,-3 1 0 15,4 0 8-15,-4 2 4 0,0 7 2 16,0 0 0-16,0 0 0 0,0 0 3 0,0 10 1 0,-7-1 0 0,3 4 0 16,1-1-6-16,-1 4 0 0,1-3-1 0,-1 8 0 15,4-2-1-15,4 0 0 0,-1 6 0 0,4-6 0 16,-3-6 0-16,3 2 0 0,0 4 0 0,4-3 0 16,-1-4-10-16,-3 4 0 0,0-7-10 0,0 1 10 15,4-1-44-15,-4 1-4 0,3-4 0 0,1 3 0 16,3-9-91-16,-3 7-18 0,-4-7-4 0,0 0-503 15,3 0-100-15</inkml:trace>
  <inkml:trace contextRef="#ctx0" brushRef="#br0" timeOffset="3493.38">16570 5294 2293 0,'0'0'101'0,"-4"3"22"0,1 13-99 16,3-6-24-16,0-1 0 0,3 0 0 0,-3 1 55 0,0-1 5 15,4 7 2-15,-4-7 0 0,4 7-50 0,-1-4-12 16,-3 4 0-16,0 3 0 0,4 0 0 0,-8 6 0 16,1-6 0-16,3 6 0 0,-4 3 0 0,4 6-10 15,-4 1 2-15,-3-7 0 0,7 10-11 0,-3-4-1 16,3-5-1-16,-4 2 0 0,1-3 31 0,6-3 6 0,-3-3 2 0,4-6 0 16,-4 0-18-16,0-4 8 0,3-3-8 0,-3-9 0 15,0 0 21-15,0 0-2 0,0 0-1 0,0 0 0 16,-3-9 22-16,3-3 5 0,-7-10 1 0,3 3 0 15,1-9-27-15,-1 2-6 0,1-11-1 0,-4-1 0 16,3-3-12-16,-3 4 0 0,0-7 0 0,3 0 0 16,1-3-37-1,-1-3-4-15,1 3-1 0,3-3 0 0,0 3 24 0,3 3 5 0,1 0 1 0,3 6 0 16,0 4-3-16,0-1 0 0,4-3 0 0,-1 10 0 16,4 3 15-16,1-3 0 0,-1 3 0 0,0 0 0 15,3 6 0-15,5 0 10 0,-8 0-10 0,3 10 8 16,1 3 12-16,0-4 1 0,3 1 1 0,-4 9 0 15,1-3-22-15,0 6 0 0,-1 6 0 0,1 1 0 16,-4-1 0-16,0 7-8 0,0-1 8 0,-3 4 0 16,-1 0 0-16,-3 9 0 0,1-3 0 0,-5 0 0 15,1 4 0-15,-4-1 0 0,-4 0 9 0,-3 7-9 0,0-10 15 0,0 3-4 16,-4-3-1-16,4-6 0 0,-3 6 2 0,-4-3 1 16,-1 3 0-16,1-6 0 0,0 6 2 0,0-6 0 15,0-1 0-15,3-2 0 0,-3-6-15 0,0 5-16 16,4-2 3-16,-4-13 1 15,3 9-105-15,0-9-21 0,4 0-4 16,-3-9-917-16</inkml:trace>
  <inkml:trace contextRef="#ctx0" brushRef="#br0" timeOffset="3876.3">16838 5250 1497 0,'0'0'66'0,"0"0"14"0,7 0-64 0,0 0-16 0,0 0 0 0,4-6 0 15,-1 6 230-15,1 0 42 0,3-3 9 0,-3-3 2 16,-1 6-223-16,4 0-45 0,1 0-15 0,-1-10 9 16,0 10-1-16,0-9 0 15,0 9 0-15,0-10 0 0,0 4-8 0,0 3-11 0,-3-6 3 0,3 2 0 16,0-2-4-16,0 0 0 0,-3-1 0 0,3 1 0 16,0-1-9-16,-3 4-3 0,-1-3 0 0,-3-1 0 15,0 1 24-15,-3-1 0 0,3-5 0 0,-7 5 0 16,0 7 0-16,0-6 8 0,-4 3 2 0,1-4 0 15,-4 1 15-15,0 2 3 0,-4 4 1 0,4 3 0 0,-7-6-9 0,0 3-1 16,0 3-1-16,0 3 0 0,0 3-2 0,-4-3-1 16,0 13 0-16,1-6 0 0,-1 5-15 0,4 4 0 15,-4 0 0-15,4 6 0 0,0-6 23 0,3 9 1 16,4-3 1-16,0 0 0 0,4-3-7 0,3 3-2 16,7 0 0-16,0-6 0 0,3 6-6 0,-2-6-2 15,6 0 0-15,0-3 0 0,3-4-8 0,-3 4-11 16,4-7 3-16,0 1 0 15,3-1-64 1,-3-9-13-16,-1 6-3 0,1-12 0 0,-1 6-109 0,1-3-23 0,3-10-4 0</inkml:trace>
  <inkml:trace contextRef="#ctx0" brushRef="#br0" timeOffset="4239.22">17480 5128 1839 0,'-7'16'81'0,"4"-10"18"0,-1 3-79 0,1 1-20 0,3-1 0 0,0 1 0 15,-4 2 58-15,4 4 8 0,-4 3 2 0,4-10 0 16,-7 7-55-16,4-1-13 0,-1-2 0 0,1-4 0 16,-1 1 0-16,4-1 9 0,0-2-9 0,0 2 8 15,0-9-8-15,0 0-11 0,0 0 3 0,0 0 0 16,0 0 8-16,0 0 0 0,0 0 0 0,11 0 0 16,-11 0 31-16,10-9 11 0,1 9 2 0,-4-10 1 15,-3 1 31-15,-1 2 7 0,4 4 1 0,-3-3 0 16,-1-7-29-16,1-2-6 0,-4 5-1 0,0-5 0 15,-4-4-20-15,4 3-4 0,-3-3 0 0,3 1-1 16,-4-1-7-16,-3 3 0 0,0-3-1 0,0-6 0 16,7 6-6-16,-3 1-1 0,-1-1 0 0,0 3 0 15,1-3-8-15,3 7-11 0,0-4 3 0,0 10 0 0,-4-7 8 0,4 4 0 16,4-1 0-16,-1 1 0 0,5 3-10 0,2-4 0 16,-3 10 0-16,7 0 0 0,0 0-2 0,8 0 0 15,-5 0 0-15,4 3 0 16,1 4-28-16,2 2-5 0,-3-3-2 0,4-2 0 15,0 5-128-15,-4 0-25 0,4 1-6 0</inkml:trace>
  <inkml:trace contextRef="#ctx0" brushRef="#br0" timeOffset="7423.81">17836 5021 115 0,'0'0'0'0,"0"0"10"16,0 0-10-16,0 0 0 0,0 0 0 0,0 0 0 15,0 0 427-15,0 0 83 0,0 0 17 0,0 0 3 16,0 0-400-16,0 0-80 0,4 7-16 0,-4-7-3 0,11 9-4 0,-4-3-1 16,3-2 0-16,1 2 0 0,-1-3-11 0,1 6-3 15,3-2 0-15,-3 2 0 0,3 0-12 0,-4 10 8 16,1 0-8-16,3 6 0 0,-3 0 10 0,-1 3-10 15,-3 1 10-15,0-4-10 0,7 9 0 0,-7-5 0 16,1 5 0-16,-1-6 0 0,3-3 19 0,-3-6-3 16,0 0 0-16,0 0 0 0,0-4 22 0,0-5 4 15,4-1 1-15,0 1 0 0,-4-10 5 0,3 0 2 16,4 0 0-16,-3-10 0 0,0 7-19 0,3-9-4 16,-4 2-1-16,1-9 0 0,-4 1-14 0,0-8-4 15,0 8 0-15,0-11 0 0,-3-5-8 0,-1 6 10 16,1-7-10-16,-4 1 10 0,0-4-10 0,0 4 0 15,-4-1 0-15,4 7 0 0,0-7 0 0,-3 13 0 16,-1-3-12-16,4 10 12 0,-3-7-13 0,-5 6 5 16,5 0 8-16,3 7-13 15,-7 0-15-15,7 9-2 0,0 0-1 0,0 0 0 16,0 0-140-16,0 0-28 0,-4 9-5 0</inkml:trace>
  <inkml:trace contextRef="#ctx0" brushRef="#br0" timeOffset="7623.82">18479 5159 748 0,'3'10'33'0,"1"-7"7"15,-1 6-32-15,4-2-8 0,0 2 0 0,4 10 0 16,-1-10 388-16,4 10 76 0,1-3 16 0,2 9 2 16,-3-6-362-16,0 0-73 0,1-1-15 0,-5 1-2 15,4 6 7-15,-3-9 2 0,-4-4 0 0,0 4 0 16,0 3-39-16,-3-10 0 0,-1 1 0 0,1-1 0 15,-4-3-107-15,0-6-22 0,0 0-5 0,0 0-942 16</inkml:trace>
  <inkml:trace contextRef="#ctx0" brushRef="#br0" timeOffset="7789.45">18616 4777 1728 0,'0'0'76'0,"-7"0"16"0,-7 0-73 0,7-6-19 15,0 6 0-15,0 0 0 0,0 0 233 0,7 0 43 0,0 0 9 0,0 0 2 16,0 0-233-16,0 0-46 16,0 0-8-16,0 0 0 15,7 6-101-15,-7-6-15 0,0 0-4 0,7 9-621 0,3-6-125 16</inkml:trace>
  <inkml:trace contextRef="#ctx0" brushRef="#br0" timeOffset="8147.16">18923 4902 288 0,'11'16'25'0,"-11"-16"-25"0,0 0 0 0,7 3 0 16,-4 7 413-16,4-4 78 0,-3 3 15 0,-1-6 3 16,-3 7-348-16,4-4-69 0,-4 3-15 0,-4 1-2 15,-3-1-38-15,0 1-7 0,0 5-2 0,-3-15 0 16,-5 16-11-16,5-7-2 0,-1 1-1 0,1-1 0 0,-1 1-14 16,1-1 0-16,-1 0 0 0,0 1 0 15,4-4 0-15,0 7 0 0,0-7-11 0,4-3 11 16,-4 3-34-16,7 4 1 0,-4-4 0 0,1-3 0 0,3 7 12 0,0-4 2 15,3 3 1-15,1-6 0 0,-4-3 10 0,10 0 8 16,1 7-12-16,3-7 12 0,0 3 0 0,4 3 0 16,-4-12 0-16,3 6 0 0,1 6 12 0,3-6 0 15,-3 0 0-15,-1 0 0 0,1 3 11 0,0 3 1 16,-4-6 1-16,0 10 0 0,0-10 9 16,0 9 2-16,-3 1 0 0,-4-4 0 0,0 3-1 0,0 1 0 15,-4-1 0-15,1 7 0 0,0-4-35 0,-4-2 0 16,0 6 0-16,0 2 0 0,-8 1 0 0,5-3 0 15,-4 3 0-15,3-1 0 0,1 1 8 0,-4 3-8 16,0-9 0-16,-4 2 0 16,1 4-104-16,-5-3-24 0,1-4-4 0,4-2-942 0</inkml:trace>
  <inkml:trace contextRef="#ctx0" brushRef="#br0" timeOffset="8519.67">19226 5313 2304 0,'0'0'102'0,"0"0"21"0,0 0-99 0,7 0-24 0,1 3 0 0,2-3 0 15,1 0 97-15,3 0 15 0,-4-3 2 0,1 3 1 16,3-6-83-16,0 3-16 0,-3-4-3 0,-1 4-1 16,4-6-12-16,1 3 0 0,-1-7 0 0,0-3 0 15,0 7 0-15,0-7 0 0,7 4 0 0,-7-4-10 16,4 0-26-16,-4 4-6 0,4-4-1 0,-1 1 0 15,-3 2 11-15,-3-3 3 0,-4 4 0 0,-3-4 0 16,3 0-9-16,-4 7-2 0,-6 0 0 0,3-1 0 16,3 1 64-16,-6-1 12 0,-1 10 2 0,1-9 1 0,-8 3 2 0,0 12 1 15,-3-6 0-15,-3 9 0 0,3-9-18 0,-4 10-4 16,-3-1-1-16,3 1 0 0,-3-1-7 0,3 0-2 16,4 7 0-16,0-7 0 0,0 7 5 0,0-3 1 15,3 2 0-15,1-5 0 0,3 9-16 0,0-4 0 16,3-2 8-16,1 9-8 0,-1-10 0 0,4 7-18 15,-4 6 4-15,8-6 1 16,-4-3-48-16,7 3-10 0,0-1-1 0,0-8-1 16,4 5-153-16,-1-5-30 0,4-1-7 0</inkml:trace>
  <inkml:trace contextRef="#ctx0" brushRef="#br0" timeOffset="9091.71">20006 5235 1882 0,'0'0'84'0,"0"0"16"0,0 0-80 0,7 0-20 0,-3-10 0 0,-1 1 0 16,4 6 78-16,-3-10 11 0,-1 4 3 0,-3 6 0 16,0-7-76-16,-3 1-16 0,-1-1 0 0,-6-5 0 15,-1 5-18-15,0 1 1 0,-3 3 0 0,4-4 0 16,-4 1 5-16,-4-1 2 0,0 10 0 0,4 0 0 16,-7 0 21-16,3 10 4 0,-6-4 1 0,-1 7 0 0,0-7-4 15,1 7 0-15,-1 8 0 0,0 1 0 16,-3-3 0-16,7 6 0 0,3-6 0 0,1 6 0 0,10 0 21 0,-4-3 4 15,4 3 1-15,0 0 0 0,7 4 3 0,0-11 1 16,-4 1 0-16,8 6 0 16,-1-6-27-16,8-3-6 0,0 0-1 0,-4-4 0 0,7-3-8 0,0 1 0 15,3-4 0-15,1 4 8 0,0-4-8 16,3-3 0-16,4-3 0 0,-4 0 0 0,3-3 0 0,-2-3-17 16,6-4 4-16,-3 1 1 0,3-7 12 0,4 7 0 15,-1-10 0-15,-2 0 0 0,2-6 16 0,-3 6-1 16,-3-6 0-16,0-3 0 0,0 3 25 0,-4-13 6 15,-4 4 1-15,1-1 0 0,-4-3-23 0,-3 1-4 16,-1-4 0-16,-6 3-1 0,-1-5 11 0,1-1 2 16,-1 0 1-16,-6 3 0 0,-1-9-20 0,1 6-4 0,-1 0-1 15,-6-3 0-15,3 3-8 0,-4 10 0 0,-3-10 0 0,3 12 0 16,-3 1-13-16,0 3 5 0,0 3 8 0,0 3-13 16,-4 3 13-16,4 3 0 0,0 7 0 0,3 3 0 31,1 6-32-31,3 0 0 0,0 0 0 0,-4 15 0 0,4-5 32 0,4 8 0 0,3 8 0 0,0 2 0 15,0 9 29-15,3 7 3 0,1 10 0 0,3-1 0 16,0 10-32-16,0-10 0 0,-4 10 0 16,4-4 0-16,0 4 14 0,4-7 0 0,-7-2 0 0,3-1 0 15,-4 0-6-15,1-9 0 0,-4 0-8 0,3 0 12 16,1-6-12-16,-4-4 8 0,0-6-8 0,0 1 0 31,0 2-52-31,0-9-17 0,3 0-3 0,-3 0-1 0,4-13-187 16,-4 1-38-16,7 5-7 0,-7-15-2 0</inkml:trace>
  <inkml:trace contextRef="#ctx0" brushRef="#br0" timeOffset="11220.81">8594 11883 460 0,'0'0'41'0,"0"0"-33"16,0 0-8-16,7-4 0 0,3-2 308 0,-6 6 59 16,3-3 12-16,3-3 2 0,1 0-297 0,0 2-59 15,-1-2-12-15,-3 3-2 0,4-3-11 0,-4 3 0 16,0-4 0-16,-7 7 0 0,0 0 0 0,0 0 0 0,0 0 0 0,7 10 0 15,-7-4 10-15,0 3-10 0,-3 7 12 0,-5-3-12 16,5 2 43-16,-4 4 1 0,0-3 1 0,3 3 0 16,-3-1 23-16,4 1 4 0,-4 0 0 0,0 6 1 15,3 0-13-15,1-3-2 0,3 3-1 0,-8 3 0 16,5 4-25-16,3-4-4 0,-4 0-2 0,1 7 0 16,-1-7-15-16,1 6-3 0,3-5-8 0,0 5 12 15,0 1-12-15,0-7 0 0,0 10 0 0,3-7-10 16,1 0 2-16,3 4 0 0,-4-7 0 0,5 3 0 15,-1-2 16-15,3-11 4 0,-3 7 1 0,7-6 0 16,-3 0-1-16,7 0-1 0,-4-3 0 0,3-7 0 16,1 7-3-16,3-4-8 0,0-6 12 0,4 4-4 15,3-7 0-15,-7 3-8 0,4 1 12 0,3-4-4 16,-3-3 0-16,0 0 0 0,-1 0 0 0,1-10 0 0,0 4 10 16,-1 3 2-16,-2-13 0 0,2 7 0 15,1-10 2-15,-4 0 1 0,4 0 0 0,0-6 0 0,-1 0-7 16,1 3 0-16,0-9-1 0,-8 3 0 0,1-7-3 0,-4-2-1 15,4 2 0-15,-1 1 0 0,-6-4-3 0,-1 0-8 16,1-2 12-16,0-8-4 0,-11 5-8 0,0-4 0 16,0-4 0-16,0 4 0 0,0-3 0 0,-7 9 0 15,-4 1-14-15,4-4 5 0,3 6-3 0,-3 0 0 16,0-2 0-16,0 8 0 0,4 1 12 0,-1 3-13 16,1 0 5-16,3 2 8 15,-7 8-43-15,7 2-1 0,-4 7 0 0,4-1 0 16,0 1-176-16,0 9-36 0</inkml:trace>
  <inkml:trace contextRef="#ctx0" brushRef="#br0" timeOffset="12039.21">9680 12353 288 0,'0'0'12'0,"0"0"4"0,0 0-16 0,0 0 0 0,0 0 0 0,0 9 0 15,0-9 371-15,0 10 71 0,0-7 14 0,0-3 4 16,0 12-308-16,0-12-62 0,-3 10-12 0,3-10-2 16,3 9-32-16,-3 1-7 0,0-1-1 0,0-6 0 15,0-3-20-15,0 13-5 0,0-4-1 0,0 1 0 16,0-1 1-16,-3 0 0 0,3 1 0 0,0-1 0 15,-4 7-11-15,4-4 8 0,-3 4-8 0,-1-6 8 16,1 8 0-16,3 1-8 0,-4-9 12 0,1 5-4 16,3-5 13-16,-4-1 3 0,4-3 0 0,0-6 0 15,0 0 5-15,0 0 2 0,0 0 0 0,0 0 0 16,0 0-11-16,0 0-3 0,0-6 0 0,4-3 0 16,-1-1-5-16,1 1-2 0,-1-7 0 0,1 7 0 15,-1-10-10-15,-3 0 10 0,4 3-10 0,3-2 10 0,-4-1-10 0,1 3 0 16,3-3 0-16,-4 1 8 0,4 2-8 0,1-3 0 15,-1 6 0-15,0-2 0 0,0 5 0 0,3 1 0 16,1 0 0-16,-1-1 8 0,5 1 0 0,-5 2 0 16,4-2 0-16,0 9 0 0,0 0-8 0,1 0 0 15,-1 0 0-15,0 9 0 0,0 1 0 0,0-1-12 16,0 1 0-16,0 5 1 0,0-2 11 0,0 12 0 16,1-9 0-16,-1 3 0 0,0-1 12 0,0 7 2 15,0-6 0-15,-3 9 0 0,3-9 14 0,-4 6 4 0,1 4 0 16,-1-4 0-16,1-7-20 0,0 8-3 0,-1-8-1 0,1 7 0 15,-4-6-8-15,0 0 0 16,0 0 0-16,0-3 0 16,0-7-27-16,-3 7-4 0,3-7-1 0,-4 0 0 15,-3-9-102-15,4 4-21 0,-4-4-4 0,0 0-592 16,0 0-118-16</inkml:trace>
  <inkml:trace contextRef="#ctx0" brushRef="#br0" timeOffset="13552.35">10672 12237 172 0,'0'0'8'0,"0"0"1"0,0 0-9 0,0 0 0 0,-8-6 0 0,8 6 0 16,-3-10 356-16,3 7 68 0,0-3 15 0,-4-4 2 16,-3 4-309-16,4 3-61 0,3 3-13 0,0 0-2 15,-7-6 1-15,3 3 1 0,4 3 0 0,0 0 0 16,0 0-20-16,-7-7-4 0,0 7-1 0,7 0 0 15,0 0-13-15,-7 7-4 0,-7-4 0 0,3 3 0 16,8 3 0-16,-8 1-1 0,-3-1 0 0,0 1 0 16,0-1-5-16,0 1-1 0,-4-1 0 0,1 7 0 15,-8-7-9-15,11 0 0 0,0 7 9 0,0-7-9 16,-8 1 0-16,8-1 0 0,4 1 0 0,-4-1 8 16,-1-3-8-16,5 4 0 0,3-7 0 0,7-3 8 15,0 0-8-15,0 0 11 0,-7 6-11 0,7-6 12 16,0 0-12-16,0 0 10 0,0 0-10 0,0 0 10 0,7 10-10 0,3-10 0 15,1 9 0-15,-11-9 0 0,0 0 0 0,11 0 0 16,6 0-11-16,1 6 11 0,-11-3 0 0,7-3-10 16,7 7 10-16,4-4 0 0,-7 3-9 0,-1 4 9 15,4-4 0-15,0-3-9 0,4 13 9 0,-4-7-12 16,-10-6 12-16,7 13-12 0,-1-7 12 0,-3 1-8 16,-3 8 8-16,-1-2-8 15,1 3-15-15,0 0-2 0,-1-4-1 0,-3 4 0 0,-3 0 10 0,-4-3 1 16,0-4 1-16,0 4 0 0,-7 0 14 0,0-4 0 15,7-2 9-15,-4-1-9 0,-3 7 13 0,0-7-3 16,0 7-1-16,0-7 0 0,3 1-9 0,-6 5 0 16,-4-2 0-16,0-4-11 15,7 1-26-15,-4-1-6 0,-7-3-1 0,8 4 0 16,-1-4-140-16,1-3-28 0,-8-12-5 0,0 9-2 0</inkml:trace>
  <inkml:trace contextRef="#ctx0" brushRef="#br0" timeOffset="14030.6">10947 12387 1036 0,'17'4'92'0,"-17"-4"-73"0,-7 6-19 0,0-3 0 0,7-3 344 0,0 0 64 15,0 6 14-15,-3 4 2 0,3-1-344 0,3 1-68 16,4-1-12-16,-7 10 0 15,-10-10-49-15,10 16-3 0,3-6 0 16,1 6 0-16,-11 3-9 0,3 1-3 0,8-4 0 0,-8 3 0 0,-3-3 36 16,4 0 8-16,6-6 0 0,4 6 1 0,11-6 29 15,-4 0 6-15,-14-4 0 0,7-2 1 0,7-4 23 16,-7 1 4-16,0-4 0 0,0 3 1 0,-7-9-9 0,7 0-3 16,4 0 0-16,-1 0 0 0,-10 0-14 0,11-9-3 15,7-1-1-15,-1-5 0 0,-6 2-15 0,3-2-10 16,0-4 2-16,0-6 0 0,0 0-12 0,0 6-3 15,-6-9 0-15,6 2 0 0,3 8 23 0,-6-7-9 16,-4 3 9-16,0-3 0 0,7 9 0 0,-3 6 0 0,-8-2 8 0,4-4-8 16,-3 7 35-16,-1-1 1 0,4 4 0 0,-3 3 0 15,-4 3-4-15,0 0-1 0,0 0 0 0,0 0 0 16,0 0-17-16,3 9-3 0,1 1-1 0,3 6 0 16,-3 2-10-16,-1-5 0 0,-3 9 0 0,4 0 0 15,3-3 0-15,-4 3 0 0,-3-4 0 0,4 1 0 16,3 6-26-16,-4-6 2 0,1 0 1 0,-1-3 0 31,-3-4-20-31,4 7-4 0,3-10-1 0,-4 7 0 16,-6-7-71-16,3 1-14 0,7-4-3 0,0-3-1 15,-7-3-66-15,0 0-13 0,11 0-2 0,6 0-1 0</inkml:trace>
  <inkml:trace contextRef="#ctx0" brushRef="#br0" timeOffset="14947.22">11536 12463 748 0,'0'0'67'0,"0"0"-54"0,0 0-13 0,0 0 0 15,-11 0 287-15,11 0 54 0,0 0 11 0,0 0 3 0,-7 6-227 0,4-3-44 16,3 7-10-16,0-1-2 0,0 7-58 0,-4-1-14 16,4-2 0-16,4 12 0 0,-1 0 0 0,-6 3 0 15,-1 7 0-15,1-1 0 0,6-2-11 0,-3 8 1 16,-10-2 0-16,-1 0 0 0,4 2 18 0,3-2 3 15,-3 0 1-15,-3-4 0 0,-4 7 9 0,7-3 3 16,7-4 0-16,-7-6 0 0,-4 7 24 0,4-7 4 16,7-3 2-16,0-3 0 0,0-6-31 0,-4 3-7 0,1-1 0 0,6-8-1 15,4-4-15-15,-7-6-10 16,0 0 2-16,0 0 0 0,7-6-8 0,-3-7 0 0,-4-6-1 0,-4-6 0 16,8 0 17-16,0-9 0 15,-1-4 0-15,-3 4 0 0,-7-10 0 0,7-3 0 0,4 3 0 16,-1-10 0-16,-6-2-10 0,3-4 10 0,3 7-8 15,1-3 8-15,-1 2 0 0,1 4 0 0,-1 6 0 16,8 7 0-16,3 2 0 0,-4 4 9 0,-6 6 0 0,10 6 0 16,4-6 1-16,-1 9 0 0,-3 7 0 0,4-4 0 15,3-3-10-15,0 16-11 0,1-6 3 0,-1 6 0 16,-7 0-1-16,4 6 0 0,-1 4 0 0,-3-1 0 16,-3 1 9-16,-1 9-10 0,1-4 10 0,-4 4-10 15,0 0 10-15,-3-3 0 0,-4 9 0 0,3-3 0 16,-3 3 0-16,-3 3 9 0,-4-3-1 0,0 3-8 0,3 7 15 0,-3-7-4 15,-4-3-1-15,4 0 0 0,0-3-10 0,-3 3 10 16,3-6-10-16,0 6 10 0,-8-9-10 0,5-4 0 16,3 4 0-16,-7 3 8 15,0-10-20-15,0 1-4 0,3-1 0 0,-3-9-1 16,3 6-48-16,-3-6-10 0,-4 3-1 0,8-6-1 16,10 3-115-16,-11-6-22 0,-6-7-5 0,10-2-1 0</inkml:trace>
  <inkml:trace contextRef="#ctx0" brushRef="#br0" timeOffset="15357.64">11850 12560 1440 0,'0'0'128'0,"0"0"-103"16,7 0-25-16,3 6 0 0,1-6 238 0,7 0 42 0,-4-6 9 0,3 6 2 15,1 0-234-15,3-3-46 0,0 3-11 0,1-6 0 16,-5-1 0-16,4 4 0 0,1-3 0 0,-1 3 0 15,0-7-16-15,-3 4-4 0,-1-3-1 0,-3-1 0 16,0 1 13-16,-3 3 8 0,0-4-10 0,-1 7 10 16,-3-3 0-16,0-4 0 0,-3 7 13 0,-1-3-4 15,-3-3 11-15,0-1 3 0,-3 4 0 0,-1-4 0 16,1 7-7-16,-4-6 0 0,0-1-1 0,0-5 0 16,-4 9-15-16,0-4 0 0,-3 7 0 0,4-3 0 15,-4 3 0-15,-1-4 0 0,5 7 0 0,-1 0-10 16,-3 7 10-16,4-4 8 0,3 3-8 0,-4 3 11 15,4 1 0-15,0 5 0 0,-4-2 0 0,4 6 0 16,0 3-11-16,0 0 0 0,0-3 0 0,0 6 0 16,3 0 0-16,1 0 0 0,-1 3 0 0,1 0 0 15,6-3 0-15,-3-3 0 0,4 10 0 0,-1-10 0 0,1 3 0 16,3 3 12-16,0-3 0 0,0 0 0 0,0-6-12 0,0 6 0 16,0-6 0-16,0-7 0 15,4 4-27-15,3 0-4 0,-3-7-1 0,3-6 0 16,3 7-115-16,1-10-23 0,-4 0-5 0,4 0-767 0</inkml:trace>
  <inkml:trace contextRef="#ctx0" brushRef="#br0" timeOffset="15895.2">12446 12685 1267 0,'-4'16'112'0,"4"-3"-89"16,-3 2-23-16,3 1 0 0,-4-3 189 0,1 2 34 15,3-5 6-15,0-1 2 0,0 7-137 0,3-7-27 16,-3-9-6-16,0 0-1 16,4 3-3-16,-4-3-1 0,0 0 0 0,0 0 0 0,0 0 0 0,0 0 0 15,0 0 0-15,0 0 0 0,0 0-28 0,0 0-7 16,0 0-1-16,-4 0 0 0,-3-9-6 15,4-1-2-15,-1 1 0 0,-3 0 0 0,4-1 21 0,-4-5 4 16,3-4 1-16,-3 0 0 0,4 0-24 0,3-6-5 16,-4-3-1-16,4 3 0 0,0-10 0 0,4 7 0 15,-4 3 0-15,3-3 0 0,4 3-8 0,0-4 0 16,0 4 0-16,0 6 8 0,0-9-8 0,0 9 0 16,0 4 0-16,4-4 0 0,0 0 0 0,-1 3 0 0,4 7 0 0,-3-4 0 15,0 1-17-15,3 9 1 0,3-3 0 0,1-4 0 31,-4 10-44-31,4 0-8 0,-1 0-1 0,1 0-1 16,0 6-69-16,-1-2-13 0,1 2-4 0,-4-6 0 16,7 3-83-16,-7 3-17 0,18 0-3 0,-14-2-1 0</inkml:trace>
  <inkml:trace contextRef="#ctx0" brushRef="#br0" timeOffset="16261.53">12915 12366 2160 0,'0'0'96'0,"0"0"19"0,0 0-92 0,0 6-23 0,4 3 0 0,-4 1 0 16,3-1 107-16,-3 7 17 0,7-7 3 0,-7 7 1 15,4-4-72-15,3 7-13 0,-4 0-3 0,4 3-1 0,1-3-31 0,-1 0-8 16,-4-1 0-16,4 1 0 0,0 0 0 0,0 3 0 16,0-3 0-16,-3-7 0 0,3 4 0 0,0 3 0 15,-3-10 0-15,3 7 0 0,-4-7 8 0,4 7-8 16,-3-7 8-16,-1 4-8 0,1-7 15 0,-1 4-2 15,4-1 0-15,-3-3 0 0,-1-3 1 0,-3-3 0 16,7 10 0-16,0-4 0 0,1-3-14 0,-8-3 8 16,0 0-8-16,10 0 0 0,4-3 9 0,-3-3-9 15,-4 3 8-15,3-4-8 0,-2-5 15 0,-1-4-3 16,0 7 0-16,0-10 0 0,0-6 8 0,0 6 2 0,0-6 0 16,0-3 0-16,-4-7-2 0,1 7 0 0,-1-6 0 0,1-1 0 15,0 1-20-15,-1-4 0 16,-3 3-10-16,4 1 10 15,-1 6-35-15,-3-1 0 0,4 11 0 0,-4-1 0 16,3 3-122-16,-3 1-25 0,4 5-5 0,-4 7-573 0,0 3-116 16</inkml:trace>
  <inkml:trace contextRef="#ctx0" brushRef="#br0" timeOffset="16448.54">13547 12525 1497 0,'0'16'133'15,"0"0"-106"-15,7 6-27 0,-7-3 0 16,3 6 283-16,-3 0 51 0,7-6 10 0,-3 6 3 16,-1-3-230-16,1 3-45 0,-1-6-10 0,1-4-2 0,-1 1-46 0,1-4-14 15,0-2 0-15,-1-4 8 16,4-3-108-16,-7-3-22 0,0 0-4 0,0 0-1 16,0 0-150-16,0 0-31 0,4-9-5 15,-4-10-2-15</inkml:trace>
  <inkml:trace contextRef="#ctx0" brushRef="#br0" timeOffset="16599.14">13497 12115 2962 0,'0'0'132'0,"-3"0"26"0,-1 0-126 0,4 0-32 16,0 0 0-16,0 0 0 0,0 0 40 0,0 0 1 0,0 0 1 0,0 0 0 31,0 0-146-31,0 0-30 0,0 0-6 0,0 0-697 0,0 0-140 0</inkml:trace>
  <inkml:trace contextRef="#ctx0" brushRef="#br0" timeOffset="16963.16">13956 12259 2516 0,'0'0'112'0,"0"0"22"0,7 6-107 0,0 4-27 16,0-1 0-16,0-9 0 0,-7 0 34 0,4 9 2 0,-4-9 0 0,3 10 0 15,-3-4-36-15,0-3-17 0,-3 3 1 0,-4 4 1 16,0-1-21 0,-4 1-4-16,0 5 0 0,-3-5-1 0,0 5 15 0,-3-2 3 0,-1-4 1 0,0 1 0 15,1-1 50-15,-1 7 9 0,0-7 3 0,1 1 0 16,-1-4 4-16,4-3 0 0,0 7 1 0,0-4 0 16,3-6-26-16,4 9-6 0,0-9-1 0,7 0 0 15,0 0-41-15,0 0-9 0,0 0-2 0,0 0 0 16,11 0-10-16,-1 0-2 0,4-6-1 0,4 3 0 0,0 3 23 0,-1 0 5 15,1 0 1-15,-1 0 0 0,1 3 24 0,0 3 0 16,-1 4 0-16,1-1-8 0,-4 0 8 0,4 1 12 16,-1-1-2-16,-2 7-1 0,-5-7 27 0,4 7 6 15,-3-3 1-15,-4 2 0 0,0 4-7 0,-4-3 0 16,1-4-1-16,0 4 0 0,-4 0-3 0,0-4 0 16,0-2 0-16,-4 5 0 15,0-5-118-15,-3 5-24 0,0-5-5 0,4-1-621 16,-8 1-124-16</inkml:trace>
  <inkml:trace contextRef="#ctx0" brushRef="#br0" timeOffset="17379.61">14175 12613 1267 0,'0'0'112'16,"10"-6"-89"-16,1 3-23 0,6-3 0 15,1 2 240-15,0-2 44 0,3-3 9 0,0 6 2 16,0-4-215-16,0-2-42 0,-3 6-9 0,0-3-1 16,-4-1-28-16,0 4 8 0,0-3-8 0,-3 3 0 15,-1-4 11-15,1 4-3 0,-4-3-8 0,-4 6 12 16,-3 0 20-16,7-9 3 0,-7 9 1 0,0 0 0 0,0-3-10 0,4-4-2 16,-4 1 0-16,-4 3 0 0,1-7-24 15,-1 1 0-15,-3 3 8 0,0-4-8 16,0 1-9-16,-3 0-4 0,-5-1-1 0,1 1 0 0,0-1 2 0,0 1 1 15,0 3 0-15,0 2 0 0,0-2 11 16,0 6 0-16,3 0-9 0,-3 0 9 0,3 10 0 0,-3-4 10 16,4-3-1-16,3 6 0 0,-4 1 17 0,8-1 3 15,-5 4 1-15,1-1 0 0,4 4-9 0,-1-3-1 16,1 2-1-16,3 4 0 0,0 0-19 0,0-3 0 16,0 2 0-16,0 1 0 0,3 6 0 0,-3-6-14 0,0 0 2 15,0 3 1 1,0 0-23-16,0-3-5 0,0 6-1 0,0-6 0 15,7-1-17-15,-3 7-4 0,3-9-1 0,0 3 0 16,4-3-98-16,-1-4-20 0,1 4-4 0,3-13-410 0,4 3-82 0</inkml:trace>
  <inkml:trace contextRef="#ctx0" brushRef="#br0" timeOffset="17980.12">15042 12472 2214 0,'0'0'48'0,"0"0"11"0,4-9 1 0,0-1 3 0,-1 1-51 0,-3 0-12 0,0 2 0 0,4 4 0 15,-8-3 0-15,4 6 11 0,0-10-11 0,-7 7 10 16,3-3-10-16,-3 6-11 0,4-9 3 0,-8 9 0 16,4 0 8-16,-7 0-12 0,0 0 12 0,0 6-12 0,-7-3 31 0,0 3 5 15,-4 4 2-15,0-1 0 0,-3 1 1 0,-4-1 0 16,0 7 0-16,1-4 0 0,2 4-16 0,1 3-3 15,0-1-8-15,3 1 12 0,4 6-12 0,4-6 0 16,-1 0 0-16,0 6 0 0,4 0 0 0,4 0 0 16,-1-3 0-16,4-6 0 0,0 9 0 0,3-6 0 15,1 0 0-15,3-1 0 0,3-2 0 0,4-3 0 16,0 2 0-16,1 1 0 0,2-3 0 0,4-4 0 16,0 0 0-16,4-2 0 0,3-1-12 0,4-3 2 15,3-3 0-15,4-3 0 0,-4-3 2 0,4-1 0 16,0-2 0-16,-4 0 0 0,0-1 16 0,0 1 4 15,-3-10 1-15,-4 3 0 0,0-6 15 0,-3-3 4 16,-1 0 0-16,-2-9 0 0,-1 2-7 0,-4-9-1 16,1 4 0-16,-4-7 0 0,0 6-14 0,4-12-10 0,-4 3 12 0,0-6-12 15,-7-1 8-15,7-5-8 0,-4 2 0 0,1 4 0 16,-1 0 25-16,-3 0-1 0,4 6-1 0,-1-4 0 16,-3 7 8-16,0 7 1 0,0-7 1 0,0 9 0 15,0-2-20-15,-3 12-4 0,3-4-1 0,0 11 0 16,-4 8 20-16,4 1 3 0,-3-1 1 0,3 10 0 15,0 0-52-15,-4 10-9 0,4 2-3 0,-3 4 0 16,-4 3 32-16,3 9 0 0,1 7 0 0,-1-1 0 16,-3 1 0-16,4 8 0 0,-1 5 0 0,4 5 0 15,-4 6 0-15,4-2 0 0,-3 6 0 0,-1-1 0 16,8 1 0-16,-8 0 0 0,4-1 0 0,0 1 0 16,0 6 20-16,0-6 9 0,4-7 3 0,-1-2 0 0,1-4-32 0,0-6 0 15,-1-7 0-15,4-2 0 16,-3-7-29-16,3 0-12 15,0-9-3-15,3 6-803 0,-3-6-161 0</inkml:trace>
  <inkml:trace contextRef="#ctx0" brushRef="#br0" timeOffset="21530.62">15977 12826 2289 0,'0'0'101'0,"-7"4"22"16,4 2-99-16,-1 3-24 0,1 1 0 0,-1-1 0 15,1 7 20-15,-1-7-2 0,4 1 0 0,-3 5 0 0,3-2-18 16,3-4 0-16,-3 1 0 0,4-1 0 16,-1 7 0-16,4-7 0 0,0 1 0 0,4 5 0 0,-1 1 0 0,-3-4 0 15,4 7 0-15,0-3 0 0,3 3 18 0,-4 6-3 16,1-6-1-16,0-1 0 0,-1 1 8 0,-3 6 2 16,0 0 0-16,0-6 0 15,-3 0-7-15,-4 6-1 0,3-6 0 0,-3 0 0 16,-3 0-16-16,3-1 10 0,-4-2-10 0,1 0 8 0,-4-4-8 0,3-2 12 15,-3 5-12-15,0-5 12 0,0-4-12 0,0 4 0 16,-4-7-12-16,4-3 12 16,-3 0-121-16,-1 0-17 0,1-3-3 0,-5-4-858 0</inkml:trace>
  <inkml:trace contextRef="#ctx0" brushRef="#br0" timeOffset="23115.17">17582 12488 1036 0,'0'0'46'0,"0"0"10"0,0 0-45 0,0 0-11 16,0 0 0-16,0 0 0 0,0 0 49 0,8-6 8 16,-1-4 2-16,-4 10 0 0,-3 0-45 0,7-9-14 15,0 9 8-15,-3-10-8 0,3 10 0 0,0-9 0 16,-4 9 0-16,4-9 0 0,-7 9 31 0,4-7-1 15,-1 4 0-15,1-3 0 0,-4 3 46 0,0-4 10 16,0-2 2-16,0 9 0 0,0 0-7 0,-4-9-1 16,1 5 0-16,-1-2 0 0,1 6-41 15,-4-9-9-15,0 9-2 0,0-6 0 0,3 6-20 0,-3-4-8 16,0-2 0-16,-3 6 9 0,2 0-9 16,-2-3 0-16,3-3 0 0,-4 6 0 0,-3 0 0 0,4 0 0 15,-1 0 0-15,0 6 0 0,-3-3-10 0,4-3 10 16,-4 10 0-16,3-4-9 0,-3 3 9 0,0 1 0 15,-7-1 0-15,6 0 0 0,-2 1 0 0,-4 6 11 0,3 2-3 0,0-2 0 16,1 3-8-16,3 0 10 0,-4-4-10 0,4 4 10 16,3 0 2-16,1 6 1 0,-1-6 0 0,4 6 0 15,0-3-3-15,4 3-1 0,-1-6 0 0,4 6 0 16,-4-6 2-16,1 0 0 0,3-4 0 0,3-5 0 16,1 8-11-16,0-8 0 0,-1-1 9 0,4 1-9 15,-3-1 11-15,3-3-3 0,0 4 0 0,3-1 0 16,-3-9 4-16,7 6 0 0,-3-6 0 0,3 0 0 15,0 0 4-15,4-6 2 0,-4 6 0 0,7-3 0 16,-3-3-6-16,-1-4 0 0,-2 4-1 0,-1-3 0 16,3-1-3-16,-3 1 0 0,4-1 0 0,0 1 0 15,-1-7 16-15,-3 4 2 0,1-4 1 0,2 7 0 16,-6-10 17-16,3 0 3 0,-3 0 1 0,3-3 0 16,0 3-36-16,-4 1-12 0,1-7 9 0,-1 6-9 15,5-9 16-15,-5 2-1 0,1 5-1 0,-1-5 0 16,-3 1-14-16,4-3 0 0,-4 3 8 0,4-3-8 0,-8 0 0 0,4-4 0 15,0 4 8-15,-3 0-8 0,-1 3 0 0,1-4 0 16,-4 4 0-16,0-3 0 0,0 3 10 0,0 3-10 16,0-3 10-16,-4 6-10 0,4-6 14 0,-3 9-3 15,-1-2-1-15,1-1 0 0,-4 0-10 0,3 3 0 16,1 7-12-16,-4-10 12 0,3 10 0 0,-3-7 0 16,3 7 0-16,1-1 12 0,-1-5-28 0,1 5-6 0,3 1-1 0,-4 6 0 31,1-7-29-31,-1 4-7 0,1 6-1 0,3-10 0 15,0 10-68-15,0 0-15 0,0 0-2 0,0 0-525 0,0 0-105 0</inkml:trace>
  <inkml:trace contextRef="#ctx0" brushRef="#br0" timeOffset="23511.46">17868 12419 2530 0,'0'0'56'0,"0"0"11"0,0 0 2 0,0 0 3 0,0 0-58 0,0 0-14 0,0 0 0 0,0 0 0 15,-3 9 35-15,3-2 4 0,0 2 1 0,0 0 0 0,0 1-26 0,0-1-5 16,0 7-1-16,3-7 0 0,1 10-8 0,-1 0 0 16,-3-3 0-16,4 9 0 0,-1-7 0 0,-3 1 0 15,4 6 0-15,-1-6 0 16,-3 0-16-16,0 6-9 0,0-6-2 0,0 0 0 15,-3 0-34-15,3-1-7 0,-4-2-2 0,4 3 0 16,-3-4-114-16,3-5-22 0,0 6-5 0,-4-13-360 0,4-3-72 0</inkml:trace>
  <inkml:trace contextRef="#ctx0" brushRef="#br0" timeOffset="23685.51">17935 12193 806 0,'0'0'72'0,"0"0"-58"0,0 0-14 0,0 0 0 16,-3-6 400-16,3 6 76 0,0 0 16 0,0 0 4 16,0 0-344-16,0 0-68 0,0 0-13 0,0 0-3 15,0 0-68-15,7 0 0 0,3 0 0 0,-10 0-12 32,0 0-98-32,7 0-19 0,-7 0-4 0,0 0-618 0,4 9-123 0</inkml:trace>
  <inkml:trace contextRef="#ctx0" brushRef="#br0" timeOffset="24166.23">18182 12366 460 0,'11'-10'20'0,"-11"10"5"16,7-3-25-16,0-3 0 0,0-4 0 0,4 7 0 0,-4-3 0 0,-4-4-9 16,1 4 0-16,-4 6 0 0,3-3 57 0,-3 3 11 15,0 0 2-15,0 0 1 0,0 0 109 0,-3 3 21 16,-8 3 5-16,4 4 1 0,0-1-56 0,-4 1-11 0,1-4-3 15,3 3 0-15,-4 1-44 0,1-1-10 0,-1 1-2 0,0-1 0 16,8-3-20-16,-8 4-5 16,4-7-1-16,0 3 0 0,4 4-46 0,-4-1-12 15,0 0 0-15,3 1-1 0,-3-1 13 0,3 1 0 16,1-4 0-16,-1 3 0 0,1 1 0 0,-1-1 0 16,4-9 0-16,4 6 0 0,-4 4 0 0,0-10 0 0,0 0 0 0,0 3 0 15,0-3 0-15,7 6 0 16,-4-3 0-16,8 4 0 0,-4-1 0 0,0-3 0 0,0-3 0 0,0 9 0 15,0-9 0-15,4 7 0 0,-1-4 0 0,5 3 0 16,-5-3 11-16,4-3-11 0,-3 10 10 0,3-10-10 16,0 6 10-16,0-6-10 0,0 9 10 0,-3-2-10 15,-1-4 0-15,1 6 8 0,3-3-8 0,-7 4 0 16,4-1 0-16,-8 7 0 0,1-7 0 0,3 1 0 0,-7 2 0 16,3 4 14-16,-6 0-4 0,3-4-1 0,0 7-9 15,-4-10 10-15,1 7-10 0,-1 0 10 0,-3-4 0 0,4 4 0 16,-4-7 0-16,0 7 0 0,3-7 0 0,-3 4 0 15,0-7 0-15,0 4 0 0,0-1 0 16,0-3 0-16,0-3 0 0,0 4 0 0,0-4-20 16,-4 3-4-16,4-3-1 0,-4-3 0 15,1 0-57-15,3 0-12 0,-4 7-3 0,1-7-558 16,3-7-112-16</inkml:trace>
  <inkml:trace contextRef="#ctx0" brushRef="#br0" timeOffset="24626.05">18556 12086 518 0,'0'0'46'0,"0"0"-37"0,-3 10-9 0,-1-1 0 15,4-9 235-15,-7 7 45 0,3-4 8 0,-3 6 3 16,7-9-175-16,0 0-36 0,0 0-6 0,-3 9-2 0,-1-2-9 0,1 2-3 15,6 1 0-15,-3-1 0 0,0 0-10 0,4 1-2 16,-4 5-1-16,0 1 0 0,3-3-6 0,-3 6-1 16,0 6 0-16,0-7 0 0,0 7-2 0,0 4-1 15,-3-4 0-15,3 3 0 0,3-3-23 0,-3 3-5 16,0 1-1-16,0 2 0 0,-3-3 12 0,3 0 1 16,3 1 1-16,-3 2 0 0,0-9 10 0,0 9 1 15,4-9 1-15,-1 3 0 0,1-6-34 0,3 6 0 16,-3-6 0-16,-1-3 0 15,1-4-40-15,-1-2-12 0,1-1-3 0,-4-3 0 16,0-6-152-16,0 0-30 0,0 0-7 0</inkml:trace>
  <inkml:trace contextRef="#ctx0" brushRef="#br0" timeOffset="24886.59">18341 12409 2271 0,'0'0'50'0,"0"0"10"0,0 0 3 0,0 0 1 0,7 7-52 0,4-4-12 0,-1-3 0 0,4 0 0 16,0 0 74-16,4-3 12 0,0-4 2 0,3 7 1 15,4-9-45-15,-4 6-8 0,7-3-3 0,-3-4 0 0,3 1-25 0,-3 3-8 16,-1-4 0-16,1 1 0 15,-4 6-53-15,0-4-18 0,-7 7-3 0,4-3-1 16,-4 3-126-16,0 0-26 0,-3 0-5 16,-1 3-623-16</inkml:trace>
  <inkml:trace contextRef="#ctx0" brushRef="#br0" timeOffset="25621.71">19103 12450 1234 0,'0'0'55'0,"0"0"11"0,0 0-53 0,0 0-13 0,-4-6 0 0,4-3 0 16,-3-7 35-16,3 13 4 0,3-7 1 0,1 1 0 15,-4-7-40-15,3 7-8 0,-6 3-2 0,3 2 0 16,0 4 43-16,0 0 9 0,0-6 2 0,0 6 0 0,0 0 55 15,-4-3 11-15,-6 3 2 0,3 0 1 0,0 0-38 0,0 3-8 16,0-3-2-16,-4 6 0 0,0-2-41 0,1 2-9 16,-1 3-2-16,-3 1 0 0,4-4 5 0,-1 3 1 15,0 1 0-15,1-7 0 0,-1 13-30 0,1-7-5 16,3 7-2-16,-4-4 0 0,4 4 18 0,0 3 0 16,-4-1 0-16,4 1 0 0,0 3 0 0,0-3 19 15,0 0-3-15,0 6 0 0,4-3-25 0,-5 0-6 16,5-3-1-16,-1 3 0 0,1-7 16 0,-1 4 0 15,4-3 0-15,-3-7 0 0,3 1 0 0,0-1 0 16,0-9 0-16,7 9 0 0,-7-9 10 0,7 0-10 16,4 7 8-16,-4-14-8 0,3 7 8 0,1-3-8 15,-1-3 8-15,1-3-8 0,3-1 0 0,0-5 0 16,-3 5 0-16,-1-9 0 0,4 4 0 0,-3 2 0 16,-4-3 0-16,4-2 0 0,-1-1 0 0,-3-6 12 0,4 6-4 0,-4 0 0 15,-4-6-8-15,4 6 0 0,4 0 0 0,0 1 8 16,-1 2-19-16,-3 0-4 0,0 4-1 0,0-4 0 15,0 7 26-15,-3 2 5 0,-4 7 1 0,0 0 0 16,0 0 14-16,0 0 3 0,0 0 1 0,7 13 0 16,-3-4 15-16,-1 1 3 0,1 2 1 0,-4 4 0 15,0 3-3-15,0 6-1 0,0-6 0 0,0 9 0 16,0-3-37-16,0 3-12 0,3-3 0 0,1-6 0 16,-1 6 0-16,1-6 0 0,-1 0 0 0,1 0 0 15,-1-1-20-15,1-2-10 0,-4 0-2 0,3-4-1 16,1-6-29-16,-4-6-6 0,-4 4 0 15,4-4-1-15,0 0-79 0,0 0-15 16,0 0-3-16,0 0-728 0</inkml:trace>
  <inkml:trace contextRef="#ctx0" brushRef="#br0" timeOffset="26073.01">19269 12482 2188 0,'0'0'195'0,"0"0"-156"16,0 0-31-16,0 0-8 0,0 15 109 0,3-5 21 0,1-1 4 0,-1 0 1 16,1 7-124-16,-1-6-25 0,1 8-5 0,-1-2-1 15,1-3-3-15,-4 2-1 0,3 4 0 0,-3-10 0 32,0 7-7-32,0-6-1 0,0 5-1 0,4-5 0 0,-4-1 33 0,0-6 0 0,0-3 0 0,0 0 0 15,0 0 40-15,0 0 4 0,0 0 2 0,0 0 0 16,0 0-5-16,0 0-1 0,0 0 0 0,0 0 0 15,4-12-22-15,-4 2-5 0,3-5-1 0,-3-1 0 16,7-3-12-16,-3 0 0 0,-1-6 0 0,1 3 0 16,-1-9-13-16,1 3-6 0,3 3-1 0,-4-4 0 15,4 1 4-15,0 3 1 0,1 0 0 0,2 6 0 16,-3 10 31-16,4-4 5 0,-4 4 2 0,3 2 0 16,-3 1-3-16,4 6 0 0,-4 0 0 0,4 0 0 15,3 6-12-15,0 4-8 0,0-1 8 0,4 1-8 16,-1-1 11-16,1 7-3 0,-4-1 0 0,4-2 0 15,-1 6-8-15,1-3 0 0,0 2 0 0,-1 1 0 0,-3 6 0 0,0 0 0 16,1-6 0-16,-1 6 0 0,-7-3 0 0,3-3 0 16,-3 6 0-16,0-6 0 0,0-3 0 0,1-1-17 15,-8-2 4-15,3 2 1 16,1-5-32-16,-4-1-7 0,0 1-1 0,0-10 0 16,0 0-77-16,0 0-16 0,0 0-3 0,0 0-860 0</inkml:trace>
  <inkml:trace contextRef="#ctx0" brushRef="#br0" timeOffset="26508.39">20055 12478 2026 0,'7'0'44'0,"1"-6"10"0,-1 3 2 0,0-6 1 0,0-1-45 0,3 1-12 0,-3-4 0 0,0 4 0 16,4-1 66-16,-4 1 11 0,-7 0 3 0,4-7 0 16,-1 7-30-16,1-1-6 0,-4 1 0 0,0-1-1 15,0 1-27-15,-4 6-6 0,4-4-1 0,-3-2 0 16,-4 3-9-16,-1 6 0 0,-2 0 0 0,-1 0 0 15,1 0 0-15,-4 6 0 0,-1 3 9 0,1 1-1 16,4-1-8-16,-8 7 8 0,4-3-8 0,0 2 8 16,0 1 29-16,0 3 7 0,3-7 0 0,-3 10 1 15,3 0-5-15,1-6 0 0,-1 12-1 0,4-9 0 16,0 6-6-16,-3 3-1 0,3-3 0 0,3 3 0 0,0-2-32 0,1-1 0 16,-1-3 0-16,1 3 0 15,-1 3-20-15,4-12-10 0,0 2-2 0,4 1-1 0,-1-3 17 0,1 0 4 16,-1-4 1-16,1-6 0 15,3 4-39-15,0-7-8 0,4 3-2 0,-4-6 0 16,3 0-83-16,4 0-17 0,1-6-3 0,-1 3-501 16,0-7-100-16</inkml:trace>
  <inkml:trace contextRef="#ctx0" brushRef="#br0" timeOffset="26936.76">20204 12632 1562 0,'0'0'69'0,"0"0"15"0,0 0-68 0,0 0-16 15,0 0 0-15,0 0 0 0,0 0 110 0,10 0 18 0,1 0 4 16,-1 0 1-16,-3 0-58 0,4 6-12 0,0-6-3 0,3 0 0 16,-4-6-48-16,1 6-12 0,-1 0 0 0,1 0 0 15,0-3 0-15,3-3 0 0,-4 3 0 0,1-4 0 16,3 1 26-16,-3 3 6 0,-1-3 0 0,4-4 1 16,-3 1-1-16,-1-1 0 0,1 7 0 0,0-6 0 15,-4-4-19-15,3 4-4 0,-3-1-1 0,0 1 0 16,0 0-8-16,0-1 0 0,-3-5 0 0,3 5 0 15,-3-2-11-15,-1-4-4 0,1 7-1 0,-4-1 0 16,0 1 16-16,0-1-9 0,-4 1 9 0,1 3-8 0,-1-4 8 0,-3 10 12 16,0-9-2-16,0 9-1 0,-7 0 1 0,0 0 0 15,3 9 0-15,-7-9 0 0,4 10-10 0,-3-1 8 16,-1 0-8-16,0 1 8 0,1-1-8 0,3 7 0 16,0 3 9-16,3-10-9 15,0 7 19-15,1 9-1 0,3-3 0 0,0 0 0 0,0 0 11 0,0-3 3 16,0 6 0-16,-1 0 0 0,1 0-10 15,4-3-2-15,3-3 0 0,0-4 0 0,0 4-6 16,0 0-2-16,3-3 0 0,1-1 0 0,3-2-12 0,-3-4 0 16,6 1 0-16,1-1 0 0,-4-3 0 0,3 4-12 15,4-10 12-15,4 0-13 16,0 0-35-16,3 0-6 0,-3 0-2 0,3-10 0 16,3 10-134-16,1-9-27 0</inkml:trace>
  <inkml:trace contextRef="#ctx0" brushRef="#br0" timeOffset="29636.3">21340 12482 2152 0,'0'0'96'0,"-4"0"19"16,-3 0-92-16,3 6-23 0,1-6 0 0,3 0 0 15,-4 9 38-15,4-9 3 0,-3 10 1 0,6-4 0 16,1 3-34-16,-1 1-8 0,-3-1 0 0,4 1 0 15,-1-1-11-15,1 10-1 0,0-4 0 0,-1 4 0 0,1 6 12 16,-1 4 0-16,4-4 0 0,-3 3 0 0,-1 0 0 16,1 7 0-16,3-1 0 0,0-6 0 0,-4 7 8 0,1-7 3 15,7 10 1-15,-4-7 0 0,0-3 6 0,0 0 2 16,0 1 0-16,0-4 0 0,0 0 9 0,-4 0 3 16,4-3 0-16,-3-3 0 0,3-4-20 0,0 1-3 15,-7-7-1-15,4 1 0 0,-4-10-8 0,0 0 8 16,0 0-8-16,10-6 8 0,-6 2 0 0,-1-5 0 0,1-7 0 0,-4 1 0 15,0 2-8-15,-4-12 0 0,1 6 0 0,-1-6 8 16,-3 0-8-16,0-3 8 0,-4 0-8 0,4-7 8 16,0 1-8-16,-3-4 8 0,-1 0-8 0,4-2 8 15,-3 2-8-15,3-6 0 0,-1 0 9 16,1 7-9-16,4-1 8 0,-4-3-8 0,7 4 8 0,-4 2-8 16,4 1 16-16,4-4 0 0,3 3-1 15,-4 7 0-15,4-6-15 0,1-1 0 0,6 7 0 0,-4 0 0 16,1 0-11-16,3 2 11 0,0 1-10 15,0 7 10-15,0 2-12 0,0 6 12 0,0-2-13 0,4 6 5 16,0-4-12-16,-4 10-1 0,0 0-1 0,0 7 0 31,4-4-9-31,-4 6-1 0,-4 0-1 0,1 1 0 0,0 6 19 0,-1 2 4 0,1-2 1 0,-4 3 0 16,-4 0 9-16,4 6 0 0,7-6 0 0,-3-1 0 16,-7 1 8-16,-1 6-8 0,4-6 8 0,0 0-8 15,4 3 10-15,-8-3-2 0,-3 0-8 0,4-1 12 0,6-8 1 0,-6 9 0 16,-11-4 0-16,0-5 0 0,3-1-5 0,-3 0-8 15,0 1 11-15,-7-4-11 0,0-3 0 0,0 4 0 16,3-1 0-16,1-3 0 0,-8-3 19 0,0 6 0 16,8-6 0-16,-4 3 0 0,-4-6 2 0,4 3 1 15,0-6 0-15,3 6 0 0,-3 0-22 0,4 0 9 16,-4 0-9-16,3 0 0 0,0 0 0 16,1 0-17-16,-1 0 1 0,1 0 1 15,3 6-23-15,-1-3-5 0,-2-3-1 0,6 0 0 16,-3 0-11-16,7 0-2 0,-3 0-1 0,3 0 0 15,-7 0-10-15,7 0-1 0,0 0-1 0,0 0 0 16,0 0-89-16,0 0-17 0,0 0-4 0,0 0-523 0</inkml:trace>
  <inkml:trace contextRef="#ctx0" brushRef="#br0" timeOffset="30174.9">22066 12293 1674 0,'0'0'74'0,"0"0"15"0,7 0-71 0,0-3-18 0,-3-3 0 0,3 6 0 15,0-9 31-15,4 9 2 0,-8-10 1 0,1 1 0 16,3 3-34-16,-4-4 0 0,1 7 0 0,-4-3 0 15,-4-4 0-15,-3 10 0 0,7 0 0 0,-3-3 0 16,-8-3 41-16,0 6 5 0,1 6 1 0,3-3 0 16,-4-3 25-16,-3 7 4 0,0-4 2 0,0 3 0 0,3 3-39 0,1-5-8 15,-8 5-2-15,4 3 0 0,3-2-7 0,-3-1-2 16,-3 4 0-16,3-4 0 0,-1 4-10 0,1-1-2 16,0 4-8-16,0-3 12 0,-7 2-12 0,3 1 0 15,11-4 0-15,-3 7 0 0,-8-3 0 0,4 3 16 16,10 0-4-16,1-4 0 0,-1 1-27 0,4-4-5 0,0 4-2 15,7-6 0-15,0 5 13 0,1-2 9 0,-8-4-12 16,7 1 12-16,7-4 0 0,0 3 0 0,-4-2 0 0,1-4 0 16,3-3 0-16,4 0 0 0,-1 0 0 0,1-3 0 15,0-4 0-15,-1-2 0 0,4 3 0 16,1-4 0-16,-5 1 0 0,4-4 0 0,4-2 0 16,-4 5-10-16,0-6 10 0,1-2 0 15,-1-1 0-15,3 3 0 0,1-3 0 0,-4 7 0 0,-7-10 0 16,1 9 8-16,6-2-8 0,-7-4 0 0,-7 3 0 0,-4 7 0 15,1-10 0-15,3 3 0 0,-3 7 0 0,-4-4 0 16,-8-2-13-16,5 5 2 0,6 1 1 0,-3-1 0 16,-10 1-2-16,3 3 0 0,3 3 0 0,4 3 0 31,0 0-85-31,-7-7-18 0,-7 14-3 0,4-4-492 0,10-3-98 0</inkml:trace>
  <inkml:trace contextRef="#ctx0" brushRef="#br0" timeOffset="30458.14">22401 12284 172 0,'29'16'8'0,"-19"-13"1"0,-10-3-9 0,7 6 0 15,4-3 0-15,-1 3 0 0,1 4 376 0,0-1 74 16,-4-2 14-16,0-4 4 0,7 6-304 0,-7 1-61 15,-7-10-12-15,3 6-3 0,4 3-27 0,1 1-5 16,-5 5-2-16,1-5 0 0,-4-1-18 0,0 1-4 16,0 5-1-16,0-2 0 0,-4 2-31 0,8-5-13 0,-1 9 1 0,1-4 0 15,-8-2 20-15,8-4 5 0,-1 4 1 0,1-1 0 32,-1-2-34-32,1-1-6 0,-4-3-2 0,0-2 0 15,3 2-28-15,-3-6-7 0,0 0-1 0,0 0-604 0,0 0-122 0</inkml:trace>
  <inkml:trace contextRef="#ctx0" brushRef="#br0" timeOffset="30670.57">22610 11942 2761 0,'-8'-6'60'0,"5"6"13"0,-8 6 3 0,8-6 2 0,-1 3-62 0,-3 4-16 0,4-4 0 0,-4 3 0 16,7-6 0-16,0 0 0 0,-4 3 0 0,1 3-10 16,3-6 2-16,0 10 0 0,0-10 0 0,0 0 0 15,0 0-106-15,0 0-21 0,0 0-4 0,0 0-582 16,0 0-117-16</inkml:trace>
  <inkml:trace contextRef="#ctx0" brushRef="#br0" timeOffset="31153.28">22818 12381 2160 0,'-7'6'48'0,"0"4"9"0,3-1 3 0,4 4 0 0,0 3-48 0,0-7-12 0,-7 10 0 0,7-10 0 16,7 7 28-16,-3-7 3 0,-11 1 1 0,3-1 0 15,8 0 19-15,-4-9 4 0,0 0 1 0,0 0 0 16,0 0-27-16,0 0-5 0,7-3 0 0,-7 3-1 16,0 0-15-16,3-9-8 0,4 0 8 0,0-7-8 15,-3 10 15-15,3-7-2 0,-4-3 0 0,4 4 0 0,4-4-13 0,-4 0 0 16,-3-2 0-16,3 2 0 0,0-3 0 0,0 7-16 15,-4-7 3-15,4 3 1 0,0 0-1 0,0 4 0 16,-3 2 0-16,3-2 0 0,-3 3 13 0,3 9 0 16,3-10 0-16,1 10 0 0,-4 0 0 0,7 0 0 15,4 6 0-15,-1-2 0 0,-3 2 0 16,4-3 12-16,0 9-3 0,-1 1 0 0,1-4 11 16,-1 1 3-16,-2 5 0 0,-1-5 0 0,0 9-3 15,-4-4 0-15,1-2 0 0,0 3 0 0,-1 2-20 16,-3 1 0-16,0-3 0 0,-3 3 0 0,-1 0 0 0,1-4 0 15,-1 4 0-15,-3 0 0 16,0-3-28-16,0-7-9 0,0 7-3 0,0-7 0 16,4 0-89-16,-4-9-19 0,0 0-3 0,0 0-841 0</inkml:trace>
  <inkml:trace contextRef="#ctx0" brushRef="#br0" timeOffset="31412.26">23495 11889 2804 0,'0'0'124'0,"0"0"26"0,0 9-120 0,-4 4-30 0,4 3 0 0,8 2 0 16,-1-2 38-16,3 9 2 0,4-3 0 0,-3 3 0 31,-1 0-58-31,1 3-11 0,3 1-3 0,-3-4 0 0,-1 9 16 0,-3-6 4 0,4 7 0 0,-4-7 0 15,-3 0-7-15,3-3-1 0,-7 4 0 0,0-4 0 16,3 3-12-16,-3-3-4 0,-3 3 0 0,-1-9 0 0,4 0 16 16,-3 6 4-16,-1-9 0 0,4-4 0 15,-4 4-100-15,1-7-19 0,-1 1-4 0</inkml:trace>
  <inkml:trace contextRef="#ctx0" brushRef="#br0" timeOffset="31606.63">23273 12130 2883 0,'0'0'128'0,"0"0"26"0,0 0-123 15,0 0-31-15,0 0 0 0,0 0 0 0,7 0 51 0,7-6 4 16,0 6 1-16,7 0 0 0,0-3-48 0,4 3-8 16,3-6 0-16,1 3 0 0,6-4-16 0,-3 4 1 15,-1-3 1-15,1 0 0 16,0 2-82-16,3-5-16 0,-7 9-3 0,4-6-1 15,0 6-81-15,0-3-17 0,-1-4-3 0</inkml:trace>
  <inkml:trace contextRef="#ctx0" brushRef="#br0" timeOffset="33072.23">24843 12318 2347 0,'0'0'52'0,"0"0"10"0,0 0 2 0,-7 10 2 0,3-10-53 0,4 0-13 16,-7 9 0-16,7-9 0 0,0 0 29 0,-4 10 3 15,4-1 1-15,0 1 0 0,0-4-33 0,0 9 0 16,0-2 0-16,4 3-9 0,0-4 9 0,-1 4 0 16,-3 3-9-16,4 0 9 0,-4-4 0 0,0 4-11 15,3 0 11-15,-3 3-8 16,0-10-18-16,0 4-3 0,0-3-1 0,0-4 0 16,0 7-41-16,0-16-8 0,0 0-1 0,0 0-868 0</inkml:trace>
  <inkml:trace contextRef="#ctx0" brushRef="#br0" timeOffset="33242.78">24881 12024 1785 0,'0'0'159'0,"0"0"-127"0,-7 0-32 0,0 0 0 15,0 0 264-15,7 0 48 0,0 0 8 0,0 0 3 16,0 0-338-16,0 0-67 0,0 0-14 0,0 0-2 15,0 0-145-15,0 0-29 0</inkml:trace>
  <inkml:trace contextRef="#ctx0" brushRef="#br0" timeOffset="33716.57">25210 12221 1728 0,'0'0'153'0,"0"0"-122"15,0 0-31-15,0 0 0 0,0 0 145 0,0 0 23 16,0 0 5-16,0 0 1 0,0 0-143 0,0 0-31 16,0 0 0-16,0 0 0 15,0 0-40-15,0 0-3 0,-8 7 0 0,1 2 0 16,-3-6 3-16,-1 7 1 0,-3-1 0 0,0 3 0 0,0 1 39 0,-4-4 0 16,1 1 0-16,-1-4 0 0,0 3 36 0,4 1 16 0,0-1 2 0,4 1 1 15,2-1-30-15,1 1-5 16,7-10-2-16,0 6 0 0,-7 3-18 0,4-3 0 0,3-6 8 0,-4 10-8 15,4-10 0-15,0 0 0 0,0 0 0 0,0 0 0 16,0 0 0-16,0 0 0 0,0 0 0 0,0 0 0 16,0 0-10-16,0 0 1 0,7 3 0 15,4-3 0-15,-4 0 9 0,4 0-10 0,-1 0 10 0,1-3-10 16,3 3 10-16,0-6 0 0,4 6-9 0,-1-4 9 16,1-2 0-16,3 6 0 0,-3-9 0 0,3 9 0 15,-3 0 0-15,3-6 0 0,0 6 0 0,-4 0 0 16,1 0 0-16,3 6 0 0,-7-6 0 0,1 9 0 15,-1-3 19-15,-4-2 8 0,1 5 1 0,-4 0 1 16,0-2 19-16,-4 2 4 0,1 1 1 0,-1-1 0 16,-3 0-21-16,-3 7-5 0,3-7-1 0,0 1 0 15,-7 6-26-15,3-4 0 0,-3-3-12 0,0 7 12 16,0-6-36-16,-3 8 0 0,-1 1 0 0,0-3 0 16,-3 9-116-16,4-3-24 0,-8 0-4 0,4-3 0 15,-4 3-68-15,4-7-14 0,-25 23-2 0,15-16-1 0</inkml:trace>
  <inkml:trace contextRef="#ctx0" brushRef="#br0" timeOffset="34205.76">26106 12491 748 0,'0'0'33'0,"0"0"7"0,0 0-32 0,3-3-8 0,-3 3 0 0,4-6 0 16,3-4 320-16,-7 10 61 0,0 0 13 0,0 0 2 15,0 0-356-15,0 0-71 0,0 0-14 16,0 0-3-16,0 0-6 0,0 0-1 0,0 0 0 0,0 0 0 16,0 0 55-16,0 0 0 0,0 0 11 0,0 0-2 15,0 0 51-15,0 0 11 0,0 0 1 0,0 0 1 16,0 0 1-16,0 0 0 0,0 0 0 0,0 0 0 16,0 0-34-16,0 0-8 0,-11 0 0 0,4 0-1 15,0 6-23-15,7-6-8 0,0 0 0 0,0 0 0 16,0 0 0-16,0 0 0 0,0 0 0 0,-7-6 0 15,0 6 0-15,7 0 0 0,0 0 8 0,0 0-8 0,-4 0 0 0,4 0 0 16,0 0 0-16,0 0 0 0,0 0-9 0,0 0 9 16,0 0 0-16,0 0-9 0,0 0-3 0,0 0 0 15,0 0 0-15,0 0 0 0,0 0 2 0,0 0 0 16,-3-3 0-16,-1-3 0 16,1 3-35-16,3 3-7 0,0 0-2 0,0-7 0 15,-4-2-130-15,1 6-25 0,3-3-6 0</inkml:trace>
  <inkml:trace contextRef="#ctx0" brushRef="#br0" timeOffset="34809.58">26384 12256 1555 0,'0'0'138'0,"0"0"-110"16,0 0-28-16,0 0 0 0,0 0 219 0,0 0 38 16,0 0 8-16,0 0 2 0,0 0-227 0,0 0-40 15,-7 0-17-15,0 0 1 16,0 0 5-16,0 0 2 0,-4 3 0 0,4 3 0 0,-3-6-1 0,-4 6 0 15,0-2 0-15,-1 5 0 0,-2 0 30 0,-4 1 5 16,0 5 2-16,-1 1 0 0,-2-3 1 0,2 2 1 16,5-2 0-16,-4 3 0 0,-4 2 6 0,7-8 1 15,4 6 0-15,-3-1 0 0,2-2-26 0,1-4-10 16,0 1 8-16,4-1-8 0,-1 4 0 0,4-4 0 16,-4 0 0-16,4-6 0 0,0 7 0 0,4-4-12 15,3-6 2-15,-7 10 1 0,7-10 9 0,0 0 0 16,0 0 8-16,0 0-8 0,0 0 0 0,0 0-15 15,0 0 3-15,0 0 0 0,0 0 12 0,7 0 0 0,3 6 0 0,5-3 0 16,-5-3 0-16,8 0 0 0,3 0 0 0,0 0-9 16,-3 0 1-16,3 0 0 0,0 0 0 0,4 0 0 15,-4 0-9-15,0 0-2 0,0 9 0 0,-3-9 0 16,3 0 19-16,-3 7 0 0,-1-4 0 0,-3 3 0 16,1-3 0-16,-5-3 0 0,-3 10 8 0,4-4-8 15,-8-6 11-15,4 9-1 0,-3 1 0 0,-1-1 0 16,1 0-10-16,-4 1 0 0,0 6 0 0,-4-7-11 15,1 10 11-15,-1-4 0 0,-3-2-9 0,0 3 9 16,0 3 0-16,-3-10 0 0,-1 7 0 0,4 2 0 16,-4-2 0-16,1-3 0 0,-4 2 0 0,-4 1 0 15,7-3-10-15,-3-4 10 0,0 7-13 0,0-7 5 16,0-3-96 0,3-3-20-16,-3 4-3 0,4-7-885 0</inkml:trace>
  <inkml:trace contextRef="#ctx0" brushRef="#br0" timeOffset="35372.71">26522 12560 2710 0,'0'0'60'0,"0"9"12"0,0 1 2 0,3-1 2 0,-3 7-60 0,4 3-16 16,-1 6 0-16,1-6 0 15,-4 6-37-15,-4-3-11 0,4 9-1 0,-3-9-1 16,-1 12 9-16,4-5 1 0,-3-4 1 0,3 3 0 0,0 3 29 0,-4-2 10 16,1-1 0-16,3 6-9 0,0-6 9 0,0 7 0 15,-4-7-9-15,1 7 9 0,3-10 22 0,-4 3 9 0,4-9 1 16,0 6 1-16,0-13 24 0,0 4 5 16,4-6 1-16,-4-4 0 0,0-6-40 0,0 0-8 0,0 0-2 0,0 0 0 15,0 0-13-15,-4-10 0 0,4-5 0 0,-3-4 0 16,-1-6 0-16,1-3-18 0,-4-7 4 0,3-3 1 31,-3-2-14-31,0 2-2 0,3-6-1 0,1 0 0 0,-1 7 30 0,1-10 0 0,3-4-8 0,0 8 8 16,0-5 32-16,7 5 10 0,-4-1 2 0,1 9 0 15,3-2-32-15,4 2-12 0,-1 7 8 0,4 0-8 16,0-4 0-16,0 4 0 0,8 0-12 0,-1 3 12 16,0 6-15-16,-3-6 5 0,3 6 1 0,0 6 0 15,0-2-19 1,0 5-3-16,-3 1-1 0,0 3 0 0,-1 3 20 0,1 3 3 0,-4 0 1 0,0 3 0 0,0 3 8 0,-3-3 0 15,-1 7 0-15,-3 5 0 0,0-5 0 0,1 8 0 16,-8-2 0-16,0 3 0 16,0 0 0-16,0 0 0 0,-4 6 0 0,0 0 0 0,1-6 0 0,-1 6 0 15,-3-3 8-15,4 3-8 0,-4-7 8 16,3 8-8-16,-6-8 8 0,3 1-8 0,0-3 29 0,-1 3 2 16,-2-4 0-16,3-2 0 0,-4 3-18 0,4-7-3 15,-3 0-1-15,-1 1 0 0,0-4-9 0,1-3-11 16,3 3 3-16,-4-2 0 15,1-4-109-15,-1 0-22 0,0 0-4 0,1-4-576 16,3-2-115-16</inkml:trace>
  <inkml:trace contextRef="#ctx0" brushRef="#br0" timeOffset="35901.81">27400 12347 2829 0,'0'0'62'0,"0"0"13"0,0 0 2 0,-7 6 3 0,0-6-64 0,-3 3-16 0,3-3 0 0,-1 0 0 16,1 6 0-16,-3-2 0 0,-1-4 0 0,1 0 0 16,-4 6 0-16,-1 3-12 0,-6-3 0 0,4 4 0 15,-5-1-9-15,-2 4-2 0,3 3 0 0,-1 2 0 16,-2 1-6-16,-4-3-2 0,3 12 0 0,0-9 0 15,0 6 52-15,4 0 11 0,4-6 1 0,-1 9 1 0,4-9-11 0,3 6-3 16,4-6 0-16,0-4 0 0,0-2-12 0,4 3-8 16,3-7 8-16,0 1-8 0,0-10 0 0,0 0-15 15,7 6 3-15,3-3 0 0,4-3 0 0,0-3 0 16,1 3 0-16,-1-6 0 0,3 2-10 0,1-2-2 16,0 3 0-16,-1-3 0 0,-3-4 24 0,4 1 0 15,-4-1 0-15,0-5 0 0,0 5 0 0,0-2 15 16,1-1-4-16,-1 1-1 0,-4-4 2 0,-3-3 1 15,4 4 0-15,-4 2 0 0,-4-6-13 0,5-3 0 0,-5 10 0 0,1-4-10 16,-1 4 10-16,-3-4 0 16,-3 0 0-16,3 7 0 0,-4-1 12 0,4 1 0 15,-3 0 1-15,3 9 0 0,0 0 4 0,0 0 1 16,-4-7 0-16,4 7 0 0,0 0-2 0,0 0 0 16,0 0 0-16,0 0 0 0,-4 7-16 0,1 8 0 0,3-5 0 15,0 2 0-15,3-2 0 0,1 5 0 0,0 4 0 0,3 0 0 16,0 6 0-16,0-6 0 0,0 0 0 0,0 6-9 15,0-7-9-15,0-2-2 0,0 3 0 0,4-3 0 32,-4-4-53-32,3 4-11 0,-3 3-3 0,0-10 0 0,0 1-123 0,0-1-25 0,4-3-5 15</inkml:trace>
  <inkml:trace contextRef="#ctx0" brushRef="#br0" timeOffset="36281.78">27831 12400 2347 0,'0'0'104'0,"0"0"21"0,0 0-100 0,0 0-25 15,0-3 0-15,0-7 0 0,0-2 51 0,0 3 5 16,-4-1 0-16,1 1 1 0,-1-1-57 0,1 1 0 15,-5-1 0-15,1 4 0 0,4-3-11 0,-4 9 11 16,-4-3-8-16,1-4 8 0,-1 14-12 0,1-4 2 16,-5 3 1-16,-6 3 0 0,-3 1 9 0,2 6 8 0,-2-4-8 0,3 7 11 15,-1 6 4-15,1-6 1 0,0 3 0 0,0 0 0 16,3 3 21-16,4 0 5 0,4-3 1 0,-1 3 0 16,4 3-19-16,3-3-3 0,-3 0-1 0,7-3 0 15,-3 3-20-15,3-6 0 0,-4 0 0 0,4 6 0 16,4-9 0-16,-1 3-15 0,1-4 3 0,-4-2 0 31,3-4-29-31,4 1-6 0,0 5-1 0,1-8 0 0,-5-4-14 16,8 3-3-16,-1-6-1 0,4 0 0 15,0 0-120-15,8-6-24 0,13-4-5 0,4 1-1 0</inkml:trace>
  <inkml:trace contextRef="#ctx0" brushRef="#br0" timeOffset="36722.15">27862 12632 1983 0,'0'0'44'0,"0"0"8"0,0 0 3 0,0 0 1 0,0 0-45 0,11 0-11 16,-4-3 0-16,-3-3 0 0,-4 6 15 0,7-3 1 16,0-4 0-16,0 1 0 0,0 3 32 0,0-3 8 15,-4-4 0-15,8 7 1 0,0-3-24 0,-1-4-5 16,1 1 0-16,-1 0-1 0,4-1 13 0,1 4 4 15,-1-4 0-15,3 1 0 0,-3 0-32 0,4-1-12 16,0 1 11-16,-4 3-11 0,3-7 12 0,-2 7-4 16,-1-4-8-16,0 1 12 0,-4 0-1 0,1-1-1 15,-8 4 0-15,4-4 0 0,-7 1-10 0,0 0 8 16,0-1-8-16,0 4 8 0,-7-3 21 0,0 5 4 16,0-2 1-16,-3 3 0 0,-1 3-21 0,-3-6-4 15,0 6-1-15,-4 6 0 0,1-6-8 0,-1 3 0 0,0 3 0 0,4 4 0 16,-3-1 0-16,3 1-11 0,-4-1 3 0,4 10 0 15,0-3 8-15,0 9 11 0,-1-3-3 0,5 3 0 16,-1 3 7-16,1 3 1 0,6-3 0 0,1 1 0 16,-1-1 24-16,4-3 6 0,0 3 1 0,4-3 0 15,-1 0-28-15,8-3-6 0,-4 0-1 0,3-3 0 16,1 0-12-16,0-10 0 0,6 10 8 0,1-13-8 16,-1 4 0-16,5-7 0 0,-1-3 0 0,0 0-10 15,0 0-108-15,0-3-22 0,0-3-4 16,1-4-1048-16</inkml:trace>
  <inkml:trace contextRef="#ctx0" brushRef="#br0" timeOffset="44748.9">2981 4429 1324 0,'-14'-6'118'0,"3"6"-94"16,1 0-24-16,-1-10 0 0,1 10 71 0,-1 0 9 15,4-9 3-15,-11 9 0 0,4-10-58 0,4 10-11 16,-5-6-2-16,1 3-1 0,0-3 4 0,-7 6 1 16,0-3 0-16,3-4 0 0,-10 7 13 0,3 0 3 0,1 0 1 0,-1 0 0 15,7 7 14-15,-10-7 2 0,0 3 1 0,3-3 0 16,-7 0-30-16,8 6-5 0,-4-6-2 0,-4 3 0 15,7-3 5-15,-3 0 1 0,3 0 0 0,0 0 0 16,-10 0-7-16,3 0-2 0,8 0 0 0,-1 0 0 16,-3 0-10-16,0 6 0 0,3-6 0 0,-3 0 0 15,3 0 17-15,4 7-1 0,-4-7-1 0,4 3 0 16,3-3 6-16,-6 0 2 0,2 6 0 0,-2-6 0 16,3 3-8-16,3-3-2 0,-3 0 0 0,-4 10 0 15,11-10-5-15,-7 0-8 0,7 0 11 16,-7 0-11-16,-4 0 14 0,11 0-4 0,-4 0-1 0,4 0 0 15,0 0 14-15,0 6 2 0,3-6 1 0,1 0 0 16,-1-6-26-16,0 6 0 0,4 0 0 0,0 0 0 16,7 0 0-16,-3 0 8 0,-8 6-8 0,4-6 0 15,7 0 0-15,-3 3 0 0,-1 3 0 0,-3-6 0 0,4 10 0 0,-5-4 0 16,8 3 0-16,-3 1 0 0,3-1 0 0,-4 4 0 16,-3-4-9-16,4 7 9 0,3 3 0 0,-7-4 0 15,7 4 0-15,-4 6 0 0,4-3 0 0,-7 0 0 16,4 0 0-16,3 3 0 0,-4 0 0 0,4 3 0 15,0 1 0-15,-7-4 0 0,7 9 8 0,0-6-8 16,0 10 0-16,0-3 0 0,0-1 0 0,0 4 0 16,0 6 0-16,0-1 0 0,-3 5 10 0,3 5-10 15,-11 6 10-15,11-5-10 0,-11 8 12 0,8-5-4 16,-8 2-8-16,1 10 12 0,-1-3-4 0,1 3-8 16,2-3 11-16,-2 3-11 0,-1-6 10 0,1 3-10 15,6 0 8-15,-6-1-8 0,3-2 14 0,3 0-2 16,4-4-1-16,-4-2 0 0,-3 2-11 0,4-2 0 15,3-4 9-15,0 7-9 0,-7-4 0 0,7-2 0 16,-4 8 0-16,4-2 8 0,0-4-8 0,4 7 0 0,-4-3 0 0,0-4 0 16,0 4 0-16,0-4 8 0,0 7-8 0,7-1 8 15,-7-2 4-15,0-4 0 0,0 7 1 0,0-3 0 16,-7-4-4-16,7-2-1 0,-4 8 0 0,4-2 0 16,-10-4-8-16,6 7 0 0,-3-10 0 0,4 10 0 15,-8-10 0-15,11 1 8 0,-3 5-8 0,-5-5 0 16,-2-1 8-16,6 0-8 0,-3 0 8 0,4 4-8 15,3-4 0-15,0 0 0 0,-4 1 0 0,-3-1 0 16,7 0 0-16,-3 1 0 0,3 2 0 0,-7-3 0 0,3 1 0 16,4-1 0-16,-3-3 0 0,-5-3 0 15,5 7 0-15,-4-10 0 0,3-1 0 0,4 1 0 16,-7 0 0-16,7-6 0 0,0 9 0 0,-3-6 0 16,3-10 0-16,0 4 0 0,-4-1 0 0,4-6 0 15,0 4 0-15,0-4 0 0,0-6 8 0,0 3-8 16,4 0 0-16,-4 3 12 0,0-9-12 0,0 6 12 0,3-6-12 0,4 0 0 15,-7-4 0-15,4 4 0 0,3 0 0 0,-7-3 0 16,3-1 0-16,5-2 0 0,-5-4 0 0,-3 7 8 16,4-7-8-16,3 1 12 0,-4-4-1 0,4-3 0 15,-3 7 0-15,6-4 0 0,-6-3-11 0,6-3 0 16,1 0 0-16,0 0 0 0,3 0 18 0,-4-3 11 16,1-3 3-16,3 2 0 0,-3-2-32 0,3-3 0 0,0 6 0 15,3-10 0-15,-2 10 0 0,-1-6 0 0,0 2 0 16,7-2 0-16,-7 6 0 0,7-4 0 0,4-2 0 0,-4 9 0 15,4-9 0-15,-1 9 0 0,5-10 0 0,-5 4 0 16,8 3 0-16,-7-3 0 0,3 2 0 16,4-2 0-16,3-3 0 0,0-1 0 0,-6 1 0 0,2 3 0 15,5-4 0-15,-8 1 0 0,7-4 0 0,0 1 0 16,-6 2 0-16,2 1 12 0,5 6-3 16,-1-7-1-16,-10 4-8 0,10-3-9 0,-7 6 9 15,4-4-13-15,-7 7 13 0,3 7 0 0,-4-4 0 0,8 3 0 16,-7 3-16-16,-4 1-3 0,4-1-1 0,-1 10 0 31,1-3-140-31,-4 6-29 0</inkml:trace>
  <inkml:trace contextRef="#ctx0" brushRef="#br0" timeOffset="65464.61">653 13767 921 0,'-4'-9'40'0,"-3"9"10"0,7-10-40 0,0 1-10 16,0 0 0-16,0-1 0 0,0-5 124 0,7 5 22 0,-3-2 5 0,-4 2 1 16,3-6-110-16,-3 7-22 0,7 0-4 0,-7-1 0 15,4-5-7-15,-4 5-1 0,7 1 0 0,-7 2 0 16,0 7 1-16,0 0 0 0,0-9 0 0,0 9 0 15,0 0 4-15,0 0 1 0,0 0 0 0,0 0 0 16,0 0 41-16,3 9 8 0,1 7 1 0,3-6 1 16,4-1-1-16,-8 0 0 0,8 7 0 0,-8 0 0 15,8-4-20-15,-1-2-4 0,1 5 0 0,-1 1-1 16,1-3-19-16,3-4-4 0,-3 0-1 0,-4-2 0 16,10-4-15-16,-6 3 8 0,3-6-8 0,-3 0 0 15,3-6 0-15,0 6 0 0,0 0 0 0,4-10 0 16,-4 10-16-16,0-3 4 0,-3-3 1 0,3 6 0 15,0 0 11-15,3 6 0 0,-3-3 0 0,1 7 0 16,-1-1 21-16,7 4 3 0,-11-1 1 0,12-2 0 16,-8-1-7-16,0 1-2 0,7 2 0 0,-3-9 0 15,3 7-8-15,0-10-8 0,-3 0 12 0,3 0-12 0,0 0 12 16,-3-10-12-16,3 1 12 0,0-7-12 0,4 7 10 0,-8-1-10 16,4-8 8-16,1 8-8 0,-5-6 0 0,11 4 0 15,-10-4 0-15,3 7 0 0,4-1 0 0,-4 4 0 16,-3 6 0-16,3 0 0 0,0 0 0 0,-3 0 0 15,3 6 0-15,4-2 0 0,-1 8 10 0,-3-9 6 16,-6 3 2-16,6-2 0 0,-4 2-2 0,5-3-1 16,2 3 0-16,-10-3 0 0,11-3-15 0,-4 0 9 15,4 0-9-15,0-3 8 0,-1 3-8 0,-3 0 0 0,4-6 0 0,0 6 0 16,0-3 0-16,-1 3 0 0,1 3 0 0,0 3 0 16,3-3 0-16,-3 4 0 0,-1-4 0 0,1 3 0 15,3 4 0-15,-3-4 0 0,0-3-9 0,6 3 9 16,-6-3 0-16,0 4 0 15,6-4 0-15,-6-3 0 0,0 0 0 0,3-3 0 0,-3-4 0 16,6 4 0-16,-6-3 0 0,0-3 9 0,3-1-9 0,4 4 8 16,-7-4-8-16,6 7 0 0,-6-3 0 0,3 3 0 15,4-3 8-15,-4 6-8 0,4 0 0 0,-4 6 8 16,7-3-8-16,-6 6 0 0,6 1 0 0,-3 6 0 16,3-7 0-16,-7 0 0 0,4 1 0 0,3-1 8 15,-7-3-8-15,4-2 0 0,3 2 0 0,1-12 8 16,-5 2-8-16,5 4 0 0,6-9 0 0,-7 0 0 15,-3 2 0-15,3-5 0 0,-3-4 0 0,3 0-11 0,-6 4 19 0,2-4 3 16,-2-3 1-16,2 10 0 0,-6 3 6 0,3-4 2 16,4 10 0-16,-4-3 0 0,8 3-20 0,-1 3 0 15,-3 4 0-15,3-4 0 0,0 6 0 0,-3-3 0 16,3 4 0-16,0-4 0 0,1-3 0 0,-1 3 0 16,-3-2 0-16,-1-4 0 0,-2 6 0 0,2-6-9 15,1-6 1-15,3 6 0 0,-6-10 8 16,6 7 9-16,-3-3-1 0,3-4-8 0,0 1 0 0,1 0 0 15,-5-7 0-15,5 6 0 0,-1 1 0 0,0 3 0 16,0 3 8-16,-3-4-8 0,3 7 0 0,4 7-14 16,0-4 2-16,0 3 1 0,-4 3 11 0,7 1 0 15,1-1 0-15,-1 1-8 0,4-4 16 0,-4-3 3 16,1 3 1-16,-8-6 0 0,4 4-12 0,0-4-14 0,-4-4 3 16,4 4 1-16,3 0 10 0,-7-6 0 0,1 3 0 0,2-3 8 15,1 3-8-15,3-4 12 0,-6-2-4 16,6 6 0-16,-7-4-8 0,4 7 0 0,-4 0 0 0,1 10-8 15,-1-10 8-15,4 9 0 0,-4 7 0 0,0-13 0 16,1 13 0-16,-1-1 0 0,0-2 0 0,0 3 0 16,1-4 0-16,-1 4 0 0,-7-7 8 0,4 7-8 15,3-7 14-15,-10 1-2 0,3-1 0 0,-3-9 0 16,3 6-4-16,-3-2-8 0,0-8 11 0,6-2-11 16,-3 6 0-16,1-3 0 0,2-3 0 0,-2-4-12 31,6 4-105-31,0 3-21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03:04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31281 8170 2833 0,'-7'-10'62'0,"-4"-8"13"0,-21-36 82 0,11 20-141 16,4-1-16-16,-5-2 0 0,-2 2 0 16,-1-2-48-16,-3 2-12 0,-4 7-4 0,-7-7 0 15,-3 10 20-15,-7 3 3 0,-1-3 1 0,-6 6 0 16,3 1-32-16,-7 2-7 0,-4 0-1 0,-3 7 0 15,-7-1 31-15,0 1 5 0,0 0 2 0,0-1 0 0,3 10 42 0,-3-6 0 0,-7 6 0 16,0 0 0-16,0 0 9 0,3 0 7 0,4 6 2 0,0-3 0 16,-7 10-2-16,-4-1 0 0,1 4 0 15,3 3 0-15,-1 9-5 0,-6-3-2 0,0 10 0 0,-4 2 0 16,1 1-9-16,-1 12 0 0,7-3 0 0,-7 13-11 16,1-4 11-16,-5 4 0 0,1 3 10 0,4 2-10 15,2 14 20-15,-2 2-1 0,2 1-1 0,-6 6 0 16,0-1-18-16,3 4 0 0,8 13 0 15,-1-10 0-15,7 3 14 0,-3 0-1 0,7 10 0 0,0 0 0 16,3-1-3-16,4 4-1 0,7 6 0 0,7 6 0 16,1 4-9-16,2 9 0 0,-3-1 0 0,11-2 8 15,3 12-8-15,-3-9 0 0,-8 6 9 0,8 4-9 16,0-4 0-16,-1 12 0 0,5 4 0 0,2-3 0 16,1-1 0-16,0 4 0 0,-1 3 0 0,5-3 0 15,-5 12 0-15,1-3 0 0,3-3 0 0,1-3 0 16,2 10 8-16,1-4-8 0,4-9 8 0,2 3-8 0,5-4 0 0,3-2 0 15,3 0 0-15,7-4 0 0,8 4 8 0,3 6 1 16,7-10 0-16,4 1 0 0,3-7-1 0,4 7-8 16,6-7 12-16,5-3-4 0,-1-6-8 0,0 6 0 15,4-6 0-15,0 0 8 0,0-10-8 0,7 1 8 16,3-1-8-16,7 0 8 0,-3-2-22 0,4-1-5 16,-1-3-1-16,-3 3 0 0,4-2 20 0,6-8-10 15,1-2 10-15,3 3-8 0,3-9-6 0,1-7-1 16,3-3 0-16,0-13 0 0,0 1 15 0,7-10 0 15,7 0 0-15,4-3 0 0,0-6 0 0,3-7 0 0,0-5 0 16,8-8 0-16,6 1 0 0,0-6 0 0,1-4 0 0,6-5 0 16,4-1-9-16,0-9 9 15,-7-10-8-15,7 7 8 0,3-16-8 0,-3 0 8 16,0-10-8-16,-3 1 8 0,2-7-12 0,1-3 4 16,4-6 0-16,-4-3 0 0,-7 0-4 0,3-10 0 0,1-2 0 15,-5-7 0-15,-6-13 12 0,-3 7 0 0,6-4 8 0,-7-2-8 16,-3-4 26-16,-4 0 1 0,-7 0 0 0,4-9 0 15,3-9-16-15,-6-1-3 0,2-2-8 0,-6 2 12 16,-4 1-2-16,-7-10-1 0,-3-7 0 0,-4 7 0 16,3-3 19-16,-6-6 4 0,-4 0 1 0,-4-7 0 15,-10 0-18-15,0-5-4 0,-7-4-1 0,-7-4 0 16,-1-2 2-16,-2-3 0 0,-1-7 0 0,-4 3 0 16,1-5 1-16,0-8 1 0,-4 8 0 0,4-11 0 0,-4-2-6 0,4 9-8 15,-8-9 11-15,4 12-11 0,-7-6 8 0,1 6-8 16,-5-3 0-16,-3 6 0 15,4 0 0-15,-8-2-14 0,-3-8 2 0,-3 8 1 0,-8-1 37 0,-3 0 7 16,4-6 2-16,-5 6 0 16,-2 3-35-16,-4 4 0 0,3-13 0 0,-3 15 0 15,7 1 13-15,0 9-4 0,-4 0-1 0,4 3 0 0,-4-3-8 0,1-3-11 16,-5-4 3-16,1 4 0 0,0-13 8 16,-4 7 0-16,-3-10 0 0,0 3 0 0,-4-2 0 0,0-7 0 15,-3 3 0-15,0-4 0 16,0 11-37-16,-4-4-6 0,4 0-1 0,-1 10 0 15,-38-123-58-15,35 122 50 0,-3 1 0 16,-4-4 20-16,0-2 3 0,-7 5 1 0,0-5-659 0,1 2-131 0</inkml:trace>
  <inkml:trace contextRef="#ctx0" brushRef="#br0" timeOffset="2591.78">7468 7342 1152 0,'-17'-19'102'0,"13"10"-82"0,-10-1-20 0,3-2 0 16,-6-4 180-16,3 7 31 0,-4-7 6 0,7-3 2 15,-6 4-151-15,-1-4-29 0,1 0-7 0,-1 0 0 16,4 3-12-16,-7-2-3 0,-1-7 0 0,5 3 0 16,-8-4-7-16,8 1-2 0,-8-3 0 0,4 3 0 15,-8-3-8-15,5 3 0 0,-4 3 0 0,-1-3 0 16,1 6-13-16,-4 0 5 0,1-6 8 0,-5 6-13 31,1 0-12-31,-11-3-3 0,0 10 0 0,0-4 0 0,-3 4 4 0,-4-4 1 0,0 7 0 0,0-1 0 0,4-5 6 0,-11 5 1 16,0 1 0-16,-7-1 0 0,3 1 16 0,1-1 0 15,-8 1-8-15,4 0 8 0,4-4 0 0,-4 10 8 16,0-6-8-16,-11-1 12 0,4 4 6 0,0 3 1 16,3-4 0-16,1 7 0 0,-1-3 0 0,-3 3 0 15,0 3 0-15,0-3 0 0,-7 10-19 0,0-1-11 16,3 1 2-16,-6 5 0 0,-1 4 9 15,-7 0 0-15,4 16 0 0,3-1 8 16,1 10-8-16,-5 0 12 0,12 3-4 0,-8 6 0 0,0 0-8 0,1 4 0 16,6 2 0-16,4 4 0 0,0 9-10 0,0 0 10 15,3 1-12-15,-3 5 12 0,4 0-8 0,3-2 8 16,7 8 0-16,7-2 0 0,-4-1-11 0,8 7 11 16,0-6-10-16,-1 5 10 0,8 1-8 0,0 3 8 15,-4 6 0-15,10 4-9 0,-2-1 9 0,-5 13 0 0,4 3 0 0,4 0-8 16,7 0 8-16,-7 3 0 15,10 7 0-15,-7-4-8 0,8 3 8 0,-1 1 0 0,0-1 0 0,11 1 0 16,-7-4 0-16,7 3 0 0,-4 1 0 0,11-10 0 16,7 0 0-16,-7 0 0 0,7-9 0 0,0-1 0 15,7 1 0-15,0-7 0 0,4 7 0 0,-1-10 0 16,4 10 0-16,4-1 0 0,0-5 0 0,3 2 0 16,-7-3 0-16,11 1-8 0,-1 5 8 0,8-8 0 15,-7-1 0-15,0 0 0 0,10-6 0 0,-7-3 0 16,14 3 0-16,-6 0 8 0,6-4-8 15,0-5 0-15,8 3 0 0,-4-1 0 0,3 1 0 0,0-4 0 16,11-5 0-16,0 2 0 0,0-6 0 0,4-3 0 0,3-3 0 0,3 3-12 16,-10-6 12-16,7-1-12 15,0 1 1-15,4-9 0 0,3-1 0 0,-3-6 0 16,-4-3 11-16,3-3 0 0,-3-4-9 0,4 1 9 16,3-4 0-16,-4 1 0 0,4-1-9 0,1-6 9 0,-5 7 0 0,4-7-8 15,0 7 8-15,4-7 0 0,7-3 0 0,-8-6 0 16,4 0 0-16,0-1 0 0,-10-8 0 0,14-10 0 15,-8 0 0-15,8-3 0 0,0-4 0 0,-4-5 0 16,0-4 0-16,4-9 9 0,-8 6-9 0,4-6 0 16,4-3 9-16,-4 0-9 0,-7 3 0 0,7-4 0 15,-14 1 0-15,11-3 0 0,-8 3 0 0,1-1 8 0,3-5-8 16,-3 6 0-16,3-7 8 0,-11-9-8 0,4 0 8 0,4-9-8 16,3 0 15-16,-7-4-2 0,11-12 0 0,-11 4 0 15,3-14 8-15,4-9 2 0,-3-3 0 0,-1 0 0 16,4-12-11-16,-7 3-1 15,4-7-1-15,-11 0 0 0,-7 1-10 0,0 5 0 16,-4-5 0-16,-3-1 8 0,0 7-8 0,-4-4 8 0,4 4-8 0,-7-7 8 16,-7 10-8-16,-1-9 8 0,-2 5-8 15,-5-5 8-15,1-1 4 0,0 0 1 0,-8 1 0 0,1-4 0 16,-4-3 3-16,0-3 0 0,-3 0 0 0,-1-9 0 16,-6 9 1-16,3-10 1 0,-7-6 0 0,0 7 0 15,-4 0-6-15,1-4-2 0,-8-3 0 0,1 1 0 16,-4 2-10-16,-4-3 12 0,-3-2-12 0,-4 2 12 15,4 3-12-15,-7 4 0 0,0-1 0 0,-4 4 0 16,0 6 9-16,-3 0-9 0,-1 9 10 0,-2 1-10 16,-1-10 8-16,-3 9-8 0,-1 7 0 0,1-4 9 0,-8 4-9 0,-2 3-11 15,2 0 3-15,-3 6 0 0,0 3-6 0,-7 3-1 16,4-3 0-16,-1 1 0 16,-2 5-10-1,-1 1-3-15,-4 2 0 0,1 1 0 0,3 6-24 0,-7-1-6 16,3 1-1-16,1 10 0 0,-4-1-9 0,-4 3-3 15,0 7 0-15</inkml:trace>
  <inkml:trace contextRef="#ctx0" brushRef="#br0" timeOffset="7448.96">27499 16649 979 0,'0'0'87'0,"0"0"-70"0,0 0-17 0,0-9 0 16,-7 5 176-16,3-2 31 0,-3-3 6 0,0 6 2 16,4-4-153-16,-4-2-30 0,-4 0-7 0,4-1-1 0,0 1-15 0,-4-7-9 15,-3 7 10-15,4-7-10 16,-4-3 8-16,0 7-8 0,-4-10 0 0,0 3 0 15,-3 0 0-15,0 0-13 0,-4 4 1 0,1-4 0 0,2 3 1 0,-2-3 1 16,-1 10 0-16,-3-4 0 16,-4-2-16-16,4 5-3 0,-4 1-1 0,4-1 0 0,0-5 18 0,-1 5 3 15,-2 4 1-15,-1-3 0 0,4-1 8 0,-4 1-13 16,0-1 5-16,0 1 8 0,1 0 0 0,-1-1 12 16,-3 1 0-16,-1-1 0 0,1 1 18 0,0-7 4 15,0 7 1-15,-1-1 0 0,5 1-19 0,-5 0-3 16,1-1-1-16,0 1 0 0,-1-4-12 0,-2 4 0 15,2 6 0-15,-6-7 0 0,0 4 9 0,-1-3-9 16,-3-1 8-16,1 10-8 0,-1-9 0 0,3 9 0 0,-2-6 0 0,-1 2 0 16,0-2 8-16,-4 3-8 0,-6-3 0 0,0 6 8 15,-4-3 5-15,0-4 1 0,3 4 0 0,4-3 0 16,0 3 2-16,4-3 1 0,-4-4 0 0,0 4 0 16,0 3-9-16,-3-7-8 0,3 4 9 0,0-3-9 15,0-1 16-15,0 1-2 0,0 3-1 16,4-4 0-16,-1 10-4 0,-6-9-1 15,-1 6 0-15,-2-4 0 0,-1 4-8 0,0-3 0 0,0 6 0 0,0-3 0 16,0-3 0-16,0 6 0 0,-4 0 0 0,-3-7 0 16,0 7 0-16,4 0 0 0,-1 0 0 0,4-3 0 15,0-3 0-15,-3 3 0 0,3-4 0 0,-7 4 0 16,3-3 0-16,1-3 0 0,-1-1 0 0,1 1 0 16,-1-1 0-16,1 4 0 0,-1-3 0 0,-3-1 0 15,-3 1 0-15,3 0 0 0,7 2 0 0,3-2 0 0,-3 6 0 0,4-7 0 16,3 4 0-16,0-3 8 0,4 5 2 0,-4-2 0 15,-7-3 0-15,3 3 0 0,4-4-10 0,-3 7 10 16,3-3-10-16,0-4 10 0,4 1 10 0,-4-1 3 16,0 4 0-16,-7 3 0 0,-4-6-15 0,1 2-8 15,-1-2 8-15,1 0-8 0,-1-1 0 0,4 4 0 16,-3-3 0-16,-1 5-8 0,-3-2-1 0,-3-3 0 16,3-1 0-16,0 10 0 0,3-9-1 0,4 6 0 15,-3-4 0-15,3 1 0 0,-4-3 10 0,1 6 0 16,-1-4 0-16,1-2 0 0,3 0 0 0,3-1 0 15,1 1 8-15,-1 2-8 0,5-2 9 0,-5 0-9 16,-3-1 12-16,4 7-12 0,-4-6 0 0,3-4 0 16,1 10 0-16,3-3 0 0,0 3 0 0,-3-4 0 15,-8-2 0-15,4 9 0 0,0-9 0 0,0 5-9 0,0 4 9 16,4-6-8-16,-1 6-12 0,1 0-1 0,-4 0-1 0,0 0 0 31,-7 0-10-31,3 0-1 0,-6 0-1 0,6 0 0 16,1 6 2-16,-4-2 0 0,3-4 0 0,-3 0 0 0,4 0 13 0,3 9 3 0,0-9 1 0,0 6 0 15,3-6 15-15,4 3-9 0,4 4 9 0,-4-4-8 16,7 3 16-16,-3-6 4 0,-1 0 1 0,1 3 0 16,3 3-13-16,4-6 0 0,0 7 8 0,-1-4-8 15,4 6 0-15,1-9 0 0,2 7 0 0,1-4 0 16,-4 3 0-16,4-3 0 0,0 3 0 0,-1-3 0 16,5 4 0-16,-1-4 0 0,4 3 0 0,-4-6 0 15,0 10-10-15,0-10-2 0,8 6 0 0,-4-3 0 16,3 3 12-16,4-3 0 0,3 4 0 0,0-7 0 15,4 3 0-15,0-3-8 0,4 6 8 0,-1-6-8 16,4 3 8-16,-4 3-13 0,8 1 5 0,-4-4 8 16,3-3 0-16,-3 6 0 0,0-3 0 0,0-3 0 0,7 0 0 0,-3 7 0 15,-4-7 9-15,3 3-1 0,-3-3 10 0,3 0 2 16,-3 0 1-16,4 6 0 0,-4-6-2 0,0 0-1 16,7 0 0-16,-4 0 0 0,-3 0-10 0,4 0-8 15,-4 0 12-15,-1 0-12 0,5 0 29 0,-4 0-1 16,3 0 0-16,-3 0 0 0,0 0-28 0,4-6 0 15,-4 6-11-15,0 0 11 0,0 0 0 0,3 0 0 16,-3-3 12-16,0 3-4 0,0 0 8 0,-4 0 2 16,4 0 0-16,0 0 0 0,-7 0 22 0,3 0 4 0,1 0 0 0,-4 0 1 15,0 0-45-15,0 0 0 0,3 0 0 0,-7 3 0 16,8-3 8-16,-4 0 4 0,0 0 2 0,-1 0 0 16,1 0 7-16,0 0 2 0,-3 0 0 15,2 0 0-15,-2 0-7 0,-1-3-2 0,4 3 0 16,-4-7 0-16,4 7-14 0,-3 0 8 15,-1 0-8-15,0 0 0 0,1 0 0 0,-1 7 0 0,-3-7 0 0,0 3 0 16,0-3 0-16,-1 0 0 0,-2 6 0 0,-4-6-10 16,-1 3 1-16,-2-3 0 0,6 10 0 0,-3-10 0 15,-4 6 9-15,0-6-10 0,-3 3 10 0,3 3-10 16,0-6 10-16,1 0 0 0,-1 0 0 0,4 6 0 16,-8-6 0-16,5 4 0 0,-5-4 0 0,1 0 8 15,-4-4-8-15,0 4 8 0,-3 0-8 0,3 0 8 0,1 0-8 0,-5 0 9 16,4 0-9-16,1-6 10 15,2 6-10-15,-3 0 0 0,1 0 0 0,-1 0 8 0,0-6 9 0,0 6 2 16,-7-3 0-16,4 3 0 0,3 0-30 0,0 0-5 16,-3 0-2-16,0 0 0 0,3-6 18 0,-3 6 0 15,6 0 0-15,-2-4 0 0,-1-2 0 0,0 6 0 16,-3-9 0-16,3 6 0 0,-4-4 0 0,1 4 0 16,-4-6 0-16,0 2 0 0,4-2 0 0,0 3 0 15,-4-4 0-15,7 1 9 0,-7 0-9 0,-3-1 0 16,3 1 0-16,-3 2 8 0,3-2 4 0,-4 6 0 15,4-6 0-15,1 2 0 0,-1 4-12 0,3-3-16 16,5 6 4-16,-5-10 1 0,1 4 11 0,3 3 16 16,-3-3-4-16,-1-4-1 0,-2 1-11 0,-1 6-11 15,7-7 3-15,-3-2 0 0,-1 9 8 0,1-4 9 0,0-2-1 16,-4-3-8-16,3 2 27 0,1 1-2 0,-4-4 0 0,0 4 0 16,1-1 12-16,-5 1 3 0,-3 0 0 0,4-1 0 15,-8 1-32-15,8 2-8 0,-4 4 0 0,4-3 0 16,-4 3 0-16,0-3 0 0,-4 2 0 0,1 4 0 15,-4-6 0-15,0 6 0 0,4 0 0 0,-1 0 0 32,4 0-24-32,-7 0-7 0,-7 0-1 0,0 0 0 0,0 0 32 0,0 0 0 0,-3 0 11 0,3 6-3 15,0-6-8-15,-8 4 0 0,-9-4 0 0,6 0 0 16,4 0 0-16,4 0 0 0,-8 0 0 0,4 0 0 16,3 0 0-16,-3 0 0 0,0-4 0 0,-4 4 0 15,-3-6 0-15,4 6 0 0,6 0 0 0,-10 6 0 16,-7-6 0-16,3 4 0 0,4-4 0 0,0 6 0 15,0-3 0-15,-4-3 0 0,-3 9 0 0,0-2 0 16,-4-4 0-16,4 9-10 0,0-8 10 0,-4 11-13 0,0-5 13 16,0-1 0-16,4 0-10 0,0 1 10 0,-4-1-18 0,1 1 1 15,-5-1 0-15,1 0 0 0,-4 7 3 0,8-6 1 16,-1 8 0-16,4-2 0 0,-1-7 0 0,1 10 0 16,4-3 0-16,2-4 0 0,1 4 13 0,7 3 0 15,-3 0 0-15,3-4 0 0,-4 11 8 0,0-4 5 16,4 3 1-16,4 0 0 0,-1 3-26 0,4 0-4 15,0 7-2-15,-3 2 0 0,6 4 10 0,1-3 8 16,6 6-12-16,1-1 12 0,-1-5-12 0,8 6 12 16,3-6-12-16,-3 2 12 0,3-2-12 0,0 6 4 0,7 0 8 0,-3-7-13 15,3 7 13-15,7 0 0 0,0 0 0 0,4-6-9 16,3 6-5-16,8-7-1 0,-1 4 0 16,11-10 0-16,-7 10 7 0,7-6 8 0,3 2-13 0,8 1 5 15,3 6-6-15,0 0-1 0,4 0 0 16,3 3 0-16,3 3 1 0,-2-3 0 15,2-3 0-15,1 0 0 0,3 3 14 0,0 3-11 0,7-3 11 0,-3 3-10 16,-7-3 10-16,10 6 0 0,-3-9 0 0,-1 0 0 16,1-6 0-16,3 0-8 0,4-4 8 0,-4-6 0 15,7 4 0-15,4-10 0 0,4 3 0 0,6 3 8 16,4-3 5-16,3-6 2 0,1 6 0 0,3-6 0 16,-4-1-7-16,8 8 0 0,6-8-8 0,4 11 12 15,-3-4-3-15,7 0-1 0,-8-6 0 0,11 9 0 16,-7-3-8-16,7 3 0 0,4 0 0 0,0-3 0 15,-8 4 0-15,5-4 0 0,-1 0 0 0,3-3 0 0,8 3-8 16,-4-6-4-16,0-4-1 0,4 4 0 0,-4 0 13 0,4-3 0 16,3-1-10-16,4-2 10 0,0 3 0 0,3-7 0 15,1 7-9-15,2-4 9 0,5-2 0 0,-1 8 0 16,4-8 0-16,3 5 9 0,4 1-9 0,-3-3 0 16,-8 9 0-16,8-10-11 0,6-2 11 15,-7 5 0-15,-10-2 0 0,14 3 0 0,4-7 0 16,3-3 0-16,-4 7 0 0,8-7 0 0,-4-3 0 0,0 3 0 15,3-6 0-15,4 7 0 0,0-7 0 0,4 0 0 16,-4 0 0-16,4-7 8 0,-1 7-8 0,1 0 0 16,-1 0 0-16,-3 0 0 0,4-6 0 0,-4 6 0 15,4 6 0-15,-1 1 0 0,1-7 9 0,6 3 4 16,1 3 1-16,7-3 0 0,-1 4-22 0,1-4-5 0,0-3-1 16,7 9 0-16,-1-9 22 0,1 0 5 0,3-3 1 0,1-3 0 15,2 3-14-15,8-7 0 0,0-6 8 0,0 7-8 16,-4-7-10-16,4 7-5 0,7-10-1 0,4 3 0 15,-1 4 26-15,-3-4 5 0,-7-3 1 0,3 10 0 16,1-7-16-16,-1 7 0 0,4-1 0 0,0 1 0 16,0-7-10-16,3 7-5 0,1-4-1 0,3-2 0 15,3 5 26-15,-7-5 5 0,-3-4 1 0,-3 6 0 16,3-2-16-16,3-1 0 0,1 7 0 0,-1-4 0 16,-7 4 0-16,8-4 0 0,-1 4 0 0,4-4 0 15,7 4 0-15,-7-1-12 0,-7-2 12 0,-3 2-13 16,2 1 13-16,1 0 0 0,0 5 0 0,-3-5 0 15,-4 0 0-15,-4 2 0 0,-3 1 0 0,-4 3 0 16,4-3 0-16,-7 3 0 0,-4-7 0 0,-4 4-9 16,8 6 9-16,-7-10 0 0,-7 1 0 0,-1 0 0 0,4 2 0 15,-7-2 0-15,-10-4 0 0,0-2 0 0,3-1 8 0,-7 3-8 16,-7-2 10-16,-1 2-10 0,1-9 8 0,-3 13-8 16,-8-4 0-16,-3-2 9 0,-4 5-9 0,-3-5 0 15,3 5 0-15,-6 1 0 0,-1-1 0 0,-7 1 10 16,0 0-1-16,0 2 0 0,1-5-9 0,-5 2 0 15,1-5 0-15,-4-4 0 0,-7 3 0 0,0-3 0 16,4-6 0-16,-8 6 0 0,-2-9 0 0,-9 9 0 16,-2-6 0-16,-8-3 0 0,-3 0 0 0,-3-7 0 15,-8 1 0-15,-3-4 0 0,-4-3 0 0,-4 10 10 0,-2-10-10 0,-1 4 10 16,0 2-10-16,-7 1 12 16,0-4-12-16,-3 4 12 0,-4-1 0 0,0 4 1 15,-4-4 0-15,1 1 0 0,-4-1 14 0,0 1 2 0,-4-4 1 16,1 4 0-16,-4 2-30 0,0 1 0 0,0-7 0 15,-4 10-10-15,1-6 10 0,-5-1 0 0,1 7 10 0,0-7-10 16,0 1 0-16,-7 6 0 0,3-7 0 0,-6 1 0 16,-5 2-13-16,1-2-3 0,-11-1 0 0,4 7 0 15,-7-6 0-15,-1 5 0 0,1-2 0 0,0 9 0 16,-1-6 16-16,5 6-11 0,-1 0 11 0,-4-3-10 16,1 9-2-16,0-3-1 0,-4 10 0 0,0-7 0 15,-3 7-143-15,-4 6-29 0</inkml:trace>
  <inkml:trace contextRef="#ctx0" brushRef="#br0" timeOffset="12868.44">21819 15755 230 0,'-21'-3'20'0,"7"-3"-20"0,-4 3 0 0,-3-3 0 16,-3-4 429-16,-5 1 82 0,-2-7 16 0,-5 7 3 15,5-1-391-15,-1 1-79 0,-3 3-15 0,-1-7-3 16,-3 4-32-16,1-1-10 0,-5-6 0 0,-3 7 0 15,-3 0 0-15,3-1 0 0,-3-5 0 0,-1 5 0 0,8 1-22 0,0 3 2 16,-4-4 0-16,-4 1 0 0,1 6 20 0,0-4 16 16,-8 7-2-16,-3 0-1 0,0 0-13 0,0 0-10 15,0 7 2-15,-3-4 0 0,-4 6 18 0,-4-3 4 16,-3-2 1-16,4 2 0 0,-4 3 6 0,-1-3 2 16,5 4 0-16,-4-7 0 0,-4 3 9 0,4-3 1 15,-3-3 1-15,2 0 0 0,5 0-34 0,-1 0 0 16,1 0 0-16,-4 0 0 0,-4 0 0 0,4 0 16 15,-4 0-3-15,1 0-1 0,6 7-12 0,-3-4 11 16,-3-3-11-16,-5 9 10 0,5 4-10 0,-1-1 0 0,1-2 0 16,-1 9 0-16,4-4 0 0,0 10 0 0,-4-6 0 15,1 9 0-15,2-3-12 0,1 1 12 16,0 2-10-16,4 0 10 0,3-3-24 0,-4-3 0 0,8 3 1 16,-4 0 0-16,3 0 31 0,4-3 5 15,4-6 2-15,3 3 0 0,0 0-15 0,7-1-16 0,0 4 3 0,0-3 1 16,-3 0 24-16,3 0 4 0,0 6 2 0,0-6 0 15,4 9 6-15,0-3 0 0,-1 3 1 0,8 7 0 16,0-1-17-16,3 1-8 0,0-4 0 0,1 10 8 16,-5-10 10-16,5 10 2 0,-5-3 0 0,4-4 0 15,1 4-20-15,3 6 0 0,3-10 0 0,4 4 0 16,-4 6 0-16,7-10 0 0,4 1 0 0,4-1 0 16,-1-3-21-16,4 1 1 0,0-4 1 0,3 0 0 15,4 0 19-15,0-2 14 0,0-1-2 0,4 3-1 16,3-3-11-16,0-3 0 0,-3 3 0 0,6 0 0 0,-3 0 0 15,4-3 0-15,-8 3 0 0,4 0 0 16,7-3 16-16,1 3 4 0,2-6 0 0,4-3 1 0,1 3-21 0,-1 6 8 16,3-7-8-16,5 1 0 0,-5-3 0 0,5-3 0 15,-1 2 0-15,4 4 0 0,3-3 0 16,0-4-15-16,4 4 3 0,3-7 0 0,8 10 20 16,-5-3 4-16,1-1 0 0,4-2 1 0,-4 6-13 0,3-3 0 15,0-1 0-15,4-2 0 0,-3 6 0 0,6-4 0 16,4 1 0-16,0-4 0 0,0-2 0 0,-4 6 0 15,4-7 0-15,0 0 0 0,7 1-12 0,-3-10-3 16,3 9 0-16,7-9 0 0,0 6 23 0,-3-6 5 0,3 4 1 16,0-4 0-16,3 0-22 0,1 6-5 0,3-6-1 0,0 0 0 15,-3 3 24-15,0 3 5 0,6 1 1 0,-3-4 0 16,4 3-16-16,0-3 0 0,-4 3 0 0,0-3 0 16,-3 4 0-16,3-4 0 0,3 6 0 0,5-2 0 15,-5-7 0-15,4 0 0 0,-3 3 0 0,7-3 0 16,3 6 0-16,0-6 0 0,1 0 0 0,2-6 0 15,-2 6 0-15,2 0 0 0,1-3 0 16,-4 3 0-16,1 0 0 0,-1 0 0 0,0 3 0 0,0 3 0 16,4 0 0-16,-4-3 0 0,-3 7 0 0,-4-1 0 15,8 1 0-15,-1-4 0 0,-7 10 0 0,-3-7 0 16,-1 0 0-16,1 1 0 0,3-7 0 0,0 6 0 16,-3-2 0-16,0-7 0 0,7 9 0 0,-4-9 0 15,-4 0 0-15,8-6 0 0,10 6 0 0,1-3 0 16,-1 3 9-16,0-7-1 0,4-2 0 0,0 0 0 15,-4-1-8-15,-3 7 8 0,0-3-8 0,0-4 8 16,3 1-8-16,-3 3 10 0,0-4-10 0,-8 1 10 0,4 9 1 0,1-10 0 16,-1 1 0-16,0 9 0 0,-3-6-11 0,-4 3 12 15,0-4-12-15,4-2 12 0,0 9-12 0,-4-10 0 16,-3 1 0-16,-1 0 8 0,-3-1-8 0,4 1 0 16,0-1 9-16,-1 1-9 0,-2-7 0 0,-1-2 0 15,-4 8-12-15,-3-6 4 0,1 7 16 0,-1-10 3 16,0 10 1-16,-4-7 0 0,1 7-12 0,-8-1 0 15,-3-8 0-15,-3 8 0 0,-1-6 18 0,4 4 2 16,-7-4 0-16,0 1 0 0,0 5-20 0,-4-2-16 16,-6-4 4-16,-1 0 0 0,-3-3 12 0,0 7 15 0,-8-10-3 15,1 9-1-15,0-2-11 0,-4-4 0 16,0 3 0-16,-3-3 0 0,0 1 0 0,-1-1 0 16,1 3 0-16,-4-3 0 0,0 0 0 0,-7 4 0 15,-3-4 0-15,0 0 0 0,-1 0 0 0,1 1 0 0,-4-8-14 0,-4 11 5 16,4-4 9-16,-3 0 0 0,-4-6 8 0,0 6-8 15,-4 0 14-15,1 4-2 0,-1-4 0 0,-6-6 0 16,-1 6-12-16,-3 0 0 0,0-6 0 0,-4 6-10 16,1 0 10-16,-4 1 0 0,-1 2 0 0,1-3 8 15,0 0-8-15,0 1 9 0,-7-8-9 0,3 8 10 16,-3 2-10-16,0-3 0 0,-4-6 0 0,0 6 0 16,0 0 0-16,-3 1 0 0,-4 2-12 0,4-3 12 15,-7 0 0-15,3 4 0 0,-4-4 0 0,5 3 0 16,-5 4 0-16,4-4 0 0,-3-3 0 0,-4 10 0 15,0-7 0-15,-6 3 0 0,-1 4 0 0,0-7 0 16,-7 7 0-16,7 0-14 0,-4 2 5 0,1-2 1 0,-1-1 8 0,1 1 0 16,-4 0 0-16,-3-1 0 0,3 1 0 0,0-1 0 15,0 1 0-15,3-7 0 16,1 7 0-16,-1-7 0 0,-3-3 0 0,0 7 0 16,0-10-10-16,0 9 0 0,0-2 0 0,0-1 0 0,4 4 10 0,0-4 14 15,-1 6-3-15,1-2-1 0,-8-4-10 0,1 10-12 16,-1-7 2-16,4 4 1 0,4-7 20 0,-1 7 4 15,4 3 1-15,-3-4 0 0,0 1-16 0,-1-1 0 16,4-2 0-16,-7-1 0 0,0 4 0 0,0 0 0 16,4-1 0-16,-1-2 0 0,1-1 0 0,3 4 0 0,-3-4 0 0,-1-3 0 15,-3 7 0-15,0-7 0 16,4 4 0-16,-4-4 0 0,7 7 0 0,-4-1 0 0,4 1 0 0,-3-7 0 16,-4 7 0-16,0-1 0 0,7 1 0 0,0 0 0 15,0 2 12-15,4-2-3 0,-4 6-1 0,11-7 0 16,-1 1-8-16,-3 0 12 0,-3-4-12 0,3 4 12 15,7-1-12-15,-6 7 0 16,-5-13 9-16,-3 7-9 0,4 6 8 0,3-10-8 0,0 4 8 0,0 6-8 16,4-7 8-16,0 1-8 0,3-1 8 0,-4-2-8 15,-2 3 0-15,-1-1 9 0,3 7-9 0,1-6 0 16,-4-7 0-16,0 6 0 0,4 4 0 0,0-3 0 16,-1-1 0-16,5 1 0 0,-5 0 0 0,1-1 0 15,-4 1 0-15,0-1-16 0,0 4 4 0,0-3 0 16,1 6-4-16,-1-4-1 0,3-2 0 0,-2 9 0 15,6 0-43-15,-7-3-8 0,-4-4-1 0,5 14-1 16,-5-4-140-16,-10-3-28 0</inkml:trace>
  <inkml:trace contextRef="#ctx0" brushRef="#br0" timeOffset="15709.88">14848 16085 1515 0,'0'0'67'0,"-7"-10"14"0,0 10-65 0,4-6-16 16,-4-3 0-16,0-1 0 0,0 1 55 0,0-1 7 15,0 1 2-15,-1-7 0 0,1 7-34 0,-3-4-6 16,-1-2-2-16,1 5 0 0,-1-6-13 0,0 4-9 16,-6-4 12-16,-1 1-12 0,-3 5 20 0,0 1-2 0,0-1-1 0,-4 1 0 15,0 9-17-15,1-9 0 0,-1 9 0 0,0-7 0 16,-3 4 0-16,-4-3 0 15,4 6 0-15,-4 0 0 0,1 0 0 0,-1 0 0 0,-7-3 0 16,4-4 0-16,3 7 0 0,-3-9 13 0,-1 6-4 0,-2-6-1 16,2-4 24-16,1 4 5 15,-4-1 1-15,4 1 0 0,-4-1 3 0,0 1 1 0,-3-7 0 0,-4 7 0 16,0 6-6-16,-3-7 0 0,3 4-1 0,-3-3 0 16,-1 5-14-16,1-2-2 0,-1 0-1 0,-6 3 0 15,3-3 2-15,-7 6 1 0,0-10 0 0,0 10 0 16,0-3-21-16,0-3 0 0,0 6 0 0,4-10-12 15,-4 10 28-15,0-9 6 0,-11 6 1 0,4-4 0 16,0-2 2-16,4 3 1 0,3 3 0 0,-4-7 0 16,1 4 3-16,-1-3 1 0,1-1 0 0,-8 1 0 0,4 3-16 15,0-4-3-15,-3 1-1 0,3 6 0 0,3-4-10 16,1 4 0-16,-8-3 0 0,-7 3 8 16,4-4-8-16,4 7 0 0,6 7 0 0,-3-7 0 0,-7 0-8 0,7 3 8 15,7-3 0-15,-3 6 0 0,-4-3 0 0,3 4-9 16,4-4 9-16,4-3 0 0,-1 0 0 15,-3 6 0-15,-3-6 0 0,-1 0 9 16,8 0-9-16,-1 0 0 0,-6 0 0 0,3 0 0 16,4-6 0-16,3 6 0 0,0-3 11 0,0 3-11 0,-4-7 0 0,1 7 0 15,3 0 0-15,0 0 0 0,0 0 0 0,4 7 0 16,-1-4 0-16,1-3 0 0,0 9-8 0,-1-3 8 16,1-2 0-16,-4 5 0 0,0 7 0 0,-3-7 0 15,-1 7 0-15,8-4 0 0,-11 10-12 0,10-3 12 16,1 0-12-16,0 0 12 0,3-1 0 0,-4 1 0 0,1 3 0 0,3-3 0 15,0 0-9-15,-3 0 9 16,6-1 0-16,1-2-9 0,0 3 9 0,3 0 0 0,0 0 0 0,0 3 0 16,1-4 0-16,-1 1 0 0,0 0 0 0,4 6 8 15,-11-6-8-15,7 9 0 0,-3-9 0 0,3 6 0 16,-3 3 0-16,10 4-8 0,-11-1 8 0,12 0-12 16,-5-2 12-16,8 5 8 0,-4-6-8 0,4 0 11 15,0-2-11-15,0-1 0 0,0 3 0 0,3-3 0 16,0-3 0-16,1 3 0 0,2 0 0 0,-2-3 0 15,6 3 0-15,-7-6 0 0,4 6 0 16,0-6 0-16,3 9 0 0,-6-3 0 0,6-6 10 0,4 6-10 16,0 3 8-16,0-3-8 0,3 0 0 0,4-3 0 15,0 10 0-15,3-10 0 0,-3 3 0 0,7 0 0 16,-7-3 0-16,7 3 0 0,0 0 0 0,7-6 0 16,-7 6 0-16,7-3 0 0,-3 0 0 0,0 0-9 15,-1-7 9-15,4 10 0 0,0-6 0 0,4 0 0 0,-1 0 0 0,1 0 0 16,3 6 0-16,0 0 0 0,4-6 0 0,-1 9-8 15,5-3 8-15,-1 3 0 0,3-9 0 0,5 6 0 16,-5 3 0-16,1-3 0 0,3 4 0 0,0-10 0 16,4 6 0-16,-7-7 0 0,3 8 0 0,4-1 0 15,0-7 0-15,-1 1 0 0,5 0 0 0,2 0 0 16,5 6-8-16,-4-6 8 0,-1 0 0 0,5 6 0 16,3 0 0-16,-4-6 8 0,0 9-8 0,8-9-8 15,-8 6 8-15,7 3-12 0,4-9 12 0,0 6 0 0,4-6 0 16,-1 3 0-16,4 0 0 0,0-4 0 0,-3-2 0 15,-1 0 0-15,0-4 0 0,4 4 0 16,7-7-10-16,-3 1 10 0,3-1 0 0,0 1 0 16,-4-1 0-16,4-3 0 0,1-3 0 0,2-3-8 15,8 7 8-15,-1-4 0 0,1 3 0 0,0-6 0 16,-1 9 0-16,-3-9 0 0,0 0 0 0,7 10 0 0,8-10 0 0,-8 6 0 16,-7-3 0-16,3 4 0 0,1-4 0 0,7-3 0 15,-8 6 0-15,4-3 0 0,1 3 0 0,2-6 0 16,4 7 0-16,1-4 0 0,-5-3 0 0,8 0 0 15,0 0 0-15,-4 0 0 0,0 0 10 0,0 0-2 16,4 0-8-16,0 6-12 0,-8-3 4 0,1-3 0 16,0 0 8-16,-1 6 0 0,5-2 0 0,-1-4-8 15,0 6 8-15,-7-3 0 0,-3-3 0 0,3 9 0 16,4-9 0-16,-1 0 0 0,-3 0 8 0,1 0-8 16,-5-9 0-16,-3 9 0 0,4-3 0 0,-1-7 0 0,5 1 8 0,-5 0-8 15,1-4 8-15,-4 4-8 16,0-4 0-16,0-3 0 0,0 1 0 0,4 5 8 15,-4-2-8-15,0-4 11 0,-3 4-11 0,-1-4 12 16,1 7-12-16,-4-7 0 0,0-3 0 0,0 3 0 16,0 7 0-16,0-4 0 0,-4-2 0 0,-6-4 0 0,-1 0 0 15,1 3 0-15,3-2 0 0,0-1 0 0,0-6 0 0,-4 0 10 16,0 3-10-16,1-3 10 0,-8-1-10 0,1 5 0 16,-1-11 0-16,0 10 0 0,1-9 0 0,-1 9 0 15,-3-9 0-15,0 2 8 0,-4 1-8 0,1 0 10 16,-5-3-10-16,-6 2 10 0,3-5-10 0,-3-4 12 0,-4 10-12 15,-3-7 12-15,-4 7-12 0,-3-3 0 16,0 3 0-16,-4-7 8 0,0 7 4 0,-4-7 0 0,4 7 0 0,-3-6 0 16,-4-4 6-16,-3 4 2 0,3-10 0 0,-4 6 0 15,4-6-20-15,-7 7 0 0,4-4 0 0,-8 3-9 16,4 4 9-16,-3-4 0 0,-1 4 0 0,-3-4 8 16,0-3 0-16,-4 4 1 15,1-1 0-15,-1-6 0 0,-3 9-9 0,0-8-11 0,0 5 3 16,-4-6 0-16,-3 10 8 0,0-4-8 0,-4 3 8 0,4 1-8 15,-7-4 8-15,3 10 0 0,-3-6-9 0,0 5 9 16,-4-5 0-16,0 9 0 0,1-3 0 0,-5-1 0 16,5-2 0-16,-5 9 0 0,-3-3 12 0,1 0-4 15,-1 3-22-15,-7-3-5 0,0 6-1 0,0-6 0 16,0 0 20-16,1 6 0 0,-1 0 0 0,0-6 0 16,0 13 0-16,0-7 0 0,0-3 0 0,0 9 0 15,-7-2 0-15,4-4-10 0,-7 3 10 0,3 7-8 0,-7-4 0 0,7-3 0 16,-4 1 0-16,4 5 0 0,-3 1 8 0,0-4 0 15,-1-2 0-15,-3 5 0 0,0 1 0 16,0-7 0-16,4 7-9 0,-4 6 9 0,3-10 0 0,1 10 0 16,-1-6 0-16,-3 2 0 0,0-2 0 0,1 9 0 15,-1-3 0-15,3 3 0 0,-3-6 0 0,4 6 0 16,3 0-14-16,-4 0 5 0,1 0 9 0,-1 0-8 16,-6 0 8-16,-1 9-8 15,-6-3-95-15,3 7-18 0,0-4-4 0,-11 7-1 16,1 3-70-16,-8-1-15 0</inkml:trace>
  <inkml:trace contextRef="#ctx0" brushRef="#br0" timeOffset="28572.89">6004 8587 172 0,'-10'3'8'0,"10"-3"1"0,-14-3-9 0,10-3 0 0,1 6 0 0,-1-10 0 15,4 7 140-15,0-9 25 0,0 2 6 0,0-2 1 16,0-4-140-16,0 3-32 0,0-2 0 0,0 8 0 16,0-5 14-16,-7-4 1 0,3 7 0 0,4-1 0 15,-7 4 85-15,4-3 16 0,-8-1 125 16,8 7-109-16,-8 3 1 0,11 0 1 0,-7 3 0 15,0 7-87-15,7-1-18 0,0 1-3 0,0 5-1 0,0-5-25 0,7 5 0 16,4-5 0-16,3-1 0 0,3 0 0 0,5 7-11 16,2-6 11-16,1 2-8 15,3-6 8-15,4 10 0 0,3-3 0 0,4-4-8 0,-4 7 8 0,1-1 0 16,-1-2 0-16,0-4 0 0,-3 7 0 0,3-7 0 16,0 1 0-16,-3 6 0 0,3-7 0 0,-10-6 0 15,3 6 0-15,-3-2 11 0,-4 2-11 0,0-3 0 16,-6-2 0-16,-1 2 8 0,-4-3-8 0,1 3 0 15,-8-3 0-15,4-3 0 0,-3 7 0 0,-4-7 0 16,0 0 9-16,0 0-9 0,0 0 0 0,-4-7 0 16,-3-2-10-16,4 6 10 15,-15-7-43-15,4-2-1 0,-4 2-1 0,-3 1 0 16,-3-3 13-16,-1-4 4 0,0 6 0 0,0-5 0 0,-3-4 38 0,-3 0 8 0,2 0 2 16,-2-6 0-16,-1 6 40 0,-3-6 9 0,-1 6 2 0,1 1 0 15,3 2-22-15,0-3-4 0,1 10-1 0,-1-1 0 16,4 1-24-16,3 0-4 0,7 2-2 0,-3 7 0 15,0-3-14-15,7 3 0 0,3 3 0 0,4-3 0 16,-3 7 0-16,3-4-12 0,3 3 12 0,1-3-13 16,-1 3 13-16,-3-2-9 0,7-4 9 0,0 0-8 15,0 0-2-15,0 0 0 0,0 0 0 0,11 6 0 16,3 0 10-16,-4-3 0 0,4-3 0 0,8 6 0 16,-1-2-30-16,7 2-10 0,-3-3-3 0,10 3-532 15,-7 4-106-15</inkml:trace>
  <inkml:trace contextRef="#ctx0" brushRef="#br0" timeOffset="29139.01">6713 8737 864 0,'0'0'38'0,"0"0"8"0,-7-6-37 0,7 6-9 0,0-6 0 0,0 6 0 15,0 0 187-15,0 0 35 0,0 0 7 0,0 0 2 16,0 0-190-16,0 0-41 0,0 0 0 0,0 0 0 16,-3 6 0-16,-8-6 0 0,8 10 8 0,-4-1-8 15,3-3 8-15,-3-3-8 0,-4 7 0 0,4-1 0 16,-3 7-9-16,-4-7-6 0,3 7-1 0,-7-4 0 15,4-2-5-15,-3 6-2 0,-1 2 0 0,0 1 0 16,-3 3 2-16,7-3 0 0,-7 3 0 0,7 3 0 16,-7-6 21-16,3 0 0 0,8 3-9 0,-12-4 9 0,12-8 0 0,-4 5 0 15,3-5 0-15,0-7 0 0,8 6 0 0,-4-9 11 16,0 7-2-16,7-7 0 0,0 0 14 0,0 0 2 16,0-7 1-16,0 7 0 0,3-9-26 0,1 0 0 15,3-1 0-15,4 1 0 0,-8-1 0 0,8 1 0 16,-1 3 0-16,1-4 0 0,-4 1-10 0,11-1 10 15,-11 4 0-15,10 3-9 0,-6-3 9 0,3 3-10 16,-4-4 10-16,5 4-10 16,-1-3-65-16,-4-3-13 0,1 9-2 0,-1-4-1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04:13.0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27294 1434 2822 0,'0'0'125'0,"-7"6"26"0,0 1-121 0,0-4-30 0,0 3 0 0,7-3 0 15,0 13 90-15,0-13 12 0,0-3 2 0,4 9 1 16,-1 4-83-16,4-10-22 0,-3 7 0 0,3-1 0 15,0-9-85-15,0 9-24 0,0 1-5 0,0-1-766 16,4-3-154-16</inkml:trace>
  <inkml:trace contextRef="#ctx0" brushRef="#br0" timeOffset="318.18">30265 1371 3204 0,'-14'13'142'0,"7"-10"29"0,-7 3-137 0,6-3-34 0,-2 7 0 0,6-10 0 32,4 0-44-32,0 0-16 0,0 0-4 0,0 0 0 15,0 0-152-15,11 6-30 0</inkml:trace>
  <inkml:trace contextRef="#ctx0" brushRef="#br0" timeOffset="640.32">30060 3046 2944 0,'-14'3'65'0,"-4"6"14"0,-3 4 2 0,0-4 1 0,0 4-66 0,0-4-16 15,3-2 0-15,4 2 0 0,3 0 15 0,1-2-1 16,3 5 0-16,-4-12 0 0,11 0 12 0,0 0 2 15,-3 10 1-15,3-10 0 0,0 0-29 0,0 0 0 16,0 0 0-16,0 0 0 16,0 0-120-16,0 0-20 0,0 0-4 0,0 0-1084 0</inkml:trace>
  <inkml:trace contextRef="#ctx0" brushRef="#br0" timeOffset="850.28">28504 3410 3423 0,'-35'3'152'0,"10"6"31"0,-6 1-147 0,-1-4-28 0,-7-3-8 0,7 3 0 15,1-3-48-15,2 7-12 0,-2-10-1 0,-1 6-1 16,4-6-133-16,0 6-26 0,-4-2-6 0</inkml:trace>
  <inkml:trace contextRef="#ctx0" brushRef="#br0" timeOffset="1056.24">26480 3708 3524 0,'-36'18'78'0,"22"-18"16"0,-7 7 3 0,3 2 1 0,4-6-78 0,-3 10-20 0,6-10 0 0,4 3 0 16,0-3-12-16,0 4-5 0,7-7-2 15,0 0 0 1,0 0-50-16,3 9-11 0,-3 0-1 0,7 1-1 16,-3-7-116-16,7 3-23 0,-1-6-5 0</inkml:trace>
  <inkml:trace contextRef="#ctx0" brushRef="#br0" timeOffset="1271.2">26832 2682 3524 0,'-17'0'78'0,"-5"0"16"0,-9 10 3 0,-1-4 1 0,7-3-78 0,1 3-20 15,9-3 0-15,-2 4 0 0,3-7 0 0,0 6-11 16,10-6 2-16,-3 0 0 16,4 0-99-16,3 0-20 0,0 0-4 15,0 0-1288-15</inkml:trace>
  <inkml:trace contextRef="#ctx0" brushRef="#br0" timeOffset="1474.2">25989 2538 3283 0,'-32'-6'145'0,"15"12"31"0,-1-6-141 0,0 6-35 0,-3-3 0 0,7 4 0 16,0-4 28-16,4-3-2 0,2 9 0 0,1-9 0 31,7 0-110-31,0 0-21 0,0 0-5 0,0 0-1 0,0 0-130 0,0 0-27 0,7 0-4 0</inkml:trace>
  <inkml:trace contextRef="#ctx0" brushRef="#br0" timeOffset="1706.58">28769 1475 3232 0,'7'-6'72'0,"-3"-4"14"0,-4 7 3 0,0 3 1 0,7-6-72 0,-4-4-18 16,-3 10 0-16,7 0 0 0,4-6 0 0,-4 6 0 16,-7 0-8-16,10 0 8 15,1-3-92-15,-4-3-13 0,4 6-3 0,-4-3-780 0,0-4-156 16</inkml:trace>
  <inkml:trace contextRef="#ctx0" brushRef="#br0" timeOffset="1904.05">28857 503 2880 0,'-24'-10'256'0,"13"10"-205"0,-7-6-41 0,1 6-10 15,-8 6 136-15,4-6 24 0,3 0 6 0,1 0 1 16,2 10-143-16,1-10-24 0,4 3-12 0,6-3 0 31,-6 6-100-31,6 4-20 0,-3 8-4 0,4-11-1256 0</inkml:trace>
  <inkml:trace contextRef="#ctx0" brushRef="#br0" timeOffset="2128.44">28229 1823 3466 0,'-21'13'154'0,"7"2"31"0,-4 4-148 0,1-3-29 15,-1-4-8-15,4 4 0 16,3 9-22-16,4-12-6 0,0 8 0 0,4-2-1 15,3 0-51-15,3 0-9 0,4 0-3 0,4-4 0 16,3 1-108-16,0-3-21 0,25 12-5 0,7-22-894 0</inkml:trace>
  <inkml:trace contextRef="#ctx0" brushRef="#br0" timeOffset="2321.48">28889 2456 3513 0,'-28'4'312'0,"14"2"-249"0,-8 6-51 0,1 1-12 16,-10 9-10-16,6-6-5 0,7 2-1 0,8 1 0 31,3-3-88-31,3-4-19 0,8 4-3 0,6 3-1283 0</inkml:trace>
  <inkml:trace contextRef="#ctx0" brushRef="#br0" timeOffset="2552.3">31866 2287 2534 0,'0'0'225'0,"0"0"-180"0,0 9-36 0,0 1-9 16,0-1 249-16,0 10 48 0,-3-3 10 0,6-7 1 31,1 1-295-31,7 8-59 0,3-2-12 0,0-3-2 16,3 2-132-16,8 4-25 0,24 0-6 0,1-10-1 0</inkml:trace>
  <inkml:trace contextRef="#ctx0" brushRef="#br0" timeOffset="2799.93">32085 3441 2973 0,'-35'19'65'16,"21"-7"14"-16,0-2 2 0,-8 2 3 0,5 4-67 0,-1 0-17 0,4-7 0 0,4 4 0 15,-1-4-96-15,4 0-22 0,0 7-5 0,3 0-1 16,1-4-44-16,-4 4-8 0</inkml:trace>
  <inkml:trace contextRef="#ctx0" brushRef="#br0" timeOffset="3033.22">30371 4325 3168 0,'-4'0'281'0,"-6"13"-225"0,-1-10-44 0,-3 6-12 16,-7 7 94-16,7-3 17 0,-4-4 3 0,4 7 1 31,3-7-246-31,1 7-49 0,-1-7-9 0,4-6-3 0</inkml:trace>
  <inkml:trace contextRef="#ctx0" brushRef="#br0" timeOffset="46686.4">29418 540 2178 0,'0'0'48'0,"0"0"9"0,0-9 3 0,0 9 1 0,0 0-49 0,0 0-12 0,-3 0 0 0,3 0 0 15,0 0 10-15,-7 0-1 0,0 0 0 0,-1 0 0 16,1-9-9-16,4 9 0 0,-8 0 0 0,4-4 0 31,0-2-17-31,0 0-9 0,-3 3-2 0,-5 3 0 0,1-10 12 0,0 4 3 0,0-3 0 0,-4-10 0 16,1 13 13-16,-1-4 10 0,1 7-2 0,-1-13 0 15,0 7 9-15,-3 0 2 0,3-7 0 0,-3 6 0 16,4 1-3-16,-5 0 0 0,-2-4 0 0,3 1 0 16,-4 8 8-16,-3-2 2 0,-4 3 0 0,-3-3 0 0,-1 3 0 15,-2 3 0-15,-1-7 0 0,-4 7 0 0,5 7-3 0,-5-7-1 16,5 9 0-16,-5-9 0 0,4 3-22 0,-3 7 0 15,-4-10 0-15,0 6 0 0,-3 3 0 0,0 1 0 16,-8-10 0-16,8 0 0 0,-1 0-16 0,1 9 1 16,0-9 1-16,3 0 0 0,0 6 1 0,0-6 0 15,-7 10 0-15,0-7 0 0,-3 3 5 0,-1 4 8 16,1 8-13-16,3-8 5 0,0 9 8 0,0-4 0 16,0 10-9-16,-3-6 9 0,-4 0 0 0,0 6 0 15,-4 3 0-15,4-3 8 0,0 0-8 16,0 4 0-16,4-7-12 0,-1 3 12 0,1-10 0 0,0 4 0 15,-4 9 0-15,0-9 0 0,3-3 0 16,-3 12 0-16,4-9 0 0,-1 6 0 0,4-6 0 0,-3 6 0 16,-1 9 0-16,-2-5 0 0,-1 5 0 0,0 4 0 15,0-4 0-15,0 4 0 0,7-4 0 0,-4 4 0 0,8 3 0 0,-8-4 0 16,8 7 8-16,-7 0 0 0,3 0 0 0,0 3 0 16,3 3-8-16,1-3 0 0,3 7 0 0,4-7 0 15,3 6 0-15,-3-3 8 0,3-3-8 0,0 3 0 16,-3-3 11-16,6 13-3 0,5-13-8 0,-5 6 12 15,1 4-12-15,0-4 0 0,0 0 0 0,3 1 0 16,4-1 0-16,3-3 0 0,0 4 0 0,4 2 0 16,0 4-10-16,3 2 10 0,-3-5-8 0,7 5 8 15,-4 1 0-15,4-9 0 0,0 8 0 0,4 1 0 0,-1-3 0 16,4 2 0-16,0 1 0 0,3-10 0 16,1 1 0-16,6-7 0 0,-3-3 0 0,4 6 0 0,3-13-9 0,0 10 9 15,4-12-10-15,-1 2 10 16,1 7-12-16,3-9 12 0,0 2-13 0,4-2 5 15,3 6 8-15,0-4 0 0,4 1 0 0,-1-3 8 16,8-1-8-16,-4 4 8 0,0-4-8 0,4 4 8 16,3 3-8-16,1-4 0 0,3 1 8 0,-4-4-8 0,-3 10 0 0,3-16 0 15,0 10 0-15,4-3-12 0,-4-10 38 0,4 3 7 16,3 0 2-16,4-3 0 0,4 0-35 0,-5-6-22 16,5 6 3-16,-4-3 1 0,0-6 18 0,-1 3 0 15,1-4 0-15,4 4 0 0,3-3 11 0,0-4 2 16,3-2 1-16,0-1 0 0,1-3-14 0,-1 4 0 15,-3-10 8-15,0 9-8 0,0-9 13 0,7 0 0 0,0 10 0 0,0-10 0 16,3 0-5-16,-3 0-8 0,4 0 11 0,-1 0-11 16,1 0 8-16,-1 0-8 0,4 0 0 0,8 0 0 15,-1-10 0-15,3 1 8 0,-10-1-8 0,4 1 0 16,-4 0 13-16,-4-7-4 0,8-3-1 16,-4 3 0-16,0-2-8 0,-4-1 12 0,-3 0-12 15,-3-6 12-15,-8 3-12 0,-3-9 0 0,4 2 0 16,-5-5 0-16,5-4 0 0,-1 4 8 0,1-4-8 15,-1-3 8-15,0 4-8 0,4 2 8 0,-7 4-8 16,0-10 8-16,-4 7-8 0,4-4 0 0,0-6 9 0,0 6-9 16,0 1 18-16,3-13-1 0,-3 6 0 0,-4-3 0 15,4-4-5-15,-3 11-2 0,-5-10 0 0,1 6 0 16,-4-3-10-16,-3-4 0 0,-4 4 0 0,1-6 0 16,-5 0 0-16,-3-4 0 0,4-2 0 0,-7 5 8 0,3-2-8 0,-3-4 0 15,-1 7 0-15,4-10 0 0,-3 1 8 0,0-1-8 16,-1 3 8-16,-3 4-8 0,4-4 0 0,-4 4 8 15,0 3-8-15,0-1 0 0,1-2 25 0,2 3 0 16,-6 2 0-16,3-2 0 0,-4 0-7 0,1-1-2 16,0 1 0-16,-4 6 0 0,0 0-4 0,0-3 0 15,-4 6-1-15,1-3 0 0,-4-3-11 0,0-4 0 16,0 7 0-16,0 0 0 0,-4-3 0 0,1-3 0 16,3 6 0-16,-4-3 0 0,1 9 0 0,-4-12 0 15,0 2 0-15,0 8 0 0,0-4 0 0,-1 3 8 16,-2 0-8-16,-1 0 8 0,-3 9 6 0,4-2 1 15,3 2 0-15,-1-2 0 0,-2 2-5 0,-1 1-1 16,1-4 0-16,3 10 0 0,-4-7-9 0,4 10 0 16,-4-12 0-16,1 2-11 0,3 1-7 0,-4 5-2 15,1 4 0-15,3-3 0 16,0 0-20-16,-4 3-4 0,4 0 0 0,0 3-1 16,0 6-27-16,3-3-4 0,1 3-2 0,-4-2-713 0,3 8-142 0</inkml:trace>
  <inkml:trace contextRef="#ctx0" brushRef="#br0" timeOffset="47757.89">30374 826 1440 0,'0'0'128'0,"-7"0"-103"16,0-10-25-16,0 7 0 0,-7-3 331 0,3-3 61 15,4-1 12-15,0 1 2 16,0 2-357-16,0-2-71 0,0-3-14 0,4-1-4 15,-5 10 9-15,1-3 2 0,0 2 0 0,0-2 0 16,-3-3-32-16,-1 9-7 0,4-10 0 0,-7 10-1 16,0 0-39-16,-4 10-7 0,4-10-1 0,-4 9-1 15,1 1 58-15,-4-1 12 0,-1 7 3 0,1 2 0 0,-3-2 33 0,-1 3 11 0,4 9 0 0,-4-9 0 16,-7 15 16-16,8-5 9 0,-1 11 3 0,0-2 0 16,-3 0-3-16,0 6 0 15,3 0 0-15,-3-1 0 0,3 1-25 0,0 10 0 0,1-7 0 16,3 12 0-16,-1 4 0 0,1 0 0 0,0-1 0 15,3 7 0-15,1-3 9 0,3-3-9 16,-4 9 10-16,4 0-10 0,0 3 15 0,0 1-3 0,3 2-1 0,1-6 0 16,-5 10-3-16,1-10-8 0,4 6 12 0,-1 4-4 15,-3-1-8-15,0-2 0 0,3 2 9 0,-3-2-9 16,7 2 9-16,0-2-9 0,-3 2 12 0,3 1-12 16,-1-4 20-16,1 0-4 0,4-2 0 0,-1-4 0 15,-3 6-6-15,7-6-2 0,4 7 0 0,-1-7 0 16,-3 0 4-16,7-3 0 0,4 3 0 0,3-6 0 15,4 9-4-15,3-9 0 0,4 3 0 0,3-3 0 0,-3-3-8 0,3-1 8 16,4 1-8-16,-4-3 8 0,7-4-8 0,0 4 0 16,1 2 9-16,6-8-9 0,7-1 0 0,1 0 0 15,-4-9 0-15,3 3 8 0,-7-6-8 0,8-3 0 16,-4-1 8-16,3-2-8 0,0 2 8 0,4-12-8 16,11 4 10-16,-4-4-10 0,0 3 0 0,-4-3 0 15,4 0 0-15,-3-6 0 0,-1 0 11 0,0-3-11 16,4-7 12-16,4 0-12 0,-4-6 8 0,0 4-8 15,0-7 0-15,-4 0 0 0,1-7 0 0,-1 4 0 16,1-6 0-16,3-7-9 0,0 7 9 0,3-7 0 16,1-3 8-16,-5-6-8 0,5 3 30 0,-8-6 2 15,1-3 0-15,-1-4 0 0,1 4-24 0,-1-4-8 0,4-2 0 0,0-4 0 16,-7 3 21-16,-4-12-1 0,1 3-1 0,-8-6 0 16,1 0 20-16,-5-4 4 0,5-3 1 0,-8 4 0 15,4-4-10-15,0-2-2 0,3-4 0 0,-3-9 0 16,-4 9-32-16,0-3 0 0,1-3 0 0,-1 9 0 15,-3 0 0-15,-4-9 0 0,0 3 0 0,-3 6 0 16,-4-9 0-16,-4 0 0 0,1 9 0 0,-4-6 0 16,0 13 0-16,-3-16 0 0,-8 3-12 0,1-3 3 15,-4 3-3-15,0-3 0 0,-7 0 0 0,0 6 0 16,-4-3 12-16,1-10-8 0,-8 7 8 0,-3-3-8 16,0 0 8-16,-7 9 0 0,-1-13 8 0,-6 7-8 15,0 3 0-15,-1 3 0 0,1-12 0 0,-4 12 0 16,4-3 22-16,-4 7 0 0,4-1 0 0,0 0 0 15,-1 0 6-15,-2 1 2 0,-1-7 0 0,0 6 0 16,0-9-30-16,-7 19 0 0,1-4 0 0,-1-3 0 16,0 7 0-16,3 0 0 0,1 0 0 0,0 6 0 0,3-7 0 0,-3 1 0 15,-4 3 0-15,0 12 0 16,-11 0-15-16,5 4-9 0,-5-1-1 0,-3 1-1 0,4 6 10 0,-1 3 1 16,4 3 1-16,-3-3 0 0,-4 0 14 0,-4 6-9 15,1 0 9-15,-1 3-8 0,1 4 8 0,3-4 0 16,0 7 0-16,7-7 0 0,0 3-12 0,0 7 0 15,-3-3 0-15,3-4 0 16,-7 7-81-16,7 0-17 0,0 3-3 0</inkml:trace>
  <inkml:trace contextRef="#ctx0" brushRef="#br1" timeOffset="58613.41">26808 1948 633 0,'0'0'56'0,"-7"-6"-44"16,-4-3-12-16,0-4 0 0,1-3 281 0,-1 7 55 16,-3-7 10-16,4-2 2 0,-1 5-278 0,-3-9-56 15,0 0-14-15,0 0 0 0,3 0 32 0,-3-3 4 16,-4 6 1-16,4-6 0 0,0 6-5 0,0 1 0 16,-7 2-1-16,3-3 0 0,0 0 25 0,1 4 4 15,-1-4 2-15,-3 3 0 0,0 7-14 0,0-1-4 16,0 1 0-16,-4-4 0 0,0 7-32 0,0 3-12 15,-6-10 9-15,-1 13-9 0,-3-3 0 0,-1 3 0 16,-2 0 0-16,-1 0 0 0,-4-6 0 0,1 12 0 16,3-3 0-16,4-3 0 0,0 13 0 0,-1-10 0 15,5 7 0-15,-1 5 0 0,4-5 0 0,-4 2 0 0,4 4 0 0,-4 3 0 16,0-4 0-16,1 4 0 0,2 0 0 0,-2 9 0 16,-5-3-11-16,1 0 11 0,3 0-8 0,-3 4 8 15,3-1 0-15,0 6 0 0,1-5 0 0,3-1 0 16,-1 6 0-16,1 1 0 0,3-1 0 0,1-5 0 15,-1 8 0-15,-3-2 0 0,7-7 0 0,-4 6 8 16,4 7-8-16,0-10 0 0,-1 4 0 0,5-1 0 16,-1-5 0-16,4 8 0 0,3-2 10 0,1-1-10 15,-8 4 0-15,8-4 0 0,3 1 0 0,0 9-10 16,-1-16 10-16,-2 16 0 0,6-6 10 0,-3-4-10 16,7 4 11-16,-7 2-11 0,4-2 12 0,3 0-12 15,-4 2 9-15,1-2-9 0,3 0 0 0,-4 6 9 16,4-10-9-16,0 4 0 0,0 6 0 0,-3-4 0 15,3-2 0-15,3 0 8 0,1-4-8 0,3 1 8 0,-4 2 3 16,8-5 0-16,-4-4 0 0,3 0 0 0,8 0 4 16,-4 7 1-16,0-7 0 0,4 7 0 15,3-1-4-15,-3-9-1 0,3 6 0 0,0 1 0 0,0-4-11 0,0 7 0 16,1-7 0-16,2 0 0 0,-6 0 0 0,3-3 0 16,0 4 0-16,0-8 0 0,1 1 0 0,2 4 0 15,5-8 0-15,-1 1 8 0,0 6-8 0,4-6 0 16,3 6 0-16,-3-6 0 0,3 0 10 0,0-4-10 15,-3-2 12-15,3 3-12 0,1 2 8 0,-5-11-8 16,5 2 0-16,-1 7 0 0,0-13 8 0,0 6-8 0,1-2 0 16,-5-4 0-16,5 6 0 0,-1-9 0 0,4 10 0 15,-4-4 0-15,0-3 13 0,1 10-4 0,-1-10-1 0,0 6 0 16,1 1 4-16,-1-10 0 0,0 6 0 0,0-3 0 16,-3-3-12-16,3 0 0 0,1 0 0 0,-1 0 0 15,4 0 15-15,-4 0 1 0,-3-3 0 0,0 3 0 16,-1-6-16-16,1 6 0 0,0-10 0 0,-4 1 0 15,4-1 0-15,-4 4 0 0,0-7 0 16,0-2-10-16,1-4 24 0,-1 10 5 0,4-10 1 0,-1 3 0 16,1-9-31-16,3 6-5 0,-3 0-2 0,0 1 0 15,3-1 18-15,0 0 0 0,1-3 11 0,-5 0-11 16,1-3 13-16,-4 6-4 0,4 3-1 0,-7-6 0 16,0-3 3-16,-1 0 0 0,-6 0 0 0,3-3 0 15,-3 3-11-15,-1-3 0 0,-3-7 0 0,4 4 0 16,-11-4 0-16,4-2 0 0,-1 5 0 0,1-12 0 0,-1 7 0 0,-6 2 0 15,3-9 0-15,0 4 0 0,0-10 0 0,-3 2 0 16,-1 5 0-16,1-8 0 0,-1 4 0 0,-3 0 0 16,0 3 0-16,0 1 0 0,-3-8 0 0,3 7 0 15,-4 4 0-15,1-1 0 0,-1-6 10 0,1 3 3 16,-4 0 1-16,0 0 0 0,-1 7-2 0,-2-7-1 16,-1 9 0-16,1-2 0 0,-4-1-3 0,0 3-8 15,-1-5 12-15,1 8-4 0,-3-2-8 0,-1-1 0 16,-3 1 0-16,0-10 0 0,-4 13 0 0,-7-4 0 15,0-6 0-15,1 4 0 0,-1 8 0 0,-3-5 0 16,-4 6-11-16,0-1 11 0,4 4 0 0,0-3-8 16,-1 3 8-16,5 0 0 0,2 6 0 0,1 0-8 15,-4 4 8-15,4-7 0 0,3 0 0 0,-6 9-10 16,2-2 10-16,-2 5 0 16,-1 1-28-16,0-1 0 0,-3 1 1 0,3 3 0 15,0 6-1-15,1-10-1 0,-1 10 0 0,4 0 0 16,-4 10-23-16,4-10-4 0,3 0 0 0,0 0-1 15,1 6-86-15,-1-3-17 0,0 3-3 0</inkml:trace>
  <inkml:trace contextRef="#ctx0" brushRef="#br1" timeOffset="59973.24">28825 406 2527 0,'0'0'56'0,"-14"0"11"0,0 0 2 0,0 0 2 0,-3 0-57 0,-1 0-14 0,4-4 0 0,0 4 0 16,-4-6-8-16,4 6-5 15,0 0-1-15,3-6 0 16,-6 6-12-16,2 0-2 0,1 0-1 0,0 0 0 0,0 0 8 0,-4 6 1 0,4-6 1 0,-3 0 0 15,3 0 5-15,-4 0 1 0,4 10 0 16,-7-1 0-16,3-9 13 0,-3 0-9 0,0 9 9 0,-4-2-8 16,0-4 20-16,1 3 4 0,-5-3 0 0,1-3 1 15,4 10 21-15,-5-4 4 0,5-6 1 0,-5 9 0 16,1-9-3-16,0 10 0 0,0-10 0 0,3 9 0 16,0-3-6-16,1-2-2 0,-1 2 0 0,0-3 0 15,1 3-32-15,-5 0 0 0,-2-2 0 0,2 5 0 16,-6 0 0-16,3-2 0 0,-6 2 0 0,2 1 0 0,-3-1 0 15,4 0 0-15,-4 10 0 0,4-3 0 0,0-1-8 0,3-2-9 16,4 6-2-16,-4-3 0 0,0 2 19 0,1 7 0 16,-1-12 0-16,4 12 0 15,-1-6 0-15,1 0 0 0,-4 6 0 0,4 3 0 0,3-3 0 0,-3 3 0 16,0 7 0-16,0-1 0 0,0 1-16 0,-1 2 3 16,5 1 1-16,3 6 0 0,-1-10 12 0,5 10 0 15,-1-6 0-15,0-4 0 0,1 4 0 0,3 6 16 16,3 0-3-16,1-10-1 0,-1 13 7 0,0-3 1 15,8 0 0-15,-4 0 0 0,3-6-20 0,4 6 0 16,-3-10 0-16,6 10 0 0,-3-6 0 0,4-4 0 16,-1 4 0-16,1 6 0 0,3 0 10 0,0-7-2 15,-4 13 0-15,5-6 0 0,-1 0-8 0,0 0 0 0,3-3 0 16,1 3 0-16,-1-10 0 0,1 4 0 0,3-4 0 0,0 7 0 16,0 0 0-16,0-7 0 0,4 7 0 0,0 0 0 15,-1 3 0-15,1-10 0 0,0 4 0 0,-4 6 0 16,3-10 0-16,-3 4 0 0,4-3 0 0,0 5 0 15,-1-2 0-15,1-10 0 0,0 10 0 0,-1-4 0 16,1 1 0-16,0 2 0 0,-1-5 0 0,4-1 0 16,-3 4 0-16,3-1 8 0,-3-6-8 0,-1 4 8 15,1-1 0-15,-4-6 0 0,4 3 0 0,-1 4 0 16,-2-10 4-16,2 6 0 0,1-3 0 0,0 0 0 16,-1 0-12-16,8-3 0 0,-4-3 0 0,0 6 0 15,7-6 26-15,-3 3 3 0,7-10 1 0,-4 7 0 16,4-10-30-16,0 1 0 0,-1 6 0 0,1-7 0 15,-7 0 12-15,3 7-4 0,-3-16-8 0,-1 9 12 16,-2-2-12-16,2-4 0 0,-3-3 8 0,4 6-8 16,-4-3 0-16,0-3-8 0,1 7 8 0,-1-7-13 0,3 0 13 0,-2 0 0 15,2 0 9-15,-3 0-9 0,1-7 0 0,-1 7 0 16,0-9 0-16,4 6-10 0,-1-10 10 0,1 10 0 16,0-6 0-16,3-7 0 0,0-3 0 0,-3 3 11 15,0 4-3-15,3-7 0 0,0-3-8 0,0 3 0 16,0 1 0-16,1-1 0 0,-1 0 0 0,4 0 0 15,-4-3 0-15,0 3 0 0,-3-3 0 0,0 0 0 16,-4 4 0-16,0-4 0 0,0 0 9 0,-3-6-9 16,-1 2 10-16,1-2-10 0,0 0 10 0,-4 0-10 15,0-4 10-15,-4-5-10 0,4 2 8 0,-3 1-8 0,3-4 0 16,0 4 9-16,-3-4-9 0,-1 4 0 16,5-4 0-16,-5-6 0 0,4 6 9 0,0-2 0 15,0-4 0-15,1-3 0 0,-1 3-9 0,0 6 0 16,0-6 0-16,-3 0 0 0,3 10 25 0,0-10 7 0,0 3 0 15,0 0 1-15,-3 4-33 0,-1-13 0 16,1 12 0-16,-1-6 0 0,-3 6 0 0,4-12 0 0,-8 10 0 0,5-1 0 16,-1-6 0-16,-4-3 0 0,1 2 0 0,-1-5 0 15,1 6-11-15,-1-3-5 0,1 3-2 0,-4-6 0 16,0-1 18-16,3 4 0 0,-3 3 0 0,0 3 0 16,0 0-16-16,-3 0 4 0,3 4 1 0,0-1 0 15,-7 3 25-15,0-6 5 0,0 0 1 0,0 16 0 16,-1-16-8-16,-2 10-2 0,-4-1 0 0,3 7 0 15,-3-10-10-15,0 4 8 0,0 6-8 0,-4 3 8 16,1-4-8-16,-5 4 0 0,5 0 0 0,-1-3 0 0,-3 9 0 0,0 0 0 16,0-6-8-16,-4 0 8 15,-3 13-12-15,-1-13 1 0,-2 6 1 0,-1 3 0 0,-3-3 0 0,3 4 0 16,-3 2 0-16,-1-3 0 0,1-2-5 0,3 2-1 16,1 3 0-16,-1-2 0 0,4-4-1 15,-1 3-1-15,5 4 0 0,-4 5 0 16,-4-11-123-16,4 2-25 0,-8 13-5 0</inkml:trace>
  <inkml:trace contextRef="#ctx0" brushRef="#br1" timeOffset="63112.98">29132 5981 172 0,'0'0'16'16,"-3"-6"-16"-16,-4 6 0 0,0 0 0 15,3 0 406-15,-3 0 78 0,4-3 16 0,3 3 4 16,0 0-402-16,0 0-80 0,0 0-22 0,0 0 8 16,-4-7 0-16,4 7 1 0,0-9 0 0,0 9 0 0,0 0-18 0,0-9-4 15,0 2-1-15,0 7 0 0,0 0-2 0,-7 0-1 16,0-3 0-16,0-3 0 0,-4 6 2 0,-3 6 1 15,-3-3 0-15,-1 4 0 0,-3 2 14 0,-4 0 0 16,-7 1-10-16,1-1 10 0,-1 7 0 0,-3-7 8 16,-1 1 0-16,-6 8 0 15,3-8 7-15,0 6 1 0,-3-7 0 0,3 10 0 0,0-4-16 0,1-2 8 16,-5 3-8-16,-3 3 0 0,-3-1 0 16,0 4-13-16,3-3 1 0,-4 0 0 0,5 0 12 0,-1-4 16 15,3-2-3-15,5 3-1 0,2 2-12 0,5-2 0 16,-1-3 0-16,0-4 0 0,4 7 0 0,0-7 0 15,-1 7 8-15,-2-7-8 0,-1 1 0 0,0-1 0 16,0 0 0-16,4 1 0 0,-4-1 0 0,4 1 8 0,3-4-8 0,1-3 0 16,3 3 16-16,-1-6 1 0,5 7 0 0,-1-4 0 15,4-3-17-15,0 0-19 0,3-3 4 0,1 3 1 16,3-7 14-16,0 7 0 0,3-9 0 0,1 3 0 16,3 3 0-16,0-7 0 0,3 1 0 0,4-7 0 15,0 7 13-15,4-1-4 0,-1 1-1 0,5-7 0 16,-1 7 2-16,0-7 0 0,3 7 0 0,5-1 0 15,-1-2-10-15,0 2 0 0,-3-5 0 0,3 8 0 16,0-2 8-16,0-4-8 0,-3 7 12 0,3-3-4 16,0-1-8-16,0 1 12 0,-3-1-12 15,-1 4 12-15,1 3-12 0,-4-3 0 0,0-4 0 0,0 7 0 16,-3-3 0-16,0 0 0 0,-1 3-12 0,-10 3 12 16,0 0-9-16,0 0 9 0,0 0 0 0,0 0 0 15,0 0-13-15,4 9 4 0,-4 0 1 0,-4 1 0 16,1 5 8-16,-1-5 0 0,-3 6 0 0,-4-4 0 15,-3 7 0-15,4 0-8 0,-4-4 8 0,-4 4 0 0,0 0 0 0,4 3 0 16,4-3 9-16,-4 0-9 0,-4-1 8 0,4 8-8 16,0-8 0-16,0 1 0 0,-1 0 0 0,1 0 0 15,4-4 0-15,-1 4 0 0,1-3 19 0,3-7 3 16,0 1 1-16,-1 5 0 0,5-5 11 0,3-10 2 16,0 0 1-16,0 0 0 0,0 0-21 0,3 3-5 15,1 6-1-15,3-2 0 0,0-4-10 0,4 3 0 16,-1 0 0-16,4-2 0 15,-3 2-38-15,3-3-6 0,0 3-2 0,0 4-608 0,0-7-122 0</inkml:trace>
  <inkml:trace contextRef="#ctx0" brushRef="#br1" timeOffset="71921.21">1612 11839 1267 0,'-32'0'112'0,"18"0"-89"0,0 0-23 0,-7 6 0 16,3 3 219-16,-3-5 39 0,7 8 8 0,-7 1 2 16,7-7-208-16,3 3-42 0,-3 1-8 0,-3-1-2 15,9 1-8-15,-2-4-11 0,-1-3 3 0,1 6 0 16,-1 1-13-16,8-4-3 0,-8 3 0 0,8 1 0 16,-5-4 7-16,5-3 1 0,3-3 0 0,0 0 0 15,0 0 16-15,0 0 0 0,0 0 0 0,11 0 0 16,-4 0 0-16,3-9 16 0,4-1-2 0,4-5 0 15,7-4 14-15,-8 0 4 0,11-9 0 0,1-3 0 16,-5 2-3-16,12-8 0 0,-1-7 0 0,4 0 0 16,3 6-15-16,-3-6-3 0,7 0-1 0,-7 7 0 15,6-4-10-15,-2 3 0 0,-1 1 0 0,-3 2 8 0,0 1-8 0,3-1 0 16,-3 7 0-16,0-6 0 0,3 2 0 0,-3 1 0 16,-4-4 0-16,0 7 0 0,1 0 0 0,-1 0 0 15,-7 3 0-15,4 0 0 0,-7-4 0 0,-1 11 8 16,-3 2-8-16,-6-3 0 0,-1 10 0 0,0-7 0 15,-4 7 0-15,1-1 0 0,-11 7 8 0,3-3-8 16,-3 6 8-16,0 0-8 0,0 0 10 0,0 0-10 16,0 0 12-16,0 0-12 0,0 0 10 0,-7 0-10 15,-3 0 8-15,3 0-8 0,7 0 11 0,-4-3-3 16,-6-4-8-16,6 7 12 0,-6-3-3 0,10-3-1 16,-11 0 0-16,11 6 0 0,0-4-8 0,0 4 0 15,0 0 0-15,-4-6 8 0,4 6-8 0,0 0 12 16,0 0-12-16,0 0 12 0,0 0-12 0,0 0 0 15,0 0 0-15,0 0 0 0,0 0 0 0,0 0 0 16,0 0 0-16,0 0 0 0,0 0 0 0,0 0 0 0,-10 0 0 0,3 0 0 16,-4 0 0-16,4 0 0 0,0 0 9 0,-4 0-9 15,4 0 8-15,-3 6-8 0,-1-6 8 0,-3 0-8 16,4 0 0-16,-5 4 0 0,5 2 0 0,-1-6 8 16,11 0-8-16,-10 0 9 0,-4 6-9 0,7-3 10 15,7-3-10-15,0 0 0 0,0 0-10 0,0 0 10 16,0 0-9-16,0 0 9 0,0 0-8 0,0 0 8 15,0 0 0-15,0 0-10 0,0 0 10 0,7 0 0 16,7 0 0-16,7 0-8 0,-7-9 8 0,7 3 0 16,4 2 0-16,0-5 0 0,-1-7 0 0,4 7 0 15,-3-7 0-15,7 7 0 0,-11-10 0 0,4 10 0 16,-1-1 0-16,1 1 0 0,-4-1 0 0,-3 4 0 16,3-3 0-16,-7 6 0 0,0-4 0 0,4 4 0 15,-11-3 0-15,4 6 0 0,-4 0 0 0,-7 0 0 16,0 0 14-16,0 0-3 0,3 9-1 0,-3 1 0 0,-3-1 7 15,3 1 2-15,-11 5 0 0,4 1 0 0,0-4 2 0,-11 7 1 16,4 6 0-16,0-6 0 0,0 6-2 0,-7 4-1 16,0 2 0-16,3 0 0 0,-3-6-8 0,0 10-2 15,-4-1 0-15,7-2 0 16,-3 8-125-16,-3-2-26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06:30.57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16037 6248 1335 0,'0'0'59'0,"0"0"13"0,0 0-58 0,0 0-14 0,0 0 0 0,0 0 0 16,0 0 88-16,0 0 16 0,0 0 2 0,0 0 1 15,0 0-21-15,0 0-4 0,0 0-1 0,0 0 0 16,0 0-16-16,7-7-3 0,0 7-1 0,0-6 0 15,-3 3-27-15,3-3-6 0,0 6 0 0,0 0-1 16,0-4-27-16,0 4 8 0,0-6-8 0,0 12 0 16,-7-6 0-16,11 4 8 0,-8 2-8 0,5 3 0 15,-5 1 16-15,4-1-3 0,-3 7 0 0,-4-4 0 16,0 13 18-16,0 1 3 0,-4 2 1 0,1 0 0 16,3 6-3-16,-4 1-1 0,-3-1 0 0,3-2 0 15,1 2 1-15,-4 1 1 0,7-1 0 0,-4-5 0 0,1-1-17 0,3 3-3 16,0 0-1-16,0-5 0 0,0-1-12 0,0 0 0 15,3-3 0-15,-3-4 0 0,0-2 0 0,0 3 0 16,0 0 0-16,0-4 0 0,0-5-20 0,0 6 2 16,0-4 1-16,0-3 0 15,0-2-131-15,0-7-27 0,0 0-5 0,0 0-847 0</inkml:trace>
  <inkml:trace contextRef="#ctx0" brushRef="#br0" timeOffset="450">16415 6179 1670 0,'0'0'148'16,"0"0"-118"-16,-7 9-30 0,0 0 0 0,0-9 135 0,3 10 21 15,1-4 4-15,-5-3 0 0,1 7-123 0,4-4-25 16,-1 3-4-16,1 1-8 0,-4-1 17 0,0 1-2 16,3-1-1-16,1 0 0 15,-4 7 9-15,3-7 1 0,1 1 1 0,3 6 0 0,0-4 14 0,-4 4 2 16,4 3 1-16,4-1 0 0,-4 7-12 0,3 4-2 15,-3-4-1-15,0 9 0 0,0-6-12 0,0 1-3 16,-3 5 0-16,3 1 0 0,0-7 1 0,0 6 0 16,3 1 0-16,1-7 0 0,-4 0 5 0,3-9 1 15,1 6 0-15,-1-6 0 0,4 6-19 0,-7-6 0 16,4-3 0-16,-4-4 0 0,7 4 0 0,-4 0 0 16,1-7 0-16,3 3 0 15,0-5-26-15,0 2-9 0,0 1-1 0,-3-1-1 16,3 0-60-16,-4 1-12 0,1-4-3 0,-4 3 0 15,0 1-98-15,0-1-20 0,-4 7-4 0,-3-3-1 0</inkml:trace>
  <inkml:trace contextRef="#ctx0" brushRef="#br0" timeOffset="1434.35">16976 6520 172 0,'0'0'16'0,"0"0"-16"16,0 0 0-16,0 0 0 0,0 0 220 0,0 0 42 15,0 0 8-15,0 0 2 0,0 0-207 0,0 0-41 16,0 0-8-16,0 0-1 0,0 0 24 0,0 0 5 15,0 0 0-15,0 0 1 0,0 0 1 0,0 0 0 0,0 0 0 0,0 0 0 16,0 0 14-16,0 0 2 0,0 0 1 0,0 0 0 16,0 0 19-16,0 0 4 0,0 0 1 0,0 0 0 15,0 0-44-15,0 0-9 0,0 0-2 0,0 0 0 16,-7 7-24-16,0-7-8 0,0 9 0 0,7-9 0 16,-4 0 17-16,-3 9-3 0,3-2-1 0,-3-4 0 15,4 3 19-15,-1 4 4 0,-3-7 1 0,0 6 0 16,0-3-1-16,4 4-1 0,-1-1 0 0,-3 1 0 15,0-1-11-15,3 0-3 0,-3-2 0 0,0 2 0 16,-3 1-9-16,-1 5-1 0,4-2-1 0,-3 2 0 16,-1-5-10-16,0 5 10 0,1-2-10 0,-1 3 10 15,1 3-10-15,-1-10 0 0,0 10 0 0,8-4 0 16,-4-5 0-16,0-1 0 0,3-2 0 0,1-4 0 16,3-3 0-16,0 0-17 0,0 0 2 0,0 0 1 15,0 0-39-15,0 0-8 0,0 0-2 0,0 0 0 16,0 0-122-16,0 0-25 0,-7-3-5 0</inkml:trace>
  <inkml:trace contextRef="#ctx0" brushRef="#br0" timeOffset="1861.72">16669 6511 1587 0,'0'0'70'0,"0"0"15"0,0 0-68 0,0 0-17 16,0 0 0-16,0 0 0 0,0 0 87 0,0 0 13 0,0 0 4 0,10 0 0 16,-3 6-41-16,0-3-8 0,-7-3-2 0,0 0 0 15,11 0-16-15,0 0-3 0,-4 0-1 0,-7 0 0 16,7 7-10-16,0-7-3 0,3 3 0 0,-3 3 0 15,0 0 5-15,1-3 1 0,-1 7 0 0,3-1 0 16,-3-2 0-16,0-4 0 0,4 6 0 0,-1 7 0 16,-2-7 2-16,-1 1 0 0,3 5 0 0,1-5 0 15,-4 5 0-15,3-2 0 0,1 3 0 0,-4-4 0 16,0 4-11-16,-3 3-1 0,3-10-1 0,-4 7 0 0,1 3-15 16,-1-10 11-16,4 7-11 0,-3-4 10 0,-1 4-10 0,4-7 0 15,-3-2 0-15,-1 2 0 0,1-6 0 0,0 6 0 16,-4-9 0-16,7 7 0 15,0 2-19-15,-7-9-5 0,0 0-2 0,0 0 0 16,0 0-80 0,7 0-16-16,-7 0-3 0,0 0-1 0,0 0-105 0,0 0-21 0,0 0-4 15,0 0-490-15</inkml:trace>
  <inkml:trace contextRef="#ctx0" brushRef="#br0" timeOffset="4014.66">17244 6169 172 0,'0'0'16'0,"0"0"-16"16,0 0 0-16,0 0 0 0,0 0 113 0,0 0 20 15,0 0 4-15,0 0 1 0,0 0-27 0,0 0-6 16,0 0-1-16,0 0 0 0,0 0-5 0,0 0-2 16,0 0 0-16,-4 3 0 0,-3 4-39 0,0 2-8 15,0 0-2-15,-3-2 0 0,2-4-38 0,-2 6-10 16,-1 1 0-16,4-1 0 0,-3 4 0 0,3-4 0 0,-4 4 0 16,0-4 0-16,1 7 0 0,3 2 0 0,0-2 0 0,-4-3 0 15,8 2 0-15,-4 4 18 0,3 0-3 0,-3-3-1 16,3 2 9-16,1 1 1 0,-1-3 1 0,1 3 0 15,-1 0-7-15,4-1-2 0,0-2 0 0,0 3 0 16,0-3-4-16,0-4-2 0,4 4 0 0,-1-7 0 31,1 7-29-31,3-7-5 0,-3-6-2 0,3 4 0 0,0-4-99 0,3-3-20 16,1 0-4-16,-1-3-1 0</inkml:trace>
  <inkml:trace contextRef="#ctx0" brushRef="#br0" timeOffset="4312.67">17251 6420 403 0,'0'0'17'0,"0"0"5"0,0 0-22 0,0 0 0 15,0 0 0-15,0 0 0 0,0 0 346 0,0 0 65 16,0 0 13-16,0 0 2 0,0 0-312 0,7 9-62 16,-7-9-13-16,7 7-3 0,-4-4-25 0,-3-3-11 0,8 9 8 0,-5 1-8 15,1-4 0-15,-1 3 0 0,1-2 0 0,-1 2 0 16,-3-6 0-16,0-3 0 0,4 10-8 0,-1-1 8 31,-3-9-40-31,0 0-4 0,0 0-1 0,7 6 0 16,-7-6-35-16,4 3-8 0,-4-3 0 0,0 0-423 0,0 0-84 0</inkml:trace>
  <inkml:trace contextRef="#ctx0" brushRef="#br0" timeOffset="4777.91">17466 6188 230 0,'0'0'20'0,"0"0"-20"0,0 0 0 0,0 0 0 0,0 0 234 0,0 9 42 15,0-9 9-15,0 0 2 0,4 7-144 0,-4-7-29 16,0 9-6-16,0-9 0 0,3 3-28 0,-3-3-6 16,4 10-1-16,-4-10 0 0,7 6-33 0,-7-6-6 15,3 9-2-15,4-2 0 0,-7-7-19 0,4 3-4 16,3 6-1-16,0 1 0 0,-4-4-8 0,4 3 0 16,1 1 0-16,-1-1 0 0,-4 0 16 0,4 1 2 0,0-1 0 0,-3 7 0 15,3-7 14-15,-4 7 2 16,1-3 1-16,-1 2 0 0,1-5-26 0,-4 8-9 0,0-8 0 0,-4 6 9 15,4-7-17-15,-3 0-4 0,-1 1-1 0,1 5 0 16,-4-5 21-16,0-7 4 0,0 6 0 0,-4-2 1 16,0-4-27-16,4 3-6 0,0 3 0 0,0-9-1 31,-3 10-31-31,3-10-5 0,7 0-2 0,-4 6 0 16,-3-6-100-16,0 0-20 0,0 3-4 0,3-6-1 0</inkml:trace>
  <inkml:trace contextRef="#ctx0" brushRef="#br0" timeOffset="5767.38">17695 6743 1216 0,'0'0'27'0,"0"0"5"0,0 0 2 0,0 0 0 0,0 0-34 0,0 0 0 0,0 0 0 0,7-3 0 15,-7 3 40-15,7 0 0 0,4-6 1 0,0 6 0 16,-4-4-16-16,3-2-3 0,4 6-1 0,-3-3 0 0,0-3 7 0,-1 6 0 16,4 0 1-16,-3 0 0 0,3 0 2 0,0 0 0 15,-3 0 0-15,3 6 0 0,-4-6-21 0,4 3-10 16,1-3 10-16,2 6-10 15,-3-6 8-15,0 0-8 0,4 0 0 0,0-6 0 0,3 6 0 0,0 0 0 16,0-3 0-16,4-3 0 0,-4 6 12 0,0 0 0 16,4-10 0-16,-7 10 0 0,-1-6-12 0,1 3 0 15,-4-3-12-15,0 6 12 16,-3 0-48-16,-1-3-2 16,-3 3-1-16,0-7-653 0</inkml:trace>
  <inkml:trace contextRef="#ctx0" brushRef="#br0" timeOffset="6366.1">18927 6536 403 0,'0'0'17'0,"0"0"5"0,0 0-22 0,0 0 0 0,0 0 0 0,0 0 0 16,0 0 263-16,0 0 48 0,0 0 9 0,0 0 3 16,0 0-206-16,-4 6-41 0,-3-3-8 0,0 7-1 15,0-4-1-15,3-3 0 0,-6 7 0 0,3-4 0 16,-4-3-37-16,1 13-7 0,-1-7-2 0,0 7 0 16,1-4-3-16,-1 4-1 0,-3 3 0 0,3-3 0 15,-3 2 12-15,4 1 3 0,-4 0 0 0,3 6 0 16,1-6-18-16,-5 6-3 0,1-6-1 0,4 0 0 15,-1-1-9-15,-3-2 0 0,3 0 0 0,-3-4 8 16,4 4-20-16,-1-7-5 0,4 1-1 0,-3-4 0 16,2-3-190-1,-2 4-39-15,-4-14-7 0,0 7-2 0</inkml:trace>
  <inkml:trace contextRef="#ctx0" brushRef="#br0" timeOffset="6622.16">18510 6627 1209 0,'0'0'108'0,"0"0"-87"16,0 0-21-16,7 6 0 0,4 4 170 0,3-7 30 16,0 9 5-16,4-2 2 0,-4-1-144 0,7 1-29 15,0-1-6-15,-3 0 0 0,3 7-3 0,-3-3 0 16,3-4 0-16,-4 7 0 0,1 3-16 0,-4-4-9 15,0-2 10-15,0 9-10 0,1-10 0 0,-8 4 0 16,3-4 0-16,-3 4 0 0,0 0-16 0,0-7-2 16,0 4-1-16,-3-7 0 15,-4-6-94-15,0 0-19 0,3 3-4 0,-3-3-1 0</inkml:trace>
  <inkml:trace contextRef="#ctx0" brushRef="#br0" timeOffset="7180.68">19262 6169 403 0,'0'0'36'0,"0"0"-36"0,0 0 0 0,0 0 0 16,0 0 35-16,0 0 0 0,0 0 0 0,0 0 0 15,0 0 2-15,0 0 1 0,0 0 0 0,-7 0 0 16,0-6-10-16,7 6-3 0,0 0 0 0,0 0 0 16,-7 0 32-16,7 0 7 0,0 0 0 0,0 0 1 15,-8 6 28-15,5-3 6 0,3-3 1 0,0 0 0 16,0 0-40-16,-7 7-8 0,-4-4-2 0,4 3 0 16,0 3-29-16,0 1-5 0,0-1-2 0,0 1 0 15,0-4-5-15,0 3-1 0,0 1 0 0,0-1 0 16,-4 7 10-16,4-7 2 0,4 1 0 0,-1-1 0 15,-3 0 9-15,4 1 3 0,3-1 0 0,-4 1 0 16,4-1-20-16,0 4-4 0,0-4-8 0,4 0 12 16,-1 1-12-16,1 2 8 0,-4-5-8 0,3 8 0 15,1-5 0-15,3-1 8 0,-4 1-8 0,1-1 0 16,-1 0-8-16,4-2-5 0,0-4-1 0,-3 6 0 16,-4-9-39-16,10 6-8 0,-2-2-2 0,2 2 0 15,-3-3-44-15,-7-3-9 0,11 0-1 0,-1 0-274 16,1 0-54-16</inkml:trace>
  <inkml:trace contextRef="#ctx0" brushRef="#br0" timeOffset="7796.53">19396 6257 403 0,'0'0'17'0,"0"0"5"0,7-6-22 0,-4 3 0 0,4-4 0 0,-7 7 0 15,0 0 228-15,7-6 40 0,0 3 9 0,-7 3 2 16,4-6-159-16,-4 6-32 0,7-4-7 0,0-2-1 15,0 3-32-15,-3-3-8 0,3 6 0 0,-7 0-1 16,3-3-25-16,4-4-5 0,-7 7-1 0,7 0 0 16,0 0-8-16,1-3 0 0,-1-3 0 0,-7 6 0 15,0 0 0-15,0 0 0 0,7 0 0 0,-7 0 0 16,0 0 0-16,0 0 0 0,0 0 12 0,0 0-4 16,0 9 8-16,0 1 0 0,0 5 1 0,-4-5 0 15,1-1-8-15,-4 1-1 0,-1 5-8 0,5-2 12 16,-4 3-12-16,0-7 9 0,-4 7-9 0,4-4 8 15,0-2-8-15,0-1 0 0,0 4 0 0,0-1 0 16,-4-2 12-16,4-4 0 0,0 3 0 0,0 1 0 16,-3-1-35-16,3-3-6 0,0-3-2 0,-1 4 0 0,1-4 7 0,0 3 2 15,0-3 0-15,0 4 0 16,0-7-15-16,0 3-3 0,0-3-1 0,4 0 0 0,3 0 15 0,-8 0 3 16,8 0 1-16,0 0 0 0,0 0 6 0,0 0 2 15,0 0 0-15,0 0 0 0,0 0 14 0,0 0 13 16,0 0-2-16,0 0-1 0,0 0 7 0,11 6 2 15,-4 3 0-15,4-9 0 0,-4 10 14 0,-7-10 3 0,7 0 1 0,3 6 0 16,-10-6-20-16,7 3-4 0,1-3-1 0,2 0 0 16,1 0-12-16,-4 6 0 0,-7-6-9 0,10 0 9 15,-3 0-16-15,4 0 4 0,-4 0 0 0,0 0 0 32,-7 0-36-32,11 0-6 0,-4 0-2 0,0 0 0 15,-7 0-117-15,10 0-24 0,-3 0-5 0,-7 0-1 0</inkml:trace>
  <inkml:trace contextRef="#ctx0" brushRef="#br0" timeOffset="8499.65">19533 6081 230 0,'0'0'10'0,"0"0"2"0,0 0-12 0,0 0 0 0,0 0 0 0,0 0 0 16,0 0 220-16,7 10 42 0,-7-10 8 0,4 6 2 15,-4-6-148-15,3 3-30 0,-3-3-6 0,0 0 0 16,4 6-44-16,3-2-9 0,0 2-2 0,0-6 0 0,0 3-9 0,0 3-1 16,-7-6-1-16,7 0 0 0,4 7 2 0,-1-4 1 15,-2 3 0-15,2-3 0 0,1 3-13 0,-4 4-4 16,0-7 0-16,0 6 0 0,0-2 19 0,-4 2 3 16,1 0 1-16,-1 7 0 0,-3-3-6 0,0 2-1 15,0 4 0-15,0-3 0 0,0 3-24 0,-3-4 0 16,3-2 8-16,-4 3-8 0,4-4 0 0,0 4 8 15,0-1-8-15,0-5 8 0,4 2-8 0,-8-5 8 0,1 2-8 16,-1 0 8-16,1 1-8 0,-1-1 0 16,4-9 0-16,0 0 0 15,0 0-27-15,-3 7-4 0,3-7-1 0,-4 3-854 0</inkml:trace>
  <inkml:trace contextRef="#ctx0" brushRef="#br0" timeOffset="9233.68">19893 6100 288 0,'0'0'25'15,"0"0"-25"-15,0 0 0 0,0 0 0 16,0 0 299-16,0 0 54 0,0 0 11 0,0 0 3 16,0 0-230-16,0 0-45 0,0 0-10 0,0 0-2 15,0 0-13-15,0 0-3 0,0 0-1 0,0 0 0 16,0 0-13-16,0 0-2 0,-7 10-1 0,7-4 0 15,0 3 5-15,0 1 2 0,-3 5 0 0,3 4 0 16,0 0-43-16,0 0-11 0,0 6 0 0,3 3 0 0,-3 0 24 0,4 4 4 16,-1-1 0-16,1 4 0 0,-1-1 16 0,-3 1 3 15,7-1 1-15,-3-3 0 0,-4 4-21 0,0-1-4 16,0-5-1-16,0 5 0 0,0 1 6 0,0-7 2 16,0 0 0-16,0 7 0 0,0-7-18 0,-4 6-3 15,4-6-1-15,-3-2 0 0,3 2-8 0,-4-13-11 16,4 4 3-16,0 0 0 15,-3-10-29-15,3 7-6 0,0-10-1 0,0-6 0 16,0 0-12-16,0 0-2 0,0 0-1 0,0 0 0 16,0 0-113-16,-4-12-24 0,4 2-4 0,0-2-744 0</inkml:trace>
  <inkml:trace contextRef="#ctx0" brushRef="#br0" timeOffset="9638.94">20077 6116 979 0,'0'0'87'0,"0"0"-70"0,0 0-17 0,0 0 0 15,0 0 209-15,0 0 39 0,3 0 7 0,-3 0 1 16,7-6-164-16,-7 6-34 0,0 0-6 0,0 0-2 15,0 0-25-15,0 0-5 0,0 0 0 0,0 0-1 0,0 0-9 0,0 0-2 16,0 0 0-16,0 9 0 0,0 7-8 0,0-7 0 16,0 10 0-16,0-3 0 0,-3 2 18 0,-1 11 2 15,1-4 0-15,3 3 0 16,-4 6 24-16,-3-5 4 0,3 11 2 0,4-8 0 16,-3 9-4-16,-1-4-1 0,1-2 0 0,-1 2 0 15,4 4-9-15,0-3-1 0,0-4-1 0,-3 4 0 0,-1-4-34 0,1 1 0 16,-1-4 0-16,1 1 0 0,-4-4 0 0,3 6 0 15,4-12 0-15,-3 3 0 0,3-6 0 0,0 0 0 16,0 3 0-16,0-10 0 16,3-2-24-16,1-1-11 0,-1-3-2 0,-3 4-1 15,0-1-34-15,0-9-6 0,0 0-2 0,0 0 0 16,0 0-123-16,0 0-25 0,0 0-4 0,0 0-2 0</inkml:trace>
  <inkml:trace contextRef="#ctx0" brushRef="#br0" timeOffset="10254.87">20249 7010 946 0,'0'0'42'0,"0"0"9"16,0 0-41-16,0 0-10 0,0 0 0 0,0 0 0 0,0 0 138 0,0 0 26 15,0 0 4-15,0 0 2 0,8 0-58 0,-8 0-12 16,3-10-3-16,1 10 0 0,-1-6 0 0,1 3 0 16,-1-4 0-16,1-2 0 0,-4 9-56 0,3-9-11 15,4 6-2-15,0-4-1 0,-3-2-19 0,-1 6-8 16,1-4 0-16,3 1 8 0,0 3 21 0,4-3 4 15,-4 6 1-15,0-3 0 0,3-4-11 0,1 4-3 16,-4 3 0-16,4-6 0 0,-1 6-12 0,1 0-8 16,-4-3 8-16,-7 3-8 0,7 3 0 0,-7-3 0 15,7 0 0-15,-7 0 0 0,7 6 0 0,-7-6 0 16,3 10 0-16,1-7 0 0,-4 6 11 0,-4 7-3 16,4-7 0-16,-3 1 0 0,3 5-8 0,-4-5-11 15,-3-1 3-15,4 7 0 0,-1-4 8 0,1-2 0 16,-4-1 0-16,0 7 0 0,0-7 0 0,3-2 8 15,-3 2-8-15,0 0 0 0,0 1 8 0,0-7-8 0,-4 3 8 0,4 4-8 16,-7-1 0-16,3-3 0 0,4-3 0 0,-3 4 0 16,-1-4 0-16,1 3 0 0,-1 4 0 0,1-10 0 15,2 9 10-15,1-9-2 0,7 0-8 0,0 0 12 16,0 0-12-16,0 0 0 0,0 0 0 0,0 0 0 16,0 0 0-16,0 0-10 0,0 0 10 0,4 9-8 15,3-2 8-15,-3 2 0 0,-4-9-9 0,10 3 9 16,-3 3 0-16,0-2 0 0,0-4 0 0,4 6 0 15,-4-6 0-15,0 0 0 0,4 0 0 0,-1 0 0 0,1 0 0 16,-1 0-11-16,1 0 3 0,-1-6 0 16,1 6-40-16,0-10-7 15,-1 7-1-15,-3-3-1 0,4-4-137 0,-4 7-27 16,0-3-6-16,-4-3-1 0</inkml:trace>
  <inkml:trace contextRef="#ctx0" brushRef="#br0" timeOffset="102334.65">23481 11748 115 0,'0'0'10'0,"0"0"-10"15,0 0 0-15,0 0 0 0,0 0 231 0,0 0 44 16,0 0 9-16,0 0 1 0,0 0-182 0,0 0-37 16,7 0-7-16,0 6-2 0,4-6-27 0,-4 0-6 15,3 0 0-15,1-6-1 0,-1 12-14 0,1-6-9 16,0 3 12-16,3-3-12 0,-4 0 9 0,8 6-9 16,0-6 0-16,3 0 9 0,0 4-9 0,7-4-17 15,4 0 4-15,0 0 1 0,6 0 0 0,1 0 0 16,7 0 0-16,3 0 0 0,1-4 1 15,6-2 1-15,1 6 0 0,6 0 0 0,4-9 10 0,4 9 0 16,6-6 8-16,1 6-8 0,0 0 0 0,3 0 0 16,0 0-10-16,7 6 10 0,0-6 0 0,1 9-8 15,2-9 8-15,-6 10 0 0,0-10 0 0,10 9-10 16,4 0 10-16,3-2-8 16,0 2-28-16,4-3-4 0,7-3-2 0,0 4 0 15,-4-4-33-15,1 3-6 0,2-12-2 0,1 6 0 16,0 0 45-16,0-10 9 0,0 10 1 0,0-9 1 0,7 0 27 0,0 2 9 0,-4 4 0 0,1-3 0 15,3 3 9-15,-4-3 2 0,-7 6 0 0,-3-4 0 16,-4-2-29-16,1 12-6 0,-1-2-1 0,-3-4 0 16,-7 9 16-16,-4-3 0 0,-4 4 0 0,1-1 0 15,0 0 0-15,-4 1-17 0,0-4 3 0,-10 4 1 16,-1-7 13-16,-3 6 0 0,0-3 0 0,0 4 0 16,0-4 8-16,-3-3-8 0,-1 7 0 0,-3-4 0 15,-3-3 0-15,-8 6 8 0,4-9-8 0,-7 7 0 16,0 2 0-16,-4-3-12 0,0-2 0 0,1 5 0 15,-1-3-41-15,-3-3-8 16,-4 7-2-16</inkml:trace>
  <inkml:trace contextRef="#ctx0" brushRef="#br0" timeOffset="103685.12">29961 11792 921 0,'0'0'82'16,"0"9"-66"-16,4 0-16 0,3 1 0 15,-3-1 105-15,3 7 18 0,0-3 3 0,0 2 1 0,7 4-85 0,-4-3-17 16,1 12-3-16,0-3-1 16,3 3-21-16,0 10 9 0,0 6-9 0,-4 0 0 15,8 6-16-15,-4-3-9 0,0 0-3 0,-3 6 0 0,3 1 6 0,-3-1 1 16,3 0 0-16,-4 10 0 0,1 0 21 0,-1-1 0 16,5-2 0-16,-5 3 0 0,1-1 0 15,-1-2 0-15,1 6 0 0,0-4 8 0,-1 11 11 0,1-4 1 16,-1-4 1-16,-3 4 0 0,-3 0-21 15,-1 4 0-15,4-1 0 0,-7 6 0 0,0 4 0 0,-3-7 0 16,-1 9 0-16,-3-8 0 0,0 2 0 0,4-6 0 16,-8 10 0-16,4-13 0 0,0-3 11 0,-4 3-3 15,4-16 0-15,0 3 0 0,0-2 28 0,0-4 4 16,0-3 2-16,0-3 0 0,4-3-3 0,-1-10-1 0,-3 3 0 0,3 1 0 16,1-10-12-16,-1-3-2 0,1 3-1 0,3-6 0 15,-4-3-15-15,1-4-8 0,-1 4 8 0,1-7-8 31,-1 7-47-31,1-4-13 0,3-2-4 0,-4 2 0 16,1 1 11-16,-1-4 1 0,1 1 1 0,3-1 0 0,-4 4 35 0,1-10 6 0,-1 6 2 0,4-9 0 16,0 0 28-16,0 6 7 0,0-6 1 0,-3 10 0 15,3-10 24-15,0 0 6 0,0 0 1 0,0 0 0 16,0 0-11-16,0 0-3 0,0 0 0 0,0 0 0 16,0 0-31-16,0 0-6 0,0 0-8 0,0 0 11 15,-8 3-11-15,8-3 0 0,-3 6 0 0,3-6 0 31,-7 3-39-31,0 4 0 0,0 2 0 0,3-9 0 0,4 0 12 0,-7 6 3 0,0-3 0 0,0-3 0 16,0 7 24-16,0-4 9 0,-4-3 0 0,1 0 0 16,-1 6 9-16,1-6 2 0,-1 0 0 0,-3 3 0 0,0-3-20 15,-4 0 10-15,1 0-10 0,-8 0 8 0,0 0-8 0,-7 0 0 16,-3 7 0-16,0-7-11 0,0 3 11 0,-1-3-8 16,-6 6 8-16,0-3-8 0,-1-3 8 0,-6 6 8 15,-4 4-8-15,-3-4 11 0,-4-3 5 0,0 7 2 16,0-10 0-16,0 6 0 0,0-3 2 0,-4-3 0 15,4 0 0-15,-7 0 0 0,-7-3-12 0,4-3-8 16,-5-4 12-16,5 7-12 0,-1-6 0 0,-3 2 0 16,0-2 0-16,-3 0 0 0,-5-1-8 0,5 4 8 15,-1-4 0-15,1 7-9 0,-5-3 9 0,-2-3 0 16,-8 2 0-16,0 7 0 0,8-3 0 0,-1-3 0 0,-3 6 0 0,-4-3-8 16,0 3 8-16,4-6 0 15,7 6 0-15,0 0 0 0,3-4 0 0,1 4 0 0,-4-6 0 16,-1 6 0-16,-2 0 0 0,6 0 0 0,1-3 0 15,2-3 0-15,-6 6 0 0,4 0 0 16,-4 0 0-16,6 0 0 0,1-3 0 0,0 3 0 0,0-7 0 0,-3 7 0 16,-5 0 0-16,5-6 9 0,3 6-9 0,0 0 0 15,3-3 0-15,1 3 0 16,3 0 0-16,-8-6 0 0,5 6 8 0,-4 0-8 0,7-3 0 0,0 3 0 16,0-7 0-16,7 7 0 0,-4 0 0 0,-3 0 0 15,4 0 0-15,-1 0 0 0,1 0 0 0,3 0 0 16,3 0 0-16,4 7 0 0,0-7 0 0,4 0 0 15,0 3 0-15,-1-3 0 0,1 0 0 0,0 0 0 16,-1 0 0-16,4 6 0 0,0-3 8 0,4 3-8 16,3-6 0-16,0 0 0 0,4 7 0 0,3-4 0 0,1-3-15 15,-1 0 3-15,4 0 1 0,-4 0 0 0,4 6 3 0,0-6 0 16,3 3 0-16,-3-3 0 16,-1 0 8-16,5 0 0 0,3 0 0 0,-4 0 0 0,7 6-12 15,-3-6 0-15,3 0 0 0,4 0 0 0,0 4 3 16,4-4 0-16,-1 0 0 0,0 0 0 0,4-4-3 15,4 4 0-15,-8 0 0 0,8-6 0 0,3 6 12 0,-7 0 14 16,3 0-3-16,4 0-1 0,0 0-10 0,0 0 8 16,0 0-8-16,0 0 8 0,0 0-8 0,0 0 0 15,4-9 0-15,3 6 0 0,0-4 0 0,0 1-17 16,0 3 2-16,3-3 1 16,5 6-15-16,-5-3-3 0,-3-4-1 0,7 4 0 15,-3 3-1-15,-11 0 0 0,14 0 0 0,-3-6 0 16,3 6-70-16,-4 0-13 0,11 0-3 0,-21 0-1 0</inkml:trace>
  <inkml:trace contextRef="#ctx0" brushRef="#br0" timeOffset="138758.12">22091 16712 1062 0,'0'0'47'0,"3"-3"9"0,12-4-44 0,-5-2-12 0,-3 6 0 0,0-7 0 15,0 4 89-15,4-3 16 0,3-1 3 0,-7 4 1 16,-7-3-35-16,7-1-7 0,0 7-2 0,0-3 0 16,0-4-29-16,-3 10-5 0,-1-9-2 0,-3 9 0 31,0 0-49-31,0 0-11 0,0 0-1 0,0 0-1 16,11 9-24-16,-11-9-5 0,-7 7-1 0,3-4 0 0,4-3 34 0,-7 9 6 0,-3-3 2 0,-4-2 0 15,-4 2 44-15,0-3 9 0,1 3 1 0,-4-6 1 16,-8 3 20-16,1 4 4 0,3-1 1 15,-6-3 0-15,-8-3 5 0,0 10 0 0,4-10 1 0,-4 6 0 16,-3-3-17-16,-1 6-3 0,-3-2-1 0,4-4 0 16,0 3-35-16,-1 3-9 0,5 1 0 0,-5-1 0 15,1 1-15-15,0 5-5 0,-1-5 0 0,1-1-589 16,0 7-118-16</inkml:trace>
  <inkml:trace contextRef="#ctx0" brushRef="#br0" timeOffset="140112.62">21202 16727 2379 0,'3'-18'105'0,"-3"8"23"0,0-5-103 0,0 5-25 16,0-9 0-16,0-6 0 0,0 0 39 0,4 3 2 15,3-12 1-15,-3 5 0 0,3-11-42 0,0-1 0 16,0-3 0-16,0-6 0 0,-4 3-13 0,4-13 5 15,0 7 8-15,-3-4-13 16,0-5-22-16,-1-7-4 0,1 3-1 0,-1-6 0 0,1-3 19 0,3-1 3 0,-4-2 1 16,4-10 0-16,0 7 17 0,0-7 0 0,0 3 0 0,0-9 0 15,1 3 26-15,2-6-1 0,-3 0 0 0,4-4 0 16,-1 1 7-16,-3-4 0 0,0-2 1 0,1-1 0 16,-5-2-4-16,1-4-1 0,-1 3 0 0,-3-6 0 15,0 0-28-15,0-6 0 0,0 5 0 16,0-8 0-16,0 0 16 0,0-1-4 0,0 1 0 15,0-10 0-15,-3 3-12 0,3 4-16 0,0-4 3 0,-4-3 1 16,1 3 12-16,-1-2 16 0,0-1-3 0,1 9-1 16,3-9-12-16,-4 4-16 0,4-1 3 0,0 7 1 15,4-4 35-15,-1 7 7 0,1 3 2 0,0-4 0 16,-1 4-20-16,4-3-3 0,0 12-1 0,0-3 0 16,-3-6-8-16,3 6 0 0,-4 3 0 0,1 4 0 15,-1-1 0-15,1 1 0 0,-1-7 0 0,1 12 0 16,-4 1 0-16,3-4 0 0,-3 4 0 0,0-6-11 0,-3 8 11 0,3 1 0 15,3 6 0-15,-3-6 0 0,4 6 0 0,0 0 0 16,3 3 0-16,0 7 11 0,0 2-11 0,0 1 0 16,0 3 0-16,3-4 8 0,1 10 2 15,-4-3 0-15,4 9 0 0,-4 7 0 0,3-4-10 0,-3 7 0 16,-3 0 0-16,3 0 0 0,-4-1 0 0,-3 7 0 16,0-6 0-16,-3 9 0 0,-1 0 0 0,1 0-17 15,-4 7 4-15,0 2 1 0,-7 1-8 0,3 2 0 16,0 1-1-16,1 3 0 0,-4-1 11 0,0 4 10 15,0-3-13-15,-4 9 5 0,4-6-4 0,-4 0 0 16,1 6 0-16,-1 0 0 0,-3 1 12 0,3 2 0 16,0 7 0-16,1-7 0 0,-1 3 0 0,4-2 0 15,0 5 0-15,0-2 0 0,0-4 0 0,0 7 0 0,-1-1 0 0,5-5 0 16,-1 5 0-16,1-6 0 0,3 7 0 0,3 0 0 16,1-4 0-16,-1-3 8 0,4 1-8 0,4 5 0 15,-1 1 0-15,1-4 9 0,6-2-9 0,-3 5 0 16,4-5 8-16,3 5-8 0,4 1 0 0,3-7 0 15,0 7 0-15,7-1-9 0,-3 1 1 0,7-1 0 16,-1 1 22-16,1-7 5 0,7 7 1 0,-4-4 0 16,1-2-20-16,2-1 0 0,12-3 0 0,-8 7 0 15,0-4 0-15,1 0 0 0,-4-2 0 0,-1-1 0 16,1 9 0-16,-4-8 0 0,-3 2 0 0,-4-3 0 16,4 3 11-16,-4-2 1 0,-3 5 1 0,0-3 0 15,-4 1-13-15,4 5-8 0,-1 1 8 0,-3-1-13 16,-6 1 13-16,2 0 0 0,-3 2 9 0,0 4-9 15,-10-3 8-15,-4 6-8 0,0 0 0 0,0 0 0 16,0 0 0-16,0 0 0 0,0 0 0 0,-7 9 0 16,-4-9 0-16,1 7 0 0,-8 2 0 0,0-9 0 0,1 9 0 0,-1-2 0 15,-3-4 0-15,0 3 0 0,0-6 0 0,0 3 0 16,6-3 0-16,-6 0 0 0,-7 0 0 0,7 0 0 16,3 0 0-16,1-3 0 15,-8 3-18-15,7-6-10 0,4 6-1 0,0-3-1 0,3-4 16 16,-3 7 3-16,0-3 1 0,4-3 0 0,3 6-5 0,0 0-1 15,-4-9 0-15,0 9 0 16,8-7-20-16,-4 7-4 0,-4-9 0 0,4 9-1 16,0-3-27-16,7 3-6 0,0 0-1 0,-3-6 0 0</inkml:trace>
  <inkml:trace contextRef="#ctx0" brushRef="#br0" timeOffset="140862.93">22052 6439 1324 0,'-3'-28'118'0,"-1"21"-94"0,4-11-24 0,-7 5 0 0,0-9 164 0,0 3 28 16,7 0 5-16,-4 1 2 0,-3-1-147 0,4 3-28 16,3-3-7-16,0 10-1 0,0-7-16 0,0 13 0 15,-4-6 0-15,4 9 0 0,0 0 0 0,0 0 0 16,-7-7 0-16,4-2 0 0,3 9 0 0,0 0 0 15,-7-6 0-15,3 3 0 0,1-4 22 0,-4-2 1 16,7 9 0-16,-4-3 0 0,-3-7 9 0,3 4 1 16,4-3 1-16,-3-1 0 0,-4 4-1 0,3-3 0 15,1 5 0-15,-1-2 0 0,1 3-11 0,-4-3-2 0,-4 6-1 0,1-3 0 16,2 3-19-16,-2 0 0 0,-11 3-8 0,3 3 8 16,0-3 0-16,1 7 0 0,-8-4 0 0,-3-3 0 15,3 3 0-15,0 1 0 0,4-4 0 0,0-3 0 16,-4 9 0-16,8-9-9 0,3 6 9 0,3-2 0 15,1-4 0-15,-1 6 0 0,4-3 0 0,0-3 0 16,7 0 0-16,-7 6 0 0,7-6 0 0,-4 3 0 16,4-3 0-16,-3 7 0 0,3-7 9 0,0 9-9 31,7-9-32-31,-7 0-12 0,3 9-4 0,8-9 0 0,-4 7 28 0,7-4 4 0,4-3 2 0,-4 0 0 16,0 0 3-16,7 0 1 0,4 0 0 0,3 0 0 15,-7 0 10-15,0-3-8 0,8-4 8 0,-1 7-8 16,0-3 8-16,0-3 0 0,-3 0 0 0,0 3 0 15,-1 3 12-15,1-7-1 0,-7 7-1 0,3-9 0 16,0 9 2-16,-3-3 0 0,-1-3 0 0,-3 6 0 16,0 0-4-16,4 0 0 0,3 0 0 0,-10 6 0 0,-1-3-8 0,1-3 10 15,0 9-10-15,-1-2 10 0,-3-4-2 0,-3 3-8 16,-1 3 12-16,1 1-4 0,-4-1 20 0,0 1 3 16,-11 5 1-16,8-5 0 0,-4-1-18 0,0 7-3 15,-11-4-1-15,4 4 0 0,0 0-2 0,0-4 0 16,-4-2 0-16,0 5 0 0,-3 1-8 0,4-3 8 15,2 2-8-15,1-2 8 0,-7 2-8 0,7 1 0 16,0-3 0-16,3 2-11 16,-3 4-160-16,0 0-32 15,-11 22-6-15,15-13-2 0</inkml:trace>
  <inkml:trace contextRef="#ctx0" brushRef="#br0" timeOffset="141707.78">22049 16702 1094 0,'0'0'97'0,"0"0"-77"0,0 0-20 0,-4-3 0 16,-6-3 184-16,2-3 32 0,8 9 8 0,0 0 0 15,-7-4-134-15,7 4-27 0,0 0-6 0,-7-6-1 16,0-3-38-16,7 9-8 0,-10-7-2 0,10 7 0 16,0 0-8-16,-7-3 0 0,-7 3 0 0,3-6 0 15,0 6 0-15,1-3 0 0,-8-3 0 0,-3 2 8 16,3-2 12-16,-3-3 1 0,4-1 1 0,-5 1 0 15,-2 0 12-15,3-7 2 0,3 7 1 0,0-10 0 16,-6 9-11-16,2 1-2 0,12-7-1 0,-1-3 0 16,1 10-11-16,-1-7-1 0,8 7-1 0,-1-1 0 0,8-2-10 0,-1-4 0 15,-3 10 0-15,7-3 8 16,4-1-37-16,-1 1-8 0,1-1-2 0,-1 10 0 0,1-6 13 0,3 6 2 16,0-3 1-16,0 6 0 15,-3 3 23-15,7 4 0 0,3-10 0 0,-4 9 0 0,-3 1-28 0,4-1 3 16,0-3 0-16,-1 4 0 0,1-1 15 0,-4 0 10 15,-3 1-12-15,3-1 12 0,0 1 0 0,0 5 8 16,-7-5 0-16,4 9 1 0,3-4 18 0,-4 4 3 16,-6 6 1-16,-1-3 0 0,1 3-19 0,0-6-3 15,-1 6-1-15,-3 3 0 0,-3-3 7 0,-1 4 1 16,4-4 0-16,-7 3 0 0,-7 6 12 0,3 1 4 16,4-1 0-16,0-5 0 0,-7 8-32 0,-4-8 0 15,4 5 0-15,-3-3 0 0,3 1 12 0,-8-1-3 16,-2-3-1-16,2-3 0 0,8-3-20 0,-3 3-5 15,-4-6-1-15,-1-3-717 0,5-4-143 0</inkml:trace>
  <inkml:trace contextRef="#ctx0" brushRef="#br0" timeOffset="-46478.37">30889 17148 345 0,'0'0'31'0,"0"0"-31"15,0 0 0-15,11-4 0 0,-4-2 334 0,3 6 61 16,-6-9 12-16,3 9 2 0,0-10-344 0,0 10-65 16,-7 0-20-16,0 0-1 0,0-6 21 0,0 6 18 15,0 0-3-15,0 0-1 0,-7-9 2 0,7 9 0 16,0 0 0-16,0 0 0 0,-7 0 24 0,0 6 6 0,-4-3 1 0,1-3 0 16,-1 6-11-16,1-6-3 0,-8 4 0 0,4 2 0 15,0-6 23-15,-7 6 5 0,3-3 1 0,-3-3 0 16,-4 6-40-16,0-2-8 0,1-4-2 0,-8 0 0 15,0 0-12-15,-3 0 0 0,0 0 0 0,-4 0 0 16,-3 0 0-16,-1 0 0 0,-3 0 0 0,0 0 0 16,-3 0 0-16,3 0 0 15,4 0 0-15,-4 0 0 0,4 0 9 0,-1 0-9 0,-2 0 8 0,2 0-8 16,-3 0 12-16,4 0-4 0,3 0 0 0,0 0 0 16,4 0 1-16,0 0 0 0,7 0 0 0,-4 0 0 15,7 0-9-15,0 0 0 0,1 0 0 0,3-4 0 16,3 4 0-16,0 0 0 0,4 0 0 0,0 0 0 15,0 0 8-15,0-6 0 0,0 6 0 0,7 0 0 16,-4 0 13-16,11 0 3 0,-7 0 0 0,7 0 0 16,0 0-4-16,0 0 0 0,-3-9 0 0,3 9 0 15,3-6-6-15,-3 2-2 0,4-2 0 0,-1-3 0 0,1 9-12 0,3-10 0 16,0 10 0-16,-7 0 0 0,3-9 0 0,-3 9 0 16,0 0 0-16,0 0 0 0,7 0 0 0,-7 0 0 15,0 0 0-15,0 0 0 0,7-9-9 0,-7 9-5 16,0 0-1-16,0 0 0 0,0 0 24 0,4 0 5 15,-4 0 1-15,11 0 0 0,-4-4-4 0,0-2-1 16,-4 6 0-16,-3 0 0 0,7-9 0 0,-3 2 0 16,3 4 0-16,-7 3 0 0,3-6-2 0,1 3 0 15,-1-3 0-15,1-4 0 0,-1 7-8 0,-3-3 0 16,0 6 0-16,4-10 0 0,-4 4-9 0,0 6 9 16,0 0-12-16,0-3 12 0,0 3-18 0,-7-6 3 15,0 6 1-15,0 0 0 0,-4 0 6 0,1 6 8 16,-1-3-13-16,4-3 5 0,-4 6 8 0,1-6 8 15,-1 4-8-15,4 2 11 0,-3 0-11 0,-1-3 10 0,0 7-10 0,4-10 10 16,-3 9-2-16,3-3-8 0,-4-3 12 0,1 4-4 16,6 2-8-16,-7-9 0 0,4 10 0 0,0-10 0 15,7 0 0-15,0 0 0 0,-7 9 8 0,7-9-8 16,0 0 0-16,0 0 0 0,0 0 0 0,0 0 0 16,0 0 0-16,0 0 10 0,0 0-10 0,7 0 10 15,-7 0-10-15,7 9 0 0,0-9 0 0,4 7 0 16,-4-4 34-16,4-3 5 0,-1 0 1 0,1 0 0 15,-1 6-24-15,5-6-4 0,-5-6 0 0,4 6-1 16,-3 0-1-16,3 6 0 0,-3-6 0 0,-1 3 0 16,1-3-10-16,-1 6 0 0,-3-6 0 0,0 10 0 15,-7-10 0-15,7 9 0 0,-3-3-8 0,-1 4 8 0,1 2 0 0,-4-5 0 16,0 8-9-16,0-2 9 16,-4-4 0-16,1 1 8 0,-4-1-8 0,0 7 12 0,0 0-1 15,0-4-1-15,-4-3 0 0,1 7 0 16,3-6 5-16,-4-1 1 0,0 0 0 0,4 1 0 15,0-1-16-15,0-3 11 0,4 4-11 0,-4-10 10 0,3 9-10 0,4-9 0 16,-7 0-12-16,3 10 12 16,4-10-36-16,-3 6 0 0,3-6 0 0,-4 9 0 15,1-6-67-15,-1 13-13 0,4-6-2 0,0-1-1 16,7 0-105-16,-3 1-20 0,-4-10-5 0,11 9-1 0</inkml:trace>
  <inkml:trace contextRef="#ctx0" brushRef="#br0" timeOffset="-45140.47">29746 16956 403 0,'0'0'36'0,"0"0"-36"15,-7-6 0-15,-3 6 0 0,-1-6 291 0,-3 6 51 16,0-3 10-16,3 3 3 0,1 0-281 0,-1 0-56 0,0 0-18 0,1 3 10 31,6-3-38-31,4 0-7 0,0 0-1 0,0 0-1 0,-7 0 37 0,7 0 0 0,0 0 12 0,-7 0-4 16,4 0 17-16,3 0 3 0,-7 0 1 0,0 0 0 15,0 6 15-15,-4-6 4 0,0 9 0 0,1 1 0 16,-1-4-23-16,1-3-4 0,-4 7-1 0,3-1 0 16,0-3 4-16,4-2 0 0,0 2 0 0,0 0 0 15,7-6 29-15,0 0 7 0,0 0 0 0,0 0 1 16,0 0-17-16,0 0-4 0,0 0-1 0,0 0 0 15,0 0 1-15,0 0 0 0,7 0 0 0,4-6 0 16,-1 6-16-16,5-6-4 0,-1 2 0 0,0-2 0 16,3 3 10-16,-3-3 2 0,1-4 0 0,6 10 0 15,-4-9-32-15,5 6 0 0,-5-7 0 0,4 4 0 16,1 0 0-16,-1 3 0 0,0-4 0 0,4 7 0 0,-4 0 0 0,0 0-13 16,0 0 1-16,-3 0 0 0,-4 0 12 0,3 0 16 15,-2 0-3-15,-5 0-1 0,4 7-12 0,-3-7 0 16,-4 3 0-16,-7-3 0 0,10 6 9 0,-10-6-1 15,0 0 0-15,0 9 0 0,4 1-8 0,-8-1 8 16,1 1-8-16,-4-1 8 0,0 7-8 0,-4-7 0 16,-3 7 0-16,-3-4 0 0,-8-2 0 0,4 6 0 15,-4-1 0-15,0-2 0 0,-3 2 0 0,3 4 0 16,1-9 0-16,2 8 0 0,1-8 0 0,4 6 0 16,-1-7 0-16,4 7 0 0,-4-7 0 0,4 0 0 15,4 1 0-15,-5-1 0 0,5 7 8 0,-1-7 0 16,1 1 0-16,-1-1 0 0,1 1-8 0,3-1 0 15,-4-3 0-15,0 4 0 0,1-1 0 0,-1 0 0 16,4 1 0-16,0-1 0 0,0-9 0 0,0 10 8 0,7-10-8 16,0 0 8-16,-4 6 25 0,1-3 5 0,3-3 1 0,0 0 0 15,0 9-27-15,0 7-4 0,0-16-8 0,3 10 11 16,4-1-3-16,1 0-8 0,2 1 12 0,1-1-4 16,-4 1 8-16,7 2 0 0,0-2 1 0,0-7 0 15,0 3-1-15,0-3-1 0,7 7 0 0,-6-10 0 16,2 6-15-16,1-6 0 0,0 3-12 0,-1 3 12 15,1-6-31 1,-1 6 1-16,-2-2 0 0,2-4 0 0,-3 9-114 0,-3-9-22 16,-4 0-5-16,0 0-1 0</inkml:trace>
  <inkml:trace contextRef="#ctx0" brushRef="#br0" timeOffset="-43702.94">31052 15354 57 0,'0'0'0'0,"0"0"0"0,0 0 0 0,0 0 0 0,7-9 0 0,-7 9 0 16,3-4 336-16,-3 4 61 0,0 0 13 0,0 0 2 15,0 0-296-15,-3-6-59 0,3 6-12 0,-7 0-2 16,-1-6-12-16,1 6-3 0,-3 6 0 0,-1 0 0 16,1-2 28-16,-1-4 6 0,-3 9 1 0,0-9 0 15,0 6 9-15,-4-3 1 0,4 4 1 0,-7-4 0 16,0 3 1-16,-4-6 0 0,4 3 0 0,-4 3 0 15,0-6-19-15,-3 7-3 0,3-4-1 0,1-3 0 0,-4 6-36 0,-4-6-8 16,4 0-8-16,-8 0 11 0,5 3-11 0,-5-3 12 16,-3 0-12-16,1 7 12 0,-5-4-12 0,1-3 0 15,0 6-10-15,3-3 10 0,4-3 0 0,-1 6 0 16,1-6 0-16,0 0 0 0,3 0 0 0,0 0 0 16,-3-6 0-16,3 6 10 0,0-3 3 0,1 3 1 15,-1-6 0-15,4 3 0 0,3-4 13 0,4 4 2 16,-4-3 1-16,8 3 0 0,-1-4-30 0,4 1 0 15,0 3 0-15,3-3 0 0,1 3 15 0,-1-4-3 16,4 7-1-16,0-3 0 0,3-3-11 0,-3 3 10 16,7 3-10-16,-7 0 10 0,-3-6-10 0,3 6 0 15,0 0 0-15,-1 0-11 0,1 0 11 0,0 0 0 16,0-4 0-16,7 4 0 0,-7 0 0 0,0 0 11 0,4 0-3 16,3 0 0-16,0 0-8 0,0 0 0 0,-7 0 0 15,7 0 0-15,0 0 0 0,0 0 0 0,0 0-9 0,0 0 9 16,0 0 0-16,0 0 0 0,0 0 0 0,0 0 9 15,0 0-9-15,0 0 0 0,0 0 0 0,0 0-11 16,0 0 11-16,0 0 0 0,0 0 0 0,0 0 0 16,0 0 0-16,7-6 0 0,0 6 8 0,0-9-8 15,0 9 0-15,0-7 0 0,3-2 0 0,1 6 8 16,3-3-8-16,0-4 0 0,4 7 0 0,0-3 8 16,-1-4-8-16,4 10 0 0,1-9 0 0,2 9-8 0,-3-6 8 15,1 6 0-15,-1-3 0 0,-4 3 0 0,-3-7 0 0,1 7 0 16,-1 0 0-16,-4 0 0 0,1-3 0 0,-11 3 0 15,10 0 0-15,-10 0 0 0,11 3 0 0,-11-3 0 16,0 0 8-16,7 0-8 16,-7 0 0-16,0 0 0 0,0 0 0 0,0 0 8 0,0 0-8 0,0 0 0 15,-3 7 0-15,-8 2 0 0,-3 0-10 0,0 1 0 16,-7-4 0-16,-1 4 0 0,-6 2 10 16,-7-3-13-16,0 7 5 0,-1 3 8 0,1 0 0 15,0-4 0-15,0 1 0 0,3 3 0 0,0-7-13 0,0 4 1 16,1 0 1-16,2-4 0 0,5-2 11 0,-1 5 0 15,0 1 0-15,8-6 8 0,-1 2-8 0,4-2 12 16,0-1-4-16,3 7 0 0,1-7-8 0,2 0 0 16,5 1 0-16,-1-4 0 0,4 3 0 0,0-9-15 15,4 10 4-15,3-4 1 0,4 4 1 0,-1-7 0 0,4 6 0 0,0-3 0 16,4-2-9-16,0 2-2 0,-1-3 0 0,8 3 0 31,-4 0-131-31,4-2-26 0,0-4-6 0,3 6-892 0</inkml:trace>
  <inkml:trace contextRef="#ctx0" brushRef="#br0" timeOffset="-43236.86">31440 14915 1324 0,'0'0'118'0,"0"0"-94"0,0 0-24 16,0 0 0-16,-4-6 247 0,-3-4 45 0,7 10 8 0,0 0 3 15,0 0-220-15,0 0-44 16,0 0-9-16,0 0-2 0,-4 10-11 0,4-1-2 16,0 4-1-16,0-1 0 0,0 7-14 0,0-3 0 0,4 9 0 0,-4-3 0 15,-4 3 20-15,4 3 0 0,-3-3 1 0,-1 13 0 16,1-4 0-16,-1-6 0 0,-3 7 0 0,4-1 0 15,-4 1-21-15,0-7 0 0,3 0 0 0,1 4 0 16,-1-10 0-16,1 3 0 0,-1-6 0 0,0-1 0 16,4-2 0-16,0-7 0 0,-3 1 0 0,3-1 0 31,0-9-147-31,0 0-33 0,0 0-8 0</inkml:trace>
  <inkml:trace contextRef="#ctx0" brushRef="#br0" timeOffset="-42817.37">31694 14949 864 0,'0'0'76'0,"0"0"-60"0,0 0-16 0,0 0 0 0,0 0 384 0,0 0 75 15,0 0 14-15,-4 10 3 0,1-7-392 0,-5 13-84 16,5-7 0-16,-8 7-20 15,4-4-6-15,-3 4-2 0,-1 3 0 0,-3-4 0 0,0 4 19 0,-4 0 9 16,1-3-10-16,-5 3 10 0,1-1 0 0,0 1 15 0,0-3-2 0,-4 3 0 16,1-4 4-16,2-2 1 15,1 3 0-15,4-4 0 0,-1 4-10 0,0-7-8 0,8 1 9 0,-4-4-9 16,3-3 0-16,0 6 0 0,4-2 0 0,0-7 0 16,0 9 0-16,4-9 0 0,-4 0 0 0,7 0 0 15,0 0 0-15,0 0-10 0,0 0 10 0,0 0-12 16,0 0 12-16,0 0 0 0,0 0 0 0,0 0 0 15,0 0 0-15,10 6 0 0,1-2 0 0,-1-4 0 16,1 9 0-16,3-9 11 0,0 6-3 0,0-3 0 16,0 7-8-16,1-4 0 0,6 3 0 15,-7 1 0-15,0-1 0 0,4 1 0 0,3-1 0 0,0 0 0 16,4-2 0-16,-4 2-12 0,-4 1 2 0,5-1 1 31,-5-3-38-31,1 4-7 0,0-7-2 0,-4 3 0 0,-4-6-135 16,1 3-27-16,6-6-6 0,-2-3 0 0</inkml:trace>
  <inkml:trace contextRef="#ctx0" brushRef="#br0" timeOffset="-42571.03">31884 15326 3016 0,'0'0'134'0,"0"0"27"0,0 0-129 0,0 0-32 15,0-7 0-15,7 7 0 16,-3-9 0-16,6 9 0 0,1-3 0 0,-1 3 0 16,5-6-52-16,2 3-7 0,1 3-1 0,3 0-1 0,-3-7 33 0,-1 7 6 15,4 0 2-15,-3-9 0 0,-4 9 20 0,0 0 0 16,0 0 0-16,0-3 0 0,-3 3 0 0,0-7 0 16,-1 7 0-16,1 0 0 15,-4-6-232-15,-7 6-44 0,14-9-10 0,-10-4-2 0</inkml:trace>
  <inkml:trace contextRef="#ctx0" brushRef="#br0" timeOffset="-42352.62">31739 15417 2530 0,'0'0'112'0,"0"0"24"16,0 0-109-16,0 0-27 0,11 6 0 0,0-3 0 15,3 3 0-15,0-3-14 0,7-3 2 0,0 0 0 32,4 0-32-32,0 0-7 0,-1 0-1 0,1-3 0 0,-4 3 34 0,0-6 6 0,-3 6 2 0,3 0 0 0,-3 0 10 15,-1 0 0-15,-6-3 0 0,0 3 0 16,-1 0-124-16,-10 0-28 16,18-9-7-16,-18 9-1 0</inkml:trace>
  <inkml:trace contextRef="#ctx0" brushRef="#br0" timeOffset="-42082.82">32452 14890 1209 0,'0'0'53'0,"0"0"12"0,0 0-52 0,0 0-13 0,0 0 0 0,0 0 0 15,0 0 354-15,0 0 68 0,0 0 14 0,0 0 2 16,0 0-360-16,7 9-78 0,0 1 0 0,0 5-13 15,0 4 13-15,0 6 0 0,0 0 0 0,-3 4 0 16,3-1 10-16,-4 0 5 0,1 6 1 0,-4 1 0 16,4-1 24-16,-4 4 4 0,0-3 2 0,0-1 0 15,0-3-30-15,0 4-5 0,3-7-2 0,-3 4 0 16,-3-11-9-16,3 5-12 0,0 2 2 0,0-3 1 31,-4-6-136-31,0 0-27 0,4 2-6 0,-3-8-963 0</inkml:trace>
  <inkml:trace contextRef="#ctx0" brushRef="#br0" timeOffset="-41368.11">31500 16621 979 0,'0'0'87'0,"0"0"-70"0,0 0-17 0,0 0 0 0,0 0 262 0,0 0 49 15,0 0 9-15,-8 0 3 0,1 0-241 0,7 0-48 16,0 0-10-16,0 0-1 0,0 0 24 0,-7 0 5 16,7 0 0-16,0 0 1 0,-3 9 20 0,-1 1 4 15,1-1 1-15,-1-3 0 0,8 4-32 0,-4-1-6 16,-4 10-2-16,4-3 0 0,0 2-7 0,-3 11-2 16,6-4 0-16,-3 12 0 0,0 4-29 0,0-3 0 0,0 9 0 0,0-3 0 15,0 6 0-15,-3-3 9 0,3-3-9 0,0 0 12 16,0 3-12-16,0-3 0 0,0-4 0 0,-4 1 0 15,1-6 0-15,-1-7 0 0,1 6 14 16,-1-9-4-16,1 4-10 0,-1-4 0 0,-3-10-12 0,7-2 12 31,-4 3-90-31,4-7-10 0,0-9-3 0,0 0 0 16,0 0-125-16,0 0-26 0</inkml:trace>
  <inkml:trace contextRef="#ctx0" brushRef="#br0" timeOffset="-40968.1">31792 16727 633 0,'0'0'56'0,"0"7"-44"16,0-7-12-16,-3 9 0 0,-1-6 545 0,1 7 107 16,-4-1 22-16,7 7 4 0,-4-7-548 0,1 1-110 15,-1-1-20-15,1 7 0 16,-1-7-30-16,-3 10 1 0,3-3 0 0,-6 2 0 0,3-2 29 0,-7 3 0 15,0 0 0-15,0 6 0 0,-8-6 0 0,1-1 0 16,0 7 0-16,0-6 0 0,0 0 0 16,0 0 0-16,-4 0 0 0,7-4 0 0,-3 4 0 0,7-3 0 15,0-4 0-15,3-5 10 0,1 2-10 0,-1 1 0 16,4-1 0-16,3 0 0 0,-3-2-15 0,4-4 2 16,3-3 0-16,-4 9 0 0,4-3 13 0,0-6-11 15,0 0 11-15,0 0-10 0,0 10 10 0,4-1 0 16,-1 1 0-16,4-1 0 0,1 0 12 0,2 1 2 0,-3 2 0 0,7 1 0 15,4 3-14-15,-4 2-16 0,0-2 3 0,0 3 1 16,-3 0 12-16,3 0 16 0,-3-4-3 0,-1-2-1 16,1 2-12-16,-4 4 0 0,3-3 0 0,-3-3 0 31,0-7-32-31,0-3-10 0,4 9-2 0,-7-8 0 16,-4-4-163-16,0 0-33 0,17 0-6 0,-6-16-2 0</inkml:trace>
  <inkml:trace contextRef="#ctx0" brushRef="#br0" timeOffset="-40734.17">31814 17166 2538 0,'0'0'112'0,"0"0"24"0,0 0-109 15,0 0-27-15,0 0 0 0,7-3 0 0,0-3 15 0,3-3-3 16,1 5 0-16,3-2 0 0,0-3-24 0,0-1-6 15,4 10-1-15,-1-6 0 0,5 3 30 0,-1-3 5 16,0 6 2-16,4-3 0 0,-4 3 16 0,0 0 3 16,0-7 1-16,-3 7 0 0,-1 0-38 0,1 0 0 15,0 0 0-15,-1 0 0 16,-3 0-107-16,1 0-16 0,-1 0-3 0</inkml:trace>
  <inkml:trace contextRef="#ctx0" brushRef="#br0" timeOffset="-40482.85">31828 17304 345 0,'0'0'31'0,"0"0"-31"0,0 0 0 0,0 0 0 16,7 0 575-16,3 0 109 0,8 0 21 0,3-6 5 31,0 6-602-31,4-6-121 0,0 3-24 0,-1-4-5 0,1 7 26 0,0-9 6 0,-4 6 1 0,-3-3 0 16,3 6-5-16,-4 0-1 0,-3-10 0 0,1 10 0 0,-5 0 15 0,4-3 0 15,-3-3 0-15,-4 6-9 16,-7 0-144-16,10 0-29 0,1 0-6 0</inkml:trace>
  <inkml:trace contextRef="#ctx0" brushRef="#br0" timeOffset="-39244.87">32290 17395 864 0,'0'19'38'0,"0"-9"8"0,0-1-37 16,0-9-9-16,0 0 0 0,0 9 0 0,0-2 312 0,3-4 60 15,-3-3 12-15,0 0 2 0,0 0-242 0,0 0-49 16,7 0-10-16,-3 0-1 0,3-10-25 0,0 1-5 15,4 6-1-15,-1-13 0 0,-3 7 3 16,0-7 0-16,4-3 0 0,-1 0 0 16,5-6-31-16,-5 3-5 0,4-3-2 0,-3 0 0 0,-1-9 10 0,5 2 3 15,-5-2 0-15,4-1 0 16,-3-8-11-16,3 8-1 0,0-3-1 0,0 1 0 0,-3-4-6 0,-1-3-2 16,1 6 0-16,-1 4 0 0,1 6-10 0,0-7 0 15,3 7 0-15,-4 9 0 0,1 0 0 0,-4-3-9 16,4 13 9-16,-4-4-10 0,0 7 10 0,0-3 0 0,0 6 0 15,-7 3 0-15,0 0 0 0,0 0-15 0,3 3 4 0,4 12 1 16,0-5-3-16,0 2-1 0,-3 14 0 0,3-8 0 16,-3 7 14-16,3 4-9 0,0 5 9 0,-4 1-8 15,1-1-6-15,-1-3-1 0,1 10 0 0,-1-3 0 16,1-4 15-16,-4 1 0 0,3-7 0 0,-3 7 0 16,7-13 0-16,-3 9 0 0,-1-9 0 0,1 3 0 15,0 3 0-15,3-6 0 0,0-3 0 0,0 0 0 16,0 6 0-16,0-6 0 0,0-7 0 15,0 4 0-15,0 3 0 0,0-10 0 0,4 7 0 0,-4-7 0 16,3 1 30-16,1-4-1 0,-4-3 0 0,3 3 0 16,-2-6-15-16,2 0-3 0,1-6-1 0,-4 6 0 15,3-9 15-15,1-1 3 0,0 1 1 0,-1-7 0 16,1 4 4-16,-1-14 1 0,1 1 0 0,-1 3 0 16,5-9-10-16,-5 3-1 0,4-7-1 0,0 1 0 15,-3-4-11-15,-4 10-3 0,-3-6 0 0,3-4 0 0,-4-3-8 0,4 3 0 16,-3 4 0-16,-1-4 0 0,1 4 0 0,-1-10-12 15,-3 6 2-15,4 4 1 0,-4 6-5 0,0 3-1 16,0-4 0-16,0 10 0 16,0 4-13-16,0-4-2 0,0 10-1 0,0-1 0 15,-4 1-88-15,-3-1-17 0,7 4-4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3T15:09:17.55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22885 6169 1094 0,'0'0'48'0,"0"0"11"0,-4-6-47 0,-3 3-12 15,-3-3 0-15,-1 2 0 0,11 4 222 0,-11-6 42 16,-3-3 9-16,0 6 2 0,4-4-217 0,-5-2-43 16,-2 3-15-16,-1 2 9 0,1-5-9 0,2 3 0 15,1-4 0-15,0 1 0 0,-7 3 0 0,7-4 0 16,7 1 0-16,-4 6 0 0,1-7 0 0,-1 1 0 0,1-7 0 0,-1 10 8 15,4-3-8-15,0 5 0 0,-7-5 0 0,3 0 8 16,4-1 16-16,-3 4 2 0,-8-3 1 0,0 2 0 16,4 4 6-16,0-3 2 0,-7 6 0 0,0-3 0 15,-4-4-17-15,4 7-3 0,3 0-1 0,-7 7 0 16,-3-7-5-16,4 3-1 0,-1-3 0 0,0 6 0 16,0-3-8-16,1 4 0 0,-1 2-10 15,4-3 10-15,0-3 0 0,-4 7-9 0,0-1 9 16,4 1 0-16,0-4 0 0,0 3 0 0,-7 7 0 0,-1-4-8 15,5-2 8-15,-4 6 0 0,-1 2 8 0,1-2-8 16,-7 3 10-16,3 0-2 0,4 0-8 0,-7 6 12 16,-1-7 4-16,1 11 1 0,7-4 0 0,-4 0 0 15,4 3-9-15,-4-3-8 0,4 3 9 0,-4-3-9 16,4 4 16-16,-4-1-2 0,-3-3-1 0,3 3 0 16,0-3-13-16,4 3 9 0,-4-2-9 0,8-8 8 0,-1 11 5 0,0-11 1 15,4 8 0-15,0-1 0 0,7-7-14 0,-4 11 9 16,4-4-9-16,0 3 8 0,0-3-8 0,3 3 0 15,-3 0 0-15,4 4 0 0,-5-4 0 0,1 7 0 16,0-7 0-16,0 0 0 0,0 0 0 0,3 7-11 16,-3-7 3-16,0 6 0 0,0-2 8 15,-4-1 0-15,4 4 0 0,0-1 0 0,0-6 24 0,0 7 6 16,3-7 2-16,4 7 0 0,-3-7-32 0,3 0 0 16,0 3 0-16,3-9-10 0,1 10 10 0,3-10 0 15,-4 9 0-15,4-9 0 0,0 3 13 0,4 3-1 16,-1-3-1-16,1 4 0 0,-1-4 0 0,1 9 0 15,3-6 0-15,3 7 0 0,1-7-11 0,0 7 10 16,3-7-10-16,0 6 10 0,3 1-10 0,-2-7 12 0,2 0-12 16,-3 0 12-16,7 4-12 0,-3-10 0 0,3 9 9 0,0-9-9 15,1 3 0-15,2 0 0 0,4-6 0 0,1 9 8 16,-1-9-8-16,4 6 0 0,-4 0 0 0,7-6 8 16,-3 9-8-16,3-9 0 0,-3 6-8 0,0-6 8 15,3 0 20-15,-3 6 10 0,-1-9 2 0,8-4 0 16,0 4-32-16,3-7 0 0,4 7 0 0,-3-4 0 15,-5-2 0-15,5 6 14 0,6-1-2 0,-3-2-1 16,-11 2-11-16,8-5 0 0,-1 6 0 0,0-7 0 16,-3 3 0-16,3-2 0 0,-3 6 0 0,7-7 0 15,3 0 0-15,1 7 8 0,-11-7-8 16,3 1 0-16,4-1 9 0,-4 1-9 0,-7-4 10 0,4-3-10 16,-3 6 0-16,6-2 0 0,-3-7 0 0,0 3 0 15,-4 3 0-15,4-6 8 0,10 0-8 0,-3 0 0 16,-7-6 8-16,3 3 0 0,0-4-8 0,1 7 12 15,-5-9-12-15,-2 6 9 0,3-6-9 0,-4-1 8 16,0-2-8-16,0 2 0 0,-3 1 0 0,3-4 8 0,-3-2-8 0,3-1 8 16,-3 3-8-16,0-2 8 0,-4-4-8 0,-3 3 10 15,0 4-10-15,-1-4 10 0,-3-3-10 0,1 0 0 16,-8-6 9-16,0 6-9 0,3 1 8 0,-2-8-8 16,-1 1 8-16,0 3-8 0,0-3 19 0,0 0-1 15,0 3 0-15,0-3 0 0,0 0-18 0,-3 0 0 16,3-3 0-16,0 9 0 0,-3-6 0 0,-1-3 0 15,-3 3 0-15,4 6 0 0,-4-9-10 0,-3 3 1 16,3-1 0-16,0 4 0 0,0-6 9 0,-7 3 0 0,0 0 0 16,0-3 8-16,-4 0-8 0,1-4 8 15,-1 4-8-15,-3-6 8 0,0 5-8 0,0 1 8 16,-4 0-8-16,4-3 8 0,-3 2-8 0,-1 1 12 0,4 3-4 16,0-9 0-16,-4 5-8 0,1 1 0 0,3 0 8 15,0-4-8-15,0-2 0 0,0 6 8 0,0-10-8 16,-4 10 0-16,7-7 11 0,-3 7-3 0,0-3 0 0,0-1 0 15,4 1-8-15,-4 0 8 0,3-1-8 0,1-2 8 16,-4 3-8-16,3-4 8 0,1 1-8 0,-5 5 8 16,5-5-8-16,-1 6 0 0,-3-7 0 0,4 7 0 15,-4-7 0-15,0 7 0 0,0-3 0 0,0 9 0 16,0-6 0-16,0 3 0 0,-4 0 0 0,0-1 0 16,-3 4 0-16,4-3 8 0,-4 10-8 0,-1-7 8 0,-2-3-8 15,3 6 0-15,-4-6 0 0,4 6 8 0,0 0-8 0,-4 0 0 16,4-3 0-16,-7 4-11 0,3-1 11 0,1 0 0 15,-5 3 0-15,5-3 0 0,-4 1 0 0,-1 2 0 16,5-3 0-16,-4 0 0 0,3 10 0 0,-3-7 8 16,0 7-8-16,-4-1 11 15,-3 1-11-15,0 0-11 0,3 2 3 0,-7 4 0 0,0-3 8 16,1 6 0-16,-5-3 0 0,5 3 0 0,-5 0 0 16,1 3 0-16,-4-3 0 0,4 9 0 15,7-2 0-15,0-4 0 0,-4 3 0 0,0 3 0 0,7 1 0 0,-3-4 0 16,-4 3 0-16,1 1 0 0,2-1-15 0,1 1-1 15,3-1 0-15,-3-3 0 16,-4 4-73-16,8-7-15 0,6 6-4 0,-3-2 0 16,0 2-86-16,3 0-18 0</inkml:trace>
  <inkml:trace contextRef="#ctx0" brushRef="#br0" timeOffset="1267.14">26786 5573 345 0,'0'0'31'0,"0"0"-31"16,0-3 0-16,0 3 0 0,0-9 456 0,0 3 86 16,0-4 17-16,0 10 3 0,0 0-424 0,-3-9-85 15,-1 2-17-15,4 7-3 0,-3-3-33 0,-4-3 0 16,0 6 0-16,0-3 0 0,-4-3 0 0,1 6 0 16,-1 0 0-16,-3 0 0 0,0 0 0 0,0 0 0 0,-4 0 0 15,0 0 0 1,-3 0-20-16,-4 6-10 0,1-3-2 0,-1-3-1 0,-3 6 33 0,0-3 20 0,-1 4-2 0,1 2-1 15,0 1 1-15,-4-1 0 0,4 0 0 0,-4 7 0 16,-3-7 2-16,0 10 0 0,-8-3 0 0,5-3 0 16,-1 2 1-16,-4 4 1 0,1-3 0 0,0 2 0 15,3 8-2-15,4-8 0 0,-1 1 0 0,1 0 0 16,0 6-20-16,0-6 0 0,3 9 0 0,0-3 0 16,-3-6 0-16,3 9 0 0,4-12 0 0,-4 12-8 15,-3-9 8-15,3 6 0 0,0 0 0 0,4 0 0 16,0-3 0-16,0 3 0 0,-1 0 0 0,1-3 0 0,0 3 0 0,3 4 0 15,-3 5 0-15,3-6 0 0,-6-3 0 0,2 4 0 16,-6 5 0-16,3-6 0 0,4 4 0 16,-4-4 0-16,4 0 8 0,-4 0-8 0,4-3 0 15,0 4 0-15,7-4 0 0,0 3 8 0,-1-3 0 16,8 3 1-16,-3-3 0 0,3 10 0 16,-1-7-9-16,5 0 0 0,-4 4 0 0,3-1 8 15,1 0-8-15,3 1 0 0,-4-7 0 0,0 9 0 0,4-5 0 0,-3 5 0 16,-1-6 0-16,1 1 0 0,-1 5 0 0,-3 1 0 15,3-7 0-15,-3 6 0 0,0-6 8 0,0 4 0 16,0-4 0-16,0 0 0 0,3 7 10 0,1-7 2 16,-1-3 0-16,4-3 0 0,3 9-4 0,1-9-1 0,-4 3 0 15,3 0 0-15,4 4 1 0,4-10 1 0,-1 6 0 0,1 0 0 16,3-6-17-16,-4 9 10 0,5-9-10 0,-1 6 8 16,3 3-8-16,-3-3 8 0,4 3-8 0,-1-3 8 15,1 10-8-15,0-7 0 16,3 6 0-16,0-5 0 0,0-1 0 0,0 3 0 0,0-3 0 0,4 1 0 15,-1-4 0-15,1-3 0 0,0 3 0 16,3-6 0-16,4 6 0 0,-1-6 8 0,-3-1-8 0,1 4 0 16,-1-3 0-16,3-6 8 0,8 2-8 0,-4 4 0 15,4-3 0-15,0-7 0 0,0 1 8 0,3-1-8 16,-3 0 13-16,-1-2 1 0,5-4 0 0,-1 6 0 16,0-9-14-16,8 7 0 0,2-7-9 0,1 0 9 15,4 0 0-15,-4-7 0 0,3-2 0 0,0 6 0 16,-3-4 20-16,4-2 9 0,-1 3 3 0,0-4 0 15,4-2-32-15,-3-4 0 0,3 7 0 0,-1-7 0 0,1 4 0 16,-3-7 8-16,3-3-8 0,-4 3 0 0,-3 0 0 0,3-6 0 16,1 3 0-16,-1-3 0 0,1-3 0 0,-1-7 0 15,4 1 0-15,-4-1 0 0,1-2 0 0,-5 2 0 16,-2-9 0-16,-1 7 0 0,0-7 0 0,1 6 0 16,-4-6 0-16,-1 0 0 0,8 0 0 0,-7 1 0 15,-4-11 0-15,1 7 0 0,2-6 9 0,1 6-1 16,-7-6 0-16,0-1 0 0,-4 1-8 0,0 0 0 15,-3-7 0-15,-4 4 0 0,-3-7 0 0,-1-6 0 16,-3 6 0-16,1 0 0 0,-5 1 0 0,-3-1 0 16,0-6 0-16,-3 6 8 0,-1-3-8 0,-3-3 8 15,-3 4-8-15,-1-1 8 0,-3 9-8 0,0-2 0 16,-3 2 0-16,-5 4 8 0,-2 0 0 0,3-1 0 16,-7 1 0-16,-4 6 0 0,0-3-8 0,-7 3 0 15,1 3 0-15,-8 6 8 0,-4-2-8 0,5 2 0 16,-5 3 0-16,1 7 0 0,3 0-10 0,-3-7 10 0,3 10 0 0,-7 0-9 15,0 6 9-15,4-2 0 0,-4-5 0 0,0 11 0 16,0 2-22-16,-3-2-2 0,0 5-1 0,3 1 0 31,-4 2-106-31,1 4-21 0,-7 3-4 0,13 3 0 0</inkml:trace>
  <inkml:trace contextRef="#ctx0" brushRef="#br0" timeOffset="2330.86">23043 9982 864 0,'-14'0'76'0,"4"-3"-60"0,-8-3-16 0,0 3 0 16,1-3 340-16,-4 2 66 0,-8-2 13 0,8 0 2 15,4 3-317-15,-8-4-64 0,-7 4-13 0,0 3-3 16,8-6 4-16,-4 6 0 0,-1-3 0 0,-2-3 0 0,2 6-18 0,1-4-10 16,3 4 12-16,-3 0-12 0,-4 0 11 0,1 0-11 15,2-6 10-15,-6 6-10 0,-7 0 0 0,3 6 0 16,7-2 0-16,-6 2 0 0,-5-3 14 0,1 3 6 16,0 4 2-16,-1 5 0 0,4-2-2 0,-3 6-1 15,-4-4 0-15,-3 10 0 0,-1-3-19 0,1 10 0 16,-7-4 0-16,-1 7 0 0,1-7 0 0,3 6-9 15,7-6 1-15,0 7 0 0,0-7 8 0,4 10 11 16,0 3-3-16,3-4 0 0,0 1-8 0,4 6-9 16,-1 0 9-16,8 0-13 0,0-1 13 0,7 4-12 15,0-3 12-15,3 7-12 0,4-4 12 0,3-4 0 16,4 5 0-16,0 2 0 0,0-3 0 0,7 3 0 16,-3-3 0-16,6 6 0 0,1-6 0 0,-1 3 0 15,1-3 8-15,3-3-8 0,3 3-12 0,1 4-5 16,3-4-2-16,0-3 0 0,7-1 19 0,4 1 0 0,0 0 0 0,6-6 0 15,1-4 0-15,7-5 0 0,-4-4 0 0,8 3 0 16,2-3 0-16,5-6 0 0,-1 0 0 0,4-4 0 16,7-5 9-16,0 5-9 0,0-5 8 0,0-1-8 15,-11-6 16-15,8 7-3 0,6-10 0 0,-6 6 0 16,-8-6-13-16,11 0 0 0,7 0 0 0,-7 0-10 16,0-6 10-16,-3 3 0 0,-1-4 8 0,0 4-8 15,8-6 0-15,-4 3 8 0,-7-10-8 0,3 6 0 16,11 1 12-16,-10-10-3 0,-4 10 0 0,-7-10 0 15,3 0-9-15,-7-6 0 0,1 6 0 0,-5-6 0 0,5-3 13 16,-1-7-2-16,-3 7-1 0,3-6 0 16,-7-1 10-16,-3-2 1 0,0 2 1 0,-4-2 0 15,-3-4 2-15,0 3 0 0,-4-6 0 0,0 0 0 16,-7 0-1-16,4-3 0 0,-8 0 0 0,1-6 0 16,-4 3-12-16,0-3-3 0,-4 6 0 0,1 3 0 15,-8 0 5-15,1-3 1 0,-4-4 0 0,0-2 0 0,0 6 4 0,-7-6 1 16,0 6 0-16,-4-3 0 15,0 6-9-15,-3 0-2 0,-4-3 0 0,-3 12 0 0,-4-9-8 0,-3 7 0 16,0 2 0-16,-7-2 8 0,-1 2-8 0,1 1 0 16,3-1 0-16,-3 7 0 0,3 0 0 0,-3-1 0 15,-4 4-9-15,0 0 9 0,4 7 0 0,3-1 0 16,0 3 0-16,0-3 0 0,0 7-10 0,4-4 10 0,7 0-8 16,3 7 8-1,-3-1-60-15,3 7-8 0,4-9 0 0,3 9-1 16,4-4-99-16,0 7-20 0,0 0-4 0</inkml:trace>
  <inkml:trace contextRef="#ctx0" brushRef="#br0" timeOffset="3243.93">26345 9553 1933 0,'-3'-19'85'0,"3"3"19"0,-4 4-84 0,1-4-20 0,-4-3 0 0,3 0 0 16,-3 4 76-16,0-4 12 0,0 3 1 0,0-3 1 0,-7 4-53 15,3 5-10-15,-3 1-3 0,-3-1 0 0,-5 7-6 0,1-3-2 16,-3 3 0-16,2-3 0 0,-2 6-16 0,-1 6 0 16,-3-3 0-16,0-3-9 0,-4 9 9 0,0 1-8 15,0-1 8-15,4 7-8 0,-7 0 8 0,0 2 0 16,-1 1 0-16,1 6 0 0,-4-3 0 0,-3 10 0 0,0-4 0 0,-8 6 0 15,4-2 8-15,-3 9 3 0,3-4 1 0,0 1 0 16,0 6 15-16,0 0 3 0,4 6 1 0,-7 3 0 16,-1 4 1-16,4 2 1 0,-3 4 0 0,3-7 0 15,0 7-33-15,1 0 0 0,2-1 0 0,4 1 0 16,1 0 0-16,6 0-12 0,4-4 0 0,-1 4 0 16,-2-7 12-16,6 4 8 0,0-7 0 0,1 10-8 15,6-10 11-15,-3 4-11 0,7 2 10 0,0-5-10 16,6-1 22-16,5-6-2 0,-4 3 0 0,7-3 0 15,3 3-6-15,4-3-2 0,1 0 0 0,6 4 0 16,-4-4 4-16,8 3 0 0,-1-3 0 0,5-3 0 16,-1 3-16-16,4-7 0 0,-1-2 0 0,4 0-10 15,1-4 10-15,6 1 0 0,0-1 0 0,4-2 0 16,3 2 0-16,1 1-12 0,-1-7 12 0,0 3-12 0,4-9 12 16,-3 9 0-16,-1-9 0 0,0-3 0 15,1-3 0-15,6 3-12 0,0-4 12 0,1-5-12 0,3-1 12 0,0 1 11 16,3-1-3-16,-3-3 0 0,0-3 4 0,0-3 1 15,3-3 0-15,4-3 0 0,0-3 13 0,4-1 2 16,3-5 1-16,-4-4 0 0,1 0-12 0,3 0-2 16,-4-6-1-16,1-10 0 0,3 7-6 0,3-6-8 15,-3-4 11-15,-3 4-11 0,-1-4 0 0,-3-6 0 16,0 0 0-16,0-3 0 0,0-3 0 0,0-3 0 16,0-1 0-16,0 1 0 0,0 0 0 0,-7-1-9 0,-4 4 9 15,-3-9 0-15,-3 5 0 0,-5 1 8 0,1-10 0 16,-7 1 0-16,3-1-8 0,-7-6 8 0,-3 6-8 0,0 1 8 15,3-4 3-15,-14-3 1 16,-7-3 0-16,0 3 0 0,-7-4-12 0,-3 1 0 16,-4 0 0-16,-4 0 0 0,-3 0-9 0,0-6 9 0,-7 5-12 15,0 1 12-15,-4 0-13 0,-3 9 4 16,-1 1 1-16,-6 2 0 0,0 7 8 0,-11-4 0 0,0 4 0 0,-3 3 0 16,-8-3 0-16,4 6 11 0,-3 3-3 0,3 0 0 15,0 9-8-15,0-2 8 0,0 8-8 0,0 1 8 16,0 3-8-16,-3 6 0 0,-4 4 0 0,0-1 0 15,0 7-22-15,0 5 0 0,4-5 0 0,-1 9 0 16,-3 0-121-16,-3 3-24 0,-1 3-5 0</inkml:trace>
  <inkml:trace contextRef="#ctx0" brushRef="#br0" timeOffset="4307.06">23379 13281 1440 0,'-22'-9'128'0,"8"3"-103"0,0 2-25 0,-7-5 0 16,0-7 250-16,3 1 45 0,-3 2 9 0,-4-9 1 15,4 10-249-15,0-4-56 0,-4-3 0 0,1 3 0 0,-5 4 0 0,1-4 0 16,-4-3 0-16,-3 4 0 15,-7 2 0-15,7-3 0 0,-1 4 0 0,1-4 0 0,-7 1 28 0,-1 2 0 16,8-3-1-16,0 1 0 0,0 5 2 0,-4-2 1 16,3 2 0-16,1-5 0 0,3 8-6 0,-3-2 0 15,-11 6-1-15,4-3 0 0,7 2-14 0,-8-2-9 16,-6 6 12-16,3 0-12 0,0 6 0 0,0-2 0 16,0 5-10-16,-3-3 10 0,-4 10-19 0,0-4 4 15,4 4 1-15,-4-3 0 0,-3 9 14 0,3 0-11 0,3-4 11 0,4 7-10 16,-3 4 10-16,7 5 0 0,-4 1 0 15,3 2-8-15,1 7 8 0,0-3 0 16,-1 6 0-16,1 0 0 0,3-3 0 0,0 9-15 16,4-3 3-16,3 7 0 0,1-4 12 0,6 10 0 15,0-10 0-15,4 7 10 0,4-4-10 0,-1-2 0 16,4-1 0-16,3 3 0 0,1 4 0 0,-1-4 0 0,4 4 0 0,0 3 0 16,3-1 0-16,4 1 0 0,0-10 0 0,0 10 0 15,4-10 8-15,6 10 0 0,1-10 0 0,3 7 0 16,4-4-8-16,3-2 8 0,7-1-8 0,4-6 8 15,7 6-8-15,3-9 0 0,4 0-12 0,-4 6 12 16,11-9 0-16,-3 3 0 0,3 0 0 0,3 0 0 16,-3-7 0-16,7-2 0 0,10-1 0 0,1 1 0 15,-4-7-8-15,-4-3-1 0,1-3 0 0,-1 0 0 16,8-9-18-16,0 2-3 0,-1-5-1 0,1-1 0 0,-1 7 51 16,1-13 9-16,-11 3 3 0,7-3 0 15,0 4-32-15,3-7 0 0,4-7 0 0,-3 4 0 0,-4-6 22 0,-3-7-2 16,-1 1 0-16,1 2 0 0,-1-12-6 0,-3-3-2 15,4-1 0-15,-4-2 0 16,-1-7-12-16,-6 4 0 0,0-10 0 0,-7-3 0 0,-3 3 26 16,-5 0 6-16,-2-3 0 0,-5-3 1 0,-2-3-22 15,-1-10-11-15,-4 0 10 0,-2 1-10 0,-1-1 10 0,0 0-10 16,-7 0 10-16,0-2-10 0,0-4 0 0,-3 0 0 16,-1 6 0-16,-6-3 0 0,0 3 0 0,-1 4 9 15,-6-4-9-15,3 7 12 0,-8-4 5 0,5 7 2 16,-4-1 0-16,-4 1 0 0,-3 0 1 0,-3-1 0 0,2 7 0 15,-2 3 0-15,-1-3-4 0,1 4 0 0,-5 2 0 16,1 3 0-16,0-6-16 0,0 10 0 0,-4-4 0 0,4 4 0 16,-4-4 0-16,1 10 0 0,-5-7-11 0,1 10 11 15,0-3-22-15,0 3 2 0,0-3 1 0,-1 9 0 32,1-6-20-32,0 6-4 0,7 3-1 0,0 7 0 15,-1-4-120-15,1 4-24 0,7-4-4 0</inkml:trace>
  <inkml:trace contextRef="#ctx0" brushRef="#br0" timeOffset="5286.03">25869 12880 1094 0,'0'0'97'0,"-7"-6"-77"15,0 2-20-15,0-2 0 0,0-3 313 0,-4-1 59 16,1 1 12-16,-1 3 3 0,1-4-307 0,-1 1-60 0,0-1-20 0,-3-2 10 15,0-1 0-15,-3 4 0 16,-1 6 0-16,-3-7 0 0,0 1-10 0,-1 3 12 16,-2-4-12-16,-4 10 12 0,-1 0-12 0,1 0 0 15,-7 10 0-15,0-4-11 0,-4 3 11 0,3 4 0 16,1 3 8-16,-4 2-8 0,1 1 0 0,-5 6-8 0,-3 0 0 0,4-3 0 16,0 10 8-16,-1-4 0 0,-2 6-9 0,2 1 9 15,4 3 0-15,1 5 12 0,2 1-2 0,1 3 0 16,7 0-10-16,-4 7 10 0,0-1-10 0,4 0 10 15,-4 1-2-15,4 5 0 0,0-2 0 0,3 5 0 16,4-2-8-16,0 3 0 0,-4-7 0 0,8 7 0 16,-1-4 0-16,0 7 0 0,8 3 0 0,-1-6 0 15,1 6 0-15,-1-6 0 0,7-1 0 0,1-5 0 16,6 6 0-16,-3-10 0 0,4 6 0 0,7-2 0 16,-1-7 20-16,4-3 12 0,-3 3 3 0,6-3 0 15,1-3-3-15,3-6 0 0,0 6 0 0,1-7 0 0,-1-2 0 16,3-1 0-16,1 4 0 0,0-4 0 0,0 1-32 0,-1-1 0 15,4-5 0-15,4 5 0 0,0 1 12 0,3-7-12 16,4-6 12-16,0 3-12 0,3 0 8 16,0 0-8-16,4-3 0 0,0-6 0 0,0 3 0 15,3-4 0-15,1-2 0 0,3-4 0 0,3 4 0 0,4-10 0 16,4 6 0-16,3-9 0 0,-7 0 0 0,3 0 0 16,4 0 0-16,-3-9 0 0,3-1 0 0,0 1 0 15,3-7 0-15,1 4 0 0,-4-10 0 0,0 3 0 16,0-9 0-16,4 3 0 0,3-7 13 0,-4-2-1 15,-3-10 0-15,0 10 0 0,-3-10-1 0,-1 0-1 0,-3 0 0 0,0-3 0 16,4-7-10-16,-4 1 0 0,0-10 9 0,-4 10-9 16,0-10 0-16,-6 10 0 0,-1-10 0 0,-6 10 0 15,-5-10 0-15,-2 1 0 0,-1-1 0 0,-7 0 0 16,-3 1 0-16,3-1 0 16,-7 3 0-16,0-3 0 0,4 10 28 0,-7-3 0 15,-1-4 1-15,-2 7 0 0,-1 6-15 0,-4-6-3 0,-6 5-1 0,-1-2 0 16,-3 3-10-16,-3 3 0 0,-1 0 9 0,-3 7-9 15,-7-4 8-15,0-6-8 0,-4 13 8 16,1-10-8-16,-5 6 0 0,-2-6 0 0,-1 6 0 0,0-2 0 16,-3 2 0-16,-4 4-8 0,1-4 8 0,-5 3-8 15,1 1 8-15,0 6 0 0,0-7 0 0,-4 4 0 16,3-4 0-16,-2 4 0 0,-1 3 0 0,4 0 0 16,-4 3 0-16,4-4 0 0,3 4 8 0,-4 6-8 15,1 1 0-15,0 2 0 0,-4 3 0 0,0-2 0 0,-3 5 0 0,0 1 0 16,-1 9 0-16,-3-6 0 0,1 6 0 0,2 0 0 15,-3 0 0-15,1 6 0 0,-1 3 0 0,-4 1 0 16,1 5 0-16,-4-2-8 0,-3 3-1 0,-1 2 0 16,1 1 0-16,-1 0 0 15,4 6-25-15,0-6-5 0,0-3-1 0,1 9 0 16,-5-13-98-16,1 4-20 0,-8 3-4 0</inkml:trace>
  <inkml:trace contextRef="#ctx0" brushRef="#br0" timeOffset="14688.87">23654 7038 633 0,'0'0'56'0,"0"0"-44"0,0 0-12 0,0 0 0 16,0 0 177-16,0 0 34 0,0 0 6 0,0 0 2 16,3-3-139-16,-3 3-27 0,0 0-5 0,0 0-2 15,0 0-6-15,0 0 0 0,0-10-1 0,0 10 0 16,0 0-10-16,0 0-1 0,0 0-1 0,0 0 0 15,0 0-27-15,0 0 0 0,0 0 0 0,-7 0 0 16,0 0 0-16,4 0 0 0,-4 0 0 0,0 0 8 16,-1 0-8-16,1 3 0 0,0-3 0 0,-3-3 8 0,3 3-8 0,3 0 0 15,-3-6 0-15,0 6 0 0,0 0 12 0,4 0-2 16,3 0-1-16,-4-3 0 0,4 3 32 0,-4-6 7 16,4 6 0-16,0-10 1 0,0 10-1 0,-3-6 0 15,3 3 0-15,0 3 0 0,-4-7-16 0,1 4-3 16,-1-3-1-16,-3 3 0 0,4 3-17 0,-4-6-11 15,0 6 12-15,0 0-12 0,0 0 12 0,-4-3-12 16,7 3 12-16,-3-7-12 0,0 7 8 0,7 0-8 16,-7-3 0-16,7-3 0 0,-3 3 0 0,3 3 8 15,-4-7-8-15,1 1 0 0,-1 3 19 0,1-3-3 16,-1-4-1-16,1 7 0 0,-1-3 6 0,4 6 2 16,0 0 0-16,-7-3 0 0,0-3-7 15,0 6 0-15,0 0-1 0,3 0 0 0,-3 0-5 0,0 0-1 16,-3 6 0-16,3-3 0 0,-1-3-9 0,5 6 10 0,-4-3-10 15,0 4 10-15,0-4-2 0,7-3-8 0,0 0 12 0,0 0-4 16,-7 6-8-16,7-6 0 0,-7 3 0 0,7-3 0 16,-11 6 0-16,11-6 0 0,-10 0 0 0,2 10 0 15,-2-1 0-15,3-2 0 0,-4-4 0 0,1 6 0 16,3-9 0-16,-4 9 8 0,4-2-8 0,-4 2 8 16,1-3-8-16,-1-2 0 0,1 5 0 0,3-3 0 15,-8 4 0-15,8-7 8 0,-3 3-8 0,6-6 0 16,-3 9 16-16,0-9-3 0,7 0 0 0,-7 10 0 15,7-10-13-15,-3 0-10 0,3 0 2 0,-7 9 0 16,3-2 8-16,4-7 16 0,-7 3-4 0,3 6-1 16,-3-3-11-16,0-2 0 0,0 2 0 0,4 3 8 15,-1 1-8-15,-3-10 0 0,0 9 0 0,0-3 0 16,4 4 10-16,-1-7-10 0,-3 3 12 0,-4 4-12 16,8-1 0-16,-4 0 0 0,3-2 0 0,-3 2 0 15,-3-6 0-15,6 7 0 0,1-4 0 0,3 3 0 0,-8-9 0 0,8 10 0 16,0-1 0-16,4-3 0 0,-4-6 12 0,4 3 1 15,-1 7 1-15,1-4 0 0,3-6-3 0,-7 0-1 16,7 10 0-16,0-4 0 0,0-3-10 0,0 6 0 16,0-2 0-16,0-4 0 0,0 3 0 0,0-3 16 15,0 7-2-15,0-4-1 0,-3 3-13 0,3 1 8 16,0-4-8-16,0-3 0 0,-4 6 0 0,4-2 8 16,1-4-8-16,-1 3 0 0,0-3 0 0,0 4 0 15,0 2 8-15,3-9-8 0,-3 6 13 0,4-3 0 0,0 4 0 0,-4-7 0 16,0 3-13-16,3 3 0 0,1-3 0 0,-4-3 0 15,0 0 0-15,4 6 0 0,-4-6 0 16,0 4 0-16,3 2 0 0,-3-6 0 0,-7 0 0 0,11 3 0 16,-4 3 0-16,4 1 0 0,-4-7 0 15,0 3 0-15,-7-3 0 0,10 6 14 0,-10-6-4 0,7 3-1 16,0 3-9-16,-7-6-11 0,11 3 3 16,-4-3 0-16,-7 0 8 0,7 7 0 0,-7-7 8 0,11 3-8 15,-4-3 8-15,0 0-8 0,-7 0 8 0,10 0-8 16,1 0 0-16,-1 0 0 15,1 0 0-15,-4-3 0 0,-7 3 0 0,11 0 8 0,-11 0-8 0,10-7 11 16,-10 7-11-16,11-3 0 0,-11 3 0 0,7-6 0 16,0 3 0-16,-7 3 0 0,7-6 0 0,-3-4 8 15,3 10 2-15,-4-9 0 0,4-1 0 0,-3 4 0 0,3-3 2 0,0-1 0 16,-4 1 0-16,4 0 0 0,-3-1-12 0,3 4 10 16,-3-4-10-16,-1 1 10 0,4 0-10 0,-3-7 8 15,3 7-8-15,-4-1 8 0,1 1 8 16,3-1 2-16,-4 7 0 0,1-6 0 0,-1-4-18 0,1 4 0 15,-1 6 0-15,1-7 0 0,-4 10 0 16,3-6 0-16,-3-3 0 0,0-1 0 0,0 1 0 0,0 3-17 16,0-4 1-16,0 7 1 0,0-3 15 0,0-4 0 15,0 1 0-15,0 0 0 0,0 2 0 16,0-2 0-16,-3 6 0 0,3-7 0 0,-4 1 0 0,4-1 0 16,-3-5 0-16,3 9 0 0,-4-4 14 0,4 1-4 15,-3-1-1-15,-1 7 0 0,1-6-9 0,-1-4 0 16,1 10 0-16,3-6 8 0,-4 2-8 0,1-2 0 15,-1 0 0-15,1 9-11 0,-1-10 11 0,1 4 0 0,-4 3 0 0,3-4 8 16,-3 4-8-16,3-3 8 0,-3 3-8 0,0-3 8 16,0 3-8-16,0-4 0 0,0-2-8 0,0 6 8 15,4-4 0-15,-8 1 0 0,4 3 0 0,0-3 0 16,-4 6-21-16,4-3 1 0,0-4 0 0,0 7 0 31,-3-3-76-31,-1 3-14 0,4 0-3 0,-4 0-737 0,8 3-147 0</inkml:trace>
  <inkml:trace contextRef="#ctx0" brushRef="#br0" timeOffset="15650.41">24966 7091 864 0,'0'0'38'0,"0"0"8"0,0 0-37 0,-3 0-9 15,3-9 0-15,0 9 0 0,-4-10 191 0,1 7 36 16,3-3 7-16,0-4 2 0,0 4-186 0,-4 3-37 0,0-6-13 0,1 2 9 16,-1-2-9-16,1 0 0 0,-1-1 0 0,1 1 0 15,-1 2 0-15,4-2 0 0,-3 0 0 0,-1-1 0 16,1 7 32-16,-1-3 2 0,4-4 0 0,0 4 0 15,0 3 27-15,0 3 6 0,0 0 1 0,0 0 0 16,-7-6-28-16,7 6-4 0,-3-3-2 0,3 3 0 16,0 0-16-16,0 0-3 0,-7 0-1 0,7 0 0 15,-8-7-14-15,1 7 8 0,-3 0-8 0,3 0 0 16,0 0 15-16,0 7-3 0,0-7-1 0,-4 3 0 16,4-3 10-16,-4 6 3 0,4-3 0 0,-3 3 0 15,-1 1-7-15,1-4-1 0,-1 6 0 0,-3-2 0 0,7 2-8 0,-4 3-8 16,1-5 9-16,-1 12-9 0,1-10 13 0,-1 7-3 15,0-7-1-15,1 10 0 0,-1-3-9 16,1-4 0-16,-1 4 0 0,0-7 0 0,1 10 0 16,-1-3 0-16,1-4 0 0,-1 4 0 0,4 0 0 15,-4-4 0-15,8-2 0 0,-4 5 0 0,3 1 0 16,4-4 8-16,-3 4-8 0,-1-6 8 0,4 8 1 0,0-8 0 16,0 5 0-16,0-2 0 0,0 3-9 0,0-7 0 15,0 7 0-15,4-7 8 0,-1 1-8 0,1 8 0 16,-1-8 0-16,4 5 0 0,1-2 10 0,-1 3-10 15,3-1 12-15,-3-2-12 0,4-7 18 0,-1 10-3 0,1-4-1 0,0-2 0 16,-1-1-6-16,1-3 0 0,-1 4-8 0,4-1 12 16,-3-2-12-16,0-4 9 0,-1-3-9 0,4 0 8 15,0 0 8-15,0 0 0 0,1 0 1 0,2 0 0 16,1 0-5-16,0 0-2 0,-1 0 0 0,4-3 0 16,0-4-10-16,1 7 10 0,-1 0-10 0,4-6 10 15,-4 3-10-15,-4 3 0 0,4-6 0 0,1 2 8 16,-1-2-8-16,-4 6 0 0,5-3 0 0,-5-3 8 15,1-4-8-15,0 7 0 0,-1-3 0 0,-3-3 0 16,0-1 0-16,4 1 8 0,-7-7-8 0,3 7 0 16,-4-10 8-16,1 3-8 0,-1 7 0 0,1-10 8 15,-4 10 0-15,4-7-8 0,-8-3 12 0,1 7-4 16,-1-10 4-16,1 3 0 0,-4 0 0 0,0 0 0 16,-4 0 6-16,4 4 2 0,-7-10 0 0,4 12 0 15,-4-6-5-15,3-3-1 0,-6 10 0 0,-1-4 0 16,0-3-6-16,4 4 0 0,-7 2-8 0,0-3 12 15,0 7-12-15,0-10 8 0,0 13-8 0,-4-7 0 0,4-2 0 0,-4 5 0 16,1 1 0-16,-1 2 0 0,-3-2 0 0,0 0-8 16,3 6-1-16,-7-4 0 15,1 7-29-15,-4-3-6 0,-1 3 0 0,-6 3-828 16,-4-3-164-16</inkml:trace>
  <inkml:trace contextRef="#ctx0" brushRef="#br0" timeOffset="23049.68">21946 11014 172 0,'0'0'16'0,"0"0"-16"16,0 0 0-16,0 0 0 0,0 0 164 0,0 0 31 15,0-6 5-15,0 6 2 0,4 0-135 0,-4 0-27 16,0 0-6-16,0 0-1 0,0 0-1 0,0 0 0 16,0-10 0-16,0 10 0 0,-4-3 29 0,4 3 6 15,0 0 1-15,-3-6 0 0,-4 6 38 0,0-6 8 0,7 6 2 0,0 0 0 16,-7 0-60-16,0 0-12 0,0 0-3 0,7 0 0 16,0 0-17-16,-11 0-4 0,0 0-1 0,1 0 0 15,3 0 1-15,0 0 1 0,0 0 0 0,3-3 0 16,4 3 21-16,-7 0 4 0,3-7 1 0,-6 7 0 15,-4 0-11-15,3-3-1 0,1 3-1 0,-1 0 0 16,-7 0 0-16,8 0 0 0,-1 0 0 0,1 0 0 16,-4 3-15-16,-1-3-3 0,-2 7-1 0,3-7 0 15,0 3 0-15,-4 3 0 0,0 3 0 0,1-2 0 16,3-4 12-16,-1 6 2 0,-2 1 1 0,-1-1 0 16,4 0-30-16,3 4 0 0,1-1 0 0,-4-2 0 15,3-1 0-15,1 1 0 0,-1 5 0 0,4-5 0 16,-4 5 12-16,4-5-3 0,0-1-1 0,0 1 0 15,0 5 3-15,0-5 0 0,0-1 0 0,0 1 0 16,-4-1 11-16,1 7 2 0,-1-4 1 0,4-2 0 16,-3-1-9-16,-1 7-3 0,0-1 0 0,4-2 0 0,-3-4-5 0,3 7-8 15,3-7 11-15,-3 7-11 0,4-3 8 0,-1-4-8 16,4 7 0-16,0-7 0 0,-3 7 0 0,3-4 8 16,0 4-8-16,0-7 0 0,3 10 10 0,1-3-10 15,-4-4 8-15,3 4-8 0,1 3 15 0,-1-3-3 16,1-1 0-16,-1-2 0 0,1 3 1 15,-1-4 0-15,4 4 0 0,-3-7 0 0,3 7-5 0,0-4 0 16,-3-2-8-16,6 5 12 0,1-5 2 0,-1-1 0 16,1 1 0-16,-1-1 0 0,5 1-4 0,-5 2-1 15,4-9 0-15,-3 7 0 0,3-4-9 0,0-3 12 16,0 3-12-16,0-3 12 0,4-3-12 0,-4 7 0 0,0-7 9 16,4 0-9-16,-1 0 0 0,1 0 8 0,-4 0-8 15,4 0 0-15,-4 0 0 0,4 0 8 0,-1 0-8 16,-3-7 0-16,0 4 11 0,1-3-3 0,9 3 0 15,-3-3 0-15,-10 2 0 0,7-2 0 0,3-3 0 0,-4-1 0 16,1 4 7-16,0-3 1 0,-8-1 0 0,4 1 0 16,1-1-6-16,-5 1-1 0,-3 0 0 0,0 2 0 15,0-5-9-15,0-4 0 0,-3 7 9 0,-1-7-9 16,4 4 14-16,-3-4-2 0,-1-3 0 0,1 3 0 16,-4-2-12-16,0-1 9 0,4 0-9 0,-1 3 8 15,-6-3-8-15,3 1-9 0,7 2 9 0,-4-3-13 16,4 3 13-16,-3 4 12 0,-1-4-3 0,1-3 0 15,3 4-9-15,-4 5 0 0,-3-2 0 0,0-4 0 0,4 7 10 0,-1-7-10 16,-6 7 12-16,-1-4-12 0,1-3 12 0,3 7-4 16,-4-7 0-16,-3 7-8 0,0-4 12 0,0-2-12 15,0-1 12-15,0 7-12 0,-7-1 10 0,3-2-10 16,4-4 8-16,0 7-8 16,-3-7 0-16,-4 6 0 0,-1-2 0 0,8-1 0 0,0 4 0 15,-3 0 0-15,-8 5 0 0,4-2 0 0,7-3 0 0,-4-1 0 16,-6 10 0-16,3-9 0 15,-1 9 0-15,1-6 0 0,0 3 0 0,0 3 0 0,-4 0 8 0,8-7 0 16,3 7 0-16,-4 0 0 0,-3 0-8 0,7 0-12 16,-3 0 2-16,6 0 1 0,-3 0-11 0,0 0-3 15,0 0 0-15,7 0 0 16,0 0-28-16,0 0-5 0,-7-3-2 0,7 3 0 16,0 0-113-16,0 0-22 0,3-6-5 0,1 3-1038 0</inkml:trace>
  <inkml:trace contextRef="#ctx0" brushRef="#br0" timeOffset="24401.67">27249 9800 633 0,'0'0'56'0,"0"0"-44"16,0-6-12-16,0 6 0 15,3-9 174-15,-3 6 33 0,0-4 6 0,-3-2 2 0,3 3-122 0,0 3-24 16,-4-7-5-16,4 4 0 0,-3-4-31 0,-1 7-5 16,0-3-2-16,1-3 0 0,-1 9-10 0,1-10-1 15,-1 4-1-15,-3 6 0 0,0-3 23 0,0-3 5 0,0 2 1 0,0 4 0 16,-4-6 5-16,4 6 2 0,0 0 0 0,0 0 0 16,-3 0-8-16,-1 0-2 0,-3 0 0 0,3 0 0 15,-3 0-21-15,0 0-5 0,0 0-1 0,4 0 0 16,-8 0 11-16,7 0 1 0,-3 6 1 0,4-6 0 15,-1 0-1-15,-3 4 0 0,3-4 0 0,1 0 0 16,3 6-9-16,-4-3-1 0,1-3-1 0,-1 6 0 16,0 4-6-16,1-10 0 0,-1 9-8 0,-3-3 12 15,4 4-12-15,-5-1 0 0,1 1 8 0,0-1-8 16,0 0 0-16,0 1 0 0,0-1 0 16,0 7 0-16,-4-7 0 0,4 1 0 0,3 8 0 0,1-2 0 15,-4-3 0-15,3 2 0 0,1 1 0 0,2-3 0 16,-2 5 0-16,3-2 12 0,3 0-3 0,4-4-1 15,-3 4 28-15,3 3 4 0,-4-4 2 0,4-2 0 16,-3 9-24-16,3-9-5 0,0 5-1 0,3-2 0 16,1 3-12-16,-4 0 0 0,3-1 0 0,1-2 0 0,3 3 0 0,0 0 0 15,0 3 0-15,0-3 0 0,0-7 0 0,4 4 0 16,-4 3 0-16,0-1 0 0,3-2 0 0,-3 0 0 16,1-4 0-16,2 4 0 0,1-3 0 0,-1 2 11 15,1-5-11-15,-1-1 10 0,5 0-2 0,-5 1-8 16,4-1 12-16,0 4-4 0,4-10 20 0,0 6 3 15,-1-2 1-15,4-4 0 0,-3 3-16 0,7-3-4 16,-1-3 0-16,1 6 0 0,3-6 0 0,1 0-1 16,-5 0 0-16,1 0 0 0,0 0-11 0,-1 0 12 15,1-6-12-15,-4 6 12 0,0-3-12 0,1-3 0 16,-5 3 9-16,1-4-9 0,-1 4 0 0,1-3 9 16,-4-3-9-16,0 2 0 0,-3 4 18 0,0-6-3 15,3-1-1-15,-4 1 0 0,1-7 11 0,-1 7 3 16,1-7 0-16,0 4 0 0,-1-4-8 0,-3-3-2 15,4 3 0-15,-1 7 0 0,-3-10-4 0,0 0-1 0,1 1 0 0,-5-1 0 16,1-3-13-16,-4 3 0 0,0 0 0 0,-4-6 0 16,4 6 13-16,0 0-3 0,-3-6-1 0,-1 7 0 15,-3-8-9-15,3 8 10 0,-3-1-10 0,0 0 10 16,0 0-10-16,-3 4 0 0,-1-4 0 0,0 3 0 16,-3-3 0-16,4 0 8 0,-4 4-8 0,0 2 0 15,-4-3 10-15,4 7-10 0,-4-10 12 0,1 13-12 16,2-3 0-16,-2-1 0 0,-4-2 0 0,3-1 0 15,4 10 0-15,0-3-9 0,0-4 1 0,-4 1 0 0,0 6-10 16,4-4-2-16,0 4 0 16,0-3 0-16,-4-3-71 0,1 9-14 0,-1-7-3 0,4 4-1 15,-4-3-95-15,1 3-20 16,-15-7-3-16,0-8-1 0</inkml:trace>
  <inkml:trace contextRef="#ctx0" brushRef="#br0" timeOffset="30974.62">22504 14354 288 0,'0'0'25'0,"0"0"-25"16,0 0 0-16,0 0 0 0,0 0 308 0,0 0 56 15,-4-7 11-15,4 4 2 0,0 3-242 0,0 0-49 16,0 0-10-16,0 0-1 0,-3-9-56 0,-1 3-11 15,4 6-8-15,0 0 9 0,-3-4-9 0,3 4 0 16,3-6 0-16,1-3 0 16,-4-1 0-16,0 7 0 0,0-9 0 0,0 9 8 0,3-4 43 0,-3 7 8 15,0-3 1-15,-3-3 1 0,3 6 24 0,-4-3 5 16,-3-4 1-16,0 7 0 0,3 0-58 0,-3 0-11 16,0 0-2-16,0 10-1 0,-3-4-19 0,-1-3 0 0,8 4 8 15,-8 2-8-15,0 0 0 0,1-2 0 0,6 2 0 0,-3 0 0 16,0-5 0-16,0 5 0 0,0 0 0 0,0 4 0 15,7-4 0-15,0 1 0 0,-7 2 8 0,3-5-8 16,4 2 20-16,0 0-2 0,-3 1-1 0,6-1 0 16,1 1-4-16,3-1-1 0,-3 0 0 0,-1 4 0 15,-3-4-12-15,4-6 9 0,6 7-9 0,-3-1 8 16,-7-9 0-16,7 7-8 0,7-7 12 0,-3 3-4 16,0-3 4-16,-1 0 0 0,-10 0 0 0,7 0 0 15,4-3 0-15,-11 3 0 0,0 0 0 0,7 0 0 16,3-7 22-16,-6-2 5 0,-4 6 1 15,0-7 0-15,0 4-7 0,4-3-1 0,-4-7 0 0,-4 7 0 16,0-1-8-16,4 1-3 0,0-4 0 0,-7-2 0 16,0 8-10-16,0-2-3 0,7-1 0 0,-3 1 0 15,-4 6 4-15,-4-3 0 0,4 6 0 0,-3 0 0 16,10 0-12-16,-11 0 0 0,-10 0 0 0,7 6 8 0,10-3-8 16,-6 3 0-16,-5-3 0 0,1 4 0 0,4 2-9 0,3 1 9 15,3-1 0-15,-6 0 0 0,-5 1 0 0,8-1-8 16,11 1 8-16,-4 5 0 0,-7-5 0 0,7-1 0 15,7 0 0-15,4 1 0 0,-4-1 0 0,-4-2 0 16,-3-7 0-16,11 3 0 0,-1 3 0 0,1 0 0 16,-4-3 0-16,3-3 9 0,8 0-1 0,-7 0-8 15,-11 0 12-15,7 0-4 0,3-3 3 0,-3-3 0 16,4-3 0-16,-4 2 0 0,-3-2 1 0,-1 6 0 16,4-4 0-16,0-2 0 0,-7-7 0 0,4 7 0 0,-1 0 0 0,1 5 0 15,-4-11-12-15,-4 12 12 16,1-4-12-16,3-2 12 0,3 3-12 0,-3 6 12 15,-7-3-12-15,4-4 12 0,3 7-12 0,0 0 0 16,-7 0 0-16,0 0 8 0,0 0-8 0,-1 7 0 16,-2-7 9-16,-1 9-9 0,-3 0 0 0,7 1 0 0,7-4-12 15,-7 3 4-15,-7 1 8 0,3-1 0 0,8 1 0 0,-1-1 0 16,1 0 0-16,3 1 0 0,-7-1 0 0,7-2-12 16,7 2 12-16,0-3 0 0,-7-6 0 0,0 0 0 15,10 3 0-15,-3 4 0 0,-7-7 0 0,11 3 0 16,-4-3 0-16,4-3 0 0,-1-4 0 0,1 7 0 15,-11 0 9-15,7-9 1 0,4 0 0 0,-1 2 0 16,-6-2-10-16,3-1 0 0,0 1 0 0,0 0 0 16,0-1 0-16,-4 1 0 0,-3 3 12 0,4-4-4 15,-1 1-8-15,1-1 12 0,-4 1-12 0,-4 9 12 0,1-9-3 16,-1 9 0-16,-3-7 0 0,0 7 0 0,-3-3-9 0,3 3 0 16,3 0 9-16,-6 3-9 0,-8-3 0 0,7 0 0 15,4 7 0-15,-3-4-8 0,-4 3 8 0,3 3 0 16,11-9 0-16,0 10 0 0,-4-4 0 15,-3 3 0-15,0-5 0 0,7 5 0 0,7-3 0 16,-7-6-8-16,0 10 8 0,4-1 0 16,3-3 0-16,4-3-8 0,-11-3 8 0,0 0 0 0,7 7 0 0,3-4 0 15,4-3 0-15,-3 0 0 0,-11 0 0 0,14 0 0 16,0-3 12-16,0-4-4 0,-7 7-8 0,4-9 0 16,-4 6 0-16,7-3 0 0,-3-4 0 0,-1 1 0 15,-6-1 12-15,3 4-4 0,3-3-8 0,-3-1 0 16,-7 1 0-16,4 3 8 0,-1 3-8 0,-3 3 0 15,-3-7 0-15,-1 4 0 0,1-3 0 0,3 6 0 0,0 0 0 0,-11 0 8 16,1 0-8-16,-1 0 0 0,4 6 0 0,-4-3 0 16,1-3 0-16,-4 0 0 0,3 0 0 0,4 7 0 15,0-7 0-15,-3 3 0 0,-1 3 0 0,4-6 0 16,7 0 0-16,0 0 0 0,-7 9 0 0,0-9 0 16,7 0 0-16,0 0 0 0,0 0 0 0,0 0 0 15,0 0 0-15,0 0-8 0,0 0 8 0,0 0 0 16,0 0 0-16,0 0 0 0,0 0 0 0,0 0 0 15,0 0 0-15,0 0 0 0,0 0 0 0,10 0 0 16,1-3 0-16,-4-3 0 0,-7 6 0 0,7 0 0 16,4-9 0-16,-4 9 0 0,-7 0 0 0,0 0 0 15,3-7 0-15,1-2 0 0,-4 9 0 0,0 0 0 16,0 0 0-16,0 0 0 0,0 0 0 0,0 0-8 16,-7 0 8-16,7 0 0 0,0 0 0 0,0 0 0 0,0 0 0 15,-7 0-8-15,7 0 0 0,-4 6 0 16,4-6-58-16,-7 10-11 0,-4-1-3 0,8 7 0 15,3-7-142-15,0 4-29 0</inkml:trace>
  <inkml:trace contextRef="#ctx0" brushRef="#br0" timeOffset="33454.37">26180 14006 1400 0,'0'0'62'0,"0"0"13"16,0 0-60-16,-7 0-15 0,3 0 0 0,4 0 0 15,-7-7 45-15,0 4 7 0,0 3 0 0,0-6 1 16,3 3-42-16,-3-4-11 0,0 4 0 0,0-3 0 16,-3 3-15-16,3-3-5 0,7 6 0 0,-4 0-1 0,-3-10 21 0,3 7 15 15,1-3-3-15,-1 6 0 0,4 0 18 0,0 0 3 16,-3-10 1-16,3 10 0 0,0 0 40 0,0 0 8 15,0 0 2-15,0 0 0 0,0 0-1 0,-4-6 0 16,4 3 0-16,0 3 0 0,-7 0-23 0,7 0-4 16,0 0 0-16,0 0-1 0,-3-6-10 0,3 6-1 15,0 0-1-15,0 0 0 0,0 0-28 0,0 0-6 16,0 0-1-16,0 0 0 0,0 0-8 16,0 0 0-16,0 0 0 0,0 9 8 0,0 7-8 0,0-7-9 15,0 1 9-15,-4-1-13 0,4 0 13 0,0 1 0 0,-3-4 0 0,-1 4 0 16,1-1 0-16,3 7 0 15,3-7 0-15,-3-6 0 0,-3 3 0 0,3 4 0 16,3-1 0-16,-3-9 0 0,0 0 0 0,4 10 0 0,3-1 0 16,3-3 0-16,-10-6 16 0,7 3 2 0,-7-3 1 15,11 0 0-15,-4 7-19 0,4-7 0 0,-11 0-13 0,10 0 5 16,1-7 8-16,-1 4 16 0,1-3-4 0,-4-3-1 16,0 6-1-16,0-7 0 0,0 4 0 0,0-4 0 15,-3 1 7-15,-1 3 2 0,1-4 0 0,-4 1 0 16,0 0 9-16,0 2 3 0,0-2 0 0,-4 6 0 15,1-4-31-15,-4-2 0 0,0 6 0 0,0-3 0 16,-1-4 0-16,1 10 0 0,-3-9 0 0,3 9-10 16,0-10 10-16,0 10 0 0,7 0 0 0,-7 4 0 15,0-4 0-15,0 6 0 0,-1-6 0 16,-2 9 0-16,3-2-10 0,3-4 10 0,1 6-10 0,-4 0 10 16,-4 7-12-16,8-6 12 0,-1-1-12 0,-3 7 20 15,3-4 4-15,4-6 1 0,0 10 0 16,0-3-21-16,4-4-5 0,-4 0-1 0,4-2 0 15,-4-7 14-15,7 9 0 0,-4-6 0 0,4 4 0 16,-7-7 0-16,11 6 0 0,-4-3 0 0,3-3 0 0,-10 0 13 0,7-9 3 16,4 2 0-16,-4 4 0 0,4-3-16 0,-1-4 0 15,1 1 0-15,-4 0 0 0,3 6 0 0,-2-7-16 16,-5-6 3-16,4 10 1 0,-3-3 12 0,-1-1 0 16,1 1 9-16,-4-7-9 0,0 7 14 0,0-1-3 15,-4 7-1-15,1-6 0 0,-1 3 5 0,-3-4 1 16,4 10 0-16,-8-3 0 0,4-3-16 0,-4 6 0 0,1 0 8 0,-1 6-8 15,-3-3 0-15,0-3 0 0,0 10 0 16,3-4 0-16,-3 3 0 0,4 1-10 0,-5-1 10 0,5 1-8 16,-1-1 8-16,4 0 0 0,-3 1-9 0,6-1 9 15,-3-3 0-15,4 4 0 0,-1-1 0 0,4 1 0 16,-4-1 0-16,4-9 0 0,8 9 0 0,-5 1 0 16,-3-10-14-16,7 6 5 0,4 4 1 0,-4-10 0 15,3 6 8-15,1-3-10 0,-1-3 10 0,5-3-10 16,-1 3 10-16,0-6 0 0,-4 6 0 0,5-10 0 15,-5 4 0-15,1 3 0 0,-1-4 0 0,1-2-12 16,-1 0 23-16,-3-1 4 0,1-5 1 0,-1 5 0 16,-4 1-8-16,1-1 0 0,3-2-8 0,-7-4 12 15,0 7-3-15,0-7-1 0,-4 7 0 0,1-10 0 16,3 9-8-16,-4 1 0 0,-3 0 0 0,0 2 0 16,0 4 0-16,3-3 8 0,-6 6-8 0,-1 6 0 0,1-3 0 0,-1 4 0 15,-3 2-9-15,3 0 9 0,-3 7-13 16,4-3 4-16,-1-4 1 0,1 7 0 0,-5-7 8 0,8 10 0 15,0-10 0-15,4 7-8 0,-4-7 8 0,3 7 0 16,4-3 0-16,0-7 0 0,0-6 0 0,0 9 0 16,0-9 0-16,7 3 0 0,0 7 0 0,-7-10 8 15,7 6-8-15,0-6 0 0,0 0 0 0,4 0 0 16,-4 0 0-16,0 0 0 0,4-6 0 0,-4 3 0 16,3 3 0-16,1-7 0 0,0 4 0 0,-1-3 0 15,1 3 8-15,-1-3-8 0,-3-4 11 16,4 1-3-16,0-1 0 0,-4 4 0 0,0-3 0 0,0-1-8 15,0 1 12-15,-4-7-4 0,1 7 4 0,-1-1 1 16,-3 1 0-16,0 0 0 0,-3-1-5 0,-4 1 0 16,0-1-8-16,0 4 12 0,-4 3-12 0,4-3 0 15,-4 6 0-15,1 0 0 0,-4 0 0 0,3 0 0 0,1 6 0 0,-1-3 0 16,-3 3-10-16,0 4 10 0,3-1-8 0,4 1 8 16,-3 5-9-16,-1-2 9 0,4-4-10 0,3 7 10 15,-3 0-8-15,4-4 8 0,-4-6 0 0,3 10-9 16,4-6 9-16,4-1 0 0,-4 0 0 0,0-9 0 15,3 10 0-15,1-1 0 0,6-6 0 0,-3 4 0 16,-7-7 0-16,11 0 0 0,0 0 0 0,3 0 0 16,0 0 8-16,0-7-8 0,-3 4 8 0,-1-3-8 15,1 3 17-15,-1-4-1 0,1-2 0 0,-1 0 0 16,1-1-16-16,-4 1 0 0,0-1 0 0,0 4 0 16,-3-6 0-16,-1-4 8 0,1 7-8 0,-1-1 0 15,-6 1 12-15,-1 2-4 0,1-2 0 0,-1 0-8 16,-3-1 8-16,4 7-8 0,-1-3 0 0,1 6 0 15,-5 0 0-15,1 0 0 0,0 0 0 0,4 0 0 16,-8 6 0-16,8-3 0 0,-8 7 0 0,4-1 0 0,4 0-12 16,-4 1 12-16,-1 6-13 0,-2-1 5 0,3-2 8 0,0-4 0 15,0 7 0-15,0-7 0 0,3 7 0 0,1-7 0 16,-1 1 0-16,4-10 0 0,0 9 0 0,0-9 0 16,0 0 0-16,0 0 0 0,0 0 0 0,0 0 0 15,7 0 0-15,0 0 0 0,4 0 0 0,-4-6 0 16,0-4 0-16,3 1 0 0,-2 0 0 0,2-1 0 15,-3-5 0-15,4 5 0 0,-8-2 0 0,1-4 0 16,3-3 0-16,-4 10 0 0,1-7 0 0,-1 7 0 0,1-1 0 16,-4 7 0-16,0 3 0 0,0 0 0 0,0 0 0 0,0 0 0 15,-4-6 0-15,-6 12 0 0,3-3 0 0,0 7 0 32,-4-1-23-32,1 0-9 0,3 1-1 0,-1-1-1 0,1 4 34 0,0-1 0 0,0-5 0 0,0 2 0 15,0 0 0-15,4 1 0 0,-4-4 0 16,0-3 0-16,7-3 8 0,0 0 4 15,0 0 2-15,0 0 0 0,-8 7-14 0,8-7 8 0,0 0-8 0,0 0 0 16,0 0 0-16,0 0 0 0,0 0 0 0,11 3-10 16,-4-6-2-16,0 3-1 0,0-7 0 0,0 7 0 15,0-3 13-15,0-3 0 0,0 0 0 0,1 2 0 16,-1 4 0-16,-4-6 0 0,1 3 13 0,-1-3-4 16,-3-4-9-16,0 7 10 0,0-3-10 0,0-3 10 0,0-1-2 0,0 4-8 15,0-4 12-15,0 7-4 16,0 3 6-16,-3-6 1 0,3 6 0 0,0 0 0 0,0 0-15 0,-4-9-12 15,1 6 3-15,3 3 0 16,0 0 9-16,0 0-12 0,-11 3 12 0,0 3-12 0,4-3 12 0,-3 3-13 16,-4 7 5-16,3-7 8 0,-7 10-12 0,8-4 12 15,-1-2-10-15,1-1 10 0,-1 1-10 0,4 5 10 16,0-5-10-16,0 5 10 0,3-12 0 0,4-3 0 16,0 0 8-16,4 10-8 0,-4-10 10 0,3 6-10 15,-3-6 8-15,8 10-8 0,2-10 0 0,1 0 0 16,-4 0 0-16,3 0 0 0,1 0 0 0,-1-10 0 15,1 4-12-15,-4 3 12 0,0-7 0 0,0 4 0 16,0-3 0-16,4-1 0 0,-8 1 0 0,4-1 0 16,-3 4 0-16,0-3 12 0,-4-1-4 0,0 1 0 15,0 9 0-15,0 0 0 0,0-3 4 0,0 3 1 0,0 0 0 0,0 0 0 16,0 0-13-16,0 0 11 0,-11 0-11 0,0 0 10 16,4 3-10-16,4-3 0 0,3 0 0 0,-7 9-11 31,-4-9-158-31,4 7-32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FD159-9289-48C9-AFEF-EB74A8B590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ECFDF-A0EF-4D38-9350-F35345220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AEC42-3CCD-4856-B915-8A89B4D8BF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time?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B60-E393-47B3-87D6-043A9C63A3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42D6C-02C0-4C24-8806-0D9CDCDCE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F45CA-11F1-4CC7-8BEF-E0C0E575B6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1B457-D4F9-427A-9455-F3510415F7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91B08-F3B8-4ADE-BEAE-22F23347A8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49AEF-BF2D-424C-845D-D7AA24477E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8F628-4CBE-4359-988A-21C462ECC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4E072-1921-4137-B563-2E754B06BCD9}" type="slidenum">
              <a:rPr lang="en-US"/>
              <a:pPr/>
              <a:t>8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53" y="4412566"/>
            <a:ext cx="5121095" cy="41754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5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F4086-7C9E-49E7-BCC3-89C534603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k-means converge? How many steps?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7B877-A8AE-4AC3-83CA-3318D1639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1pPr>
            <a:lvl2pPr marL="727571" indent="-279835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2pPr>
            <a:lvl3pPr marL="1119340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3pPr>
            <a:lvl4pPr marL="1567076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4pPr>
            <a:lvl5pPr marL="2014812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5pPr>
            <a:lvl6pPr marL="2462548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6pPr>
            <a:lvl7pPr marL="2910284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7pPr>
            <a:lvl8pPr marL="3358020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8pPr>
            <a:lvl9pPr marL="3805756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924540-E001-4107-8502-23D9F11E5E2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1pPr>
            <a:lvl2pPr marL="727571" indent="-279835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2pPr>
            <a:lvl3pPr marL="1119340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3pPr>
            <a:lvl4pPr marL="1567076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4pPr>
            <a:lvl5pPr marL="2014812" indent="-223868" defTabSz="928120" eaLnBrk="0" hangingPunct="0">
              <a:defRPr sz="3100">
                <a:solidFill>
                  <a:srgbClr val="0000CC"/>
                </a:solidFill>
                <a:latin typeface="Comic Sans MS" pitchFamily="66" charset="0"/>
              </a:defRPr>
            </a:lvl5pPr>
            <a:lvl6pPr marL="2462548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6pPr>
            <a:lvl7pPr marL="2910284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7pPr>
            <a:lvl8pPr marL="3358020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8pPr>
            <a:lvl9pPr marL="3805756" indent="-223868" algn="ctr" defTabSz="92812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C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924540-E001-4107-8502-23D9F11E5E2B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73054-CA29-447E-8C59-AADBB73D9D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2E8CC-E0E9-46EB-A99F-5181B4A708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5637B-2317-4016-BD58-F60B54C50F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DA696-EC56-4121-8012-56E5C64E11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CC024-23CB-4FCF-8669-6E31A22B06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2E84-880C-44D9-9F83-88774DFE733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4EFD-11CD-43C5-BA76-30414D9FE705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F677-3A70-40A5-AAE5-1E9CF967749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6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3230-D369-4C66-8FE7-501AA20810B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3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D0D4-C2EB-41C0-A066-DB72D1B1A08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C632-DE55-4A03-9E33-19119DB84121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013B-A83F-4E2E-BA12-A6D551188EFA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1327-E8AB-4508-996F-869D21ECD8A9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28F-6DB4-4B8C-B58B-87128BCB0777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C436-E371-4D0F-9496-D9F1567672D6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2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4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0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642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30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55878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43884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2343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6C99-B8A0-4159-ACE9-6809AE1AFDB3}" type="datetime1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customXml" Target="../ink/ink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8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2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customXml" Target="../ink/ink10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customXml" Target="../ink/ink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2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customXml" Target="../ink/ink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customXml" Target="../ink/ink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customXml" Target="../ink/ink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gif"/><Relationship Id="rId7" Type="http://schemas.openxmlformats.org/officeDocument/2006/relationships/customXml" Target="../ink/ink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ebgm.jussieu.fr/~debrevern/PBs/images/protein_04.jpg&amp;imgrefurl=http://www.ebgm.jussieu.fr/~debrevern/PBs/coding.html&amp;h=496&amp;w=709&amp;sz=50&amp;hl=en&amp;start=8&amp;tbnid=RCESdcwRtVouHM:&amp;tbnh=98&amp;tbnw=140&amp;prev=/images?q=protein&amp;gbv=2&amp;hl=en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(online)</a:t>
            </a:r>
          </a:p>
          <a:p>
            <a:pPr marL="917575" lvl="2" indent="-457200"/>
            <a:r>
              <a:rPr lang="en-US" sz="2800" dirty="0"/>
              <a:t>Due Thu 4/16, 11:59 pm</a:t>
            </a:r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8991600" cy="5334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customers according to purchase history.</a:t>
            </a:r>
            <a:endParaRPr lang="en-US" sz="2400" dirty="0"/>
          </a:p>
          <a:p>
            <a:pPr eaLnBrk="1" hangingPunct="1">
              <a:buClrTx/>
              <a:defRPr/>
            </a:pPr>
            <a:endParaRPr lang="en-US" sz="2400" dirty="0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1828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(Clustering comes up everywhere…)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600200" y="2667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</a:t>
            </a:r>
            <a:r>
              <a:rPr lang="en-US" sz="2400" dirty="0"/>
              <a:t>galaxies or nearby stars (e.g. Sloan Digital Sky Survey)</a:t>
            </a:r>
          </a:p>
        </p:txBody>
      </p:sp>
      <p:pic>
        <p:nvPicPr>
          <p:cNvPr id="18" name="Picture 17" descr="Supernovae found by SDSS-I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3"/>
          <a:stretch/>
        </p:blipFill>
        <p:spPr bwMode="auto">
          <a:xfrm>
            <a:off x="3657600" y="3657600"/>
            <a:ext cx="44292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64970"/>
            <a:ext cx="1600200" cy="1154430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676786"/>
            <a:ext cx="838200" cy="10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1600200" y="5334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None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And many </a:t>
            </a:r>
            <a:r>
              <a:rPr lang="en-US" sz="2400" dirty="0" err="1">
                <a:latin typeface="+mj-lt"/>
              </a:rPr>
              <a:t>many</a:t>
            </a:r>
            <a:r>
              <a:rPr lang="en-US" sz="2400" dirty="0">
                <a:latin typeface="+mj-lt"/>
              </a:rPr>
              <a:t> more applications….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B7D7-4263-4497-B7DF-ED8A92B26D8B}"/>
              </a:ext>
            </a:extLst>
          </p:cNvPr>
          <p:cNvSpPr/>
          <p:nvPr/>
        </p:nvSpPr>
        <p:spPr>
          <a:xfrm>
            <a:off x="486545" y="6417875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2E72-0343-42E7-8EEE-EA01ECF9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940C-6334-42C5-9078-6D7B7E41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Jigsaw puzzles!</a:t>
            </a:r>
          </a:p>
        </p:txBody>
      </p:sp>
      <p:pic>
        <p:nvPicPr>
          <p:cNvPr id="5" name="Picture 4" descr="A picture containing rug&#10;&#10;Description automatically generated">
            <a:extLst>
              <a:ext uri="{FF2B5EF4-FFF2-40B4-BE49-F238E27FC236}">
                <a16:creationId xmlns:a16="http://schemas.microsoft.com/office/drawing/2014/main" id="{8FAC1649-3E57-4F3F-860A-C76AB048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1734896"/>
            <a:ext cx="9905017" cy="46815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A448EC-F12A-4F91-8581-CEAED6984DF5}"/>
                  </a:ext>
                </a:extLst>
              </p14:cNvPr>
              <p14:cNvContentPartPr/>
              <p14:nvPr/>
            </p14:nvContentPartPr>
            <p14:xfrm>
              <a:off x="892800" y="2244600"/>
              <a:ext cx="10827000" cy="4456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A448EC-F12A-4F91-8581-CEAED6984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440" y="2235240"/>
                <a:ext cx="10845720" cy="447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76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01CBC422-87B8-4F75-AF57-28A68A70EC12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Algorithms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Hierarchical algorithms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Bottom-up:</a:t>
            </a:r>
            <a:r>
              <a:rPr lang="en-US" dirty="0"/>
              <a:t> Agglomerative Clustering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Top-down: </a:t>
            </a:r>
            <a:r>
              <a:rPr lang="en-US" dirty="0"/>
              <a:t>Divisive</a:t>
            </a:r>
            <a:endParaRPr lang="en-US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r>
              <a:rPr lang="en-US" sz="2800" dirty="0"/>
              <a:t>Partition algorithms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K means clustering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Mixture-Model based clustering</a:t>
            </a:r>
          </a:p>
          <a:p>
            <a:pPr>
              <a:buFont typeface="Wingdings" pitchFamily="2" charset="2"/>
              <a:buNone/>
            </a:pPr>
            <a:r>
              <a:rPr lang="en-US" sz="19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7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1"/>
            <a:ext cx="2819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7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52600"/>
            <a:ext cx="2743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4C2C8A-06CF-4EF7-89F2-09B9BA360A51}"/>
                  </a:ext>
                </a:extLst>
              </p14:cNvPr>
              <p14:cNvContentPartPr/>
              <p14:nvPr/>
            </p14:nvContentPartPr>
            <p14:xfrm>
              <a:off x="476280" y="110880"/>
              <a:ext cx="11341440" cy="420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4C2C8A-06CF-4EF7-89F2-09B9BA360A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920" y="101520"/>
                <a:ext cx="11360160" cy="4224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E9EDA30-4F2E-4615-BF0E-9DFA0FF064F2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F74188BB-2FF6-4DFF-9497-117106364E3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6095" y="135652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Bottom-Up Agglomerative Clustering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Starts with each object in a separate cluster, and repeat: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Joins the most similar pair of clusters,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Update the similarity of the new cluster to others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until there is only one cluster.</a:t>
            </a:r>
          </a:p>
          <a:p>
            <a:pPr lvl="1"/>
            <a:endParaRPr lang="en-US" sz="900" dirty="0"/>
          </a:p>
          <a:p>
            <a:pPr lvl="1">
              <a:buNone/>
            </a:pPr>
            <a:r>
              <a:rPr lang="en-US" sz="2000" dirty="0">
                <a:latin typeface="Comic Sans MS" pitchFamily="66" charset="0"/>
              </a:rPr>
              <a:t>Greedy – less accurate but simple to implement</a:t>
            </a:r>
          </a:p>
          <a:p>
            <a:pPr lvl="1">
              <a:buNone/>
            </a:pPr>
            <a:endParaRPr lang="en-US" sz="1800" dirty="0"/>
          </a:p>
          <a:p>
            <a:r>
              <a:rPr lang="en-US" sz="2800" dirty="0"/>
              <a:t>Top-Down divisive 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Starts with all the data in a single cluster, and repeat: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Split each cluster into two using a partition algorithm</a:t>
            </a:r>
          </a:p>
          <a:p>
            <a:pPr lvl="1">
              <a:buNone/>
            </a:pPr>
            <a:r>
              <a:rPr lang="en-US" sz="2000" dirty="0">
                <a:solidFill>
                  <a:srgbClr val="0000FF"/>
                </a:solidFill>
              </a:rPr>
              <a:t>Until each object is a separate cluster.</a:t>
            </a:r>
          </a:p>
          <a:p>
            <a:pPr lvl="1">
              <a:buNone/>
            </a:pPr>
            <a:endParaRPr lang="en-US" sz="900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en-US" sz="2000" dirty="0">
                <a:latin typeface="Comic Sans MS" pitchFamily="66" charset="0"/>
              </a:rPr>
              <a:t>More accurate but complex to implement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705" y="1524000"/>
            <a:ext cx="2743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7620000" y="1209755"/>
            <a:ext cx="1828800" cy="1295400"/>
            <a:chOff x="6096000" y="1209755"/>
            <a:chExt cx="1828800" cy="1295400"/>
          </a:xfrm>
        </p:grpSpPr>
        <p:sp>
          <p:nvSpPr>
            <p:cNvPr id="2" name="Rectangle 1"/>
            <p:cNvSpPr/>
            <p:nvPr/>
          </p:nvSpPr>
          <p:spPr>
            <a:xfrm>
              <a:off x="6096000" y="12954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351532">
              <a:off x="6010019" y="1628855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525000" y="1981200"/>
            <a:ext cx="1143000" cy="507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1533445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8464308" y="1630748"/>
            <a:ext cx="915389" cy="761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02798" y="3950990"/>
            <a:ext cx="2746305" cy="2602210"/>
            <a:chOff x="6378797" y="3950990"/>
            <a:chExt cx="2746305" cy="2602210"/>
          </a:xfrm>
        </p:grpSpPr>
        <p:grpSp>
          <p:nvGrpSpPr>
            <p:cNvPr id="8" name="Group 7"/>
            <p:cNvGrpSpPr/>
            <p:nvPr/>
          </p:nvGrpSpPr>
          <p:grpSpPr>
            <a:xfrm>
              <a:off x="6381902" y="3950990"/>
              <a:ext cx="2743200" cy="1454448"/>
              <a:chOff x="6381902" y="3950990"/>
              <a:chExt cx="2743200" cy="1454448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43298"/>
              <a:stretch/>
            </p:blipFill>
            <p:spPr bwMode="auto">
              <a:xfrm>
                <a:off x="6381902" y="4327958"/>
                <a:ext cx="2743200" cy="1077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6400800" y="3950990"/>
                <a:ext cx="2438399" cy="544810"/>
                <a:chOff x="6400800" y="3950990"/>
                <a:chExt cx="2438399" cy="54481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6400800" y="3988316"/>
                  <a:ext cx="762000" cy="5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581122" y="3950990"/>
                  <a:ext cx="1258077" cy="5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6378797" y="5369166"/>
              <a:ext cx="2743200" cy="1184034"/>
              <a:chOff x="6378797" y="5369166"/>
              <a:chExt cx="2743200" cy="1184034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b="49720"/>
              <a:stretch/>
            </p:blipFill>
            <p:spPr bwMode="auto">
              <a:xfrm>
                <a:off x="6378797" y="5369166"/>
                <a:ext cx="2743200" cy="95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175759" y="6045716"/>
                <a:ext cx="381000" cy="507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87ACE8-A886-462E-AF2D-B76B484CC769}"/>
                  </a:ext>
                </a:extLst>
              </p14:cNvPr>
              <p14:cNvContentPartPr/>
              <p14:nvPr/>
            </p14:nvContentPartPr>
            <p14:xfrm>
              <a:off x="5773320" y="2189160"/>
              <a:ext cx="6149880" cy="4137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87ACE8-A886-462E-AF2D-B76B484CC7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3960" y="2179800"/>
                <a:ext cx="6168600" cy="41565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5D84E58-E9EE-4F3D-8919-0A38DB7D7D33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1F8D9D3F-8309-4B76-B20D-A9DCC1689250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37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Bottom-up Agglomerative clustering</a:t>
            </a:r>
          </a:p>
        </p:txBody>
      </p:sp>
      <p:sp>
        <p:nvSpPr>
          <p:cNvPr id="837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5029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Different algorithms differ in how the similarities are defined (and hence updated) between two clusters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Single-Linkage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Nearest Neighbor: similarity between</a:t>
            </a:r>
          </a:p>
          <a:p>
            <a:pPr lvl="1">
              <a:buNone/>
            </a:pPr>
            <a:r>
              <a:rPr lang="en-US" sz="2400" dirty="0">
                <a:solidFill>
                  <a:srgbClr val="0000FF"/>
                </a:solidFill>
              </a:rPr>
              <a:t>	their closest members.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/>
              <a:t>Complete-Linkage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Furthest Neighbor: similarity between</a:t>
            </a:r>
          </a:p>
          <a:p>
            <a:pPr lvl="1">
              <a:buNone/>
            </a:pPr>
            <a:r>
              <a:rPr lang="en-US" sz="2400" dirty="0">
                <a:solidFill>
                  <a:srgbClr val="0000FF"/>
                </a:solidFill>
              </a:rPr>
              <a:t>	their furthest members.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 err="1"/>
              <a:t>Centroid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Similarity between the centers of gravity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/>
              <a:t>Average-Linkage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Average similarity of all cross-cluster pairs.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45283" y="2108111"/>
            <a:ext cx="2248683" cy="898007"/>
            <a:chOff x="6121282" y="2108110"/>
            <a:chExt cx="2248683" cy="89800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2140" r="66152" b="53869"/>
            <a:stretch>
              <a:fillRect/>
            </a:stretch>
          </p:blipFill>
          <p:spPr bwMode="auto">
            <a:xfrm rot="1374969">
              <a:off x="6121282" y="2108110"/>
              <a:ext cx="833864" cy="89800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1350" t="4856" r="13263" b="53869"/>
            <a:stretch>
              <a:fillRect/>
            </a:stretch>
          </p:blipFill>
          <p:spPr bwMode="auto">
            <a:xfrm rot="4322481">
              <a:off x="7478933" y="2049375"/>
              <a:ext cx="737406" cy="104465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6934200" y="2601264"/>
              <a:ext cx="457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685730" y="3470884"/>
            <a:ext cx="2248683" cy="898007"/>
            <a:chOff x="6161729" y="3470883"/>
            <a:chExt cx="2248683" cy="89800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2140" r="66152" b="53869"/>
            <a:stretch>
              <a:fillRect/>
            </a:stretch>
          </p:blipFill>
          <p:spPr bwMode="auto">
            <a:xfrm rot="1374969">
              <a:off x="6161729" y="3470883"/>
              <a:ext cx="833864" cy="898007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61350" t="4856" r="13263" b="53869"/>
            <a:stretch>
              <a:fillRect/>
            </a:stretch>
          </p:blipFill>
          <p:spPr bwMode="auto">
            <a:xfrm rot="4322481">
              <a:off x="7519380" y="3412148"/>
              <a:ext cx="737406" cy="1044659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6324600" y="3657600"/>
              <a:ext cx="19050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45283" y="4613884"/>
            <a:ext cx="2248683" cy="898007"/>
            <a:chOff x="6121282" y="4613883"/>
            <a:chExt cx="2248683" cy="89800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6346" t="12140" r="66152" b="53869"/>
            <a:stretch>
              <a:fillRect/>
            </a:stretch>
          </p:blipFill>
          <p:spPr bwMode="auto">
            <a:xfrm rot="1374969">
              <a:off x="6121282" y="4613883"/>
              <a:ext cx="833864" cy="898007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61350" t="4856" r="13263" b="53869"/>
            <a:stretch>
              <a:fillRect/>
            </a:stretch>
          </p:blipFill>
          <p:spPr bwMode="auto">
            <a:xfrm rot="4322481">
              <a:off x="7478933" y="4555148"/>
              <a:ext cx="737406" cy="1044659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6553200" y="5029200"/>
              <a:ext cx="1295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520E12-2729-44FF-80D1-CAF3DFF1A71F}"/>
                  </a:ext>
                </a:extLst>
              </p14:cNvPr>
              <p14:cNvContentPartPr/>
              <p14:nvPr/>
            </p14:nvContentPartPr>
            <p14:xfrm>
              <a:off x="7479000" y="1905840"/>
              <a:ext cx="2476800" cy="371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520E12-2729-44FF-80D1-CAF3DFF1A7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9640" y="1896480"/>
                <a:ext cx="2495520" cy="37299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C87289B-432B-4127-8D12-BB77698BEB4A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4164C5DA-B8EB-461C-AF30-62870B62969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38659" name="Object 3"/>
          <p:cNvGraphicFramePr>
            <a:graphicFrameLocks noChangeAspect="1"/>
          </p:cNvGraphicFramePr>
          <p:nvPr/>
        </p:nvGraphicFramePr>
        <p:xfrm>
          <a:off x="1524000" y="20574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838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228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b</a:t>
            </a:r>
            <a:endParaRPr lang="en-US" sz="2400">
              <a:solidFill>
                <a:srgbClr val="4F81BD"/>
              </a:solidFill>
              <a:latin typeface="Times New Roman" pitchFamily="18" charset="0"/>
            </a:endParaRPr>
          </a:p>
        </p:txBody>
      </p:sp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2590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a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38662" name="Object 6"/>
          <p:cNvGraphicFramePr>
            <a:graphicFrameLocks noChangeAspect="1"/>
          </p:cNvGraphicFramePr>
          <p:nvPr/>
        </p:nvGraphicFramePr>
        <p:xfrm>
          <a:off x="2133601" y="4038600"/>
          <a:ext cx="14779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6" imgW="1841400" imgH="1473120" progId="Equation.3">
                  <p:embed/>
                </p:oleObj>
              </mc:Choice>
              <mc:Fallback>
                <p:oleObj name="Equation" r:id="rId6" imgW="1841400" imgH="1473120" progId="Equation.3">
                  <p:embed/>
                  <p:pic>
                    <p:nvPicPr>
                      <p:cNvPr id="838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038600"/>
                        <a:ext cx="1477963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3" name="Text Box 7"/>
          <p:cNvSpPr txBox="1">
            <a:spLocks noChangeArrowheads="1"/>
          </p:cNvSpPr>
          <p:nvPr/>
        </p:nvSpPr>
        <p:spPr bwMode="auto">
          <a:xfrm>
            <a:off x="5105400" y="53340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Distance Matrix</a:t>
            </a:r>
          </a:p>
        </p:txBody>
      </p:sp>
      <p:sp>
        <p:nvSpPr>
          <p:cNvPr id="838664" name="Text Box 8"/>
          <p:cNvSpPr txBox="1">
            <a:spLocks noChangeArrowheads="1"/>
          </p:cNvSpPr>
          <p:nvPr/>
        </p:nvSpPr>
        <p:spPr bwMode="auto">
          <a:xfrm>
            <a:off x="4953000" y="1600200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Euclidean Distance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495801" y="4038600"/>
            <a:ext cx="1477963" cy="1182688"/>
            <a:chOff x="2971800" y="4038600"/>
            <a:chExt cx="1477963" cy="1182688"/>
          </a:xfrm>
        </p:grpSpPr>
        <p:graphicFrame>
          <p:nvGraphicFramePr>
            <p:cNvPr id="838667" name="Object 11"/>
            <p:cNvGraphicFramePr>
              <a:graphicFrameLocks noChangeAspect="1"/>
            </p:cNvGraphicFramePr>
            <p:nvPr/>
          </p:nvGraphicFramePr>
          <p:xfrm>
            <a:off x="2971800" y="4038600"/>
            <a:ext cx="1477963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Equation" r:id="rId8" imgW="1841400" imgH="1473120" progId="Equation.3">
                    <p:embed/>
                  </p:oleObj>
                </mc:Choice>
                <mc:Fallback>
                  <p:oleObj name="Equation" r:id="rId8" imgW="1841400" imgH="1473120" progId="Equation.3">
                    <p:embed/>
                    <p:pic>
                      <p:nvPicPr>
                        <p:cNvPr id="83866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038600"/>
                          <a:ext cx="1477963" cy="1182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65" name="Oval 9"/>
            <p:cNvSpPr>
              <a:spLocks noChangeArrowheads="1"/>
            </p:cNvSpPr>
            <p:nvPr/>
          </p:nvSpPr>
          <p:spPr bwMode="auto">
            <a:xfrm>
              <a:off x="3352800" y="4343400"/>
              <a:ext cx="3810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83867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c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8680" name="Text Box 24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d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86200" y="2057400"/>
            <a:ext cx="2286000" cy="1828800"/>
            <a:chOff x="2362200" y="2057400"/>
            <a:chExt cx="2286000" cy="1828800"/>
          </a:xfrm>
        </p:grpSpPr>
        <p:graphicFrame>
          <p:nvGraphicFramePr>
            <p:cNvPr id="838669" name="Object 13"/>
            <p:cNvGraphicFramePr>
              <a:graphicFrameLocks noChangeAspect="1"/>
            </p:cNvGraphicFramePr>
            <p:nvPr/>
          </p:nvGraphicFramePr>
          <p:xfrm>
            <a:off x="23622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name="Picture" r:id="rId9" imgW="2743200" imgH="1828800" progId="Word.Picture.8">
                    <p:embed/>
                  </p:oleObj>
                </mc:Choice>
                <mc:Fallback>
                  <p:oleObj name="Picture" r:id="rId9" imgW="2743200" imgH="1828800" progId="Word.Picture.8">
                    <p:embed/>
                    <p:pic>
                      <p:nvPicPr>
                        <p:cNvPr id="83866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72" name="Text Box 16"/>
            <p:cNvSpPr txBox="1">
              <a:spLocks noChangeArrowheads="1"/>
            </p:cNvSpPr>
            <p:nvPr/>
          </p:nvSpPr>
          <p:spPr bwMode="auto">
            <a:xfrm>
              <a:off x="34290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838676" name="Text Box 20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>
                  <a:solidFill>
                    <a:srgbClr val="4F81BD"/>
                  </a:solidFill>
                  <a:latin typeface="Times New Roman" pitchFamily="18" charset="0"/>
                </a:rPr>
                <a:t>c</a:t>
              </a:r>
              <a:endParaRPr lang="en-US" sz="2400" i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8678" name="Text Box 22"/>
            <p:cNvSpPr txBox="1">
              <a:spLocks noChangeArrowheads="1"/>
            </p:cNvSpPr>
            <p:nvPr/>
          </p:nvSpPr>
          <p:spPr bwMode="auto">
            <a:xfrm>
              <a:off x="4038600" y="297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d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8679" name="Text Box 23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56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8682" name="Line 26"/>
            <p:cNvSpPr>
              <a:spLocks noChangeShapeType="1"/>
            </p:cNvSpPr>
            <p:nvPr/>
          </p:nvSpPr>
          <p:spPr bwMode="auto">
            <a:xfrm>
              <a:off x="3429000" y="243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2200" y="2057401"/>
            <a:ext cx="2286000" cy="1870075"/>
            <a:chOff x="4648200" y="2057400"/>
            <a:chExt cx="2286000" cy="1870075"/>
          </a:xfrm>
        </p:grpSpPr>
        <p:graphicFrame>
          <p:nvGraphicFramePr>
            <p:cNvPr id="838670" name="Object 14"/>
            <p:cNvGraphicFramePr>
              <a:graphicFrameLocks noChangeAspect="1"/>
            </p:cNvGraphicFramePr>
            <p:nvPr/>
          </p:nvGraphicFramePr>
          <p:xfrm>
            <a:off x="46482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" name="Picture" r:id="rId10" imgW="2743200" imgH="1828800" progId="Word.Picture.8">
                    <p:embed/>
                  </p:oleObj>
                </mc:Choice>
                <mc:Fallback>
                  <p:oleObj name="Picture" r:id="rId10" imgW="2743200" imgH="1828800" progId="Word.Picture.8">
                    <p:embed/>
                    <p:pic>
                      <p:nvPicPr>
                        <p:cNvPr id="83867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73" name="Text Box 17"/>
            <p:cNvSpPr txBox="1">
              <a:spLocks noChangeArrowheads="1"/>
            </p:cNvSpPr>
            <p:nvPr/>
          </p:nvSpPr>
          <p:spPr bwMode="auto">
            <a:xfrm>
              <a:off x="5699125" y="3470275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(2)</a:t>
              </a:r>
            </a:p>
          </p:txBody>
        </p:sp>
        <p:sp>
          <p:nvSpPr>
            <p:cNvPr id="838675" name="Text Box 19"/>
            <p:cNvSpPr txBox="1">
              <a:spLocks noChangeArrowheads="1"/>
            </p:cNvSpPr>
            <p:nvPr/>
          </p:nvSpPr>
          <p:spPr bwMode="auto">
            <a:xfrm>
              <a:off x="5715000" y="2590800"/>
              <a:ext cx="776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 dirty="0" err="1">
                  <a:solidFill>
                    <a:srgbClr val="4F81BD"/>
                  </a:solidFill>
                  <a:latin typeface="Times New Roman" pitchFamily="18" charset="0"/>
                </a:rPr>
                <a:t>a,b,c</a:t>
              </a:r>
              <a:endParaRPr lang="en-US" sz="2400" i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8683" name="Line 27"/>
            <p:cNvSpPr>
              <a:spLocks noChangeShapeType="1"/>
            </p:cNvSpPr>
            <p:nvPr/>
          </p:nvSpPr>
          <p:spPr bwMode="auto">
            <a:xfrm>
              <a:off x="5715000" y="24384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4" name="Text Box 28"/>
            <p:cNvSpPr txBox="1">
              <a:spLocks noChangeArrowheads="1"/>
            </p:cNvSpPr>
            <p:nvPr/>
          </p:nvSpPr>
          <p:spPr bwMode="auto">
            <a:xfrm>
              <a:off x="6324600" y="297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d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82000" y="2057400"/>
            <a:ext cx="2286000" cy="1828800"/>
            <a:chOff x="6858000" y="2057400"/>
            <a:chExt cx="2286000" cy="1828800"/>
          </a:xfrm>
        </p:grpSpPr>
        <p:graphicFrame>
          <p:nvGraphicFramePr>
            <p:cNvPr id="838671" name="Object 15"/>
            <p:cNvGraphicFramePr>
              <a:graphicFrameLocks noChangeAspect="1"/>
            </p:cNvGraphicFramePr>
            <p:nvPr/>
          </p:nvGraphicFramePr>
          <p:xfrm>
            <a:off x="68580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" name="Picture" r:id="rId11" imgW="2743200" imgH="1828800" progId="Word.Picture.8">
                    <p:embed/>
                  </p:oleObj>
                </mc:Choice>
                <mc:Fallback>
                  <p:oleObj name="Picture" r:id="rId11" imgW="2743200" imgH="1828800" progId="Word.Picture.8">
                    <p:embed/>
                    <p:pic>
                      <p:nvPicPr>
                        <p:cNvPr id="83867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74" name="Text Box 18"/>
            <p:cNvSpPr txBox="1">
              <a:spLocks noChangeArrowheads="1"/>
            </p:cNvSpPr>
            <p:nvPr/>
          </p:nvSpPr>
          <p:spPr bwMode="auto">
            <a:xfrm>
              <a:off x="78486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838685" name="Line 29"/>
            <p:cNvSpPr>
              <a:spLocks noChangeShapeType="1"/>
            </p:cNvSpPr>
            <p:nvPr/>
          </p:nvSpPr>
          <p:spPr bwMode="auto">
            <a:xfrm>
              <a:off x="7924800" y="24384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6" name="Line 30"/>
            <p:cNvSpPr>
              <a:spLocks noChangeShapeType="1"/>
            </p:cNvSpPr>
            <p:nvPr/>
          </p:nvSpPr>
          <p:spPr bwMode="auto">
            <a:xfrm>
              <a:off x="7924800" y="3200400"/>
              <a:ext cx="609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7" name="Text Box 31"/>
            <p:cNvSpPr txBox="1">
              <a:spLocks noChangeArrowheads="1"/>
            </p:cNvSpPr>
            <p:nvPr/>
          </p:nvSpPr>
          <p:spPr bwMode="auto">
            <a:xfrm>
              <a:off x="7924800" y="2590800"/>
              <a:ext cx="1004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a,b,c,d</a:t>
              </a:r>
              <a:endParaRPr lang="en-US" sz="2400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57800" y="4038600"/>
            <a:ext cx="2859088" cy="1003300"/>
            <a:chOff x="3733800" y="4038600"/>
            <a:chExt cx="2859088" cy="1003300"/>
          </a:xfrm>
        </p:grpSpPr>
        <p:graphicFrame>
          <p:nvGraphicFramePr>
            <p:cNvPr id="838666" name="Object 10"/>
            <p:cNvGraphicFramePr>
              <a:graphicFrameLocks noChangeAspect="1"/>
            </p:cNvGraphicFramePr>
            <p:nvPr/>
          </p:nvGraphicFramePr>
          <p:xfrm>
            <a:off x="5257800" y="4038600"/>
            <a:ext cx="1335088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Equation" r:id="rId12" imgW="1663560" imgH="1143000" progId="Equation.3">
                    <p:embed/>
                  </p:oleObj>
                </mc:Choice>
                <mc:Fallback>
                  <p:oleObj name="Equation" r:id="rId12" imgW="1663560" imgH="1143000" progId="Equation.3">
                    <p:embed/>
                    <p:pic>
                      <p:nvPicPr>
                        <p:cNvPr id="8386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038600"/>
                          <a:ext cx="1335088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88" name="Rectangle 32"/>
            <p:cNvSpPr>
              <a:spLocks noChangeArrowheads="1"/>
            </p:cNvSpPr>
            <p:nvPr/>
          </p:nvSpPr>
          <p:spPr bwMode="auto">
            <a:xfrm>
              <a:off x="3733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89" name="Rectangle 33"/>
            <p:cNvSpPr>
              <a:spLocks noChangeArrowheads="1"/>
            </p:cNvSpPr>
            <p:nvPr/>
          </p:nvSpPr>
          <p:spPr bwMode="auto">
            <a:xfrm>
              <a:off x="4114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90" name="Freeform 34"/>
            <p:cNvSpPr>
              <a:spLocks/>
            </p:cNvSpPr>
            <p:nvPr/>
          </p:nvSpPr>
          <p:spPr bwMode="auto">
            <a:xfrm>
              <a:off x="3962400" y="4038600"/>
              <a:ext cx="1981200" cy="381000"/>
            </a:xfrm>
            <a:custGeom>
              <a:avLst/>
              <a:gdLst/>
              <a:ahLst/>
              <a:cxnLst>
                <a:cxn ang="0">
                  <a:pos x="1248" y="240"/>
                </a:cxn>
                <a:cxn ang="0">
                  <a:pos x="624" y="0"/>
                </a:cxn>
                <a:cxn ang="0">
                  <a:pos x="0" y="240"/>
                </a:cxn>
              </a:cxnLst>
              <a:rect l="0" t="0" r="r" b="b"/>
              <a:pathLst>
                <a:path w="1248" h="240">
                  <a:moveTo>
                    <a:pt x="1248" y="240"/>
                  </a:moveTo>
                  <a:cubicBezTo>
                    <a:pt x="1040" y="120"/>
                    <a:pt x="832" y="0"/>
                    <a:pt x="624" y="0"/>
                  </a:cubicBezTo>
                  <a:cubicBezTo>
                    <a:pt x="416" y="0"/>
                    <a:pt x="104" y="200"/>
                    <a:pt x="0" y="24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91" name="Freeform 35"/>
            <p:cNvSpPr>
              <a:spLocks/>
            </p:cNvSpPr>
            <p:nvPr/>
          </p:nvSpPr>
          <p:spPr bwMode="auto">
            <a:xfrm>
              <a:off x="4343400" y="4572000"/>
              <a:ext cx="19812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72401" y="4038600"/>
            <a:ext cx="2411413" cy="1003300"/>
            <a:chOff x="6248400" y="4038600"/>
            <a:chExt cx="2411413" cy="1003300"/>
          </a:xfrm>
        </p:grpSpPr>
        <p:graphicFrame>
          <p:nvGraphicFramePr>
            <p:cNvPr id="838668" name="Object 12"/>
            <p:cNvGraphicFramePr>
              <a:graphicFrameLocks noChangeAspect="1"/>
            </p:cNvGraphicFramePr>
            <p:nvPr/>
          </p:nvGraphicFramePr>
          <p:xfrm>
            <a:off x="7467600" y="4038600"/>
            <a:ext cx="11922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name="Equation" r:id="rId14" imgW="1485720" imgH="787320" progId="Equation.3">
                    <p:embed/>
                  </p:oleObj>
                </mc:Choice>
                <mc:Fallback>
                  <p:oleObj name="Equation" r:id="rId14" imgW="1485720" imgH="787320" progId="Equation.3">
                    <p:embed/>
                    <p:pic>
                      <p:nvPicPr>
                        <p:cNvPr id="83866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4038600"/>
                          <a:ext cx="1192213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8692" name="Rectangle 36"/>
            <p:cNvSpPr>
              <a:spLocks noChangeArrowheads="1"/>
            </p:cNvSpPr>
            <p:nvPr/>
          </p:nvSpPr>
          <p:spPr bwMode="auto">
            <a:xfrm>
              <a:off x="62484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693" name="Freeform 37"/>
            <p:cNvSpPr>
              <a:spLocks/>
            </p:cNvSpPr>
            <p:nvPr/>
          </p:nvSpPr>
          <p:spPr bwMode="auto">
            <a:xfrm>
              <a:off x="6477000" y="4572000"/>
              <a:ext cx="19812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869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Single-Linkage Method</a:t>
            </a:r>
          </a:p>
        </p:txBody>
      </p:sp>
      <p:sp>
        <p:nvSpPr>
          <p:cNvPr id="838681" name="Oval 25"/>
          <p:cNvSpPr>
            <a:spLocks noChangeArrowheads="1"/>
          </p:cNvSpPr>
          <p:nvPr/>
        </p:nvSpPr>
        <p:spPr bwMode="auto">
          <a:xfrm>
            <a:off x="7315200" y="4343400"/>
            <a:ext cx="381000" cy="304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594F2E-D852-4963-A0B7-4A128C86627E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FE099923-B05F-4FC5-8CFA-12A15F61DF5B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39683" name="Object 3"/>
          <p:cNvGraphicFramePr>
            <a:graphicFrameLocks noChangeAspect="1"/>
          </p:cNvGraphicFramePr>
          <p:nvPr/>
        </p:nvGraphicFramePr>
        <p:xfrm>
          <a:off x="1524000" y="20574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839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2286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4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b</a:t>
            </a:r>
            <a:endParaRPr lang="en-US" sz="2400">
              <a:solidFill>
                <a:srgbClr val="4F81BD"/>
              </a:solidFill>
              <a:latin typeface="Times New Roman" pitchFamily="18" charset="0"/>
            </a:endParaRP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2590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a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839686" name="Object 6"/>
          <p:cNvGraphicFramePr>
            <a:graphicFrameLocks noChangeAspect="1"/>
          </p:cNvGraphicFramePr>
          <p:nvPr/>
        </p:nvGraphicFramePr>
        <p:xfrm>
          <a:off x="2133601" y="4038600"/>
          <a:ext cx="14779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6" imgW="1841400" imgH="1473120" progId="Equation.3">
                  <p:embed/>
                </p:oleObj>
              </mc:Choice>
              <mc:Fallback>
                <p:oleObj name="Equation" r:id="rId6" imgW="1841400" imgH="1473120" progId="Equation.3">
                  <p:embed/>
                  <p:pic>
                    <p:nvPicPr>
                      <p:cNvPr id="83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038600"/>
                        <a:ext cx="1477963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7" name="Text Box 7"/>
          <p:cNvSpPr txBox="1">
            <a:spLocks noChangeArrowheads="1"/>
          </p:cNvSpPr>
          <p:nvPr/>
        </p:nvSpPr>
        <p:spPr bwMode="auto">
          <a:xfrm>
            <a:off x="5105400" y="53340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Distance Matrix</a:t>
            </a:r>
          </a:p>
        </p:txBody>
      </p:sp>
      <p:sp>
        <p:nvSpPr>
          <p:cNvPr id="839688" name="Text Box 8"/>
          <p:cNvSpPr txBox="1">
            <a:spLocks noChangeArrowheads="1"/>
          </p:cNvSpPr>
          <p:nvPr/>
        </p:nvSpPr>
        <p:spPr bwMode="auto">
          <a:xfrm>
            <a:off x="4953000" y="1600200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Euclidean Distance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95801" y="4038600"/>
            <a:ext cx="1477963" cy="1182688"/>
            <a:chOff x="2971800" y="4038600"/>
            <a:chExt cx="1477963" cy="1182688"/>
          </a:xfrm>
        </p:grpSpPr>
        <p:graphicFrame>
          <p:nvGraphicFramePr>
            <p:cNvPr id="839691" name="Object 11"/>
            <p:cNvGraphicFramePr>
              <a:graphicFrameLocks noChangeAspect="1"/>
            </p:cNvGraphicFramePr>
            <p:nvPr/>
          </p:nvGraphicFramePr>
          <p:xfrm>
            <a:off x="2971800" y="4038600"/>
            <a:ext cx="1477963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Equation" r:id="rId8" imgW="1841400" imgH="1473120" progId="Equation.3">
                    <p:embed/>
                  </p:oleObj>
                </mc:Choice>
                <mc:Fallback>
                  <p:oleObj name="Equation" r:id="rId8" imgW="1841400" imgH="1473120" progId="Equation.3">
                    <p:embed/>
                    <p:pic>
                      <p:nvPicPr>
                        <p:cNvPr id="83969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038600"/>
                          <a:ext cx="1477963" cy="1182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3352800" y="4343400"/>
              <a:ext cx="3810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01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c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04" name="Text Box 24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4F81BD"/>
                </a:solidFill>
                <a:latin typeface="Times New Roman" pitchFamily="18" charset="0"/>
              </a:rPr>
              <a:t>d</a:t>
            </a:r>
            <a:endParaRPr lang="en-US" sz="2400" i="1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86200" y="2057400"/>
            <a:ext cx="2286000" cy="1828800"/>
            <a:chOff x="2362200" y="2057400"/>
            <a:chExt cx="2286000" cy="1828800"/>
          </a:xfrm>
        </p:grpSpPr>
        <p:graphicFrame>
          <p:nvGraphicFramePr>
            <p:cNvPr id="839693" name="Object 13"/>
            <p:cNvGraphicFramePr>
              <a:graphicFrameLocks noChangeAspect="1"/>
            </p:cNvGraphicFramePr>
            <p:nvPr/>
          </p:nvGraphicFramePr>
          <p:xfrm>
            <a:off x="23622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Picture" r:id="rId9" imgW="2743200" imgH="1828800" progId="Word.Picture.8">
                    <p:embed/>
                  </p:oleObj>
                </mc:Choice>
                <mc:Fallback>
                  <p:oleObj name="Picture" r:id="rId9" imgW="2743200" imgH="1828800" progId="Word.Picture.8">
                    <p:embed/>
                    <p:pic>
                      <p:nvPicPr>
                        <p:cNvPr id="83969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34290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(1)</a:t>
              </a:r>
            </a:p>
          </p:txBody>
        </p:sp>
        <p:sp>
          <p:nvSpPr>
            <p:cNvPr id="839700" name="Text Box 20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c</a:t>
              </a:r>
              <a:endParaRPr lang="en-US" sz="2400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9702" name="Text Box 22"/>
            <p:cNvSpPr txBox="1">
              <a:spLocks noChangeArrowheads="1"/>
            </p:cNvSpPr>
            <p:nvPr/>
          </p:nvSpPr>
          <p:spPr bwMode="auto">
            <a:xfrm>
              <a:off x="4038600" y="2971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d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9703" name="Text Box 23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565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</a:t>
              </a:r>
              <a:endParaRPr lang="en-US" sz="2400">
                <a:solidFill>
                  <a:srgbClr val="4F81BD"/>
                </a:solidFill>
                <a:latin typeface="Times New Roman" pitchFamily="18" charset="0"/>
              </a:endParaRPr>
            </a:p>
          </p:txBody>
        </p:sp>
        <p:sp>
          <p:nvSpPr>
            <p:cNvPr id="839706" name="Line 26"/>
            <p:cNvSpPr>
              <a:spLocks noChangeShapeType="1"/>
            </p:cNvSpPr>
            <p:nvPr/>
          </p:nvSpPr>
          <p:spPr bwMode="auto">
            <a:xfrm>
              <a:off x="3429000" y="243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57800" y="4038600"/>
            <a:ext cx="2859088" cy="1003300"/>
            <a:chOff x="3733800" y="4038600"/>
            <a:chExt cx="2859088" cy="1003300"/>
          </a:xfrm>
        </p:grpSpPr>
        <p:graphicFrame>
          <p:nvGraphicFramePr>
            <p:cNvPr id="839690" name="Object 10"/>
            <p:cNvGraphicFramePr>
              <a:graphicFrameLocks noChangeAspect="1"/>
            </p:cNvGraphicFramePr>
            <p:nvPr/>
          </p:nvGraphicFramePr>
          <p:xfrm>
            <a:off x="5257800" y="4038600"/>
            <a:ext cx="1335088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Equation" r:id="rId10" imgW="1663560" imgH="1143000" progId="Equation.3">
                    <p:embed/>
                  </p:oleObj>
                </mc:Choice>
                <mc:Fallback>
                  <p:oleObj name="Equation" r:id="rId10" imgW="1663560" imgH="1143000" progId="Equation.3">
                    <p:embed/>
                    <p:pic>
                      <p:nvPicPr>
                        <p:cNvPr id="83969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4038600"/>
                          <a:ext cx="1335088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12" name="Rectangle 32"/>
            <p:cNvSpPr>
              <a:spLocks noChangeArrowheads="1"/>
            </p:cNvSpPr>
            <p:nvPr/>
          </p:nvSpPr>
          <p:spPr bwMode="auto">
            <a:xfrm>
              <a:off x="3733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3" name="Rectangle 33"/>
            <p:cNvSpPr>
              <a:spLocks noChangeArrowheads="1"/>
            </p:cNvSpPr>
            <p:nvPr/>
          </p:nvSpPr>
          <p:spPr bwMode="auto">
            <a:xfrm>
              <a:off x="4114800" y="4343400"/>
              <a:ext cx="228600" cy="533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4" name="Freeform 34"/>
            <p:cNvSpPr>
              <a:spLocks/>
            </p:cNvSpPr>
            <p:nvPr/>
          </p:nvSpPr>
          <p:spPr bwMode="auto">
            <a:xfrm>
              <a:off x="3962400" y="4038600"/>
              <a:ext cx="1981200" cy="381000"/>
            </a:xfrm>
            <a:custGeom>
              <a:avLst/>
              <a:gdLst/>
              <a:ahLst/>
              <a:cxnLst>
                <a:cxn ang="0">
                  <a:pos x="1248" y="240"/>
                </a:cxn>
                <a:cxn ang="0">
                  <a:pos x="624" y="0"/>
                </a:cxn>
                <a:cxn ang="0">
                  <a:pos x="0" y="240"/>
                </a:cxn>
              </a:cxnLst>
              <a:rect l="0" t="0" r="r" b="b"/>
              <a:pathLst>
                <a:path w="1248" h="240">
                  <a:moveTo>
                    <a:pt x="1248" y="240"/>
                  </a:moveTo>
                  <a:cubicBezTo>
                    <a:pt x="1040" y="120"/>
                    <a:pt x="832" y="0"/>
                    <a:pt x="624" y="0"/>
                  </a:cubicBezTo>
                  <a:cubicBezTo>
                    <a:pt x="416" y="0"/>
                    <a:pt x="104" y="200"/>
                    <a:pt x="0" y="24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5" name="Freeform 35"/>
            <p:cNvSpPr>
              <a:spLocks/>
            </p:cNvSpPr>
            <p:nvPr/>
          </p:nvSpPr>
          <p:spPr bwMode="auto">
            <a:xfrm>
              <a:off x="4343400" y="4572000"/>
              <a:ext cx="19812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91401" y="4038600"/>
            <a:ext cx="2792413" cy="927100"/>
            <a:chOff x="5867400" y="4038600"/>
            <a:chExt cx="2792413" cy="927100"/>
          </a:xfrm>
        </p:grpSpPr>
        <p:graphicFrame>
          <p:nvGraphicFramePr>
            <p:cNvPr id="839692" name="Object 12"/>
            <p:cNvGraphicFramePr>
              <a:graphicFrameLocks noChangeAspect="1"/>
            </p:cNvGraphicFramePr>
            <p:nvPr/>
          </p:nvGraphicFramePr>
          <p:xfrm>
            <a:off x="7467600" y="4038600"/>
            <a:ext cx="1192213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" name="Equation" r:id="rId12" imgW="1485720" imgH="787320" progId="Equation.3">
                    <p:embed/>
                  </p:oleObj>
                </mc:Choice>
                <mc:Fallback>
                  <p:oleObj name="Equation" r:id="rId12" imgW="1485720" imgH="787320" progId="Equation.3">
                    <p:embed/>
                    <p:pic>
                      <p:nvPicPr>
                        <p:cNvPr id="83969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600" y="4038600"/>
                          <a:ext cx="1192213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16" name="Rectangle 36"/>
            <p:cNvSpPr>
              <a:spLocks noChangeArrowheads="1"/>
            </p:cNvSpPr>
            <p:nvPr/>
          </p:nvSpPr>
          <p:spPr bwMode="auto">
            <a:xfrm>
              <a:off x="5867400" y="4343400"/>
              <a:ext cx="685800" cy="228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7" name="Freeform 37"/>
            <p:cNvSpPr>
              <a:spLocks/>
            </p:cNvSpPr>
            <p:nvPr/>
          </p:nvSpPr>
          <p:spPr bwMode="auto">
            <a:xfrm>
              <a:off x="6553200" y="4495800"/>
              <a:ext cx="1752600" cy="4699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288"/>
                </a:cxn>
                <a:cxn ang="0">
                  <a:pos x="1248" y="0"/>
                </a:cxn>
              </a:cxnLst>
              <a:rect l="0" t="0" r="r" b="b"/>
              <a:pathLst>
                <a:path w="1248" h="296">
                  <a:moveTo>
                    <a:pt x="0" y="48"/>
                  </a:moveTo>
                  <a:cubicBezTo>
                    <a:pt x="208" y="172"/>
                    <a:pt x="416" y="296"/>
                    <a:pt x="624" y="288"/>
                  </a:cubicBezTo>
                  <a:cubicBezTo>
                    <a:pt x="832" y="280"/>
                    <a:pt x="1144" y="48"/>
                    <a:pt x="1248" y="0"/>
                  </a:cubicBezTo>
                </a:path>
              </a:pathLst>
            </a:custGeom>
            <a:noFill/>
            <a:ln w="28575" cap="rnd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382000" y="2057400"/>
            <a:ext cx="2286000" cy="1828800"/>
            <a:chOff x="6858000" y="2057400"/>
            <a:chExt cx="2286000" cy="1828800"/>
          </a:xfrm>
        </p:grpSpPr>
        <p:graphicFrame>
          <p:nvGraphicFramePr>
            <p:cNvPr id="839695" name="Object 15"/>
            <p:cNvGraphicFramePr>
              <a:graphicFrameLocks noChangeAspect="1"/>
            </p:cNvGraphicFramePr>
            <p:nvPr/>
          </p:nvGraphicFramePr>
          <p:xfrm>
            <a:off x="6858000" y="2057400"/>
            <a:ext cx="22860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" name="Picture" r:id="rId14" imgW="2743200" imgH="1828800" progId="Word.Picture.8">
                    <p:embed/>
                  </p:oleObj>
                </mc:Choice>
                <mc:Fallback>
                  <p:oleObj name="Picture" r:id="rId14" imgW="2743200" imgH="1828800" progId="Word.Picture.8">
                    <p:embed/>
                    <p:pic>
                      <p:nvPicPr>
                        <p:cNvPr id="83969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2057400"/>
                          <a:ext cx="22860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698" name="Text Box 18"/>
            <p:cNvSpPr txBox="1">
              <a:spLocks noChangeArrowheads="1"/>
            </p:cNvSpPr>
            <p:nvPr/>
          </p:nvSpPr>
          <p:spPr bwMode="auto">
            <a:xfrm>
              <a:off x="7848600" y="34290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</a:rPr>
                <a:t>(3)</a:t>
              </a:r>
            </a:p>
          </p:txBody>
        </p:sp>
        <p:sp>
          <p:nvSpPr>
            <p:cNvPr id="839709" name="Line 29"/>
            <p:cNvSpPr>
              <a:spLocks noChangeShapeType="1"/>
            </p:cNvSpPr>
            <p:nvPr/>
          </p:nvSpPr>
          <p:spPr bwMode="auto">
            <a:xfrm>
              <a:off x="7924800" y="24384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0" name="Line 30"/>
            <p:cNvSpPr>
              <a:spLocks noChangeShapeType="1"/>
            </p:cNvSpPr>
            <p:nvPr/>
          </p:nvSpPr>
          <p:spPr bwMode="auto">
            <a:xfrm>
              <a:off x="7924800" y="3200400"/>
              <a:ext cx="609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711" name="Text Box 31"/>
            <p:cNvSpPr txBox="1">
              <a:spLocks noChangeArrowheads="1"/>
            </p:cNvSpPr>
            <p:nvPr/>
          </p:nvSpPr>
          <p:spPr bwMode="auto">
            <a:xfrm>
              <a:off x="7924800" y="2590800"/>
              <a:ext cx="1004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4F81BD"/>
                  </a:solidFill>
                  <a:latin typeface="Times New Roman" pitchFamily="18" charset="0"/>
                </a:rPr>
                <a:t>a,b,c,d</a:t>
              </a:r>
              <a:endParaRPr lang="en-US" sz="2400" i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39719" name="Line 39"/>
            <p:cNvSpPr>
              <a:spLocks noChangeShapeType="1"/>
            </p:cNvSpPr>
            <p:nvPr/>
          </p:nvSpPr>
          <p:spPr bwMode="auto">
            <a:xfrm>
              <a:off x="7924800" y="2438400"/>
              <a:ext cx="609600" cy="762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3972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Complete-Linkage Method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172200" y="2057400"/>
            <a:ext cx="2286000" cy="2819400"/>
            <a:chOff x="4648200" y="2057400"/>
            <a:chExt cx="22860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4648200" y="2057400"/>
              <a:ext cx="2286000" cy="1870075"/>
              <a:chOff x="4648200" y="2057400"/>
              <a:chExt cx="2286000" cy="1870075"/>
            </a:xfrm>
          </p:grpSpPr>
          <p:graphicFrame>
            <p:nvGraphicFramePr>
              <p:cNvPr id="839694" name="Object 14"/>
              <p:cNvGraphicFramePr>
                <a:graphicFrameLocks noChangeAspect="1"/>
              </p:cNvGraphicFramePr>
              <p:nvPr/>
            </p:nvGraphicFramePr>
            <p:xfrm>
              <a:off x="4648200" y="2057400"/>
              <a:ext cx="2286000" cy="152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1" name="Picture" r:id="rId15" imgW="2743200" imgH="1828800" progId="Word.Picture.8">
                      <p:embed/>
                    </p:oleObj>
                  </mc:Choice>
                  <mc:Fallback>
                    <p:oleObj name="Picture" r:id="rId15" imgW="2743200" imgH="1828800" progId="Word.Picture.8">
                      <p:embed/>
                      <p:pic>
                        <p:nvPicPr>
                          <p:cNvPr id="839694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8200" y="2057400"/>
                            <a:ext cx="2286000" cy="152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9697" name="Text Box 17"/>
              <p:cNvSpPr txBox="1">
                <a:spLocks noChangeArrowheads="1"/>
              </p:cNvSpPr>
              <p:nvPr/>
            </p:nvSpPr>
            <p:spPr bwMode="auto">
              <a:xfrm>
                <a:off x="5699125" y="3470275"/>
                <a:ext cx="5397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prstClr val="black"/>
                    </a:solidFill>
                    <a:latin typeface="Times New Roman" pitchFamily="18" charset="0"/>
                  </a:rPr>
                  <a:t>(2)</a:t>
                </a:r>
              </a:p>
            </p:txBody>
          </p:sp>
          <p:sp>
            <p:nvSpPr>
              <p:cNvPr id="839699" name="Text Box 19"/>
              <p:cNvSpPr txBox="1">
                <a:spLocks noChangeArrowheads="1"/>
              </p:cNvSpPr>
              <p:nvPr/>
            </p:nvSpPr>
            <p:spPr bwMode="auto">
              <a:xfrm>
                <a:off x="5791200" y="2362200"/>
                <a:ext cx="565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1">
                    <a:solidFill>
                      <a:srgbClr val="4F81BD"/>
                    </a:solidFill>
                    <a:latin typeface="Times New Roman" pitchFamily="18" charset="0"/>
                  </a:rPr>
                  <a:t>a,b</a:t>
                </a:r>
                <a:endParaRPr lang="en-US" sz="2400" i="1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707" name="Line 27"/>
              <p:cNvSpPr>
                <a:spLocks noChangeShapeType="1"/>
              </p:cNvSpPr>
              <p:nvPr/>
            </p:nvSpPr>
            <p:spPr bwMode="auto">
              <a:xfrm>
                <a:off x="5715000" y="24384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9708" name="Text Box 28"/>
              <p:cNvSpPr txBox="1">
                <a:spLocks noChangeArrowheads="1"/>
              </p:cNvSpPr>
              <p:nvPr/>
            </p:nvSpPr>
            <p:spPr bwMode="auto">
              <a:xfrm>
                <a:off x="5715000" y="2819400"/>
                <a:ext cx="5476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1">
                    <a:solidFill>
                      <a:srgbClr val="4F81BD"/>
                    </a:solidFill>
                    <a:latin typeface="Times New Roman" pitchFamily="18" charset="0"/>
                  </a:rPr>
                  <a:t>c,d</a:t>
                </a:r>
                <a:endParaRPr lang="en-US" sz="2400">
                  <a:solidFill>
                    <a:srgbClr val="4F81B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718" name="Line 38"/>
              <p:cNvSpPr>
                <a:spLocks noChangeShapeType="1"/>
              </p:cNvSpPr>
              <p:nvPr/>
            </p:nvSpPr>
            <p:spPr bwMode="auto">
              <a:xfrm>
                <a:off x="5791200" y="3200400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39705" name="Oval 25"/>
            <p:cNvSpPr>
              <a:spLocks noChangeArrowheads="1"/>
            </p:cNvSpPr>
            <p:nvPr/>
          </p:nvSpPr>
          <p:spPr bwMode="auto">
            <a:xfrm>
              <a:off x="6172200" y="4572000"/>
              <a:ext cx="381000" cy="3048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EC8BA-39F6-4475-AA26-A73DAB03373A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  <p:extLst>
      <p:ext uri="{BB962C8B-B14F-4D97-AF65-F5344CB8AC3E}">
        <p14:creationId xmlns:p14="http://schemas.microsoft.com/office/powerpoint/2010/main" val="4700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E87-46C9-4A12-B461-FBEA66F0EEF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40707" name="Object 3"/>
          <p:cNvGraphicFramePr>
            <a:graphicFrameLocks noChangeAspect="1"/>
          </p:cNvGraphicFramePr>
          <p:nvPr/>
        </p:nvGraphicFramePr>
        <p:xfrm>
          <a:off x="2133600" y="20574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840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74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08" name="Object 4"/>
          <p:cNvGraphicFramePr>
            <a:graphicFrameLocks noChangeAspect="1"/>
          </p:cNvGraphicFramePr>
          <p:nvPr/>
        </p:nvGraphicFramePr>
        <p:xfrm>
          <a:off x="5715000" y="2057400"/>
          <a:ext cx="4953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icture" r:id="rId6" imgW="2743200" imgH="1828800" progId="Word.Picture.8">
                  <p:embed/>
                </p:oleObj>
              </mc:Choice>
              <mc:Fallback>
                <p:oleObj name="Picture" r:id="rId6" imgW="2743200" imgH="1828800" progId="Word.Picture.8">
                  <p:embed/>
                  <p:pic>
                    <p:nvPicPr>
                      <p:cNvPr id="840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49530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09" name="Line 5"/>
          <p:cNvSpPr>
            <a:spLocks noChangeShapeType="1"/>
          </p:cNvSpPr>
          <p:nvPr/>
        </p:nvSpPr>
        <p:spPr bwMode="auto">
          <a:xfrm>
            <a:off x="5715000" y="2743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57912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40711" name="Text Box 7"/>
          <p:cNvSpPr txBox="1">
            <a:spLocks noChangeArrowheads="1"/>
          </p:cNvSpPr>
          <p:nvPr/>
        </p:nvSpPr>
        <p:spPr bwMode="auto">
          <a:xfrm>
            <a:off x="57912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40712" name="Text Box 8"/>
          <p:cNvSpPr txBox="1">
            <a:spLocks noChangeArrowheads="1"/>
          </p:cNvSpPr>
          <p:nvPr/>
        </p:nvSpPr>
        <p:spPr bwMode="auto">
          <a:xfrm>
            <a:off x="57912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0713" name="Text Box 9"/>
          <p:cNvSpPr txBox="1">
            <a:spLocks noChangeArrowheads="1"/>
          </p:cNvSpPr>
          <p:nvPr/>
        </p:nvSpPr>
        <p:spPr bwMode="auto">
          <a:xfrm>
            <a:off x="5775325" y="2479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40714" name="Text Box 10"/>
          <p:cNvSpPr txBox="1">
            <a:spLocks noChangeArrowheads="1"/>
          </p:cNvSpPr>
          <p:nvPr/>
        </p:nvSpPr>
        <p:spPr bwMode="auto">
          <a:xfrm>
            <a:off x="3124201" y="1600201"/>
            <a:ext cx="2079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Single-Linkage</a:t>
            </a:r>
          </a:p>
        </p:txBody>
      </p:sp>
      <p:sp>
        <p:nvSpPr>
          <p:cNvPr id="840715" name="Text Box 11"/>
          <p:cNvSpPr txBox="1">
            <a:spLocks noChangeArrowheads="1"/>
          </p:cNvSpPr>
          <p:nvPr/>
        </p:nvSpPr>
        <p:spPr bwMode="auto">
          <a:xfrm>
            <a:off x="6629400" y="1600201"/>
            <a:ext cx="2488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Complete-Linkage</a:t>
            </a:r>
          </a:p>
        </p:txBody>
      </p:sp>
      <p:sp>
        <p:nvSpPr>
          <p:cNvPr id="840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Dendrograms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C80618-06E8-4EE8-8724-4B69FC9BC883}"/>
              </a:ext>
            </a:extLst>
          </p:cNvPr>
          <p:cNvSpPr/>
          <p:nvPr/>
        </p:nvSpPr>
        <p:spPr>
          <a:xfrm>
            <a:off x="486545" y="6417875"/>
            <a:ext cx="463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 and Eric Xing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5E29-83D3-46C0-9765-B30F4AC7DC9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Another Example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2057400"/>
            <a:ext cx="403066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1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338" y="2057400"/>
            <a:ext cx="40306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D7C6F3-1D1F-4E7B-B13E-3D163D948CB9}"/>
                  </a:ext>
                </a:extLst>
              </p14:cNvPr>
              <p14:cNvContentPartPr/>
              <p14:nvPr/>
            </p14:nvContentPartPr>
            <p14:xfrm>
              <a:off x="1864440" y="2761560"/>
              <a:ext cx="8289720" cy="206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D7C6F3-1D1F-4E7B-B13E-3D163D948C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5080" y="2752200"/>
                <a:ext cx="8308440" cy="2087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93ED502-B156-4627-8CBA-543C87908B3B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Single vs. Complete Linkage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68049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Shape of clusters		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Single-linkage 		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llows anisotropic and 	   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			non-convex shapes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Complete-linkage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	assumes isotopic, convex        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			shapes</a:t>
            </a: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 l="3572" t="4085" r="3572" b="4085"/>
          <a:stretch>
            <a:fillRect/>
          </a:stretch>
        </p:blipFill>
        <p:spPr bwMode="auto">
          <a:xfrm>
            <a:off x="4572001" y="4343401"/>
            <a:ext cx="26892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93282" y="5334000"/>
            <a:ext cx="457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9E3928-38BC-4575-9414-1D7A5E4A64A0}"/>
                  </a:ext>
                </a:extLst>
              </p14:cNvPr>
              <p14:cNvContentPartPr/>
              <p14:nvPr/>
            </p14:nvContentPartPr>
            <p14:xfrm>
              <a:off x="9217800" y="4447080"/>
              <a:ext cx="1146960" cy="116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9E3928-38BC-4575-9414-1D7A5E4A64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8440" y="4437720"/>
                <a:ext cx="1165680" cy="1182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79BEE63-C7C9-4094-9939-97ACABB52402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MNIST digit autoencoder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97AE8-2EF9-41E0-B692-477B3E31E1CD}"/>
              </a:ext>
            </a:extLst>
          </p:cNvPr>
          <p:cNvGrpSpPr/>
          <p:nvPr/>
        </p:nvGrpSpPr>
        <p:grpSpPr>
          <a:xfrm>
            <a:off x="6359470" y="1708723"/>
            <a:ext cx="4281286" cy="4208437"/>
            <a:chOff x="5244527" y="2200564"/>
            <a:chExt cx="4281286" cy="4208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22D73-956E-4260-8BBB-F762DF5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4B4C-BF8F-4FD4-AB67-0EB7A4FB755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504E25-21A3-484E-A3A8-C0639B581391}"/>
              </a:ext>
            </a:extLst>
          </p:cNvPr>
          <p:cNvSpPr txBox="1"/>
          <p:nvPr/>
        </p:nvSpPr>
        <p:spPr>
          <a:xfrm>
            <a:off x="5809899" y="6437774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Image result for mnist dataset">
            <a:extLst>
              <a:ext uri="{FF2B5EF4-FFF2-40B4-BE49-F238E27FC236}">
                <a16:creationId xmlns:a16="http://schemas.microsoft.com/office/drawing/2014/main" id="{901BEF66-A54C-4E7E-8B28-955C77A1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01" y="2063042"/>
            <a:ext cx="4105604" cy="32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9D1211-D34E-44ED-A4BE-A421683E90C9}"/>
                  </a:ext>
                </a:extLst>
              </p14:cNvPr>
              <p14:cNvContentPartPr/>
              <p14:nvPr/>
            </p14:nvContentPartPr>
            <p14:xfrm>
              <a:off x="5774760" y="489240"/>
              <a:ext cx="5806800" cy="5310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9D1211-D34E-44ED-A4BE-A421683E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5400" y="479880"/>
                <a:ext cx="5825520" cy="53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98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3367E1C-6317-4ECE-BD7B-7956BD0780A6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All hierarchical clustering methods need to compute similarity of all pairs of </a:t>
            </a:r>
            <a:r>
              <a:rPr lang="en-US" sz="2400" i="1" dirty="0"/>
              <a:t>n</a:t>
            </a:r>
            <a:r>
              <a:rPr lang="en-US" sz="2400" dirty="0"/>
              <a:t> individual instances which is O(n</a:t>
            </a:r>
            <a:r>
              <a:rPr lang="en-US" sz="2400" baseline="30000" dirty="0"/>
              <a:t>2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/>
              <a:t>At each iteration, </a:t>
            </a:r>
          </a:p>
          <a:p>
            <a:pPr lvl="1"/>
            <a:r>
              <a:rPr lang="en-US" sz="2000" dirty="0"/>
              <a:t>Sort similarities to find largest one O(n</a:t>
            </a:r>
            <a:r>
              <a:rPr lang="en-US" sz="2000" baseline="30000" dirty="0"/>
              <a:t>2</a:t>
            </a:r>
            <a:r>
              <a:rPr lang="en-US" sz="2000" dirty="0"/>
              <a:t>log n).</a:t>
            </a:r>
          </a:p>
          <a:p>
            <a:pPr lvl="1"/>
            <a:r>
              <a:rPr lang="en-US" sz="2000" dirty="0"/>
              <a:t>Update similarity between merged cluster and other clusters.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	Computing similarity to each other cluster can be done in constant 	time.</a:t>
            </a:r>
          </a:p>
          <a:p>
            <a:endParaRPr lang="en-US" sz="2400" dirty="0"/>
          </a:p>
          <a:p>
            <a:r>
              <a:rPr lang="en-US" sz="2400" dirty="0"/>
              <a:t>So we get O(n</a:t>
            </a:r>
            <a:r>
              <a:rPr lang="en-US" sz="2400" baseline="30000" dirty="0"/>
              <a:t>2</a:t>
            </a:r>
            <a:r>
              <a:rPr lang="en-US" sz="2400" dirty="0"/>
              <a:t> log n) or O(n</a:t>
            </a:r>
            <a:r>
              <a:rPr lang="en-US" sz="2400" baseline="30000" dirty="0"/>
              <a:t>3</a:t>
            </a:r>
            <a:r>
              <a:rPr lang="en-US" sz="2400" dirty="0"/>
              <a:t>) (if naïvely implemented)</a:t>
            </a:r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D2BAA-60FD-4912-83C5-58047F0320CB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FB51EA96-8717-4394-8243-B59C636A3A40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Partitioning Algorithms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Partitioning method: Construct a partition of </a:t>
            </a:r>
            <a:r>
              <a:rPr lang="en-US" sz="2800" i="1" dirty="0"/>
              <a:t>N</a:t>
            </a:r>
            <a:r>
              <a:rPr lang="en-US" sz="2800" dirty="0"/>
              <a:t> objects into a set of </a:t>
            </a:r>
            <a:r>
              <a:rPr lang="en-US" sz="2800" i="1" dirty="0"/>
              <a:t>K</a:t>
            </a:r>
            <a:r>
              <a:rPr lang="en-US" sz="2800" dirty="0"/>
              <a:t> clusters</a:t>
            </a:r>
          </a:p>
          <a:p>
            <a:endParaRPr lang="en-US" sz="2800" dirty="0"/>
          </a:p>
          <a:p>
            <a:r>
              <a:rPr lang="en-US" sz="2800" dirty="0"/>
              <a:t>Given: a set of objects and the number </a:t>
            </a:r>
            <a:r>
              <a:rPr lang="en-US" sz="2800" i="1" dirty="0"/>
              <a:t>K</a:t>
            </a:r>
          </a:p>
          <a:p>
            <a:endParaRPr lang="en-US" sz="2800" dirty="0"/>
          </a:p>
          <a:p>
            <a:r>
              <a:rPr lang="en-US" sz="2800" dirty="0"/>
              <a:t>Find: a partition of </a:t>
            </a:r>
            <a:r>
              <a:rPr lang="en-US" sz="2800" i="1" dirty="0"/>
              <a:t>K</a:t>
            </a:r>
            <a:r>
              <a:rPr lang="en-US" sz="2800" dirty="0"/>
              <a:t> clusters that optimizes the chosen partitioning criterion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Globally optimal: exhaustively enumerate all partitions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Effective heuristic method: K-means algorithm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1D313B-6EF6-45D6-B9B1-3C9219612640}"/>
                  </a:ext>
                </a:extLst>
              </p14:cNvPr>
              <p14:cNvContentPartPr/>
              <p14:nvPr/>
            </p14:nvContentPartPr>
            <p14:xfrm>
              <a:off x="822960" y="1501920"/>
              <a:ext cx="10498320" cy="4449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1D313B-6EF6-45D6-B9B1-3C9219612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00" y="1492560"/>
                <a:ext cx="10517040" cy="4467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88E45B8-6B54-4E81-8E3F-153DD81A63C9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84018242-A4F0-45A2-820D-B679C57A2A96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4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4325" y="1371600"/>
                <a:ext cx="9934514" cy="5211762"/>
              </a:xfrm>
            </p:spPr>
            <p:txBody>
              <a:bodyPr>
                <a:normAutofit fontScale="77500" lnSpcReduction="20000"/>
              </a:bodyPr>
              <a:lstStyle/>
              <a:p>
                <a:pPr marL="419100" indent="-419100">
                  <a:buNone/>
                </a:pPr>
                <a:r>
                  <a:rPr lang="en-US" sz="3800" b="1" dirty="0"/>
                  <a:t>Algorithm</a:t>
                </a:r>
                <a:endParaRPr lang="en-US" sz="3800" dirty="0"/>
              </a:p>
              <a:p>
                <a:pPr marL="419100" indent="-419100">
                  <a:buNone/>
                </a:pPr>
                <a:endParaRPr lang="en-US" sz="8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Input</a:t>
                </a:r>
                <a:r>
                  <a:rPr lang="en-US" dirty="0"/>
                  <a:t> – Data,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Desired number of clusters, </a:t>
                </a:r>
                <a:r>
                  <a:rPr lang="en-US" i="1" dirty="0"/>
                  <a:t>K</a:t>
                </a:r>
              </a:p>
              <a:p>
                <a:pPr marL="419100" indent="-419100">
                  <a:buNone/>
                </a:pPr>
                <a:endParaRPr lang="en-US" sz="13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Initialize</a:t>
                </a:r>
                <a:r>
                  <a:rPr lang="en-US" dirty="0"/>
                  <a:t> – the </a:t>
                </a:r>
                <a:r>
                  <a:rPr lang="en-US" i="1" dirty="0"/>
                  <a:t>K </a:t>
                </a:r>
                <a:r>
                  <a:rPr lang="en-US" dirty="0"/>
                  <a:t>cluster centers (randomly if necessary)</a:t>
                </a:r>
              </a:p>
              <a:p>
                <a:pPr marL="419100" indent="-419100">
                  <a:buNone/>
                </a:pPr>
                <a:endParaRPr lang="en-US" sz="13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Iterate – </a:t>
                </a:r>
              </a:p>
              <a:p>
                <a:pPr marL="419100" indent="-419100">
                  <a:buNone/>
                </a:pPr>
                <a:endParaRPr lang="en-US" sz="1300" dirty="0"/>
              </a:p>
              <a:p>
                <a:pPr marL="419100" indent="-419100">
                  <a:buFont typeface="Wingdings" pitchFamily="2" charset="2"/>
                  <a:buAutoNum type="arabicPeriod"/>
                </a:pPr>
                <a:r>
                  <a:rPr lang="en-US" dirty="0"/>
                  <a:t>Assign points to the nearest cluster centers</a:t>
                </a:r>
              </a:p>
              <a:p>
                <a:pPr marL="419100" indent="-419100">
                  <a:buFont typeface="Wingdings" pitchFamily="2" charset="2"/>
                  <a:buAutoNum type="arabicPeriod"/>
                </a:pPr>
                <a:endParaRPr lang="en-US" sz="2600" dirty="0"/>
              </a:p>
              <a:p>
                <a:pPr marL="419100" indent="-419100">
                  <a:buFont typeface="Wingdings" pitchFamily="2" charset="2"/>
                  <a:buAutoNum type="arabicPeriod"/>
                </a:pPr>
                <a:r>
                  <a:rPr lang="en-US" dirty="0"/>
                  <a:t>Re-estimate the </a:t>
                </a:r>
                <a:r>
                  <a:rPr lang="en-US" i="1" dirty="0"/>
                  <a:t>K </a:t>
                </a:r>
                <a:r>
                  <a:rPr lang="en-US" dirty="0"/>
                  <a:t>cluster centers (aka the </a:t>
                </a:r>
                <a:r>
                  <a:rPr lang="en-US" dirty="0">
                    <a:solidFill>
                      <a:srgbClr val="3366FF"/>
                    </a:solidFill>
                  </a:rPr>
                  <a:t>centroid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3366FF"/>
                    </a:solidFill>
                  </a:rPr>
                  <a:t>mean</a:t>
                </a:r>
                <a:r>
                  <a:rPr lang="en-US" dirty="0"/>
                  <a:t>), by assuming the memberships found above are correct.</a:t>
                </a:r>
                <a:endParaRPr lang="en-US" sz="2600" dirty="0"/>
              </a:p>
              <a:p>
                <a:pPr marL="419100" indent="-419100">
                  <a:buFont typeface="Wingdings" pitchFamily="2" charset="2"/>
                  <a:buAutoNum type="arabicPeriod"/>
                </a:pPr>
                <a:endParaRPr lang="en-US" sz="2600" dirty="0"/>
              </a:p>
              <a:p>
                <a:pPr marL="419100" indent="-41910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Termination –</a:t>
                </a:r>
                <a:r>
                  <a:rPr lang="en-US" dirty="0"/>
                  <a:t> </a:t>
                </a:r>
              </a:p>
              <a:p>
                <a:pPr marL="419100" indent="-419100">
                  <a:buNone/>
                </a:pPr>
                <a:r>
                  <a:rPr lang="en-US" dirty="0"/>
                  <a:t>	If none of the</a:t>
                </a:r>
                <a:r>
                  <a:rPr lang="en-US" i="1" dirty="0"/>
                  <a:t> </a:t>
                </a:r>
                <a:r>
                  <a:rPr lang="en-US" dirty="0"/>
                  <a:t>objects changed membership in the last iteration, exit. Otherwise go to 1.</a:t>
                </a:r>
              </a:p>
              <a:p>
                <a:pPr marL="419100" indent="-419100"/>
                <a:endParaRPr lang="en-US" sz="2300" dirty="0"/>
              </a:p>
            </p:txBody>
          </p:sp>
        </mc:Choice>
        <mc:Fallback>
          <p:sp>
            <p:nvSpPr>
              <p:cNvPr id="84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325" y="1371600"/>
                <a:ext cx="9934514" cy="5211762"/>
              </a:xfrm>
              <a:blipFill>
                <a:blip r:embed="rId3"/>
                <a:stretch>
                  <a:fillRect l="-1288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211630-1A0C-4EA9-928E-D0421BD6CEDA}"/>
                  </a:ext>
                </a:extLst>
              </p14:cNvPr>
              <p14:cNvContentPartPr/>
              <p14:nvPr/>
            </p14:nvContentPartPr>
            <p14:xfrm>
              <a:off x="555120" y="2230920"/>
              <a:ext cx="6571080" cy="409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211630-1A0C-4EA9-928E-D0421BD6CE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760" y="2221560"/>
                <a:ext cx="6589800" cy="4112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916DABA-658C-4284-AA8B-4C96AB236E21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95E4-04BD-4045-AF15-23935D38F3B8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1</a:t>
            </a:r>
          </a:p>
        </p:txBody>
      </p:sp>
      <p:pic>
        <p:nvPicPr>
          <p:cNvPr id="845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789" y="16002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0800000">
            <a:off x="3276600" y="2057400"/>
            <a:ext cx="28956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3886200"/>
            <a:ext cx="2895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62500" y="4305300"/>
            <a:ext cx="18288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6400" y="2286001"/>
            <a:ext cx="1263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/>
              </a:rPr>
              <a:t>Voronoi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</a:rPr>
              <a:t>diagram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D2678F-234B-4333-9EE3-7F504A185E68}"/>
                  </a:ext>
                </a:extLst>
              </p14:cNvPr>
              <p14:cNvContentPartPr/>
              <p14:nvPr/>
            </p14:nvContentPartPr>
            <p14:xfrm>
              <a:off x="4099680" y="1842840"/>
              <a:ext cx="27000" cy="1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D2678F-234B-4333-9EE3-7F504A185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0320" y="1833480"/>
                <a:ext cx="4572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2412745-E76B-4DD7-B3BD-554AF2596A4D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E286-4D3E-4A40-937A-EFAE957D63EB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2</a:t>
            </a:r>
          </a:p>
        </p:txBody>
      </p:sp>
      <p:pic>
        <p:nvPicPr>
          <p:cNvPr id="847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4" y="1552576"/>
            <a:ext cx="63912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C88F54-7658-4AE0-988E-80EBEA34DF4E}"/>
                  </a:ext>
                </a:extLst>
              </p14:cNvPr>
              <p14:cNvContentPartPr/>
              <p14:nvPr/>
            </p14:nvContentPartPr>
            <p14:xfrm>
              <a:off x="3455640" y="1832400"/>
              <a:ext cx="5024520" cy="291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C88F54-7658-4AE0-988E-80EBEA34DF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6280" y="1823040"/>
                <a:ext cx="5043240" cy="29307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236729A-00D3-45B4-AE7C-9F95569C4A28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B066-C413-4725-AA5F-FA3817671791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4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3</a:t>
            </a:r>
          </a:p>
        </p:txBody>
      </p:sp>
      <p:pic>
        <p:nvPicPr>
          <p:cNvPr id="849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1581150"/>
            <a:ext cx="64198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>
          <a:xfrm rot="16200000" flipV="1">
            <a:off x="3884108" y="1790700"/>
            <a:ext cx="17526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722308" y="4229100"/>
            <a:ext cx="22860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22408" y="3429000"/>
            <a:ext cx="3505200" cy="21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61BB569-2402-4F8D-9313-2B717A2BE9DF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535A-3E2E-4F49-BE75-79457A03DFD2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4</a:t>
            </a:r>
          </a:p>
        </p:txBody>
      </p:sp>
      <p:pic>
        <p:nvPicPr>
          <p:cNvPr id="851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524000"/>
            <a:ext cx="6438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884108" y="1790700"/>
            <a:ext cx="175260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722308" y="4229100"/>
            <a:ext cx="22860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2408" y="3429000"/>
            <a:ext cx="3505200" cy="21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5F49ACE-DD9D-4346-89BD-B31AEC583D2D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5301-4647-4BE6-99CA-FD0D0A035041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K-means Clustering: Step 5</a:t>
            </a:r>
          </a:p>
        </p:txBody>
      </p:sp>
      <p:pic>
        <p:nvPicPr>
          <p:cNvPr id="854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15240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V="1">
            <a:off x="4056604" y="1963196"/>
            <a:ext cx="1752600" cy="1179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551904" y="4399504"/>
            <a:ext cx="2362200" cy="421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22408" y="3429000"/>
            <a:ext cx="3505200" cy="21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13714" y="554039"/>
            <a:ext cx="9525" cy="1587"/>
          </a:xfrm>
          <a:custGeom>
            <a:avLst/>
            <a:gdLst>
              <a:gd name="T0" fmla="+- 0 18331 18306"/>
              <a:gd name="T1" fmla="*/ T0 w 26"/>
              <a:gd name="T2" fmla="+- 0 1538 1538"/>
              <a:gd name="T3" fmla="*/ 1538 h 1"/>
              <a:gd name="T4" fmla="+- 0 18323 18306"/>
              <a:gd name="T5" fmla="*/ T4 w 26"/>
              <a:gd name="T6" fmla="+- 0 1538 1538"/>
              <a:gd name="T7" fmla="*/ 1538 h 1"/>
              <a:gd name="T8" fmla="+- 0 18314 18306"/>
              <a:gd name="T9" fmla="*/ T8 w 26"/>
              <a:gd name="T10" fmla="+- 0 1538 1538"/>
              <a:gd name="T11" fmla="*/ 1538 h 1"/>
              <a:gd name="T12" fmla="+- 0 18306 18306"/>
              <a:gd name="T13" fmla="*/ T12 w 26"/>
              <a:gd name="T14" fmla="+- 0 1538 1538"/>
              <a:gd name="T15" fmla="*/ 153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6" h="1" extrusionOk="0">
                <a:moveTo>
                  <a:pt x="25" y="0"/>
                </a:moveTo>
                <a:cubicBezTo>
                  <a:pt x="17" y="0"/>
                  <a:pt x="8" y="0"/>
                  <a:pt x="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E9932-ADD8-4838-BE54-BF81ED6387F4}"/>
              </a:ext>
            </a:extLst>
          </p:cNvPr>
          <p:cNvSpPr/>
          <p:nvPr/>
        </p:nvSpPr>
        <p:spPr>
          <a:xfrm>
            <a:off x="486545" y="6417875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Eric 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9" y="1016860"/>
            <a:ext cx="8229600" cy="591146"/>
          </a:xfrm>
        </p:spPr>
        <p:txBody>
          <a:bodyPr>
            <a:normAutofit/>
          </a:bodyPr>
          <a:lstStyle/>
          <a:p>
            <a:r>
              <a:rPr lang="en-US" dirty="0"/>
              <a:t>Optimization recipe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6F15CF-8029-4B5C-9B62-BD62E7C96E88}"/>
                  </a:ext>
                </a:extLst>
              </p14:cNvPr>
              <p14:cNvContentPartPr/>
              <p14:nvPr/>
            </p14:nvContentPartPr>
            <p14:xfrm>
              <a:off x="1087200" y="1698120"/>
              <a:ext cx="4719600" cy="1439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6F15CF-8029-4B5C-9B62-BD62E7C96E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840" y="1688760"/>
                <a:ext cx="4738320" cy="1458360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7890B965-6D61-4663-8F90-37DEAAE12D55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08615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9" y="1016860"/>
            <a:ext cx="8229600" cy="591146"/>
          </a:xfrm>
        </p:spPr>
        <p:txBody>
          <a:bodyPr>
            <a:normAutofit/>
          </a:bodyPr>
          <a:lstStyle/>
          <a:p>
            <a:r>
              <a:rPr lang="en-US" dirty="0"/>
              <a:t>Question: Which of these partitions is “better”?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549589" y="2884449"/>
            <a:ext cx="685800" cy="1000726"/>
            <a:chOff x="5943600" y="2123474"/>
            <a:chExt cx="685800" cy="1000726"/>
          </a:xfrm>
        </p:grpSpPr>
        <p:sp>
          <p:nvSpPr>
            <p:cNvPr id="8" name="Oval 7"/>
            <p:cNvSpPr/>
            <p:nvPr/>
          </p:nvSpPr>
          <p:spPr>
            <a:xfrm>
              <a:off x="64008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19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44768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248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43600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436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77000" y="2514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4770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2895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096000" y="2971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69283" y="2687225"/>
            <a:ext cx="838200" cy="802606"/>
            <a:chOff x="1504188" y="2169194"/>
            <a:chExt cx="838200" cy="802606"/>
          </a:xfrm>
        </p:grpSpPr>
        <p:sp>
          <p:nvSpPr>
            <p:cNvPr id="5" name="Oval 4"/>
            <p:cNvSpPr/>
            <p:nvPr/>
          </p:nvSpPr>
          <p:spPr>
            <a:xfrm>
              <a:off x="19050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48256" y="2514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24456" y="2819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89988" y="216919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05356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08988" y="2398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504188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504188" y="25511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37588" y="2322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08988" y="2703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588" y="2779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64811" y="4707559"/>
            <a:ext cx="922020" cy="763473"/>
            <a:chOff x="2299716" y="4189527"/>
            <a:chExt cx="922020" cy="763473"/>
          </a:xfrm>
        </p:grpSpPr>
        <p:sp>
          <p:nvSpPr>
            <p:cNvPr id="18" name="Oval 17"/>
            <p:cNvSpPr/>
            <p:nvPr/>
          </p:nvSpPr>
          <p:spPr>
            <a:xfrm>
              <a:off x="2833116" y="480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85516" y="4189527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00884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04516" y="4419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99716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997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33116" y="4342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331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604516" y="4723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52116" y="4800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42032" y="457918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069336" y="45767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865423" y="2201598"/>
            <a:ext cx="3970377" cy="386302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879093" y="2884449"/>
            <a:ext cx="685800" cy="1000726"/>
            <a:chOff x="5943600" y="2123474"/>
            <a:chExt cx="685800" cy="1000726"/>
          </a:xfrm>
        </p:grpSpPr>
        <p:sp>
          <p:nvSpPr>
            <p:cNvPr id="48" name="Oval 47"/>
            <p:cNvSpPr/>
            <p:nvPr/>
          </p:nvSpPr>
          <p:spPr>
            <a:xfrm>
              <a:off x="64008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19800" y="212347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144768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248400" y="2590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77000" y="2514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770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248400" y="2895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096000" y="2971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98787" y="2687225"/>
            <a:ext cx="838200" cy="802606"/>
            <a:chOff x="1504188" y="2169194"/>
            <a:chExt cx="838200" cy="802606"/>
          </a:xfrm>
        </p:grpSpPr>
        <p:sp>
          <p:nvSpPr>
            <p:cNvPr id="59" name="Oval 58"/>
            <p:cNvSpPr/>
            <p:nvPr/>
          </p:nvSpPr>
          <p:spPr>
            <a:xfrm>
              <a:off x="1905000" y="2208818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048256" y="2514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24456" y="2819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189988" y="216919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05356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08988" y="2398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504188" y="22463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504188" y="25511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37588" y="2322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08988" y="27035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656588" y="2779776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94315" y="4707559"/>
            <a:ext cx="922020" cy="763473"/>
            <a:chOff x="2299716" y="4189527"/>
            <a:chExt cx="922020" cy="763473"/>
          </a:xfrm>
        </p:grpSpPr>
        <p:sp>
          <p:nvSpPr>
            <p:cNvPr id="71" name="Oval 70"/>
            <p:cNvSpPr/>
            <p:nvPr/>
          </p:nvSpPr>
          <p:spPr>
            <a:xfrm>
              <a:off x="2833116" y="480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985516" y="4189527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500884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604516" y="4419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299716" y="42667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997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833116" y="4342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33116" y="45715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604516" y="47239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452116" y="480010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542032" y="457918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069336" y="45767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6194927" y="2201598"/>
            <a:ext cx="3970377" cy="386302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3591235" y="2216465"/>
            <a:ext cx="213710" cy="1686474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889734" y="3885175"/>
            <a:ext cx="1703294" cy="2181576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75305" y="3902940"/>
            <a:ext cx="2284807" cy="1353651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908701" y="2208378"/>
            <a:ext cx="2256602" cy="1687583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6194927" y="2534481"/>
            <a:ext cx="1715569" cy="1343716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892771" y="3895961"/>
            <a:ext cx="107513" cy="2170791"/>
          </a:xfrm>
          <a:prstGeom prst="line">
            <a:avLst/>
          </a:prstGeom>
          <a:ln w="38100" cmpd="sng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691377-7CFE-4D70-B98C-897085F6F7C7}"/>
                  </a:ext>
                </a:extLst>
              </p14:cNvPr>
              <p14:cNvContentPartPr/>
              <p14:nvPr/>
            </p14:nvContentPartPr>
            <p14:xfrm>
              <a:off x="990720" y="1646280"/>
              <a:ext cx="924840" cy="3380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691377-7CFE-4D70-B98C-897085F6F7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1636920"/>
                <a:ext cx="943560" cy="3399120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C69B4668-62F0-46B0-A11F-C9CE509D64F8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8703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Are autoencoders an example of unsupervised learning?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6F2981-5C0B-4385-A546-8B856192A76A}"/>
              </a:ext>
            </a:extLst>
          </p:cNvPr>
          <p:cNvGrpSpPr/>
          <p:nvPr/>
        </p:nvGrpSpPr>
        <p:grpSpPr>
          <a:xfrm>
            <a:off x="6359470" y="1708723"/>
            <a:ext cx="4281286" cy="4208437"/>
            <a:chOff x="5244527" y="2200564"/>
            <a:chExt cx="4281286" cy="4208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EFA97C-0966-4B6B-A056-D83610DE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7FB203-01C8-4332-A897-1ED5C022996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58220E-D356-4B37-B03C-D23F08132775}"/>
              </a:ext>
            </a:extLst>
          </p:cNvPr>
          <p:cNvSpPr txBox="1"/>
          <p:nvPr/>
        </p:nvSpPr>
        <p:spPr>
          <a:xfrm>
            <a:off x="5809899" y="6437774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72156E-CA1B-4E12-85FF-49C134FDC683}"/>
                  </a:ext>
                </a:extLst>
              </p14:cNvPr>
              <p14:cNvContentPartPr/>
              <p14:nvPr/>
            </p14:nvContentPartPr>
            <p14:xfrm>
              <a:off x="377280" y="329040"/>
              <a:ext cx="11135520" cy="5519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72156E-CA1B-4E12-85FF-49C134FDC6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920" y="319680"/>
                <a:ext cx="11154240" cy="55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912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D92-062A-4C2A-815C-BA951B85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FD3591-3BC9-4267-886E-F148072654F4}"/>
                  </a:ext>
                </a:extLst>
              </p14:cNvPr>
              <p14:cNvContentPartPr/>
              <p14:nvPr/>
            </p14:nvContentPartPr>
            <p14:xfrm>
              <a:off x="995760" y="762480"/>
              <a:ext cx="8659080" cy="559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FD3591-3BC9-4267-886E-F148072654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400" y="753120"/>
                <a:ext cx="8677800" cy="5611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79F831A-99B3-4875-A328-DC2047E98DA1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57914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A9D92-062A-4C2A-815C-BA951B854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Computational complexity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A9D92-062A-4C2A-815C-BA951B854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892C59-C1C9-4CDA-8159-F2CDF7D7D702}"/>
                  </a:ext>
                </a:extLst>
              </p14:cNvPr>
              <p14:cNvContentPartPr/>
              <p14:nvPr/>
            </p14:nvContentPartPr>
            <p14:xfrm>
              <a:off x="769680" y="862920"/>
              <a:ext cx="9865800" cy="565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892C59-C1C9-4CDA-8159-F2CDF7D7D7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320" y="853560"/>
                <a:ext cx="9884520" cy="56692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2CF694-312A-48BC-B92B-72A43B06B64C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225901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D92-062A-4C2A-815C-BA951B85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DFE760-4A77-434B-96EB-C33EF7265D45}"/>
                  </a:ext>
                </a:extLst>
              </p14:cNvPr>
              <p14:cNvContentPartPr/>
              <p14:nvPr/>
            </p14:nvContentPartPr>
            <p14:xfrm>
              <a:off x="256680" y="1145160"/>
              <a:ext cx="11867040" cy="557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DFE760-4A77-434B-96EB-C33EF7265D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320" y="1135800"/>
                <a:ext cx="11885760" cy="55922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1A160F-E2B6-479C-A1C0-6C879408DB38}"/>
              </a:ext>
            </a:extLst>
          </p:cNvPr>
          <p:cNvSpPr/>
          <p:nvPr/>
        </p:nvSpPr>
        <p:spPr>
          <a:xfrm>
            <a:off x="486545" y="6417875"/>
            <a:ext cx="3667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39753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4D0B-B60D-4AB3-9C0D-C3F1C8F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9D92-062A-4C2A-815C-BA951B85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4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2C87019-03E6-4D3A-AD09-B5FB7151B042}"/>
              </a:ext>
            </a:extLst>
          </p:cNvPr>
          <p:cNvGrpSpPr/>
          <p:nvPr/>
        </p:nvGrpSpPr>
        <p:grpSpPr>
          <a:xfrm>
            <a:off x="1531556" y="2781305"/>
            <a:ext cx="7803000" cy="2651037"/>
            <a:chOff x="1531556" y="2781305"/>
            <a:chExt cx="7803000" cy="26510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97BA89-BD52-46FA-84C6-D6A0768391AA}"/>
                    </a:ext>
                  </a:extLst>
                </p14:cNvPr>
                <p14:cNvContentPartPr/>
                <p14:nvPr/>
              </p14:nvContentPartPr>
              <p14:xfrm>
                <a:off x="1531556" y="2864822"/>
                <a:ext cx="7803000" cy="256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97BA89-BD52-46FA-84C6-D6A0768391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2196" y="2855462"/>
                  <a:ext cx="7821720" cy="2586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734394-02BD-4CF9-8537-0D7546824888}"/>
                </a:ext>
              </a:extLst>
            </p:cNvPr>
            <p:cNvSpPr/>
            <p:nvPr/>
          </p:nvSpPr>
          <p:spPr>
            <a:xfrm>
              <a:off x="3720053" y="2781305"/>
              <a:ext cx="489647" cy="4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Where have we seen this before?</a:t>
                </a:r>
              </a:p>
              <a:p>
                <a:r>
                  <a:rPr lang="en-US" dirty="0"/>
                  <a:t>Recommender Systems</a:t>
                </a:r>
                <a:endParaRPr lang="en-US" i="1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CBE485-9D2F-4447-AF86-7C40B1BB8DF2}"/>
                  </a:ext>
                </a:extLst>
              </p14:cNvPr>
              <p14:cNvContentPartPr/>
              <p14:nvPr/>
            </p14:nvContentPartPr>
            <p14:xfrm>
              <a:off x="2832120" y="3480840"/>
              <a:ext cx="6360480" cy="2146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CBE485-9D2F-4447-AF86-7C40B1BB8D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2760" y="3471480"/>
                <a:ext cx="6379200" cy="21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52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different approaches</a:t>
                </a:r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7E2BE9-0F83-4F5C-B9E6-294C3EB38979}"/>
                  </a:ext>
                </a:extLst>
              </p14:cNvPr>
              <p14:cNvContentPartPr/>
              <p14:nvPr/>
            </p14:nvContentPartPr>
            <p14:xfrm>
              <a:off x="654120" y="2125080"/>
              <a:ext cx="10221120" cy="4398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7E2BE9-0F83-4F5C-B9E6-294C3EB38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760" y="2115720"/>
                <a:ext cx="10239840" cy="44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275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1281960"/>
              </a:xfrm>
            </p:spPr>
            <p:txBody>
              <a:bodyPr/>
              <a:lstStyle/>
              <a:p>
                <a:r>
                  <a:rPr lang="en-US" dirty="0"/>
                  <a:t>Two different approaches</a:t>
                </a:r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1281960"/>
              </a:xfrm>
              <a:blipFill>
                <a:blip r:embed="rId2"/>
                <a:stretch>
                  <a:fillRect l="-1217" t="-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BB4E94-B8DE-4C85-B6DF-C8DA79C3AB8D}"/>
                  </a:ext>
                </a:extLst>
              </p14:cNvPr>
              <p14:cNvContentPartPr/>
              <p14:nvPr/>
            </p14:nvContentPartPr>
            <p14:xfrm>
              <a:off x="276840" y="207000"/>
              <a:ext cx="11737800" cy="602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BB4E94-B8DE-4C85-B6DF-C8DA79C3AB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0" y="197640"/>
                <a:ext cx="11756520" cy="60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70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33B6BD05-E482-4485-A787-2F7EB9C0191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 each iteration, </a:t>
            </a:r>
          </a:p>
          <a:p>
            <a:pPr lvl="1"/>
            <a:r>
              <a:rPr lang="en-US" dirty="0"/>
              <a:t>Computing cluster centers: Each object gets added once to some cluster: O(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Computing distance between each of the N objects and the K cluster centers is O(</a:t>
            </a:r>
            <a:r>
              <a:rPr lang="en-US" i="1" dirty="0"/>
              <a:t>KN</a:t>
            </a:r>
            <a:r>
              <a:rPr lang="en-US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Assume these two steps are each done once for </a:t>
            </a:r>
            <a:r>
              <a:rPr lang="en-US" sz="2800" i="1" dirty="0">
                <a:latin typeface="Times New Roman" pitchFamily="18" charset="0"/>
              </a:rPr>
              <a:t>l</a:t>
            </a:r>
            <a:r>
              <a:rPr lang="en-US" sz="2800" dirty="0"/>
              <a:t> iterations: O(</a:t>
            </a:r>
            <a:r>
              <a:rPr lang="en-US" sz="2800" i="1" dirty="0" err="1">
                <a:latin typeface="Times New Roman" pitchFamily="18" charset="0"/>
              </a:rPr>
              <a:t>l</a:t>
            </a:r>
            <a:r>
              <a:rPr lang="en-US" sz="2800" i="1" dirty="0" err="1"/>
              <a:t>KN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13B22-0EA8-4F77-89F5-69DBAD4159CB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Results are quite sensitive to seed selection.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1"/>
            <a:ext cx="7505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1B3328-4AD6-408D-A34D-0F09D7AC805B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1"/>
            <a:ext cx="7505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971800" y="4048125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3895725"/>
            <a:ext cx="152400" cy="152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51911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81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Results are quite sensitive to seed selection.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B924BC-E6FF-4DC6-B8E2-3115DB48D968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84CCE-DAE2-43B8-8BCD-A4DAC6BD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822181"/>
            <a:ext cx="5567827" cy="4167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ED640-BA9B-4D35-B9C2-B8887C767866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C8644C-0721-4B62-B254-1E5660FF77E0}"/>
                  </a:ext>
                </a:extLst>
              </p14:cNvPr>
              <p14:cNvContentPartPr/>
              <p14:nvPr/>
            </p14:nvContentPartPr>
            <p14:xfrm>
              <a:off x="5402520" y="1311120"/>
              <a:ext cx="1737720" cy="1620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C8644C-0721-4B62-B254-1E5660FF77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3160" y="1301760"/>
                <a:ext cx="1756440" cy="16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84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609850"/>
            <a:ext cx="7886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981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Results are quite sensitive to seed selection.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FF795-B32D-4150-B26A-8542FF9033A6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 bwMode="auto">
          <a:xfrm>
            <a:off x="3352800" y="3135510"/>
            <a:ext cx="5867400" cy="6491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76600" y="2602110"/>
            <a:ext cx="5867400" cy="649188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276600" y="1992510"/>
            <a:ext cx="5867400" cy="649188"/>
          </a:xfrm>
          <a:prstGeom prst="ellipse">
            <a:avLst/>
          </a:prstGeom>
          <a:solidFill>
            <a:srgbClr val="99FFCC"/>
          </a:solidFill>
          <a:ln w="9525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22098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2797996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0" y="3349752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96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763000" y="2208818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279799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63000" y="279799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6000" y="33528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759952" y="334975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p:cxnSp>
        <p:nvCxnSpPr>
          <p:cNvPr id="42" name="Straight Arrow Connector 41"/>
          <p:cNvCxnSpPr>
            <a:stCxn id="9" idx="6"/>
            <a:endCxn id="33" idx="2"/>
          </p:cNvCxnSpPr>
          <p:nvPr/>
        </p:nvCxnSpPr>
        <p:spPr>
          <a:xfrm>
            <a:off x="3581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81400" y="28956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581400" y="3429000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39" idx="6"/>
          </p:cNvCxnSpPr>
          <p:nvPr/>
        </p:nvCxnSpPr>
        <p:spPr>
          <a:xfrm flipH="1">
            <a:off x="6248400" y="3425952"/>
            <a:ext cx="2511552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248400" y="2895600"/>
            <a:ext cx="2499360" cy="3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2"/>
            <a:endCxn id="33" idx="6"/>
          </p:cNvCxnSpPr>
          <p:nvPr/>
        </p:nvCxnSpPr>
        <p:spPr>
          <a:xfrm flipH="1">
            <a:off x="6248400" y="2285018"/>
            <a:ext cx="2514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28800" y="4572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algn="l" defTabSz="457200" eaLnBrk="1" hangingPunct="1">
              <a:lnSpc>
                <a:spcPct val="125000"/>
              </a:lnSpc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K-means always converges, but it may converge at a local optimum that is different from the global optimum, and in fact could be arbitrarily worse in terms of its objective</a:t>
            </a:r>
            <a:r>
              <a:rPr lang="en-US" sz="2200" dirty="0">
                <a:latin typeface="Candara"/>
              </a:rPr>
              <a:t>.</a:t>
            </a:r>
            <a:endParaRPr lang="en-US" sz="22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BB6F424-230A-4014-9C3C-ABD26B18D2A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Issues: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Seed Choice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6ABD6D-B107-4317-B5BE-AFD02D233EF1}"/>
                  </a:ext>
                </a:extLst>
              </p14:cNvPr>
              <p14:cNvContentPartPr/>
              <p14:nvPr/>
            </p14:nvContentPartPr>
            <p14:xfrm>
              <a:off x="1869480" y="2096640"/>
              <a:ext cx="8473680" cy="382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6ABD6D-B107-4317-B5BE-AFD02D233E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0120" y="2087280"/>
                <a:ext cx="8492400" cy="38484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EC41810-63C6-4A60-8FA3-5E43A1732C1F}"/>
              </a:ext>
            </a:extLst>
          </p:cNvPr>
          <p:cNvSpPr/>
          <p:nvPr/>
        </p:nvSpPr>
        <p:spPr>
          <a:xfrm>
            <a:off x="486545" y="6417875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fld id="{B92DE596-8F5D-4954-A880-CFB1C85D891C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Seed Choice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Results can vary based on random seed selection.</a:t>
            </a:r>
          </a:p>
          <a:p>
            <a:endParaRPr lang="en-US" sz="2400" dirty="0"/>
          </a:p>
          <a:p>
            <a:r>
              <a:rPr lang="en-US" sz="2400" dirty="0"/>
              <a:t>Some seeds can result in poor convergence rate, or convergence to sub-optimal clustering.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Try out multiple starting points (very important!!!)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k-means ++ algorithm of Arthur and </a:t>
            </a:r>
            <a:r>
              <a:rPr lang="en-US" sz="2400" dirty="0" err="1">
                <a:solidFill>
                  <a:srgbClr val="0000FF"/>
                </a:solidFill>
              </a:rPr>
              <a:t>Vassilvitskii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400" dirty="0"/>
              <a:t>    key idea: choose centers that are far apart</a:t>
            </a:r>
          </a:p>
          <a:p>
            <a:pPr marL="457200" lvl="1" indent="0">
              <a:buNone/>
            </a:pPr>
            <a:r>
              <a:rPr lang="en-US" sz="2400" dirty="0"/>
              <a:t>	 (probability of picking a point as cluster center       	  	   distance from nearest center picked so far)</a:t>
            </a:r>
          </a:p>
          <a:p>
            <a:endParaRPr lang="en-US" sz="24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86" y="4724400"/>
            <a:ext cx="259214" cy="1836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C41D74-D8EC-484D-BA9E-32043C14EB97}"/>
                  </a:ext>
                </a:extLst>
              </p14:cNvPr>
              <p14:cNvContentPartPr/>
              <p14:nvPr/>
            </p14:nvContentPartPr>
            <p14:xfrm>
              <a:off x="1647360" y="3889440"/>
              <a:ext cx="665640" cy="30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C41D74-D8EC-484D-BA9E-32043C14E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8000" y="3880080"/>
                <a:ext cx="684360" cy="3204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451D4BB-D8D0-48A9-8E26-0AEAC47DEE6C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Shape of clusters</a:t>
            </a:r>
          </a:p>
          <a:p>
            <a:pPr lvl="1"/>
            <a:r>
              <a:rPr lang="en-US" sz="2400" dirty="0"/>
              <a:t>Assumes isotropic, equal variance, convex clusters</a:t>
            </a:r>
          </a:p>
          <a:p>
            <a:pPr lvl="1"/>
            <a:endParaRPr lang="en-US" sz="2400" dirty="0"/>
          </a:p>
          <a:p>
            <a:r>
              <a:rPr lang="en-US" sz="2400" dirty="0"/>
              <a:t>Sensitive to Outliers </a:t>
            </a:r>
          </a:p>
          <a:p>
            <a:pPr>
              <a:buNone/>
            </a:pPr>
            <a:r>
              <a:rPr lang="en-US" sz="2400" dirty="0"/>
              <a:t>	  – use K-</a:t>
            </a:r>
            <a:r>
              <a:rPr lang="en-US" sz="2400" dirty="0" err="1"/>
              <a:t>medoids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918856"/>
            <a:ext cx="35672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07973"/>
            <a:ext cx="361812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57D059-F5A3-4B21-9625-298F78BA1FF0}"/>
                  </a:ext>
                </a:extLst>
              </p14:cNvPr>
              <p14:cNvContentPartPr/>
              <p14:nvPr/>
            </p14:nvContentPartPr>
            <p14:xfrm>
              <a:off x="3811320" y="4681800"/>
              <a:ext cx="4139280" cy="939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57D059-F5A3-4B21-9625-298F78BA1F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1960" y="4672440"/>
                <a:ext cx="4158000" cy="958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18229CB-3B66-48BD-B373-A59708704171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5F3A-B23D-448D-9480-484F668F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actual training point as cluster center (medoid) rather than mean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robust to outliers pulling the mean away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Better interpretability, can “visualize” the medoid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work to compute medoid than mean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754AEB-8F90-480B-8A99-94C756AD1536}"/>
                  </a:ext>
                </a:extLst>
              </p14:cNvPr>
              <p14:cNvContentPartPr/>
              <p14:nvPr/>
            </p14:nvContentPartPr>
            <p14:xfrm>
              <a:off x="1085760" y="628200"/>
              <a:ext cx="9543240" cy="250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754AEB-8F90-480B-8A99-94C756AD15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6400" y="618840"/>
                <a:ext cx="9561960" cy="25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793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Number of clusters K</a:t>
            </a:r>
          </a:p>
          <a:p>
            <a:pPr lvl="1"/>
            <a:r>
              <a:rPr lang="en-US" sz="2200" dirty="0"/>
              <a:t>Objective function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Look for “Knee” in objective function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800" dirty="0"/>
          </a:p>
          <a:p>
            <a:pPr lvl="1"/>
            <a:r>
              <a:rPr lang="en-US" sz="2200" dirty="0"/>
              <a:t>Can you pick K by minimizing the objective over K? 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2" y="3352800"/>
            <a:ext cx="5612531" cy="27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3333"/>
          <a:stretch>
            <a:fillRect/>
          </a:stretch>
        </p:blipFill>
        <p:spPr bwMode="auto">
          <a:xfrm>
            <a:off x="5181600" y="1943100"/>
            <a:ext cx="2476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2DAB40-6F24-4191-8AB6-E8836AD85BDA}"/>
                  </a:ext>
                </a:extLst>
              </p14:cNvPr>
              <p14:cNvContentPartPr/>
              <p14:nvPr/>
            </p14:nvContentPartPr>
            <p14:xfrm>
              <a:off x="4957920" y="5116680"/>
              <a:ext cx="3547800" cy="1201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2DAB40-6F24-4191-8AB6-E8836AD85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8560" y="5107320"/>
                <a:ext cx="3566520" cy="1220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10392B1-27A2-4F46-B855-3EF02CB75FB5}"/>
              </a:ext>
            </a:extLst>
          </p:cNvPr>
          <p:cNvSpPr/>
          <p:nvPr/>
        </p:nvSpPr>
        <p:spPr>
          <a:xfrm>
            <a:off x="486545" y="6417875"/>
            <a:ext cx="337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r>
              <a:rPr lang="en-US">
                <a:solidFill>
                  <a:prstClr val="black"/>
                </a:solidFill>
                <a:latin typeface="CMR5"/>
              </a:rPr>
              <a:t>A</a:t>
            </a:r>
            <a:r>
              <a:rPr lang="en-US">
                <a:solidFill>
                  <a:prstClr val="black"/>
                </a:solidFill>
                <a:latin typeface="CMMI5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K-means algorithm</a:t>
            </a:r>
          </a:p>
        </p:txBody>
      </p:sp>
      <p:pic>
        <p:nvPicPr>
          <p:cNvPr id="11" name="Picture 3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1625478"/>
            <a:ext cx="212725" cy="212725"/>
          </a:xfrm>
          <a:prstGeom prst="rect">
            <a:avLst/>
          </a:prstGeom>
          <a:noFill/>
        </p:spPr>
      </p:pic>
      <p:pic>
        <p:nvPicPr>
          <p:cNvPr id="12" name="Picture 3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3210581"/>
            <a:ext cx="212725" cy="21272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4748646"/>
            <a:ext cx="2635827" cy="39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68344" y="3058180"/>
            <a:ext cx="63768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/>
              </a:rPr>
              <a:t>K-means algorithm: 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(coordinate descent on F)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  <a:p>
            <a:endParaRPr lang="en-US" sz="2000" b="1" dirty="0">
              <a:solidFill>
                <a:srgbClr val="C00000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/>
              </a:rPr>
              <a:t>(1)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alibri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Calibri"/>
              </a:rPr>
              <a:t>			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libri"/>
              </a:rPr>
              <a:t>(2)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8914" y="1569896"/>
            <a:ext cx="5729287" cy="12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1182" y="3900171"/>
            <a:ext cx="2570018" cy="36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77001" y="3905072"/>
            <a:ext cx="40928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Expected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cluster assignment</a:t>
            </a:r>
            <a:endParaRPr lang="en-US" sz="2400" b="1" dirty="0">
              <a:solidFill>
                <a:srgbClr val="C00000"/>
              </a:solidFill>
              <a:latin typeface="Calibri"/>
            </a:endParaRPr>
          </a:p>
          <a:p>
            <a:endParaRPr lang="en-US" sz="2400" b="1" dirty="0">
              <a:solidFill>
                <a:srgbClr val="C00000"/>
              </a:solidFill>
              <a:latin typeface="Calibri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Maximum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likelihood for center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1" y="5651049"/>
            <a:ext cx="8111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Next lecture, we will see a generalization of this approach:</a:t>
            </a:r>
          </a:p>
          <a:p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EM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2F6F7E-A6B6-4231-89C3-41820FBC168C}"/>
                  </a:ext>
                </a:extLst>
              </p14:cNvPr>
              <p14:cNvContentPartPr/>
              <p14:nvPr/>
            </p14:nvContentPartPr>
            <p14:xfrm>
              <a:off x="2315160" y="5437080"/>
              <a:ext cx="702720" cy="109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2F6F7E-A6B6-4231-89C3-41820FBC16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5800" y="5427720"/>
                <a:ext cx="721440" cy="1110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3288B27-E3FD-421C-B7FA-364D0E9B8A82}"/>
              </a:ext>
            </a:extLst>
          </p:cNvPr>
          <p:cNvSpPr/>
          <p:nvPr/>
        </p:nvSpPr>
        <p:spPr>
          <a:xfrm>
            <a:off x="486545" y="6417875"/>
            <a:ext cx="342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33412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Are recommender systems an example of unsupervised learning?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3C247A-9F3F-4957-A249-E1E994D3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94" y="1816281"/>
            <a:ext cx="5567827" cy="4167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41B4C-229D-4571-8F85-1E1F99DD39E1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349F31-0DEC-4007-B8FD-0F9FEBAEF512}"/>
                  </a:ext>
                </a:extLst>
              </p14:cNvPr>
              <p14:cNvContentPartPr/>
              <p14:nvPr/>
            </p14:nvContentPartPr>
            <p14:xfrm>
              <a:off x="438120" y="1806480"/>
              <a:ext cx="11286720" cy="4562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349F31-0DEC-4007-B8FD-0F9FEBAEF5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60" y="1797120"/>
                <a:ext cx="11305440" cy="45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53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D259-4A4A-448E-B8EF-A65608D2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2800-DEE7-43C9-B2CB-87A387F6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Dimensionality reduction</a:t>
            </a:r>
          </a:p>
          <a:p>
            <a:pPr marL="917575" lvl="2" indent="-457200"/>
            <a:r>
              <a:rPr lang="en-US" sz="2800" dirty="0"/>
              <a:t>PCA</a:t>
            </a:r>
          </a:p>
          <a:p>
            <a:pPr marL="917575" lvl="2" indent="-457200"/>
            <a:r>
              <a:rPr lang="en-US" sz="2800" dirty="0"/>
              <a:t>Autoencoders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Recommender systems</a:t>
            </a:r>
          </a:p>
          <a:p>
            <a:endParaRPr lang="en-US" sz="800" dirty="0"/>
          </a:p>
          <a:p>
            <a:r>
              <a:rPr lang="en-US" dirty="0"/>
              <a:t>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Clustering</a:t>
            </a:r>
          </a:p>
          <a:p>
            <a:endParaRPr lang="en-US" sz="800" dirty="0"/>
          </a:p>
          <a:p>
            <a:r>
              <a:rPr lang="en-US" dirty="0"/>
              <a:t>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Learning Theory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96FB31-3213-45EF-964E-B7DDEBAFAA59}"/>
                  </a:ext>
                </a:extLst>
              </p14:cNvPr>
              <p14:cNvContentPartPr/>
              <p14:nvPr/>
            </p14:nvContentPartPr>
            <p14:xfrm>
              <a:off x="231120" y="1572840"/>
              <a:ext cx="9917640" cy="341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96FB31-3213-45EF-964E-B7DDEBAFAA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760" y="1563480"/>
                <a:ext cx="9936360" cy="34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03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Clustering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5245" y="368000"/>
            <a:ext cx="8610600" cy="762000"/>
          </a:xfrm>
        </p:spPr>
        <p:txBody>
          <a:bodyPr/>
          <a:lstStyle/>
          <a:p>
            <a:r>
              <a:rPr lang="en-US" sz="3400" dirty="0"/>
              <a:t>Clustering, Informal Goals</a:t>
            </a:r>
          </a:p>
        </p:txBody>
      </p:sp>
      <p:sp>
        <p:nvSpPr>
          <p:cNvPr id="1827851" name="Rectangle 11"/>
          <p:cNvSpPr>
            <a:spLocks noChangeArrowheads="1"/>
          </p:cNvSpPr>
          <p:nvPr/>
        </p:nvSpPr>
        <p:spPr bwMode="auto">
          <a:xfrm>
            <a:off x="425244" y="1096296"/>
            <a:ext cx="1018179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400" b="1" dirty="0"/>
              <a:t>Goal</a:t>
            </a:r>
            <a:r>
              <a:rPr lang="en-US" sz="2400" dirty="0"/>
              <a:t>: Automatically partition </a:t>
            </a:r>
            <a:r>
              <a:rPr lang="en-US" sz="2400" dirty="0">
                <a:solidFill>
                  <a:srgbClr val="FF0066"/>
                </a:solidFill>
              </a:rPr>
              <a:t>unlabeled</a:t>
            </a:r>
            <a:r>
              <a:rPr lang="en-US" sz="2400" dirty="0"/>
              <a:t> data into groups of similar </a:t>
            </a:r>
            <a:r>
              <a:rPr lang="en-US" sz="2400" dirty="0" err="1"/>
              <a:t>datapoints</a:t>
            </a:r>
            <a:r>
              <a:rPr lang="en-US" sz="2400" dirty="0"/>
              <a:t>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49044" y="2086896"/>
            <a:ext cx="100900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400" dirty="0"/>
              <a:t> </a:t>
            </a:r>
            <a:r>
              <a:rPr lang="en-US" sz="2400" b="1" dirty="0"/>
              <a:t>Question</a:t>
            </a:r>
            <a:r>
              <a:rPr lang="en-US" sz="2400" dirty="0"/>
              <a:t>: When and why would we want to do this?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77644" y="3306096"/>
            <a:ext cx="100900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/>
              <a:t>• Automatically organizing data.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49044" y="2696496"/>
            <a:ext cx="100900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25000"/>
              </a:lnSpc>
            </a:pPr>
            <a:r>
              <a:rPr lang="en-US" sz="2400" dirty="0"/>
              <a:t> </a:t>
            </a:r>
            <a:r>
              <a:rPr lang="en-US" sz="2400" b="1" dirty="0"/>
              <a:t>Useful for:</a:t>
            </a:r>
            <a:endParaRPr lang="en-US" sz="2400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187244" y="4936283"/>
            <a:ext cx="862242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800" dirty="0"/>
              <a:t>• </a:t>
            </a:r>
            <a:r>
              <a:rPr lang="en-US" sz="2400" dirty="0"/>
              <a:t>Representing high-dimensional data in a low-dimensional space (e.g., for visualization purposes).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77644" y="3866999"/>
            <a:ext cx="1009006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/>
              <a:t>• Understanding hidden structure in data.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79899" y="4347877"/>
            <a:ext cx="65126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/>
              <a:t>• Preprocessing for further analysis.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4F508-DA4A-48F0-AC63-EE0DB9FCC1DF}"/>
              </a:ext>
            </a:extLst>
          </p:cNvPr>
          <p:cNvSpPr/>
          <p:nvPr/>
        </p:nvSpPr>
        <p:spPr>
          <a:xfrm>
            <a:off x="486545" y="6417875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2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95600" y="3048000"/>
            <a:ext cx="7473950" cy="1173162"/>
            <a:chOff x="912" y="2285"/>
            <a:chExt cx="4708" cy="739"/>
          </a:xfrm>
        </p:grpSpPr>
        <p:pic>
          <p:nvPicPr>
            <p:cNvPr id="3081" name="Picture 3" descr="Fig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6" b="63898"/>
            <a:stretch>
              <a:fillRect/>
            </a:stretch>
          </p:blipFill>
          <p:spPr bwMode="auto">
            <a:xfrm>
              <a:off x="2016" y="2336"/>
              <a:ext cx="360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protein_0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285"/>
              <a:ext cx="1056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10515600" cy="53340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news articles or web pages or search results by topic.</a:t>
            </a:r>
            <a:endParaRPr lang="en-US" sz="2400" dirty="0"/>
          </a:p>
          <a:p>
            <a:pPr eaLnBrk="1" hangingPunct="1">
              <a:buClrTx/>
              <a:defRPr/>
            </a:pPr>
            <a:endParaRPr lang="en-US" sz="2400" dirty="0"/>
          </a:p>
        </p:txBody>
      </p:sp>
      <p:sp>
        <p:nvSpPr>
          <p:cNvPr id="417798" name="Rectangle 6"/>
          <p:cNvSpPr>
            <a:spLocks noChangeArrowheads="1"/>
          </p:cNvSpPr>
          <p:nvPr/>
        </p:nvSpPr>
        <p:spPr bwMode="auto">
          <a:xfrm>
            <a:off x="1828800" y="152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(Clustering comes up everywhere…)</a:t>
            </a:r>
          </a:p>
        </p:txBody>
      </p:sp>
      <p:pic>
        <p:nvPicPr>
          <p:cNvPr id="25" name="Picture 21" descr="spor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590676"/>
            <a:ext cx="1123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mod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0"/>
            <a:ext cx="1289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m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524000"/>
            <a:ext cx="10334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nina_b_fo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4" y="1538288"/>
            <a:ext cx="10874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676400" y="2139157"/>
            <a:ext cx="1051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protein sequences by function or genes according to expression profile.</a:t>
            </a:r>
            <a:endParaRPr lang="en-US" sz="2400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676400" y="4114800"/>
            <a:ext cx="1007002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defRPr/>
            </a:pPr>
            <a:endParaRPr lang="en-US" sz="2400" dirty="0"/>
          </a:p>
          <a:p>
            <a:pPr eaLnBrk="1" hangingPunct="1">
              <a:buClrTx/>
              <a:defRPr/>
            </a:pPr>
            <a:r>
              <a:rPr lang="en-US" sz="2400" dirty="0">
                <a:latin typeface="+mj-lt"/>
              </a:rPr>
              <a:t>Cluster users of social networks by interest (community detection)</a:t>
            </a:r>
            <a:r>
              <a:rPr lang="en-US" sz="2400" dirty="0"/>
              <a:t>.</a:t>
            </a:r>
          </a:p>
        </p:txBody>
      </p:sp>
      <p:pic>
        <p:nvPicPr>
          <p:cNvPr id="13" name="Picture 4" descr="faceb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5" y="5004584"/>
            <a:ext cx="2064553" cy="15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254694" y="5047328"/>
            <a:ext cx="1798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Facebook network</a:t>
            </a:r>
          </a:p>
        </p:txBody>
      </p:sp>
      <p:pic>
        <p:nvPicPr>
          <p:cNvPr id="15" name="Picture 7" descr="twit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22" y="4966324"/>
            <a:ext cx="1638906" cy="15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915400" y="5004584"/>
            <a:ext cx="1704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Twitter Network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1328F5-DA70-42CB-9B08-8D978F6AE79E}"/>
              </a:ext>
            </a:extLst>
          </p:cNvPr>
          <p:cNvSpPr/>
          <p:nvPr/>
        </p:nvSpPr>
        <p:spPr>
          <a:xfrm>
            <a:off x="486545" y="6417875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Nina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Balcan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build="p"/>
      <p:bldP spid="11" grpId="0"/>
      <p:bldP spid="12" grpId="0"/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22346</TotalTime>
  <Words>1521</Words>
  <Application>Microsoft Office PowerPoint</Application>
  <PresentationFormat>Widescreen</PresentationFormat>
  <Paragraphs>416</Paragraphs>
  <Slides>46</Slides>
  <Notes>24</Notes>
  <HiddenSlides>3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CMR5</vt:lpstr>
      <vt:lpstr>Arial</vt:lpstr>
      <vt:lpstr>CMR10</vt:lpstr>
      <vt:lpstr>CMSY7</vt:lpstr>
      <vt:lpstr>CMEX10</vt:lpstr>
      <vt:lpstr>Cambria Math</vt:lpstr>
      <vt:lpstr>Wingdings</vt:lpstr>
      <vt:lpstr>Calibri Light</vt:lpstr>
      <vt:lpstr>CMMI10</vt:lpstr>
      <vt:lpstr>Comic Sans MS</vt:lpstr>
      <vt:lpstr>CMMI5</vt:lpstr>
      <vt:lpstr>Candara</vt:lpstr>
      <vt:lpstr>Calibri</vt:lpstr>
      <vt:lpstr>CMMI7</vt:lpstr>
      <vt:lpstr>CMR7</vt:lpstr>
      <vt:lpstr>CMSY10ORIG</vt:lpstr>
      <vt:lpstr>Times New Roman</vt:lpstr>
      <vt:lpstr>Office Theme</vt:lpstr>
      <vt:lpstr>1_Office Theme</vt:lpstr>
      <vt:lpstr>2_Office Theme</vt:lpstr>
      <vt:lpstr>Picture</vt:lpstr>
      <vt:lpstr>Equation</vt:lpstr>
      <vt:lpstr>Announcements</vt:lpstr>
      <vt:lpstr>Dimensionality Reduction</vt:lpstr>
      <vt:lpstr>Piazza Poll 1</vt:lpstr>
      <vt:lpstr>Recommender Systems</vt:lpstr>
      <vt:lpstr>Piazza Poll 2</vt:lpstr>
      <vt:lpstr>Plan</vt:lpstr>
      <vt:lpstr>Introduction to  Machine Learning</vt:lpstr>
      <vt:lpstr>Clustering, Informal Goals</vt:lpstr>
      <vt:lpstr>PowerPoint Presentation</vt:lpstr>
      <vt:lpstr>PowerPoint Presentation</vt:lpstr>
      <vt:lpstr>Clustering Applications</vt:lpstr>
      <vt:lpstr>Clustering Algorithms</vt:lpstr>
      <vt:lpstr>Hierarchical Clustering</vt:lpstr>
      <vt:lpstr>Bottom-up Agglomerative clustering</vt:lpstr>
      <vt:lpstr>Single-Linkage Method</vt:lpstr>
      <vt:lpstr>Complete-Linkage Method</vt:lpstr>
      <vt:lpstr>Dendrograms</vt:lpstr>
      <vt:lpstr>Another Example</vt:lpstr>
      <vt:lpstr>Single vs. Complete Linkage</vt:lpstr>
      <vt:lpstr>Computational Complexity</vt:lpstr>
      <vt:lpstr>Partitioning Algorithms</vt:lpstr>
      <vt:lpstr>K-Means</vt:lpstr>
      <vt:lpstr>K-means Clustering: Step 1</vt:lpstr>
      <vt:lpstr>K-means Clustering: Step 2</vt:lpstr>
      <vt:lpstr>K-means Clustering: Step 3</vt:lpstr>
      <vt:lpstr>K-means Clustering: Step 4</vt:lpstr>
      <vt:lpstr>K-means Clustering: Step 5</vt:lpstr>
      <vt:lpstr>K-means Optimization</vt:lpstr>
      <vt:lpstr>K-means Optimization</vt:lpstr>
      <vt:lpstr>K-means Optimization</vt:lpstr>
      <vt:lpstr>K-means Optimization</vt:lpstr>
      <vt:lpstr>K-means Optimization</vt:lpstr>
      <vt:lpstr>K-means Optimization</vt:lpstr>
      <vt:lpstr>Alternating minimization</vt:lpstr>
      <vt:lpstr>Alternating minimization</vt:lpstr>
      <vt:lpstr>Alternating minimization</vt:lpstr>
      <vt:lpstr>Computational Complexity</vt:lpstr>
      <vt:lpstr>Issues: Seed Choice</vt:lpstr>
      <vt:lpstr>Issues: Seed Choice</vt:lpstr>
      <vt:lpstr>Issues: Seed Choice</vt:lpstr>
      <vt:lpstr>PowerPoint Presentation</vt:lpstr>
      <vt:lpstr>Issues: Seed Choice</vt:lpstr>
      <vt:lpstr>Other Issues</vt:lpstr>
      <vt:lpstr>K-medoids</vt:lpstr>
      <vt:lpstr>Other Issues</vt:lpstr>
      <vt:lpstr>K-means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842</cp:revision>
  <cp:lastPrinted>2020-03-04T16:45:08Z</cp:lastPrinted>
  <dcterms:created xsi:type="dcterms:W3CDTF">2018-10-11T11:39:27Z</dcterms:created>
  <dcterms:modified xsi:type="dcterms:W3CDTF">2020-04-13T17:15:38Z</dcterms:modified>
</cp:coreProperties>
</file>