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50"/>
  </p:notesMasterIdLst>
  <p:sldIdLst>
    <p:sldId id="1017" r:id="rId4"/>
    <p:sldId id="2193" r:id="rId5"/>
    <p:sldId id="2199" r:id="rId6"/>
    <p:sldId id="2213" r:id="rId7"/>
    <p:sldId id="2214" r:id="rId8"/>
    <p:sldId id="2212" r:id="rId9"/>
    <p:sldId id="256" r:id="rId10"/>
    <p:sldId id="2008" r:id="rId11"/>
    <p:sldId id="2009" r:id="rId12"/>
    <p:sldId id="2010" r:id="rId13"/>
    <p:sldId id="2215" r:id="rId14"/>
    <p:sldId id="272" r:id="rId15"/>
    <p:sldId id="275" r:id="rId16"/>
    <p:sldId id="276" r:id="rId17"/>
    <p:sldId id="277" r:id="rId18"/>
    <p:sldId id="402" r:id="rId19"/>
    <p:sldId id="279" r:id="rId20"/>
    <p:sldId id="280" r:id="rId21"/>
    <p:sldId id="322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012" r:id="rId31"/>
    <p:sldId id="2225" r:id="rId32"/>
    <p:sldId id="2217" r:id="rId33"/>
    <p:sldId id="2221" r:id="rId34"/>
    <p:sldId id="2222" r:id="rId35"/>
    <p:sldId id="2223" r:id="rId36"/>
    <p:sldId id="2206" r:id="rId37"/>
    <p:sldId id="2218" r:id="rId38"/>
    <p:sldId id="2220" r:id="rId39"/>
    <p:sldId id="292" r:id="rId40"/>
    <p:sldId id="293" r:id="rId41"/>
    <p:sldId id="326" r:id="rId42"/>
    <p:sldId id="328" r:id="rId43"/>
    <p:sldId id="2026" r:id="rId44"/>
    <p:sldId id="325" r:id="rId45"/>
    <p:sldId id="323" r:id="rId46"/>
    <p:sldId id="2224" r:id="rId47"/>
    <p:sldId id="329" r:id="rId48"/>
    <p:sldId id="335" r:id="rId49"/>
  </p:sldIdLst>
  <p:sldSz cx="12192000" cy="6858000"/>
  <p:notesSz cx="9296400" cy="70104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Cambria Math" panose="02040503050406030204" pitchFamily="18" charset="0"/>
      <p:regular r:id="rId57"/>
    </p:embeddedFont>
    <p:embeddedFont>
      <p:font typeface="Candara" panose="020E0502030303020204" pitchFamily="34" charset="0"/>
      <p:regular r:id="rId58"/>
      <p:bold r:id="rId59"/>
      <p:italic r:id="rId60"/>
      <p:boldItalic r:id="rId61"/>
    </p:embeddedFont>
    <p:embeddedFont>
      <p:font typeface="Comic Sans MS" panose="030F0702030302020204" pitchFamily="66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17:32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11388 5150 1681 0,'0'0'74'0,"7"-6"16"0,0 0-72 0,7 2-18 16,7-5 0-16,4 3-744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3:54:59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10506 6009 691 0,'0'0'61'0,"0"0"-49"0,10 0-12 0,-10 0 0 15,0 0 170-15,4-6 31 0,3 3 7 0,-4-3 0 16,-3 6-97-16,0 0-20 0,15-4-4 0,-8-2-1 16,0 6-15-16,0-3-3 0,-7 3-1 0,10 0 0 15,4-6-16-15,-3 6-3 0,-11 0-1 0,0 0 0 16,11 9-29-16,-1 1-6 0,-6-4 0 0,-1 3-1 16,4 10 3-16,0-10 1 0,0 10 0 0,-3-3 0 15,-4 3-27-15,3-4-6 0,4 4-1 0,1 0 0 16,-8 0 19-16,0-3 0 0,7 9-8 0,-4-7 8 0,1 1 0 0,-8 6 0 15,4-6-8-15,-3 0 8 16,3 6-37-16,-4-6-4 0,-7 0-1 16,-3 6-882-16</inkml:trace>
  <inkml:trace contextRef="#ctx0" brushRef="#br0" timeOffset="1">4692 8471 864 0,'0'0'76'0,"0"0"-60"0,0 0-16 0,0 0 0 16,0 0 76-16,0 0 12 0,0 0 2 0,0 0 1 16,0 0-36-16,0 0-7 0,0 0-2 0,0 0 0 15,0 0 10-15,0 0 1 0,0 0 1 0,0 0 0 16,0 0 5-16,0 0 1 0,0 0 0 0,0 0 0 16,0 0-36-16,-4 12-6 0,4-5-2 0,0 8 0 15,-3-2-1-15,3 3-1 0,0 2 0 0,0 1 0 16,0-3 6-16,0 3 2 0,0 0 0 0,-7-1 0 0,7 1-11 0,-4 6-3 15,-3-6 0-15,4 0 0 16,-1 3 4-16,4 0 0 0,-7 3 0 0,4-6 0 0,3 6-8 0,-7 0 0 16,0-6-8-16,3-1 12 0,0 1-4 0,4 0 0 15,0 0-8-15,0-3 12 0,0-1-12 0,4-2 0 16,0-4-12-16,-1-3 12 16,-3-6-138-16,0 0-21 0,0 0-4 0,14-6-1 15</inkml:trace>
  <inkml:trace contextRef="#ctx0" brushRef="#br0" timeOffset="2">4752 8151 403 0,'0'0'36'0,"0"0"-36"0,-4 0 0 0,1-6 0 16,-4 6 294-16,3-3 52 0,4 3 10 0,-7 0 3 16,7 0-256-16,-7-7-51 0,0 7-11 0,4-3-1 0,-4 3-32 0,-1 0-8 15,1-6 0-15,4 6 0 0,-8 0 0 0,-3-3 0 16,7 3 8-16,-7 0-8 0,3 3 24 0,-3 3 0 16,-7-3 0-16,4 4 0 0,-1 2 3 0,0 0 1 15,-6 7 0-15,2 3 0 0,-2 0-3 0,-1 9 0 16,-7 6 0-16,4 4 0 0,3 3-13 0,-6 6-4 15,6-3 0-15,0 3 0 0,1 6 2 0,2-3 0 16,5-6 0-16,-1 3 0 0,4-3-10 0,3 3 0 16,1 6 9-16,3-2-9 0,7-7 0 0,0-1 0 0,0-2 0 15,0 3 0-15,7-3 0 0,0-10 0 0,3 4 0 16,-3-1 0-16,4-6 0 0,7-2 0 16,-1 2 0-16,5-3 0 0,-1-6-9 0,10-1 0 15,1-2 0-15,7-6 0 0,-4-1-3 0,8 0-1 16,6-9 0-16,-7-3 0 0,4-9 13 0,4 2 0 15,-5-2 0-15,1-4 0 0,0-9 0 0,4 3 0 0,-1-9 10 16,0 2-10-16,-3 1 16 0,-7-6-1 0,7-4-1 0,-11 0 0 16,0-2 7-16,-6-4 2 0,-5-3 0 0,-6 3 0 15,0-3-8-15,-11-3-2 0,7 6 0 0,-14-10 0 16,0 7-13-16,-11-6 0 0,1 0 0 0,-5 6 0 16,-6-3 8-16,4 3-8 0,-8 3 0 0,4 0 9 15,-11 9-9-15,4 7 10 0,-4 3-10 0,4 3 10 16,-4 0 6-16,4 10 2 0,-7-4 0 0,6 13 0 15,1-4-6-15,0 7-2 0,3 0 0 0,-6 0 0 0,6 10-27 0,0-4-6 16,0-3-1-16,4 7 0 16,4 5-135-16,-5-5-27 0,8 9-6 0,0-4 0 0</inkml:trace>
  <inkml:trace contextRef="#ctx0" brushRef="#br0" timeOffset="3">6237 8499 864 0,'0'0'38'0,"0"0"8"0,0 0-37 0,0 0-9 0,0 0 0 0,0 0 0 15,0 0 174-15,0 0 33 0,0 0 6 0,0 0 2 16,0 0-161-16,0 0-32 0,0 0-6 0,0-6-2 15,0 3-14-15,0 3 0 0,0 0 8 0,0 0-8 16,0 0 18-16,0 0 1 0,0 0 0 0,0 0 0 16,0 0 27-16,0 0 6 0,0 0 0 0,0 0 1 15,0 0-1-15,0 0 0 0,0 0 0 0,-3 3 0 0,-4 3-6 0,7-6-2 16,0 0 0-16,-4 6 0 0,-3-3-13 0,7-3-3 16,0 0-1-16,0 10 0 0,-4-1-3 0,4-9-1 15,0 0 0-15,-3 7 0 0,3 2-23 0,0-9 0 16,0 9-10-16,0-5 10 0,-7 8 0 0,7-3 0 15,0 4 0-15,0-4 0 0,0 7 8 0,0 3 0 16,0-3-8-16,0 2 12 0,-4 1-1 0,4-3-1 16,0 3 0-16,0 0 0 0,0-1-10 0,0-2 8 15,0-7-8-15,4 10 8 0,-4-3 1 0,0-4 0 16,7-2 0-16,-7 2 0 0,0-2 4 0,0-1 1 16,0-6 0-16,0 7 0 0,0-10 9 0,0 0 1 15,0 0 1-15,0 0 0 0,0 0-13 0,0 0-4 16,0 0 0-16,0 0 0 0,0 0-8 0,0 0 8 15,0 0-8-15,0-10 8 0,-7 1 0 0,7-4 0 0,7 1 0 0,-7-1 0 16,0-2 5-16,0-4 1 0,0 3 0 0,0-3 0 16,0 1-3-16,0-1-1 0,7 0 0 0,0-6 0 15,-3 6-10-15,3 0 0 0,0-6 0 0,3 6 0 16,1 0 0-16,-4-2 0 0,7 8 0 0,-3-3 0 16,-1-3 0-16,4 10-17 0,-3-7 4 0,3 7 1 15,-3 0 12-15,-1-1 0 0,4 7 0 0,-3-3 0 16,-4 6 0-16,3 6 0 0,-2-3 0 0,2 3-9 15,-3-2 9-15,4 5 0 0,-4 0-9 0,0 1 9 16,3 5 0-16,-3 1 0 0,1-3-9 0,-1 2 9 16,3 1 0-16,-6-3 0 0,3 2 0 0,7-2 0 0,-11 3 0 0,4-7 0 15,-3 7 0-15,3-7 0 16,-3-6 0-16,-1 7 0 0,4-4 0 0,-7-6 0 16,0 0 8-16,0 0-8 0,0 0 0 0,4 9 0 15,-4-9 9-15,0 0-9 0,0 0 8 0,0 0-8 16,0 0 10-16,0 0-10 0,0 0 12 0,7-3-12 0,-4-3 10 0,8-4-10 15,-11 1 8-15,3 0-8 0,4-7 0 0,-7 3 0 16,4-2 8-16,-1-1-8 0,1-3 0 0,3 0 0 16,0 4 9-16,-3-4-9 0,-1 6 0 0,1-2 0 15,-1 5 0-15,8-5 0 0,-1 2 17 0,-6-3-1 16,3 7 0-16,7 0 0 0,-7-1-28 0,4-6-7 0,-1 13-1 16,1-3 0-16,3-3 7 0,0 2 1 15,4 4 0-15,-8-3 0 0,4 3 12 0,1-3 0 0,-1 6 0 0,0 0 10 16,-4 6-10-16,8-3 0 0,-11 6 0 0,4 1-11 15,-1 2 11-15,-3 1 0 0,0 6 0 0,0 0 0 16,4 6 0-16,-7-7 0 0,-1 7 0 0,4-6 0 16,-3 6 8-16,3 4 1 0,-4-11 0 0,1 4 0 15,-1-3-1-15,4 0-8 0,-3-6 12 16,-1 2-4-16,1 4-8 0,3-3 0 0,-7-7 0 16,3 1 0-16,1-1 0 0,0 0 0 0,-4 1 0 0,3-1 0 15,1-3 0-15,-4-6 0 0,0 10 0 0,0-10 12 31,0 0-34-31,0 0-6 0,0 0-2 0,0 0 0 0,0 0-36 0,7-10-7 0,-7 10-2 16,7 0 0-16,-7 0-165 0,3-9-32 0,-3 0-8 0</inkml:trace>
  <inkml:trace contextRef="#ctx0" brushRef="#br0" timeOffset="4">7278 8411 2300 0,'0'0'102'0,"0"0"21"0,0 0-99 0,0 0-24 0,-7 10 0 0,3-1 0 16,4-9 52-16,4 6 4 0,3 10 2 0,-7-3 0 15,0 2-26-15,3-5-4 0,1 5-2 0,3-2 0 16,4 6 5-16,-11-10 1 0,3 7 0 0,1 3 0 16,-1-10-32-16,1 7 0 0,-1-1 0 0,4-2 0 15,-7 3 0-15,0-4 0 0,0-2 0 0,0 5 0 31,0 1-29-31,-7-4-12 0,7-2-3 0,-3 2 0 0,-1-2-17 0,4-1-4 0,-3-6-1 0,-1 4 0 16,4-7-13-16,-3 3-2 0,3-3-1 0,-11 0 0 16,4 0-88-16,0-3-18 0,-4-13-3 15,-3-3-1-15</inkml:trace>
  <inkml:trace contextRef="#ctx0" brushRef="#br0" timeOffset="5">7317 8151 2610 0,'0'0'116'0,"0"0"23"0,0 0-111 0,-4 9-28 15,1-2 0-15,-1 2 0 0,4 1 39 0,0-7 2 16,4 6 1-16,-4-3 0 16,0 4-98-16,3-1-20 0,4-3-4 0,0-2-690 15,4 5-138-15</inkml:trace>
  <inkml:trace contextRef="#ctx0" brushRef="#br0" timeOffset="6">7571 8452 748 0,'0'0'67'0,"0"0"-54"0,0 0-13 0,0 0 0 16,0 0 235-16,7 9 44 0,0 1 9 0,0-1 1 15,-4 1-201-15,4-1-41 0,-3 10-8 0,3-3-2 16,-4-4-6-16,1 4-2 0,3 3 0 0,-7-1 0 16,0-8 9-16,4 6 2 0,-1-7 0 0,1 7 0 15,-1-7-4-15,1 0-1 0,-4 1 0 0,3-1 0 0,-3-9 0 0,4 10 0 16,-4-10 0-16,0 0 0 0,0 6-11 0,0-6-3 16,0 0 0-16,3 9 0 0,-3-9-8 0,0 0-1 15,0 0-1-15,0 0 0 0,0 0-3 0,0 0-8 16,0 0 12-16,0 0-4 0,0 0 14 0,7-9 2 15,-7 0 1-15,4-7 0 0,-1 0-1 0,1-3 0 16,-1 1 0-16,1-8 0 0,3-2-24 0,0 3 0 16,-3 3 8-16,3-3-8 0,-4 6 0 0,4 4 0 15,0-4 0-15,0 3 0 0,-7 7 0 0,7-4 8 16,4 4-8-16,0 2 8 0,-4-2-8 0,10 3 0 16,-6 6 0-16,3 0 0 0,4 0 0 0,-1 0 0 15,1 6 0-15,0 3-11 0,-1 1 11 0,1-1-8 16,3 7 8-16,-3 3-8 0,-1 0 8 0,1 6-8 15,-8-7 8-15,5 11-8 0,-1-4 8 0,-4 3 0 0,1-3 0 16,-1 0 0-16,1-3 0 0,-4 3-10 0,4 0 10 0,-4-6-10 16,0 0 10-16,0 0 0 0,-4-4 10 0,1 1-10 31,-1-3-97-31,1-4-26 0,-4 0-5 0</inkml:trace>
  <inkml:trace contextRef="#ctx0" brushRef="#br0" timeOffset="7">6918 9321 345 0,'0'0'15'0,"0"0"4"0,0 0-19 0,0 0 0 0,0 0 0 0,0 0 0 16,0 0 275-16,0 0 51 0,0 0 10 0,0 0 3 15,0 0-237-15,0 0-47 0,0 0-10 0,0 0-1 16,0 0 4-16,0 0 0 0,0 0 1 0,0 0 0 16,0 0 6-16,0 0 1 0,0 0 0 0,0 0 0 15,0 0-8-15,0 0-2 0,0 0 0 0,0 0 0 16,0 0-17-16,0 0-3 0,0 0-1 0,0 0 0 16,-7 0-14-16,7 0-3 0,0 0-8 0,-7 6 12 15,7-6 3-15,-7 3 0 0,0-3 0 0,7 0 0 16,0 0 4-16,0 0 1 0,0 0 0 0,0 0 0 0,0 0-4 0,-4 9 0 15,1 1 0-15,3-10 0 0,0 0-6 0,0 6-2 16,0-3 0-16,0-3 0 0,-7 7-8 0,7-7 8 16,-4 9-8-16,1 0 8 0,3 1-8 0,-4-4 0 15,4-6 9-15,-3 3-9 0,-1 7 8 0,4-4-8 16,0 10 8-16,0-7-8 0,0-6 0 0,0 13 0 16,0-13 0-16,0 13 8 0,0-7 12 0,0 7 2 15,0-4 1-15,4-2 0 0,-1 5-23 0,-3 4 0 16,4-3 0-16,-4 3 0 0,7-1-9 0,0-2-7 15,-7-3 0-15,3 2-1 0,-3-5 27 0,4 9 6 16,3-10 0-16,-4 0 1 0,1 7-25 0,3-7-6 0,0 1-1 0,-7 6 0 16,7-13 15-16,-3 6 0 15,3 4 0-15,0-4 10 0,-4-6 1 0,1 7 0 16,-1-1 0-16,1-3 0 0,3 4-11 0,-4-7-9 16,8 3 9-16,-11 3-13 0,11-9 13 0,-4 7 0 15,3-7 0-15,1 3 0 0,-4-3 9 0,7 0-9 0,-3 0 0 0,3 0 9 16,-7 0-9-16,3-3 0 0,8-4 0 0,-8 4 0 15,5-3 0-15,-8-3 8 0,10 2-8 0,-6 4 0 16,-1-3 12-16,5-3-4 0,-8-1 0 0,10 1 0 16,-6-1 1-16,3-5 0 0,0 5 0 0,-3-2 0 15,-1-4-9-15,1 0 0 0,-4 4 0 0,3-4 0 16,-2-3 11-16,2 4-3 0,-3-4-8 0,4 0 12 16,-4 0-12-16,-4 4 0 0,4-4 0 0,0 3 0 15,0 3 0-15,-7-2 0 0,8 2 0 0,-5-2 0 16,4-1 0-16,0 3 0 0,-7-2 0 0,4 5 0 0,-1 1 0 15,-3-1 0-15,0 1 0 0,0 3 0 16,0-4 0-16,0 1 11 0,0 0 0 0,4 2 0 0,-8-2-11 16,4-1 0-16,0 10-10 0,0 0 10 15,-3-3 0-15,3-3 0 0,-4 3 0 0,4 3 0 16,0-6 0-16,0 6 0 0,0 0-9 0,0 0 9 16,0 0-8-16,0 0 8 0,0 0-8 0,0 0 8 0,0 0 0 0,0 0-8 15,0 0 8-15,-7 9 0 0,7 0 0 0,0 1-8 16,-3-1 8-16,3-2 0 0,-4 8 0 0,4-2 0 15,0-4 0-15,0 7 0 0,0 3 0 0,0-4 0 16,0 4 0-16,4 0 0 0,-4-3 0 0,3 2-8 0,-3 1 8 16,7 6 0-16,-3-6 0 0,-1 0 0 0,1 0 0 0,-1 0 0 15,4 3 0-15,-3-4 8 0,6-5-8 0,-10 3 8 16,8 2-8-16,-5 1 0 0,1-9 0 0,-1 5 0 16,4 4 0-16,-7-9 0 0,0 5 0 0,0-5 0 15,0-1 0-15,4 7 0 0,-4-7-8 16,0 4 8-1,0-7-138-15,0 3-22 0,0 1-5 0</inkml:trace>
  <inkml:trace contextRef="#ctx0" brushRef="#br0" timeOffset="8">9476 7875 864 0,'0'0'38'16,"0"0"8"-16,0 0-37 0,3-9-9 0,1-1 0 0,-1 4 0 15,1-3 187-15,-4 9 35 0,3-4 7 0,-3-2 2 16,7-3-163-16,-7 9-33 0,0 0-7 0,0 0 0 16,0 0 7-16,0 0 1 0,0 0 1 0,4-10 0 0,-4 10 0 0,0 0 0 15,0 0 0-15,0 0 0 16,0 0 3-16,7 0 0 0,-7 0 0 0,3 10 0 15,-3-10-14-15,7 9-2 0,1 1-1 0,-1-1 0 16,-7 7-9-16,7-7-2 0,-4 7 0 0,4-4 0 16,0 10-12-16,0-3 9 0,0 0-9 0,0 0 8 0,8 6 14 0,-8-6 2 15,3 6 1-15,1-3 0 0,-1-4-6 0,1 8-2 16,0-1 0-16,-1-7 0 0,1 11-9 0,-1-11-8 16,-3 8 12-16,0-1-12 0,4 0 8 0,-7-3-8 15,3 3 0-15,-4 3 0 0,1-3 0 0,-1-6 0 16,1 9 8-16,-4-3-8 0,3 0 0 0,-3 0 10 15,0-3-10-15,0-3 8 0,0 3 14 0,0-3 2 16,0 0 1-16,0 0 0 0,-3-4-11 0,3-2-2 0,0-4-1 0,-4 7 0 16,-3-7-11-16,4 7 8 0,-1-7-8 0,1 1 8 15,-5-7-8-15,1 3 10 0,4 4-10 0,-8-10 10 16,4 6 2-16,-3-3 0 0,-1-3 0 0,0 0 0 16,1 0 3-16,-1-3 1 0,1-3 0 0,-1 6 0 15,1-10 1-15,-1 4 1 16,-3 3 0-16,0-7 0 0,0 1-10 0,0 3-8 15,-1-4 12-15,-2 1-12 0,-1-1 10 0,4 1-10 0,0 3 8 0,-4-4-8 16,1 7 15-16,3-3-3 0,3 6 0 0,0 0 0 16,-3-3-24-16,4 3-4 0,-11 3-2 0,6-3 0 15,1 0 18-15,4 0 0 0,-4 0 0 0,3 6 0 16,0-6 0-16,4 0-8 0,0 0 8 0,0 0 0 16,0 0-34-16,7 0 0 0,-3 3 0 0,3-3 0 15,0 0-94-15,0 0-20 0,0 0-3 0,0 0-573 16,0 0-114-16</inkml:trace>
  <inkml:trace contextRef="#ctx0" brushRef="#br0" timeOffset="9">10259 7599 1324 0,'0'0'118'0,"0"0"-94"0,7 0-24 0,-7 0 0 15,0 0 84-15,0 0 12 0,7 0 2 0,-7 0 1 16,0 0-69-16,0 0-14 0,0 0-2 0,0 0-1 16,0 0 14-16,0 0 2 0,0 0 1 0,0 0 0 0,3 0 7 0,-3 0 2 15,-3 10 0-15,3-4 0 0,0-3 13 0,0 3 2 16,-7 4 1-16,3-1 0 0,-3 7-8 0,0-7-2 16,0 1 0-16,0 2 0 0,-7 4-25 0,7 3-4 15,-4-4-2-15,1 13 0 0,-4-2-6 0,0 2-8 16,-1 0 11-16,1 6-11 0,0 1 13 0,-3 3-4 15,-1 5-1-15,4-8 0 0,0 3-8 0,3-4 0 16,-3 1 9-16,3-1-9 0,4-3 14 0,0 4-2 0,-3-1 0 16,3 4 0-16,3-3 3 0,-3-1 0 0,4-6 0 0,-4 7 0 15,-1-1 1-15,1 1 1 0,7-4 0 0,-3 0 0 16,-1-2-7-16,4-1-2 0,4 0 0 0,-1-3 0 16,1 0-8-16,3-6-12 0,0 6 2 15,0-6 1-15,4 0 22 0,3 0 5 16,-4-1 1-16,4-2 0 0,1 3-19 0,2-3 0 15,-3-4 0-15,4 4 0 16,3-7-24-16,0 7-1 0,0-7-1 0,1-5 0 16,-5 5-14-16,8-3-4 0,0 4 0 0,-1-4 0 15,-6-3-96-15,7 6-19 0,-4-9-4 0,4 0-453 0,-8 7-90 0</inkml:trace>
  <inkml:trace contextRef="#ctx0" brushRef="#br0" timeOffset="10">10502 8016 864 0,'0'0'76'0,"0"0"-60"0,0 0-16 0,0 0 0 15,-7 3 168-15,7-3 32 0,0 0 5 0,0 0 2 16,-7 7-153-16,4 2-30 0,-1 0-7 0,4 1-1 15,4-1-16-15,-4 7 0 0,-4-7 0 0,1 7 0 16,10-3 0-16,-7 2 0 0,-4-5 0 0,1 5 0 16,3-2 20-16,0 6 1 0,-4-4 0 0,0 1 0 0,-3-3 15 0,7 5 2 15,4 4 1-15,-4 0 0 0,-11 3 1 0,8 0 0 16,6-3 0-16,-3 3 0 0,-7 4-32 0,4 2-8 16,10-3 0-16,-4 0 0 0,4-2 0 0,0-4 9 15,-7 3-9-15,11-7 0 0,3-2 12 0,-3 3-4 16,-4-10 0-16,3 1-8 0,1-1 16 0,0-3-4 15,-1-6-1-15,1 4 0 0,-1-4 10 0,1-4 3 16,-1 4 0-16,1-6 0 0,-7 3-4 0,6-3-1 16,4-4 0-16,0 1 0 0,-3 0-6 0,0-1-1 0,-8-6 0 15,4 7 0-15,4-10-2 0,-8 4-1 0,1-4 0 0,3 0 0 16,3 0-9-16,-3 0 0 16,1-9 9-16,-5-3-9 0,4 9 0 0,4-10 0 15,-4 10 0-15,-4-9 0 0,1 3 0 0,-1 3 0 16,4 6 0-16,-3-3 0 0,-4 0 0 0,3 0 0 15,4 3 0-15,-3-3 0 0,0 4 9 0,-4 5-9 0,0-9 12 0,3 13-12 16,4-4 18-16,-7-3-3 0,-3 7-1 0,3 0 0 16,7 2 0-16,-4 4 0 0,-6-3 0 0,3 6 0 15,0 0-14-15,0 0 0 0,0 0 0 0,-4 9 0 16,-3 7 0-16,4-7-15 0,10 10 5 0,-4 0 1 16,-6 6 9-16,3-6 0 0,7 6-9 0,-4 3 9 15,-6-3 0-15,3 4 0 0,3-1 0 0,1 3 0 16,3-3 0-16,-4 1 0 0,-3-1 11 0,7-3-11 15,4 3 0-15,-4-3 0 0,-11 0 0 0,8-6-10 16,0 0-31-16,-1 0-7 0,1-4 0 0,-4 4-1 16,-4-9-96-16,1 5-19 0,6-5-4 0,-3-1-664 15</inkml:trace>
  <inkml:trace contextRef="#ctx0" brushRef="#br0" timeOffset="11">11187 8697 2124 0,'14'6'94'0,"-11"-3"19"0,-3-3-90 0,7 6-23 0,-3-3 0 0,3 7 0 15,0-4 32-15,0 10 1 0,-7-7 1 0,7 1 0 16,4-1-26-16,-4 0-8 0,-7 10 0 0,3-9 0 15,4 5 0-15,-3-2 0 0,3 3 0 0,-7 2 0 16,0-8 0-16,3 9 0 0,1 6 0 0,3-6 0 16,-7 2 8-16,0-2-8 0,3-6 0 0,-3 2 0 15,0 4 0-15,-3-9 0 0,-1 5 0 0,1-5 0 0,3 5-20 0,-4-2-4 16,1-7 0-16,3-6-1 16,0 0-107-16,-7 3-20 0,0 4-5 0,0-7-1 0</inkml:trace>
  <inkml:trace contextRef="#ctx0" brushRef="#br0" timeOffset="12">11508 8098 1440 0,'-22'0'64'0,"22"0"12"0,0 0-60 0,0 0-16 0,0 0 0 0,0 0 0 16,0 0 143-16,0 9 25 0,4 1 6 0,-4-4 1 15,-4 3-137-15,4-6-27 0,8 7-11 0,-5-4 8 16,-6 10-8-16,3-7 0 0,10 4 0 0,-3-4 0 0,4 7 0 0,-4 3 0 16,0 6 0-16,3-7 0 0,5 8 16 0,-5-5 2 15,-3 11 0-15,0-10 0 16,4 3 7-16,-1-6 2 0,-6 6 0 0,-1 0 0 0,5-6-7 16,-5 6-2-16,4-6 0 0,-3-7 0 0,-4 4 8 0,7 3 2 15,0-10 0-15,0 0 0 16,-7-9 0-16,3 7 1 0,4-4 0 0,0 3 0 0,-7-6-18 0,11-6-11 15,0 3 12-15,-1-4-12 0,1 4 21 0,-4-12-2 16,0 5-1-16,3-9 0 0,1 4 11 0,-4 2 3 16,0-12 0-16,0 6 0 0,0-6-20 0,0 0-3 15,-3-3-1-15,3 0 0 0,0 3-8 0,-4-4 0 16,5 4 0-16,-5-3 0 0,1 3 0 0,-1 3 0 0,1-3 0 16,3 6 0-16,-4-6 0 0,1 9-11 0,-1-2 3 0,-3 8 0 31,4-9-16-31,-4 4-4 0,3 5 0 0,-3 1 0 15,0-1-84-15,0 7-18 0,0-3-3 0,4 0-562 0,-4 6-112 0</inkml:trace>
  <inkml:trace contextRef="#ctx0" brushRef="#br0" timeOffset="13">11818 7571 1094 0,'0'0'97'0,"0"0"-77"16,0 0-20-16,0 0 0 0,0 0 151 0,0 0 26 16,0 0 6-16,0 0 1 0,7 0-118 0,4 0-23 15,-4 0-5-15,0 3-1 0,0 3-5 0,3-6 0 16,1 0-1-16,0 10 0 0,-1-10-7 0,4 9 0 15,0-3-1-15,4-2 0 0,0 5-7 0,-1 7-2 0,8-7 0 0,-4 7 0 16,-3-4 16-16,3 4 3 0,0 9 1 0,-3-6 0 16,3 0-14-16,4 9-4 0,-8-3 0 0,1 3 0 15,0-3-5-15,-1 10-2 0,-6-7 0 0,3 6 0 16,-3 4 2-16,-4-3 0 0,3 2 0 0,-3-2 0 16,-3-1 1-16,3 4 1 0,-4-4 0 0,1 4 0 15,-1-4 7-15,1 4 2 0,-4-3 0 0,0-1 0 16,0 4-11-16,0-4-3 0,-4 1 0 0,1-1 0 15,3-6 0-15,-4 7-8 0,1-13 12 0,-1 3-4 16,-3-6-8-16,0 0 12 0,0-4-12 0,0 4 12 16,-7-3-12-16,0-1 0 0,0-2-12 0,-4 3 12 15,-7-4-160-15,1 4-24 0,-5-7-4 0</inkml:trace>
  <inkml:trace contextRef="#ctx0" brushRef="#br0" timeOffset="14">4600 11625 172 0,'0'0'16'16,"0"0"-16"-16,0 0 0 0,0 0 0 16,-10 0 412-16,3 0 79 0,7 0 16 0,0 0 3 15,0 0-396-15,0 0-79 0,0 0-16 0,0 0-3 16,0 0-16-16,0-3 0 0,0-3 0 0,7-3-10 16,-7 6 10-16,3-4 0 0,4-2 0 0,-3 6 0 15,-1-4 0-15,4-2 0 0,4 9 0 0,-8-9 0 0,-3 9 0 0,4-7 8 16,-4 7-8-16,7 0 8 0,-3-3 16 0,-4 3 4 15,7-6 1-15,-7 6 0 0,10-3 3 0,-6-3 1 16,6 2 0-16,-6-2 0 0,3-3-9 0,0 9-1 16,0-10-1-16,4 4 0 0,-1 3 8 0,-6-3 2 15,6 3 0-15,1-4 0 0,-1-2-32 0,5 9-21 16,-5-10 3-16,4 10 1 0,-3-3 17 0,-4-3 0 16,3 6 0-16,1 0 0 0,0 0 0 0,-1 0 0 15,1 6 0-15,-4-3 0 0,0 4 0 16,4-4 8-16,-11-3-8 0,3 9 0 0,4 1 22 0,-3-1-2 15,-1 7 0-15,4-7 0 0,-3 1-10 0,3 8-2 16,0-8-8-16,0 5 12 0,-4 1-4 0,4-3 0 16,-3-4-8-16,3 7 12 0,-7-1-12 0,7-2 9 15,-7 3-9-15,7 2 8 0,-3 1-8 0,3 0 0 16,-7 3 0-16,0-3 0 0,3-7 0 0,-3 10 0 0,-3-3 0 0,-4-6 8 16,3 6-8-16,-3 2 0 0,4-8 0 0,-1 3 8 15,-7 3 1-15,1-4 0 0,-1-2 0 0,8 2 0 16,-8 4 4-16,-3 0 1 0,4-3 0 0,-5 3 0 15,5-4 4-15,-1-2 1 0,-3 2 0 0,-4 1 0 16,4-3-19-16,0-4 0 0,0 0 0 0,4-2 0 16,-5 2 0-16,5-9 10 0,-11 6-10 0,7-6 8 15,-4 0-8-15,0-6 12 0,4 6-12 0,-7 0 12 16,7 0-12-16,-7-6 0 0,7 3 0 0,-4-4 0 0,4 7 0 16,0-9 0-16,0 6 0 0,3-3 8 0,8 3-8 15,-8-4 0-15,4 4 0 0,7 3 8 16,0-6-8-16,0 6 0 0,-4-10 0 0,4 10 0 15,0-6 0-15,0 6 0 0,0 0-9 0,4-3 9 16,3-3-8-16,4-4 8 0,-4 7-12 0,10-3 12 16,-3-3-15-16,4-1 4 0,3 4 1 0,0 3 0 15,-3-4 10-15,3 7 0 0,0-3 0 0,0-3 0 0,-3 12 0 0,3-6 0 16,-7 3 0-16,8 4-8 0,-12 2 8 0,4 1 0 16,0-4-9-16,0 3 9 0,-3 1 0 0,0-7 0 15,-1 6-9-15,1 1 9 0,-4 2-12 0,3-2 2 16,1-1 0-16,-4-6 0 0,0 6-6 0,4-2 0 15,-4-4-1-15,0 3 0 16,0 4-8-16,3-10-2 0,1 6 0 0,-7-3 0 16,-4-3-33-16,0 0-8 0,0 0 0 0,10-3-1 15,-6-3-194-15,3-4-38 0</inkml:trace>
  <inkml:trace contextRef="#ctx0" brushRef="#br0" timeOffset="15">5002 11183 1209 0,'0'0'108'15,"0"0"-87"-15,-3-6-21 0,-4 3 0 16,3-3 161-16,1-4 28 0,-4 4 6 0,3 3 1 0,-6-3-140 15,6-4-27-15,-7 1-5 0,4-1-2 0,-3 1-11 0,6 3-3 16,1-4 0-16,-8 7 0 0,-3-6 0 0,7 2 0 16,-4-2 0-16,4 9 0 15,-3-9 8-15,-1 9 2 0,-3 0 0 0,4 0 0 0,-8 6 9 0,4-3 1 16,-4 3 1-16,1-3 0 0,-1 7-11 0,0-4-2 16,1 4-1-16,-8-7 0 0,0 9-1 0,1 1 0 15,2-4 0-15,1 1 0 0,0 5-5 16,3-5-1-16,4 8 0 0,-3-2 0 0,-1-3-8 15,7 2 0-15,-3 4 9 0,4 0-9 0,-4 3 0 0,3 0 0 16,0-3 0-16,-3 6 0 0,7-6 0 0,-3 6 0 16,3 0 0-16,-4 3 0 0,4 7 0 0,3-7 0 15,-3 9 0-15,4-2 0 0,-1 2 0 0,-3 7 0 16,4-3 0-16,3-3 0 0,-7 6 0 0,3-7-8 0,4 7 8 0,0 0 0 16,0 9 0-16,0-9 0 0,4 0 0 0,3 0 0 15,-7-6 0-15,3 6 0 0,4-10 0 0,-3-2 0 16,6-7 0-16,-6 3 0 0,3-3 0 0,4-6 11 15,-4 0-1-15,3 2 0 0,4-8 0 0,4 6 0 16,-7-3-2-16,3-1-8 0,0-2 12 0,7-4-4 16,4 7 6-16,-8 0 1 0,8-4 0 0,3-3 0 15,-3 1-25-15,0-4-5 0,3 4-1 0,4-4 0 16,-8-3 5-16,1 3 1 0,0-6 0 0,3 0 0 16,0 0-1-16,-3-6 0 0,0 6 0 0,3-9 0 15,3-1 11-15,-6 1 0 0,-7-7 0 0,10 4 0 16,-10-10 0-16,6 3 16 0,1 0-3 0,0 0 0 15,-1-6 7-15,5-3 0 0,-5 3 1 0,1-10 0 16,-7 4-13-16,3-10-8 0,-7 3 10 0,4-5-10 16,-1 5 8-16,1-3-8 0,-4 0 0 0,-3 1 0 15,3 2 8-15,-4-6-8 0,-6 10 0 0,-1-4 9 0,1-6-9 0,-4 10 10 16,0-4-10-16,0 0 10 0,-4-2 8 0,1 5 2 16,-1-3 0-16,-3 4 0 0,-3-1-1 0,3 7 0 15,0-6 0-15,-4 6 0 0,0-1-10 0,4 4-1 16,-10 3-8-16,3-3 12 0,-1 0-12 0,1 6 0 15,-3-6 0-15,-1 6 0 0,0 1 0 0,1-1-13 0,-8 3 1 16,4-3 0 0,-4 10-20-16,4-1-3 0,3 4-1 0,-6-3 0 15,-1 6-18-15,4-7-4 0,-4 4-1 0,0 0 0 16,4 3-60-16,0-4-12 0,4 7-2 0,-1 0-757 0</inkml:trace>
  <inkml:trace contextRef="#ctx0" brushRef="#br0" timeOffset="16">18874 8079 288 0,'0'0'12'0,"0"0"4"16,0 0-16-16,0 0 0 0,0 0 0 0,0 0 0 0,0 0 370 0,0 0 71 15,0 0 15-15,0 0 2 0,0 0-315 0,0 0-63 16,0 0-13-16,0 0-3 0,0 0-35 0,0 0-7 15,0 0-2-15,0 0 0 0,0 0-8 0,0 0-3 16,0 0 0-16,0 0 0 0,0 0 11 0,0 0 3 0,0 0 0 16,0 0 0-16,-7 0 10 0,-4 0 3 0,0 3 0 0,-3-3 0 15,4 0-13-15,-4 6-3 0,-1-6 0 0,1 0 0 16,0 3-2-16,-3-3-1 0,-1 0 0 0,0 0 0 16,1 0 5-16,-4 0 1 0,-1 7 0 0,1-7 0 15,-3-7-9-15,2 7-2 0,1 0 0 0,0 0 0 16,0 7-12-16,0-7 9 0,-4 0-9 0,4 6 8 15,0-3-8-15,-1-3 0 0,1 6 0 0,4-2 0 16,-4-4 0-16,3 6 0 0,0-3 0 0,1-3 0 16,2 6 0-16,1-6 0 0,4 0 8 0,-4 0-8 15,0 3 13-15,-1-3 1 0,5 0 0 0,-1 0 0 16,1 0-14-16,-1-3 9 0,1 3-9 0,-1 0 8 16,4-6-8-16,0 6 0 0,-4 0 0 0,4 0 0 15,4-3 15-15,-4-3 1 0,3 6 0 0,4 0 0 16,0 0-5-16,0 0-1 0,0 0 0 0,0 0 0 15,0 0-10-15,-3 0 12 0,3 0-12 0,0 0 12 0,0 0-12 0,0 0 0 16,0 0 9-16,0 0-9 0,0 0 0 0,0 0 0 16,0 0 0-16,0 0 8 0,0 0-8 0,0 0 8 15,3-10-8-15,-3 10 8 0,7 0-8 0,0-9 0 16,0 9 0-16,0-10 0 0,0 4 0 0,-3 3 8 16,3-3-8-16,0-4 0 0,0 7 0 0,-3-3 8 15,-1-4-8-15,4 7 0 0,-3-3 0 0,3-3 0 16,-4 2 0-16,1-2 8 0,-1 6-8 0,1-7 0 15,-1-5 0-15,4 5 0 0,-3 4 0 0,3-3 0 16,-3-1 0-16,3 1 0 0,-4-1 8 0,4 7-8 0,-3-3 8 16,3-3-8-16,0 2 0 0,0 7 0 0,-4-9 0 0,4 9 8 15,-3-3-8-15,3-4 0 16,0 4-11-16,0-3 11 0,0 6-8 0,0-3 8 16,-7 3 0-16,0 0-9 0,0 0 9 0,4 0 0 15,-4 0 0-15,0 0 0 0,7 0 0 0,-7 0 0 16,0 0 0-16,0 0 0 0,0 0-8 0,0 0 8 0,0 0-8 0,0 3 8 15,0 6 0-15,0 1 0 0,-4-1 0 0,1-2 0 16,-1-4 0-16,-3 9 0 0,0-2 0 0,-3-1 0 16,3 0 0-16,-1 4 0 0,-2-7 0 0,-1 10 0 15,-3-4 0-15,4-2-10 0,-1-1 10 0,0 7 0 16,-3-7-10-16,4 1 10 0,-4 5-8 0,3-2 8 16,0-4 0-16,1 7 0 0,-1-6 0 0,1-1 0 0,3 0 0 0,-4-2 0 15,4 2 0-15,4 0 0 16,-1 1 0-16,0-1 0 0,1-2 0 0,3-4 0 0,3 6 0 0,-3-3 0 15,4 4 0-15,0-1 0 16,3 1 8-16,0-1-8 0,0 0 10 0,3-2-10 0,1 2 0 0,-1 0 0 16,1-2 0-16,3-4 0 0,0 6 0 0,-3-2 0 15,3-4 0-15,0 6 0 0,-3-3 0 16,-1-6 0-16,4 10 0 0,-3-4 0 16,-1-3-31-16,1 7-5 0,-4-4-2 0,4-3 0 15,-1 6-123-15,-3 1-25 0,0 2-5 0</inkml:trace>
  <inkml:trace contextRef="#ctx0" brushRef="#br0" timeOffset="17">17798 7232 1310 0,'0'0'58'0,"0"0"12"0,0 0-56 0,-7 0-14 15,7 0 0-15,-7 6 0 0,7-6 8 0,-4 4 0 16,4-4-8-16,-7 0 12 0,0 6-12 0,7-6 0 16,-7 3-9-16,7-3 9 0,-4 6 0 0,4-6 0 15,0 0 0-15,0 0 0 0,-7 3 0 0,7-3 0 16,0 0-12-16,-3 10 3 0,-1-4 20 0,1 4 4 16,-1-1 1-16,4 0 0 0,-3 1-16 0,-1 5 11 15,4-5-11-15,0 6 10 0,-3-4 4 0,3 4 1 16,0-4 0-16,-4 4 0 0,4 0 17 0,-3-4 3 15,3 4 1-15,-4 3 0 0,4-4-10 0,-4-2-2 16,4 3 0-16,0-7 0 0,0 10-13 0,0-4-3 16,0-5-8-16,0 9 12 0,0-10-12 0,0 1 0 0,4-1 8 0,-4-9-8 15,4 6 0-15,-4-6 9 0,7 10-9 0,0-10 8 16,0 6-8-16,3-6 0 0,-3 0 9 0,0-6-9 16,0 6 0-16,4 0 0 0,-4-7 0 0,4 4 0 15,-4-3-9-15,3 6 0 0,-3-3 0 0,0-3 0 31,4 2-17-31,-4-2-3 0,0 6-1 0,0-3 0 16,0-3-50-16,0 3-9 0,-3-4-3 0,-1 1 0 0,4 3 16 0,-7 3 4 0,4-6 0 16,-4 6-249-16,3-10-50 0</inkml:trace>
  <inkml:trace contextRef="#ctx0" brushRef="#br0" timeOffset="18">17593 7436 345 0,'0'0'31'0,"0"0"-31"16,0 0 0-16,0 0 0 0,0 0 264 0,0 0 48 15,0 0 8-15,0 0 3 0,0 0-217 0,11 3-43 16,-1-3-9-16,-3 0-2 0,0 0-19 0,4 0-4 15,-1 0-1-15,-2 0 0 0,-1-3-11 0,3 3-2 16,1-6-1-16,-1 6 0 0,-3-3-14 0,4 3-8 0,-4-7 8 0,4 7-13 31,-4 0-103-31,0 0-21 0,3-9-4 0</inkml:trace>
  <inkml:trace contextRef="#ctx0" brushRef="#br0" timeOffset="19">17978 7257 518 0,'0'0'46'0,"0"0"-37"0,0 0-9 0,-4 10 0 0,1-7 243 0,3-3 46 16,-8 9 10-16,8 4 1 0,-3-1-219 0,-1-2-44 15,4-10-9-15,4 9-1 0,-1 7-18 0,-3 0-9 16,4-4 10-16,0-6-10 0,-4 7 8 16,3-4-8-16,-3 7 0 0,4-7 0 0,-4 7 0 15,0-7 0-15,0 1-11 0,0-1 11 16,0 7-39-16,0-4 0 0,0-2 0 0,-4-1 0 15,-3 4-29-15,3-10-7 0,4-3-1 0,0 9-539 0</inkml:trace>
  <inkml:trace contextRef="#ctx0" brushRef="#br0" timeOffset="20">17822 7492 288 0,'0'0'25'0,"0"0"-25"0,0 0 0 0,0 0 0 15,0 0 275-15,7 7 49 0,4-4 11 0,-4-3 1 16,4 0-243-16,-1 0-49 0,4-3-9 0,-3-4-3 16,3 7-16-16,-3-3-4 0,-1-3-1 0,4 6 0 15,-3-9-11-15,3 6-9 0,-3-4 9 0,6 7-492 16,-6-9-92-16</inkml:trace>
  <inkml:trace contextRef="#ctx0" brushRef="#br0" timeOffset="21">18260 7091 1425 0,'0'0'63'0,"0"0"13"0,0 0-60 0,0 10-16 16,-4-4 0-16,4 3 0 0,0 1 60 0,0 5 8 15,-3-5 3-15,3-1 0 0,0 10-26 0,0-3-5 16,-4-4 0-16,1 7-1 0,3 6-15 0,-4-6-2 16,1 6-1-16,-1 3 0 0,4-3-21 0,-7 3 8 15,0-2-8-15,0 2 0 0,0-3 0 0,3 3 0 0,-3-9 0 0,4 6 8 32,-1-6-28-32,1 0-6 0,-1-4-1 0,4 4-522 15,0-9-105-15</inkml:trace>
  <inkml:trace contextRef="#ctx0" brushRef="#br0" timeOffset="22">20683 7179 748 0,'0'0'67'0,"0"0"-54"0,0 0-13 0,0 0 0 16,0 0 136-16,0 0 24 0,0 0 4 0,4-9 2 15,-1-1-106-15,-3 10-22 0,0 0-4 0,0 0-1 16,0 0-33-16,0 0 0 0,0 0 0 0,0 0 0 16,0 0 0-16,0 0 0 0,0 0 0 0,0 0 0 15,-3 10 0-15,-4-4 0 0,3 3 0 16,1 1 0-16,-8-1 0 0,4 4 13 0,-7-4-2 0,7 7-1 16,-4-1 13-16,4-2 2 0,-3 3 1 0,-1 2 0 15,4 1-2-15,0-3-1 0,-4 0 0 0,4 2 0 16,-3-5-11-16,3 9-3 0,3-3 0 0,-3-1 0 15,4 1-9-15,-1 0 0 0,1-3 0 0,-1 3 8 16,4-4-8-16,0-2 0 0,0-4 0 0,0 7 0 16,4-7 0-16,-4 1 0 0,3-1 0 0,-3-9 8 0,4 10-22 0,3-10-5 15,-7 0-1-15,10 6 0 16,-3-6-25-16,4 0-6 0,3-6-1 0,-3 6 0 16,-1-10-36-16,4 10-8 0,-3-9-2 0,0 6-450 15</inkml:trace>
  <inkml:trace contextRef="#ctx0" brushRef="#br0" timeOffset="23">20352 7373 806 0,'0'0'36'0,"0"0"7"15,0 0-35-15,0 0-8 0,0 0 0 0,0 0 0 16,3 0 228-16,4 0 44 0,0 0 9 0,4 0 2 16,0-6-208-16,-1 6-42 0,1 0-8 0,3-3-1 15,3 3-6-15,1-6-1 0,0 6 0 0,-1-3 0 16,5-4-17-16,-5 7-12 0,8 0 1 0,-4-6 1 16,0 3-98-16,-3 3-19 0,0-6-4 15,-4 6-1-15</inkml:trace>
  <inkml:trace contextRef="#ctx0" brushRef="#br0" timeOffset="24">21382 8170 2023 0,'-7'0'89'0,"3"0"19"0,-3-3-86 0,0 3-22 15,0-7 0-15,4 7 0 0,-4 0 33 0,3 0 3 16,-3 0 0-16,0 0 0 0,3 0-36 0,-3 0 0 15,0 0 0-15,0 7 0 0,0-4 0 0,7-3 13 16,0 0-4-16,0 0-1 0,0 0 25 0,0 0 5 16,0 0 1-16,7 0 0 0,0 6 25 0,4-3 6 15,3-3 1-15,4 7 0 0,3-7-15 0,3 0-2 0,5 0-1 0,2-7 0 16,8 4-37-16,4-3-7 0,-5 3-1 16,8-4-8-16,4-2 12 0,-1 3-4 0,-3 3 0 0,-4-4-8 15,-3 4 0-15,3-3-14 0,-6-3 1 16,-1 9 0-1,-7-10-104-15,0 10-21 0,4-9-4 0</inkml:trace>
  <inkml:trace contextRef="#ctx0" brushRef="#br0" timeOffset="25">23537 7706 288 0,'0'0'12'0,"0"0"4"0,-3 0-16 0,-1-3 0 0,-3-4 0 0,4 7 0 16,-1 0 210-16,4 0 39 0,-3 0 8 0,3 0 2 15,0 0-179-15,-4-9-35 0,-3 9-7 0,7 0-2 16,0 0-25-16,0 0-11 0,0-6 8 0,0 3-8 16,4-4 0-16,-1-2-19 0,1 6 3 0,-4 3 1 0,3-7 15 15,-3 7 8-15,4 0 0 0,-4 0-8 0,0 0 60 0,0 0 6 16,0 0 1-16,0 0 0 0,0 0 16 0,0 0 3 16,0 0 1-16,0 0 0 0,0 0-10 0,-4 0-1 15,-3 7-1-15,0-4 0 0,4 3-29 16,-1-3-6-16,-3 4 0 0,0 2-1 15,0-6-7-15,0 10-2 0,0-1 0 0,0-2 0 16,-4-1-6-16,4 7-2 0,0-1 0 0,0-2 0 0,0 6-12 0,0 6-2 16,-4-6-8-16,4 6 12 15,-7 0-12-15,0 3 0 0,0-3 0 0,0 3 0 0,-4 0 9 0,0 1 3 16,1-4 0-16,-4 3 0 0,3 3 18 0,-3-9 4 16,3 3 1-16,1 1 0 0,-5-8 0 0,1 7 0 15,0-6 0-15,3 0 0 0,4-3 4 0,-7-4 1 0,4 4 0 16,-1-7 0-16,4 1-27 0,0-1-5 0,-8-3 0 0,5-2-8 15,-1-4 8-15,4 0-8 0,-7 0 0 0,3 0 0 16,-6-10 0-16,6 1 0 0,7-1 0 0,-3 4 0 16,-7-6 0-16,3-4 0 15,8 6-8-15,-4-8 8 0,3 2 0 0,-3-3 0 0,3 0 0 0,4 1 0 16,7-1-12-16,-3-3 12 0,-4 3-13 0,3-3 5 16,4 0 8-16,0 3 0 0,0-3 8 0,-3 0-8 15,6 3 0-15,4 1-10 0,-3 2 1 16,3-3 0-16,-4 7 9 0,8-10 12 0,3 3-2 0,0 6-1 15,-3-9-9-15,3 10-17 0,7-4 4 0,0 4 1 16,-3-4 12-16,3 7 16 0,-3-1-3 0,3 4-1 16,4 3-23-16,-4-4-5 0,-4 7 0 0,1 0-1 15,0 0 17-15,-1 10-8 0,-3-4 8 0,1 4 0 16,-1-1-16-16,0 7 3 0,0-4 1 0,0 7 0 16,-3 3 28-16,3 0 7 0,-4 3 1 0,1 0 0 0,3-3-6 0,-3 3-1 15,3 3 0-15,3-3 0 0,1 0-5 0,0-3 0 16,-1 4-1-16,1-1 0 0,3-7-11 0,-3 8 0 15,-1-8 0-15,1 11 0 0,0-11 0 0,-4 7 0 16,3-6 0-16,1 0 0 0,-4-3 0 0,4 3 8 16,-4-4-8-16,0-2 0 0,0-1 0 0,-3 1-19 15,3-4 3-15,0-2 1 16,4-4-133-16,-4-3-26 0,0 0-6 0</inkml:trace>
  <inkml:trace contextRef="#ctx0" brushRef="#br0" timeOffset="26">24148 7502 748 0,'0'0'67'0,"0"0"-54"15,-4 6-13-15,-3-3 0 16,0 4 233-16,3 2 44 0,4-9 9 0,-3 6 2 0,3-6-184 0,-4 3-37 16,4-3-7-16,0 0-2 0,0 10-32 0,0-10-6 15,7 9-2-15,1-3 0 0,2-6-9 0,1 4-1 16,-1-4-8-16,4 0 12 0,1 0-4 0,-1 0-8 16,3-4 11-16,4 4-11 0,1 0 13 0,2 0-4 15,-3 0-1-15,4 0 0 0,0 0 22 0,0 0 4 16,-1 0 1-16,-3 4 0 0,4-4-2 0,3 0 0 0,-7 0 0 15,4 6 0-15,0-6-3 0,0 0-1 0,-1 0 0 0,1 0 0 16,-4 3-13-16,4-3-4 0,-8 0 0 0,5 0 0 16,-5 6-12-16,1-6 8 0,0 0-8 0,-1 0 0 15,1 0 0-15,-4 0 8 0,0 0-8 0,0 0 0 16,0 0 0-16,-3 0 8 0,3 0-8 0,-3 0 0 16,-1 0 0-16,-3 0 8 0,4 0-8 15,-4 0 0-15,-7 0 11 0,7 0-1 0,3-6 0 16,-10 6 0-16,0 0 7 0,0 0 2 0,0 0 0 0,0 0 0 15,0 0-6-15,0 0-1 0,0 0 0 0,0 0 0 16,0 0 1-16,0 0 0 0,-7 13 0 0,0-4 0 16,0-6-13-16,0 3 0 0,4-2 0 0,-8 5 0 15,4-3 0-15,0 4 0 0,0-4 0 0,0-3 0 16,0 6 0-16,0 1 0 0,0-1 0 0,-4-2 0 16,4 5 8-16,0 4-8 0,-4-1 0 0,4-2 0 0,0 3 8 0,-3 2-8 15,3 1 0-15,0 6 9 0,-4 4-9 0,0-4 10 16,1 0-10-16,3 3 10 0,-4 0-10 0,4-3 0 15,0 10 0-15,0-13 0 0,0 9 0 0,4-9 0 16,-5 3 0-16,5 3 0 0,-1-6 0 0,1 0 0 16,-4-3 0-16,3 3 0 0,1-3 0 0,-1-7 0 15,1 4 11-15,-1 3-11 0,1-3 0 0,3-4 0 16,-4-6 0-16,4 13 0 0,-3-9 0 0,-1-1 0 16,4 7 0-16,0-7 0 0,0 0 0 15,0 7 0-15,0-6 0 0,-3-7 0 0,3 6 12 0,0-9-3 16,0 6-1-16,0-6 0 0,0 0-8 0,0 0 0 15,0 0 0-15,0 0 0 0,0 0 0 0,0 0 0 16,-8 0 0-16,1-6 0 0,4-3 34 0,-4-4 5 16,0-3 1-16,0 1 0 0,0-4-22 0,0 0-4 0,-4-6-1 0,0 6 0 15,1-9-13-15,-1 3 8 0,1-3-8 0,-4 3 0 16,-1-4 0-16,5 1 0 0,-1 0 0 0,-3-3 0 16,-3 2 9-16,-1 4 3 0,4-3 0 0,3 3 0 15,-3-3-1-15,0 3 0 0,-4 3 0 0,4-3 0 16,0 0 5-16,4 3 0 0,-1-3 1 0,-3 6 0 15,3 0-17-15,-3-3-12 0,4 9 1 0,-5-2 1 16,5-4 10-16,3 10 8 0,-4-7-8 0,4 6 11 16,-3 1-11-16,-1 0 0 0,0-1 0 0,4 10 0 15,-3-6 8-15,-1-3-8 0,1 9 8 0,-1 0-8 16,4-4 0-16,0 4-16 0,-4 0 3 0,4 4 0 16,0-4-11-1,4 0-3-15,3 0 0 0,0 0 0 0,0 0-79 16,-4 9-16-16,4-3-3 0,4 4-1 0,3-1-94 0,0 0-20 15</inkml:trace>
  <inkml:trace contextRef="#ctx0" brushRef="#br0" timeOffset="27">25647 7047 633 0,'0'0'28'0,"0"0"6"0,0 0-34 0,0 0 0 16,0 0 0-16,0 0 0 0,-7 6 133 0,7-6 20 16,0 0 4-16,0 0 1 0,0 0-112 0,0 0-22 0,0 0-5 0,0 0-1 15,0 0 23-15,0 0 5 0,0 0 1 0,0 0 0 16,0 0 13-16,0 0 2 0,0 0 1 0,0 0 0 16,0 0-2-16,0 0 0 0,0 0 0 0,0 0 0 15,0 0 3-15,0 0 1 0,0 0 0 0,0 0 0 16,0 10-11-16,0-1-2 0,0 1-1 0,-4-1 0 15,1 1-13-15,3-4-2 0,-4 9-1 0,1-2 0 16,3 3-18-16,-4-4-3 0,4 10-1 0,0-3 0 16,0 0-13-16,4 0 0 0,-1 6 8 0,4-6-8 15,-3 6 14-15,3-3 0 0,0 3 0 0,0-7 0 16,0 8-1-16,0-8 0 0,4 7 0 0,-1 4 0 16,1-4 3-16,-4-6 0 0,0 6 0 0,0-7 0 15,0 8 5-15,0-8 2 0,0 1 0 0,0 6 0 16,-3-3-23-16,-1 10 0 0,1-10 0 0,-1 9 0 15,1 0 0-15,-1 4 0 0,-3-1 0 0,4 4 0 16,-4-7 0-16,0 1 0 0,0-1 0 0,0 0 0 0,0-6 11 16,0 4-3-16,0-4 0 0,4 0 0 0,-4-6-8 0,0 6 0 15,0-6 0-15,0-1 0 0,0-2 17 0,0-3-1 16,0 2-1-16,-4-5 0 0,4-1-6 0,-4 0-1 16,4 7 0-16,-3-13 0 0,3 7 20 0,-4-1 3 15,1-9 1-15,-4 6 0 0,3 4-32 0,1-4 0 16,-4-3 0-16,3 7 0 0,-3-4 0 0,0-3 0 15,0 3 0-15,4-3 0 0,-5 4 0 0,1-7 0 16,-3 0 0-16,3 0 0 0,-4 0 12 0,1 0-4 16,3 0-8-16,-8 0 12 0,5 0 5 0,-8-7 1 0,4 7 0 15,0-9 0-15,0 6-6 0,-4-3 0 0,4-4-1 0,0 7 0 16,0-10-11-16,-4 10 10 16,4-6-10-16,4 3 10 0,-5-4-10 0,5 1 0 15,-1-4 0-15,1 1 0 0,-1 2 0 0,4 1-14 16,-4 0 2-16,1-4 0 0,3 0 12 0,0 4 0 15,3 0 0-15,-3-1 0 0,0 1-22 0,4-1-2 0,-1 1 0 0,1 3 0 32,-1 3-131-32,1-4-26 0,3 4-6 0,-4-3-945 0</inkml:trace>
  <inkml:trace contextRef="#ctx0" brushRef="#br0" timeOffset="28">24931 8471 230 0,'-14'-6'20'0,"14"6"-20"0,0 0 0 0,0 0 0 16,-4-4 196-16,4-2 36 0,0 3 6 0,4-3 2 15,-4 0-148-15,0 2-30 0,3-2-6 0,1 3 0 16,3-3-11-16,-4-4-1 0,1 7-1 0,3-3 0 16,0-4 14-16,-3 10 3 0,-1-9 1 0,1 9 0 15,-4 0 1-15,0 0 0 0,3-6 0 0,-3 6 0 16,0 0 6-16,0 0 2 0,0 0 0 0,0 0 0 0,0-3-8 0,0 3-2 15,0 0 0-15,0 0 0 0,0 0-19 0,0 0-4 16,0 0-1-16,0 0 0 0,0 0-28 0,0 0-8 16,0 0 0-16,0 0 0 0,0 0 13 0,0 0-1 15,0 0-1-15,0 0 0 0,0 0 8 0,0 0 1 16,0 0 1-16,0 0 0 0,0 0 5 0,0 0 1 16,0 0 0-16,0 0 0 0,0 0-11 0,0 0-1 0,0 0-1 0,0 0 0 15,4 9-6-15,-4-9 0 0,0 0-8 0,0 16 12 16,3-7-2-16,-3-9-1 0,0 0 0 0,0 10 0 15,0-10-9-15,0 9 0 16,0-9 0-16,-3 9 8 0,3-9 12 0,0 0 1 16,0 0 1-16,0 10 0 0,0-10-6 0,-4 9-2 0,8 1 0 15,-4-4 0-15,-4-3-4 0,4 6-1 0,4-2 0 0,-4 2 0 16,0-9-9-16,0 9 0 16,3 7 0-16,1-6 8 0,-4 2-8 0,3-6 0 0,-3 10 0 0,4-7 0 15,-1 1 0-15,1 2 0 0,-4-5 0 0,0 2 0 16,0 7 0-16,3-7 0 0,1 1 0 0,-1-1 0 15,-3 0 0-15,7 1 0 0,-3-4 0 0,3 4 0 16,0-7 0-16,0 6 0 0,0 0 0 0,0-2 0 16,4-7 0-16,-1 3 0 0,-10-3 8 0,11 6-8 15,0 0 0-15,-1-2 0 0,-10-4 0 0,7 0 8 0,4 0-8 0,-11 0 8 16,10 0-8-16,-10 0 8 0,0 0-8 0,0 0 0 16,11 0 0-16,-4 0 0 0,-7 0 8 0,11 0-8 15,-4-4 8-15,0-2-8 0,0 0 0 0,0 3 0 16,-7 3 0-16,7-7 0 0,-4-2 0 0,4 0 8 15,-3 6-8-15,0-7 0 0,3-6 8 0,-4 10-8 16,-3-3 0-16,4-4 8 16,-1 4-8-16,-3-7 0 0,4 7 9 0,-4-7-9 0,0 7 0 0,0-4 0 15,0-3 0-15,3 7 0 16,-3 0 0-16,0-7 0 0,0 6 0 0,0 1 0 0,-3 0 0 0,3 2 0 16,0-2 0-16,-4 0 0 0,4 5 0 0,0-5 0 15,0-3 0-15,0 8 0 0,0-5 0 0,0 3 0 16,-3-4 0-16,-1 1 0 0,1 9 0 0,-1-10 0 15,4 10 0-15,0-3 0 0,0 3 0 0,0 0 0 16,-3-6 0-16,3 6 0 0,-4-6 0 0,4 6 0 0,0 0 0 0,0 0 0 16,0 0 0-16,0 0 0 0,0 0 0 0,0 0 0 15,0 0 0-15,0 0-10 0,0 0 10 0,0 0 0 16,0 12-11-16,0-2 11 0,-4-7-10 0,8 13 10 16,0-7 0-16,-1 0 0 0,1 10 0 0,-1-3 0 15,1 3 0-15,-1-1 10 0,1-2-10 0,3 3 8 16,-4 0-8-16,4-4 0 0,0 4 0 0,0-6 0 15,-3 3 0-15,3 2 0 0,-3-2-12 16,3-3 12-16,0 2 0 0,-4 1 0 0,4-7 0 16,0 1 0-16,-3 5 0 0,3-5 0 0,-4-1 0 0,1 1 0 15,3-1-10-15,-3 0-1 0,3-5 0 0,-4 8 0 32,4-2-103-32,-3-1-21 0,3 0-4 0,-4-6-664 0,1 7-133 0</inkml:trace>
  <inkml:trace contextRef="#ctx0" brushRef="#br0" timeOffset="29">16962 7881 1036 0,'7'-6'92'0,"-4"6"-73"16,-3 0-19-16,4-3 0 0,3-3 172 0,0 6 30 16,-7 0 6-16,0 0 2 0,0 0-110 0,0 0-21 0,0 0-5 15,0 0-1-15,0 0-4 0,0 0-1 0,0 0 0 0,0 0 0 16,0 0-13-16,0 0-3 0,3 0-1 15,-3 0 0-15,7 0-31 0,-7 0-5 16,7 0-2-16,-7 0 0 0,0 0 6 0,4 9 1 16,-1 0 0-16,-3 1 0 0,-3-1 6 0,3-2 2 15,-7 2 0-15,3 10 0 0,-6-4-1 0,3-2 0 0,-4 9 0 0,1 0 0 16,-1-3-2-16,0 6 0 0,-3-6 0 0,4 6 0 16,-1 0-7-16,1-3-2 0,-1 3 0 0,4 3 0 15,0-3-7-15,0 0-1 0,0 3-8 0,0 1 12 16,3-4-12-16,4 3-8 0,-3-3 8 0,3 0-13 15,3-3 13-15,-3 9 10 0,4-9-2 0,3 3 0 16,-4 1-8-16,4-8 0 0,0 11 0 0,0-11 0 16,0 4 0-16,1-3 0 0,6 0 0 0,-4-6 0 15,4 2 13-15,-3 1-2 0,3-4-1 0,0-2 0 0,4 2-10 0,-4-8 12 16,0 5-12-16,4-3 12 0,-1-3-12 0,1-3 10 16,-4 7-10-16,0-7 10 0,0 0-10 15,4-7 0-15,-4 4 0 0,0-3 0 0,-3 3 0 16,3-3 12-16,0-4-4 0,4 1 0 15,-4 2-8-15,0-2 8 0,0 0-8 0,0-4 8 16,0-3-8-16,4 1-12 0,-4 2 2 0,-4-2 1 0,5-4 18 0,-5 3 4 16,4-3 1-16,0-6 0 0,-3 6 1 0,3 0 0 15,0 1 0-15,-3-1 0 0,-8-6-15 0,8 6 0 16,-1-6 0-16,1 0 0 0,-4 3 8 0,0-3-8 16,7 0 0-16,-3 6 0 0,-1-6 0 0,-3 3 0 15,4-3 0-15,0 9 0 0,-1-6 0 0,1 3 0 0,-4-3 0 0,0 4 0 16,4-1 0-16,-8 3 0 0,4 3 0 0,-3-2 0 15,-4-4 0-15,3 3 0 0,1 7 0 0,-4-1 0 16,0-2 0-16,0-4 0 0,0 10 0 0,3-3 0 16,-3 5 0-16,-3-2 0 0,3 6 0 0,0 0 0 15,0-9 0-15,0 9 0 0,0 0 0 0,0 0 0 16,-7 0 0-16,7 0 0 0,0 0 0 0,-4 0 0 16,4 0 0-16,-7-3 0 0,0 6 0 0,7-3 0 15,-7 0 0-15,7 0 0 0,-7 6 0 0,0-3 0 16,7-3 0-16,-4 6 0 0,1 4 0 15,-1-1 0-15,1 1 0 0,3-1 0 0,0 0 0 0,0 7 0 16,0-6 10-16,3 8-10 0,-3-2 10 0,4-3-10 16,-1 2 8-16,1 4-8 0,-4 0 0 0,3 0 0 15,-3 3 0-15,0 0 0 0,0-4 0 0,-3 14 0 16,-1-10 0-16,4 3 0 0,-3 3 0 0,-1 7 0 16,1-7 0-16,-1-3 9 0,4 3-9 0,0-3 8 0,-3 3 2 0,3-6 0 15,0 0 0-15,7-3 0 0,-4 6-2 0,-3-6 0 16,0-3 0-16,4 3 0 0,-1-1-8 0,1 1 12 15,-1-3-12-15,1 3 12 0,3-4-12 0,-4-2 0 16,5 3 0-16,-5-1 8 0,-3-2-8 0,7-4 0 16,-3 7 0-16,3-7 8 0,-4 1-8 0,1-4 0 15,3 3 0-15,-4-6 0 16,4-3-43-16,0 7-4 0,0-7-1 0,-3 0 0 16,-4 0-127-16,11-7-25 0,-1 4-6 0</inkml:trace>
  <inkml:trace contextRef="#ctx0" brushRef="#br0" timeOffset="30">19449 7841 979 0,'0'0'43'0,"0"0"9"0,0-4-41 0,3-5-11 0,-3 3 0 0,0-4 0 16,0 1 220-16,-3 0 43 0,3 9 8 0,0-7 1 16,-4-2-168-16,4 9-35 0,-3 0-6 0,-1-10-2 15,-3 7-20-15,7 3-4 0,-4-6-1 0,4 6 0 16,-3-9-7-16,3 9-1 0,0 0-1 0,0 0 0 16,-4 0 2-16,4 0 1 0,0 0 0 0,0 0 0 15,-7 6-7-15,4 3-2 0,-1-6 0 0,1 7 0 16,-1-1 18-16,1 7 3 0,3 3 1 0,-4-4 0 0,1 4-25 0,-1 6-5 15,1-3-1-15,-1 3 0 0,-3 0 0 0,4 4 0 16,-1-4 0-16,0 3 0 16,4 0-12-16,-3-3 0 0,3 4 0 0,0-4 0 0,0 3 9 0,0-3-1 15,0-6 0-15,3 9 0 0,1-3 13 0,-4 0 3 16,4-3 0-16,-1 3 0 0,1 0-24 16,-1 0 0-16,-3-3 0 0,4-3 0 0,3 6 11 15,-4-6-3-15,1 0 0 0,-1-4 0 0,1 4-8 16,-1-3 0-16,1-7 0 0,-1 7 0 0,1-3 0 0,3-4 0 15,0-3 0-15,4-3 0 0,-4 4 8 0,7-4-8 16,0 3 12-16,0-6-4 0,0-6 0 0,4 6-8 16,-1-3 12-16,5-4-4 0,-5 4-8 0,1-3 0 15,3-3 0-15,4 5 0 0,-4-2 8 0,4-3-8 0,-4-1 12 0,0 4-4 16,0-3-8-16,0 6 0 0,-7-4 0 0,4-2 0 16,0 6 0-16,-4-7 0 0,3-2 8 0,-3 2-8 15,1 1 0-15,-1 0 0 0,-4-1 0 0,4-5 0 16,-3 5 0-16,3 1 0 0,-3-4 0 0,-1-3 0 15,1-2 0-15,3 2 0 0,-3 3 0 0,-1-2 0 16,4-4 18-16,0 0 2 0,-3-6 0 0,3 9 0 16,0-6-6-16,-3-3-1 0,-1 7 0 0,1-8 0 15,-8-2-13-15,8 3 0 0,-4-3 0 0,0 3 0 16,0 6 0-16,-3-6 0 0,-1 6 0 0,1 0 0 16,-4 4 0-16,0 2 0 0,-7-3 0 0,7 1 0 15,-4 5 8-15,1-2 0 0,-4-4-8 0,3 7 12 16,4-7-12-16,-3 7 0 0,3-1 0 0,-4-2-10 15,4-4 10-15,0 7 0 0,0-7 0 0,4 6 0 16,-1 1 0-16,-3 6 0 0,-3-10 0 0,3 13 0 16,-4-3 0-16,4 3 0 0,0 0-8 0,0 0 8 15,0 0-8-15,0 0 8 0,0 0-8 0,0 10 8 0,4-1 0 0,-1 7 0 16,-3-4 0-16,0 4 8 0,0 3-8 0,0 0 0 16,0 6 0-16,0 0-8 0,-3-3 8 0,-1 3 12 15,4 3-2-15,0-3-1 0,0 3-9 0,4-3 12 16,-1 4-12-16,-3-4 12 0,0 0-12 0,-3-3 0 15,3 3 0-15,3 0 8 0,1 0-8 0,-1-3 0 16,1 3 0-16,-1 3 0 0,1-3 0 0,-1 0 0 16,1-3 0-16,-1 3 0 0,1 1 0 0,-1-8 0 0,1 7 0 15,-1-3 8-15,1-6-8 0,3 3 0 0,-4 0 0 16,5-4 0-16,-5 4 0 0,1-3-9 16,3-4 9-16,0-2-10 15,0-4-34-15,-4 4-6 0,4-1-2 0,4-9 0 16,0 6-152-16,-4-6-30 0</inkml:trace>
  <inkml:trace contextRef="#ctx0" brushRef="#br0" timeOffset="31">6622 11676 345 0,'0'0'31'0,"0"0"-31"0,0 0 0 0,0 0 0 15,0 0 391-15,0 0 72 0,-4-7 14 0,4 7 3 16,0 0-382-16,0 0-77 0,-7 0-21 0,7 0 8 16,-7 0-43-16,-4 0-8 0,4 7-1 0,4-7-1 15,-4 3 34-15,7-3 11 0,0 0 0 0,-7 6 0 0,3 3 33 0,4-9 14 16,0 10 2-16,0-1 1 0,0 1 13 0,0 5 2 15,4 1 1-15,-4-3 0 0,0 5-13 0,0-2-2 16,0 9-1-16,0-6 0 0,0 0-34 16,0 6-6-16,-4-6-2 0,4 9 0 0,-3-9 4 15,3 0 1-15,-4 3 0 0,4-4 0 16,-7-5 10-16,7 3 1 0,-3-7 1 0,-1 0 0 16,1 1 11-16,3-10 3 0,0 0 0 0,0 0 0 15,0 0 3-15,0 0 1 0,0 0 0 0,0-10 0 0,0-2-27 0,3-4-6 16,-3 0-1-16,4-2 0 0,-1-1-9 0,4 0 0 15,-3 0 0-15,-1-6 0 0,1 6-12 0,3-6 3 16,0 0 0-16,3 6 0 0,-6-3 1 0,7 0 0 16,-1 10 0-16,1-4 0 0,-4-3 8 0,3 10 0 0,1-7 0 0,3 7 8 15,0-4-8-15,4-2 0 0,-8 8 0 0,8-2 0 16,-4 0 0-16,4-1 0 0,-8 10 0 0,8-9 0 16,-4 9 0-16,4-7 0 0,-4 14 0 0,0-7 0 15,-3 6 0-15,3-3 0 0,-4 7 0 0,4-1 0 16,-3 7 0-16,0-7 0 0,-1 0 0 0,1 7 0 15,-1-3 0-15,-3-4 0 0,4 7 0 0,-4-7 0 16,0 1 0-16,4-1 0 0,-4-3 0 0,0-3-8 16,-7-3 8-16,3 7 0 15,-3-7 8-15,7 0-8 0,0 0 10 0,-7 0-2 0,11 0-8 0,-8-7 12 16,5-2-4-16,-1 6-8 0,0-7 11 0,-4-5-11 16,1 5 9-16,3-5-9 0,0 5 0 0,7-2 9 15,-14-4-9-15,10 7 0 0,-2-1 0 0,2-5 0 16,-3 5 0-16,0 7 0 0,4-10 0 0,-1 10 0 15,1-3-10-15,0-3 10 0,-11 9 0 0,7 0-9 0,3 0 9 16,1 0-8-16,-4 0 8 0,0 0-8 0,3 0 8 16,-2 6 0-16,-1-3 0 0,3 3 0 0,-3-6 0 0,4 3 0 15,-4 4 0-15,0 8 0 0,4-2 0 0,-4-4 0 16,0 7 0-16,3 3 0 0,-6 0 16 0,3-4 1 16,3 4 1-16,-3 0 0 0,4 0-8 0,-4-4-2 15,0 4 0-15,0-3 0 0,4-3-8 0,-4 2 0 16,0 1 0-16,3-4 8 0,-6 4-8 0,3 0 0 15,0-4-12-15,0-2 12 16,-7 5-42-16,4-5-1 0,-1-1 0 0,1 1 0 16,-1-1-93-16,1-3-20 0,-4-6-3 0,0 0-1 15,0 0-74-15,0 0-15 0</inkml:trace>
  <inkml:trace contextRef="#ctx0" brushRef="#br0" timeOffset="32">7722 11704 2707 0,'0'6'240'16,"-10"-3"-192"-16,3 13-38 0,0-7-10 15,3 10 58-15,1 0 10 0,-1-3 1 0,4 2 1 16,0 1-70-16,4-3-15 0,-1 3-2 0,1 0-1 15,-1-1-17-15,4-2-3 0,0 0-1 0,0-4 0 16,0 4-35-16,-3-7-7 16,3 1-2-16,0-1 0 15,-3 1 22-15,-1-1 4 0,-3-9 1 0,0 0 0 0,0 0 44 0,0 0 12 0,0 0 0 0,0 0 0 16,-7-9-135-16,7-1-21 0,-11 1-5 0</inkml:trace>
  <inkml:trace contextRef="#ctx0" brushRef="#br0" timeOffset="33">7638 11362 2869 0,'0'0'127'0,"0"0"26"0,0 0-122 0,0 0-31 0,0 0 0 0,0 0 0 16,0 0 31-16,0 0 0 0,0 0 0 0,0 0 0 31,0 0-47-31,7 3-8 0,0 3-3 0,3-2 0 16,-3 2-163-16,4-3-33 0,-4-3-6 0,-3 6-2 0</inkml:trace>
  <inkml:trace contextRef="#ctx0" brushRef="#br0" timeOffset="34">7842 11657 1191 0,'11'12'52'0,"-4"-5"12"0,0-4-51 0,4 9-13 0,-4 1 0 0,3-4 0 15,-3 1 0-15,4-1 0 0,-4 1 0 0,0 5 0 16,0-5 9-16,4-1-1 0,-8 0 0 0,4-2 0 15,-3 2 69-15,-1 0 14 0,1 1 2 0,-1-4 1 16,-3 4 2-16,0-7 0 0,0-3 0 0,0 9 0 0,0-9 0 0,0 0 1 16,0 0 0-16,0 0 0 0,4 10-42 0,-4-10-9 15,0 0-2-15,0 0 0 0,0 0-14 0,0 0-3 16,0 0-1-16,0 0 0 0,0 0-2 0,7-4 0 16,0-2 0-16,-7-3 0 0,3 6-3 0,1-13-1 15,-1 6 0-15,1-8 0 0,-4-1 3 0,4-6 0 16,-1 0 0-16,4 6 0 0,-3-9-15 0,-1 3-8 15,8-4 8-15,-4 4-8 0,0 3 0 0,0 0 0 16,0 4 0-16,4 5 0 0,-1-3 0 16,1 7 9-16,3 0-9 0,-7 2 0 15,3-2 0-15,5 9 0 0,-1-3 0 0,0 3 0 0,0 3 0 0,0-3 0 16,4 9 0-16,-4 1 0 0,-4 5 0 0,8 4 12 16,-4 0-4-16,4 0-8 0,-4 6 42 0,4-6 2 15,-4 6 0-15,0 0 0 0,-4 3-21 0,4-3-4 16,-3 3-1-16,0-3 0 0,3-3-6 0,-7 3-2 0,0-6 0 0,3 0 0 15,-6 3-10-15,3-3-16 0,-3-7 4 0,-1 10 1 32,1-9-85-32,-1 3-16 0,1-7-4 0,-4 0-706 0,0 7-141 0</inkml:trace>
  <inkml:trace contextRef="#ctx0" brushRef="#br0" timeOffset="35">7303 12372 2494 0,'0'0'55'0,"0"0"11"0,0 0 2 0,0 0 3 0,3 0-57 0,4 0-14 0,7 3 0 0,-10 3 0 16,6-6 0-16,-3 6 0 0,0-2 0 0,0 2-10 0,1-3 19 0,-1 6 4 15,3 1 1-15,-10-1 0 0,4 4-2 0,-1-1-1 16,4 7 0-16,-3-3 0 0,-1 3-2 0,1 6 0 16,-1 3 0-16,4 0 0 0,-3 7 25 0,0-1 5 15,-1 1 1-15,1 2 0 0,-1-2-20 0,4-1-3 16,-7-2-1-16,0 2 0 0,4-9 20 0,-1 3 3 15,1 1 1-15,-4-4 0 0,7-6-26 0,-4 6-5 16,1-7-1-16,-1-2 0 0,4-3-8 16,-7 2 0-16,4-5 0 0,-1-1 0 0,-3-3 12 0,0-6 1 15,0 0 0-15,0 0 0 0,8 4 7 0,-8-4 0 16,10 0 1-16,-6-10 0 0,-1 1 7 0,4-1 2 16,-3 1 0-16,3-7 0 0,3-3-6 0,-6-6-2 15,3 7 0-15,7-11 0 0,-7 1-22 0,4-6 0 16,-1-1 0-16,1-3 8 0,3 1-8 0,0-4 0 0,0 7 0 0,0-4 0 15,4 0 0-15,-7 4 12 0,3-1-4 0,-4 7 0 16,1 0-8-16,-1-3-12 0,1 9 4 0,0-3 0 16,-1-1 8-16,-3 8 0 0,0-1 0 0,-3 3 0 15,3 4-12-15,-4-4-1 0,1 6 0 0,-4 1 0 32,7 3-55-32,-7 3-12 0,0 3-1 0,0 0-1 0,0 0-116 0,0 0-23 0,7 0-5 0,4 3-1 15</inkml:trace>
  <inkml:trace contextRef="#ctx0" brushRef="#br0" timeOffset="36">10008 10675 1296 0,'0'0'57'0,"0"0"12"16,0 0-55-16,0 0-14 0,-3-6 0 0,-4-3 0 0,7 9 62 16,-4 0 10-16,4 0 1 0,-7-10 1 0,0 10-24 0,7 0-5 15,-7 0-1-15,0 0 0 0,-4 0-11 0,4 0-2 16,-3 0-1-16,3 7 0 0,0-4-2 0,0-3-1 16,0 6 0-16,7-6 0 0,-8 3 5 0,8-3 2 15,0 0 0-15,0 0 0 0,0 0 16 0,0 0 3 16,-3 9 1-16,3-9 0 0,0 10-2 0,0-10-1 0,-4 6 0 0,4-6 0 15,4 3-5-15,-1 4-1 0,1 2 0 0,-4-9 0 16,0 0-6-16,4 9-2 0,-1-2 0 0,1 2 0 16,-1-6-5-16,1 7 0 0,-1-4-1 0,1 3 0 15,3 1-9-15,-4-1-2 0,-3 0 0 0,4 1 0 16,3 6-10-16,-4-7-2 0,1 7-8 0,3-4 12 16,0 4-12-16,0 3 0 0,0-4 0 0,4 4 0 15,-4 9 9-15,3-2-9 0,1 8 8 0,3-6-8 16,-3 10 12-16,3-4-4 0,0 4 0 0,0-4 0 15,-3 7-8-15,-1-9-12 0,1 8 2 16,-4-8 1-16,0 8 9 0,0-5 0 0,-4-4 0 0,4 4 0 16,-7-1 12-16,4 4-1 0,-8-7-1 0,4 1 0 15,-3-1 1-15,-4 0 0 0,3-6 0 0,1 4 0 16,-4-4 1-16,0 3 1 0,0-9 0 0,-4 6 0 16,1-6-13-16,2-4 0 0,1 4-12 0,-3 0 12 15,-4-3 0-15,3-7 20 0,1 1-2 0,-1-1-1 0,-3 0-9 0,3 1-8 16,1-10 12-16,-4 6-12 0,3-6 13 0,0 0-4 15,-3-6-1-15,0 6 0 0,0-3 1 0,3-4 0 16,-6-2 0-16,3 0 0 0,0-1-1 0,0 1-8 16,-1-1 12-16,1-5-4 0,0 5-8 0,0 1 0 15,0-7 0-15,3 7 0 0,-3-1 0 0,0 1 0 16,4-1 0-16,-1 1 0 0,0 0 0 0,1-1 0 16,3 4-10-16,0-3 10 0,-4-1-20 0,8 1 3 0,-4-1 0 15,3 4 0 1,0-3-19-16,4 9-3 0,-3-10-1 0,3 10 0 15,0-3-128-15,0-3-27 0,0 6-5 0</inkml:trace>
  <inkml:trace contextRef="#ctx0" brushRef="#br0" timeOffset="37">10781 10544 2059 0,'0'0'91'0,"0"0"19"0,0 0-88 0,0 0-22 0,0 0 0 0,0 0 80 16,0 0 12-16,0 0 3 0,0 0 0 15,-4 9-67-15,4-9-12 0,-3 6-4 0,-1 4 0 16,-10-7-12-16,7 6 0 0,7-9 0 0,-3 16 0 16,-11-7 0-16,3 10-8 0,0-3 8 0,4 0 0 15,0 2 0-15,-7 1 0 0,0 0 0 0,0 9 0 16,3-3 24-16,-3 3 1 0,-7 7 1 0,3-1 0 15,4 10-5-15,0 0-1 0,-3 3 0 0,-1-3 0 16,-3 10 8-16,7-7 2 0,7-4 0 0,-8 1 0 16,1 0-22-16,7 3-8 0,4-3 0 0,3 0 0 15,-7-6 0-15,3 6 0 0,4 0 0 0,-3-4 0 16,3-2 0-16,0 0 0 0,0-4 0 0,10 1 0 16,4-7 0-16,0 6 0 0,-3-6 8 0,0-2-8 15,6 2 20-15,-3-3 0 0,0-3 1 0,-3 3 0 0,0 0-9 0,6-6-3 16,1 6 0-16,0-6 0 0,-8 0-18 0,8-1-4 15,3 1-1-15,-3 3 0 16,-1-9-90-16,1 5-19 0,3-2-3 0,4-6-621 16,-1-1-124-16</inkml:trace>
  <inkml:trace contextRef="#ctx0" brushRef="#br0" timeOffset="38">10982 11070 1558 0,'-21'0'69'0,"21"0"15"0,0 0-68 0,0 0-16 16,0 0 0-16,0 0 0 0,0 0 105 0,0 0 18 16,0 0 3-16,0 0 1 0,-11 0-74 0,11 0-14 15,0 0-3-15,0 0-1 0,0 0 2 0,0 0 1 16,0 0 0-16,0 0 0 0,7 0-16 0,-7 0-3 15,0 0-1-15,4 10 0 0,3-4 11 0,-4-3 3 16,-6 7 0-16,-1-4 0 0,4 3 1 0,0 1 1 0,-3-1 0 0,-4 1 0 16,0-1-10-16,0 0-3 0,10 7 0 15,-6-7 0-15,-8 7-7 0,4-3-2 16,11 2 0-16,-4 1 0 0,-4-3 11 0,4 2 1 0,4 4 1 0,-1 0 0 16,8-3-9-16,-4-1-1 0,-7-2-1 15,3 6 0-15,8-4-14 0,-4 4 9 16,-11 0-9-16,4-3 8 0,7 2-8 0,-3-2 12 0,-4-3-12 15,-4 12 12-15,4-10-12 0,4 4 0 16,3-6 0-16,-3 2 0 0,-4 1 8 0,0-3 0 0,10 2 0 0,1 4 0 16,-4-9 4-16,0 8 0 0,7-11 0 0,0 8 0 15,4-2-4-15,-1-4 0 0,-6 1 0 0,3-1 0 16,7-3-8-16,-7-6 0 0,-3 4 0 0,3 2 0 16,0-6 10-16,0 0-10 0,-3 0 12 0,-4 0-12 15,3-6 13-15,-3 2-4 0,8-2-1 0,-5-3 0 16,-6-1 8-16,-1 1 2 0,8-1 0 0,-1 1 0 0,-3-7-3 0,0 4-1 15,4-7 0-15,0-3 0 0,3 3-2 0,-4-9-1 16,-3 9 0-16,4-9 0 0,7-3-11 0,-8 2 8 16,-6 1-8-16,3 0 8 0,7-3-8 0,-4 2 0 15,-2 1 0-15,-1 0 0 0,-7-3 0 16,3 12 0-16,8-9 0 0,-4 2 0 0,-11 8 0 0,4 2 0 16,7 3 0-16,0-2 0 0,-3 2-8 0,-4 1 8 15,0 2 0-15,3 7 0 0,4-6 0 0,-3 2 0 16,-11-2-9-16,7 9 9 0,7-3 0 15,0-3 0-15,-14 6-8 0,7 0 8 0,0 0 0 0,0 0-8 16,0 0 8-16,0 0 0 0,0 0-10 0,0 0 10 16,0 0-8-16,0 9 8 0,-4 0-9 0,-3 1 9 15,7 6-10-15,0-7 10 0,0 10 0 0,0 0-9 0,-3-4 9 0,3 10 0 16,7-3 0-16,-7 3 0 0,-7-6 0 16,3 6 0-16,8 3 0 0,-4-2 0 15,-4-1 0-15,1-3 0 0,6 9 0 0,4-9 0 0,0 9 0 0,-3-2 0 16,-8-8 0-16,8 11 8 0,3-10-8 0,-3 3 8 15,-8-6-8-15,8 6 0 0,6 0 0 0,-6-6 8 16,3-1-8-16,-4 1 0 0,1-3 0 0,6-3 8 16,1 2-8-16,-8 1 0 0,-3-4 0 0,8-5 0 31,-1 2-20-31,-4 7-6 0,-3-13-1 0,0-3 0 0,0 0-85 16,0 0-16-16,0 0-4 0,0 0-1 15,-3 6-69-15,3-6-14 0,0 0-2 0,0 0-1 0</inkml:trace>
  <inkml:trace contextRef="#ctx0" brushRef="#br0" timeOffset="39">11871 11810 1094 0,'0'0'97'0,"0"0"-77"16,0 0-20-16,0 0 0 0,0 0 192 0,0 0 34 15,0 0 7-15,0 0 2 0,0 0-139 0,0 0-27 16,0 0-5-16,0 0-2 0,0 0-35 0,7 10-7 15,4-1-2-15,-4 1 0 0,0-1-8 0,3 7-2 16,1-7 0-16,-1 7 0 0,1-4-8 0,-4 10 0 16,0-9 0-16,0 6 0 0,0 0 0 0,-3 6 10 15,-1 0-1-15,-3 0 0 0,0-3-9 0,-3 3 0 16,-4-6 9-16,3 6-9 0,-6-6 9 0,3 6-9 0,-4-7 12 0,4 1-12 16,-4-3 16-16,1-3-4 0,-1 2-1 0,4-5 0 15,0-1-25-15,-3-3-5 0,6-3-1 0,4-3 0 31,-7 7-178-31,7-7-36 0,-18-7-7 0,18 7-2 0</inkml:trace>
  <inkml:trace contextRef="#ctx0" brushRef="#br0" timeOffset="40">12132 11221 1666 0,'0'0'74'0,"0"0"15"0,-7 0-71 0,0-6-18 16,3 3 0-16,4 3 0 0,0 0 61 0,0 0 9 15,0 0 2-15,0 0 0 0,0 0-16 0,0 0-4 16,0 0 0-16,0 0 0 0,0 0-1 0,0 0-1 0,4 9 0 0,7-3 0 16,-4-3-2-16,0 7 0 0,-4-1 0 0,4-3 0 15,0 4 1-15,-3-1 0 0,-1 1 0 0,4-1 0 16,-3 7-18-16,3-4-4 0,0 4-1 0,-3 3 0 16,3 0-10-16,-4 6-3 0,4 0 0 0,0-3 0 15,0 3 1-15,0 3 0 0,0-3 0 0,0 0 0 16,1 0-14-16,-1-3 0 0,0-3 0 0,0 3 0 15,3-3 28-15,-3-7 4 0,0 4 0 0,0 0 0 16,4-4-17-16,-4-2-3 0,0-1-1 0,0 1 0 0,-3 2 3 16,3-9 1-16,-7-3 0 0,0 0 0 0,3 10-2 0,-3-10 0 15,0 0 0-15,7 0 0 16,-7 0-3-16,0 0-1 0,0 0 0 0,7 0 0 0,0 0 1 16,-7 0 0-16,8-4 0 0,-5-2 0 0,4-3 7 0,0-1 2 15,-3 4 0-15,3-6 0 0,0-4 5 16,0-3 0-16,3 0 1 0,-3 0 0 0,4-12-9 15,0 3-3-15,3 0 0 0,-4-1 0 0,1-2-13 0,3 0 8 16,4-4-8-16,-4 1 0 0,-4-1 0 0,1 1 8 16,0 2-8-16,-1-2 0 0,-3-1 0 0,0 1 0 15,0 6 0-15,0 3 0 0,0-7 0 0,0 1 0 16,-3 3-10-16,0 9 10 0,-1-6-16 0,1 6 1 0,-1 3 1 16,-3 7 0-1,4-1-23-15,3 1-5 0,-4 0-1 0,1 9 0 16,-4 0-87-16,7-7-18 0,3 7-3 0,-3 7-692 0,-7-7-138 0</inkml:trace>
  <inkml:trace contextRef="#ctx0" brushRef="#br0" timeOffset="41">12739 10572 1209 0,'-11'-13'53'0,"1"-2"25"0,6 5-78 15,1 1 0-15,-4-1 0 0,3 4 162 0,-3-3 30 16,3-1 5-16,1 7 2 0,-1-3-127 0,4 6-26 15,0 0-5-15,0 0-1 0,0 0-9 0,0 0-3 16,0 0 0-16,7 6 0 0,-3-3 4 0,3 13 0 16,4-7 0-16,-4 10 0 0,3 0 2 0,1 6 1 15,-1 3 0-15,1-3 0 0,3 13-4 0,0-3-1 16,0-1 0-16,4 4 0 0,-4-4-7 0,0 13-2 16,4-6 0-16,-4 6 0 0,0-3 11 0,0 3 1 0,0 3 1 15,-3-3 0-15,-1-3-13 0,1 0-2 16,0 0-1-16,-4 0 0 0,0-7-3 0,0 7-1 15,-4 3 0-15,1-3 0 0,-1 0 14 0,-3 0 4 16,-3 0 0-16,-1 0 0 0,-3 0-22 0,0-7-10 0,-3 7 10 16,-1-6-10-16,-3 0 12 0,-4 2-4 0,4-5-8 0,-3-7 12 15,2 10-4-15,-2-13 0 0,-4 3-8 0,6-3 12 16,-2-6-12-16,-1 0 0 0,4-1 0 0,0-8-10 31,0 2-92-31,0-8-18 0,0-4-4 0,0 0-1086 0</inkml:trace>
  <inkml:trace contextRef="#ctx0" brushRef="#br0" timeOffset="42">11367 9007 1094 0,'0'0'97'0,"3"0"-77"16,-3 0-20-16,0 0 0 0,4-6 188 0,3 6 35 15,7 0 6-15,-7 0 2 0,-7 0-147 0,0 0-30 16,17 0-6-16,-2 0 0 0,-5 0-30 0,8 6-6 16,-4-6 0-16,11 3-1 0,-1 3-11 0,1-6 0 15,-4 10 0-15,0-10 0 0,4 0 0 0,0 6 0 16,-8-3 0-16,4-3 0 0,-3 0 0 0,0 0 0 15,-1 7 0-15,1-14 0 0,-7 7-9 0,3 0-4 16,0 0-1-16,-4 0 0 16,1 0-43-16,0 0-9 0,-4-3-2 0,3 3-508 0,-10 0-103 0</inkml:trace>
  <inkml:trace contextRef="#ctx0" brushRef="#br0" timeOffset="43">11465 9161 1785 0,'-21'6'79'0,"21"-6"17"0,0 0-77 16,0 0-19-16,0 0 0 0,0 0 0 0,0 0 171 0,11 3 30 16,6 3 7-16,-3-2 0 0,1-4-163 0,-1 0-33 15,10 0-12-15,1 6 9 0,3-6-24 0,-3 0-5 16,0 0 0-16,-1 0-1 16,5 0-15-16,-5 0-2 0,5 0-1 0,-5 0 0 15,1-6-68-15,0 2-13 0,-4-2-4 0</inkml:trace>
  <inkml:trace contextRef="#ctx0" brushRef="#br0" timeOffset="44">10957 12177 2358 0,'0'0'104'0,"0"0"22"0,-10 0-101 0,10 0-25 0,0 0 0 0,0 0 0 16,0 0 36-16,0 0 1 0,10 0 1 0,4 0 0 31,8-3-56-31,-1-3-11 0,0 6-3 0,4-3 0 16,10 3 5-16,-3-6 1 0,-8 6 0 0,8 0 0 0,3 0 4 0,1-4 1 0,-5 4 0 0,5 0 0 15,-5 0 21-15,1 4 16 0,3-4-2 0,-6 6-1 16,-8-3-29-16,4-3-5 0,6 6-2 0,-6-6 0 31,-7 0-14-31,-1 0-3 0,4 0-1 0,-6 0-579 0,-1 0-115 0</inkml:trace>
  <inkml:trace contextRef="#ctx0" brushRef="#br0" timeOffset="45">11067 12488 2397 0,'-18'0'106'0,"18"0"22"0,11 3-102 0,-4-3-26 16,-7 0 0-16,10 0 0 0,8 0 52 0,3-3 6 16,4 3 1-16,-1-6 0 0,1 2-49 0,3-2-10 0,4 3 0 0,3-3 0 15,-6-4-14-15,2 7 0 0,8-3 0 0,-4-3 0 32,4 2-109-32,-3 4-21 0,-8 3-5 0,-4-6-835 0</inkml:trace>
  <inkml:trace contextRef="#ctx0" brushRef="#br0" timeOffset="46">17212 10961 1785 0,'0'0'79'0,"0"0"17"16,0 0-77-16,0 0-19 0,0 0 0 0,-3 3 0 0,-1 6 114 0,4-9 19 16,0 0 4-16,-7 7 1 15,3-4-50-15,4-3-11 0,0 0-1 0,0 0-1 16,0 0-42-16,4 6-8 0,-4-6-1 0,7 9-1 16,-3 1-23-16,3-4 8 0,-4 3-8 0,4 4 0 15,0-4 15-15,4 7-2 0,-1 3 0 0,1-3 0 0,0 12 8 0,-1-3 2 16,1 3 0-16,3 0 0 0,-4 13-3 0,1-3 0 15,3-1 0-15,-3 4 0 0,3 6-20 0,-7-3 0 16,3 0 0-16,5 0-12 0,-1 0 36 0,-7-7 6 16,0 7 2-16,0-6 0 0,7-4-20 0,0 4-4 15,0-7-8-15,0 1 12 0,4-7 12 0,0 0 3 16,-4-6 0-16,0 6 0 0,0-6 1 0,-4-7 0 0,5 4 0 0,-1-7 0 16,0 1-9-16,-4-1-2 0,1 0 0 0,0-9 0 15,-1 7-2-15,-3-7-1 0,4 0 0 0,-8-7 0 16,4 7-4-16,0-3-1 0,0-6 0 0,1-7 0 15,-1 7 5-15,0-7 1 0,0 4 0 0,0-7 0 16,0-6-1-16,0 0 0 0,3-4 0 16,1-5 0-16,0-1-6 0,-1-2-8 0,1-7 11 15,-1 0-11-15,1 0 8 0,0-3-8 16,-1 0 0-16,-3-3 0 0,0 6 0 0,4-9 0 0,-1 6 0 0,1 3 0 16,0-10 0-16,-1 10 0 0,1-9 0 0,-1 9 0 15,-3-3-12-15,0 3 12 0,4 10-13 0,0-4 5 16,-1 4-9-16,4-1-2 0,-7 13 0 0,7-3 0 15,-3 6-23-15,0 1-5 0,-4 2-1 0,0 6 0 16,0 1-104-16,-4 3-22 0,-3 6-4 0,0 0-651 16,0 0-131-16</inkml:trace>
  <inkml:trace contextRef="#ctx0" brushRef="#br0" timeOffset="47">19385 11196 1839 0,'0'0'40'0,"0"0"9"0,0 0 2 0,0 0 1 0,0 0-42 0,0 0-10 0,0 0 0 0,0 0 0 15,0 0 48-15,0 0 8 0,0 0 2 0,0 0 0 16,0 0-31-16,0 0-7 0,-7-3 0 0,7 3-1 16,-3-7-19-16,-1 7 0 0,-3-3 8 0,0 3-8 15,0-6 25-15,0 6 2 0,-4 0 0 0,1 0 0 0,-1 0 20 0,-3 0 4 16,0 0 1-16,-4 6 0 0,-6-3-9 0,-1 4-2 15,-3-4 0-15,-1 6 0 0,-2-2-23 0,-5-4-5 16,1 9-1-16,-4-2 0 0,4-1 17 0,0 0 3 16,3 4 1-16,0-7 0 0,0 4-33 0,1-1 0 15,-1 0 0-15,4-2 0 0,-4 2 0 0,4-6 0 16,0 4 0-16,-1 2 0 0,-2-9 0 0,2 9 20 0,5-9-4 16,2 7 0-16,1-7-6 0,0 3-2 15,4-3 0-15,2 0 0 0,-2 0 4 0,3 0 0 0,0 0 0 0,3 0 0 16,0 0 0-16,1-3 0 0,3-4 0 0,0 7 0 15,3 0 6-15,4 0 2 0,-7 0 0 16,7 0 0-16,0 0-20 0,0 0 0 0,0-9 0 0,4 9 0 16,-1-9 0-16,1 2 0 0,6 4 0 15,-3-3 0-15,0-4 8 0,4 7-8 16,0-6 9-16,-1-4-9 0,-3 10 8 0,4-6-8 0,-1-1 0 0,1-5 0 16,0 5 0-16,-1 1 8 0,1 0-8 0,-4-1 0 15,7-6 0-15,-4 7 8 0,-3-10-8 0,4 13 0 16,0-7 8-16,-4 4-8 0,3 0 0 0,-3-7 9 15,-3 7-9-15,6 2 0 0,-2-2 0 0,-1-1 0 16,0 1 0-16,0 6 0 0,-4-10 0 0,4 10 0 16,0-6 0-16,0 3 0 0,-3-4 0 0,3 7 0 0,0-3 0 0,4 6 0 15,-4-3 0-15,-7 3 0 0,7-7 0 16,-7 7 0-16,0 0 0 0,7 0 0 0,-7 0 0 0,0 0 0 16,0 0 0-16,0 0 0 0,0 0 0 0,0 0-9 15,0 0 9-15,0 0 0 0,0 0-8 0,-4 7 8 16,1-4 0-16,-4 6 0 0,0 1-12 0,0 5 4 15,-1-5 8-15,-2-1-13 16,-1-3-15-16,1 4-4 16,-4-1 0-16,0 1 0 0,3 5 32 0,-7-2 0 0,4 2 0 0,-3-2 0 0,-1 3-12 15,0 2 3-15,1-2 1 0,-1-3 0 0,0 2 8 0,4 4-8 16,0-3 8-16,0-7-8 0,3 7 8 0,1-4 0 16,-1-2 8-16,8-4-8 0,-4 4 12 0,3-7-3 15,1 9 0-15,-1-2 0 0,8-1-9 0,-1 0 8 16,-3-5-8-16,7 11 8 0,0-5-8 0,0-1 0 15,0 1-10-15,4 5 10 0,0-5 0 0,-1 5-9 0,1-2 9 0,-1 3 0 16,-3-4-21-16,4 4 1 0,0 3 0 0,-1-4 0 31,1-5-44-31,-1 8-9 0,1-8-2 0,3-1 0 16,0-2-25-16,0-7-6 0,0 3-1 0,4-3-565 0,0-3-112 0</inkml:trace>
  <inkml:trace contextRef="#ctx0" brushRef="#br0" timeOffset="48">19678 10838 2804 0,'-14'-3'62'0,"7"3"13"0,0 0 2 0,-7 0 1 0,3 0-62 0,4 3-16 15,7-3 0-15,0 0 0 0,0 7 0 0,4 2 0 16,-1 0 0-16,4 7 0 0,4 3 0 0,-1 3 0 16,4 3 8-16,4 3-8 0,3 4 0 0,0 5 0 15,1-2-12-15,-5 2 12 0,4 7 0 0,4-6 0 0,-7 6 0 0,-1-7 0 16,-3 7-8-16,4 0 8 0,-4 6 0 0,0-6 0 15,-3 3 0-15,-1-3 16 16,5 3-2-16,-1-3 0 0,-7-6 23 0,3 3 5 16,1-7 1-16,-1-3 0 0,1-6-18 0,0 4-3 15,3-14-1-15,-4 10 0 0,1-12 9 0,3 3 2 16,-3-7 0-16,-1 1 0 0,4-10-20 0,-3 0-3 0,-4 0-1 0,4-10 0 16,-1 1-8-16,1 2 0 0,3-11 0 0,-4-1 8 15,1-6 5-15,3-4 1 0,0-5 0 0,0-4 0 16,0-6-6-16,-3 1-8 0,3-1 11 0,0-10-11 15,-3 7 8-15,3-6-8 0,-4 6 0 0,5-3 0 16,-1-4 0-16,-4 7 0 0,4-6 0 0,1 3 0 16,-1-3 0-16,-4 6 0 0,4 3 0 0,0-3 0 15,-3 6 0-15,3 0 0 0,-3 0 0 0,3 4 0 16,-4 2 0-16,1 1-9 0,0-1-1 0,-4 13 0 16,3-3-35-16,-3 6-7 0,0 4-2 0,0 2 0 15,-3 4-85-15,-1-4-17 16,1 10-3-16,-4 3-653 0,0 0-130 0</inkml:trace>
  <inkml:trace contextRef="#ctx0" brushRef="#br0" timeOffset="49">21417 11302 2588 0,'0'0'115'0,"0"0"23"0,0 0-110 0,0 0-28 16,0 0 0-16,4 0 0 0,-1-9 30 0,4 9 1 16,4 0 0-16,-4 0 0 0,3-3-18 0,5-3-3 15,2 6-1-15,1-7 0 0,3 4-9 0,4 3 8 16,10-6-8-16,0 6 8 0,4-3 0 0,3-3-8 16,-6 6 12-16,6-4-4 0,0-2-8 0,-3 3 10 15,-7 3-10-15,0 0 10 0,-1-6-10 0,-2 6 0 16,-5-3 0-16,-2 3 0 15,-5-7-79-15,4 7-14 0,-3 0-3 0,0 0-672 16,-8 0-133-16</inkml:trace>
  <inkml:trace contextRef="#ctx0" brushRef="#br0" timeOffset="50">23738 10785 1555 0,'0'0'68'0,"-3"0"16"0,-4 0-68 0,3 0-16 0,-3-3 0 0,0 6 0 15,4-3 158-15,-4 6 28 0,0-3 6 0,-4-3 0 0,4 10-167 0,-4-4-33 16,1 4-8-16,-1 8 0 0,-3-8 7 0,0 9 9 16,-4 3-13-16,1 0 5 0,-1 3 27 0,0 0 5 15,-3 3 2-15,4 6 0 0,-5 1 29 0,-2-4 5 16,3 10 2-16,-4-3 0 0,-3-1-21 0,3 4-4 0,-3-3-1 15,0-4 0-15,-1 4-8 0,5-10-3 0,-5 7 0 0,8-1 0 16,-3 1-9-16,6-7-3 0,-3 0 0 0,0-9 0 16,3 6-13-16,0-6 9 0,1-10-9 0,3 7 8 15,-4-10 0-15,4-3 0 0,0-3 0 0,-4-3 0 16,4-3-8-16,0-4-14 16,3-5 3-16,-3 2 1 0,-4-12 0 0,4 6 0 0,7-9 0 0,-3-3 0 15,-1 2 2-15,4 1 0 0,0-6 0 0,7-1 0 16,4-2 8-16,-1 2 11 0,1-9-3 0,6 0 0 31,8-3-32-31,-4 10-6 0,0-4-2 0,4 3 0 0,-1 1 32 0,4 5 0 16,1 4 0-16,-1 0 0 0,0 3 0 0,4 6 0 0,-4 3 0 0,4 4 0 15,-1 2 0-15,1 4 0 0,0-3 0 0,-1 9 10 16,5 0 6-16,-5 0 2 0,1 9 0 0,0 0 0 16,-1 1 7-16,1 5 2 0,-4 4 0 0,0 6 0 15,1-3-1-15,-5 13 0 0,1-4 0 0,3 1 0 0,-7 8 4 16,4-2 1-16,-8 0 0 0,4 2 0 0,1-2-31 0,-1-4 8 15,-4 1-8-15,4-4 0 0,-3-6 0 0,3 4 0 16,-3-4 0-16,3 3-10 0,-4-9-11 0,4 6-3 16,1-6 0-16,-1-4 0 15,0 1-104-15,0-3-22 0,3 2-4 0,1-5-610 16,0-1-121-16</inkml:trace>
  <inkml:trace contextRef="#ctx0" brushRef="#br0" timeOffset="51">24306 10635 2390 0,'0'0'52'0,"0"0"12"0,0 0 1 0,0 0 3 0,0 0-55 0,0 0-13 0,0 0 0 0,0 0 0 15,0 0 31-15,0 0 3 0,0 0 1 0,0 0 0 16,0 0-19-16,11-4-4 0,0-2-1 0,3 6 0 15,3 0-11-15,4-3 0 0,-3-3 0 0,3 6-11 16,4-3 11-16,-4 3-8 0,4-7 8 0,0 7-8 16,-4-3 8-16,7 3 0 0,-3 0 0 0,-4 0 0 15,0 3 0-15,0-3 0 0,0 7 0 0,-3-7 0 16,0 3 0-16,-1 3 0 0,1-3 0 0,-1-3 0 16,1 0 0-16,0 6 0 0,-1-6 8 0,1 4-8 15,3-4 10-15,-7 6-2 0,4-6-8 0,-4 6 12 16,0-3-4-16,-3-3 0 0,-1 10-8 0,-3-4 12 0,0-3-1 0,1 3-1 15,-8-6 0-15,3 3 0 0,-6 7 2 16,3-10 1-16,0 6 0 0,-4 4 0 0,-3-1 3 0,0 0 0 16,-4-2 0-16,1 2 0 0,-1-6 1 0,1 7 1 15,-5 5 0-15,5-5 0 0,-4 5-6 0,0-2-2 16,0 3 0-16,-1-7 0 0,1 10-10 0,4-4 0 16,-4 1 0-16,3-3 0 0,0 6 0 15,4-1 0-15,-3 7 0 0,-1-6 0 0,4 6 0 0,-3 0 0 16,3-3 0-16,-4 10 0 0,4-4-9 0,-4 6 9 15,1-5-12-15,3 5 12 0,-4-6 0 0,4 1-8 16,-4-4 8-16,1 3 0 0,-1-3 0 0,4 0 0 16,-3-3 8-16,3 0-8 0,0-3 8 0,3-7-8 15,-3 4 0-15,3 3 0 0,1-10 8 0,3 7-8 16,0-7 0-16,0 1 0 0,-4-1 16 0,4-3-4 16,0-6 0-16,0 0 0 0,0 0-3 0,4 10-1 0,-4-7 0 0,0-3 0 15,0 0-8-15,0 0 0 0,-4 9 0 0,4-9 0 16,-3 7 0-16,-4-4 0 0,7-3 0 0,-4 6 0 15,-3-6 12-15,7 0 0 0,0 0 0 0,0 0 0 16,-3 0 4-16,-1-6 0 0,1 3 1 0,-1-4 0 16,1-2 4-16,-1 0 1 0,4-4 0 0,-4-3 0 15,1 1-12-15,-1-4-2 0,-3 0-8 0,0 0 12 16,0-6-12-16,0 0 0 0,-7 3 0 0,4-3 0 16,-1-3 0-16,-3 3 0 0,0-4 0 0,-4-5 0 15,4 6 0-15,0-4 9 0,3 4-9 0,-3-6 8 0,0 5-8 16,3-5 0-16,1 6 9 0,-1 0-9 15,1 2 0-15,-1-2 0 0,4 9 0 0,-4-6 8 16,1 6-8-16,3 1 0 0,0 2 0 0,0 0 0 16,3 7 0-16,-3-4-8 0,4 4 8 0,-1 3-8 15,1-4-3-15,-1 1 0 0,1 9 0 0,3 0 0 16,0 0-14-16,0 0-3 0,0 0-1 0,0 0 0 16,0 0-21-16,0 0-4 0,0 0-1 0,0 0 0 15,0 0-138-15,0 0-28 0,0 0-6 0</inkml:trace>
  <inkml:trace contextRef="#ctx0" brushRef="#br0" timeOffset="52">25640 10424 1785 0,'0'0'159'15,"0"0"-127"-15,0 0-32 0,3-6 0 16,1-3 80-16,-1 3 11 0,1-4 1 0,3 10 1 15,0-9-65-15,-3 6-12 0,-1-4-4 0,4 7 0 0,-7 0 21 0,0 0 4 16,0 0 1-16,0 0 0 0,0 0 11 0,0 0 3 16,0 0 0-16,0 0 0 0,0 0-23 0,0 0-4 15,4 7-1-15,3 2 0 0,-4-6-3 0,1 13-1 16,-1-1 0-16,4-2 0 0,-3 12 0 0,3-6 0 16,-3 9 0-16,3 3 0 0,3 1-9 0,1-1-3 15,-4-3 0-15,3 7 0 0,-3-4-8 0,4 4 0 16,-4-1 0-16,0 1 8 15,4-1-8-15,-8-2 0 0,4 2 0 0,-3 7 8 0,-4-3-8 16,3 5 12-16,-3-5-12 0,0 0 12 0,0 6-12 0,-3-10 0 16,-4 4 0-16,3-4 0 0,1 1 0 0,-4-1 8 15,0-6-8-15,0-3 8 0,0-3 5 0,3 4 1 16,-3-8 0-16,0 7 0 0,0-9 11 0,3-3 3 16,1 2 0-16,-4-5 0 0,3-1-28 0,-3 1 0 0,0-1 0 0,0-3 0 15,4-6 12-15,-5 3-4 16,1-3 0-16,0 0 0 0,0 0 4 0,-3 0 1 0,-1-3 0 0,1-3 0 15,-5 3-1-15,1-7-1 0,-3 1 0 0,3-4 0 16,3 4-11-16,-7 0 0 0,1-1 0 0,-4-2 0 16,3-4 20-16,0 7 11 0,4-7 2 0,0 3 1 15,0-2-34-15,3 5-12 0,4-5 0 0,-3 2 0 16,3-3 12-16,3 7 15 0,1 0-3 0,-1-1-1 31,1 1-33-31,3 2-6 0,-4-2-2 0,4 0 0 0,0 9-2 0,0-7 0 0,0 7 0 0,0-3 0 31,0 3-64-31,0 0-14 0,7-6-2 0,-7 6-1 0,0-9-99 16,0 9-20-16</inkml:trace>
  <inkml:trace contextRef="#ctx0" brushRef="#br0" timeOffset="53">24829 11506 1940 0,'0'0'43'0,"0"0"9"0,0 0 1 0,0 0 1 16,0 0-43-16,0-6-11 0,3-3 0 0,1 6 0 0,3-4 47 0,0-2 7 16,0 9 2-16,3-3 0 0,-3-4-10 0,0 7-2 15,4-9 0-15,-4 9 0 0,-7 0 16 0,7 0 2 16,-7 0 1-16,0 0 0 0,0 0 4 0,0 0 1 16,0 0 0-16,7 0 0 0,-7 0-3 0,0 0 0 0,0 0 0 0,7 9 0 15,-3 1-33-15,-4-10-8 0,3 9 0 0,-3-2-1 16,4-4-13-16,-4-3-2 15,0 0-8-15,0 9 12 0,0 0 4 0,3 4 1 0,-3-13 0 0,4 9 0 16,-4 1-17-16,3-1 0 0,8 1 0 0,-7-1 0 16,3 10-10-16,0 0-2 0,0-4-1 0,0 4 0 15,0 0 22-15,0 0 5 0,-4 6 1 0,4-6 0 16,-3 6-15-16,-1 0 0 0,5 3 0 0,-5-9 0 16,1 6 0-16,-1-6 0 0,1 0 0 15,-4-1 0-15,3-2 0 0,-3 3 20 0,4-10-2 0,-1 7-1 16,1-7 0-16,-1 7 0 0,1-6 0 0,-1-7 0 15,-3-3 11-15,7 9 1 0,-7-9 1 0,7 0 0 16,1 6-30-16,-8-6 0 0,0 0 0 0,10-6 0 16,-3-3 0-16,0-1 20 0,0 1-2 0,0-10-1 15,-3 3-2-15,-1 4-1 0,1-10 0 0,-1 3 0 16,1-3-14-16,-1-9 9 0,1 2-9 0,3 1 8 0,-3-6-8 0,3 6 0 16,0-7 0-16,0 1 0 0,3 5 0 0,-3-5 0 15,4 6 0-15,0 3-11 0,-1-4 1 0,1 11 0 16,3-8 0-16,-4 8 0 15,5 2-54-15,-1-3-12 0,3 0-1 0,1 4-1 16,0-4-157-16,-1 0-31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FD159-9289-48C9-AFEF-EB74A8B590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ECFDF-A0EF-4D38-9350-F35345220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AEC42-3CCD-4856-B915-8A89B4D8BF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time?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B60-E393-47B3-87D6-043A9C63A3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42D6C-02C0-4C24-8806-0D9CDCDCE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F45CA-11F1-4CC7-8BEF-E0C0E575B6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1B457-D4F9-427A-9455-F3510415F7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91B08-F3B8-4ADE-BEAE-22F23347A8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49AEF-BF2D-424C-845D-D7AA24477E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8F628-4CBE-4359-988A-21C462ECC9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4E072-1921-4137-B563-2E754B06BCD9}" type="slidenum">
              <a:rPr lang="en-US"/>
              <a:pPr/>
              <a:t>8</a:t>
            </a:fld>
            <a:endParaRPr lang="en-US"/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53" y="4412566"/>
            <a:ext cx="5121095" cy="41754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5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F4086-7C9E-49E7-BCC3-89C5346036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k-means converge? How many steps?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7B877-A8AE-4AC3-83CA-3318D1639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7B877-A8AE-4AC3-83CA-3318D1639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7B877-A8AE-4AC3-83CA-3318D1639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7B877-A8AE-4AC3-83CA-3318D1639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1pPr>
            <a:lvl2pPr marL="727571" indent="-279835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2pPr>
            <a:lvl3pPr marL="1119340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3pPr>
            <a:lvl4pPr marL="1567076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4pPr>
            <a:lvl5pPr marL="2014812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5pPr>
            <a:lvl6pPr marL="2462548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6pPr>
            <a:lvl7pPr marL="2910284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7pPr>
            <a:lvl8pPr marL="3358020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8pPr>
            <a:lvl9pPr marL="3805756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924540-E001-4107-8502-23D9F11E5E2B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1pPr>
            <a:lvl2pPr marL="727571" indent="-279835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2pPr>
            <a:lvl3pPr marL="1119340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3pPr>
            <a:lvl4pPr marL="1567076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4pPr>
            <a:lvl5pPr marL="2014812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5pPr>
            <a:lvl6pPr marL="2462548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6pPr>
            <a:lvl7pPr marL="2910284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7pPr>
            <a:lvl8pPr marL="3358020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8pPr>
            <a:lvl9pPr marL="3805756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924540-E001-4107-8502-23D9F11E5E2B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73054-CA29-447E-8C59-AADBB73D9D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2E8CC-E0E9-46EB-A99F-5181B4A708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5637B-2317-4016-BD58-F60B54C50F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DA696-EC56-4121-8012-56E5C64E11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CC024-23CB-4FCF-8669-6E31A22B06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2E84-880C-44D9-9F83-88774DFE733A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4EFD-11CD-43C5-BA76-30414D9FE705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F677-3A70-40A5-AAE5-1E9CF9677497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6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3230-D369-4C66-8FE7-501AA20810BA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3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D0D4-C2EB-41C0-A066-DB72D1B1A087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C632-DE55-4A03-9E33-19119DB84121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9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013B-A83F-4E2E-BA12-A6D551188EFA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1327-E8AB-4508-996F-869D21ECD8A9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28F-6DB4-4B8C-B58B-87128BCB0777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6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C436-E371-4D0F-9496-D9F1567672D6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2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32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4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0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8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2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7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03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04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37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642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730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955878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943884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23438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6C99-B8A0-4159-ACE9-6809AE1AFDB3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5" Type="http://schemas.openxmlformats.org/officeDocument/2006/relationships/image" Target="../media/image19.wmf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customXml" Target="../ink/ink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ebgm.jussieu.fr/~debrevern/PBs/images/protein_04.jpg&amp;imgrefurl=http://www.ebgm.jussieu.fr/~debrevern/PBs/coding.html&amp;h=496&amp;w=709&amp;sz=50&amp;hl=en&amp;start=8&amp;tbnid=RCESdcwRtVouHM:&amp;tbnh=98&amp;tbnw=140&amp;prev=/images?q=protein&amp;gbv=2&amp;hl=en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(online)</a:t>
            </a:r>
          </a:p>
          <a:p>
            <a:pPr marL="917575" lvl="2" indent="-457200"/>
            <a:r>
              <a:rPr lang="en-US" sz="2800" dirty="0"/>
              <a:t>Due Thu 4/16, 11:59 pm</a:t>
            </a:r>
          </a:p>
          <a:p>
            <a:pPr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8991600" cy="53340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customers according to purchase history.</a:t>
            </a:r>
            <a:endParaRPr lang="en-US" sz="2400" dirty="0"/>
          </a:p>
          <a:p>
            <a:pPr eaLnBrk="1" hangingPunct="1">
              <a:buClrTx/>
              <a:defRPr/>
            </a:pPr>
            <a:endParaRPr lang="en-US" sz="2400" dirty="0"/>
          </a:p>
        </p:txBody>
      </p:sp>
      <p:sp>
        <p:nvSpPr>
          <p:cNvPr id="417798" name="Rectangle 6"/>
          <p:cNvSpPr>
            <a:spLocks noChangeArrowheads="1"/>
          </p:cNvSpPr>
          <p:nvPr/>
        </p:nvSpPr>
        <p:spPr bwMode="auto">
          <a:xfrm>
            <a:off x="1828800" y="152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(Clustering comes up everywhere…)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600200" y="26670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defRPr/>
            </a:pPr>
            <a:endParaRPr lang="en-US" sz="2400" dirty="0"/>
          </a:p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</a:t>
            </a:r>
            <a:r>
              <a:rPr lang="en-US" sz="2400" dirty="0"/>
              <a:t>galaxies or nearby stars (e.g. Sloan Digital Sky Survey)</a:t>
            </a:r>
          </a:p>
        </p:txBody>
      </p:sp>
      <p:pic>
        <p:nvPicPr>
          <p:cNvPr id="18" name="Picture 17" descr="Supernovae found by SDSS-I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3"/>
          <a:stretch/>
        </p:blipFill>
        <p:spPr bwMode="auto">
          <a:xfrm>
            <a:off x="3657600" y="3657600"/>
            <a:ext cx="442924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64970"/>
            <a:ext cx="1600200" cy="1154430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676786"/>
            <a:ext cx="838200" cy="10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1600200" y="53340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None/>
              <a:defRPr/>
            </a:pPr>
            <a:endParaRPr lang="en-US" sz="2400" dirty="0"/>
          </a:p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And many </a:t>
            </a:r>
            <a:r>
              <a:rPr lang="en-US" sz="2400" dirty="0" err="1">
                <a:latin typeface="+mj-lt"/>
              </a:rPr>
              <a:t>many</a:t>
            </a:r>
            <a:r>
              <a:rPr lang="en-US" sz="2400" dirty="0">
                <a:latin typeface="+mj-lt"/>
              </a:rPr>
              <a:t> more applications….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B7D7-4263-4497-B7DF-ED8A92B26D8B}"/>
              </a:ext>
            </a:extLst>
          </p:cNvPr>
          <p:cNvSpPr/>
          <p:nvPr/>
        </p:nvSpPr>
        <p:spPr>
          <a:xfrm>
            <a:off x="486545" y="6417875"/>
            <a:ext cx="345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Nina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Balcan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2E72-0343-42E7-8EEE-EA01ECF9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940C-6334-42C5-9078-6D7B7E41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Jigsaw puzzles!</a:t>
            </a:r>
          </a:p>
        </p:txBody>
      </p:sp>
      <p:pic>
        <p:nvPicPr>
          <p:cNvPr id="5" name="Picture 4" descr="A picture containing rug&#10;&#10;Description automatically generated">
            <a:extLst>
              <a:ext uri="{FF2B5EF4-FFF2-40B4-BE49-F238E27FC236}">
                <a16:creationId xmlns:a16="http://schemas.microsoft.com/office/drawing/2014/main" id="{8FAC1649-3E57-4F3F-860A-C76AB0482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1734896"/>
            <a:ext cx="9905017" cy="46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6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01CBC422-87B8-4F75-AF57-28A68A70EC12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Algorithms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Hierarchical algorithms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Bottom-up:</a:t>
            </a:r>
            <a:r>
              <a:rPr lang="en-US" dirty="0"/>
              <a:t> Agglomerative Clustering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Top-down: </a:t>
            </a:r>
            <a:r>
              <a:rPr lang="en-US" dirty="0"/>
              <a:t>Divisive</a:t>
            </a:r>
            <a:endParaRPr lang="en-US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rgbClr val="0000FF"/>
              </a:solidFill>
            </a:endParaRPr>
          </a:p>
          <a:p>
            <a:r>
              <a:rPr lang="en-US" sz="2800" dirty="0"/>
              <a:t>Partition algorithms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K means clustering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Mixture-Model based clustering</a:t>
            </a:r>
          </a:p>
          <a:p>
            <a:pPr>
              <a:buFont typeface="Wingdings" pitchFamily="2" charset="2"/>
              <a:buNone/>
            </a:pPr>
            <a:r>
              <a:rPr lang="en-US" sz="19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7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67201"/>
            <a:ext cx="2819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7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752600"/>
            <a:ext cx="27432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EDA30-4F2E-4615-BF0E-9DFA0FF064F2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F74188BB-2FF6-4DFF-9497-117106364E3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6095" y="135652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/>
              <a:t>Bottom-Up Agglomerative Clustering</a:t>
            </a:r>
          </a:p>
          <a:p>
            <a:pPr lvl="1">
              <a:buNone/>
            </a:pPr>
            <a:r>
              <a:rPr lang="en-US" sz="2000" dirty="0">
                <a:solidFill>
                  <a:srgbClr val="0000FF"/>
                </a:solidFill>
              </a:rPr>
              <a:t>Starts with each object in a separate cluster, and repeat: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Joins the most similar pair of clusters,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Update the similarity of the new cluster to others</a:t>
            </a:r>
          </a:p>
          <a:p>
            <a:pPr lvl="1">
              <a:buNone/>
            </a:pPr>
            <a:r>
              <a:rPr lang="en-US" sz="2000" dirty="0">
                <a:solidFill>
                  <a:srgbClr val="0000FF"/>
                </a:solidFill>
              </a:rPr>
              <a:t>until there is only one cluster.</a:t>
            </a:r>
          </a:p>
          <a:p>
            <a:pPr lvl="1"/>
            <a:endParaRPr lang="en-US" sz="900" dirty="0"/>
          </a:p>
          <a:p>
            <a:pPr lvl="1">
              <a:buNone/>
            </a:pPr>
            <a:r>
              <a:rPr lang="en-US" sz="2000" dirty="0">
                <a:latin typeface="Comic Sans MS" pitchFamily="66" charset="0"/>
              </a:rPr>
              <a:t>Greedy – less accurate but simple to implement</a:t>
            </a:r>
          </a:p>
          <a:p>
            <a:pPr lvl="1">
              <a:buNone/>
            </a:pPr>
            <a:endParaRPr lang="en-US" sz="1800" dirty="0"/>
          </a:p>
          <a:p>
            <a:r>
              <a:rPr lang="en-US" sz="2800" dirty="0"/>
              <a:t>Top-Down divisive </a:t>
            </a:r>
          </a:p>
          <a:p>
            <a:pPr lvl="1">
              <a:buNone/>
            </a:pPr>
            <a:r>
              <a:rPr lang="en-US" sz="2000" dirty="0">
                <a:solidFill>
                  <a:srgbClr val="0000FF"/>
                </a:solidFill>
              </a:rPr>
              <a:t>Starts with all the data in a single cluster, and repeat: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Split each cluster into two using a partition algorithm</a:t>
            </a:r>
          </a:p>
          <a:p>
            <a:pPr lvl="1">
              <a:buNone/>
            </a:pPr>
            <a:r>
              <a:rPr lang="en-US" sz="2000" dirty="0">
                <a:solidFill>
                  <a:srgbClr val="0000FF"/>
                </a:solidFill>
              </a:rPr>
              <a:t>Until each object is a separate cluster.</a:t>
            </a:r>
          </a:p>
          <a:p>
            <a:pPr lvl="1">
              <a:buNone/>
            </a:pPr>
            <a:endParaRPr lang="en-US" sz="900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en-US" sz="2000" dirty="0">
                <a:latin typeface="Comic Sans MS" pitchFamily="66" charset="0"/>
              </a:rPr>
              <a:t>More accurate but complex to implement</a:t>
            </a:r>
            <a:endParaRPr lang="en-US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0705" y="1524000"/>
            <a:ext cx="27432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7620000" y="1209755"/>
            <a:ext cx="1828800" cy="1295400"/>
            <a:chOff x="6096000" y="1209755"/>
            <a:chExt cx="1828800" cy="1295400"/>
          </a:xfrm>
        </p:grpSpPr>
        <p:sp>
          <p:nvSpPr>
            <p:cNvPr id="2" name="Rectangle 1"/>
            <p:cNvSpPr/>
            <p:nvPr/>
          </p:nvSpPr>
          <p:spPr>
            <a:xfrm>
              <a:off x="6096000" y="12954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351532">
              <a:off x="6010019" y="1628855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525000" y="1981200"/>
            <a:ext cx="1143000" cy="507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5800" y="1533445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8464308" y="1630748"/>
            <a:ext cx="915389" cy="761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902798" y="3950990"/>
            <a:ext cx="2746305" cy="2602210"/>
            <a:chOff x="6378797" y="3950990"/>
            <a:chExt cx="2746305" cy="2602210"/>
          </a:xfrm>
        </p:grpSpPr>
        <p:grpSp>
          <p:nvGrpSpPr>
            <p:cNvPr id="8" name="Group 7"/>
            <p:cNvGrpSpPr/>
            <p:nvPr/>
          </p:nvGrpSpPr>
          <p:grpSpPr>
            <a:xfrm>
              <a:off x="6381902" y="3950990"/>
              <a:ext cx="2743200" cy="1454448"/>
              <a:chOff x="6381902" y="3950990"/>
              <a:chExt cx="2743200" cy="1454448"/>
            </a:xfrm>
          </p:grpSpPr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t="43298"/>
              <a:stretch/>
            </p:blipFill>
            <p:spPr bwMode="auto">
              <a:xfrm>
                <a:off x="6381902" y="4327958"/>
                <a:ext cx="2743200" cy="1077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6400800" y="3950990"/>
                <a:ext cx="2438399" cy="544810"/>
                <a:chOff x="6400800" y="3950990"/>
                <a:chExt cx="2438399" cy="54481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6400800" y="3988316"/>
                  <a:ext cx="762000" cy="5074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7581122" y="3950990"/>
                  <a:ext cx="1258077" cy="5074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6378797" y="5369166"/>
              <a:ext cx="2743200" cy="1184034"/>
              <a:chOff x="6378797" y="5369166"/>
              <a:chExt cx="2743200" cy="1184034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b="49720"/>
              <a:stretch/>
            </p:blipFill>
            <p:spPr bwMode="auto">
              <a:xfrm>
                <a:off x="6378797" y="5369166"/>
                <a:ext cx="2743200" cy="955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175759" y="6045716"/>
                <a:ext cx="381000" cy="507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D84E58-E9EE-4F3D-8919-0A38DB7D7D33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1F8D9D3F-8309-4B76-B20D-A9DCC1689250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376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Bottom-up Agglomerative clustering</a:t>
            </a:r>
          </a:p>
        </p:txBody>
      </p:sp>
      <p:sp>
        <p:nvSpPr>
          <p:cNvPr id="837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5029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Different algorithms differ in how the similarities are defined (and hence updated) between two clusters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Single-Linkage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Nearest Neighbor: similarity between</a:t>
            </a:r>
          </a:p>
          <a:p>
            <a:pPr lvl="1">
              <a:buNone/>
            </a:pPr>
            <a:r>
              <a:rPr lang="en-US" sz="2400" dirty="0">
                <a:solidFill>
                  <a:srgbClr val="0000FF"/>
                </a:solidFill>
              </a:rPr>
              <a:t>	their closest members.</a:t>
            </a:r>
          </a:p>
          <a:p>
            <a:pPr lvl="1"/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dirty="0"/>
              <a:t>Complete-Linkage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Furthest Neighbor: similarity between</a:t>
            </a:r>
          </a:p>
          <a:p>
            <a:pPr lvl="1">
              <a:buNone/>
            </a:pPr>
            <a:r>
              <a:rPr lang="en-US" sz="2400" dirty="0">
                <a:solidFill>
                  <a:srgbClr val="0000FF"/>
                </a:solidFill>
              </a:rPr>
              <a:t>	their furthest members.</a:t>
            </a:r>
          </a:p>
          <a:p>
            <a:pPr lvl="1"/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dirty="0" err="1"/>
              <a:t>Centroid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Similarity between the centers of gravity</a:t>
            </a:r>
          </a:p>
          <a:p>
            <a:pPr lvl="1"/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dirty="0"/>
              <a:t>Average-Linkage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Average similarity of all cross-cluster pairs.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45283" y="2108111"/>
            <a:ext cx="2248683" cy="898007"/>
            <a:chOff x="6121282" y="2108110"/>
            <a:chExt cx="2248683" cy="89800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6346" t="12140" r="66152" b="53869"/>
            <a:stretch>
              <a:fillRect/>
            </a:stretch>
          </p:blipFill>
          <p:spPr bwMode="auto">
            <a:xfrm rot="1374969">
              <a:off x="6121282" y="2108110"/>
              <a:ext cx="833864" cy="898007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61350" t="4856" r="13263" b="53869"/>
            <a:stretch>
              <a:fillRect/>
            </a:stretch>
          </p:blipFill>
          <p:spPr bwMode="auto">
            <a:xfrm rot="4322481">
              <a:off x="7478933" y="2049375"/>
              <a:ext cx="737406" cy="104465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934200" y="2601264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685730" y="3470884"/>
            <a:ext cx="2248683" cy="898007"/>
            <a:chOff x="6161729" y="3470883"/>
            <a:chExt cx="2248683" cy="898007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6346" t="12140" r="66152" b="53869"/>
            <a:stretch>
              <a:fillRect/>
            </a:stretch>
          </p:blipFill>
          <p:spPr bwMode="auto">
            <a:xfrm rot="1374969">
              <a:off x="6161729" y="3470883"/>
              <a:ext cx="833864" cy="898007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61350" t="4856" r="13263" b="53869"/>
            <a:stretch>
              <a:fillRect/>
            </a:stretch>
          </p:blipFill>
          <p:spPr bwMode="auto">
            <a:xfrm rot="4322481">
              <a:off x="7519380" y="3412148"/>
              <a:ext cx="737406" cy="1044659"/>
            </a:xfrm>
            <a:prstGeom prst="rect">
              <a:avLst/>
            </a:prstGeom>
            <a:noFill/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6324600" y="3657600"/>
              <a:ext cx="190500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45283" y="4613884"/>
            <a:ext cx="2248683" cy="898007"/>
            <a:chOff x="6121282" y="4613883"/>
            <a:chExt cx="2248683" cy="898007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6346" t="12140" r="66152" b="53869"/>
            <a:stretch>
              <a:fillRect/>
            </a:stretch>
          </p:blipFill>
          <p:spPr bwMode="auto">
            <a:xfrm rot="1374969">
              <a:off x="6121282" y="4613883"/>
              <a:ext cx="833864" cy="898007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61350" t="4856" r="13263" b="53869"/>
            <a:stretch>
              <a:fillRect/>
            </a:stretch>
          </p:blipFill>
          <p:spPr bwMode="auto">
            <a:xfrm rot="4322481">
              <a:off x="7478933" y="4555148"/>
              <a:ext cx="737406" cy="1044659"/>
            </a:xfrm>
            <a:prstGeom prst="rect">
              <a:avLst/>
            </a:prstGeom>
            <a:noFill/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6553200" y="5029200"/>
              <a:ext cx="12954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C87289B-432B-4127-8D12-BB77698BEB4A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4164C5DA-B8EB-461C-AF30-62870B629694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38659" name="Object 3"/>
          <p:cNvGraphicFramePr>
            <a:graphicFrameLocks noChangeAspect="1"/>
          </p:cNvGraphicFramePr>
          <p:nvPr/>
        </p:nvGraphicFramePr>
        <p:xfrm>
          <a:off x="1524000" y="20574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838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2286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2590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b</a:t>
            </a:r>
            <a:endParaRPr lang="en-US" sz="2400">
              <a:solidFill>
                <a:srgbClr val="4F81BD"/>
              </a:solidFill>
              <a:latin typeface="Times New Roman" pitchFamily="18" charset="0"/>
            </a:endParaRPr>
          </a:p>
        </p:txBody>
      </p:sp>
      <p:sp>
        <p:nvSpPr>
          <p:cNvPr id="838661" name="Text Box 5"/>
          <p:cNvSpPr txBox="1">
            <a:spLocks noChangeArrowheads="1"/>
          </p:cNvSpPr>
          <p:nvPr/>
        </p:nvSpPr>
        <p:spPr bwMode="auto">
          <a:xfrm>
            <a:off x="2590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a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38662" name="Object 6"/>
          <p:cNvGraphicFramePr>
            <a:graphicFrameLocks noChangeAspect="1"/>
          </p:cNvGraphicFramePr>
          <p:nvPr/>
        </p:nvGraphicFramePr>
        <p:xfrm>
          <a:off x="2133601" y="4038600"/>
          <a:ext cx="147796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6" imgW="1841400" imgH="1473120" progId="Equation.3">
                  <p:embed/>
                </p:oleObj>
              </mc:Choice>
              <mc:Fallback>
                <p:oleObj name="Equation" r:id="rId6" imgW="1841400" imgH="1473120" progId="Equation.3">
                  <p:embed/>
                  <p:pic>
                    <p:nvPicPr>
                      <p:cNvPr id="8386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4038600"/>
                        <a:ext cx="1477963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63" name="Text Box 7"/>
          <p:cNvSpPr txBox="1">
            <a:spLocks noChangeArrowheads="1"/>
          </p:cNvSpPr>
          <p:nvPr/>
        </p:nvSpPr>
        <p:spPr bwMode="auto">
          <a:xfrm>
            <a:off x="5105400" y="53340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Distance Matrix</a:t>
            </a:r>
          </a:p>
        </p:txBody>
      </p:sp>
      <p:sp>
        <p:nvSpPr>
          <p:cNvPr id="838664" name="Text Box 8"/>
          <p:cNvSpPr txBox="1">
            <a:spLocks noChangeArrowheads="1"/>
          </p:cNvSpPr>
          <p:nvPr/>
        </p:nvSpPr>
        <p:spPr bwMode="auto">
          <a:xfrm>
            <a:off x="4953000" y="1600200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Euclidean Distance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495801" y="4038600"/>
            <a:ext cx="1477963" cy="1182688"/>
            <a:chOff x="2971800" y="4038600"/>
            <a:chExt cx="1477963" cy="1182688"/>
          </a:xfrm>
        </p:grpSpPr>
        <p:graphicFrame>
          <p:nvGraphicFramePr>
            <p:cNvPr id="838667" name="Object 11"/>
            <p:cNvGraphicFramePr>
              <a:graphicFrameLocks noChangeAspect="1"/>
            </p:cNvGraphicFramePr>
            <p:nvPr/>
          </p:nvGraphicFramePr>
          <p:xfrm>
            <a:off x="2971800" y="4038600"/>
            <a:ext cx="1477963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" name="Equation" r:id="rId8" imgW="1841400" imgH="1473120" progId="Equation.3">
                    <p:embed/>
                  </p:oleObj>
                </mc:Choice>
                <mc:Fallback>
                  <p:oleObj name="Equation" r:id="rId8" imgW="1841400" imgH="1473120" progId="Equation.3">
                    <p:embed/>
                    <p:pic>
                      <p:nvPicPr>
                        <p:cNvPr id="83866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4038600"/>
                          <a:ext cx="1477963" cy="1182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65" name="Oval 9"/>
            <p:cNvSpPr>
              <a:spLocks noChangeArrowheads="1"/>
            </p:cNvSpPr>
            <p:nvPr/>
          </p:nvSpPr>
          <p:spPr bwMode="auto">
            <a:xfrm>
              <a:off x="3352800" y="4343400"/>
              <a:ext cx="3810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838677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c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8680" name="Text Box 24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d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86200" y="2057400"/>
            <a:ext cx="2286000" cy="1828800"/>
            <a:chOff x="2362200" y="2057400"/>
            <a:chExt cx="2286000" cy="1828800"/>
          </a:xfrm>
        </p:grpSpPr>
        <p:graphicFrame>
          <p:nvGraphicFramePr>
            <p:cNvPr id="838669" name="Object 13"/>
            <p:cNvGraphicFramePr>
              <a:graphicFrameLocks noChangeAspect="1"/>
            </p:cNvGraphicFramePr>
            <p:nvPr/>
          </p:nvGraphicFramePr>
          <p:xfrm>
            <a:off x="23622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7" name="Picture" r:id="rId9" imgW="2743200" imgH="1828800" progId="Word.Picture.8">
                    <p:embed/>
                  </p:oleObj>
                </mc:Choice>
                <mc:Fallback>
                  <p:oleObj name="Picture" r:id="rId9" imgW="2743200" imgH="1828800" progId="Word.Picture.8">
                    <p:embed/>
                    <p:pic>
                      <p:nvPicPr>
                        <p:cNvPr id="83866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72" name="Text Box 16"/>
            <p:cNvSpPr txBox="1">
              <a:spLocks noChangeArrowheads="1"/>
            </p:cNvSpPr>
            <p:nvPr/>
          </p:nvSpPr>
          <p:spPr bwMode="auto">
            <a:xfrm>
              <a:off x="3429000" y="34290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(1)</a:t>
              </a:r>
            </a:p>
          </p:txBody>
        </p:sp>
        <p:sp>
          <p:nvSpPr>
            <p:cNvPr id="838676" name="Text Box 20"/>
            <p:cNvSpPr txBox="1">
              <a:spLocks noChangeArrowheads="1"/>
            </p:cNvSpPr>
            <p:nvPr/>
          </p:nvSpPr>
          <p:spPr bwMode="auto">
            <a:xfrm>
              <a:off x="3429000" y="29718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 dirty="0">
                  <a:solidFill>
                    <a:srgbClr val="4F81BD"/>
                  </a:solidFill>
                  <a:latin typeface="Times New Roman" pitchFamily="18" charset="0"/>
                </a:rPr>
                <a:t>c</a:t>
              </a:r>
              <a:endParaRPr lang="en-US" sz="2400" i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8678" name="Text Box 22"/>
            <p:cNvSpPr txBox="1">
              <a:spLocks noChangeArrowheads="1"/>
            </p:cNvSpPr>
            <p:nvPr/>
          </p:nvSpPr>
          <p:spPr bwMode="auto">
            <a:xfrm>
              <a:off x="4038600" y="2971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d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  <p:sp>
          <p:nvSpPr>
            <p:cNvPr id="838679" name="Text Box 23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565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a,b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  <p:sp>
          <p:nvSpPr>
            <p:cNvPr id="838682" name="Line 26"/>
            <p:cNvSpPr>
              <a:spLocks noChangeShapeType="1"/>
            </p:cNvSpPr>
            <p:nvPr/>
          </p:nvSpPr>
          <p:spPr bwMode="auto">
            <a:xfrm>
              <a:off x="3429000" y="243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72200" y="2057401"/>
            <a:ext cx="2286000" cy="1870075"/>
            <a:chOff x="4648200" y="2057400"/>
            <a:chExt cx="2286000" cy="1870075"/>
          </a:xfrm>
        </p:grpSpPr>
        <p:graphicFrame>
          <p:nvGraphicFramePr>
            <p:cNvPr id="838670" name="Object 14"/>
            <p:cNvGraphicFramePr>
              <a:graphicFrameLocks noChangeAspect="1"/>
            </p:cNvGraphicFramePr>
            <p:nvPr/>
          </p:nvGraphicFramePr>
          <p:xfrm>
            <a:off x="46482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" name="Picture" r:id="rId10" imgW="2743200" imgH="1828800" progId="Word.Picture.8">
                    <p:embed/>
                  </p:oleObj>
                </mc:Choice>
                <mc:Fallback>
                  <p:oleObj name="Picture" r:id="rId10" imgW="2743200" imgH="1828800" progId="Word.Picture.8">
                    <p:embed/>
                    <p:pic>
                      <p:nvPicPr>
                        <p:cNvPr id="83867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73" name="Text Box 17"/>
            <p:cNvSpPr txBox="1">
              <a:spLocks noChangeArrowheads="1"/>
            </p:cNvSpPr>
            <p:nvPr/>
          </p:nvSpPr>
          <p:spPr bwMode="auto">
            <a:xfrm>
              <a:off x="5699125" y="3470275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(2)</a:t>
              </a:r>
            </a:p>
          </p:txBody>
        </p:sp>
        <p:sp>
          <p:nvSpPr>
            <p:cNvPr id="838675" name="Text Box 19"/>
            <p:cNvSpPr txBox="1">
              <a:spLocks noChangeArrowheads="1"/>
            </p:cNvSpPr>
            <p:nvPr/>
          </p:nvSpPr>
          <p:spPr bwMode="auto">
            <a:xfrm>
              <a:off x="5715000" y="2590800"/>
              <a:ext cx="776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 dirty="0" err="1">
                  <a:solidFill>
                    <a:srgbClr val="4F81BD"/>
                  </a:solidFill>
                  <a:latin typeface="Times New Roman" pitchFamily="18" charset="0"/>
                </a:rPr>
                <a:t>a,b,c</a:t>
              </a:r>
              <a:endParaRPr lang="en-US" sz="2400" i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8683" name="Line 27"/>
            <p:cNvSpPr>
              <a:spLocks noChangeShapeType="1"/>
            </p:cNvSpPr>
            <p:nvPr/>
          </p:nvSpPr>
          <p:spPr bwMode="auto">
            <a:xfrm>
              <a:off x="5715000" y="2438400"/>
              <a:ext cx="0" cy="762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84" name="Text Box 28"/>
            <p:cNvSpPr txBox="1">
              <a:spLocks noChangeArrowheads="1"/>
            </p:cNvSpPr>
            <p:nvPr/>
          </p:nvSpPr>
          <p:spPr bwMode="auto">
            <a:xfrm>
              <a:off x="6324600" y="2971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d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82000" y="2057400"/>
            <a:ext cx="2286000" cy="1828800"/>
            <a:chOff x="6858000" y="2057400"/>
            <a:chExt cx="2286000" cy="1828800"/>
          </a:xfrm>
        </p:grpSpPr>
        <p:graphicFrame>
          <p:nvGraphicFramePr>
            <p:cNvPr id="838671" name="Object 15"/>
            <p:cNvGraphicFramePr>
              <a:graphicFrameLocks noChangeAspect="1"/>
            </p:cNvGraphicFramePr>
            <p:nvPr/>
          </p:nvGraphicFramePr>
          <p:xfrm>
            <a:off x="68580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" name="Picture" r:id="rId11" imgW="2743200" imgH="1828800" progId="Word.Picture.8">
                    <p:embed/>
                  </p:oleObj>
                </mc:Choice>
                <mc:Fallback>
                  <p:oleObj name="Picture" r:id="rId11" imgW="2743200" imgH="1828800" progId="Word.Picture.8">
                    <p:embed/>
                    <p:pic>
                      <p:nvPicPr>
                        <p:cNvPr id="83867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74" name="Text Box 18"/>
            <p:cNvSpPr txBox="1">
              <a:spLocks noChangeArrowheads="1"/>
            </p:cNvSpPr>
            <p:nvPr/>
          </p:nvSpPr>
          <p:spPr bwMode="auto">
            <a:xfrm>
              <a:off x="7848600" y="34290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(3)</a:t>
              </a:r>
            </a:p>
          </p:txBody>
        </p:sp>
        <p:sp>
          <p:nvSpPr>
            <p:cNvPr id="838685" name="Line 29"/>
            <p:cNvSpPr>
              <a:spLocks noChangeShapeType="1"/>
            </p:cNvSpPr>
            <p:nvPr/>
          </p:nvSpPr>
          <p:spPr bwMode="auto">
            <a:xfrm>
              <a:off x="7924800" y="2438400"/>
              <a:ext cx="0" cy="762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86" name="Line 30"/>
            <p:cNvSpPr>
              <a:spLocks noChangeShapeType="1"/>
            </p:cNvSpPr>
            <p:nvPr/>
          </p:nvSpPr>
          <p:spPr bwMode="auto">
            <a:xfrm>
              <a:off x="7924800" y="3200400"/>
              <a:ext cx="609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87" name="Text Box 31"/>
            <p:cNvSpPr txBox="1">
              <a:spLocks noChangeArrowheads="1"/>
            </p:cNvSpPr>
            <p:nvPr/>
          </p:nvSpPr>
          <p:spPr bwMode="auto">
            <a:xfrm>
              <a:off x="7924800" y="2590800"/>
              <a:ext cx="1004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a,b,c,d</a:t>
              </a:r>
              <a:endParaRPr lang="en-US" sz="2400" i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57800" y="4038600"/>
            <a:ext cx="2859088" cy="1003300"/>
            <a:chOff x="3733800" y="4038600"/>
            <a:chExt cx="2859088" cy="1003300"/>
          </a:xfrm>
        </p:grpSpPr>
        <p:graphicFrame>
          <p:nvGraphicFramePr>
            <p:cNvPr id="838666" name="Object 10"/>
            <p:cNvGraphicFramePr>
              <a:graphicFrameLocks noChangeAspect="1"/>
            </p:cNvGraphicFramePr>
            <p:nvPr/>
          </p:nvGraphicFramePr>
          <p:xfrm>
            <a:off x="5257800" y="4038600"/>
            <a:ext cx="1335088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0" name="Equation" r:id="rId12" imgW="1663560" imgH="1143000" progId="Equation.3">
                    <p:embed/>
                  </p:oleObj>
                </mc:Choice>
                <mc:Fallback>
                  <p:oleObj name="Equation" r:id="rId12" imgW="1663560" imgH="1143000" progId="Equation.3">
                    <p:embed/>
                    <p:pic>
                      <p:nvPicPr>
                        <p:cNvPr id="83866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4038600"/>
                          <a:ext cx="1335088" cy="917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88" name="Rectangle 32"/>
            <p:cNvSpPr>
              <a:spLocks noChangeArrowheads="1"/>
            </p:cNvSpPr>
            <p:nvPr/>
          </p:nvSpPr>
          <p:spPr bwMode="auto">
            <a:xfrm>
              <a:off x="37338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89" name="Rectangle 33"/>
            <p:cNvSpPr>
              <a:spLocks noChangeArrowheads="1"/>
            </p:cNvSpPr>
            <p:nvPr/>
          </p:nvSpPr>
          <p:spPr bwMode="auto">
            <a:xfrm>
              <a:off x="41148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90" name="Freeform 34"/>
            <p:cNvSpPr>
              <a:spLocks/>
            </p:cNvSpPr>
            <p:nvPr/>
          </p:nvSpPr>
          <p:spPr bwMode="auto">
            <a:xfrm>
              <a:off x="3962400" y="4038600"/>
              <a:ext cx="1981200" cy="381000"/>
            </a:xfrm>
            <a:custGeom>
              <a:avLst/>
              <a:gdLst/>
              <a:ahLst/>
              <a:cxnLst>
                <a:cxn ang="0">
                  <a:pos x="1248" y="240"/>
                </a:cxn>
                <a:cxn ang="0">
                  <a:pos x="624" y="0"/>
                </a:cxn>
                <a:cxn ang="0">
                  <a:pos x="0" y="240"/>
                </a:cxn>
              </a:cxnLst>
              <a:rect l="0" t="0" r="r" b="b"/>
              <a:pathLst>
                <a:path w="1248" h="240">
                  <a:moveTo>
                    <a:pt x="1248" y="240"/>
                  </a:moveTo>
                  <a:cubicBezTo>
                    <a:pt x="1040" y="120"/>
                    <a:pt x="832" y="0"/>
                    <a:pt x="624" y="0"/>
                  </a:cubicBezTo>
                  <a:cubicBezTo>
                    <a:pt x="416" y="0"/>
                    <a:pt x="104" y="200"/>
                    <a:pt x="0" y="24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91" name="Freeform 35"/>
            <p:cNvSpPr>
              <a:spLocks/>
            </p:cNvSpPr>
            <p:nvPr/>
          </p:nvSpPr>
          <p:spPr bwMode="auto">
            <a:xfrm>
              <a:off x="4343400" y="4572000"/>
              <a:ext cx="1981200" cy="469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288"/>
                </a:cxn>
                <a:cxn ang="0">
                  <a:pos x="1248" y="0"/>
                </a:cxn>
              </a:cxnLst>
              <a:rect l="0" t="0" r="r" b="b"/>
              <a:pathLst>
                <a:path w="1248" h="296">
                  <a:moveTo>
                    <a:pt x="0" y="48"/>
                  </a:moveTo>
                  <a:cubicBezTo>
                    <a:pt x="208" y="172"/>
                    <a:pt x="416" y="296"/>
                    <a:pt x="624" y="288"/>
                  </a:cubicBezTo>
                  <a:cubicBezTo>
                    <a:pt x="832" y="280"/>
                    <a:pt x="1144" y="48"/>
                    <a:pt x="1248" y="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72401" y="4038600"/>
            <a:ext cx="2411413" cy="1003300"/>
            <a:chOff x="6248400" y="4038600"/>
            <a:chExt cx="2411413" cy="1003300"/>
          </a:xfrm>
        </p:grpSpPr>
        <p:graphicFrame>
          <p:nvGraphicFramePr>
            <p:cNvPr id="838668" name="Object 12"/>
            <p:cNvGraphicFramePr>
              <a:graphicFrameLocks noChangeAspect="1"/>
            </p:cNvGraphicFramePr>
            <p:nvPr/>
          </p:nvGraphicFramePr>
          <p:xfrm>
            <a:off x="7467600" y="4038600"/>
            <a:ext cx="11922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1" name="Equation" r:id="rId14" imgW="1485720" imgH="787320" progId="Equation.3">
                    <p:embed/>
                  </p:oleObj>
                </mc:Choice>
                <mc:Fallback>
                  <p:oleObj name="Equation" r:id="rId14" imgW="1485720" imgH="787320" progId="Equation.3">
                    <p:embed/>
                    <p:pic>
                      <p:nvPicPr>
                        <p:cNvPr id="83866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7600" y="4038600"/>
                          <a:ext cx="1192213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92" name="Rectangle 36"/>
            <p:cNvSpPr>
              <a:spLocks noChangeArrowheads="1"/>
            </p:cNvSpPr>
            <p:nvPr/>
          </p:nvSpPr>
          <p:spPr bwMode="auto">
            <a:xfrm>
              <a:off x="62484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93" name="Freeform 37"/>
            <p:cNvSpPr>
              <a:spLocks/>
            </p:cNvSpPr>
            <p:nvPr/>
          </p:nvSpPr>
          <p:spPr bwMode="auto">
            <a:xfrm>
              <a:off x="6477000" y="4572000"/>
              <a:ext cx="1981200" cy="469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288"/>
                </a:cxn>
                <a:cxn ang="0">
                  <a:pos x="1248" y="0"/>
                </a:cxn>
              </a:cxnLst>
              <a:rect l="0" t="0" r="r" b="b"/>
              <a:pathLst>
                <a:path w="1248" h="296">
                  <a:moveTo>
                    <a:pt x="0" y="48"/>
                  </a:moveTo>
                  <a:cubicBezTo>
                    <a:pt x="208" y="172"/>
                    <a:pt x="416" y="296"/>
                    <a:pt x="624" y="288"/>
                  </a:cubicBezTo>
                  <a:cubicBezTo>
                    <a:pt x="832" y="280"/>
                    <a:pt x="1144" y="48"/>
                    <a:pt x="1248" y="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38694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Single-Linkage Method</a:t>
            </a:r>
          </a:p>
        </p:txBody>
      </p:sp>
      <p:sp>
        <p:nvSpPr>
          <p:cNvPr id="838681" name="Oval 25"/>
          <p:cNvSpPr>
            <a:spLocks noChangeArrowheads="1"/>
          </p:cNvSpPr>
          <p:nvPr/>
        </p:nvSpPr>
        <p:spPr bwMode="auto">
          <a:xfrm>
            <a:off x="7315200" y="4343400"/>
            <a:ext cx="381000" cy="304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594F2E-D852-4963-A0B7-4A128C86627E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FE099923-B05F-4FC5-8CFA-12A15F61DF5B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39683" name="Object 3"/>
          <p:cNvGraphicFramePr>
            <a:graphicFrameLocks noChangeAspect="1"/>
          </p:cNvGraphicFramePr>
          <p:nvPr/>
        </p:nvGraphicFramePr>
        <p:xfrm>
          <a:off x="1524000" y="20574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8396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2286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84" name="Text Box 4"/>
          <p:cNvSpPr txBox="1">
            <a:spLocks noChangeArrowheads="1"/>
          </p:cNvSpPr>
          <p:nvPr/>
        </p:nvSpPr>
        <p:spPr bwMode="auto">
          <a:xfrm>
            <a:off x="2590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b</a:t>
            </a:r>
            <a:endParaRPr lang="en-US" sz="2400">
              <a:solidFill>
                <a:srgbClr val="4F81BD"/>
              </a:solidFill>
              <a:latin typeface="Times New Roman" pitchFamily="18" charset="0"/>
            </a:endParaRP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2590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a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39686" name="Object 6"/>
          <p:cNvGraphicFramePr>
            <a:graphicFrameLocks noChangeAspect="1"/>
          </p:cNvGraphicFramePr>
          <p:nvPr/>
        </p:nvGraphicFramePr>
        <p:xfrm>
          <a:off x="2133601" y="4038600"/>
          <a:ext cx="147796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6" imgW="1841400" imgH="1473120" progId="Equation.3">
                  <p:embed/>
                </p:oleObj>
              </mc:Choice>
              <mc:Fallback>
                <p:oleObj name="Equation" r:id="rId6" imgW="1841400" imgH="1473120" progId="Equation.3">
                  <p:embed/>
                  <p:pic>
                    <p:nvPicPr>
                      <p:cNvPr id="839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4038600"/>
                        <a:ext cx="1477963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87" name="Text Box 7"/>
          <p:cNvSpPr txBox="1">
            <a:spLocks noChangeArrowheads="1"/>
          </p:cNvSpPr>
          <p:nvPr/>
        </p:nvSpPr>
        <p:spPr bwMode="auto">
          <a:xfrm>
            <a:off x="5105400" y="53340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Distance Matrix</a:t>
            </a:r>
          </a:p>
        </p:txBody>
      </p:sp>
      <p:sp>
        <p:nvSpPr>
          <p:cNvPr id="839688" name="Text Box 8"/>
          <p:cNvSpPr txBox="1">
            <a:spLocks noChangeArrowheads="1"/>
          </p:cNvSpPr>
          <p:nvPr/>
        </p:nvSpPr>
        <p:spPr bwMode="auto">
          <a:xfrm>
            <a:off x="4953000" y="1600200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Euclidean Distance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495801" y="4038600"/>
            <a:ext cx="1477963" cy="1182688"/>
            <a:chOff x="2971800" y="4038600"/>
            <a:chExt cx="1477963" cy="1182688"/>
          </a:xfrm>
        </p:grpSpPr>
        <p:graphicFrame>
          <p:nvGraphicFramePr>
            <p:cNvPr id="839691" name="Object 11"/>
            <p:cNvGraphicFramePr>
              <a:graphicFrameLocks noChangeAspect="1"/>
            </p:cNvGraphicFramePr>
            <p:nvPr/>
          </p:nvGraphicFramePr>
          <p:xfrm>
            <a:off x="2971800" y="4038600"/>
            <a:ext cx="1477963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0" name="Equation" r:id="rId8" imgW="1841400" imgH="1473120" progId="Equation.3">
                    <p:embed/>
                  </p:oleObj>
                </mc:Choice>
                <mc:Fallback>
                  <p:oleObj name="Equation" r:id="rId8" imgW="1841400" imgH="1473120" progId="Equation.3">
                    <p:embed/>
                    <p:pic>
                      <p:nvPicPr>
                        <p:cNvPr id="83969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4038600"/>
                          <a:ext cx="1477963" cy="1182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689" name="Oval 9"/>
            <p:cNvSpPr>
              <a:spLocks noChangeArrowheads="1"/>
            </p:cNvSpPr>
            <p:nvPr/>
          </p:nvSpPr>
          <p:spPr bwMode="auto">
            <a:xfrm>
              <a:off x="3352800" y="4343400"/>
              <a:ext cx="3810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839701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c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04" name="Text Box 24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d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86200" y="2057400"/>
            <a:ext cx="2286000" cy="1828800"/>
            <a:chOff x="2362200" y="2057400"/>
            <a:chExt cx="2286000" cy="1828800"/>
          </a:xfrm>
        </p:grpSpPr>
        <p:graphicFrame>
          <p:nvGraphicFramePr>
            <p:cNvPr id="839693" name="Object 13"/>
            <p:cNvGraphicFramePr>
              <a:graphicFrameLocks noChangeAspect="1"/>
            </p:cNvGraphicFramePr>
            <p:nvPr/>
          </p:nvGraphicFramePr>
          <p:xfrm>
            <a:off x="23622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1" name="Picture" r:id="rId9" imgW="2743200" imgH="1828800" progId="Word.Picture.8">
                    <p:embed/>
                  </p:oleObj>
                </mc:Choice>
                <mc:Fallback>
                  <p:oleObj name="Picture" r:id="rId9" imgW="2743200" imgH="1828800" progId="Word.Picture.8">
                    <p:embed/>
                    <p:pic>
                      <p:nvPicPr>
                        <p:cNvPr id="83969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696" name="Text Box 16"/>
            <p:cNvSpPr txBox="1">
              <a:spLocks noChangeArrowheads="1"/>
            </p:cNvSpPr>
            <p:nvPr/>
          </p:nvSpPr>
          <p:spPr bwMode="auto">
            <a:xfrm>
              <a:off x="3429000" y="34290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(1)</a:t>
              </a:r>
            </a:p>
          </p:txBody>
        </p:sp>
        <p:sp>
          <p:nvSpPr>
            <p:cNvPr id="839700" name="Text Box 20"/>
            <p:cNvSpPr txBox="1">
              <a:spLocks noChangeArrowheads="1"/>
            </p:cNvSpPr>
            <p:nvPr/>
          </p:nvSpPr>
          <p:spPr bwMode="auto">
            <a:xfrm>
              <a:off x="3429000" y="29718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c</a:t>
              </a:r>
              <a:endParaRPr lang="en-US" sz="2400" i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9702" name="Text Box 22"/>
            <p:cNvSpPr txBox="1">
              <a:spLocks noChangeArrowheads="1"/>
            </p:cNvSpPr>
            <p:nvPr/>
          </p:nvSpPr>
          <p:spPr bwMode="auto">
            <a:xfrm>
              <a:off x="4038600" y="2971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d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  <p:sp>
          <p:nvSpPr>
            <p:cNvPr id="839703" name="Text Box 23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565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a,b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  <p:sp>
          <p:nvSpPr>
            <p:cNvPr id="839706" name="Line 26"/>
            <p:cNvSpPr>
              <a:spLocks noChangeShapeType="1"/>
            </p:cNvSpPr>
            <p:nvPr/>
          </p:nvSpPr>
          <p:spPr bwMode="auto">
            <a:xfrm>
              <a:off x="3429000" y="243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57800" y="4038600"/>
            <a:ext cx="2859088" cy="1003300"/>
            <a:chOff x="3733800" y="4038600"/>
            <a:chExt cx="2859088" cy="1003300"/>
          </a:xfrm>
        </p:grpSpPr>
        <p:graphicFrame>
          <p:nvGraphicFramePr>
            <p:cNvPr id="839690" name="Object 10"/>
            <p:cNvGraphicFramePr>
              <a:graphicFrameLocks noChangeAspect="1"/>
            </p:cNvGraphicFramePr>
            <p:nvPr/>
          </p:nvGraphicFramePr>
          <p:xfrm>
            <a:off x="5257800" y="4038600"/>
            <a:ext cx="1335088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" name="Equation" r:id="rId10" imgW="1663560" imgH="1143000" progId="Equation.3">
                    <p:embed/>
                  </p:oleObj>
                </mc:Choice>
                <mc:Fallback>
                  <p:oleObj name="Equation" r:id="rId10" imgW="1663560" imgH="1143000" progId="Equation.3">
                    <p:embed/>
                    <p:pic>
                      <p:nvPicPr>
                        <p:cNvPr id="83969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4038600"/>
                          <a:ext cx="1335088" cy="917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712" name="Rectangle 32"/>
            <p:cNvSpPr>
              <a:spLocks noChangeArrowheads="1"/>
            </p:cNvSpPr>
            <p:nvPr/>
          </p:nvSpPr>
          <p:spPr bwMode="auto">
            <a:xfrm>
              <a:off x="37338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3" name="Rectangle 33"/>
            <p:cNvSpPr>
              <a:spLocks noChangeArrowheads="1"/>
            </p:cNvSpPr>
            <p:nvPr/>
          </p:nvSpPr>
          <p:spPr bwMode="auto">
            <a:xfrm>
              <a:off x="41148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4" name="Freeform 34"/>
            <p:cNvSpPr>
              <a:spLocks/>
            </p:cNvSpPr>
            <p:nvPr/>
          </p:nvSpPr>
          <p:spPr bwMode="auto">
            <a:xfrm>
              <a:off x="3962400" y="4038600"/>
              <a:ext cx="1981200" cy="381000"/>
            </a:xfrm>
            <a:custGeom>
              <a:avLst/>
              <a:gdLst/>
              <a:ahLst/>
              <a:cxnLst>
                <a:cxn ang="0">
                  <a:pos x="1248" y="240"/>
                </a:cxn>
                <a:cxn ang="0">
                  <a:pos x="624" y="0"/>
                </a:cxn>
                <a:cxn ang="0">
                  <a:pos x="0" y="240"/>
                </a:cxn>
              </a:cxnLst>
              <a:rect l="0" t="0" r="r" b="b"/>
              <a:pathLst>
                <a:path w="1248" h="240">
                  <a:moveTo>
                    <a:pt x="1248" y="240"/>
                  </a:moveTo>
                  <a:cubicBezTo>
                    <a:pt x="1040" y="120"/>
                    <a:pt x="832" y="0"/>
                    <a:pt x="624" y="0"/>
                  </a:cubicBezTo>
                  <a:cubicBezTo>
                    <a:pt x="416" y="0"/>
                    <a:pt x="104" y="200"/>
                    <a:pt x="0" y="24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5" name="Freeform 35"/>
            <p:cNvSpPr>
              <a:spLocks/>
            </p:cNvSpPr>
            <p:nvPr/>
          </p:nvSpPr>
          <p:spPr bwMode="auto">
            <a:xfrm>
              <a:off x="4343400" y="4572000"/>
              <a:ext cx="1981200" cy="469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288"/>
                </a:cxn>
                <a:cxn ang="0">
                  <a:pos x="1248" y="0"/>
                </a:cxn>
              </a:cxnLst>
              <a:rect l="0" t="0" r="r" b="b"/>
              <a:pathLst>
                <a:path w="1248" h="296">
                  <a:moveTo>
                    <a:pt x="0" y="48"/>
                  </a:moveTo>
                  <a:cubicBezTo>
                    <a:pt x="208" y="172"/>
                    <a:pt x="416" y="296"/>
                    <a:pt x="624" y="288"/>
                  </a:cubicBezTo>
                  <a:cubicBezTo>
                    <a:pt x="832" y="280"/>
                    <a:pt x="1144" y="48"/>
                    <a:pt x="1248" y="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91401" y="4038600"/>
            <a:ext cx="2792413" cy="927100"/>
            <a:chOff x="5867400" y="4038600"/>
            <a:chExt cx="2792413" cy="927100"/>
          </a:xfrm>
        </p:grpSpPr>
        <p:graphicFrame>
          <p:nvGraphicFramePr>
            <p:cNvPr id="839692" name="Object 12"/>
            <p:cNvGraphicFramePr>
              <a:graphicFrameLocks noChangeAspect="1"/>
            </p:cNvGraphicFramePr>
            <p:nvPr/>
          </p:nvGraphicFramePr>
          <p:xfrm>
            <a:off x="7467600" y="4038600"/>
            <a:ext cx="11922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3" name="Equation" r:id="rId12" imgW="1485720" imgH="787320" progId="Equation.3">
                    <p:embed/>
                  </p:oleObj>
                </mc:Choice>
                <mc:Fallback>
                  <p:oleObj name="Equation" r:id="rId12" imgW="1485720" imgH="787320" progId="Equation.3">
                    <p:embed/>
                    <p:pic>
                      <p:nvPicPr>
                        <p:cNvPr id="83969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7600" y="4038600"/>
                          <a:ext cx="1192213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716" name="Rectangle 36"/>
            <p:cNvSpPr>
              <a:spLocks noChangeArrowheads="1"/>
            </p:cNvSpPr>
            <p:nvPr/>
          </p:nvSpPr>
          <p:spPr bwMode="auto">
            <a:xfrm>
              <a:off x="5867400" y="4343400"/>
              <a:ext cx="685800" cy="228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7" name="Freeform 37"/>
            <p:cNvSpPr>
              <a:spLocks/>
            </p:cNvSpPr>
            <p:nvPr/>
          </p:nvSpPr>
          <p:spPr bwMode="auto">
            <a:xfrm>
              <a:off x="6553200" y="4495800"/>
              <a:ext cx="1752600" cy="469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288"/>
                </a:cxn>
                <a:cxn ang="0">
                  <a:pos x="1248" y="0"/>
                </a:cxn>
              </a:cxnLst>
              <a:rect l="0" t="0" r="r" b="b"/>
              <a:pathLst>
                <a:path w="1248" h="296">
                  <a:moveTo>
                    <a:pt x="0" y="48"/>
                  </a:moveTo>
                  <a:cubicBezTo>
                    <a:pt x="208" y="172"/>
                    <a:pt x="416" y="296"/>
                    <a:pt x="624" y="288"/>
                  </a:cubicBezTo>
                  <a:cubicBezTo>
                    <a:pt x="832" y="280"/>
                    <a:pt x="1144" y="48"/>
                    <a:pt x="1248" y="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382000" y="2057400"/>
            <a:ext cx="2286000" cy="1828800"/>
            <a:chOff x="6858000" y="2057400"/>
            <a:chExt cx="2286000" cy="1828800"/>
          </a:xfrm>
        </p:grpSpPr>
        <p:graphicFrame>
          <p:nvGraphicFramePr>
            <p:cNvPr id="839695" name="Object 15"/>
            <p:cNvGraphicFramePr>
              <a:graphicFrameLocks noChangeAspect="1"/>
            </p:cNvGraphicFramePr>
            <p:nvPr/>
          </p:nvGraphicFramePr>
          <p:xfrm>
            <a:off x="68580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4" name="Picture" r:id="rId14" imgW="2743200" imgH="1828800" progId="Word.Picture.8">
                    <p:embed/>
                  </p:oleObj>
                </mc:Choice>
                <mc:Fallback>
                  <p:oleObj name="Picture" r:id="rId14" imgW="2743200" imgH="1828800" progId="Word.Picture.8">
                    <p:embed/>
                    <p:pic>
                      <p:nvPicPr>
                        <p:cNvPr id="83969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698" name="Text Box 18"/>
            <p:cNvSpPr txBox="1">
              <a:spLocks noChangeArrowheads="1"/>
            </p:cNvSpPr>
            <p:nvPr/>
          </p:nvSpPr>
          <p:spPr bwMode="auto">
            <a:xfrm>
              <a:off x="7848600" y="34290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(3)</a:t>
              </a:r>
            </a:p>
          </p:txBody>
        </p:sp>
        <p:sp>
          <p:nvSpPr>
            <p:cNvPr id="839709" name="Line 29"/>
            <p:cNvSpPr>
              <a:spLocks noChangeShapeType="1"/>
            </p:cNvSpPr>
            <p:nvPr/>
          </p:nvSpPr>
          <p:spPr bwMode="auto">
            <a:xfrm>
              <a:off x="7924800" y="243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0" name="Line 30"/>
            <p:cNvSpPr>
              <a:spLocks noChangeShapeType="1"/>
            </p:cNvSpPr>
            <p:nvPr/>
          </p:nvSpPr>
          <p:spPr bwMode="auto">
            <a:xfrm>
              <a:off x="7924800" y="3200400"/>
              <a:ext cx="609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1" name="Text Box 31"/>
            <p:cNvSpPr txBox="1">
              <a:spLocks noChangeArrowheads="1"/>
            </p:cNvSpPr>
            <p:nvPr/>
          </p:nvSpPr>
          <p:spPr bwMode="auto">
            <a:xfrm>
              <a:off x="7924800" y="2590800"/>
              <a:ext cx="1004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a,b,c,d</a:t>
              </a:r>
              <a:endParaRPr lang="en-US" sz="2400" i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9719" name="Line 39"/>
            <p:cNvSpPr>
              <a:spLocks noChangeShapeType="1"/>
            </p:cNvSpPr>
            <p:nvPr/>
          </p:nvSpPr>
          <p:spPr bwMode="auto">
            <a:xfrm>
              <a:off x="7924800" y="2438400"/>
              <a:ext cx="609600" cy="762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39720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Complete-Linkage Method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172200" y="2057400"/>
            <a:ext cx="2286000" cy="2819400"/>
            <a:chOff x="4648200" y="2057400"/>
            <a:chExt cx="22860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4648200" y="2057400"/>
              <a:ext cx="2286000" cy="1870075"/>
              <a:chOff x="4648200" y="2057400"/>
              <a:chExt cx="2286000" cy="1870075"/>
            </a:xfrm>
          </p:grpSpPr>
          <p:graphicFrame>
            <p:nvGraphicFramePr>
              <p:cNvPr id="839694" name="Object 14"/>
              <p:cNvGraphicFramePr>
                <a:graphicFrameLocks noChangeAspect="1"/>
              </p:cNvGraphicFramePr>
              <p:nvPr/>
            </p:nvGraphicFramePr>
            <p:xfrm>
              <a:off x="4648200" y="2057400"/>
              <a:ext cx="2286000" cy="152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5" name="Picture" r:id="rId15" imgW="2743200" imgH="1828800" progId="Word.Picture.8">
                      <p:embed/>
                    </p:oleObj>
                  </mc:Choice>
                  <mc:Fallback>
                    <p:oleObj name="Picture" r:id="rId15" imgW="2743200" imgH="1828800" progId="Word.Picture.8">
                      <p:embed/>
                      <p:pic>
                        <p:nvPicPr>
                          <p:cNvPr id="839694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8200" y="2057400"/>
                            <a:ext cx="2286000" cy="152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9697" name="Text Box 17"/>
              <p:cNvSpPr txBox="1">
                <a:spLocks noChangeArrowheads="1"/>
              </p:cNvSpPr>
              <p:nvPr/>
            </p:nvSpPr>
            <p:spPr bwMode="auto">
              <a:xfrm>
                <a:off x="5699125" y="3470275"/>
                <a:ext cx="5397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(2)</a:t>
                </a:r>
              </a:p>
            </p:txBody>
          </p:sp>
          <p:sp>
            <p:nvSpPr>
              <p:cNvPr id="839699" name="Text Box 19"/>
              <p:cNvSpPr txBox="1">
                <a:spLocks noChangeArrowheads="1"/>
              </p:cNvSpPr>
              <p:nvPr/>
            </p:nvSpPr>
            <p:spPr bwMode="auto">
              <a:xfrm>
                <a:off x="5791200" y="2362200"/>
                <a:ext cx="5651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i="1">
                    <a:solidFill>
                      <a:srgbClr val="4F81BD"/>
                    </a:solidFill>
                    <a:latin typeface="Times New Roman" pitchFamily="18" charset="0"/>
                  </a:rPr>
                  <a:t>a,b</a:t>
                </a:r>
                <a:endParaRPr lang="en-US" sz="2400" i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707" name="Line 27"/>
              <p:cNvSpPr>
                <a:spLocks noChangeShapeType="1"/>
              </p:cNvSpPr>
              <p:nvPr/>
            </p:nvSpPr>
            <p:spPr bwMode="auto">
              <a:xfrm>
                <a:off x="5715000" y="24384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9708" name="Text Box 28"/>
              <p:cNvSpPr txBox="1">
                <a:spLocks noChangeArrowheads="1"/>
              </p:cNvSpPr>
              <p:nvPr/>
            </p:nvSpPr>
            <p:spPr bwMode="auto">
              <a:xfrm>
                <a:off x="5715000" y="2819400"/>
                <a:ext cx="5476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i="1">
                    <a:solidFill>
                      <a:srgbClr val="4F81BD"/>
                    </a:solidFill>
                    <a:latin typeface="Times New Roman" pitchFamily="18" charset="0"/>
                  </a:rPr>
                  <a:t>c,d</a:t>
                </a:r>
                <a:endParaRPr lang="en-US" sz="2400">
                  <a:solidFill>
                    <a:srgbClr val="4F81BD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718" name="Line 38"/>
              <p:cNvSpPr>
                <a:spLocks noChangeShapeType="1"/>
              </p:cNvSpPr>
              <p:nvPr/>
            </p:nvSpPr>
            <p:spPr bwMode="auto">
              <a:xfrm>
                <a:off x="5791200" y="3200400"/>
                <a:ext cx="4572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39705" name="Oval 25"/>
            <p:cNvSpPr>
              <a:spLocks noChangeArrowheads="1"/>
            </p:cNvSpPr>
            <p:nvPr/>
          </p:nvSpPr>
          <p:spPr bwMode="auto">
            <a:xfrm>
              <a:off x="6172200" y="4572000"/>
              <a:ext cx="3810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EC8BA-39F6-4475-AA26-A73DAB03373A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  <p:extLst>
      <p:ext uri="{BB962C8B-B14F-4D97-AF65-F5344CB8AC3E}">
        <p14:creationId xmlns:p14="http://schemas.microsoft.com/office/powerpoint/2010/main" val="4700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E87-46C9-4A12-B461-FBEA66F0EEF4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40707" name="Object 3"/>
          <p:cNvGraphicFramePr>
            <a:graphicFrameLocks noChangeAspect="1"/>
          </p:cNvGraphicFramePr>
          <p:nvPr/>
        </p:nvGraphicFramePr>
        <p:xfrm>
          <a:off x="2133600" y="2057400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840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7400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708" name="Object 4"/>
          <p:cNvGraphicFramePr>
            <a:graphicFrameLocks noChangeAspect="1"/>
          </p:cNvGraphicFramePr>
          <p:nvPr/>
        </p:nvGraphicFramePr>
        <p:xfrm>
          <a:off x="5715000" y="2057400"/>
          <a:ext cx="4953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Picture" r:id="rId6" imgW="2743200" imgH="1828800" progId="Word.Picture.8">
                  <p:embed/>
                </p:oleObj>
              </mc:Choice>
              <mc:Fallback>
                <p:oleObj name="Picture" r:id="rId6" imgW="2743200" imgH="1828800" progId="Word.Picture.8">
                  <p:embed/>
                  <p:pic>
                    <p:nvPicPr>
                      <p:cNvPr id="840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57400"/>
                        <a:ext cx="49530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709" name="Line 5"/>
          <p:cNvSpPr>
            <a:spLocks noChangeShapeType="1"/>
          </p:cNvSpPr>
          <p:nvPr/>
        </p:nvSpPr>
        <p:spPr bwMode="auto">
          <a:xfrm>
            <a:off x="5715000" y="2743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0710" name="Text Box 6"/>
          <p:cNvSpPr txBox="1">
            <a:spLocks noChangeArrowheads="1"/>
          </p:cNvSpPr>
          <p:nvPr/>
        </p:nvSpPr>
        <p:spPr bwMode="auto">
          <a:xfrm>
            <a:off x="5791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40711" name="Text Box 7"/>
          <p:cNvSpPr txBox="1">
            <a:spLocks noChangeArrowheads="1"/>
          </p:cNvSpPr>
          <p:nvPr/>
        </p:nvSpPr>
        <p:spPr bwMode="auto">
          <a:xfrm>
            <a:off x="57912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40712" name="Text Box 8"/>
          <p:cNvSpPr txBox="1">
            <a:spLocks noChangeArrowheads="1"/>
          </p:cNvSpPr>
          <p:nvPr/>
        </p:nvSpPr>
        <p:spPr bwMode="auto">
          <a:xfrm>
            <a:off x="57912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0713" name="Text Box 9"/>
          <p:cNvSpPr txBox="1">
            <a:spLocks noChangeArrowheads="1"/>
          </p:cNvSpPr>
          <p:nvPr/>
        </p:nvSpPr>
        <p:spPr bwMode="auto">
          <a:xfrm>
            <a:off x="5775325" y="2479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40714" name="Text Box 10"/>
          <p:cNvSpPr txBox="1">
            <a:spLocks noChangeArrowheads="1"/>
          </p:cNvSpPr>
          <p:nvPr/>
        </p:nvSpPr>
        <p:spPr bwMode="auto">
          <a:xfrm>
            <a:off x="3124201" y="1600201"/>
            <a:ext cx="2079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Single-Linkage</a:t>
            </a:r>
          </a:p>
        </p:txBody>
      </p:sp>
      <p:sp>
        <p:nvSpPr>
          <p:cNvPr id="840715" name="Text Box 11"/>
          <p:cNvSpPr txBox="1">
            <a:spLocks noChangeArrowheads="1"/>
          </p:cNvSpPr>
          <p:nvPr/>
        </p:nvSpPr>
        <p:spPr bwMode="auto">
          <a:xfrm>
            <a:off x="6629400" y="1600201"/>
            <a:ext cx="2488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Complete-Linkage</a:t>
            </a:r>
          </a:p>
        </p:txBody>
      </p:sp>
      <p:sp>
        <p:nvSpPr>
          <p:cNvPr id="8407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Dendrograms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C80618-06E8-4EE8-8724-4B69FC9BC883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5E29-83D3-46C0-9765-B30F4AC7DC9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Another Example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738" y="2057400"/>
            <a:ext cx="403066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1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338" y="2057400"/>
            <a:ext cx="40306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3ED502-B156-4627-8CBA-543C87908B3B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Single vs. Complete Linkage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680494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en-US" sz="2400" dirty="0">
                <a:solidFill>
                  <a:srgbClr val="C00000"/>
                </a:solidFill>
                <a:latin typeface="Calibri"/>
              </a:rPr>
              <a:t>Shape of clusters		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Single-linkage 		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llows anisotropic and 	    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			non-convex shapes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Complete-linkage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	assumes isotopic, convex         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			shapes</a:t>
            </a: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/>
          <a:srcRect l="3572" t="4085" r="3572" b="4085"/>
          <a:stretch>
            <a:fillRect/>
          </a:stretch>
        </p:blipFill>
        <p:spPr bwMode="auto">
          <a:xfrm>
            <a:off x="4572001" y="4343401"/>
            <a:ext cx="26892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193282" y="5334000"/>
            <a:ext cx="4571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9BEE63-C7C9-4094-9939-97ACABB52402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MNIST digit autoencoder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97AE8-2EF9-41E0-B692-477B3E31E1CD}"/>
              </a:ext>
            </a:extLst>
          </p:cNvPr>
          <p:cNvGrpSpPr/>
          <p:nvPr/>
        </p:nvGrpSpPr>
        <p:grpSpPr>
          <a:xfrm>
            <a:off x="6359470" y="1708723"/>
            <a:ext cx="4281286" cy="4208437"/>
            <a:chOff x="5244527" y="2200564"/>
            <a:chExt cx="4281286" cy="42084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222D73-956E-4260-8BBB-F762DF5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527" y="2200564"/>
              <a:ext cx="4281286" cy="420843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0B4B4C-BF8F-4FD4-AB67-0EB7A4FB7558}"/>
                </a:ext>
              </a:extLst>
            </p:cNvPr>
            <p:cNvSpPr/>
            <p:nvPr/>
          </p:nvSpPr>
          <p:spPr>
            <a:xfrm>
              <a:off x="5486400" y="2200564"/>
              <a:ext cx="353961" cy="35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504E25-21A3-484E-A3A8-C0639B581391}"/>
              </a:ext>
            </a:extLst>
          </p:cNvPr>
          <p:cNvSpPr txBox="1"/>
          <p:nvPr/>
        </p:nvSpPr>
        <p:spPr>
          <a:xfrm>
            <a:off x="5809899" y="6437774"/>
            <a:ext cx="631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Image: Hinton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Salakhutdinov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Science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313.5786 (2006): 504-507.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 descr="Image result for mnist dataset">
            <a:extLst>
              <a:ext uri="{FF2B5EF4-FFF2-40B4-BE49-F238E27FC236}">
                <a16:creationId xmlns:a16="http://schemas.microsoft.com/office/drawing/2014/main" id="{901BEF66-A54C-4E7E-8B28-955C77A1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01" y="2063042"/>
            <a:ext cx="4105604" cy="32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8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3367E1C-6317-4ECE-BD7B-7956BD0780A6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All hierarchical clustering methods need to compute similarity of all pairs of </a:t>
            </a:r>
            <a:r>
              <a:rPr lang="en-US" sz="2400" i="1" dirty="0"/>
              <a:t>n</a:t>
            </a:r>
            <a:r>
              <a:rPr lang="en-US" sz="2400" dirty="0"/>
              <a:t> individual instances which is O(n</a:t>
            </a:r>
            <a:r>
              <a:rPr lang="en-US" sz="2400" baseline="30000" dirty="0"/>
              <a:t>2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/>
              <a:t>At each iteration, </a:t>
            </a:r>
          </a:p>
          <a:p>
            <a:pPr lvl="1"/>
            <a:r>
              <a:rPr lang="en-US" sz="2000" dirty="0"/>
              <a:t>Sort similarities to find largest one O(n</a:t>
            </a:r>
            <a:r>
              <a:rPr lang="en-US" sz="2000" baseline="30000" dirty="0"/>
              <a:t>2</a:t>
            </a:r>
            <a:r>
              <a:rPr lang="en-US" sz="2000" dirty="0"/>
              <a:t>log n).</a:t>
            </a:r>
          </a:p>
          <a:p>
            <a:pPr lvl="1"/>
            <a:r>
              <a:rPr lang="en-US" sz="2000" dirty="0"/>
              <a:t>Update similarity between merged cluster and other clusters.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	Computing similarity to each other cluster can be done in constant 	time.</a:t>
            </a:r>
          </a:p>
          <a:p>
            <a:endParaRPr lang="en-US" sz="2400" dirty="0"/>
          </a:p>
          <a:p>
            <a:r>
              <a:rPr lang="en-US" sz="2400" dirty="0"/>
              <a:t>So we get O(n</a:t>
            </a:r>
            <a:r>
              <a:rPr lang="en-US" sz="2400" baseline="30000" dirty="0"/>
              <a:t>2</a:t>
            </a:r>
            <a:r>
              <a:rPr lang="en-US" sz="2400" dirty="0"/>
              <a:t> log n) or O(n</a:t>
            </a:r>
            <a:r>
              <a:rPr lang="en-US" sz="2400" baseline="30000" dirty="0"/>
              <a:t>3</a:t>
            </a:r>
            <a:r>
              <a:rPr lang="en-US" sz="2400" dirty="0"/>
              <a:t>) (if naïvely implemented)</a:t>
            </a:r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D2BAA-60FD-4912-83C5-58047F0320CB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FB51EA96-8717-4394-8243-B59C636A3A40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Partitioning Algorithms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Partitioning method: Construct a partition of </a:t>
            </a:r>
            <a:r>
              <a:rPr lang="en-US" sz="2800" i="1" dirty="0"/>
              <a:t>N</a:t>
            </a:r>
            <a:r>
              <a:rPr lang="en-US" sz="2800" dirty="0"/>
              <a:t> objects into a set of </a:t>
            </a:r>
            <a:r>
              <a:rPr lang="en-US" sz="2800" i="1" dirty="0"/>
              <a:t>K</a:t>
            </a:r>
            <a:r>
              <a:rPr lang="en-US" sz="2800" dirty="0"/>
              <a:t> clusters</a:t>
            </a:r>
          </a:p>
          <a:p>
            <a:endParaRPr lang="en-US" sz="2800" dirty="0"/>
          </a:p>
          <a:p>
            <a:r>
              <a:rPr lang="en-US" sz="2800" dirty="0"/>
              <a:t>Given: a set of objects and the number </a:t>
            </a:r>
            <a:r>
              <a:rPr lang="en-US" sz="2800" i="1" dirty="0"/>
              <a:t>K</a:t>
            </a:r>
          </a:p>
          <a:p>
            <a:endParaRPr lang="en-US" sz="2800" dirty="0"/>
          </a:p>
          <a:p>
            <a:r>
              <a:rPr lang="en-US" sz="2800" dirty="0"/>
              <a:t>Find: a partition of </a:t>
            </a:r>
            <a:r>
              <a:rPr lang="en-US" sz="2800" i="1" dirty="0"/>
              <a:t>K</a:t>
            </a:r>
            <a:r>
              <a:rPr lang="en-US" sz="2800" dirty="0"/>
              <a:t> clusters that optimizes the chosen partitioning criterion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Globally optimal: exhaustively enumerate all partitions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Effective heuristic method: K-means algorithm</a:t>
            </a: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E45B8-6B54-4E81-8E3F-153DD81A63C9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84018242-A4F0-45A2-820D-B679C57A2A96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48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4325" y="1371600"/>
                <a:ext cx="9934514" cy="5211762"/>
              </a:xfrm>
            </p:spPr>
            <p:txBody>
              <a:bodyPr>
                <a:normAutofit fontScale="77500" lnSpcReduction="20000"/>
              </a:bodyPr>
              <a:lstStyle/>
              <a:p>
                <a:pPr marL="419100" indent="-419100">
                  <a:buNone/>
                </a:pPr>
                <a:r>
                  <a:rPr lang="en-US" sz="3800" b="1" dirty="0"/>
                  <a:t>Algorithm</a:t>
                </a:r>
                <a:endParaRPr lang="en-US" sz="3800" dirty="0"/>
              </a:p>
              <a:p>
                <a:pPr marL="419100" indent="-419100">
                  <a:buNone/>
                </a:pPr>
                <a:endParaRPr lang="en-US" sz="800" dirty="0"/>
              </a:p>
              <a:p>
                <a:pPr marL="419100" indent="-41910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Input</a:t>
                </a:r>
                <a:r>
                  <a:rPr lang="en-US" dirty="0"/>
                  <a:t> – Data,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Desired number of clusters, </a:t>
                </a:r>
                <a:r>
                  <a:rPr lang="en-US" i="1" dirty="0"/>
                  <a:t>K</a:t>
                </a:r>
              </a:p>
              <a:p>
                <a:pPr marL="419100" indent="-419100">
                  <a:buNone/>
                </a:pPr>
                <a:endParaRPr lang="en-US" sz="1300" dirty="0"/>
              </a:p>
              <a:p>
                <a:pPr marL="419100" indent="-41910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Initialize</a:t>
                </a:r>
                <a:r>
                  <a:rPr lang="en-US" dirty="0"/>
                  <a:t> – the </a:t>
                </a:r>
                <a:r>
                  <a:rPr lang="en-US" i="1" dirty="0"/>
                  <a:t>K </a:t>
                </a:r>
                <a:r>
                  <a:rPr lang="en-US" dirty="0"/>
                  <a:t>cluster centers (randomly if necessary)</a:t>
                </a:r>
              </a:p>
              <a:p>
                <a:pPr marL="419100" indent="-419100">
                  <a:buNone/>
                </a:pPr>
                <a:endParaRPr lang="en-US" sz="1300" dirty="0"/>
              </a:p>
              <a:p>
                <a:pPr marL="419100" indent="-41910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Iterate – </a:t>
                </a:r>
              </a:p>
              <a:p>
                <a:pPr marL="419100" indent="-419100">
                  <a:buNone/>
                </a:pPr>
                <a:endParaRPr lang="en-US" sz="1300" dirty="0"/>
              </a:p>
              <a:p>
                <a:pPr marL="419100" indent="-419100">
                  <a:buFont typeface="Wingdings" pitchFamily="2" charset="2"/>
                  <a:buAutoNum type="arabicPeriod"/>
                </a:pPr>
                <a:r>
                  <a:rPr lang="en-US" dirty="0"/>
                  <a:t>Assign points to the nearest cluster centers</a:t>
                </a:r>
              </a:p>
              <a:p>
                <a:pPr marL="419100" indent="-419100">
                  <a:buFont typeface="Wingdings" pitchFamily="2" charset="2"/>
                  <a:buAutoNum type="arabicPeriod"/>
                </a:pPr>
                <a:endParaRPr lang="en-US" sz="2600" dirty="0"/>
              </a:p>
              <a:p>
                <a:pPr marL="419100" indent="-419100">
                  <a:buFont typeface="Wingdings" pitchFamily="2" charset="2"/>
                  <a:buAutoNum type="arabicPeriod"/>
                </a:pPr>
                <a:r>
                  <a:rPr lang="en-US" dirty="0"/>
                  <a:t>Re-estimate the </a:t>
                </a:r>
                <a:r>
                  <a:rPr lang="en-US" i="1" dirty="0"/>
                  <a:t>K </a:t>
                </a:r>
                <a:r>
                  <a:rPr lang="en-US" dirty="0"/>
                  <a:t>cluster centers (aka the </a:t>
                </a:r>
                <a:r>
                  <a:rPr lang="en-US" dirty="0">
                    <a:solidFill>
                      <a:srgbClr val="3366FF"/>
                    </a:solidFill>
                  </a:rPr>
                  <a:t>centroid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3366FF"/>
                    </a:solidFill>
                  </a:rPr>
                  <a:t>mean</a:t>
                </a:r>
                <a:r>
                  <a:rPr lang="en-US" dirty="0"/>
                  <a:t>), by assuming the memberships found above are correct.</a:t>
                </a:r>
                <a:endParaRPr lang="en-US" sz="2600" dirty="0"/>
              </a:p>
              <a:p>
                <a:pPr marL="419100" indent="-419100">
                  <a:buFont typeface="Wingdings" pitchFamily="2" charset="2"/>
                  <a:buAutoNum type="arabicPeriod"/>
                </a:pPr>
                <a:endParaRPr lang="en-US" sz="2600" dirty="0"/>
              </a:p>
              <a:p>
                <a:pPr marL="419100" indent="-41910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Termination –</a:t>
                </a:r>
                <a:r>
                  <a:rPr lang="en-US" dirty="0"/>
                  <a:t> </a:t>
                </a:r>
              </a:p>
              <a:p>
                <a:pPr marL="419100" indent="-419100">
                  <a:buNone/>
                </a:pPr>
                <a:r>
                  <a:rPr lang="en-US" dirty="0"/>
                  <a:t>	If none of the</a:t>
                </a:r>
                <a:r>
                  <a:rPr lang="en-US" i="1" dirty="0"/>
                  <a:t> </a:t>
                </a:r>
                <a:r>
                  <a:rPr lang="en-US" dirty="0"/>
                  <a:t>objects changed membership in the last iteration, exit. Otherwise go to 1.</a:t>
                </a:r>
              </a:p>
              <a:p>
                <a:pPr marL="419100" indent="-419100"/>
                <a:endParaRPr lang="en-US" sz="2300" dirty="0"/>
              </a:p>
            </p:txBody>
          </p:sp>
        </mc:Choice>
        <mc:Fallback>
          <p:sp>
            <p:nvSpPr>
              <p:cNvPr id="844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325" y="1371600"/>
                <a:ext cx="9934514" cy="5211762"/>
              </a:xfrm>
              <a:blipFill>
                <a:blip r:embed="rId3"/>
                <a:stretch>
                  <a:fillRect l="-1288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916DABA-658C-4284-AA8B-4C96AB236E21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95E4-04BD-4045-AF15-23935D38F3B8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1</a:t>
            </a:r>
          </a:p>
        </p:txBody>
      </p:sp>
      <p:pic>
        <p:nvPicPr>
          <p:cNvPr id="845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1789" y="16002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0800000">
            <a:off x="3276600" y="2057400"/>
            <a:ext cx="289560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72200" y="3886200"/>
            <a:ext cx="2895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62500" y="4305300"/>
            <a:ext cx="18288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96400" y="2286001"/>
            <a:ext cx="1263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/>
              </a:rPr>
              <a:t>Voronoi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</a:rPr>
              <a:t>diagram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D2678F-234B-4333-9EE3-7F504A185E68}"/>
                  </a:ext>
                </a:extLst>
              </p14:cNvPr>
              <p14:cNvContentPartPr/>
              <p14:nvPr/>
            </p14:nvContentPartPr>
            <p14:xfrm>
              <a:off x="4099680" y="1842840"/>
              <a:ext cx="27000" cy="1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D2678F-234B-4333-9EE3-7F504A185E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0320" y="1833480"/>
                <a:ext cx="45720" cy="302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2412745-E76B-4DD7-B3BD-554AF2596A4D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E286-4D3E-4A40-937A-EFAE957D63EB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7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2</a:t>
            </a:r>
          </a:p>
        </p:txBody>
      </p:sp>
      <p:pic>
        <p:nvPicPr>
          <p:cNvPr id="847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364" y="1552576"/>
            <a:ext cx="63912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36729A-00D3-45B4-AE7C-9F95569C4A28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B066-C413-4725-AA5F-FA3817671791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3</a:t>
            </a:r>
          </a:p>
        </p:txBody>
      </p:sp>
      <p:pic>
        <p:nvPicPr>
          <p:cNvPr id="849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1581150"/>
            <a:ext cx="64198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Connector 26"/>
          <p:cNvCxnSpPr/>
          <p:nvPr/>
        </p:nvCxnSpPr>
        <p:spPr>
          <a:xfrm rot="16200000" flipV="1">
            <a:off x="3884108" y="1790700"/>
            <a:ext cx="1752600" cy="152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722308" y="4229100"/>
            <a:ext cx="22860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22408" y="3429000"/>
            <a:ext cx="3505200" cy="216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61BB569-2402-4F8D-9313-2B717A2BE9DF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535A-3E2E-4F49-BE75-79457A03DFD2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4</a:t>
            </a:r>
          </a:p>
        </p:txBody>
      </p:sp>
      <p:pic>
        <p:nvPicPr>
          <p:cNvPr id="851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50" y="1524000"/>
            <a:ext cx="6438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884108" y="1790700"/>
            <a:ext cx="1752600" cy="152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722308" y="4229100"/>
            <a:ext cx="22860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22408" y="3429000"/>
            <a:ext cx="3505200" cy="216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5F49ACE-DD9D-4346-89BD-B31AEC583D2D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5301-4647-4BE6-99CA-FD0D0A035041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5</a:t>
            </a:r>
          </a:p>
        </p:txBody>
      </p:sp>
      <p:pic>
        <p:nvPicPr>
          <p:cNvPr id="854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1524000"/>
            <a:ext cx="645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6200000" flipV="1">
            <a:off x="4056604" y="1963196"/>
            <a:ext cx="1752600" cy="1179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4551904" y="4399504"/>
            <a:ext cx="2362200" cy="421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22408" y="3429000"/>
            <a:ext cx="3505200" cy="216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13714" y="554039"/>
            <a:ext cx="9525" cy="1587"/>
          </a:xfrm>
          <a:custGeom>
            <a:avLst/>
            <a:gdLst>
              <a:gd name="T0" fmla="+- 0 18331 18306"/>
              <a:gd name="T1" fmla="*/ T0 w 26"/>
              <a:gd name="T2" fmla="+- 0 1538 1538"/>
              <a:gd name="T3" fmla="*/ 1538 h 1"/>
              <a:gd name="T4" fmla="+- 0 18323 18306"/>
              <a:gd name="T5" fmla="*/ T4 w 26"/>
              <a:gd name="T6" fmla="+- 0 1538 1538"/>
              <a:gd name="T7" fmla="*/ 1538 h 1"/>
              <a:gd name="T8" fmla="+- 0 18314 18306"/>
              <a:gd name="T9" fmla="*/ T8 w 26"/>
              <a:gd name="T10" fmla="+- 0 1538 1538"/>
              <a:gd name="T11" fmla="*/ 1538 h 1"/>
              <a:gd name="T12" fmla="+- 0 18306 18306"/>
              <a:gd name="T13" fmla="*/ T12 w 26"/>
              <a:gd name="T14" fmla="+- 0 1538 1538"/>
              <a:gd name="T15" fmla="*/ 1538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6" h="1" extrusionOk="0">
                <a:moveTo>
                  <a:pt x="25" y="0"/>
                </a:moveTo>
                <a:cubicBezTo>
                  <a:pt x="17" y="0"/>
                  <a:pt x="8" y="0"/>
                  <a:pt x="0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E9932-ADD8-4838-BE54-BF81ED6387F4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9" y="1016860"/>
            <a:ext cx="8229600" cy="591146"/>
          </a:xfrm>
        </p:spPr>
        <p:txBody>
          <a:bodyPr>
            <a:normAutofit/>
          </a:bodyPr>
          <a:lstStyle/>
          <a:p>
            <a:r>
              <a:rPr lang="en-US" dirty="0"/>
              <a:t>Optimization recipe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890B965-6D61-4663-8F90-37DEAAE12D55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08615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9" y="1016860"/>
            <a:ext cx="8229600" cy="591146"/>
          </a:xfrm>
        </p:spPr>
        <p:txBody>
          <a:bodyPr>
            <a:normAutofit/>
          </a:bodyPr>
          <a:lstStyle/>
          <a:p>
            <a:r>
              <a:rPr lang="en-US" dirty="0"/>
              <a:t>Question: Which of these partitions is “better”?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549589" y="2884449"/>
            <a:ext cx="685800" cy="1000726"/>
            <a:chOff x="5943600" y="2123474"/>
            <a:chExt cx="685800" cy="1000726"/>
          </a:xfrm>
        </p:grpSpPr>
        <p:sp>
          <p:nvSpPr>
            <p:cNvPr id="8" name="Oval 7"/>
            <p:cNvSpPr/>
            <p:nvPr/>
          </p:nvSpPr>
          <p:spPr>
            <a:xfrm>
              <a:off x="6400800" y="2208818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19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44768" y="2438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2484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43600" y="2438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436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77000" y="2514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4770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2895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096000" y="2971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69283" y="2687225"/>
            <a:ext cx="838200" cy="802606"/>
            <a:chOff x="1504188" y="2169194"/>
            <a:chExt cx="838200" cy="802606"/>
          </a:xfrm>
        </p:grpSpPr>
        <p:sp>
          <p:nvSpPr>
            <p:cNvPr id="5" name="Oval 4"/>
            <p:cNvSpPr/>
            <p:nvPr/>
          </p:nvSpPr>
          <p:spPr>
            <a:xfrm>
              <a:off x="1905000" y="2208818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48256" y="2514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124456" y="2819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89988" y="216919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05356" y="22463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08988" y="23987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504188" y="22463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504188" y="25511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37588" y="23225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808988" y="27035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588" y="27797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64811" y="4707559"/>
            <a:ext cx="922020" cy="763473"/>
            <a:chOff x="2299716" y="4189527"/>
            <a:chExt cx="922020" cy="763473"/>
          </a:xfrm>
        </p:grpSpPr>
        <p:sp>
          <p:nvSpPr>
            <p:cNvPr id="18" name="Oval 17"/>
            <p:cNvSpPr/>
            <p:nvPr/>
          </p:nvSpPr>
          <p:spPr>
            <a:xfrm>
              <a:off x="2833116" y="4800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85516" y="4189527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500884" y="42667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04516" y="44191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299716" y="42667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99716" y="45715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33116" y="43429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33116" y="45715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604516" y="47239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52116" y="48001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542032" y="457918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069336" y="457672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865423" y="2201598"/>
            <a:ext cx="3970377" cy="386302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879093" y="2884449"/>
            <a:ext cx="685800" cy="1000726"/>
            <a:chOff x="5943600" y="2123474"/>
            <a:chExt cx="685800" cy="1000726"/>
          </a:xfrm>
        </p:grpSpPr>
        <p:sp>
          <p:nvSpPr>
            <p:cNvPr id="48" name="Oval 47"/>
            <p:cNvSpPr/>
            <p:nvPr/>
          </p:nvSpPr>
          <p:spPr>
            <a:xfrm>
              <a:off x="6400800" y="2208818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19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144768" y="2438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2484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2438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477000" y="2514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770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248400" y="2895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096000" y="2971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698787" y="2687225"/>
            <a:ext cx="838200" cy="802606"/>
            <a:chOff x="1504188" y="2169194"/>
            <a:chExt cx="838200" cy="802606"/>
          </a:xfrm>
        </p:grpSpPr>
        <p:sp>
          <p:nvSpPr>
            <p:cNvPr id="59" name="Oval 58"/>
            <p:cNvSpPr/>
            <p:nvPr/>
          </p:nvSpPr>
          <p:spPr>
            <a:xfrm>
              <a:off x="1905000" y="2208818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048256" y="2514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124456" y="2819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189988" y="216919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705356" y="22463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08988" y="23987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504188" y="22463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504188" y="25511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037588" y="23225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08988" y="27035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656588" y="27797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94315" y="4707559"/>
            <a:ext cx="922020" cy="763473"/>
            <a:chOff x="2299716" y="4189527"/>
            <a:chExt cx="922020" cy="763473"/>
          </a:xfrm>
        </p:grpSpPr>
        <p:sp>
          <p:nvSpPr>
            <p:cNvPr id="71" name="Oval 70"/>
            <p:cNvSpPr/>
            <p:nvPr/>
          </p:nvSpPr>
          <p:spPr>
            <a:xfrm>
              <a:off x="2833116" y="4800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985516" y="4189527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500884" y="42667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604516" y="44191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299716" y="42667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299716" y="45715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833116" y="43429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833116" y="45715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604516" y="47239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452116" y="48001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542032" y="457918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069336" y="457672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6194927" y="2201598"/>
            <a:ext cx="3970377" cy="386302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3591235" y="2216465"/>
            <a:ext cx="213710" cy="1686474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889734" y="3885175"/>
            <a:ext cx="1703294" cy="2181576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75305" y="3902940"/>
            <a:ext cx="2284807" cy="1353651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908701" y="2208378"/>
            <a:ext cx="2256602" cy="1687583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6194927" y="2534481"/>
            <a:ext cx="1715569" cy="1343716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892771" y="3895961"/>
            <a:ext cx="107513" cy="2170791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C69B4668-62F0-46B0-A11F-C9CE509D64F8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8703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Are autoencoders an example of unsupervised learning?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6F2981-5C0B-4385-A546-8B856192A76A}"/>
              </a:ext>
            </a:extLst>
          </p:cNvPr>
          <p:cNvGrpSpPr/>
          <p:nvPr/>
        </p:nvGrpSpPr>
        <p:grpSpPr>
          <a:xfrm>
            <a:off x="6359470" y="1708723"/>
            <a:ext cx="4281286" cy="4208437"/>
            <a:chOff x="5244527" y="2200564"/>
            <a:chExt cx="4281286" cy="4208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EFA97C-0966-4B6B-A056-D83610DE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527" y="2200564"/>
              <a:ext cx="4281286" cy="420843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7FB203-01C8-4332-A897-1ED5C0229968}"/>
                </a:ext>
              </a:extLst>
            </p:cNvPr>
            <p:cNvSpPr/>
            <p:nvPr/>
          </p:nvSpPr>
          <p:spPr>
            <a:xfrm>
              <a:off x="5486400" y="2200564"/>
              <a:ext cx="353961" cy="35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58220E-D356-4B37-B03C-D23F08132775}"/>
              </a:ext>
            </a:extLst>
          </p:cNvPr>
          <p:cNvSpPr txBox="1"/>
          <p:nvPr/>
        </p:nvSpPr>
        <p:spPr>
          <a:xfrm>
            <a:off x="5809899" y="6437774"/>
            <a:ext cx="631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Image: Hinton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Salakhutdinov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Science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313.5786 (2006): 504-507.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12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4D0B-B60D-4AB3-9C0D-C3F1C8F4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9D92-062A-4C2A-815C-BA951B85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F831A-99B3-4875-A328-DC2047E98DA1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57914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4D0B-B60D-4AB3-9C0D-C3F1C8F4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A9D92-062A-4C2A-815C-BA951B854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Computational complexity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A9D92-062A-4C2A-815C-BA951B854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22CF694-312A-48BC-B92B-72A43B06B64C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225901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4D0B-B60D-4AB3-9C0D-C3F1C8F4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9D92-062A-4C2A-815C-BA951B85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A160F-E2B6-479C-A1C0-6C879408DB38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39753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4D0B-B60D-4AB3-9C0D-C3F1C8F4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9D92-062A-4C2A-815C-BA951B85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24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2C87019-03E6-4D3A-AD09-B5FB7151B042}"/>
              </a:ext>
            </a:extLst>
          </p:cNvPr>
          <p:cNvGrpSpPr/>
          <p:nvPr/>
        </p:nvGrpSpPr>
        <p:grpSpPr>
          <a:xfrm>
            <a:off x="1531556" y="2781305"/>
            <a:ext cx="7803000" cy="2651037"/>
            <a:chOff x="1531556" y="2781305"/>
            <a:chExt cx="7803000" cy="265103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97BA89-BD52-46FA-84C6-D6A0768391AA}"/>
                    </a:ext>
                  </a:extLst>
                </p14:cNvPr>
                <p14:cNvContentPartPr/>
                <p14:nvPr/>
              </p14:nvContentPartPr>
              <p14:xfrm>
                <a:off x="1531556" y="2864822"/>
                <a:ext cx="7803000" cy="2567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97BA89-BD52-46FA-84C6-D6A0768391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22196" y="2855462"/>
                  <a:ext cx="7821720" cy="25862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734394-02BD-4CF9-8537-0D7546824888}"/>
                </a:ext>
              </a:extLst>
            </p:cNvPr>
            <p:cNvSpPr/>
            <p:nvPr/>
          </p:nvSpPr>
          <p:spPr>
            <a:xfrm>
              <a:off x="3720053" y="2781305"/>
              <a:ext cx="489647" cy="48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Where have we seen this before?</a:t>
                </a:r>
              </a:p>
              <a:p>
                <a:r>
                  <a:rPr lang="en-US" dirty="0"/>
                  <a:t>Recommender Systems</a:t>
                </a:r>
                <a:endParaRPr lang="en-US" i="1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52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different approaches</a:t>
                </a:r>
                <a:endParaRPr lang="en-US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275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1281960"/>
              </a:xfrm>
            </p:spPr>
            <p:txBody>
              <a:bodyPr/>
              <a:lstStyle/>
              <a:p>
                <a:r>
                  <a:rPr lang="en-US" dirty="0"/>
                  <a:t>Two different approaches</a:t>
                </a:r>
                <a:endParaRPr lang="en-US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1281960"/>
              </a:xfrm>
              <a:blipFill>
                <a:blip r:embed="rId2"/>
                <a:stretch>
                  <a:fillRect l="-1217" t="-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70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33B6BD05-E482-4485-A787-2F7EB9C01914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 each iteration, </a:t>
            </a:r>
          </a:p>
          <a:p>
            <a:pPr lvl="1"/>
            <a:r>
              <a:rPr lang="en-US" dirty="0"/>
              <a:t>Computing cluster centers: Each object gets added once to some cluster: O(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Computing distance between each of the N objects and the K cluster centers is O(</a:t>
            </a:r>
            <a:r>
              <a:rPr lang="en-US" i="1" dirty="0"/>
              <a:t>KN</a:t>
            </a:r>
            <a:r>
              <a:rPr lang="en-US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Assume these two steps are each done once for </a:t>
            </a:r>
            <a:r>
              <a:rPr lang="en-US" sz="2800" i="1" dirty="0">
                <a:latin typeface="Times New Roman" pitchFamily="18" charset="0"/>
              </a:rPr>
              <a:t>l</a:t>
            </a:r>
            <a:r>
              <a:rPr lang="en-US" sz="2800" dirty="0"/>
              <a:t> iterations: O(</a:t>
            </a:r>
            <a:r>
              <a:rPr lang="en-US" sz="2800" i="1" dirty="0" err="1">
                <a:latin typeface="Times New Roman" pitchFamily="18" charset="0"/>
              </a:rPr>
              <a:t>l</a:t>
            </a:r>
            <a:r>
              <a:rPr lang="en-US" sz="2800" i="1" dirty="0" err="1"/>
              <a:t>KN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13B22-0EA8-4F77-89F5-69DBAD4159CB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92DE596-8F5D-4954-A880-CFB1C85D891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Seed Choice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Results are quite sensitive to seed selection.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1"/>
            <a:ext cx="7505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1B3328-4AD6-408D-A34D-0F09D7AC805B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92DE596-8F5D-4954-A880-CFB1C85D891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Seed Choice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1"/>
            <a:ext cx="7505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971800" y="4048125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0" y="3895725"/>
            <a:ext cx="152400" cy="152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05800" y="51911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81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Results are quite sensitive to seed selection.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B924BC-E6FF-4DC6-B8E2-3115DB48D968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84CCE-DAE2-43B8-8BCD-A4DAC6BD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822181"/>
            <a:ext cx="5567827" cy="4167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8ED640-BA9B-4D35-B9C2-B8887C767866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3713843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92DE596-8F5D-4954-A880-CFB1C85D891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Seed Choice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609850"/>
            <a:ext cx="7886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981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Results are quite sensitive to seed selection.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FF795-B32D-4150-B26A-8542FF9033A6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 bwMode="auto">
          <a:xfrm>
            <a:off x="3352800" y="3135510"/>
            <a:ext cx="5867400" cy="6491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276600" y="2602110"/>
            <a:ext cx="5867400" cy="649188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276600" y="1992510"/>
            <a:ext cx="5867400" cy="649188"/>
          </a:xfrm>
          <a:prstGeom prst="ellipse">
            <a:avLst/>
          </a:prstGeom>
          <a:solidFill>
            <a:srgbClr val="99FFCC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3352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27979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22098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279799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96000" y="3349752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96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763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279799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63000" y="27979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96000" y="3352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759952" y="33497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cxnSp>
        <p:nvCxnSpPr>
          <p:cNvPr id="42" name="Straight Arrow Connector 41"/>
          <p:cNvCxnSpPr>
            <a:stCxn id="9" idx="6"/>
            <a:endCxn id="33" idx="2"/>
          </p:cNvCxnSpPr>
          <p:nvPr/>
        </p:nvCxnSpPr>
        <p:spPr>
          <a:xfrm>
            <a:off x="3581400" y="22850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81400" y="28956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81400" y="34290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39" idx="6"/>
          </p:cNvCxnSpPr>
          <p:nvPr/>
        </p:nvCxnSpPr>
        <p:spPr>
          <a:xfrm flipH="1">
            <a:off x="6248400" y="3425952"/>
            <a:ext cx="2511552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248400" y="2895600"/>
            <a:ext cx="2499360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2"/>
            <a:endCxn id="33" idx="6"/>
          </p:cNvCxnSpPr>
          <p:nvPr/>
        </p:nvCxnSpPr>
        <p:spPr>
          <a:xfrm flipH="1">
            <a:off x="6248400" y="22850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28800" y="4572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defTabSz="457200" eaLnBrk="1" hangingPunct="1">
              <a:lnSpc>
                <a:spcPct val="125000"/>
              </a:lnSpc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K-means always converges, but it may converge at a local optimum that is different from the global optimum, and in fact could be arbitrarily worse in terms of its objective</a:t>
            </a:r>
            <a:r>
              <a:rPr lang="en-US" sz="2200" dirty="0">
                <a:latin typeface="Candara"/>
              </a:rPr>
              <a:t>.</a:t>
            </a:r>
            <a:endParaRPr lang="en-US" sz="22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BB6F424-230A-4014-9C3C-ABD26B18D2A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Issues: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Seed Choice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C41810-63C6-4A60-8FA3-5E43A1732C1F}"/>
              </a:ext>
            </a:extLst>
          </p:cNvPr>
          <p:cNvSpPr/>
          <p:nvPr/>
        </p:nvSpPr>
        <p:spPr>
          <a:xfrm>
            <a:off x="486545" y="6417875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Nina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Balcan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92DE596-8F5D-4954-A880-CFB1C85D891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Seed Choice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Results can vary based on random seed selection.</a:t>
            </a:r>
          </a:p>
          <a:p>
            <a:endParaRPr lang="en-US" sz="2400" dirty="0"/>
          </a:p>
          <a:p>
            <a:r>
              <a:rPr lang="en-US" sz="2400" dirty="0"/>
              <a:t>Some seeds can result in poor convergence rate, or convergence to sub-optimal clustering.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Try out multiple starting points (very important!!!)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k-means ++ algorithm of Arthur and </a:t>
            </a:r>
            <a:r>
              <a:rPr lang="en-US" sz="2400" dirty="0" err="1">
                <a:solidFill>
                  <a:srgbClr val="0000FF"/>
                </a:solidFill>
              </a:rPr>
              <a:t>Vassilvitskii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400" dirty="0"/>
              <a:t>    key idea: choose centers that are far apart</a:t>
            </a:r>
          </a:p>
          <a:p>
            <a:pPr marL="457200" lvl="1" indent="0">
              <a:buNone/>
            </a:pPr>
            <a:r>
              <a:rPr lang="en-US" sz="2400" dirty="0"/>
              <a:t>	 (probability of picking a point as cluster center       	  	   distance from nearest center picked so far)</a:t>
            </a:r>
          </a:p>
          <a:p>
            <a:endParaRPr lang="en-US" sz="2400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86" y="4724400"/>
            <a:ext cx="259214" cy="1836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51D4BB-D8D0-48A9-8E26-0AEAC47DEE6C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Shape of clusters</a:t>
            </a:r>
          </a:p>
          <a:p>
            <a:pPr lvl="1"/>
            <a:r>
              <a:rPr lang="en-US" sz="2400" dirty="0"/>
              <a:t>Assumes isotropic, equal variance, convex clusters</a:t>
            </a:r>
          </a:p>
          <a:p>
            <a:pPr lvl="1"/>
            <a:endParaRPr lang="en-US" sz="2400" dirty="0"/>
          </a:p>
          <a:p>
            <a:r>
              <a:rPr lang="en-US" sz="2400" dirty="0"/>
              <a:t>Sensitive to Outliers </a:t>
            </a:r>
          </a:p>
          <a:p>
            <a:pPr>
              <a:buNone/>
            </a:pPr>
            <a:r>
              <a:rPr lang="en-US" sz="2400" dirty="0"/>
              <a:t>	  – use K-</a:t>
            </a:r>
            <a:r>
              <a:rPr lang="en-US" sz="2400" dirty="0" err="1"/>
              <a:t>medoids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3918856"/>
            <a:ext cx="356728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07973"/>
            <a:ext cx="361812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8229CB-3B66-48BD-B373-A59708704171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5F3A-B23D-448D-9480-484F668F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actual training point as cluster center (medoid) rather than mean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robust to outliers pulling the mean away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Better interpretability, can “visualize” the medoid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work to compute medoid than mean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93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Number of clusters K</a:t>
            </a:r>
          </a:p>
          <a:p>
            <a:pPr lvl="1"/>
            <a:r>
              <a:rPr lang="en-US" sz="2200" dirty="0"/>
              <a:t>Objective function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Look for “Knee” in objective function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800" dirty="0"/>
          </a:p>
          <a:p>
            <a:pPr lvl="1"/>
            <a:r>
              <a:rPr lang="en-US" sz="2200" dirty="0"/>
              <a:t>Can you pick K by minimizing the objective over K? 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2" y="3352800"/>
            <a:ext cx="5612531" cy="27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3333"/>
          <a:stretch>
            <a:fillRect/>
          </a:stretch>
        </p:blipFill>
        <p:spPr bwMode="auto">
          <a:xfrm>
            <a:off x="5181600" y="1943100"/>
            <a:ext cx="2476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0392B1-27A2-4F46-B855-3EF02CB75FB5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r>
              <a:rPr lang="en-US">
                <a:solidFill>
                  <a:prstClr val="black"/>
                </a:solidFill>
                <a:latin typeface="CMR5"/>
              </a:rPr>
              <a:t>A</a:t>
            </a:r>
            <a:r>
              <a:rPr lang="en-US">
                <a:solidFill>
                  <a:prstClr val="black"/>
                </a:solidFill>
                <a:latin typeface="CMMI5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K-means algorithm</a:t>
            </a:r>
          </a:p>
        </p:txBody>
      </p:sp>
      <p:pic>
        <p:nvPicPr>
          <p:cNvPr id="11" name="Picture 3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1625478"/>
            <a:ext cx="212725" cy="212725"/>
          </a:xfrm>
          <a:prstGeom prst="rect">
            <a:avLst/>
          </a:prstGeom>
          <a:noFill/>
        </p:spPr>
      </p:pic>
      <p:pic>
        <p:nvPicPr>
          <p:cNvPr id="12" name="Picture 3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3210581"/>
            <a:ext cx="212725" cy="21272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1" y="4748646"/>
            <a:ext cx="2635827" cy="39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68344" y="3058180"/>
            <a:ext cx="637687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/>
              </a:rPr>
              <a:t>K-means algorithm: </a:t>
            </a:r>
            <a:r>
              <a:rPr lang="en-US" sz="2400" dirty="0">
                <a:solidFill>
                  <a:srgbClr val="C00000"/>
                </a:solidFill>
                <a:latin typeface="Calibri"/>
              </a:rPr>
              <a:t>(coordinate descent on F)</a:t>
            </a:r>
            <a:endParaRPr lang="en-US" sz="2400" b="1" dirty="0">
              <a:solidFill>
                <a:srgbClr val="C00000"/>
              </a:solidFill>
              <a:latin typeface="Calibri"/>
            </a:endParaRPr>
          </a:p>
          <a:p>
            <a:endParaRPr lang="en-US" sz="2000" b="1" dirty="0">
              <a:solidFill>
                <a:srgbClr val="C00000"/>
              </a:solidFill>
              <a:latin typeface="Calibri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alibri"/>
              </a:rPr>
              <a:t>(1)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alibri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Calibri"/>
              </a:rPr>
              <a:t>			</a:t>
            </a:r>
          </a:p>
          <a:p>
            <a:r>
              <a:rPr lang="en-US" sz="2800" b="1" dirty="0">
                <a:solidFill>
                  <a:srgbClr val="C00000"/>
                </a:solidFill>
                <a:latin typeface="Calibri"/>
              </a:rPr>
              <a:t>(2)		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8914" y="1569896"/>
            <a:ext cx="5729287" cy="12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1182" y="3900171"/>
            <a:ext cx="2570018" cy="36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77001" y="3905072"/>
            <a:ext cx="40928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/>
              </a:rPr>
              <a:t>Expected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cluster assignment</a:t>
            </a:r>
            <a:endParaRPr lang="en-US" sz="2400" b="1" dirty="0">
              <a:solidFill>
                <a:srgbClr val="C00000"/>
              </a:solidFill>
              <a:latin typeface="Calibri"/>
            </a:endParaRPr>
          </a:p>
          <a:p>
            <a:endParaRPr lang="en-US" sz="2400" b="1" dirty="0">
              <a:solidFill>
                <a:srgbClr val="C00000"/>
              </a:solidFill>
              <a:latin typeface="Calibri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libri"/>
              </a:rPr>
              <a:t>Maximum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likelihood for center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1" y="5651049"/>
            <a:ext cx="8111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Next lecture, we will see a generalization of this approach:</a:t>
            </a:r>
          </a:p>
          <a:p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EM algorithm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88B27-E3FD-421C-B7FA-364D0E9B8A82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33412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Are recommender systems an example of unsupervised learning?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3C247A-9F3F-4957-A249-E1E994D3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694" y="1816281"/>
            <a:ext cx="5567827" cy="4167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41B4C-229D-4571-8F85-1E1F99DD39E1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49653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D259-4A4A-448E-B8EF-A65608D2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32800-DEE7-43C9-B2CB-87A387F65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Dimensionality reduction</a:t>
            </a:r>
          </a:p>
          <a:p>
            <a:pPr marL="917575" lvl="2" indent="-457200"/>
            <a:r>
              <a:rPr lang="en-US" sz="2800" dirty="0"/>
              <a:t>PCA</a:t>
            </a:r>
          </a:p>
          <a:p>
            <a:pPr marL="917575" lvl="2" indent="-457200"/>
            <a:r>
              <a:rPr lang="en-US" sz="2800" dirty="0"/>
              <a:t>Autoencoders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Recommender systems</a:t>
            </a:r>
          </a:p>
          <a:p>
            <a:endParaRPr lang="en-US" sz="800" dirty="0"/>
          </a:p>
          <a:p>
            <a:r>
              <a:rPr lang="en-US" dirty="0"/>
              <a:t>This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Clustering</a:t>
            </a:r>
          </a:p>
          <a:p>
            <a:endParaRPr lang="en-US" sz="800" dirty="0"/>
          </a:p>
          <a:p>
            <a:r>
              <a:rPr lang="en-US" dirty="0"/>
              <a:t>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Learning Theory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3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Clustering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5245" y="368000"/>
            <a:ext cx="8610600" cy="762000"/>
          </a:xfrm>
        </p:spPr>
        <p:txBody>
          <a:bodyPr/>
          <a:lstStyle/>
          <a:p>
            <a:r>
              <a:rPr lang="en-US" sz="3400" dirty="0"/>
              <a:t>Clustering, Informal Goals</a:t>
            </a:r>
          </a:p>
        </p:txBody>
      </p:sp>
      <p:sp>
        <p:nvSpPr>
          <p:cNvPr id="1827851" name="Rectangle 11"/>
          <p:cNvSpPr>
            <a:spLocks noChangeArrowheads="1"/>
          </p:cNvSpPr>
          <p:nvPr/>
        </p:nvSpPr>
        <p:spPr bwMode="auto">
          <a:xfrm>
            <a:off x="425244" y="1096296"/>
            <a:ext cx="1018179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400" b="1" dirty="0"/>
              <a:t>Goal</a:t>
            </a:r>
            <a:r>
              <a:rPr lang="en-US" sz="2400" dirty="0"/>
              <a:t>: Automatically partition </a:t>
            </a:r>
            <a:r>
              <a:rPr lang="en-US" sz="2400" dirty="0">
                <a:solidFill>
                  <a:srgbClr val="FF0066"/>
                </a:solidFill>
              </a:rPr>
              <a:t>unlabeled</a:t>
            </a:r>
            <a:r>
              <a:rPr lang="en-US" sz="2400" dirty="0"/>
              <a:t> data into groups of similar </a:t>
            </a:r>
            <a:r>
              <a:rPr lang="en-US" sz="2400" dirty="0" err="1"/>
              <a:t>datapoints</a:t>
            </a:r>
            <a:r>
              <a:rPr lang="en-US" sz="2400" dirty="0"/>
              <a:t>.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49044" y="2086896"/>
            <a:ext cx="100900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400" dirty="0"/>
              <a:t> </a:t>
            </a:r>
            <a:r>
              <a:rPr lang="en-US" sz="2400" b="1" dirty="0"/>
              <a:t>Question</a:t>
            </a:r>
            <a:r>
              <a:rPr lang="en-US" sz="2400" dirty="0"/>
              <a:t>: When and why would we want to do this?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77644" y="3306096"/>
            <a:ext cx="1009006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/>
              <a:t>• Automatically organizing data.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49044" y="2696496"/>
            <a:ext cx="100900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400" dirty="0"/>
              <a:t> </a:t>
            </a:r>
            <a:r>
              <a:rPr lang="en-US" sz="2400" b="1" dirty="0"/>
              <a:t>Useful for:</a:t>
            </a:r>
            <a:endParaRPr lang="en-US" sz="2400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187244" y="4936283"/>
            <a:ext cx="862242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800" dirty="0"/>
              <a:t>• </a:t>
            </a:r>
            <a:r>
              <a:rPr lang="en-US" sz="2400" dirty="0"/>
              <a:t>Representing high-dimensional data in a low-dimensional space (e.g., for visualization purposes).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77644" y="3866999"/>
            <a:ext cx="1009006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/>
              <a:t>• Understanding hidden structure in data.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79899" y="4347877"/>
            <a:ext cx="65126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/>
              <a:t>• Preprocessing for further analysis.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14F508-DA4A-48F0-AC63-EE0DB9FCC1DF}"/>
              </a:ext>
            </a:extLst>
          </p:cNvPr>
          <p:cNvSpPr/>
          <p:nvPr/>
        </p:nvSpPr>
        <p:spPr>
          <a:xfrm>
            <a:off x="486545" y="6417875"/>
            <a:ext cx="345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Nina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Balcan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29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95600" y="3048000"/>
            <a:ext cx="7473950" cy="1173162"/>
            <a:chOff x="912" y="2285"/>
            <a:chExt cx="4708" cy="739"/>
          </a:xfrm>
        </p:grpSpPr>
        <p:pic>
          <p:nvPicPr>
            <p:cNvPr id="3081" name="Picture 3" descr="Fig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6" b="63898"/>
            <a:stretch>
              <a:fillRect/>
            </a:stretch>
          </p:blipFill>
          <p:spPr bwMode="auto">
            <a:xfrm>
              <a:off x="2016" y="2336"/>
              <a:ext cx="360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" descr="protein_0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285"/>
              <a:ext cx="1056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7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10515600" cy="53340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news articles or web pages or search results by topic.</a:t>
            </a:r>
            <a:endParaRPr lang="en-US" sz="2400" dirty="0"/>
          </a:p>
          <a:p>
            <a:pPr eaLnBrk="1" hangingPunct="1">
              <a:buClrTx/>
              <a:defRPr/>
            </a:pPr>
            <a:endParaRPr lang="en-US" sz="2400" dirty="0"/>
          </a:p>
        </p:txBody>
      </p:sp>
      <p:sp>
        <p:nvSpPr>
          <p:cNvPr id="417798" name="Rectangle 6"/>
          <p:cNvSpPr>
            <a:spLocks noChangeArrowheads="1"/>
          </p:cNvSpPr>
          <p:nvPr/>
        </p:nvSpPr>
        <p:spPr bwMode="auto">
          <a:xfrm>
            <a:off x="1828800" y="152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(Clustering comes up everywhere…)</a:t>
            </a:r>
          </a:p>
        </p:txBody>
      </p:sp>
      <p:pic>
        <p:nvPicPr>
          <p:cNvPr id="25" name="Picture 21" descr="spor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590676"/>
            <a:ext cx="1123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mod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0"/>
            <a:ext cx="1289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mo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524000"/>
            <a:ext cx="10334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nina_b_fo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4" y="1538288"/>
            <a:ext cx="10874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676400" y="2139157"/>
            <a:ext cx="1051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defRPr/>
            </a:pPr>
            <a:endParaRPr lang="en-US" sz="2400" dirty="0"/>
          </a:p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protein sequences by function or genes according to expression profile.</a:t>
            </a:r>
            <a:endParaRPr lang="en-US" sz="2400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676400" y="4114800"/>
            <a:ext cx="100700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defRPr/>
            </a:pPr>
            <a:endParaRPr lang="en-US" sz="2400" dirty="0"/>
          </a:p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users of social networks by interest (community detection)</a:t>
            </a:r>
            <a:r>
              <a:rPr lang="en-US" sz="2400" dirty="0"/>
              <a:t>.</a:t>
            </a:r>
          </a:p>
        </p:txBody>
      </p:sp>
      <p:pic>
        <p:nvPicPr>
          <p:cNvPr id="13" name="Picture 4" descr="facebo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75" y="5004584"/>
            <a:ext cx="2064553" cy="15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254694" y="5047328"/>
            <a:ext cx="1798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Facebook network</a:t>
            </a:r>
          </a:p>
        </p:txBody>
      </p:sp>
      <p:pic>
        <p:nvPicPr>
          <p:cNvPr id="15" name="Picture 7" descr="twit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22" y="4966324"/>
            <a:ext cx="1638906" cy="15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915400" y="5004584"/>
            <a:ext cx="1704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Twitter Network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1328F5-DA70-42CB-9B08-8D978F6AE79E}"/>
              </a:ext>
            </a:extLst>
          </p:cNvPr>
          <p:cNvSpPr/>
          <p:nvPr/>
        </p:nvSpPr>
        <p:spPr>
          <a:xfrm>
            <a:off x="486545" y="6417875"/>
            <a:ext cx="345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Nina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Balcan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 build="p"/>
      <p:bldP spid="11" grpId="0"/>
      <p:bldP spid="12" grpId="0"/>
      <p:bldP spid="1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22351</TotalTime>
  <Words>1521</Words>
  <Application>Microsoft Office PowerPoint</Application>
  <PresentationFormat>Widescreen</PresentationFormat>
  <Paragraphs>416</Paragraphs>
  <Slides>46</Slides>
  <Notes>24</Notes>
  <HiddenSlides>3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8" baseType="lpstr">
      <vt:lpstr>CMR5</vt:lpstr>
      <vt:lpstr>Arial</vt:lpstr>
      <vt:lpstr>CMR10</vt:lpstr>
      <vt:lpstr>CMSY7</vt:lpstr>
      <vt:lpstr>CMEX10</vt:lpstr>
      <vt:lpstr>Cambria Math</vt:lpstr>
      <vt:lpstr>Wingdings</vt:lpstr>
      <vt:lpstr>Calibri Light</vt:lpstr>
      <vt:lpstr>CMMI10</vt:lpstr>
      <vt:lpstr>Comic Sans MS</vt:lpstr>
      <vt:lpstr>CMMI5</vt:lpstr>
      <vt:lpstr>Candara</vt:lpstr>
      <vt:lpstr>Calibri</vt:lpstr>
      <vt:lpstr>CMMI7</vt:lpstr>
      <vt:lpstr>CMR7</vt:lpstr>
      <vt:lpstr>CMSY10ORIG</vt:lpstr>
      <vt:lpstr>Times New Roman</vt:lpstr>
      <vt:lpstr>Office Theme</vt:lpstr>
      <vt:lpstr>1_Office Theme</vt:lpstr>
      <vt:lpstr>2_Office Theme</vt:lpstr>
      <vt:lpstr>Picture</vt:lpstr>
      <vt:lpstr>Equation</vt:lpstr>
      <vt:lpstr>Announcements</vt:lpstr>
      <vt:lpstr>Dimensionality Reduction</vt:lpstr>
      <vt:lpstr>Piazza Poll 1</vt:lpstr>
      <vt:lpstr>Recommender Systems</vt:lpstr>
      <vt:lpstr>Piazza Poll 2</vt:lpstr>
      <vt:lpstr>Plan</vt:lpstr>
      <vt:lpstr>Introduction to  Machine Learning</vt:lpstr>
      <vt:lpstr>Clustering, Informal Goals</vt:lpstr>
      <vt:lpstr>PowerPoint Presentation</vt:lpstr>
      <vt:lpstr>PowerPoint Presentation</vt:lpstr>
      <vt:lpstr>Clustering Applications</vt:lpstr>
      <vt:lpstr>Clustering Algorithms</vt:lpstr>
      <vt:lpstr>Hierarchical Clustering</vt:lpstr>
      <vt:lpstr>Bottom-up Agglomerative clustering</vt:lpstr>
      <vt:lpstr>Single-Linkage Method</vt:lpstr>
      <vt:lpstr>Complete-Linkage Method</vt:lpstr>
      <vt:lpstr>Dendrograms</vt:lpstr>
      <vt:lpstr>Another Example</vt:lpstr>
      <vt:lpstr>Single vs. Complete Linkage</vt:lpstr>
      <vt:lpstr>Computational Complexity</vt:lpstr>
      <vt:lpstr>Partitioning Algorithms</vt:lpstr>
      <vt:lpstr>K-Means</vt:lpstr>
      <vt:lpstr>K-means Clustering: Step 1</vt:lpstr>
      <vt:lpstr>K-means Clustering: Step 2</vt:lpstr>
      <vt:lpstr>K-means Clustering: Step 3</vt:lpstr>
      <vt:lpstr>K-means Clustering: Step 4</vt:lpstr>
      <vt:lpstr>K-means Clustering: Step 5</vt:lpstr>
      <vt:lpstr>K-means Optimization</vt:lpstr>
      <vt:lpstr>K-means Optimization</vt:lpstr>
      <vt:lpstr>K-means Optimization</vt:lpstr>
      <vt:lpstr>K-means Optimization</vt:lpstr>
      <vt:lpstr>K-means Optimization</vt:lpstr>
      <vt:lpstr>K-means Optimization</vt:lpstr>
      <vt:lpstr>Alternating minimization</vt:lpstr>
      <vt:lpstr>Alternating minimization</vt:lpstr>
      <vt:lpstr>Alternating minimization</vt:lpstr>
      <vt:lpstr>Computational Complexity</vt:lpstr>
      <vt:lpstr>Issues: Seed Choice</vt:lpstr>
      <vt:lpstr>Issues: Seed Choice</vt:lpstr>
      <vt:lpstr>Issues: Seed Choice</vt:lpstr>
      <vt:lpstr>PowerPoint Presentation</vt:lpstr>
      <vt:lpstr>Issues: Seed Choice</vt:lpstr>
      <vt:lpstr>Other Issues</vt:lpstr>
      <vt:lpstr>K-medoids</vt:lpstr>
      <vt:lpstr>Other Issues</vt:lpstr>
      <vt:lpstr>K-means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844</cp:revision>
  <cp:lastPrinted>2020-03-04T16:45:08Z</cp:lastPrinted>
  <dcterms:created xsi:type="dcterms:W3CDTF">2018-10-11T11:39:27Z</dcterms:created>
  <dcterms:modified xsi:type="dcterms:W3CDTF">2020-04-13T17:20:14Z</dcterms:modified>
</cp:coreProperties>
</file>