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1017" r:id="rId3"/>
    <p:sldId id="256" r:id="rId4"/>
    <p:sldId id="2192" r:id="rId5"/>
    <p:sldId id="2194" r:id="rId6"/>
    <p:sldId id="2193" r:id="rId7"/>
    <p:sldId id="2195" r:id="rId8"/>
    <p:sldId id="2181" r:id="rId9"/>
    <p:sldId id="2182" r:id="rId10"/>
    <p:sldId id="2183" r:id="rId11"/>
    <p:sldId id="2184" r:id="rId12"/>
    <p:sldId id="2185" r:id="rId13"/>
    <p:sldId id="1980" r:id="rId14"/>
    <p:sldId id="2190" r:id="rId15"/>
    <p:sldId id="2196" r:id="rId16"/>
    <p:sldId id="2021" r:id="rId17"/>
    <p:sldId id="1984" r:id="rId18"/>
    <p:sldId id="1985" r:id="rId19"/>
    <p:sldId id="1986" r:id="rId20"/>
    <p:sldId id="1987" r:id="rId21"/>
    <p:sldId id="2197" r:id="rId22"/>
    <p:sldId id="2198" r:id="rId23"/>
    <p:sldId id="2201" r:id="rId24"/>
    <p:sldId id="2019" r:id="rId25"/>
    <p:sldId id="2007" r:id="rId26"/>
    <p:sldId id="2204" r:id="rId27"/>
    <p:sldId id="2205" r:id="rId28"/>
    <p:sldId id="2199" r:id="rId29"/>
    <p:sldId id="2206" r:id="rId30"/>
    <p:sldId id="2210" r:id="rId31"/>
    <p:sldId id="2207" r:id="rId32"/>
    <p:sldId id="2209" r:id="rId33"/>
  </p:sldIdLst>
  <p:sldSz cx="12192000" cy="6858000"/>
  <p:notesSz cx="9296400" cy="70104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Candara" panose="020E0502030303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4:52:28.62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2434 5689 1440 0,'0'0'32'0,"0"0"6"0,0 0 2 0,0 0 0 0,0 0-32 0,0 0-8 0,-7 7 0 0,0-4 0 16,7-3 75-16,0 0 13 0,0 0 4 15,0 0 0-15,0 0-50 0,0 0-10 0,0 0-1 0,0 0-1 16,0 0-20-16,0 0-10 0,0 0 10 0,0 0-10 16,11 0 8-16,-1 6-8 0,1-3 0 0,-8-3 0 15,8 6 8-15,0-6-8 0,-8 0 0 0,8 4 0 16,-1 2 32-16,4-6 0 0,-3-6 0 0,3 6 0 15,0-4-20-15,4 4-3 0,-4-6-1 0,-4 6 0 16,5-9-8-16,-1 9 12 0,3-3-12 0,-3-4 12 0,-3 4-4 0,3-3 0 16,-3-3 0-16,3 9 0 0,-4-4 2 0,5-2 0 15,-5 0 0-15,1 6 0 0,-1-3 1 0,-3 3 0 16,4-6 0-16,-1 2 0 0,1-2-3 0,0-3 0 16,3 6 0-16,-4-4 0 0,-6-2 0 0,3 3-8 15,0 2 12-15,0-2-4 0,4-3-8 0,-11 9 0 16,3-10 0-16,1 1 0 15,3 0 0-15,-7 5 13 0,0-2-1 0,0-3-1 0,0 9 11 0,-7 0 2 16,0-7 1-16,7 4 0 0,0 3 6 0,-7-6 1 16,3 6 0-16,-7-3 0 0,1-3-20 0,6 6-3 15,-6 0-1-15,6 0 0 0,-6-3-8 0,-1-4 0 16,0 7 0-16,1 0 0 0,6 0 0 0,-6 0 8 16,-1-3-8-16,1 3 0 0,-1-6 9 0,4 6-9 15,-4 0 10-15,4-6-10 0,4 2 0 0,-8 4 0 0,8 0 0 0,-4 0 0 16,3 0 0-16,-6 4 0 0,6-4 0 0,-7 0 0 15,4 6 0-15,4-6-8 0,-8 6 8 0,8-3 0 16,-8-3 0-16,1 10 0 0,-1-4-8 0,7 3 8 16,-6-6 0-16,-1 7 0 0,1-4 0 0,6 4 0 15,-6-1 0-15,6 0 0 0,-7 1 0 0,4-1 0 16,4 7-9-16,-8-7 9 0,8 7 0 0,3-3-9 16,-7-4 9-16,7 7 9 0,-4-7-1 0,4 10-8 15,0-10 10-15,0 1-10 0,4 5 8 0,-4-5-8 16,7 5 0-16,-4-2 0 0,4 3 0 0,-3-7 0 15,-4 10 0-15,3-10 0 0,4 7 0 0,-3 0 0 16,3-4 0-16,0-2 0 0,0 5 0 0,-7-5 0 0,11 5 0 0,-8-5 0 16,4-1 0-16,-3 1 0 15,6-1 12-15,-6 0-4 0,3-2 0 0,-3-4 0 16,6 6-8-16,-6-3 0 0,3-2 9 0,3 2-9 16,-6-3 10-16,6 3-2 0,1-6-8 0,-7 7 12 0,6-4-12 0,1-3 8 15,-8 0-8-15,8 6 0 0,-1-6 0 0,-6 0 0 16,-4 0 0-16,11 0 0 0,3-6-16 0,-4 6-7 15,1-10-1-15,-1 10 0 16,4-9-3-16,-3 3-1 0,3 2 0 0,0-5 0 16,-3 3-32-16,-1-4-6 0,5 1-2 0,-5 0 0 15,4 2-157-15,-3-2-32 0,10-10-7 0,-3 10 0 0</inkml:trace>
  <inkml:trace contextRef="#ctx0" brushRef="#br0" timeOffset="394.8">3150 5589 518 0,'0'0'46'0,"0"0"-37"0,-10 0-9 0,10 0 0 16,0 0 280-16,-4 3 55 0,-3-3 10 0,7 0 3 16,0 0-217-16,0 0-43 0,0 0-9 0,0 0-2 0,0 0-29 0,0 0-7 15,0 0-1-15,7 6 0 0,-7-6-4 0,0 10-2 16,4-1 0-16,-4 1 0 0,7-1-16 0,-7 1-3 16,3-1-1-16,-3 7 0 0,4-1-14 0,-4-2 11 15,7 2-11-15,-7 1 10 0,0 3-10 0,3 0 8 16,4-4-8-16,-7 7 8 0,0-3 20 0,0-3 4 15,0 3 1-15,0 0 0 0,0 3-17 0,-7-10-3 16,7 7-1-16,-3-10 0 0,3 7-12 16,-7-7 9-16,7 7-9 0,-4-7 8 0,4-9-25 0,0 0-6 15,0 0-1-15,0 0 0 16,0 0-230-16,0 0-46 0,-14-9-10 0,4-7-2 0</inkml:trace>
  <inkml:trace contextRef="#ctx0" brushRef="#br0" timeOffset="586.29">3076 5457 1872 0,'0'-9'83'0,"0"9"17"0,0-9-80 0,4-1-20 0,3 4 0 0,-4-4 0 16,1 7 22-16,3-6 1 0,-4 3 0 0,5-4 0 16,-5 10-3-16,1-9 0 0,-4 9 0 0,0 0 0 15,0 0-20-15,0 0 0 0,0 0 0 0,0 0 0 16,0 0 0-16,0 0 0 0,0 0 0 0,0 0 0 31,0 0-133-31,0 0-31 0,-7 9-7 0,7-2-1 0</inkml:trace>
  <inkml:trace contextRef="#ctx0" brushRef="#br0" timeOffset="1398.25">3669 5714 806 0,'0'0'72'0,"7"-6"-58"15,-4-3-14-15,1-1 0 0,3 1 130 0,4 0 23 0,-11-1 5 0,10 1 1 16,-10 3-69-16,4-4-14 0,-1 1-2 0,-3-1-1 16,0 1 4-16,0-1 1 15,0 4 0-15,-3 6 0 0,-1-9-20 0,4 9-4 0,0 0-1 0,-10 0 0 16,-1 0-25-16,4 0-6 0,-7 6-1 0,3-3 0 16,4-3-11-16,-10 6-2 0,3-6-8 0,-1 4 12 15,1 2 2-15,4-6 0 0,-1 6 0 0,-3-3 0 16,3 4-2-16,-3-4-1 0,4 3 0 0,-1 3 0 15,1 1 1-15,-1-1 1 0,-3 7 0 0,3-4 0 16,1 4-13-16,6-3 0 0,-6 9 0 0,6-4 0 16,-7-5 0-16,11 9 0 0,-7-10 0 0,14 7 0 0,-7-3 0 0,0 3 0 15,11 0 0-15,-4-10 0 0,0 7 0 16,7-7-10-16,0 0 10 0,4 1-8 0,0-10-6 0,-1 9-1 16,1-9 0-16,3-3 0 0,-7-3 15 0,7 6 0 15,-3-3 0-15,0-4 0 0,-1-2 0 16,1 0 8-16,-4-1-8 0,7-5 0 0,-7 5 11 0,0 1-11 15,1-10 10-15,-5 10-10 0,1-7 8 16,-1 6-8-16,1-8 0 0,-4 8 9 16,0-5-9-16,-3 2 0 0,3-3 9 0,-4-3-9 0,4 4 0 0,-7 5 0 15,4-2 0-15,-4 2 8 0,0 4-8 0,0 6 0 16,0-9 0-16,0 9 0 0,0 0 0 0,0 0 0 16,0 0 0-16,0 0 0 0,-11 3 0 0,8 3 14 15,-8 4-3-15,4-1-1 0,3 0-10 0,1 1 12 0,-4 5-12 16,3 1 12-16,4-3-12 0,-7 6 0 15,4-10 0-15,-1 7 8 0,4 2-8 0,0-2 0 0,-7 3 0 0,7 0 0 16,-3 0 0-16,3-4 0 0,0 4 0 0,0 0 0 16,0 0 0-16,0 3 0 0,-7-4 0 0,7 1 0 15,7 0 0-15,-7 6 0 0,0 0 9 0,0-3-1 16,0-3 19-16,0 6 4 0,0-6 1 0,0 6 0 16,0 3-8-16,3-3-2 0,4 4 0 0,-7-4 0 15,0-7-6-15,0 8-2 0,-7-8 0 0,7 7 0 16,-3-6-14-16,3 0 11 0,-11 0-11 15,4 0 10-15,0 3-10 0,-4-4 8 0,1-5-8 0,-4 3 8 16,3 2-8-16,-10 1 0 0,3-3 9 0,-3 3-9 16,-4-4 0-16,-6-2 0 0,2 3 0 0,-2-1 0 31,2-2-25-31,-2 3-3 0,2-7-1 0,-2 0 0 0,3-2-87 0,3-4-16 0,0-3-4 0,0-3-549 16,1-4-110-16</inkml:trace>
  <inkml:trace contextRef="#ctx0" brushRef="#br0" timeOffset="2132.36">4628 4931 172 0,'4'0'16'16,"0"-4"-16"-16,3-2 0 0,0-3 0 15,-4 2 92-15,4 4 15 0,-3-3 3 0,-1-3 1 0,4 9-12 0,-7-10-3 16,0 10 0-16,0 0 0 0,0 0 21 0,0 0 4 16,0 0 1-16,0 0 0 0,-7 0-30 0,0 0-7 15,-3 0-1-15,-1 10 0 0,0-10-52 0,1 9-10 16,-1-3-2-16,4 4-1 0,-10-1-19 0,6 7 0 0,-3-4 0 0,0-2 0 15,0 5 0-15,0 4 0 0,-4 6 0 0,0-9 0 16,1 3 0-16,3 3 0 0,-8 3 0 0,5 3-9 16,-4-3 24-16,6 10 5 15,-6-7 0-15,7 6 1 0,0 1 13 0,3 3 2 0,-3-10 1 0,4 6 0 16,-4 4-5-16,7-4-2 0,-4 1 0 0,8 2 0 16,-5-5-22-16,1-1-8 0,7 4 0 0,0-1 9 15,0 4-9-15,0-4 0 0,0 4 9 0,4-4-9 16,-1 1 8-16,5-1-8 0,-5-5 8 15,4-1-8-15,4-3 13 0,3 0-1 0,-4-3-1 16,4 0 0-16,-3-10 1 0,3 7 0 0,7-12 0 0,-7 8 0 16,8-5-22-16,-5-1-4 0,8-6-1 0,0 3 0 31,6-2-105-31,-9 2-22 0,2-3-4 0,4 3-638 0</inkml:trace>
  <inkml:trace contextRef="#ctx0" brushRef="#br0" timeOffset="5014.22">14288 3297 1209 0,'0'0'108'15,"0"0"-87"-15,0 0-21 0,0 0 0 16,-4 9 104-16,-3-3 17 0,3-2 3 0,-3 5 1 16,0-9-82-16,0 9-17 0,-3 1-3 0,-1 2-1 15,4 1-10-15,-4-4-3 0,1 7 0 0,-4 3 0 0,3 0 2 0,-3-1 0 16,0 8 0-16,-4-1 0 0,4 3 9 0,-3 0 1 16,-1 3 1-16,-3 7 0 0,7-10 22 0,-4 0 5 15,0 16 1-15,1-9 0 0,-1-1 2 0,0 4 0 16,1-10 0-16,-1 7 0 0,1-1-30 0,-1 1-6 15,-3-7 0-15,0 10-1 0,3-7 1 0,-3-3 1 16,0 0 0-16,-1 1 0 0,5-4-7 0,-4 3-2 16,3-6 0-16,4-3 0 0,3-1-8 0,1-5 0 15,-1 0 0-15,-3-10 0 16,3 6-116-16,4-9-24 0,0 0-6 0</inkml:trace>
  <inkml:trace contextRef="#ctx0" brushRef="#br0" timeOffset="5405.42">13526 3360 1324 0,'0'0'118'16,"0"0"-94"-16,0 0-24 0,0 0 0 15,0 0 144-15,7 0 24 0,0 0 4 0,3 0 2 16,1 0-111-16,-1 0-23 0,1 6-4 0,0-3 0 0,-1 6 9 0,4-2 3 16,-3 2 0-16,3 0 0 0,4 1-2 0,-4 9 0 15,3-1 0-15,1-2 0 0,0 3-14 0,-1 6-2 16,1 0-1-16,3-3 0 16,-3 3-13-16,-1 3-4 0,1-9 0 0,0 13 0 0,-4-1 0 0,0 3-1 15,0-9 0-15,0 4 0 0,-3 5 17 16,-1 1 3-16,-3-7 1 0,4 0 0 15,-1 7-5-15,-3-1-1 0,1-9 0 0,-1 3 0 0,3 1-16 0,-3-1-10 16,4-3 12-16,-1 3-12 0,1-3 0 0,0-6 0 16,-1 6 0-16,1-9 0 0,3-4 30 0,-4 4-1 15,5-7 0-15,-5 1 0 16,4-7-56-16,-3 3-11 0,-1-6-2 0,5 0-1 16,-1 0-89-16,0-6-18 0,-4 3-3 0,4-3-584 0,1-4-117 0</inkml:trace>
  <inkml:trace contextRef="#ctx0" brushRef="#br0" timeOffset="5996.5">15004 3494 1846 0,'0'0'40'0,"0"0"9"0,0 0 2 0,0 0 1 0,0 0-41 0,0 0-11 16,0 0 0-16,0 0 0 0,0 0 31 0,0 0 4 15,0 0 1-15,0 0 0 0,-7-9-12 0,7 9-1 16,-4 0-1-16,4 0 0 0,0 0-22 0,0 0 0 15,-7 0 0-15,0 0 8 0,0 0-8 0,-4 9 12 16,4-9-4-16,0 7 0 0,-3-4 8 0,-4 3 3 16,3 3 0-16,-3-2 0 0,-4 2 14 0,4 1 3 15,-4-1 1-15,1 0 0 0,3 4-10 0,-4-1-3 16,0 1 0-16,4-4 0 0,0 7-8 16,4-7-3-16,-1 1 0 0,0 6 0 0,4-4-13 0,4-3 9 15,-8 1-9-15,8 6 8 0,-1 2 5 0,-3-8 1 16,7 5 0-16,-3 1 0 0,-1-3-14 0,1 6 0 15,3-4 0-15,-4 4 0 0,4-3 0 0,-3-4 0 16,3 4 0-16,0 0 0 0,3-4 0 0,-3-2 0 0,4 5-8 0,3-5 8 16,3-1 12-16,-3 0 10 0,0-2 2 0,4 2 0 15,-1-9-5-15,5 3-1 0,-1 10 0 0,0-10 0 16,3-3-18-16,1 9 10 0,0-2-10 0,-1-4 8 16,-3 3-8-16,4-3 0 0,-4 3 0 0,0-2 0 15,-3 5 0-15,3-9 0 0,-3 6 0 0,-1 1 0 16,1-4-10-16,-1-3-7 0,-3 6-2 0,0-3 0 15,1-3-29-15,-1 0-5 0,-7 0-2 16,10-3 0 0,1-3-17-16,3 6-3 0,-4 0-1 0,1-3 0 0,3-4-76 0,-3 1-16 0,-1 6-4 0,-3-3-345 15,0-3-70-15</inkml:trace>
  <inkml:trace contextRef="#ctx0" brushRef="#br0" timeOffset="6347">14556 3814 1839 0,'0'0'81'0,"0"0"18"0,0 0-79 0,0 0-20 0,0 0 0 0,0 0 0 16,0 0 48-16,10 6 5 0,-3-6 2 0,0 4 0 15,0-4-23-15,4 0-5 0,3 0-1 0,-3 0 0 16,3-4-15-16,7-2-3 0,0 6-8 0,0-6 12 16,4 6-12-16,0-9 9 0,-1 9-9 0,5-4 8 15,-5-2-8-15,1 3 0 0,-4-3 0 0,4 6 0 16,-8-3-8-16,5-4 8 0,-12 7-10 0,4 0 10 15,0 0-32-15,-3 0 0 0,-4 0 0 16,-7 0 0-16,7 7-150 0,4-4-30 0</inkml:trace>
  <inkml:trace contextRef="#ctx0" brushRef="#br0" timeOffset="7549.99">15582 3234 748 0,'0'0'67'0,"0"0"-54"16,0 0-13-16,0 0 0 0,0 0 140 0,0 0 24 15,0 0 6-15,0 0 1 0,0 0-92 0,0 0-19 16,0 0-3-16,0 0-1 0,0 0-38 0,0 0-8 0,0 0-2 0,0 0 0 16,0 0 15-16,0 0 2 0,0 0 1 0,0 0 0 15,4 9 7-15,-4 1 2 0,3-1 0 0,1 7 0 16,-4 0 9-16,0-4 3 0,0 7 0 0,0 0 0 16,-4 6-23-16,1 3-5 0,3 3-1 0,0 1 0 15,-4 2 0-15,4 1 0 0,0 2 0 0,0 7 0 16,-3-3 14-16,3 0 4 0,-4-7 0 0,4 7 0 15,-3-9 0-15,3 11 1 0,-7-11 0 0,3-1 0 16,1 0-14-16,-1 1-3 0,-3-1-1 0,3-3 0 16,1 1-8-16,-1 5-2 0,1-15 0 0,-1 6 0 15,1-3-9-15,3 0 10 0,0-3-10 0,0-7 10 16,0 4-10-16,0-7 12 0,3 1-12 0,-3-10 12 31,0 0-44-31,0 0-8 0,0 0-1 0,0 0-1 0,7-10-169 0,-3 1-33 16</inkml:trace>
  <inkml:trace contextRef="#ctx0" brushRef="#br0" timeOffset="8017.54">15706 3297 576 0,'0'0'51'0,"0"0"-41"0,-4 0-10 0,4 0 0 15,0 0 227-15,0 0 43 0,0 0 9 0,0 0 1 16,0 0-177-16,0 0-36 0,0-3-7 0,4-4-2 16,-4 7-46-16,7-6-12 0,0 3 0 0,-7 3 0 15,0 0 31-15,0 0 4 0,10 3 1 0,-3 10 0 16,-3-10-7-16,-1 16-1 0,1-10 0 0,0 10 0 16,-1 6-28-16,-3 0 0 0,0 0 0 0,0 3 0 0,0 7 0 0,-3-4 0 15,3 4 0-15,-4 5 0 0,0-2 0 0,4 0 0 16,-3-4 0-16,3 10-10 0,-4-6 10 0,1-4 0 15,-1 10 0-15,4-9 8 0,-7-4 0 0,4 3 1 16,-1-2 0-16,1-4 0 0,-4 0 7 16,3 0 0-16,1-2 1 0,-1-1 0 0,1-3-9 0,-1-7-8 15,1 4 12-15,3 0-12 16,-4-10-17-16,4 4-11 0,0-13-1 0,0 0-586 16,0 0-117-16</inkml:trace>
  <inkml:trace contextRef="#ctx0" brushRef="#br0" timeOffset="8666.83">15565 3294 1267 0,'0'0'112'0,"0"0"-89"0,0 0-23 0,0 0 0 16,0 0 156-16,-4 0 28 0,4-16 4 0,0 16 2 15,0 0-126-15,0 0-24 0,0 0-6 0,0 0-1 16,0-16-23-16,0 16-10 0,0 0 8 0,7 0-8 16,0-9 12-16,0 6-2 0,4-4-1 0,-1 4 0 15,-3-3 9-15,8 0 2 0,-1 6 0 0,3-10 0 16,8 10-7-16,0-9-1 0,-1 9 0 0,5 0 0 16,-1-9-1-16,4 9-1 0,-1 0 0 0,5-4 0 15,-5 8-1-15,1-4 0 0,0 9 0 0,-4-9 0 16,-3 9-9-16,-1 1 0 0,-2-4 0 0,-5 10 0 15,1-4 0-15,-4 4 0 0,0 0 0 0,0-4-11 16,-7 7 11-16,0 0-12 0,0 3 12 0,-3 0-12 0,-4 0 12 0,0-4 0 16,0 4 0-16,-4 0 0 0,1 0 0 0,-1-3 8 15,-3 6-8-15,0-6 11 0,-3 0-11 0,3 6 0 16,-4-9 0-16,-3 2 8 0,3-2-8 0,-3-3 0 16,0-4 0-16,0 10 0 0,-4-7 0 0,-3-2 0 15,0 2-12-15,0-5 12 0,-4 2 0 0,0 0 0 16,1 1 0-16,-1-1 0 0,4-2 0 0,-4-4 0 15,4 6 0-15,3-3 0 0,1-2 0 0,-1-4 0 16,4 0 0-16,3 6 0 0,-3-6 0 0,7 3 0 16,0-3 9-16,7 0-9 0,0 0 0 0,0 0 8 15,0 0-8-15,0 0 0 0,0 0 0 0,7 0 0 16,4 6 0-16,3 4-8 0,4-1 20 0,-1 0 4 0,1 1 0 16,0-1 1-16,3 4-5 0,3-1 0 15,-2 4-1-15,-1-3 0 0,3 2-11 0,-2 4 0 0,-1 0 0 16,0 3 0-16,0-10 0 0,-3 7 0 0,-1 0 0 0,5 3 0 15,-8-3 8-15,3 6 0 0,-3-3 0 0,0-3 0 16,1 6-8-16,-1 0-17 0,0-6 4 0,-4-4 1 16,1-2 35-16,0 6 7 0,-1-4 2 0,-3-5 0 15,4 9-32-15,-4-13 0 0,0 3 0 0,0-6 0 16,0 10 0-16,4-10 0 0,-4-3 0 0,-7 0 0 16,0 0-138-16,7 0-34 0,3 0-6 0,-3-3-2 0</inkml:trace>
  <inkml:trace contextRef="#ctx0" brushRef="#br0" timeOffset="9556.79">16514 3334 921 0,'0'0'82'0,"0"0"-66"0,0 0-16 0,0 0 0 16,0 0 145-16,0 0 26 0,0 0 5 0,0 0 0 15,0 0-88-15,0 0-17 0,0 0-4 0,7 0-1 0,3 0 8 0,-3-3 2 16,4-3 0-16,-4 6 0 0,3 0-35 0,-2-9-6 16,-1 5-2-16,0-2 0 0,0-3-15 0,3 6-3 15,-6-4-1-15,3-2 0 0,-4 3-2 0,4-4 0 16,-3 1 0-16,-1-1 0 0,1 1 8 0,0 3 0 16,-4-7 1-16,0 7 0 0,3-13 11 0,1 10 3 15,-4-7 0-15,3 4 0 0,-3-4-2 0,4-3 0 16,-4 3 0-16,3-2 0 0,-3-1-6 0,4 0-2 15,-1 3 0-15,1-3 0 0,3 4-14 0,-4 2-3 16,1-2-8-16,-1 5 12 0,-3 7-12 0,4-3 0 16,-4 6 0-16,0 0 0 0,0 0 0 0,0 0-18 0,0 0 4 0,0 0 1 15,0 0 13-15,0 0 0 16,0 0-10-16,0 0 10 0,0 0 0 0,0 0-11 16,0 0 11-16,0 0-8 0,0 0 8 0,7 6 0 15,0 3-9-15,4 4 9 0,-4-4-12 0,0 1 3 16,0 5 0-16,3 4 0 0,1-3 9 0,-4 3 0 0,0 9 0 0,4-12 0 15,-4 2 0-15,3 1 0 0,-3 0 0 0,0 6 0 16,0-6 0-16,4 0 8 0,-7-4-8 0,3 4 0 16,0-3 11-16,0 0-3 0,3-4 0 0,-3-2 0 15,-3-1-8-15,-4-9 0 0,10 0 9 0,-10 0-9 16,0 0 20-16,0 0-1 0,15 6 0 0,-5-3 0 16,1-3 2-16,-11 0 1 0,0 0 0 0,10-9 0 15,-3 9 13-15,4-9 2 0,-7-1 1 0,6 1 0 0,-6 6-24 16,3-13-5-16,0 0-1 0,0 4 0 15,-4-10 6-15,4 3 1 0,-3 0 0 0,3 3 0 0,0-5-7 0,-3-5-8 16,-1 8 11-16,4-7-11 16,-3 6 8-16,-1 0-8 0,4-6 0 0,-3 6 0 15,-1 0 0-15,-3 4 0 0,0-4 0 0,4 0 0 16,-1 3 0-16,1-3 0 0,-4 4 0 0,3 2 0 16,1-2 0-16,-1 2-11 0,1 0 11 0,-4 1-13 15,4 6-27-15,-4 2-4 0,0 4-2 0,0 0 0 16,0 0-187-16,0 0-38 0,0 0-7 0</inkml:trace>
  <inkml:trace contextRef="#ctx0" brushRef="#br0" timeOffset="10183.66">17558 3030 1324 0,'0'0'118'0,"0"0"-94"16,0 0-24-16,0 0 0 0,0 0 39 0,0 0 3 16,0 0 1-16,0 0 0 0,0 0-31 0,0 0-12 15,0 0 8-15,0 0-8 0,-4 0 0 0,-3 0 0 16,0 7-14-16,-3 2 5 0,-5-9 9 0,5 9 9 0,-1-6-1 0,1 13-8 15,-4-6 44-15,-1-1 3 0,5 0 0 0,-4 1 0 16,0 2 29-16,3 1 7 0,0-4 1 0,1 1 0 16,-1-1-37-16,1 0-7 0,-4 7-2 0,3-6 0 15,0 5-30-15,1-2-8 0,3-1 0 0,-4 1 0 16,4-4 0-16,0 7 0 0,-3-7 0 0,2 1 0 16,-2-1-61-16,6 1-7 15,1-1-2-15,-1-9 0 0,4 0-149 0,0 0-29 0,0 0-7 16,0 0-1-16</inkml:trace>
  <inkml:trace contextRef="#ctx0" brushRef="#br0" timeOffset="10452.85">17226 3049 1854 0,'0'0'82'0,"0"0"17"0,0 0-79 0,0 0-20 15,0 0 0-15,11 6 0 0,-4-3 72 0,3-3 10 16,1 7 2-16,0-7 1 0,-1 6-46 0,1-3-10 15,-1 7-1-15,1-1-1 0,3-9-27 0,0 9 0 16,0 1 0-16,0 2 0 0,0 1-9 0,4-4-1 16,-4 1 0-16,-3-4 0 0,-4 6 10 0,3-5 0 15,-3 2 0-15,1 1 0 0,-1-1 0 0,0 0 0 16,0 1 0-16,0-4 0 0,0 3 0 0,0 1 0 0,0-1 0 0,0 1 0 31,0-4-32-31,0 3 0 0,4-2-1 0,-1-4 0 16,-3-3-33-16,0 6-6 0,4-6-2 0,0 3 0 15,-4-3-126-15,0 0-26 0,-7 0-5 0,14-3-1 0</inkml:trace>
  <inkml:trace contextRef="#ctx0" brushRef="#br0" timeOffset="11171.67">17717 3344 975 0,'0'0'43'0,"0"0"9"0,0 0-41 0,0 0-11 0,0 0 0 0,0 0 0 0,7 6 0 16,-7-6 8-16,0 0-8 0,10 0 8 0,-10 0 20 0,0 0 3 15,0 0 1-15,11 0 0 0,-11 0 18 0,7-6 4 16,-7 6 1-16,7 0 0 0,3-10 40 0,-3 10 8 16,-3-9 1-16,3 9 1 0,-3-9-16 0,3-1-3 15,-4 1-1-15,4-7 0 0,-3 7-36 0,-1-1-7 16,1-12-2-16,3 7 0 0,-4-1-18 0,1-6-4 15,3-3-1-15,-3 9 0 0,3-12-17 0,0 9 8 16,3 0-8-16,-3-3 0 0,-3 1 0 0,3 2 0 16,0-3 0-16,0 9 0 0,-4-2 13 0,5-4-4 15,-1 3-1-15,3 3 0 0,-3-2 14 0,4 5 2 16,-4 1 1-16,0 3 0 0,-7-4-15 0,7 7-10 16,0 3 12-16,-7 0-12 0,0 0 0 0,0 0 0 15,7 0 0-15,0 3 0 0,0 7 0 0,-3 5 0 16,-1-5 0-16,1 5-9 0,-1-2 9 0,1 9 0 0,-1 0 0 0,1-6 0 15,-1 2 0-15,1 1 11 0,-1 9-11 0,5-6 12 16,-1-3-12-16,0 0 0 0,0-3 0 0,0-4 0 16,0 4 0-16,3-4 0 0,1 1 0 0,-4 0 8 15,0-4-8-15,0-3 12 0,0-3-12 0,-7-3 12 16,0 0 0-16,11 7 1 0,-11-7 0 0,10 0 0 16,-10 0 1-16,11-7 0 0,-4 7 0 0,0-3 0 15,4-3-5-15,-4 6-1 0,0-13 0 0,0-2 0 16,-4 5 6-16,1-5 1 0,3-4 0 0,-4 0 0 15,5 3-15-15,-5-2 0 0,4-8 0 0,-3 8 0 16,-1-4 0-16,1 0 0 0,3 3 11 0,0-9-11 16,-4 9 0-16,1 3 0 0,3-3 0 0,-4 1-9 0,4 2 9 15,1-3 0-15,-1 10 8 0,0-1-8 16,-4 1 9-16,4-1-9 0,-3 4 12 0,-1 6-12 16,1-9 0-16,3 9 0 0,-7 0 0 0,0 0 0 15,7-3 0-15,-7 3 0 0,0 0 0 0,0 0-9 0,0 0 9 0,7 0 0 16,0 3 10-16,-7-3-10 0,4 9 12 0,3-3-4 15,0 4-8-15,0 2 12 0,-4 4 3 0,4 9 0 16,0-6 0-16,0 9 0 0,0-9 8 0,1 16 1 16,-5-7 1-16,4 6 0 0,0-6-10 0,0 7-3 15,-3-10 0-15,3 3 0 0,-4-3-12 0,4-6 0 0,-3 6 0 16,3-6 0-16,-7 0 9 0,4 0-1 16,-1-4 0-16,1-5 0 15,-1-1-32-15,1 1-6 0,-1-1-2 0,4-9-788 0,-3 0-157 0</inkml:trace>
  <inkml:trace contextRef="#ctx0" brushRef="#br0" timeOffset="17989.97">5334 5275 172 0,'0'0'16'0,"0"0"-16"15,4-6 0-15,3 3 0 0,-7-3 173 0,7 0 32 16,0 2 7-16,-4 4 0 0,4-6-132 0,-3 3-28 16,-1-3-4-16,4-4-2 0,4 7-11 0,-7-3-3 15,3-4 0-15,0 4 0 0,0 3 5 0,-4-3 1 16,4 3 0-16,-7 3 0 0,0 0-10 0,0 0-1 16,0 0-1-16,0 0 0 0,0 0 2 0,0 0 0 15,0 0 0-15,0-7 0 0,0 7-10 0,0 0-2 16,0-3 0-16,0 3 0 0,-7-6 5 0,7 6 1 15,0 0 0-15,0-3 0 0,0-3 18 0,0 6 3 16,0 0 1-16,0 0 0 0,0 0-4 0,0 0-1 0,0 0 0 0,0 0 0 16,0 0-15-16,0 0-4 0,0 0 0 0,-3 6 0 15,-4 3-5-15,3 1-2 0,1-1 0 0,-4 0 0 16,3 1-13-16,-3 9 8 0,0-10-8 0,0 1 0 16,-4 5 8-16,8-5-8 0,-11 8 0 0,7-2 0 15,-4 3 13-15,0 0-3 0,4-4-1 0,-10 4 0 16,3 0 15-16,-4 0 4 0,7 6 0 0,-10-6 0 15,0 0-13-15,3 6-3 0,-3-7 0 0,0 8 0 16,3 2 4-16,-6-3 0 0,-1 3 0 0,4-3 0 16,-4 3 8-16,0-3 3 0,4 4 0 15,0-10 0-15,3 6-5 0,-3 0-1 0,0-6 0 0,7 6 0 16,0-7-21-16,0-5 0 0,3 3 0 0,-3-1 0 16,4-2 0-16,-5-4 8 0,8 7-8 0,-3-7 0 15,6 1 0-15,-6-4 8 0,6-3-8 0,-3 7 0 16,4-4 0-16,-4-3 0 0,-1 3 0 0,5 4 0 15,-1-10 0-15,4 0 0 0,0 0 0 0,0 0-8 16,0 0-19-16,0 0-3 0,0 0-1 0,0 0 0 16,0 0-37-16,0 0-7 0,0 0-1 0,0 0-595 15,0 0-118-15</inkml:trace>
  <inkml:trace contextRef="#ctx0" brushRef="#br0" timeOffset="18564.59">4882 5250 576 0,'0'0'51'0,"0"0"-41"0,-3 0-10 0,3 0 0 0,-4 0 226 0,4 0 43 15,0 0 9-15,0 0 2 0,-3-6-171 0,3 6-33 16,0 0-8-16,0 0 0 0,0-9-46 0,0 9-9 15,0 0-1-15,0 0-1 0,0 0-11 0,0 0 0 16,0 0 0-16,0 0 8 0,7 6 1 0,-7-6 0 16,0 0 0-16,11 3 0 0,-8 3 27 0,4 4 4 15,-3-1 2-15,-1 1 0 0,4-4-19 0,-7 6-4 16,4-2-1-16,3-1 0 0,-4 7 22 0,8-7 4 16,-8 7 0-16,8-7 1 0,-4 10-17 0,7-3-4 15,4-4-1-15,-1 4 0 0,-6 3-1 0,3 0 0 16,4 6 0-16,-1-6 0 0,1 6-8 0,0 3-2 15,-4-3 0-15,3 3 0 0,1 1-12 0,-4 2 0 16,0-9 0-16,-3 9 0 0,3-3 0 0,4 1 0 16,-11-4 0-16,3-3 0 0,1 3 9 0,-4 0-1 0,7-6 0 0,-3-1 0 15,-4 1-8-15,0-3 0 0,3 0 0 0,1-7 0 16,-4 4 0-16,0-4 0 0,4-3 0 0,-8 4 0 16,1-1 0-16,3 0 0 0,3-2 0 0,-10-4 0 15,4 6 0-15,3-2 0 0,-7-7-14 0,0 0 5 31,0 0-153-31,0 0-30 0,0 0-7 0</inkml:trace>
  <inkml:trace contextRef="#ctx0" brushRef="#br0" timeOffset="19374.18">5687 5018 1072 0,'0'0'48'0,"0"0"9"0,0 0-45 0,0 0-12 16,0 0 0-16,0 0 0 0,0 0 36 15,0 0 4-15,0 0 2 0,0 0 0 0,0 0-42 0,7 0 0 16,0-6-11-16,-7 6 3 0,0 0 8 0,0 0 0 15,7-3 0-15,-7 3 0 0,0 0 0 0,11 0 12 16,-8-6-4-16,-3 6 0 0,0 0 44 0,0 0 8 0,0 0 3 0,7 6 0 16,4-3 9-16,-11-3 3 0,0 0 0 0,3 6 0 15,8 4-34-15,-11-1-6 0,0 7-2 0,0-4 0 16,3-2-13-16,-3 5-4 0,0 4 0 0,4-3 0 16,-4 3-6-16,0 0-2 0,3-1 0 0,-3-2 0 15,0 3-8-15,-3 0 10 0,3-4-10 0,0 4 10 16,0-3-10-16,0-4 8 0,-4-2-8 0,1 6 8 15,3-7-8-15,0 0-14 0,-11 1 3 0,8-1 1 32,-1-3-50-32,1 4-9 0,-1-1-3 0,-3 1 0 0,4-4-144 15,-8-3-28-15,11-3-7 0,-11 9-1 0</inkml:trace>
  <inkml:trace contextRef="#ctx0" brushRef="#br0" timeOffset="19840.24">5542 5043 115 0,'0'0'10'0,"0"0"-10"16,0 0 0-16,0 0 0 0,0 0 219 0,0 0 41 15,0 0 9-15,0 0 2 0,0 0-163 0,0 0-32 16,0 0-6-16,0 0-2 0,0 0-6 0,0 0-2 0,0 0 0 0,0 0 0 15,0 0-16-15,0 0-3 0,7-6 39 16,-7 6-49-16,4-3-3 0,3-3 0 0,0 6 0 16,3-7-3-16,-3 7-1 0,1 0 0 0,2-3 0 15,4 3-1-15,-3 0-1 0,6 0 0 0,-2-6 0 16,-1 3-2-16,7-3 0 0,-4 6 0 0,1 0 0 16,0-10-11-16,-1 7-9 0,1-3 12 0,-4 6-12 15,4-10 10-15,-4 10-10 0,0 0 8 0,-3-6-8 0,3 3 0 16,-4 3 0-16,4-6 0 0,-3 6 0 15,0 0-40-15,3-3-9 0,-4-4-3 0,4 7-528 16,-3-3-107-16</inkml:trace>
  <inkml:trace contextRef="#ctx0" brushRef="#br0" timeOffset="21589.07">6586 5172 518 0,'0'0'46'15,"0"0"-37"-15,0 0-9 0,0 0 0 16,0 0 183-16,0 0 34 0,-3 9 7 0,3-9 2 16,0 0-130-16,0 0-27 0,-7 0-5 0,7 0 0 0,0 0-30 0,-7 7-6 15,3 2 0-15,4-9-1 16,-3 3 9-16,-1 3 3 0,4 4 0 0,-7-10 0 16,0 9-25-16,4 1-5 0,-5-4-1 0,1-3 0 15,4 13 22-15,-11-7 4 0,3 7 1 0,1-4 0 0,-5 4 19 0,5 9 4 16,-8-3 1-16,4 3 0 0,-3 3-9 0,-1 4-2 15,0-4 0-15,-3 7 0 0,7-4-20 0,-11 3-4 16,1 1 0-16,-1-1-1 0,0 4-3 0,4-10-1 16,0 4 0-16,0-10 0 0,7 9-19 0,-4-9-9 15,0 3 1-15,4 0 0 0,-7-3 8 0,3 3 0 16,1 3 0-16,-1-6 0 0,4 0 0 0,-7-3 0 0,7 6 0 0,-4-6 0 16,11 0-17-16,-11 3 1 0,8-10 1 0,3 4 0 15,-4 3-7-15,4-4-2 0,0-2 0 0,7-4 0 31,-7-2-21-31,7-4-5 0,0-3-1 0,0 0 0 16,0 0-146-16,0 0-30 0</inkml:trace>
  <inkml:trace contextRef="#ctx0" brushRef="#br0" timeOffset="22115.18">6089 5200 1324 0,'0'0'118'0,"0"0"-94"16,0 0-24-16,0 0 0 0,0 0 68 16,0 0 8-16,0 0 3 0,0 0 0 0,0 0-35 0,0 0-8 15,0 0 0-15,0 0-1 0,0 0-11 0,0 0-3 16,0 0 0-16,0 0 0 0,0 0 5 0,0 0 1 16,0 0 0-16,7 13 0 0,0-10-5 0,-3 6-1 15,-4 1 0-15,0-1 0 0,0 1-4 0,7 5-1 16,-7-5 0-16,3-1 0 0,1 0 5 0,3 7 1 0,3-6 0 0,-6-1 0 15,3 10 10-15,7-10 3 0,-3 7 0 0,-1 0 0 16,4 2-8-16,-3-5-2 0,7 12 0 0,-1-6 0 16,1 0 14-16,3 6 2 0,-7 0 1 0,7 3 0 15,-10-3-24-15,6 3-5 0,1 7-1 0,-4-7 0 16,4 6-3-16,0 1-1 0,-4-1 0 0,0-2 0 16,0 2-8-16,-4-5 0 0,5-4 0 0,-5 0 0 15,4-6 0-15,-3-1 0 0,-1-2 8 0,1-3-8 16,0-4 11-16,-1 4-3 0,-3-10-8 0,4 6 12 15,-4 0-12-15,3-2-12 0,-10-7 3 0,0 3 0 32,11-3-36-32,-4 9-7 0,-7-9-2 0,0 0 0 0,7 7-163 0,-7-7-33 15,0 0-6-15,0 0-2 0</inkml:trace>
  <inkml:trace contextRef="#ctx0" brushRef="#br0" timeOffset="23001.58">6643 4843 460 0,'0'0'41'0,"0"0"-33"16,0 0-8-16,0 0 0 0,0 0 174 0,0 0 33 16,0 0 6-16,-11-3 2 0,4-4-134 0,7 7-26 15,0 0-6-15,0 0-1 0,0 0-4 0,0 0-2 16,0 0 0-16,0 0 0 0,0 0 10 0,0 0 1 15,0 0 1-15,11 0 0 0,-1 0-3 0,1 0-1 0,0 0 0 0,3 0 0 16,-4 7 3-16,4-4 1 0,0 3 0 0,4-3 0 16,-4 10-33-16,7-4-6 0,-10 4-2 0,7-7 0 15,3 3-13-15,-7 7 9 0,7-3-9 0,-3 5 8 16,-1-2-8-16,8 3 0 0,-7 0 0 0,3 6 0 16,0 0 0-16,4-3 0 0,-11 3 0 0,7 3 0 15,4 3 17-15,-8-2 2 0,1-1 0 0,0 0 0 16,-1-3-10-16,1 10-1 0,-1-7-8 0,-2 6 12 15,-5-5 12-15,4 5 3 0,-3-6 0 0,-1 7 0 16,-3-1-7-16,4 1-2 0,-4-4 0 16,0 4 0-16,0-1 5 0,-3-6 1 0,-4-3 0 0,0 10 0 0,0-7 0 15,0 7 1-15,-4-7 0 0,-3-3 0 16,7 3 2-16,-7 0 0 0,0-9 0 0,4 6 0 16,-8-6-27-16,4 0 0 0,3-3 0 0,1 2 0 15,-8-8 0-15,1 6 0 0,3-7 12 0,0 0-4 0,0 1-8 16,-1-4 0-16,-2-3 0 0,3 3 0 0,-4-2 0 0,4 2-9 15,-3-3 9-15,-1 3-13 16,4-6-52-16,0 10-11 0,-11-4-1 0,8-3-1 16,3 7-23-16,-11-1-5 0,4 0-1 0,-4-2 0 15,8 11-7-15,-4-8-2 0,-4-1 0 0,4 1-675 0</inkml:trace>
  <inkml:trace contextRef="#ctx0" brushRef="#br0" timeOffset="29064.89">13106 4250 172 0,'0'0'16'0,"0"0"-16"0,0 0 0 0,0 0 0 16,0 0 230-16,0 0 43 0,0 0 9 0,-4-6 2 15,4 6-161-15,0 0-32 0,0 0-7 0,0 0 0 16,0 0-55-16,0 0-10 0,-3 9-3 0,3 1 0 15,0-4-16-15,0-3 0 0,3 10 0 0,4-4 0 16,-3 4 0-16,3-7 0 0,-7 3 0 0,3 7 0 16,-3-4 23-16,4 4-3 0,-4-3 0 0,3 2 0 0,1 1 20 15,-1-3 3-15,1 2 1 0,-4 4 0 0,4-3-20 0,-4-4-3 16,0 7-1-16,3-3 0 0,-6 3-3 0,3-10-1 16,0 7 0-16,0-1 0 15,0-5 10-15,-4 2 2 0,4-2 0 0,0-1 0 16,0-9-4-16,0 0-1 0,0 6 0 0,0-6 0 15,0 0 14-15,0 0 3 0,0 0 1 0,0 0 0 16,0 0-41-16,0 0 0 0,0 0 0 0,0 0 0 0,0 0 0 0,0 0 0 16,4 7 0-16,-4-7 0 0,7 3 0 0,0 6 0 15,0-9 0-15,0 10 0 0,0-4 0 0,0-3 0 16,7 3 0-16,-3-6 0 0,3 3 0 0,3 4 0 16,-3-7 10-16,4 0-10 0,3 0 0 0,4 0 0 15,-4 0 0-15,4-7 0 0,3 4 0 0,0 3 0 0,4 0 9 0,0 0-9 16,-1-6 0-16,1 6 8 0,0 0-8 0,3 0 0 15,4 0 8-15,0 6-8 0,0-6 11 0,3 0-11 16,0 0 0-16,1 0 0 0,-5 3 0 0,8 4 0 16,0-7 0-16,4 0 0 0,-1 6 0 0,7-6 0 15,1 0 0-15,-4 0 0 0,3 0 0 16,1 0 0-16,-4 0 10 0,3 3-10 0,0-3 8 0,4 0-8 16,0 0 16-16,4 0-3 0,-1-3 0 0,-3 3 0 15,0-6-5-15,4 6 0 0,-1-7-8 16,4 4 12-16,0 3-12 0,4-6 0 0,-4-3 0 0,0 9 0 15,-3-10 0-15,3 7 17 0,-4-3-3 0,1 6-1 16,3-3-13-16,-4-4 0 0,4 7 0 0,-3 0 0 16,-1 0 0-16,4 0 0 0,-3-6 0 0,3 6 0 15,-4 0 17-15,8-3 1 0,-4-3 0 0,0 6 0 16,0 0-18-16,-4-3 8 0,1-4-8 0,6 7 0 0,1-3 0 0,-1-3-22 16,-3 3 3-16,-3-4 1 0,-1 4 29 0,-3-3 5 15,-3 6 2-15,3-9 0 0,0 9-28 0,-7-7-6 16,3 4 0-16,-6 3-1 0,3 0 27 0,-4 0 6 15,0-6 0-15,-3 3 1 0,0 3-17 0,0 0 0 16,-4-6 0-16,1 6 0 16,-1 6 0-16,0-6 0 0,-3 0 0 0,0 3 0 0,3 3-8 0,-3-6-3 15,-4 0 0-15,4 0 0 0,-4 3 19 0,1-3 3 16,-5 7 1-16,1-7 0 0,0 0-12 0,0 0 0 16,-1 0 0-16,1 0 0 0,0 6 0 15,-4-6 0-15,4 0 0 0,-4 0 0 0,0 3-10 0,-3-3-4 16,3 0-1-16,-7 6 0 0,1-6 15 0,-1 3 0 15,0-3 0-15,-4 7 0 0,5-4 0 0,-1 3 0 16,-4-6 8-16,1 0-8 0,3 0 8 0,-3 0-8 16,0 0 12-16,-1 0-12 0,-3 0 17 0,4-6-3 0,-4 6-1 0,0-3 0 15,0 3-13-15,-3 0 9 0,-1-7-9 0,-3 7 8 16,1 0-8-16,-1 0 0 0,-7 0 0 0,3-3 8 16,-3 3-8-16,7-6 0 0,-7 6 0 0,7 0 8 15,-3-9 1-15,-1 9 0 0,1-10 0 0,3 10 0 16,-4-9-9-16,1 3 12 0,-1-4-12 0,1 1 12 15,0-1 16-15,-1 1 3 0,1 0 1 0,-4-1 0 16,0 1-20-16,0-1-4 0,3 1-8 0,-3-4 12 16,-3 10-4-16,3-12-8 0,0 5 11 0,0 1-11 15,0-1 12-15,0 1-12 0,0 0 12 0,0-1-12 16,3 1 0-16,-3-1 0 0,0 1 0 0,0 3 0 0,0-4 0 16,4 10 0-16,-1-9 0 0,-3 3-12 31,0 6-16-31,0 0-2 0,0 0-1 0,-7 0 0 0,0 0-155 0,0 0-31 0</inkml:trace>
  <inkml:trace contextRef="#ctx0" brushRef="#br0" timeOffset="35418.96">7927 5633 759 0,'0'0'33'0,"0"0"8"0,0 0-33 0,-7 0-8 0,0 0 0 0,0 0 0 15,3 0 104-15,-10 3 20 0,7-3 3 0,0 0 1 16,0 0-28-16,-7 6-4 0,7-6-2 0,3 0 0 16,-6 0-4-16,3 4-1 0,7-4 0 0,0 0 0 15,0 0-13-15,0 0-2 0,-4-4-1 0,4 4 0 16,0 0-26-16,0 0-6 0,0 0-1 0,0 0 0 15,0 0-28-15,7 0-12 0,0 0 8 0,4-6-8 16,-1 6 20-16,1 0-2 0,3 0 0 0,0 0 0 16,0 0 3-16,4 0 1 0,-7 0 0 0,6 0 0 15,-3 0-22-15,4 6 9 0,0-12-9 0,-1 12 0 16,1-6 20-16,-1 0-4 0,1 0 0 0,7 0 0 16,-1 0 0-16,1 0 0 0,0-6 0 0,0 6 0 15,3-3-5-15,4-3-2 0,-4 6 0 0,4-3 0 16,-1-4 9-16,-3 7 2 0,4-3 0 0,0-3 0 0,-4 6-20 15,0-6 0-15,-3 6 0 0,3-4 0 0,-3 4 0 0,0 0 0 16,-1-6 10-16,-2 6-10 0,2 0 12 0,1 0-2 16,-4 0-1-16,4 0 0 0,-4 0 0 0,7 0 0 15,-14-3 0-15,8 3 0 0,2 0-1 0,-6-6 0 16,-1 6 0-16,1 0 0 0,0 0 3 0,-1 0 0 16,1-10 0-16,-4 10 0 0,-3 0-11 0,3-3 8 15,-4 3-8-15,-3-6 8 0,4 6 5 0,-4 0 1 16,0 6 0-16,0-6 0 0,-7 0-14 0,7 3 8 0,4-3-8 0,-4 0 0 15,0 0 18-15,0 10-2 16,-7-10-1-16,7 0 0 0,4 0-24 0,-1 0-5 16,-3 0-1-16,4 0 0 0,-4 0 24 0,4 0 5 15,-4 0 1-15,3-10 0 0,-3 10-15 0,4 0-16 16,-1-3 3-16,1-3 1 0,-4 6 12 0,4 0 16 16,3 0-3-16,-4-9-1 0,1 9-12 0,-4 0 0 0,0 0 0 0,4 0 0 15,-4 0 0-15,0 0 0 0,-7 0 8 0,0 0-8 16,0 0 0-16,0 0 8 0,0 0-8 0,0 0 0 15,7 0 0-15,-7 0 8 0,3-10-8 0,-3 10 0 16,0 0 10-16,0 0-10 0,0 0 10 0,0 0-10 16,4 0 9-16,-4 0-9 0,0-9 8 0,0 2-8 15,0 7 12-15,0 0-2 0,-4-9-1 0,4 6 0 16,-3-3 2-16,-1-4 0 0,1 7 0 0,-4-3 0 16,0-4 1-16,0 4 0 0,-1 6 0 0,1-9 0 0,0 9-4 0,-3-10 0 15,-1 7 0-15,1-3 0 0,-1-3-8 0,0 2 0 16,4 4 9-16,-3-3-9 0,-1 3 0 0,1-4 0 15,3 4 0-15,0-3 8 0,-4 3-8 16,7-3 0-16,-6 3 0 0,3-4 0 16,3 4 0-16,-3-3 8 0,0-4-8 0,0 10 8 15,4-6-8-15,-4 6 0 0,-1 0-11 0,1 0 11 16,0-3 0-16,7 3-9 0,0 0 9 0,-3 3 0 0,-4-3 0 0,7 0-8 16,0 0 8-16,0 0 0 0,0 0 0 0,0 0-10 15,0 0 10-15,0 0 0 0,0 0-14 0,0 0 4 16,3 6 1-16,4 4 0 0,0-4-11 0,-7-6-3 15,7 3 0-15,1 7 0 0,-8-10 8 0,7 0 2 16,3 6 0-16,-3-3 0 16,-7-3-21-16,11 0-4 0,-1 6-1 0,-3-3 0 15,4-3 3-15,0 7 1 0,-1-4 0 0,1 3 0 16,-1-6 0-16,1 10 0 0,0-10 0 0,-4 9 0 0,3-9 16 0,-3 9 3 0,0-9 1 0,0 10 0 31,4-10-100-31,-11 0-20 0,0 0-4 0,0 0-844 0</inkml:trace>
  <inkml:trace contextRef="#ctx0" brushRef="#br0" timeOffset="36093.01">9246 5517 576 0,'0'0'51'0,"0"0"-41"0,0 0-10 0,0 0 0 15,0 0 138-15,0 0 26 0,0 0 4 0,7-6 2 16,0 3-68-16,0-4-14 0,-7 7-2 0,8-9-1 16,-1 9-17-16,0-6-4 0,-7 6-1 0,0 0 0 15,7-4-9-15,-7 4-2 0,0 0 0 0,0 0 0 16,0 0-16-16,0 0-3 0,0 0-1 0,0 0 0 16,0 0-3-16,0 0-1 0,0 0 0 0,0 0 0 0,0 0 2 0,0 0 0 15,0 0 0-15,0 0 0 0,0 0 8 0,0 0 2 16,0 0 0-16,0 10 0 0,0-10 2 0,0 6 1 15,0-6 0-15,-7 3 0 0,7-3-20 0,0 10-4 16,-4-1-1-16,1-3 0 0,-1 4 13 16,-3-1 2-16,3 1 1 0,-3-1 0 15,0 0-34-15,-3 1 0 0,-1-1 0 0,1 7 0 16,-4-7 13-16,3 7-4 0,-3-3-1 0,3-4 0 0,1 3-8 0,-1 1 0 16,-3-4 0-16,3-2 0 0,1 5 0 0,-1-6 0 15,4 4 0-15,-3-4 0 16,3-3-30-16,-1 7-8 0,1-4-2 0,0-3 0 15,0 7-27-15,4-4-5 0,-1-3-2 0,1 3 0 16,-1 4-113-16,-3-4-22 0,7-3-5 0,0-3-1 0</inkml:trace>
  <inkml:trace contextRef="#ctx0" brushRef="#br0" timeOffset="36692.51">9821 5109 1324 0,'0'0'118'0,"0"0"-94"0,0-9-24 0,0 9 0 15,7-3 234-15,-7 3 42 0,4-7 9 0,3 1 2 16,0 6-175-16,-7 0-36 0,7-3-6 0,0 3-2 15,4 0-28-15,-4 3-7 0,-7-3-1 0,10 6 0 0,-3 4-32 0,4-4 0 16,-7 7-12-16,3-4 3 0,-4 7 9 0,4-1 11 16,0 4-3-16,0 0 0 0,0 0 0 0,-3 6 0 15,3 0 0-15,0-3 0 0,0 13-8 0,0-7 8 16,0 6-8-16,4-6 8 0,-1 7 7 0,-3-7 1 16,4 4 0-16,0-4 0 0,-1 6-4 0,1-6 0 15,-1 7 0-15,-3-7 0 0,0 7 9 0,0-7 2 16,1 6 0-16,-1-9 0 0,0-3-23 0,0 4 0 15,-4-1 0-15,4-3 0 0,0-7 10 16,0 4-2-16,0-3-8 0,0-4 12 0,-3-2-1 0,3 2-1 16,4-9 0-16,-4 7 0 0,0-1 0 0,-4-9 0 15,8 10 0-15,-4-10 0 0,0 6-2 0,0-6 0 16,-3 0 0-16,6 0 0 0,1 0 17 0,-1-6 3 16,1 2 1-16,-4-5 0 0,11 3-16 0,-4-13-3 0,0 3-1 15,0-3 0-15,4-2 4 0,3-5 1 0,3-2 0 0,-6-3 0 16,-4-1-5-16,7-2-1 0,8-7 0 0,-8 4 0 15,-7 2-8-15,3-3 0 0,8 4 0 0,-4-4 8 16,-3-2 20-16,-4 8 3 0,0-9 1 0,0 4 0 16,0 2-16-16,1-2-4 0,-5 2 0 0,-3 1 0 15,4 5 7-15,-1 1 1 0,-3 0 0 0,-3 3 0 16,-1 0-20-16,5 0 0 0,-1 6 0 0,0 0 0 16,-11 0-22-16,8 10-8 0,3-7-2 0,-4 7 0 15,-3-1-25-15,0 1-6 0,0 3-1 0,0-4 0 16,0 10-126-16,0 0-26 15,-7 0-4-15,0 0-2 0</inkml:trace>
  <inkml:trace contextRef="#ctx0" brushRef="#br0" timeOffset="42359.13">11684 5351 345 0,'0'0'15'0,"0"0"4"0,0 0-19 0,0 0 0 0,4-10 0 0,-4 10 0 16,0 0 147-16,0 0 25 0,7 0 6 0,-7 0 1 16,0 0-108-16,3-3-22 0,4 3-4 0,-7 0-1 15,0 0-28-15,0 0-7 0,0 0-1 0,0 0 0 16,4-6 29-16,-4 6 6 0,0 0 1 0,0 0 0 16,0 0 16-16,0 0 3 0,0 0 1 0,0 0 0 15,0 0-33-15,0 0-7 0,0 0 0 0,0 0-1 16,-4 0-12-16,4 0-3 0,0 0 0 0,-7 0 0 0,-3 0 5 0,2 0 1 15,8 0 0-15,-7 0 0 0,0 6 0 0,-3-3 0 16,3-3 0-16,0 10 0 0,7-10 11 0,-14 0 3 16,-4 6 0-16,7-3 0 15,4 3 9-15,-3 4 3 0,-15-1 0 0,4 1 0 0,7-1-22 0,-4 0-4 16,0 1-1-16,-3-1 0 0,7 7 1 0,0-7 0 16,3 1 0-16,-3-1 0 0,-3 7-5 15,6-7-1-15,4 7 0 0,0-4 0 0,-4-2-8 16,4 2 0-16,0 1 0 0,4 6 0 0,-1-10 0 0,-3 7 0 15,0 3 0-15,4-4 0 0,3-5 0 0,0 9 0 16,-7-10 8-16,3 10-8 0,8-10 27 0,-4 7 0 16,0 3 0-16,0-4 0 0,3-5-17 0,4 5-10 15,4-2 12-15,-1-4-12 0,-6 1 10 0,6-1-10 0,8 7 8 0,0-7-8 16,-4 1 12-16,3-4-2 0,-2 3-1 0,6-5 0 16,3 2-9-16,-6 3 10 0,-4-9-10 0,4 10 10 15,3-10-10-15,-3 0 0 0,-4 0 9 0,0 0-9 16,0 0-11-16,0 0-6 0,0 0-2 0,0 0 0 31,-3 0-26-31,3-3-6 0,0-4-1 0,0 7 0 16,-3 0-3-16,-1-6-1 0,1 3 0 0,0 3-532 0,-1-6-106 0</inkml:trace>
  <inkml:trace contextRef="#ctx0" brushRef="#br0" timeOffset="42998.68">12090 5125 288 0,'3'-6'12'0,"-3"-4"4"0,0 10-16 0,4-3 0 0,-4-3 0 0,0 3 0 16,-4-4 193-16,4 7 36 0,0-6 7 0,-3 3 2 15,3 3-130-15,0 0-25 0,0 0-6 0,0 0-1 16,0 0-20-16,0 0-5 0,0 0-1 0,0 0 0 16,0 0-30-16,0 0-7 0,0 0-1 0,0 0 0 15,0 0 8-15,3 9 2 0,1 1 0 0,-4-1 0 16,3 1 23-16,-3-4 5 0,4 3 1 0,-4 1 0 15,0-1-1-15,3 7 0 0,1-7 0 0,-4 1 0 0,0-1-2 0,3 7 0 16,1-4 0-16,-4 4 0 0,7-7-28 0,4 10-7 16,-8 0-1-16,4-3 0 15,4 12 4-15,-1-9 0 0,-3 12 0 0,4-3 0 0,-8 1-16 0,5-1 8 16,-1 3-8-16,-4 0 0 0,-3 4 8 0,0-7-8 16,0 7 0-16,0-7 9 15,-7 6-9-15,4 1 0 0,-1-1 0 0,0-5 8 16,1-1-8-16,-1 3 8 0,1-3-8 0,3-9 8 0,0 6-8 0,0-6-11 15,0-6 3-15,0 2 0 0,7-5 8 0,-4-1 0 16,-3 1 0-16,0-10 0 16,0 0-32-16,0 0-4 0,0 0 0 0,0 0-1 15,0 0-56-15,0 0-11 0,8-10-3 0,-5 7-781 0</inkml:trace>
  <inkml:trace contextRef="#ctx0" brushRef="#br0" timeOffset="43811.33">12100 5153 1465 0,'0'0'64'0,"0"0"15"15,0 0-63-15,0-9-16 0,0 9 0 0,0-6 0 0,0 2 42 0,4-2 6 16,3 3 0-16,-4-3 1 0,-3 6-7 0,0-10-2 16,4 7 0-16,3-3 0 0,-3-4-12 0,-4 10-4 15,3 0 0-15,1-9 0 0,3 9 24 0,0-6 5 16,0 3 1-16,-4-4 0 0,4 7-1 0,0-3 0 15,-7 3 0-15,11 0 0 0,0-6-53 0,-1 6-8 16,1 0-4-16,3 0 0 0,-4 0 20 0,5 0 3 16,-1 0 1-16,3 0 0 0,-3-3-4 0,4 3-8 15,0 3 12-15,-1-3-4 0,4 0-8 0,-3 6 10 16,3-3-10-16,-3-3 10 0,0 0-10 0,-4 7 0 16,0-4 0-16,-4 3 0 0,8 3 0 0,-4 1 0 15,-7-1 0-15,0 7 0 0,4-7 0 0,-4 7 0 16,-4-3 0-16,1 5 0 0,-4-2 0 0,3 9-9 15,4-6 9-15,-7-6 0 0,0 8 0 0,-3-8 0 0,3 6 0 0,0-3 0 16,-4 2 0-16,1-2 0 0,-4-3 0 0,3 2 0 16,-3 1 0-16,-3-4 8 0,-1-2-8 0,-7 6 0 15,4-7 10-15,-3 10-10 0,-1-10 10 0,-3 7-10 16,0-7 8-16,0 7-8 0,-1-4 0 0,1-2 9 16,0 2-9-16,0-2 0 0,0-7 0 0,7 6 0 15,-4 1 8-15,4-10-8 0,-4 0 0 0,8 6 8 16,-4-6-8-16,-1 3 10 0,5-3-10 0,3 0 10 15,-4 0-10-15,4 0 10 0,0 0-10 0,-3 0 10 0,6 0-10 16,-3 6 0-16,0-6 0 0,0 0 0 0,7 0 0 16,-4 4 0-16,4-4-14 0,-3 6 5 15,-1 3 9-15,1 1-8 0,6-4 8 0,4-3-8 0,-3 7 8 16,3-1 11-16,0-3-3 0,7 4 0 16,0-1 26-16,0-3 5 0,4-3 1 0,0 7 0 15,3-1-20-15,0-3-3 0,0 4-1 0,0 6 0 16,-3-4-16-16,3-2 10 0,4 5-10 0,-1-5 8 0,1-1-8 0,0 7 8 15,-1-4-8-15,5 4 8 0,-8 0-8 0,0-4 0 16,4 4 0-16,-1 0 0 0,-9-4 12 0,-1 7 0 16,0-3 0-16,-4 2 0 0,-3 1 4 0,0-3 0 15,4 0 1-15,-7-4 0 0,-1 4-17 0,1-7-12 16,-4 1 1-16,3-1 1 0,-3-3 10 0,0-6-13 0,0 0 5 16,0 0 8-1,-3 10-70-15,3-10-6 0,0 0-2 0,0 0 0 16,0 0-144-16,-7 0-29 0,-8-7-5 0,-2 4-2 0</inkml:trace>
  <inkml:trace contextRef="#ctx0" brushRef="#br0" timeOffset="44592.78">11324 5699 403 0,'0'0'36'0,"0"0"-36"15,0 0 0-15,0 0 0 16,11 6 240-16,-11-6 40 0,0 0 9 0,0 0 2 0,10 0-152 0,1 0-31 15,-4-6-5-15,-7 6-2 0,0 0-37 0,0 0-7 16,0 0-1-16,0 0-1 0,0 0-25 0,0 0-5 16,0 0-1-16,0 0 0 0,0 0-8 0,0 0-3 15,0 0 0-15,0 0 0 0,11 6-13 0,-11-6 11 16,0 0-11-16,0 0 10 0,10 3 11 0,1-3 3 16,-11 0 0-16,10 0 0 0,4 0-5 0,1 0-1 0,-1-3 0 0,-4 3 0 15,-10 0-6-15,14-6 0 0,4 6-1 16,0 0 0-16,-8 0-11 0,1 0 0 0,6 0 0 0,1-3 0 31,-4 3-92-31,-3-7-23 0,-1 7-5 0,4 0-807 0</inkml:trace>
  <inkml:trace contextRef="#ctx0" brushRef="#br0" timeOffset="45574.84">11942 5235 864 0,'0'0'76'0,"7"0"-60"15,0-10-16-15,-4 10 0 0,4-3 148 0,0-3 26 16,-3 6 6-16,3-10 0 0,0 10-112 0,0-6-24 0,-7 6-4 0,0 0 0 15,0 0-3-15,0 0 0 0,0 0 0 0,0 0 0 16,0 0-19-16,7-3-4 0,-7 3-1 0,0 0 0 16,0 0 23-16,0 0 4 15,0 0 0-15,0 0 1 0,0 0 7 0,0 0 2 16,0 0 0-16,0 0 0 0,7 0-15 0,-7 0-3 16,7 0-1-16,0 0 0 0,-3 9-12 0,-4-9-3 15,7 10 0-15,0-4 0 0,-4 7-7 0,1-7-1 0,-4 3-8 0,0 1 12 16,0 5-12-16,3-2 0 0,-3 3 0 0,0 3 0 15,0 9 12-15,0-9-3 0,4 12-1 0,-4-3 0 16,0 10-8-16,0-13 0 0,3 9-10 0,1-5 10 16,0 8 0-16,3-2 13 0,0-1-1 0,0 1 0 15,3-7 6-15,-3 6 1 0,0-5 0 0,0-1 0 16,1 6-8-16,-5-5-2 0,4 2 0 0,-3-3 0 0,-4 0-9 0,0-3 8 16,-4 4-8-16,-3-4 8 0,4-3-8 0,-5 3 0 15,-2 0 0-15,3 0 0 16,-4-6-30-16,4 0-8 0,0-4-2 15,4-2 0-15,-4-4-124 0,3 1-26 0,0-10-5 0</inkml:trace>
  <inkml:trace contextRef="#ctx0" brushRef="#br0" timeOffset="46910.91">12845 5332 961 0,'0'0'42'0,"0"0"10"0,0 0-42 0,0 0-10 0,0 0 0 0,0 0 0 16,0 0 85-16,0 0 15 0,0 0 4 0,0 0 0 15,3 0-74-15,-3 0-14 0,0 0-4 0,7-9 0 16,-7 9-12-16,4-10 0 0,-1 4 0 0,-3 6 0 15,0 0 12-15,7-3 0 0,-7 3 0 0,4 0 0 16,-4 0 73-16,7-7 15 0,-4 7 2 0,-3 0 1 16,0 0-4-16,8-3-1 0,-8 3 0 0,3-9 0 15,1 3-16-15,3-4-3 0,-4 1-1 0,1-1 0 16,-1 10-30-16,1-6-7 0,-1-3-1 0,-3-1 0 16,7 1-21-16,-7-1-5 0,4 4-1 0,-1-3 0 0,-3-1-13 0,0 7 0 15,4-6 0-15,-4 3 0 0,0-4 0 0,0 1 0 16,0-1 0-16,0 4 0 0,0 3 0 0,0-3 0 15,0-4 0-15,0 1 0 0,0-1 0 0,3 4 0 16,-3 3 0-16,7-6 0 0,-7 2 28 16,4 4-1-16,-4-6 0 0,0-1 0 0,4 4-19 15,-4-3-8-15,3-1 0 0,1 10 8 0,-4-9-8 16,3 3 12-16,-3 6-12 0,0 0 12 0,0-10-12 0,0 10 0 16,0 0 0-16,0 0 0 0,0 0 0 0,0 0 0 15,0-9 0-15,0 9 0 0,0 0 0 0,0 0 0 16,0 0 0-16,0 0 0 0,0 0-13 0,0 0 5 15,0 0 8-15,0 0-13 0,0 0 13 0,11 0 0 16,-11 0 0-16,0 0 10 0,0 0-10 0,0 0 0 0,7 9 0 0,-4 1 0 16,-3-10 0-16,4 6 0 0,-4-6 0 0,7 9 0 15,-4 1 8-15,1-4-8 0,-1 3 8 0,-3-9-8 16,4 10 0-16,0-1 0 0,-1-6 0 0,4 7 0 16,0-1 0-16,-3 7-11 0,-1-7 1 0,4 1 0 15,-3-4 10-15,-1 3 0 0,1-5 0 16,-1 8 0-16,-3-9 0 0,0 7 0 0,4-1 10 0,-1 0-10 15,-3-9 0-15,4 7 0 0,-4 2 0 0,0-9 0 16,7 3 0-16,-7-3 0 0,0 0 0 0,7 6 0 16,0-6 8-16,-7 0 3 0,0 0 0 0,7-6 0 15,4 3-11-15,-1-3 12 0,-6-4-12 0,-1 7 12 16,1-3-12-16,3-3 0 0,-3 5 0 0,-1-5 0 16,-3-3 0-16,0 2 0 0,0 1 0 0,4-1 0 15,-1 1 11-15,-3-7-3 0,0 4-8 0,0 2 12 16,0 1-12-16,0-7 0 0,0 7 8 0,0-1-8 15,0 1 0-15,4 3-10 0,-4-7 2 0,3 4 0 0,4 2 8 0,-3-2 0 16,-1 3 0-16,-3 6-8 0,4 0 8 0,3-10 0 16,-7 10-9-16,0 0 9 0,0 0 0 0,7 0 0 15,0-3 0-15,0-3 0 0,-7 6 0 0,0 0 0 16,0 0 0-16,0 0 0 0,0 0 0 0,11 9-11 16,-8-2 1-16,4 2 0 0,-3 0 10 0,-4 1-12 15,0-1 12-15,0 1-12 0,0 5 12 0,0-5 8 16,0-1-8-16,0 7 11 0,0-7-11 0,3 4 0 15,1 2 0-15,-4-5-11 0,0 9 11 0,3-10 0 16,1-3 0-16,-1 10 0 0,4-3 0 0,-3-4 0 16,3 7 10-16,-3-7-10 0,-1 0 0 0,1 7 8 15,-1-3-8-15,4-7 0 0,-3 3 0 0,-1 1 0 16,1-4 0-16,-4-6 0 16,7 3-52-16,0 3-6 0,0-2-2 0,-7-4 0 15,0 0-129-15,7 0-27 0,4 0-4 0</inkml:trace>
  <inkml:trace contextRef="#ctx0" brushRef="#br0" timeOffset="47563.38">13663 5125 576 0,'0'0'51'0,"0"0"-41"0,0 0-10 0,0 0 0 15,0 0 148-15,0 0 28 0,0 0 6 0,0 0 1 16,0 0-99-16,0 0-20 0,0 0-4 0,0 0-1 15,0 0-19-15,0 0-4 0,0 0-1 0,0 0 0 0,-7 3-25 0,0-3-10 16,-4 6 8-16,4-2-8 0,0 2 10 0,-3 3-10 16,3-3 12-16,-4 4-12 0,4-1 37 0,-4 1 1 15,4-1 0-15,-3 0 0 0,-1 1 6 0,1 9 0 16,-1-13 1-16,0 3 0 0,1 1-9 0,-1-1-3 16,1 7 0-16,3-7 0 0,-4 1-33 0,0-1-12 15,8-6 0-15,-4 10 0 16,-4-10-74-16,8 6-14 0,3-9-4 0,0 0-673 0</inkml:trace>
  <inkml:trace contextRef="#ctx0" brushRef="#br0" timeOffset="47794.75">13483 5134 1886 0,'0'0'41'0,"0"0"9"0,0 0 2 0,11 10 1 0,-4-1-42 0,7 1-11 0,-3-4 0 0,-1-3 0 16,1 6 20-16,-1-2 3 0,4 2 0 0,4 0 0 15,-7 1-6-15,-1-1-1 0,-3 1 0 0,4-10 0 16,3 9-29-16,-7-3-7 0,-7-6 0 0,7 10-1 31,0-1-35-31,-3 1-6 0,3-1-2 0,-4-3-476 0,4-3-95 0</inkml:trace>
  <inkml:trace contextRef="#ctx0" brushRef="#br0" timeOffset="48464.91">13854 5366 1796 0,'0'0'80'0,"0"0"16"0,0 0-77 0,0 0-19 15,0 0 0-15,0 0 0 0,0 0 55 0,7 0 7 0,0-6 2 0,0-3 0 16,0 9-42-16,-4-13-8 0,1 4-2 0,6-13 0 16,-6 12-12-1,3-2 0-15,-3-4 0 0,3 1 0 0,0 2 0 0,-4-3 0 0,4-3 0 16,-3 4 12-16,3 2 0 15,0-2 0-15,0-4 0 0,-4 3 26 0,5 7 5 0,-5-1 1 0,4 1 0 16,-3-1 12-16,-1 1 4 16,-3 3 0-16,0 6 0 0,7-3-42 0,-7 3-8 0,0 0-2 0,0 0 0 15,4 0-8-15,-4 0-12 0,7 0 2 0,-7 0 1 16,0 0 9-16,10 3 0 0,-10-3 0 0,4 6 0 16,3 3 0-16,-3-2 0 0,3 2 0 0,-4 4 0 15,1-7 0-15,-4 3 0 0,3 1 0 0,-3 5 0 16,4-2 0-16,-1 3 0 0,-3-7 0 0,0 0 0 15,4 7 0-15,-4-3 0 0,3-4 0 0,-3-9 0 0,4 6 8 0,-4-6 0 16,3 10 0-16,-3-10 0 0,0 0-8 0,7 6 0 16,-7-6 0-16,7 3 0 0,4-3 0 0,-4-3 8 15,0 3-8-15,4-6 8 0,-4-4-8 0,-4 4 11 16,4-3-11-16,0-1 12 0,0 1-12 0,-3-1 0 16,-4-5 9-16,7 5-9 0,-3-8 0 0,-1 5 8 15,4-3-8-15,-3 1 0 0,-1-4 0 0,4 3 0 16,-3 4 0-16,-4-4 0 0,0 7 0 0,7-1 0 15,-4 1 0-15,8-1 0 0,-4 4 0 0,0-3 0 16,0 9 0-16,0-10 0 0,4 7 0 0,-1-3 9 16,-3 6-9-16,4 0 0 0,-4-3 8 0,4 3-8 15,-1 3 0-15,-6-3 0 0,-4 0 10 0,10 9-10 16,-3 7 8-16,-3-7-8 0,3 7 31 0,-4-3 1 16,1 5 0-16,-4 7 0 0,0-6-32 0,0 0 0 15,0 3 0-15,0 0 0 0,0-6 12 0,0 2-3 0,0 1-1 0,0-3 0 16,4-3-8-16,-1 2 0 0,1 4 0 0,-1-10 0 31,1 1-108-31,-1-4-23 0,-3-6-5 0,0 0 0 0</inkml:trace>
  <inkml:trace contextRef="#ctx0" brushRef="#br0" timeOffset="57555.46">17237 5288 990 0,'0'0'44'0,"7"-3"8"0,-4-7-41 0,4 4-11 15,-3-3 0-15,-1-1 0 0,1 4 72 0,-1 3 13 16,5-3 3-16,-8 6 0 0,0 0-4 0,0 0 0 16,3-10 0-16,-3 10 0 0,0 0-14 0,0 0-3 15,0 0-1-15,0 0 0 0,0 0-13 0,0 0-2 16,-3 10-1-16,-5-4 0 0,8-6-24 0,0 0-5 16,0 9-1-16,0 1 0 0,0-10 1 0,0 9 0 0,0-3 0 0,0-6 0 15,0 0 11-15,0 0 3 16,0 10 0-16,0-10 0 0,0 0 13 0,0 9 4 0,0 1 0 0,0-1 0 15,-3-6-23-15,-1 10-4 0,1-1-1 0,3-2 0 16,-4 5-12-16,1 1-4 0,-1-3 0 0,1 5 0 16,3-2-8-16,-4 3 0 0,1 0 0 0,-1 0 0 15,1 6 0-15,3-7 0 0,0 8 0 16,0 2 0-16,-4-9 11 0,4 6 0 0,4 0 0 16,-4 3 0-16,-4-3-11 0,4 3-16 0,0 1 4 0,0 2 1 15,-3-3 35-15,3 0 6 0,-4 1 2 0,4 2 0 16,0 0-32-16,0 1 0 0,-3-4 0 15,3 6 0-15,0-2 0 0,0 2 0 0,0 1 0 0,-4-1 0 16,1 4 12-16,3-4-3 0,-4 1-1 0,4-1 0 16,-7-2-8-16,3 2 0 0,4-6 0 0,-3 4 0 15,-1-10 0-15,1 9 8 0,-1-9-8 0,1 3 8 0,-1-6-8 0,4 6 0 16,-3-6 9-16,3 0-9 16,0-1 12-16,0-2-3 0,0 0 0 0,0-4 0 0,0 4-1 0,0 0 0 15,0-4 0-15,0-2 0 0,-4-1 20 0,4 0 3 16,0 7 1-16,0-6 0 0,0-1-32 0,-3 0 0 15,-1 1 0-15,4-1 0 0,-3 4 0 0,3-10 0 16,0 6 0-16,-4-2 0 0,4 2 0 0,0-6 0 16,0-3 0-16,0 9 0 0,0-9 12 0,0 0-3 15,4 7-1-15,-4 2 0 0,0-9-8 0,0 10 0 16,0-10 0-16,0 0 0 0,3 9 0 0,-3 0 0 16,0-2 0-16,0-7 0 0,0 0 0 0,0 9 0 15,0-9 0-15,-3 3 0 0,3 10 0 0,0-10 0 16,0-3 0-16,-4 9 0 0,4 1 0 0,-3-1 0 15,3-3 0-15,0-6 0 0,0 0 0 0,0 10 0 16,0-10 0-16,0 3 0 0,0 9 0 0,0-12 0 0,0 0 0 0,0 4 0 16,0-4 0-16,0 0 8 0,0 9-8 0,0-9 8 15,0 9-8-15,0-9 0 0,3 10-12 0,-3-4 12 16,-3-3 0-16,3 3 0 0,0-6 0 0,0 10 0 16,0-1 0-16,0-9 0 0,-4 7 0 0,4-7 0 15,0 0 0-15,0 9 0 0,-4-6 0 0,4-3 0 16,0 0 0-16,0 0 0 0,-3 10 0 0,3-10 0 15,0 0 0-15,0 0 0 0,0 0 0 0,0 0 0 16,0 0 0-16,0 0 0 0,0 0 0 0,0 0 0 16,0 6 0-16,0-6 0 0,0 0 0 0,0 9 0 0,0-9 0 15,0 10 0-15,0-10 0 0,0 0 0 16,0 9 0-16,0-9 0 0,0 6 0 0,0-6 0 16,0 0 0-16,0 0 0 0,0 0 0 0,0 0 0 15,7 3 0-15,-7-3 0 0,4 7 0 0,3-7 8 16,0 0-8-16,0 0 0 0,-7 0 8 15,10 0-8-15,-3 0 0 0,-7 0 0 0,11 0 0 0,-4 0 0 0,4 0 0 16,-4 0 8-16,0 0-8 0,3 3 0 0,1-3 0 16,-4 0 0-16,3 0 0 0,5 0 0 0,-5 6 0 15,8-6 0-15,-4 0 0 0,4 0 0 0,-1 0 0 16,4 0 0-16,1 0 0 0,-5 0 0 0,4-6 0 16,4 6 0-16,0-3 8 0,-1 3-8 0,-2-7 0 15,2 7 0-15,1-3 8 0,-4-3-8 0,0 6 0 0,-3 0 0 16,3 0 0-16,-3 0 0 0,3-3 0 0,0 3 0 0,-3 0 0 15,3 0 0-15,4-6 0 0,-4 6 0 16,3 0 0-16,5 0 0 0,-5 0 0 0,5-4 0 0,-1-2 0 16,0 6 0-16,0-6 0 0,4 3 8 0,-4 3-8 15,4 0 0-15,-4-6 0 0,-3 6 0 16,3-4 0-16,-3-2 0 0,3 6 0 16,-3 0 0-16,-1 0 0 0,1-3 0 0,0-3 0 0,3 6 0 15,-3 0 0-15,-1-3 0 0,5 3 0 0,-5 0 0 0,1-7 0 16,0 7 0-16,3 0 0 0,-3 0 0 0,3 0 0 15,-3 0 0-15,-1 0 0 0,1 0 0 0,0 0 0 16,-1 0 0-16,1 0 0 0,0-3 0 0,-1-3 0 16,5 6 0-16,-5-3 0 0,1-4 8 0,0 7-8 15,3-6 0-15,0 3 0 0,0 3 0 0,-3 0 0 0,3-6 0 16,1 6 0-16,-5 0 0 0,1 0 0 0,-4 0 0 0,4 0 0 16,-1 0 0-16,-2 0 0 0,-1 0 0 0,4 0 0 15,-8 0 0-15,4 0 0 0,-3 0 0 0,0 0 0 16,-1 0 0-16,1 0 0 0,0 0 0 0,-1 0 10 15,-3 0-10-15,0 0 10 0,4 0-10 0,0 0 0 16,-1 0 0-16,-3 0-11 0,1 0 11 0,-1 0 0 16,0 0 0-16,0 0 0 0,0 0 0 0,-3 0 0 15,-1 0 0-15,-3 0 0 0,-7 0 0 0,11 6 0 16,3-6 0-16,0 0 0 0,-3 0 0 16,-1 0 0-16,-3 3 0 0,4-3 0 0,3 6 0 15,-4-6 0-15,-2 7 0 0,-1-7 0 0,3 3 0 0,-3-3 0 16,-7 0 0-16,11 0 0 0,-4 0 0 0,0 0 0 15,-7 0 0-15,7 0 0 0,-7 0 0 0,7 0 0 16,-7 0 0-16,11 0 8 0,-11 0-8 0,7 0 0 0,0 0 0 0,-7 0 8 16,7 0-8-16,-7 0 0 0,10 0 0 0,-3 0 0 15,-7 0 0-15,0 0 0 0,7-3 0 0,1 3 0 16,-8 0 0-16,10 3 0 0,-10-3 0 0,0 0 0 16,7 0 0-16,-7 0 0 0,0 0 0 0,0 0-8 15,0 0 8-15,0 0 0 0,7 0 0 0,-7 0 0 16,0 0 9-16,0 0-9 0,7 6 12 0,-7-6-12 15,0 0 0-15,0 0 0 0,4-6 0 0,3 6 0 16,-7 0 8-16,3-3-8 0,4-4 0 0,-3 1 0 16,0 3 0-16,-4 3 0 0,0 0 0 0,7-6 0 15,-4-4 8-15,4 7-8 0,-3-6 0 0,-1 3 0 16,-3-10 0-16,4 6 10 0,-1 1-10 0,-3 0 8 16,4-1 10-16,-4-2 2 0,0-1 0 0,0 4 0 15,0-4-20-15,0-2-11 0,0-1 2 0,0 3 0 16,7-5 18-16,-7 2 4 0,0-3 1 0,0 0 0 15,0 0 0-15,0-3 0 0,0 0 0 0,0-3 0 0,-4 7-2 0,4-7 0 16,-3-4 0-16,3 1 0 0,-4-3-12 0,4-1 0 16,0-2 0-16,0-7 0 0,0 3 0 0,-3 1-8 15,3-4 8-15,0 3-10 0,0 4 10 0,0 3 0 16,-4-1 0-16,4 4 0 0,-3 0 0 0,3 3 9 16,-4 0-9-16,-3 6 10 0,4-9-10 0,-1 9 0 15,1 0 0-15,-1-3 0 0,-3 3 0 0,3 0 0 0,1 1 0 0,-1-1 0 16,-3-6 0-16,4 6 0 0,-1 0 0 15,4-6 0-15,-3 9 0 0,-1-3 0 0,4-3 0 0,4 1 0 16,-4-1 0-16,3-4 0 0,1 11 0 0,-1-7 0 16,1-3 0-16,3 6 0 15,-4-6-12-15,4 9 12 0,-3-3-9 0,3 1 9 0,-3 2 0 16,-1 3 0-16,4-2-8 0,-7 2 8 16,4-3 0-16,-1 7 0 0,-3-7 0 0,0 7 0 0,0-7 0 15,0 7 0-15,0-1 0 0,0-2 0 0,0-4 0 0,0 7 0 16,4-1 0-16,-4-5 0 0,3 5 0 15,-3 1 0-15,4 0 0 0,-1-7 0 0,-3 6 0 0,4 1 0 16,-1 0 0-16,1-4 0 0,-4-3 0 0,3 10 0 16,-3-3 0-16,0-1-8 0,0-2 8 0,0-1 0 15,0 4 0-15,0 6 0 0,0-4 0 0,0 4 0 0,-3-3-9 16,3 6 9-16,-4-9 0 0,4 9-9 0,0 0 9 16,-3 0 0-16,-4-4 0 0,7 4-8 0,-7-6 8 0,7 6 0 15,-4-3 0-15,4 3 0 0,-3-6 0 0,3 6 0 16,-4-10 0-16,4 10 0 0,-3-6 0 15,3 6 0-15,0 0 0 0,0 0 0 0,-4-9 0 0,1 9 0 16,3 0 0-16,0-10 0 0,-4 7 0 0,4 3 0 16,-3-6 0-16,3 3 0 0,-4-4 0 0,4 7 0 15,0 0 0-15,-4 0 0 0,-3-9 0 16,4 9 0-16,-1-6 0 0,1 3 0 0,3 3 0 16,-4 0 0-16,-3-7 0 0,7 7-8 0,0 0 8 0,0 0 0 15,-3-3 0-15,3 3 0 0,0 0 0 0,-4-6 0 16,4 3 0-16,0 3 0 0,-3-6 0 0,3 6 0 15,0 0 0-15,-4-4-8 0,1-2 8 0,3 6 0 16,0-3 0-16,-4-3 0 0,4 6 0 0,0 0 0 0,-3 0 0 0,3 0 0 16,0-10 0-16,0 10 0 0,0 0 0 0,0 0 0 15,-4 0 0-15,4 0-8 0,0 0 8 0,0 0 0 16,-4 0 0-16,4 0-8 0,0 0 8 0,-7 0 0 16,4 0 0-16,3 0 0 0,0 0 0 0,-7 0 0 15,0 0 0-15,0 0 0 0,0 0 0 0,0 0 0 16,0 0 0-16,0 0 0 0,-4 0 0 0,0 0 0 15,1-6 0-15,-1 6 0 0,-3-3 0 0,-4 3 0 16,1 0 0-16,3 0 8 0,0 0-8 0,-1 0 0 16,-6 3 0-16,4-3 0 0,-1 6 0 0,-3-6 8 15,0 0-8-15,3 0 0 0,0 0 0 0,1 0 0 16,-1 0 0-16,0 0 0 0,-3 0 0 0,7 0 0 16,-3 0 0-16,-1 0 0 0,0 0 0 0,1 0 0 15,-1 0 0-15,0 0 0 0,1 0 0 0,-4 0 0 16,-4 0 0-16,4 0 0 0,0 0 0 0,-4-6 0 15,-3 6 0-15,3 0 0 0,0 0 0 0,1 0 0 0,-1 6 0 0,0-6 0 16,-3 0 0-16,3 0 0 0,-3 3 0 0,0 4 0 16,0-1 0-16,-4-3 0 0,4 3 0 0,-4-2 0 15,0 5 0-15,-3-3 0 0,7-3 0 0,-8 4 0 16,-2-4 0-16,2 3 0 0,4-3 0 0,1 3 0 16,-1 1 0-16,0-4 0 0,4 3 0 0,0-3 0 15,-4-3 0-15,4 0 0 0,0 10 0 0,-1-10 0 16,1 6 0-16,3-3 0 0,-3-3 0 0,0 0 0 0,-4 6 0 0,1-6 0 15,6 4 0-15,-3 2 0 16,-1-6 0-16,-2 0 0 0,2 6 0 0,1-3 0 16,0-3 0-16,-4 0 0 0,4 6 0 0,3-2 0 0,-3-4 0 15,3 6 0-15,-3-6 0 0,3 3 0 16,1-3 0-16,3 0 0 0,-4 0 0 0,0 0 0 16,4 6 0-16,-4-6 0 0,8 0 0 0,-4 0 0 15,6 0 0-15,-2 0 8 0,3 0-8 0,-4-6 0 0,7 6 0 0,-3 0 0 16,0-3 0-16,0 3 0 15,0 0 0-15,3-6 0 0,-3 6 0 0,4 0 0 0,-4 0 0 0,3 0 0 16,0 0 0-16,1-4 0 0,3 4 0 0,-4-6 0 16,4 6 0-16,0 0 0 0,0-3 0 0,4-3 0 15,3 6 0-15,0 0 0 0,0 0 0 0,0 0 0 16,-8 0 0-16,8 0 0 0,0 0 0 0,0 0 0 16,0 0 0-16,0 0 0 0,0 0 0 0,0 0 0 15,0 0 0-15,0 0 0 0,0 0 0 0,0 0 0 0,0 0 0 16,0 0 0-16,0 0 0 0,0 0 0 0,0 0 0 0,0 0 0 15,-3 0 0-15,3 0 0 0,0 0 0 0,0 0 0 16,0 0 0-16,0 0 0 0,0 0 0 16,0 0 0-16,0 0 0 0,0 0 0 15,0 0 0-15,0 0 0 0,0 0 0 0,0 0 0 0,0 0 0 16,0 0-8-16,0 0 8 0,0 0 0 16,0 0-11-16,0 0 11 0,0 0-13 0,0 0 5 15,0 0-80-15,0 0-15 0,0 0-3 0,0 0-1 16,7 9-73-16,-3-3-14 0,-1 4-3 0</inkml:trace>
  <inkml:trace contextRef="#ctx0" brushRef="#br0" timeOffset="61753.68">17699 5401 403 0,'0'0'17'0,"0"0"5"15,0 0-22-15,0 0 0 0,0 0 0 0,0 0 0 16,0 0 218-16,0 0 39 0,0 0 8 0,0 0 2 15,0 0-169-15,0 0-34 0,0 0-6 0,0 0-2 16,0 0-32-16,0 0-6 0,0 0-2 0,0 0 0 16,0 0 37-16,0 0 7 0,10-6 2 0,-10 6 0 15,0 0 20-15,0 0 4 0,0 0 1 0,0 0 0 16,0 0-3-16,0 0-1 0,0 0 0 0,0 0 0 16,0 0-31-16,0 0-7 0,0 0-1 0,0 0 0 0,0 0-32 0,0 0-12 15,0 0 9-15,0 0-9 0,0 0 0 0,0 0 0 16,4 9 0-16,-4-9 0 0,0 0 0 0,0 0 0 15,0 9 8-15,0-2-8 0,0 2 8 0,0-9 0 16,0 10 0-16,-4-1 0 0,1 0 0 0,-1 1-8 16,4-4 12-16,0-3-4 0,-3 7-8 0,3-4 0 15,0-6 0-15,0 9 0 0,0 1 8 0,3-1-8 16,-3 0 8-16,4 1-8 0,-1 2 11 0,-3-2-3 16,4-1-8-16,3 4 12 0,-3-7 4 0,-4 3 0 15,3 1 0-15,1-1 0 0,-4 1-3 0,0-1 0 0,3-3 0 0,-3 4 0 16,0-1-5-16,0 1 0 0,4-1-8 0,-4 0 12 15,0-2-12-15,0 2 11 0,0-6-11 16,0 13 10-16,-4-7 7 0,4 1 2 0,0-1 0 16,0 1 0-16,0 5-19 0,4-5 0 0,-4-1 0 15,3 0 0-15,1 7 0 0,-1-6 0 16,1 5 0-16,-1-2 0 0,4-4 0 0,-3 1 0 0,-1-1 0 0,1 4 0 16,3-4 0-16,-3 0 0 0,-4 1 0 0,3-1 0 15,-3 1 10-15,0-1-10 0,0 0 8 0,0 7-8 16,-3-7 0-16,3 1 8 0,-4 6-8 0,0-4 0 15,1 4 0-15,3-4 0 0,0-2 0 0,-4 5 0 16,4-5 0-16,0-1 0 0,0 1 0 0,0 5 0 0,4-5 0 16,-4 5 0-16,3-5 8 0,1 2-8 0,-4-2 0 15,0 5 0-15,4-5 0 0,-4 5 0 0,0-5 0 0,0 6 0 16,0-4 0-16,0-2 0 0,0 5 0 0,-4-2 0 16,4 2 0-16,0-5 0 15,0 6 0-15,0-4 8 0,0 1-8 0,0-1 0 0,4-2 0 0,-4 5 0 16,0-5 0-16,0 5 0 0,3-5 0 0,-3 2 0 15,0-2 8-15,0-1-8 0,0 7 0 16,0-7 0-16,0 1 0 0,-3-1 0 0,3 7 0 16,0-7 0-16,0 0 8 0,0 1-8 0,-4-1 0 0,4 1 0 15,0-4 0-15,0 3 0 0,0 1 0 0,-4-1 0 16,4-3 0-16,0 4 0 0,0-7 0 0,4 6 0 16,-4-2 8-16,0 2-8 0,0 1 0 0,0-1 0 15,-4-3 0-15,4 4 0 0,-3-1 0 0,3-6 8 0,0 10-8 0,0-10 0 16,0 6 0-16,-4 1 0 0,4-1 0 0,0-3 0 15,0-6 0-15,0 10 0 0,0-1 0 0,0 1 0 16,0-10 0-16,0 6 0 0,4 3 8 0,-4-6-8 16,0-3 0-16,-4 10 0 0,4-1 0 0,0-3 0 15,0-6 0-15,0 10 0 0,-3-1 0 0,-1-2 0 16,4 2 0-16,-3 0 0 0,3-6 8 0,-4 7-8 16,1-4 0-16,3 4 0 0,0-10 0 0,0 9 0 15,-4 0 0-15,4-9 0 0,0 0 0 0,0 10 0 16,0-4 0-16,0-6 0 0,0 0 0 0,0 0 0 15,0 9 0-15,0-9 0 0,0 10 8 0,0-10-8 16,0 0 0-16,0 6 0 0,-3-3 0 0,3-3 0 16,0 0 0-16,0 10 0 0,0-10 8 0,-4 6-8 15,4-6 0-15,0 0 0 0,0 0 0 0,0 0 0 16,0 0 0-16,0 0 0 0,0 0 0 0,0 0 0 16,0 0 9-16,0 0-9 0,0 0 10 0,0 0-10 0,0 0 0 15,0 0 0-15,-7-6 0 0,4 6 0 0,-1-10 0 0,1 7 0 16,-1-6 0-16,1-4 0 0,-1 10 0 0,0-6 0 15,1-1 0-15,-1 1 0 0,-3-7 0 0,0 7 0 16,4-7 0-16,-4 7 0 0,3-1 0 0,-3-2 0 16,0-4 0-16,4 7 0 0,-1-7 0 0,0 7 0 15,-3-10 0-15,4 9 0 0,-1-5 0 0,1 5 0 16,-1-2 0-16,1-1 0 0,-1 4 0 0,1-4 0 16,-1 4 0-16,1-1 0 0,-4 4 0 0,7-3 0 15,0 9 0-15,-4 0 0 0,1-7 0 0,3 7-8 0,0 0-1 0,0 0 0 16,0 0 9-16,0 0 0 15,0 0 0-15,0 0-8 0,0 0 8 0,0 0-10 16,0 0 10-16,7 7-10 0,0-4 10 0,0 3-10 0,0 4 10 16,0-1-10-16,-4-3 10 0,4 4 0 15,0-7-9-15,-3 3 9 0,3 3 0 0,-3 1 0 16,3-1 0-16,-4 1 0 0,1-1 0 0,3 7 0 0,-4-7 0 0,4 1 0 16,-3 5 0-16,-1-5 0 0,4-1 0 0,1 0 0 15,-1 1 0-15,0-1 0 0,-4 1-9 0,4-4 9 16,0 3 0-16,0-6 0 0,-3 4 0 0,-1 2 0 15,4 1 0-15,-7-10 0 0,7 6 0 0,-7-6 0 16,8 3 0-16,-1 6 0 0,-7-9 0 0,7 7 0 16,-7-7 0-16,7 3 0 0,-7-3 0 0,10 0 0 0,-10 0 10 15,7-3-10-15,0-4 10 0,0 4-10 16,-3-3 11-16,3-3-11 0,-3 9 12 0,3-10-12 0,-4 1 10 0,1 2-10 16,-1-5 8-16,1 3-8 0,-1-7 0 15,1 6 0-15,-1-5 0 0,-3 5 0 0,4 1 0 0,-1 0-12 16,1-1 0-16,-4 1 1 0,3-1-4 0,1 1-1 15,-4-1 0-15,0 4 0 0,0-3 6 0,0-1 1 16,3 4 0-16,-3 3 0 16,0-3-12-16,0-4-3 0,0 10 0 0,0-3 0 15,0-3-88-15,0-3-17 0,0-1-4 0,0 10-986 16</inkml:trace>
  <inkml:trace contextRef="#ctx0" brushRef="#br0" timeOffset="63421.71">18475 5410 576 0,'0'0'51'16,"0"0"-41"-16,0 0-10 0,0 0 0 15,0 0 119-15,0 0 21 0,4-6 5 0,-4 6 1 16,3-9-89-16,4-1-17 0,-7 10-4 0,0 0-1 0,0 0-7 0,0 0-2 16,0 0 0-16,0 0 0 0,0 0-8 15,0 0-2-15,0 0 0 0,0 0 0 0,0 0 12 0,0 0 3 16,0 0 0-16,0 7 0 15,0-4 9-15,0 6 1 0,-3 0 1 0,3-2 0 0,3 2-3 16,-3 7-1-16,0-4 0 0,0-2 0 0,0-1-2 0,0 7-1 16,0-7 0-16,0 7 0 15,0-4-11-15,0 4-1 0,0-6-1 0,0 5 0 0,0-2 1 0,4-4 0 16,-4 7 0-16,3 0 0 0,-3-4-5 0,-3 7-1 16,3-3 0-16,0 9 0 0,0-7-4 0,3 11-1 15,-6-4 0-15,3 3 0 0,0 0-3 0,0-3-1 16,0 4 0-16,0 5 0 0,-4-9 7 0,4 3 1 15,-3-3 0-15,-1 1 0 0,4-5-16 0,-3 5 11 0,3-8-11 0,0 7 10 16,3-6 2-16,-3 0 1 0,0 0 0 0,4 0 0 16,-1 3 7-16,-3 0 2 0,0-7 0 0,0 10 0 15,0-6-1-15,4 0 0 0,-4-3 0 0,0-4 0 16,0 4-9-16,0 3-1 0,0-10-1 0,0 7 0 16,0-4-10-16,0 4 0 15,-4 3 0-15,1-3 0 0,-1-7 0 0,4 10 12 0,-3-10 0 0,3 7 0 16,-4-4 0-16,4 4 1 0,-4-7 0 0,4 7 0 15,-3-3-4-15,3 2-1 0,0-5 0 16,0 5 0-16,0-5-8 0,0-1 0 0,0 1 0 0,0-1 8 16,0 1-8-16,0-1 0 0,0-3 0 0,0 4 8 15,0-7 0-15,0-3 0 0,0 9 0 0,0-3 0 16,0-6 5-16,-4 10 1 0,4-1 0 0,0 1 0 16,0-10-14-16,0 6 0 0,0 3 0 0,0-9 0 15,0 0 0-15,0 3 12 0,-3 7 0 0,3-4 0 0,0-6-12 0,0 10-8 16,0-1 8-16,-4-3-13 0,4-6 13 0,0 10 0 15,0-7 0-15,0 3 10 0,0-6-10 0,-3 9 0 16,-1-2 0-16,1-4-11 0,-1 6 11 0,4 1 0 16,0-10 0-16,-3 6 0 0,-1-3 0 0,4-3 0 15,0 0 8-15,0 0-8 0,0 0 0 0,0 0 0 16,0 0 0-16,-3 9 0 0,3-9 0 0,-4 7 0 16,4-7 0-16,0 0 8 0,0 0-8 15,0 0 8-15,0 0-8 0,0 0 8 0,0 0-8 0,0 0 8 16,0 0-8-16,0 0 8 0,-3 0-8 0,3 0 0 0,0 0 8 15,-7 9-8-15,3-9 11 0,4 0-3 16,0 0 0-16,0 0 0 0,0 0-8 0,0 0 8 16,0 0-8-16,0 0 8 0,0 0-8 0,0 0 0 15,0 0 9-15,0 0-9 0,0 0 11 0,0 0-3 16,0 0 0-16,0 0 0 0,-4-6 12 0,1 3 1 0,-1-4 1 0,1 4 0 16,-1-6-22-16,1 0 0 0,-4 2-12 0,3-2 4 15,1-1 8-15,-4-5 0 0,3 5 10 0,-3-2-10 16,4-4 15-16,-4 0-3 0,3 4-1 0,0-4 0 15,-3-3-11-15,7 10 0 0,-7-7 0 0,4 4 0 16,3-4 0-16,-4 7 0 0,4 2 0 0,0-2 0 16,-3 9 0-16,3 0-9 0,0-9 9 0,0 9-13 15,0 0 13-15,0 0 0 0,0 0 0 0,0 0 0 16,0 0 0-16,0 0 0 0,0 0 0 0,0 0 0 31,0 0-28-31,0 0 0 0,0 0 0 0,0 0 0 0,3 9 20 0,1 0 8 0,-4-2 0 0,3 2-9 16,1 1 1-16,-1-1 0 0,1 0 0 0,-1 7 0 0,-3-7 8 0,4 1 0 15,0 5 0-15,-1-2 0 16,-3-4 0-16,4 7 0 0,3-6 0 0,-4-1 0 16,1 7 0-16,3-7 0 0,0 0 0 0,0 1 0 15,-4-1 0-15,4 1 0 0,-3-4 0 0,3-3 0 0,0 6 0 0,-7-9 0 16,7 0 8-16,4 7-8 0,-11-7 8 0,7 0-8 16,0 3 8-16,3-3-8 0,-3 0 0 0,1 0 0 15,-8 0 0-15,10 0 0 0,-3 0 0 0,0 0 0 16,4-3 0-16,-8 3 0 0,-3 0 28 0,7-7 4 15,0 7 0-15,0-9 1 0,1 9-33 0,-8 0 0 0,3-9 0 0,1 6 0 32,3-4-20-32,0-2-10 0,-7 6-2 0,7-4-1 15,0-2-1-15,0 0 0 0,-4-1 0 0,4-5 0 16,1 5-12-16,2-6-2 0,-3 4-1 0,4-4 0 16,-4-3-10-16,0 4-1 0,-4 2-1 0,4-2 0 15,-3-1-119-15,-1 6-23 0,1-18-5 0,0 0 0 0</inkml:trace>
  <inkml:trace contextRef="#ctx0" brushRef="#br0" timeOffset="65048.07">18852 5445 1378 0,'0'0'30'0,"0"0"6"0,0 0 2 0,0 0 2 0,0 0-32 0,0 0-8 16,0 0 0-16,0 0 0 0,0 0 11 0,0 0 1 16,0 0 0-16,-3 3 0 0,3-3 22 0,0 0 5 15,0 0 1-15,0 0 0 0,0 0-24 0,-4 6-4 16,4-6 0-16,0 13-1 0,4-13-1 0,-1 9 0 0,1 1 0 0,0 2 0 16,-4-12 15-16,3 10 3 0,1-1 1 0,-1 0 0 15,-3 1 5-15,4-1 1 0,-4 1 0 0,3-1 0 16,-3 0-11-16,4 7-1 0,-1-7-1 0,1 10 0 15,-1-3-8-15,1-3-2 0,-1 12 0 0,1-7 0 16,-1 1 1-16,1 6 0 0,-1-6 0 0,4 6 0 16,-3 3 11-16,3-9 1 0,0 6 1 0,-3 4 0 15,3-4 6-15,-4 0 0 0,1-6 1 0,-1 6 0 16,1-7-33-16,-1 1 0 0,1 6 0 0,-1-3 0 16,-3 0 0-16,4 0 10 0,-1-3 0 15,-3 6 0-15,4-6 1 0,0 6 0 0,-1-6 0 0,1 6 0 16,-1-6 5-16,1 6 0 0,-1-6 1 0,1-1 0 0,-1 1 11 15,1 0 1-15,-1 3 1 0,-3-3 0 16,4 0-30-16,-4-1 8 0,0 1-8 0,0-3 0 16,0 3 0-16,0 0 0 0,0-4 0 0,0-2 0 15,0 2 0-15,0 4 11 0,0-9-11 0,0 5 10 0,3-5-2 0,-3-1-8 16,0 1 12-16,4-1-4 0,-1 0 5 0,4 1 1 16,-3-4 0-16,-1 4 0 0,-3-1-6 0,4 0 0 15,0-2-8-15,-1-4 12 0,1 6-12 0,-1-3 8 16,-3 4-8-16,0-1 0 0,4-3 0 0,-1 4 8 15,-6-1-8-15,3-6 0 0,0 7 0 0,0-4 0 16,-4 4-12-16,-3-1 12 0,7-9 0 0,0 0-8 16,0 6 8-16,0-3 0 0,-3 7 0 0,3-10 0 0,0 6 0 0,0-6 0 15,0 0 28-15,0 9 4 0,0-9 0 0,0 0 0 16,0 0-32-16,0 0 0 0,0 0 0 0,0 0 0 16,0 0 0-16,0 7 0 15,0-7 0-15,-4 3 0 0,4-3 0 0,0 0 0 0,-4 9 0 0,4 1 0 16,0-10 0-16,0 0 0 15,0 0 0-15,0 0 0 0,0 0 0 0,-3 6 0 16,3-6 0-16,0 0 0 0,0 0 12 0,0 0-3 0,0 0-1 0,0 0 0 16,0 0-8-16,0 0 0 0,0 0 0 0,0 0 0 15,0 0 0-15,0 0 0 0,0 0 0 0,0 0 0 16,-7 0 0-16,7 0 0 0,0 0 0 0,0 0 0 16,0 0 0-16,0 0 0 0,0 0 0 0,-7 0 0 15,7 0 0-15,0 0 0 0,0 0 0 0,0 0 0 16,0 0 0-16,0 0 0 0,0 0 0 0,0 0 8 0,0 0-8 0,0 0 0 15,-7-6 0-15,7 6 8 0,0 0-8 0,0 0 0 16,0 0-12-16,0 0 12 0,0 0 0 0,0 0 0 16,0 0 0-16,0 0 0 0,0 0 0 0,0 0 0 15,0 0 0-15,0 0-11 0,0 0 11 0,0 0 0 16,0 0 0-16,0 0 0 0,0 0 0 0,0 0 0 16,0 0 0-16,0 0 0 0,3-10 0 15,-3 10 0-15,0 0 0 0,0 0 0 16,4-3 0-16,-4 3 0 0,0 0 0 0,0 0 0 0,0 0 0 0,0 0 0 15,3-6 0-15,-3 6 0 0,0 0 0 0,0 0 0 16,0 0 0-16,0 0 0 0,0 0 0 0,0 0 0 16,0 0 0-16,0 0 0 0,0 0 0 0,0 0 0 15,0 0 0-15,0 0 0 0,0 0 0 0,0 0-8 16,0 0 8-16,0 0-8 0,0 0 8 0,0 0 0 0,0 0 8 0,0 0-8 16,0 0 0-16,0 0 0 0,0 0 0 15,0 0 0-15,-3 6 0 0,3-6 0 0,0 0 0 0,-7 3 0 16,7-3 0-16,-4 7 0 0,4-7 8 0,0 0-8 15,0 0 0-15,0 0 0 0,0 0 0 0,0 0 8 16,-7 3-8-16,7-3 0 0,-7 0 0 0,7 0-8 16,0 0 8-16,-7 0 0 0,0 0 0 0,0 0 8 15,7 0-8-15,-7-3 0 0,0-4 0 0,0 7-8 16,3-9 8-16,-3 9 9 0,4-10-1 0,-1 4-8 16,-3 3 0-16,4-6 0 0,-4-1 0 15,3 1 0-15,0-7 0 0,-3 7 0 0,4 2 0 0,-4-5 0 16,3 2 0-16,1 1 0 0,-4-7 0 0,3 7 0 15,-3 0 0-15,4-1 0 0,-4-5 0 0,3 5 0 16,1 4 0-16,-5-4 0 0,5 7 0 0,-1-3 0 16,1-3 0-16,-1 5 0 0,1-2 0 0,3 6 0 15,-4-9 0-15,4 6 0 0,0 3 0 0,0-7 0 0,0 7 0 0,0 0 0 16,0 0 0-16,0 0 0 0,0 0-12 0,0 0 3 16,0 0 1-16,0 0 0 15,0 0-20-15,0 10-3 0,0-1-1 0,4 1 0 0,-1-1 32 0,4 7 0 16,-3-7 0-16,-1 10 0 0,5-3-8 0,-1-4 8 15,0 4 0-15,-4-1-9 0,4-2 9 0,0 3 0 16,0 3 0-16,4-4 0 0,-8-2 0 0,4-4 0 16,1 4 0-16,-1-1 0 0,0-5 0 0,0 2 0 15,-4-6 0-15,4 6 8 0,0-2-8 0,4-4 0 0,-4 3 0 0,0 0 8 16,0-2-8-16,4-4 0 0,-4 0-11 0,0 0 11 16,-7 0 0-16,10 0 0 15,1 0 0-15,-4 0 0 0,0-10 24 0,4 10 8 16,-1 0 2-16,-3 0 0 0,0-6-34 0,-7 6 0 15,0 0 0-15,7-3 0 0,4-7 0 0,-4 4 0 16,-3-3 0-16,-1-1 0 0,4 1 0 0,4 6 0 0,-8-10 0 0,4 4 0 16,0-1 13-16,0 1-4 0,0-4-1 0,1-2 0 15,-1-1-8-15,-4 7-11 0,4-4 3 0,0-3 0 16,-3 7-11-16,-1 3-1 0,1-4-1 0,-4 1 0 31,0 0-11-31,0-1-3 0,-4 4 0 0,4 3 0 0,-3-4-165 0,-1 4-32 0,1-3-8 16</inkml:trace>
  <inkml:trace contextRef="#ctx0" brushRef="#br0" timeOffset="66298.16">19406 5454 1188 0,'0'0'26'0,"0"0"6"0,11-6 0 0,-8-3 1 0,1 9-33 0,3-10 0 0,-3 4 0 0,3 3 0 16,-7 3 46-16,0 0 2 0,0 0 1 0,0 0 0 16,0 0 6-16,0 0 1 0,0 0 0 15,0 0 0-15,0 0-24 0,7 3-4 0,-7-3 0 0,0 0-1 16,0 0 2-16,3 6 1 0,1 4 0 0,3-1 0 15,-7 0-10-15,3 1-1 0,4-4-1 0,-3 3 0 16,3 1-2-16,0-1-1 0,0 1 0 0,0 5 0 16,4-5 5-16,-4-1 2 0,3 7 0 0,-3-4 0 15,0 7 4-15,4 3 1 0,-4-3 0 0,0 0 0 0,0 9 0 16,-3-3 0-16,-1 0 0 0,-3 3 0 0,0-3-3 0,0 4 0 16,0-1 0-16,0 10 0 0,0-7-24 0,-3 0 8 15,3 4-8-15,0-7 0 0,-4 6 0 16,1 1-20-16,3-7 3 0,0 7 1 0,7-1 25 0,-4-6 6 15,-3 7 1-15,0-7 0 0,0 0-16 0,0 4 0 16,0-4 0-16,-3-3 0 0,3-3 56 0,-4 3 6 16,4 0 1-16,-3-3 0 0,3 0-22 0,-4-9-4 15,4 5-1-15,4-2 0 0,-4-7 0 0,0 7 0 0,3-3 0 16,1-4 0-16,-4 4-28 0,0-1-8 16,0-2 0-16,3-1 0 0,-3 0 0 0,4-2 0 15,-8 2 0-15,4 7 0 0,4-7 0 0,-1 1 0 16,-3-1 0-16,-3 0 0 0,-1 1 0 0,1-1 0 15,3-3 8-15,-7 4-8 0,3-7 0 0,4 6 0 16,-3-2 0-16,3-7 8 0,-4 9-8 0,1 1 0 0,3-10 0 0,0 0 0 16,0 0 0-16,0 0 8 0,0 6 0 0,0-6 0 15,0 9-8-15,0-9 0 0,0 0-8 0,0 3 8 16,3 7 0-16,-3-10 0 0,0 0 9 0,0 6-9 16,0-6 0-16,4 9 0 0,-4-9 0 0,0 0 0 15,0 0 0-15,0 0 0 0,0 0 0 0,0 10 0 16,0-10 0-16,0 0 0 0,0 0 0 0,0 0 0 15,0 0 0-15,0 0 0 0,0 0 0 0,0 0 0 16,0 0 12-16,-4 0-12 0,4 0 12 0,-7 6-12 0,7-6 10 16,-7 0-10-16,0-6 8 0,0 6-8 0,3 0 0 0,-3-3 8 15,4-4-8-15,-4 7 0 0,-4-9 18 0,4 3-2 16,0 6 0-16,0-10 0 16,0 7 0-16,0-3 0 0,0 3 0 0,0-3 0 15,0 2-16-15,0-2 0 0,0-3 0 0,3 9 0 16,0-7 0-16,1-2 0 0,-1 6 0 0,1-3 0 15,-1 2 0-15,4-2 0 0,0 6 0 0,-3-9 0 0,-1-1 0 0,4 4 0 16,-3-3 0-16,3 6 0 0,-4-7 0 0,1 4 0 16,-1-3 0-16,4 5 0 0,-3-2 0 0,3 6 0 15,-4-9 0-15,4 9 0 0,0 0 0 0,0 0 0 16,0 0 0-16,0 0 0 16,0 0-22-16,0 0-8 0,0 0-2 0,0 0 0 0,0 0 32 0,0 0 0 15,0 0 0-15,11 3 0 0,-4 3 0 0,0 0 0 0,0-2 0 0,0 5 0 16,-4 0-14-16,5 1 3 0,-1 5 1 0,-4-5 0 15,1 5 10-15,-1-2 0 0,1 3 0 0,3 3 0 16,-4-4 0-16,-3-2 0 0,4 2 0 0,-1 1-8 16,1-6 8-16,-1-1 0 0,1 0 0 0,-1 1 8 15,1-1-8-15,-4-9 9 0,0 0-9 0,7 6 10 16,-7-6-2-16,0 0 0 0,0 0 0 0,0 0 0 16,4 4 16-16,3-4 2 0,-7 0 1 0,3 0 0 15,-3 0-16-15,7-4-3 0,0-2-8 0,0 6 12 16,-3-9-12-16,-4 9 0 0,7-7 0 0,-4-2 0 15,4 0 0-15,-3-1 0 0,0-2 0 0,-1-1 9 16,-3 4-9-16,4-1 8 0,-4 1-8 0,3 0 8 16,-6-1-8-16,3 4 0 0,3-4-10 0,1 1 10 15,-4 0-12-15,3-1 3 0,1 1 1 0,-1-1 0 16,-6 1-22-16,6 3-4 0,8-7-1 0,-1 4 0 16,1-7 5-16,0 7 1 0,-1-1 0 0,4 1 0 15,-3-7-100-15,-1 7-20 0,-3-1-4 0</inkml:trace>
  <inkml:trace contextRef="#ctx0" brushRef="#br1" timeOffset="89857.59">19583 5357 468 0,'0'0'20'0,"0"0"5"0,0 0-25 0,0 0 0 16,0 0 0-16,0 0 0 15,0 0 68-15,0 0 8 0,0 0 1 0,0 0 1 16,0 0-17-16,0 0-3 0,0 0-1 0,0 0 0 16,-7 3-34-16,7-3-7 0,-4 0-2 0,4 0 0 0,-7 6-14 0,0-2 0 15,-4 2 0-15,4-6-10 0,-3 6 30 0,-1-3 5 16,1-3 2-16,-1 0 0 0,4 7 10 0,-4-4 3 15,-3-3 0-15,4 6 0 16,-4-3 0-16,-1 3 1 0,1-3 0 0,-3 4 0 0,-1 2-26 0,4-6-6 16,-4 4-1-16,1 2 0 0,-4 0-8 0,-1 1 0 15,1-1 0-15,0-3 0 0,-7 4 0 0,3-1 0 16,4 1 0-16,-4-4-11 0,-3 3 3 0,3-6 0 16,-3 7 0-16,3-4 0 0,-3 4 8 0,4-1 0 15,-5 10 0-15,1-19 0 0,3 9 0 16,1 1 8-16,-1 2-8 0,0-2 0 0,4-1 0 0,0 0 0 15,3-5 0-15,1 5 0 0,-1-3 0 0,0 4 0 16,4-4 0-16,0-3 0 0,0 3 0 0,3-3 0 16,1 4 0-16,3-4 0 0,0-3 11 0,0 9-3 0,0-9 0 15,7 0 0-15,0 0-8 0,0 0 0 0,0 0 0 0,0 0 0 16,10 6 12-16,4-12 0 0,-3 6 0 0,3 0 0 16,0-3 0-16,0-3 0 0,4 6 0 0,-4-3 0 15,4-4-12-15,-1 7 0 0,4-9 0 0,1 6 0 16,-1-3 0-16,4-4 0 0,3 1 0 0,-4 3 0 15,8 2 0-15,-4-2 0 0,1-3 0 0,2 6 0 16,1-4 0-16,3-2 0 0,-6 3 0 0,2 2 0 16,1-2-15-16,-4 6 5 0,-3-9 1 0,3 9 0 15,-3 0 17-15,0-10 3 0,-4 10 1 0,4 0 0 0,-8 0-12 0,4 0 0 16,-3 0 0-16,0 0 0 0,-1 0 0 0,-3 10 0 16,0-10 0-16,1 0 0 15,-5 0-10-15,4 0-4 0,-3 0-1 0,-1 0 0 16,1 6 15-16,0-6-11 0,-4 0 11 0,3 0-10 0,-3 0 10 15,-7 0 0-15,0 0 8 0,0 0-8 16,0 0 0-16,11 0 0 0,-4 0 0 0,-7 0 0 0,0 0 0 0,0 0 0 16,11 3 0-16,-4-3 0 0,-7 0 0 0,0 0 8 15,0 0-8-15,7 6 0 0,-4 4 16 0,-3-10-2 16,0 0 0-16,0 9 0 0,0-2-14 0,-3-4 0 16,3-3 0-16,-4 6 0 0,4-6 0 0,0 0 0 15,0 0 0-15,-7 3 0 0,7-3 0 0,-7 6 12 16,0-2-1-16,3-4-1 0,-3 6 0 0,0-3 0 0,-3 3 0 0,3-6 0 15,0 6-10-15,-4-2 0 0,-3 5 0 0,3-3 8 16,1-3-8-16,-4 7 0 0,-8 5 0 0,5-5 0 31,-1 6-24-31,-3-4-6 0,0-2-2 0,0 5 0 0,-4 4 32 0,4-10 13 0,-4 7-1 0,4-3 0 16,-4 2 7-16,1 1 1 0,2-7 0 0,-6 4 0 16,3 3-20-16,4-7-16 0,-3 7 4 15,2-4 0-15,-2-5 12 0,3 8 16 0,-1-5-3 16,1 2-1-16,0-2-12 0,0-1-13 0,0 7 2 0,0-7 1 15,3 0 10-15,0 1 11 0,-3-1-3 0,7 7 0 16,-4-7-8-16,1 1 0 0,3-4 0 0,0 3 0 16,-1 1 0-16,5-1 0 0,-1-2 0 0,4-4 0 15,4 3 0-15,3-6 0 0,0 0 0 0,0 0 8 16,0 0-8-16,0 0 0 0,3 9 0 0,-3-9 0 0,7 4 0 16,0-4 0-16,4 0 0 0,-1 6 0 15,1-6 0-15,3 0 0 0,-3 0 0 0,3 0 0 16,4 0-21-16,-1 0-7 0,-3 0 0 0,7-6-1 0,-3 6 18 0,3 0 11 15,4-4-12-15,0 4 12 0,-1-6 0 0,5 6 0 16,6-9 0-16,0 6 0 0,-3-4 20 0,0 1 10 16,-1 3 2-16,1-3 1 0,0 2-15 0,-4-2-3 15,0 3-1-15,1-3 0 0,-5 6-14 0,4-3 0 16,1-4 0-16,-5 7 0 0,1 0 0 0,-4 0 0 16,0 0 0-16,1 0 0 0,-1 0 0 15,0 0 0-15,-3 0 0 0,-1 0 0 0,1 0 0 16,-4 7 0-16,4-7 0 0,-4 3 0 0,-4-3 0 0,4 0 0 15,-3 0 0-15,0 0 0 0,3 0 0 0,-4 0 9 16,-3 6-1-16,0-6 0 0,0 0-8 0,-7 0 0 16,7 3 0-16,-7-3 8 0,0 0 0 0,7 10 0 15,-3-4 0-15,-4-3 0 0,0 10-8 0,-4-10 0 0,4 6 0 0,-7 1 0 16,4-4 0-16,-8-3-14 0,4 6 5 0,0-2 1 16,-3-4 8-16,-1 3 0 0,-3 0 0 0,3-3 0 15,-3 4 0-15,4-4 8 0,-8 3-8 0,4-3 11 16,0 3-11-16,0-2 0 0,0-4 0 0,-1 9 8 15,-2-3-8-15,-4 1 0 0,3-4 0 0,-3 6 0 16,0-3 0-16,0 4 0 0,-1-7 0 0,-2 13 0 16,-1-7 0-16,-3 7 0 0,7-4 0 0,-4-2 0 15,0 5 0-15,-3-5 0 0,0-1 0 0,3 1 0 16,-3-1 0-16,0 7 0 0,-1-7 0 0,5 0 0 0,-1 1 0 16,4-1 0-16,-4 1 0 0,4-1 0 15,-4 7 0-15,4-7 8 0,0 1-8 0,3-1 0 16,-3 0 0-16,7-2 0 0,-4 2 0 0,4 0 0 15,0-2 0-15,0 2 0 0,3-6 0 0,1 7 0 16,-1-1 0-16,4 4 0 0,-3-1 0 0,-1-2 0 0,4 5 0 0,0-5 0 16,0 5-8-16,0-2 8 0,3-4 0 0,1 7 0 15,-1-7 0-15,4-2 0 0,4 2 0 0,-1-6 0 16,4 7 0-16,0-4 0 0,4-3 0 0,0-3 0 16,3 6 0-16,0-3 0 0,3-3 8 0,1 0-8 15,3 7 8-15,0-7-8 0,4 0 9 0,0 0-9 16,3 0 10-16,0 0-10 0,0 0 11 0,4-7-11 0,-4 14 12 15,4-7-12-15,0 0 0 0,0 0 0 0,-1 0-10 0,-2 0 10 32,-1 0-60-32,0 0-5 0,-3 0-1 0,3 0 0 0</inkml:trace>
  <inkml:trace contextRef="#ctx0" brushRef="#br0" timeOffset="96192.87">7916 8822 230 0,'0'0'20'16,"0"0"-20"-16,0 0 0 0,0 0 0 16,0 0 162-16,0 0 28 0,0 0 6 0,0 0 0 15,0 0-145-15,0 0-30 0,0 0-5 0,0 0-2 16,0 0 30-16,0 0 7 0,0 0 1 0,0 0 0 0,0 0 3 16,0 0 1-16,11 0 0 0,-11 0 0 0,0 0-26 0,0 0-5 15,3 0-1-15,-3 0 0 0,8-3-24 0,-8 3 0 16,0 0 0-16,7 0 0 15,3 0 0-15,-3-6 0 0,-7 6 0 0,0 0 0 0,7 0 0 0,0 0 0 16,4 0 0-16,-4-3 0 0,0 3 35 16,0 0 5-16,4-7 0 0,-1 7 1 0,-3 0 12 0,4 0 3 15,-4 0 0-15,4 0 0 16,-1-3-20-16,1 3-3 0,3 0-1 0,0-6 0 0,-4 6-4 0,5-6 0 16,-1 6-1-16,3-4 0 0,-3 4-27 0,1-6 0 15,2 6 8-15,-3 0-8 0,7 0 0 0,-10 0 0 16,7-3 0-16,-4 3-11 0,3 0 11 0,-6 3 0 15,7-3 8-15,-4 0-8 0,3 0 20 0,1 0 0 0,0 0 0 0,6 0 0 16,-9 0 7-16,6 0 1 0,-4 0 0 0,4 0 0 16,1-3-14-16,2 3-2 0,-6-6-1 0,0 6 0 15,6 0 1-15,-3 0 0 0,1 6 0 0,-1-3 0 16,0-3-12-16,0 0 0 0,-3 6 0 0,3-2 0 16,-3 2 0-16,-1 3 0 0,4-2 0 0,1-4 0 15,-5 3 0-15,4-3 0 16,1 3 0-16,-5-3-11 0,4 4 11 0,-3-7 0 0,3 0 10 0,-7 3-10 15,4-3 0-15,-4 6 0 0,0-6-8 16,0 0 8-16,4 0 0 0,-4 0 0 0,-3 0 0 0,3 0 0 16,-4 0 12-16,4 0-1 0,-7 0 0 0,4 0 0 15,-4 0-11-15,4 6 10 0,-1-6-10 0,-3 0 10 16,0 4-10-16,4-4 0 0,0 0 0 0,3 0 0 16,-4 0 0-16,1 0 0 0,-1 6 0 0,1-6 0 15,0-6-9-15,-1 6 9 0,1 0 0 0,-4 0 0 16,3 0 0-16,1 0 0 0,-4 0 0 0,4 0 0 0,3 0 0 0,-7 0 0 15,3-4 0-15,1-2 0 0,-4 6 0 0,4 0 0 16,-4 0 0-16,0 0 0 0,-7 0 0 0,10 0 0 16,1 0 0-16,-1 0 0 0,-10 0 8 0,11 0 0 15,0 0-8-15,-4 0 12 0,3 0-12 0,-3-6 0 16,0 3 0-16,0 3 0 0,4 0 0 0,-4 0-8 16,4-7 8-16,-4 7 0 0,-7 0 0 0,7-3 0 15,0-3 0-15,3 6 0 0,-3-3 0 0,0 3 0 16,1-6 0-16,-1 6 0 0,-7-10 0 0,7 10 0 15,-4-3 0-15,-3 3 0 0,0 0 0 0,0 0 9 16,0 0-9-16,0 0 8 0,7 0-8 0,-7 0 10 16,0 0-10-16,7-6 10 0,-7 6-10 0,7 0 0 15,-7 0 0-15,4-10 0 0,-1 10 8 0,1-6-8 16,-1 3 0-16,-3 3 8 0,4-6 0 0,-1-4 0 16,1 1 0-16,-4 6 0 0,0-3 8 0,0-4 0 0,0 4 1 0,4 3 0 15,-4-4 11-15,0-2 1 0,-4 6 1 0,4-3 0 16,-4 3-17-16,4-4-3 0,-7-2-1 0,4-1 0 15,-1 4-9-15,1-3 0 0,-4 6 9 0,3-4-9 16,-3-2 10-16,4 0-2 0,-4-1-8 0,3 1 12 16,1-7 4-16,-8 7 1 0,4-10 0 0,0 9 0 15,0-5-7-15,0 2-2 0,-4-3 0 0,1 7 0 16,-1-7 4-16,0 7 0 0,1 0 0 0,-4-1 0 16,3 1-12-16,1 3 0 0,-5 2 0 0,5-2 0 0,3 6 0 0,-4-9-12 15,1 9 4-15,-4-3 8 0,3 3-11 16,4 0 11-16,0 0-8 0,0 0 8 0,0 0 0 0,0 0 0 15,0 0 0-15,7 0 0 0,-7 3 0 0,7-3 0 16,0 0 0-16,0 0-8 0,0 0-9 0,-4 9-2 16,4-3 0-16,4 4 0 0,-1-1 3 15,1 1 0-15,3-4 0 0,-7 6 0 0,14-2-4 16,0 5-1-16,-7-5 0 0,7-1 0 0,-3 7 2 0,3-7 1 16,0 1 0-16,0-1 0 0,-3 1 18 0,3-1 0 15,-4 0 0-15,4 1 0 0,-3-4-19 0,7 4-3 16,-8-10-1-16,1 9 0 0,3-3 23 0,-4-3 0 15,5 7 0-15,-8-4 0 0,7-3 0 0,-4 3 0 0,1-2 0 16,-1 2 0-16,1 3 0 0,0 1 0 0,-1-4 0 0,-3-3 0 16,4 3 0-16,-8-3 0 0,4 4 0 0,-3 2 0 15,-4-9 0-15,4 10 0 0,-4-4 0 0,0 3 0 16,0 1 0-16,-4-7 0 0,0 6 11 0,4-3-11 16,-7 4 9-16,4-1-9 0,-1 1 8 0,1-1-8 15,-1 0 10-15,1-2-10 0,-1 2 12 0,1-3-12 16,-1 4 20-16,-3-7-2 0,4 6-1 0,-4 1 0 15,-1-1-8-15,5-3-1 0,-4 4-8 16,0-1 12-16,-4 1 2 0,4-1 0 0,0 7 0 0,0-7 0 16,4 7-14-16,-12-7 9 0,8 1-9 0,0 2 8 15,0-6-8-15,0 4 0 0,0-1 9 0,0 1-9 16,4 5 0-16,-8-5 0 0,4-7 0 0,0 9 8 16,3-2-8-16,1-1 0 0,-1 1 0 0,1-1 0 15,3 1-30-15,-4-1-4 0,1-3-1 0,3-6 0 16,-4 3-200-16,4 7-40 0,-3-1-8 0,3-9-1 0</inkml:trace>
  <inkml:trace contextRef="#ctx0" brushRef="#br0" timeOffset="97644.72">10086 8063 1177 0,'0'0'52'0,"0"0"11"0,0 0-51 0,0 0-12 15,0 0 0-15,0 0 0 0,0 0 44 0,0 0 7 16,0 0 1-16,0 0 0 0,0 0-24 0,0-9-5 16,0 9-1-16,0 0 0 0,0 0 35 0,0 0 7 15,3 0 2-15,-3 0 0 0,4-10 5 0,3 10 1 16,-7 0 0-16,7 0 0 0,-7 0 0 0,0 0 0 15,0 0 0-15,4 0 0 0,-4 0-13 0,0 0-3 16,0 0 0-16,0 0 0 0,7 7-20 0,-7-7-4 16,0 0 0-16,3 3-1 0,-3-3-14 0,4 9-2 15,-1-3-1-15,1-2 0 0,-4-4-5 0,0 9-1 16,7-3 0-16,-4 4 0 0,1-1 0 0,3 1-8 16,-4 5 12-16,5-5-4 0,-1 5-8 0,0-2 0 15,0 3 9-15,0 2-9 0,3 1 8 0,1 0-8 0,-4 6 8 0,0 0-8 16,0-3 19-16,4 9-1 0,-4-2 0 0,0-1 0 15,0 0-18-15,3 7-12 16,1-1 1-16,0 1 1 0,-8-7 10 0,4 6 0 0,11-5 8 0,-4-1-8 16,-3 6 11-16,3-6-3 0,0 7 0 0,0-7 0 15,0 7 0-15,-3-7-8 0,-8 3 12 0,8-3-4 16,3 1-8-16,-4-1 12 0,-6-3-12 0,-1 3 12 16,1-3-4-16,-1-6-8 0,1 0 12 0,-4 3-4 15,-4-3 1-15,8-7 0 0,3 4 0 0,-3 0 0 16,-8-4-1-16,4-2 0 0,7-1 0 0,0 7 0 0,-7-7 0 15,4 0-8-15,-1-2 12 0,1-4-4 16,6 6 11-16,-10-9 1 0,0 0 1 0,0 0 0 16,7 7-21-16,-3-7 0 0,-4 0 0 0,0 0 0 0,0 0 11 15,0 0-3-15,0 0 0 0,0 0 0 16,0 0 10-16,0 0 2 0,0 0 0 0,0 0 0 0,0 0-4 0,3-7-1 16,4 4 0-16,1-6 0 0,-5 2-5 0,1-2-1 15,-1 0 0-15,4-1 0 0,4 1-9 0,-8 3 0 16,1-7 0-16,3-3 8 0,3 1-8 0,-2 2 8 15,-8-3-8-15,3-2 8 0,1-1 0 0,3-6 0 16,0 0 0-16,-4-4 0 0,1 1 1 0,3 0 0 16,3-7 0-16,-3 7 0 0,-3-6-9 0,-1 6 0 15,8-7 0-15,0 1 0 0,-1-4 0 0,1-3 0 0,-1 4 9 0,1-1-9 16,3-3 0-16,-3 3 0 0,-4-5 0 0,0 8 0 16,3 4 0-16,-3-1 0 0,0 1 0 0,1 0 0 15,-1 9 0-15,3-3 0 0,-6 0 0 0,-1-1 0 16,-6 8 0-16,6-1 0 15,4 0 0-15,0-6 0 0,-10 6 0 0,3 0 0 0,7 4 0 16,-4-4 0-16,1 0 0 0,-1 3 0 0,1 4 0 16,0-4 0-16,-1 7-8 0,1-7 0 0,-4 7 0 0,3 5 0 31,4-2-30-31,-7 6-6 0,0 0 0 0,0 0-1 16,0 0-133-16,7 6-26 0,-3 7-6 0</inkml:trace>
  <inkml:trace contextRef="#ctx0" brushRef="#br0" timeOffset="98297.49">11028 8784 518 0,'-25'-6'23'0,"25"6"5"0,7 0-28 0,-7 0 0 0,0 0 0 0,0 0 0 16,0 0 195-16,0 0 33 0,0 0 8 0,0 0 0 16,-7 0-121-16,7 0-25 0,0 0-5 0,0 0-1 15,0 0-1-15,0 0-1 0,0 0 0 0,0 0 0 16,7 0 6-16,0 6 0 0,-7-6 1 0,4 10 0 0,10-1-27 0,-7 1-6 16,-7 5 0-16,3-5-1 0,5 9-46 0,-5-4-9 15,1 7 0-15,-4 3 0 0,0 0 0 0,0 4 0 16,3 5 0-16,-6 4 0 0,-8-4 8 0,4 4-8 15,7 3 12-15,-7-4-12 0,-7 1 0 0,3 3 0 16,1-4-10-16,3 1 10 0,0-4 0 0,-1 1 0 16,1-7 0-16,7 0 0 0,4-6 0 0,-1 0 8 15,-10-3 0-15,7-3 0 0,0-1-8 0,4-5 0 0,-8-1-12 16,4-6 12 0,0-3-96-16,0 0-11 0,0 0-2 0,0 0-1 15,-7-3-82-15,7-3-17 0,18-13-3 0,-7-6-1 0</inkml:trace>
  <inkml:trace contextRef="#ctx0" brushRef="#br0" timeOffset="98780.78">11335 9117 403 0,'0'0'17'0,"-4"6"5"15,-3-3-22-15,4 4 0 0,3-7 0 0,-7 0 0 16,0 9 285-16,-4-9 53 0,11 0 10 0,0 0 3 0,-7 9-263 0,0-2-53 16,0-4-11-16,0 3-1 0,7-6-10 0,-4 9-1 15,-6-5-1-15,6-4 0 0,4 0 25 0,-7 9 6 16,-7-3 1-16,7 1 0 0,-4-4 2 0,4 3 1 16,-3-3 0-16,-4 6 0 0,3-2-5 0,-3-4-1 15,3 6 0-15,1-2 0 0,-8 2-18 16,7 0-4-16,1-2-1 0,3-4 0 0,3 6-5 0,-3-3-2 15,-7-2 0-15,4 2 0 16,6-3-10-16,-3 3 0 0,-7-6 0 0,14 0 0 0,0 0 0 0,0 0 15 16,-7 10-4-16,7-10-1 0,0 0-10 0,3 6 0 15,-3-6 0-15,0 9 0 0,-3-6 0 0,3 7 0 16,3 6 0-16,-3-7 0 0,-3 0 0 0,-1 1 0 16,11 5-9-16,-3-5 9 0,-4 9 0 0,0-10 0 0,3 7 0 15,1-7 0-15,3 1 21 0,0-1 11 0,-3 0 3 0,6 1 0 16,4-10-12-16,0 9-3 0,-3-3 0 0,3-2 0 15,4-4-12-15,-1 0-8 0,1 6 8 0,0-3-8 16,-4 3 8-16,3 4-8 0,5-4 10 0,-1-3-10 16,-4 7 0-16,1-1-10 0,3 0 0 0,0 7 0 31,-3-7-39-31,-4 7-8 0,4-6-2 0,-1 2 0 16,1 4-104-16,-4 3-21 0,-7-4-4 0,7-2-664 0</inkml:trace>
  <inkml:trace contextRef="#ctx0" brushRef="#br0" timeOffset="100314.24">12266 8283 1447 0,'0'0'32'0,"0"0"6"0,0 0 2 0,0 0 0 0,0 0-32 0,7-7-8 0,-3 4 0 0,3-3 0 15,-4 0 61-15,4 3 11 0,-7 3 1 0,4-7 1 16,-4 7-48-16,0 0-10 0,3-3-1 0,-3 3-1 15,0 0-6-15,0 0-8 0,0 0 11 0,0 0-11 16,0 0 16-16,-7-6-4 0,0 6-1 0,0 0 0 16,0 0 1-16,4 0 1 0,-8 0 0 0,8 0 0 15,-5 0 2-15,-2 6 0 0,3-6 0 0,0 3 0 0,0-3 17 0,0 7 3 16,-4-7 1-16,4 3 0 0,0 3-5 0,-4-6-1 16,1 9 0-16,-1-9 0 0,1 10-4 0,-1-1-1 15,-3-2 0-15,7 2 0 16,-4-6-16-16,1 6-9 0,-1-2 10 0,1 8-10 15,-1-5 11-15,-3 2-11 0,0-2 12 0,3 2-12 16,-3 1 0-16,3 3 0 0,1-4 0 0,-1 4 0 0,1-7 11 0,3 10-11 16,0-10 10-16,3 7-10 0,1 3 12 0,-1-3-4 15,4-4-8-15,0 4 12 0,0-7-12 0,0 7 0 16,4-4 8-16,-1-2-8 0,1 6 0 0,-1-1 0 16,4-2 0-16,0 2 0 0,-3-5 0 0,6 6 0 15,1-7 0-15,0 0 0 0,-1 1 11 0,1-1-11 16,3 1 12-16,0-4-12 0,0-3 26 0,4 6-2 0,-1-9 0 0,1 7 0 15,0-4-2-15,-1-3-1 0,1 0 0 0,-4 0 0 16,4 6-21-16,-1-3 9 0,-3-3-9 0,0 6 0 16,1-2 0-16,-1 2 0 0,-4 3 0 0,1-9 0 15,-1 7-12-15,1-4-7 0,0-3-1 0,-1 6 0 32,1-3-23-32,-4-3-5 0,3 0 0 0,-3 0-1 15,4 0-12-15,-4 0-3 0,4 0 0 0,-4-3 0 16,0-3-85-16,3 6-18 0,-3-3-3 0,0-4-1 0</inkml:trace>
  <inkml:trace contextRef="#ctx0" brushRef="#br0" timeOffset="100720.16">11970 8508 518 0,'0'0'23'0,"0"0"5"0,0 0-28 16,-4 0 0-16,-3 0 0 0,7 0 0 0,0 0 249 0,0 0 45 15,0 0 9-15,0 0 1 0,-3 7-198 0,3-7-40 16,0 0-8-16,0 0-2 0,0 0-23 0,7 3-5 16,3-3 0-16,1 0-1 0,-1 0 1 0,1 6 1 15,0-6 0-15,3 0 0 0,0 3-2 0,3-3-1 0,1 7 0 0,-4-7 0 16,7 3-12-16,-3-3-2 0,3 0-1 0,-3 6 0 16,-1-3-11-16,1-3 0 0,0 6 0 0,-1-6 0 15,1 0-12-15,0 0-5 0,-1 0-1 0,4 0 0 31,-3 0-9-31,3 0-1 0,0-6-1 0,-3 6 0 0,3 0 4 0,0-3 1 0,-6-3 0 0,6 6 0 16,-4 0-25-16,1-3-5 0,0-4-1 0</inkml:trace>
  <inkml:trace contextRef="#ctx0" brushRef="#br0" timeOffset="101785.89">12936 7884 345 0,'0'0'31'0,"0"0"-31"15,0 0 0-15,0 0 0 16,0 0 284-16,0 0 50 0,0 0 10 0,0 0 3 16,0 0-207-16,0 0-40 0,0 0-9 0,-3 10-2 0,3-1-49 0,-4 1-11 15,-3-4-1-15,4 10-1 0,-1-7-27 0,1 4 8 16,-1-4-8-16,4 13 0 0,0-3 12 0,-3 0-4 16,6-1 0-16,-3 7 0 0,4-6 31 0,-1 6 5 15,1-3 2-15,-1 3 0 0,1 10-1 0,-1-7 0 16,-3 10 0-16,4 3 0 0,-4-4-13 0,0 7-4 15,-4 3 0-15,1-3 0 0,-1 6-8 0,-3-3-1 16,0-3-1-16,0 3 0 0,-3 3-18 0,2-6 10 0,1-6-10 0,0 6 8 16,0-7-8-16,4 4 0 0,3-9 9 0,-4 2-9 15,4-9 0-15,-3 0 0 0,3-6 0 0,0 0 0 32,0-10-20-32,0 1-4 0,0-1-2 0,0-9 0 15,0 0-158-15,0 0-32 0,0 0-7 0</inkml:trace>
  <inkml:trace contextRef="#ctx0" brushRef="#br0" timeOffset="102186.73">13152 7919 1666 0,'0'0'74'0,"0"0"15"0,0 0-71 0,0 0-18 16,-4 9 0-16,4 1 0 0,4-1 52 0,-4-3 6 16,0 7 2-16,3-4 0 0,-3 7-16 0,-3 9-4 15,3-6 0-15,3 6 0 0,1-3-40 16,-4 3 0-16,-4 3 0 0,1 7 0 0,-1-1 0 0,1 4 0 15,3 6 0-15,-4-7 8 0,0 7 12 0,1 0 1 16,3 6 1-16,-4-6 0 0,-3-3 26 0,4 3 6 16,-4 0 1-16,3 0 0 0,-3-7-15 0,4 7-2 15,-1 0-1-15,4 0 0 0,0-6-18 0,-3-4-4 0,-1 1-1 0,1-7 0 16,3 0-14-16,0 4 0 0,-4-10 0 0,0 3-10 31,4-7-18-31,-3 1-4 0,3-3-1 0,-4 0 0 16,-3-4-58-16,0-2-11 0,4 5-2 0,-4-5-531 0,0-1-105 0</inkml:trace>
  <inkml:trace contextRef="#ctx0" brushRef="#br0" timeOffset="102963.43">12876 7957 1688 0,'0'0'37'0,"0"-10"8"0,4 1 2 0,-4-1 0 0,3 1-38 0,-3 3-9 16,8 3 0-16,-5-7 0 0,1 4 26 0,3-4 3 16,0 1 1-16,0 6 0 0,3-3-30 0,-3-4 0 0,0 4 0 0,4 6 0 15,0-9 15-15,3 9-3 0,0-4-1 0,0-2 0 16,4 6 1-16,3-9 1 0,3 9 0 0,1-3 0 16,-4-4-1-16,0 4-1 15,4-3 0-15,3 6 0 0,1 0 9 0,-5 0 1 16,1 0 1-16,0 0 0 0,-4 9-9 0,4 1-1 15,-8 5-1-15,1-2 0 0,-4 9-3 0,0 0 0 0,0 3 0 0,-3 3 0 16,-1-3-8-16,1 3 0 0,-1-2 0 0,-6 2-11 16,3 0 11-16,-7-3 0 0,4 3 8 0,-4-3-8 15,0 4 0-15,0-4 0 0,-4 0 0 0,4-6 0 16,-3 6 0-16,-1-6 0 0,0-1 0 0,1 11 0 16,-1-11 21-16,-3 4 0 0,0-3 0 0,4 0 0 15,-8 0 7-15,1-4 0 0,-1-2 1 0,0-4 0 16,-3 7-21-16,4-7-8 0,-4-2 0 0,-4-4 0 0,0 6 0 0,1-9-18 15,-1 7 2-15,-3-7 1 0,-4 0-1 0,4 0-1 16,-4-7 0-16,1 7 0 0,-1 0 1 0,0 0 1 16,1 0 0-16,2 0 0 0,5-3 15 0,3 3 0 15,0 0-10-15,3 0 10 0,4 0 0 0,3 0 8 16,4 0 0-16,0 0 0 0,0 0 8 0,0 0 2 16,0 0 0-16,7 3 0 0,1 7 4 15,2-1 1-15,1-3 0 0,3 4 0 16,-4-1-11-16,4 1-1 0,1 5-1 0,-1-2 0 0,-4 3-10 0,1 2 0 15,3 1 9-15,0 6-9 0,0-6 22 0,4 6 0 16,-4 3 0-16,4-3 0 0,-4 4 16 0,7-1 3 16,-3 3 1-16,3-3 0 0,-4 7 8 0,4-7 2 15,-3 0 0-15,3-3 0 0,-3 4-36 0,3-4-6 16,-3 3-2-16,-1-9 0 0,-3 6-8 0,1-6 0 0,-1 6 0 0,-4-6 0 16,1-4 0-16,-4-2 0 0,0 3 10 0,0 2-10 15,-3-2 0-15,-1-3-19 0,-3-4 3 0,4 4 0 31,-4-1-27-31,3-3-5 0,-3-2 0 0,0-7-1 16,0 0-99-16,0 0-19 0,0 0-4 0,0 0-780 0</inkml:trace>
  <inkml:trace contextRef="#ctx0" brushRef="#br0" timeOffset="104883.7">13593 7988 313 0,'0'0'13'0,"0"0"4"16,0 0-17-16,0 0 0 0,0 0 0 0,0 0 0 16,0 0 67-16,0 0 9 0,0 0 3 0,0 0 0 0,0 0 22 0,0 0 5 15,0 0 1-15,0 0 0 16,0 0 5-16,0 0 2 0,0 0 0 0,0 0 0 16,10-6-24-16,-10 6-5 0,0 0-1 0,0 0 0 0,0 0-33 0,7 0-7 15,-7 0-2-15,0 0 0 16,0 0-13-16,7-7-2 0,0 4-1 0,-7 3 0 0,0 0 8 0,4-6 2 15,3-3 0-15,0 5 0 0,-7-2 13 0,0 6 3 16,0 0 1-16,7-9 0 0,-3-1-11 0,3 1-2 16,-4 0-1-16,4-1 0 0,-3 1-13 0,3-7-2 15,-4 7-1-15,1-7 0 0,-1 3-8 0,1-2-2 16,-1-4 0-16,1 3 0 0,-1 4 1 0,1-4 0 16,-1-3 0-16,5 4 0 0,-5-4-6 0,1 0 0 0,-1 0-8 0,1 3 12 15,-1-2-3-15,4 2-1 0,-7-3 0 0,4 10 0 16,-4-10 11-16,3 9 1 0,-3 4 1 0,0-3 0 15,4 6-21-15,-1-4 0 0,-3-2 0 0,0 9 0 16,0 0 0-16,0 0 0 0,0 0-9 0,0 0 9 16,0 0 0-16,0 0-11 0,0 0 11 0,7 9-8 15,0 1 8-15,-3-1-10 0,0 1 10 16,-1 5-10-16,1 1 10 0,-1-3-10 0,-3 5 10 16,4 7-10-16,-1-6-1 0,1 6 0 0,-1 0 0 0,-3-6 0 15,4 9 11-15,-1-2 0 0,4-1 0 0,-3-3 0 16,3-7 0-16,0 4 9 0,0 0-1 0,0-10-8 15,0 1 10-15,0 2-10 0,-3-9 8 0,3 4-8 16,-7-7 10-16,7 3-10 0,-7-3 12 0,10-10-12 16,-3 10 19-16,1-9-3 0,-1 0-1 0,0 2 0 0,0-2-15 15,0-4 0-15,-4-2 0 0,1-1 0 0,3-3 0 0,-7 7 0 16,3-10 0-16,1 3 0 0,-1 0 0 0,1 0 0 16,-4 0 0-16,3-6 0 0,1 7 0 0,0 2-16 15,-4-3 3-15,3 0 1 0,-3 4 12 0,4 2 0 16,-4-3 0-16,0 1 0 0,3 5 0 0,-3-2 0 15,0 5 0-15,0-2 0 0,4 0 0 0,-1 2-9 16,-3 4 9-16,4-3 0 0,-1 6 0 0,-3 0-8 16,4-10 8-16,-4 10 0 0,7-3 0 0,-4-3-10 15,-3 6 10-15,0 0 0 0,0 0 0 0,0 0-8 16,11 6 8-16,-8 4 0 0,1-1 0 0,0 1 0 16,3 5 0-16,-4-2 0 0,1 6 0 0,-1 6 8 15,-3-6-8-15,4 6 9 0,-1 0-9 0,1-3 0 16,-4 3 9-16,7 3-9 0,-4-3 0 0,1 0 0 15,-1 0 0-15,1-3 8 0,-1-3-8 0,4 3 0 0,-3-10 8 0,3 7-8 16,-7-9 8-16,4 5-8 0,3-5 8 0,-4-4-8 31,-3 3-24-31,4-5-8 0,-4-4-3 0,0 0 0 16,0 0-173-16,0 0-36 0,0 0-6 0</inkml:trace>
  <inkml:trace contextRef="#ctx0" brushRef="#br0" timeOffset="105534.96">14605 7605 633 0,'0'0'56'0,"0"0"-44"0,0 0-12 0,0 0 0 16,0 0 158-16,0 0 30 0,0 0 5 0,0 0 2 15,0 0-110-15,0 0-21 0,0 0-5 0,0 10-1 16,-4-7-13-16,4-3-2 0,0 6-1 0,-7 4 0 0,0-1-2 0,-3 0 0 16,3-2 0-16,-4 2 0 0,1-6-7 0,-1 7-1 15,0-1-1-15,1 7 0 0,-4-7 1 0,3 7 1 16,-7-7 0-16,4 7 0 0,-3-4-12 0,3 4-2 15,-4-3-1-15,4 2 0 0,-7 4-18 0,3 0 0 16,0-3 0-16,1-1 0 16,-1-2 0-16,4 3 0 0,0 2 0 0,3-8 0 0,4 5-10 0,0-5-2 15,0-1-1-15,0-6 0 16,7 4-44-16,0-7-9 0,0 0-2 0,0 0 0 16,0 0-51-16,0 0-10 0,0 0-3 0,0 0 0 0</inkml:trace>
  <inkml:trace contextRef="#ctx0" brushRef="#br0" timeOffset="105801.86">14235 7715 1882 0,'0'0'84'0,"0"0"16"0,0 0-80 0,0 0-20 0,0 0 0 0,0 0 0 15,7 6 68-15,3-2 10 0,-3 2 2 0,0-3 0 16,4-3-51-16,0 6-9 0,-1 4-3 0,1-1 0 15,-1 0-3-15,4-2-1 0,-7 5 0 0,4-2 0 16,0 2-13-16,-1 1 0 0,1 6 0 0,-1-4 0 16,1 1 0-16,-4-4 11 0,0 4-3 0,4-3-8 15,-8 2 0-15,4 4 0 0,-3-9 0 0,3 5-9 16,-4-5 9-16,1 5 0 0,-1-5 0 0,1-1 0 16,3 1 0-16,-4-1 0 0,-3-9 0 0,8 6 0 15,-8-6-93-15,7 3-17 0,-7-3-3 0,7 0-787 16</inkml:trace>
  <inkml:trace contextRef="#ctx0" brushRef="#br0" timeOffset="106436.16">14771 7464 115 0,'0'0'0'0,"0"0"10"0,0 0-10 0,0 0 0 16,0 0 0-16,0 0 0 0,0 0 297 0,0 0 58 16,0 0 11-16,0 0 2 0,0 0-217 0,0 0-44 15,0 0-9-15,10 0-2 0,-10 0-35 0,0 0-7 16,0 0-2-16,0 0 0 16,0 0 9-16,0 0 2 0,0 0 0 0,11 10 0 0,-7-1-12 0,-1 0-3 15,-3 1 0-15,0-1 0 0,0 7-27 0,0 3-5 16,-3-4-2-16,3 4 0 0,0 0-14 0,0 0 0 15,0-3 8-15,0 9-8 0,3-6 15 0,1-1 0 16,-4 7 0-16,3-6 0 0,-3 6-15 0,4-3 11 0,-1 3-11 0,1-6 10 16,-4 6-10-16,3-6 12 0,-3 0-12 0,0-3 12 15,4 2-12-15,-4 1 0 0,3 0 0 0,-3-3 0 16,4-7 0-16,-1 7-16 0,-3-7 3 0,4 1 0 31,-1-1-31-31,-3-9-7 0,0 0-1 0,0 0 0 16,0 0-144-16,0 0-30 0,0 0-6 0,0 0 0 0</inkml:trace>
  <inkml:trace contextRef="#ctx0" brushRef="#br0" timeOffset="106969.73">15117 7483 1756 0,'0'0'78'0,"-4"0"16"0,-3 6-75 0,0-3-19 15,0 4 0-15,3-4 0 0,-3 3 25 0,7-6 2 16,0 0 0-16,-3 3 0 0,-1 4-27 0,4-7-9 16,0 0 0-16,-7 9 0 0,7-9-1 0,-3 6 0 15,-4-3 0-15,3 7 0 0,-3-4 10 0,0-3 0 16,0 7 0-16,0-4 0 0,-4 3 16 0,4 1 1 15,-7-1 1-15,3 1 0 0,-3-1 40 0,4 0 8 0,-4 7 2 0,3-7 0 16,-3 1-2-16,3-1 0 16,1 1 0-16,-1 5 0 0,1-5-37 0,3-1-7 15,0-3-2-15,-1-2 0 0,8 5 2 0,-3-3 0 0,3-6 0 16,-7 0 0-16,7 0-22 0,-4 10 0 16,1-4 0-16,3-6 0 0,0 0-15 0,-7 3-1 0,0 6 0 0,0-9 0 15,3 10 27-15,-3-4 5 0,4-3 0 0,3-3 1 16,0 0-17-16,0 0 8 0,0 0-8 0,3 7 0 15,-3-7 25-15,7 3-1 0,0 3-1 0,4 3 0 16,-1-9-13-16,4 10-2 0,-3-10-8 0,3 0 12 16,4 0-12-16,-8 6 0 0,5-3 0 0,-1-3 0 15,0 6 11-15,0-2-1 0,-4 2 0 0,5-3 0 16,-5 3-10-16,4 4-14 0,-3-10 3 0,-1 9 1 16,1-3 10-16,3-3 0 0,-3 7 0 0,-1-4 0 0,1 4 0 15,3-7 0-15,-3 9 0 0,-1-2 0 0,1-7 0 0,-1 6 0 16,-3-3 0-16,4-2 0 0,0 5-18 15,-4-3-2-15,-7-6 0 0,7 3 0 32,-4 4-130-32,-3-7-26 0,0 9-6 0</inkml:trace>
  <inkml:trace contextRef="#ctx0" brushRef="#br0" timeOffset="110755.84">17166 7900 1803 0,'0'0'40'0,"0"0"8"0,0 0 1 0,0 0 2 0,0 0-41 0,-3 3-10 0,-1 4 0 0,4-7 0 16,0 0 0-16,0 0 0 0,-3 9 9 0,3-9-9 15,0 0 28-15,0 0 2 0,0 0 0 0,0 0 0 16,3 6 36-16,-3-6 7 0,7 3 2 0,-7-3 0 15,7 7 9-15,-7-7 1 0,0 0 1 0,7 3 0 0,-7-3-14 0,7 0-4 16,-7 0 0-16,4 9 0 16,-4 1-37-16,0-1-8 0,0-3-2 0,-7 10 0 0,3-4-10 15,-3 7-3-15,4-3 0 0,-1 3 0 16,-3 6-8-16,0-6 0 0,0 6 0 0,3-3 0 16,-3 3 0-16,4 3 0 0,3-3-10 0,-4 3 10 0,4 4 0 0,0-1 0 15,0 4 0-15,4-1 0 0,-4 4 0 0,3 6 0 16,-3-4 0-16,0 1 0 0,0 3 0 0,0 0 0 15,0 6 0-15,-3-3 0 0,-1 6 0 0,1 1 0 16,-1 8 0-16,-3-8 0 0,4-7 0 0,3 3 0 16,-4-12 0-16,4 6 0 0,0-10 8 0,0 1 2 15,0-4 0-15,0 0 0 0,0 1-10 0,0-7 8 0,0 0-8 0,0-6 8 16,0 6 7-16,-3-3 1 0,-1-7 0 16,4 4 0-16,0 6-16 0,-3-6 0 0,-1 0 0 0,1 0 0 15,-1-4 0-15,4 4 0 0,-3-3 0 0,-1-4 0 16,0-2 0-16,4 5 0 15,-3-5 0-15,3-1 0 0,-4 1 0 0,4-4 0 16,0 3 0-16,-3 1 0 0,3-10 0 0,0 9 0 0,0-9 0 16,0 6 0-16,0 4 9 0,0-1-1 15,-4-6 0-15,1 4 0 0,3 2-8 0,-4 0-12 0,4 1 2 0,-3-4 1 16,3 4 9-16,-4-7 0 0,4 6 0 0,0-9 0 16,-3 6 0-16,-1 4 0 0,4-10 0 0,0 9 0 15,0-9 0-15,0 6 12 0,0 4-2 0,0-10-1 16,-3 3-9-16,3-3-11 0,-4 9 3 0,4-9 0 15,0 0 8-15,0 7 9 0,0-7-1 0,-3 9-8 16,3-9 0-16,0 6 0 0,0-6 0 0,-4 3 0 0,4-3 0 0,0 10 0 16,0-10 0-16,-3 9 0 0,3-9 0 0,-4 10 0 15,4-4 0-15,0 3 0 0,0-9 8 0,0 10-8 16,0-10 0-16,0 0 0 0,0 0 0 0,0 6 0 16,4-3 0-16,-1 7 0 0,-3-10 0 0,0 0 0 15,0 0 0-15,0 9 0 0,4-3 0 0,-4 4 0 16,0-7 0-16,-4 3 0 0,4-6 0 0,-3 10 0 15,-1-1 0-15,0 0 0 16,1-2 0-16,-4-4 0 0,7 3 0 0,0-6 0 0,0 0 0 0,-4 9 0 16,4-9 0-16,0 0 0 0,0 0 0 0,0 0 0 15,-3 7 10-15,3-7-10 0,0 0 0 0,0 0 8 16,0 0-8-16,0 0 0 0,0 0 0 0,0 0 0 16,0 0 0-16,0 0 0 0,0 0 0 0,0 0 0 15,-4 9 0-15,1-6 0 0,-1 3 0 0,4-6 0 0,-3 4 0 0,-1 2 0 16,1-3 0-16,3-3 0 0,0 0 0 0,-4 9 0 15,4-2 0-15,0-7 0 0,0 0 0 0,0 0 0 16,0 0 0-16,0 0 0 0,0 0 0 0,0 0 0 16,0 0 0-16,0 0 0 0,0 0 0 0,0 0 0 15,-3 9 0-15,3-3 0 0,0-2 0 0,0-4 0 16,-7 9 0-16,3-3 0 0,4-3-11 0,0 7 11 16,-3-1 0-16,-1 4 0 0,0-4 0 0,4-6 0 15,-3 7 0-15,3-10-8 0,0 0 8 0,0 6 0 16,0-6 0-16,0 0 0 0,0 0 0 0,0 0 0 15,0 0 0-15,0 0 0 0,0 0 0 0,0 0 0 16,0 0 0-16,0 0 0 0,0 0 0 0,0 0 8 16,0 0-8-16,0 0 8 0,0 0-8 0,0 0 8 15,0 0-8-15,3 3 0 0,-3-3 0 0,8 6 0 16,-5 4 0-16,-3-10 0 0,0 0 0 0,11 0 0 16,-4 9 0-16,0-9 0 0,-7 0 0 0,10 0 0 0,-3 0 0 0,0 0 0 15,0-3 0-15,4 3 0 0,-4-6 0 0,0 6 0 16,4 0 0-16,-1 0 0 0,-3-7 0 0,0 7 0 15,4 0 0-15,0 0 0 0,-1 0 0 0,4 0 0 16,-3 0 0-16,3 7 0 0,-3-7 0 0,3 0 0 16,0 0 0-16,0 0 0 0,0 9 0 0,0-9 0 15,0 0 0-15,4 6 0 0,-4-2 0 0,4-4 0 16,3 0 0-16,-4 0 0 0,1 6 0 0,3-6 0 0,0 0 0 16,1 0 0-16,-5 0 0 0,1 0 0 0,3 3 0 0,0-3 0 15,0 0 0-15,1 6 0 0,-1-6 0 0,-4 0 0 16,8 3 0-16,-7-3 0 15,-1 0 0-15,4 0 0 0,-3 0 0 0,0 7 0 16,-1-7 0-16,5 0 0 0,-8 0 0 0,7-7 0 0,-7 7 0 16,7 0 0-16,-7 0 0 0,4 0 0 15,3 0 0-15,-3 0 0 0,-1 0 0 0,4 0 0 0,-6 7 0 0,6-7 0 16,-4 3 0-16,1-3 0 0,3 0 0 0,-3 0 0 16,3 6 0-16,0-6 0 0,-7 0 0 0,4 0 0 15,-4 0 0-15,4 3 0 0,-4-3 0 0,0 0 0 16,0 0 0-16,-3 6 0 0,-1-6 0 0,1 0 0 15,-1 0 0-15,1 0 0 0,0 0 0 0,-1 0 0 16,-3 0 0-16,4 0 0 0,-1 0 0 0,1 0 0 16,-1 0 0-16,1 0 0 0,-4 0 0 0,7 0 0 0,-3 0 0 0,-1 0 0 15,1 0 0-15,3 0 0 0,-3 0 0 0,-1 0 0 16,1 0 0-16,-1 0 0 0,1 0 0 0,0 0 0 16,-1 7 0-16,1-7 0 0,-4 3 0 0,3-3 0 15,-6 0 0-15,7 6 0 0,-4-3 0 0,0-3 0 16,-7 0 0-16,0 0 0 0,0 0 0 15,0 0 0-15,7 0 0 0,0 0 0 16,3 0 0-16,-3 0 0 0,-7 0 0 0,0 0 0 0,11-3 0 16,0-3 0-16,-11 6 0 0,7-3 8 0,3-4-8 0,-3 1 0 15,0 3 0-15,0-3 0 0,-7 6 0 0,0 0 0 16,11 0 0-16,-8-3 0 0,5-4 0 0,-8 7 0 16,0 0 0-16,0 0 0 0,7 0 0 0,-7 0 0 15,7-3 0-15,-7 3 0 0,7-6 0 0,-7 6 0 16,3 0 0-16,4-9 0 0,0 9 0 0,-3-10 9 0,-1 7-9 0,1-10 0 15,-1 10 10-15,1-3-10 0,3-3 8 0,-7-1-8 16,4 1 0-16,-4-7 0 0,7 7 0 0,-7-1 0 16,3-2 10-16,1-4-10 0,3 7 12 0,-7-7-12 15,3 7 0-15,1-1 0 0,-1-9 0 0,-3 10 0 16,4-7 8-16,-1 7-8 0,-3-10 0 0,0 10 0 16,4-7 0-16,-4 3 0 0,0-2 8 0,0-4-8 15,0 3 0-15,0-3 0 0,-4-6 0 0,4 7 0 16,0-11 27-16,-3 4 1 0,3-3 1 0,-4-6 0 15,1-1-21-15,3 7-8 0,-4-10 0 16,4 4 9-16,-3-10-9 0,3 6 0 0,0 1 0 0,0-4 0 16,0 6-12-16,0-2 12 0,0-1-12 0,0 4 12 15,0-1 0-15,0-3 0 0,0-2 12 0,0 2-4 16,0 4 0-16,0-4-8 0,0 0 12 0,-4 4-4 16,4-1-8-16,-3 7-11 0,3-6 3 0,-4-1 0 0,1 7 8 0,-1-7 11 15,1 7-3-15,-1-6 0 0,0-1-8 0,1 7 0 16,3-7 0-16,-4-2 0 0,1 9 0 0,-1-7 0 15,1 1 0-15,3-1 0 0,-4 7 0 0,1 0-14 16,-1 3 3-16,4-4 1 0,-3 11 10 0,-1-1 0 16,1-3 0-16,-1 9-8 0,1-2 8 0,-1-4 0 15,4 3 10-15,-3 7-10 0,3-4 0 0,-4-3 0 16,8 7 0-16,-4 0 0 0,0-1 0 0,0-5 0 16,0 5 0-16,3-6 0 0,1 7 0 0,-1-10 0 0,-3 10 0 15,4-4 0-15,-1-2 0 0,1-1-13 0,-4 3 4 0,3-2 1 16,-3 5 8-16,4-5 11 15,-4 5-3-15,3 1 0 0,-3 6-8 0,0-7 0 16,0-2 0-16,0 2 8 0,0 7-8 0,0-3 0 16,0 3 0-16,0-4 0 0,0-2 0 0,0 9 0 15,0-9 0-15,0-1 0 0,0 10-11 0,0 0-4 0,0 0-1 0,0 0 0 16,0-9 26-16,4 3 5 0,-4 6 1 0,0 0 0 16,0-10-16-16,0 10 0 0,0 0 0 0,0 0 0 15,0 0 0-15,0-3 0 0,0 3 0 0,0 0 0 31,0 0-28-31,0 0-1 0,0 0-1 0,0 0 0 0,0 0 30 0,0 0 0 0,-7 3-8 0,7-3 8 16,-4 6 0-16,-3-2 0 0,0 2 0 0,4 3 0 16,-1-6 0-16,1 4 0 0,-4 2 0 0,3 0 0 0,4-9 0 15,-4 7 0-15,-3-4 0 0,7-3 0 0,0 0 0 0,0 0 0 16,0 0 0-16,-7 6 0 0,0-3 0 0,0-3 0 16,7 0 0-16,0 0 0 0,-3 7 0 0,-4-7 0 15,-4 0 0-15,4 0 0 0,7 0 0 0,0 0 0 16,-7 0 0-16,0 0 0 15,0 0 0-15,7 0 12 0,-7 0-3 0,-4-7 0 16,4 7-9-16,-3 0 0 0,-1-3 9 0,0 3-9 0,-3-6 0 16,0 6 8-16,0 0-8 0,0-3 0 0,0-4 18 0,-4 7-1 15,1 0 0-15,2 0 0 0,-6 0-17 0,7 0 0 16,-3 0 0-16,-1 0 0 0,0 0 0 0,1 0 0 16,-1 0 0-16,0-3 0 0,1 3 0 0,-1-6 0 15,-3 6 0-15,-4-3 0 0,4-3 0 0,0 6 0 0,-4-10 0 16,4 10 0-16,0-6 0 0,3 6-19 0,-6 0 3 0,2 0 0 15,-2-3 24-15,-1 3 6 0,4 3 1 0,-4-3 0 32,0 0-35-32,4 6-8 0,-3-3 0 0,2 4-1 0,1 2 29 0,0-3-9 0,-4-3 9 0,4 4 0 15,0-7 0-15,3 0 0 0,-3 3 0 0,0-3 0 16,3 0 0-16,-3 0 16 0,7 0-3 0,-4-3 0 16,1 3-13-16,3 0-16 0,-4-7 3 0,0 7 1 15,1 0 12-15,-1 0 0 0,1-3 0 0,-1 3 0 16,0 0 0-16,4 0 0 0,-3 0 0 15,-1 0 0-15,4 0 0 0,0 3 0 0,3-3 0 0,0 0 0 16,1 0 0-16,3 0 0 0,0 7 0 0,0-7 0 16,0 3-12-16,7-3 1 0,0 0 0 0,0 0 0 31,-4 0-84-31,4 0-17 0,0 0-3 0,0 0-710 0,0 0-143 0</inkml:trace>
  <inkml:trace contextRef="#ctx0" brushRef="#br0" timeOffset="112104.22">17558 8198 518 0,'0'0'46'0,"0"0"-37"0,0 0-9 0,0 0 0 16,0 0 269-16,0 0 52 0,0 0 11 0,0 0 1 15,0 0-221-15,0 0-45 0,0 0-9 0,0 0-2 0,0 0-32 0,10 6-8 16,-3 4 0-16,-3-1-1 0,-1 1 5 0,1-1 0 16,0 0 1-16,-1 7 0 0,-3-7 16 0,7 7 3 15,-3-3 1-15,3 2 0 0,-4-5-14 0,1 9-3 16,3-4-1-16,-4-2 0 0,4 2-15 15,-3 4-8-15,-1 0 10 0,1 6-10 16,-1-6 11-16,-3 6-11 0,4 0 12 0,0-3-12 16,-1 9 20-16,-3-2-4 0,0-1 0 0,0 0 0 0,-3 7-2 0,3-7-1 15,-4 3 0-15,4 1 0 0,0 2-3 0,-4-3-1 16,4-2 0-16,-3-1 0 0,-1 0-9 0,1-3 10 16,3 0-10-16,-4-3 10 0,1 3 6 0,-1 0 0 15,1-6 1-15,3 6 0 0,-4-12 4 0,1 6 1 16,-1 3 0-16,4-4 0 0,0 1 5 0,0-3 1 0,0 3 0 15,-3-7 0-15,3 4-16 0,0 3-4 0,-4 0 0 0,1-4 0 16,3 4-8-16,0-3 0 0,0-4 0 0,0 4 0 16,0 3 0-16,-4 0 0 0,4-4 0 0,0 4 0 15,0 0 0-15,0-3 0 0,0 2 0 0,0-2 0 16,0-3 0-16,0 2 0 0,-3 4 0 0,6 0 0 16,-3-3 0-16,4 2 0 0,-4-2 0 0,7-3 0 15,-7-4 0-15,3 7 8 0,1-7-8 0,-4 1 8 16,3-1 0-16,1-3 0 0,-1-3 0 15,1 4 0-15,-4-7-8 0,0 0 8 0,0 0-8 0,3 9 8 16,-3-9-8-16,0 0 8 0,0 0-8 0,4 9 8 16,-1-2-8-16,-3-7 0 0,0 0 0 0,4 3 8 15,-4-3-8-15,0 9 12 0,0-9-12 0,0 0 12 16,0 10-12-16,0-4 0 0,0-6 0 0,-4 3-11 16,4-3 11-16,-3 6 0 0,3 4 8 0,0-10-8 15,-4 6 0-15,1-3 0 0,3-3 0 0,0 0 0 0,0 0 0 0,-4 6 0 16,4-6 0-16,0 10 0 0,0-10 0 0,0 0 0 15,0 0 0-15,-3 3 0 0,3 3 0 0,0-6 0 16,0 0 0-16,0 0 0 0,0 0 0 0,0 0 0 16,-4 10 0-16,4-10 0 0,0 0 0 0,0 0 0 15,-7 0 0-15,4 9 0 0,-1-9 0 0,1 0 0 16,3 0 8-16,0 0-8 0,-7 0 0 0,3-6 8 16,1 6-8-16,3 0 0 0,-8-3 0 0,5 3 9 15,-4 0-9-15,3-7 0 0,1 4 11 0,-1-3-11 16,1 3 10-16,-1-3-10 0,1 2 18 0,-4-2-2 15,0-3-1-15,3-1 0 0,-3 1-5 0,0 3-1 16,3-4 0-16,1 1 0 0,-4-4-9 0,-4 1 0 0,8 2 0 16,-4 1 0-16,-4 0 0 0,8-1 0 15,6-2 0-15,-3-4 0 0,-3 10 0 0,3-4 0 0,0 1 0 0,0-1 0 16,-4 7 0-16,4-3 0 0,0-3-11 0,0 9 11 16,0 0 0-16,0-7 0 0,0-2 0 0,0 9 0 15,0 0 0-15,0-3 0 0,0 3-10 0,0-6 10 16,-7-4 0-16,7 10 0 0,0 0 0 0,0 0 0 15,0 0 0-15,0 0 0 0,0 0 0 0,0 0 0 16,0 0-8-16,4 10 8 0,-4-1 0 0,0 7 0 16,0-1-31-16,0-2 1 0,0 6 0 0,0-4 0 15,3 1 30-15,1-3 0 0,-1-4 13 0,1 7-4 16,-1 2-9-16,4-8-11 0,0 6 3 0,-3-7 0 0,3 7 8 0,-4-4 0 16,8-2 0-16,-4-1 0 0,-3 0 0 15,3 7 9-15,0-7-1 0,0 7-8 16,0-13 0-16,0 7 0 0,-4-1-10 0,4 4 10 15,-3-10 0-15,3 6 12 0,-7-9 0 0,7 0 0 16,-7 0 6-16,7 6 2 0,-7-6 0 0,11-6 0 16,-4 3-20-16,0-3 0 0,3 6 0 0,-3 0 0 0,0-10 9 0,1 1-1 15,-1 3-8-15,3-4 12 0,-3 7-12 0,0-6 0 16,4 2 0-16,-1-2 0 0,-2 0 0 0,-1-1 0 16,3 1 0-16,-3-1 0 0,0 4 8 0,0-3-8 15,0-1 0-15,0 1 9 0,0 3-9 0,-3-4 0 16,0 1 0-16,-1-1 0 0,4 1 0 0,-7 0 0 15,4-1 0-15,-1 1 0 16,-3-7-51-16,0 7-2 0,0-1-1 0,4 1 0 16,-4 3-146-16,0-4-28 0,3 1-7 0</inkml:trace>
  <inkml:trace contextRef="#ctx0" brushRef="#br0" timeOffset="113240.79">18147 8223 1879 0,'0'0'41'0,"0"0"9"0,0 0 2 0,0 0 0 0,0 0-41 0,0 0-11 16,0 0 0-16,0 0 0 0,0 0 14 0,0 0 1 16,0 0 0-16,7 10 0 0,-7-10-7 0,0 0 0 15,0 0-8-15,7 6 12 0,0-3-1 0,-3 6-1 16,-1-2 0-16,-3-4 0 0,0 9 14 0,4 1 4 15,-4-4 0-15,3 10 0 0,-3-3 20 0,0 3 4 16,4-1 0-16,-1 4 1 0,-3 0-24 0,4 3-5 16,-1 4 0-16,4-4-1 0,-3 0 8 0,3-3 1 15,0 9 1-15,0-3 0 0,0 1-23 0,0-1-10 16,0 3 8-16,0-3-8 0,0 7 8 0,-3-4-8 0,-1 4 0 0,1-1 8 16,-1 4-8-16,-3-4 10 0,0 4-10 0,0 3 10 15,-3-7-10-15,3-2 0 0,-7 2 0 0,7 1 8 16,-4-1 12-16,1-6 1 0,-1 0 1 0,1-2 0 15,3 2 11-15,0-3 3 0,-4 3 0 0,4 0 0 16,4-3-20-16,-4 4-3 0,0-4-1 0,0 0 0 16,3-3-12-16,-3 3 9 0,4-6-9 0,-4 6 8 15,3-10 0-15,-3-2 0 0,4 12 0 0,-4-9 0 16,0-4-8-16,0 4 0 0,0 0 0 0,0-4 0 16,0 4 0-16,0-7 0 0,0 4 0 0,0 2 0 0,0-5 0 15,-4 6 0-15,4-13 0 0,-3 12 0 16,-1-5 12-16,4-1 0 0,-3 1 0 0,-4-1 0 15,3 7-12-15,1-7 0 0,-1 7 0 0,1-7 8 16,3 1-8-16,-4-1 0 0,4 0 0 0,-3 1 0 16,3-1 10-16,0-3 0 0,0-2 0 0,0-4 0 0,0 0 2 15,0 0 0-15,0 0 0 0,0 0 0 0,0 0 3 0,0 0 1 16,0 0 0-16,0 0 0 0,0 0-4 0,0 0 0 16,0 0 0-16,0 0 0 0,0-4-12 0,3-5 0 15,-3 3 0-15,0-4 0 0,0 1 0 0,0 3-10 16,0-4 0-16,0 1 0 0,0-1 10 0,0 7 0 15,0-3-9-15,4-3 9 0,-4-1 0 0,0 4-11 0,-4-3 11 16,4 9-8-16,0-4 8 0,0-2 0 16,-3-3 0-16,-5-1 0 0,5 4 0 0,-1 3 8 0,1-6-8 0,-1 2 8 15,1-2 0-15,-1-1 0 0,-3 7 0 0,4-3 0 16,-4-3-8-16,3-1 0 16,1 4 8-16,-1-3-8 0,1-1 0 0,-1 1 0 15,0-1 0-15,1 4 0 0,-1 3 0 0,1-3 0 0,3 3 0 16,0 3 0-16,0 0 0 0,0 0-10 15,-4-7 1-15,4 7 0 0,0 0 9 0,0 0 0 16,0-3 0-16,0 3 0 0,0 0 0 0,0 0 0 0,0 0 0 0,0 0 0 16,0 0-9-16,0 0 9 0,0 10-10 0,-3-7 10 15,3 3 0-15,0 3-9 0,0 1 9 0,3-1 0 16,-3 1 0-16,0-1-8 0,4 0 8 0,-4 7 0 16,3-7 0-16,-3 7 0 0,4-3 0 0,-4-4 0 15,3 7 0-15,-3 3 0 0,4-10 0 0,0 7-8 0,-1-7 8 0,1 10 0 16,-1-10 0-16,1 1 0 0,-1 5 0 0,1-5 0 15,3-1 0-15,-4-3 0 0,1 4 0 0,-1-1 0 16,1-6 0-16,3 4 8 0,-4 2-8 0,-3 1 0 16,0-10 0-16,8 6 0 0,-8-6 0 15,0 0 9-15,0 0-9 0,0 0 0 0,0 0 9 0,3 3-9 16,-3-3 0-16,7 0 9 0,0 0 24 0,4-3 5 16,-4-3 1-16,0-4 0 0,3 4-29 0,-3-4-10 15,4-2 0-15,0-4 9 0,-1 7-9 16,1-10 10-16,-1 10-10 0,1-7 10 0,-4 6-10 15,0-5 0-15,0 2 0 0,0 4 0 0,0 3 0 0,-3-4 0 16,-4 1-14-16,3-1 5 16,1 1-32-16,-4 3-7 0,-4 3 0 0,1-4-1 15,3 7-135-15,0-9-28 0</inkml:trace>
  <inkml:trace contextRef="#ctx0" brushRef="#br0" timeOffset="127482.39">2021 10481 1825 0,'-14'6'40'0,"4"-3"8"0,-1 4 1 0,-10-4 3 0,7 6-41 0,0-3-11 0,3-2 0 0,-3 2 0 15,3 3 0-15,8 1-16 0,-8-4 4 0,4-3 1 16,4 3-11-16,3-6-2 0,0 0-1 0,0 0 0 16,0 0 13-16,0 0 4 0,3 0 0 0,4 3 0 15,4 4 34-15,-4-7 7 0,0 3 2 0,7-3 0 0,-3 0 5 0,-1 0 0 16,4 6 1-16,-3-6 0 16,3 3-5-16,-3 4 0 0,3-1-1 0,7-3 0 15,-7 6-13-15,7-2-2 0,-3-4-1 0,3 6 0 0,0-3 1 16,7-2 1-16,4 2 0 0,-4 3 0 15,8-2 9-15,-1-4 2 0,0 3 0 0,4-3 0 0,7 6-4 0,-7-9-1 16,3 7 0-16,-3-4 0 0,-4-3-12 0,11 0-3 16,-7 0 0-16,0 0 0 0,7-3-1 0,-1 3-1 15,-6-7 0-15,7 7 0 0,3 0-2 0,-3 0 0 16,-3 0 0-16,2 0 0 0,1 0 4 0,0 0 1 16,4-3 0-16,-5 3 0 0,5-6 8 0,-1 6 2 0,1-3 0 15,-1 3 0-15,7-6 4 0,-10 6 1 0,4 0 0 0,-8 0 0 16,4 0-8-16,0-3-2 0,0-4 0 0,3 7 0 15,-3-9-3-15,-4 9-1 0,11-6 0 0,-3 2 0 16,-8-2-14-16,4 6 0 0,0-9 8 0,-1 6-8 16,-2-4 17-16,3-2 1 0,-1 0 0 0,5 2 0 15,-1 4-18-15,1 3-19 0,3-6 4 0,-4-4 1 16,0 10 22-16,1-3 5 0,-4 3 1 0,3 0 0 16,0 0-14-16,-3 3 0 0,0-3 0 15,3 0 0-15,1 0 0 0,-1 0-16 0,-3 0 3 16,0 0 1-16,3 0 24 0,-13 7 6 0,6-14 1 0,4 7 0 15,-7 0-3-15,3 0-1 0,4 0 0 0,3 7 0 16,1-4-6-16,-5-3-1 0,-2 6 0 0,3-6 0 16,0 3-8-16,-4 4 10 0,0-7-10 0,4 6 10 15,-4-3-10-15,4-3 0 0,4 0 0 0,-8 0 0 16,7 0 0-16,-6 6 0 0,3-6 0 0,-4 0 0 0,0 0 0 0,1 0 0 16,-1-6 0-16,0 6 0 0,-3-3 0 0,7-3 0 15,-7 6-8-15,7-7 8 0,-1 4 10 0,-2 3 6 16,3-6 2-16,-1 6 0 0,1 0-18 0,4 0 8 15,-11-3-8-15,3-4 0 0,4 7 14 0,0 0-4 16,-4 0-1-16,7-3 0 0,1 3-9 0,-1-6-11 16,0 3 3-16,1-3 0 0,-4-4 8 0,3 10 0 15,1-9 0-15,-5 9 0 0,5-6 0 0,3 2 0 16,0-2 0-16,3-3 0 0,-7 6 0 0,4-4 0 16,0-2 0-16,-7 0 0 0,4 9 0 0,-1-10 0 15,4 4 0-15,-4-4 0 0,8 10 0 0,-1-3 0 16,-3-3 0-16,3 3 0 0,-3-3 0 0,0 6 0 15,0 0 0-15,0-4 0 0,0-2 0 0,3 6 0 16,4 0 0-16,0 0 0 0,-3-3 0 0,-1-3 0 0,1 6 0 16,-1-6 0-16,-3 2 0 0,0-2 0 0,0 6 0 0,3-9 0 15,1 6 0-15,-4-4 0 0,0 4 0 0,0-3 8 16,0-4-8-16,-8 10 0 0,1-9 0 0,4 9 0 16,-5-6 0-16,5 6 0 0,3-3 0 0,-4-4 0 15,8 7 10-15,-4 0-2 0,-1 0-8 0,-2 0 12 16,3 0-12-16,-4 0-10 0,-3 7 2 0,7-4 0 15,0-3 8-15,3 0 11 0,-6 6-3 0,-1-6 0 16,-3 0-8-16,-4 0 0 0,4 0 0 0,-7 0 0 16,0 0 0-16,-4 0 0 0,7 0-12 0,-3-6 12 15,-4 6 0-15,4 0 0 0,0-3 0 0,0-4 12 0,3 7 0 16,-3 0 1-16,-4-3 0 0,1 3 0 16,2 0-13-16,1 0 0 0,-11 0 8 0,1 0-8 15,6 0 0-15,-7 0 8 0,4 0-8 0,-4 0 0 16,0 0 0-16,1 0 0 0,6 0 0 0,-3-6 0 15,-11 6 0-15,10 0 0 0,5-3 0 0,-1-3 0 0,-7 6 0 0,0 0 0 16,4-10 0-16,-4 10 0 0,1-3 0 0,-5-3 0 16,1 6 0-16,-4-7 9 0,4 4-9 0,0 3 0 15,-4-6 0-15,0 6 0 0,0 0 0 0,4 0 0 16,-4 0 0-16,4 0 0 0,-4 6-9 0,0-6 9 16,4 3 0-16,-4 4 0 0,7-7 0 0,-3 0-8 15,-4 6 8-15,4-6 0 0,-1 0 0 0,1-6 0 0,-4 6-8 0,0 0 8 16,1-7-9-16,-5 4 9 0,1 3-13 0,-1-6 5 31,-2 3-17-31,-1-3-3 0,3 3-1 0,-6-4 0 16,-1-2-131-16,1 9-25 0,-4-10-6 0</inkml:trace>
  <inkml:trace contextRef="#ctx0" brushRef="#br2" timeOffset="136655.9">2600 8634 1771 0,'0'0'78'0,"0"0"17"0,0 0-76 0,0 0-19 15,0 0 0-15,0 0 0 16,0 0 22-16,0 0 1 0,7 0 0 0,0-3 0 16,4-3-13-16,-1 6-2 0,1-4-8 0,3-2 12 15,-3 6-12-15,10 0 0 0,-7 0 0 0,7-6 0 0,-3 6 0 0,6-3 0 16,-3 3 0-16,4-7 0 0,7-2 0 0,-7 6 0 16,3-3 0-16,4-4 0 0,-4 7 20 0,4-3-3 15,-8-4 0-15,1 4 0 0,3 3 11 0,4-3 1 16,-4 3 1-16,4-7 0 0,-4 4-7 0,4-4-2 15,-4 7 0-15,7-3 0 0,-3-3-9 0,3 2-1 16,-6-2-1-16,2 0 0 0,1-1 13 0,-4-5 2 16,1 5 1-16,2 1 0 0,-6-4-26 0,0-3 0 0,-1 7 0 15,1-7 0-15,-4 4 0 0,-3-4 10 0,3 0-2 0,0 4-8 16,4-4 10-16,0-3-10 0,-8 4 8 0,8 2-8 16,3-6 8-16,-3-6-8 0,0 10 0 0,-8-4 8 15,4 0-8-15,1 0 10 0,-8 0-10 16,7-6 10-16,-7 6-10 0,4 1 0 0,3-7 0 15,0 9 0-15,-11-3 0 0,8 0 0 0,0 0 11 16,-4 1-11-16,0-7 16 0,0 6-4 0,4 0 0 0,-4-3 0 16,0 3-1-16,7 0-1 0,-10 1 0 0,3-8 0 15,0 8 12-15,0-1 2 0,4-6 1 16,-1 6 0-16,-3-6-8 0,8 3-1 0,-1 0-1 0,-7-6 0 16,7 3-7-16,-3 3 0 0,-1-3-8 0,1-1 12 15,0 5-12-15,-4-5 9 0,-4 1-9 0,4 7 8 16,-3-1-8-16,0-6 0 0,-4 6 0 0,0 0 8 15,3-6 17-15,-3 6 3 0,0 0 1 0,4-6 0 0,-8 6-29 0,5-6-15 16,-1 7 2-16,3-8 0 0,-3 4 13 0,0-3 0 16,4 0 0-16,-1 0 0 0,-2 3 0 0,-1-3 0 15,0 6 0-15,3-6 0 0,-10 6 13 0,7 1-4 16,0-1-1-16,-7-3 0 0,4 3 4 0,3 7 1 16,-7-4 0-16,0 6 0 0,0-5-13 0,-7 2 0 15,7 4 0-15,0-1 0 0,0-2 0 0,0 9 0 16,0-4 0-16,0 7 0 0,0-9 0 0,0 9 0 15,0 0 0-15,0-3 0 16,0 3 0-16,0 0 0 0,0 0 0 0,0 0 0 0,0 0 0 0,0 0-10 16,0 0 2-16,0 0 0 0,0-6 8 0,0 6-8 15,0 0 8-15,0 0-8 0,0 0 8 0,0 0 0 16,0 0 8-16,0 0-8 0,0 0 0 0,0 0 0 16,0 0 0-16,0 0 0 0,0 0 0 0,0 0 0 0,0 0 0 0,0 0 0 15,0 0 0-15,-4 0 0 0,-3 9 0 0,0-9 0 16,7 9 0-16,-10-2 0 0,3 2-12 0,0 1 4 15,3-1 8-15,-3 0 9 0,-4 1-1 0,-3-4-8 16,4 3 0-16,-4 1 0 0,3-1 0 0,-7-9 0 16,4 7 0-16,-3-4 0 0,6 3 0 0,-7-3 0 15,1-3 0-15,3 9 8 0,3-9 1 0,-7 7 0 16,1-7-9-16,6 3 10 0,1 3-10 0,-1-6 10 16,7 6-10-16,4-6 0 0,0 0 0 0,0 0 8 15,0 0-8-15,0 0 0 0,0 0 0 0,0 0 0 16,0 0-15-16,0 0 2 0,0 0 0 0,0 0 0 15,4-6-3-15,7 6 0 0,3-6 0 0,-4 3 0 16,-3-4 4-16,7 4 1 0,-3-3 0 0,0 3 0 16,3-6 11-16,0-7 0 0,7 6 0 0,-10 1 0 15,6 0 0-15,4-7 0 0,-10 7 0 0,3-1 0 16,0 1 0-16,0 2 9 0,-3-2-9 0,3 9 0 0,-7-9 0 0,4 9 0 16,-1-4 0-16,-10 4 0 0,0 0 0 0,7 4 0 15,0-4 0-15,-7 0-9 0,11 9 9 0,-8 0 0 16,1-2 0-16,3 2 0 0,-3 1 0 0,3 5 8 15,-4-2 0-15,4-4 0 0,-3 7 4 0,-1 0 2 16,4-4 0-16,-7 4 0 0,4-1-14 0,3-2 11 16,-7 6-11-16,0-10 10 0,3 7-10 0,-3 0 0 15,4-4 0-15,-4 4 0 0,0 3 0 0,0-4 0 16,3-2 0-16,-3 2-11 16,0 4-102-16,0 0-21 0,0-3-4 0,0 12-575 0,0-9-115 0</inkml:trace>
  <inkml:trace contextRef="#ctx0" brushRef="#br2" timeOffset="141878.71">3281 11694 403 0,'0'0'17'0,"0"0"5"0,0 0-22 0,0 0 0 16,0 0 0-16,0 0 0 0,0 0 174 0,0 0 30 15,0 0 7-15,0 0 1 0,0 0-136 0,0 0-26 16,0 0-6-16,0 0 0 0,0 0-16 0,0 0-4 15,0 0 0-15,0 0 0 0,0 0 23 0,0 0 4 16,0 0 1-16,0 0 0 0,3 0 29 0,-3 0 7 16,0 0 0-16,11 0 1 0,0-3-20 15,-11 3-4-15,0 0-1 0,0 0 0 0,0 0-19 0,0 0-4 16,0 0-1-16,0 0 0 0,0 0-8 0,0 0-1 16,0 0-1-16,0 0 0 0,-8 10-9 0,8-1-1 15,-3 1-1-15,-1-1 0 0,-6 0-7 0,3 7 0 16,3-3-1-16,-6 2 0 0,-1-2-3 0,1 2-8 15,2 1 12-15,-2-3-4 0,3 2 5 0,0 4 1 0,-4-3 0 0,1-4 0 16,-1 4 6-16,0 3 0 0,1-3 1 0,3 2 0 16,-11 1-9-16,4 0-1 0,0 6-1 0,3 0 0 15,-10-3-10-15,4 3 12 0,-1 3-12 0,0 4 12 16,-6-10-12-16,6 9 0 0,0-9 0 0,1 3 0 16,3-6 0-16,-1 0 0 0,-6-4 0 0,7 4 0 15,4-3 0-15,-1-3 0 0,4-7 0 0,-4 3 0 16,1 1 0-16,-1-1 8 0,8-3-8 0,-8-3 0 15,4 7 0-15,3-10 0 0,-6 6 0 0,6-6-11 0,-3 3-2 0,4-3-1 16,3 0 0-16,0 0 0 31,-4 0-31-31,4 0-7 0,-10-3 0 0,10 3-1 0,0 0-151 0,0-6-31 0,0 3-5 16,0-4-614-16</inkml:trace>
  <inkml:trace contextRef="#ctx0" brushRef="#br2" timeOffset="142383.34">2812 11817 1094 0,'0'0'97'0,"0"0"-77"0,0 0-20 0,0 0 0 16,-11-7 160-16,11 7 28 0,0 0 5 0,0 0 2 15,0 0-151-15,0 0-21 16,0 0-15-16,0 0 5 0,0 0 2 0,0 0 0 0,0 0 0 16,0 0 29-16,0 0 5 0,0 0 2 0,0 0 0 15,0 0 35-15,11 0 7 0,-1 0 2 0,-10 0 0 16,0 0-6-16,7 0-1 0,4 7 0 0,-1-7 0 15,-10 0-43-15,0 0-9 0,0 0-1 0,4 3-1 16,3 3-3-16,4-3-1 0,-11-3 0 0,3 7 0 16,8-4-30-16,-8 3 0 0,4-3 0 0,-3 3 0 0,6 4 0 0,-6-1 0 15,3 1 0-15,4-4 0 0,3 3 0 0,-4 1 0 16,4-1 0-16,-3 7 0 0,3-4 0 0,0-2 0 16,4 5 0-16,-4 4 0 0,0-3 0 0,0-4 0 15,4 4 0-15,-4 3 0 0,-3 0 0 0,3-4 0 16,-4 4 0-16,-6-3 0 0,6 3 12 0,1 0-3 15,-1-1-1-15,-6-2 0 0,7 3-8 0,-8-3 0 16,4-4 0-16,-3 4 0 0,6-1 0 0,-6-5 0 16,3-1 0-16,-4 1 0 0,4-7-12 0,-3 3-2 15,7-3 0-15,-8 3 0 16,8 1-118-16,-1-4-23 0,-6-3-5 0</inkml:trace>
  <inkml:trace contextRef="#ctx0" brushRef="#br2" timeOffset="145904.23">2925 11481 1371 0,'0'0'30'0,"-4"7"6"0,-7-7 2 0,8 3 1 0,-8-3-31 16,4 0-8-16,7 0 0 0,-3 6 0 0,-4-6 49 0,7 0 9 15,-4 0 2-15,4 0 0 16,-3-6-28-16,3 6-6 0,0 0-1 0,0 0 0 16,-7 0 7-16,3-3 0 0,-3 3 1 0,7 0 0 15,0 0-33-15,0 0 0 0,-4 0 0 0,-6 0 0 0,6 3 0 16,4-3 0-16,0 0 0 0,-7 0 0 0,7 0 11 0,0 0 5 16,0 0 0-16,0 0 1 0,0 0 2 0,0 0 0 15,0 0 0-15,0 0 0 0,7 0 7 0,7-3 2 16,-3 3 0-16,0 0 0 0,3-7-15 0,0 7-2 15,0 0-1-15,4-3 0 0,-1 3-10 0,4 0-11 16,1-6 3-16,-5 6 0 0,4-3 8 0,1-4 0 0,-5 7 8 0,4 0-8 16,-7-3 0-16,1-3 9 0,2 6-9 15,-3 0 0-15,-3-6 0 0,3 6 0 0,-3 0 0 0,-1-3 0 16,4 3 8-16,-10-7-8 0,6 7 0 0,-3 0 0 16,1-3 16-16,2-3-3 0,-10 6-1 15,7 0 0-15,-3-3 8 0,-4 3 0 0,10-6 1 0,-10 6 0 16,0 0-6-16,4 0-2 0,3 0 0 0,-7 0 0 15,0 0 3-15,0 0 0 0,10-4 0 0,-10 4 0 16,0 0-16-16,0 0 0 16,4-6-9-16,-4 6 9 0,0 0 0 0,0 0 0 0,0 0 0 0,0 0 0 15,3-3 8-15,-6-3-8 0,-1-4 12 0,4 10-12 16,-7-6 21-16,4 6-2 0,-4-9-1 0,3 9 0 16,-6-4-1-16,6-2 0 0,-3 3 0 0,4-3 0 15,-8-4-2-15,7 10-1 0,-3-9 0 0,4 0 0 16,-8 2-3-16,11 4-1 0,-10-6 0 0,6 2 0 0,4 4-10 0,-10-3 0 15,10 3 9-15,-11-3-9 0,7-1 0 0,-3 4 0 16,4-3 0-16,-4 6 0 0,3 0 0 0,1-3 0 16,-8-3 0-16,11 6 0 0,-10 0 0 0,10-4 0 15,0 4 0-15,-11 0 0 0,8-6 0 0,3 6 9 16,0 0-9-16,0 0 10 0,0 0-10 0,0 0 0 16,0 0 0-16,0 0 0 0,0 0 0 0,0 0 0 15,0 0 0-15,0 0 0 0,0 0 0 0,0 0 0 16,0 0-11-16,0 0 11 0,0 0 0 0,0 0-10 15,0 0 10-15,0 0 0 0,7 6-8 0,-7-6 8 16,7 4 0-16,3 5 0 0,-10-9 0 0,4 0 0 16,-4 0 0-16,0 0 0 0,0 0 0 0,10 6 0 15,-10-6 0-15,4 0 0 0,-4 0 0 0,7 0 0 16,-7 0 0-16,10 0 0 0,-6 0-10 0,-4 0-5 0,0 0-1 0,4-6-1081 16</inkml:trace>
  <inkml:trace contextRef="#ctx0" brushRef="#br2" timeOffset="148320.53">4590 11506 576 0,'0'0'25'0,"0"0"6"0,0 0-31 0,0 0 0 0,0 0 0 0,0 0 0 0,0 0 200 0,0 0 35 15,0 0 6-15,-7 10 2 0,7-10-195 0,0 0-40 16,0 9-8-16,-4 1 0 0,4-10 30 0,0 0 6 16,-3 6 0-16,3-6 1 0,-8 3 17 0,8-3 3 15,-3 6 1-15,-8-3 0 0,1-3-6 16,6 0-2-16,-6 0 0 0,3 0 0 0,-7 0 2 0,3 7 0 15,0-7 0-15,4 0 0 0,-14 9-20 0,7-3-4 16,-4-3-1-16,1 7 0 0,3-1-17 0,-8 1-10 16,1-1 12-16,4 7-12 0,-5 3 0 0,8-1 0 15,-10-2 0-15,6 3 0 0,0-3 0 0,1-4 0 16,-1 10 0-16,0-9 0 0,4 2 20 0,0-2 1 16,4 9 0-16,-1-10 0 0,1 4 3 0,2-3 1 0,1 8 0 0,4-8 0 15,-4 3-13-15,3 3-2 0,4-1-1 0,4-2 0 16,3 3 4-16,-7 0 1 0,10-1 0 0,-2-2 0 15,2 12-14-15,1-9 11 0,-1 6-11 0,4-6 10 16,0 6-10-16,4-6 12 0,-4 6-12 0,7 0 12 16,-6-6-12-16,6-6 0 0,-4 2 0 0,4 1 0 15,1-4 0-15,2-2 0 0,1-4 0 0,-7-3 8 16,-1 3-8-16,1 1 0 0,3-4 9 0,0-3-9 16,-7 0 0-16,8 0-12 0,-8-3 2 0,-4-4 0 15,8 7-35-15,-4-6-7 0,4-3-2 16,-8 6 0-1,4-13-22-15,0 7-4 0,1-1 0 0,-5-5-567 0,4 2-113 0</inkml:trace>
  <inkml:trace contextRef="#ctx0" brushRef="#br2" timeOffset="148645.2">4145 11961 1555 0,'0'0'138'0,"0"0"-110"16,0 0-28-16,11-6 0 0,-11 6 148 0,7 0 25 16,10 0 5-16,-2-3 1 0,-1 3-132 0,0 0-27 0,3-7-4 0,1 7-2 15,0 0 2-15,-1-3 1 16,-3 3 0-16,4 0 0 0,0-6-17 0,-1 6 0 15,-3 0 0-15,1 0 0 0,6 0 0 0,-7 0 0 16,-4 0 0-16,5 0 0 0,-1 0 0 0,3 6-11 16,-10-6 0-16,11 3 0 15,-7-3-31-15,3 0-6 0,3 0-2 0,4 0 0 16,1-3-20-16,-5 3-4 0,4-6-1 0,4 6-781 0</inkml:trace>
  <inkml:trace contextRef="#ctx0" brushRef="#br2" timeOffset="148982.29">4974 11393 2073 0,'0'0'184'0,"0"0"-147"16,0 0-29-16,0 0-8 0,0 0 171 0,0 13 33 16,4-4 6-16,3 4 2 0,-4 3-176 0,8-1-36 15,-1 7 0-15,-6 3-12 0,3 4 12 0,0-4-12 16,0 9 12-16,4-3-12 0,-8 10 2 0,1-3 1 16,3 0 0-16,-7 5 0 0,-7 1 9 0,7 6 0 15,0-6 0-15,0 3 0 0,0 0 0 0,-4-3-10 0,1 0 10 0,3 0 0 16,-7-6 0-16,7 6 0 0,0-16 0 0,0 3 0 31,0-9-34-31,0 3 0 0,7-6 0 0,-7-3 0 16,0-7-104-16,0 1-21 0,0-10-4 0,3 0-836 0</inkml:trace>
  <inkml:trace contextRef="#ctx0" brushRef="#br2" timeOffset="149280.53">5249 11321 2386 0,'0'0'52'0,"0"0"12"0,0 0 1 0,0 0 3 0,0 0-55 0,0 7-13 0,4 2 0 0,-1 7 0 0,1 2 0 16,3 1 0-16,0 6 0 0,4 4 0 0,-4 5 0 0,3-3 0 15,-3 10-9-15,4-3 9 0,-4 6 0 0,4 0 0 16,-4-7-8-16,0 4 8 0,0-3 0 0,3-4 0 15,-6 4 0-15,-1-4 0 0,1 1 0 0,-1-4 13 16,1 4-4-16,3-10-1 0,-7 9 2 0,0-12 0 16,4 3 0-16,-4 3 0 0,0-6-20 0,7 0-4 15,-7-3-1-15,0 6 0 16,0-6-113 0,0-3-24-16,0 3-4 0,0-4 0 0,-7-2-57 0,7 2-11 0,0-5-3 0</inkml:trace>
  <inkml:trace contextRef="#ctx0" brushRef="#br2" timeOffset="149971.84">4992 11371 691 0,'-7'-6'61'0,"0"-3"-49"0,3 9-12 0,-6-10 0 15,6 7 453-15,4-3 88 0,0-3 18 0,0 2 3 16,7-2-455-16,0-1-91 0,-3 1-16 0,6 0-8 16,4 2 8-16,-3-2 0 0,0 6 8 0,3-7-8 15,7 4-19-15,0-3-8 0,-3-1-1 0,6 1-1 16,1 0 29-16,0 2 0 0,-1-2 0 0,5-1 0 0,-5 1 0 0,-6 6 0 16,7-3 0-16,-4-4 0 0,0 4 0 15,-3 6 0-15,-1 0 0 0,-6 0 0 16,7 6 0-16,3 4 0 0,-7-1-8 0,7 0 8 15,-7 7 0-15,7-3 0 0,-3 2 9 0,0 4-9 16,-1 0 0-16,4 6 0 0,0-6 0 0,4 0 0 0,-11 3 0 0,7 0 0 16,-6-7-10-16,-1 10 10 0,-4-3 0 0,1 0 0 15,-8-3 0-15,1 3 8 0,-1-6-8 0,-3 9 0 16,-3-6 0-16,-4-1 8 0,0-2-8 0,-4-3 0 16,-6 5-8-16,2 4 8 0,-9-3 20 0,3 0 8 15,-1-3 3-15,-2 3 0 0,3-7-31 0,-4 4-18 0,7-7 2 16,-3 1 1-16,7 5 15 0,-7-12 0 15,7 4 9-15,0-4-9 0,3 3 8 0,-7 0-8 0,4-3 0 0,4-3 9 16,-4 0-9-16,3 0 0 0,0 0 0 0,4 0 0 16,-3 0-14-16,3 0 5 0,0 0 1 0,7 0 0 15,0 0 8-15,-7 0-12 0,7 0 12 0,-4 10-12 16,4-10 12-16,0 0-10 16,0 0 10-16,-7 9-10 0,0-2 10 0,7-7 0 15,0 0 0-15,0 0 0 0,3 3 0 0,-3-3 8 16,0 0-8-16,11 9 11 0,-7-3 1 0,3-2 0 0,7 2 0 0,-11 0 0 15,8-3-12-15,3 7 0 0,-3-1 0 0,3 0 0 16,-4 1 0-16,4 6 0 0,4 2-11 0,-7-2 11 16,6 3 0-16,1 0-8 0,-1-1 8 0,5 8 0 15,-5-8 0-15,4 1 0 0,1 3 12 0,-5-3-4 16,1-7 8-16,0 4 3 0,3 3 0 0,0-3 0 16,4 2-19-16,-11 1 0 0,7 0 0 0,-4-3 0 0,1 3 0 0,-4-4 0 15,0-2 0-15,-3-4 0 0,0 4 0 0,-1-1 0 16,-3-2 0-16,-3-4 0 15,3 7-32-15,-7-7-3 0,7 3-1 0,-7 1 0 16,0-1-107-16,0-3-21 0,0-6-5 0,0 0-501 16,0 0-100-16</inkml:trace>
  <inkml:trace contextRef="#ctx0" brushRef="#br2" timeOffset="150730.34">5884 11569 2041 0,'0'0'44'0,"0"0"10"0,0 0 2 0,0 0 2 0,0-9-46 0,0 9-12 0,0 0 0 0,0 0 0 16,0 0 0-16,0 0 0 0,0 0 0 0,0 0-11 15,0 0 11-15,0 0 0 0,0 0 0 0,0 0 0 16,7-7 26-16,0 7 7 0,-7 0 2 0,11-3 0 16,-7-6 65-16,3 3 14 0,-4-4 2 0,8 1 1 15,-8-1-10-15,4 1-3 0,-3-7 0 0,6 7 0 16,-10-4-67-16,11-2-13 0,-7-1-4 0,3-3 0 15,0 0-20-15,0 0 0 0,-4 1 0 0,1-7-8 16,-1 6 0-16,4-6 0 0,0 0 0 0,-3 6 0 16,3-9 8-16,-7 9 0 0,0-6 0 0,7 9 0 0,0 7 0 0,-7-1 0 15,0 1 0-15,4-1 0 0,3 10 0 0,-7-3 0 16,0 3 0-16,0 0 0 0,0 0 0 0,10 3 0 16,-3 4 0-16,4 2 0 0,-4 0-14 0,0-5 2 15,4 11 1-15,-4-5 0 0,0-1 11 0,3 0 0 16,1 7 8-16,-4-3-8 0,7 2 0 0,-10 1 0 0,3-3 0 0,0 2 0 15,0 1 0-15,3-4 0 16,-6 4 0-16,3-3 0 0,-7 2 0 0,7-5 0 0,0-1 0 0,-7 1 0 16,4-1 8-16,3-3 1 0,-7-3 0 0,7 4 0 15,-7-7-9-15,7 0 0 0,3 0 0 0,-3 0 0 16,-3-7 8-16,10 4-8 0,-10-3 12 0,3-3-4 16,-4-1-8-16,1 1 8 15,-1-1-8-15,1-5 8 0,-1 2-8 0,4-3 0 16,-7-2 0-16,0 2 0 0,4-6 0 0,-4-3 0 15,3 9 0-15,-3-3 0 0,0 1 0 0,4 2 0 0,3 3 0 0,0-2 0 16,-7 5 0-16,3-5 0 0,5 5 0 0,-5 7 0 16,1-3 0-16,3-4 8 0,3 7-8 0,-3-3 0 15,0 6 0-15,-7 0 0 0,11 0 0 0,-8 0 0 16,5 9 0-16,-5-2-9 0,4 2 9 0,-3 1 0 16,6 5-11-16,-6-2 11 0,-1 6-10 0,4-4 10 15,-3 10 0-15,3-3-9 0,-4 0 9 0,4 0 0 0,-3-3 0 0,3 6 0 16,0-6 0-16,0 6 0 15,-3-6-8-15,-1 0 8 0,4-4-8 0,-3 4 8 16,3-3-112-16,-4-4-16 0,4 4-4 0,-7-7-668 16,0 1-132-16</inkml:trace>
  <inkml:trace contextRef="#ctx0" brushRef="#br2" timeOffset="158953.01">9624 11748 871 0,'0'0'38'0,"-7"0"9"0,7 0-38 0,0 0-9 16,-4 0 0-16,4 0 0 15,-7-6 70-15,7 6 12 0,-3-4 2 0,3 4 1 16,0 0-37-16,0 0-7 0,0 0-1 0,0 0-1 0,0 0 6 0,0 0 2 16,0 0 0-16,0 0 0 0,0 0 17 0,0 0 3 15,0 0 1-15,0 0 0 0,0 0 9 0,0 0 3 16,0 0 0-16,0 0 0 0,0 0-20 0,0 0-3 15,0 0-1-15,0 0 0 0,10 0-14 0,-3 4-3 16,4-4-1-16,-1-4 0 0,1 4-2 0,3 0 0 16,-3-6 0-16,3-3 0 0,0 9-28 0,4-3-8 15,-4-4 0-15,3 4 0 0,1-3 0 0,3 6-16 0,-3-3 4 0,-1 3 0 16,1 0 12-16,3 0 14 0,0 0-3 0,1 3-1 16,-1-3-10-16,3 6-11 0,-2-3 3 15,2 4 0-15,-3-4 8 0,4 3 0 0,-4-3 0 16,0 3-8-16,1-6 8 0,2 4 0 0,-6 2 0 0,3-6 0 15,-3 0 13-15,3 0-1 0,-3 0-1 16,-1 0 0-16,-3-10 13 0,4 10 4 0,0 0 0 16,-4-6 0-16,-7 6 4 0,7-9 0 15,0 6 1-15,-3-4 0 0,-4 4-12 0,3-3-2 0,1 6-1 0,-1-10 0 16,4 10-18-16,-3 0 0 0,-11 0 0 0,7-3 0 16,7-3 0-16,-3 6 0 0,-11 0 0 0,0 0 0 15,0 0 0-15,0 0 8 0,7 0-8 0,3 0 0 16,-10 0 0-16,0 0 0 0,8 6 0 0,-8-6 0 15,0 0 0-15,0 0 0 0,0 0 0 0,0 0 0 16,0 0 0-16,0 0 0 0,0 0 9 0,7 0-9 0,0 3 14 0,-7-3-3 16,0 0-1-16,0 0 0 0,0 0-10 0,0 0 0 15,0 0 0-15,0 0 0 0,0 0 12 0,3 0 0 16,-3 0 0-16,0 0 0 0,0 0-12 0,0 0-17 16,0 0 4-16,0 0 1 0,-10 0 12 0,3 10 16 15,7-10-3-15,0 9-1 16,-11-2-12-16,4 2 0 0,0 0 0 0,7 1 0 0,3-1 0 0,-6 7 0 15,-15-7 0-15,4 1 0 0,3 8 0 16,-3-2 0-16,-3-3 0 0,-1 2 0 0,4-5 0 16,-4 9 0-16,1-4 0 0,-1-2 0 0,0 3 0 0,1 2 0 15,3-2 0-15,-4-3 0 0,0 2 0 0,1 1 0 16,3-4 0-16,0 4 0 0,-1 0 21 0,1-4-1 16,0 4-1-16,0-3 0 0,0 2-19 0,3 1 0 15,-3-4 0-15,0-2 0 0,0 6 0 0,0 2 0 0,0-8 0 0,3 5 0 16,-3 4 0-16,4-9 0 0,-5 5 0 0,5-5 0 15,-4 5-11-15,3-5-5 0,1-1-2 0,-5 1 0 16,5-1 27-16,-1 0 6 0,1 1 1 0,-4-4 0 16,3-3-26-16,0 7-5 0,-3-4-1 0,4-3 0 15,-4 7 16-15,3-4 0 0,0 3 0 0,4-3 0 16,-3-2 0-16,-1 5 0 0,4-3 0 0,0-3 0 16,-3 7 0-16,3-4 0 0,-1-3 0 0,1 4 0 15,4-1 16-15,-4-3 0 0,3 3 0 16,4-6 0-16,0 0-27 0,0 0-5 0,-7 3-2 0,7-3 0 15,0 0 18-15,-3 7 0 0,3-7 0 0,0 0 0 16,-4 3 0-16,4-3 0 0,0 0 0 0,-3 9 0 16,-1-3 0-16,4-6 0 0,0 0 0 0,0 0 0 15,4 10 0-15,-4-10-8 0,0 0 8 0,3 0 0 16,-3 0 0-16,4 9 0 0,-4-9 0 0,7 0 0 16,-7 0 0-16,3 10 0 0,-3-10 0 0,7 0 0 0,-7 0 8 0,7 6-8 15,-7-6 11-15,11 3-11 0,-4-3 16 0,7 0-4 16,0 0-1-16,-3 0 0 0,3 0-3 0,0 0 0 15,7-9 0-15,0 9 0 0,1 0-8 0,-1-3 0 16,3-4 0-16,1 7 8 0,0-6-8 0,0 3 0 16,-4 3 0-16,3 0 8 0,-2-6-8 0,-1 6 0 15,-4 0 0-15,1 0 0 0,0 0 0 0,-4 0 0 16,-4 6 0-16,4-6 0 0,-3 0 0 0,0 0 0 0,-1 0 0 0,-3 3 0 16,4-3-16-16,-1 0-6 15,-10 0-1-15,7 6 0 16,4-6-29-16,0 0-5 0,3 0-2 0,-4 0 0 15,1 0-85-15,3-6-18 0,4 3-3 0,-1 3-533 16,-3-6-106-16</inkml:trace>
  <inkml:trace contextRef="#ctx0" brushRef="#br2" timeOffset="160914.26">11208 11942 1191 0,'-14'3'52'0,"14"-3"12"0,0 0-51 0,-7 0-13 16,-8 7 0-16,1-4 0 16,-3-3 48-16,3 0 6 0,7 6 2 0,-4-6 0 0,-7 3 23 0,8-3 5 15,10 0 0-15,0 0 1 0,-7 0 21 0,7 0 4 16,0 0 1-16,7-3 0 0,3 3-35 0,-3 0-6 16,-7 0-2-16,11 0 0 0,10-6-48 0,-7 6-9 15,-3 0-3-15,3 6 0 0,0-6-8 0,0 0 8 0,-3 3-8 0,-1 3 8 16,1-6-8-16,0 4 0 15,6 2 9-15,-3-6-9 0,-3 6 9 0,3-3-9 0,11-3 12 0,-1 0-12 16,-2 0 28-16,2 0 0 0,1 0-1 0,3 0 0 16,7 0-8-16,1-3-2 0,-12 3 0 0,8 0 0 15,3 0-17-15,-3 0 0 0,-4 0 0 0,-3 0 0 32,3 0-48-32,-3-6-11 0,-4 6-1 0,0 0-1 15,-3 0-153-15,0 0-30 0,-4 0-7 0</inkml:trace>
  <inkml:trace contextRef="#ctx0" brushRef="#br2" timeOffset="161340.13">11049 12312 1267 0,'-14'-3'112'0,"14"3"-89"15,7 0-23-15,4-6 0 0,-1 6 192 0,-3 0 35 16,4-3 6-16,6-4 2 0,5-2-162 0,-1 9-32 16,-4-9-6-16,5 5-2 0,6-2-22 0,-4-3-11 15,1 3 10-15,0 6-10 0,3-10 0 0,0 10 0 0,4-3 0 0,-4 3 0 16,-7 0-18-16,4 0 0 0,7 0 0 0,-4 3 0 16,-3-3 8-16,-4 0 2 0,7 6 0 0,-3-2 0 15,-4-4 8-15,0 6 0 0,0-6 0 0,-3 0 0 16,0 3 0-16,-1-3 0 0,-3-3-9 0,1 3 9 31,-1 0-49-31,0 0-6 0,-4-6-1 0,4 2-836 0</inkml:trace>
  <inkml:trace contextRef="#ctx0" brushRef="#br2" timeOffset="163214.1">12358 11491 288 0,'0'0'25'0,"0"0"-25"0,0 0 0 0,0-10 0 15,3 7 426-15,-3 3 80 0,0 0 16 0,7-6 3 16,0 6-417-16,4-10-84 0,-4 10-24 0,4 0 9 15,-1 0-9-15,1 7 0 0,3-7 0 0,-3 3 0 16,-4 3-9-16,3 4 9 0,1-1 0 0,-1 0 0 16,-3 7 12-16,0 3 8 0,1 0 3 0,2-1 0 15,-6 8 17-15,3-5 4 0,-4 11 1 0,4-4 0 16,7 7-8-16,-7-7-1 0,0 6-1 0,1 1 0 16,2-7-6-16,1 10-1 0,-1-10 0 0,1 6 0 15,-1 1-3-15,1-7-1 0,3 7 0 0,-3-7 0 16,3 6-12-16,-4-6-4 0,1 4 0 0,3-4 0 15,-7 0-8-15,4 1 0 0,-1 2 0 0,-3-9 0 16,0 0 9-16,-3 0-9 0,3-3 10 0,-3-4-10 16,3 1 11-16,-4-4-11 0,1-2 12 0,-1-1-12 0,4-2 22 0,-3 2-2 15,-4-9-1-15,7 6 0 0,-7-6 5 0,0 0 0 16,7 3 1-16,-7-3 0 0,10 0-2 0,-2-9-1 16,2 6 0-16,-3-3 0 0,4-4-5 0,-4 1-1 15,3-7 0-15,1 3 0 0,0-8-4 0,-1 2 0 16,1 0-1-16,3-9 0 0,0-7-3 0,0 7 0 15,0-7 0-15,4 1 0 0,3-10-8 0,0 6 8 16,0 4-8-16,0-4 8 0,-3-2-8 0,0 2 0 16,-1 3 9-16,1-2-9 0,3 2 12 0,-3-2-1 15,-1-1-1-15,1 4 0 0,-4-1-10 0,0 1 10 0,0-1-10 0,-3 7 10 16,3 0-10-16,-3 3 0 0,-4-4 0 16,3 11 0-16,-3-1-8 0,-3-3 8 15,-1 12-10-15,1-2 10 16,0-4-28-16,-1 7 1 0,1-1 0 0,-1 4 0 15,-3-3-8-15,4 5-1 0,-4-2-1 0,3-3 0 16,-3 9-79-16,0 0-16 0,0 0-4 0,0 0-668 0,0 0-135 0</inkml:trace>
  <inkml:trace contextRef="#ctx0" brushRef="#br2" timeOffset="163654.94">13233 12259 1324 0,'0'0'59'0,"0"0"12"0,0 0-57 0,0 0-14 16,0 0 0-16,0 0 0 0,0 0 223 0,0 0 41 0,10 6 9 0,-3 0 2 16,0-2-219-16,4 5-43 0,-4 0-13 0,0 1 0 15,0-4 0-15,0 3 0 0,0 7 0 0,-3-3 0 16,3 6 0-16,-7-4 0 0,3 4 0 0,-3-3 0 15,-3 3 0-15,3 6 0 0,-4-3 0 0,1 3 0 16,-4 3 0-16,3-3 0 0,-3 3 9 0,0-3-9 16,0-6 0-16,0 6 0 0,0-6 0 0,0 6 0 15,0-6 0-15,0-3-14 0,7-4 2 0,-4 4 0 16,4-7-100 0,0 1-19-16,0-1-4 0,0-9-461 0,0 0-92 0</inkml:trace>
  <inkml:trace contextRef="#ctx0" brushRef="#br2" timeOffset="164073.81">13533 12353 2084 0,'0'0'92'0,"0"0"20"0,-7 3-90 0,-1 7-22 15,5-4 0-15,-1-3 0 0,1 3 43 0,3-6 4 16,-4 10 1-16,1-1 0 0,-1-3-40 0,1 4-8 16,-1-7 0-16,1 3 0 15,-1 4-25-15,-3-4-2 0,0 3 0 0,0 1 0 0,0-1 13 0,-4 4 2 0,1-7 1 16,-4 10 0-16,3-4 19 0,-3-3 4 16,0 1 1-16,-4 6 0 0,4-7 23 0,0 7 5 15,0-7 1-15,0-6 0 0,0 7-20 0,7-1-4 16,0-3-1-16,0 4 0 0,-1-4 12 0,1-3 3 15,7-3 0-15,0 0 0 16,0 0-52-16,11 9-11 0,-4-2-1 0,0-4-1 0,7 3 33 0,-3-3 0 0,6 4 0 0,-2-7 0 16,-1 9 0-16,-4 0 16 0,4-2-4 0,4 2 0 15,-4 4-12-15,0-4 0 0,0 7 0 0,0-7 0 16,-3 10 0-16,0-3-12 0,3-1 12 0,-4-2-13 16,1 2 13-16,-1-5 0 0,-2-1 0 0,2 7-9 15,1-7 9-15,-4-5-13 0,0 5 5 0,0-9 8 16,3 6-113-16,-3-3-15 0,1-3-4 0,-1-3-782 15</inkml:trace>
  <inkml:trace contextRef="#ctx0" brushRef="#br2" timeOffset="164714.68">13772 11061 1688 0,'0'0'75'0,"0"0"15"0,0 0-72 0,0 0-18 15,0 0 0-15,0 0 0 0,0 0 60 0,8 0 8 16,-8 0 1-16,0 0 1 0,10 9-37 0,-10-9-7 15,0 0-2-15,7 7 0 0,0 2-12 0,-3-6-4 16,-4 13 0-16,0-7 0 0,0 7 9 0,-4-3 2 16,1 5 0-16,-4 4 0 0,-4-3 24 0,8 0 5 15,-8 0 0-15,4 0 1 0,-4 6-12 0,4-7-2 16,0 1-1-16,0 6 0 0,0-6-13 0,0 0-2 16,0 3-1-16,3-3 0 0,-3 0-18 0,4-1 0 15,-1 1 0-15,4 0 0 16,-3-3-38-16,3-7-11 0,0 7-3 0,3-7 0 15,-3-6-19-15,0-3-4 0,0 0-1 0,0 0 0 16,0 0-125-16,0 0-26 0,0 0-5 0,0-3 0 0</inkml:trace>
  <inkml:trace contextRef="#ctx0" brushRef="#br2" timeOffset="164991.04">13473 11086 172 0,'0'0'16'0,"0"0"-16"0,0 0 0 0,0 0 0 0,0 0 388 0,0 0 74 15,0 0 15-15,0 0 3 16,10 0-313-16,1 0-63 0,6-6-13 0,1 6-3 16,0-3-28-16,6-4-7 0,5 7-1 0,-5-9 0 15,1 9-14-15,0-9-3 0,3 9-1 0,0-10 0 16,0 10-18-16,1-6-3 0,-5 6-1 0,4-9 0 0,-3 9-12 0,-4-4 0 15,4-2 0-15,-7 6 0 0,3 0 0 0,-4 0 0 16,1-3 0-16,-4 3-10 16,0 0-98-16,0 0-19 0,4 0-4 0,-7 0-874 0</inkml:trace>
  <inkml:trace contextRef="#ctx0" brushRef="#br2" timeOffset="166509.69">14788 11713 1177 0,'0'0'52'0,"0"0"11"0,0 0-51 0,0 0-12 0,0 0 0 0,4 0 0 15,3-9 88-15,-3 6 14 0,3-4 3 0,-7 7 1 16,0 0-32-16,0 0-6 0,3-9-2 0,-3 9 0 15,0 0-29-15,0 0-5 0,0 0-2 0,0 0 0 16,0 0 2-16,0 0 1 0,0 0 0 0,-3 9 0 16,-4 1-6-16,0-4-2 0,3 7 0 0,-7-4 0 15,1 7-1-15,-1-7 0 0,-6 10 0 0,-1-3 0 16,0 2 16-16,-3 1 2 0,4 0 1 0,-5 6 0 16,-2-6 8-16,2 6 1 0,1 3 1 0,0-3 0 15,0 4-4-15,0-4-1 0,0 3 0 0,3 0 0 16,-3-3-28-16,7 3-7 0,-4-6-1 0,4 0 0 0,0 3-21 0,0-6-5 15,3 0-1-15,-3-3 0 16,3-1-30-16,1-2-7 0,-1-4 0 0,4 1-1 16,-3-4-43-16,-1 3-8 0,4-9-1 0,0 10-1 15,0-10-119-15,-4 0-24 0,4 6-5 0,0-3-1 16,7-3 9-16,0 0 2 0</inkml:trace>
  <inkml:trace contextRef="#ctx0" brushRef="#br2" timeOffset="166847.84">14376 11767 2325 0,'0'0'51'0,"0"0"10"0,0 0 3 0,0 0 2 0,0 0-53 16,0 0-13-16,0 0 0 0,0 0 0 0,7 0 48 0,3 0 8 0,-3 0 0 0,0-4 1 15,4 4-29-15,-4 0-7 0,-7 0-1 0,11 0 0 16,-1 4 16-16,-3-4 4 0,4 9 0 0,-4-3 0 16,4-3-20-16,-1 7-3 0,1 5-1 0,3 1 0 15,-4-3-6-15,5 2-2 0,-5 4 0 0,4 6 0 16,0-6 19-16,0 6 3 0,4 3 1 0,3-2 0 0,-3 2-31 16,0 0 8-16,-1-3-8 0,4 3 0 0,0 0 10 0,4-2-1 15,-7-1 0-15,3-3 0 16,0 3-9-16,-3 0 0 0,-1-10 9 0,1-2-9 0,-4 6 0 0,0-10 0 15,0 4 0-15,-7-4-12 16,4-6-92-16,0 4-18 0,-11-7-4 0,0 0-678 16,0 0-136-16</inkml:trace>
  <inkml:trace contextRef="#ctx0" brushRef="#br2" timeOffset="169249.96">9793 11302 230 0,'0'0'20'0,"0"0"-20"15,0 0 0-15,0 0 0 0,0 0 266 0,0 0 49 16,0 0 9-16,0 0 3 0,0 0-187 0,0 0-36 16,0 0-8-16,4 0-2 0,-4 0-40 0,7-9-8 15,-7 9-2-15,7 0 0 0,-4-3-3 0,-3 3-1 16,7-6 0-16,0 6 0 0,0 0-25 0,4 0-6 16,0 0-1-16,-1 0 0 0,1-7-8 0,3 7 12 15,-4-3-12-15,5 3 12 0,2 0-12 0,-3 0 0 0,0 0 0 0,4 0-11 16,-4-6 11-16,0 6 0 0,4 6 8 0,-4-6-8 15,0 0 0-15,0 0 0 0,0 0 0 0,-3 0-8 16,3 3 8-16,-3-3 0 0,3 0 0 0,0 0 0 16,-4 0 0-16,5 0 8 0,-1-3-8 0,-4 3 11 15,4 0 14-15,-3 0 3 0,0-6 1 0,-1 6 0 16,1 0 2-16,3-3 0 0,-7-3 0 0,0 2 0 16,4 4-11-16,-1-6-1 0,-3 6-1 0,0-3 0 15,-7 3-18-15,7-6 10 0,4 6-10 0,-11 0 8 16,0 0-8-16,0 0 0 15,0 0 9-15,0 0-9 0,0 0 10 0,0 0-2 0,-4-10-8 0,4 10 12 16,0 0 6-16,0 0 1 0,-7 0 0 0,0-3 0 16,7-3-4-16,-3 0-1 0,-4-4 0 0,3 7 0 15,1-6 5-15,-4 2 1 0,3-2 0 0,0 0 0 16,-3-1-8-16,4 4-2 0,3-7 0 0,-4 4 0 16,-3 3 3-16,4-4 1 0,-1 1 0 0,1 3 0 0,-1 3-14 0,1-4 0 15,-4 7 0-15,0-3 0 0,7 3 0 0,-7 0 0 16,-4-6 0-16,0 6 0 0,4-3 0 0,-3 3 14 15,3-7-2-15,-4 7-1 0,4-9-11 0,0 9 0 16,0 0 9-16,3-3-9 0,4 3 0 0,0 0 0 16,0 0 0-16,-3-6 8 15,3 6-70-15,0 0-14 0,0 0-2 0,0 0-693 0,7-7-138 16</inkml:trace>
  <inkml:trace contextRef="#ctx0" brushRef="#br2" timeOffset="170326.55">14450 11400 288 0,'0'0'12'0,"-4"9"4"16,-3-9-16-16,0 6 0 0,0-6 0 0,7 0 0 16,-3 4 261-16,-4-4 50 0,3 0 9 0,4 0 3 15,0 0-208-15,0 0-42 0,0 0-8 0,0 0-1 16,0 0-14-16,0 0-2 0,0-10-1 0,4 1 0 16,-4 9-23-16,7 0-4 0,-4-10 0 0,-3 10-1 0,7-6 9 0,4 6 1 15,-4-3 1-15,0-3 0 0,0 2-8 0,0 4-2 16,0-6 0-16,4 6 0 0,-4 0-20 0,3 0 9 15,-3 0-9-15,4 0 0 0,-4 0 0 0,4 0 0 16,-4 0 0-16,0 0 0 0,3 0 0 0,1 0 0 16,-4 0 0-16,3-3 0 0,-3 3 13 0,4 0-4 15,0 0-1-15,-1 0 0 0,-3 0 20 0,4-6 4 16,-1 6 1-16,5 0 0 0,-5 0-33 0,1 0 0 0,3 0 0 0,-4 0 0 16,5 0 0-16,-1 0 0 0,-4 0 0 0,4 0 0 15,-3 0 8 1,0 0-8-16,-1 0 0 0,-10 0 0 0,7 0 0 0,4 0 0 0,-11 0 0 0,10 0 0 15,-10 0 9-15,7 0-9 0,-7 0 0 0,11 0 9 16,-11 0-1-16,0 0 0 16,0 0 0-16,7 0 0 0,4-3-8 0,-11 3 0 15,0 0-10-15,0 0 10 0,7-7 0 0,-7 7 0 0,0 0 0 0,0 0 10 16,7 0-1-16,-7 0 0 0,0 0 0 0,7-9 0 16,-7 9-1-16,3 0-8 0,1-9 12 0,-4 9-4 15,3-7 3-15,-3 4 0 0,0-6 0 0,0 2 0 16,0-2 14-16,0 6 3 0,0-3 1 0,-3-4 0 15,3 4 5-15,-4-3 1 0,1-1 0 0,-1 1 0 16,-3-1-15-16,0 1-2 0,0 0-1 0,-4 2 0 0,4-2-7 16,-3 6-2-16,-4-4 0 0,3 4 0 0,-3-3 0 0,3-3 0 15,1 9 0-15,-1-7 0 0,-3 4-8 0,7 3 0 16,7 0 0-16,-10-6 0 0,-1 3 0 0,4-3 0 16,7 6 0-16,-7 0 0 0,-4-10-15 0,8 10 5 15,3 0 1-15,0 0 0 16,0 0-15-16,0 0-4 15,0 0 0-15,0 0 0 0,0 0-150 0,0 0-30 0</inkml:trace>
  <inkml:trace contextRef="#ctx0" brushRef="#br2" timeOffset="171896.04">17776 11694 1713 0,'0'0'37'0,"0"0"8"0,0 0 2 0,0 0 2 0,0 0-39 0,0 0-10 0,0-9 0 0,0 9 0 16,0 0 40-16,0 0 5 0,0 0 2 0,0 0 0 15,0 0-38-15,0 0-9 0,0 0 0 0,8 0 0 16,-8 0 0-16,10 0 0 0,-3-6 0 0,-7 6 0 16,7 0 0-16,4 0 0 0,-1 6 0 0,1-6 0 0,0 6 0 15,-1-3 0-15,4-3 14 0,-3 0-4 0,-1 7 35 0,5-4 7 16,-5-3 2-16,1 6 0 15,-1-6 2-15,1 3 0 0,-1-3 0 0,5 0 0 0,-1 7-4 0,0-7 0 16,0 0 0-16,0 0 0 0,4 0-35 0,-1 0-7 16,-3 0-2-16,4 0 0 0,0 0-8 0,-1 0 0 15,1-7 0-15,0 7 0 0,-1 0 0 0,-3 0 0 16,0 0-12-16,1 0 12 0,-5 0-8 0,1 7 8 16,-1-7 0-16,-3 0 0 0,-7 0 0 0,7 3 0 15,-7-3 0-15,0 0 8 0,0 0 5 0,0 0 1 16,7 0 0-16,-7 0 0 0,0 0-2 0,4 9-1 15,-4-9 0-15,7 6 0 0,-7-6-11 0,0 10 0 16,0-1 0-16,0 1 0 0,-7-1 0 0,3 0-11 16,-3-2 3-16,0 8 0 0,-3-5-3 0,-1-1 0 15,1 4 0-15,-4-7 0 0,-4 3 11 0,0 7 0 16,1-3 0-16,-1-4 0 0,-7 0 0 0,4 7 0 0,-4 3 0 0,1-3 0 16,3-4 0-16,-1 4 0 0,-2 3 0 0,3-4 0 15,-4 4 0-15,4-3 0 0,-1 3 0 0,1-7 0 16,0 4 0-16,4 3 0 0,-5-4 0 0,5-5 0 15,3 9 0-15,-4-10 0 0,7 7 0 0,-3-7 0 16,4 4 0-16,3-1 0 0,-4 1 0 0,4-7 8 16,3 3-8-16,1-5 0 0,3-4 0 0,-4 6 0 15,4 3 9-15,4 1-9 0,-4-10 12 0,3 9-12 0,5-3 8 16,-1-3-8-16,3 7 0 0,1-4 0 0,-1-3 9 16,1 3-9-16,3 1 0 0,0-4 9 0,4-3-9 0,-1 9 0 15,5-9 0-15,2 7 0 16,-3-7 8-16,1 0 0 0,-5 0 0 0,1 0 0 15,3 0-8-15,0 0 10 0,-3 0-10 0,3-7 10 16,-3 7-18-16,-1 0-4 0,-3 0-1 0,1 0 0 16,-1-3-40-16,0 3-8 0,0-6-2 0,-4 3 0 15,5-4-31-15,-5 1-6 0,1-3-2 0,3 6 0 16,-4-7-63-16,1 1-13 0,3-1-2 0,-7-5-523 0</inkml:trace>
  <inkml:trace contextRef="#ctx0" brushRef="#br2" timeOffset="172512.75">17808 11472 1551 0,'0'0'34'0,"-3"-3"7"0,-8-4 2 0,4-2 1 0,0 9-36 0,0-9-8 0,3 2 0 0,-3 7 0 15,4-3 20-15,-1-3 1 0,1 3 1 0,3 3 0 16,-7-6-13-16,3 6-9 0,1-10 12 0,3 10-12 16,-4 0 56-16,4 0 4 0,0 0 0 0,0 0 1 15,0 0 37-15,0 0 7 0,0 0 2 0,0 0 0 0,0 0-35 0,7 0-6 16,4 0-2-16,-1 0 0 0,1 0-41 0,3 0-9 15,4 6-2-15,-4-2 0 0,3-4-12 0,1 0 0 16,3 0 0-16,-3 0-10 0,3 0 2 0,0 0 0 16,-3 0 0-16,3 0 0 0,0 0 8 0,-3 0 0 15,3 6 0-15,0-6 0 0,0 0 0 0,-3 0 0 16,-4 3 0-16,4-3 0 0,-1 6 0 0,-3-6 0 16,1 0 0-16,-5 0 0 0,4 0 0 0,-3 0 0 15,-1 0 0-15,1 0 0 0,-4 0 0 0,4 0 11 16,-4 0-3-16,0 0 0 0,0 0-8 0,3 0 8 15,-3 0-8-15,-7 0 8 0,0 0 2 0,4-6 0 16,-4 6 0-16,11 0 0 0,-11 0-10 0,0 0 12 16,0 0-12-16,0 0 12 0,3-3-4 0,-3 3 0 15,0 0 0-15,0 0 0 0,0 0 16 0,0-6 4 16,0 6 0-16,-3-4 0 0,-1-2-28 0,1-3 0 0,-5 9 0 0,5-7 0 16,-4 4 0-16,3-3 0 0,-3 3 0 0,4-3 0 15,-4 2 12-15,3-2-4 0,-3-3 0 0,4 9 0 16,-1-10-8-16,1 1 0 0,-4 3 0 0,3 3 0 15,-3-4 0-15,3 7 0 0,-3-9 0 0,4 9 0 16,-4-3 0-16,3-4-11 0,-3 7 3 0,4 0 0 16,-4 0 8-16,0 0 0 0,7 0 0 0,0 0 0 15,-4 0-47-15,4 0-7 0,0 0-2 0,0 0-716 16,0 0-143-16</inkml:trace>
  <inkml:trace contextRef="#ctx0" brushRef="#br2" timeOffset="173348.08">19533 11472 288 0,'0'0'25'15,"0"0"-25"-15,0 0 0 0,0 0 0 0,0 0 260 0,-7 0 48 16,7 0 8-16,-3 0 3 0,-4 0-244 0,0 0-49 15,0 0-10-15,7 0-1 0,-11 0-15 0,4 6 0 16,-4-6-12-16,4 3 12 0,-3-3 0 0,3 0 0 16,-4 0 12-16,4 0-3 0,0 7 35 0,-4-7 6 15,1 3 2-15,-1-3 0 0,1 9 14 0,-1-9 3 0,4 6 1 0,-7 4 0 16,0-1-36-16,0 1-7 0,0-1-2 0,-1 7 0 16,-2-1-13-16,-1-2-2 0,1 6-1 0,-1-4 0 15,-3 10-9-15,3-3 0 0,-7 0 0 0,4 0 0 16,4-3 0-16,-1 6 0 0,0-6 0 0,1 6 0 15,3-6 30-15,-1 6 1 0,5-6 0 0,-1 6 0 16,1-6 0-16,6 6 0 0,1-3 0 0,-1-3 0 16,4 6-21-16,0 0-10 0,4 3 10 0,3-9-10 15,-4 6 9-15,8 3-9 0,-1-9 8 0,1 6-8 16,0-6 0-16,-1 6 0 0,-3-6 0 0,4-4 0 16,-1 4-8-16,1-3-4 0,0-4-1 0,3-2 0 15,-4 5-10-15,4-5-1 0,0-1-1 0,-3 1 0 31,3-4-6-31,-3-3-1 0,6 7 0 0,-3-10 0 16,1 6 0-16,-1-6 0 0,0 0 0 0,3-6 0 0,1 6-118 0,-4-4-24 0,0-2-5 0,0 3-1 16</inkml:trace>
  <inkml:trace contextRef="#ctx0" brushRef="#br2" timeOffset="173847.34">19212 11936 1447 0,'0'0'64'0,"-3"0"13"0,-4 6-61 0,3-6-16 0,-3 0 0 0,4 3 0 15,-4-3 52-15,7 0 7 0,-4 0 1 0,4 0 1 16,-7 0-47-16,0 0-14 0,7 0 0 0,0 0 8 0,0 0 20 0,0 0 5 15,0 0 1-15,0 0 0 0,0 0-2 0,0 0 0 16,0 0 0-16,0 0 0 0,0 0-4 0,0 0-2 16,0 0 0-16,10 0 0 0,-10 0-13 0,11 0-2 15,-4 0-1-15,4 7 0 0,3-4 8 0,-4-3 2 16,1 0 0-16,3 0 0 0,0 6-9 0,0-6-2 16,0 0 0-16,1 0 0 0,-1 0-9 0,0 0 0 15,0 0 0-15,0 0 8 16,0 0-8-16,-3 0 0 0,-1 0 0 0,1 0 8 0,-1-6-8 0,1 6 0 15,0 0-10-15,-4 0 10 16,-7 0-36-16,7-3 0 0,0 3-1 0,-7 0-575 16,0 0-116-16</inkml:trace>
  <inkml:trace contextRef="#ctx0" brushRef="#br2" timeOffset="174682.73">20207 11328 403 0,'0'0'36'0,"0"0"-36"0,0 0 0 0,0 0 0 15,0 0 280-15,0 0 50 0,-7-7 10 0,0 7 1 0,7 0-248 16,0 0-49-16,0 0-11 0,0 0-1 0,-7 0-32 0,7 0 0 16,0 0 0-16,0 0 0 0,0 0 20 0,0 0-1 15,0 0-1-15,0 0 0 0,3 7 34 0,1 2 6 16,-4 7 2-16,4-4 0 0,-1 4-32 0,4 3-7 16,-7 6-1-16,0 3 0 0,4 0 20 0,-1 7 3 15,-6 2 1-15,3 4 0 16,0 3-30-16,0-3-6 0,0 3 0 0,0 0-8 0,-4-1 14 0,4-5-4 15,0 6-1-15,0 0 0 0,-3-10-9 0,3 10 0 16,-4-9 9-16,4-4-9 0,0 4 8 0,-3-10-8 16,3 3 10-16,-4 0-10 0,8-3 12 0,-4 0-4 15,-4-6-8-15,0 6 12 0,4-6-12 0,0 0 0 16,-3-10 8-16,-1 10-8 0,4-9 0 0,0-4-16 0,0 3 3 0,0 1 1 31,0-10-104-31,0 0-20 0,0 0-4 0,0 0 0 16,0 0-95-16,0 0-18 0</inkml:trace>
  <inkml:trace contextRef="#ctx0" brushRef="#br2" timeOffset="175365.02">20207 11299 230 0,'0'0'20'0,"0"0"-20"0,-3-9 0 0,3 3 0 0,3-4 284 0,-3 1 52 16,0 3 10-16,4-4 2 0,-1 1-276 0,4-1-56 16,0 1-16-16,-3 3 0 0,-1 3 0 0,4-4 0 15,-3-2-13-15,-4 9 4 0,7-3 28 0,-7 3 5 16,0 0 2-16,7-7 0 0,0 7 45 0,-7 0 9 15,7-3 1-15,0-3 1 0,4 6 5 0,-4 0 1 16,-7 0 0-16,14 0 0 0,-3 0-44 0,-1 0-9 16,1 0-2-16,3 6 0 0,3-3-25 0,-2 4-8 15,6-4 0-15,-4 6 0 0,1 1 0 0,3 2 0 16,0-2 0-16,1 2 0 0,2-2-12 0,-3 5 3 16,1 4 1-16,-1-3 0 0,-4-4-1 0,1 10 0 15,-7-3 0-15,-1 3 0 0,1 3-3 0,-4 0-1 16,-4 3 0-16,4 1 0 0,-3 5 13 0,-1-6 0 0,-3 4-10 15,0-4 10-15,-7 0 0 0,0 0 0 16,4-3 0-16,-8 1 0 0,-3-4 0 0,4 3 0 0,-8-7 0 0,4 4 8 16,-4-9-8-16,0 6 0 0,4-10 0 0,-3 7-11 15,-4-7 11-15,3 1 0 0,0-4 0 0,-3-3 0 16,3 6 0-16,1-9 0 0,-1 7 9 0,1-7-9 16,2 0 24-16,-2 0-3 0,-1-7 0 0,4 7 0 15,0 0-10-15,0-3-3 0,3-3 0 0,1 6 0 16,-1 0-8-16,4 0 0 0,7 0 0 0,0 0 0 15,0 0 0-15,0 0-11 0,0 0 3 0,0 0 0 16,0 6-32-16,4-3-5 0,-1 4-2 0,8 2 0 0,-1 7 47 0,1-7 23 16,3 4-3-16,0-4 0 0,0 7 10 0,0 3 2 15,4-4 0-15,-4-2 0 0,0 9-22 0,4-3-10 16,-1-1 10-16,-2 1-10 0,-1 0 8 16,3-3-8-16,-3 3 0 0,4-4 0 0,-4-2 0 15,0 2 0-15,4 4 0 0,0-3 0 16,-4 3 0-16,-4-4 8 0,4-2-8 0,-3 3 0 0,0-4 0 0,-4 4 0 15,3-7-12-15,-3 7 12 16,-3-7-41-16,-1 1-2 0,1-1 0 0,-1 1 0 16,-3-1-18-16,0-9-4 0,0 0-1 0,0 0-525 15,0 0-105-15</inkml:trace>
  <inkml:trace contextRef="#ctx0" brushRef="#br2" timeOffset="176253.12">19992 11284 518 0,'0'0'46'0,"0"0"-37"0,0-10-9 0,0 4 0 0,0-3 201 0,0 5 39 16,0-2 7-16,0-3 1 0,0 6-139 16,0 3-28-16,0-7-5 0,0-2-2 0,3 3-24 15,-3 6-5-15,0 0-1 0,0 0 0 16,4-3-8-16,-4 3-3 0,0 0 0 0,0 0 0 0,0 0-5 0,0 0-2 15,0 0 0-15,0 0 0 0,4 9 8 0,3 0 2 16,0 1 0-16,0-1 0 0,0 1-11 0,0 8-1 16,3 4-1-16,-3 0 0 0,-3 3-15 0,3 10-8 15,0-1 10-15,0 4-10 0,-3 6 13 0,-1 3-3 16,-3-3-1-16,0 6 0 0,0-3-9 0,0 6 0 16,-7-6 9-16,4-3-9 0,-1 0 0 0,-3 0 8 15,3 3-8-15,-3-3 0 0,0 0 15 0,0-6-2 16,4 2 0-16,-4-2 0 0,0-4 4 0,0 1 1 0,3-7 0 0,-3 0 0 15,4-3-18-15,-5 4 0 0,5-10 0 0,-1-4 0 16,1 1-9-16,-1-7-6 0,4 1-1 0,0-7 0 31,0-3-47-31,0 0-9 0,0 0-3 0,11 0 0 16,-4-3-113-16,7-7-24 0</inkml:trace>
  <inkml:trace contextRef="#ctx0" brushRef="#br2" timeOffset="177000.29">20987 10829 1609 0,'0'0'71'0,"0"0"15"0,0 0-69 0,0 0-17 15,0 0 0-15,7-3 0 16,-7 3 16-16,0 0 0 0,0 0 0 0,7-6 0 0,-7 6-16 0,0 0 0 16,0 0 0-16,0 0 0 0,0 0 30 0,0 0 6 15,3 9 0-15,1 0 1 0,-4 1 7 0,0-1 2 16,0 7 0-16,0 0 0 0,-4 2 12 0,4 1 2 16,0 0 1-16,0 6 0 0,0 0-29 0,-3-3-5 15,6 3-2-15,-3 3 0 0,0-2-25 0,4 2 0 16,-4-3 8-16,0 3-8 0,0-3 0 0,-4-6 0 15,4 6 0-15,-3-3 0 16,3 0-39-16,0-3 0 0,-4-7 0 0,4 4 0 16,0 0-23-16,4-4-5 0,-4-2-1 0,0-4 0 15,0-6 0-15,0 0 0 0,3 3 0 0,-3-3-448 0,0 0-89 16</inkml:trace>
  <inkml:trace contextRef="#ctx0" brushRef="#br2" timeOffset="177467.64">21280 10826 1796 0,'0'0'80'0,"0"0"16"0,0 0-77 0,0 0-19 15,0 0 0-15,0 0 0 0,0 0 24 0,0 0 2 16,0 0 0-16,0 0 0 0,0 0-26 0,0 0-14 15,3 3 2-15,-3-3 0 0,-7 9 3 0,0 1 1 16,3-1 0-16,-3-3 0 0,0 4 8 0,0-1-12 16,-7 1 12-16,4-4-12 0,-5 7 39 0,1-4 7 15,0-3 2-15,4 10 0 0,-4-4 4 0,-1-5 2 16,5 2 0-16,-1 1 0 0,1-1-13 0,-1 0-2 16,1 1-1-16,-1 5 0 0,4-5-18 0,0-1-8 15,-4 1 0-15,8-1 8 0,-1 0 11 0,1 1 1 16,3-10 1-16,0 6 0 0,-4 4-21 0,4-7 0 15,0-3 0-15,4 12 0 0,-4-9 0 0,3 7 0 16,4-4 0-16,-7-6 0 0,7 3 11 0,-3 7-3 16,3-4 0-16,0-3 0 0,4 3-8 0,-4-3 0 0,0 4 0 0,3 2 0 15,-3-3 0-15,4-3 0 0,-1 7 12 0,1-4-4 16,3-3 16-16,0 4 2 0,4-4 1 0,0 3 0 16,-1-6-7-16,8 6-2 0,-4-3 0 0,0-3 0 15,4 7-3-15,-4-4-1 0,0 3 0 0,-3-3 0 31,0 3-32-31,-4-2-6 0,-4 2-2 0,1-3 0 0,-1 3-90 0,-3 4-17 0,-3-1-4 16,-1 0-498-16,-6 7-99 0</inkml:trace>
  <inkml:trace contextRef="#ctx0" brushRef="#br2" timeOffset="183953.93">25097 11105 1324 0,'0'0'118'0,"0"0"-94"16,0 0-24-16,0 0 0 0,0 0 128 0,0 0 22 15,0 0 4-15,3 9 1 0,-3 1-115 0,0-1-22 16,4 1-5-16,-1 5-1 0,1 4-3 0,-1 0-1 15,1-3 0-15,-4 2 0 0,7 7 7 0,-4-6 1 16,1 6 0-16,-4-3 0 0,0 3 24 0,3 4 4 16,-3-4 2-16,0 9 0 0,-3 4-13 0,3-4-2 0,-4 13-1 0,1 4 0 15,-1 2-30-15,-3 0 8 0,0-6-8 0,-3 6 0 16,-1-5 12-16,4 2 0 0,0 3 0 0,0-6 0 16,0-3 3-16,0-6 0 0,3 2 0 0,1-5 0 15,3-7-15-15,-4-3-18 16,4-3 4-16,0-6 1 15,4-1-163-15,-4-5-33 0,0-7-7 0,0-3 0 0</inkml:trace>
  <inkml:trace contextRef="#ctx0" brushRef="#br2" timeOffset="184429.68">25672 11212 2116 0,'0'0'94'0,"-4"9"19"0,1 0-90 0,-4 1-23 16,-4 5 0-16,0-2 0 0,1-4 30 0,-1 7 2 16,-3 0 0-16,4 3 0 0,-5-4-32 0,1 7-13 15,4-3 1-15,-4-3 0 0,-4 9-11 0,4-6-1 16,-4-1-1-16,4 1 0 0,0 0 25 0,-4 3 0 15,1 0 0-15,3-6 0 0,-4 2 0 0,0 1 9 16,4 0 0-16,-3-3 0 0,-1 3 6 0,0-1 1 16,4-2 0-16,0-7 0 0,0 7-6 0,0-3-1 15,0-4 0-15,0-3 0 0,3 4 5 0,0-10 1 16,4 6 0-16,4-3 0 0,-4-3 10 0,7 0 3 0,0 0 0 0,0 0 0 16,0 0-28-16,0 0 0 0,0 0 0 0,0 0 0 15,0 0-16-15,10 6-1 0,-3-2-1 0,4 2 0 16,-4 3 18-16,4 1-8 0,-1-1 8 0,1 0 0 15,-1 1 0-15,1 6-8 0,0-7 8 0,-1 4 0 16,4 2 0-16,-3-5 0 0,3 5 0 0,4-5 0 16,-1 5 14-16,1-2 6 0,3-4 2 0,4 1 0 15,-4-1 2-15,4 1 0 0,-8 2 0 0,4-2 0 16,1-1-14-16,-8-6-2 0,3 6-8 0,1-2 12 16,-7 2-36-16,3 7-8 0,-4-7-2 0,-3 1 0 15,0-1-98-15,4 0-19 16,-8 1-4-16,5-1-449 0,-5 1-91 0</inkml:trace>
  <inkml:trace contextRef="#ctx0" brushRef="#br2" timeOffset="185004.4">26578 11293 2574 0,'0'0'56'0,"0"0"12"0,0 0 3 0,-7 9 1 0,0-2-57 0,0-4-15 16,7-3 0-16,-7 6 0 0,0-3-11 0,0 7-5 0,0-4 0 0,3 3-1 31,-3 1-26-31,0-4-5 0,0 3 0 0,-3 1-1 16,-1-1-11-16,0 1-1 0,-3-1-1 0,0 1 0 0,-3 5 34 0,-1-5 6 0,4 5 2 0,-4-2 0 16,-3 3 45-16,0-4 10 0,3 4 1 0,-3 3 1 15,0-4 15-15,0-2 4 0,0 2 0 0,6 1 0 16,1-6-12-16,7 2-1 0,-3-6-1 0,3 10 0 0,3-7-20 15,1 1-4-15,3-1-1 0,3 1 0 0,4-1-27 0,0 0-6 16,4 1 0-16,-1-1-1 0,1 1 3 0,0-4 1 16,3-3 0-16,0 3 0 0,0-2-5 0,0 2-1 15,0 3 0-15,4-9 0 0,-4 6 19 0,0-2 0 16,4-4 11-16,-1 6-11 0,1-6 23 0,0 3-3 16,-1-3 0-16,1 6 0 0,-1-3 0 0,5 4 0 15,-1-7 0-15,-4 9 0 0,1-9-12 0,0 9-8 16,3 1 10-16,-3-4-10 15,-8-3 0-15,4 7-13 0,-3-4 1 0,-4 3 0 16,0 1-39-16,0-4-7 0,0-3-2 0,-7-3 0 16,4 6-15-16,-4-6-3 0,0 0-1 0,0 0 0 15,0 0-26-15,0 0-6 0,0 0-1 0,0 0-428 16,0 0-87-16</inkml:trace>
  <inkml:trace contextRef="#ctx0" brushRef="#br2" timeOffset="186489.52">27182 12043 2354 0,'0'0'52'0,"0"0"10"0,0 0 2 0,3-4 3 0,1-8-54 16,3 9-13-16,0-7 0 0,3-5 0 15,-3 5 30-15,4-9 3 0,0 4 1 0,-1-4 0 0,4 0-25 16,-3 3-9-16,-1-6 0 0,1-3 9 0,3 0-9 0,-3-3 0 16,-1 3 0-16,1-3 0 0,-1 3 8 0,1-4 0 15,-4-5 0-15,4 6 0 0,-1-7-8 0,-3 7 8 16,4 0-8-16,-4-7 8 0,0 10-8 0,-4-3 0 15,5 3 0-15,-1 3 0 0,-4 0 11 0,4 0 0 16,-3 3 0-16,-1-3 0 0,1 10-11 0,-1-4 0 16,1 7 0-16,-1-1 0 0,1 4 0 0,-4 6 0 15,0 0 0-15,0 0 0 0,0 0-10 0,7 6 10 16,-4 4-13-16,1 8 5 0,0 1-2 0,-1-3 0 0,-3 9 0 0,4-3 0 16,-1 9 10-16,1-9 0 15,-1 3 8-15,1 4-8 0,-1-4 0 0,4 3 0 16,-3-9 0-16,3 6 0 0,-4-6 12 0,4-1-1 15,-3-2-1-15,3 3 0 0,0-3 2 0,-3-7 1 16,3-3 0-16,0-3 0 0,3 7 16 0,-3-10 3 0,4 6 1 0,0-6 0 16,3-6-33-16,0 6 0 0,0-10 0 0,0 7 0 15,7-9 8-15,-3 2-8 0,-1 1 12 0,1-4-12 16,0-9 0-16,-1 4 0 0,1-4 0 0,0-10 0 16,-1 10 0-16,1-9 0 0,0 3 0 0,-4 0-9 15,0-1 9-15,0-2 0 0,-4 0 0 0,1-1 0 16,0 4 0-16,-4-6 0 0,0 12 0 0,3-3 0 15,-3-1 0-15,0 8 0 0,-3 2 0 0,-1 7 0 16,1-4 0-16,0 7 11 0,-4 6-3 0,0 0 0 0,0 0-8 0,10 9 0 16,-3 1 0-16,0 5 0 0,0 13 0 0,-3-9-12 15,3 6 2-15,0 4 1 0,3 5 9 0,-2-6 0 16,-1 7-9-16,3-7 9 0,1 7 0 16,-4 5 15-16,0-2-3 0,0 0 0 0,-4-10 5 15,5 6 1-15,-1 1 0 0,3 2 0 0,-3-2 13 16,0-7 2-16,0-3 1 0,0 3 0 0,0-3-20 0,4 1-4 15,-4-8-1-15,0 1 0 0,0-3-9 0,0-4 0 16,0 4-10-16,-3 3 10 16,3-3-128-16,-4-7-19 0,1 4-4 0,-1 2-1007 0</inkml:trace>
  <inkml:trace contextRef="#ctx0" brushRef="#br2" timeOffset="206207.93">10375 14363 115 0,'0'0'10'0,"0"0"-10"0,0 0 0 0,0 0 0 15,7 0 200-15,-7 0 37 0,0 0 8 0,7-9 2 16,4 9-154-16,-4-7-30 0,-7 7-7 0,7-3 0 16,0-6-32-16,4 3-7 0,-11 6-1 0,0 0 0 0,0 0-16 0,3-4-14 15,4-2 2-15,-7 6 1 0,-10-3 11 0,10 3 0 16,0 0-9-16,0 0 9 0,-7 0 40 0,7 0 13 15,0 0 3-15,0 0 0 16,0 0 20-16,0 0 5 0,0 0 1 0,0 0 0 0,0 0-15 16,0 0-3-16,0 0-1 0,0 0 0 15,0 0-21-15,7-6-4 0,-7 6-1 0,0 0 0 0,0 0-22 0,0 0-5 16,0 0-1-16,0 0 0 0,-11 9-9 0,8 1 0 16,6-4 0-16,-6 3-11 0,-12 7 11 0,5-4 0 15,3 7 0-15,0-3 0 0,0 3 18 0,-7 0 6 16,-4-4 0-16,4 10 1 0,0-3 3 0,-4 0 1 15,-3 0 0-15,0 3 0 0,0 0 3 0,3-3 1 16,-3 3 0-16,0 4 0 0,3-4 0 0,-3 3 0 0,3-3 0 16,-3 0 0-16,-4-3-13 0,4 3-4 15,0 0 0-15,-4-6 0 0,1 6-16 0,-1-6 0 0,0 0 8 0,4 0-8 16,3-1 0-16,-3-2 0 0,0 0 0 0,0-4 0 16,3-2 0-16,4 5 0 0,-4-5 0 0,4-1 0 15,4 1-8-15,-1-4-6 0,4-3-1 0,-3 6 0 31,3-2-96-31,-1-4-19 0,8-3-4 0,0 0-534 16,0 0-106-16</inkml:trace>
  <inkml:trace contextRef="#ctx0" brushRef="#br2" timeOffset="206678.67">9832 14416 115 0,'0'0'10'0,"0"0"-10"15,0 0 0-15,0-9 0 0,0 9 366 0,3-6 71 16,1 3 15-16,0-4 2 0,-1 4-363 0,-3 3-73 15,7-6-18-15,-3 6 0 0,3-3 20 0,0 3 1 16,3-7 0-16,-10 7 0 0,0 0 18 0,11 7 3 16,-1-4 1-16,1 3 0 0,-4-3 20 0,0 4 4 15,0 2 1-15,0 7 0 0,4-7 3 0,-4 4 1 16,-4-4 0-16,5 7 0 0,-1-7-46 0,-4 10-9 16,4-3-1-16,0 2-1 0,0-2 5 0,4-3 0 0,-4 9 1 0,3-1 0 15,1-2 2-15,0 3 0 0,3 0 0 0,0 3 0 16,-4-6-5-16,5 6-1 0,-1 0 0 0,0-3 0 15,0-3-7-15,-4 6-2 0,5-6 0 0,-1 6 0 16,3-6-8-16,-3 0 8 0,-3-4-8 0,3 4 8 16,4 0-8-16,-8-3 0 0,-3 2 0 0,0-2 0 15,1-3 0-15,-5 2 0 0,1-5 0 0,-1-1 0 16,-3 1-33-16,4-1-9 0,3 0-2 16,-7-9 0-16,-4 7-41 0,4-7-9 0,0 0-2 0,4 3 0 15,-4-3-108-15,7 6-21 0,-7-6-5 0,21-9-1 0</inkml:trace>
  <inkml:trace contextRef="#ctx0" brushRef="#br2" timeOffset="207295.08">10682 13808 864 0,'18'3'76'0,"-18"-3"-60"16,0 0-16-16,0 0 0 0,0 0 134 0,7 6 24 15,-4-6 5-15,-3 0 1 0,0 10-130 0,0-1-26 16,7 1-8-16,-3-1 0 0,-8 0 38 0,4 1 2 15,0 6 1-15,4-1 0 0,-4-2 53 0,0 2 10 16,0 4 3-16,3 0 0 0,1 0-1 0,0-3 0 16,-4 2 0-16,0 1 0 0,7 3-48 0,-4-3-10 15,1 0-1-15,-4 0-1 0,0-1-36 0,3 1-10 16,4-3 0-16,-7 3 0 16,0-4-25-16,-3-2-10 0,6 3-1 0,-3-1-1 15,-7-2-107-15,4-4-22 0,3 7-4 0,0-7-442 0,0-9-88 0</inkml:trace>
  <inkml:trace contextRef="#ctx0" brushRef="#br2" timeOffset="208438.97">11285 14517 345 0,'-21'0'15'0,"18"6"4"0,3-6-19 0,-7 0 0 0,0 0 0 0,-4 0 0 15,0 0 140-15,1 0 25 0,6 0 5 0,-3 0 1 16,-7 0-79-16,11 0-16 0,3 0-4 0,0 0 0 0,-7 0-8 0,7 0-1 16,0 0-1-16,0 0 0 0,0 0-4 0,0 0-1 15,0 0 0-15,7 0 0 0,7 0-3 0,0 6-1 16,-4-6 0-16,1 3 0 0,10-3-9 0,-3 7-3 15,3-4 0-15,-3-3 0 0,3 0-13 0,3 6-2 16,12-3-1-16,-8-3 0 0,-3 6-3 0,6-2-1 16,5-4 0-16,2 0 0 0,-6 6 7 0,0-6 0 15,0 0 1-15,-1 0 0 0,-2 0-29 0,-5 0-13 16,5 0 1-16,-5-6 0 0,-3 6 12 0,1 0 0 0,-1 0 0 16,0-4 0-16,-3 4 0 0,-1-6 0 0,1 6 8 0,-4 0-8 31,0 0-22-31,0-3-8 0,0 3-2 0,-3 0-926 0</inkml:trace>
  <inkml:trace contextRef="#ctx0" brushRef="#br2" timeOffset="208886.33">11165 14899 403 0,'-21'0'36'0,"21"0"-36"0,0 0 0 0,0 0 0 0,0 0 323 0,0 0 57 16,0 0 12-16,11-3 3 0,-1-3-280 0,1 6-56 15,-7-3-11-15,6-4-3 0,4 4-32 0,-3-3-13 16,-1 6 11-16,1 0-11 0,7-6 9 0,-4 3-9 16,0 3 8-16,0 0-8 0,-3 0 16 0,3 0-1 15,10 0-1-15,-2 0 0 0,-8 0 14 0,7 0 4 0,3 0 0 0,5 3 0 16,-5-3 9-16,5 0 3 0,-1 0 0 0,0 0 0 15,4 6-4-15,-4-6-1 0,0 0 0 0,-3 0 0 16,3 0-31-16,-3 0-8 0,0 0 0 0,-1-6 0 31,-3 3-23-31,4 3-9 0,0 0-1 0,-4 0-1 16,4-7-20-16,-4 7-4 0,0 0-1 0,0-3-606 0,0 3-122 0</inkml:trace>
  <inkml:trace contextRef="#ctx0" brushRef="#br2" timeOffset="211213.27">12647 14078 460 0,'0'0'20'0,"0"0"5"0,0 0-25 0,0 0 0 16,0 0 0-16,0-10 0 15,-3 1 145-15,3 3 24 0,3 2 5 0,1-2 1 0,-4 3-134 0,3-3-26 16,1-4-6-16,-1 7-1 0,1-3 8 0,-4 6 2 15,3-3 0-15,-3 3 0 0,0 0 29 0,0 0 5 16,0 0 2-16,7-6 0 0,-7 6 22 0,0 0 5 16,0 0 1-16,0 0 0 0,0 0 3 0,0 0 1 15,4 9 0-15,3-3 0 0,-7-6-18 0,3 3-3 16,1 7-1-16,-4-10 0 0,7 9-24 0,-3-3-4 16,-1 4-2-16,1-1 0 0,-4-2-11 0,3-4-3 15,1 6 0-15,-4 0 0 0,3-2-5 0,1 2-2 16,-4 7 0-16,3-4 0 0,-3-2 3 0,7 5 1 15,-3 1 0-15,-1 3 0 0,-3 0-17 0,7 0 10 16,-3 6-10-16,-1-3 8 0,1 9 2 0,0-9 0 16,3 9 0-16,0-2 0 0,0-1 2 0,0-3 0 15,0 3 0-15,0 0 0 0,0-3 14 0,0 4 3 0,-4-4 1 0,5 3 0 16,-1 3-30-16,-4 1 0 0,1-7 0 0,-1 3 0 16,4 6 16-16,-3-5-4 0,-1-4 0 0,1 3 0 15,-1-3 7-15,1 0 1 0,3-6 0 0,-4 0 0 16,1 0 9-16,0-1 3 0,-1-2 0 0,1 3 0 15,-1-3-32-15,4-7 0 0,-3 7 0 0,-1-4 0 16,1-2 0-16,3 5 0 0,-4-5 0 0,1-1 0 16,3 0 0-16,-4 1 0 0,1-4 0 0,-1 4 0 15,1-7 0-15,0 3 0 0,-4-6 0 0,0 0 0 16,0 0 12-16,3 3-3 0,-3-3-1 0,0 0 0 0,0 0-8 16,0 0 0-16,4 6 0 0,-4-6 0 15,0 0 0-15,0 0 0 0,0 0 8 0,3 7-8 16,-3-7 8-16,0 0-8 0,0 0 0 0,11-7 8 15,-11 7-8-15,3 0 12 0,1-9-12 0,-1 3 12 16,4 3-2-16,-3-7 0 0,3 4 0 0,0-4 0 0,-3-5 8 0,3 5 2 16,3 1 0-16,-3 0 0 0,0-4-6 0,4-3-1 15,-1 1 0-15,1-4 0 0,-4 0-13 0,4 3 0 16,3-6 0-16,0-3 0 0,-4 0 12 0,1-3-3 16,0 0-1-16,3-7 0 0,0 7-8 0,3-13 10 15,1 4-10-15,0 2 10 0,-1-2-10 0,1 2 0 16,-4-3 0-16,4-5 0 0,-1 8 0 0,-2 1 8 15,2-4-8-15,1 3 0 0,-4-2 0 0,4 9 0 16,-4-4 0-16,0 4 0 0,0 3 0 0,-4 3 0 0,5-3 0 0,-5 0 0 16,4 12-8-16,-3-9 8 15,-1 10 0-15,1-7 0 0,0 3 0 0,-1-3 0 0,-3 10 0 0,4-7 0 16,3 4-10-16,-3-4 10 0,-1 0 0 0,-3 7-9 16,0 0 1-16,4-1 0 0,-1 1 0 15,-6-1 0-15,3 1-12 0,-3 0-1 0,-1 2-1 16,4 4 0-1,-3-3-11-15,3 3-3 0,-7 3 0 0,0 0 0 16,0 0-120-16,0 0-24 0,3-6-4 0,-3 6-2 0</inkml:trace>
  <inkml:trace contextRef="#ctx0" brushRef="#br2" timeOffset="212056.74">13649 14764 1418 0,'0'0'63'0,"0"0"13"0,-7 0-61 0,7 0-15 0,0 0 0 0,0 0 0 16,0 0 113-16,0 0 20 0,0 0 4 16,0 0 1-16,0 0-79 0,7 10-16 15,-7-10-3-15,7 6-1 0,0 7-31 0,0-4-8 0,0 13 0 16,0-3 0-16,0 0 0 0,0-1-12 15,-7 11 4-15,0-4 0 0,0 0 8 0,0 3 0 0,-3-3 0 0,-1 3 0 16,1 1 0-16,-1-4 0 0,4 9 0 0,-7-6 8 16,4 1 10-16,-4-4 2 0,3 3 1 0,4-3 0 15,-3 3-4-15,-1 0-1 0,1-2 0 0,6-8 0 16,1 1-16-16,-4 3 10 0,3-3-10 0,-3-7 8 16,0 4-19-16,0-6-4 0,0-1-1 0,4-3 0 15,-4-6-51-15,0 0-10 0,0 0-3 0,0 0-785 16</inkml:trace>
  <inkml:trace contextRef="#ctx0" brushRef="#br2" timeOffset="212541.42">13878 15084 633 0,'0'0'28'0,"0"0"6"0,0 0-34 0,0 0 0 16,0 0 0-16,0 0 0 0,7 3 296 0,0-3 52 16,0 0 10-16,1 0 2 0,-1 0-307 0,0 0-61 15,0-3-13-15,-7 3-3 16,0 0-4-16,0 0-2 0,0 0 0 0,0 0 0 0,0 0 46 0,0 0 8 0,0 0 3 0,0 0 0 16,-11 3 49-16,4 4 9 0,0 2 3 0,-4-3 0 15,1-3 4-15,-1 7 0 0,-3-4 1 0,4 4 0 16,2-7-55-16,-2 3-11 0,-1-3-3 0,1 3 0 15,3 4-9-15,0-1-3 0,0-3 0 0,3-2 0 16,1 2-12-16,-5-3-16 0,5 6 3 0,-4-2 1 16,3-4 0-16,-3 3 0 0,0 4 0 15,0-1 0-15,-3 0 12 0,6 1-11 0,-7-4 11 0,4 3-10 16,0-2 10-16,0-4 0 0,7-3 0 16,0 0 0-16,0 0 9 0,0 0 7 0,0 0 2 0,0 0 0 15,11 9-5-15,-1-2-1 0,1 2 0 0,3-6 0 16,4 3-12-16,-1-3 0 0,1 4 0 0,0 2 0 15,-1 1 0-15,1-1 0 0,0 0-12 0,-4 1 12 16,0-1-11-16,0 4 11 0,-3-1-10 0,-1-2 10 16,-3 5-16-16,0-5 2 0,0 5 1 0,-3-2 0 0,-1-4-8 0,-3 1-2 15,0-4 0-15,0 3 0 0,0-9 11 0,7 7 1 16,-7-7 1-16,4 3 0 16,-4-3-36-16,3 9-7 0,5-9-2 0,2 0-626 15,-3 0-126-15</inkml:trace>
  <inkml:trace contextRef="#ctx0" brushRef="#br2" timeOffset="-213570.09">14598 14329 115 0,'0'0'10'0,"0"0"-10"15,0 0 0-15,0 0 0 0,0 0 248 0,0 0 47 16,0 0 9-16,0 0 3 0,0 0-169 0,0 0-34 0,0 0-6 0,11-4-2 15,-11 4-57-15,7 0-12 0,-7 0-3 0,7 0 0 16,-7 0 50-16,7 0 10 0,0 0 1 0,-7 0 1 16,0 0 18-16,7 4 4 15,-7-4 1-15,7 0 0 0,-7 0-22 0,10 0-5 0,-2-4-1 0,2 4 0 16,-3 0-27-16,4 0-6 0,-1-6 0 16,1 3-1-16,3 3-35 0,-3-6-12 0,-1 6 9 0,1-10-9 15,3 10 31-15,0-3 1 0,0-3 0 0,-3 6 0 16,-1-6-32-16,4 3 8 0,-3 3-8 0,-4 0 0 15,4 0 0-15,-1 0 0 0,1 0 0 0,-1 0 0 16,1 0 0-16,0 0 0 0,-1 0 0 0,-3 3 0 16,4 3 9-16,-1-6-1 0,4 0 0 0,-3 6 0 15,0-3-8-15,3-3 0 0,-4 0 0 0,4 10 0 0,-3-10 0 16,3 6-11-16,0-3 11 0,-3 3-12 0,-1-6 12 16,1 4 8-16,-4-4-8 0,0 0 11 0,-7 0-11 0,7 6 0 15,-7-6 0-15,0 0-11 0,0 0 11 0,0 0 0 16,7 9 8-16,-3-6-8 0,-4 10 0 0,0-13 0 15,0 3 0-15,0 6 8 0,-4 1-8 16,1-1 8-16,-1-2-8 0,1 2 8 0,-1 0-8 16,-3 1 0-16,0-1-8 0,-4 1 8 15,4-1 0-15,-3 0 0 0,-4 4 0 0,0-1 0 0,-1-2 0 0,1-1 0 16,-3 7 0-16,-1-7-8 0,-3 7 8 0,0-3 0 16,0 2 0-16,-1-5 0 0,1 8 0 0,4-8 0 15,-5 6 0-15,8-1 0 0,0-2 0 0,-3 6 0 16,2-4 0-16,5 1 0 0,-1-3 0 0,4 5-8 15,-7-8 8-15,3 5-8 0,1 4 8 0,-1-3 0 16,1 0 0-16,-1-4 0 0,4 4 0 0,0-4 0 0,0-5 0 0,0 8 0 16,0-2 0-16,3-4 0 0,1 1 8 0,-1-4-8 15,1-3 0-15,3-3 8 0,0 0-8 0,0 13 0 16,0-13 8-16,7 3-8 0,-7-3 8 0,3 9-8 16,8-9 9-16,0 6-9 0,-4-6 12 0,3 4-12 15,8-4 8-15,-4 0-8 0,4 0 0 0,-1 0 0 16,1 0 8-16,-1 0-8 0,5 6 0 0,-1-6 0 15,-4 0 0-15,1 3 0 0,0-3 0 0,-1 0 0 16,1 6 0-16,0-6 0 0,-4 0 0 16,0 0 0-16,-4 0 0 0,5 0 0 0,-5 0 0 0,4 0 0 15,0-6 8-15,-3 6-8 0,3-3 0 0,-3-3 0 16,3 2-16-16,0-2-6 0,0 6-2 0,-3-3 0 31,-1-3-82-31,1-4-17 0,-1 4-3 0,-3 3-1 0,0-3-46 0,0 3-10 0,1-4-1 0,-8 7-739 16</inkml:trace>
  <inkml:trace contextRef="#ctx0" brushRef="#br2" timeOffset="-212869.91">14637 14059 288 0,'0'0'25'0,"-4"0"-25"0,-3 0 0 0,-3 0 0 15,3 0 197-15,-1 0 35 0,-2 6 6 0,3-3 2 16,0-3-172-16,0 7-33 0,0-7-7 0,7 0-2 16,0 0 46-16,0 0 10 0,0 0 2 0,0 0 0 15,0 0 16-15,0 0 4 0,0 0 1 0,7 3 0 16,0-3-20-16,7 6-4 0,0-6-1 0,0 0 0 16,4-6-39-16,3 6-8 0,4 0-1 0,3 0-1 0,0-3-21 0,0-4-10 15,4 4 10-15,0-3-10 0,0 0 0 0,-1 2 0 16,-2-2 0-16,-1 3 0 0,-4-3 0 0,1 3 0 15,3-4 0-15,-6-2 0 0,2 9 0 16,-3-9 0-16,1 2 0 0,-1 4 0 16,-7 3 8-16,7-6-8 0,-3 6 0 0,-4 0 9 0,-4-3 1 15,1-4 0-15,3 7 0 0,-3 0 0 16,-4 0 0-16,0 0 0 0,-7 0 0 0,7 0 0 0,-7 0 3 0,0 0 1 16,0 0 0-16,0 0 0 0,0 0 0 0,0 0 0 15,0 0 0-15,0 0 0 0,0 0-2 0,0 0 0 16,0 0 0-16,0 0 0 0,-11-3 8 0,8-3 2 15,-4 3 0-15,-4-3 0 0,4 6-5 0,-4-10-1 16,4 10 0-16,0-9 0 0,0 9-16 0,0-6 10 0,0 2-10 0,0 4 8 16,0-6-8-16,0 3 0 0,0-3 0 0,0 6 0 15,3-3 0-15,-3-4 0 0,0 7 0 0,0-3 0 16,-3-3 0-16,2 6 0 0,1 0 0 0,0 0 0 16,0 0 0-16,-3 0 10 0,3 0-1 0,0 0 0 15,7 0-9-15,0 0 0 0,-4 0 0 0,4 0 8 16,-7-3-8-16,7 3 0 0,0 0 0 0,0 0 8 15,0 0-8-15,0 0 0 0,0 0 0 0,0 0 0 16,0 0-25-16,0 0 2 0,0 0 1 0,0 0 0 31,0 0-37-31,0 0-7 0,0 0-2 0,0 0 0 0,0 0-130 16,0 0-26-16</inkml:trace>
  <inkml:trace contextRef="#ctx0" brushRef="#br2" timeOffset="-211758.06">9754 14068 1584 0,'0'0'70'0,"0"0"14"0,0 0-67 0,0 0-17 0,0 0 0 0,0 0 0 16,0 0 56-16,0 0 7 0,0 0 1 0,0 0 1 15,7 0-53-15,0 0-12 0,0 0 0 0,4 0 0 16,0 0-9-16,3 0-3 0,0 0 0 0,0-3 0 16,4 3 12-16,-4-6 0 0,0 6 0 0,0 0 0 15,0 0 0-15,0 0 0 0,4 0 10 0,-4 0-10 16,4 0 24-16,-4 0 0 0,0 0-1 0,3 0 0 16,-2 0 5-16,2 0 0 0,-3 0 1 0,4 0 0 15,-4-6-1-15,4 2 0 0,-4 4 0 0,0 0 0 16,0-6-9-16,4 3-3 0,-8-3 0 0,4 6 0 15,-3-3 0-15,3 3 0 0,0-7 0 0,-3 7 0 16,-1-9-8-16,1 9-8 0,-1-3 12 0,-2-3-12 0,-8 6 11 0,0 0-11 16,10 0 10-16,-3 0-10 0,-7 0 10 0,0 0-10 15,0 0 10-15,0 0-10 0,7 0 27 0,-7 0-1 16,0 0 0-16,0 0 0 0,0 0 17 0,0 0 3 16,-10-7 1-16,6 7 0 0,4 0-16 0,0 0-3 15,-10-3-1-15,-1 3 0 0,4 0-11 0,0 0-1 16,3-6-1-16,-3 6 0 0,4-3-6 0,-4-4 0 15,3 4-8-15,1-3 12 0,-4 3-12 0,3-3 0 16,1 3 0-16,3 3 0 0,-4-7 0 0,0 4 0 16,-3-3 0-16,0 6 0 0,7 0 0 0,-7-6 0 15,-3 2 0-15,3 4 0 0,0 0 12 0,3 0-3 16,-7 0-1-16,4 0 0 0,0 0-8 0,0 0 0 16,0-6-10-16,0 6 10 0,0 0 8 0,0-3 7 15,4-3 1-15,-4 6 1 0,3-3-17 0,-3-4 0 0,7 7 0 0,0 0 0 16,-4 0 0-16,-3-3 0 0,7 3 0 0,-3 0 0 15,3 0 0-15,-7 3 0 0,0-3 0 0,0 0-9 32,0 7-16-32,0-4-3 0,7-3-1 0,0 9 0 15,0-9-159-15,-4 6-32 0</inkml:trace>
  <inkml:trace contextRef="#ctx0" brushRef="#br2" timeOffset="-206692.48">10784 16157 486 0,'0'0'21'0,"0"0"5"0,0 0-26 0</inkml:trace>
  <inkml:trace contextRef="#ctx0" brushRef="#br2" timeOffset="-206594.55">10760 16154 403 0,'0'0'17'0,"0"0"5"0,0 0-22 0,0 0 0 16</inkml:trace>
  <inkml:trace contextRef="#ctx0" brushRef="#br2" timeOffset="-204125.72">10474 16727 597 0,'11'0'12'0,"-4"0"4"0,-7 0 0 0,0 0 2 0,0 0-18 0,0 0 0 0,0 0 0 0,0 0 0 31,0 0-34-31,0 0-10 0,7 0-3 0,-7 0 0 0,0 0 86 0,0-9 17 0,3 3 3 0,4 3 1 16,0-7 60-16,-3 1 13 0,-4 3 3 0,7-4 0 15,3 1-39-15,-2 2-7 0,-8 7-2 0,0-9 0 16,7 6-19-16,-7 3-4 0,0-10-1 0,0 10 0 15,0 0-20-15,0 0-5 0,-4-6-1 0,1 3 0 16,-5-3-13-16,8 6-2 0,0 0-1 0,0 0 0 16,-10-3-11-16,3-4-3 0,7 7 0 0,0 0 0 15,0 0 0-15,0 0-8 0,-4-9 12 0,1 3-4 0,10 3 17 0,-7 3 3 16,-7-7 1-16,0 7 0 0,7 0 3 0,0 0 1 16,-4-3 0-16,-3 3 0 0,-3-6-2 0,10 6-1 15,0 0 0-15,-7 0 0 0,-8 0-2 0,5 6-1 16,10-6 0-16,-4 0 0 0,-6 3 1 0,3 4 1 15,-4-4 0-15,8 3 0 0,-1 3-5 0,-3 1 0 16,-4-1-1-16,4 1 0 0,4-1 5 0,-4 7 2 16,-4 3 0-16,-3-4 0 0,0-2-6 15,0 12-2-15,3-6 0 0,-3-4 0 0,0 14 2 16,0-11 0-16,0 7 0 0,0 4 0 0,-4-4 4 0,4 0 2 16,-4-3 0-16,4 9 0 0,-3-9-18 0,-1 3-4 15,0 3-8-15,-3-2 12 0,7 2-12 0,-7-3 0 16,0 3 0-16,-1-3 0 0,1 0 0 0,4-3-8 15,-8 3 8-15,4-6-13 0,3-3 13 0,8-7 0 16,-5 10 0-16,5-13-9 16,-4-3-27-16,3 4-4 0,4-7-2 0,0 0 0 15,0-7-95-15,4 4-19 0,-5-3-4 0,8-3-920 0</inkml:trace>
  <inkml:trace contextRef="#ctx0" brushRef="#br2" timeOffset="-203756.69">9885 16684 1785 0,'0'0'159'0,"0"0"-127"0,0 0-32 0,0 0 0 15,0 0 136-15,0 0 20 0,0 0 5 0,0 0 1 16,7 0-144-16,0 9-29 0,4-3-5 0,-1-3-2 15,1 4 18-15,-1 2-8 0,1-6 8 0,3 10 0 0,0-4 0 0,0 1 0 16,0 2 8-16,0-3-8 0,1 7 44 0,-1 0 4 16,0 3 0-16,0-4 0 0,0 4-18 0,0 0-3 15,0 0-1-15,0 0 0 0,-3 6 10 0,7-7 1 16,-1 8 1-16,4-8 0 0,-7 7-24 0,8-3-5 16,-5-6-1-16,8 9 0 0,0-3-8 0,-4 3 0 15,0-6 0-15,0 0 0 0,11 3 0 0,-11-3 0 0,-7-1 0 0,0 1 0 16,4-3-8-16,-4-4 8 0,0 4-10 0,-3-6 10 15,-8-1-12-15,8-3 3 0,-1-3 1 0,1 4 0 32,-11-7-33-32,7 0-7 0,7-7 0 0,-3 4-1 15,-8-6-164-15,4-1-33 0</inkml:trace>
  <inkml:trace contextRef="#ctx0" brushRef="#br2" timeOffset="-203172.64">10781 16069 1357 0,'21'0'60'0,"-21"0"12"0,0 0-57 0,0 0-15 0,0 0 0 0,0 0 0 15,0 0 114-15,0 0 20 0,0 0 4 0,0 0 1 16,0 0-48-16,0 0-10 0,-3 6-1 0,3 4-1 16,0-1-9-16,3 0-2 0,-3 1 0 0,0-1 0 15,0 7-23-15,0 3-5 0,4-4 0 0,-4 4-1 16,0 0-16-16,-4 0-3 0,8 0-1 0,-1 3 0 16,-3-4-5-16,-3-5-1 0,-1 3 0 0,4 2 0 15,0-2-13-15,-3-6 9 0,-1-1-9 0,0 0 8 16,4-9-8-16,0 0-11 0,0 0 3 0,0 0 0 15,0 0-151-15,0 0-29 0,0 0-7 0</inkml:trace>
  <inkml:trace contextRef="#ctx0" brushRef="#br2" timeOffset="-201561.51">9927 16282 633 0,'0'0'56'0,"0"0"-44"0,4 0-12 0,-4 0 0 16,0 0 116-16,0 0 22 0,0 0 4 0,0 0 1 16,0 0-90-16,0 0-17 0,0 0-4 0,0 0-1 15,0 0 16-15,0 0 3 0,0 0 1 0,0 0 0 16,0 0 37-16,0 0 8 0,0 0 2 0,0 0 0 16,0 0-37-16,0 0-7 0,0 0-2 0,0 0 0 0,0 0-8 0,0 0-1 15,0 0-1-15,0 0 0 0,0 0-23 0,0 0-5 16,7 0-1-16,-4-9 0 0,8 9-13 0,-4 0-18 15,0 0 4-15,4-3 1 0,-4 3 21 0,3-7 5 16,-3 7 1-16,0 0 0 16,4 0-6-16,-4 0-8 0,4 0 11 0,-1 0-11 15,-3 0 15-15,4 0-4 0,-1 0-1 0,1 0 0 16,3 0-10-16,0 0 8 0,0 7-8 0,0-7 8 0,4 0-8 0,0 0 0 16,-4 0 0-16,7 0-11 0,-3 0 11 0,-4 3-8 15,3-3 8-15,1 0-8 0,3 0 8 0,-7 0 0 16,-3 0 0-16,-1 6 8 0,5-3 3 0,-1-3 1 15,-14 0 0-15,0 0 0 0,0 0 18 0,7 0 4 16,3 6 1-16,-10-6 0 0,0 0 4 0,0 0 1 0,11 0 0 0,-11 0 0 16,0 0-18-16,0 0-3 0,10-6-1 0,-3 6 0 15,1-9-9-15,-8 9-1 0,0 0-8 0,0 0 12 16,7 0-12-16,-7 0-15 0,0 0 3 0,0 0 1 16,0 0 19-16,0 0 3 0,0 0 1 0,0 0 0 15,0 0-12-15,0 0 0 0,0 0-10 0,0 0 10 16,-11 0 0-16,11 0 0 0,0 0 0 0,0 0 0 15,-7-3 8-15,7 3-8 0,0 0 0 0,3-7 0 16,-3 7 16-16,4-9-1 0,-4 3 0 16,4 3 0-16,3-4 0 0,-7 7 0 0,-4-3 0 0,1-6 0 15,6 2-5-15,-3 7-1 0,-7-3 0 0,0-3 0 16,0 3 3-16,3-3 1 0,1-4 0 0,-8 10 0 16,1-6-5-16,-1 3 0 0,8-3-8 0,-4-4 12 15,-4 7 0-15,4-3-1 0,-4 6 0 0,4-10 0 16,-3 10-11-16,3-6 12 0,-4 3-12 0,4-3 12 15,3 6 3-15,1-10 1 0,-8 10 0 0,4-9 0 0,7 6-16 0,-3-4-10 16,-1 4 2-16,-3-3 0 0,4 3 8 0,-1-3 0 16,1-4 0-16,-1 10 0 0,-3-6 0 0,3 3 0 15,4 3 0-15,0 0 0 0,-7-6 0 0,0 6 0 16,7 0 0-16,-3-4 0 0,3 4-9 0,-7 0 9 16,7 0-10-16,0 0 10 0,0 0-26 0,0 0 1 15,0 0 0-15,0 0 0 16,0 0-145-16,0 0-29 0,3 4-5 0</inkml:trace>
  <inkml:trace contextRef="#ctx0" brushRef="#br2" timeOffset="-200822.96">11444 16630 838 0,'0'0'37'0,"0"0"8"0,0 0-36 0,0 0-9 0,0 0 0 0,0 0 0 16,7 10 146-16,-7-10 27 0,-7 6 6 0,7-6 1 15,11 3-52-15,-11-3-9 0,0 0-3 0,0 0 0 16,7 6-14-16,0 4-3 0,-7-10-1 0,0 0 0 15,0 0-44-15,14 0-9 0,4 0-1 0,-4 0-1 16,-4 0-14-16,8 0-2 0,7-7-1 0,-4 4 0 0,3 3-15 0,-2-6-3 16,6 6-8-16,0 0 12 0,-3 0-12 0,3 0 0 15,0 0 0-15,0 0-10 0,-3 0-1 0,3 0 0 16,-3 0 0-16,3 0 0 16,-3 0-35-16,0 6-7 0,-1-6-2 0,-6 3 0 15,3 4-30-15,-7-7-7 0,-3 9 0 0,3 1-528 16,-3-4-104-16</inkml:trace>
  <inkml:trace contextRef="#ctx0" brushRef="#br2" timeOffset="-200429">11448 16925 2124 0,'-22'0'94'0,"22"0"19"15,0 0-90-15,0 0-23 0,0 0 0 0,0 0 0 16,0 0 17-16,8-3-1 0,2-3 0 0,-3 2 0 0,-7 4-16 0,7-6 0 15,7-3 0-15,0 2 0 16,-3 4 22-16,7 3 7 0,3-6 2 0,4 6 0 16,3-3 20-16,-4 3 4 0,1 0 1 0,0 0 0 15,3 0-36-15,0 3-6 0,-3-3-2 0,3 6 0 16,-3-6-12-16,3 10 0 0,0-10 0 0,-3 6-10 16,3-3 10-16,0 3 0 0,-3-2-9 0,0-4 9 0,-4 6 0 0,0-3-9 15,-3-3 9-15,-4 6 0 16,4-3-110-16,-1-3-15 0,1 0-3 0,-4 7-1 0</inkml:trace>
  <inkml:trace contextRef="#ctx0" brushRef="#br2" timeOffset="-199442.33">12852 16263 1663 0,'0'0'36'0,"0"0"8"0,0 0 2 0,-7 0 1 0,-4 7-38 0,4-7-9 0,0 3 0 0,0-3 0 15,0 0 22-15,7 0 2 0,0 0 1 0,0 0 0 16,0 0 9-16,0 0 2 0,0 0 0 0,0 0 0 16,0 0 32-16,0 0 8 0,0 0 0 0,0 0 1 15,0 0-5-15,0 0 0 0,0 0-1 0,10 0 0 16,-3 0-15-16,4 0-4 0,-11 0 0 0,11 6 0 15,-4 3-16-15,0 1-3 0,3-1-1 0,1 10 0 16,0-3-19-16,-1 3-4 0,1 6-1 0,-1 3 0 16,1 0-8-16,-1 0 0 0,5 7 0 0,-1-1 0 15,-4 1 12-15,4 2 0 0,0 1 0 0,1-3 0 16,2 8 0-16,1-5 0 0,-4 3 0 0,4-7 0 16,-1-2 13-16,-3 2 3 0,-3 1 1 0,3-7 0 0,-3 0-21 0,3-3-8 15,-4-6 0-15,4 0 9 0,-7 3-9 0,4-10 0 16,0 4 0-16,-4-7 0 0,0 7 0 0,-4-7 12 15,8 1-12-15,-8-1 12 0,4 1-12 0,-3-7 10 16,-4-3-10-16,7 6 10 0,0 4-1 0,0-10 0 16,0 0 0-16,0 0 0 0,0 0 1 0,0 0 0 15,4-10 0-15,-4 4 0 0,0-4 18 0,0 1 3 16,4 0 1-16,-4-10 0 0,0 3-18 0,3-3-3 0,1-3-1 0,-4-3 0 16,4-9 0-16,-1 6 0 0,1-7 0 0,-1 1 0 15,4-10-10-15,-3 6 0 0,0 0 0 0,3-2 8 16,0 2-8-16,0-6 0 0,0 10 0 0,0-10 0 15,4 3 0-15,-4 0 0 16,4-3 0-16,-1 7 0 0,-6 2 0 0,3-2 0 16,0 8 0-16,0-2 0 0,0 3 0 0,0 9 0 15,-3 0-9-15,0 3 9 0,3-2-12 0,-4 8 2 0,-3 4 0 0,0-3 0 32,4 5-42-32,0-2-8 0,-4 6-1 0,3 0-1 15,-10 0-8-15,7 0-2 0,0 0 0 0,0 0 0 0,0 6-156 16,0-2-32-16,4 5-7 0,-11-9-1 0</inkml:trace>
  <inkml:trace contextRef="#ctx0" brushRef="#br2" timeOffset="-199049.32">13857 16988 2833 0,'0'0'62'0,"0"9"13"0,0-3 2 0,-3 4 3 0,-1 5-64 0,1-5-16 0,3 2 0 0,-4-2 0 15,4 2 0-15,4 1 0 0,-4-4 0 0,0 1 0 32,3 5-22-32,-3-5-8 0,4 5-2 0,-4-2 0 15,3-4 0-15,1 7 0 0,-1-6 0 0,-3 8 0 0,4-8 32 0,-1 5-9 0,-3 4 9 0,0 0 0 16,0 0 0-16,0 6-8 0,-3-6 8 0,-1 6 0 16,1-6-18-16,-1 6 2 0,1-6 0 0,-1-4 0 15,1-2-42-15,3 2-8 0,-4 1-2 16,4-6 0-16,0-10-148 0,0 0-31 15,4 3-5-15,-4-3-2 0</inkml:trace>
  <inkml:trace contextRef="#ctx0" brushRef="#br2" timeOffset="-198640.41">14125 17066 1728 0,'0'0'153'0,"-3"10"-122"16,-1-1-31-16,-3 0 0 0,0 1 151 0,0-1 24 16,0-3 5-16,0 10 0 15,0-7-196-15,0 1-39 0,0 2-8 0,0-2-1 16,0 2 24-16,-4-2 4 0,4-1 2 0,-4 4 0 0,1-4 46 0,-1 1 8 16,1 5 3-16,-1-5 0 0,0-1 34 0,-3 0 7 0,0 1 2 0,4 2 0 15,-4-8-14-15,-1 5-4 0,5 0 0 0,-4 1 0 16,0-1-35-16,0-3-13 0,3 10 9 0,-3-6-9 15,3-7 0-15,1 6 0 0,-1 0 0 16,4-2 0-16,4-4-14 0,3-3 5 16,0 0 1-16,0 0 0 0,0 6 8 0,0-6 0 15,0 0 0-15,10 10 0 0,1-10 0 0,3 9 8 0,0-9-8 16,0 6 11-16,0 4-11 0,7-7 0 0,-3 6 0 0,3-3 8 16,-3 4-8-16,3-1-12 0,0 1 2 0,0 5 1 15,0-5 9-15,4-1-10 0,-4 1 10 0,4 5-10 16,-4-5 10-16,4 2 0 0,-8-5 0 0,1 2-8 15,0 7-14-15,-1-7-2 0,1 4-1 0,-4-4 0 16,0 3-43-16,-3 1-9 16,-1-4-2-16,1 1-895 0</inkml:trace>
  <inkml:trace contextRef="#ctx0" brushRef="#br2" timeOffset="-196482.63">14736 16172 1177 0,'0'0'52'0,"0"0"11"0,0 0-51 0,0 0-12 0,0 0 0 0,0 0 0 15,0 0 99-15,0 0 17 0,0 0 3 0,0 0 1 16,0 0-38-16,0 0-7 0,-4-6-2 0,4 6 0 16,0 0-8-16,0 0-1 0,0 0-1 0,0 0 0 15,0 0-3-15,0 0-1 0,0 0 0 0,0 0 0 16,-4-3-5-16,4 3-1 0,0 0 0 0,0 0 0 16,0 0-19-16,0 0-4 0,0 0-1 0,0 0 0 0,0 0-1 0,0 0 0 15,0 0 0-15,0 0 0 0,0 0-2 0,0 0-1 16,0 0 0-16,0 0 0 15,8 3 10-15,-8-3 1 0,0 0 1 0,0 0 0 0,0 0-8 0,0 0-1 16,3 6-1-16,1 4 0 16,-1-7-13-16,1 6-2 0,-1-2-1 0,1 2 0 0,-1 0-11 0,1 1 0 15,-1-1 0-15,1 7 0 0,-1-7 0 0,4 7 0 16,-3-7 0-16,3 4 0 0,0 9 0 0,0-3 0 16,4 0 0-16,3 6 0 0,-4 3 0 0,1-3 0 15,0-3 0-15,-4 6 8 0,3 3-8 0,-3-2 8 16,4-1-8-16,-4 0 8 0,0 3-8 0,-4-2 8 0,5-1-8 0,-1-3 8 15,-4 3 5-15,-3-3 1 0,4 4 0 0,-1-11 0 16,-3 4 12-16,0-3 2 16,0-6 1-16,4 5 0 0,-1-2-15 0,1 0-3 0,-4-4-1 0,3 4 0 15,1-7-10-15,-1 7 0 0,1-6 0 0,-1 2 0 16,1-6 12-16,3 4 0 0,-4-1 0 0,1-3 0 16,3-2-12-16,-3 5 0 0,-1-3 0 0,-3-6 0 15,0 0 0-15,0 0 0 0,7 3 9 16,-7-3-9-16,0 0 8 0,0 0-8 0,4 7 8 0,-4-7-8 15,0 0 0-15,0 0 9 0,0 0-9 16,3 9 0-16,-3-9 0 0,4 0 0 0,-4 0 0 0,7 10 0 16,0-10 0-16,-4 6 0 0,4-3 0 0,4-3 0 15,-7 0 0-15,6 6 0 0,-6-6 0 0,3 3 0 16,-7-3 0-16,0 0 0 0,10 0 0 0,-10 0 0 16,0 0 9-16,4-3-9 0,-4 3 0 0,0 0 9 15,7-6-9-15,0 6 8 0,-4-3-8 0,1-3 8 0,0-4 4 0,-1 4 1 16,4-4 0-16,-3 1 0 0,3 0 1 0,0-10 0 15,3 3 0-15,-3 4 0 0,4-7-6 0,3-6 0 16,4 0-8-16,-1-10 12 0,-3 7-12 0,4-7 0 16,-4-2 0-16,4 2 0 0,0-2 0 0,-1 2 0 15,1-3 0-15,-1-2 0 0,1 2 0 0,0 4 0 16,-4-4 0-16,0 3 0 0,0 1 9 0,0 3-9 16,-3-4 8-16,-1 1-8 0,-3 5 0 0,4 4 0 15,0-3 0-15,-4 3 0 0,3 0-9 0,-3 6 9 16,4 0 0-16,-4 0 0 0,0 4-16 15,0-4 4-15,0 3 1 0,4 7 0 16,-4 0-20-16,0-1-4 0,-4 1-1 0,4-1 0 16,-3 4-12-16,-4 6-2 0,0 0-1 0,0 0 0 15,0 0-6-15,0 0-2 0,0 0 0 0,0 0 0 16,0 0-82-16,0 0-17 0,0 0-3 0,0 0-616 0,3 6-123 0</inkml:trace>
  <inkml:trace contextRef="#ctx0" brushRef="#br2" timeOffset="-195742.06">15572 16818 864 0,'0'0'38'0,"0"0"8"0,0 0-37 0,0 0-9 15,0 0 0-15,0 0 0 0,0 0 312 0,7 0 60 16,-4-9 12-16,8 6 2 16,-4-3-338-16,3 6-68 0,1 0-14 0,-4 0-2 0,4 0 23 0,-1 6 5 15,-3 3 8-15,-3 1-13 0,3-1 13 0,-4 10 0 16,-3 0 0-16,0 6 0 0,-3 3 20 0,-1-3 9 16,4 10 3-16,-3-7 0 0,-1 6 26 0,1-5 6 15,-1-1 0-15,1 6 1 0,-1-6-22 16,4 7-5-16,0-7-1 0,0-3 0 0,0 3-17 0,0 4-4 15,0-10-1-15,0 3 0 0,0 3-15 0,4-9 0 16,-4 3 0-16,3-3-10 16,1-7-85-16,-4 4-17 0,0-7-3 0,0 1-1 15,0-1-80-15,0-3-16 0,0-6-3 0,0 0-1 0</inkml:trace>
  <inkml:trace contextRef="#ctx0" brushRef="#br2" timeOffset="-195341.17">15836 17176 2332 0,'0'0'104'0,"0"0"20"16,0 0-99-16,0 0-25 0,0 0 0 0,0 0 0 16,0 0 0-16,0 0-12 0,0 0 0 0,0 0 1 31,0 12-30-31,-3-2-7 0,-1-1 0 0,1 1-1 0,-8-7 40 0,4 6 9 0,0 1 0 0,0 5 0 15,-4-5 35-15,1-1 6 0,-1 0 2 0,1 1 0 16,-1 2-7-16,0 1 0 0,-3-4-1 0,4 1 0 16,-1 5-3-16,4-5 0 0,-4-1 0 0,4 1 0 0,-3-4-12 0,3 3-4 15,0-6 0-15,0 4 0 0,0-4-6 0,3 3-2 16,1 4 0-16,3-10 0 0,0 0-8 0,-4 6 0 16,4-6 0-16,0 0 0 0,0 0 0 0,0 0 0 15,0 9 0-15,4 1 0 0,-4-10 0 0,7 3-11 16,0 3 3-16,0-3 0 0,7 3 8 0,-4 4 0 15,5-10 0-15,6 9 0 0,-4-2 0 0,8 2-12 16,0-6 12-16,-4 7-12 16,0-4-32-16,0 3-6 0,0 1-2 0,-3-1 0 15,3-3-17-15,-7-3-4 0,4 7-1 0,-4-1 0 16,-7-9-2-16,4 7 0 0,-4-7 0 0,-7 0 0 16,0 0-73-16,0 0-15 0,14-7-4 0,-7-5 0 0</inkml:trace>
  <inkml:trace contextRef="#ctx0" brushRef="#br2" timeOffset="-194938.72">16037 15909 2718 0,'0'0'60'0,"0"0"12"0,0 0 2 0,0 0 2 0,0 0-60 0,0 0-16 0,0 0 0 0,0 0 0 0,0 0 0 16,0 0 0-16,0 0 0 0,0 0 0 0,0 0 0 15,0 0 0-15,0 0 0 0,0 0 0 0,0 0 0 0,7 6 0 16,-7-6 0-16,0 0 0 0,0 0 0 0,4 10 0 16,-1-1 0-16,-3 7 0 0,0-4-10 0,-3 13-5 15,-1-6-1-15,4 0 0 0,0 6 16 0,-3-6 0 16,3 3 0-16,-4-3 0 0,4 3 0 0,4-7 0 16,-4 4 0-16,0-3 0 0,0-7-16 0,3 7-4 0,-3-7-1 0,4-6 0 31,-4-3-133-31,0 0-26 0,0 0-6 0,0 0-778 0</inkml:trace>
  <inkml:trace contextRef="#ctx0" brushRef="#br2" timeOffset="-194651.48">15801 15862 2250 0,'0'0'100'0,"0"0"20"0,0 0-96 0,0 0-24 0,-4 0 0 0,4 0 0 16,0 0 35-16,0 0 2 0,0 0 1 0,0 0 0 16,0 0-38-16,7 0 0 0,4 0 0 0,0 0-8 0,3 0 30 0,0 0 6 15,0-3 2-15,4-3 0 0,3 6-2 0,-4 0-1 16,1 0 0-16,3-7 0 0,0 7 17 0,1-3 3 16,-1 3 1-16,-4-6 0 0,5 6-48 0,-1-3 0 15,-4 3 0-15,4-7 0 0,1 7-9 0,-5 0 9 16,4 0 0-16,1-3-9 15,-1 3-141-15,0-6-28 0,4 6-6 0,-1-3 0 16,-2-3-49-16,-1 6-10 0,25-3-1 0,-8-4-1 0</inkml:trace>
  <inkml:trace contextRef="#ctx0" brushRef="#br2" timeOffset="-194106.94">17194 16342 1094 0,'0'0'48'0,"-3"3"11"0,-4 3-47 0,0-3-12 15,0 7 0-15,-4-4 0 0,1 3 285 0,-1 1 55 16,4-1 12-16,-4 1 1 0,1-1-249 0,-1 7-51 16,1-7-9-16,3 7-3 0,-4-4-33 0,0 7-8 0,1-3 0 0,-4 3 0 15,3-1 0-15,-3 8 0 0,-4-8 0 0,1 7 0 16,-4-6 0-16,-1 6 0 0,1-6 0 0,0 6 0 15,0-6 0-15,0 9 0 0,3-9 0 0,-3-3 0 16,3 9 0-16,1-13 0 0,6 4 0 0,-3-7 0 16,3 7-8-16,1-6-1 0,10-10 0 0,0 0 0 31,-7 3-134-31,7-3-26 0,0 0-6 0,0 0-454 0,0 0-91 0</inkml:trace>
  <inkml:trace contextRef="#ctx0" brushRef="#br2" timeOffset="-193766.2">16757 16398 2530 0,'0'0'56'0,"0"0"11"0,0 0 2 0,0 0 3 0,0 0-58 0,0 0-14 15,0 0 0-15,11-3 0 0,-1 3 0 0,1 0-16 16,3 0 3-16,0 3 1 0,0-3 12 0,0 10 0 15,0-1 0-15,0-3 0 0,4 10 15 0,0-4 5 16,-4 7 2-16,0-3 0 0,0 3 42 0,4-4 8 16,-8 4 1-16,4 0 1 0,-3-3-14 0,3 3-4 15,0-7 0-15,-3 10 0 0,-1-3-40 0,4-7-8 0,1 10-8 0,-1-3 12 16,0 0-12-16,0 0 0 16,3 0 0-16,1 6 0 0,0-6 0 0,-1 6 0 15,-2 0 0-15,2-3 0 0,-3-4 0 0,0 8-20 16,0-8 3-16,-3-2 1 0,0 3 0 0,-1-3 1 15,-3-4 0-15,4-2 0 16,-8 2-20-16,4-9-4 0,1 7-1 0,-1-10 0 16,-7 0-131-16,3 0-26 0,4-10-6 0,0 7-839 0</inkml:trace>
  <inkml:trace contextRef="#ctx0" brushRef="#br2" timeOffset="-193190.41">16789 16110 1778 0,'0'0'39'0,"0"0"8"0,-4 0 1 0,1 3 3 16,3-3-41-16,0 0-10 0,0 0 0 0,0 0 0 0,0 0 30 0,0 0 4 15,0 0 1-15,0 0 0 0,0 0 17 0,7 0 3 16,3 0 1-16,1-3 0 0,3 3-1 0,0-7 0 16,0 7 0-16,4 0 0 0,-1-3-14 0,1-3-2 0,-7 6-1 0,6-3 0 15,1 3-20-15,3 0-4 0,-3-6-1 0,-1 6 0 16,-2 0-13-16,2 0 0 0,-3 0 0 0,4 0 0 15,-7 0 0-15,3 0 0 0,-4 0 0 0,1 6 0 16,-4-6 0-16,-7 0-10 0,10 0 2 0,1 3 0 16,0-3 19-16,-4-3 4 0,-7 3 1 0,10 0 0 15,1-6-16-15,-4 6 0 0,0-7 0 0,4 4 0 16,-4 3 0-16,3-6 0 0,-6 3 0 0,3-3 0 16,0-4 0-16,0 7 9 0,-4-3-9 15,-3 6 8-15,4-10-8 0,-4 10 0 0,3-6 0 0,-3 6 0 16,0 0 12-16,-3-3 0 0,3 3 0 0,-4-6 0 15,4 6-4-15,-3 0 0 0,-8 0 0 0,4-4 0 16,0-2-8-16,0 6 0 0,-3 0 0 0,2-3 0 16,1 3 34-16,-3-6 5 0,3 3 1 0,0-4 0 15,0 7-19-15,0-9-3 0,0 6-1 0,3-3 0 16,-3-4-8-16,3 4-1 0,-3-4-8 0,4 7 12 0,-4-3-12 0,0-3 0 16,3 6 0-16,1-4-10 15,-4 7-98-15,3-6-19 0,-3 3-4 0,7 3-1 0</inkml:trace>
  <inkml:trace contextRef="#ctx0" brushRef="#br2" timeOffset="-171621">21121 16326 1400 0,'0'0'62'0,"0"0"13"0,0 0-60 0,0 0-15 0,0 0 0 0,0 0 0 16,0 0 65-16,0 0 11 0,7-3 1 0,-7 3 1 16,7-6-37-16,-7 6-7 0,7 0-2 0,0 0 0 15,-7 0-20-15,7 0-4 0,0 9 0 0,0-3-8 16,0-3 52-16,0 7 4 0,-7-10 1 0,4 9 0 15,-1 7-26-15,1 3-6 0,-4 6-1 0,0-6 0 16,3-1 1-16,-3 8 0 0,4-8 0 0,-4 1 0 0,0 0 4 16,0 3 1-16,0-9 0 0,0 5 0 0,0-8 22 0,3 5 4 15,-3-5 0-15,0-1 1 0,4 1-23 0,-4-4-5 16,0-6-1-16,0 0 0 16,0 0 3-16,0 0 0 0,0 0 0 0,0 0 0 0,0 0-5 0,0 0-1 15,0 0 0-15,4-10 0 0,-1-5 7 0,-3-1 2 16,0 4 0-16,0-4 0 0,0-6-34 15,0 0-9-15,0-6-1 0,0 3 0 16,4-4 18-16,-1 4 3 0,4 7 1 0,4-4 0 16,-4-3-36-16,3 6-6 0,1 0-2 0,0 3 0 0,6 1 32 0,-3-4 0 15,-3 9 0-15,3 1 0 0,0 0 0 0,0 2 0 16,0 4 0-16,0 3 0 0,1 0-20 0,-5 3 1 16,4-3 1-16,-3 7 0 0,-1 2 18 0,5-6-12 0,-5 13 12 0,1-7-10 15,-4 1 10-15,3-1 14 0,1 7-3 0,-4-7-1 16,0 7 6-16,4-4 2 0,-8-5 0 0,4 2 0 15,0 7 7-15,0-7 2 0,-3-6 0 0,6 3 0 16,-3-2-27-16,1 2 0 0,-8-6 0 0,7 0 0 16,3 0 0-16,-3-6 0 0,0 6-9 0,4 0 9 15,-11 0 0-15,7-10 11 0,4 1 0 0,-1-1 0 16,-3 1-11-16,4 0 0 0,-4-1-10 0,7 1 10 16,4-7 0-16,-8 7 0 0,-3-7 0 0,4 7 0 15,6-1 0-15,-2 7 0 0,-8-6-15 16,3 2 5-16,4-2 10 0,0 3 0 0,-3-4-9 0,0 7 9 15,-4-3 0-15,3 3 8 0,8-4 0 0,-8 4 0 16,-3-3-8-16,-3 3-17 0,7-3 4 0,-1 6 1 16,-3 0-7-16,0 0-1 0,0 0 0 0,0 6 0 15,4-3 20-15,0 3 12 0,-4 4-1 0,0-1-1 16,3 1 10-16,1 8 1 0,-4 1 1 0,0 0 0 16,0-3-22-16,4 9 0 0,-1-6 0 0,-3-1 0 0,-3 7 0 0,3-6 0 15,3 6 0-15,-6-6 0 0,-1 0 8 0,4 0 1 16,4 0 0-16,-4-4 0 0,0-5-9 0,-3 5 0 15,-1-5 0-15,4 2 0 0,0-5 0 0,0 2 0 16,-7-6 0-16,7 3 0 16,1 4-30-16,-8-10-8 0,0 0-2 0,0 0 0 15,7 0-131-15,0 0-26 0,-7 0-6 0,0 0-852 0</inkml:trace>
  <inkml:trace contextRef="#ctx0" brushRef="#br2" timeOffset="-171406.51">22468 16335 748 0,'0'0'67'0,"0"0"-54"0,0 0-13 0,-3 7 0 15,-4 2 450-15,3 1 87 0,1-1 18 0,-1 0 3 16,11 1-451-16,-7 5-91 0,-3-2-16 0,6-4 0 31,1 7-32-31,3-7-1 0,-7 1 0 0,3-1 0 16,1 1 3-16,3-1 1 0,-3 4 0 0,-4-13 0 0,0 3 16 0,0-3 3 0,0 0 1 0,0 0 0 15,0 0-27-15,0 0-4 0,0 0-2 0,0 0-669 16,0 0-133-16</inkml:trace>
  <inkml:trace contextRef="#ctx0" brushRef="#br2" timeOffset="-171223">22380 15906 3204 0,'0'0'71'0,"0"0"14"0,-7 3 3 0,4 10 1 0,3-4-71 0,-4 0-18 16,8-6 0-16,-4 7 0 15,0-1-105-15,3-2-25 0,11 2-5 0,-3-3-1 16,-4-3-148-16,4 4-29 0,13-4-7 0,-6 6 0 0</inkml:trace>
  <inkml:trace contextRef="#ctx0" brushRef="#br2" timeOffset="-170753.98">22758 16292 1378 0,'0'0'61'0,"0"0"13"0,0 0-59 0,0 0-15 0,-4 9 0 0,4-9 0 16,0 0 58-16,0 6 9 15,0 4 1-15,-3-1 1 0,-1 0 7 0,4-9 0 0,4 7 1 0,-4-7 0 16,-4 9 20-16,4-9 4 0,0 0 1 0,4 3 0 15,-4-3-18-15,0 0-4 0,0 0-1 0,3 7 0 16,4 2-28-16,-7-9-6 0,0 0-1 0,0 3 0 16,7 3-44-16,-7-6 0 0,0 0 0 0,0 0-10 15,0 0 20-15,0 0 4 0,0 0 1 0,0 0 0 16,0 0-3-16,0 0 0 0,0-9 0 0,4 0 0 16,-8-7 24-16,4-3 4 0,11 0 0 0,-4-6 1 0,0 6-31 0,-3-6-10 15,-1 6 0-15,8-9 0 0,6 13 0 0,-3-4 0 16,-3 0 0-16,0 3 0 0,6 4 0 0,-3-4 0 15,-3 0 0-15,-1 7 0 0,5 0 8 0,2-1-8 16,-3 1 0-16,4 6 0 16,-4-4-22-16,4-2-8 0,-1 9-2 15,1 0 0-15,-4 0 20 0,4 0 3 0,-4 3 1 0,3 10 0 0,1-4 8 0,-4 4-8 16,4 2 8-16,0 1-8 0,-1 3 16 0,-3 3 3 16,4-7 1-16,3 14 0 0,-3-11 16 0,-1 7 3 15,-3 1 1-15,1-8 0 0,-1 7-32 0,0-6 0 16,-4 0 0-16,4 0 0 0,1-3 0 0,-1 2 0 15,-4-2 0-15,1-3 0 0,-1 2 0 0,-2-5 0 16,2 5 0-16,-3-2 0 16,0-4-36-16,0 1-12 0,-3-1-4 0,-1 4 0 15,1-4-108-15,-1-6-21 0,-3 7-5 0</inkml:trace>
  <inkml:trace contextRef="#ctx0" brushRef="#br2" timeOffset="-169721.58">21689 17076 1537 0,'0'0'68'0,"0"0"14"0,-7-4-66 0,7 4-16 16,0 0 0-16,0 0 0 0,-7-6 105 0,7 6 18 15,0 0 3-15,0 0 1 0,0-6-56 0,0 6-11 16,7-3-3-16,-4-4 0 0,-3 7-8 0,0 0-1 15,0 0-1-15,11 0 0 0,3 0-15 0,-3 0-4 16,-11 0 0-16,7 7 0 0,7 2-12 0,-7-3-2 16,0-2-1-16,-4 5 0 0,-3 0-5 0,7 1-8 0,-3-1 11 0,-1 1-11 15,-3 5 15-15,0 1-4 0,11-4-1 0,-7 10 0 16,3-3 0-16,0 3 0 0,0 10 0 0,3-4 0 16,1 0-10-16,-1 6 0 0,-6 1 0 0,7-7 0 15,6 0 0-15,-3-3 0 16,-7 4-9-16,4-10 9 0,0 6 24 0,-1-7 8 0,-3 8 1 0,0-8 1 15,0-2-34-15,0-3 0 0,0-7 0 0,-3 3 0 16,-1 1 23-16,1-1-3 0,3-3 0 0,0-6 0 16,-7 0 26-16,0 0 5 0,11 0 1 0,-4 0 0 15,0-6-14-15,0-3-2 0,-4-1-1 0,4 1 0 16,4-7-6-16,0-3-1 0,-4-6 0 0,3 3 0 16,1-12-14-16,-1-1-3 0,1 1-1 0,-4-4 0 15,4 4-10-15,-1-1 0 0,8-2 9 0,-8 8-9 16,1 1 0-16,0 3 0 0,3 0 0 0,0 0 0 15,-4 3 0-15,1-3 0 0,3 6 0 0,4 0 0 16,-4-6 0-16,0 9 0 0,-3-2 0 0,3 5 0 0,0-3 0 0,0 1 0 16,-7 5 0-16,0 1-12 15,0-1-11-15,4 1-2 0,-4 0-1 0,-4 2 0 16,1-2-102-16,-4 6-20 0,7-3-4 0,-4-4 0 16,-3 1-60-16,0-1-12 0</inkml:trace>
  <inkml:trace contextRef="#ctx0" brushRef="#br2" timeOffset="-167772.08">24589 15335 172 0,'0'0'8'0,"0"0"1"15,0 0-9-15,0 0 0 0,0 0 0 0,0 0 0 16,0 0 436-16,0 0 84 0,0 0 18 0,0 0 3 16,0 0-402-16,3 10-81 0,-3-10-16 0,0 0-3 15,7 6 19-15,-7-6 4 0,7 9 1 0,-3-6 0 16,-1 7-32-16,-3 5-7 0,0 1 0 0,-3 3-1 0,-1 0-3 0,1 9 0 15,-1 0 0-15,1 7 0 0,-1-1-11 0,1 4-9 16,-1 6 12-16,1 0-12 0,-1 9 18 0,4 0-3 16,-3 1-1-16,3-1 0 15,0 0-14-15,-4 0-8 0,4 1 8 0,-4 2-13 0,1-2 13 0,-1-1 0 16,1-3 0-16,-4-3 10 0,3 0-10 0,-3-3 8 16,0 0-8-16,4 0 8 15,-4-10-8-15,0 1 10 0,3-7-10 0,0 0 10 0,-3-9-10 0,4-3 0 16,-1-7 0-16,4 1 0 15,0-1-40-15,0-9-11 0,0 0-1 0,0 0-1 16,7-9-119-16,0-4-23 0,1-9-5 0,-1 3-730 0</inkml:trace>
  <inkml:trace contextRef="#ctx0" brushRef="#br2" timeOffset="-167437.95">24871 15229 1872 0,'0'0'83'0,"0"0"17"0,-7 9-80 0,3 0-20 0,1 1 0 0,-4-1 0 16,3 7 48-16,1 3 5 0,-1-1 2 0,4 4 0 15,0 0-24-15,4-3-5 0,-4 13-1 0,3-11 0 16,1 14 17-16,-1-7 3 0,4 4 1 0,-3-4 0 15,3 9-2-15,0-2 0 0,3 9 0 0,-2 3 0 16,-1-3-13-16,0 6-3 0,0-3-1 0,-4 6 0 16,1 1-3-16,-4-1-1 0,3 0 0 0,-3 4 0 0,-7 2-14 0,0-2-9 15,-3 2 12-15,-1-5-12 0,4 2 14 0,0-6-4 16,-4-3-1-16,4-6 0 0,0-3 5 0,0-1 1 16,0-12 0-16,4 4 0 0,-1-4-15 0,4-7 0 15,0-2 0-15,0-3 0 16,0-7-131-16,0-6-22 0,0 0-5 0</inkml:trace>
  <inkml:trace contextRef="#ctx0" brushRef="#br2" timeOffset="-163484.5">25975 15950 57 0,'0'0'0'0,"7"-7"0"15,0 4 0-15,4-3 0 0,-4 3 0 0,0-3 0 16,3 3 209-16,-3-4 37 0,-3-2 7 0,-4 9 2 16,11-6-137-16,-4-4-27 0,0 10-6 0,-7 0-1 0,0 0-4 0,7-9-2 15,-4 9 0-15,-3 0 0 0,0 0-11 0,0 0-3 16,0 0 0-16,0 0 0 0,0 0 2 0,0 0 0 15,0 0 0-15,0 0 0 0,-3 6-22 0,-4-3-5 16,0 7-1-16,0-4 0 16,3 3 17-16,-3 1 3 0,0-1 1 0,0 0 0 15,-4 1-13-15,4-1-2 0,0 7-1 0,-3 0 0 16,-4-4-21-16,3 4-4 0,0 3-1 0,-3-4 0 0,0 4-17 0,0 6 8 16,3-6-8-16,-6 3 0 0,3 3 8 0,-4 0-8 15,0 3 0-15,1-2 0 0,-1 2 0 0,4-3 0 16,-7 3 0-16,7-3 0 0,-7-6 11 0,6 6-11 15,-2-3 10-15,3 0-10 0,0-3 0 0,-1-7 0 0,1 4 0 16,0-7 0-16,4 1-13 0,3-1 1 0,0-3 0 0,0-2 0 31,-1 5-37-31,8-9-7 0,0 0-2 0,0 0 0 16,0 0-133-16,0 0-26 0,0 0-6 0,-3-9-1 0</inkml:trace>
  <inkml:trace contextRef="#ctx0" brushRef="#br2" timeOffset="-162714.95">25732 15984 1378 0,'0'0'30'0,"0"0"6"0,0 0 2 0,0-6 2 0,0-3-32 0,0 2-8 16,0-2 0-16,0 9 0 16,0 0-35-16,0 0-8 0,0 0-1 0,-4-10-1 15,1 10-15-15,3 0-2 0,-7-3-1 0,7 3 0 0,0 0 44 0,0 0 9 16,-4-6 2-16,4 6 0 16,-7 0 89-16,7 0 19 0,0 0 3 0,0 0 1 0,0 0-58 0,0 0-11 15,0-9-3-15,0 9 0 0,0 0 16 0,0 0 2 16,0 0 1-16,3-3 0 0,5-4 5 0,-8 7 0 15,0 0 1-15,0 0 0 0,0 0-9 0,0 0-1 0,0 0-1 0,0 0 0 16,0 0-4-16,0 0-1 16,0 0 0-16,0 0 0 0,0 0-15 0,0 0-3 15,0 0-1-15,0 0 0 0,0 0-2 0,-8 0 0 16,5 0 0-16,3 0 0 0,0 0 5 0,-7 7 1 16,3-4 0-16,4-3 0 0,0 0-2 0,0 0 0 0,0 0 0 0,0 0 0 15,-7 0 0-15,7 0-1 0,0 0 0 0,0 0 0 16,0 0 15-16,0 0 3 0,0 0 1 0,0 0 0 15,0 0-27-15,0 0-6 0,-7 0-1 0,7 0 0 16,0 0 10-16,-7 0 2 0,0 0 0 0,0 6 0 16,4-3-20-16,-5-3 10 0,8 0-10 0,-7 6 8 15,7-6 20-15,0 0 3 0,0 0 1 0,0 0 0 16,0 0-21-16,0 0-11 0,0 0 12 0,0 0-12 16,0 0 9-16,0 0-9 0,0 0 0 0,0 0 9 15,4 3-9-15,-4-3 0 0,3 10 0 0,1-4 8 16,0 4-8-16,-1-4 0 0,1-3 0 0,-1 6 0 0,1-2 8 0,-1 2-8 15,4-6 0-15,-3 7 8 16,3-4 0-16,-4 3 0 0,1 1 0 0,3 5 0 16,0-2-8-16,0-4 0 0,4 7 0 0,-1 3 0 15,1-4 9-15,3 4 0 0,-4 0 0 0,5 0 0 16,2 3-9-16,1-3 0 0,-4-7 0 0,7 7 0 16,-7 6 0-16,7-6 0 0,-6-3 0 0,6 2 0 0,-4-2 0 0,1-3 0 15,-4 2 11-15,4 1-11 0,-8-3 8 0,1 2-8 16,-1 1 0-16,-6-4 0 0,0 7 0 0,-1-9 8 15,4 5-8-15,-3-5 0 0,-4-1 0 0,3 7-10 16,1-13 2-16,-1 3 0 0,-3 4 0 0,0-10 0 0,0 0 0 0,0 0 0 31,7 6-22-31,0-6-4 0,-7 0-1 0,7-6 0 16,0-1-65-16,4 4-12 0,0-6-4 0,-1-1 0 16,1-5-113-16,-1-1-23 0,15-12-5 0,-7 0-1 0</inkml:trace>
  <inkml:trace contextRef="#ctx0" brushRef="#br2" timeOffset="-160236.03">26603 16094 57 0,'0'0'0'0,"0"0"0"16,0 0 0-16,0 0 0 0,0 0 144 0,0 0 24 16,0 0 5-16,0 0 1 0,0 0-92 0,0 0-18 15,0 0-4-15,0 0-1 0,0 0-27 0,0 0-6 16,0 0-1-16,0 0 0 0,0 0 57 0,0 0 11 15,0 0 3-15,0 0 0 0,0 0-20 0,0 0-3 16,-4 6-1-16,4-6 0 0,0 0-14 0,0 0-3 16,0 0-1-16,0 0 0 0,0 0-26 0,0 0-4 15,0 0-2-15,0 0 0 0,0 0-6 0,0 0-2 16,0 0 0-16,0 0 0 0,0 0 14 0,0 0 2 0,0 0 1 0,0 0 0 16,0 0-16-16,0 0-3 0,4 3-1 0,-4-3 0 15,0 0 13-15,0 0 2 16,0 0 1-16,0 0 0 0,0 0 11 0,7 7 2 15,4-4 1-15,-4-3 0 0,0 6-2 0,3-6-1 16,1 0 0-16,3 0 0 0,0 0-22 0,0 0-5 16,4-6-1-16,0 6 0 0,-1 0-10 0,1 0 0 0,-1 0 0 0,-2 0 0 15,6 0 0-15,-7-3 0 0,0 3 0 0,4 0 0 16,-1 0 0-16,-3 0 0 0,4 0 0 0,-4 0 0 16,0 0 0-16,0 0 0 0,-3 0 0 0,-1 0 0 15,1 0-21-15,0 0 0 0,-4 0 0 0,0 0 0 16,3 0-1-16,1 0 0 0,-1 0 0 0,5-7 0 15,-8 7 22-15,7 0 0 0,3-3 0 0,-2-3 0 16,2 3-10-16,1-3-1 0,-4-1 0 0,7 4 0 16,0-3-15-1,0 6-3-15,-3-3-1 0,0-3 0 0,-1 2-158 0,-3-2-32 0,8 3-7 0,-8-3-1 0</inkml:trace>
  <inkml:trace contextRef="#ctx0" brushRef="#br2" timeOffset="-159249.68">28145 15846 1123 0,'0'0'49'0,"0"0"11"0,0 0-48 0,0 0-12 0,0 0 0 0,0 0 0 15,0 0 49-15,0 0 7 0,0 0 2 0,7 0 0 16,0 0-58-16,-4-3 0 0,8 3-17 0,-11 0 4 16,0 0 13-16,0 0 13 0,0 0-2 0,0 0-1 15,0 0 4-15,0 0 1 0,0 0 0 0,0 0 0 0,0 0 62 0,0 0 13 16,0 0 2-16,0 0 1 0,0 0-1 0,-4 10 0 16,1-1 0-16,-1 0 0 15,1-2-28-15,3 2-5 0,-7-6-2 0,3 7 0 0,1-4-26 16,-4 3-6-16,3 1-1 0,-3-1 0 15,0 7 12-15,0-4 3 0,-4 4 0 0,4-7 0 16,-7 10-16-16,4-3-3 0,-5 0-1 0,1 2 0 16,-3 1-3-16,-1 6 0 0,0-3 0 0,4-3 0 0,-3 6 13 0,-1 0 3 15,0 0 0-15,4-3 0 0,0-3-32 0,0 3 0 16,-4-3 0-16,4-7 0 0,0 4 0 0,4 0 0 16,-1-7 0-16,0 1 0 15,4-1-26-15,0 0-11 0,-7-2-3 0,4-4 0 16,3 3-29-16,0-3-7 0,-4 3 0 0,0-2-1 15,1 2-23-15,-1-3-5 0,4-3-1 0,0 6 0 16,0-6-18-16,0 0-4 0,0 0-1 0,7 0 0 16,0 0 30-16,0 0 7 0,0 0 0 0,0 0 1 15,0 0-19-15,3-6-4 0</inkml:trace>
  <inkml:trace contextRef="#ctx0" brushRef="#br2" timeOffset="-158898.99">27781 15862 2242 0,'0'0'100'16,"0"0"20"-16,0 0-96 0,0 0-24 0,0 0 0 0,0 0 0 16,7 9 28-16,4-9 2 0,-4 0 0 0,4 7 0 0,-1-4-30 0,1 3 0 15,-4-3-8-15,3 3 8 0,-3-2 0 0,0 2 11 16,1 3 0-16,-1 1 0 0,0-4 43 0,-4 3 9 15,1 4 1-15,3-4 1 0,-4 4-12 0,4-1-2 16,-3-2-1-16,3-1 0 0,0 7-29 0,0 0-5 16,0 2-2-16,4-5 0 0,-1 3-14 0,1 9 0 15,-1-7 8-15,5 1-8 0,2 0 0 0,1 6 0 16,-1-6 0-16,1 6 0 0,3-6 0 0,-3 0 0 16,3 0 0-16,0-4 0 0,-7 4 0 0,0-3 0 15,1-4 0-15,-5 4 0 0,-3-7-8 0,0 10-5 16,4-3-1-16,-4-4 0 15,0 4-29-15,-4 0-5 0,1-4-2 0,0-2 0 16,-1-1-83-16,-3 4-17 0,0-13-3 0,0 0-528 16,0 0-106-16</inkml:trace>
  <inkml:trace contextRef="#ctx0" brushRef="#br2" timeOffset="-157193.78">27859 15595 1566 0,'0'0'69'0,"0"0"15"0,0 0-68 0,-4 10-16 0,-3-10 0 0,0 0 0 16,0 0 72-16,7 0 10 0,0 0 2 0,0 0 1 16,0 0-64-16,0 0-13 0,0 0-8 0,11-3 10 15,-4-4-10-15,0 7 0 0,0-3 0 0,0 3 8 16,4 0 0-16,-4-6 0 0,0 6 0 0,3 0 0 0,-3 0 11 0,0 6 1 15,-7-6 1-15,11 0 0 0,-4 3-8 0,4-3-1 16,-4 0-1-16,3 0 0 0,-3 0-11 0,4 0 0 16,-1 0 0-16,5 0 0 0,-1 0 8 0,0 0-8 15,0 0 12-15,4 0-4 16,-1 0 0-16,1 0 0 0,-1 0 0 0,-2 0 0 0,6 0-8 16,-7 0 0-16,-4 0 0 0,5 0 0 0,-1 0 8 15,0 0-8-15,0 0 8 0,0 0-8 0,-3-3 8 16,-1 3-8-16,1 0 8 0,-4-6-8 0,0 6 12 0,0 0-2 15,0 0-1-15,0-3 0 0,0 3 11 0,0-6 1 16,-7 6 1-16,7 0 0 0,4 0-4 0,-4-4-1 16,0-2 0-16,-7 6 0 0,7 0-8 0,-4-6-1 15,-3 6-8-15,0 0 12 0,8-3-12 0,-8 3 11 0,0 0-11 0,0 0 10 16,0 0 2-16,0 0 0 0,0 0 0 0,-8-6 0 16,5-4 11-16,-4 10 2 0,0-3 1 0,0-3 0 15,0 6-13-15,0-3-2 0,0-4-1 0,0 4 0 16,-4-3-2-16,4 6-8 0,0-10 12 0,0 10-4 15,3-6 2-15,-6 3 0 0,3-6 0 0,0 2 0 16,0-2-2-16,-1 0-8 0,5-1 12 0,-1 1-4 16,-3 2-8-16,0-2 0 0,-3 6 0 0,-1-3 0 15,1-4 20-15,-5 7 11 0,5-3 2 16,-4 6 1-16,3-3-34 0,1 3 0 0,-5-7 0 0,5 7 0 16,3 0 0-16,0 0-9 0,0 7 9 0,7-7-8 31,0 0-82-31,0 0-16 0,0 0-3 0,0 0-976 0</inkml:trace>
  <inkml:trace contextRef="#ctx0" brushRef="#br2" timeOffset="-155581.54">28628 15442 115 0,'0'0'10'0,"0"0"-10"0,0 0 0 0,0 0 0 16,0 0 208-16,0 0 40 0,3-7 8 0,-3 7 2 16,0 0-140-16,0 0-28 0,0 0-6 0,0 0 0 15,0 0-18-15,0 0-3 0,0 0-1 0,0 0 0 16,0 0 10-16,0 0 3 0,0 0 0 0,8 7 0 15,-5 2 4-15,1 1 1 0,-1-1 0 0,1 0 0 16,-1 1-36-16,1 5-8 0,-1-5 0 0,-3 6-1 16,-3-4-46-16,3 4-9 0,0-7-1 0,0 10-1 15,-7-10-37-15,3 10-7 0,1-3-2 0,-4 0 0 16,3-4-27-16,-3 4-5 0,3-7-2 0,1 7 0 16,-4-7-25-16,3 1-5 0,4-10 0 0,0 0-1 0</inkml:trace>
  <inkml:trace contextRef="#ctx0" brushRef="#br2" timeOffset="-154625.53">25538 15668 806 0,'0'0'72'0,"0"0"-58"0,0 0-14 0,0 0 0 16,0 0 194-16,0 0 36 0,0 0 7 0,0 0 2 15,0 0-156-15,0 0-31 0,0 0-7 0,0 0-1 16,3 0-22-16,1-4-5 0,3-2-1 0,3 6 0 15,-3-3-3-15,4-3-1 0,0 6 0 0,-1-3 0 16,1 3 13-16,3-7 3 0,-4 7 0 0,1 0 0 16,3 0-16-16,-3 0-2 0,3 0-1 0,0 0 0 15,4 0 12-15,-4 0 3 16,3 0 0-16,1 0 0 0,0 0-8 0,-1 0 0 16,1 0-1-16,-1 0 0 0,5 0 1 0,-5 0 0 0,4 0 0 0,1-3 0 15,-1 3-6-15,3-6-1 0,1 6 0 0,-4 0 0 16,0 0 3-16,-3-3 0 0,0 3 0 0,3-7 0 15,-3 7 2-15,-4 0 1 0,3 0 0 0,-6 0 0 16,3 0-15-16,-3 0 9 0,-1 0-9 0,-3 0 8 16,4 0-8-16,-11 0 12 0,0 0-12 0,0 0 12 0,0 0 11 15,7 0 2-15,-7 0 1 0,0 0 0 0,0 0 4 0,0 0 1 16,0 0 0-16,0 0 0 0,0 0-10 0,0 0-1 16,0 0-1-16,0 0 0 0,0 0-11 0,0 0-8 15,-7-6 12-15,7 6-12 0,-4-3 8 0,-3-3-8 16,4-4 0-16,-4 7 0 0,0-3 0 0,0 3 0 15,-4-3 0-15,0-4 0 0,1 10 12 0,3-9-4 16,-4 3 0-16,1 6-8 0,-5-4 0 0,5-2 0 16,-1 3 0-16,1-3 0 0,-4 6 19 15,-1-3-3-15,5-4-1 0,-1 7 0 0,1-3-15 16,-1-3 8-16,1 6-8 0,3-10 0 0,-1 4 8 0,5 3-8 16,-8-3 0-16,8 6 0 0,-4-10 0 0,3 7 8 15,-3-3-8-15,0 6 0 0,4-3 0 0,-4-3 0 16,-1 6 8-16,5-4-8 0,-4-2 0 0,7 6 0 15,-4 0 0-15,4 0 0 0,-7 0-8 0,7 0 8 0,0 0 0 0,0 0 0 16,-7 0-24-16,7 0 1 0,0 0 1 0,0 0 0 31,0 0-140-31,7 10-28 0,0-10-6 0</inkml:trace>
  <inkml:trace contextRef="#ctx0" brushRef="#br2" timeOffset="-153889.39">28847 15141 1904 0,'0'0'42'0,"0"0"9"0,0 0 1 0,0 0 1 0,0 0-42 0,0 0-11 0,0 0 0 0,7 0 0 0,0 6 49 0,0-3 8 16,3 3 2-16,-3-6 0 0,1 10-16 16,2-1-3-16,-6 1-1 0,3 5 0 0,3-5-16 0,-3 9-3 15,-3-1-1-15,-1 7 0 0,1 4 1 0,-1 5 0 16,1 1 0-16,-4 2 0 0,0 1 4 0,0 6 0 15,0 0 1-15,0 0 0 0,-4 9-13 0,1-6-4 16,3 6 0-16,-4 7 0 0,1-7 4 0,-1 4 0 16,1-7 0-16,-1-3 0 0,4-3 0 15,-3 0 1-15,-1 3 0 0,1-3 0 16,-1-1-13-16,1 1 0 0,-1 0 0 0,4-6 0 0,0-4 0 0,0 4 0 16,-3-4 0-16,3-8 0 0,0 2 0 0,-4-3 0 15,4-13 0-15,-3 10 0 0,3-9 0 16,-4-4 0-16,4 7 0 0,0-13 0 15,0 3-22-15,0-6-4 0,0 0-1 0,0 0 0 16,0 0-48-16,0 0-9 0,0 0-3 0,4-9 0 16,3-7-111-16,-4 4-22 0,1-29-5 0,3-6-1 0</inkml:trace>
  <inkml:trace contextRef="#ctx0" brushRef="#br2" timeOffset="-153545.12">29316 15097 1094 0,'0'0'97'0,"0"0"-77"0,0 0-20 0,0 12 0 15,0-2 261-15,-4-1 49 0,4 4 10 0,-3 2 1 16,3 1-266-16,0 3-55 0,0-7-8 0,3 14-4 0,-3-8 33 0,4 7 7 15,-4 4 0-15,3-1 1 0,-3 13 5 0,-3-4 1 16,3 1 0-16,0 6 0 0,7 0-11 0,-7 6-3 16,3-3 0-16,1 6 0 0,-1 1-3 0,1-1-1 15,-4 3 0-15,0-2 0 0,0-1 8 0,0 0 2 16,-4-3 0-16,4-3 0 0,-7-3-12 0,4 0-3 16,3 3 0-16,-4-6 0 0,-3-10-12 0,4 10 8 15,3-13-8-15,-4 1 0 0,1 2 0 0,3-9 0 0,0-3 0 16,0 3 0-1,3-10-127-15,1 4-21 0,-8-7-5 0,4-6-901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17:45.90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2925 5793 1555 0,'-4'-6'138'0,"4"6"-110"16,0-4-28-16,-7-2 0 0,3 6 110 0,1 0 17 15,-4-6 3-15,3 3 1 0,-3 3-51 0,7 0-11 16,-3 0-1-16,-4 0-1 0,7 0-32 0,0 0-7 16,-7 3 0-16,7 3-1 0,-11 0 5 0,4-2 2 15,3-4 0-15,4 0 0 0,0 0-34 0,0 0 0 16,0 0 0-16,-3 6 0 0,-8-3 13 0,4-3-4 16,4 6-1-16,3-6 0 0,0 0 10 0,0 0 2 15,0 0 0-15,0 0 0 0,0 0 17 0,3 3 4 0,8-3 1 0,-1 0 0 16,1 7-23-16,3-4-5 0,0 3-1 0,7-3 0 15,1-3 0-15,2 7 0 0,1-7 0 0,0 3 0 16,3 3-13-16,4-6 0 0,-8 0 0 0,12 0 0 16,-8 0 0-16,7-6 11 0,7 3-11 0,-3-4 10 15,7 4-2-15,-4-3-8 0,11 3 12 0,7-4-4 16,-7-2-8-16,7 6-17 0,0-3 4 0,7-4 1 16,0 4 20-16,11 3 4 0,-4-3 0 0,4 2 1 15,-1-2 5-15,8 6 1 0,0 0 0 0,10 6 0 16,0-2-19-16,0-4-16 0,4 0 4 0,0 6 0 15,7-6 12-15,-1 3 16 0,-2 3-3 0,-1-6-1 16,0 6-12-16,4-6-8 0,-3 0 8 0,-1 0-13 16,-7 4 21-16,4-4 4 0,0-4 0 0,-1 4 1 15,-2-6-13-15,-1 6 0 0,-3 0 8 0,-4-6-8 16,4 3-79-16,-1-7-18 0,1 1-4 0,0 0-1120 16</inkml:trace>
  <inkml:trace contextRef="#ctx0" brushRef="#br0" timeOffset="1286.58">2985 11381 1267 0,'0'0'56'0,"7"-6"12"0,7 6-55 0,0-4-13 16,7-2 0-16,-3 6 0 0,10-3 147 0,-3 3 26 16,10 0 6-16,-3 0 1 0,10 0-131 0,4 0-25 15,3 0-6-15,4 3-1 16,3 3-1-16,4-2 0 0,-7 5 0 0,14-3 0 15,-3 4 12-15,6-1 3 0,5 1 0 0,6-4 0 0,0-3 26 0,3 6 6 16,1-9 1-16,10 7 0 0,1-4-12 0,6 3-3 16,0-6 0-16,8 0 0 0,-5 0-18 0,8 0-4 15,7 6-1-15,-3-6 0 0,3 3-5 0,3-3-1 16,8 7 0-16,-1-4 0 0,-10 3-20 0,11-3-15 16,-4 7 3-16,0-4 0 0,-7-3 0 0,3 3 0 15,-3-3 0-15,0 4 0 16,-4-7-126-16,1-7-25 0,-1-2-5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19:38.08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3993 10158 961 0,'0'0'20'0,"0"0"5"0,0-9 1 0,8 2 2 0,-8 7-28 0,0 0 0 0,0-9 0 0,0-1 0 16,0 10 60-16,0 0 7 0,-8-6 1 0,8 6 0 16,-3-3-10-16,3 3-2 0,-11-6 0 0,8 3 0 15,3-4-17-15,-7 4-4 0,3-3-1 16,-3 3 0-16,4-3-13 0,3 2-2 0,-14-2-1 0,6 6 0 15,5-3-6-15,-8-3-2 0,-3 6 0 0,0 0 0 16,-3 0-10-16,2 0 0 0,1 0 0 0,-7 0 0 16,0 0 0-16,3 0 12 0,4 0-4 0,-7 0 0 15,-4 6 16-15,4-3 4 0,-4-3 0 0,4 6 0 16,-7-2 8-16,3 2 3 0,-6-3 0 0,2 6 0 0,-2 1 3 16,2-4 1-16,-6 3 0 0,0 7 0 0,7-13-26 0,-4 7-5 15,4-1 0-15,-4 0-1 0,4 4-3 0,0-4-8 16,-1-5 12-16,5 5-4 0,-1 0 7 0,0-2 1 15,1-4 0-15,-8 3 0 0,7 3-5 0,0-2-1 16,1-4 0-16,-1 3 0 0,4-3 3 0,0-3 1 16,3 7 0-16,-3-7 0 0,7 3-14 0,0-3 8 15,-4 6-8-15,11-3 0 0,-4-3 9 16,1 6-9-16,-4-3 8 0,3 4-8 0,0-1 0 0,8-3 0 16,-8 3 0-16,4-2 0 0,4 2-8 15,3-6 8-15,-4 3-10 0,4-3 10 0,-10 9 0 0,3-2 0 16,7-7 0-16,0 0 0 0,0 0 0 0,0 0 12 15,0 0-3-15,0 3 0 0,0-3 6 0,0 6 1 16,0-6 0-16,-4 9 0 0,4-9-16 0,0 7 11 16,0-4-11-16,-7 6 10 0,4-2-10 0,3 2 0 0,-4-6 0 0,4 7 8 15,0 2-8-15,-7 1 0 0,3-4 0 0,4 0 0 16,-7 7 0-16,7 3 0 0,-3 0 0 0,3 6 0 16,0-6-10-16,-4 6 10 0,-3 0 0 0,4-3-9 15,-4 3 9-15,3 3 0 0,-3-9 0 0,4 6 0 16,-1-6 0-16,-7 6 0 0,4-6 0 0,4-1 8 15,-1-2 1-15,-6 3 1 0,3 0 0 0,3 0 0 16,-6 3 4-16,6 0 1 0,-7-7 0 0,4 10 0 16,4-6-15-16,-8 0 9 0,8 0-9 0,3 6 8 15,-7-13-8-15,3 4 0 0,-3 0 9 0,4-4-9 16,-1-2 12-16,-3 2-1 0,3 1-1 0,4-7 0 16,0 3-10-16,-7 1 0 0,4-7 9 0,-1 3-9 15,4-6 13-15,-7 10-1 0,7-4-1 0,0-6 0 16,-3 3-3-16,3 6-8 0,0-9 12 0,3 10-4 15,-3-10-8-15,7 9 0 0,0-2 9 0,0-4-9 16,4 3 28-16,3 0 0 0,0-3 1 0,0 4 0 0,8-4-21 0,-1-3-8 16,-4 6 0-16,8-6 9 0,7 3-9 0,-4-3 0 15,4 0 0-15,3-3-11 0,0-3 22 0,8-4 4 16,3 7 1-16,-1-3 0 0,1-10 3 0,4 7 1 16,3-1 0-16,-1-8 0 0,8 8-20 0,0-5 0 15,0 2 0-15,0 4 0 0,0 2 0 0,0-2-9 16,-10 3 1-16,3 6 0 15,3 0-147-15,-7 6-29 0,43 13-5 0,-32 0-2 0</inkml:trace>
  <inkml:trace contextRef="#ctx0" brushRef="#br0" timeOffset="35124.37">14527 14576 864 0,'0'0'38'0,"-7"10"8"0,0-10-37 0,-3 9-9 16,-1-9 0-16,4 0 0 0,0 6 177 0,0-6 34 16,3 0 6-16,4 0 2 0,0 0-151 0,0-6-29 15,0-3-7-15,0 6 0 0,0-4-12 0,4-2-3 16,-1 3 0-16,-3-4 0 0,4 7-17 0,-4-3 0 15,0-4 0-15,0 10 0 0,-4 0 16 0,1-9-1 16,3 9 0-16,0 0 0 0,-7-9 40 0,3 9 8 16,-3-7 1-16,0 7 1 0,4 0-1 0,-4-3 0 15,3-3 0-15,1 6 0 0,-4-3-12 0,0-4-4 0,-1 7 0 0,1-9 0 16,4 9-35-16,-4-9-13 0,0 9 9 0,0-7-9 16,0 4 0-16,-4 3 0 15,-3 0 0-15,0 0 0 0,0 0 0 0,-4 0 0 0,0 3 0 0,-3 4 0 16,0-7 0-16,0 9 0 0,-4-3 0 15,4-3 0-15,-4 7 10 0,-3-4-10 16,3-3 12-16,-3 4-12 0,4 2 44 0,-5-3 1 0,5-3 1 0,-1 4 0 16,-3-4-35-16,0 3-11 0,-1-6 0 0,5 3 0 15,-8-3 13-15,4 6-4 0,-1-6-1 0,1 0 0 16,3 0-8-16,1 0 0 0,3 0 0 0,-1 4-11 16,1-4 11-16,0 0 0 0,-4 0 0 0,4 6-8 15,0-6-8-15,0 3 0 0,3-3-1 0,1 6 0 16,3-6-19-16,-4 7-3 0,4-4-1 15,0-3 0-15,3 0-124 0,1 0-26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20:44.81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17593 5134 921 0,'0'0'40'0,"0"0"10"0,-11 0-40 0,4-6-10 0,0 6 0 0,4-9 0 16,-4 9 148-16,0 0 28 15,0-10 6-15,3 7 1 0,-3-3-127 0,4 3-26 16,-5-4-5-16,8 7-1 0,0 0-24 0,-3-6 0 16,-4 3 0-16,0 3 0 0,0-6-14 0,7 6-2 0,-7 0 0 0,0 0 0 15,-4 0 16-15,4 0-9 0,0 0 9 0,-4 0-8 16,1 0 8-16,-1 0 0 0,1 6 0 0,-1-6 0 15,0 0 20-15,1 0-1 0,3 3 0 0,0 3 0 16,7-6 13-16,0 0 2 0,0 0 1 0,0 0 0 16,10 0-35-16,1 7 0 0,3-4 0 0,4 6 0 15,-1 1 12-15,5-10 0 0,2 6-1 0,4-3 0 16,1-3-11-16,6 6 12 0,-3-6-12 0,3 0 12 16,4 0-12-16,3 0 0 0,0-6 9 0,4 6-9 15,-3-3 0-15,10-3 0 0,-1-4 0 0,5 7 0 16,-1-3 0-16,1-4 8 0,3 1-8 0,0 0 0 0,7-1 0 0,0 1 8 15,0-1-8-15,3 1 0 0,-3-7 8 16,0 16-8-16,-7-9 10 0,4 3-10 0,-1-4 14 0,1 1-3 16,-1 6-1-16,-3-4 0 0,0 1 14 15,-3 3 4-15,-4-3 0 0,-4-4 0 16,-3 10 8-16,0-9 1 0,3 0 1 0,-3 5 0 0,-4-2-8 0,-3-3-2 16,-4 2 0-16,1 4 0 0,-1 3-16 0,-7 0-3 15,-3 0-1-15,-4-6 0 16,-3 6-31-16,-4 6-6 0,-4-6-2 0</inkml:trace>
  <inkml:trace contextRef="#ctx0" brushRef="#br0" timeOffset="915.02">17283 5439 1609 0,'0'0'35'0,"0"0"7"0,7 0 2 0,0 0 2 0,3-7-37 15,4 4-9-15,1 3 0 0,2-6 0 0,1 3 20 0,-1 3 1 16,-2-7 1-16,2 7 0 0,4-3-22 0,1-3 0 15,2 6 0-15,4-3 0 0,1-3 0 0,-1 6 0 16,0 0 0-16,7-3 0 0,-3-4 0 0,3-2-13 16,4 3 5-16,4 2 8 0,2-5 0 0,5 3 0 0,6-4 0 15,1 1 8-15,3 9 37 0,0-9 7 0,3 2 2 0,1 4 0 16,-1-6-9-16,11 2-1 0,4-2-1 0,3 6 0 16,-3-3-7-16,3 2-2 0,3-2 0 0,5-3 0 15,-5-1 4-15,4 1 1 16,-6-7 0-16,-5 7 0 0,1-7-26 0,-1 4-5 0,1-4 0 0,0 7-8 15,-4-4 8-15,-4-3-8 0,-6 7 0 0,-4 3-683 32,-4-7-139-32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21:45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3189 14887 1656 0,'-14'9'36'0,"0"4"8"0,0-4 2 0,-4 7 0 0,1-7-37 0,6 1-9 0,-3-1 0 0,3 0 0 15,1-2 19-15,-1-4 1 0,8 3 1 0,-8-6 0 16,11 0-8-16,0 0-1 0,0 0-1 0,0 0 0 16,-7 9-11-16,7-9 0 0,0 0 0 0,0 0 8 15,0 0 2-15,0 0 0 0,0 0 0 0,0 0 0 16,0 0-2-16,0 0-8 0,0 0 12 0,10-9-4 16,1-7 0-16,0 4-8 0,-1-4 12 0,4-3-4 15,0 1 12-15,8-8 1 0,-8 1 1 0,7-3 0 16,4 0 6-16,-1-7 0 0,5 1 1 0,2-4 0 0,5 4-12 15,2-1-2-15,-2-2-1 0,9-7 0 0,-6 9-14 0,0-9 9 16,-4 7-9-16,1-7 8 0,-1 6-8 0,-3 4 0 16,3-4 0-16,-7-6 0 0,4 10 0 0,3-1 0 15,-7-2 0-15,8 8 0 0,-12-5 0 0,8-1 0 16,-7 7 0-16,3 0 0 0,4-7 0 0,-7 10 0 16,-1-3 0-16,1 9 0 0,0-6 8 0,-4 0-8 15,3 3 0-15,-6-3 8 0,3 0-8 0,0 6 0 16,4-6 0-16,-7 6 0 0,3 0 0 0,0 1 0 15,4-1 0-15,-11 3 0 0,0-3 0 16,4 10 0-16,-4-7 0 0,-4 7 0 0,-3-1 0 0,4 1 0 0,0 3 0 16,-4-4 0-16,0 7 0 0,0-3 0 15,3-3 8-15,-3 5-8 0,0-2 0 0,4-3 0 16,-7-1 0-16,3 4 8 0,-4-3-8 0,8-1 0 16,-8 1 0-16,8-1 8 0,-1 1-8 0,1 0 0 0,0-1 0 0,3-5 0 15,-4 5 0-15,4 1 0 0,-3-1 0 0,0 1 0 16,3-1 0-16,-11 1 0 0,4 3 0 0,-3-4 0 15,-1 1 0-15,4 3 0 0,-7 3 0 0,0 3 0 16,4-7 11-16,-4 4 3 0,0-3 1 0,0 6 0 16,0 0 9-16,-4-9 1 0,-3 9 1 0,0-4 0 15,0-2 0-15,4 6 0 0,-8 0 0 0,0-3 0 16,1-3-10-16,-1 6-1 0,4-7-1 0,-3 7 0 16,3-3-2-16,-7-3 0 0,3 6 0 0,0 0 0 15,-3 0 0-15,4-3-1 0,3 3 0 0,-4 0 0 0,-7 0 5 0,11 0 0 16,-14 0 1-16,7 3 0 15,-7-3 2-15,7 6 0 0,0 4 0 0,-8-10 0 16,8 9-19-16,-3 1 10 0,-1-4-10 0,8 3 8 16,-5-6 4-16,5-3 0 0,-1 10 0 0,8-10 0 15,-8 6-24-15,11-6-4 0,0 0 0 0,0 0-1 16,0 0-10-16,0 0-1 0,0 0-1 0,0 0 0 0,11-6 7 0,-4 3 2 16,0-4 0-16,7 4 0 0,-3-3 20 0,10-3-11 15,-7-1 11-15,3 1-8 0,5 2 8 0,2-2 0 16,1 6 0-16,0-7 0 0,-4 1 8 0,0 0-8 15,-3-7 8-15,3 10-8 0,-7-4 0 0,4 1-8 16,-1 6 0-16,-3-4 0 0,4-2 8 0,-11 6 9 16,11-3-1-16,-8-1-8 0,-6 4 0 0,-4 3 0 0,10 0 0 0,1 0-9 15,-11 0 9-15,3 0 0 0,-3 0 0 0,8 0-8 16,-8 0 8-16,14 3 0 0,-11 4 0 0,4 2 0 16,-7 0 0-16,0-2 0 0,4 2 10 0,-1 1-10 15,-3-1 20-15,0 7-3 0,-3-4 0 0,-1 7 0 16,4-3 7-16,-7 3 0 0,4-1 1 0,-8 7 0 15,0-6-13-15,8 0-4 0,-15 3 0 16,11-3 0-16,-3 0-8 0,-4-1 10 16,3 1-10-16,-7 0 10 15,1 6-49-15,3 0-9 0,3-3-3 0,-7 10-1082 0</inkml:trace>
  <inkml:trace contextRef="#ctx0" brushRef="#br0" timeOffset="4803.42">13952 7489 565 0,'0'0'24'0,"0"0"7"0,0 0-31 0,0 0 0 16,0 0 0-16,0 0 0 0,0-6 43 0,-3 3 2 0,3 3 1 0,0-6 0 16,-4 3-33-16,1-4-13 0,3 1 11 0,0 6-11 15,0 0 11-15,0 0-11 0,-4-3 12 0,1-3-12 16,3 6 29-16,0 0-1 15,-4-4 0-15,1-2 0 0,-1 6 9 0,-3-3 2 16,0 3 0-16,0-6 0 0,3 6 19 0,-3-3 4 16,-3-4 1-16,3 7 0 0,-4-3-9 0,1-3-2 15,-1 3 0-15,0-3 0 0,1-4-10 0,-1 4-2 0,-3 3-1 0,-3-4 0 16,2-2-22-16,-2 6-4 0,-4-6-1 0,3-4 0 16,0 4 8-16,1-1 2 0,-8 1 0 0,4-1 0 15,-4 1-6-15,0 6-2 0,1-10 0 0,-1 4 0 16,0 6 6-16,1-7 0 0,-1 4 1 0,0-3 0 15,1-1 0-15,-1 1 0 0,0 3 0 0,0-4 0 16,-3 1-9-16,0 6-3 0,-4-4 0 0,4-2 0 0,0 6-9 16,-4-3 0-16,4-1 0 0,-4 4 0 0,0 3 0 15,1 0 8-15,-1 0-8 0,0 0 0 0,4 0 10 0,-4 0-10 16,4 0 12-16,-4 0-12 0,4 0 23 0,0 0-3 16,-4 0 0-16,4 3 0 0,-4-3-20 0,7 7 0 15,1-7 0-15,-1 0 0 0,-3 0 8 0,3 0 0 16,4 6 0-16,0-3 0 0,0-3-8 15,3 0 0-15,0 0 0 0,4 9 8 16,-4-9-8-16,4 7 0 0,0-4 0 0,0-3 0 0,4 6 0 0,-1-3 0 16,0 7 0-16,1-4 0 0,-4 3 0 0,3 1 0 15,4-1 0-15,-4 0-8 0,1 1 8 0,3 6 0 16,0 2 0-16,0-2-8 0,0-3 8 0,0 9 0 16,3-10-9-16,1 7 9 0,3 6 0 0,0 3-9 15,0-9 9-15,0 6 0 0,3 0 0 0,-3 3 0 0,0-3 0 16,0 1 0-16,4 2 0 0,-4 0 0 15,3 0-10-15,-3 4 10 0,4-4 0 0,-1 6 0 0,-3-2 0 0,4 2 8 16,-4-6-8-16,3 7 0 0,-3-1 0 0,4 4 0 16,-4-4 0-16,0 1 0 0,3 3 0 0,1 2 0 15,-4-2 0-15,3 0 0 0,1 2 0 0,-1 7 8 16,1-3-8-16,-1 10 9 0,1-1-9 0,3 0 10 16,-3-6-10-16,-1 7 0 0,-3-1 0 0,4 0 8 15,-1 1-8-15,-3-1 0 0,0 10 0 0,0-10 0 16,0 6 8-16,0-8-8 0,0 2 12 15,0-3-4-15,-3-3 1 0,-1 3 0 0,4-3 0 16,-3 7 0-16,-1-1 7 0,4 0 2 0,0 1 0 0,-3-1 0 16,3 0 1-16,0-6 0 0,0-3 0 0,0 6 0 15,0-3-7-15,3 0 0 0,-3 7-1 0,0-1 0 16,0 10-11-16,0-10 12 0,0 0-12 0,0 7 12 16,0-4-12-16,0 4 0 0,0-4 9 0,-3 7-9 0,-1 0 0 0,0-4 0 15,4 4 0-15,-3-6 0 0,-1-4 0 0,1 0 0 16,3 0 0-16,0 1 8 0,0 5 0 0,0-5 0 15,0-1 0-15,3 3 0 0,1-2 6 0,-1-1 2 16,5 0 0-16,-5 1 0 0,4-7-5 0,-3 6-1 16,3-3 0-16,-4 4 0 0,1-1-10 0,3-6 12 15,0 6-12-15,-4 0 12 0,4-5-12 0,1 2 0 16,-5 3 0-16,1 0 0 0,3-6 10 0,-4 7 0 16,1-1 0-16,3-9 0 0,-4 9-10 0,1-6 0 0,-4-3 0 15,3 0-11-15,-3 0 28 0,4 0 6 16,-4-7 1-16,0-2 0 0,0 9-11 0,0 0-1 15,0-7-1-15,0 7 0 0,3 0-11 0,-3-6 0 16,0 6 0-16,4-7 0 0,-4 7 0 0,0-3 0 16,-4-3 0-16,4-1 0 0,0 7 0 0,0-3 0 15,0 0 0-15,0 9 0 0,-3-13 0 0,-1 7 0 0,4 0 0 0,-3 3-11 16,-1-3 11-16,4-3 11 0,-3 0-3 0,-1 0 0 16,1 2-8-16,3 4 0 0,-4-3 9 0,4 3-9 15,-3-3 0-15,-1 0 0 0,4 3 0 0,-3-3 8 16,-1 0-8-16,1 0 0 0,-1 0 8 0,4 3-8 15,-4-6 0-15,-3 6 8 0,4-3-8 0,-1-1 0 16,1 11 0-16,-1-7 8 0,-3 3-8 0,4-6 0 16,-4-3 0-16,3 3 0 0,-3-1 0 0,4-2 0 15,-5 0 0-15,5 3 0 0,-4 0 0 0,0 0 8 16,3 9-8-16,1-9 0 0,-4 3 0 0,3 3 0 0,-3-3 0 0,4 3 0 16,-1-9 0-16,-3 9 0 0,0-3 0 0,0 3 9 15,-4-2-9-15,4-5 10 0,0 4 9 16,0-3 1-16,0 0 1 0,0-6 0 0,4 3-9 15,-5-4-1-15,-2-2-1 0,6 2 0 16,-3-2-10-16,0-1 8 0,0 1-8 0,4-4 8 0,-8 4-8 0,8-1 0 16,-1 1 0-16,-3-1 0 0,0-2 0 0,3 2 0 15,-3 1 0-15,4-1 0 0,-1-6 0 0,1 7 0 16,-1-1 0-16,1-2 0 0,-1 2 0 0,4-6-11 16,-7 7 11-16,4-1-8 0,-1-5 8 0,1 2 0 15,-1-3 8-15,-3 0-8 0,3 7 0 0,1-10 0 0,6 3 0 16,-3-9 0-16,-3 9 0 0,-4-3 12 15,3-6 0-15,-3 6-1 0,0-6 13 0,4 0 2 0,-4 0 1 0,3-1 0 16,-3 4-19-16,0-9-8 0,0 3 0 0,0 2 8 16,0-2-8-16,0-3 0 0,0 2 0 0,0-5 0 15,0 5-10-15,3-2 10 0,-3-4-13 0,3 7 5 16,-3-7 8-16,4 1 0 0,-1-1 0 0,-3 1 0 16,4 5 0-16,-1-5 0 0,-3-1 0 0,4 1 0 15,-1-1 0-15,1 0 0 0,3-2 0 16,0-7 0-16,0 0 0 0,0 0 11 0,-4 9-3 15,4-9 0-15,0 0-8 0,0 0-9 0,0 0 9 0,0 0-13 16,0 0 13-16,4 6 0 0,3-3 0 0,-4 7 0 16,8-10 0-16,-4 9-9 0,0-9 9 0,7 0-8 15,-3 0 8-15,-1 7 0 0,4-7 0 0,0 3-8 16,1-3 17-16,-1 6 4 0,0-3 1 0,0-3 0 16,3 6-24-16,1-6-5 0,-4 0-1 0,4 4 0 0,3 2 26 0,-3-6 5 15,-1 0 1-15,1 0 0 0,0 0-16 0,-1 0 0 16,1 0 0-16,3 0 0 0,0 0-10 0,0 0-5 15,1 0-1-15,2 0 0 0,4 0 16 0,4 6 0 16,3-3 0-16,1-3-9 0,3 0 20 0,-1 0 4 16,5 0 1-16,-1 0 0 15,-3 6-16-15,0-6 0 0,-1-6 8 0,1 6-8 0,-3 0 0 0,2 0 0 16,-2-3 0-16,-1-3 0 0,4 6-12 0,0-6-4 16,-8 2-2-16,5-2 0 0,-1 6 29 0,4-3 5 15,-4-3 2-15,0 6 0 0,-3-3-18 0,0-4 0 16,3 7 0-16,-3-9 0 0,-4 6-9 0,4-4-6 15,-1 4-1-15,-2-3 0 0,2 0 16 0,-2 3 0 16,-1-4 0-16,0 4 0 0,0-3 0 0,-3 3 0 16,3 3 0-16,-3-6 0 0,0 6 10 0,-1 0 5 15,-3-4 1-15,1 4 0 0,-5-6-16 0,1 6-18 0,-4 0 4 0,0 0 1 16,0-3 21-16,0-3 4 0,-3 6 0 0,0-7 1 16,-1 4-13-16,1 3 0 0,-1 0 0 0,1-6 0 15,-1 6 0-15,-3-3-10 0,4-3 2 0,-4 6 0 16,0 0 8-16,0-3 11 0,4-4-3 0,-4 7 0 15,0-3-8-15,0-3-9 0,0 6 9 0,0-10-13 16,-3 7 13-16,-1-3 8 0,-3 6 0 0,7-6-8 16,-3-4 11-16,-1 7-11 0,1-6 10 0,-4 3-10 15,0-4 8-15,0-6-8 0,3 7 0 0,-3 0 0 16,0-4 0-16,4-3 8 0,-4 1-8 0,0 2 0 0,0-2 0 0,0-4 0 16,0-6 0-16,0 6 0 15,3-9 0-15,-3 3 0 0,0-10 0 0,0 4 0 16,-3-10 0-16,3-3 0 0,-4 0 0 0,4-3 0 15,-3 3 8-15,-1-3-8 0,1-3 0 0,-1-3 0 16,1-4 8-16,-1-2-8 0,1 2 0 0,-1-2 0 0,1-4 8 16,-1 6-8-16,1-2 0 0,3-4 0 15,-4 0 9-15,0-2-9 0,1-4 8 0,-1-4-8 0,1 1 10 0,-1-6-10 16,-3 12 12-16,4-12-12 0,-1 6 8 0,-3-7-8 16,7-2 0-16,-3 2 0 0,-1 4 0 0,1-3 0 15,-1-10 0-15,1 0 0 0,3 3 0 0,-4-9 0 16,0 13 0-16,4-7 0 0,0 6 0 0,0 1 0 15,-3 2 0-15,3-2 0 0,0 3 0 0,0 2 0 0,0 4 0 0,-4-6 0 16,4 9 11-16,0-3-11 0,-3 0 10 0,-1-1-10 16,1 4 0-16,3 7 0 0,-4-1 0 0,1-3 0 15,-1-3 28-15,1 3 2 0,-1-3 1 0,1 0 0 16,3 7-31-16,-4-1-13 0,4-3 1 0,-3-3 0 16,-1 3 12-16,4-3 0 0,-3-3 0 15,3 3 0-15,0 6 0 0,0-2 0 0,0-4 0 16,-4 6 0-16,4 0 8 0,0-6-8 0,0 6 0 15,-3 1 0-15,3-1 0 0,0 7 0 0,-4-4 0 0,0 7 0 16,1-4 0-16,-1-2 0 0,4 2 8 0,-3-2-8 16,3 2 0-16,0-2 0 0,0 5 8 0,0 7-8 15,0 0 0-15,0-3 0 0,-4 3 0 0,4-6 0 16,0 2 11-16,0 4-11 0,-3-6 10 0,3 9-10 16,0-3 0-16,0 3 0 0,0-6 0 0,0 6 0 0,0 3 0 15,-4-2 0-15,4-1 0 0,-3 0 0 0,-1-3 0 0,1 3 0 16,-4 0 8-16,3-6-8 0,-3 6 0 0,4 6 8 15,-5-6-8-15,1 7 0 0,0-1 8 0,0-3-8 16,0 4 0-16,0-1 0 0,4-3 0 0,-1 4 8 16,-3 2-8-16,4 1 0 15,3-4 0-15,-4 4 0 0,4-1 0 0,0 7 0 0,4-7 0 0,-4 7 0 16,0 0 0-16,3 3 0 0,1-3 0 0,-4-1 0 16,0 4 0-16,0 0 0 0,0 3 0 0,3-3 0 15,-3 0 0-15,0-3 0 0,0 3 0 16,0 6 0-16,0-6 0 0,0 3 0 0,0-3 0 0,-3 0 0 15,3 0 0-15,0 6 0 0,0-9 0 0,0 9 0 16,0-6 0-16,0-4 0 0,0 11 0 0,3-7 0 16,-3 6 0-16,0-6 0 0,0 0 0 0,0 6 0 15,0-3 0-15,0-3 0 0,0 6 0 0,0-6 0 0,0 0 0 0,0 6 0 16,0 0 0-16,0 0 0 0,0-6 0 0,0 6 0 16,0 1 0-16,0-8 0 0,0 8 0 0,0 2 0 15,0-3 0-15,-3 0 0 0,3 4 0 0,0-4 0 16,0 0 0-16,-4 3-10 0,4-2 2 0,0 5 0 15,0-9 8-15,0 10 11 0,4-4-3 0,-4-3 0 16,3 0-8-16,-3 4 0 0,0-4 0 0,0 3 0 16,7-3 0-16,-7-9 0 0,4 12 0 0,-4-6 0 15,3-3 0-15,1 10 0 0,-1-4 0 0,1 6 0 16,-1-9 0-16,1 3 0 0,-1 1 0 0,1 2 0 16,-1-3 0-16,-3 0 0 0,4 10 0 0,0-7 0 15,-4 4 0-15,0-4 0 0,0 0 0 0,3 7 0 16,-3-4 0-16,4-2 0 0,-4-1 0 0,0 7 0 15,3-4 0-15,-3 4 0 0,0-7 8 0,0 7-8 16,4-7 0-16,-4 7 0 0,0-1 0 0,-4-2 0 16,4-4 0-16,0 6 0 0,0-5 0 0,0 5 0 0,0 1 0 0,-3-7 0 15,3 7 0-15,0-1 0 0,-4 1 0 0,4 0 0 16,-3-1 0-16,3 4 0 0,-4 3-13 0,4-3 1 16,-4 2 1-16,4 4 0 15,0 0-78-15,0 0-16 0,-7 0-3 0,0 0-764 16,-3 4-153-16</inkml:trace>
  <inkml:trace contextRef="#ctx0" brushRef="#br0" timeOffset="19902.84">15977 13372 403 0,'0'0'36'0,"0"0"-36"0,0 0 0 0,-3 6 0 16,-1-2 88-16,4-4 12 0,0 6 1 0,-3-3 1 16,3 3-66-16,0-6-14 0,0 0-2 0,0 0-1 15,0 0-7-15,0 0-2 0,3 3 0 0,4 4 0 16,-7-7-2-16,11 3 0 0,-4-3 0 0,4 0 0 16,-1 0 5-16,4 6 1 0,-3-6 0 0,3 0 0 15,0 0 15-15,0 3 3 0,4 3 1 0,-1-6 0 16,5 7-18-16,-1-4-4 0,3-3-1 0,8 6 0 15,0-6 13-15,0 0 2 0,7-6 1 0,-4 6 0 16,7-3 18-16,0-4 4 0,4 7 1 0,-3-9 0 16,-1 9-19-16,4-6-4 0,3 3-1 0,4-4 0 15,0 7-14-15,0 0-3 0,7 0-8 0,-4 0 12 0,-3 0-12 0,4 0 0 16,-4 7 0-16,0-4 0 0,3-3 0 0,0 0 0 16,4 0 0-16,-3 0 0 0,-1 0 0 0,1-3 0 15,-1-4 0-15,-6 4 0 0,-5-3 23 0,5 3 1 16,-1-3 1-16,1 2 0 0,-4-2-4 0,3-3-1 15,0 9 0-15,4 0 0 0,-3-7-8 0,3 14-3 16,-8-7 0-16,5 0 0 0,-1 9-9 0,-3-9 10 16,0 10-10-16,0-4 10 0,0-3-10 0,-4 3 0 15,4-3 0-15,-4 4 8 0,-3-4 12 0,0-3 3 0,-4 6 0 16,0-6 0-16,-3 0-14 0,0 0-9 0,0 0 12 0,-4 0-12 16,-4 0 12-16,1 0-12 15,-4-6 12-15,0 6-12 0,1 0 0 0,-5 0 0 0,-3 0 0 16,1 0 0-16,2 0 16 0,-6 6-4 15,-4-6-1-15,3 0 0 0,1 0 8 0,0 0 1 0,-1 0 1 0,-3-6 0 16,4 6 4-16,-1 0 1 0,1-3 0 0,-4-4 0 16,0 4 2-16,0 3 0 0,0-6 0 0,0-3 0 15,-3 5-10-15,3-2-2 0,-4 3 0 0,4-3 0 16,-3-4-16-16,-1 4 0 0,-3-3 8 0,0 5-8 16,4-5 13-16,-4 0-1 0,0-7 0 0,-4 7 0 15,4-1-12-15,0-5-10 0,-3 2 2 0,-1-3 0 16,1-3 8-16,-1-6 14 0,1 7-3 0,-4-8-1 15,-4-2 6-15,8 3 2 0,-1-3 0 0,1 3 0 16,-4-3-18-16,-1 3 0 0,5-10 0 0,-1 7 0 0,4 0 0 0,-3-7 0 16,-4 7 0-16,7-7 0 0,3 1 8 0,-3 3 0 15,0-1 1-15,0 1 0 0,4-1-1 0,-1-2 0 16,-3 6 0-16,4 0 0 0,-1 2-8 0,1-2 12 16,0 3-12-16,-1-3 12 0,4 3-12 15,0-3 0-15,0 3 0 0,0-4 0 0,0-5 0 16,0 6-9-16,-3-7 9 0,3 1 0 15,0 5-11-15,0-8 11 0,-3 2-10 0,-1 1 10 0,1 2 0 0,-4-2 0 16,0-1 0-16,-4 1 0 0,4 6 12 0,0-7-4 16,0 1 0-16,0-4-8 0,-3 4 30 0,3-1-1 15,-4-3 0-15,4 1 0 0,-3-4-4 0,-1 3-1 16,4 1 0-16,0-4 0 0,0 3 4 0,4 4 0 0,-4-1 0 16,0 4 0-16,3-3-12 0,-3-4-1 0,0 3-1 0,0-5 0 15,0 8-3-15,0-2-1 0,0-4 0 0,0-3 0 16,0 7-10-16,4-4 8 0,-4 1-8 0,0 2 8 15,0 1-8-15,0-1 0 0,0 4 0 0,3-4 0 16,-3-5 10-16,0 2 0 0,0 3 0 0,4-2 0 16,-1-1-10-16,-3-3 0 0,0 4 0 0,0 2 0 15,0-9 21-15,4 13 9 0,-8-10 2 0,4 7 0 16,4-4-32-16,-4 4 0 0,-4-4 0 0,4 4 0 16,0-10 8-16,0 6-8 0,-3 4 0 0,3-4 9 15,-4-3-9-15,4 4 0 0,-3-1 0 0,3-6 8 16,-4 9-8-16,1-2 0 0,3-4 0 0,-4 3 0 15,4 4 0-15,-4-4 0 0,4 4 0 0,0-1 0 16,0-2 0-16,-3 2 8 0,-1-2-8 0,1 2 0 16,3 1 0-16,0 5 0 0,-4-5 0 0,-3 3 0 15,7-1 8-15,-3-2-8 0,-4 5 0 0,3-5 8 0,-3 3 0 0,4-4 0 16,-1 1 0-16,-3-1 0 0,-4 1-8 0,4 2 0 16,4-2 0-16,-1 6 0 0,1-13 9 0,-4 13-9 15,7-7 10-15,-4 1-10 0,4 2 12 0,-7-2-4 16,4-1-8-16,-1 1 12 0,1-4-4 0,-1 4-8 15,1-1 11-15,-5-3-11 0,8 1 0 0,4-4 0 16,-8 3 0-16,1 1 0 0,-1 2 8 0,1-2-8 16,-1 2 0-16,-3-9 0 0,4 10 0 0,-1-10-11 15,-3 0 2-15,0 3 0 0,0-9 17 0,4 6 4 16,-4-3 1-16,-1-3 0 0,1 3-13 0,4 0 0 16,-8 3 8-16,4-6-8 0,4 3 0 0,-4-3 8 15,0 3-8-15,0-7 0 0,-1-2 19 0,1 6-3 16,4-4 0-16,-4 1 0 0,0 6-24 0,0-3-6 15,3-3-1-15,-3-1 0 0,0 1 24 0,0-4 5 16,0 4 1-16,0 6 0 0,0-3-24 0,3-3-5 0,-3-1-1 0,0 7 0 16,0-6 15-16,4 0 0 0,-4-1 0 0,3 1 0 15,1-3 0-15,-1-4 16 0,0 7-3 0,4-1-1 16,-3 7-12-16,3-6-18 0,-4-7 4 0,4 7 1 16,-3-3 22-16,3 2 5 0,0-5 1 0,0 12 0 15,0-7-15-15,-4 7 0 0,4-3 0 0,0 6 0 16,-3 0 0-16,-1 1 0 0,4-4 0 0,0 3 0 15,-3 0-14-15,3 0-2 0,0-3-1 0,0 3 0 16,0 6 26-16,0-6 6 0,0 0 1 0,0 7 0 0,0-4-27 16,3-3-5-16,-3 3 0 0,0 1-1 0,4-7 17 15,-1 3 0-15,-3 0 0 0,4 0 0 0,-1 6 0 0,1-6 0 16,-4 7 0-16,3 2 0 0,-3 1 0 16,4-1-8-16,-4 7 8 0,0 3 0 15,0-3 0-15,0 0-10 0,-4-1 10 0,4 4-8 16,-3-12-1-16,3 5 0 0,-7 4 0 0,7 3 0 15,-4-3 9-15,-3 3-8 0,4-4 8 0,-1 4-8 0,1 6 8 0,-1-9 0 16,1 3 0-16,-4 6 0 0,3-6 0 0,-3 6 0 16,4-9 0-16,-5 9 0 0,5-6 0 0,-4 7 0 15,3-8 0-15,-3-2 0 0,0 9 0 0,0 1 0 16,0-1 0-16,-3 3 0 0,-1 0 0 0,0-2 0 0,-3 2 0 0,0-3 0 16,-3 7-8-16,2-4 8 0,-2 0-8 0,-4 7 8 15,3-1 0-15,-3-8 0 0,3 8 0 0,-7 1-8 16,1-1 8-16,-4 1 0 0,3 0-9 0,-3-1 9 15,-4 4 0-15,0 3 0 0,0-10 0 0,-3 10 0 16,0 3 0-16,-8 0-11 0,-6 0 11 0,3 0-8 16,0 0 8-16,1 0 0 0,-5 0 0 0,1 9 0 15,-1-2 0-15,1-4-10 0,-4-3 10 0,0 9 0 16,0-2 0-16,-3-4-8 0,3-3 8 16,-4 6 0-16,-3-3 0 0,11 6 0 0,-4-9 0 15,7 7 0-15,-3-4 0 0,3-3 0 0,0 6 0 0,0-6 0 16,0 0 0-16,-3 6 0 0,3-2 0 0,4-4 0 15,0 0 0-15,-1 0 0 0,4 0 0 0,4 0 0 16,0 6 0-16,0-3 0 0,3-3 8 0,-3 0-8 16,-4 0 0-16,3 0 0 0,5 0 0 0,-1 9 0 15,0-9 0-15,4 0 0 0,3 0 0 0,1 0 0 0,-1 7 0 0,0-7 0 16,4 0 0-16,0 3 0 0,3 3 0 0,1-6 0 16,-1 3 0-16,4 10 0 0,0-10 0 0,3 6 0 15,1-2 0-15,-1 2-10 0,0 0 10 0,4 1-12 16,0-1 12-16,0 1-12 0,0 8 12 0,4-8-8 15,-1-1 8-15,-3 13-8 0,4-3 8 0,-1 0 0 16,4 0-9-16,-4-1 9 0,1 1 0 0,-1 6 0 16,1-6-9-16,-1 6 9 0,4 3 0 0,0 4 0 15,-3-4 0-15,3 0 0 0,-4 10 0 0,4-4 8 16,0 10 0-16,0 0 1 0,0-6-9 0,0 6 0 0,4 0 0 16,-4 0 0-16,3-7 0 0,4 7 0 15,-3 3 0-15,-1 3 0 0,5-3 0 0,-5 7 0 16,4 5 0-16,-3-2 0 0,3-7-8 0,-4 6-4 15,4-2-1-15,-3-1 0 0,3 0 21 0,0 10 4 16,0-4 0-16,0-2 1 0,-3 6-13 0,3-1 0 0,0-2 0 0,0 6 0 16,0-13-10-16,0 16-5 0,0-6-1 0,3 3 0 15,-6 9 16-15,3-9 0 0,4 3 0 0,-8-3 0 16,4 3 0-16,-3 3 0 0,3 0 0 0,-4 0 0 16,1 0 0-16,3 3 0 0,-4-3 0 0,1 1 0 15,-1-1 0-15,1 9 0 0,0-12 0 0,-1 3 0 16,4-6 0-16,0 3 0 0,0 3 0 0,0-3 0 15,-3-3 0-15,6 3 0 0,5 3 0 0,-8 0 10 16,-4-9-10-16,4 0 0 0,0 6 0 0,4-6 0 16,-1-1 0-16,1 1 8 0,0 6-8 0,-4-3 8 15,3-4-8-15,-3 7 0 0,-3-6 0 0,3 3 0 0,0 3 0 0,-4 3 8 16,-3 0-8-16,-3 0 8 16,-1-3-8-16,1 4 0 0,-4-4 0 0,3-4-11 15,-3 4 11-15,4-3 0 0,-4-3 0 0,3-4 8 16,1-2-8-16,-1 3 0 0,0-7 0 0,1 3 0 15,-4-2 0-15,3-4 0 0,1-3 0 0,3 6 0 0,0 0 0 0,0 1 9 16,-7-7-9-16,3 3 0 0,4 3 10 0,0 1-10 16,4-1 8-16,-4 0-8 0,0 0 8 0,-4 4-8 15,1 2 8-15,-4-2-8 0,0-4 0 0,-4 1 0 16,4-1 0-16,0 6 0 0,-7-5 0 0,3 2 0 16,4-2 0-16,-3-7 0 0,-1 6 0 0,0-3 0 15,-3-3 8-15,4-3-8 0,3-6 0 0,-4 5 0 0,4-2 0 16,-4-3 0-16,4 6 0 0,4-7 8 0,-4 4-8 0,3-3 0 15,1-1 0-15,-1 4 0 0,4-3 0 16,-3-1 0-16,-1-2 0 0,4-1 0 0,0 1 0 16,-3-4 0-16,3 4 0 0,-4-1 0 0,8 4 8 0,-8-4-8 15,4 4 0-15,0-3 0 16,-3 5 0-16,3-8 0 0,0 8 0 0,0-8 0 0,0 2 0 0,0 1 0 16,0-7 0-16,0 6 0 15,0-5 0-15,0 2 0 0,0-3 0 0,0 1 0 0,3 5 0 0,1-6 0 16,-1 0 0-16,-3-2 0 0,4 2 0 0,-1 6 8 15,-3-6-8-15,0-2 12 0,4 8-12 0,-4-6 12 16,0 1-12-16,-4 5 0 0,4-9 0 0,0 10 0 16,-3-7 0-16,3 6 8 0,-4-5-8 0,1 8 8 15,-1-2-8-15,1 2 0 0,-1 4 0 0,1-6 0 0,-1-4 0 16,4 3 0-16,-4 1 8 0,1-1-8 0,-1-5 0 0,1-1 0 16,3-3 0-16,0 3 0 0,-4-3 0 0,1 0 0 15,-1-3 9-15,1 3-9 0,-1 0 0 0,-3-3 0 16,4 3 0-16,-1 1 0 0,1-1 0 0,-4 3 0 15,0-3 0-15,-1-3 8 0,1 3-8 0,0 0 0 16,0-3 0-16,0 0 8 0,0-3-8 0,0-7 0 16,0 4 0-16,0 3 8 0,0-10 0 0,0 7 0 15,0-7 0-15,0 1 0 0,3-1 10 0,-3 1 2 16,4-4 1-16,-1-3 0 0,4-3-21 16,0 0 0-16,-3 9 0 0,3-9 0 0,0 0 0 0,-4 10 0 15,4-10 0-15,4 6 0 0,-1 3 0 0,-3-9 0 16,0 7 0-16,0 2 0 0,0-9-9 0,7 3 9 15,-3 7-10-15,-4-10 10 0,0 0-11 0,3 9 11 16,-3-9-12-16,0 0 12 0,0 0 0 0,7 6 0 0,-7-6 0 0,0 0 0 16,0 0-8-16,0 0 8 0,7 3 0 0,-7-3 0 31,0 0-29-31,7 7 1 0,-7-7 0 0,11 0 0 16,0 0-87-16,3 0-17 0,-4 6-3 0,1-6-1069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23:15.2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18165 4824 2124 0,'0'0'94'0,"0"0"19"16,0 0-90-16,0 0-23 0,0 0 0 0,0 0 0 16,0 0 52-16,0 0 5 0,7 6 2 0,0-3 0 15,0 7-31-15,-4-4-5 0,4 3-2 0,-3 1 0 0,-1-1-1 0,1 1-1 16,3 5 0-16,-4-5 0 0,-3 9 6 0,8-1 2 16,-5-2 0-16,-3 12 0 0,4-3 5 0,-1 0 2 15,1 4 0-15,-4 8 0 0,0-2-6 16,0 2 0-16,-4 7-1 0,1-3 0 15,-1-3-4-15,1 9-1 0,-5-6 0 0,5-4 0 16,-1 1-2-16,1 6 0 0,-1-10 0 0,4 4 0 0,-3-4-20 0,-1 4 0 16,4-4 0-16,0-9 0 0,4 4 0 0,-4-4 0 15,3-6 0-15,-3-1 0 0,4-8 0 0,-1-1 0 16,1-2 0-16,-4-7 0 16,0 0-115-16,0 0-27 0,7-7-6 0,0-5-636 15,-3-7-127-15</inkml:trace>
  <inkml:trace contextRef="#ctx0" brushRef="#br0" timeOffset="548.53">18644 4789 2232 0,'0'0'99'0,"0"0"20"0,0 0-95 0,0 0-24 0,0 0 0 0,0 0 0 15,7 7 33-15,-3 2 3 0,3 1 0 0,-4 5 0 16,1-5-2-16,0-1 0 0,-4 0 0 0,0 7 0 16,0-3-15-16,-4 2-3 0,0 1-1 0,1-3 0 15,-4 5-15-15,0-2 9 0,-4 0-9 0,-3 6 8 16,0-7-8-16,0-5 10 0,0 9-10 0,0-4 10 16,-7-2-1-16,3 2 0 0,0 4 0 0,4-3 0 0,-3-3 10 0,-5 8 1 15,8-2 1-15,-3-6 0 0,-1 2-1 0,4 4-1 16,-7-9 0-16,3 5 0 0,0 1-19 0,1-3 0 15,-1-4 0-15,4 0-9 0,0 7 9 0,3-6 11 16,-3-4-3-16,4-3 0 0,-1-3-8 0,4 6 0 16,0-3 0-16,3-3 0 0,4 0 0 0,0 0 12 15,0 0-2-15,0 0 0 0,0 0-10 0,0 0 0 16,0 0 0-16,0 0 0 0,7-9 0 0,4 9 0 16,-11 0 0-16,7 6 0 15,4-3 0-15,-4-3 0 0,3 10 0 0,-3-10 0 0,4 9 0 0,0-3 0 16,-1-2 0-16,1 2 12 0,-1 3 6 0,4-2 2 15,4-4 0-15,0 6 0 0,3-3 8 0,0-3 1 16,0 4 1-16,4-4 0 0,3 3-1 0,4-3 0 16,0 4 0-16,-1 2 0 0,1-3-5 0,-4-3 0 0,1 7-1 0,-5-4 0 15,1-3-11-15,0 3-1 16,-4 4-1-16,0 6 0 0,-3-7-10 0,-1 0 10 0,1 1-10 0,-4 5 10 16,-3-2-10-16,3 6 0 0,-4-4 0 0,1 4 0 15,-4 6 0-15,-4-6-17 0,-3 0 4 0,4 0 1 31,-1-4-31-31,-3 4-5 0,0-9-2 0,0 5 0 0,0-5-158 0,4-7-32 16,-4-3-7-16,0 0-1 0</inkml:trace>
  <inkml:trace contextRef="#ctx0" brushRef="#br0" timeOffset="7571.61">19233 5072 1656 0,'0'0'36'0,"0"0"8"0,0 0 2 0,0 0 0 0,0 0-37 0,0 0-9 0,0 0 0 0,11-7 0 16,-4 7 32-16,4-3 5 0,-1-3 1 0,4 6 0 16,-3-3-18-16,0 3-4 0,-1-6-1 0,1 6 0 15,3 0-5-15,3 0-1 0,-2-4 0 0,6-2 0 0,-4 6-1 0,8-3-8 16,0-3 12-16,-1 6-4 0,-2-10-8 0,-1 10 0 15,3 0 9-15,1-6-9 16,0 3-11-16,0 3-6 0,-4-6-2 0,0 6 0 16,-3 0-47-1,3 0-10-15,-4 0-1 0,-3-10-1 0</inkml:trace>
  <inkml:trace contextRef="#ctx0" brushRef="#br0" timeOffset="7872.53">19371 5235 864 0,'-7'9'76'0,"0"-9"-60"0,-4 6-16 0,4 4 0 16,0-10 116-16,0 9 20 0,0-3 4 0,4-2 0 15,3-4-55-15,0 0-11 0,0 0-2 0,0 0-1 16,0 0-4-16,0 0-1 0,0 0 0 0,0 0 0 15,0 0-22-15,7-10-5 0,0 10-1 0,0-9 0 16,3 9-20-16,-3-10-4 0,8 10-1 0,-5-6 0 16,-3 6-5-16,4 0-8 0,6 0 11 0,-3 0-11 15,-3 0 0-15,7 0 0 0,-4 0 0 0,3 0 0 16,-2 0 0-16,-1 0 0 0,-4 0 0 0,1 0 0 31,10 0-57-31,-7 0-6 0,0 0-1 0,0 0-506 0,0 0-102 0</inkml:trace>
  <inkml:trace contextRef="#ctx0" brushRef="#br0" timeOffset="8483.26">20003 4912 172 0,'0'0'16'0,"7"-10"-16"16,-4 10 0-16,8-15 0 0,-1 5 340 0,1 1 64 15,-1-1 14-15,1 1 2 0,3-7-284 0,0 7-56 16,-3 0-12-16,3-1-3 0,0 1-22 0,0-1-5 16,0 4-1-16,0-3 0 0,0-1-8 0,1 1-1 15,2 6-1-15,-3-10 0 0,0 10-9 0,4-6-2 16,-4 2 0-16,0 4 0 0,4-3-16 0,-4 3 0 16,4-4 0-16,-8 7 0 0,8 0 0 0,-4 7 0 15,-3-4 0-15,3 6 0 0,-4 1 11 0,1-1 8 0,-1 4 1 0,1-1 1 16,-4 4 24-16,4 3 5 0,-4 0 1 0,0-1 0 15,0 1-17-15,-4 6-3 0,4 0-1 0,-3 4 0 16,0-1-18-16,-4-3-3 0,0 9-1 0,-4-15 0 16,-3 9-8-16,3 4 8 0,-3-4-8 0,0 0 8 15,-3-3-8-15,-1 3 0 0,1 1 0 0,-5-4 0 16,1 3 0-16,-3-3 0 0,-1 13 0 0,-3-19 0 16,0 6 0-16,-4 0 0 0,0 0 0 0,1-3 0 15,-5-7 0-15,5 4 8 0,-1 0 0 0,0-3 0 16,-3-7 3-16,7 1 0 0,3-1 0 0,4 0 0 15,-3-9-11-15,-1 0 0 0,4 0 0 0,3-3 0 16,1-3 0-16,-4 3 15 0,3-7-3 0,0 4 0 16,4-3-28-16,0-1-7 0,0-5-1 0,0 5 0 15,7 1 24-15,-3-7-11 0,3 7 11 0,3 9-8 16,1-13 8-16,3 7 0 0,0-3-9 0,3 2 9 0,4 4 0 0,4-3 0 16,3 3 10-16,0-4-10 0,4 4 13 0,3 3-4 15,4 0-1-15,0 3 0 0,3-3 10 0,-3 7 2 16,0-4 0-16,3 3 0 0,-3-3-10 0,-4 10-2 15,0-4 0-15,0 4 0 0,-3-7 4 0,3 3 0 16,-3 1 0-16,3 6 0 0,-3-4 0 0,0 4 0 16,-1-7 0-16,-3 10 0 0,1 0-12 0,2-4 8 15,1-5-8-15,-4 9 8 0,4-4-8 0,-4-5 0 16,4 5 0-16,-4-2-11 16,-4-4-90-16,5 1-19 0</inkml:trace>
  <inkml:trace contextRef="#ctx0" brushRef="#br0" timeOffset="33685.86">26402 16771 1177 0,'0'0'25'0,"0"0"6"0,0 0 1 0,-7 0 2 0,0 0-34 0,-4 3 0 0,4 4 0 0,-3-7 0 31,-1 9-23-31,-3-9-11 0,3 10-2 0,1-4-1 16,-4-3 1-16,-4 3 1 0,4 4 0 0,-4-7 0 0,4 3 35 0,-7 3 0 0,0-9 12 0,0 7-3 16,-1-4 79-16,-2-3 15 0,-4 6 3 0,-1-3 1 15,5-3-50-15,-8 0-9 0,0 7-3 0,0-7 0 16,-3 0-10-16,0 0-3 0,0 0 0 0,-4 3 0 16,-7-3-32-16,4 0 0 0,-4 0 0 0,0 0 0 15,0 0 0-15,0 0 0 0,4 0 0 0,3 9-9 0,0-9 9 16,7 6 0-16,1-6 0 0,2 10 0 0,5-10 11 0,3 9 1 15,3-3 0-15,0-2 0 16,8-4-71-16,-4 6-13 0,3-3-4 0,0 3 0 0</inkml:trace>
  <inkml:trace contextRef="#ctx0" brushRef="#br0" timeOffset="34491.75">25037 6680 1497 0,'-4'-12'66'0,"4"12"14"0,0-6-64 0,4-4-16 16,-1 4 0-16,8 3 0 0,-1-4 196 0,8 7 36 15,3-9 8-15,7 9 0 0,1-3-196 0,2-3-44 16,5 2 0-16,2-2 0 0,8-3 0 0,4-1 0 16,6 1 0-16,4 3 0 0,4-4 0 0,-1-2-9 15,4-4 9-15,0 7 0 0,7-7-11 0,-3 3 11 16,-1-2-13-16,-3 5 5 16,0 1-105-16,-7 3-21 15,0-4-4-15</inkml:trace>
  <inkml:trace contextRef="#ctx0" brushRef="#br0" timeOffset="36060.64">31284 12347 1094 0,'-7'0'97'0,"7"0"-77"0,-3 0-20 0,-1-3 0 0,4 3 216 0,0 0 39 15,0 0 8-15,0 0 1 0,7-7-209 0,4 7-43 16,3 0-12-16,7 0 0 0,4-3 0 0,7-3 0 16,6 6 0-16,8 0 0 15,11-3 0-15,3 3 0 0,3-7 0 0,8 7 0 0,10-6 13 0,4 3 10 16,-1-3 1-16,1 6 1 15,-4-3-17-15,0-4-8 0,4 4 0 0,-4-3 8 0,0 6-8 0,-7-9-14 16,0 9 3-16,-7-4 1 16,-3-2-96-16</inkml:trace>
  <inkml:trace contextRef="#ctx0" brushRef="#br0" timeOffset="37141.21">17939 12513 2581 0,'0'0'114'0,"0"0"24"15,0 0-110-15,0 0-28 0,0 0 0 0,3 0 0 16,8 0 19-16,3 0-2 0,4 0 0 0,6-6 0 16,12 6-17-16,-1-3-14 0,7-4 2 0,8-2 1 15,3 3 11-15,6-4 0 0,12 1-9 0,3-4 9 16,4-2-12-16,3 5 1 0,-4 1 1 0,-2-7 0 0,-1 7-2 0,3-1-1 16,1 1 0-16,-4 3 0 15,-7 6-39-15,-4-4-8 0,1-2-2 0,-4 6-644 16,3 0-129-16</inkml:trace>
  <inkml:trace contextRef="#ctx0" brushRef="#br0" timeOffset="43369.25">21481 14159 1659 0,'-11'-9'73'0,"11"9"16"15,-3-3-71-15,-8-4-18 0,4 7 0 0,-4-9 0 0,4 6 40 0,-3-3 4 16,-4-1 0-16,3 4 1 0,-3-3-35 0,-4 6-10 16,4-3 0-16,-7 3 0 0,-4 0-12 0,-3 0-8 15,3-7 0-15,-6 7-1 0,-1 0-2 0,0 0 0 16,-3 0 0-16,-4 7 0 0,0-4 23 0,0 3 0 15,1 4-9-15,-5-1 9 0,-6 7 0 0,3-4 12 16,0 4-1-16,-3 0-1 0,-8-4 21 0,1 4 4 16,3 3 1-16,4-1 0 0,-1 8-9 15,1-1-2-15,-4-3 0 0,3 3 0 0,1 0 11 0,-4 3 1 16,4 0 1-16,-1-3 0 0,1 10-26 0,3-1-12 16,4-2 10-16,-4 11-10 0,4-8 0 0,-4 9 0 15,3 3 0-15,-2-3 0 0,2 6 0 0,1-3-8 16,7-3 8-16,3 3 0 0,4-3 0 0,-1 6 0 0,8-3 0 15,4-3 0-15,3 3 0 0,3-3 0 0,4 6 0 0,3-9 0 16,8 3 0-16,6 0 0 0,1-4 0 0,10-2 9 16,4 0-9-16,3 2 0 0,4-2 0 0,7 6 0 15,3-6 0-15,0 6 0 0,4-1 0 0,4-5 0 16,3 3 0-16,3-10 0 0,11 4 0 0,0-7 0 16,4-3-12-16,-1 0 3 0,1-6 0 0,6-3 0 15,4-4-12-15,4-2-3 0,0-1 0 0,-1-9 0 16,1 0-4-1,3 0-2-15,0-3 0 0,1-7 0 0,-5-5 30 0,1-1 0 0,-7 3-8 0,-1-12 8 16,1 0 0-16,-4-3 16 0,-7 0-3 0,0 3-1 16,7-13 25-16,-7 4 5 0,-7-1 1 0,-7-2 0 15,-4-1-30-15,1-3-5 0,3-6-8 0,-11 3 11 16,-7 0 10-16,-3-9 3 0,7 6 0 0,-7-6 0 16,-8-7 6-16,1 7 2 0,-4-1 0 0,0-2 0 15,-3 3-5-15,-7-1-1 0,-8 1 0 0,1 0 0 16,3 6 0-16,-11-3 0 0,-10-4 0 0,-4 7 0 0,4 3-2 0,-7 0-1 15,-7 10 0-15,-4-4 0 0,-7 4-6 0,1-1-1 16,2-2 0-16,-10 8 0 0,-7-5-16 0,4 6 8 16,-4-4-8-16,-3 10 0 0,-4-3 0 0,0 7 0 15,3-1-10-15,1 3 10 0,-1-3-26 0,5 10 2 16,-5-1 1-16,1 4 0 16,-1-3-53-16,1 6-12 0,3-4-1 0,3 7-923 0</inkml:trace>
  <inkml:trace contextRef="#ctx0" brushRef="#br0" timeOffset="63529.83">28931 17690 2246 0,'-24'-6'100'0,"17"6"20"0,-4-3-96 0,0-4-24 0,4 7 0 0,0-9 0 16,0 9 19-16,7 0-1 0,0-9 0 0,7 5 0 16,0-2-6-16,4 0-2 0,7 3 0 0,-1-3 0 15,4-4-10-15,4 7 0 0,3-3 0 0,1 6 0 16,6 0 0-16,7-3 0 0,4 3-8 0,3 0 8 15,8 3 0-15,-1-3 0 0,1 6 0 0,-1-3 0 16,-3-3-9-16,7 0 9 0,0 0 0 0,0 0 0 16,7-3 0-16,-3-3 8 0,-1 6 0 0,-3-10 1 0,-4 1 21 0,-3 0 4 15,0-1 1-15,0-6 0 0,7-2 6 0,0 2 2 16,-3 3 0-16,3-5 0 0,0-8-11 0,-4 8-3 16,0-7 0-16,-3-1 0 0,4 8-20 0,-1-11-9 15,1 4 8-15,3-3-8 0,-4-6 9 0,1 5-9 16,-1-5 10-16,-7-1-10 0,1-2 12 0,-4-7-3 15,3 0-1-15,-3 0 0 0,0-3 3 0,-4-6 0 16,4-1 0-16,-4 7 0 0,1-6 15 0,-5 0 3 16,-6-7 1-16,3-2 0 0,-3-1-18 15,-4 6-4-15,-6-5-8 0,-1 2 12 0,-4 7-12 0,-3-1 0 0,1 1 0 16,-1 0-10-16,-4 0 10 0,-3-1 0 16,4 7 10-16,-8-3-10 0,1 3 0 0,3 3 0 15,-3 0 0-15,-1 7 0 0,1-1 0 0,-1-3 0 16,4 3 0-16,-3 4 0 0,6-4 0 0,-3 4 0 0,0-4 0 0,0-3 0 15,-3 10-11-15,3 0 11 0,0-7-10 0,-3 10 10 16,3 0 0-16,-4-4-9 0,1 4 9 0,-1 3 0 16,1 6 0-16,-1 0 0 0,-3-6 0 0,0 13 0 15,-3-4 0-15,3 7 0 0,0-7 0 0,-4 7 0 16,4 5 0-16,-3-2 0 0,3 6 0 0,0 0 8 16,-4-3-8-16,1-3 0 0,3 6 0 0,0 0 0 15,0 0 0-15,0 0 0 0,0 0 0 0,0 0 0 16,0 0 0-16,0 0 0 0,-4-10 0 0,4 10 0 0,0-6 0 0,0 6 0 15,0-3 0-15,-3-3 0 0,-1 3 0 16,1-4 0-16,3-2 0 0,-7-1 8 0,3 7-8 0,0-3 0 16,1-3 8-16,-1 2-8 0,1-2 0 0,-4 6 0 15,3-3 0-15,-3-4 8 16,4 7-8-16,-1-3 8 0,-3 6-8 0,0 0 8 16,0-3-8-16,3 6 0 0,-6-3 0 0,3 6-8 15,-4-3 8-15,1 7 0 0,-4-1 0 0,-1 0 0 16,1-2-11-16,-7 8 11 0,7-2-13 0,-7 3 5 0,0-7 8 0,0 0 0 15,-1 10 0-15,5-9-8 0,-1-1 8 0,-3 7 0 16,3-7 0-16,1 0 0 0,-1 1 8 0,4-1-8 16,0-2 10-16,3-4-10 0,1 3 8 0,-1-6-8 15,4 0 0-15,7 0 9 0,0 0-9 0,-4-6 0 0,4 3 0 0,0-7 0 16,4 4-17-16,3-4-3 0,4-5 0 0,-1 5 0 16,4-2 4-16,0-4 1 0,1 4 0 0,-1-4 0 15,3 0 15-15,-3 7 0 0,1-10 0 0,2 3 0 16,1 4 0-16,-4-4-9 0,-3 4 9 0,3-1-8 15,-4 4 32-15,4-4 6 0,-3-3 2 0,3 7 0 16,-3 0-20-16,-1 2-4 0,4-2-8 0,0 6 12 16,1-3-12-16,-1 6-8 0,7 6 8 0,-4-3-13 15,5 6 13-15,-1 7 0 0,3 0 0 16,1-4 0-16,3 7 0 0,1 3 0 0,-1-3 0 16,0 0-9-16,4-1 9 0,-4-2 0 0,-3-3 0 0,-1 2-8 15,-2 4 8-15,-5-9 0 0,1 5 0 0,-8-5 0 31,1-1-54-31,-4 7-12 0,0-13-2 0,-3 6-1 0</inkml:trace>
  <inkml:trace contextRef="#ctx0" brushRef="#br0" timeOffset="85344.32">25195 6063 1562 0,'0'0'34'0,"0"0"7"0,0-7 2 0,0-2 1 0,0-1-35 0,0-2-9 15,0-4 0-15,4 1 0 16,-1-4 52-16,-3 6 8 0,4-9 1 0,0 3 1 16,-1 1-21-16,-3 2-4 0,4 3-1 0,-4 4 0 15,3-7 9-15,-3 7 2 0,0 9 0 0,0 0 0 0,0 0-12 0,0 0-3 16,0 0 0-16,0 0 0 0,0 0-12 0,0 9-4 16,0 7 0-16,0-3 0 0,-3 2-16 0,-1 4-16 15,-3 6 4-15,-4 0 0 0,1 3 33 0,-4 1 7 16,-7-1 2-16,-1 6 0 0,-6-5 9 0,0 5 1 15,-4 1 1-15,0 2 0 0,1-2 19 0,-1-7 4 16,0 3 1-16,0-2 0 0,8-11-26 0,3 7-6 0,3-12-1 0,0 3 0 16,4 2-19-16,7-8-4 0,0-4-1 0,7-6 0 15,0 0-8-15,0 0 0 0,4-6 0 0,3-4 0 16,7 1 0-16,0-7 0 0,7-6-8 0,4-3 8 16,-1 0-12-16,8-3 3 0,3 3 0 0,1-3 0 15,-1-1 9-15,4 4 0 16,-4-3 0-16,-7 3 0 0,1 6 0 0,-5 4 0 15,-3 2 0-15,-3-3 0 0,-4 7 0 0,0 0 0 16,-3 9 0-16,-11 0 0 0,0 0 0 0,0 0 8 0,0 9-8 0,0 0 11 16,-4 7-11-16,-3-3 0 0,0 12 9 0,-3-6-9 15,-1 6 20-15,-3 3-1 0,0 0 0 0,0 3 0 16,0-2-11-16,-1-1-8 0,-2-3 9 0,3 0-9 16,3-3 0-16,4-6 0 0,0 2 0 0,4-8 0 15,3 6 10-15,3-13-1 0,-3-3 0 0,7 6 0 16,0-3-9-16,4-6 0 0,3-3 0 0,0-7 0 0,0-3 0 15,0-2 0-15,4-1 0 0,-1-6 0 0,1-3 0 16,0-7 0-16,-1 7 0 0,8-7 0 0,-4 7 0 0,0-6 0 16,1 9 0-16,-5-4 0 0,4 4 10 0,-3-3-10 15,7 12 12-15,-8-3-12 0,-6 10 0 0,3 0 0 16,-3 6 0-16,-4 3 0 0,3 3 0 0,-6 6 0 16,-1 0 0-16,-6 10 0 0,-1-3 0 0,1 9 0 15,-8-3 0-15,1 3 0 16,-1 3 0-16,-3 4 0 0,0-4 0 0,0 0 0 15,-4-3 0-15,4-6 8 0,3 6-8 0,-3-6 0 0,7 0 9 0,0-10-9 16,4 1 0-16,3-4 9 0,0-6-9 0,0 0 0 16,7 0 0-16,3-6 8 0,1 2-8 0,6-5 0 15,1-7 0-15,7-2 0 0,-1-8 0 0,5 1 0 16,-1-3 0-16,0 0 8 0,4 3-8 0,-4-3 0 0,0 9 0 0,-3-6 0 16,-4 9 0-16,-3 7 0 0,-1-1 0 0,-6 1-11 15,0 9 11-15,-11 0 0 0,0 0 0 0,7 9 0 16,-4 1 0-16,-3 5 0 0,-3 10 0 0,-1-6 0 15,1 0 0-15,-4 6 14 0,0-6-3 0,-1 0-1 16,5-4-10-16,-1-2 0 0,1 3 9 0,-1-7-9 16,4 0 0-16,0 1 8 0,0-10-8 0,0 0 0 15,0 0 0-15,11-3 9 0,0-4-9 0,-4-2 0 16,3 0 8-16,1-1-8 0,-1-5 0 0,4-4 0 16,1 3 8-16,2-3-8 0,-3 0 0 0,4 1 0 15,0-7 0-15,3 6 0 0,0 0 0 0,0 0 0 16,0 3 0-16,0 7 0 0,-3 0 0 0,-4 2 0 15,4 4 0-15,-8 3 0 0,1 3 0 0,-4 4-9 16,-7 8 9-16,0-2 0 0,0 6 8 0,0-4-8 16,-7 4 9-16,3-3-9 0,1 3 12 0,3-1-12 15,-4-2 9-15,1-3-9 0,-1 2 0 0,4 1 9 0,-3-7-9 0,3-5 0 16,0-4 0-16,0 0 8 0,7 9-8 0,-7-9 0 16,0 0 0-16,0 0 8 0,0 0-8 0,7-9 0 15,-4-1 0-15,-3 1 8 0,4-1-8 0,-1 4 0 16,1-3 0-16,3 5 0 0,-7-5 15 0,0 3-3 15,7-4 0-15,0 1 0 0,-3 0-12 0,6 2 0 16,1 4 8-16,-1-6-8 0,1-1-11 0,3-5-5 16,0 5 0-16,4-5-1 0,3 2 17 0,0-3 0 15,-3 7 0-15,0-7 0 0,-1 4 0 0,-3 2 0 0,0 1 0 16,-3 3 0-16,0 3-17 0,-11 3 3 16,0 0 1-16,3 3 0 0,1 12 13 0,-8-2 16 15,1 3-3-15,-5 2-1 0,-2 7-1 0,-4 4-1 16,0-4 0-16,0 3 0 0,-1-3 4 0,1-3 1 15,0 3 0-15,4 0 0 0,-1-6-1 0,4 0 0 0,0-3 0 16,3-4 0-16,4 4-4 0,0-7-1 0,4-3 0 0,3 4 0 16,0-7-20-16,4 3-4 0,3-3-1 0,0-3 0 31,4 0-48-31,3 0-9 0,0 0-3 0,4-3-832 0,-1-3-168 0</inkml:trace>
  <inkml:trace contextRef="#ctx0" brushRef="#br0" timeOffset="87277.09">25104 16132 2790 0,'0'0'61'0,"0"0"13"0,-7 0 2 0,-4 0 3 0,8 0-63 0,-5 6-16 0,5 3 0 0,-4 1 0 15,3 9 0-15,-3-1-13 16,0 14 2-16,-3 5 1 0,-4 7 10 0,-1 3 0 15,1 7 0-15,-3-4-8 0,-1 3 8 0,0-6-8 0,1 6 8 0,-1-9-8 16,4 3 27-16,0-6 5 0,3-10 2 0,1 4 0 16,3-4 1-16,0-9 0 0,0 3 0 0,7-6 0 15,-4-9-9-15,8-1-2 0,-1-3 0 0,1-6 0 16,6-6-16-16,-3-3 8 0,11-10-8 0,-4-6 0 16,7-4 0-16,0-5 0 0,4-4-10 0,3 4 10 15,4-4-12-15,-4-6 12 0,0 7-10 0,1-4 10 16,-1 3 0-16,-3 10 0 0,-4-3 0 0,0 9 0 15,-7 6-20-15,0-3 1 0,-3 13 1 0,-4 6 0 16,-7 0 18-16,7 6 0 0,-4 10 8 0,-3-4-8 0,0 7 16 0,0 6-4 16,-3-6 0-16,3 6 0 0,-4-6-12 0,-3 6 11 15,7-6-11-15,-3 0 10 0,-1-4-10 0,1-2 0 16,-1 3 0-16,1-1 8 0,-1-5-8 16,4-1 10-16,0-9-10 0,0 0 10 15,0 0-10-15,0 0 8 0,0 0-8 0,0 0 8 16,7-9-8-16,4-7 0 0,-1-3 0 0,-3 4 0 15,7-4 8-15,1-9-8 0,-1 3 8 0,3-10-8 16,1 7 0-16,0 3 0 0,-1 6 0 0,-3 6 0 0,0-2 0 0,-3 5 0 16,0 10 0-16,-8 0 0 0,4 3 0 0,-3 4 0 15,-4 8 0-15,-4-2 0 0,1 6 0 0,-1 3 0 16,1-4 0-16,-1 1 12 0,4-3-12 0,-3-3 10 16,-1 5-10-16,1-8 10 0,-1-1-10 0,0 4 0 0,4-13 9 0,0 0-9 15,0 0 8-15,0 0-8 0,0 0 8 0,0 0-8 16,0 0 8-16,11-7-8 0,0 1 8 0,-1-3-8 15,-3-1 0-15,4 1 0 0,3-4-12 0,-3-2 4 16,3-1 16-16,0 7 4 0,-4-1 1 0,1 1 0 16,3-1-13-16,-3 1 0 0,3 9 0 0,-4-6 0 15,1 6-11-15,-4 6-1 0,4-6-1 0,-4 9 0 16,-4 1 35-16,4-1 7 0,-3 1 2 0,3 5 0 16,-4 1-31-16,1-3 8 0,-1-4-8 15,1 0 0-15,-1 7 10 0,1-7-1 0,-1-2 0 0,1 2 0 16,-4-9-9-16,7 3-12 0,-7-3 2 0,11 6 1 15,-1-12 9-15,1 6 16 0,3-3-4 0,0-6-1 16,0-7-11-16,7 0 0 0,0 4 0 0,1-13 8 16,2 9-8-16,-2-6 0 0,6-3 0 0,-7 9 0 15,-3 4 0-15,3 2 0 0,0 1 0 0,-7 3 0 0,-3 12 0 0,-4-3 0 16,0 3 0-16,-4 4 0 0,-3 2 0 0,0 4 0 16,-3 3 0-16,-1-4 0 0,1-2 0 0,-4-4 0 15,3 7 12-15,-3-6-4 0,0-1 9 0,3-3 2 16,4-6 0-16,0 0 0 0,0 0-5 0,0 0-1 15,0 0 0-15,4-6 0 0,-1-3 0 0,8-1 0 16,0-9 0-16,3 0 0 0,0 1-29 0,0-7-7 16,4-1-1-16,-4 8 0 0,0-1 12 0,-4 3 1 15,1-3 1-15,-4 10 0 0,-3 0 2 0,-4 9 0 16,0 0 0-16,0 0 0 0,0 0 8 0,0 0 0 16,0 9 0-16,-4 0 0 0,1 7 9 0,-1-3 4 15,0-4 1-15,4 7 0 0,-7-7-14 0,4 0 8 16,6 1-8-16,-3-1 0 0,0-9 12 0,0 0-4 15,0 0-8-15,0 0 12 0,11 0-12 0,0 0 11 0,-4-3-11 16,3-3 10-16,-3 3-10 0,4-4 0 0,-8-2 9 0,4 0-9 16,-3-1 0-16,-4 10 9 0,0 0-9 0,0 0 0 15,0 0 9-15,0 0-9 0,0 0 0 0,-7 10 9 16,-4-1-9-16,4 10 0 0,-3 0 0 0,-1 6 0 16,1 3 0-16,-1-3 8 0,0 3-8 0,1 4 0 15,3-10 10-15,0 9-10 0,0-9 12 0,7 3-12 16,-4-6 9-16,1 0-9 15,-1-1 0-15,0-2 9 0,1 0 0 0,3-4 0 0,0-5 0 0,-4 2 0 16,4-9 5-16,0 0 1 0,0 0 0 0,0 0 0 16,0 0-15-16,0-6 8 0,0-4-8 0,7 1 0 15,-3-10 0-15,7 0 0 0,-1-6 0 0,1 0 0 0,6 3 8 16,1-3-8-16,-4 0 0 0,4 3 0 16,-4 0 0-16,0 10 0 0,-3 2 0 0,-4 4 0 15,-7 6 0-15,0 0 0 0,0 0 0 0,0 0 0 16,10 6 0-16,-6-3 0 0,3 7 0 0,-4-4 0 15,-3 3 0-15,0 7 0 0,4-7 0 0,-4-5 0 16,0 5 0-16,0 0-8 0,0-9 8 0,3 7 0 0,-3-7 0 0,0 0 0 16,0 0 0-16,0 0 0 0,0 0 0 0,0 0 0 15,0 0 0-15,7 6 0 0,-7-6 0 0,8-6 8 16,2-1-8-16,1-2 0 0,-1 0 0 0,-3 5 0 16,4-5 0-16,-1 0 0 0,-2-4 0 0,-1 10 0 15,0-3 0-15,-7 6 0 0,0 0 0 0,0 0 0 0,0 0 0 16,0 0 0-16,0 0 0 0,3 6 0 0,-3-6 0 0,4 9 0 15,-1 1 0-15,1-1 0 0,-4 1-8 0,0-1 8 16,0 0 0-16,0 7 0 0,0-6 0 0,0 5 0 16,0-5 0-16,-4 2 0 0,4 4 0 0,0 0 0 15,-3-4 0-15,-1-6 0 0,4 10 0 16,-3-7 0-16,3-5 0 0,0-4 0 0,0 0 0 16,-4 9 0-16,4-9 0 0,0 0 0 0,0 0-8 15,0 0 8 1,0 0-69-16,0 0-7 0,7 0-2 0,4-3 0 15,-1-3-133-15,4-4-26 0</inkml:trace>
  <inkml:trace contextRef="#ctx0" brushRef="#br0" timeOffset="88608.43">32170 11036 2876 0,'-11'-13'64'0,"-3"-2"12"0,4-10 4 0,-5 6 0 0,5 0-64 0,-1-6-16 0,8 6 0 0,-4 0 0 16,3 4-15-16,4 2-5 0,-3-3-2 0,-4-2 0 16,3 2 8-16,-3 6 2 0,0 1 0 0,0 0 0 15,-4-1-33-15,-3 10-7 0,-3 0 0 0,-5 10-1 16,-6-1 9 0,-4 7 1-16,-3 3 1 0,0 15 0 0,-7 4 42 0,-4-1 0 0,-4 14 0 0,-3 5 0 15,-3-3 38-15,3 1 10 0,7-11 1 0,7 1 1 16,4-6 22-16,7-4 4 0,3-5 0 0,11-4 1 15,7-6-33-15,0-4-8 0,3 1 0 0,11-7-1 16,4-5-24-16,3-8-11 0,0-2 10 0,4-10-10 0,7 4 8 0,3-13-8 16,0 0 0-16,7-4 9 0,-3-5-9 0,0-4 0 15,3-6 0-15,0 1 0 0,1-4 0 0,-1-7 0 16,0 7 0-16,4-3 0 0,0 6 0 0,-4 0 0 16,0 7 0-16,1 11 0 0,-8-2 0 0,-3 13 0 15,-8 11 0-15,-3-2 0 0,-3 16 14 0,-8 12 1 16,-6-1 0-16,-8 23 0 0,-6 7 5 0,-8 5 2 0,-3 7 0 15,0 6 0-15,-8-3-12 0,4-4-2 0,1-2-8 0,3-4 12 16,3-2-12-16,-3-1 8 0,3 0-8 0,4-9 0 16,-4-6 10-16,7 3-10 0,1-13 10 15,6 0-10-15,4-3 13 0,4-9-3 0,-1-4-1 16,8-5 0-16,6-4-1 0,8-6 0 0,-4-7 0 16,11-6 0-16,-1-9-8 0,8-3 0 15,3-6 0-15,8-13 0 0,-1 3 0 0,4-3 0 0,7-3 0 0,-4-7 8 16,-3-3-8-16,-4 7 0 0,-3-3 0 0,0 2 0 15,-7 4 0-15,-4 3 0 0,-7 19 0 0,-3 3 8 16,-4 9-8-16,-4 7 0 0,-10 9 0 0,-3 9 0 16,-4 16 0-16,-7 19 8 0,-7 3-8 0,-8 13 8 15,-6 3-8-15,-4 9 0 0,-3 0 0 0,-11 0 0 16,0 0 0-16,0 3 0 0,4-9 8 0,3-3-8 0,4-4 0 16,3-12 0-16,0 1 9 0,4-5-9 0,7-2 8 0,-1-13-8 15,5 1 8-15,6-4-8 0,0-6 9 0,4-10-9 16,7 0 12-16,7-9-12 15,0 0 10-15,4-12-10 0,3-4 8 0,7-9-8 0,7-3 12 0,4-7-2 16,3-9-1-16,4-3 0 0,6-15-9 0,8-1 0 16,7-6 0-16,7-3 0 0,-3 9-13 15,3 0-5-15,-11 10-1 0,0 0 0 0,-10 15 19 0,-3-3 0 16,-8 13 0-16,-7 9 0 0,-3 10 0 16,-4 3 0-16,-4 6 0 0,-6 15 0 0,-4 4 16 0,-4 9-4 15,-3 13 0-15,-3 3 0 0,-5 3-12 0,-2 6 11 16,-1-6-11-16,-3 4 10 0,3 2-10 0,4-9 0 15,-3 0 0-15,3-7 0 0,-1-2 0 0,1-7 0 16,4 0 9-16,3-9-9 0,0-3 0 0,3 3 0 16,1-13 0-16,3 3 0 0,0-9 0 0,10 0 0 0,1-6 0 0,6 3 0 15,1-13 0-15,3-3 0 0,4-6 0 0,0-9 8 16,3-4-8-16,4-6 0 0,3-3 0 0,7-3 8 16,-3 3-8-16,0 13 0 0,-4-1 0 0,-7 7 0 15,-3 9 0-15,-7 3-8 0,-8 7 8 0,1 9-8 16,-11 0 8-16,0 16 0 0,-4 9 0 0,-6 6 0 15,-8 4 0-15,-3 8 0 0,0 11 0 0,-8-7 11 16,5 3-11-16,-1-6-9 0,4-7 9 0,0 1-13 16,3 3 13-16,4-13 0 0,3 0 0 0,4-9 0 15,0 3 0-15,4-9 0 0,3-4 0 0,0-9 0 16,0 0 8-16,10 0-8 0,4-3 0 0,8-13 0 16,-1-3 8-16,11-6-8 0,3-3 0 0,0 0 0 15,4-13 0-15,0 3 0 0,3-9 0 0,-3-3 0 16,-4-3 0-16,0 9-11 0,1-3 11 0,-12 13-10 15,-2-1 10-15,-1 13 0 0,-11 6 0 0,-3 7-8 0,-7 9 8 0,0 0 0 16,-3 9 8-16,-8 17-8 0,-3 2 9 0,-4 6-9 16,-3 4 12-16,-3 6-12 0,-1 0 0 0,-3-7 0 15,-1 7 0-15,5-9 0 16,-1 2-81-16,4-8-17 0,3 5-3 0,-3-9-852 16,3 0-171-16</inkml:trace>
  <inkml:trace contextRef="#ctx0" brushRef="#br0" timeOffset="89981.99">19988 11036 2487 0,'-42'22'110'0,"24"-13"23"0,-10-6-106 0,7 7-27 0,-4-1 0 16,1-2 0-16,-1 2 15 0,0 0-3 0,8-2 0 0,-5 2 0 15,-2 4-4-15,6 2-8 0,0 4 11 0,1 9-11 16,-4 4 0-16,-4 5 0 0,7 7 0 0,-3 3 0 16,-4 7 0-16,-3 8 0 0,0 7 0 0,-4-3 0 15,4-3 8-15,-4 6-8 0,1-7 0 0,-1 1 0 16,0-9 15-16,-3-1-1 0,3-6 0 0,0-3 0 15,1-3 33-15,2-13 6 0,1 0 2 0,3-9 0 16,8-4-7-16,3-5-2 0,0-10 0 0,3 0 0 16,7-16-26-16,1-6-4 0,3-9-2 0,3-7 0 15,4-6-14-15,8-3 0 0,-1-6-12 0,7-7 12 16,4-5-9-16,3-4 9 0,0-4 0 0,0 1-9 16,0 13 9-16,1 2-8 0,-1 10 8 0,0 7-8 15,-3 5 8-15,-4 7 0 0,4 9 0 0,-8 3 0 16,1 13 0-16,-7 3 8 0,-1 10 0 0,-6 8 0 15,-8 11 1-15,-3 5 1 0,-11 16 0 0,1-3 0 0,-8 10 3 0,-3 2 1 16,-4-2 0-16,-7 2 0 0,-3-5 0 0,0-1 0 16,-4 0 0-16,3-6 0 0,-2-3 2 0,2 0 1 15,4-16 0-15,8 1 0 0,-1-4 3 0,11-10 0 16,3-12 0-16,8-3 0 0,3-3-5 0,3-15-1 16,11-14 0-16,4-5 0 0,6-7-14 0,8-13-8 15,7-6 8-15,3-15-13 0,4 0 13 0,7-4 0 16,0-6 0-16,-1 4-9 0,1-10 9 0,-3 12-12 15,-5 1 12-15,1 12-12 0,-4 6 12 16,-3 10-12-16,-7 15 12 0,-7 3-12 0,-4 7 12 0,-7 13 0 16,0 11 0-16,-7 4 8 0,-7 4 4 0,-7 21 2 0,-4 3 0 0,-7 16 0 15,1 6-6-15,-8 6 0 16,-3-2-8-16,-8 8 12 0,-3 1-4 0,-3 0-8 16,-4 0 11-16,0-1-11 0,0 1 24 0,7-10-3 15,0-3 0-15,8-6 0 0,-1-12-8 0,14-7-1 0,4 0-1 16,7-16 0-16,3-6-11 0,4-3 0 0,11-18 0 0,6-1 0 15,1-16 0-15,10-9-11 0,0-9 1 0,11-3 0 32,0-4-14-32,0-6-2 0,-1-12-1 0,5 6 0 0,2-7 15 0,-2 7 2 0,-1 0 1 0,-3 9 0 15,-4 19 9-15,-7 1 0 0,-3 14-9 0,-4 4 9 16,-7 13 0-16,-7 12 0 0,0 0 0 0,0 22 0 16,-11 12 21-16,-3 10 9 0,-11 9 2 0,-3 1 0 15,-3 8-32-15,-8 7 0 0,0-3 0 0,-3-3 0 16,3 0 0-16,3-4 0 0,1-5 8 0,3-7-8 0,4-4 17 15,7-5-2-15,3-13-1 0,8-6 0 0,3-10-14 16,7-9 0-16,7-9 0 0,3-13 0 16,5-9-9-16,9-13-8 0,4-3-2 0,4-7 0 15,7 1-20-15,-4-10-4 16,4-9-1-16,-4 3 0 0,1-6 24 0,-1-3 4 0,-7 6 0 0,-3 3 1 16,-4 3 15-16,-7 6 0 0,0 7 0 0,-3 9 0 0,-8 16 0 0,-6 9 0 15,-4 3 0-15,-7 16 0 0,-8 10 31 0,-2 15-1 16,-11 9 0-16,-1 13 0 0,-10 6-10 0,-3 10-1 15,3 0-1-15,-3 6 0 0,-1 3 3 0,1-3 1 16,-4-3 0-16,7-7 0 0,0-5-7 0,8-7-2 16,6-10 0-16,4 4 0 0,6-13-13 0,5-2 0 0,3-14 0 15,7-3 0-15,3-2-22 0,4-7 2 0,0-10 1 0,4 1 0 32,-1-10-6-32,1-6-2 0,-4 0 0 0,0-3 0 0,0-7 17 0,-4-2 10 0,8-1-12 0,-4-3 12 15,0-3 0-15,-4 7 0 0,4 2 0 0,-3 7 0 16,-1 3 16-16,1 6-2 0,3 3-1 0,0 7 0 15,0 6 13-15,0 3 2 16,0 0 1-16,-4 9 0 0,0 1-15 0,4 8-3 0,0 1-1 0,0-3 0 16,0 9-10-16,4-3 0 0,-4 3 0 0,4 3 8 15,-4-3-8-15,0 0 0 0,3-3 0 0,-3 3-11 32,-3 1-22-32,3-1-5 0,-4-3-1 0,-3 12-973 0,-7 1-196 0</inkml:trace>
  <inkml:trace contextRef="#ctx0" brushRef="#br1" timeOffset="124034.08">2420 5376 979 0,'0'0'87'0,"0"0"-70"0,0-10-17 0,0 10 0 16,0 0 165-16,-3 0 30 0,3 0 5 0,0-6 2 15,0 6-110-15,0 0-21 0,-8-3-5 0,8 3-1 16,0 0-26-16,0 0-6 0,0 0-1 0,0 0 0 15,0 0-18-15,0 0-4 0,0 0-1 0,0 0 0 16,0 0-9-16,0 0 0 0,0 0 0 0,0 0 0 16,0 0 8-16,0 0 0 0,0 0 0 0,-3 9 0 0,3 1 25 0,0-1 5 15,0 7 1-15,-4-7 0 0,4 4-9 0,-7-4-2 16,4 7 0-16,3 3 0 0,0-10 4 0,-7 7 0 16,3 3 0-16,4-1 0 0,0 8-13 0,0-8-3 15,0 7 0-15,0-6 0 0,0 6 0 0,0-6-1 16,0 0 0-16,4 0 0 0,3 6-5 0,-7-6-1 15,0-4 0-15,3-2 0 0,4 12-9 0,-7-9 0 16,4 3 0-16,-4-1-11 0,0 1 11 0,3-3 0 16,5 3 0-16,-8-4 8 0,3-2-8 0,4 3 0 15,-7-1 0-15,0-5 0 0,7-1 0 0,0 0 0 16,4 1 0-16,-1-7 8 0,-6 3-8 0,7 4 8 16,-1-10-8-16,4 9 8 0,-3-9 2 0,3 0 1 15,-4 0 0-15,1 0 0 0,3 0-11 0,-3 0 0 16,3 0 0-16,0-3 0 0,-3-3 0 0,3 3 8 15,3-4-8-15,-3-2 8 0,-3 3 0 0,3 2 0 0,-3-5 0 0,3 0 0 16,0-1-8-16,0-2 0 0,4 2 0 0,-8-2 0 16,-3-4 0-16,4-3 13 0,-1 10-3 0,1-7-1 15,0-3-9-15,-1 4 10 0,-3 2-10 0,0-3 10 16,4-2 0-16,-8-1 0 0,8 3 0 0,0-3 0 16,-8 0-10-16,1 1 10 0,3-1-10 0,3 3 10 15,-6 1-2-15,6-4 0 0,-10 6 0 0,4-3 0 16,3 1 7-16,-3 5 1 0,-4-2 0 0,7 2 0 15,-7-5-4-15,0 8 0 0,0-5 0 0,-7 3 0 0,3-7-3 16,4 6-1-16,0 4 0 0,-7-3 0 0,3-1-8 0,4-2 0 16,-3-1 0-16,-4 10 0 0,3-6 0 0,4 2 0 15,-7 4 0-15,7-6 0 16,0 9 0-16,0 0-9 0,0 0 9 0,0 0 0 0,0 0 0 0,0 0 0 16,-3 9 0-16,3-6 0 0,0 7 0 15,0-1 0-15,-7 7-11 0,7-7 11 16,0 10-8-16,0-3 8 0,0 3 0 0,0-1 0 0,7 4 0 0,-7 0 0 15,3 3 0-15,4 1 0 0,-3 2 0 0,6 0 0 16,-10-3 0-16,11 0 0 0,0 3 0 0,-8-3 0 16,8-3-11-16,-8-3 11 0,4 6 0 0,4 0 0 15,-8-6 0-15,8 0 8 0,-11 0-8 0,4-3 0 16,3-1 0-16,-7-2 0 0,3 6-8 0,-3-10-4 0,4 7 0 0,-4-7 0 31,0 0-26-31,0-2-6 0,0-7 0 0,0 3-1 16,0-3-52-16,0 0-11 0,0 0-1 0,0 0-1 15,7 0-111-15,3-3-23 0,-10-7-4 0,11 1 0 0</inkml:trace>
  <inkml:trace contextRef="#ctx0" brushRef="#br1" timeOffset="124562.65">3524 4705 633 0,'0'0'56'0,"0"0"-44"15,0 0-12-15,7-7 0 0,-3-2 123 0,-1 6 22 16,-3 3 5-16,7-6 1 0,-7 6-79 0,0 0-16 16,0 0-4-16,0 0 0 0,0 0-24 0,0 0-4 15,0 0-2-15,0 0 0 0,0 0 18 0,0 0 3 0,-10 0 1 16,10 0 0-16,-4 6-9 0,-3-3-2 16,4 6 0-16,-8-2 0 0,4 2-12 0,0 1-2 15,0-1-1-15,3 0 0 0,-6 7-2 0,-1-3-1 16,1 2 0-16,6 4 0 0,-6 6 5 0,-1-6 0 15,-3 9 1-15,0-3 0 0,0-6 13 0,3 6 2 0,1-6 1 16,-1 9 0-16,-3-3-9 0,3-9-1 0,8 6-1 0,-8-3 0 16,4 3-13-16,4 0-2 0,3-13-1 0,0 7 0 15,0 3 10-15,3-4 1 0,4-2 1 0,-7 2 0 16,11 1-30-16,-8-3-7 0,8-4-1 0,-11 7 0 16,10-7 16-16,-6 7 0 0,7-4 0 0,-8 4 0 15,4 0-19-15,4-4-1 0,-4-2 0 0,3 5 0 16,-3-5-39-16,7-1-8 0,-3 7-1 0,3-7-1 15,0-6-37-15,0 4-7 0,4-4-2 0,-4 3 0 16,-3-6-13-16,3-6-4 0,0 6 0 0,0-3-387 16</inkml:trace>
  <inkml:trace contextRef="#ctx0" brushRef="#br1" timeOffset="124827.68">3754 5047 2131 0,'0'0'189'0,"0"0"-151"0,0 0-30 0,0 0-8 15,0 0 76-15,7 9 13 0,-4-3 3 0,4 4 1 16,-7-1-78-16,7 0-15 0,0 1 0 0,-7 9-9 15,4-10 9-15,3 1 0 0,-7 5 0 0,0-5 0 32,0-1-44-32,0 0-3 0,0 1-1 0,0-10 0 15,0 0-118-15,0 0-24 0,0 0-5 0</inkml:trace>
  <inkml:trace contextRef="#ctx0" brushRef="#br1" timeOffset="125053.73">3736 4786 288 0,'0'0'12'0,"0"0"4"16,0 0-16-16,0 0 0 0,0 0 0 0,0 0 0 0,0 0 441 0,0 0 86 15,0 0 17-15,0 0 3 0,0 0-421 0,0 0-84 16,0 0-17-16,0 0-3 0,0 0-22 0,0 0 0 15,0 0 0-15,0 0 0 16,0 0-107-16,0 0-25 16,0 0-6-16</inkml:trace>
  <inkml:trace contextRef="#ctx0" brushRef="#br1" timeOffset="125463.66">3898 4736 921 0,'0'-19'82'0,"0"19"-66"0,0-3-16 0,0-3 0 16,0-4 154-16,0 10 27 0,7-9 6 0,-7 6 1 16,0 3-93-16,0 0-19 0,0-6-3 0,4-4-1 15,3 10-23-15,-7 0-5 0,7-9 0 0,0 3-1 16,-4 6-19-16,-3 0-3 0,8 0-1 0,2 0 0 15,-6-10-20-15,10 10 0 0,-7 10 0 0,7-10 0 16,-3 6 0-16,-4 3 0 0,3-6 0 0,1 4-8 16,-1 2 8-16,4 7 0 0,-3-4 0 0,0 7 0 15,3-3 8-15,-4 3 3 0,4-4 1 0,-3 4 0 16,0 0 1-16,-1 6 1 0,1-6 0 0,-4 6 0 16,0-6-3-16,-4 6-1 0,4-6 0 0,-3-1 0 15,-4 11 3-15,3-14 1 0,-3 4 0 0,8 6 0 16,-8-6-6-16,0 0-8 0,0 0 11 0,0 0-11 0,0 6 8 0,0-7-8 15,0 1 0-15,0 6 0 0,-8-6 0 0,5-3-16 16,-1-1 4-16,4-2 0 16,-10 3-15-16,3-7-2 0,0 7-1 0,7-7 0 15,-11 4-101-15,1-7-20 0,-1 3-4 0,0-5-1 0</inkml:trace>
  <inkml:trace contextRef="#ctx0" brushRef="#br1" timeOffset="126171.08">5525 5181 1267 0,'0'0'112'0,"0"0"-89"16,0 0-23-16,0 0 0 0,0 0 203 0,0 0 36 15,-11 0 7-15,11 0 2 0,-7 7-177 0,3 2-35 16,1-6-8-16,3-3 0 0,-7 6-28 0,3 4 0 15,-6-10-9-15,3 6 9 0,0-3 0 0,-1-3 0 0,-2 10 0 0,-1-10 0 16,-3 6 0-16,0-3-12 0,0 3 12 0,0 4-10 16,-4-1 10-16,4 1 0 0,0-1 0 0,-7 7 0 15,7-4 16-15,-7 4 6 0,-1 3 1 0,5-4 0 16,3 11 22-16,-11-5 5 0,4-2 1 0,7 6 0 16,-7 0-36-16,6 4-7 0,-2-4-8 0,3 0 11 15,-4-3-11-15,7 9 12 0,1-9-12 0,3 3 12 16,3 0-12-16,4-3 8 0,0 3-8 0,-3-6 8 15,3-3-8-15,-7 3 0 0,7-1 0 0,0 1 8 16,7 3-8-16,-4-3 12 0,8-6-12 16,-8 9 12-16,8-4-12 0,0 4 10 0,3-6-10 0,0 3 10 15,3 0-10-15,1 6 0 0,0-7 0 0,-1 1 0 16,1-3 12-16,7 9-2 0,-11-6-1 0,3 0 0 16,5 0-19-16,-8-4-4 0,7-5-1 0,-7 5 0 15,4-2 3-15,-1-7 0 0,-3-3 0 0,4 3 0 16,-4-2-28-16,0-4-4 0,-3 0-2 0,3 0 0 15,4-4-70-15,-11-2-15 0,0-3-2 0,3-1-487 16,1 1-98-16</inkml:trace>
  <inkml:trace contextRef="#ctx0" brushRef="#br1" timeOffset="126436.95">5034 5730 518 0,'0'0'46'0,"0"0"-37"0,0 0-9 16,0 0 0-16,11 0 312 0,3 0 61 16,-4-6 12-16,5 6 3 0,6 6-236 0,-4-6-48 0,1 0-8 0,7 0-3 15,-11 0-28-15,7 0-5 0,4 0-2 0,-8 0 0 16,4-6-34-16,1 6-8 0,2 6 0 0,1-6-1 15,-7 0-24-15,6 0-5 0,-2 0-1 0,2 0 0 32,-6-6-173-32,7 6-34 0,-8 0-7 0</inkml:trace>
  <inkml:trace contextRef="#ctx0" brushRef="#br1" timeOffset="127178.09">6304 5037 2026 0,'0'0'44'0,"0"0"10"0,0 0 2 0,-3 6 1 0,-1-2-45 0,1 5-12 16,3 0 0-16,0 1 0 0,0-1 0 0,0 7-17 15,0 3 4-15,0 0 1 0,0 6 12 0,0-7 0 16,0 14 0-16,0-4 0 0,0 6 11 0,0-2-11 16,0 12 10-16,0-10-10 0,-7 1 37 0,7 2 2 0,0 4 0 0,-4-3 0 15,-3-1 6-15,3 7 2 16,-3 0 0-16,4 3 0 0,-1 7-26 0,-10-11-5 16,7 8 0-16,4-7-1 0,-8-4-15 0,4 1 9 0,0-3-9 15,0-1 8-15,3-2 0 0,-3-7-8 0,0-3 12 0,0 3-4 16,4-6-24-16,3-3-6 0,0 0-1 0,-7-10 0 31,14 1-103-31,-7-1-21 0,0-9-4 0,0 0-449 0,0 0-89 0</inkml:trace>
  <inkml:trace contextRef="#ctx0" brushRef="#br1" timeOffset="127508.93">6466 5065 1728 0,'0'0'153'0,"0"0"-122"0,0 0-31 0,0 0 0 0,0 0 116 0,0 0 16 16,7 7 4-16,-7 2 1 0,0 10-101 0,0 0-20 15,0-4-4-15,0 4 0 0,-7 9-12 0,7-3 8 16,0 13-8-16,0-3 8 0,0-1-8 0,0 4 8 15,0 6-8-15,0-7 8 0,0 7-8 0,0-3 0 16,0-3 9-16,0 5-9 0,0 5 0 0,-3-5 0 0,3 1 0 0,-11 0 0 16,8 0 8-16,-4 0-8 0,3-6 8 0,-6-1-8 15,3-2 0-15,0 6 9 0,-1-10-9 0,5 3 0 16,-8-5 9-16,8-4-9 16,-1 0 0-16,1-3 9 0,-1 3-23 0,4-6-5 0,-7-4-1 0,7-5 0 31,0-1-115-31,7 1-23 0,-7-10-5 0</inkml:trace>
  <inkml:trace contextRef="#ctx0" brushRef="#br1" timeOffset="128086.4">6262 5100 2260 0,'-4'-19'100'0,"4"13"21"0,0 3-97 0,0-7-24 16,0-5 0-16,4 5 0 0,-1-6 24 0,4 7-1 16,4 0 0-16,-7-10 0 0,3 3-23 0,0 7 0 15,0-1 0-15,3-2 0 0,1 2 0 0,3 1 0 16,-3-4 0-16,6 10 0 0,-3-6-12 0,15 3 4 16,-5 6 0-16,1-10 0 0,-4 10 8 0,4 0-12 15,-1 10 12-15,5-10-12 0,-8 15 12 0,4-5-12 16,-4-1 12-16,3 10-12 0,1-3 12 0,-11 2 0 15,0 1-9-15,0 0 9 0,-3 3 0 0,0 0 15 16,-4 3-3-16,-4 3 0 0,-3 7-3 0,0-1-1 0,-3-6 0 16,-4 10 0-16,3-3-8 0,-10-1 0 0,3 4 9 15,1-13-9-15,-8 3 8 0,4-3-8 16,-4 3 10-16,8-9-10 0,-11 6 9 0,-1-6-9 16,5 0 8-16,-1 3-8 0,-3-10 8 0,3 4-8 0,-3-7 8 15,0 1-8-15,3-1 12 0,-3 7-4 0,0-13 0 0,3 7 0 16,-3-4-8-16,4 3 0 0,3-9-12 0,-8 10 12 15,1-4-24-15,4 3 4 0,6-6 0 0,-3 7 0 16,3-4 10-16,4-3 10 0,4 7-13 0,3-4 5 16,0 3 8-16,3 1 0 0,4-1 0 0,4 1 0 15,3 5 44-15,-3 1 8 0,6-4 2 0,-3 4 0 16,7-3-22-16,1 2-5 0,-1 1-1 0,4-3 0 16,-8 9-13-16,4-4-2 0,0 1-1 0,4 0 0 15,-7 6-10-15,3-3 10 0,4 3-10 0,-4 3 10 0,-11-3-10 0,8 0 0 16,-7-6 0-16,3 6 0 0,3-3 0 15,-10 0-14-15,4-3 3 0,0 0 1 16,-4-3 18-16,7-4 4 0,-4-2 1 0,-6-1 0 31,3 0-36-31,0-2-7 0,4-7-2 0,-11 0 0 0,0 0-190 0,7-7-38 0,7-15-8 16,0-9-2-16</inkml:trace>
  <inkml:trace contextRef="#ctx0" brushRef="#br1" timeOffset="129519.36">7052 4526 864 0,'0'0'76'0,"0"0"-60"15,0 0-16-15,0 0 0 0,0 0 170 0,0 0 31 16,0 0 7-16,0 0 0 0,0 0-120 0,0 0-25 16,0 0-5-16,0 0-1 0,0 0-30 0,0 0-7 15,0 0 0-15,0 0-1 0,0 0 6 0,0 0 2 16,11 3 0-16,-11-3 0 0,0 0 0 0,0 0 0 16,0 0 0-16,3 10 0 0,-3-10 15 0,0 6 3 15,0-6 1-15,0 9 0 0,0-6-11 0,-3 13-3 0,3 0 0 0,-7 3 0 16,3-1-7-16,1 11-1 0,-1-11-1 0,-3 14 0 15,7-1-1-15,-7 4 0 0,3-10 0 0,1 12 0 16,3-5 2-16,0-1 1 0,0-6 0 0,0 3 0 16,0 4-8-16,0-10-1 0,7 3-1 0,0 0 0 15,-7-3-15-15,0 3 11 0,3-6-11 0,1 0 10 16,-4-4-10-16,4 4 0 0,-4-3 9 0,0-7-9 16,0 0 0-16,0 1-8 0,0-10 0 0,0 0 0 15,0 0-88-15,0 0-18 0,0 0-3 0,0 0-603 16,7-10-121-16</inkml:trace>
  <inkml:trace contextRef="#ctx0" brushRef="#br1" timeOffset="129941.38">7331 4495 1868 0,'0'0'41'0,"0"0"9"0,0 0 2 0,0 0 0 0,0 0-42 0,0 0-10 16,0 0 0-16,0 0 0 0,0 0 37 0,0 0 6 15,0 0 1-15,7 9 0 0,-7 7-20 0,-7-7-3 0,3 1-1 0,-3-1 0 16,4 0 2-16,-4 7 0 0,0-7 0 0,-8 7 0 16,8-3 0-16,4 2 0 0,-8 4 0 0,-3-3 0 15,4-7-11-15,-1 10-3 0,-3-3 0 0,3-4 0 16,1 4 10-16,-1-7 2 15,-3 10 0-15,0 0 0 0,3-3-4 0,-6-1 0 16,3-2 0-16,-1 6 0 0,1-10-16 0,0 7 8 0,7-7-8 16,-3 7 0-16,3-7 27 0,-1-6-2 15,5 4 0-15,3-7 0 0,0 0-17 0,0 9-8 0,0 1 8 0,0-4-8 16,0-6 0-16,0 12 0 0,3-2 0 0,5-1 0 16,6 4 8-16,-4-1-8 0,4-2 8 0,4 5-8 15,0 4 28-15,-1-9 0 0,1 8 0 0,0-2 0 16,-1-7-7-16,8 10-1 0,-8-3 0 0,5-7 0 15,-1 1-20-15,4-1-15 0,-8 1 3 0,1-1 0 16,-1 0-7-16,1-2-1 0,0-4 0 0,-4 3-760 16,3-6-153-16</inkml:trace>
  <inkml:trace contextRef="#ctx0" brushRef="#br1" timeOffset="131457.67">2374 7919 1785 0,'0'0'39'0,"0"0"8"0,0 0 1 0,0 0 4 0,0 0-42 0,0 0-10 0,0 0 0 0,0 0 0 16,0 0 44-16,0 0 8 0,0 0 0 0,0 0 1 15,0 0-25-15,0 0-4 0,7 0-2 0,4 0 0 16,-8 0-2-16,-3 0-1 0,0 0 0 0,0 0 0 16,0 0 21-16,11 0 4 0,-11 0 0 0,0 0 1 0,0 9 7 0,0-9 2 15,3 10 0-15,5 5 0 0,-8-2-6 0,0-7 0 16,0 10-1-16,3-4 0 0,4-2-3 0,-7-1-1 15,0 1 0-15,4 5 0 0,-4-5-15 0,3 9-2 16,4-10-1-16,-7 7 0 0,11 3-11 0,-8-1-2 16,4 7-1-16,-3 1 0 0,7-5-11 0,-8 5 0 15,4 2 0-15,0 3 0 0,0-3 0 0,4 1 0 16,3-1 11-16,-4 3-11 0,-6-3 12 0,7-3-3 16,-1-3-1-16,-6 3 0 0,6-6-8 0,1 0 0 15,-11-3 9-15,10-7-9 0,-6 1 21 0,3-1 0 0,-3 0 0 16,6-2 0-16,-10-7 1 0,4 3 0 15,-4-3 0-15,7 6 0 0,-7-6-6 0,10-6 0 16,-3 3-1-16,4-4 0 0,-4 4 0 0,7-6 0 16,-10-7 0-16,3 7 0 0,7-7-3 0,-11-6 0 0,8-3 0 0,0 0 0 15,-1 3-3-15,1-9-1 0,-8 2 0 0,8-5 0 16,-1 6-8-16,4-7 0 0,-3 1 0 0,0 2 8 16,3-2-8-16,-4-4 0 0,1-2 0 0,-4 5 0 15,11-3 0-15,-4 1 0 0,-4 2 0 0,8 1 0 16,0 6 0-16,-4 2 0 0,-4-2 0 0,4 3 0 15,-3 3 0-15,0 0 0 0,3 3 0 0,-4 7 8 16,1-4-29-16,-8 7-7 0,8-1 0 16,-8 1-1-16,5 3-89 0,-5-4-18 0,-3 10-3 0,0 0-1 15,11 0-52-15,-11 0-12 0,3 0-1 0</inkml:trace>
  <inkml:trace contextRef="#ctx0" brushRef="#br1" timeOffset="132085.01">3651 7107 172 0,'0'0'8'0,"0"0"1"0,-7 3-9 0,4 3 0 0,3-6 0 0,0 0 0 16,-7 0 216-16,7 0 40 0,-4 10 9 0,4-10 2 16,0 0-163-16,-7 6-32 0,4-3-6 0,3-3-2 15,0 0-4-15,-4 0 0 0,-7 0-1 0,4 6 0 0,0-3 9 0,7 4 1 16,-10-4 1-16,-1 3 0 0,1-3-26 0,-1 10-6 15,0-4-1-15,4 1 0 0,-10 2-9 0,6 4-1 16,4-1-1-16,-4-2 0 0,-3 6-14 0,4 6-4 16,-1 0 0-16,1-3 0 0,-1 3-8 0,0 3 8 15,4 4-8-15,-3-4 8 0,-1 0 12 0,-3 7 1 16,4-7 1-16,-1-3 0 0,7 3 6 0,-3-3 2 16,-3-6 0-16,6 6 0 0,4-6-3 0,0 0-1 15,0 0 0-15,0-4 0 0,0 4-4 0,4-10-1 16,6 10 0-16,1-3 0 0,0 0-10 0,-1-4-3 15,4 7 0-15,0-3 0 0,0 2-8 0,4-2 0 16,-4-3 0-16,7 9 0 16,-7-10-34-16,1 7-6 0,6-3 0 0,-11 2-1 15,4-2-149-15,1-3-30 0,6 21-5 0,-4-15-2 0</inkml:trace>
  <inkml:trace contextRef="#ctx0" brushRef="#br1" timeOffset="132524.76">3870 7536 633 0,'0'0'56'0,"0"0"-44"15,0 0-12-15,0 0 0 0,-7 7 212 0,7-7 40 16,0 0 8-16,0 0 1 0,0 0-132 0,0 0-26 0,0 0-6 0,-4 9-1 15,4 0-25-15,4 1-6 0,-4-1-1 0,0 1 0 16,7-1-33-16,-3 1-7 0,-4-1-2 0,0 7 0 16,7-7-14-16,-7 7-8 0,3-4 10 0,-3-2-10 15,0 5 9-15,-3-5-9 0,3 9 8 0,0-10-8 16,-7 7 8-16,3-7-8 0,-3 7 0 0,3-7 8 16,4 1-8-16,-3-1 0 0,-4 0 0 0,7-2 8 15,0-4-8-15,0-3 0 0,0 0-10 0,0 0 10 31,0 0-155-31,0 0-25 0,0 0-4 0</inkml:trace>
  <inkml:trace contextRef="#ctx0" brushRef="#br1" timeOffset="132715.81">3856 7329 2494 0,'0'0'111'0,"0"0"22"0,0 0-106 0,-7 4-27 16,7-4 0-16,0 0 0 0,0 0 13 0,0 0-2 16,0 0-1-16,0 0 0 15,0 0-125-15,0 0-25 0,0 0-4 0,0 0-835 16</inkml:trace>
  <inkml:trace contextRef="#ctx0" brushRef="#br1" timeOffset="133177.53">3955 7126 576 0,'0'0'51'0,"0"0"-41"0,0 0-10 0,0 0 0 16,0 0 321-16,0 0 63 0,0 0 12 0,0 0 2 15,0 0-294-15,0 0-60 0,3 9-11 0,4 0-2 16,4-2-14-16,-8-4-2 0,8 3-1 0,3 4 0 16,-3-1-4-16,3 0-1 0,-4 1 0 0,4-1 0 0,-3 1 4 15,3-1 1-15,-3 7 0 0,3-1 0 16,-4-2-14-16,1 9 0 0,0 0 0 0,-1-3 0 15,1 6 0-15,3 0 0 0,-4 3 0 0,-6-3 0 16,7 3 0-16,-1 0 0 0,-10-2 0 0,11 2 0 16,-11-3 31-16,3 3 3 0,1-3 1 0,3 3 0 0,-4 7-4 0,4-7-1 15,-7 7 0-15,4-7 0 0,-4-3-30 0,3-6 0 16,-3 6 0-16,0-6 0 0,0-1 12 0,0 1-3 16,-3-3-1-16,-1-7 0 0,4 10-8 0,-10-9 0 15,3-1 0-15,0 0 0 0,7 4 0 0,-11-4-11 16,4-6 3-16,4 4 0 15,-8-4-44-15,7-3-9 0,-6 6-2 0,3-12 0 16,0 3-181-16,7-4-36 0,-11-5-7 0,11 12-1 0</inkml:trace>
  <inkml:trace contextRef="#ctx0" brushRef="#br1" timeOffset="134240.91">3845 7571 288 0,'0'0'25'0,"0"0"-25"0,0 0 0 0,0 0 0 16,-7 0 333-16,7 0 62 0,0 0 12 0,0 0 2 15,0 0-316-15,-3 3-63 0,3-3-13 0,0 0-2 16,0 0 2-16,0 0 1 0,0 0 0 0,0 0 0 15,0 0 7-15,0 0 2 0,0 0 0 0,0 0 0 0,0 0 23 16,0 0 5-16,0 0 1 0,0 0 0 16,0 0-4-16,0 0 0 0,0 0 0 0,0 0 0 0,0 0 7 0,0 0 1 15,0 0 0-15,0 0 0 0,-4 6-21 0,4-6-4 16,0 0-1-16,-7 10 0 0,7-10-16 0,-3 9-3 16,3-9-1-16,0 10 0 0,-11-4-6 0,11 3 0 15,-7-6-8-15,7 10 12 0,-4-10-12 0,8 6 8 16,-4 7-8-16,0-6 0 0,0-1 10 0,7 7-10 15,-3 2 10-15,3-5-10 0,-4 3 10 0,4 2-10 16,-3-2 10-16,6 3-10 0,-6 0 10 0,3 0-10 16,-4-4 10-16,1 4-10 0,3 0 10 0,-7 0-10 0,0 6 10 15,0-6-10-15,0-1 9 0,-7 7-9 16,3-9 8-16,1 3-8 0,-4 0 16 0,3-4-1 0,4-2-1 0,-7 3 0 16,4-1-1-16,-1-5 0 15,-3-1 0-15,4 1 0 0,3-1-5 0,-7-3 0 0,3-3-8 16,4 7 12-16,-7-4-12 0,3-3 0 0,1 7 8 15,3-10-8-15,0 9 0 0,-7-9 8 16,3 6-8-16,-3 4 0 0,0-4 9 0,7-3-9 0,-7 7 8 0,4-10-8 16,3 6 10-16,0-6-10 0,-11 3 12 0,4 3-12 15,3-3 8-15,1-3-8 0,3 0 0 0,0 0 0 16,-11 0 17-16,4 0-3 0,0 0-1 0,7 0 0 16,-10-3 5-16,3-3 1 0,-4 3 0 0,4-3 0 15,0-4-8-15,-4 7-2 0,4-10 0 0,0 4 0 16,-3 0-1-16,6 6 0 0,-3-7 0 0,0 1 0 0,0-1-8 15,3-2 0-15,-3 2 0 0,0 7 8 0,0-6-8 0,4 3 0 16,-8-4 0-16,4 1 0 0,0-1-12 0,-4 4 12 16,1 3-10-16,6-3 10 0,-6-4-18 0,3 10 2 15,-4-3 1-15,4-3 0 16,-4 6-13-16,4-3-4 0,7 3 0 0,0 0 0 16,0 0-162-16,0 0-33 0,0 9-6 0</inkml:trace>
  <inkml:trace contextRef="#ctx0" brushRef="#br1" timeOffset="135799.49">5405 7731 288 0,'0'0'12'0,"0"0"4"0,0 0-16 0,0 0 0 16,0 0 0-16,0 0 0 0,0 0 270 0,0-6 51 15,0 2 11-15,0 4 1 0,0-6-213 0,0 3-42 16,3-3-9-16,1 3-1 0,3-10-24 0,-7 10-4 16,10-13 39-16,-6 13-59 0,-1-6-4 15,1 2-1-15,3-2 0 0,0 6-5 0,-4-3-1 16,-3-4 0-16,0 10 0 0,0-6 21 0,0 6 4 16,0 0 1-16,0 0 0 0,-3-3 19 0,3 3 4 15,0 0 1-15,-7-6 0 0,0 6-19 0,0 0-4 16,7 0-1-16,-4 6 0 0,-6-3 1 0,3-3 0 15,0 6 0-15,-4-6 0 0,4 10-21 0,-4-4-4 16,4-3-1-16,-3 6 0 0,-4-2-10 0,3 2 0 0,0-6 0 0,1 7 0 16,-1-1 8-16,1 4-8 0,-4-4 0 0,3 0 8 15,-3 4-8-15,0-4 0 0,0 7 0 0,-8 0 0 16,8-4 9-16,-7 10 3 0,7 0 1 0,-7-3 0 16,7 3-4-16,-7 0-1 0,10 3 0 0,-3 3 0 15,3-3 1-15,1 3 0 0,3-2 0 0,-4 2 0 16,4 0-9-16,0-3 12 0,7 0-12 0,-7 0 12 15,3-3-3-15,4 3 0 0,4 0 0 0,-4-3 0 16,0 3-9-16,0 1 12 0,7-8-12 0,-3 11 12 16,-4-11-12-16,3 7 0 0,4-6 0 0,4 0 8 15,-8-3-8-15,8 3 8 0,-1-1-8 0,1-2 8 0,3 0 0 16,-3-4 0-16,6-2 0 0,-3 5 0 0,4-5-8 0,0-1 0 16,-1-3 0-16,-3-2 0 15,8 5-10-15,-8-9 10 0,3 6-13 0,1-3 5 16,-7-3-6-16,3 0-1 0,0 0 0 0,0 0 0 15,-3 0-77-15,-4-3-16 0,7 3-4 0,-11-6 0 16,8 6-73-16,-11 0-15 0,7 0-4 0</inkml:trace>
  <inkml:trace contextRef="#ctx0" brushRef="#br1" timeOffset="136179.44">5020 8160 691 0,'0'0'30'0,"0"0"7"0,-7 0-29 0,-4 0-8 0,11 0 0 0,-3 0 0 16,-8-3 410-16,11 3 81 0,0 0 16 0,0 0 3 16,0 0-394-16,0 0-80 0,0 0-15 0,0 0-3 15,11-6-18-15,-8 6 0 0,4 0 8 0,4 0-8 0,-7 0 12 0,10 0-2 16,0 0 0-16,3 6 0 0,-2-3-10 0,6-3 0 16,3 10 0-16,-9-10 0 0,6 6 0 0,3-6-14 15,-10 3 5-15,8-3 1 0,-5 7 0 0,-3-7 0 16,4 3 0-16,0-3 0 15,-1 0-49-15,-10 0-10 0,11 0-1 0,-7-3-1 16,3 3-145-16,-4-7-29 0</inkml:trace>
  <inkml:trace contextRef="#ctx0" brushRef="#br1" timeOffset="137392.09">6357 7449 633 0,'0'0'56'15,"0"0"-44"-15,0 0-12 0,0 0 0 16,0 0 405-16,0 0 79 0,0 0 16 0,0 0 4 16,0 0-401-16,-3 6-80 0,3 3-23 0,-8 1 9 15,5 5-9-15,3-5 0 0,-7-1 0 0,3 10-11 16,4 0 11-16,-3 0-10 0,3 6 10 0,-4 3-10 15,1-3 22-15,3 10 4 0,0 2 0 0,-4 7 1 0,4 0 11 0,0 3 1 16,-7 6 1-16,0 1 0 0,4-4-2 0,-4-3-1 16,0 6 0-16,3-9 0 0,-3 9-10 0,0-6-1 15,-4 4-1-15,4-8 0 0,0 1-15 0,4-6 9 16,-4 0-9-16,7-4 8 0,-7-6-8 0,3 1 0 16,4-4 0-16,-7-7 0 15,7-8-37-15,0 6-7 0,7-10 0 0,-7-6-1 16,0 0-159-16,0 0-31 0</inkml:trace>
  <inkml:trace contextRef="#ctx0" brushRef="#br1" timeOffset="138010.06">6318 7386 2253 0,'0'0'100'0,"0"0"20"0,0 0-96 0,0 0-24 0,0 0 0 0,0 0 0 15,4-10 64-15,-1 7 7 0,1-3 1 0,3 6 1 16,3-9-39-16,-2 9-8 0,-1-3-2 0,3-4 0 0,1 7-12 0,-1-6-4 16,4 3 0-16,1 3 0 0,6-6-8 0,0 6 0 15,-7 0 0-15,7 6 0 0,4 3 0 0,-4 1 0 16,0-1-8-16,7 0 8 0,1 7 0 0,-5 3-9 15,8 0 9-15,-7 0 0 0,-1 6 0 0,5 0 0 16,-8-6 0-16,0 6 0 0,-3-7 0 16,-1 11 0-16,-6-10 0 0,3 6 0 0,-3-7 0 0,-4 1 0 15,0 6 0-15,-4-6-10 0,-3 0 10 0,0-3 16 16,-3 2-4-16,-4 1-1 0,0 3 8 16,-4-3 1-16,-3 0 1 0,0-7 0 0,-4 10-21 0,-3-9 0 15,3 3 0-15,-10-7 0 0,0 10 0 0,0-4-12 16,-4-2 4-16,4 3 0 0,-1-7 8 0,-2 7 0 15,3-7 0-15,-1 1 0 0,5-1 0 0,2-3 0 16,1-3 8-16,0 7-8 0,3-4 0 0,1-3 8 0,-1-3-8 0,4 6 0 16,3-6 13-16,-3 4-1 0,4-4-1 0,-1 6 0 15,4-3-11-15,0-3 0 0,7 0 0 0,0 0 0 16,-3 6 0-16,3-6 0 0,0 0 0 0,0 10 0 16,3-1 0-16,4 1 0 0,7-4 0 0,-7 3 0 15,11 1 0-15,-7-1 18 0,6 0-3 0,1 1-1 16,7 6-14-16,-8-4 8 0,4 4-8 0,0 3 0 15,-3-1 0-15,0 7 0 0,6 1 0 0,-13 2 0 16,7 0 0-16,-4 3 0 0,3-2 0 16,-6-1 0-16,3-3 0 0,-10-3 0 0,3 3-8 15,0-6 8-15,0-4 0 0,-4 4 0 0,4-9 0 0,-7-1 0 16,0-3-14-16,0-6 1 0,7 3 0 0,-7-3 0 31,0 0-36-31,0 0-7 0,0 0-2 0,4 0 0 0,-4 0-147 16,4-9-30-16,-1 0-5 0</inkml:trace>
  <inkml:trace contextRef="#ctx0" brushRef="#br1" timeOffset="138694.31">6332 7292 1821 0,'0'0'80'0,"0"0"18"15,0 0-78-15,0 0-20 0,0 0 0 0,0 0 0 0,0 0 49 0,-3-6 7 16,-1-1 0-16,4 7 1 0,-3-3-45 0,3 3-12 15,-4-6 0-15,4 6 0 16,-7 0-21 0,7 0-7-16,-7 0 0 0,7 0-1 0,-3 0 5 0,3 0 0 0,0 0 1 0,0 0 0 0,0 0 23 15,0 0 0-15,0 0 0 0,0 0 0 0,-7 0 42 0,7 0 6 16,0 6 2-16,0-6 0 0,-7 10 11 16,3-1 3-16,4 0 0 0,-7 1 0 0,3-1 6 0,1 7 2 15,-1-7 0-15,1 7 0 0,-1-7-13 0,4 4-3 16,-7 3 0-16,4-1 0 0,-1 4-26 0,1-6-6 15,-1 12 0-15,1 3-1 0,3-3 2 0,-7 9 1 16,3 4 0-16,-3-3 0 0,0 9 2 0,7 3 0 0,-7 6 0 0,3 0 0 16,-3 7 16-16,4-4 3 0,-1-3 1 0,-3 7 0 15,4-13-48-15,-4 6 0 0,3 1 0 0,-3-7 0 16,0 6 0-16,-4-9 8 0,4 6-8 0,0-3 9 16,-3-3-9-16,-1-6 10 0,4 2-10 0,0-8 10 15,-4 2-10-15,4-9 0 0,0 4 9 0,0-11-9 16,4-2 0-16,-8-6 0 0,4 5 0 0,4-12 0 31,3-3-34-31,0 0-8 0,-4 7-2 0,4-7 0 16,0-10-127-16,-7 1-25 0,7-7-6 0,0 0-578 0,7-12-115 0</inkml:trace>
  <inkml:trace contextRef="#ctx0" brushRef="#br1" timeOffset="139225.94">7165 6856 1324 0,'0'0'59'0,"0"0"12"0,0 0-57 0,0 0-14 0,0 0 0 0,0 0 0 15,0 0 209-15,0 0 39 0,0 0 8 0,0 0 2 16,0 0-205-16,0 0-41 0,0 9-12 0,0 1 0 16,3-1 0-16,-3 10 0 0,4 0 0 0,0-4 0 15,3 11 24-15,-4-5 0 0,1 11-1 0,-1-10 0 16,1 3 12-16,-4 3 2 0,3-3 1 0,-3 3 0 0,-3-2-17 0,-1 2-3 15,4-3-1-15,-3 0 0 0,-1-3-8 0,1 3-1 16,6 0-8-16,-3-6 12 16,-3-3-12-16,3-4 0 0,0 4 0 0,-7-7 0 15,7 1-32-15,-4-1-10 0,4-9-2 0,0 0 0 16,0 0-136-16,0 0-27 0,0 0-5 16,0 0-644-16</inkml:trace>
  <inkml:trace contextRef="#ctx0" brushRef="#br1" timeOffset="139606.46">7465 6890 2026 0,'0'0'90'0,"0"0"18"0,0 0-86 0,0 0-22 0,0 0 0 0,0 0 0 15,0 0 35-15,-4 4 2 0,-3 5 1 0,4 0 0 16,-1-2-6-16,-3 2 0 0,0 0-1 0,0 1 0 15,3-1-5-15,-10 1-1 0,7-1 0 0,-3 7 0 16,-1-7-25-16,-3 1 0 0,3-1 8 16,1 7-8-16,-4-7 28 0,0 0 4 15,3 1 1-15,-3-1 0 0,0 7-17 0,-4-13-4 0,1 7-1 0,2-1 0 16,5 3 1-16,-8-2 0 0,8-1 0 0,3-6 0 16,-11 7-4-16,11-4-8 0,-4 4 12 0,1-4-4 15,3-3-8-15,3 3 8 0,4-6-8 0,-3 3 8 16,3-3-8-16,0 0 0 0,3 7 0 0,4-4 0 15,0 6 21-15,0 1 9 0,4-4 2 0,-1-3 0 0,12 9-20 0,-5-2-3 16,1-1-1-16,3 4 0 16,0 3 4-16,0-7 0 0,1 7 0 0,-1-4 0 0,0 4-12 0,0-7 0 15,0 7 0-15,-3-4 0 16,0-2-92-16,-1-1-21 0,-6 7-4 0,-1 0-639 16,4-4-127-16</inkml:trace>
  <inkml:trace contextRef="#ctx0" brushRef="#br1" timeOffset="157870.94">2357 9998 1555 0,'0'0'138'0,"0"0"-110"16,0 0-28-16,0 0 0 0,0-9 96 0,0-1 15 16,0 10 2-16,0 0 1 0,0-9-78 0,0 3-15 15,0 6-3-15,0 0-1 0,0 0-17 0,0 0 10 16,-11-10-10-16,0 1 8 0,1 9 7 0,-1-7 1 16,4 4 0-16,-3-3 0 0,-5 6 12 0,-2 0 4 0,3-3 0 0,0 3 0 15,3-6 16-15,-10 6 3 0,7 6 1 0,0-6 0 16,0 0-13-16,-4 3-3 0,4 3 0 0,0-3 0 15,0 4-19-15,-8 2-4 0,8 1-1 0,-7-1 0 16,0 0-3-16,3 1-1 0,-3-4 0 0,0 10 0 16,3-4-8-16,1-2 0 0,-1-1 0 0,-3 7 0 15,7-7 28-15,-7 10 3 0,7 0 1 0,-8 6 0 16,5-6-32-16,-4 6 0 0,6-6-8 0,5-4 8 16,-4-2 0-16,3 2 0 0,4-5 0 0,4-1 0 15,3 1 8-15,-4-1 0 0,4-3-8 16,0-6 12-16,4 10-12 0,-1-1 0 0,4-3 0 0,-3-2 0 15,3 5 0-15,0-3 0 0,10-3 8 0,-6 4-8 16,3-4 0-16,0 3 0 0,7-3 0 0,-3 3 0 16,3 4 0-16,4-4 0 0,0-3 8 0,-4 7-8 15,3-4 0-15,1-3 0 0,-4 7 0 0,4-4 0 0,-7 3 0 16,10 1 9-16,-14-1-9 0,4 7 8 0,-1-7-8 0,1 10 0 16,-8-10 0-16,5 7 0 0,-5 3 0 0,8-4 0 15,-11-2 0-15,3-4-11 0,1 7 11 0,-7-6 0 16,6 5 8-16,1-5-8 0,-4 2 0 0,0 4 0 15,0 0 0-15,3-4 0 0,-6 7 0 0,7-3 0 16,-8-1 0-16,4 4-8 0,-3 0 8 0,6 0 0 16,-6-4 0-16,3 4-8 0,-4-3 8 0,4-4-8 15,-7 7 8-15,-7-3-8 0,7-7 8 0,-3 10 0 16,-4-3 8-16,3-7-8 0,-3 7 16 0,0-4-2 0,-3-2 0 16,-1-1 0-16,0 7-5 0,-3-7-1 15,0 1 0-15,4-4 0 0,-4-3-8 0,-8 3 8 16,8-2-8-16,-7 5 8 0,7-9 20 0,-11 0 3 0,4 0 1 15,0 0 0-15,3 0-32 0,-3 6 0 16,-4-6 0-16,1 0 0 0,-1 3 0 0,0 4 0 16,1-7 0-16,-1 9 0 0,4-9 0 0,-4 6 0 0,4-3 0 0,0 4 0 31,3-4-29-31,4-3-12 0,-7 6-3 0,10-3 0 16,-3-3-8-16,4 0-3 0,-1 0 0 0,7 0 0 0,-6 0-126 0,10-9-26 15,-11 6-5-15</inkml:trace>
  <inkml:trace contextRef="#ctx0" brushRef="#br1" timeOffset="158228.4">2656 10641 1900 0,'0'0'169'0,"0"0"-135"16,0 0-34-16,-7 0 0 0,4 9 128 0,3-9 18 16,0 0 4-16,-4 0 1 0,-6 10-121 0,3-4-30 0,3-3 0 0,4-3 0 15,0 9 0-15,-7 1 0 0,4-1 0 0,3 7 0 16,-4 0 0-16,4-4 0 0,0 4 0 0,0 0-10 15,-7-4 10-15,7 7 8 0,-4-3-8 0,4-1 11 16,0-2 7-16,-7 2 2 0,7 1 0 0,-3-3 0 16,3-4-7-16,-4 1-1 0,4-1 0 0,-7-3 0 15,7 4-12-15,0-10-8 0,0 0 8 16,0 0-13 0,0 0-215-16,0 0-44 0</inkml:trace>
  <inkml:trace contextRef="#ctx0" brushRef="#br1" timeOffset="158391.96">2667 10428 2919 0,'0'0'129'0,"0"0"27"16,0 0-124-16,0 0-32 0,0 0 0 0,0 0 0 0,0 0 15 0,0 0-3 16,7 0-1-16,-7 0 0 0,0 0-19 0,0 0-4 15,11 9-1-15,-4-3 0 16,-7-6-153-16,10 3-30 0,-6 7-7 0</inkml:trace>
  <inkml:trace contextRef="#ctx0" brushRef="#br1" timeOffset="159158.49">2752 10722 2152 0,'0'0'48'0,"0"0"9"0,0 0 3 0,0 0 0 0,3 10-48 15,8-1-12-15,-8-3 0 0,4 4 0 0,-3-1 0 0,6 7 10 16,-6-7-10-16,3-6 10 0,-3 7-10 0,3-4 12 15,-4 4-12-15,4-1 12 0,-3 0-4 0,-4 1 0 16,3-1 0-16,4-3 0 0,-3 4 7 0,3-4 1 16,-4-3 0-16,-3-3 0 0,0 0 5 0,4 10 2 0,-4-10 0 0,0 0 0 15,7 0 41-15,-7 0 9 0,0 0 2 0,0 0 0 16,11-10-21-16,-8 7-4 0,-3-3-1 0,0-4 0 16,0-5-33-16,0 5-8 0,4 1 0 0,-4-10-8 15,7 10 0-15,-7-7 0 0,3-3 0 0,4 0 0 16,-7 4 0-16,4-4 0 0,3 0 0 0,0 3 0 15,0 7 0-15,4-3-9 0,-8-4 9 0,8 6-12 16,-8 4 12-16,8-3 0 0,-1-1 0 0,1 1 0 16,0 0 0-16,-4 2 0 0,3-2 0 0,1 6 0 15,3-7 0-15,-4 4 0 0,1 3 0 0,3-3 0 16,-7-4 0-16,7 1 11 0,-3 3-3 0,0 2 0 16,3-2-8-16,-11-3-11 0,8 9 3 0,-1-3 0 15,-6-4 8-15,6 7 0 0,-10 0 0 0,7 7 0 0,1-4 0 0,2 3 0 16,-3-3 0-16,4 3 0 15,-8-2 0-15,8 8 0 0,-8-3 0 0,4 1 0 16,1 2 0-16,-1-2 0 0,3 6 0 0,1-7 0 0,-8 7 0 0,8-4 11 16,-11 4-3-16,10-7 0 0,-6 7-8 0,-1-4 0 15,5-2 0-15,-5-1 0 0,4 4 28 0,-7-4 3 16,0-9 1-16,4 3 0 0,-4-3-32 0,0 0-15 16,7 10 2-16,-7-10 0 0,0 0 13 0,0 0 16 15,0 0-3-15,0 0-1 0,0 0-4 0,0 0-8 0,0 0 11 16,3-3-11-16,-3-4 10 0,0-2-10 0,4 0 8 0,-4-7-8 15,0 6 8-15,0-2-8 0,0-4 0 0,7 1 8 16,-7 5-8-16,0-2 0 0,3-4 0 0,4 7 0 16,-3-1 0-16,-1 1 0 0,5-1-9 0,2 1 9 15,-6-1-8-15,6 1 8 0,-6-3 0 16,3 2 0-16,-4 1 0 0,4 6 0 0,-3-7 0 0,6 4 0 16,1-3 0-16,-4-1-12 15,4 4 12-15,-1-4-13 0,1 7 13 0,-1-3-9 0,1 6 9 16,3-3-8-16,-3 3 8 0,-1 0-10 0,-3 3 10 0,4 6-10 15,0 1 10-15,-1-1 12 0,-6 7-2 0,6 3-1 32,-3 0-33-32,0 6-6 0,0-7-2 0,4 1 0 0,-11 6 52 0,7 0 9 0,0-6 3 0,-7 0 0 15,4 0-32-15,-4-3 0 0,7 2 0 0,-7-2 0 0,3-3 0 16,-3 2 0-16,7-5 0 0,-7 5 0 16,4-5 0-16,-1-1 0 0,-3 1 8 0,7-4-8 15,-7-3 0-15,0-3-15 0,0 0 3 0,0 0 1 16,0 0-41-16,0 0-8 0,0 0-1 0,0 0-1 15,0 0-142-15,0 0-29 0,4-3-6 0</inkml:trace>
  <inkml:trace contextRef="#ctx0" brushRef="#br1" timeOffset="159361.57">3863 10534 2602 0,'0'0'57'0,"7"10"12"0,-7-1 3 0,11 0 1 0,-8 7-58 0,8-6-15 16,-11 8 0-16,10-2 0 0,1-3 16 0,-4 2 0 16,0 4 0-16,-4-3 0 0,5-4-26 0,2 4-5 0,-6 0-1 0,-1-4 0 31,-3-2-30-31,7 2-6 0,-7-2-2 0,0-10 0 16,0 9-126-16,0-9-24 0,0 0-6 0,0 0-377 0,0 0-75 0</inkml:trace>
  <inkml:trace contextRef="#ctx0" brushRef="#br1" timeOffset="159513.17">3874 10249 2347 0,'0'0'104'0,"0"0"21"0,0 0-100 0,0 0-25 0,0 0 0 0,0 0 0 16,0 0 43-16,0 0 3 0,0 0 1 0,0 0 0 15,0 0-47-15,0 0 0 0,7 0-12 0,-4-10-729 16,-3 10-146-16</inkml:trace>
  <inkml:trace contextRef="#ctx0" brushRef="#br1" timeOffset="159843.87">4265 9694 2469 0,'0'0'54'0,"0"0"11"0,0 0 3 0,0 0 2 0,0 0-56 0,0 0-14 0,0 0 0 0,4 3 0 16,3 3 0-16,-7 4 0 0,7-1 0 0,0 0 0 15,-7 1 0-15,0 6 0 16,3-4 0-16,4 13 0 0,-7-6 0 0,0 6 0 0,-7 10 0 0,7-1 0 16,0 4 0-16,-3-1 9 0,3 7-9 0,-7 0 12 15,7 3-12-15,-4-3 12 0,1 0-12 0,3 0 12 16,-7-7 0-16,3 7 0 0,4 0 0 0,-7 0 0 15,4 3-12-15,3-3 12 0,-8 0-12 0,8 0 12 16,-3-6-12-16,-1-4 0 0,4 1 0 0,0-7 0 16,0-3-28-16,0-6 3 0,4-1 0 0,-1-2 0 15,5-6-79-15,-8 5-16 0,0-12-4 16,0-3-851-16</inkml:trace>
  <inkml:trace contextRef="#ctx0" brushRef="#br1" timeOffset="160914.79">4699 10487 2386 0,'0'0'52'0,"0"0"12"0,0 0 1 0,0 0 3 0,0 0-55 0,0 0-13 16,0-6 0-16,0 6 0 0,-4-9-10 0,4 9-5 16,0-7-1-16,0 7 0 15,-3-3-17-15,-1-3-4 0,1 3-1 0,-4-4 0 16,3 7 3-16,-3-3 1 0,0 3 0 0,0 0 0 0,4 0 34 0,-8-6 0 0,0 6 0 0,8 0 0 16,-8 0 24-16,11 0 12 0,-7 0 3 0,7 0 0 15,0 0-1-15,-7 0 0 0,7-3 0 0,0 3 0 16,-10 0 0-16,10 0 0 0,0 0 0 0,0 0 0 15,0 0-25-15,0 0-5 0,0 0 0 0,0 0-8 16,0 0 0-16,-7-6 0 0,0 6 0 0,7 0 0 16,0 0 0-16,0 0 0 0,0 0 0 0,-8 0 0 15,5 0 0-15,3 0 0 0,0 0 0 0,0 0 0 16,0 0 0-16,0 0 0 0,0 0 0 0,0 0 0 16,0 0 13-16,0 0-4 0,0 0-1 0,0 0 0 15,0 0 12-15,0 0 1 0,0 0 1 0,0 0 0 16,0 0 4-16,0 0 1 0,0 0 0 0,0 0 0 15,0 0-27-15,0 0 0 0,0 0 8 0,0 0-8 16,0 0 0-16,0 0 12 0,0 0-12 0,0 0 12 0,0 0-12 0,0 0 0 16,0 6 0-16,0-6 8 0,0 0-8 0,0 0 0 15,0 0 9-15,0 0-9 0,0 0 0 0,0 0 0 16,0 0 0-16,0 9 0 0,0-9 0 0,0 0 0 16,0 0 0-16,0 0 8 0,0 3-8 0,0-3 12 15,0 0-4-15,0 0 0 0,0 0-8 0,0 0 0 16,0 0 0-16,0 0 0 0,0 0 9 0,0 10-9 15,0-10 12-15,0 0-12 0,0 0 0 0,0 0 0 16,0 0 0-16,0 0 0 0,0 0 0 0,0 0 0 0,0 0 0 0,0 0 0 16,0 0 0-16,0 0 13 0,0 0-4 0,0 0-1 15,0 0 20-15,-11 6 3 16,4-6 1-16,7 0 0 0,0 0-32 0,0 0 0 0,-7 3 0 0,7-3 0 16,0 0 0-16,0 0 0 15,0 7 0-15,-10-1 0 0,3-3 0 0,7-3 0 16,0 0 0-16,-7 9 0 0,0-2 0 0,3-4-13 0,-7 3 1 0,11-3 0 15,-10 3 12-15,6 4 16 0,-6-10-3 0,3 9-1 16,7-9-12-16,-7 10 0 0,0-4 0 0,3 3 0 16,-3 1 0-16,3-1 0 0,-3 1 0 0,4-1 0 15,-1 7 0-15,4-7 0 0,0 4 0 0,0 2 0 16,0 1 0-16,0-4 0 0,0 4 0 0,0-6 0 16,0 5 0-16,0-2 0 0,0-4 0 0,4 1 0 15,-1 5 0-15,4-5 0 0,-3-4 0 0,3-3 0 0,-7-3-10 0,4 9-5 16,-4-9-1-16,7 7 0 0,0-4 16 0,0-3 0 15,3 0 0-15,-3 0 0 0,4 0 8 0,-4-3-8 16,4-4 0-16,3 4 0 0,-4-3 0 0,4-3-11 16,-3-1 2-16,0 1 0 0,3-1 9 15,-4 4-8-15,-3-6 8 0,4-4-8 0,-1 0 8 16,1 4 0-16,0-4 0 0,-8-3 0 16,4 0 0-16,0 4-13 0,0-4 5 0,4 3 8 15,-11-3 0-15,0 7 12 0,3-4 0 0,-3-3 0 0,0 4 6 0,4 5 2 16,-4 1 0-16,0 0 0 0,0 9-20 0,0 0-9 15,0 0 1-15,0 0 0 0,0 0 8 0,0 0 0 16,0 0 0-16,3 9-8 0,1-3 8 0,7 4 14 16,-11 2-3-16,10-2-1 0,-6 5-10 0,6 4 0 0,-6-3 0 0,6 3 0 15,-3-1 0-15,1-2 0 0,-1 3 0 0,3 0 0 16,-10-4 8-16,14-2-8 0,-10 3 12 0,3 2-4 16,0-8-19-16,0 5-4 0,4-5-1 0,-8-1 0 31,4 1-31-31,-3-1-6 0,6-3-2 0,-6-3 0 15,3-3-48-15,0 0-9 0,-7 0-3 0,7 0 0 16,4 0-80-16,-11 0-16 0,3 0-3 0</inkml:trace>
  <inkml:trace contextRef="#ctx0" brushRef="#br1" timeOffset="161297.38">4949 10588 576 0,'0'0'51'15,"0"0"-41"-15,0 0-10 0,0 6 0 16,0-3 187-16,0 6 35 0,0-2 7 0,0 2 2 15,0 0-140-15,0 1-28 0,0-1-6 0,0 7-1 16,0-7 14-16,4 4 2 0,-4-7 1 0,7 10 0 0,-7-4-6 0,0-2-2 16,0-4 0-16,7 3 0 0,-7-9-10 0,7 4-3 15,-7-4 0-15,0 0 0 0,0 6 0 0,0-6-1 16,0 0 0-16,0 0 0 0,0 0-16 0,0 0-3 16,0 0-1-16,0 0 0 0,0 0-3 0,4-6 0 15,3 2 0-15,-4-2 0 0,-3-3 0 0,0-1-1 16,4-2 0-16,-4-4 0 0,0 7-6 0,0-7-1 15,0 4 0-15,7-10 0 0,-7 9-2 0,0-6-1 0,0-6 0 16,0 6 0-16,0-6-3 0,0 6-1 16,0 1 0-16,3-7 0 0,-3 9 3 0,7-3 1 0,-7 0 0 15,0 4 0-15,4 2-2 0,3-3-1 16,-3 4 0-16,6-4 0 0,-6 10-14 0,3-7 0 0,-4 7 0 16,8-3 0-16,-1-1-12 0,1 7 0 15,-7-3 1-15,6-1 0 16,1 4-27-16,3 3-6 0,-4 0 0 0,-3 0-1 15,4 3-106-15,0 4-21 0,-4-7-4 0,7 9 0 16,-4-3 9-16,1-2 3 0,3 5 0 0,-10 0-400 0,6-2-79 0</inkml:trace>
  <inkml:trace contextRef="#ctx0" brushRef="#br1" timeOffset="161711.41">5394 10465 1785 0,'0'0'159'0,"0"0"-127"0,0 0-32 0,0 16 0 16,4-7 181-16,3 7 31 0,-7-3 5 0,3 2 2 15,1 1-177-15,3-4-42 0,-4 4 0 0,4 3 0 16,-3 0 0-16,-4-4-19 0,3 4 4 0,1 0 1 31,-4-3-82-31,0-4-17 0,0 4-3 0,-4 0-1 16,4-7-15-16,-3 0-2 0,-1-5-1 0,4-4 0 15,0 0 54-15,0 0 10 0,0 0 3 0,0 0-368 16,0 0-74-16</inkml:trace>
  <inkml:trace contextRef="#ctx0" brushRef="#br1" timeOffset="161860.01">5433 10114 1900 0,'0'0'169'0,"0"0"-135"16,0 0-34-16,0 0 0 0,0 0 198 0,0 0 33 15,7 3 6-15,0 3 2 16,0 1-251-16,-4-4-49 0,5-3-11 0,-8 0-701 16,0 0-141-16</inkml:trace>
  <inkml:trace contextRef="#ctx0" brushRef="#br1" timeOffset="162094.38">5768 10086 2620 0,'0'0'116'0,"0"0"24"0,0 9-112 0,3 4-28 16,-3-7 0-16,8 13 0 0,-5-3 37 0,4 2 2 15,-7 1 0-15,7 9 0 0,-3-3-39 0,3 1 0 16,0 2-12-16,-4 6 4 0,1 1 8 0,-1 2 0 0,4 1 0 0,-7 6 0 15,7-10 0-15,-7 10 0 0,0-9 8 0,0-4-8 16,0 4 0-16,0-7-8 0,0-3 0 0,0 0 0 31,0-6-28-31,-7 0-4 0,7-4-2 0,0-2 0 16,0-7-95-16,0 4-19 0,0-10-4 0,0 0-820 0</inkml:trace>
  <inkml:trace contextRef="#ctx0" brushRef="#br1" timeOffset="162274.91">5588 10428 2700 0,'0'0'60'0,"0"0"12"0,0 0 2 0,0 0 1 0,0 0-60 0,0 0-15 0,11 0 0 0,-1 6 0 16,-3-3 15-16,4-3 0 0,-1 6 0 0,5-3 0 16,2 4-4-16,1 2-1 0,-4 1 0 0,7-1 0 15,-3 0-24-15,-1 1-5 0,-3-1-1 0,4-3 0 16,-4 4-177-16,4-1-36 0,-1-9-7 0,-6 10-726 15</inkml:trace>
  <inkml:trace contextRef="#ctx0" brushRef="#br1" timeOffset="162462.41">6089 10418 1152 0,'7'16'51'0,"-7"-16"10"0,0 0-49 0,7 9-12 0,4 1 0 0,-8-1 0 15,4 1 351-15,7-1 67 0,-3 0 14 0,3 1 2 16,0-1-349-16,0-3-69 0,-3 4-16 0,3-1 0 31,-3 1-82-31,-1-4-16 0,1-3-3 0,-1-3-641 16,-10 0-128-16</inkml:trace>
  <inkml:trace contextRef="#ctx0" brushRef="#br1" timeOffset="162711.31">6544 10152 3024 0,'0'0'67'0,"0"0"13"0,0 0 4 0,-3 9 0 0,3 7-68 0,-4-7-16 16,0 10 0-16,-3-3 0 0,-3 2 0 0,-1 8 0 15,-3-5-11-15,0 14 11 0,0-1-12 0,-4 4 4 16,-3 3 8-16,0 6-13 0,-4-3 4 0,-7 9 1 15,4-6 0-15,-7 3 0 0,0-3 8 0,-1-3 0 16,1 3-9-16,0-3 9 0,7 6 0 0,-4-12 10 16,4 6-1-16,3-6 0 0,4 5-9 0,7-8 0 15,-4-1-12-15,4-5-866 16,3-1-173-16</inkml:trace>
  <inkml:trace contextRef="#ctx0" brushRef="#br1" timeOffset="164987.76">2282 12124 576 0,'0'0'25'0,"0"0"6"0,-10 0-31 0,3-3 0 0,7 3 0 0,0 0 0 16,-4-6 189-16,1 3 32 0,-4-4 7 0,7 7 0 15,0-9-184-15,7-1-36 0,-7 4-8 0,3 3 0 16,-3-3 8-16,4-4 4 0,3 1 1 0,-4 6 0 16,4-7 45-16,-3 4 9 0,7-3 1 0,-8 2 1 15,-3 7 27-15,0 0 4 0,7 0 2 0,-7 0 0 16,0 0-10-16,0 0-1 0,0 0-1 0,0 0 0 15,0 0-10-15,0 0-1 0,0 0-1 0,7-3 0 16,0 3-19-16,-7 0-4 0,0 0-1 0,0 0 0 16,0 0-30-16,0 0-7 0,0 0-1 0,0 0 0 15,0 0-16-15,0 10 10 0,0-1-10 0,4 1 8 16,-8-1-8-16,4 7 10 0,0-4-10 0,-7 4 10 16,7 3-1-16,-3-1 0 0,-1-2 0 0,-3 3 0 0,7 6-9 0,-3-6 12 15,-8 9-12-15,7-9 12 0,-3 6-1 0,4-6 0 16,-4-4 0-16,3 4 0 0,1 0-3 0,-4-3 0 15,3-7 0-15,-3 7 0 0,4-7-8 0,3 1 12 16,-7-1-12-16,3-6 12 0,4-3-4 0,0 0-8 16,0 0 12-16,0 0-4 0,0 7 0 0,0-7-8 15,0 0 12-15,0 0-4 0,0 0 1 0,0 0 0 16,0-7 0-16,0 4 0 0,0 3-9 0,4-6 8 16,-4 6-8-16,7-3 8 0,-7 3-8 0,3-7 0 0,-3 7 0 0,7 0 0 15,-7 0 0-15,14 0-11 16,-3 7 11-16,-1-7-12 0,-2 3 12 0,2 3-12 0,4-6 12 0,4 3-12 15,-4 4 12-15,-3-7-10 0,3 6 10 0,0-3-10 16,3-3 10-16,-10 0 0 16,11 0 0-16,-11 6 0 0,11-6 0 0,-8 3 0 0,-3-3 0 15,1 0 0-15,2 0 0 0,4 0 0 16,-10 0 0-16,-4 0 0 0,7 0 0 0,3-3 0 0,-3 3 0 0,0-6 8 16,-7 6-8-16,11-3 8 0,-7-3-8 0,6-4 8 15,-6 4-8-15,3-4 12 0,-4 1-4 0,8 0 0 16,-11-7 2-16,10 7 1 0,-10-10 0 0,4 0 0 15,3 3 0-15,-3-3 0 0,-1-3 0 0,4 1 0 16,-3-8-11-16,3 4 0 0,-7 3 0 0,3-3 8 16,4 6-8-16,-3 1 8 0,-4-4-8 0,3 9 8 15,4-3-8-15,-7 7 0 0,0 0-12 0,0-1 12 16,0 1-9-16,0 2 9 0,4-2 0 0,-4 9 0 0,0-3-8 0,0 3 8 16,0 0 0-16,0-6 0 0,0 6-9 0,0 0 9 15,0 0 0-15,7-3-9 0,-7 3 9 0,0 0 0 16,0 0 0-16,0 0 0 0,0-7 0 0,0 7 0 15,0 0 0-15,0 0-8 0,0 0 8 16,0 0 0-16,0 0 0 0,0 0 0 0,0 0 0 16,-7-3-9-16,7 3 9 0,-4 0 0 0,-3 0 0 15,4 0 0-15,3 0 0 0,-11-6 0 0,8 6 0 16,-8 0 0-16,4 0 0 0,0 0 0 16,0 0 0-16,-4 0 0 0,4-6 0 0,-3 2 0 0,-1 4 0 15,1 0 0-15,-5 0 8 0,5 0-8 0,-4-6 0 16,3 6 0-16,-3 0 0 0,-4 0 0 0,4 0 0 15,0 0 0-15,4 6 0 0,-1-6 0 0,0 10 0 0,4-10 0 0,-3 6 0 16,-1-3-9-16,4 4 9 0,7-7 0 0,-3 3 0 16,3-3 0-16,-4 6-8 0,4-6 8 0,0 0 0 15,0 0 0-15,0 0 0 0,0 0 0 0,0 9 0 16,0-9 0-16,0 0 0 0,0 0 0 0,-7 3 0 16,7-3 0-16,0 0 0 0,0 7 0 0,7 2 0 15,-7-9 0-15,0 10 0 0,0-1-8 0,0 7 8 16,0-7 0-16,0 0-8 0,-7 7 8 0,7-3 0 15,-3 2-9-15,-4 4 9 0,7 0 0 0,0 0-9 16,-4-4 9-16,4 4 0 0,0 0 0 0,-4-3 0 16,-3-1 0-16,7-2 0 0,0-4 0 0,0 1 0 15,0-1 0-15,0-9 0 0,0 0 0 0,0 0 0 16,0 0 0-16,0 0 0 0,0 0 8 0,0 0-8 16,0 0 9-16,0 0-9 0,0 0 12 0,0 0-12 15,0-9 8-15,7-1-8 0,-7 1 0 0,4-4 0 0,-4-2 0 16,0-1-16-16,4 4 4 0,3-10 0 0,-4 3-3 0,4 0 0 15,0-6 0-15,0 6 0 0,4 0-7 0,-1 4-2 16,-3 2 0-16,1 4 0 0,2 2 24 0,-10 7 0 16,4-3 0-16,-4 3 0 0,10 3 0 0,-6 7 0 15,3-4 0-15,-4 13 0 0,4-10 0 0,-7 10-11 16,4-3 3-16,-4 3 0 16,0-4 8-16,0 4 0 0,0 0 0 0,0 0 0 0,-4-4 0 0,-3-2 0 15,4 3 0-15,3-1 8 0,-7-2-8 0,3-4 0 16,-3 4 0-16,4-10 8 0,3-3 0 0,0 0 0 0,-4 9 0 0,4-9 0 15,0 0 3-15,0 0 1 0,0 0 0 16,0 0 0-16,0 0 8 0,0 0 3 16,0 0 0-16,0-9 0 0,0-1-23 0,0 1 0 0,0-7 0 15,4 4 0-15,-1-4 0 0,4 1 0 16,4-4 0-16,-8 9 0 0,4-5 0 0,-3 2 0 0,-1 4 0 16,5-1 0-16,-5 4 0 0,-3 6 0 0,7-9 0 0,-7 9 0 15,4 0 0-15,-4 0 0 0,3-10 0 0,-3 10 0 16,0 0 0-16,0 0 0 0,0 0 0 0,0 0 0 15,0 0-24-15,0 0-7 16,0 0-1-16,0 0 0 0,0 0 32 0,7 10-9 0,-7-1 9 0,0-3 0 16,0 4 0-16,0-1 0 0,0 0 0 0,0-9 0 15,0 4 0-15,0 8 0 0,-7-9 0 0,7-3 0 16,7 10 0-16,-7-1 0 0,0 1 0 0,0-10 0 0,-7 6 0 0,7 3 0 16,0 1 0-16,-3-1 0 0,-1 0 0 0,4 1 0 15,-7-1 0-15,7 4 0 0,0-4 0 0,0-6 0 16,0-3 0-16,0 0 0 0,7 10 0 15,-7-10 0-15,0 0 0 0,4 0 0 0,6 0 0 0,1-3 0 16,-8-4 0-16,8-2 0 0,-8-1 0 16,4 1 0-16,4 3 0 0,-11-7 0 0,4-2-15 15,6-1-1-15,-6 3 0 0,3-2 0 16,-7-4-24-16,3 3-4 0,4 4-2 0,-3-4 0 16,-4-3-121-16,3 10-24 0,4-7-5 0</inkml:trace>
  <inkml:trace contextRef="#ctx0" brushRef="#br1" timeOffset="165735.9">3729 11575 2516 0,'0'0'56'0,"0"0"11"0,0 0 2 0,0 0 1 0,0 0-56 0,0 0-14 0,0 0 0 0,0 0 0 15,0 0 0-15,0 0 0 0,0-6 0 0,0 6 0 16,0 0 0-16,0 0 9 0,0 0-9 0,0 0 8 0,-4-6 8 0,-10 6 0 15,7 0 1-15,4 0 0 0,-8 0 31 0,0 0 5 16,1 0 2-16,-4 0 0 0,0 0-9 0,-4 0-2 16,0 6 0-16,-3-6 0 0,0 0-28 0,-4 6-7 15,1-3-1-15,6-3 0 0,-7 0-8 0,-3 7 0 16,10-4 0-16,-3 3 0 0,7-3 0 0,-7-3 10 16,7 7-2-16,0-4-8 0,3-3 9 0,-3 9-9 15,4-9 0-15,2 0 9 0,8 0-9 0,-7 0 8 16,7 0-8-16,0 0 8 0,-7 0-8 0,4 0 0 15,3 0 0-15,0 0 8 0,-11 6-8 0,11-6 0 16,0 0 0-16,-3 3 0 0,-8 4 0 0,4 2 0 16,4 7 0-16,3-4 0 0,0-2-12 0,0 5 12 15,-7 11-10-15,7-8 10 0,7 1 0 0,-7 6-9 16,0-6 9-16,0 6 0 0,0-3 0 0,3 3 0 0,4 3 0 0,-7-2 0 16,0 2 0-16,0-3 0 0,4 9 0 0,-4-5 0 15,-4-1 0-15,4 6 0 0,0-6 0 0,-7 7 0 16,4-7 0-16,-4 7 0 0,-1-1 0 0,1-6 0 15,4 4 0-15,-8-4 0 0,8 0 0 0,-8 7 0 16,1-7 0-16,3 0 0 0,-1 7 0 0,-2-1 0 16,-1 1 0-16,-3-7 0 0,4 0 0 0,3-3 0 15,0 0 0-15,-4-3 0 0,4-6 0 0,3 3 0 16,1-10 0-16,-4 1 12 0,7-1-4 0,0-9 0 16,0 0 0-16,0 0 1 0,0 0 0 0,0 0 0 0,10 0-9 15,1 0 0-15,0 0 0 0,-4 0 0 16,10 0 0-16,-3 0 0 0,-3 6 0 0,7-6 0 0,3 0 0 0,0 0 0 15,4 0 0-15,-1 0 0 0,1 0-9 16,7 0 9-16,-8-6-12 0,5 6 12 0,2-3-16 16,1-3 4-16,0 6 1 0,3-10 0 15,-7 7 11-15,4-3-8 0,-7-10 8 0,3 7-8 16,-7-1-36-16,4-2-6 0,-4-4-2 0,0 0 0 16,-7 4-115-16,0-4-23 0,1-3-5 0</inkml:trace>
  <inkml:trace contextRef="#ctx0" brushRef="#br1" timeOffset="166011.17">3210 12328 2790 0,'0'0'61'0,"0"0"13"0,0 0 2 0,0 0 3 0,11 9-63 0,-1-9-16 0,5 10 0 16,-5-10 0-16,4 6 0 0,0-6 0 0,0 3 0 16,4-3 0-16,0 0 0 0,-1 6 0 0,1-6 0 0,3 0 0 31,-7 0-46-31,7-6-2 0,-10 6-1 0,7 0 0 0,-1 0-23 16,-3 0-5-16,-3 0-1 0,3 0 0 0,-3 0-55 0,3-3-11 0,0-3-3 0,0 6 0 15,4-10-35-15,-4 7-7 0,21-13-2 16,-14 7-415-16</inkml:trace>
  <inkml:trace contextRef="#ctx0" brushRef="#br1" timeOffset="166471.47">3919 12102 806 0,'0'0'72'0,"0"0"-58"0,0 0-14 0,0 0 0 0,-3 3 285 0,3 7 55 15,0-10 10-15,-7 9 2 0,3 0-272 0,-3 7-56 16,4-6-10-16,3 8-2 0,-11-2 3 0,8 3 1 15,-4-3 0-15,3-4 0 0,-3 4 12 0,0 3 2 16,0-1 1-16,3-2 0 0,-3 0-2 0,4 3 0 16,-1-7 0-16,-3 7 0 0,4-3 5 0,3 2 1 15,-7 1 0-15,7 3 0 0,-4-3-35 0,4-6 0 16,0 2 0-16,4 4 0 0,-4-3 0 0,7-4 0 16,-4 4 0-16,8-7 0 0,-8 1 10 0,8-4-10 0,-1-3 8 0,1-3-8 15,0 0 0-15,-1 0-11 0,-3-3 1 0,4-3 0 16,3 3 10-16,-4-7 8 0,-2-5-8 0,2 5 11 15,4 1-1-15,-3-7 0 0,-4 4 0 0,3-4 0 16,1 0 0-16,0-3 0 0,-8 10 0 0,4-10 0 16,4 3-10-16,-11-2 12 0,7 2-12 0,0 3 12 15,3-2-12-15,-10 5 0 0,4 1 0 0,0-1-11 16,3 1 11-16,-4 3 0 0,-3 6 0 0,0 0 0 16,0 0-19-16,0 0 2 0,0 0 0 0,7 6 0 15,-7-6 17-15,4 9 0 0,3 1 0 0,-7 6 0 0,0-4 0 16,0 4 11-16,0 3-2 0,0-4 0 15,0 4 7-15,0 0 2 0,0 0 0 0,0 0 0 16,0 6-18-16,0-7 10 0,0-2-10 0,0 3 8 0,7 0-8 16,0-10-16-16,-4 7 4 0,8-7 1 15,0 1-17-15,-8-4-3 0,8-3-1 0,-4 3 0 16,7-6-153-16,-4 0-31 0,-3 0-7 0</inkml:trace>
  <inkml:trace contextRef="#ctx0" brushRef="#br1" timeOffset="166962.17">4579 12303 2365 0,'0'0'104'0,"0"0"23"0,0 0-102 0,0 0-25 0,0-3 0 0,4-7 0 15,3-5 32-15,-7 5 2 0,3 1 0 0,-3-1 0 16,7-5-34-16,-7 2 0 0,0-3 0 0,0 1 0 16,0 5 0-16,0-2 0 0,0-4 0 0,-7 0 0 15,7 7 12-15,-3 0-4 0,3-4 0 0,-11-3-8 16,0 10 11-16,8 3-11 0,-8-3 10 0,-3 3-10 15,4 3 16-15,-4 3-4 0,-4 3 0 0,4 3 0 0,0 1 23 0,-7 6 4 16,-1-4 1-16,5 4 0 0,3-1-26 0,-4-2-5 16,0 6-1-16,8-4 0 0,-4 4 4 0,3-3 0 15,0 3 0-15,4-4 0 0,0 4-12 0,-3-6 0 16,10 2 0-16,-11 4 0 0,8 0 0 0,3-3 0 16,-7 3-10-16,7 6 10 0,-4-6 0 15,4-1 0-15,0 7 0 0,0-6 0 0,4 6 0 0,3-6 0 16,-4 0 0-16,8 0 10 0,-8-4-10 0,8-2-17 15,-1 3 4-15,1-7 1 16,0 0-39-16,6 1-7 0,-3-4-2 0,8-6 0 16,-8 0-12-16,7-6-2 0,4 6-1 0,-4-10 0 15,-4 1-78-15,5 0-16 0,-1-10-3 0,-4 9-1 0</inkml:trace>
  <inkml:trace contextRef="#ctx0" brushRef="#br1" timeOffset="167253.94">4875 11544 2095 0,'0'0'92'0,"0"0"20"0,0 0-89 0,-3 6-23 0,-1-3 0 0,4 13 0 15,-3-7 48-15,3 1 4 0,-7 6 2 0,3-4 0 16,4 10-40-16,-7 0-14 0,4 3 9 0,-1 10-9 0,4-7 28 0,-7 9 1 15,4-2 0-15,-5 9 0 16,5-7 4-16,-4 14 1 0,3 2 0 0,1-6 0 0,-8 6-18 16,4-9-4-16,0 3-1 0,0-3 0 15,4 0 0-15,-12-10 0 0,8 4 0 0,4-3 0 16,-8-7 2-16,4 6 1 0,0-9 0 0,7 1 0 0,-7-5-14 0,4-2 0 16,-4-3-9-16,7 0 9 15,0-7-144-15,0 0-22 0,0-9-5 0</inkml:trace>
  <inkml:trace contextRef="#ctx0" brushRef="#br1" timeOffset="167444.31">4985 12347 2919 0,'0'0'64'0,"0"9"14"0,0 1 2 0,0-1 2 0,-7 7-66 0,3-7-16 0,4 0 0 0,0 7 0 16,0-6 10-16,0 5-2 0,4-2 0 15,3-4 0-15,-7 1-22 0,3-4-5 16,-3-6-1-16,11 9 0 16,-1-9-173-16,-10 0-35 0,0 0-8 0,0 0 0 0</inkml:trace>
  <inkml:trace contextRef="#ctx0" brushRef="#br1" timeOffset="167626.81">5158 11901 1440 0,'0'0'64'0,"0"0"12"0,0 0-60 0,0 0-16 16,0 0 0-16,7 10 0 0,-7 2 324 0,0-2 61 15,3-1 13-15,1 1 2 0,3-1-319 0,-4 0-64 16,4 1-17-16,-3 9 0 16,3-10-77-16,0 7-21 0,-7 3-4 0,7 6-691 15,-7-7-139-15</inkml:trace>
  <inkml:trace contextRef="#ctx0" brushRef="#br1" timeOffset="168548.37">5203 12444 990 0,'0'0'44'0,"0"0"8"0,0 0-41 0,0 0-11 16,0 0 0-16,0 0 0 0,0 0 20 0,0 0 3 0,0 0 0 0,0 0 0 15,0 0 40-15,0 0 8 0,11-3 1 0,-11 3 1 16,0-6 53-16,0 6 10 0,0 0 3 0,0 0 0 15,11-7-43-15,-11 7-8 0,0 0-1 0,0-3-1 16,0-3-6-16,0 6-2 0,0 0 0 0,0-3 0 16,0-4 2-16,0 4 1 0,3-3 0 0,-3-3 0 15,0-1-39-15,0 4-8 0,0 3-2 0,4-3 0 16,-4-4 0-16,0 1 0 0,7-1 0 0,-7 1 0 16,0-7-32-16,3 7 0 0,4-1 0 0,-7 1 0 15,4-4-19 1,-1 1-10-16,1 9-3 0,-4-7 0 0,3 4 32 0,-3 6 0 0,0 0 0 0,4-3 0 15,-4 3 0-15,7-6 0 0,-7-4 0 0,0 10 0 16,0 0 0-16,0 0 0 0,0 0 0 0,0 0 0 16,0 0 20-16,0 0 9 0,4 0 3 0,-4 0 0 15,0 0-52-15,7-9-9 0,-7 9-3 0,0 0 0 16,0 0 32-16,0 0 0 0,0 0 0 0,0-10 0 0,0 10-16 0,0 0 4 16,0 0 0-16,0 0 0 0,0-6-7 0,0 6-1 15,0 0 0-15,0 0 0 16,0 0-16-16,0 0-3 0,0 0-1 0,0 0 0 15,14 0-25-15,-11 0-6 0,8 0-1 0,-4 6 0 16,7-6 0-16,-3 4 0 0,-8 2 0 0,8-6 0 0,-1 0 52 0,1 9 9 16,-4-9 3-16,4 7 0 0,-4-4 16 0,-4 3 3 15,-3-6 1-15,11 3 0 0,-11-3 44 0,3 0 8 0,-3 0 3 16,7 10 0-16,-7-10-5 0,7 0-1 16,0 0 0-16,4 0 0 0,0-4-33 15,-8-2-6-15,8 3-2 0,-1-3 0 0,-6 3 10 0,3-4 2 0,0-2 0 16,0 3 0-16,-4 2-32 0,5-5 0 15,-8 9 0-15,0-6 0 0,0-4 23 0,0 10 1 16,0-3 1-16,0 3 0 0,-11-6 12 0,4 6 3 16,0-9 0-16,3 5 0 0,-3-2-16 0,-3 0-2 0,-4 3-1 0,3 3 0 15,-3-7-21-15,3 7 8 0,1 0-8 0,-1 7 0 16,1-7 0-16,-1 9 0 0,-3-9 0 0,0 10 0 16,0-1 0-16,3 0 0 0,-7 1-10 0,4 5 10 15,4-5-9-15,3 6 9 0,-11-4 0 0,11 4-9 16,0 3 9-16,3-4 0 0,-3 4 0 0,4 0 0 15,3 0 0-15,0-4 0 0,0 4 0 0,0-3 0 16,0 3 0-16,0-7 0 0,3 4 0 0,-3 3 0 0,7-10 0 0,-7 7 0 16,4-7 0-16,-1 7 0 0,1-7 0 0,3 1 0 15,0-7 0-15,-7-3-8 0,4 6 8 0,3-3-12 16,0 4 12-16,-7-7-12 0,7 0 12 0,3-7 0 16,-3 4 0-16,4-3 0 15,0-4 8-15,-4 1 0 0,7 0 0 0,-11-7 0 0,8 3-8 0,-1-2 12 16,1-4-4-16,0 0 0 0,3 3-8 15,-4-6 0-15,-3-3 0 0,4-3 0 16,7-6 9-16,-11-1-9 0,3 1 12 0,4-4-12 0,4-6 0 0,-7 7 0 16,3-4-12-16,-4-6 3 0,1 9 9 0,3-3 0 15,-4-3 0-15,5 1 8 0,-5 5-8 0,1-6 0 16,-4 6 0-16,0 10 0 0,3-3 0 0,-10 12 0 16,0-3-9-16,0 0 9 0,4 10 0 0,-4-4 0 0,-4 6 0 15,4 1 0-15,0 0-14 0,0 9 2 16,0 0 0-16,-7-7 0 15,4 4-29-15,-4-3-6 0,3 6-1 0,-3-3 0 16,4-3-80-16,-1 6-16 0,4 0-3 0,-7-4-951 0</inkml:trace>
  <inkml:trace contextRef="#ctx0" brushRef="#br1" timeOffset="168953.29">5659 12259 345 0,'0'0'15'0,"0"0"4"16,0 0-19-16,10 6 0 0,-3-6 0 0,4 0 0 0,3 0 492 0,4 0 94 16,-8-9 19-16,8 9 4 0,-1-6-500 15,1-4-100-15,0 1-20 0,3-1-4 16,-4-9-34-16,1 10-7 0,0-7-2 0,-8 4 0 0,4-4 28 0,-3 0 6 15,0 4 0-15,-4-4 1 0,0 1 36 0,0 2 7 16,-4 4 2-16,-3-7 0 0,0 7 40 0,4-1 8 16,-8 1 2-16,4 2 0 0,-3 4-32 0,-4-3-7 15,7 6-1-15,-7-3 0 0,0 3-18 0,0 3-4 16,3-3-1-16,-7 9 0 0,-3-2 2 0,4 12 0 16,-4-4 0-16,3 4 0 15,-7 0-35-15,1 6-6 0,-1-3-2 0,1 3 0 0,-1 0 32 16,4 3 0-16,0-3 0 0,0 0 10 0,-1-3-10 0,8-3 0 0,4-3 0 0,-8 3 0 15,4 0 0-15,7 2 0 16,0-8 0-16,4 6 0 16,-1-3-20-16,8-7-7 0,-8 7-1 0,8-7 0 15,3 0-155-15,0-5-31 0,4 2-6 0,-4-6-2 0</inkml:trace>
  <inkml:trace contextRef="#ctx0" brushRef="#br1" timeOffset="169365.25">6272 12256 1440 0,'11'-16'128'0,"-11"16"-103"0,0-3-25 0,4-6 0 16,-4-1 244-16,0-2 43 0,0 2 9 0,-4 1 1 16,-3-1-225-16,0 7-44 0,3-3-10 0,-3-3-2 0,-10 9-16 0,10-4-16 15,-11 4 4-15,0 4 0 0,1 5 0 0,-1-3 1 16,-7 4 0-16,4 2 0 16,0 4 11-16,-4 3 0 0,8 0 0 0,-8 2 0 0,7 1 10 15,4-3 4-15,-3 6 1 0,6-6 0 16,0 0 3-16,1 6 1 0,3-6 0 0,0-3 0 0,7-1-19 0,0-2 8 15,0-4-8-15,7 1 0 16,-4-1 0-16,4-3-20 0,4 4 2 0,-4-10 1 16,4 0-20-16,3 0-4 0,0-10-1 0,7 4 0 15,-7-3 12-15,0-1 2 0,7 1 1 0,-7-4 0 0,8-2 17 0,-8-1 10 16,7 6-12-16,-7-8 12 0,0-1 0 0,0 3 11 16,4 4 0-16,-4-7 0 0,-3-3-1 0,-4 3 0 0,3 0 0 15,1 4 0-15,-8 5-2 0,1 1-8 0,3 6 12 16,-7 3-4-16,0 0 25 0,0 0 5 0,0 0 1 0,-4 12 0 15,1 4 10-15,-1 3 3 0,1-4 0 0,3 4 0 16,-4-3-26-16,4-4-5 0,0 7-1 0,0-3 0 16,0 3-12-16,0-4-8 0,0-2 8 0,0-4-8 31,0 7-90-31,4-7-22 0,-1-2-5 0,-3-7-1 16,4 3-68-16,-4-3-14 0,7 6-2 0,-7-6-653 0</inkml:trace>
  <inkml:trace contextRef="#ctx0" brushRef="#br1" timeOffset="169752.05">6424 12284 748 0,'0'0'33'0,"0"9"7"0,0 1-32 0,4-4-8 0,-4 3 0 0,0 1 0 16,0-1 412-16,0 1 81 0,3-1 16 0,4 1 3 0,-7-4-402 0,0 3-81 16,4-3-16-16,-4-6-3 0,0 4-10 0,0-4 0 15,0 0 0-15,0 0 0 16,0 0-8-16,0 0-8 0,0 0 0 0,0 0-1 0,0 0 17 0,0 0-12 15,0 0 12-15,0 0-10 0,0 0 33 0,3-4 6 16,-3-11 2-16,4 9 0 0,3-7 5 0,0-3 2 16,-4 7 0-16,4-10 0 0,4-6-23 0,3 6-5 15,-3-6-1-15,3-3 0 0,-4 3 3 0,1 3 0 16,3-10 0-16,-3 11 0 0,3-5-12 0,-4 8 0 16,-3 2 0-16,4-3 0 0,0 3 21 15,-1 4 3-15,1-4 0 0,-1 7 0 0,5-1-4 0,-1 4 0 16,-4 3 0-16,4-3 0 0,0 6-12 0,4 0-8 0,-7 0 8 15,3 6-8-15,3 3 0 0,1 1 0 16,-7 9 0-16,6-1-12 0,-3 4 12 0,4 0 0 16,-7 3 0-16,3 10 0 0,-7-7 0 0,0 7 0 0,0-7 8 15,0 6-8-15,0-5 0 0,-7-1 0 0,0-3 0 0,4 0-8 32,-1-6-25-32,-3 6-5 0,0-3-1 0,4-6 0 15,-1 9-61-15,1-13-12 0,3 4-2 0,-4 0-674 0,1-7-134 0</inkml:trace>
  <inkml:trace contextRef="#ctx0" brushRef="#br1" timeOffset="171401.45">8954 11293 2055 0,'0'0'91'0,"0"0"19"0,0 0-88 0,0 0-22 15,0 0 0-15,0 0 0 0,0-9 102 0,0 9 16 16,0-7 3-16,0 7 1 0,3-3-63 0,-3 3-13 16,0-6-2-16,0 6-1 0,0 0-28 0,0 0-6 0,0 0-1 15,0 0 0-15,0 0 3 0,0 0 0 0,7 6 0 0,0 10 0 16,-7-4-11-16,4 4 0 0,-1 3-10 0,1 0 10 16,-4 6 16-16,3 3 8 0,-3 0 3 0,0 13 0 15,0-3-14-15,0 6-2 0,0 0-1 0,-3-1 0 16,6 1 17-16,-6 3 3 0,-1-3 1 0,4 0 0 15,-3-6-22-15,3 6-9 0,0-7 8 0,0 7-8 16,0 0 0-16,3-6 0 0,1-4 8 0,3 1-8 16,-4-7 0-16,4-3 0 0,0 0 0 0,0-6-11 15,-3-6-34-15,0 2-7 0,-1-5-2 16,4 5 0 0,-7-5-36-16,4-1-7 0,-1-6-2 0,1 10 0 0,-4-10-8 15,0 6-1-15,0-9-1 0,0 10 0 0,0-10 45 16,0 0 8-16,0 0 3 0,0 0 0 15,0 0 1-15,10-10 0 0,1 1 0 0,3-7-703 0</inkml:trace>
  <inkml:trace contextRef="#ctx0" brushRef="#br1" timeOffset="171717.12">9317 11246 2480 0,'0'0'110'0,"0"0"22"0,0 0-105 0,0 0-27 15,0 0 0-15,0 0 0 0,0 0 44 0,0 0 4 0,10 3 1 0,-6 3 0 16,3-2-49-16,0 5 0 0,-3-3 0 0,3 10-9 16,-7-4 9-16,7-2 0 0,-4 6 0 0,1 2 0 15,-8 7 13-15,4-3 8 0,4 10 2 0,-1 2 0 16,-6 4-3-16,3 0-1 16,3 5 0-16,-3-5 0 0,0 12 21 0,0-6 4 0,-7 3 0 15,7-9 1-15,0 6-25 0,0-4-6 16,-3-2-1-16,3 0 0 0,3-4-13 0,-3 1 8 0,0-1-8 0,0-6 0 15,0 1 0-15,0-4 0 0,4 0 0 0,-1-3 0 16,-3-7 0-16,0 11-18 0,4-14 2 0,3 4 1 31,-4 3-63-31,1-10-13 0,-1 7-2 0,1-13-1 0,3 6-85 0,-3-3-17 0,-4 4-3 16,0-10-761-16</inkml:trace>
  <inkml:trace contextRef="#ctx0" brushRef="#br1" timeOffset="172193.84">10164 11676 345 0,'0'0'15'0,"0"0"4"16,0 0-19-16,0 0 0 0,0 0 0 0</inkml:trace>
  <inkml:trace contextRef="#ctx0" brushRef="#br1" timeOffset="172882.53">10195 11641 172 0,'0'0'8'0,"0"0"1"15,0 0-9-15,0 0 0 0,0 0 0 0,0 0 0 0,0 0 177 0,0 0 34 16,0 0 6-16,0 0 2 0,0-3-92 0,0 3-19 16,0 0-3-16,0-6-1 0,0 6-33 0,4-7-7 15,-4 7-2-15,0 0 0 0,3-3-14 0,1-3-2 16,-4 3-1-16,0 3 0 0,7-6-9 0,-7 6-3 15,0 0 0-15,0 0 0 0,0 0-3 0,0 0-1 0,0 0 0 0,0 0 0 16,0 0 8-16,0 0 2 0,0 0 0 0,0 0 0 16,0 0-7-16,0 0-2 0,3-3 0 0,-3 3 0 15,0 0-6-15,0 0-2 0,0 0 0 0,0 0 0 16,4 0-3-16,-4 0-1 0,0 0 0 0,0 0 0 16,11-7-9-16,-11 7-1 0,0 0-8 0,0 0 12 15,0 0-12-15,3-3 8 0,-3 3-8 0,0 0 0 16,0 0 0-16,0 0 0 0,0 0 0 0,0 0 0 0,0 0 32 0,0 0 0 15,0 0 0-15,0 0 0 0,0 0-20 0,0 0-3 16,0 0-1-16,0 0 0 0,0 0 13 0,0 0 3 16,0 0 0-16,0 0 0 0,7 0 12 0,-7 0 4 15,0 0 0-15,0 0 0 0,4-6-29 16,3 6-11-16,-4-3 8 0,-3 3-8 0,0 0 0 16,0 0 0-16,7-7 0 0,-7 7 0 15,0 0 0-15,0 0 0 0,0 0 0 0,0 0 0 0,0 0 0 0,0 0 0 16,0 0 0-16,0 0 0 0,0 0 0 0,0 0 0 15,0 0 0-15,0 0 0 0,0 0 0 0,0 0 0 16,0 0 0-16,0 0 0 0,0 0 12 0,0 0-4 16,0 0 0-16,0 0 0 0,0 0-8 0,0 0 0 15,0 0 0-15,0 0-11 0,0 0 3 0,0 0 0 0,0 0 0 0,0 0 0 16,0 0 8-16,0 0 0 16,0 0 0-16,0 0 0 0,0 0 0 0,0 0 0 0,0 0 0 0,0 0 0 15,0 0 0-15,0 0 0 0,0 0 0 0,0 0 0 16,0 0 0-16,0 0 0 0,0 0 8 0,0 0-8 15,0 0 0-15,0 0 0 0,0 0 0 0,0 0 0 16,0 0 0-16,0 0 0 0,0 0 0 0,0 0 0 16,0 0 0-16,0 0-15 0,0 0 3 0,0 0 0 31,0 0-16-31,0 0-4 0,0 0 0 0,0 0 0 0,0 0 20 0,0 0 3 0,0 0 1 16,0 0 0-16,0 0-4 0,0 0 0 0,0 0 0 0,0 0 0 31,0 0-99-31,0 0-20 0,0 0-4 0</inkml:trace>
  <inkml:trace contextRef="#ctx0" brushRef="#br1" timeOffset="174210.52">10245 11550 633 0,'0'0'56'15,"0"0"-44"-15,0 0-12 0,0 0 0 16,0 0 209-16,0 0 40 0,0 0 8 0,7-6 2 15,-4-3-143-15,4 9-29 0,-7 0-6 0,0 0-1 0,0 0-16 0,0 0-3 16,0 0-1-16,0 0 0 0,0 0 2 0,0 0 0 16,0 0 0-16,0 0 0 0,0 0-8 0,0 0-2 15,0 0 0-15,0 0 0 0,0 0-22 16,0 0-5-16,0 0-1 0,0 0 0 16,0 0 15-16,0 0 2 0,0 0 1 0,0 0 0 15,0 0-27-15,0 0-6 0,0 0-1 0,0 0 0 0,0 0-8 0,0 0 0 16,0 0 9-16,0 0-9 0,-7 0 11 0,7 0-3 15,0 0 0-15,0 0 0 0,-3 9 4 0,3-9 1 16,0 9 0-16,0-9 0 0,0 0 21 0,-4 7 4 16,4-7 1-16,0 0 0 0,-3 9-8 0,3-9-2 15,0 0 0-15,0 0 0 0,0 0-11 0,0 0-2 0,0 6-1 0,0-6 0 16,0 0-15-16,0 0 8 16,0 0-8-16,0 0 0 0,0 0 9 0,0 0-9 0,0 0 8 0,0 0-8 15,0 0 9-15,0 0-9 0,0 0 10 0,0 0-10 16,0 0 9-16,0 0-9 0,0 0 8 0,0 0-8 15,0 0 0-15,0 0 0 0,0 0 8 0,0 0-8 16,0 0 10-16,0 0 0 0,-4 3 0 0,4-3 0 16,0 0 3-16,0 0 1 0,0 0 0 0,0 0 0 15,-7 10 1-15,7-10 0 0,0 0 0 0,0 0 0 16,0 0-6-16,-3 6-1 0,3-6 0 0,0 0 0 16,-4 3-8-16,4-3 0 0,-3 10 0 0,3-10 0 15,-4 6 0-15,4 3 0 0,0-9 0 0,-4 3 0 16,1 10 0-16,-4-4 0 0,3 1 0 0,1-1 0 15,-1 1 0-15,1-1 0 0,-4 0 0 0,3 1 0 16,1 6 0-16,-4-4 0 0,3 4 0 0,1 3 0 16,-1-1-13-16,-3-2-5 0,3 3-1 0,-3 0 0 0,4-4 19 0,-1 4 16 15,1 0-4-15,3-3 0 0,0-7-3 0,0 10-1 16,0-3 0-16,0-7 0 0,0 0-8 0,3 1 0 16,1-4 0-16,-4-6 0 15,3 3 0-15,1 7 0 0,-4-10 0 0,0 0 0 0,0 0 0 0,7 6 0 16,-4-3 0-16,1 6 0 0,-4-9 0 0,11 0 0 15,-4 7 0-15,0-7 0 0,-7 0 0 0,7 3 0 16,3-3 0-16,-3 0 0 0,0 0 0 0,4 0 13 16,-4-3-3-16,4 3-1 0,-1 0-9 0,4-7 0 15,-3 7 0-15,0-3 0 0,-1-6 0 16,1 3 0-16,3-4 0 0,-4 1 0 0,-3-1 0 0,8 4 0 16,2-3 0-16,-3-1 0 0,-7-2 0 0,4 2 0 15,7-5 0-15,-1 5 0 0,-3 1 0 0,4-7 0 16,-4 7 0-16,4-7 0 0,-1 7 0 0,-3-4 0 15,-6 4 0-15,2-1 0 0,1-2 0 0,-1 2 0 0,-6 1 0 0,3 0 0 16,-4-1 0-16,4 1 0 0,-3-1 0 0,0-5 0 16,-8 5 8-16,8 1-8 15,3-4 12-15,-4-2-4 0,1 5-8 0,-1 1 0 0,-3 3-12 0,4-4 12 16,-1-6-8-16,-3 7 8 0,0 0 0 0,4-1 0 16,-1 1 0-16,-3 9 0 0,0-3-9 0,0 3 9 15,4-10 0-15,-4 10 0 0,0 0-8 0,-4-6 8 16,4 6 0-16,0 0 0 0,0 0-8 0,0 0 8 15,-7 0 0-15,7 0-12 0,-3 6 12 0,-1 4-10 16,-3-1 10-16,4 1-10 0,3 2 10 0,0-3-10 16,0 7-2-16,0 3-1 0,-4 0 0 0,8 6 0 15,3-6 13-15,-7 0 12 0,-4 2-3 0,1-2 0 16,6 0-9-16,-3 0 0 0,-7 0 0 0,0 6 0 16,3-6 0-16,4-1 8 0,0 4-8 0,-7-3 8 15,0 0-16-15,4 0-4 0,3 0-1 0,-4-1 0 0,4 4 21 0,-3-9 4 16,6 6 0-16,1-4 1 0,-1-5-23 0,-3 6-5 15,0-7-1-15,4 0 0 16,3-6-33-16,-7-3-7 0,0 0-2 0,0 0 0 16,0 0-16-16,0 0-3 0,0 0-1 0,0 0 0 15,0 0-92-15,0 0-18 0,0 0-4 0,0 0-519 16,-7-3-103-16</inkml:trace>
  <inkml:trace contextRef="#ctx0" brushRef="#br1" timeOffset="175109.97">11102 10964 518 0,'0'0'46'0,"0"0"-37"15,0 0-9-15,0 0 0 0,0 0 193 0,0 0 37 16,0 0 7-16,0 0 2 0,0 0-179 0,0 0-35 16,0 0-7-16,0 0-2 0,-7 9-6 0,3-2-2 15,1-4 0-15,3-3 0 0,0 0 38 0,-7 6 7 16,-4 3 2-16,8 1 0 0,3-1 13 0,-7 1 4 16,-8-1 0-16,5 0 0 0,3 7-29 0,-4 0-6 15,1-4-1-15,-4 4 0 0,-1 3-36 0,5 0 0 16,3-1 0-16,-4 7-8 0,-6 1 8 0,6-1 8 0,4-3-8 0,0 3 11 15,0-7-11-15,0 8 0 0,0-8-12 16,7 7 12-16,3-6 0 0,-3 0 0 0,0 0 0 16,4-3 12-16,6 2-12 0,-3-2 0 0,-3-3 0 15,3-4 0 1,0-3-28-16,0 4-7 0,-3-1-1 0,-4-9-1 16,0 0-51-16,7 6-11 0,3-2-1 0,-10-4-654 0</inkml:trace>
  <inkml:trace contextRef="#ctx0" brushRef="#br1" timeOffset="175344.94">11197 11356 1440 0,'0'0'128'0,"0"0"-103"15,0 6-25-15,-7 3 0 0,4-5 216 0,3-4 37 16,0 9 8-16,0-3 2 0,0-6-212 0,0 10-43 16,-4-4-8-16,8-3 0 15,3 3-107-15,-7-6-20 0,0 0-4 0,0 0-1 16,10 4-71-16,-10-4-14 0,0 0-3 0</inkml:trace>
  <inkml:trace contextRef="#ctx0" brushRef="#br1" timeOffset="175550.37">11250 11124 2466 0,'0'0'54'0,"0"0"11"0,0 0 3 0,0 0 1 0,0 0-55 0,0 0-14 0,0 0 0 0,0 0 0 15,0 0-133 1,0 0-30-16,0 0-5 0,0 0-758 0</inkml:trace>
  <inkml:trace contextRef="#ctx0" brushRef="#br1" timeOffset="175952.81">11314 11017 288 0,'-7'0'25'0,"7"0"-25"0,0 0 0 0,0 0 0 0,0 0 413 0,0 0 78 16,0 0 15-16,0 0 3 0,14 0-377 0,-7 0-76 0,-7 0-16 0,7 0-2 15,7 6-22-15,-4-2-5 0,-10-4-1 0,8 6 0 16,6-3 6-16,-4 6 2 16,1 7 0-16,-4-7 0 0,0 1-18 0,3-1 0 0,8 7 8 0,-7 0-8 15,-11-4 15-15,3 7-1 16,8-3 0-16,-4 2 0 0,0-2 9 0,0-3 1 16,-3 2 1-16,3 4 0 0,10 0-11 0,-6-3-2 0,-11 2-1 0,3-2 0 15,8-3-11-15,-8 2 0 0,-6 1 0 0,-1-3 8 16,4-4-8-16,-3 7 0 0,3-1 0 0,-7-2 0 15,-7-4-10-15,7 7 10 0,14-7-13 0,-11 1 5 16,-10-1-4-16,7 1 0 0,-4-4 0 0,8 3 0 16,-4-6-58-16,-7 4-12 0,0 2-2 15,3-9-599-15,7 10-119 0</inkml:trace>
  <inkml:trace contextRef="#ctx0" brushRef="#br1" timeOffset="176786.59">11836 11836 1915 0,'0'0'84'0,"-7"3"19"0,0-3-83 0,0 0-20 0,-1 6 0 0,1-6 0 16,0 0 43-16,7 0 4 0,0 0 1 0,0 0 0 15,0 0-48-15,0 0 0 0,0 0 0 0,0 0 0 16,0 0-8-16,11 9-2 0,0-9 0 0,3 4 0 16,3 2 18-16,1-6 4 0,7 0 1 0,-1 0 0 15,1 0 35-15,7 0 6 0,-4 0 2 0,7-6 0 16,1 2-13-16,2 4-3 0,-2 0 0 0,-5-6 0 16,5 6-29-16,-8-3-11 0,0 3 0 0,0-6 9 0,-3 6-17 15,-4 0-4-15,4-3-1 0,-4 3 0 16,-3 0-36-16,-1-7-7 0,1 7-2 15,-4-3 0-15,0-3-122 0,-3 6-24 0,-1-10-4 0</inkml:trace>
  <inkml:trace contextRef="#ctx0" brushRef="#br1" timeOffset="177505.01">12774 11578 345 0,'0'0'15'0,"0"0"4"0,0 0-19 0,0 0 0 15,0 0 0-15,0 0 0 0,0 0 332 0,0 0 64 16,0 0 12-16,0 0 2 0,0 0-325 0,0 0-65 16,0 0-12-16,0 0-8 0,-3 10 8 0,3-10-8 15,0 0 10-15,-4 6-10 0,1 4 53 0,3-10 5 16,-4 3 1-16,4 6 0 0,-4-3 16 0,4 4 3 16,0-10 1-16,0 9 0 0,4 1-18 0,0-1-3 15,-1 0-1-15,1 7 0 0,3 0-43 0,0 3-14 16,0-1 8-16,0 1-8 0,3 6 0 0,1-6 0 15,0 6 0-15,-4-3 0 0,3 3 0 0,1 0 0 16,-1-6 0-16,1 6 0 0,0-3 0 0,-4 3 0 16,3-6 0-16,1-3 0 0,-4 3 12 0,0-1-2 15,3-2 0-15,-3 3 0 0,4-3 17 0,-4-4 3 16,4-3 1-16,-1-2 0 0,1 2 1 0,-1-9 0 16,1 0 0-16,0 0 0 0,3 0 15 0,0-6 3 0,-4 3 1 0,5-7 0 15,-5 1-32-15,1-7-7 0,-1 7 0 0,1-10-1 16,-1 3-11-16,5-2 12 0,-1-8-12 0,0 8 12 15,0-7-12-15,4 3 12 0,-1-3-12 0,-3-1 12 16,4-2-12-16,-4 0 8 0,0 3-8 0,4-3 8 16,-8 3-8-16,4-4 0 0,-3 4 0 0,0 3 0 15,-1 0-14-15,1 0 2 0,-1-3 0 0,-3 10 0 16,1-4-61-16,-5 0-12 0,4 3-3 0,0 4 0 16,0-4-89-16,-3 7-19 0,-1-1-3 15,1 1-1-15</inkml:trace>
  <inkml:trace contextRef="#ctx0" brushRef="#br1" timeOffset="178443.12">13832 10757 1695 0,'0'0'37'0,"0"0"8"0,0 0 2 0,0 0 1 0,0 0-39 0,-7 0-9 0,0 0 0 0,7 0 0 16,-3 0 0-16,-4 6 0 0,0-6 0 0,0 3 0 15,0-3 0-15,3 7 0 0,1-4 0 0,3-3 0 16,-8 0 8-16,5 9-8 0,-4-3 12 0,0-3-4 16,0 4 8-16,0-4 2 0,0 6 0 0,0-2 0 15,-4 2 12-15,4 7 2 0,-4-7 1 0,4 4 0 16,-3 2 0-16,-1 4 0 0,1 0 0 0,-8-3 0 0,4 9-25 0,0-6-8 16,3 9 0-16,1-3 0 0,-1-6 8 0,4 9-8 15,3-9 12-15,1 6-12 0,3-6 11 0,0 6-11 16,0-7 10-16,3 8-10 15,4-8 10-15,0-2-10 0,1-3 10 0,2 2-10 0,1 4-10 0,3-3-8 16,-7-4-2-16,3 4 0 16,5-7-56-16,-5 1-11 0,4-4-2 0,0 3-453 0,0-5-90 15</inkml:trace>
  <inkml:trace contextRef="#ctx0" brushRef="#br1" timeOffset="178908.73">13889 11124 460 0,'0'0'20'0,"0"0"5"0,0 0-25 0,0 0 0 16,0 0 0-16,7 6 0 0,-7-6 360 0,7 3 66 15,-7-3 14-15,7 10 2 0,-7-10-354 0,7 6-70 16,-3 3-18-16,-1 1 0 0,-3-1-12 0,0 0-5 15,0 1-2-15,-3 6 0 0,3-7 19 0,-4 10 14 16,4-4-2-16,-3-2-1 0,-1 9-22 0,1-3-4 16,3 0-1-16,-4-1 0 0,0-2 16 0,1 3 0 15,-1 0 0-15,4 0 10 0,-3-4-10 0,-1 4 0 16,1-3 0-16,-1 3 0 0,1 2 0 0,-4 5-11 16,0-8 1-16,0 7 0 15,-4-9-15-15,0-3-3 0,1 2-1 0,-1-5 0 0,-3-1 29 0,4 1 0 0,-5-4 0 0,5-3 0 31,-4-3-156-31,0 0-24 0,-11-3-6 0,7-3-1 0</inkml:trace>
  <inkml:trace contextRef="#ctx0" brushRef="#br1" timeOffset="179103.22">13896 10945 2246 0,'0'0'200'0,"0"0"-160"0,0 0-32 0,0 0-8 16,0 0 116-16,0 0 21 0,0 0 5 0,7 0 1 15,4 0-172-15,-1 0-35 0,1 0-6 0,-1 0-2 16,1 0-150-16,-1 0-30 0</inkml:trace>
  <inkml:trace contextRef="#ctx0" brushRef="#br1" timeOffset="179555.09">14125 10650 748 0,'-14'0'33'0,"11"0"7"0,-1 0-32 0,4 0-8 0,-7 0 0 0,3 0 0 16,-3 0 256-16,0 0 48 0,7 0 11 0,0 10 1 16,0-10-251-16,-3 6-50 0,3-6-15 0,0 0 0 15,7 9 12-15,0 1-4 0,0-7-8 0,0 6 12 16,4-2 20-16,3 2 3 0,-4 0 1 0,1-2 0 15,3-4-6-15,-3 6-1 0,-4-3 0 0,0 4 0 16,3-1-29-16,1 7 0 0,-1-4 0 0,1 4 0 0,0 0 11 0,-4 3-11 16,-4-1 12-16,4 1-12 15,0 6 0-15,-3 4 0 0,-1-4 0 0,-3 3 0 0,0-3 0 0,0 3 0 16,0-9 0-16,-3 9 0 0,3-6 0 0,0 0 0 16,-4-3 8-16,1 3-8 0,-4-3 0 15,3-7 0-15,1 4 0 0,-4 0 0 0,0-4 0 16,0-2 0-16,-4-1 0 0,4 0 0 15,0 4-9-15,0-4-9 0,3-6-2 0,-6 7 0 16,-1-4-88-16,1-3-19 0,-1-3-3 0,0 0-678 16</inkml:trace>
  <inkml:trace contextRef="#ctx0" brushRef="#br1" timeOffset="180041.69">14464 10766 2419 0,'0'0'53'0,"0"0"11"0,0 0 3 0,0 0 1 0,0 0-55 0,0 0-13 0,0 0 0 0,0 0 0 16,0 0 24-16,0 0 3 0,0 0 0 0,0 0 0 16,0 0-27-16,0 0 0 0,0 0-12 0,7 7 12 0,0 2-13 0,-3 3 5 15,-1-2 8-15,1 12-13 0,-4 0 13 0,0 3 0 16,-4 13 0-16,1 2 0 0,-1 4 29 0,0 3 3 15,1 0 0-15,-4 7 0 0,3-1 3 0,-3 6 1 16,0-2 0-16,0 2 0 0,0 4-23 0,4 3-4 16,-8 3-1-16,4-6 0 0,3-1-8 0,-3-2 0 15,0-4 0-15,0-2 0 0,0-1 0 0,0 0 8 16,4 1-8-16,-4-7 8 0,7 3-8 0,-4-12 0 16,4-1 0-16,0-2 0 0,0-10 0 0,0-6 0 15,0-1 0-15,0 1 0 16,4-6-33-16,-1-4-9 0,-3-9-2 0,0 0 0 15,0 0-121-15,0 0-25 0,7-9-5 0,-3-7-765 0</inkml:trace>
  <inkml:trace contextRef="#ctx0" brushRef="#br1" timeOffset="180395.25">14923 10766 2149 0,'0'0'95'0,"0"0"20"0,-8 7-92 0,1-4-23 16,0 3 0-16,7-6 0 0,-3 3 20 0,-4 6 0 16,3-2 0-16,1 2 0 0,-1 1-12 0,4-1-8 15,0 0 10-15,0 1-10 0,0 5 32 16,0 4 0-16,0 0 0 0,-3 6 0 15,3 3 10-15,0 1 2 0,-4 11 1 0,1 7 0 16,-1-3-17-16,-3 10-3 0,-4-1-1 0,1 3 0 0,-1 10 7 0,-3 0 1 16,4 3 0-16,-5 3 0 0,-2-6-20 0,6 3-3 15,1-6-1-15,-1-1 0 0,0-2-8 0,1-3-9 16,3-4 9-16,0-9-13 0,0 3 13 0,3-3 0 16,1-4 9-16,-1-8-9 0,1 2 0 0,3-9 0 15,0-6 0-15,0 0 0 16,0-3-180-16,3-7-35 0,-3 0-7 0,0-9-2 0</inkml:trace>
  <inkml:trace contextRef="#ctx0" brushRef="#br1" timeOffset="182012.43">14972 12058 172 0,'0'0'16'0,"0"0"-16"0,0 0 0 0,0 0 0 15,0 0 229-15,0 0 43 0,0 0 9 0,0 0 2 16,0 0-92-16,-4-6-19 0,1 3-3 0,3 3-1 15,0-6-76-15,3-4-16 0,-3 4-4 0,4 3 0 16,-1-4-14-16,1-2-3 0,3 0-1 0,-3 6 0 16,-1-4-22-16,1-2-5 0,-1 3-1 0,1 2 0 15,-1-2-4-15,-3 6-1 0,4-3 0 0,-4 3 0 16,7-6-4-16,-7 6-1 0,0 0 0 0,0 0 0 16,3-3-4-16,-3 3 0 0,0 0-1 0,7 0 0 0,-7 0-19 0,7 0-4 15,4 0-1-15,0 3 0 16,-4 3 13-16,3-3 0 0,4 7 0 0,-3 2 0 15,3 1 0-15,-3-4 0 0,3 7 8 0,-4 3-8 16,4-4 0-16,-3 4 0 0,-4 0 0 0,4 0 0 16,-4-1 0-16,-4 8 0 0,-3-1 0 0,-3-7 0 0,3 11 0 0,-7-10-16 15,0 2 2-15,-4-2 0 0,0 0 14 0,-3 0 0 16,0 0 0-16,-3 0 0 0,-1-4 0 0,0 4 0 16,1 0 0-16,-1-10 0 0,0 7 16 0,1 0-4 15,3-7-1-15,-1 0 0 0,1-5-3 0,-3 2-8 16,6 3 12-16,1-2-4 0,-1-4-8 0,4-3 0 15,-4-3 0-15,4-4 0 0,0 7 0 0,7-6 0 16,0 6 12-16,0 0-4 0,0 0-8 0,0 0 0 0,4-3 0 0,6-3 0 16,-10 6 0-16,11 0 0 0,3 0 0 0,4 0 0 15,-1 6 16-15,1 3 2 0,3 1 0 0,0-1 0 16,0 0 12-16,4 7 2 0,0-6 1 0,3 8 0 16,4-2-33-16,-4-3 0 0,0-4 0 0,0 7 0 31,-3-7-68-31,-4 7-20 0,4-13-4 0</inkml:trace>
  <inkml:trace contextRef="#ctx0" brushRef="#br1" timeOffset="192750.4">30131 13971 172 0,'0'0'8'0,"0"0"1"0,0 0-9 0,0 0 0 16,0 0 0-16,0 0 0 0,0 0 144 0,0 0 26 15,0 0 6-15,0 0 0 0,0 0-94 0,0 0-19 16,-7 0-4-16,7 0-1 0,0 0-18 0,0 0-3 16,0 0-1-16,0 0 0 0,0 0-12 0,0 0-4 15,0 0 0-15,0 0 0 0,0 0-20 0,0 0 0 0,0 0 0 0,-4-9 0 16,4 9 0-16,0 0 0 0,0 0 0 0,0 0 0 15,0 0 40-15,0 0 3 0,0 0 1 0,0 0 0 16,0 0 16-16,0 0 3 0,-3-10 1 0,3 10 0 16,0 0 0-16,0 0 0 0,0 0 0 0,0 0 0 15,0 0-12-15,0 0-1 0,0 0-1 0,0 0 0 16,0 0-41-16,0 0-9 0,-4 0 0 0,4 0 0 16,-3-9 0-16,-1 9 0 0,4 0 0 0,0 0 0 15,-3-10 0-15,-5 10 14 0,5-6-2 0,-4 6-1 16,3 0 15-16,-3 0 3 0,0-3 1 0,0 3 0 15,4 0 7-15,-4 0 2 0,0 0 0 0,-4 0 0 16,4-6-15-16,0 6-4 0,0 0 0 0,0 0 0 16,7 0 10-16,-7 0 2 0,0 0 0 0,0 0 0 15,-4 0-32-15,4 0 0 0,0 0 0 0,0 0 0 16,-4 0 12-16,4 0-3 0,0 6-1 0,-3-6 0 16,3 0 4-16,-4 3 1 0,0-3 0 0,-3 0 0 0,4 0-4 0,-4 6-1 15,3-6 0-15,-3 4 0 0,-4 2 6 0,8-6 1 16,-4 0 0-16,3 6 0 0,4-3-15 0,-4-3 9 15,1 7-9-15,-1-4 8 0,1-3-8 0,-5 6 10 16,5-3-10-16,-1 3 10 0,1-3 6 0,-1 4 2 16,1-4 0-16,-1 3 0 0,0-3-18 0,1 4 0 15,-1 2 0-15,-3-3 0 0,3-3 10 0,-3 7-10 16,4-1 8-16,-4-3-8 0,0 4 10 0,3 6-10 16,-7-7 12-16,4 3-12 0,0-2 16 0,0 6-3 0,-4-7-1 0,4 7 0 15,0-4-12-15,0 4 0 0,-4-7 8 0,4 7-8 16,-3-3 16-16,3 2 0 15,6-5 0-15,-2-1 0 0,3 7 0 0,-4-4 0 0,-3-2 0 16,4 5 0-16,-1 1-16 0,0 3 11 0,-6-10-11 16,6 10 10-16,1 0-10 0,-5-3 0 15,5 9 0-15,-1-7 8 0,-3 1 0 0,7 0-8 0,-3 6 12 0,3-6-4 16,-4 0-8-16,4 0 10 0,3 6-10 0,-3-7 10 16,0 8-10-16,4-1 12 0,-1-7-12 0,4 1 12 15,-3 10-12-15,-1-11 0 0,1 7 0 0,3-6 8 16,0 6-8-16,-4-6 0 0,1 9 0 0,3-3 0 15,0-6 0-15,-4 0 0 0,4 3 9 0,0-3-9 16,-4-7 12-16,4 10-1 0,-3-3-1 0,-1-6 0 16,4 2 11-16,0 4 3 0,0-3 0 0,4-4 0 15,-4 4-24-15,0 3-18 0,3 0 3 0,1-4 1 0,0 4 22 0,-1 0 5 16,1 6 1-16,-1-6 0 0,1 0-14 0,-1 3 0 16,1-3 0-16,-1-1 0 0,4 1 0 0,-3 0 0 15,3 0 0-15,-4-4 0 0,1 4 0 0,3 0 0 16,-3-3 0-16,3-1 0 0,-4-2 0 15,4 3 11-15,-3-4-11 0,3 4 10 16,-4 0-10-16,8-4 0 0,-4 4 9 0,3-1-9 16,-2-2 0-16,2 3 8 0,1-7-8 0,-1 7 0 0,4-4 0 0,1 4 9 15,-5-3-9-15,4-4 0 0,0 7 11 0,-3 2-11 16,3-8 10-16,-3 6-10 0,3 2 12 0,3-8-3 16,-3 9-1-16,1-10 0 0,-1 7-8 0,-4-7 8 15,4 7-8-15,0-7 8 0,-3 7-8 0,3-4 0 16,-3-2 0-16,-1-1 8 0,1 7 2 0,0-7 0 0,-4 1 0 0,3-1 0 15,1 0-2-15,-1 1-8 0,1-1 12 0,-1 4-4 16,1-4 4-16,3 1 1 0,-3-1 0 0,3-6 0 16,-4 7-13-16,5-1 0 0,-1-3 0 0,-4 4 0 15,8-1 0-15,-4-3 0 0,0 4 0 0,0-7 0 16,0 3 10-16,0-3-10 0,1 4 10 0,-1-1-10 16,0-3 8-16,-4 3-8 0,4-3 0 0,-3 7 0 15,3-4 8-15,-3-3-8 0,-1-3 0 0,1 10 9 16,0-4-9-16,3-3 0 15,-4 3 9-15,1 1-9 0,3-4 8 0,-4-3-8 0,1 0 8 0,0 6-8 16,-1-3 0-16,1-3 8 0,-1 0-8 0,5 6 0 16,-5-6 8-16,1 0-8 0,3 0 8 0,0 4-8 15,-4-4 0-15,5 0 8 0,-5 0-8 0,4 6 0 16,0-6 0-16,-3 0 0 0,3 0 0 0,-3 0 8 16,-1 0-8-16,4 0 0 0,-3 0 0 0,0 0 0 0,-1 0 0 15,1 0 8-15,-1 0-8 0,1 0 0 0,-1 0 0 0,5 0 8 16,2-6-8-16,-3 6 0 0,4 0 0 0,-4 0 0 15,4 0 0-15,-4 0 8 0,3-4-8 0,-2 4 0 16,-1-6 0-16,3 6 0 0,1 0 0 0,0-3 0 16,-4-3 0-16,0 6 0 0,0-3 0 0,0-4 0 15,-3 7 0-15,3-6 0 0,0 3 0 0,-4 3 0 16,1-6 0-16,0 6 0 0,-4-4 8 0,0-2-8 16,3 3 8-16,-3-3-8 0,0 3 11 0,4-4-3 15,-4-2 0-15,0 0 0 0,4-1-8 0,-1 4-17 16,1-3 4-16,-1-1 1 0,5-9 12 0,-1 4 0 15,0 2 0-15,0-3 0 0,4-2 0 0,-1 2 13 16,4 3-2-16,-3-2-1 0,0-4-18 0,-4 9-4 16,0 1-1-16,0 0 0 0,-3-7 21 0,-1 7 4 15,1-7 0-15,-4 6 1 0,0 1-13 0,0-3 0 0,3-4 8 0,1 6-8 16,-4-5 0-16,4 5 9 0,-4-8-9 16,0 8 8-16,3-6-8 0,1-2 0 0,0-1 0 0,-4 3 8 15,3-3-8-15,1-6 0 0,-1 6 0 0,1-9 0 16,-1 9 0-16,1-6 0 0,0-3 0 0,-1 3 0 15,-3-3 13-15,4 3 1 0,-1 3 0 0,-2 0 0 16,-5-6-14-16,4 9 0 0,-3 0 0 0,3-6 0 16,-4 9-13-16,1-3 1 0,-4 1 0 0,0 2 0 15,3-3 12-15,-3 6 0 0,0-2 0 0,0-4 0 0,0 3 9 16,0 4-9-16,0-10 0 0,0 3 9 0,0 6-9 0,0-2 0 16,0-4 0-16,0-6 0 0,-3 6 8 15,3-6-8-15,0 3 12 0,0-3-4 16,0 0-8-16,-4-3-14 0,4-1 3 0,0 4 1 15,0 0 10-15,0 3-8 0,-3 0 8 0,-1 4-8 0,1-1 8 16,-1 0 0-16,-3 3 0 0,4-3 0 16,-5 4 0-16,1 5 0 0,0-9 0 0,0 10 0 0,0-10 12 0,0 10 2 15,0-1 0-15,-3-5 0 0,2 2-14 0,-2-2-15 16,-1-1 3-16,4 6 1 0,-3-2 11 0,-1-4 0 16,4 1 0-16,-4 2 0 0,4-3 0 0,-3 7-8 15,-1-7 8-15,-3 7 0 0,4-4 0 0,-1-2-8 16,0 5 8-16,1 1 0 0,-4-1 0 0,-4 1 17 0,4 3-2 15,-4-4-1-15,4 1-24 0,-3 0-5 0,2 2-1 16,1 4 0-16,0-6 16 0,4-1 0 0,-1 4 0 0,0-3 0 16,1-1 0-16,3 1 0 0,-4 3 0 0,4-4 0 15,-3 1 0-15,3 6 0 0,-1-4 0 0,1-2 0 16,0-1 16-16,0 4 0 0,-3 3 0 0,3-3 0 16,-4-4-26-16,1 10-6 0,-1-9 0 15,4 6-1-15,-4-3 17 0,1-4 0 0,-1 4 0 0,-3 3 0 16,0 3-18-16,0-7 3 15,0 7 1-15,3-3 0 0,-3-3 14 0,3 3 16 0,-6-3-3 0,6 6-1 16,1-3-12-16,-1-4 0 0,-3 7 0 0,3-3 0 16,4-3 0-16,0 0 0 0,-3 2 0 0,-1 4 0 15,0-6 0-15,-3 3 0 0,7-3 0 0,-7 3 0 16,0-4 0-16,0 7 0 0,3-3 0 0,-3-3 0 16,4 6 0-16,-4-3 0 0,3-3 0 0,-3 6 0 0,3-7 0 15,-3 4 0-15,4 3 0 0,-5 0 0 0,5-6 0 0,-1 6 0 16,-3-3 0-16,4-4 0 0,-1 7 0 0,0 0 0 15,1-3 0-15,-4-3 0 0,3 6 0 0,-3-3 0 16,3-3 0-16,4 6 0 0,-3-3 0 0,-1-4 0 16,-3 7 0-16,4 0 0 0,-1-3-9 0,0-3-2 15,1 6 0-15,-1-6 0 0,1 2 11 0,-1 4 16 16,0 0-4-16,-3 0-1 0,4 0-11 0,-4 0-16 16,-4-6 4-16,4 6 1 0,0 0 45 0,3 0 9 15,-6 6 1-15,6-6 1 16,-3 0-72-16,0 4-14 0,3 2-3 0,-3-6-1 15,0 6 36-15,0-3 9 0,3-3 0 0,-3 7 0 0,4-4 0 0,-5-3 0 16,5 6 0-16,3-3 0 0,-4 3 0 0,1-3 0 16,3-3 0-16,-4 7 0 0,4-7 0 0,0 3 0 15,-4-3 0-15,4 0 0 0,0 6 0 0,0-6 0 0,4 0 0 16,3 0 0-16,-7-6 0 0,7 6 0 0,-7 0 0 0,3-3 0 31,0-4-181-31,4-5-35 0,4-32-6 0,-4-16-2 0</inkml:trace>
  <inkml:trace contextRef="#ctx0" brushRef="#br1" timeOffset="199001.55">29348 13996 230 0,'0'0'20'0,"0"0"-20"0,10 0 0 0,4-6 0 15,-3 6 140-15,-4 0 23 16,4-10 5-16,-1 10 0 0,1 0-116 0,-1-3-24 15,-3 3-5-15,0-6-1 0,-7 6-3 0,11 0-1 0,-11 0 0 0,0 0 0 16,7-3 86-16,-7 3 16 0,0 0 4 0,0 0 1 16,7 0-34-16,0-6-7 0,0 6-2 0,0-3 0 15,-7 3-38-15,7-7-7 0,0 7-1 0,4 0-1 16,-11 0-23-16,0 0-4 0,0 0 0 0,7 0-8 16,0 0 38-16,-7 0 1 0,0 0 0 0,0 0 0 15,11 0 25-15,-11 0 4 0,0 0 2 0,7 7 0 16,-7-7-32-16,7 3-6 0,0-3-2 0,-7 0 0 15,10 0-30-15,-3 6 0 0,4-6 0 0,0 3 0 16,-4-3 0-16,0 0-16 0,0 6 3 0,3-3 1 16,-10-3 12-16,4 0 0 0,-4 0-10 0,10 0 10 0,-10 0 0 15,0 0 12-15,0 0-2 0,0 0 0 16,0 0 25-16,0 0 5 0,0 0 0 0,0 0 1 16,0 0 12-16,0 0 3 0,0 0 0 0,0 0 0 15,0 0-8-15,0 0 0 0,0 0-1 0,0 0 0 16,0 0-27-16,0 0-6 0,-10-3-1 0,3 3 0 15,0 0-5-15,-4 0 0 0,8-6-8 0,-8 6 12 0,4 0-12 0,0 0 0 16,-4 0 0-16,-3 0 0 16,0 0 0-16,-3 0 12 0,-5 0-3 0,1 6-1 0,-4-6 0 0,-3 0-8 15,0 3 12-15,-4-3-4 0,-3 0 8 0,3 7 0 16,-3-4 1-16,3-3 0 0,-3 0 15 0,3 0 2 16,4 6 1-16,-32-6 18 0,28 3-38 15,4-3-1-15,-4 7 0 0,1-7-6 0,-1 6-8 0,-3-3 11 0,-1-3-11 16,1 0 10-16,-4 6-10 0,4-3 8 0,-4-3-8 15,4 7 13-15,0-7-2 0,-1 3-1 0,1 3 0 16,3-6-10-16,-7 0 8 0,4 0-8 0,-7 0 8 16,-1 0 12-16,1 0 1 0,0 3 1 0,3-3 0 15,0 6-22-15,0-6 0 0,1 0 0 16,2 4-8-16,5 2 8 0,2-6 0 16,-2 0 0-16,2 6 0 0,-2-3 0 0,-1-3 0 0,0 0 0 15,-3 7 8-15,-4-4-8 0,0-3 0 0,0 6 0 0,-3-6 0 16,0 3 0-16,3 3 0 0,4-3 0 0,-4-3 0 15,4 7 0-15,-4-4 0 0,0 3 0 0,0-6 0 16,-3 3-9-16,3 4-3 0,0-7-1 0,-3 6 0 16,3-3 27-16,4-3 6 0,-4 0 0 0,0 6 1 15,7-3-21-15,-3-3 0 0,3 0 0 0,1 0 0 0,2 0 0 0,-2 7 0 16,2-4-10-16,-2-3 10 0,-5 0 0 0,5 6 0 16,-1-3 8-16,0-3-8 0,-10 6 11 0,3-6-11 15,4 0 12-15,-1 4-12 0,-2-4 0 0,2 6 0 16,1 0 0-16,0-3 0 0,0-3 0 0,-4 0 0 15,0 0 0-15,4 0 10 0,-1 0-10 0,1 0 0 16,-4 0 0-16,1 0 0 0,-1 0 8 0,0 0-8 16,0 0 0-16,4 0 8 0,0 0-8 0,-1 0 0 15,1 0 0-15,0 7 0 0,-4-4 0 0,4-3 0 16,-4 0 0-16,4 6 0 0,-8-3 0 16,4-3 8-16,1 6-8 0,2-6 8 0,-2 4-8 0,2-4 0 15,4 0 0-15,1 6-11 0,-1-6 22 0,4 3 4 16,0-3 1-16,-4 0 0 0,0 0-16 0,0 0-16 15,1 0 3-15,-5 0 1 0,1 0 12 0,3 6 0 16,0-6 0-16,-3 3 0 0,3-3 0 0,-3 7 0 16,3-7 0-16,1 0 0 0,2 0 0 0,1 9 0 0,-4-9 0 0,8 0 0 15,-4 6 0-15,-4-3 0 0,4-3 0 0,-4 0 0 16,0 0 0-16,0 7 0 0,4-7 0 0,0 3 0 16,0-3 0-16,-4 0 0 0,4 0 0 0,-1 0 0 15,1 0 0-15,4 0 10 0,-1 0-2 0,0 6 0 16,0-6-8-16,1 0 0 0,3 0 0 0,-4 3 0 15,4-3 0-15,-4 7 0 0,0-7 0 0,4 0-11 16,-3 0 11-16,2 3 0 0,1 3 0 0,0-6-8 16,0 0 8-16,3 0 0 0,-6 0 0 0,2 6 0 15,-2-6 0-15,2 3 0 0,1-3 0 0,4 7 0 16,-4-7 0-16,-1 3 0 0,5-3 0 0,-1 0 0 16,-3 6 0-16,3-3 0 0,1-3 0 0,-5 6 0 15,5-6 0-15,-1 4 0 0,-3-4 8 0,3 0-8 16,-3 6 0-16,0-3 0 0,-4-3 0 0,4 6-8 15,-4-6 8-15,-3 0 0 0,4 3 0 0,2 4 0 0,-2-7 0 0,-1 6 0 16,4-6 0-16,-4 3 0 0,4-3 0 0,0 0 8 16,0 6-8-16,-1-6 8 0,1 3-8 0,0-6 9 15,4 3-9-15,-5 3 10 0,5-3-10 0,-1 0 0 16,0 0 0-16,-3 0-11 0,0 0 11 0,0 0 0 16,3 0 0-16,-3 0 0 0,0 0 0 0,0 0 0 15,-4 0 0-15,11 0 0 0,-4-3 0 0,4 3 0 16,-3 0 0-16,2 0 0 0,15 0 0 0,-10 0 0 0,-8 0 0 0,4 0 0 15,4 0 0-15,-1 0 0 16,-3 0 0-16,3 0 8 0,-3 0-8 0,4 3 0 0,6-3 0 0,-7 0 0 16,-3 0 0-16,0 7 0 0,7-7 0 0,-3 0 0 15,-1 3 0-15,0-3 0 0,1 0 0 16,3 0 0-16,0 0 0 0,0 0 0 0,0 0 0 16,-4 0 0-16,8 0 0 0,-5 0 0 15,1 0 0-15,-3 0 8 0,3 0-8 0,0 0 0 0,0 0 0 0,0 0 0 16,-4 0 0-16,4 0 0 0,0 6 0 0,0-6 0 15,-4 3 0-15,1-3 0 0,10 0 0 0,-7 7 0 16,-4-7 0-16,0 0 0 0,4 3 0 0,0-3 0 16,0 6 0-16,0-6 0 0,-3 6 0 0,3-3 0 15,7-3 0-15,-7 0 0 0,-4 0 0 0,0 7 8 16,4-7-8-16,0 3 0 0,0-3 0 0,-3 0 0 16,-4 0 0-16,6 6 0 0,8-6 0 0,-7 0-8 0,-7 3 8 15,7-3 9-15,7 0-1 0,0 0-8 0,0 0 0 0,-7 0 0 16,0 0 0-16,7 0 0 0,0 0 0 0,0 0 0 15,0 0 0-15,0 0 0 0,0 0 0 0,0 0 0 16,0 0 8-16,0 0-8 0,0 0 0 0,0 0 10 16,0 0-10-16,0 0 8 15,0 0-8-15,0 0 8 0,7-3-8 0,4 3 8 0,-11 0-8 16,0 0 8-16,10-6-8 0,4-4 8 16,-3 10-8-16,0-9 0 0,-4 9 0 0,3-9 0 0,1 9 0 0,-1-7 0 15,1-2 0-15,0 6 0 0,3-4 0 0,-4-2 0 16,-6 0 0-16,6-1 0 0,-3 4 0 0,4-3 0 15,3-1 0-15,-7 1 0 0,0-1 0 0,-3 7 0 16,6-3 8-16,-3-3-8 0,-3-1 0 0,3 4 0 0,0-4 0 16,0 1 0-16,-3 6 0 0,3-3 0 0,-4-4 0 0,8 4 0 15,-4-3 0-15,0 5 0 0,-7 4 0 0,3-6 0 16,8-3 8-16,-4-1 0 0,-7 1 0 0,4 3 0 16,-4 6-8-16,3-4-11 0,1-2 3 0,-1-3 0 15,-3 6 8-15,0 3 14 0,0-7-3 0,0 7-1 16,0 0-10-16,0 0 0 0,0 0-10 0,0 0 10 15,0 0 0-15,0 0 0 0,0 0 0 0,0 0 10 16,0 0-21-16,-7 0-4 0,-7 0-1 16,7 7 0-16,7-7 0 0,-7 3 0 0,-4 3 0 0,4-3 0 15,0 3 16-15,-3 4 0 0,-1-4 0 0,4-3 0 16,-4 7 0-16,4-1 0 0,0-3 0 0,-3-2 0 16,-1 5 0-16,1 0 0 0,3-2 0 0,-1 2 0 15,-2 0 0-15,-1-2 0 0,-3 2 0 0,7 1 0 16,0-7 0-16,-3 3 0 0,-5 3 0 0,5 1 0 15,3-1 0-15,-4 1 16 0,1-4-3 0,-5 3-1 0,5-6-12 0,3 4 0 16,0 2 0-16,-4 0 0 0,-3 1 0 0,4-4 0 16,2 4 0-16,1-7 0 0,-7 9-13 0,7-9 1 15,7 7 0-15,-3-4 0 0,-4-3 12 0,3 3 16 16,4-6-3-16,0 0-1 0,7 4-12 0,-7-4 0 16,-7 9 0-16,7-9 0 0,11 6 0 0,-4 4 0 15,-7-10 0-15,7 6 0 0,0-3 0 0,3 6 0 16,5-2 8-16,-5-4-8 0,-3 6 0 0,7-2 0 15,11-4 8-15,-4 3-8 0,0 3 0 0,4-2 0 16,0-4 0-16,-1 6 0 0,1-3 17 0,-4-2 1 16,-3 5 0-16,3-3 0 0,7 4-28 0,-7-4-6 15,-3-3 0-15,0 3-1 0,10-3 17 0,-7 4 0 16,-3-4 8-16,-1 6-8 0,8-9 14 0,-7 7-3 0,-1-7-1 16,1 3 0-16,0-3-10 0,3 6 0 15,4-6 0-15,-4 0 0 0,-4 6 0 0,8-3 0 0,-4-3 0 0,4 0 8 16,-4 7-8-16,0-4 0 0,-3-3 0 0,0 6 0 15,-4-3 0-15,3-3 0 0,-3 6 0 0,-3-6 0 16,0 4 0-16,-1 2 0 0,-3-6-10 0,0 3 10 16,-7-3 0-16,0 0 0 0,0 0 0 0,0 0 10 15,4 6-10-15,-4-6 0 0,3 0 0 0,-3 0 0 16,0 0-24-16,0 0-6 0,0 0-2 0,0 0 0 16,0 0-52-16,-7 10-12 0,-3-10-1 0,-4 0-888 15,-1 0-178-15</inkml:trace>
  <inkml:trace contextRef="#ctx0" brushRef="#br1" timeOffset="202825.37">29584 13842 172 0,'0'0'16'0,"0"0"-16"0,0 0 0 0,0 0 0 16,0 0 184-16,0 0 35 0,0 0 6 0,0 0 2 15,0 0-99-15,0 0-20 16,0 0-4-16,7 0-1 0,-7 0-59 0,0 0-12 16,7-6-3-16,-7 6 0 0,0 0-1 0,0 0 0 0,0 0 0 15,0 0 0-15,0 0 7 0,0 0 1 16,0 0 0-16,0 0 0 0,0 0 17 0,0 0 4 0,0 0 1 0,0 0 0 16,0 0-3-16,0 0-1 0,0 0 0 0,0 0 0 15,0 0 2-15,0 0 0 0,0 0 0 0,0 0 0 16,0 0-26-16,0 0-5 0,0 0-1 0,0 0 0 15,0 0 4-15,0 0 0 0,7 0 0 0,-7 0 0 16,0 0-28-16,0 0 0 0,0 0-9 0,0 0 9 16,0 0 8-16,0 0 8 0,0 0 1 0,0 0 1 15,0 0 2-15,0 0 1 0,0 0 0 0,0 0 0 16,0 0 8-16,0 0 2 0,0 0 0 0,0 0 0 0,0 0-9 0,0 0-2 16,0 0 0-16,0 0 0 0,0 0-3 0,0 0-1 15,0 0 0-15,0 0 0 0,0 0 10 0,0 0 2 16,0 0 0-16,0 0 0 0,0 0-17 0,0 0-3 15,0 0-8-15,0 0 12 16,0 0-12-16,0 0 0 0,0 0 0 0,0 0 0 0,0 0 0 0,0 0 0 16,0 0-13-16,0 0 4 15,0 0 9-15,0 0 0 0,0 0 0 0,0 0 0 0,0 0 8 0,0 0 3 16,0 0 1-16,0 0 0 0,0 0-2 0,0 0 0 16,0 0 0-16,0 0 0 0,0 0 2 0,0 0 1 15,0 0 0-15,0 0 0 0,0 0-3 0,0 0-1 16,0 0 0-16,0 0 0 0,0 0-9 0,0 0 0 0,-3 0 0 0,3 0 0 15,-7 0 0-15,7 0 0 0,0 0 0 16,0 0 0-16,-8 0 0 0,8 0 0 0,0 0 0 0,0 0 0 16,0 0-8-16,0 0-4 0,0 0-1 0,0 0 0 15,0 0 13-15,0 0 0 0,0 0 0 0,0 0-9 16,0 0 9-16,0 0 9 0,0 0-1 0,0 0-8 16,0 0 0-16,0 0-14 0,0 0 1 0,0 0 0 15,0 0-2-15,0 0 0 0,0 0 0 0,0 0 0 16,0 0 6-16,0 0 1 0,0 0 0 0,0 0 0 31,0 0-29-31,0 0-6 0,0 0-1 0,0 0 0 16,0 0-20-16,0 0-5 0,0 0-1 0,0 0 0 15,0 0-150-15,0 0-31 0,0 0-5 0,-14-9-2 0</inkml:trace>
  <inkml:trace contextRef="#ctx0" brushRef="#br1" timeOffset="204806.23">29732 13918 403 0,'0'0'36'0,"0"0"-36"0,0 0 0 0,0 0 0 16,-3 6 116-16,3-6 17 0,0 0 3 0,0 0 1 15,0 0-37-15,0 0-8 0,0 0-2 0,0 0 0 0,0 0 24 0,0 0 5 16,0 0 1-16,0 0 0 0,-7 0-8 0,7 0-2 16,0 0 0-16,-8 0 0 0,5-6-20 0,3 6-4 15,0 0-1-15,-7 0 0 0,0 0-13 0,7 0-2 16,-4-3-1-16,4 3 0 0,-7-7-10 0,0 4-3 0,4-3 0 0,-1 6 0 15,1-9-6-15,-1 9-2 16,1-10 0-16,-1 4 0 0,-3-4-20 0,7 7-5 0,-7-3-1 0,0-3 0 16,3-1 15-16,-3 1 3 0,0-1 1 0,-3 1 0 15,3 0-19-15,0-1-4 0,-1-5-1 0,1 5 0 16,0 1 17-16,-3-1 3 0,-1-5 1 0,4 5 0 16,-3-5-19-16,-1 5-4 0,0-9-1 0,1 7 0 15,-4-4 6-15,0 0 0 0,-1-2 1 0,1-1 0 16,0 3-4-16,0 4-1 0,-7-7 0 0,7-3 0 15,-4 3-4-15,4 0 0 0,0 0-1 16,-4 4 0-16,1-4 1 0,-1 0 0 0,4 0 0 0,-4-6 0 16,4 0-12-16,-3 6 0 0,-1-9-10 0,0 9 10 15,1-6 0-15,3 0 0 0,-4-3 0 0,0 0 0 16,1 2 0-16,-1-2 0 0,0 3 0 0,4 0 0 16,-3 3 0-16,3-3 0 0,-4 0 0 0,0 6 0 15,1-6 10-15,-1 6-10 0,0-9 8 0,1 9-8 0,-8-6 0 0,4-3 8 16,0 9-8-16,3-6 7 0,-3 0-7 0,0 6 0 15,3-9 0-15,-3 9 0 0,0-6 0 0,-4 0 0 16,4 6-10-16,0-9 10 0,0 9 0 0,-1-6 0 16,5 6 0-16,-4 0-8 0,3 1 8 0,0-4 0 15,-3 3 0-15,3 0 0 0,-3 0 0 0,4 3 0 16,-5-2 0-16,5-1 0 0,-4 0 0 0,3 0 0 16,-3-6 0-16,0 6 0 0,0 4 0 0,3-10 0 15,0 6 10-15,4 0-2 0,-3 0-8 0,-1 0 0 16,0 0 0-16,4-3 0 0,0 4 0 0,0-1 0 15,-4 0 0-15,4 0 0 0,0 0 0 0,0-3 0 16,0 10 0-16,0-4 0 0,0-3 0 0,-1 10 0 16,5-7 0-16,-4 4 0 0,0-4 0 0,0 0 0 15,-1 4 0-15,5-4 0 0,-1 1 0 0,-3 2 0 0,4-3 0 16,-8 7 0-16,7-10 0 0,-3 3 0 0,-3-2 0 0,3 5 0 16,-1-3 0-16,-2 1 0 0,3-4 0 0,-4 0 0 15,0 3 0-15,4-2 0 0,-3 8 0 0,-1-6 0 16,4 4 0-16,0 3 0 0,-4-7 0 0,0 3 0 15,4-2 0-15,-3 8 0 0,6-5 0 0,-3-4 0 16,0 7 0-16,0-1 0 0,0 1 0 0,0 0 0 16,3-1 0-16,-3 4 0 0,3-4 0 0,1 1 0 15,-1 0 0-15,4 2 0 0,-3-2 0 0,-1 0 0 16,0 5 0-16,4-2 0 0,0-3 0 0,-3-1 0 16,3 4 0-16,0-3 0 0,-4-1 0 0,4 7 0 0,3-3 0 15,-3-4 0-15,4 1 0 0,-1 3 0 0,-3-4 0 16,4 7 0-16,-4-3 0 0,3-4 0 15,1 7 0-15,-4-3 0 0,-1-3 0 0,1 9 0 0,4-10 0 16,-4 4 0-16,0 3 0 0,0-3 0 16,3 2 0-16,-3-2 0 0,-3 3 0 0,2-3 0 15,1 3 0-15,-3-4 0 0,6-2 0 0,-3 3 0 0,4 3 0 0,-4-4 0 16,0 7 0-16,7 0 0 0,-7-9 0 0,7 9 0 16,-4 0 0-16,4 0 0 0,-7-10 0 0,0 10 0 15,0-3 0-15,7 3 0 0,0 0 0 0,0 0 0 16,0 0 0-16,0 0 0 0,-7-6 0 0,7 6-8 15,0 0 8-15,0 0-10 0,0 0 10 0,-4 9 0 16,1 1 10-16,3-4-2 0,-4 4-8 0,4-1 0 0,0 0 0 0,0 1 0 16,0-4 0-16,-3 3 0 15,-1 1 0-15,1-1 0 0,3 1-10 0,-4 8 2 0,1-8 0 0,-1 6 0 16,1-1 8-16,-1-2 0 0,0 2 8 0,1 4-8 16,-1-3 0-16,1 3 0 0,3 0 0 0,-4-1-8 15,4 1 8-15,0 0 0 16,0 6 8-16,0-6-8 0,4-3 0 0,-4 2 0 15,0 1 0-15,0-3-8 0,3-4 8 0,1 4 0 0,-4 3 0 16,3-10-8-16,1 7 8 0,0-7 8 0,-1 1-8 0,1-1 11 16,3 1-11-16,-7-10 0 0,0 6 0 0,0-6-11 15,0 0 11-15,0 0 12 0,0 0-2 0,0 0-1 16,0 0-6-16,10 0-3 0,-10 0 0 0,7-6 0 16,4 3 0-16,-4-4 0 0,-4-2 0 0,5-1 0 15,-1-5 0-15,-4 2 0 0,4-2 0 0,-3-4 0 0,3 3 0 0,-4 4 0 16,1-14-10-16,-1 8 10 0,-3 2 0 0,4-3 0 15,-4 0 0-15,-4 4 0 0,4 2 0 0,-3-3 0 16,-1-2 0-16,4 8 0 0,-3-5 0 0,-1 5 0 16,4 1 0-16,-7-1 8 0,7 1-6 15,0-1-2-15,-3 1 0 0,3 3 0 0,-4-4 0 0,4 1 0 16,-3 0 0-16,3 2 0 0,0-2 0 0,0 6 0 16,-4-4-10-16,1-2 10 0,-1 6 0 0,0-3 0 15,4-4 0-15,-3 10 8 0,-1-6-8 0,-3-3 0 16,4 5-8-16,-1-2 8 0,4 6 0 0,0 0 0 15,0-3 0-15,0 3 0 0,0 0 0 0,0 0 0 16,-3-6 0-16,3 6-8 0,0-10 8 0,0 10 0 16,0 0 8-16,0 0-8 0,0 0 0 0,7-9 0 15,-7 9 0-15,7-6 0 0,0 3 0 0,4-4 0 16,-11 7 0-16,7 0 0 0,-7 0 0 0,10-3 0 16,4 3 0-16,-3-6-12 0,-1 6 12 0,1-3 0 0,0-4 0 0,-1 7 0 15,-3 0 0-15,7 0 0 0,-3 0 0 0,3 0 8 16,0 0-8-16,-3 0 0 0,3-3 0 0,3-3 0 15,1 6 0-15,0 0 8 0,-1 0-8 0,1-3 6 16,3-3-6-16,4 6 0 0,0 0 0 0,-1-7 0 16,-3 7 0-16,4-3 0 0,-7 3 0 0,3 0 0 15,0 0 0-15,-3 0 0 0,-1 0 0 0,-2 0 0 16,-1 0 0-16,-4 0 0 0,1 0 0 0,-1 0 0 16,1 0 0-16,-4 0 0 0,-7 0 0 0,0 0 0 15,0 0 0-15,0 0 0 0,0 0 0 0,0 0 0 16,0 0 0-16,0 0 0 0,0 0 0 0,0 0 0 31,0 0-24-31,4-6-5 0,-4-3-1 0,-4 9 0 0,-7 0-158 0,-3-4-31 0,-3 4-6 0</inkml:trace>
  <inkml:trace contextRef="#ctx0" brushRef="#br1" timeOffset="-203743.4">29732 13968 1753 0,'0'0'77'0,"0"0"17"0,0 0-75 0,0 0-19 16,0 0 0-16,0-6 0 0,0 6 18 0,-3-10 0 15,3 1 0-15,0 3 0 16,0-4-18-16,0 7 0 0,0-6-13 0,3-1 5 16,-3 10 22-16,0-9 5 0,-3 3 1 0,3 6 0 15,0 0 18-15,0 0 4 0,-4-10 1 0,4 10 0 0,0 0-27 0,0 0-4 16,-7 0-2-16,-4 0 0 0,4 3 10 0,0 4 1 16,0-7 1-16,0 6 0 0,0-3 43 0,0 3 9 15,0-3 2-15,0-3 0 0,3 10-14 0,-3-4-2 16,0-3-1-16,0 3 0 0,4-6-39 0,-4 10-8 15,3-10-2-15,4 0 0 0,-3 9-20 0,3-9-4 0,0 0-1 0,0 0 0 16,-4 10 15-16,4-10 0 0,0 0 0 0,0 0 10 16,0 6-20-16,0-6-4 0,0 0-1 0,0 0 0 15,0 0 7-15,4 9 8 0,-4-9-13 0,0 0 5 16,0 0 8-16,0 0 8 0,7 3-8 0,-7-3 11 16,0 0-11-16,0 0-11 0,0 0 3 0,0 0-1122 15</inkml:trace>
  <inkml:trace contextRef="#ctx0" brushRef="#br1" timeOffset="-183536.7">2096 13927 864 0,'0'0'76'0,"0"0"-60"0,-4 0-16 0,-7 0 0 15,8 0 168-15,3 0 32 0,0 0 5 0,-11-3 2 32,4 3-207-32,4-6-29 0,3 6-12 0,-11 0-3 15,8-3 15-15,3 3 2 0,-7-7 1 0,7 7 0 0,0 0 16 0,0 0 10 16,0-3-12-16,7-3 12 0,-7-3 19 0,0 9 10 0,3-7 3 15,8 4 0-15,-8-3 60 0,4 3 13 16,4-4 3-16,-8 4 0 0,1-3-22 0,-4 6-4 0,0 0-1 0,0 0 0 16,0 0-27-16,7 0-6 0,4-3 0 0,-11 3-1 15,0 0-28-15,0 0-6 0,0 0-1 0,0 0 0 16,0 0 4-16,0 0 0 0,0 0 0 0,0 0 0 16,0 0 6-16,0 0 2 0,0-6 0 0,0 2 0 15,0 4-13-15,0-6-3 0,3-3 0 0,-3 9 0 0,0-6-8 16,0 6 8-16,0-4-8 0,0 4 8 15,0 0 0-15,0 0-8 0,0 0 12 0,0 0-4 0,0 0-8 0,0 0 8 16,0 0-8-16,0 0 8 0,0 0 8 0,0 4 2 16,0-4 0-16,0 15 0 15,0-5 3-15,0-1 1 0,0-9 0 0,0 9 0 0,0-2-1 0,0 2 0 16,0-6 0-16,-3 10 0 0,3-4-5 0,0 1-2 16,0-1 0-16,0 0 0 0,0 1-14 0,-7-1 0 15,7 10 0-15,0-3 0 0,-4 3 0 16,4-1 0-16,-7 7 0 0,7 1 0 0,-4-5 0 0,1 5 0 15,-4-1 0-15,7-3 0 0,-4 9 0 0,4-12 0 16,0 9 0-16,-7-9 9 0,7-3-9 0,0 2 0 16,0 1 9-16,0-3-9 0,0-4 24 0,-3 4 1 15,3-7 0-15,0 1 0 0,0-1-25 0,0-9 0 16,0 7 0-16,0-7 0 0,0 0 12 0,0 0-4 0,0 0 0 0,0 0 0 16,0 0 0-16,0 0 0 0,0 0 0 0,0 0 0 15,0 0 7-15,0 0 1 0,0 0 0 0,0 0 0 16,3-7-16-16,4-2 0 0,-3 6 0 0,6-4 0 15,-10-2 0-15,11 9 0 0,-7-9 8 0,6 2-8 16,-10 7 0-16,0 0 0 0,4-3 0 0,6 3-10 16,-3 0 10-16,7 0 0 0,-10 0 0 0,6 0 0 15,1-6 0-15,0 6 0 0,3 0 0 0,0-3 0 16,4 3 0-16,-4 0 0 0,-4 0 0 16,8-6 0-16,3 6 0 0,0-4 0 0,-14 4 0 0,11 0 0 15,-4 0 0-15,0 0 0 0,0 0 0 0,4 0 0 16,-8 4 0-16,-3-4 0 0,4 0 0 0,0 6 0 15,-8-3 0-15,8 3 0 0,-4-6 0 0,-4 10 0 16,-3-10 0-16,0 0 0 0,0 0 0 0,11 6 0 16,-11-6 0-16,0 0 0 0,0 0 0 0,0 0 0 0,0 0 0 0,0 0 0 15,0 0 0-15,0 0 0 16,0 0 29-16,3-6 2 0,5-4 0 0,-5 4 0 0,4-3-20 0,-7-1-11 16,4-9 12-16,-1 10-12 0,-3-7 12 0,0-3-12 15,0 1 12-15,0-1-12 0,0-6 9 0,0 6-9 16,0-6 0-16,0 6 9 0,0-6-9 0,0 6 0 15,-3-9 0-15,3 9 0 0,-4-6 0 0,4 6 0 16,-7 0 0-16,7-6 0 0,-3 10 0 0,3 2 0 16,0-3 0-16,0-2 0 0,0 8 0 0,0-6 0 15,0 13 0-15,0-6 0 0,0 3 0 0,0-4 0 16,0 10-9-16,0 0 9 0,0 0 0 0,0 0-12 0,0 0 12 0,0 0-10 16,0 0 10-16,-11-3 0 15,11 3-9-15,0 0 9 0,-4-6 0 0,4 6-9 16,-7 0 9-16,7 0 0 0,-3 6 0 0,3-6 0 15,0 0 8-15,-11 3-8 0,11-3 0 0,0 10 0 0,-7-4-8 0,4-3 8 16,-1 6-11-16,-3-2 11 0,4-4-10 0,-8 3 10 16,7 4 0-16,-3-1-9 0,-3 0 9 0,6-2 0 15,-3-4 0-15,0 3 0 0,-10-3 0 0,2 3 0 16,1-2 0-16,0 2 0 0,4 0 12 0,-12-3-4 16,8-3-8-16,0 0 12 0,-3 0-4 0,2 0 0 15,1 0-8-15,0 7-8 0,4-14 8 0,-1 7-12 16,-3 0 12-16,0 0 0 0,3 0 0 0,1 0 0 15,-1 0 0-15,1 0 0 0,-1 0 0 0,7 0 0 0,-6 0 0 16,6 0 0-16,-3 0 12 0,7 0-4 0,0 0-8 0,0 0-12 16,0 0 4-16,0 0 0 15,0 0 8-15,0 0 0 0,0 0 0 0,0 0 0 16,0 0-23-16,7-3-9 16,-3-3-1-16,3-4-1 0,0 4 34 0,0-3 0 0,4-1 0 0,-4 7 0 0,3-3 0 15,-3-3 0-15,4-1 0 0,-4 10 0 16,0-6 0-16,4 3-8 0,-8-4 8 0,-3 7 0 0,11 0 0 0,-1 0 0 15,-6-3 0-15,-4 3 0 0,0 0 0 0,0 0-12 16,10 0 3-16,-10 0 0 0,0 0 1 0,4 3 0 16,3 7 0-16,-7 6 0 0,0-7 0 0,0 0 0 15,0 7 0-15,0-7 0 0,-7 10 8 0,3-3 0 16,1-4 0-16,-4 7 0 0,3 6 0 0,-3-6 0 0,-3 6 0 16,6-6 0-16,-7 6 8 0,1 0-8 0,3-3 8 0,-4 3-8 15,4 0 0-15,4-6 0 0,-8 0 0 0,8-3 0 16,-4-4 0-16,3-2 0 0,4 5 0 0,0-5 0 15,0-10 0-15,0 0 12 0,0 0-4 0,0 0 0 16,0 0-8-16,0 0 0 0,0 0 0 0,0 0 0 16,4-10-9-16,6 7 9 0,-6-9-10 0,3 2 10 15,3 1 0-15,-6-1 0 0,6-8 0 0,1-1 0 16,0 3-13-16,-4-3 0 0,3 4 0 0,8 2 0 16,-11-3 13-16,0 7 0 0,4-10 0 0,-4 10-9 15,3-1 9-15,1 1 0 0,-1 3 0 0,1-4 0 16,3 1 0-16,-10 3 0 0,6 2 0 0,-3-2 0 15,0 6 0-15,0-3 0 0,-7 3 0 0,0 0 0 16,0 0 0-16,0 0 0 0,0 0 0 0,0 0 0 16,-7 9 0-16,4 1-8 0,-1-1 8 0,-6 10 0 15,-1-10 0-15,0 10 0 0,1 3 0 0,3-3 0 16,-4 0 0-16,1 0 0 0,-1-4 0 0,8-2 0 0,-8 3 0 0,11 2 0 16,-7-11 0-16,3 2 8 0,4-6-8 0,0-3 0 15,0 0 0-15,0 0 8 0,0 0-8 0,0 0 9 16,0 0-9-16,0 0 10 0,0 0-10 0,4-3-16 15,3-3 4-15,4-4 1 0,-4 1 11 0,0-7 0 16,7 4-9-16,-4-4 9 0,4-3 0 0,1 4 0 16,2-4 0-16,-3 0 0 0,0 0 0 15,1 0 8-15,-5 1 2 0,4 2 0 0,4 0-10 16,-4 4 0-16,-3-4 0 0,-1 7 0 0,-3-1 0 16,4 4 0-16,-4 3 0 0,3-4 0 0,-10 7 0 0,0 0 10 15,0 0-1-15,0 0 0 0,0 0-9 0,4 10 0 16,-1-1 0-16,-3 7-11 0,0-7 11 0,-3 7-10 15,3-7 10-15,-11 1-10 0,8 9 10 0,-8-4 0 0,1-5 0 16,-1 9 0-16,0-4 0 0,4-2 0 0,-3-4 0 0,-1 7 0 16,1 0 0-16,6-7 0 15,-6 4 0-15,10-7 0 0,0-6 0 0,0 0 9 0,0 0 0 0,0 0 0 16,0 0-9-16,0 0 0 0,0 0 0 0,0 0 0 16,0 0 0-16,0 0 0 0,3-6 0 0,4 6 0 15,0-10 0-15,0 1 0 0,4-1 0 0,-8 1 0 16,4 3 0-16,-3-4 0 0,-1 1 0 0,5-4 0 15,-8-2 0-15,3-1 0 0,4 6 0 0,-3-2 0 16,-1-4 0-16,4 7 0 0,4-7 0 0,-11 7 8 16,3-1-8-16,4 7-11 0,-3-3 3 0,-4 6 0 15,0 0 8-15,0 0 0 0,0 0 0 0,0 0 0 16,0 0 0-16,0 0 0 0,0 9 0 0,-4 1 0 16,-3 5 0-16,4 4 0 0,-4-3 0 0,-4 3 0 15,4-7 0-15,-3 13 0 0,2-6 0 0,5 6 0 16,-11-6 0-16,3-3 9 0,1 3-1 0,6-1-8 0,-6 1 10 15,3-3-10-15,3-7 8 0,4 7-8 0,-4-7 0 0,-3-5 0 16,7-4 0-16,0 0 0 16,0 0-91-16,0 0-13 0,0 0-4 0,0 0 0 15,0 0-92-15,0 0-18 0,0 0-4 0,0 0-1 0</inkml:trace>
  <inkml:trace contextRef="#ctx0" brushRef="#br1" timeOffset="-182694.88">3524 13686 633 0,'0'0'56'0,"0"0"-44"0,0 0-12 0,-3-3 0 16,3 3 328-16,0-7 63 0,0 7 13 0,0-3 2 15,0-3-321-15,0 6-64 0,0-3-13 0,0-4-8 16,0-2 8-16,0 0-8 0,0 2 0 0,0-2 0 15,3 0 19-15,-3-1-3 0,7 1 0 0,-7-1 0 16,0 1 17-16,0 0 3 0,0-7 1 0,-7 6 0 16,7 1 22-16,-3 3 4 0,3-4 1 0,-7 1 0 15,-4 0-10-15,8 5-2 0,-1-2 0 0,-7-3 0 0,1 9-19 0,-1-7-4 16,1 4-1-16,-4 3 0 0,-1 0-12 0,1 0-4 16,4 3 0-16,-4 4 0 15,-7-1-12-15,6 3 0 0,-6 1-9 0,7 2 9 16,-7 4-12-16,7 9 12 0,-7-3-13 0,0 3 5 0,6 3 8 15,1 7 0-15,-7-1 0 0,7 4-8 0,0 6 8 0,0-10-12 16,3 13 12-16,-6-3-12 0,10 0 12 0,-4 0 0 16,0 9 0-16,1-6 0 0,-1 7 0 0,8-1 0 15,3 0 0-15,-7 1 0 0,7-10 0 0,7 0 0 16,-7-7 0-16,10-2 8 0,-6-7-8 0,10 6 9 16,-4-5-9-16,12-7 10 0,-8-1-10 0,7-2 0 15,-7-3 0-15,7-7 0 0,4 1 0 0,-7-1 0 16,10 1 0-16,-4-4 0 15,-6-6-19-15,7 0-5 0,-1 0-2 0,5 3 0 16,-12-6-112-16,4 3-22 0,4-6-5 0,-4 6-547 16,-3-10-110-16</inkml:trace>
  <inkml:trace contextRef="#ctx0" brushRef="#br1" timeOffset="-182223.48">3930 14165 288 0,'-7'0'25'16,"3"0"-25"-16,1 0 0 0,-8 4 0 0,1 2 440 0,-1-6 84 16,1 0 16-16,6 9 3 0,-10-9-434 0,3 7-86 15,1-4-23-15,-4 3 0 0,3-3 0 0,0 7 8 16,-3-4-8-16,4 3 0 0,-1 7-16 0,1-4-5 15,-1 4-2-15,4-3 0 0,-4 12 15 0,4-6 8 16,0 6-10-16,0 0 10 0,4-6 0 0,-4 9 0 16,3-3 0-16,4 3 0 0,-7-3 24 0,3 0 2 15,4-3 0-15,4-3 0 0,3 6-26 0,-3-6 0 16,3-3 0-16,3-1 0 16,4-2-21-16,4-7-10 0,0 3-1 0,-4-5-1 0,10-4 11 0,-2-4 2 15,2-2 1-15,1-3 0 0,0-4 3 0,-4-2 0 16,4-1 0-16,-8 3 0 0,4-12 16 0,1 10 16 15,-5-7-4-15,1-3 0 0,-4 6 13 0,-4-6 3 16,-6 0 0-16,7-4 0 0,-11 4 14 0,0-3 3 0,0 0 1 0,0 3 0 16,-11 0 6-16,7 6 2 0,-6 0 0 0,-4 0 0 15,3 4-34-15,-6 2-6 0,10 7-2 0,-15-4 0 16,1 10-12-16,-4 0 0 0,8 0 0 0,-4 10-10 16,-4-4-3-16,0 3-1 0,4 1 0 0,7-1 0 31,-11 7-36-31,11-4-7 0,-3-2-2 0,2-1 0 0,5 1-107 0,-1-4-22 15,4 3-4-15</inkml:trace>
  <inkml:trace contextRef="#ctx0" brushRef="#br1" timeOffset="-181729.59">4484 13999 2948 0,'-4'0'65'0,"-6"0"14"0,10 7 2 0,-11-7 1 0,8 0-66 0,3 0-16 16,0 0 0-16,0 9 0 15,0-9-33-15,-7 6-11 0,-4-3-1 0,7 7-1 16,-3-4-21-16,0-3-4 0,0 7-1 0,-3 2 0 16,3-2 20-16,-4-7 3 0,0 6 1 0,-3 0 0 0,-3 1 32 0,3-1 6 15,-1 4 2-15,1-4 0 0,4 1 40 0,-4-1 8 16,3 0 1-16,-7 1 1 0,11-1-11 0,-3 1-3 15,-4-4 0-15,14 3 0 0,0-9-28 0,0 0 0 0,-7 4 0 0,7-4 0 16,0 0-13-16,7 6-9 16,-7 3-2-16,7 1 0 15,0-1-9-15,3-3-3 0,5-3 0 0,-5 4 0 0,4-4 26 0,0 3 10 0,7-3-8 0,-6-3 8 16,6 0 0-16,-7 0 0 16,7 7 0-16,-10-7 0 0,3 9 0 0,0-9 12 15,0 9-2-15,-3 1-1 0,3-1 16 0,-7 1 3 0,3-4 1 0,-6 6 0 16,6 4-16-16,-10 0-3 0,0-4-1 0,0 4 0 15,0-7 8-15,0 10 2 0,0-3 0 0,-7 3 0 16,0-1-8-16,0-2-2 0,4 3 0 0,-8 0 0 16,1-4 6-16,-1-2 1 0,7 9 0 0,-10-3 0 15,4 0-7-15,-4-1-1 0,3 1 0 0,0 0 0 16,-3 3-8-16,-3-9 8 0,10 5-8 0,-11-8 8 16,7 5-22-16,4-5-5 0,0-4-1 0,4 4 0 15,-4-7-96-15,7-3-19 0,-7-3-4 0,0-4-897 16</inkml:trace>
  <inkml:trace contextRef="#ctx0" brushRef="#br1" timeOffset="-181477.28">4794 14391 2761 0,'0'0'122'0,"0"0"26"0,0 16-119 0,0-7-29 16,0 1 0-16,0-1 0 0,4 1 0 0,-4 5 0 0,7-5 0 0,-7 5 0 16,3-5 0-16,1 2-13 0,-4-2 1 0,3 5 0 31,1-5-30-31,-4-1-6 0,0 1 0 0,0-1-1 16,-4 4 8-16,4-4 1 0,-3 0 1 0,3-6 0 15,0 7 0-15,0-10 0 0,0 0 0 0,0 0 0 16,0 0-59-16,0 0-12 0,0 0-2 0,-7-3-490 0,0-7-98 0</inkml:trace>
  <inkml:trace contextRef="#ctx0" brushRef="#br1" timeOffset="-181321.78">4773 13890 2790 0,'0'0'61'0,"0"0"13"0,0 0 2 0,0 9 3 0,0 0-63 0,7 1-16 0,-7-1 0 0,4 1 0 15,-1 2 0-15,4-2-10 0,-7-7 2 0,4 6 0 16,3 0-208-16,-7-9-42 0</inkml:trace>
  <inkml:trace contextRef="#ctx0" brushRef="#br1" timeOffset="-180910.42">5052 14401 3178 0,'0'0'70'0,"0"0"14"0,-4 6 4 0,1 3 1 0,-8 1-71 0,1-1-18 15,6 1 0-15,4-4 0 16,-7 3-17-16,3 7-7 0,4-7-2 0,0 1 0 16,0 2-14-16,0-5-4 0,-7 2 0 0,7 0 0 15,0 1 5-15,0-10 1 0,0 0 0 0,0 0 0 0,0 0 26 0,0 0 12 0,0 0-12 0,0 0 12 16,0 0 32-16,0 0 13 0,0 0 3 0,7-10 1 15,-7 1-17-15,11 0-3 0,-11-7-1 0,7 3 0 16,0-9-16-16,-3 4-4 0,3-11-8 0,7 4 12 16,-4-3-21-16,5 3-5 0,6 6-1 0,-7-3 0 15,3 0 3-15,1 10 0 0,7-4 0 0,-8 0 0 16,5 4 0-16,-1 2 1 0,-4-5 0 0,1 5 0 16,0 1 11-16,-1 3 0 0,1 2 8 0,0 4-8 15,-4 0 0-15,0 4-15 0,0 2 3 0,4 3 0 0,-15 7 25 16,8-3 6-16,-1 2 1 0,-6 4 0 0,3 6-20 0,0 0 0 15,0-3 0-15,-7 3 0 0,3 0 0 16,5-3 0-16,-8 0 0 0,0-3 0 16,0-6-73-1,3 2-19-15,1 4-3 0,3-10-1 0,-7 7-86 0,3-6-18 0,4-1-3 0,-7-9-762 16</inkml:trace>
  <inkml:trace contextRef="#ctx0" brushRef="#br1" timeOffset="-180495.73">5743 14432 748 0,'14'0'33'0,"-14"0"7"0,7-6-32 0,8 6-8 16,-5 0 0-16,-3-3 0 0,11-4 388 0,-11 7 76 15,10-9 16-15,-6 3 2 0,7 3-354 0,3-4-70 0,0-2-14 0,-7-1-4 16,7 1-12-16,4-7-4 0,-7 7 0 0,-1 0 0 16,8-1-24-16,-11 1 0 0,7-4 0 0,-3-2 0 15,-8 8 0-15,1-2 0 0,0 6 0 0,-4-7 0 16,0 1 0-16,-4-4 0 0,-3 4 0 0,7 0 0 15,-7 5 8-15,0-5-8 0,-7-7 12 0,0 7-4 16,4-1 5-16,-4 1 1 0,-4-7 0 0,-3 7 0 16,3 0-4-16,-3-1-1 15,-3-6 0-15,-1 13 0 0,7-6-9 0,-10 3 0 0,4 3 9 0,6-4-9 16,-10 7 0-16,7 7-8 0,0-4 0 0,3 6 0 16,0 0 8-16,-3 7 0 0,4 3 0 0,-4 0 0 15,7 6 0-15,-4 3-8 0,0 0 8 0,4 7-8 16,-3 9 8-16,3-10 0 0,-4 4 0 0,4-4 0 15,0 1 16-15,4-1 4 0,3-5 2 0,-8-1 0 0,8 0 14 0,8-3 2 16,-8 0 1-16,10-6 0 0,-6 0-18 0,10-4-3 16,0-2-1-16,3 0 0 0,1-4-17 0,7-6 0 15,3-3-13-15,0 0 5 16,4-3-16-16,0-3-2 0,3-4-1 0,7-5 0 16,-3 5-148-16,7-2-29 0,0-10-7 0,-4 3-887 0</inkml:trace>
  <inkml:trace contextRef="#ctx0" brushRef="#br1" timeOffset="-179059.04">8714 14012 691 0,'0'0'30'0,"0"0"7"0,0 0-29 0,0 0-8 15,0 0 0-15,-7 0 0 0,0-6 251 0,-1 6 49 16,8 0 9-16,0 0 3 0,0 0-244 0,0 0-49 16,0 0-10-16,0 0-1 0,0 0-8 0,0 0 9 15,0 0-9-15,0 0 10 0,0 0 21 0,0 0 4 0,0 0 1 0,0 0 0 16,8-7 21-16,-8 7 5 0,0 0 1 0,0 0 0 15,0 0-7-15,0 0 0 0,0 0-1 0,0 0 0 16,0 0-4-16,0 0-1 0,3 7 0 0,1 2 0 16,-4 0-6-16,0-2 0 0,0 2-1 0,-4 0 0 15,4 1-19-15,0 9-3 0,-3-10-1 0,3 7 0 16,0-4-11-16,-4 10-9 0,4-3 12 0,0 0-12 16,0 0 15-16,4 0-4 0,-4 6-1 0,3 0 0 15,1 3-10-15,-1-3 0 0,1-3 0 0,3 3-11 16,3-6 11-16,-3 0 0 0,0-4 8 0,0 4-8 15,4-3 8-15,-4-7-8 0,0 7 8 0,18 6 0 16,-15-16-8-16,1-3 8 0,0 4-8 16,-1 2 14-16,4-9-2 0,0 6 0 0,0-3 0 15,1-3-12-15,2 0 0 0,-3 0 0 0,4-9-10 16,3 3 10-16,-7 3 0 0,4-4 0 0,-4-2 8 16,4-1 0-16,-1-2 0 0,1-4 0 0,0 1 0 0,-4 2-8 0,3-3 9 15,-3-9-9-15,1 6 10 0,-1 1-2 0,-4-7 0 16,4 6 0-16,-3-6 0 0,-4 6-8 0,0-3-11 15,0-3 3-15,-3 6 0 0,3-6 8 0,0 9 0 16,0-6 0-16,-4 0 0 0,4 3 0 0,-3 7 0 16,3-4 0-16,0 7 0 0,-3-7 0 0,-1 13 0 15,1-6 0-15,-1 2 0 0,-3 7-8 0,0 0 8 0,0 0-8 16,0 0 8-16,0 0 0 0,0 0-8 0,0 0 8 0,0 0 0 16,-7 0 0-16,0 7-8 0,0-4 8 0,-4 6 0 15,4-3 0-15,-3 10 0 0,3-3 0 0,0-4 11 16,-4 7 3-16,4 3 1 0,3-1 0 0,1 1 0 15,-1 3-5-15,1 0-1 0,3 3 0 16,0 0 0-16,0 4-9 0,3-1 0 0,1-3 0 16,-1 3 0-16,1-9 0 0,0 6 0 15,-1-6 0-15,4 0 0 0,-3 6 8 0,3-7-8 0,-4-2 0 0,1 3 8 16,3-3-8-16,-4-4 0 0,1 4 0 0,-1-7 0 16,-3 10 0-16,4-10 0 0,3 1 0 0,-7 6 0 15,3-7 0-15,1 0-19 0,-4 1 3 0,4-1 1 16,-4-9-21-16,0 0-5 0,0 6-1 15,0-6 0-15,0 0-85 0,0 0-17 0,0 0-3 0,0 0-1 16,0 0-56-16,0 0-11 0,0 0-2 0,0 0-607 16</inkml:trace>
  <inkml:trace contextRef="#ctx0" brushRef="#br1" timeOffset="-177411.2">9648 13444 1666 0,'0'0'36'0,"0"0"8"0,4-9 2 0,0 6 2 0,3-4-39 0,-4-2-9 0,1 3 0 0,3 3 0 15,-4-4 0-15,4 4 0 0,-3 3-10 0,-4 0 10 16,3-6-20-16,-3 6 1 0,0 0 1 0,0 0 0 15,0 0 6-15,0 0 0 0,0 0 1 0,0 0 0 16,0 0 36-16,0 0 7 0,0 0 2 0,-3 9 0 16,-4 1 20-16,0-4 4 0,-4 3 1 0,4 7 0 15,-4-3-7-15,4-4-2 0,0 7 0 0,-3-1 0 16,3-2-21-16,-4 6-4 0,4-4-1 0,4 4 0 0,-8 0-15 0,7 3-9 16,1-3 10-16,-4 3-10 0,3 0 0 0,1 0 0 15,-1-3-8-15,1 6 8 0,3-7 0 16,-4 8 0-16,4-8 8 0,-3 1-8 0,3 3 0 15,0-3 0-15,-4-7-13 0,4 4 4 0,4 0-7 16,-1-4-2-16,4-2 0 0,0-1 0 16,-3-3-22-1,6 4-4-15,5-10 0 0,-8 9-1 0,3-9-7 0,4 0-2 0,0 0 0 0,1 0-479 16,2 0-96-16</inkml:trace>
  <inkml:trace contextRef="#ctx0" brushRef="#br1" timeOffset="-177140.93">9751 13758 1152 0,'0'0'102'0,"0"0"-82"0,-4 6-20 0,-3 4 0 15,7-10 292-15,-3 6 53 0,3-6 11 0,-4 3 3 16,4-3-271-16,0 9-55 0,0-9-10 0,0 10-3 15,0-10-20-15,4 9-8 0,-4-9 0 0,0 0 0 32,0 0-26-32,3 6-5 0,1 4-1 0,-1-1 0 15,-3-9-14-15,0 10-3 0,0-10-1 0,4 6 0 0,-4-6-5 0,0 0-1 0,0 0 0 0,0 0 0 16,0 0-28-16,0 0-7 0,0 0-1 0,0 0-646 16</inkml:trace>
  <inkml:trace contextRef="#ctx0" brushRef="#br1" timeOffset="-176954.43">9804 13526 2714 0,'0'0'60'0,"0"0"12"0,0 0 2 0,0 0 2 0,-7 0-60 0,7 0-16 0,0 0 0 0,0 0 0 15,0 0-41-15,0 0-11 0,0 0-3 0,0 0 0 16,0 0-166-16,0 0-34 0,0 0-6 0</inkml:trace>
  <inkml:trace contextRef="#ctx0" brushRef="#br1" timeOffset="-176522.06">9910 13388 2055 0,'0'0'91'0,"0"0"19"0,0 0-88 0,0 0-22 0,0 0 0 0,0 0 0 16,0 0 17-16,0 0-1 0,0 0 0 0,3 3 0 16,-3-3-16-16,4 9 0 0,6 1 0 0,-6-4-9 0,3-6 9 0,0 9-8 15,0-2 8-15,0-4-8 0,0 6 8 0,0 1 0 16,0-1 0-16,0 0-8 0,0-2 8 0,-3 8 0 16,-1-5 0-16,4-1 0 0,-3 4 0 0,3 2 0 15,-4-5 0-15,1 9-8 0,-1-4 8 0,1 4 0 16,0 0 0-16,-1 0 0 0,-3-4 0 0,0 4 0 15,0 0 0-15,0 6 0 0,0-9 0 0,-3 3 0 0,3 0-9 0,0-4 9 16,-4-2 0-16,0 2 0 0,1 1 0 0,-4-3 0 16,3-4 0-16,-3 0 0 0,0-2 0 0,0-4 0 31,0 3-128-31,0-6-17 0,-3 3-4 0,-1 4-615 0</inkml:trace>
  <inkml:trace contextRef="#ctx0" brushRef="#br1" timeOffset="-174875.26">10340 13231 691 0,'0'0'30'0,"0"0"7"0,0 0-29 0,0 0-8 16,0 0 0-16,0 0 0 0,0 0 268 0,0 0 52 15,0 0 10-15,0 0 2 0,0 0-250 0,0 0-50 16,0 0-11-16,0 0-1 0,0 0-6 0,0 0-1 0,0 0 0 0,0 0 0 16,0 0 19-16,0 0 3 0,0 0 1 0,0 0 0 15,0 0 13-15,0 0 3 0,0 0 1 0,0 0 0 16,0 0 3-16,0 0 1 0,0 0 0 0,-4 9 0 16,4-9-6-16,0 16-2 0,-3 0 0 0,3-4 0 15,-7 4-21-15,3 0-4 0,4 2 0 0,-3-5-1 16,-4 9-12-16,0-3-3 15,7 0 0-15,0-1 0 0,-4 8-8 0,1-5 8 16,-1 5-8-16,1-8 8 0,3 7-8 0,-4-6 0 0,-3 0 0 0,7 6 0 16,0-9-9-16,0 3 9 0,-4-10-12 0,4 10 12 15,4-10-10-15,-4-2 10 0,0-7-8 0,0 0 8 32,0 0-92-32,0 0-14 0,7 0-2 0,-7 0-1 0,-4-7-98 0,4-2-19 0</inkml:trace>
  <inkml:trace contextRef="#ctx0" brushRef="#br1" timeOffset="-174589.18">10079 13272 1324 0,'-11'-6'118'0,"4"6"-94"0,-3 6-24 0,-1-6 0 15,4 0 228-15,-4-6 42 0,4 6 8 0,0 0 2 0,4 0-184 16,3 0-36-16,0-10-7 0,0 10-1 0,0-3-21 15,3-3-4-15,4-1-1 0,0 4 0 0,0-3 3 0,1 6 1 16,6-9 0-16,-4 9 0 0,1-4-2 0,3-2 0 16,0 3 0-16,0-3 0 0,4 6 7 0,-1-3 1 15,1-4 0-15,3 7 0 0,4 0-14 0,-4-6-2 16,0 3-1-16,4-3 0 0,0 6-8 0,-1-10-2 0,1 10 0 0,-4-3 0 16,-3-3-9-16,-1 3 8 0,8-4-8 0,-7 7 8 15,-8-9-8-15,5 9 0 0,2-3-12 0,-3-3 12 31,-7 6-131-31,0-7-18 0,4 4-4 0,3 3-1045 0</inkml:trace>
  <inkml:trace contextRef="#ctx0" brushRef="#br1" timeOffset="-173470.98">10802 13952 172 0,'0'0'8'0,"0"0"1"0,0 0-9 0,0 0 0 16,0 0 0-16,0 0 0 0,0 0 260 0,0 0 51 16,0 0 9-16,0 0 3 0,7-3-132 0,-7 3-27 0,0 0-4 0,0 0-2 15,7-6-38-15,-7 6-8 0,0 0-2 0,0 0 0 16,0 0-34-16,0 0-8 0,0 0 0 0,0 0-1 15,0 0-15-15,0 0-2 0,0 0-1 0,0 0 0 16,0 0-5-16,0 0 0 0,0 0-1 0,0 0 0 16,0 0-3-16,0 0 0 0,0 0 0 0,4 9 0 15,3 1-21-15,-7-1-5 0,0 0-1 0,0 7 0 16,7-6-13-16,-4 8 0 0,-3 1 0 0,0 6 0 16,4 0 0-16,3-3 0 0,-4 10 0 0,-3-10 0 15,0 9 0-15,4-9 8 0,7 3-8 0,-8 3 0 16,-3-3 9-16,4 0-1 0,6-6 0 0,-3 0 0 15,-3 0 5-15,-1-3 1 0,4 2 0 0,0-2 0 16,4-3-2-16,-4 2 0 0,-7-5 0 0,7 5 0 16,7-5-4-16,-7 2-8 0,-10-5 11 0,6-4-11 15,1 3 9-15,-1 3-9 0,-3-9 0 0,0 0 9 0,0 0-1 0,0 0-8 16,0 0 12-16,0 0-4 0,0 0 12 0,0 0 1 16,11-3 1-16,-4-3 0 0,-7-3-2 0,7-1-1 15,0-6 0-15,7 4 0 0,0-10-8 0,-3 3-2 16,-4-3 0-16,7-3 0 0,4-3-9 0,-4-3 12 15,-4 2-12-15,5-5 12 0,-1-1-12 0,0 4-9 16,0-4 9-16,-4 1-13 0,1 6 13 0,3-7 0 16,0 10 0-16,0-3 0 0,-3 3 0 0,3-3 0 15,0 3 0-15,-3 6 0 0,-1-9 0 0,-3 12 0 16,4-3 0-16,0 0 0 0,3 10 0 0,-4-7-9 0,-6 7 9 16,6-1-8-16,1 1-12 0,0 9-3 0,-11 0 0 0,3-3 0 31,8-3-57-31,-8 6-12 0,-3 0-3 0,0 0 0 15,0 0-87-15,0 0-18 0,0 0-3 0</inkml:trace>
  <inkml:trace contextRef="#ctx0" brushRef="#br1" timeOffset="-172918.9">11786 13319 1191 0,'0'0'52'0,"0"0"12"0,0 0-51 0,0 0-13 0,0 0 0 0,0 0 0 15,0 0 54-15,0 0 8 0,0 0 2 0,0 0 0 16,0 0-24-16,0 0-4 0,0 0 0 0,0 0-1 15,0 0 3-15,0 0 1 0,0 0 0 0,0 0 0 16,0 0 5-16,0 0 2 0,0 0 0 0,0 0 0 16,0 0 5-16,-3 9 1 0,-8 1 0 0,4 5 0 15,-3-5 0-15,-1 5 1 0,4-2 0 0,-4 3 0 16,-3-4-8-16,0 4-1 0,4 3-1 0,-5-1 0 16,1-2-6-16,0 9-1 0,4-6 0 0,3 9 0 15,-4-9-18-15,4 6-4 0,0 0-1 0,7-6 0 16,3 0-13-16,-3 0 0 0,0 0 8 0,4 2-8 15,3-8 0-15,0 3-12 0,-3-7 3 0,3 10 0 16,0-10-34 0,3 1-6-16,-3-1-2 0,0-3 0 0,-3 4-77 0,6-4-15 0,1-3-3 0,-7 3-463 15,-4-6-93-15</inkml:trace>
  <inkml:trace contextRef="#ctx0" brushRef="#br1" timeOffset="-172605.45">11878 13604 1094 0,'0'0'97'0,"0"10"-77"16,0-4-20-16,0 3 0 0,0-6 313 0,0 7 59 15,0-4 12-15,0 3 3 0,0-9-303 0,4 10-61 16,-1-1-12-16,-3 1-3 16,0-1-53-16,4-3-11 0,-4 4-3 0,3-1 0 15,-3 1 7-15,4-1 2 0,-4 0 0 0,3 1 0 0,-3-1 32 0,4 4 6 0,-4-1 2 0,0-2 0 16,0-1 10-16,0 1 0 0,0 5 0 0,-4-5 0 16,1-1 0-16,3 0 0 0,-4 1 0 0,4-10 0 31,0 0-104-31,-3 6-24 0,3-6-6 0,0 0-1 0</inkml:trace>
  <inkml:trace contextRef="#ctx0" brushRef="#br1" timeOffset="-171871.72">11850 13667 2095 0,'0'0'46'0,"0"0"10"0,0 0 1 0,0 0 2 0,0 0-47 0,0 0-12 0,0 0 0 0,0 0 0 15,0 0 52-15,0 0 9 0,0 0 2 0,0 0 0 0,0 0-14 0,0 0-2 16,7 9-1-16,-7-9 0 0,0 0-37 0,0 0-9 16,7 7 0-16,-7-7 0 0,3 3 12 0,-3-3 0 15,0 9 0-15,0-3 0 0,0-6 6 0,0 10 2 16,0-1 0-16,-3 7 0 0,3-7 16 0,0 1 3 15,0-1 1-15,0 1 0 0,0 5-13 0,3-5-3 16,1-1 0-16,-4 0 0 0,4 1-24 0,-1 5 0 16,1-5 0-16,3 2 0 0,-4-2 30 15,1 6 1-15,3-7 0 0,0 0 0 0,-4 7-31 16,1-7 0-16,-1 1 0 0,4 6 0 0,-3-7 0 16,-4 3-12-16,0-5 1 0,0 2 0 0,0 1 19 0,0-1 3 15,-4 0 1-15,1-2 0 0,-1-4-12 0,-3 6 0 16,4-3 0-16,-1-2 0 0,4-4 0 0,-7 6 0 15,0 0 0-15,0-3 0 0,0-3 8 0,0 0 0 16,0 0 0-16,0 0 0 0,0 7-8 0,-4-14 0 0,4 7 0 16,0-9 0-1,-3-1-30-15,2 4-8 0,-2-3-2 0,3 6 0 16,-4-7-17-16,4 4-4 0,-3-3-1 0,-1-1 0 16,4 1-97-16,0-1-19 0,0 4-4 0,0-3-1 15,0-1-35-15,3 1-7 0,-10-7-2 0,11 7 0 0</inkml:trace>
  <inkml:trace contextRef="#ctx0" brushRef="#br1" timeOffset="-171605.42">11825 13444 2059 0,'0'0'91'0,"0"0"19"0,0 0-88 0,0 0-22 16,0 0 0-16,0 0 0 0,0 0 66 0,0 0 9 16,0 0 1-16,0 0 1 0,0 0-62 0,0 0-15 15,0 0 0-15,0 0 0 0,0 0 0 0,0 0 0 16,0 0 0-16,0 7 0 0,0-7-18 0,0 0-4 16,0 0-1-16,0 0 0 15,0 0-36-15,0 0-7 0,0 0-2 0,0 0 0 16,0 0-120-16,0 0-24 0</inkml:trace>
  <inkml:trace contextRef="#ctx0" brushRef="#br1" timeOffset="-171116.76">11987 13237 2026 0,'0'0'44'0,"0"0"10"0,0 0 2 0,0 0 1 0,0 0-45 0,-3 10-12 16,-4-4 0-16,7-6 0 0,0 0 59 15,0 0 9-15,0 0 3 0,7 9 0 16,-4-5-13-16,4 5-2 0,-3-9-1 0,7 9 0 16,-1-9-26-16,1 10-5 0,-1-4 0 0,1-3-1 0,3 3-10 0,4 4-1 15,-4-1-1-15,3 1 0 0,-2-1-11 0,-1 7 0 16,-4 3 0-16,4-4 0 0,0 4 0 0,-3 0 8 15,-7 0-8-15,3-1 8 0,-4 4-8 0,1 0 0 16,-4-3 0-16,0 6-11 0,0-9 19 0,0 3 3 0,0-4 1 0,0-2 0 16,0 3 4-16,0-4 2 0,0 4 0 0,3 0 0 15,-3-4-6-15,0-2-2 0,0-4 0 0,0 3 0 16,0 1-10-16,0-1-11 0,0-9 3 0,-3 6 0 31,3-3-157-31,-7 7-31 0,-4-4-7 0,-3-3-801 0</inkml:trace>
  <inkml:trace contextRef="#ctx0" brushRef="#br1" timeOffset="-156060.58">10231 11202 864 0,'0'0'38'0,"0"0"8"0,0 0-37 0,0 0-9 16,0-9 0-16,-4 2 0 0,4 7 160 0,4-9 31 0,-4 6 5 0,0 3 2 15,0 0-151-15,0 0-31 0,0 0-5 0,0 0-2 16,0 0-9-16,0 0 0 0,0 0 0 0,0 0 0 16,0 0 0-16,0 0 0 0,0 0 0 0,0 0 0 15,-4 3 18-15,-3 3 2 0,0-3 0 0,0-3 0 16,0 7 32-16,0-7 6 0,0 3 2 0,0-3 0 16,0 6-20-16,7-6-3 0,0 0-1 0,-7 3 0 15,-1-3-20-15,8 0-4 0,0 0 0 0,0 0-1 16,0 0-11-16,0 0 0 0,0 0 0 0,0 0 0 15,0 0 0-15,11 0 0 0,-4 0 0 0,4 0 0 16,3 0 0-16,0 0 0 0,-3 0 0 0,3 0 0 16,3 0 0-16,1 0 0 0,-4 0 0 0,0 0 0 15,0 0 0-15,4-3 0 0,3 3 0 0,-3-6 0 16,-11 6 0-16,7-3 0 0,11-4 0 0,-1 7 0 16,-10-9 8-16,8 6-8 0,-5-3 8 0,4-4-8 0,0 10 8 15,-3-6-8-15,-7 3 0 0,3-3 8 0,7 6-8 0,-10 0 10 16,-4-4-10-16,0 4 10 0,3-6-10 0,-3 6 0 15,-7 0 9-15,0 0-9 0,0 0 8 0,0 0-8 16,0 0 10-16,0 0-10 0,-7 0 28 0,7 0 0 16,0 0 0-16,0 0 0 0,0 0 0 0,0 0 0 15,0 0 0-15,0 0 0 0,0 0-7 0,-3 0-1 16,-8-3-1-16,11 3 0 0,0 0-6 0,0-6-1 16,-7-4 0-16,4 10 0 0,-4-3-12 0,7 3 0 0,-4-6 0 0,0 0 0 15,-6 6 8-15,10 0-8 0,0 0 11 0,-7-3-11 16,-11 3-8-16,8 0-9 0,10 0-2 0,0 0 0 15,-11-7 19-15,4 7 0 0,0 0 0 0,7 0 0 16,0 0 14-16,-7-9 6 16,-4 6 2-16,8-4 0 0,3-2-14 0,0 0-8 0,-7 2 8 15,3 4-8-15,4-3 18 0,0-3-1 16,0 5 0-16,-3-5 0 0,-1 3-17 0,4 6 0 0,4-3 0 0,-4 3 0 16,-4-7 0-16,4 7-17 0,0 0 3 0,0 0 1 31,0 0-22-31,0 0-4 0,0 0-1 0,0 0 0 0,7-3 24 0,-7 3 4 0,0 0 0 0,0 0 1 15,7 0-1-15,-7 0-1 0,0 0 0 0,0 0 0 16,0 0-143-16,0 0-28 0,0 0-5 16,0 0-2-16</inkml:trace>
  <inkml:trace contextRef="#ctx0" brushRef="#br1" timeOffset="-155072.29">12704 11227 230 0,'0'0'20'0,"0"0"-20"15,0 0 0-15,0 0 0 0,0 0 285 0,0 0 53 0,0 0 10 16,0 0 3-16,0 0-225 0,0 0-45 0,0 0-9 0,7 3-1 15,-7-3-51-15,10 7-11 0,1-4-1 0,-11-3-8 16,10 0 8-16,1 0-8 16,0 0 0-16,-1 0 0 0,1 0 17 0,-1 0-3 15,1 0-1-15,3 0 0 0,-3 0-5 0,-1 0-8 16,4 0 11-16,-3 0-11 0,3 0 15 0,-3 6-4 0,3-6-1 0,0 0 0 16,0 0 7-16,0 0 2 0,4 0 0 0,-1 0 0 15,1 0 1-15,0 0 0 0,3 0 0 0,3 0 0 16,-6-6 4-16,3 6 0 0,-3 0 1 0,3-3 0 15,-3-4-7-15,3 4-2 0,0-3 0 0,-3 6 0 16,-1-9-8-16,1 9-8 0,-4-7 9 0,-3 4-9 16,3-3 0-16,-4 6 8 0,-3-10-8 0,4 10 0 15,-4-3 17-15,4-3 1 0,-4 6 0 0,0-3 0 16,-7 3-18-16,0 0 0 0,3-6-13 0,-3 6 5 0,0 0 32 16,7 0 6-16,-3-10 2 0,-4 10 0 0,0 0-4 0,0 0 0 15,0-6 0-15,3 6 0 16,-3-9-15-16,0 9-3 0,0-4-1 0,0 4 0 0,0 0 1 0,-3-9 0 15,-1 3 0-15,1-4 0 0,-4 7-10 0,3-3-16 16,-3-3 4-16,4 2 1 16,-8 4 11-16,0-3 0 0,1 3 0 0,-1-4 0 0,-3-2 12 15,0 6 2-15,3-3 0 0,1-1 0 0,-4 4 6 0,3-3 2 16,-3 6 0-16,3-9 0 0,1 9 4 0,3 0 1 16,-4-4 0-16,4-2 0 0,7 6-27 0,0 0 0 15,0 0 0-15,-3 0 0 0,-4-3-11 0,7 3-7 16,0 0-2-16,0 0 0 15,0 0-9-15,0 0-3 0,0 0 0 0,0 0 0 16,0 0-77-16,0 0-16 0,0 0-3 0,0 0-864 0</inkml:trace>
  <inkml:trace contextRef="#ctx0" brushRef="#br1" timeOffset="-154043.58">8710 13657 806 0,'0'0'72'0,"0"0"-58"0,0 0-14 0,0 0 0 16,0 0 287-16,0 0 54 0,7 0 11 0,7 0 3 16,-7 0-287-16,4 0-58 0,3-6-10 0,0 6 0 15,0-3 0-15,0 3 0 0,0-6 0 0,-6 3 0 0,2-4 0 0,4 7 0 16,-7-3 0-16,4 3 0 0,-1-6 24 0,1 3 10 16,0 3 2-16,-1-6 0 0,4 6 12 0,0-10 4 15,-3 10 0-15,3-3 0 0,0-3-33 0,0-1-7 16,0 7 0-16,4-3-1 0,-4 3-11 0,0-6 0 15,0 6 0-15,-3 0 0 0,0-3 0 0,3 3 0 0,-4 0-11 0,1 0 11 16,-1 0-9-16,-3 0 9 0,4 0-10 0,-11 0 10 16,0 0 0-16,0 0 0 0,7 0 0 0,-7 0 0 15,0 0 21-15,0 0 1 0,0 0 0 0,0 0 0 16,7-6-22-16,-7 6-10 0,0 0 1 0,0 0 0 16,7-3 9-16,-3-4 12 0,-4 7-2 0,3-9-1 15,1 6 7-15,-4-4 0 16,0 7 1-16,3-9 0 0,-3 3-5 0,0 6 0 0,0 0-1 0,-3-10 0 15,3 7-11-15,0 3 12 0,-4-6-12 16,4 6 12-16,-3-3-12 0,-1-3 0 0,1 2 0 0,-1-2 8 16,1 6 2-16,-1-3 0 0,-3-3 0 0,4 6 0 15,-5 0 7-15,5-7 2 0,-4 4 0 0,0-3 0 16,0 3 3-16,3-3 1 0,-3 3 0 0,0-4 0 16,0-2-5-16,0 6-1 0,0-4 0 0,3-2 0 15,-3 3-9-15,0 6-8 0,4-3 9 0,-1-4-9 16,-3 4 0-16,4-3 0 0,-4 6 0 0,3-3 0 0,-3-3 0 0,0 6 0 15,3 0 0-15,-3 0 0 0,7 0-17 0,0 0 3 16,-7 0 1-16,7 0 0 16,-7 6-91-16,7-6-19 0,0 0-3 0,0 0-632 15,0 0-126-15</inkml:trace>
  <inkml:trace contextRef="#ctx0" brushRef="#br1" timeOffset="-153208.4">10809 13585 460 0,'0'0'41'0,"0"0"-33"16,0 0-8-16,0 0 0 0,0 0 263 0,0 0 50 15,0 0 11-15,0 0 1 0,11-6-225 0,-4-3-44 16,-4 6-10-16,4-4-2 0,0-2-44 0,4 9-8 0,0-3-3 0,-1-4 0 16,-10 7 11-16,11 0 0 0,6-6 0 0,1 3 0 15,-11 3 0-15,7 0 14 0,0 3-3 0,4-3-1 16,-4 6-10-16,0-6 0 0,4 0 0 0,-1 7 0 16,5-4 11-16,-1-3 3 0,-11 0 1 0,8 6 0 15,3-6 6-15,-3 0 2 0,-4 0 0 0,0 0 0 16,0-6-7-16,0 6 0 0,0 0-1 15,-3 0 0-15,0-3-1 0,-1 3 0 0,4-7 0 16,-3 7 0-16,-8-6-14 0,4 3-15 16,4 3 3-16,0-6 1 0,-4 6 11 0,0 0 14 0,-7 0-3 0,10-3-1 15,1-4-10-15,-4 4 0 0,-7 3 9 0,0 0-9 16,7-6 32-16,-4 3 1 0,-3-3 1 0,0 2 0 16,-7-2 7-16,7 6 2 0,0 0 0 0,0-9 0 15,-3 2-10-15,-1 4-1 0,8-3-1 0,-4 6 0 16,-7-9-12-16,3 6-3 0,4-4 0 0,0-2 0 0,-3 6-16 15,-1-4 0-15,-6-2 0 0,6 9 0 0,4 0 12 0,-3-6-2 16,-4-4 0-16,-1 7 0 0,5-3 6 0,-4 3 0 16,0-3 1-16,-4 6 0 0,1-4 3 0,3-2 0 15,0 3 0-15,0-3 0 0,-8 6-1 0,8-7 0 16,4 4 0-16,-4 3 0 0,0-6-6 0,0 6-1 16,7 0 0-16,-4-3 0 0,1-3-12 0,-4 2 0 15,7 4 0-15,0 0 0 0,0 0 0 0,0 0 0 16,-8-6-9-16,8 6 9 15,0 0-126-15,0 0-19 0,-3-9-4 0,3 9-920 0</inkml:trace>
  <inkml:trace contextRef="#ctx0" brushRef="#br1" timeOffset="-146017.34">2071 15345 864 0,'0'0'76'0,"0"0"-60"0,0 0-16 0,0 0 0 16,0 0 175-16,0 0 32 0,0 0 6 0,0 0 2 15,0 0-164-15,0 0-33 0,0 0-6 0,0 0-2 16,0 0 6-16,0 0 2 0,0 0 0 0,0 0 0 15,0 0 15-15,0 0 3 0,0 0 1 0,0 0 0 16,0 0 14-16,0 0 2 0,0 0 1 0,0 0 0 16,0 0-11-16,0 0-3 0,0 0 0 0,0 0 0 0,0 0-17 0,0 6-4 15,0-6-1-15,0 0 0 0,0 0-8 0,0 9-2 16,0 1 0-16,-4-1 0 0,4-9-8 0,0 9 10 16,0 1-10-16,0-1 10 0,0 1-2 0,0-1-8 15,0 7 12-15,0-1-4 0,0-2-8 0,0 6 10 16,0-4-10-16,0 4 10 0,4-3-10 0,-4-3 0 15,7 2 0-15,-7 4 0 0,3 0 0 0,-3-4 0 16,0 4 0-16,0 6 0 0,4-6 0 0,-4 0 8 16,0 6-8-16,-4 3 0 0,4-9 0 0,0 6 0 15,0 3 0-15,-3-2 0 0,-4 2 0 16,3-3 10-16,4 0-10 0,-10-3 10 0,3 0-10 0,3-3 0 16,1-1 9-16,-8 1-9 0,11-9 23 0,-7 9 0 15,3-10 0-15,4 0 0 0,0 4-6 0,-3-10-1 16,3 6 0-16,-7-2 0 0,7-7-16 0,0 9 8 15,0-9-8-15,-4 3 0 0,4-3 12 0,0 0-12 0,0 0 12 0,0 0-12 16,0 0 8-16,0 0-8 0,0 0 0 0,0 0 0 16,0 0 13-16,0 0-4 0,0 0-1 0,0 0 0 15,0 0 0-15,0 0-8 0,0 0 12 0,0 0-4 16,0 0-8-16,0 0 12 0,0 0-12 0,11 0 12 16,-4 0-12-16,4-3 0 0,-1-3 0 0,1 6 8 15,-1-3 6-15,4-4 1 0,-3 7 0 0,3-3 0 16,0-3-27-16,4 3-6 0,-4-3-1 0,4-1 0 15,-1 4 19-15,1-3 0 0,7 3 0 0,-4-3 0 16,0-4 0-16,-7 7 0 0,7-3 0 0,-3-4 9 0,3 4-9 0,0 3 0 16,-3-3-12-16,3-4 12 15,-7 7-40 1,0-3-1-16,4 3 0 0,-4-4 0 0,-3 7-119 0,-8 0-24 16,8 7-5-16</inkml:trace>
  <inkml:trace contextRef="#ctx0" brushRef="#br1" timeOffset="-145402.21">2875 15818 1497 0,'0'0'133'0,"0"0"-106"0,0 0-27 0,0 0 0 0,0 0 189 0,0-3 33 0,0-6 6 0,0-4 2 16,0 4-182-16,0-1-36 0,0-2-12 0,0-4 8 15,4 7-17-15,3-7-3 0,-14 6-1 0,3 1 0 16,4-4-7-16,-3 1 0 0,-4 3-1 0,3 5 0 16,-7-2 21-16,8 6-11 0,-8 0 11 0,1 0-8 15,-4 0 17-15,-4 10 4 0,4-4 1 0,0 3 0 16,0 1 3-16,-4-1 1 0,4 7 0 0,0-7 0 15,0 10-1-15,3-3 0 0,1-4 0 0,-1 7 0 16,7-3-5-16,-3 2-2 0,4-2 0 0,3 0 0 16,0-4-10-16,3 4 0 0,-3-3 0 0,7-4 0 0,-3 4 0 15,3-1-9-15,-3-6 9 0,-1 4-10 0,-3-10-2 0,7 3 0 16,4 3 0-16,-11-6 0 0,0 0 12 0,3 3 0 16,-3-3 0-16,11 7 0 0,-11-7 0 0,3 0 0 15,-3 0 9-15,11 0-9 0,0-7 0 0,-1 4 0 16,1-3 0-16,-8-4 0 0,8 1 23 0,-1 0-3 15,1-1 0-15,-4 1 0 0,0-7-11 0,4 7-9 16,3-13 12-16,-14 6-4 0,10 7-8 16,-10-1 0-16,4-5 0 0,-4 5 8 15,0 4-8-15,0 6 0 0,0 0 0 0,0 0 0 16,0 0 0-16,0 0 8 0,0 0-8 0,0 0 0 0,0 13 0 16,-4-4 0-16,8 0 0 0,3 1 0 0,-4-7 16 15,-3 13-1-15,4-7-1 0,3 0-2 0,4 7 0 16,-8-3 0-16,8-7 0 0,-1 10-12 0,1-7 9 15,-4-6-9-15,4 6 8 0,-1-2-8 0,1-4 0 0,-1 3 0 0,1-3 0 16,-4 4-24-16,-7-7 0 0,0 0 0 0,7 6 0 31,-7-6-26-31,0 0-6 0,0 0 0 0,11 3-1 16,-8-6-99-16,-3 3-20 0,11-6-4 0,-1 6-386 0,-6-10-77 0</inkml:trace>
  <inkml:trace contextRef="#ctx0" brushRef="#br1" timeOffset="-144752.99">3129 15254 806 0,'0'0'72'0,"0"0"-58"0,0 0-14 0,0 0 0 16,0 0 337-16,0 0 65 0,0 0 13 0,0 0 2 15,0 0-309-15,0 0-61 0,0 0-13 0,0 0-2 16,0 0-5-16,0 0-1 0,0 9 0 0,0 0 0 0,0 1-26 0,0 9 0 15,0-1 0-15,7 4 0 0,-7 0 0 0,0 3-11 16,4 4 1-16,-4-4 0 0,0 3 10 0,7 0 0 16,-7-3 0-16,0 4 0 0,3-4 0 0,-3 3 0 15,0-3 0-15,0 9 0 0,4-5 15 0,-4 5 1 16,-4-6 1-16,4 7 0 0,0-7 5 0,0 0 1 16,0 4 0-16,0-10 0 0,0-7 1 0,0 4 1 0,0 0 0 15,0-10 0-15,0 4-16 0,4-10-9 0,-4-3 10 16,0 0-10-16,0 0 12 0,0 0-4 0,0 0-8 0,0 0 12 15,0 0 0-15,0 0 0 0,0 0 0 0,7-9 0 16,-7-7 7-16,0 3 1 0,0-5 0 0,0-4 0 16,3-7-10-16,-3 4-2 0,7-3 0 15,-7 3 0-15,4 3-8 0,7-3 0 0,-11 6 0 16,10 3 0-16,-6-2-10 0,6 2 10 16,1 7-13-16,-1-1 5 0,5 1-5 0,-5 6-1 0,4-4 0 0,7-2 0 15,-6 9-9-15,6-3-1 0,-7 3-1 0,0 0 0 16,7 0 8-16,-7 0 1 0,-3 3 1 0,-1-3 0 15,4 6 15-15,-3-3-9 0,-7 4 9 0,6-4-8 16,1 6 16-16,-1 1 3 0,-3-4 1 0,0 3 0 16,-3 1-12-16,3-1-14 0,-3 7 3 0,-1-7 1 0,4 1 18 15,-7-1 3-15,0 0 1 0,0 7 0 0,0-3-12 0,0 2 0 16,-10-5 0-16,6 5 0 0,-7-5 0 0,-3-7 13 16,7 13-1-16,-3-7-1 0,-1 0 1 0,4 1 0 15,-4-1 0-15,-3-3 0 0,-7 4 8 0,7-7 1 16,4 3 1-16,-12 1 0 0,8-4 0 15,0-3 0-15,-4 0 0 0,4 0 0 0,0 0-22 0,0 0 0 16,4-10 0-16,-5 10 0 16,-2-9-28-16,3 9-9 0,0-6-3 0,-1 2 0 15,5-2-23-15,-1 6-5 0,-3 0 0 0,4 0-1 16,-1 6-32-16,0-2-7 0,8-4 0 0,-8 6-1 16,11-3-129-16,0-3-26 0,0 0-4 0,0 0-2 0</inkml:trace>
  <inkml:trace contextRef="#ctx0" brushRef="#br1" timeOffset="-144271.22">3616 15799 2178 0,'0'0'48'0,"0"0"9"0,0 0 3 0,0 0 1 0,0 0-49 0,0 0-12 0,0 0 0 0,14 0 0 16,-10 0 16-16,6 0 1 0,-3 0 0 0,0 0 0 15,4-6 0-15,-1 3 0 0,1 3 0 0,0-6 0 16,-1 2-9-16,4-2-8 0,-3-3 12 0,-4-1-12 16,4 1 19-16,-1 6-3 0,1-10-1 0,-1 10 0 0,1-3 13 0,3-4 2 15,-10 7 1-15,6-3 0 16,1-3-19-16,-8-1-3 0,4 4-1 0,4 3 0 16,-8-3-8-16,8-4 8 0,-7 7-8 0,3-3 8 15,-7-4 0-15,0 7 0 0,3-3 0 0,4-4 0 0,-7 1 4 0,0 3 0 16,0-4 0-16,0 7 0 0,-7-3 16 0,4 3 3 15,-4-3 1-15,3 2 0 0,-7-2-20 0,1 6-3 16,-1 6-1-16,-3-2 0 0,4-4-8 0,-1 9 0 16,-3-3 0-16,3 4 0 0,4-1 0 0,-3 0-11 15,-1 7 3-15,0-3 0 0,1 6 8 0,6-4 0 16,-6 1 0-16,6-4 0 0,-3 7 0 0,4 6 0 16,3-6 0-16,-7 0 0 0,3 3 0 0,4 0 0 15,-7-6 0-15,3 9 0 0,4-7 0 0,0 1 0 0,-3 0 0 16,6-3 0-16,1-4 0 0,3 4 0 0,-7 0 0 0,11-4 0 31,-1-2-29-31,-3-4-4 0,4 3-1 0,3 1 0 0,4-4 10 0,-8-3 1 0,15 3 1 16,-7-6 0-1,3 4-36-15,3-4-7 0,1-4-2 0,-4 4 0 16,4-6-161-16,-4 3-33 0,18-13-7 0,-14 1 0 0</inkml:trace>
  <inkml:trace contextRef="#ctx0" brushRef="#br1" timeOffset="-143917.08">4180 15257 2372 0,'0'0'52'0,"0"0"12"0,0 0 1 0,0 0 1 0,0 0-53 0,0 0-13 0,0 0 0 0,0 0 0 0,0 0 0 16,0 0 0-16,0 0 0 0,0 0 0 0,4 6 0 15,7-3 0-15,-1 10 0 0,-6-10 0 0,3 6 41 16,-4 7 6-16,1-4 1 0,3-2 0 0,-4 15 9 0,4-6 3 16,-7 6 0-16,4 3 0 0,-4-3-32 0,0 10-7 15,0-7-1-15,0 0 0 0,0 7-20 0,0-7 0 16,0 6 0-16,0-5 0 0,3 5 30 0,5 1 2 15,-8-1 0-15,3-6 0 0,4 0-32 0,-7-2 0 16,4 2 0-16,-4-3 0 16,0-6-26-16,7-1-11 0,-7-2-3 0,3 0 0 15,-3-4-121-15,4-2-25 0,-4-1-5 0</inkml:trace>
  <inkml:trace contextRef="#ctx0" brushRef="#br1" timeOffset="-139698.3">3436 16743 57 0,'0'0'0'0,"0"0"0"0,0 0 0 0,0 0 0 0,0 0 0 0,0 0 0 15,0 0 219-15,0 0 38 0,0-6 8 0,0 6 2 16,0 0-143-16,-7-10-29 0,7 4-6 0,0 6-1 16,-4-3 8-16,4 3 2 0,0 0 0 0,0 0 0 0,0-6 2 0,0 6 1 15,0 0 0-15,0 0 0 0,0 0-20 0,0 0-4 16,0 0-1-16,0 0 0 0,4 6-20 0,3 3-4 16,-7 1 0-16,4 6-1 0,-1-4-31 15,4 4-5-15,-3 3-2 0,3 6 0 0,3 0 3 0,-6-3 1 16,6 9 0-16,-6 0 0 0,3 1 9 0,-7-1 2 15,4 4 0-15,-1-1 0 0,-3-6-8 16,0 7-2-16,0-7 0 0,0 3 0 0,7-2 13 0,-7-1 2 16,0 0 1-16,0-3 0 0,4 10-11 0,3-7-3 15,-7-3 0-15,0 3 0 0,3 7-20 0,-3-1-8 16,7-2 0-16,-7 2 0 16,0-6-20-16,0 4-3 0,4-4-1 0,-4 0 0 0,3-9 8 0,-3 6 2 15,0 0 0-15,0-6 0 0,0-3 9 0,-3-4 1 0,3 4 1 0,0-7 0 31,-4 1-41-31,4-10-9 0,0 0-2 0,0 0 0 16,0 0-133-16,0-7-26 0,0-2-6 0,-7-4 0 0</inkml:trace>
  <inkml:trace contextRef="#ctx0" brushRef="#br1" timeOffset="-138899.8">3366 16796 2181 0,'0'0'96'0,"0"0"21"0,3-6-93 0,-3-3-24 16,7 9 0-16,4-10 0 0,-8 4 17 0,1 3-1 15,3-3 0-15,3-4 0 0,-6 10-16 0,6-9 10 16,-6 6-10-16,3-4 8 0,-3 1-8 0,6 3 0 16,-6-3 9-16,3 3-9 0,3-4 27 0,-10 4 1 15,7-3 0-15,0 3 0 0,-3-3 2 0,3 2 1 16,0-2 0-16,4 3 0 0,-1-3-11 0,-3-1-3 0,7 4 0 16,-3 3 0-16,3-6-7 0,0 6-2 15,0-3 0-15,4-3 0 0,0 6-8 0,-1 0 0 16,1 0 0-16,3 0 0 0,-7 0 0 0,0 0 0 0,4 0 0 0,-11 9 0 15,11-9 0-15,-8 6 0 16,-3 4 9-16,0-4-9 0,4 3 13 0,-4 1-1 16,0 2-1-16,4 4 0 0,-8-7-11 0,4 10 10 0,-3 0-10 15,-4-3 10-15,3 3-10 0,4-1 8 0,-7 4-8 0,4 0 8 16,-8-3 9-16,4-3 2 0,0 3 0 0,0-1 0 16,-7-2-19-16,4 9 0 0,-1-12 0 0,-6 6 0 15,-1 2 0-15,-3-2 0 0,3-6 0 0,-3 3 0 16,4 2 0-16,-8-2-9 0,4-7 1 0,-4 7 0 15,8-7 8-15,-12 1 0 0,8-7 0 0,0 6 0 16,-3-9 0-16,3 7 8 0,-1-7-8 0,1 0 8 16,-3 0-8-16,3 0 0 0,3-7 0 0,0 7 0 15,4 0 0-15,0 0-10 0,4 0 10 0,3 0-10 0,0 0 10 0,0 0-12 16,0 0 12-16,0 0-12 0,0 0 12 0,0 0 0 16,0 0 0-16,0 0-8 15,0 0 8-15,0 0 0 0,3 7 0 0,4-4 0 16,0 3 0-16,0 4 8 0,4-1-8 0,-4-3 11 15,4-3 7-15,6 7 2 0,-3-4 0 0,-3-3 0 16,7 7-9-16,-1 2-2 0,-3-9 0 0,4 7 0 16,0 8-9-16,-1-8 8 0,1 6-8 0,7-7 8 0,-15 7-8 0,15-4 0 15,-11 4 0-15,7 3 0 0,-7-10 0 0,-3 7 0 16,7 3 0-16,-1-1 0 0,-3-2 0 0,-3-3 0 16,-4 9 0-16,11-4 8 0,-15-5-8 0,8 3 0 15,-1 2 0-15,-6-2 8 0,3-3-8 0,0 2 0 0,0-5 0 16,4-1 0-16,-11 7 0 0,3-7 8 0,8 1 0 0,-11-1 0 15,3-3-8-15,4-3 0 0,-3 7-12 0,3-1 12 32,-7-2-54-32,0 2-3 0,0 0-1 0,0-2 0 15,0-7-56-15,0 9-11 0,-7-6-3 0,7-3 0 16,0 10-67-16,0-10-13 0,0 0-4 0,7 6-295 0,0-3-59 0</inkml:trace>
  <inkml:trace contextRef="#ctx0" brushRef="#br1" timeOffset="-137351.3">4374 17577 1080 0,'0'0'48'0,"0"0"9"0,0 0-45 0,0 0-12 0,0 0 0 0,0 0 0 16,0 0 33-16,0 0 5 0,0 0 1 0,0 0 0 15,0 0-6-15,0 0-1 0,0 0 0 0,0 0 0 16,0 0-19-16,0 0-4 0,0 0-1 0,0 0 0 15,0 0 14-15,0 0 2 0,0 0 1 0,0 0 0 16,0 0 34-16,0 0 6 0,0 0 2 0,0 0 0 16,0 0-13-16,0 0-2 0,0 0-1 0,0 7 0 15,0-7-27-15,0 9-4 0,0-9-2 0,0 6 0 16,0 4 9-16,-7-7 1 0,7-3 1 0,-3 9 0 16,-1 1-8-16,4-4-1 0,-7-3-1 0,4 3 0 15,-4 4 10-15,3-1 3 0,1-3 0 0,-4 4 0 16,3-7-8-16,-3 6-2 0,3 1 0 0,4 2 0 15,-7-2-8-15,0-1-2 0,7 0 0 0,-7 1 0 16,4-1-12-16,3 1 0 0,-7-1 0 0,7 0 0 16,-7 1 0-16,7 6 0 0,0-7 0 0,-7 0 0 0,7 1 0 0,-4-1 9 15,4 1-9-15,0-4 8 0,-7 3 0 0,7 1 0 16,-3-4 0-16,3-3 0 0,0 6-8 0,-8 1 12 16,8-10-12-16,0 9 12 0,0-2-12 0,-3 2 0 15,3 0 0-15,0 1 0 0,0-4 0 0,0 3 0 16,0-9 0-16,-4 4 0 0,4 5 0 0,0-9 0 15,0 0 0-15,0 6 0 0,-7 4 8 0,7-10-8 0,0 0 8 16,0 0-8-16,-3 6 14 0,3-6-2 0,0 0-1 0,0 0 0 16,0 0-11-16,0 0 0 0,0 0 9 0,-7 3-9 15,7-3 0-15,-4 0 0 0,4 0 0 0,0 0 0 32,0 0-34-32,-3 6-11 0,-8-6-3 0,11 0 0 15,0 0-16-15,0 0-3 0,-7 0-1 0,7 0 0 16,0 0-134-16,0 0-27 0,0 0-6 0,0-15-1 0</inkml:trace>
  <inkml:trace contextRef="#ctx0" brushRef="#br1" timeOffset="-137008.15">4434 17245 1094 0,'0'0'97'0,"0"0"-77"16,0 0-20-16,0 0 0 0,0 0 277 0,0 0 52 15,-10 6 11-15,10-6 1 0,0 0-271 0,0 0-54 16,0 0-16-16,0 0 0 0,0 0 0 0,0 0-16 16,0 0 1-16,0 0 1 15,0 0-18-15,0 0-3 0,0 0-1 0,-4 3 0 0,4-3 16 0,0 0 4 0,-7 10 0 16,4-1 0 0,-4-3-22-16,3 4-4 0,1-7-1 0,-4 3-552 0,3 4-110 0</inkml:trace>
  <inkml:trace contextRef="#ctx0" brushRef="#br1" timeOffset="-135985.96">4805 17690 1414 0,'0'0'63'0,"0"0"13"0,0 0-61 0,0 0-15 0,0 0 0 0,0 0 0 16,0 0 88-16,0 0 14 0,0 0 3 0,0 0 1 15,0 0-30-15,0 0-7 0,0 0-1 0,7-6 0 16,-7 6-28-16,0 0-5 0,0 0-2 0,7 0 0 15,-7 0-17-15,11 0-4 0,-11 0-1 0,0 0 0 16,0 0-11-16,3 6 0 0,4-3 0 0,0 4 0 16,0 2 0-16,-7 7 0 0,4-4 0 0,3 4 0 15,-7-7 8-15,0 10-8 0,3 0 0 0,1-3 8 16,-4 2 3-16,0 1 0 0,3 0 0 16,-3 3 0-16,4 0 4 0,-4 3 1 0,3-9 0 0,-3 2 0 15,0-5 6-15,0 3 2 0,8-1 0 0,-8-2 0 16,0-4-4-16,0 7-1 0,0-7 0 0,0 1 0 15,-8-1-10-15,8 1-1 0,-3 5-8 0,-1-5 12 16,1-1-12-16,-4 7 8 0,7-7-8 0,-11 1 0 16,4-1 0-16,0 7 8 0,-3-7-8 0,-1 4 0 0,0-7 0 0,8 3 0 15,-15 1 0-15,11-1 0 0,-3-3 0 0,-5-2 0 16,5-4 0-16,-1 6 0 0,-3-6 0 0,-3-6 0 16,2 6-9-16,1-4 9 15,0-2-76-15,-3-3-10 0,2-1-2 0,1 1-596 16,-7 0-119-16</inkml:trace>
  <inkml:trace contextRef="#ctx0" brushRef="#br1" timeOffset="-135685.28">4858 17345 2181 0,'0'0'48'0,"0"0"9"0,0 0 3 0,0 0 2 0,0 0-50 0,0 0-12 0,10 0 0 0,-10 0 0 15,0 0-14-15,0 0-6 0,0 0 0 0,0 0-1 16,0 0 49-16,0 0 9 0,0 0 3 0,0 0 0 15,0 0-19-15,0 0-3 0,0 0-1 0,0 0 0 16,0 0-47-16,0 0-10 0,0 0-1 0,0 0-944 16</inkml:trace>
  <inkml:trace contextRef="#ctx0" brushRef="#br1" timeOffset="-130509.58">5987 17157 633 0,'0'0'56'0,"0"0"-44"0,-4 0-12 0,4 0 0 16,-3-3 316-16,3 3 62 0,0 0 12 0,0 0 2 15,0 0-303-15,0 0-61 0,0 0-12 0,0 0-2 16,0 0-14-16,0 0 0 0,0 0 0 0,0 0 0 16,0 9 0-16,-4 1 0 0,8-1 0 0,-4 7 0 15,3-7 0-15,1 4 8 0,-4 2-8 0,7 4 0 16,-7 6 29-16,3-6 0 0,1 0 0 0,-1 0 0 16,4 6-2-16,0-6-1 0,-7-1 0 0,4 4 0 15,3-3-11-15,-7-6-3 0,0-4 0 0,7 1 0 0,-7-10 3 16,0 0 0-16,7 6 0 0,-7-6 0 15,0 0 9-15,0 0 1 0,0 0 1 0,0 0 0 16,0-10 6-16,0 1 2 0,0 0 0 0,0-7 0 0,-7-3-11 0,4 3-3 16,-1-2 0-16,4-1 0 15,-7 3-8-15,3-6-3 0,-3-3 0 0,4 0 0 16,-1 6-9-16,1-6 10 0,3 3-10 0,0-3 10 0,0 0-10 16,3 3 0-16,1 0 0 0,-1-6 8 0,4 3-8 0,-3 6 0 15,3-3 0-15,0 0 0 0,4 3-10 0,3-3 10 16,-4 7 0-16,1-1-9 0,3 7 9 0,-3-1 0 15,-1 1 0-15,-3 2-8 0,7 4-12 0,-3 3-3 16,-4 0 0-16,4 0 0 16,-1 3-9-16,1 4-3 0,-1 2 0 0,1 1 0 15,3-1-9-15,-3 0-1 0,3 7-1 0,0 3 0 16,0-3 1-16,4-4 0 0,-8 4 0 0,4 3 0 16,4-4-144-16,3-5-29 0,0-1-6 0</inkml:trace>
  <inkml:trace contextRef="#ctx0" brushRef="#br1" timeOffset="-129910.2">6823 17072 2530 0,'0'0'56'0,"0"0"11"0,-7-6 2 0,0 6 3 0,3 0-58 0,-3 0-14 0,0-6 0 0,3 3 0 15,-3-4 0-15,4 4-16 0,-1-3 3 0,4 3 1 31,-10-3-17-31,10-4-3 0,-11 10-1 0,4-9 0 0,4 3 14 0,-1 2 3 0,-10 4 1 0,7 0 0 0,-4 0 5 0,1 10 1 16,-1-4 0-16,4 3 0 0,-7-5 0 0,3 5 0 16,1 0 0-16,-4 1 0 0,3 6 26 0,1-7 6 15,2 7 1-15,1-7 0 0,-3 0 3 0,3 7 1 16,0-3 0-16,3-4 0 0,1 7-19 0,-1-7-9 16,4 10 10-16,0-10-10 0,0 10 0 0,0-9 0 15,4 5 0-15,-1 4 0 0,8-3 0 16,-4-7 0-16,-4 1 0 0,4-1 0 0,4 0 12 0,3 1-4 15,-7-10-8-15,0 6 12 0,4-6-12 0,-1 0 0 16,-3-6 0-16,4 6 0 0,0-3 0 0,-1-4-8 16,1-2 8-16,-1 0-10 0,1-1 19 0,3 4 4 15,-7-4 1-15,4 1 0 0,-1 0-3 0,-3-4-1 16,4-3 0-16,-4 7 0 0,4-7 5 0,-4 4 1 16,7-4 0-16,-11 0 0 0,4 4-1 0,0-4 0 0,0-3 0 15,4 4 0-15,-7 2-15 0,3-2 0 0,-4-1 0 0,1 6 0 16,3 1 19-16,-4 0-3 0,1-1 0 0,-4 10 0 15,0 0-16-15,0 0-17 0,0 0 3 0,0 0 1 16,-4 10 13-16,1-1 0 16,3 0 0-16,0 7 0 0,-7 0 0 0,3-4 12 0,1 7-4 0,3-3-8 15,0-1 22-15,3-2-2 0,1 3-1 0,3-1 0 16,-7-2-3-16,3 3 0 0,4-4 0 0,4-6 0 16,-4 4-16-16,0 6 8 0,4-7-8 0,-4 3 0 15,3-2 0-15,1 2 0 0,-4 1 0 0,7 3-9 31,-11-4-15-31,5-2-4 0,-1 5 0 0,0 1 0 16,-4-4-28-16,1 4-5 0,-1-6-2 0,1 5 0 0,-4-5-11 0,0 2-2 0,0-12-1 16,3 6 0-16,-3-6-27 15,0 0-4-15,0 0-2 0,0 0 0 0,0 0-128 0,4-6-26 0</inkml:trace>
  <inkml:trace contextRef="#ctx0" brushRef="#br1" timeOffset="-129637.39">7165 16593 1324 0,'0'0'118'0,"0"0"-94"16,0 0-24-16,0 0 0 0,-7-7 222 0,7 7 40 0,0 0 8 0,0 0 2 16,0 0-214-16,0 0-42 0,0 10-16 0,-7-4 11 15,7 10 3-15,7-4 1 16,-7 4 0-16,3 3 0 0,4 0 17 0,1-1 3 15,-1 14 1-15,3-10 0 0,4 9-15 0,-3 0-2 0,3 1-1 0,0-1 0 16,0 4-10-16,4-1-8 0,-8 1 9 0,5-1-9 16,-8-3 0-16,0 1 0 0,3-4 0 0,-10 0 0 31,4-3-16-31,3 0-10 0,-7-6-2 0,0 3 0 16,0-6-60-16,0 0-13 0,0-4-3 0,0-3-570 0,0-9-114 0</inkml:trace>
  <inkml:trace contextRef="#ctx0" brushRef="#br1" timeOffset="-129377.08">6996 16978 2977 0,'0'0'65'0,"0"0"14"0,0 0 2 0,0 0 3 0,7-3-67 0,3-3-17 0,4 3 0 0,0-4 0 0,8-2 0 0,-5 0-11 15,1-1 2-15,7 1 0 16,-1-1-19-16,1 4-3 0,-4-3-1 0,4-1 0 16,0 1 20-16,-1 3 12 0,-3 3-13 0,1-4 5 0,-1 4-7 0,-4-3-1 15,-3 6 0-15,1 0 0 16,-1 0-38-16,-4 0-8 0,1 6-2 0,-1-3 0 16,-2-3-134-16,2 7-27 0,-3-4-6 0,0-3-1 0</inkml:trace>
  <inkml:trace contextRef="#ctx0" brushRef="#br1" timeOffset="-128940.04">7655 16997 2455 0,'0'0'54'0,"0"0"11"0,0 0 3 0,0 0 0 0,0 0-54 0,0 0-14 0,0 0 0 0,7 6 0 15,0-6 0-15,-7 0 9 0,11 0-9 0,-11 0 8 16,7-6-8-16,0 6 0 0,4 0 0 0,-4-3 0 15,-7 3 0-15,0 0 0 0,0 0 9 0,10-6-1 16,-6 6-8-16,-4 0 11 0,3-10-11 0,4 10 12 16,4-9 3-16,-11 9 1 0,0 0 0 0,0 0 0 15,4-10 20-15,-4 10 4 0,3-9 0 0,-3 9 1 16,7-6-31-16,-7 6-10 0,4-3 0 0,-1-4 0 16,-3 7 0-16,0 0 0 0,0-9 0 0,0 9 0 0,-3-3 16 0,3 3-3 15,0 0-1-15,0 0 0 0,0 0-1 0,0 0-1 16,0 0 0-16,0 0 0 0,0 0-2 0,0 0-8 15,0 0 12-15,0 0-4 0,0 0 20 0,0 0 3 16,0 0 1-16,0 0 0 0,0 0-24 0,0 0-8 16,0 0 0-16,0 0 9 0,0 0-9 0,0 0 0 15,0 0 0-15,0 0 0 0,0 0 0 0,-4 3 0 16,4 6 0-16,-3-2 0 0,-1 8 0 0,4-2 0 16,-3 6 0-16,-1 6 0 0,-3-6 0 0,3 6 0 0,1-6 0 0,-1 6 0 15,4-7-20 1,-3 7 3-16,-1-3 1 0,4-6 0 0,0 3 25 0,-7 0 6 15,7-10 1-15,-3 7 0 16,-1 0-38-16,4-13-7 0,0-3-2 0,0 0 0 16,0 0-122-16,0 0-25 0,0 0-5 0</inkml:trace>
  <inkml:trace contextRef="#ctx0" brushRef="#br1" timeOffset="-128752.48">7747 16621 2800 0,'0'0'62'0,"0"0"13"0,-7 0 2 0,0 9 1 0,3-3-62 0,4-6-16 16,-3 10 0-16,3-10 0 16,3 9-188-16,1-6-41 0,3 4-8 0,4 2-2 0</inkml:trace>
  <inkml:trace contextRef="#ctx0" brushRef="#br1" timeOffset="-128373.95">7909 17182 518 0,'0'0'46'0,"0"0"-37"15,0 0-9-15,0 0 0 0,0 0 243 0,7-6 46 0,4 3 10 0,-11 3 1 16,0-7-145-16,3-2-30 0,1 6-5 0,0-3-2 15,-4-4-62-15,3 1-13 0,1-1-3 16,-4 1 0-16,3-7 5 0,1 7 1 0,-4-4 0 0,3-2 0 16,1 5-23-16,3-5-5 0,-4 2-1 0,4-3 0 15,4 10-17-15,-4-3 0 0,-4-1 0 0,8 1 0 16,-4 6 0-16,4-4 0 0,-1-2 0 0,1 3 0 16,-1 3 0-16,1 3 0 0,3-7 8 0,0 7-8 15,-3 0 29-15,3 7-1 0,0-7 0 16,0 3 0-16,4 3 0 0,-11 3-1 0,7 1 0 0,-3-1 0 15,3 1 10-15,0-1 3 0,-11 1 0 0,8 5 0 16,-1 1-26-16,-6 3-5 0,3-4-1 0,0 4 0 16,-3 0-19-16,-1 0-4 0,1 0-1 0,3-1 0 15,-7-2-35 1,0 3-7-16,7-3-2 0,3-4 0 0,-3-6-32 0,-3 4-6 0,7-1-2 0,3-2 0 16,-4-4-139-16,4-3-28 0,11 0-5 0,-7-10-2 0</inkml:trace>
  <inkml:trace contextRef="#ctx0" brushRef="#br1" timeOffset="-127790.5">8897 16959 1094 0,'0'0'48'0,"0"0"11"0,0 0-47 0,-7 0-12 16,0-3 0-16,-4-3 0 0,8 6 362 0,-8-6 70 15,4 3 15-15,-3-4 2 16,3 7-344-16,-4-3-69 0,4-3-13 0,-4 6-3 0,4-3-20 0,0 3 0 0,-7 3 0 0,4 3 0 15,-1-3 0-15,-3 7-17 0,3 5 1 0,-6 4 1 16,-1-3 15-16,0 3-9 16,1 6 9-16,-1-6-8 15,4 6-19-15,-4-3-3 0,4 3-1 0,0-6 0 0,0-1 31 0,0 8 0 0,10-11-8 0,-10 4 8 16,11-10 0-16,-1 7 0 0,4-3 0 0,4-4 0 16,-4-9-12-16,3 6-8 0,11-3-3 0,-7-3 0 15,4-3 10-15,3-3 1 0,0 3 1 0,0-3 0 16,4-7 11-16,0-3 8 0,-1 7-8 0,1-7 11 15,3-2-3-15,-7 2-8 0,4 3 12 0,-4-2-4 16,0-4-8-16,0 3 10 0,0-3-10 0,-3 7 10 16,-4-4 8-16,0 0 2 0,4-2 0 0,-4 8 0 15,-7 1 4-15,3-1 0 0,4 4 1 0,0-3 0 0,-7 9-25 0,0 0 0 16,0 0 0-16,0 0 0 0,7 0 0 16,-7 0 0-16,0 0 0 0,0 15 0 0,4 1 0 0,-4-3 0 15,0 5 0-15,0-2 0 0,0 3 0 16,0-3 0-16,0 2 0 0,0 1 0 15,-4 0 0-15,4 6 0 0,0-6 0 0,4 9 8 0,-1-6-8 0,-3 0 0 16,4 3 9-16,-1 3-9 16,4-3 0-16,0 4 8 0,1-1-8 0,-5-3 0 0,11 3 0 0,-14-3 0 15,7 0 0-15,-3 0 0 0,3 4 0 0,-4-10 0 16,-3 9 0-16,4-9 0 0,-4 6 0 0,0 0 8 16,-4-6-8-16,1 6 11 0,-4-7 2 0,3 1 1 15,-3 0 0-15,-3-3 0 0,-1-4-2 0,0 4 0 16,1 3 0-16,-8-4 0 0,4-5-3 0,-4-1-1 0,1 1 0 0,-4-1 0 15,-1 0-8-15,1-2 0 0,-3-4 0 0,-1-3-11 32,7 0-17-32,-10 0-3 0,7-3-1 0,-4-4 0 15,1-2-108-15,2 0-23 0,1-1-4 0,4-5-885 0</inkml:trace>
  <inkml:trace contextRef="#ctx0" brushRef="#br1" timeOffset="-127007.03">10033 16906 1324 0,'0'0'118'0,"0"0"-94"16,0 0-24-16,0 0 0 0,-7 0 261 0,0 0 48 16,3-9 10-16,4 9 1 15,0 0-283-15,0 0-57 0,0 0-11 0,0 0-2 0,0 0 9 0,0 0 3 0,0 0 0 0,0 0 0 16,0 0 9-16,0 0 3 0,0 0 0 0,0 0 0 16,0 0 26-16,0 0 6 0,-3 9 1 0,-1 7 0 15,4-4 20-15,-3 4 5 0,-1 0 1 0,4-4 0 16,4 7-31-16,-4 3-7 0,0 0 0 0,3-6-1 15,1 3-11-15,-1-1 0 0,1 1 0 0,-1-3 0 16,1-7 0-16,3 10 0 0,0-10 0 0,0 1 0 16,0-4 0-16,0 4-16 0,0-4 4 0,0-3 1 15,-7-3-4-15,11 0-1 0,0 6 0 0,-4-6 0 16,-7 0 16-16,7-6 0 0,3 3 0 0,-3-3 0 16,0-4 10-16,0 1-2 0,-3 2 0 0,3-2 0 15,0 0 4-15,0-1 1 0,-3-5 0 0,3 5 0 16,0 1-2-16,0-1-1 0,0 1 0 0,0 0 0 15,-4-1-10-15,4 1 0 0,4-1 0 0,-7 1 0 16,-1 3 0-16,4-4 0 0,-3 10 0 0,3-9 0 16,-7 9 0-16,0 0 0 0,0 0 0 0,7 0 0 0,-4-6 0 0,-3 6 0 15,0 0 10-15,0 0-10 0,0 0 18 0,0 0-3 16,0 0-1-16,0 0 0 0,0 0 6 0,0 15 0 16,0-5 1-16,-3-1 0 0,3 0-21 0,3 7-10 15,4-6 1-15,-3 8 0 0,-1-8 9 0,4 5 0 16,4 4-9-16,0-9 9 0,-4 5 0 0,3-5 0 0,1-1 0 15,3 7 0-15,0-7 0 0,-3-6 0 16,-4 7 0-16,3-1 0 0,8-3-24 0,-7 4 4 0,-4-1 0 0,-4-2 0 16,4-4 20-16,0 6 0 0,-7-9 8 0,0 0-8 31,0 0-20-31,7 0-8 0,4 6-3 0,-11-6 0 16,0 0-30-16,0 0-7 0,7 0 0 0,-7 0-633 0,0 0-127 0</inkml:trace>
  <inkml:trace contextRef="#ctx0" brushRef="#br1" timeOffset="-126515.34">10806 16850 2487 0,'17'0'110'0,"-17"0"23"0,0 0-106 0,0 0-27 16,0 0 0-16,0 0 0 0,0 0 31 0,0 0 1 16,0 0 0-16,0 0 0 15,0 0-60-15,0 0-12 0,0 0-3 0,-7 3 0 16,7-3-2-16,-7 6-1 0,0-3 0 0,-4 7 0 0,1-10 21 0,-4 9 4 16,7-3 1-16,-7 4 0 0,0-1 36 0,-4 7 7 15,7-7 1-15,-3 1 1 0,0-1 0 16,0 0 0-16,3-2 0 0,1-4 0 0,6 6-12 0,1-2-2 15,-8-4-1-15,11-3 0 0,0 0-10 0,0 0 0 16,0 0 0-16,0 0 0 0,0 0-19 0,4 6-2 16,-4-6-1-16,0 0 0 15,0 0-5-15,10 3-1 0,4 3 0 0,-7-6 0 0,-7 0 20 0,0 0 8 0,15 0-8 0,-1 4 8 16,-7 2 0-16,3-6-8 0,-3 9 8 0,4-9 0 16,0 10 0-16,-4-10 0 0,-7 0 9 0,7 9-9 15,7 0 32-15,-7 1-1 0,-7 2 0 0,3-2 0 16,1-1-2-16,-1 1 0 0,1-1 0 0,-4 0 0 15,-4 1-17-15,1 5-4 0,3-5-8 0,-4-1 12 16,-3 1-12-16,4-1 0 0,6 1 0 0,-6 5 0 16,-1-5-18-16,-3-1-3 0,0 0-1 0,4 1 0 31,-1-1-10-31,1 1-3 0,-5-4 0 0,1 3 0 0,7-9-113 0,0 0-22 0,-7 3-5 0,7-3-660 16</inkml:trace>
  <inkml:trace contextRef="#ctx0" brushRef="#br1" timeOffset="-126155.18">11003 17163 2221 0,'0'0'98'0,"0"0"21"0,0 0-95 0,7-6-24 16,7 3 0-16,-3-3 0 0,-4-4 47 0,4 7 5 16,6-3 0-16,4-4 1 0,-7 4-53 0,1-6-8 15,2 5-4-15,1-5 0 0,-4-4-3 0,0 7-1 16,-7-7 0-16,4 7 0 0,-1-10 16 0,1 9 0 15,-8-5 12-15,1 5-12 0,-1 1 40 0,1-10 0 16,0 10 1-16,-8-7 0 0,0-3-11 0,1 3-2 0,3 7-1 0,-4-3 0 16,-6-4-15-16,3 6-2 0,3 1-1 0,1 0 0 15,-4 2-9-15,-4 4 0 0,4-3 0 0,0 6 0 16,7 0 0-16,-11 6 0 0,-3-3 0 0,0 4 8 16,11 8-8-16,-4-2 0 0,-8 6-10 15,1-1 10-15,4 8 0 0,3-1 0 0,0 3 0 16,0 0 0-16,-8-3 22 0,12 10 7 15,3-7 2-15,-4 0 0 0,-3 7-31 0,7-10 8 0,4 3-8 0,3-3 0 16,-4-6 0-16,1 6 0 0,3-6 0 0,0 0 0 31,4-10-21-31,-1 7-11 0,-6-7-1 0,3 0-1 0,7-9-78 16,-3 4-15-16,-11-4-3 0,10-4-562 0,1 4-112 0</inkml:trace>
  <inkml:trace contextRef="#ctx0" brushRef="#br1" timeOffset="-125763.15">11381 17066 2023 0,'17'10'89'0,"-17"-10"19"0,-7 9-86 0,7 7-22 16,0-7 0-16,4 0 0 0,-4 7 24 0,0-3 1 16,0 2 0-16,0-2 0 0,10 3-25 0,-6-7 0 15,-8 7 0-15,4-4 0 16,4-6-8-16,-1 10 8 0,-6-6 0 0,3-1 0 0,0 0 0 0,0-9 16 15,3 3-2-15,-3-3-1 0,-7 10 51 0,7-10 11 16,0 0 1-16,0 0 1 0,0 0-8 0,0 0-1 16,0 0-1-16,0 0 0 0,0 0-15 0,0 0-4 15,-3-10 0-15,3 1 0 0,7 0-7 0,-7-1-1 0,-4-5-1 0,1 5 0 16,6-9-31-16,1 7-8 0,-8-10 0 0,1 3 0 16,-1 0 13-16,1-6-1 0,3 6-1 0,0-3 0 15,-7 0 2-15,3 4 1 0,8-7 0 0,-8 6 0 16,1 6 12-16,3-3 2 0,3-2 1 0,4 2 0 15,-3 7-21-15,3-10-8 0,-4 9 0 0,8-5 0 32,7 5-20-32,-8 1-11 0,-3-4-1 0,7 1-1 0,7 2-3 0,-3 1 0 15,0 0 0-15,-1-1 0 0,5 1-24 0,-1-1-4 0,0 4-2 16,0-3 0-16,-3 6-140 0,-1-4-28 0,4 7-6 16,-6 0-716-16</inkml:trace>
  <inkml:trace contextRef="#ctx0" brushRef="#br1" timeOffset="-125320.33">12372 16916 2401 0,'0'0'106'0,"0"0"22"0,0 0-102 0,0 0-26 16,0 0 0-16,0 0 0 0,0 0 34 0,7 0 2 15,-7 0 0-15,0 0 0 16,7-4-71-16,-7 4-13 0,0 0-4 0,0 0 0 15,0 0 19-15,0 0 3 0,0 0 1 0,0 10 0 0,-7-1 29 0,3 1 16 0,-3 8-1 0,-3 1-1 16,-1 0 24-16,1 3 5 16,-1 0 1-16,4-3 0 0,-4 6-3 0,8-6 0 0,-4 6 0 0,0-6 0 15,7-1-9-15,0-2-3 0,0 3 0 0,3-3 0 16,1-4-20-16,3 4-9 0,-4 3 8 0,4-10-8 16,1 0-26-16,-1 7-10 0,0-10-3 15,0-2 0-15,3 2-2 0,-3-3-1 0,4-3 0 0,-4 0 0 16,4 0-13-16,-1 0-2 0,-3-3-1 0,4-3 0 15,-4 2-91-15,3-8-19 0,1 2-3 0,3 1-641 16</inkml:trace>
  <inkml:trace contextRef="#ctx0" brushRef="#br1" timeOffset="-125118.89">12559 16495 2131 0,'0'0'189'0,"0"0"-151"16,0 0-30-16,-7 7-8 0,0-4 167 0,7-3 32 16,0 0 6-16,-11 0 2 0,4 0-150 0,7 0-29 15,0 0-7-15,0 0-1 16,-7 6-41-16,0-3-9 0,7-3-2 0,-11 0 0 16,8 0-85-16,-4 6-18 0,0-6-3 0,-4 0-1 15,8 4-61-15,-4-4-12 0,7 0-2 0,-14 9-1 0</inkml:trace>
  <inkml:trace contextRef="#ctx0" brushRef="#br1" timeOffset="-124353.5">13529 16862 1324 0,'0'0'118'0,"0"0"-94"0,0 0-24 0,-7 0 0 16,7 0 137-16,0 0 23 0,0 0 5 0,-7 0 1 16,0-9-136-16,3 9-30 0,4 0 0 0,0 0 0 15,-7 0 0-15,4-3 0 0,-4 3 0 0,0 3 0 16,0 3 0-16,3-3 0 0,-7 7 0 0,1-1 9 15,-1 7 1-15,1 3 0 0,3-1 0 0,-4 7 0 16,-3 1-2-16,3-4 0 0,4 9 0 0,-3-3 0 0,6-3-8 0,-3-3 8 16,0 3-8-16,4 0 8 0,-1-6 9 0,4 0 2 15,4 0 0-15,-1-4 0 0,1-5-7 16,3 6-2-16,-4-13 0 0,4 6 0 16,0-3-21-16,4-3-4 0,0-6-1 0,-1-3 0 0,1 3 3 0,3-3 0 15,-4-4 0-15,4-5 0 16,-3 5 13-16,0 1-9 0,3-4 9 0,-4-2-8 15,1-1 26-15,0 3 6 0,3-6 0 0,-7-2 1 0,3 2 10 0,1 6 1 16,-1-12 1-16,-3 9 0 0,-3-2-7 0,3 5-2 16,-3-9 0-16,-1 10 0 0,4-7-10 0,-3 3-2 15,-4 0-1-15,0 4 0 0,0-4-15 0,0 7 9 16,0-1-9-16,-7 4 8 0,0 3-16 0,0-3-4 0,-1 6-1 0,-2 0 0 31,-1 0-39-31,4 0-7 0,-3 6-1 0,3-3-1 16,0-3-124-16,7 0-25 0,0 0-5 0,0 0-1 0</inkml:trace>
  <inkml:trace contextRef="#ctx0" brushRef="#br1" timeOffset="-123933.64">13931 17047 2181 0,'-7'13'96'0,"4"-7"21"0,-1 4-93 0,1-1-24 0,-4 0 0 0,3 1 0 16,-3-1 36-16,0-3 2 0,0 4 1 0,3-1 0 16,4-9-39-16,0 0-16 0,0 0 0 0,0 0 1 15,0 0 15-15,0 0-11 0,0 0 11 0,0 0-10 0,0 0 36 0,0-9 7 16,0-1 2-16,0 4 0 0,4-3 22 0,-4-1 5 16,3-2 1-16,1-4 0 0,-4 0-9 0,3 4-2 15,1-7 0-15,-1-3 0 0,1-6-32 0,3 3-6 16,0 3-2-16,-3-3 0 0,3 0-12 0,3 3 0 15,-3 0 0-15,0 9 0 0,0-2 0 0,0-4 0 16,1 9 0-16,2 1 0 0,-3 3 15 0,4-4 0 16,-1 7 0-16,-3-3 0 0,0 6 1 0,4 0 1 15,0 0 0-15,-1 0 0 0,1 6-29 0,-1-3-7 16,4 7-1-16,1 5 0 0,-5 1 20 0,4 3 0 16,0 0 0-16,1 6 0 0,-5-3 15 0,1 3 3 15,-1 3 1-15,-3-3 0 16,4 3-41-16,-4-3-8 0,4 4-2 0,-1-4 0 15,-3 3-51-15,4-9-10 0,-4 6-3 0,3-6 0 16,-3-4-42-16,1-5-9 0,-5 5-1 0,8-5-1 16,-4-1-59-16,0-6-12 0,3 4-3 0,-10-7 0 0</inkml:trace>
  <inkml:trace contextRef="#ctx0" brushRef="#br1" timeOffset="-123112.31">15018 16781 288 0,'0'0'12'0,"0"0"4"0,3 9-16 0,4 1 0 16,-3-4 0-16,-1 3 0 0,1-6 489 0,-1 13 95 0,1-7 20 0,0 10 3 16,-1-3-485-16,1 3-97 0,-1 0-25 0,4-1 0 31,-7 7-41-31,4 1-15 0,-1-8-4 0,1 1 0 0,-4 0 30 0,3-3 6 0,-3 3 0 0,0-1 1 16,0-8 10-16,-3 5 1 0,3-5 1 0,3-1 0 31,-6 1-114-31,3-10-23 0,0 9-5 0</inkml:trace>
  <inkml:trace contextRef="#ctx0" brushRef="#br1" timeOffset="-122894.34">15141 16414 2998 0,'0'0'66'0,"0"0"14"0,0 0 2 0,0 0 2 0,-7 9-67 0,4-6-17 16,3-3 0-16,0 0 0 0,0 0 0 0,0 0-11 16,3 13 2-16,4-10 0 15,-7-3-127-15,7 9-24 0,-7-9-6 0,7 0-1 16,4 7-44-16,-11-7-9 0,0 0-1 0,14 0-608 0</inkml:trace>
  <inkml:trace contextRef="#ctx0" brushRef="#br1" timeOffset="-122639.02">15423 16467 2790 0,'0'0'61'0,"-3"3"13"0,3 7 2 0,0 5 3 0,0 4-63 0,3-3-16 0,1 3 0 0,0 0 0 31,-1-1-39-31,4 7-10 0,-3 0-3 0,3-3 0 16,-4 10 9-16,1-10 2 0,-4 12 0 0,0-9 0 0,0 10 7 0,-4-7 2 0,4 10 0 16,-3-4 0-16,-4 4 32 0,3-4-8 0,1 1 8 0,-4-7 0 15,-1-3 0-15,1 3 0 0,4-9 0 0,-4 3 0 16,3-9-93-16,-3 5-15 0,7-8-4 0,-3-4-814 16</inkml:trace>
  <inkml:trace contextRef="#ctx0" brushRef="#br1" timeOffset="-122431.58">15226 16834 2833 0,'0'0'62'0,"0"0"13"0,0 0 2 0,10-6 3 16,1 6-64-16,0 0-16 0,3 0 0 0,3-3 0 0,5-4 0 0,-1 4 0 15,3-3 0-15,1-3 0 0,0 5 0 0,-4-5-9 16,0-4 1-16,-3 10 0 0,3-6-13 0,-7 3-3 15,0-4 0-15,0 7 0 16,-3-3-48-16,-1 6-11 0,-2 0-1 0,-8 0-1 16,7 0-95-16,0 0-18 0,-4 9-4 0,4-2-390 0,-3-4-79 0</inkml:trace>
  <inkml:trace contextRef="#ctx0" brushRef="#br1" timeOffset="-122048.97">15759 16862 1558 0,'0'0'69'0,"0"0"15"0,0 0-68 0,0 0-16 0,0 0 0 0,7 0 0 15,-7 0 123-15,10 7 21 0,-3-7 4 0,0 0 0 16,-7 0-76-16,11 0-16 0,-4 0-4 0,0-7 0 16,7 7-31-16,-3-9-6 0,3 9-2 0,0-10 0 15,4 7-13-15,-4-3 0 0,3-3 0 0,-3 2 0 16,1-2 0-16,-1 0 8 0,0 5-8 0,-7-2 0 16,0-3 0-16,0 2 11 0,-7 7-11 0,7-3 10 15,-3-3 22-15,-4 6 4 0,3-9 0 0,-3-1 1 16,0 7-13-16,0 3-4 0,-3-9 0 0,3 9 0 15,-4-7-20-15,-3 1 0 0,7 6 0 0,-4 0-12 0,-6 6 12 0,3-6-12 16,-4 7 12-16,1-4-12 0,-1 6 12 0,0 1 0 16,-3-1 0-16,4-3 0 0,-4 10 0 0,3-3 0 15,0 2 0-15,-3 4 0 0,0 0 0 0,0 0 17 16,4-4-2-16,-1 14-1 0,-3-11 6 0,3 7 0 16,4 4 1-16,4-4 0 0,-1 0-12 0,4-3-9 15,4 3 12-15,-1-6-12 0,1 6 0 0,6-6 0 16,-3-1 0-16,4-2 0 15,-4 0-25-15,4-7-9 0,3 1-2 0,-4-1 0 16,4-6-22-16,4 3-5 0,-4-6-1 0,0 0 0 16,0 0-90-16,1-6-18 0,-1 6-4 0,0-9-1 15,0 6-5-15,0-4-1 0</inkml:trace>
  <inkml:trace contextRef="#ctx0" brushRef="#br1" timeOffset="-121439.1">16101 16925 2602 0,'0'0'57'0,"0"0"12"0,0 0 3 0,0 9 1 0,0-2-58 15,0 2-15-15,3-3 0 0,-3 4 0 16,4 2-68-16,-4-2-16 0,0-1-3 0,0 1-1 15,3 5 28-15,-3-5 6 0,0-1 1 0,0 0 0 0,0 7 78 0,0-6 16 16,0-1 3-16,-3 0 1 0,3-9 22 0,0 0 4 16,0 0 1-16,0 0 0 0,0 0-13 0,0 0-3 15,0 0 0-15,0 0 0 0,0 0-44 0,7-9-12 16,3 0 0-16,-2-1 0 16,-1-6-24-16,0-2-6 0,3-1-2 0,-3 0 0 0,4 0 16 0,-1-6 4 15,1 6 0-15,0-6 0 0,-1 6 0 0,-3 1 0 16,4 2 0-16,-4 6 0 0,0 1 3 0,0 9 1 15,-7 0 0-15,11 9 0 0,-1 1 8 0,-3 9 11 16,0-1-3-16,4 8 0 0,-11-8 6 0,7 4 1 16,-4 0 0-16,1-3 0 0,0-3 21 0,-1 3 4 0,1-4 0 0,-1-5 1 15,4-1-28-15,0 1-5 0,-7-10-8 0,0 0 11 16,0 0-1-16,7 0 0 0,4 0 0 0,-4-10 0 16,0 1-10-16,4-1-11 0,-1-5 3 0,4-4 0 15,-3-6 0-15,3 6 0 0,0 0 0 0,0-6 0 16,-3 3 8-16,-1-3 0 0,1 0 0 0,-1 0 0 15,1 3 0-15,0 3 0 0,-4 3 0 0,0 1 0 16,0 12 0-16,-7 3 0 0,0 0 0 0,10 9 0 16,1 0 14-16,0 10 5 0,-1 6 1 0,1 0 0 15,-4-3-7-15,3 3-1 0,1 4 0 0,-4-4 0 16,0 3 29-16,0-3 6 0,4-6 1 0,-4 6 0 16,-4-13-28-16,4 4-6 0,0 3-1 0,-3-10 0 15,-1 7-13-15,1-7-18 0,-4 1 4 0,4-1 1 16,-4-3-28-16,3-2-6 0,-3-4-1 0,0 9 0 15,0-9-116-15,0 9-24 0,0-9-5 0,0 0-1 16,7 0 80-16,-3 7 16 0,3-4 3 0,0 3-760 16</inkml:trace>
  <inkml:trace contextRef="#ctx0" brushRef="#br1" timeOffset="-121066.58">17247 16850 2145 0,'0'0'95'0,"0"0"20"0,0 0-92 0,0 0-23 15,0 0 0-15,0 0 0 0,0 0 55 0,0 0 6 16,0 0 2-16,0 0 0 0,7 3-63 0,-7-3-28 16,4 9 3-16,3-2 0 0,-7-7 14 0,11 3 11 15,-4 6-13-15,0-3 5 0,0 10 8 0,3-3 14 0,-3-4-3 0,4 7-1 16,0-7 42-16,-1 10 8 0,-3 0 1 0,0 0 1 15,0 6-5-15,0-7-1 0,0 8 0 0,-3-1 0 16,-1-7-44-16,1 11-12 0,-1-11 0 0,1 8 0 16,-4 2 0-16,4 6 0 0,-1-6 0 0,1 7 0 15,-1-1-24-15,4-5-6 0,-3 5-2 16,-1 1 0-16,-3-7 32 0,-3 0 0 0,3-3 0 0,-4 3 0 16,1-2 0-16,-1 2 0 0,-3-9 0 0,0-4 0 15,0 1 26-15,-4-4 11 0,1-2 3 0,-4-4 0 0,0-3-40 0,-4 4 0 16,0-14-12-16,1 7 4 15,-5-9-45 1,-2-4-9-16,3-2-2 0,-1-4 0 0,1-6-198 16,0-3-40-16,-18-35-8 0,15 3-2 0</inkml:trace>
  <inkml:trace contextRef="#ctx0" brushRef="#br1" timeOffset="-120885.06">17268 16342 3024 0,'0'0'134'0,"0"0"27"0,0 0-129 0,0 0-32 0,0 0 0 16,0 0 0-16,0 0 56 0,0 0 5 0,0 0 1 0,0 0 0 15,0 0-62-15,0 0 0 0,0 0 0 0,8 3-10 32,-8-3-53-32,0 0-10 0,7 6-3 0,-7-6-832 0,0 0-168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28:36.21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9938 4090 172 0,'0'0'8'0,"0"0"1"0,0 0-9 0,0 0 0 0,0 0 0 0,0 0 0 16,0 0 150-16,0 0 28 0,0 0 6 0,0 0 0 15,0 0-81-15,0 0-17 0,10 0-3 0,-10 0-1 16,0 0-11-16,0 0-3 0,0 0 0 0,0 0 0 15,0 0 3-15,0 0 0 0,0 0 0 0,0 0 0 16,7 3-22-16,0 13-4 0,-7-7-1 0,4 10 0 16,-4 0-35-16,0-3-9 0,-4 2 0 0,4-2 0 15,-3 3 0-15,3 0 0 0,-4 0-12 0,4-4 12 16,0 4 0-16,0-3 15 0,0 3-1 0,0-4 0 16,0-2 19-16,0 6 4 0,-3-10 1 0,6 7 0 15,-3-7 1-15,0 1 0 0,0 5 0 0,0-15 0 16,0 0 4-16,0 3 1 0,0-3 0 0,0 0 0 15,0 0-22-15,0 0-4 0,0 0-1 0,0 0 0 16,0 0-8-16,0 0-1 0,0 0-8 0,0 0 12 0,0 0 9 0,0 0 2 16,0-3 0-16,-3-3 0 0,3-3 0 0,-4-1 0 15,1 1 0-15,3-7 0 0,0 4-12 0,-4-4-3 16,4-3 0-16,0 0 0 0,-3-6 4 0,3 6 0 16,0 0 0-16,0 1 0 0,0-1-2 0,0-6 0 15,-4 6 0-15,8-3 0 0,-4 3 4 0,3 7 1 16,1-4 0-16,-4-3 0 0,0 3-15 0,0 4 0 15,3-4 0-15,1 10 0 0,-1-3 16 16,4-1-4-16,1 1 0 0,-1 6 0 16,0-4-22-16,0 4-5 0,3-3-1 0,1 6 0 0,-1 0 16 0,5-3-9 15,-5 3 9-15,4 0-8 0,0 0 8 0,0 0 0 0,1 0-9 16,-1 0 9-16,0 0 0 0,0 0 0 16,0 3 0-16,-3-3 0 0,-1 6-10 0,-3-3 10 15,4 7 0-15,-4-4-9 16,0 3-16-16,-4 1-3 0,1-1-1 0,-4 1 0 15,4-1-29-15,-1 0-6 0,-3 1 0 0,0-4-1 16,4 4-107-16,-4-10-22 0,0 0-4 0</inkml:trace>
  <inkml:trace contextRef="#ctx0" brushRef="#br0" timeOffset="1430.76">10442 4473 1202 0,'18'0'53'0,"-18"0"11"0,0 0-51 0,0 0-13 16,0 0 0-16,10 3 0 0,-10-3 48 0,4 6 8 16,3 4 0-16,0-1 1 0,-3 0-27 0,-1 1-6 15,-6-1 0-15,6 7-1 0,4-4-3 0,0 4-1 16,-10 0 0-16,6-4 0 0,1 4-19 0,-4 0-12 15,3-4 1-15,1 4 1 0,3-7 10 0,-7 1 14 16,0-1-3-16,-4 0-1 0,-3-2-10 0,7 2 0 16,0-9 0-16,0 3 0 0,0-3 0 0,0 10 0 15,-3-4 0-15,3-6 0 16,0 0-32-16,0 0-8 0,0 0-1 0,0 0-610 16</inkml:trace>
  <inkml:trace contextRef="#ctx0" brushRef="#br0" timeOffset="1651.16">10474 4259 1324 0,'0'0'118'0,"0"0"-94"0,-4 4-24 0,4-4 0 16,0 0 134-16,0 0 22 0,0 0 5 0,0 0 1 15,8 0-98-15,-8 0-19 0,0 0-4 0,0 0-1 16,0 0-40-16,7 9-12 0,3-3-1 0,-10-6 0 31,0 0-171-31,0 0-33 0,21 16-7 0,-21-16-2 0</inkml:trace>
  <inkml:trace contextRef="#ctx0" brushRef="#br0" timeOffset="2146.84">10732 4620 1292 0,'14'0'28'0,"-14"0"7"0,0 0 1 0,0 0 0 0,0 0-36 0,0 0 0 16,0 0 0-16,0 0 0 0,0 0 77 0,0 0 9 15,3-3 2-15,-3 3 0 0,-3-6-30 0,3-4-6 0,3 7 0 0,4-3-1 16,-7 6-18-16,0 0-3 0,0 0-1 0,0 0 0 15,4-3-4-15,-4 3-1 16,0 0 0-16,0 0 0 0,0 0-11 0,0 0-2 0,0 0-1 0,0 0 0 16,0 0-10-16,0 0 8 15,0 0-8-15,0 0 8 0,0 0 0 0,0 0-8 16,0 0 12-16,0 0-4 0,0 0 11 0,0 0 1 0,0 0 1 0,3 3 0 16,-3-3 5-16,7 9 1 0,-3 1 0 0,3-1 0 15,3-3-11-15,1 4-1 0,-7-4-1 0,3 7 0 16,0-4-14-16,3-3 8 0,-3 10-8 0,0-4 0 15,0-2 0-15,4 6 0 0,0-4 0 0,-1 1 0 16,-6-1 0-16,3 4 0 0,7-4 0 0,-4 4 0 16,-10 3 0-16,4 0 0 0,7-4 0 0,-1 4 0 15,-3-3 0-15,0 3 0 0,-10 0 0 0,6-4 0 0,4-2 8 0,-3 2-8 16,-11 4 0-16,7-3 0 0,3-4 0 0,-3 4 8 16,-7 0-8-16,0-4 0 0,-3 4 0 0,6 0 0 15,4-4 8-15,-7 4-8 0,-7-7 0 0,3 7 0 16,8-3 0-16,-4-4 0 0,-7 0 8 0,3-2-8 15,4 2 0-15,-4 0 9 16,4-9-9-16,-3 10 10 0,-1-10-10 0,1 6 10 0,6-6-23 16,-3 0-5-16,-7-6-1 0,7 3-664 15,0-4-133-15</inkml:trace>
  <inkml:trace contextRef="#ctx0" brushRef="#br0" timeOffset="2702.87">10774 4272 288 0,'0'0'12'0,"0"0"4"0</inkml:trace>
  <inkml:trace contextRef="#ctx0" brushRef="#br0" timeOffset="2837.05">10760 4253 345 0,'17'0'31'0,"-17"0"-31"0,0 0 0 0,0 0 0 15,0 0 211-15,0 0 36 0,0 0 7 0,0 0 2 16,-3-3-100-16,-1-3-20 0,11 3-4 0,-7-4-1 0,-3-2-43 0,-1 6-9 16,4 3-2-16,0 0 0 0,0 0-62 0,0 0-15 15,0 0 0-15,0 0-596 16,0 0-120-16</inkml:trace>
  <inkml:trace contextRef="#ctx0" brushRef="#br0" timeOffset="4371.81">11635 4027 403 0,'0'0'17'0,"0"0"5"0,0 0-22 0,0 0 0 16,0 0 0-16,0 0 0 0,0 0 212 0,-4 4 37 0,-3 5 8 0,7-9 2 16,0 0-183-16,0 0-37 0,-3 0-7 0,3 0-2 15,0 0 13-15,0 0 2 0,0 0 1 0,0 0 0 16,0 0 4-16,0 0 1 0,0 0 0 0,7 6 0 15,-7-6-23-15,14 0-5 0,0 0-1 0,0 0 0 16,0 0-2-16,4 0-1 0,-1 0 0 0,4 0 0 16,1-6-11-16,2 6-8 0,-6 0 12 0,7 0-12 15,-4-3 20-15,4 3-4 0,-4-6 0 0,0 6 0 16,0 0-16-16,4 0-12 0,-4-4 1 0,-3-2 1 16,-1 6 10-16,1-3 16 0,-1 3-4 0,1-6-1 15,0 6-11-15,-1-3 0 0,-3-4 0 0,4 7 0 16,-4-3-22-16,4-3-6 15,-4 6-2-15,0 0 0 16,-3 0-98-16,-1 0-20 0,1-3-4 0,-4 3-1 0</inkml:trace>
  <inkml:trace contextRef="#ctx0" brushRef="#br0" timeOffset="4851.2">11568 4307 1555 0,'0'0'68'0,"0"0"16"15,0 0-68-15,0 0-16 0,0 0 0 0,0 0 0 16,0 0 124-16,0 0 22 0,0 0 4 0,14 0 1 0,0 0-113 0,-4 0-22 15,1 6-5-15,0-6-1 0,-1 0-10 0,1 0 0 16,3 0 0-16,-4 0 8 0,1 0-8 0,0 0 0 16,3 9 0-16,0-9 0 0,0 0 0 0,0 0 0 15,0 0 0-15,0 0 0 0,4 0 0 0,-4 0 0 16,4 0 0-16,3 0 0 0,-4-9 13 0,1 3-2 16,0 6-1-16,3-10 0 0,0 10-10 0,0-9 0 15,-3 6 9-15,0-4-9 0,-1 1 0 0,-3 6 0 16,0-3-10-16,4-3-637 15,-4 6-127-15</inkml:trace>
  <inkml:trace contextRef="#ctx0" brushRef="#br0" timeOffset="8016.96">13169 3924 806 0,'0'0'72'0,"0"0"-58"0,0 0-14 0,0 0 0 15,-3 0 125-15,3 0 23 0,0-3 4 0,0 3 0 16,0 0-68-16,3-6-13 0,-3-4-3 0,0 10-1 16,4 0-32-16,-1-3-7 0,1-3 0 0,-4 6-1 15,0 0-5-15,3-10-1 0,-3 10 0 0,0 0 0 16,4 0 13-16,-4 0 2 0,0 0 1 0,0 0 0 15,0 0 7-15,0 0 0 0,0 0 1 0,0 0 0 16,0 0-6-16,0 0-2 0,0 0 0 0,0 0 0 16,0 0-9-16,0 0-1 0,0 0-1 0,0 0 0 15,0 0-5-15,0 0-1 0,0 0 0 0,0 0 0 16,0 0 0-16,0 0-1 0,0 0 0 0,0 0 0 0,0 0-4 0,0 0-1 16,0 0 0-16,-4 7 0 0,-3 2-14 0,4-6 11 15,-4 7-11-15,0-1 10 0,3 7-10 0,1-7 0 16,-1 0 0-16,1 7 0 0,-1 0 0 0,0-7 0 15,4 4 0-15,-3 6 0 0,-1-4 0 0,1 4 0 16,3-3 0-16,-4 3 0 0,1-1 0 16,-1 1 0-16,4 6 0 0,-3 3 0 0,-1-12 0 0,1 9 0 15,-1-3 0-15,4 3 0 0,0-6 0 0,0 6 0 16,0-9 0-16,4-4 0 0,-1 7 0 0,1-9 0 16,-1 5 0-16,1-5 8 0,-4 9-8 0,3-13 0 15,4 3 0-15,0 1 0 0,-7-10 0 0,4 6 0 16,-4-6 8-16,7 3-8 0,0 3 13 0,0-3-2 15,0-3-1-15,4 0 0 0,-4 0-10 0,3-3 0 16,1 3 0-16,3-6 8 0,-3 3-8 0,-1 3 10 0,4-13-10 16,-3 10 10-16,0-3-10 0,-1-3 0 0,1 9 0 0,-4-13 8 15,0 4-8-15,3-4 8 0,1 4-8 0,-4-1 8 16,0 1-8-16,4-1 0 0,-4-2 0 0,3-4 8 16,-3 7-8-16,4-7 0 0,-4 7 9 0,4-7-9 15,-1-3 0-15,1 7 0 0,-4-4 0 0,3 0-12 16,1 7 12-16,-4-1 0 0,4-8-9 0,-4 8 9 15,0 1 0-15,0-7 12 0,0 7-2 0,-4-1 0 16,4 1-10-16,-3 0 0 0,0-1 0 0,-1-6 0 16,-3 7 8-16,0-3-8 0,4-1 0 0,-4 4 8 15,0-1-8-15,0 1 0 0,0-1 0 0,-4 1 0 0,4 6 0 0,0-10 0 16,0 13 8-16,0 0-8 0,0 0 0 16,-3-3 0-16,3 3 0 0,0 0 0 15,0 0 0-15,0 0 0 0,0 0-11 0,0 0 11 16,0 0-8-16,0 0 8 0,0 0-8 0,0 0 8 15,0 0-8-15,0 0 8 0,0 0-8 0,0 3 8 0,-4 10 0 0,0-4-8 16,4 1 8-16,-3 2 0 0,-1-2 0 0,1 5 0 16,3 1 0-16,-4-4 0 0,4 4 0 0,0 3 0 15,-3 0 0-15,3 0-8 0,0 6 8 0,3 9 0 16,-3-15 8-16,0 6-8 0,4 3 9 0,-1 1-9 16,1-4 12-16,-1 0-12 0,-3-3 8 0,8 0-8 15,-5 0 0-15,4-4 0 0,0 4 0 0,-3-9 0 0,3 6 0 0,-4-4 0 16,4-5 0-16,0 9 10 0,-3-13-10 0,-1 3 8 15,8-6-8-15,-7 4-11 0,-4-7 3 0,0 0 0 32,10 0-74-32,-3 6-14 0,0-6-4 0,-7 0-615 0,0 0-123 0</inkml:trace>
  <inkml:trace contextRef="#ctx0" brushRef="#br0" timeOffset="9639.12">13215 3610 403 0,'0'0'17'0,"0"0"5"0,0 0-22 0,0 0 0 0,0 0 0 0,0 0 0 16,0 0 84-16,0 0 12 0,0 0 2 0,0 0 1 15,0 0-80-15,0 0-19 0,0 0 0 0,0 0 0 16,0 0 0-16,0 0 0 0,0 0 0 0,0 0 0 16,0 0 25-16,0 0 1 0,0 0 0 0,0 0 0 0,0 0 3 0,-3 0 1 15,3 0 0-15,-8 7 0 0,8-7-18 0,0 0-3 16,0 0-1-16,0 0 0 0,0 0-8 0,0 0 0 15,0 0 0-15,0 0 0 0,0 0 37 0,0 0 6 16,0 0 1-16,0 0 0 0,0 0 22 0,0 0 5 16,0 0 1-16,0 0 0 0,-7 3-15 0,7-3-2 15,0 0-1-15,-3 6 0 0,-4-6-17 0,7 0-3 16,0 0-1-16,0 0 0 0,0 0-9 0,-7 0-3 16,0 0 0-16,0 0 0 0,7 0-10 0,0 0-3 15,0 0 0-15,-4 3 0 0,-3 3 16 0,7-6 4 16,-3 7 0-16,-4-7 0 0,-4 3 15 0,4-3 3 15,7 0 1-15,-4 6 0 0,-3-3-5 0,0-3-1 16,7 0 0-16,0 0 0 0,0 0-17 0,0 0-4 16,0 0-1-16,0 0 0 0,0 0-8 0,0 0-2 0,0 0 0 0,0 0 0 15,0 0-9-15,0 0 12 0,0 0-12 0,0 0 12 16,11 0-4-16,-11 0-8 0,7 0 12 0,3-3-4 16,-2 3 0-16,2 0 0 0,1 0 0 0,3 0 0 15,-7 3-8-15,7-3 0 0,0 0 0 0,0 0 8 16,0 0-8-16,0 0 0 0,1 0 0 0,-1 0 8 15,0 0-8-15,0 0 0 0,0 0 0 0,0 0 0 16,4-3 0-16,-4 3 0 0,0-6 0 0,0 6 0 16,4 0 0-16,-4 0 8 0,0 0-8 0,0-3 0 15,0 3 0-15,0 0 0 0,0-7 8 0,0 7-8 16,-3-6 0-16,3 6 10 0,-3 0-10 0,-1 0 10 16,-3 0 2-16,4 0 1 0,-4-3 0 0,0 3 0 15,0 0-13-15,-7 0 0 0,0 0 0 0,7 0 0 16,-7 0 9-16,0 0-9 0,4 0 8 0,3 0-8 15,0-9 21-15,-4 2-1 0,-3 7 0 0,4 0 0 0,-4 0 9 16,3-9 2-16,-3 0 0 0,4 5 0 0,-8-2-20 0,4 0-11 16,-3-4 12-16,3 7-12 0,-4-3 9 0,4-3-9 15,-3 6 0-15,3-4 9 0,-4-2-9 0,1 9 0 16,-4-3 0-16,0-10 0 0,3 10 0 0,-6 3 0 16,2-9 0-16,1 2 0 0,0 7 0 0,0-9 0 15,0 6 0-15,0-3 0 0,0 2 0 0,4-2 0 16,-4 0 0-16,3 6 0 0,-3-3 0 0,0-4 0 0,3 4 0 15,-3-3 0-15,4 6 0 0,-4-9 10 0,3 9-10 16,1-4 10-16,-1-2-10 0,4 6 8 16,-3 0-8-16,3 0 8 0,-7-9-8 0,7 9 0 0,-4 0 0 0,4 0 0 15,0 0 0-15,0 0 0 0,0 0 0 16,0 0 0-16,-3-3 0 0,3 3 0 16,0 0-9-16,0 0 9 0,0 0 0 0,0 0-12 15,0 0 12-15,0 0-10 0,0 0 10 0,0 0-12 16,0 0 12-16,0 0-12 0,0 0 12 0,0 0 0 0,0 0-9 0,0 0 9 15,0 0-11-15,0 0 3 0,0 0 0 0,0 0 0 32,0 0-112-32,0 0-23 0,7 0-4 0</inkml:trace>
  <inkml:trace contextRef="#ctx0" brushRef="#br0" timeOffset="11072.48">14108 3146 1177 0,'0'0'52'0,"0"0"11"0,0 0-51 0,0 0-12 0,0 0 0 0,0 0 0 15,0 0 88-15,0 0 14 0,0 0 3 0,0 0 1 16,0 0-66-16,0 0-14 0,0 0-2 0,0 0-1 15,0 0-7-15,0 0 0 0,0 0-1 0,0 0 0 0,0 0-15 16,-7 7 0-16,-1-7 0 0,-2 9 0 0,-1-9 0 0,1 3 11 16,-1 6-2-16,1-2 0 0,-1 2 19 0,0 1 3 15,-3-1 1-15,4 0 0 0,-4 7 0 0,-1-7 0 16,5 10 0-16,-4-3 0 0,3-7-18 0,-3 7-3 16,4-3-1-16,-5 2 0 0,5-2-10 0,-1 3 8 15,1 2-8-15,-1-2 8 0,4 3-8 0,0 0 12 16,0-1-12-16,3-2 12 0,1 3-12 0,3-3 0 15,0 2 0-15,3 1 0 0,1 0 0 0,3 0 0 16,0-3 0-16,4 2 0 0,-4-2 0 16,3 0 0-16,1-4 0 0,-1 4 0 0,5-4 0 0,-5-2 0 0,1 2 0 0,3-2 0 15,0 2-12-15,-4-12-4 16,5 7 0-16,-1-7-1 16,0 3-25-16,-4 3-5 0,5-6-1 0,-5 0 0 15,1 0-112-15,-1-6-24 0,1 3-4 0</inkml:trace>
  <inkml:trace contextRef="#ctx0" brushRef="#br0" timeOffset="11369.69">14146 3457 1324 0,'0'0'59'0,"0"0"12"0,0 0-57 0,0 0-14 0,0 0 0 0,0 0 0 0,0 0 135 0,4 3 24 16,-1 9 5-16,1-2 0 15,0-7-122-15,-1 6-25 0,1 1-5 0,-1-4 0 0,4 10-12 0,-3-13 0 16,-4 6 9-16,0 1-9 0,7-1 0 0,-7-3 0 16,0-6 0-16,0 10-12 15,0-1-15-15,-4-3-3 0,1-2-1 0,3 5 0 16,0-9-21-16,-4 9-4 0,4-9 0 0,0 0-1 15,-7 0-149-15,4 10-30 0,3-10-5 0,0 0-2 0</inkml:trace>
  <inkml:trace contextRef="#ctx0" brushRef="#br0" timeOffset="11561.18">14168 3325 1994 0,'0'0'88'0,"0"0"19"0,0 0-86 0,0 0-21 16,0 0 0-16,0 0 0 0,0 0 47 0,0 0 5 0,0 0 0 0,0 0 1 15,0 0-37-15,0 0-8 0,0 0-8 0,0 0 11 32,0 0-48-32,0 0-10 0,0 0-1 0,7 0-576 0,-7 0-116 0</inkml:trace>
  <inkml:trace contextRef="#ctx0" brushRef="#br0" timeOffset="11987.57">14242 3209 864 0,'0'0'76'0,"0"0"-60"16,0 0-16-16,0 0 0 0,0 0 120 0,0 0 22 16,0 0 4-16,0 0 1 15,0 0-61-15,0 0-12 0,0 0-2 0,0 0-1 0,0 0-31 0,0 0-7 16,0 9-1-16,3-2 0 0,1-4-16 0,3 9-4 16,0-2-1-16,3 2 0 0,1-5-11 0,-4 2 0 15,4 7 0-15,3-13 0 0,-4 6 0 0,4 1 12 16,-3-1-12-16,3 0 12 0,0 1-12 0,-3 2 0 0,-1-2 0 0,1 2-11 15,0 4 11-15,-1-7 0 0,-3 1 8 0,0 5-8 16,-3-2 8-16,-1-4-8 0,1 7 8 0,-1 0-8 16,1-4 0-16,-1 4 0 0,-3 3 0 0,0-3 0 15,0-4 0-15,-3 7 0 0,3-3 0 0,0 2 0 16,0-2 0-16,0 0 0 0,-4-4 0 0,1 7 0 16,3-10 0-16,-4 7 0 0,1-6 0 0,-1-1-8 15,1 7 0-15,-4-7 0 0,3 0 0 0,-3-2 0 16,0 2-45-16,0-6-9 0,0 4-2 0,-4-4-429 15,4-3-87-15</inkml:trace>
  <inkml:trace contextRef="#ctx0" brushRef="#br0" timeOffset="12520.13">14728 3162 345 0,'0'0'31'0,"0"0"-31"0,0 0 0 0,0 0 0 16,0 0 308-16,0 0 55 0,0 0 11 0,0 0 2 15,0 0-228-15,0 0-47 0,4-6-9 0,-4 6-1 16,7-10-32-16,-3 10-7 0,3-9 0 0,0 6-1 16,0-4-11-16,0-2-1 0,-7 3-1 0,7-4 0 15,-4 10-26-15,-3 0-4 0,0 0-8 16,0 0 11-16,0 0 17 0,0 0 3 0,0 0 1 0,0 0 0 16,0 0-44-16,0 0-9 0,0 0-2 0,0 10 0 15,0-4 23-15,-3 3 0 0,3 1 0 0,0-1 0 16,3 7 8-16,1-13 0 0,-1 6 0 0,-3-2 0 15,4 8 12-15,0-2 1 0,3-4 1 0,-4 1 0 16,4 2-6-16,0 1-2 0,-7-4 0 0,4 7 0 16,-1 0-14-16,1 2 0 0,-1-5 8 0,-3 6-8 15,0-3 0-15,0 2 9 0,0 7-9 0,-3-6 8 0,-1 0-8 0,1 0 0 16,-1-3 0-16,4 2 0 0,-3-2 11 0,-1 0-3 16,4-4-8-16,0 4 12 0,-3-4-12 0,-1-2 0 15,1 2 0-15,-1-2 0 0,4-7-12 0,-3 6 2 16,3-9 0-16,0 0 0 15,0 0-27-15,-4 0-6 0,4 0-1 16,-7 0 0-16,7 0-92 0,-7 0-20 0,3-9-3 0,1 0-1 16,-4-1-64-16,3 4-12 0</inkml:trace>
  <inkml:trace contextRef="#ctx0" brushRef="#br0" timeOffset="12805.93">14626 3174 230 0,'0'0'10'0,"0"-9"2"0,4 6-12 0,-4-6 0 0,0 2 0 0,0 7 0 16,0-9 256-16,0-1 49 0,0 10 10 0,0 0 1 16,0 0-180-16,0 0-37 0,0 0-7 0,0 0-2 15,0 0-21-15,0-9-4 0,0 9-1 0,0 0 0 16,0 0-1-16,0 0-1 0,0-6 0 0,0 6 0 16,3-10 3-16,1 10 1 0,3-9 0 0,0 9 0 15,0-9-7-15,4 5-2 0,-8-2 0 0,8 3 0 16,3-3-18-16,-4 6-4 0,1 0-1 0,-1 0 0 15,5 0-26-15,2 0-8 0,1 0 0 0,-4 0 0 16,4 0 0-16,-1 0 0 0,4 0 0 0,-3 0 0 16,3 0 0-16,-3 0 0 0,0-7 0 0,3 7 0 31,-4 0-19-31,4-3-7 0,-3-3-2 0,3 3 0 0,0 3-111 0,1-6-22 16,2 3-5-16,1-4-830 0</inkml:trace>
  <inkml:trace contextRef="#ctx0" brushRef="#br0" timeOffset="15059.08">15342 3965 172 0,'0'0'16'0,"0"0"-16"0,0 0 0 0,0 0 0 16,-7 0 351-16,7 0 67 0,-3-7 14 0,3 7 2 15,0 0-294-15,0 0-60 0,-7 0-11 0,7 0-2 16,0 0-36-16,0 0-7 0,0-9-2 0,0 9 0 16,0 0-14-16,0 0-8 0,0-9 8 0,0 9-8 0,0 0 17 0,0 0-1 15,0 0 0-15,0 0 0 0,0 0 2 0,0 0 0 16,0 0 0-16,0 0 0 0,0 0 15 0,0 0 3 15,0 0 1-15,7 0 0 16,0 9 0-16,-7-9 0 0,7 0 0 0,0 9 0 0,0-2-6 16,0 2-2-16,-7-6 0 0,7 10 0 15,0-1-19-15,-3 4-10 0,3-3 10 0,0 9-10 16,0-1 0-16,-4-2 0 0,4 6 0 0,-3 4 0 0,3-4 0 0,0 3 0 16,0-3 0-16,4 3 0 0,-8-3 0 0,8 4 0 15,-1-14 0-15,-3 10 0 0,0-6 12 0,1 0-4 16,-1-3-8-16,0-4 12 0,3 4 16 0,-3-4 2 15,0 4 1-15,0-7 0 0,0 1-15 0,1-1-4 16,-5-2 0-16,4-4 0 0,0 3-3 0,0-3-1 0,0-3 0 16,0 6 0-16,0-6 4 0,0 0 0 0,0 0 0 0,1-6 0 15,-1 6-1-15,0-9 0 0,-4 6 0 0,4-4 0 16,0-2 13-16,0-1 2 0,0 1 1 0,4-7 0 16,-4 4-9-16,0-7-2 0,4-3 0 0,-1 0 0 15,4-3-6-15,4 6-2 0,-4-15 0 0,0 9 0 16,-7-4-8-16,7 1 0 0,-3 0 0 0,3-3 8 15,4 2-8-15,-4 1 0 0,0 0 0 16,4-3 0-16,-8 12 0 0,4-3 0 0,-3-3 0 0,3 0 0 16,-7 6 0-16,0 0 12 0,0 3-4 0,0 4 0 15,0-4-8-15,-3 0-14 0,-1 7 3 0,1 0 1 32,-1-1-79-32,1 4-16 0,-4 6-3 0,0 0-732 0,0 0-145 0</inkml:trace>
  <inkml:trace contextRef="#ctx0" brushRef="#br0" timeOffset="16941.93">16302 3243 543 0,'0'0'24'0,"0"0"5"16,0 0-29-16,0 0 0 0,0 0 0 0,0 0 0 15,0 0 36-15,3-9 0 0,-3 9 1 0,0 0 0 16,0 0-28-16,0 0-9 0,4 0 0 0,-4 0 0 0,0 0 0 0,0 0 0 15,0 0 0-15,0 0 0 0,0 0 31 16,0 0-1-16,0 0 0 0,0 0 0 0,0 0 40 0,0 0 8 16,0 0 2-16,0 0 0 0,0 0-8 0,0 0-2 15,0 0 0-15,0 0 0 0,0 0-20 0,0 0-4 16,0 0-1-16,0 0 0 0,0 0-15 0,0 0-3 16,0 0-1-16,0 0 0 0,0 0 3 0,0 0 1 15,0 0 0-15,0 0 0 0,0 0-13 0,0 0-2 16,0 0-1-16,0 0 0 0,0 0 0 0,-4 9 0 15,1-2 0-15,-1-4 0 0,1 6-2 0,-4 1 0 16,0-4 0-16,-4 10 0 0,4-13 0 0,-4 6-1 16,4 10 0-16,-3-13 0 0,-1 7 3 0,4-7 1 15,0 10 0-15,-3-4 0 0,-1 4 9 0,7-13 1 16,-3 13 1-16,0-7 0 0,4 7-26 0,-4-4 0 16,3-2 0-16,1 6 0 0,-1 2 0 0,1-2 0 0,-4 3 0 0,7 6 0 15,-4-6 0-15,1 0-20 0,-1 6 3 0,4 0 1 16,-4-6 16-16,4-1 0 0,0 1 0 0,-3 0 0 15,3 6 0-15,3-9 8 0,-3-4-8 0,4 4 0 16,3-3 0-16,-3 2 0 0,6-5 0 0,1-4 0 31,-1-3-28-31,1 6-8 0,3-9-1 0,0 0-1 0,0 7-3 16,4-7-1-16,-4-7 0 0,4 7 0 0,-1 0-30 0,1 0-7 0,-4 0-1 0,-3 0-374 16,-4 0-75-16</inkml:trace>
  <inkml:trace contextRef="#ctx0" brushRef="#br0" timeOffset="17538.84">16482 3535 1591 0,'0'0'35'0,"0"0"7"0,0 0 2 0,0 0 0 0,0 0-35 0,0 0-9 0,0 0 0 0,0 0 0 16,0 0 54-16,0 0 9 0,0 0 1 0,0 0 1 15,0 0-49-15,0 10-16 0,0-7 10 0,0-3-10 16,0 9 9-16,3 0-9 0,-3-9 10 0,4 10-10 15,-1-4 8-15,1 10-8 0,-1-4 0 0,1-2 9 16,3-1-9-16,-3 4 0 0,-4-1 0 0,7-2 0 16,-4-1 0-16,4 7 0 0,-3-7 0 0,-1 7 0 15,1-4 15-15,-1 4-3 0,1 0 0 0,3-4 0 0,-7 4-1 0,3-3-1 16,-3 2 0-16,4 1 0 0,-4-4 0 0,3 4 0 16,-3-6 0-16,0-1 0 0,0 7-2 0,0-7-8 15,-3 0 12-15,-1 1-4 0,4-1-8 16,-3 1 0-16,-4-4 0 0,3 6 8 0,-3-5-8 15,0 2 0-15,-3 1 0 0,-5-4 0 0,1 3-16 16,0-6 0-16,0 7 1 0,0-4 0 0,-4-3-3 0,4 7-1 16,0-4 0-16,4-3 0 15,-1-3-47-15,4 0-10 0,-4-3-1 0,1-3-1 0</inkml:trace>
  <inkml:trace contextRef="#ctx0" brushRef="#br0" timeOffset="17777.21">16485 3366 1976 0,'0'0'88'15,"0"0"17"-15,0 0-84 0,0 0-21 0,0 0 0 0,0 0 0 16,0 0 75-16,0 0 10 0,0 0 3 0,0 0 0 15,0 0-54-15,0 0-10 0,0 0-3 0,0 0 0 16,0 0-21-16,0 0 0 0,0 0-12 0,0 0 4 31,0 0-106-31,0 0-21 0,0 0-4 0,0 0-762 0</inkml:trace>
  <inkml:trace contextRef="#ctx0" brushRef="#br0" timeOffset="18259.99">16559 3218 1706 0,'0'0'76'0,"0"0"15"0,0 0-73 0,0 0-18 0,0 0 0 0,0 0 0 15,0 0 33-15,0 0 3 0,0 0 1 0,0 0 0 16,0 0-26-16,0 0-11 0,0 0 8 0,7-3-8 16,-7 3 21-16,8 3-1 0,-8-3 0 0,7 0 0 15,3 10 7-15,-3-10 1 0,4 6 0 0,-4 3 0 16,3 1-16-16,-3-1-4 0,4-2 0 0,-4 2 0 15,4 7-8-15,-1-13 0 0,1 12 0 0,-1-2 0 16,1-4 0-16,3 7-9 0,-3-6 9 0,-1 8-13 16,4-8 13-16,-3-1 0 0,3 7 12 0,0 3-12 15,4-10 19-15,-4 10-3 0,0 3-1 0,0-3 0 0,0-1-4 0,0 1-1 16,-7 0 0-16,1 0 0 0,2 6-10 16,-6 0 12-16,-1-9-12 0,-3 3 12 15,-3-7-12-15,-1 7 0 0,1 3 9 0,-1-3-9 0,-14 18 18 16,4-21-18-16,4 3 12 0,-4-4-12 15,0-2 8-15,-1 3-8 0,1-7 0 16,4 7-24-16,-4-7-10 0,3 1-2 0,-3-1-910 0</inkml:trace>
  <inkml:trace contextRef="#ctx0" brushRef="#br0" timeOffset="41860.18">4187 6135 345 0,'0'0'31'15,"0"0"-31"-15,0 0 0 0,0 0 0 16,0 0 149-16,0 0 24 0,0 0 5 0,0 0 1 0,-3 0-118 0,3-10-23 16,0 10-5-16,0 0-1 0,3-9 0 0,5 3 0 15,-5 2 0-15,4-2 0 0,4 3 7 0,-8-3 1 16,8 3 0-16,-8-4 0 15,4 7-6-15,-7 0-1 0,0 0 0 0,7 0 0 16,-7 0 16-16,0 0 3 0,8 0 1 0,-8 0 0 16,0 0 7-16,10 10 2 0,-6-1 0 0,3 1 0 0,-7-1-18 0,0 7-3 15,3-7-1-15,1 10 0 0,3-10 0 0,-7 13-1 16,0-3 0-16,0 0 0 0,3-3-7 0,-3 2 0 16,0 1-1-16,0 0 0 0,0-3-11 0,0 3-1 15,0-1-1-15,0 1 0 0,0 0-3 0,-3-3-1 16,3-1 0-16,0-2 0 0,0 3 5 0,0-7 1 15,0 0 0-15,0-9 0 0,0 0-8 0,0 0 0 0,0 0-1 0,0 10 0 16,0-10-1-16,0 0 0 0,0 0 0 0,0 0 0 16,10 0 1-16,-3-3 0 0,0-4 0 0,4 1 0 15,-11 3-3-15,4-6-8 0,3-7 12 0,-4 3-4 16,8-2-8-16,-8-1 12 0,4-3-12 0,-3 0 12 16,6 4-4-16,-6-4 0 0,3 0 0 0,4 3 0 15,-4 4-8-15,0-4-9 0,3 4 9 0,4-1-13 16,-3 4 13-16,0-4 0 0,-4 7 0 15,3-4 0-15,1-5-12 0,-1 12 0 0,1-7 0 0,0 4 0 16,3 3 12-16,-4-3 0 0,4 2 0 0,-3 4 0 16,0 0 0-16,3 4 0 0,-4-4 0 0,-6 6 10 15,6-3-10-15,1 3 0 0,-8 4 0 0,5-7 0 16,-1 3 0-16,0 3 8 0,-4 1 2 0,4-1 0 16,-3-3 18-16,-1 4 4 0,4-1 1 0,-7 1 0 0,4-1-13 0,-4-3-4 15,7 4 0-15,-7-7 0 0,0 6-16 0,0-2 0 16,0-7 0-16,0 0 0 0,0 0 0 0,0 0 10 15,0 0-10-15,0 0 8 0,0 0-8 0,0 0 0 16,7 0 0-16,-7 0 0 0,7-7 0 0,4-2 0 16,-8 6 0-16,4-7 0 0,-7 1 0 0,7-7 0 15,0 7 0-15,-7-1 0 0,11-5 28 0,-11 5 3 16,3-5 1-16,1 5 0 0,3 1-43 0,4 0-8 16,-11 5-1-16,3-2-1 0,4-3 21 0,0 9-11 15,0-10 11-15,4 10-8 0,-8-6 8 16,4 6 0-16,8 0 0 0,-5 0-8 0,-3 6 8 0,0-6 0 15,7 7-9-15,-7-4 9 0,8 6 0 0,-12 1 0 16,4-1-9-16,7 7 9 0,-3-7 0 0,3 10 0 16,-4-10 0-16,1 10 0 0,-4-3 0 0,4 9 8 15,3-6-8-15,-4-4 12 0,-3-2 9 0,-3 3 2 0,3-4 0 0,7 4 0 16,-10-1-23-16,3-2 0 0,0-4 0 0,0 7 8 16,-4-7-17-16,4 1-3 0,-3 6-1 0,3-7 0 31,-7 0-25-31,4 1-5 0,-1 5-1 0,-3-5 0 0,0-1-104 15,0-9-20-15,0 0-5 0,7 3-535 0,-7-3-106 0</inkml:trace>
  <inkml:trace contextRef="#ctx0" brushRef="#br0" timeOffset="42115.62">5302 6241 2250 0,'0'0'49'0,"0"0"11"0,0 0 1 0,7 16 3 0,-3-3-52 0,3-4-12 15,0 7 0-15,0-7 0 0,-3 7 57 0,3-7 9 16,7 4 2-16,-11-4 0 0,8 4-36 0,-4-1-6 16,7-6-2-16,-10 4 0 0,3-7-24 0,0 3 0 15,0-3 0-15,3-3 0 16,-10 0-50-16,0 0-2 0,0 0-1 0,4 0 0 15,-4 0-108-15,0 0-22 0,0-3-4 0,-4-3-404 16,4 3-81-16</inkml:trace>
  <inkml:trace contextRef="#ctx0" brushRef="#br0" timeOffset="42278.18">5429 5947 691 0,'0'0'61'0,"0"0"-49"0,4-7-12 0,-4 7 0 15,0 0 211-15,0 0 39 0,0 0 8 16,0 0 2-16,0 0-124 0,0 0-25 0,0 0-5 0,0 0-1 15,0 0-50-15,7 0-11 0,0-3-1 0,3 3-1 16,-10 0-29-16,8 3-5 0,6-3-8 0,-4 0 11 31,-6 0-50-31,3 0-9 0,0 7-3 0</inkml:trace>
  <inkml:trace contextRef="#ctx0" brushRef="#br0" timeOffset="42727.09">5807 6313 2325 0,'0'0'51'0,"0"0"10"0,0 0 3 0,0 0 2 0,0 0-53 16,7 7-13-16,3-4 0 0,-3-3 0 0,-7 0 0 0,0 0 8 16,0 0-8-16,11 6 0 0,-11-6 8 0,0 0-8 15,0 0 0-15,7 10 0 0,-3-1 0 0,-1 0 0 16,-3-9 0-16,0 0-10 0,0 0-1 0,0 10 0 15,0-10 0-15,0 0 0 0,0 0 11 0,0 0-8 16,0 0 8-16,0 0-8 0,0 0 8 0,0 0 12 16,0 0-2-16,0 0-1 0,-3-10 34 0,3 4 6 15,0-3 2-15,3-1 0 0,1-2-31 0,-4-4-7 0,7 0-1 0,0-2 0 16,-7-1-12-16,7 0 0 0,-4-6 8 0,4 6-8 16,0-6 0-16,4 6 0 0,-7 0 0 0,6 4 0 15,1 2 0-15,-1-3 0 0,4 1 0 0,-3 5 0 16,3 1-8-16,4-1 8 0,-1-2 0 0,1 6 0 15,0-4 0-15,-1 1 0 0,1 3 0 0,0 2 9 16,-1 4-9-16,1 0 12 0,3 0-12 0,-7 4 12 16,7 2-12-16,-10 3 8 0,3 1-8 0,0 5 8 15,0-2 0-15,0 3 0 0,-3 2 0 0,7 1 0 16,-11-3 20-16,10 3 3 0,-10 0 1 0,4-1 0 16,-4-2-32-16,4 3 0 0,-4 0 0 0,3 3 0 15,-3-10-16 1,-3 7-10-16,3-3-2 0,-4 2 0 0,1-2-158 15,-4-3-32-15</inkml:trace>
  <inkml:trace contextRef="#ctx0" brushRef="#br0" timeOffset="58917.78">8015 5501 172 0,'0'0'8'0,"0"0"1"0,0 0-9 0,0 0 0 0,0 0 0 0,0 0 0 16,0 0 167-16,0 0 31 0,0 0 6 0,0 0 2 15,0 0-71-15,0 0-15 0,0 0-2 0,0 0-1 16,0 0-46-16,0 0-10 0,0-3-1 0,0 3-1 0,0 0-2 0,0 0 0 16,0-6 0-16,0 6 0 15,0 0-5-15,0 0-2 0,0 0 0 0,0 0 0 16,0 0 2-16,-3-10 1 0,-1 10 0 0,-3-6 0 15,7 6-5-15,-4 0 0 0,-3-3-1 0,7 3 0 0,-3-6-9 0,-8 6-2 16,4 0 0-16,-3 0 0 0,3 0-20 0,0 0-5 16,0 0-1-16,-4-10 0 0,0 10-10 0,1 0 12 15,-4 10-12-15,0-10 12 0,3 0-12 0,-7 0 8 16,-3 0-8-16,4 6 8 0,-5-3-8 0,5 3 12 16,-4 4-12-16,-1-10 12 0,1 9-2 0,0-2 0 15,0-4 0-15,3 3 0 0,1-3 4 0,-1 3 1 0,0-3 0 16,1 4 0-16,-1-4-15 0,0 3 8 15,4 4-8-15,0-4 0 0,0-3 0 0,0 6 8 0,0 1-8 0,0-10 0 16,3 9 0-16,1-3 0 0,-5 4 0 0,8-1 0 16,-3-2 0-16,-1 2 0 15,4-6 0-15,0 7 0 0,-3-4 8 0,6-3-8 16,4-3 11-16,0 0-11 0,0 0 12 0,0 0-12 16,-4 6 12-16,4-6-12 0,0 0 9 0,0 0-9 15,11 10 0-15,-4-10 9 0,-7 0-1 0,11 6 0 0,3-3 0 0,-4-3 0 16,5 0-8-16,2 0 0 0,-6 6 0 0,6-3 0 15,5 4 12-15,-5-4 0 0,4 3 0 0,1-3 0 16,2 3-12-16,1-2 0 0,3 2 0 0,0 0 0 16,-3-3 0-16,-4 4 0 0,4-4 0 0,0 3 0 15,-1-3 0-15,5 3 0 0,-5-2 9 0,8-4-1 16,-14 6 3-16,6-3 1 0,-3 3 0 0,1-6 0 16,-1 0-4-16,-4 0 0 0,1 0 0 0,-4 6 0 0,4-2-8 15,-1-4 0-15,-2 0 0 0,-1 0 0 0,0 0 0 0,0 6 0 16,-4-6 0-16,1 0 0 0,-4 0 0 0,0 0 0 15,-7 0 0-15,0 0 0 0,0 0 0 0,0 0 0 16,7 3 0-16,-7-3 0 0,0 0 0 0,0 9 0 16,0-9 0-16,-3 7 0 0,-1 2 28 15,-6-6 3-15,3 4 1 0,-4 2 0 16,0 0-32-16,1-2 0 0,-1 2 0 0,1 0 0 16,-1-5 0-16,-3 2 0 0,7 3 0 0,-11 1 0 0,1-4 0 0,-5 3 0 15,5 1 0-15,-4-1 0 0,-1 1 0 0,1-1 0 16,0 0 0-16,0 1 0 0,-4 5 0 0,-3-5 0 15,3-1 0-15,4 7 0 0,0-4 0 0,-4-2 0 16,-6 6 0-16,9-7 0 0,-2 7 0 0,6-4 0 16,-7-2 0-16,1-1 0 0,6 7 0 0,0-7 0 0,1 1 0 0,-1-1 0 15,4 0 0-15,3 1 0 0,-3 5 0 0,4-5 0 16,-1-4 0-16,1 3 0 16,-1 1 0-16,7-1 0 0,-6 1 0 0,3-1 0 0,0 7 0 0,3-7 0 15,1 1 0-15,-1-1 0 0,4 0 0 0,-7 1 0 16,7-4 0-16,0-6 0 0,7 10 0 0,-7-7 0 31,7 6-20-31,-3-3-9 0,-4-6-3 0,10 10 0 0,4-10 32 0,-3 9 0 0,3-9 0 0,0 6 0 16,7-2 19-16,-3-4 9 0,3 0 3 15,4 6 0-15,0-6-31 0,6 0 0 0,-2 3 0 0,2-3 0 16,1 0 0-16,-4 0 8 0,4 6-8 16,3-3 0-16,-3-3 0 0,3 7 0 0,-3-4 0 0,0 3 0 15,-4 3 0-15,4-9 0 0,-4 10 0 0,0-10 0 16,1 0 0-16,-1 6 0 0,0-3 0 0,0-3 0 15,0 7 0-15,1-4-16 0,-8-3 3 0,3 0 1 0,-2 6 12 16,-1-6 16-16,0 0-3 0,-3 0-1 16,-1 3-92-16,4-3-20 0,-10 6-3 0,3-6-1 15,4 0-95-15,-8 0-19 0,1 0-4 0,-11 0-1 0</inkml:trace>
  <inkml:trace contextRef="#ctx0" brushRef="#br0" timeOffset="59890.7">7705 6752 576 0,'0'0'51'0,"0"0"-41"16,0 0-10-16,0 0 0 0,0 0 150 0,0 0 28 15,0 7 6-15,0-7 0 0,-4 9-118 0,1-3-24 16,-1-2-5-16,1 5-1 0,3-9-28 0,-4 6-8 15,4-3 0-15,0-3 0 0,-11 10 0 0,8-4 0 16,-1-3 0-16,4 3 8 0,-3 4 16 0,-1-1 4 0,4-2 1 0,0 2 0 16,-7 0 23-16,4 1 4 15,-1-1 0-15,1 7 1 0,-1-4-13 0,1 4-2 16,-1 3-1-16,1 0 0 0,-1-1-25 0,-3 4-4 0,0 0-2 16,3-6 0-16,-3 3-10 0,7 0 0 15,-7 0 0-15,4-4 8 0,-4 4-8 0,7-10 0 0,0 7 0 0,0-6 0 16,-4-1 0-16,8 0 10 0,-4-9-10 0,3 7 10 15,-3-7-10-15,0 0 0 0,0 0 0 0,0 0 0 32,7 0-100-32,4-7-21 0,-4 7-5 0</inkml:trace>
  <inkml:trace contextRef="#ctx0" brushRef="#br0" timeOffset="60123.35">7673 6671 1324 0,'0'0'118'0,"0"0"-94"16,0 0-24-16,0 0 0 16,0 0 232-16,0 0 41 0,0 0 9 0,0 0 2 15,0 0-198-15,0 0-39 0,-4-9-8 0,4 9-2 0,0 0-29 0,0 0-8 16,0 0 0-16,0 0 0 15,0 0-112-15,0 0-26 0,0 0-6 0,0 0 0 16,0 0-106-16,0 0-21 0</inkml:trace>
  <inkml:trace contextRef="#ctx0" brushRef="#br0" timeOffset="61044.35">8117 6928 644 0,'0'0'28'0,"0"0"7"16,0 0-35-16,0 0 0 0,0 0 0 0,0 0 0 16,0 0 97-16,0 0 13 0,0 0 2 0,0 0 1 15,0 0-28-15,0 0-5 0,0 0-2 0,0 0 0 16,4-6-15-16,-1 6-3 0,-3 0-1 0,0 0 0 16,0 0-20-16,8 0-4 0,-1 0-1 0,-7 0 0 0,10 6-22 0,-3-6-12 15,4 3 12-15,-4 3-12 0,3 4 11 0,-6-4-11 16,7-3 10-16,-8 7-10 0,4-1 29 0,-3 7 0 15,-1-7 0-15,1 7 0 0,3-4 3 0,-7-2 0 16,0 5 0-16,0 1 0 0,0-3 0 0,0-4 0 16,-7 7 0-16,7 3 0 0,-4-10 11 0,1 7 2 0,-1-4 1 15,1 4 0-15,-4 0-18 0,3-4-3 0,4-2-1 16,-7 5 0-16,3-5-2 0,-3 5-1 0,0-2 0 0,4-7 0 16,-4 10-12-16,0-4-9 15,0-2 12-15,0-1-12 0,0 1 9 0,-1-1-9 0,1 4 0 0,0-4 9 16,4-6-9-16,-11 6-9 0,3-2 9 0,4-4-13 31,-3 3-16-31,-1 4-3 0,4-10-1 0,0 9 0 16,-4-9-25-16,4 6-5 0,0-3-1 0,0-3 0 15,-4 10-16-15,4-10-4 0,4 6-1 0,-4-3 0 16,0-3 6-16,7 0 2 0,-7 0 0 0,3 0-611 0</inkml:trace>
  <inkml:trace contextRef="#ctx0" brushRef="#br0" timeOffset="61324.18">8167 6652 2296 0,'0'0'102'16,"0"0"21"-16,0 0-99 0,0 0-24 0,0 0 0 0,0 0 0 0,0 0 47 0,0 0 4 16,0 0 1-16,0 0 0 0,0 0-41 0,0 0-11 15,0 0 0-15,0 0 0 0,0 0-16 0,0 0-7 16,0 0-1-16,0 0-1 16,0 0-32-16,-7 10-7 0,3-4 0 0,4-6-1 15,0 0-113-15,0 0-22 0,-3 3-5 0</inkml:trace>
  <inkml:trace contextRef="#ctx0" brushRef="#br0" timeOffset="62670.77">9148 5608 1609 0,'0'0'71'0,"0"0"15"15,0 0-69-15,0 0-17 0,3-6 0 0,1 2 0 16,-4 4 54-16,0 0 7 0,0 0 2 0,0 0 0 16,7-6-31-16,-7 6-7 0,0 0-1 0,0 0 0 15,0 0-5-15,0 0-2 0,0 0 0 0,3 6 0 0,-3-6 11 0,4 10 3 16,-4-1 0-16,3 1 0 0,-3-10 1 0,0 9 1 15,-3 1 0-15,3-4 0 0,0-6 13 0,0 0 2 16,0 0 1-16,0 9 0 0,0-9 1 0,0 10 0 16,0-10 0-16,0 6 0 0,0-6-3 0,0 0-1 15,0 0 0-15,3 9 0 0,-3 1-22 0,0-7-5 16,0 6-1-16,0 7 0 0,0-7-10 0,0 1-8 16,0-1 9-16,0 1-9 0,0-1 8 0,0-3-8 15,0 4 0-15,0-1 0 0,0 0 8 0,0 1-8 0,0-1 0 16,0 1 0-16,0 2 0 0,0 1 8 0,0-4-8 0,0 7 0 15,0-7 0-15,0 1 0 16,0 5 0-16,4-2 0 0,-1 3 11 0,1-1-11 16,-4-2 12-16,3 6-12 0,-3-4 13 0,4 4-4 15,-1-3-1-15,-3 3 0 0,4-1-8 0,-4 1 8 16,0-3-8-16,0 9 8 0,0-6-8 0,0 0 0 0,-4 9 9 0,4-3-9 16,-3 3 0-16,-1-9 8 0,4 0-8 0,-3 6 0 15,3-9 0-15,0 2 9 0,-4-2-9 0,1-3 0 16,3-4 9-16,0 0-9 0,-4-2 0 0,4-7 9 15,0 0-9-15,0 0 12 0,0 0-12 0,0 0 12 16,0 0-4-16,0 0-8 0,0 0 12 0,0 0-4 16,0 0-8-16,-3-7 0 0,-4 4 0 0,3-6 0 15,-3-7-144-15,4 7-28 0,-5-10-6 0,1 0-971 16</inkml:trace>
  <inkml:trace contextRef="#ctx0" brushRef="#br0" timeOffset="63312.77">9059 5655 2059 0,'0'0'91'0,"4"-3"19"0,-4 3-88 0,3-6-22 15,-3 2 0-15,7-2 0 0,-3-3 58 0,3 9 7 16,-3-3 2-16,6-4 0 0,-3 4-19 0,4-3-4 0,-1-4-1 15,1 10 0-15,3-6-22 0,0 6-4 0,0-9-1 0,4 9 0 16,3-10-16-16,0 10 0 0,4-9 8 0,-4 9-8 16,0-3 0-16,4-3 0 0,0 6 0 0,-8 0 0 15,8 0 0-15,-4 0 0 0,-3 6 0 0,-1-3 0 16,5-3 0-16,-8 9 0 0,0-9 10 0,0 10-10 16,-3-1 12-16,-1 1-2 0,1 5-1 0,-4 1 0 15,0-3 0-15,0 2 0 0,0 4 0 0,-4 0 0 16,1 6-9-16,0-6 8 0,3 0-8 0,-7-4 8 15,0 10-8-15,0-6 10 0,0 0-10 16,0-3 10-16,0-4-10 0,-7 4 8 0,-1-7-8 0,5 10 8 16,-4-10 11-16,0 1 1 0,-4-1 1 0,4 7 0 15,-3-7-21-15,-8 1 0 0,4-4 0 0,-7 3 0 16,3-5 9-16,0 2-9 0,1-3 12 0,3 3-12 16,-4 4 8-16,4-1-8 0,-4-3 0 0,1-3 0 15,-1 4 0-15,0-4-12 0,1 3 1 0,3-3 1 0,-1 4 10 0,1-4-10 16,-3 3 10-16,6 0-10 0,4-3 10 0,-3 7 0 15,6-10-9-15,-3 6 9 0,7-6 0 0,0 0 0 16,0 0-9-16,-4 3 9 0,4 7 0 0,0-1 0 16,4-3 0-16,3 4 0 0,-3-4 0 0,-1 3 0 15,4 1-10-15,4-1 10 0,-4 1 8 0,0-1 6 16,3 10 2-16,4-10 0 0,-3 7-16 0,0-7-15 16,3 10 3-16,0-3 1 0,-4-4 24 0,5-2 5 15,-1 2 1-15,0 1 0 0,3-7-3 0,1 7 0 0,-4-7 0 16,4 3 0-16,-1 1-6 0,5 5-2 15,-12-2 0-15,8-4 0 0,-4 7-8 0,4-7 0 16,-8 1 0-16,1 6 0 0,3-13 0 0,-7 6 0 16,4 4 0-16,-4-4 0 0,0-6 0 0,0 7 0 15,-4-4 0-15,4-3-11 16,-7-3-99-16,7 9-20 0,-7-9-4 0,0 0-1 16,4 7-88-16,-4-7-17 0,0 0-4 0,14-7-1 0</inkml:trace>
  <inkml:trace contextRef="#ctx0" brushRef="#br0" timeOffset="63752.21">9931 6414 2343 0,'0'0'52'0,"0"0"10"0,0 0 2 0,0 6 2 0,0-6-53 0,-4 9-13 0,4 1 0 0,0-4 0 16,0-3 48-16,0 7 6 0,4-4 2 0,-4 3 0 16,0 1-36-16,0-1-6 0,0 1-2 0,3-4 0 15,-3 3-12-15,0 1 0 0,-3-7 0 0,3 9 0 16,0-2 9-16,-4-1-1 0,1 1 0 0,-1-1 0 16,1 0-8-16,-1 10 0 0,-3-9 0 0,3-1 0 15,1 7 0-15,-1-7 0 0,1 1 0 0,3-4 0 16,0-6-17-16,0 0-6 0,0 0-1 0,0 0 0 31,0 0-102-31,0 0-21 0,0 0-4 0,0 0-821 0</inkml:trace>
  <inkml:trace contextRef="#ctx0" brushRef="#br0" timeOffset="63914.77">9920 6207 2253 0,'0'0'100'0,"0"0"20"0,0 0-96 0,0 0-24 15,0 0 0-15,0 0 0 0,0 0 34 0,0 0 2 16,0 0 0-16,0 0 0 0,0 0-36 0,0 0 0 16,0 0 0-16,0 0 0 15,0 0-32-15,0 0-9 0,11 0-3 0,-11 0-634 16,0 0-127-16</inkml:trace>
  <inkml:trace contextRef="#ctx0" brushRef="#br0" timeOffset="64374.53">10199 6517 1720 0,'0'0'38'0,"0"0"8"0,0 0 2 0,0 0 0 0,0 0-39 0,0 0-9 0,0 0 0 0,7 3 0 16,3-3 70-16,-10 0 12 0,0 0 2 0,0 0 1 16,8 0-36-16,-1 7-7 0,-7-7-2 0,0 0 0 15,0 0-12-15,10 0-4 0,1 9 0 0,-11-9 0 16,0 0-16-16,3 6-8 0,4-3 8 0,0 7-8 0,-3-4 16 0,-1 4-1 16,4-7-1-16,4 3 0 15,-4 3 9-15,4 1 1 0,-8-1 1 0,8 1 0 0,-1-1-9 0,1 7-3 16,-7-7 0-16,-1 10 0 0,4 0 3 15,-3-4 0-15,-1 4 0 0,-6 0 0 16,3-3-16-16,-4 3 9 0,8 6-9 0,-8-7 8 0,-3-2-8 16,0-3 0-16,11 2 0 0,-4-2 8 15,-8 3 0-15,1-7 0 0,7 0 0 0,-3 7 0 0,-1-7 2 0,1 1 0 16,-4-1 0-16,3-2 0 0,1 2-10 0,-1-6 8 16,-6 6-8-16,-1-2 8 0,0 2-8 0,1-3 0 15,-1-2 0-15,1 5-11 0,-4-3-11 0,3-3-2 16,0 7-1-16,1-10 0 15,-1 0-3-15,1 0-1 0,3 0 0 0,7 0 0 16,-7 0-84-16,-1-3-17 0,5-4-3 0</inkml:trace>
  <inkml:trace contextRef="#ctx0" brushRef="#br0" timeOffset="64665.75">10234 6285 1778 0,'0'0'79'0,"0"0"16"15,0 0-76-15,0 0-19 0,0 0 0 0,0 0 0 0,0 0 32 0,0 0 2 16,0 0 1-16,0 0 0 0,0 0-6 0,0 0-1 15,0 0 0-15,0 0 0 0,0 0-8 0,0 0-1 16,0 0-1-16,0 0 0 0,0 0-18 0,0 0 0 16,0 0 0-16,0 0 0 15,7 3-160-15,-7-3-36 0,0 0-8 0,0 0 0 0</inkml:trace>
  <inkml:trace contextRef="#ctx0" brushRef="#br0" timeOffset="66315.39">11038 6047 748 0,'-31'0'33'0,"24"0"7"15,7 0-32-15,0 0-8 0,-7 0 0 0,-4 6 0 0,0-3 236 0,4-3 46 16,7 0 9-16,-7 0 1 0,-3 7-174 0,10-7-35 16,0 0-7-16,0 0-2 0,0 0-18 0,0 0-3 15,0 0-1-15,10 0 0 0,-3 3-33 0,4 3-7 16,0 0-2-16,6-3 0 16,8-3 6-16,-4 10 2 0,-10-10 0 0,6 6 0 0,1-3 14 0,0 3 4 15,-1-2 0-15,-3-4 0 0,4 6-11 0,-4-6-1 16,7 3-1-16,-3 3 0 0,-8-6-2 15,12 0 0-15,-1 0 0 0,0-6 0 0,-3 6-11 0,-1 0-2 16,8-3-8-16,0-3 12 0,6 6-12 0,-10-4 0 16,-6-2 8-16,6 3-8 0,3-3 11 0,-2 6-1 15,-8-3 0-15,0-4 0 16,3 7-42-16,1-3-9 0,-7-3-2 0,-1 6 0 16,1 0-25-16,-1 0-4 0,1 0-2 0,-4 0-640 0,-7 0-128 0</inkml:trace>
  <inkml:trace contextRef="#ctx0" brushRef="#br0" timeOffset="69795.48">12393 5956 460 0,'0'0'20'0,"0"0"5"16,0 0-25-16,0 0 0 0,0 0 0 0,0 0 0 16,-3-6 197-16,3 6 35 0,0 0 6 0,0 0 2 15,0 0-132-15,0-3-27 0,0 3-5 0,0 0 0 16,0 0-19-16,-4-7-3 0,4 7-1 0,0 0 0 16,0-3-13-16,0 3-4 0,0-6 0 0,0 6 0 15,0-3 0-15,0 3-1 0,0-7 0 0,0 7 0 16,0 0-3-16,0 0-1 0,-7-3 0 0,7 3 0 15,0 0 1-15,0 0 1 0,0 0 0 0,0 0 0 16,0 0 0-16,0 0 0 0,0 0 0 0,0 0 0 0,0 0-6 0,-4-6-2 16,4 6 0-16,0 0 0 0,0 0-6 0,0 0-2 15,0-9 0-15,0 9 0 0,0 0 0 0,-3-10 0 16,-1 4 0-16,4 6 0 0,0 0 12 0,0 0 3 16,0 0 0-16,0 0 0 0,-7-3-32 0,7 3-12 15,0 0 1-15,-7 0 0 0,7 0 11 0,0 0 8 16,0 0-8-16,0 0 11 0,0 0-11 0,0 0 0 0,0 0 0 0,0 0 0 15,0 0 0-15,0 0 10 0,-3 0-10 0,3 0 10 16,0 0-10-16,0 0 0 0,0 0-10 0,0 0 10 16,0 0 0-16,-7 9 15 0,7-9-2 0,0 0 0 15,-4 0-1-15,4 0 0 16,0 0 0-16,0 0 0 0,-7 10-12 0,7-10 9 0,0 0-9 0,0 0 8 16,0 0-8-16,0 0 8 0,0 0-8 0,0 0 8 15,0 0-8-15,0 0 8 0,0 0-8 16,0 0 8-16,0 0-8 0,0 0 0 0,0 0 0 0,0 0 8 15,0 0-8-15,-3 6 0 0,3-6 0 0,0 0 8 16,0 0-8-16,-4 3 0 0,4-3 0 0,-3 9 0 16,3-9 0-16,0 0 0 0,0 0 0 0,-4 10-11 15,4-10 11-15,0 0 0 0,0 0 10 0,0 0-10 16,0 0 12-16,0 0-4 0,0 0-8 0,0 0 12 0,0 0 7 0,0 0 1 16,0 0 0-16,0 0 0 0,0 0-20 0,0 0 0 15,-4 6 0-15,4-6 0 0,0 0 0 0,0 0 0 16,0 0 0-16,0 3 0 0,-3 7 0 0,3-10-19 15,0 0 4-15,-4 6 1 0,4 3 14 0,0-9 0 16,0 0 0-16,-3 10 0 0,3-10 11 0,-4 9 1 16,4-9 1-16,-3 6 0 0,3-6-13 0,0 10-10 15,0-10 2-15,0 3 0 0,-4 10 8 0,4-10 11 16,0 6-3-16,0-3 0 0,0 4-8 0,0-1 0 16,0-6 0-16,0 7 0 0,-3 2 0 15,3-2 0-15,0-7 0 0,-4 6 0 0,1 7 0 0,3-7 0 16,-4 1 0-16,4-1 0 0,-3 7 0 15,3-7-14-15,-4 1 3 0,4-1 1 0,0 0 10 0,0 1 0 16,-3-1 0-16,3 1 0 0,3-1 8 0,-3 4 1 16,0-10 0-16,0 6 0 0,0 1-9 0,-3-1 0 0,3 0 0 0,0 1 0 15,-4 2 0-15,4 1 0 0,0-7 0 0,0 7 0 16,-3-4 0-16,3-3 0 0,0 4 0 0,3-1 0 16,-3 1 0-16,0-1-12 0,0 0 2 0,4-2 1 15,-1 2 9-15,-3-9 0 0,0 0 0 0,4 9 0 16,3 1 0-16,-4-4 0 0,-3-6 0 0,7 10 0 15,-7-10 8-15,0 0-8 0,4 3 8 0,-4-3-8 16,7 6 0-16,-7-6 0 0,3 9 0 0,-3-9 8 16,0 0-8-16,7 0 0 0,-7 0 0 0,8 10 8 15,-1-10 0-15,-7 0 0 0,0 0 0 0,7 9 0 16,0-9-8-16,0 6 0 0,-7-6 0 0,7 0 0 16,0 4 0-16,3-4 0 0,-10 0-11 0,4 0 11 15,3 0 0-15,0 0 0 0,0 0 0 0,-7 0 10 16,7-4-10-16,-3 4 0 0,3 0 0 0,-4-6 0 15,4 6 0-15,-7 0 0 0,7 0 10 0,0-3-10 16,1-3 12-16,2 6-4 0,-3-3 0 0,4-4-8 0,-1 1 8 0,1 3-8 16,0 3 0-16,-1-6 0 0,1 3 0 0,3-4 0 15,-7-2 0-15,3 6 0 0,-3-4 10 0,4-2-10 16,-7 0 8-16,3 2-8 0,-4-2 0 0,4-4 0 16,0 4 0-16,0-7 0 0,0 7 0 0,0 0 10 15,-3-7-2-15,3 6-8 0,-3-8 8 0,3 8-8 0,0-5 0 16,-7 2 0-16,7-3 0 0,-4 1 0 15,-3 2 0-15,4-3 0 0,-1 7 0 0,1-7 0 0,-4 7 0 0,3-4 0 16,-3 4 0-16,4 0 0 0,-4-4 0 0,0 4 0 16,0-1 0-16,3 1 0 15,-3-1 0-15,0 1 0 0,4 0 0 0,-4 2 0 16,0-2 0-16,3 6 0 0,1-7 0 0,-4 4 0 0,0-3 0 0,4 6 0 16,-4-4 0-16,3 1-12 0,-3 6 12 15,0-3-12-15,0-3 12 0,4 2 0 16,-8-2 0-16,4 6 0 0,0 0 0 0,0 0 0 0,0 0 0 0,0 0-9 15,0 0 9-15,0 0 0 0,0 0 0 0,0 0 8 16,0 0-8-16,0 0 0 0,4-3 0 0,-4 3 0 16,0 0 0-16,0 0 0 0,0 0 0 0,0 0-8 15,0 0 8-15,0 0 0 0,0 0 0 0,0 0 0 16,0 0 0-16,0 0 0 0,0 0 0 0,0 0-8 16,0 0 8-16,0 0 0 0,0 0 0 0,0 0-8 0,0 0 8 0,0 0 0 15,0 0 0-15,3 9 0 0,-3-9 0 0,0 0 0 16,0 10 0-16,0-1-8 0,0-9 8 0,0 10 0 15,0-1 0-15,4-3 0 0,-4-6 0 0,0 10 0 16,0 2 0-16,-4-5-8 0,4 2 8 0,0 7 0 16,-3-4 0-16,-1 4 0 0,1 3 0 0,-1 0 0 15,0-1 0-15,-3 4-8 0,4-3 8 0,-1 3 0 16,1 0 0-16,-1-3-8 0,1 0 8 16,3-1 0-16,-4-2 0 0,4-3 0 0,4 2 0 15,-1 4 0-15,-3 0 0 0,4-3 0 0,-1-7 0 0,-3 10 0 16,4-3 0-16,-4-7 0 0,3 0 0 0,-3 7 0 15,4-7 0-15,-4 1 0 0,3 2-9 0,1-5 0 16,-4-7 0-16,4 9 0 16,3 0-59-16,0-2-12 0,0-4-3 0,0-3 0 15,3 6-65-15,-3-6-12 0,4 0-4 0,3-6 0 16,-3 6-76-16,3-3-15 0</inkml:trace>
  <inkml:trace contextRef="#ctx0" brushRef="#br0" timeOffset="74061.52">9853 3557 1094 0,'0'0'48'0,"0"0"11"0,0 0-47 0,-3 6-12 15,-4-3 0-15,-1 4 0 0,8-7 104 0,-3 3 18 16,-4 3 4-16,0 0 1 0,-4-2-89 0,4 2-18 0,7-6-3 0,-3 3-1 16,-4-3-16-16,0 9 0 0,-1-9 0 0,8 0 0 15,0 0 0-15,-3 0 0 0,-4 7 8 0,0-4-8 16,7-3 22-16,-7 6 1 0,3-6 0 0,4 0 0 15,0 0 27-15,0 0 6 0,0 0 0 0,0 0 1 16,0 0-17-16,0 0-3 0,0 0-1 0,0 0 0 16,-3 9-2-16,3-9-1 0,0 0 0 0,0 0 0 15,0 0-5-15,0 0 0 0,0 0-1 0,0 0 0 0,0 0 1 0,0 0 1 16,0 0 0-16,0 0 0 0,7-6 11 0,0 3 1 16,0-6 1-16,3 2 0 0,1-5-31 0,0 2-11 15,-1-2 0-15,4-1 9 0,0-2-9 0,1 5 0 16,-5-2 9-16,1-4-9 0,3 7 0 0,0-7 0 15,-3 7 0-15,-1-7 8 0,1 6 0 16,-1 1 0-16,-3 0 0 0,0-4 0 0,0 4 3 16,1-4 1-16,2 10 0 0,-3-6 0 15,0 2 16-15,0-2 3 0,0 0 1 0,-3 5 0 0,-4 4-32 0,0 0 0 16,0 0 0-16,0 0 0 0,0 0 0 0,7 4 0 16,-7-4 0-16,10 9 0 0,-2 0 10 0,-1-2-1 15,0 2 0-15,0 0 0 0,-4 1-9 0,4-1 12 16,-3 1-12-16,3-1 12 0,-4 0-2 0,4 7 0 15,1-6 0-15,-5-1 0 0,4 0-10 0,-3 1 8 0,3-1-8 0,0 4 8 16,0-4-8-16,0 1 0 0,3-1 0 0,1-6 0 16,0 6 0-16,-4 1 0 0,3-4 0 0,1 4 8 15,3-1-8-15,-7 0-16 0,4-9 4 0,-1 7 1 32,4 2-153-32,0-9-32 0</inkml:trace>
  <inkml:trace contextRef="#ctx0" brushRef="#br0" timeOffset="78884.14">13173 5297 518 0,'0'0'23'0,"0"0"5"0,0 0-28 0,0 0 0 0,0 0 0 0,0 0 0 16,0 0 164-16,0 0 28 0,0 0 6 0,0 0 1 16,0 0-147-16,0 0-28 0,0 0-7 0,0 0-1 15,0 0-3-15,0 0-1 0,0 0 0 0,0 0 0 16,0 0-12-16,0 0-16 0,0 0 3 0,-7 0 1 15,0 7 25-15,3-4 6 0,-3 6 1 0,0 4 0 16,-4-4 27-16,1 4 5 0,-4 2 2 0,3-5 0 16,-7 9-23-16,4-4-5 0,0-2-1 0,-3 9 0 0,-1 0 13 0,4-7 2 15,0 4 1-15,3 0 0 16,-3-3-26-16,3 3-6 0,4-1-1 0,0 1 0 16,4-3-8-16,-1 9 12 0,4-6-12 0,0 0 12 0,0-1-4 15,0-2-8-15,4-3 12 0,-1 2-4 16,4 4-8-16,0-9 0 0,1 5 0 0,-1 1 8 0,0-4-23 15,0-2-5-15,3-1 0 0,1-2-1 16,-4 2-43-16,4 0-8 0,-1-2-1 0,1-4-417 16,-4 6-83-16</inkml:trace>
  <inkml:trace contextRef="#ctx0" brushRef="#br0" timeOffset="79137.35">13247 5608 979 0,'0'0'87'0,"0"0"-70"0,0 0-17 0,0 0 0 16,-4 9 236-16,1 1 43 16,-1-1 9-16,1 1 1 0,3-4-221 0,-4 3-44 0,4 1-8 0,-3-1-3 15,-1-3-13-15,1 4 0 0,3-7 0 0,-4 6 0 16,4-3-16-16,0-6-2 0,0 0-1 0,0 0 0 31,0 0-46-31,0 0-10 0,0 0-1 0,0 0-1 16,0 0-104-16,0 0-21 0,7 0-4 0,-7 0-1 0</inkml:trace>
  <inkml:trace contextRef="#ctx0" brushRef="#br0" timeOffset="79320.92">13261 5482 806 0,'0'0'36'0,"0"0"7"0,0 0-35 0,0 0-8 16,0 0 0-16,0 0 0 0,0 0 273 0,0 0 53 15,0 0 10-15,0 0 3 0,0 0-281 0,0 0-58 16,0 0 0-16,0 0-17 16,0 0-131-16,0 0-27 0,0 0-5 15,0 0-520-15</inkml:trace>
  <inkml:trace contextRef="#ctx0" brushRef="#br0" timeOffset="79722.38">13346 5297 1476 0,'0'0'32'0,"0"0"8"0,0 0 0 0,0 0 1 0,0 0-33 0,0 0-8 0,0 0 0 0,0 0 0 16,0 0 73-16,0 0 13 0,0 0 2 0,0 0 1 15,0 0-65-15,0 0-12 0,0 0-4 0,7 7 0 16,-7-7-8-16,7 9 0 0,-4 1 0 0,1-1 0 0,3 0 0 0,0 1 8 16,0 5-8-16,0-5 8 0,-3-1-8 0,6 1 0 15,-3 5 0-15,0-5 0 16,0-1 0-16,0 7 0 0,4-4 0 0,-1-2 0 15,-2 5 0-15,-1-5 0 0,3 9 0 0,-6-10 0 16,3 7 0-16,-4 3 10 0,1-4-10 0,-1-2 10 0,-3 2-2 0,0-5-8 16,0 9 12-16,0-10-4 0,-3 1-8 0,-1 5 8 15,1-5-8-15,-1-1 8 0,-3 0-8 0,-3 1 0 16,6 5 9-16,-7-5-9 0,4-1 0 0,-3 1 0 16,3-4 0-16,-4 7 0 0,1-7 0 0,-1-3-12 15,4 3 2-15,-4 0 0 16,4-2-134-16,-3 2-26 0,3-3-6 0,0-3 0 0</inkml:trace>
  <inkml:trace contextRef="#ctx0" brushRef="#br0" timeOffset="80132.07">13836 5244 979 0,'0'0'87'0,"0"0"-70"16,0 0-17-16,0 0 0 0,0 0 210 0,0 0 38 15,0 0 8-15,0 0 2 0,0 0-171 0,0 0-35 16,0 0-6-16,3 6-2 0,-3 10-34 0,4-3-10 16,-4 2 0-16,0-2 0 0,0 9 0 0,0 0 0 15,0-7 0-15,0 14-8 0,0-11 8 0,0 8 0 16,0-8 0-16,0 1 0 0,0 6 0 0,0-9 0 16,-4 3 0-16,4-4-8 0,0 4 8 0,0-6 0 15,0 2 0-15,0 1 0 0,-3-3 0 0,3-4 0 16,0 1 0-16,0-4 8 0,-4 3-8 0,4-9 0 15,0 0 0-15,0 0 0 16,0 0-111-16,0 0-20 0,0 0-4 0,0 0-1 0</inkml:trace>
  <inkml:trace contextRef="#ctx0" brushRef="#br0" timeOffset="80383.39">13621 5235 1152 0,'0'0'102'0,"0"0"-82"0,0 0-20 0,0 0 0 15,0 0 256-15,0 0 46 0,0 0 10 0,0 0 1 16,0 0-232-16,0 0-46 0,10 6-10 0,1-3-1 16,0-6-12-16,3 3-1 0,3-6-1 0,1 6 0 0,0 0-10 0,3-10-11 15,0 7 3-15,4-3 0 16,-4-4 8-16,3 4-8 0,-2 3 8 0,-1-6-8 15,3 2-44-15,-2 4-9 0,-1-3-2 0,-4 6 0 16,1-9-113-16,3 9-24 0,-3-10-4 0</inkml:trace>
  <inkml:trace contextRef="#ctx0" brushRef="#br0" timeOffset="81047.07">14220 5937 806 0,'0'0'36'0,"0"-6"7"15,4 3-35-15,-4 3-8 0,0-7 0 0,0 7 0 0,4-3 312 0,-4 3 61 16,3-6 12-16,-3 6 3 0,0 0-299 0,11 6-59 15,-4-3-12-15,-4 7-2 0,4-1-16 0,-3-2-16 16,3 2 3-16,0 0 1 0,0 7 12 0,0-3 15 16,0 2-3-16,-3 4-1 0,3 0-11 0,-4-3 0 15,1 12 0-15,3-9 0 0,-4 6 0 16,4 0 0-16,-3-3 0 0,-1 3 0 0,4 0 21 0,-3-6-1 16,3 6 0-16,0-6 0 0,0-1-6 0,0-2-2 15,0-3 0-15,0 2 0 0,-3 1 16 0,3-3 4 16,0-4 0-16,0 0 0 0,-3-2-16 0,3 2-4 15,0-3 0-15,0-3 0 0,-7-3-12 0,7 7 0 16,-7-7 0-16,7 3 0 0,0-3 0 0,-7 0 9 16,0 0-9-16,7 6 8 0,4-6-8 0,-4 0 0 15,0 0 9-15,0-6-9 0,3 6 40 0,-3-10 4 0,4 1 1 0,0 0 0 16,-1-7-20-16,4 7-4 0,0-10-1 0,0 3 0 16,1-3 7-16,-5-3 1 0,4 0 0 0,4-6 0 15,-4 0-15-15,-3 3-2 0,3-3-1 0,-4-1 0 16,4-5-10-16,-3 9 0 0,0-10 0 0,-4 7 0 31,0-6-23-31,0 5-9 0,0 4-3 0,-4 6 0 0,1 1-15 0,-1-1-3 0,1 0-1 16,-1 3 0-16,4 7-30 0,-3 0-7 15,3-1-1-15,-3 1 0 0,3 2-117 16,0-2-24-16,0 6-5 0,0-3-1 0</inkml:trace>
  <inkml:trace contextRef="#ctx0" brushRef="#br0" timeOffset="82004.89">15127 5501 345 0,'0'0'15'0,"0"0"4"0,0 0-19 0,0 0 0 0,0 0 0 0,0 0 0 16,0 0 279-16,0 0 52 0,0 0 10 0,0 0 3 16,0 0-238-16,0 0-47 0,0 0-10 0,0 0-1 15,4 10-31-15,-4-10-5 0,0 0-2 0,0 0 0 16,0 0-10-16,7 0-14 0,0 6 3 0,-7-6 1 16,7 0 24-16,-4 3 5 0,-3-3 1 0,0 0 0 15,0 0 1-15,7 9 1 0,-3-2 0 0,-1-4 0 16,-3-3 6-16,4 12 2 0,-4-8 0 0,4 5 0 15,-1 0-5-15,1 1-1 0,-1-1 0 0,-3-3 0 16,7 4-4-16,-3 6-2 0,-1-4 0 0,1-2 0 16,3 5 5-16,-4 1 1 0,8-4 0 0,-8-2 0 0,1 5-24 0,-1 1 0 15,5-3 0-15,-5 2 0 0,-6-5 0 0,3 9-18 16,3-4 3-16,-6-2 1 0,-1 3 14 0,-3 2 0 16,0-2 0-16,0-3 0 0,0 2 0 0,-4 4 0 15,-3-10 0-15,0 7 0 16,3-6 0-16,1-1 0 0,-1 0 8 0,1 1-8 0,-1-1 0 0,0-3 0 15,1-2-11-15,3 2 11 16,-4-6-51-16,1 0-3 0,3-6-1 0,0 2-561 16,-4-2-113-16</inkml:trace>
  <inkml:trace contextRef="#ctx0" brushRef="#br0" timeOffset="82235.28">15011 5366 345 0,'0'0'31'0,"0"0"-31"0,0 0 0 0,0 0 0 15,0 0 363-15,0 0 66 0,0 0 14 0,0 0 2 16,0 0-329-16,0 0-67 0,7-6-13 0,-7 6-2 16,0 0-34-16,0 0 0 0,7-3 0 0,-7 3 0 15,0 0-26-15,0 0-9 0,0 0-1 0,0 0-1 16,0 0-139-16,0 0-27 0,0 0-5 0,0 0-2 0</inkml:trace>
  <inkml:trace contextRef="#ctx0" brushRef="#br0" timeOffset="82685.08">14972 5279 1796 0,'0'0'40'0,"0"0"8"0,0 0 1 0,0 0 1 0,0 0-40 0,0 0-10 0,0 0 0 0,0 0 0 16,0 0 13-16,0 0 1 0,0 0 0 0,0 0 0 15,0 0-14-15,0 0 0 0,0 0 0 16,-4 9 0-16,1-3 0 0,-4-3 0 0,3 7 0 0,-3-1 0 16,4 7 0-16,-4-7 0 0,0 7 0 0,0-3 0 15,-4 2 0-15,4 1 0 0,-4-4 0 0,4 4 0 16,0 3 24-16,0 0 1 0,0-10 1 0,4 7 0 15,-5 3 5-15,5-4 1 0,3 4 0 0,-4 0 0 16,4 0-23-16,0 6-9 0,0-6 8 0,4 6-8 16,-1 0 0-16,1-3 0 0,3-3 0 0,-3 6 0 0,-1 0 0 0,1-6-14 15,3-1 2-15,-4 1 0 16,4 3-177-16,0-9-35 0,-3 2-8 0,3-5 0 0</inkml:trace>
  <inkml:trace contextRef="#ctx0" brushRef="#br0" timeOffset="83136.39">15201 5235 1461 0,'0'0'32'0,"0"0"6"0,0 0 2 16,0 0 2-16,0 0-34 0,7 0-8 0,0 6 0 0,4-3 0 15,-4 3 35-15,0-2 5 0,7 2 0 0,-3 0 1 0,-1-3-33 0,1 7-8 16,-1-1 0-16,5 0 0 0,-1 1 0 16,3 6 0-16,-3-7 0 0,1 10 0 15,2-10 0-15,1 7 0 0,-8 3 0 0,5-4 0 16,-5-2 0-16,1 9 0 0,-4-10 0 0,0 7 0 16,-4-3 0-16,1 3 0 0,-1-1-12 0,-3-2 12 15,0 3 0-15,0 0 0 0,-3 6 12 0,-1-6-4 0,-3 0-8 0,0 6 0 16,4-7 9-16,-4 1-9 0,-4-3 0 0,4 3 8 15,-4-4-8-15,1-5 0 16,-1 5-36-16,1-5-12 0,3-1-3 0,-4 1-402 16,4-7-81-16</inkml:trace>
  <inkml:trace contextRef="#ctx0" brushRef="#br0" timeOffset="84970.85">9077 5172 1152 0,'0'0'102'0,"0"0"-82"15,-4 6-20-15,4-6 0 0,0 0 159 0,-7 0 27 0,7 0 6 16,0 0 0-16,-7 3-113 0,7-3-23 0,0 0-5 16,-7 0-1-16,0 0-40 0,0 7-10 0,0-7 0 0,0 9 0 15,0-6 0-15,0 3 0 0,0 4 0 16,-4-1-11-16,1 1 11 0,-1 5 0 16,-6-5 8-16,-1 9-8 0,4-1 8 0,-4 8-8 0,0-8 8 0,-3 11-8 15,7 2 40-15,-10-3 4 0,6 10 1 0,0-4 0 16,1 10 6-16,-1 3 1 0,4 7 0 0,3 5 0 15,-6 4-32-15,3 3-5 0,3 9-2 0,0-3 0 16,4 3-13-16,-3 4 0 0,3-1 8 0,3 4-8 16,1-4 12-16,3-6 0 0,0 0 0 0,3-6 0 15,1-3-40-15,3 3-9 0,-4-10-2 0,4-3 0 16,-7 1 27-16,7-7 12 0,-3-6-12 0,3-10 12 0,4 3 0 0,3-9 0 16,3 4 0-16,4-10 0 0,4-4-24 0,10-5 2 15,4-1 1-15,11-3-655 16,6-3-132-16</inkml:trace>
  <inkml:trace contextRef="#ctx0" brushRef="#br0" timeOffset="85837.45">15413 5028 345 0,'0'0'31'0,"-7"-7"-31"0,0 4 0 0,0 3 0 15,0 0 226-15,0-6 39 0,0 3 8 0,7 3 2 16,0 0-168-16,0 0-34 0,-4-6-6 0,4 6-2 15,0 0-1-15,0 0-1 0,0 0 0 0,0 0 0 16,0 0-45-16,0 0-9 0,0 0-1 0,4 9-8 16,3-3 20-16,0 4-2 0,3 5-1 0,-3-2 0 15,4 3 15-15,-1-4 4 0,1 10 0 0,0 0 0 16,3 0 2-16,3 0 1 0,-3 12 0 0,4-5 0 0,0 5-9 16,3 4-2-16,0 6 0 0,4-10 0 15,-1 4-1-15,1 6-1 0,-4 6 0 0,4-3 0 0,0 3-14 0,-8-3-4 16,5 10 0-16,-8-4 0 0,-4 7-8 0,-3-4 0 15,0-3 0-15,-3 1 0 0,-1-1 8 16,1 6-8-16,-4-5 0 0,0-1 8 0,0 0 0 16,0-6-8-16,3-9 12 0,-3 6-4 0,-3-3-8 15,-1-10 12-15,-3 4-12 0,4-1 12 16,-8-6-12-16,1-3 0 0,-1 4 9 0,-7-11-9 0,4 4 0 0,-3-3 0 16,-1-6 0-16,0 2 0 15,1-5-39-15,-1-1-12 0,4-3-2 0,-4-12-981 0</inkml:trace>
  <inkml:trace contextRef="#ctx0" brushRef="#br0" timeOffset="86575.24">16182 5018 1810 0,'0'0'40'0,"0"0"8"0,0 0 1 0,0 0 3 0,0 0-42 0,0 0-10 15,0 0 0-15,3-9 0 0,1 3 31 0,0-4 4 16,-1 7 1-16,1-3 0 0,3-4-15 0,-4 4-2 16,4 3-1-16,0-3 0 0,0 3 10 0,0-4 3 15,4-2 0-15,3 0 0 0,0 5 1 0,0-5 0 16,0 3 0-16,4-4 0 0,0 10-11 0,-1-9-1 15,1 3-1-15,0 6 0 0,-1-10-7 0,1 10-2 16,0-3 0-16,-1 6 0 0,1-3-10 0,-4 10 12 16,0-4-12-16,0 3 12 0,0-9 0 0,-3 3 0 15,3 4 0-15,-3 2 0 0,-4 7 9 0,3-7 3 16,-3 4 0-16,0-4 0 0,0 7-24 0,0 3 0 16,-3-4 0-16,3-5 0 0,-4 9 0 0,-3-4 0 0,0 4 0 0,0-3 0 15,0 6 0-15,-3-13 0 0,-1 7 0 0,-3 3-8 16,0-1 16-16,-3-2 3 0,-1 3 1 0,-3 0 0 15,0-10-12-15,-4 7 0 0,1-1 0 0,-5-2 0 16,1-4 0-16,0 1 0 0,-4-4 0 0,8 4 0 16,-4 5 0-16,3-2 0 0,0-13 0 0,4 0 0 15,0 6 0-15,-3-3 0 0,2-6 0 0,5-3 0 16,-1 6 0-16,4 0 0 0,0-13 11 0,4 7-11 16,-4-3 11-16,7-1-11 0,0 1 12 0,0 9-12 15,0 0 0-15,0 0 0 0,7 0-10 0,-7 0 10 16,0 0-9-16,14 0 9 0,0 0 0 0,0 0 0 0,-3 9 0 0,3-6 9 15,0 10 1-15,0-4 0 0,7 4 2 0,0-4 0 16,4-3 0-16,-4 10 0 0,4-6 23 16,-1-1 5-16,1 0 0 0,0-6 1 0,0 7-23 15,-4-4-5-15,0 4-1 0,0-4 0 16,-3-3-4-16,-1 6 0 0,1-9-8 0,0 10 12 16,-4-10-86-16,0 6-18 0,0-3-3 0,-4 3-1060 15</inkml:trace>
  <inkml:trace contextRef="#ctx0" brushRef="#br0" timeOffset="94091.98">21057 3504 2602 0,'0'34'232'0,"0"4"-186"0,0 12-37 0,0 3-9 15,0 4-20-15,0 6-5 0,0-1-2 0,4 13 0 0,-4 29 13 0,3 3 2 16,-3-1 1-16,7 7 0 0,-3 3 11 0,3 0-10 16,-3 0 10-16,3 0-10 0,0 3 10 0,-4 4 11 15,1 2-3-15,-1 1 0 0,-3-1 6 0,0 10 1 0,0 0 0 0,0 6 0 16,-7 3-4-16,4-3-1 0,-4 3 0 0,0 4 0 16,-1-4-10-16,-2-3 8 0,3-6-8 0,0-7 8 15,-4 4-8-15,4 0 0 0,0-13 0 0,4 3 0 16,3-6 0-16,-4-6 0 0,1-3 10 0,-1-1-10 15,0-15 10-15,4 7-10 0,-7-11 8 0,4 1-8 16,-1-6 10-16,1-4-10 0,-4-6 12 0,3-6-12 16,-3-3 9-16,-3-1-9 0,3 1 0 0,-4-3 9 15,0-4-9-15,-3-2 8 0,0-1-8 0,-3-9 8 16,2 0-8-16,-6 0 10 0,0-7-10 0,0-2 10 16,3 2 2-16,-3-12 0 0,0 4 0 0,0-4 0 15,7 0-4-15,0-6-8 0,-1-1 12 0,5 1-4 16,-1-9-8-16,4 5 0 0,0-5 9 0,4-1-9 15,-4-3 21-15,7-6 0 0,0 0 0 0,0 0 0 16,0 0-13-16,10 4-8 0,4 2 10 0,11-3-10 16,3-3 0-16,4-3 0 0,3-3 0 0,8 2 0 0,-1-2 0 0,11 3 14 15,7-3-1-15,7-4 0 0,10 1-13 0,5-1-18 16,2-5 4-16,11 5 1 0,15-5 13 0,-1 5 8 16,1-2 0-16,6-4-8 0,14 4 0 0,-3-4 0 15,4 10-10-15,7-7 10 0,13-3 0 0,8-2 0 16,7 11 0-16,3-5 0 0,11-4-9 0,7-3-1 15,11 10 0-15,-1-1 0 0,11-5-4 0,0 5-1 16,8 1 0-16,-1 0 0 0,4 2 4 0,3 4 1 16,0-3 0-16,7 6 0 0,-3 6 10 0,3-3 0 15,-10 4-9-15,-4-4 9 0,-3 3 0 0,0 3-11 0,-4 7 11 16,0-3-8-16,0-7 8 0,-7 3 11 16,0 1-3-16,-10 5 0 0,-11-5-8 0,0-1 0 15,-4 1 0-15,-7 5 0 0,-6-2 0 0,-5-4 0 16,-13 1 0-16,-4 5 0 0,4-5 0 0,-11 5 0 15,-7-5 0-15,-7-1 0 0,-11 1 0 0,4-1 8 0,-4 0-8 0,-10 1 12 16,-7-4 0-16,-4-3 1 0,-10 3 0 0,-1-6 0 16,1 0-13-16,-11-6 0 0,-4 6 0 0,-6-9 0 15,-4-1 13-15,-7-5-3 0,-8 2-1 0,1-3 0 16,-7-2 22-16,-4-1 4 0,-3 0 1 0,0-6 0 16,-4-3-13-16,0-7-3 0,-7-2 0 0,4-7 0 15,-4-6-6-15,0-4-2 0,-3-2 0 0,-1-4 0 16,-3 4 16-16,0-13 2 0,4-3 1 0,-4-10 0 15,0 1-19-15,0-7-3 0,0 6-1 0,0-15 0 0,0 6-8 0,0-12 0 16,4-4 0-16,-1 0 8 0,1-2 0 0,-4-7 0 16,0 0 0-16,4-7 0 0,3 4 0 0,0 3 0 15,0-9 0-15,0 2 0 0,0 4-8 0,0-6 0 16,-3-1 9-16,-1-2-9 16,5 9 0-16,-5-4 0 0,1-5 0 0,-1 5-8 15,1-2 8-15,-1 9-12 0,-2-9 12 0,2 2-12 0,4 4 3 0,-3-3 0 16,-1 3 0-16,5-4 0 0,-5-2 9 0,4 6-10 15,-3-4 10-15,3 7-10 0,-4-9 10 0,1 9-12 16,3 6 12-16,-3-3-12 0,-1 4-9 0,4 2-3 16,-3 3 0-16,0 10 0 0,-1 0 5 0,-3 3 1 15,4 4 0-15,-4-1 0 0,-4 6 4 0,4 10 1 16,-3 0 0-16,3 0 0 0,-3 3 13 0,-1-3-9 16,-3 9 9-16,4 0-8 0,-4 7 8 0,0-4 0 0,-4 7 0 0,4 0 0 15,-3 9 0-15,3-3 0 0,-4 3 8 0,4 0-8 16,-3 6 0-16,-1 4 0 0,0-1 0 0,1 1 0 15,-1 6 0-15,-3 3 9 0,4-4-9 0,-4 11 0 16,3-1 8-16,-3 3-8 0,4 3 0 0,-1 4 0 16,-3-3 0-16,-3 8 0 0,2-5 0 0,-2 3 0 15,-1 6 0-15,1 0-12 0,-4 6 1 0,-4-6 1 16,0 9 10-16,-3-9-10 0,0 4 10 16,-7 8-10-16,-8-3 10 0,1 4-10 0,0-4 10 0,-7 1-10 15,-1 6 10-15,1-7 0 0,0 10 0 0,-1-10 0 16,-3 7 0-16,1-7 12 0,-12 10-4 0,4-3 0 15,-3-13-8-15,-8 13 0 0,-6-1 0 0,-4 4 0 16,3-6 0-16,-7 2 0 0,-3 4 0 0,-7-3 0 16,-14-4 0-16,-1 4 0 0,-2 3 0 0,-5-4 0 0,-10-5 0 15,4-1 0-15,0 1 0 0,-4 5 0 0,-7-5 0 0,0-1 12 16,-4 1 0-16,-3-1-1 0,-11 0-11 0,4 1-11 16,4-1 3-16,-12 1 0 0,-2-4 8 0,-1 3 0 15,-3 1 0-15,3-1 0 0,-3 7 0 0,-7-13 0 16,-4 6 0-16,4-2 0 0,3 2 0 0,0 10 11 15,-3-13-3-15,0 4 0 0,-4-1-8 0,0 0 0 16,-3 1 0-16,-4 5 0 0,-7-2 0 0,7-4 0 16,0 7-11-16,7-7 11 0,-3 7 0 0,-4-3 0 15,0-1 0-15,7 1 8 0,4-4-8 0,0 7 0 16,-4-7-8-16,11 1 8 0,0-1 0 0,6 10 0 16,-6-13 0-16,7 7 0 0,0-7 0 0,7 13 0 15,0-10 8-15,10 7-8 0,15-13 0 0,-8 6 0 16,1-2 0-16,6 2 0 0,12-3 0 0,6-2 0 0,-7 5 0 15,7-3 8-15,0-3-8 0,4-3 0 0,7 10 0 0,7-10 8 16,-4 6-8-16,8-6 0 0,2 6 0 0,12-3 0 16,-1 4 0-16,8-4 0 0,3-3 0 0,7 9 8 15,4-9-8-15,3 6 0 0,0 4 0 0,8-10 0 16,-1 3 0-16,7 3 0 0,0-3-10 0,4-3 10 16,4 7-31-1,2 2 1-15,1-9 0 0,7 10 0 16,0-1-158-16,4 0-31 0,3 1-6 0</inkml:trace>
  <inkml:trace contextRef="#ctx0" brushRef="#br0" timeOffset="94964.8">25696 2171 2602 0,'0'13'116'0,"-3"-1"23"0,3 1-111 15,-4 12-28-15,4 3 0 0,-3 10 0 0,3 6 0 0,3 9 0 16,1 10 0-16,-1 6 0 0,8 3 0 0,-4 0 0 15,0 6 0-15,4 4 0 0,-4 9 0 0,0 3 0 0,3 6 0 16,-6 0 0-16,3 13 8 0,0 6-8 0,-4 7 8 0,1 2-8 16,-4 1 0-16,4 12 0 0,-4 0-12 0,0 7 12 15,-4 2-12-15,0 1 12 0,1-1-10 0,-1 4 10 16,-3 6 0-16,0-7 0 0,0 4 0 0,0-3 0 16,0 6 0-16,4 0 0 0,-8-7 13 0,4 7-4 15,0-9 19-15,0 2 3 0,0-2 1 0,0-1 0 16,0-5-20-16,0-1-3 0,0 0-1 0,3 4 0 15,-7-14 1-15,4 8 0 0,0-4 0 0,-3-7 0 16,3 4 8-16,0-9 2 0,0-1 0 0,0-3 0 16,0-12-19-16,-4 3 10 0,4-6-10 0,0-7 8 0,0-3 13 0,0-9 3 15,0-13 0-15,3 4 0 16,1-10-24-16,-4-4 0 0,-1-2 0 0,1-10 0 16,0-2-8-16,0-11-7 0,4-5-1 0,-1-7 0 15,-6 3-174-15,6-18-35 0,-10 21-7 16,-4-27-2-16</inkml:trace>
  <inkml:trace contextRef="#ctx0" brushRef="#br0" timeOffset="95531.38">20408 6182 2368 0,'-14'-3'52'0,"-14"-13"12"0,-7 3 1 0,-8-2 1 0,-6-4-53 0,3 3-13 0,-7-3 0 0,7 4 0 15,0 2 29-15,4-3 3 0,3-2 1 0,4 8 0 16,7-5 15-16,3 5 2 0,4 1 1 0,7 6 0 16,3-7-12-16,4 4-3 0,7-3 0 0,0 9 0 15,11 0-36-15,10-7-16 0,7 4 0 0,14-3 1 0,4 3 6 0,18-4 1 16,10 4 0-16,7-3 0 16,0-3-24-16,18-1-5 0,10 1-1 15,11 3 0-15,0-4 21 0,14 1 4 0,11-1 1 0,10 1 0 0,4 0 12 0,10-7 0 16,11 6 0-16,7 1 0 0,4-4 10 0,17-8 5 15,14 8 1-15,11-6 0 0,7-3 8 0,7 10 3 16,7-13 0-16,7 6 0 0,10-6-12 0,4 0-3 16,8 6 0-16,2-3 0 0,1-3 9 0,7 6 2 15,0-6 0-15,-4 0 0 0,0 6-15 16,4 0-8-16,0 0 8 0,0 1-8 0,3 2 30 0,-7 0 2 16,-3 7 0-16,-7 9 0 0,-11-10-32 0,-3 10-15 15,-11 0 2-15,-8 10 0 0,-6-10 21 0,-3 9 4 16,-11-3 0-16,-15 10 1 0,-17-6-13 0,-10 2-16 15,-8 4 3-15,-10-7 1 0,-4 10 12 0,-10-10-12 16,-8 1 12-16,-2 5-12 16,-8-5-17-16,-11-1-3 0,-3 1-1 0,-7-4 0 15,0-3-184-15,-7 3-37 0,88-12-7 0,-53-3-2 0</inkml:trace>
  <inkml:trace contextRef="#ctx0" brushRef="#br0" timeOffset="102398.72">28564 7681 1785 0,'0'0'79'0,"0"0"17"0,0 0-77 0,0-10-19 15,0 7 0-15,4-3 0 0,-4 6 146 16,3-10 26-16,1 7 4 0,0-3 2 0,-1 3-116 0,1-3-23 15,-4 6-5-15,7-7-1 0,-4 4-12 0,1 3-2 16,-4 0-1-16,3-6 0 0,-3 6 10 0,0 0 1 16,0 0 1-16,0 0 0 0,0 0-30 0,0 0 0 15,0 0 0-15,0 0 0 0,4 9 12 0,-4 7-3 0,0 0-1 0,-4 3 0 16,4-1-8-16,-7 11 0 0,0 2 0 0,-3 0 0 16,2 4 0-16,-2 2 8 0,-4 4-8 0,0-3 8 15,0 6 0-15,3-7 0 0,-3-2 0 0,3 2 0 16,1-2 5-16,-1-1 1 0,1-5 0 0,2-4 0 15,1 9 3-15,4-9 1 0,-4-3 0 0,7 3 0 16,-4 4-18-16,4-4 0 0,0-7 0 0,0 8 0 16,0-8 12-16,0-2 0 0,0-3-1 0,4 2 0 15,-4-5-2-15,3-1 0 0,1 7 0 0,-4-7 0 16,3 4-9-16,4-4 0 0,-7-3 0 0,4 4 0 0,0-1 0 0,-1 1-12 16,-3-10 2-16,7 0 1 0,-7 0 9 15,11 6 12-15,-1-12-2 0,1 6-1 16,-1-4 3-16,5-2 1 0,-1-3 0 0,3-1 0 15,1 4-13-15,7-3 0 0,-4 6 0 0,7-4 0 16,4 4 8-16,-4-3-8 0,-3 6 0 0,6 0 0 16,-2 6 0-16,2-3 0 0,-2 7 0 0,2-1 0 0,-2-3 0 15,-5 4 0-15,5-1 0 0,-1 1-10 0,0-1 10 0,-3 0-8 16,3 1 8-16,0 2-8 0,-3-2 0 0,3-7 0 16,-3 6 0-16,3-2 0 0,-7-4 8 0,0 3 0 15,-3-3 0-15,0 3 0 0,-1-6 0 0,-6 0 0 16,-1 0 0-16,1 0 0 0,0 0 13 0,-1 0-1 0,-3-6-1 15,-3 6 0-15,3-3-11 0,0-3 0 0,0 3 0 0,-4-4 0 16,4-2 0-16,-3 0 0 0,7-1 0 0,-4 1 0 16,0-7 0-16,0 3 8 0,0-8-8 0,3 2 0 15,1 0 10-15,-4-9-10 0,0 3 12 0,4-10-12 16,-4 7 13-16,3-10-4 0,-3 4-1 0,0-4 0 16,0-3-8-16,1-3 0 0,-1 4 0 15,0-10 0-15,3 2 0 0,-3-2 0 0,0-3 0 16,4 6 0-16,-1 3 0 0,-2 0-11 0,2 0 11 15,1 7-12-15,-4 2 12 0,0 1-13 0,0 5 5 0,0 1 8 16,0 3-11-16,0 6 11 0,-3-6-8 0,3 6 8 16,-4 7-8-16,1-4 8 0,3 7-8 0,-4-1 8 15,1 1-8-15,-1 0 8 0,1 2-8 0,-4 7 8 16,0 0-14-16,0 0 2 0,0 0 1 0,0 0 0 16,0 0 11-16,0 0 0 0,0 0 0 0,7 10 0 15,-7-10-17-15,0 6-2 0,0-6 0 0,0 9 0 0,-4 1 19 0,1-1-8 16,-4-6 8-16,0 4 0 0,0 2-15 0,0 0 4 15,-7 1 1-15,3-4 0 0,-3-3 24 0,0 3 5 16,0-2 1-16,-4 2 0 0,-3-3-2 0,3 3 0 16,-3-6 0-16,-4 0 0 0,-3 0-6 0,0 0-2 15,3 0 0-15,-3 0 0 0,0-6 2 0,-8 6 1 16,5-3 0-16,-5 3 0 0,5-6-3 0,-5 2-1 16,5-2 0-16,-1 6 0 0,0-3-9 0,0-3 12 15,1 3-12-15,-5 3 12 0,5-7-12 16,-5 7 0-16,1 7 0 0,3-4 8 0,-3 3-8 0,3-3 0 15,4 3 0-15,3 4 0 0,1-7-14 16,-1 3 2-16,7 4 0 0,4-1 0 16,4-3-68-16,3-2-12 0,3-4-4 0,4 0-1169 0</inkml:trace>
  <inkml:trace contextRef="#ctx0" brushRef="#br0" timeOffset="104079.4">28822 7903 748 0,'0'0'67'0,"0"0"-54"16,0 0-13-16,0 0 0 0,7-3 168 0,0 3 32 0,-7 0 5 0,0 0 2 15,0 0-150-15,0 0-29 0,7-6-7 0,-7 6-1 16,0 0-9-16,0 0-3 0,0 0 0 0,0 0 0 16,11 6 7-16,-11-6 1 0,0 0 0 15,0 0 0-15,0 0 25 0,0 0 6 0,0 0 1 0,-4 3 0 16,4-3 8-16,-3 7 1 15,3-7 1-15,-4 9 0 0,1-3-2 0,-4-3-1 0,7-3 0 0,0 0 0 16,0 7-21-16,-4-4-4 0,4-3-1 0,0 9 0 16,0-3-21-16,0-2-8 0,-4 5 0 0,1-3 0 15,3 4 0-15,0-1 0 0,-4 0 0 0,4-2 0 16,-7-4 0-16,4 6 8 0,-1-2-8 0,1-4 0 16,-1 3 0-16,1 3 0 0,-1 1 0 0,-3-4 0 15,4-3 0-15,-1 7 12 0,-3-1-3 0,4-3-1 16,-1 4-8-16,0 5 8 0,1-2-8 0,-4-4 8 15,7 1 1-15,-4 5 0 0,4-5 0 0,0 6 0 0,0-4 7 0,0 4 2 16,0-7 0-16,4 1 0 0,-4 5-18 0,7-5-16 16,-4-1 4-16,5 0 0 0,-5 1 12 0,1-4 16 15,-1-3-3-15,4-3-1 0,4 7-12 0,-1-7 0 16,1 0 0-16,3-7 0 0,-3 7 0 0,3-3 0 16,0-3 0-16,0 6 0 0,4-10 0 15,-1 10 11-15,-3-9-11 0,0 3 10 16,1-4-10-16,-5 7-12 0,4-6 2 0,0 3 1 0,-3-4 9 0,0 7 0 15,3-10 0-15,-4 4 0 0,-3 0 0 0,4 6 0 16,-1-13 0-16,1 6 0 0,-4 1 0 0,0-7 8 16,4 4-8-16,-4-4 0 0,0-3 0 0,3 4 8 15,-3 2-8-15,1-6 0 0,-1-3 0 0,0 10 0 16,-4-4 0-16,4 0 8 0,-3 7-8 0,-1 0 0 0,1-1 0 0,-4 1 0 16,0 9 0-16,0 0 0 0,0 0 0 0,0 0 8 15,0 0-8-15,0 0 0 0,0 0 0 0,-7 0-8 16,0 6 8-16,0-3 0 0,0 7 10 0,3-1-10 15,-3 0 0-15,3 7 0 0,-3 0-13 0,4-4 4 16,-1 10 21-16,1 0 5 0,-4-3 1 0,3 3 0 16,1 0 6-16,3-3 0 0,0 6 1 0,-4-6 0 15,4 6-12-15,4 0-2 0,-4-3-1 0,3 3 0 16,-3-6-10-16,7-1 0 0,-3-2 0 0,3 3 0 31,-4-10-92-31,8 7-23 0,-4-10-5 0,4-3-600 0,-1-3-120 0</inkml:trace>
  <inkml:trace contextRef="#ctx0" brushRef="#br0" timeOffset="104990.56">29348 7768 1818 0,'0'0'80'0,"0"0"17"16,0 0-77-16,-4 7-20 0,-7-7 0 0,11 0 0 0,0 0 18 15,0 0 0-15,0 0 0 0,0 0 0 0,0 0-18 0,8 3 0 16,-1 3 0-16,0-3 0 0,0-3 19 0,0 7 0 16,0 2 0-16,-4-3 0 0,1 4 8 0,3 2 1 15,-4-6 1-15,1 7 0 0,0 3-12 0,-1-1-2 16,-6-2-1-16,3-4 0 0,-4 7-14 0,4-7 0 15,-7 7-12-15,3-3-919 0</inkml:trace>
  <inkml:trace contextRef="#ctx0" brushRef="#br0" timeOffset="107407.99">22042 3833 1220 0,'-7'-9'54'0,"3"5"11"0,4-2-52 0,0 0-13 0,4-3 0 0,-1-1 0 16,-6 1 86-16,6-1 14 15,4 1 4-15,-3 6 0 0,3 3-41 0,0-13-8 16,0 10-2-16,0-3 0 0,0 3-11 0,0-4-2 0,-7 7-1 0,7 0 0 16,4-9 10-16,-11 9 3 0,0 0 0 0,0 0 0 15,0 0-16-15,0 0-4 0,0 0 0 0,0 9 0 16,0 7-22-16,3 0-10 0,1-4 8 0,-4 7-8 16,-4 6 0-16,1 3 0 0,10-2 0 0,-7 2 0 15,-4 6 0-15,1 1 0 0,6 2 12 0,-3 7-4 16,0 0-8-16,-3 3 0 0,-4 6-10 0,3-9 10 15,0 0 8-15,1 0 7 0,-11 0 1 0,7 0 1 16,-4 0-8-16,8-6-1 0,-4 9-8 0,0-13 12 16,-4 1-4-16,4-1-8 0,0-6 11 0,3 0-11 15,-3-2 32-15,0-8-1 0,11 1 0 0,-4-3 0 16,-4-7-3-16,4 1-1 0,4-1 0 0,-1-3 0 16,1-2-10-16,-4-4-1 0,0 0-1 0,10 6 0 15,1-3-7-15,-11-3 0 0,0 0-8 0,7 0 12 16,7-3-12-16,0 3 0 0,-3 0 0 0,3-6 0 15,-7 6 0-15,4 0-10 0,10-10 10 0,-4 10-12 0,-6 0 4 0,10-3 0 16,7-3 0-16,-6 6 0 0,-5 0 8 0,8 0-13 16,0 0 5-16,3-7 8 0,0 7 0 0,0 0 0 15,-7 7 0-15,4-14 0 0,3 7 0 0,-3-3 0 16,-4 3 0-16,4 0 0 0,0-6 0 0,-1 3 0 16,4-3 0-16,1 6 0 0,-5 0 0 0,8-10 0 15,0 7 0-15,0-3 0 0,-11-4-8 0,7 4 8 16,0 3 0-16,-3-3 0 0,3-4 0 0,-3 7 0 0,0-3-9 15,-4 3 9-15,0-4 0 0,-3 7 0 0,-4 0 0 0,0-3 0 16,-4-3 8-16,1 6-8 0,0-3 11 0,-4-3-11 16,0 6 0-16,0-7 0 0,-7 7 0 15,3-3 0-15,1-3 0 0,-1-3 0 0,4-1 0 16,-3 1 0-16,-4-1 13 0,7-5-4 0,-4 2-1 16,4-3 0-16,-3-2 26 0,3-1 5 15,0-6 1-15,0 0 0 0,0-4-24 0,4-5-4 0,-4-4 0 0,0-6-1 16,0 7-11-16,0-13 10 0,0 9-10 0,4-9 10 15,-4 6-10-15,0 0 0 0,0 0 0 0,-4-3-11 16,4 3 11-16,0 0 0 0,-3-3 0 0,3 3 0 16,0 0 0-16,-3 7-8 0,3-4 8 0,0 3 0 15,0 1-20-15,0 2 2 0,-4 7 0 0,4 0 0 16,1 6-1-16,-1 0 0 0,0 0 0 0,-4 3 0 0,4 0 6 16,0 10 1-16,-3-10 0 0,-1 10 0 0,1 2 12 0,3-2 0 15,-7 0 0-15,0 9 10 0,0 0-10 0,0 0 0 16,0 0 0-16,0 0-11 0,0 0 11 0,-7 0 0 15,-4 0 8-15,1 6-8 0,-1-3 0 0,-3-3 0 16,0 9-12-16,0-2 4 0,0 2 8 0,-4-6 0 16,0 10 0-16,-3-10 8 0,4 6-8 0,-5 1 0 15,-2-1 0-15,3 0 0 0,-4 1 0 0,0-4 0 16,-7 4 0-16,1-1 0 16,-12 0 0-16,8 7 0 0,0-13 0 0,-1 10 0 0,-6-10 0 0,3 6 0 15,8-2 0-15,-5-4 8 0,5 3-8 0,-1-3 12 16,0-3-4-16,7 6 0 0,8-3-8 0,-8 4 11 15,4-4-11-15,-4 3 12 0,4-6-12 0,0 10 0 16,-7-4 0-16,3-3 0 16,4 6-30-16,3-2 2 0,0 2 0 0,-3 0 0 15,-3 1-37-15,2-1-7 0,12-2-2 0,-4 2-636 0,-7-6-127 0</inkml:trace>
  <inkml:trace contextRef="#ctx0" brushRef="#br0" timeOffset="107985.99">22267 4106 2026 0,'14'-6'90'0,"-14"6"18"15,0 0-86-15,0 0-22 0,0 0 0 0,0 0 0 0,8 0 68 0,-8 0 10 16,0 0 2-16,0 0 0 0,0 0-27 0,0 0-5 16,0 0 0-16,0 0-1 0,0 0-37 0,0 0-10 15,0 0 0-15,0 9 0 0,-8 0 0 0,8 7 0 16,4-3 0-16,-4 2 0 0,-7-5-12 0,3 8-8 16,8-2 0-16,-1 3-1 0,-6-3 21 0,3 6-11 15,0-7 11-15,0 14-8 0,7-14 8 0,-3 1 0 16,-4-4 8-16,0 4-8 0,7-3 0 0,-4-4 0 15,-3 4 0-15,0-13 0 0,4 9 12 0,3 4 7 16,3-13 1-16,-10 0 1 0,11 6-21 0,-1-3 0 0,12-3 0 0,-5 0 0 16,1-3 0-16,0-3 0 15,-1-4 0-15,4 1 8 0,0-1-8 0,-3 4-8 16,-4-13 8-16,4 10-12 0,0-10 12 0,-1 3 0 16,-3-2 0-16,-3 5 0 0,3-3 0 0,-7-3 0 15,-3 1 0-15,-1-1 8 0,4 3-8 0,-3 0 0 0,3-2 0 0,-7 8 8 16,0 1-8-16,0-1 0 0,0 10 0 0,0 0-8 15,0 0-1-15,0 0 0 0,0 0 0 0,0 0 0 16,0 0-1-16,-4 13 0 0,1 0 0 0,-1-1 0 16,8 7 10-16,-4 3-10 0,-7-10 10 0,3 13-10 15,4-6 10-15,0 10-8 0,-3-14 8 0,-1 4-8 16,0 6 8-16,1-6 0 0,3 0 0 0,0 0 0 16,-4-4 0-16,4-5 0 0,4-1-9 0,-1 0 9 15,-3 1-47-15,0-10-5 0,8 6 0 0,2-3-1 16,1-3-171-16,-4-3-35 0,7-13-6 0,7 4-2 0</inkml:trace>
  <inkml:trace contextRef="#ctx0" brushRef="#br0" timeOffset="108419.83">22775 3726 1983 0,'0'0'88'0,"0"0"18"0,0 0-85 0,0 0-21 0,-3-9 0 0,3 9 0 15,7-3 66-15,-7 3 9 0,0-6 1 0,0-4 1 16,10 4-46-16,-2-4-10 0,-5 1-1 0,1 6-1 16,6-6-19-16,1-1-14 0,3 1 2 0,-4-4 1 15,5 10 11-15,-1-6-12 0,7 2 12 0,-4-2-12 16,-2 0 12-16,-1 5 0 0,3-2-9 0,-3 6 9 15,1-6-17-15,-5 6 1 0,1 0 0 0,-1 6 0 16,-3-6 7-16,0 10 9 0,-3-1-13 0,-1 0 5 16,1 1 8-16,0-1-12 0,-4 7 12 0,0-7-12 15,-4 7 12-15,0-4 0 0,1 4 0 0,-1-6 8 16,-3 8-8-16,4-8 12 0,3-1-4 0,-4 7 0 16,1 0-8-16,-4-4 8 0,3 4-8 0,1-7 8 15,-1 10-8-15,-3-3 0 0,0 3 0 0,3-1 0 16,1-2 0-16,-4 3 0 0,0-4 0 0,3-2 0 15,1 3 0-15,3-7 0 0,0 7 0 0,0-13 0 16,0 6 17-16,7-2 3 0,0-4 0 0,3 3 0 0,1-6 11 0,3 0 2 16,4-6 1-16,-1 6 0 15,-2-10-50-15,6 7-11 0,-4-3-1 0,5 3-1009 0</inkml:trace>
  <inkml:trace contextRef="#ctx0" brushRef="#br0" timeOffset="109985.87">27206 3990 1836 0,'0'0'81'0,"0"0"17"0,4-13-78 0,-4 13-20 16,3-3 0-16,-3 3 0 16,11 0 52-16,-4-6 6 0,-7 6 2 0,7-3 0 0,4 3-43 0,-4 0-8 15,-7 0-1-15,0 0-8 0,10 3 16 0,-10-3-4 16,7 6-1-16,0-6 0 0,4 3 7 0,-8 10 2 15,1-4 0-15,3 1 0 0,0 2-5 0,0 4-1 16,-3 3 0-16,3-1 0 0,3 1 10 0,-3 13 3 16,0-4 0-16,4 9 0 0,-4-2 1 0,0 3 0 0,4 6 0 15,-1-10 0-15,-3 10-8 0,4-6 0 0,-4 2-1 0,4-8 0 16,-1 12 1-16,-3-19 0 0,4 9 0 0,3-6 0 16,-4 1-1-16,5-4 0 0,-5-7 0 0,8 1 0 15,-4 0 0-15,4-6 0 0,-4-4 0 0,3-6 0 16,4 7 0-16,-3-10 0 15,0 0 0-15,-4 0 0 0,3 0-1 0,1-10 0 0,-4 1 0 0,0-1 0 16,-3 4-8-16,0-6-2 0,-1 2 0 0,1-6 0 16,-4-2 8-16,0 8 2 0,-4-5 0 15,4-4 0-15,-3 0-18 0,-4 0-12 0,3 0 1 16,1-3 1-16,-4 10 18 0,3-4 3 0,-3-3 1 0,4 4 0 16,-4 2-12-16,4-3 0 0,-1-2 0 0,1 2-11 15,3-3 19-15,-4 7 3 0,1-1 1 0,-1-6 0 16,4 0-12-16,0 7-11 0,0-4 3 0,0 1 0 15,1-4 8-15,-1 3 9 0,0-3-1 0,0 0-8 0,0 7 0 16,3-13 0-16,-3 6 0 0,0-3 0 0,0 3 11 0,1 0-11 16,-1-6 10-16,0 6-10 0,3 1 0 0,-3-1 0 15,0 0 0-15,0 0-10 0,0 4 10 0,1-1 0 16,-1-3 0-16,0 6 0 0,0-2-12 0,-4-1 2 16,4 7 1-16,-3-1 0 0,3 1-10 0,-4 0-1 15,1-1-1-15,-1 10 0 16,-3 0-28-16,0 0-6 0,7 0-1 0,-7 0 0 15,0 0-130-15,0 0-26 0,0 0-6 0</inkml:trace>
  <inkml:trace contextRef="#ctx0" brushRef="#br0" timeOffset="110757.18">28240 3529 748 0,'0'0'67'0,"0"0"-54"0,0 0-13 0,0 0 0 0,0 0 108 0,0 0 18 15,0 0 4-15,-7 9 1 0,3 1-47 0,4-10-10 16,0 0-2-16,0 9 0 0,0 0-12 0,0 7-4 16,-7 0 0-16,7-4 0 0,0 4-21 0,-3-7-5 15,3 1-1-15,-4 9 0 0,4-10-14 0,0 10-3 16,-3-7-1-16,3 1 0 0,-4 6-11 0,4-10 0 15,-3 7 0-15,3-7 0 0,0 1 0 0,0-1 0 16,-7 1 0-16,7-1-540 16,-4 3-108-16</inkml:trace>
  <inkml:trace contextRef="#ctx0" brushRef="#br0" timeOffset="112306.74">28395 3294 1796 0,'0'0'80'0,"-10"0"16"0,-1 0-77 0,4 3-19 16,-4-3 0-16,4 9 0 0,7-9 0 0,-7 0 0 16,0 0 0-16,7 0 0 0,0 0 14 0,0 0 2 15,-7 0 1-15,4-3 0 0,-5-3 20 0,5 3 4 16,-4-10 1-16,3 10 0 0,-6-3-14 0,3-4-4 15,-4 10 0-15,1-9 0 0,-1-1-24 0,-7 10 0 16,1-3 8-16,-8-3-8 16,0 0 0-16,-6 6 0 0,2 0 0 0,-2-3 0 0,-33-4 25 15,29 7-12-15,3 0 0 0,-7 0 15 0,0 0 4 16,1 0 0-16,-8 0 0 0,0 0-40 0,0 7-8 16,4-4-2-16,-1 3 0 0,5-6 18 0,-1 9 0 15,0-9 0-15,0 7 0 0,4-4 0 0,0 6 0 0,-1-9 0 16,-2 10 0-16,2-4 0 0,1 3 0 0,3 1 0 15,0-1 0-15,8 1 0 0,-1 5 0 0,0-2 10 0,1 3-2 16,-1 2 4-16,0-2 2 0,8 0 0 0,-1-4 0 16,-3 7-14-16,7 0 8 0,0 6-8 0,3 0 0 15,0 0 0-15,1-3 0 0,-1 9 0 0,8-2 0 16,-4 5 0-16,3-3 0 0,1 4 0 0,3 6 0 16,0-10 0-16,3 4 0 0,-3 2 0 0,4 4 0 15,-4-3 0-15,3 12 0 0,1-9 0 0,-1 9 0 16,-3-3 0-16,4 15 0 0,-8-11 0 0,4 5 0 15,-7 4 0-15,4-4 0 0,-4 4 8 0,0-4-8 16,0 7 0-16,0 0 0 0,-1-10 0 0,5 0 0 16,-1-9 0-16,1 0 0 0,-4 0 0 0,3-6 0 15,1-10 0-15,-4 6 11 0,3-9-3 0,1 4-8 16,-1-4 14-16,1 3-4 0,-1-9-1 0,1-4 0 16,-5 4-9-16,8-9 12 0,-3 5-12 0,3-12 12 15,0 4 3-15,0-4 1 0,0-3 0 0,0 0 0 0,7 6-1 0,-7-6 0 16,7-6 0-16,0 6 0 0,4-3 1 0,-4-4 1 15,3 7 0-15,-3-3 0 0,4-3-5 0,3 3-2 16,-3-3 0-16,3 6 0 0,0 0-10 0,4 0 0 16,3 0 0-16,0 0 0 0,4 0 0 0,-1 0 0 15,12 6 0-15,-1-6 0 0,4 0 0 0,3 0 0 16,0-6-11-16,4 6 11 0,0-4-11 0,0-2 11 16,-4 3-13-16,8-3 5 0,-1 0 8 0,4 2 0 0,0-5 0 15,0 3-8-15,-4-4 8 0,1 1 0 16,-8-7 10-16,-3 7-10 0,-1-1 0 0,1 1 0 15,4-4 0-15,-5-2 0 0,1 5 0 0,4 1 0 16,-1-7 0-16,0 7 0 0,1-7 0 0,-1 7 0 0,-7-1 0 16,0 1 0-16,-3 0 0 0,0-1 0 15,-7 1 0-15,-4-1 0 0,-4-5 11 0,1 5-11 0,-4-2 12 16,0-4-12-16,0 0 21 0,-3 4-2 0,0-4-1 0,-4-3 0 16,0 4 14-16,-4-14 4 0,4 4 0 0,-3-3 0 15,-1 9-36-15,1-15 0 0,-1-1 0 0,4 7 0 16,-3-6 8-16,3-10-8 0,-3 6 0 0,6-6 0 15,-3 0 9-15,4-3-9 0,-1-12 0 0,8 5 9 16,-4 1-9-16,4 3 0 0,-4-3 0 0,0-7 0 16,0 7 0-16,0-1 8 0,-3 1-8 0,-1-3 0 15,-3-4 0-15,-3 7 0 0,-1 6 0 0,-6-4 0 16,3 11 0-16,-7-1 0 0,3 6 0 0,-6-2 0 0,3 2 0 0,-4 7 0 16,1 3 0-16,-1-6 0 0,-3 6-11 0,3-1 11 15,-3 1-8-15,4 7 8 16,-1 5 0-16,0-3 0 0,4 1 0 0,-3 5 0 0,3-9-12 15,0 10 4-15,-4-7 0 0,4 7 0 16,-4 0 8-16,1-1 0 0,-1 1 0 0,1 2-8 16,-1-5 8-16,-3 12-8 0,3-16 8 0,1 7-8 15,-4 6 8-15,3-7 0 0,-3 4 10 0,0 0-10 16,3-4-28-16,-3 7-11 0,0-3-2 0,-4 6-738 16,8 0-147-16</inkml:trace>
  <inkml:trace contextRef="#ctx0" brushRef="#br0" timeOffset="113593.73">29291 5395 576 0,'0'0'25'0,"0"0"6"0,0 0-31 0,0 0 0 16,0 0 0-16,0 0 0 0,11-3 360 0,-11 3 67 15,0 0 13-15,0 0 2 0,10-7-334 0,-10 7-68 16,0 0-12-16,0 0-4 0,0 10-24 0,4 5 0 0,-1-2 0 0,-6 9 0 16,-8 0-18-16,8-7 1 0,-1 4 0 0,1 9 0 15,-1-2 28-15,1 2 5 0,-4-3 2 0,0 3 0 16,-1 7-18-16,1 2 0 0,-3 4 0 0,-1-7 0 15,4 4 8-15,0-3 5 0,-7-4 1 0,3 3 0 16,1 1 8-16,-1-7 2 0,-3 7 0 0,4-7 0 16,-5-3 4-16,5 3 2 0,-4-9 0 0,3 6 0 15,-3-6-30-15,7 0 0 0,0-4 0 0,0 1 0 16,3-3 22-16,-3-7-2 0,4 3 0 0,3 1 0 0,-4-1-12 16,4-9-8-16,0 0 8 0,0 10-8 0,0-10 11 0,0 0-3 15,0 0 0-15,7 6 0 16,-7 3-8-16,4-6 0 0,3 7 0 0,-4-4 0 15,1 3 0-15,-1-9 0 0,5 10 0 0,-1-4 0 16,3-3 0-16,1 4 0 0,3-4 0 0,7-3 0 16,0 6 0-16,7-6 0 0,-3 3 0 0,3 3 0 0,4-6-13 0,3 0 5 15,-3 7 8-15,7-4-13 0,-4 3 13 0,-3-3 0 16,3 7 0-16,-7-1-9 0,4 0 1 0,-4-2 0 16,1 2 0-16,-5 10 0 0,5-3 8 0,-5-4 0 15,4 4 0-15,-3 3 0 0,0-1 0 0,0-2-8 16,-1 3 8-16,1-10-8 0,0 7 8 0,-1-7 0 15,1 1 0-15,-4-1 0 0,4 1 0 0,-7-4 0 16,3-3 0-16,-4 6 0 0,1-9 0 0,-4 7 0 0,0-7 8 0,-3 0-8 16,-1 0 0-16,1 0 0 0,-4-7 0 0,0 7 0 15,-3-3 12-15,3-3-1 0,0-3-1 0,0 5 0 16,-4-5 22-16,1 0 5 0,3-4 1 0,-4 4 0 16,4-4-21-16,-3-3-4 0,0-2-1 0,-1 2 0 15,1-3-12-15,-1-9 0 0,1 0 0 0,-1-4 0 16,4-5 0-16,-3 2 9 0,3-9-9 15,0 7 8-15,0-7 0 0,0 0 0 0,4 0 0 0,-1-3 0 16,1 0-8-16,3-3 0 16,3-4 0-16,1 7 0 0,0-3 0 0,-4 3-11 0,0 3 3 0,4 0 0 15,-4 7 8-15,0 2-12 0,-4 1 12 0,-3 6-12 16,4-1 12-16,-4 1 0 0,4-3 0 0,-1 12 0 16,-3-9 0-16,0 9 0 0,0-6 0 0,0 6 0 15,-3-6 0-15,3 6 0 0,-3 3 0 0,3-2 0 0,-4-1 0 0,1 0 0 16,-1 3 0-16,1 4 0 15,-4-4 0-15,0 7-8 0,0 2 0 0,0-2 0 0,0 0 8 0,-4-1 0 16,4 7 0-16,0 3 0 16,0 0-24-16,-7-6-4 0,0 6 0 0,0 0 0 0,7 0 13 0,-11 6 3 15,-3-3 0-15,4-3 0 0,-4 6 12 0,0-2 0 16,3 2 0-16,0-3 0 0,-3-3 0 0,-3 6 0 16,-1-3 8-16,0 4-8 0,-3-7 8 0,0 3-8 15,0 3 0-15,0-6 0 0,0 3 0 0,-4 3 0 16,-3-6 8-16,-1 0-8 0,1 7 13 15,-4-7-1-15,-6 3 0 0,-1-3 0 0,0 0-12 0,0 6-16 16,-3-12 3-16,0 12 1 0,-1-3 35 0,1-3 7 16,0 0 2-16,6 0 0 0,-3 10-32 0,4-10 0 15,3 0 0-15,1 0 0 0,-5 0 0 0,5 0 0 16,2 0 0-16,-2 0 0 16,6 0-28-16,0 0-11 0,4 0-2 0,3 0-1 15,4-10-23-15,-3 10-5 0,3-3-1 0,0-3 0 16,3 6-140-16,0-3-28 0</inkml:trace>
  <inkml:trace contextRef="#ctx0" brushRef="#br0" timeOffset="114175.02">29573 5705 1209 0,'0'0'53'0,"-7"-6"12"0,0 6-52 0,4-3-13 16,-1-4 0-16,1 7 0 0,3 0 194 0,0 0 36 15,0 0 7-15,-7-3 2 0,7 3-198 0,0 0-41 16,0 0 0-16,0 0-11 0,0 0 11 0,-4 3 0 0,-3 4 8 0,4-4-8 16,-5 6 0-16,5 7-8 15,-1-7 0-15,1 10 0 0,3-3 8 0,-4 3 0 0,4-1 0 0,0 1 0 16,4 6 0-16,-4 0 11 0,3-6-3 0,-3 0 0 16,4 0-8-16,-4 0 8 0,3 3-8 0,1-4 8 15,0-5 10-15,-1 3 2 0,1-1 0 16,-1-2 0-16,1-4 4 0,3 7 0 15,-4-7 1-15,1 1 0 0,-4-1-4 0,3 1-1 0,1-4 0 0,-4-6 0 16,0 0 3-16,7 3 0 0,-7-3 0 0,7 6 0 16,0-6-3-16,0 0-1 0,-7 0 0 0,7 0 0 15,0-6-11-15,0 3-8 0,4-3 12 0,-4-4-12 16,0 7 12-16,0-6-4 0,0-7 0 0,0 7-8 16,0-1 19-16,0-6-3 0,0 4-1 0,0-4 0 15,0-3 5-15,0 1 0 0,0-4 1 0,0 3 0 0,1 0-21 0,2 0 9 16,-3 0-9-16,0 4 0 0,4-4 0 0,-4 3 0 15,0-3 0-15,0 1-12 0,0 2-1 0,0 3 0 16,-7-2 0-16,4 2 0 0,-4 1-3 0,0 2 0 16,3 1 0-16,-3 6 0 15,0 3-36-15,0-7-7 0,0-2-1 0,0 9-1 16,0 0-132-16,0 0-27 0,0 0-4 0</inkml:trace>
  <inkml:trace contextRef="#ctx0" brushRef="#br0" timeOffset="114608.75">30074 5492 1324 0,'0'0'118'15,"0"0"-94"-15,0 0-24 0,0 0 0 0,4-10 211 0,3 4 37 0,-4-3 8 0,4 9 2 16,1-10-206-16,-5 1-42 0,8 0-10 0,-4 2 0 16,0 4 0-16,0-6 0 0,3 2 0 0,-3-2 0 15,1 0-20-15,2 6-7 0,1-4-1 0,-1-2 0 16,-3 9 11-16,4-10 1 0,-1 10 1 0,-2-6 0 16,-1 6 15-16,-7 0-12 0,0 0 12 0,7 0-12 15,-7 0 12-15,3 6-9 0,-3 4 9 0,0-1-8 16,-7 1 8-16,4-4 0 0,-4 3 0 0,-1 1 0 15,1-1 0-15,-3 1 8 0,3-1-8 0,-4 10 0 16,-3-10 0-16,4 7 0 0,-5 3 0 0,1-4 0 16,0 4 0-16,4 0 0 0,-5-10 0 0,1 10 0 15,4-3 0-15,-1 3 0 0,4-10 0 0,0 1 0 0,4 5 8 0,-1-5 4 16,1-1 1-16,3 0 0 0,0 1 19 0,3-1 4 16,1-3 1-16,3-2 0 15,0 8-53-15,3-9-10 0,1 4-2 0,3-4-1 16,0 6-3-16,7-9-1 0,0 6 0 0,4-6-888 0</inkml:trace>
  <inkml:trace contextRef="#ctx0" brushRef="#br0" timeOffset="122767.13">4530 6884 403 0,'0'0'36'0,"0"0"-36"16,0 0 0-16,0 0 0 0,0 0 169 0,0 0 27 15,0 0 6-15,0 0 1 0,0 0-134 0,0 0-26 16,0 0-6-16,10 0-1 0,-6-6-3 0,6 6-1 15,-10-3 0-15,11 3 0 0,-11-7-20 0,0 7-12 16,7 0 12-16,-7 0-12 0,0 0 10 0,7-3-10 16,-7 3 8-16,0 0-8 0,0 0 39 0,4-6 2 15,-4 6 1-15,0 0 0 0,0 0 18 0,0 0 3 16,0 0 1-16,0 0 0 0,0 0-24 0,0 0-4 16,0 0 0-16,0 0-1 0,0 0-10 0,0 0-1 15,0 0-1-15,0 0 0 0,0 0-15 0,0 0-8 16,0 0 10-16,0 0-10 0,0 0 10 0,0 0-10 0,0 0 10 0,0 0-10 15,0 0 12-15,0 0-3 0,0 0-1 0,0 0 0 16,-7 0 10-16,7 0 2 0,0 0 0 0,0 0 0 16,0 0 3-16,0 0 1 0,-8 0 0 0,8 0 0 15,0 0-3-15,0 0 0 0,-3 0 0 0,3 0 0 16,0 0-7-16,-7 6-2 0,3-3 0 0,-3-3 0 16,4 7-12-16,-1-4 11 0,4 3-11 0,-7 0 10 15,4-2-10-15,-4 2 0 0,3 3 0 0,1-6 0 16,-4 7 8-16,3-1-8 0,4-3 0 0,-7 4 8 15,7-1-8-15,0 1 0 0,0-1 9 0,0 0-9 16,-4-2 10-16,4 8-2 0,0-15-8 0,0 13 12 16,0-4 7-16,0 1 1 0,0-1 0 0,0 7 0 0,4-7-20 0,-4 7-16 15,-4-3 4-15,4 2 0 16,0 1 12-16,-7-4 13 0,4 4-2 0,-1 3-1 16,-3 0-10-16,4 0 0 0,3-4 0 0,0 4 8 15,-7-10-8-15,3 7 0 0,8 0 0 0,-4-4 0 0,7 4 15 0,-7-7 1 16,3 1 0-16,4 6 0 0,-7-7-2 0,7 0 0 15,-7-9 0-15,0 10 0 0,7-7-6 0,-7 6-8 16,4-2 11-16,-4-7-11 0,-4 9 8 0,8 0-8 16,3 1 0-16,-7-1 0 0,-7-3 0 0,14 4 0 15,-7-10 8-15,0 9-8 0,4 1 0 0,3-1 0 16,-7-3 0-16,0-6 0 0,7 10 0 0,3-7 0 16,-10-3-13-16,7 6 5 0,-7-6 8 0,7 10 16 0,-7-10-4 0,7 9-1 15,-7-9-3-15,11 9 0 0,-11-9 0 0,7 0 0 16,-7 0 4-16,11 10 1 0,-1-4 0 15,-3-3 0-15,-7-3-22 0,7 6-5 0,-7-6-1 16,11 0 0-16,-4 4 15 0,0 2 0 0,-7-6 0 16,11 0 0-16,-4 3 9 0,-7-3-9 15,0 0 0-15,10 0 9 0,-3-3 0 0,4 3 0 16,-4 0 0-16,0 0 0 0,-4-10-9 0,5 10 0 0,-1-6 0 0,-7 6-11 16,10 0 11-16,-10-3 12 0,7-3-2 0,0 3-1 15,-7 3 5-15,4-7 1 0,3-2 0 0,-7 6 0 16,0 3-7-16,3-6-8 0,1-4 11 0,-1 4-11 15,5 3 0-15,-1-7 0 0,-7 4 0 0,10-3 0 16,-10 9 0-16,7-10 0 0,0 1 0 0,-3 3 0 16,3-4 0-16,-7 7 0 0,3-3 0 0,1-4 0 0,-1 1 0 0,1 6 0 15,-1-10 0-15,5 4 0 0,-8 6 0 0,0-13 0 16,3 7 0-16,4-1 0 0,-7 1 0 0,0-1 13 16,0 1-4-16,4-7-1 0,-1 7-8 0,4 0 0 15,-7-7 0-15,0 6 0 0,0 1 0 0,4-4 0 16,-4-2 0-16,7 9 0 0,-7-7 28 15,0-3 3-15,0 7 1 0,0 0 0 0,0-7-41 16,0 6-8-16,0 1-2 0,0-4 0 0,0-2 19 16,0-1 0-16,0 7 0 0,0-1 0 0,0-9 0 15,0 10 0-15,0-7 0 0,0 7 0 0,0-10 18 0,0 10-2 16,0-7-1-16,0 7 0 0,3-4-15 0,-3-3-16 16,0 7 3-16,0 0 1 0,4-1 12 0,-4 4 0 15,0-3 0-15,0-1 0 0,-4 4 0 0,4 3 0 16,0 3-8-16,0 0 8 0,-3-7 0 0,3 7-11 15,0 0 11-15,0 0-10 16,0 0-21-16,0 0-4 0,0 0-1 0,-7 0 0 16,3 0-76-16,4 0-16 0,-7 7-4 0,7-7-602 0,-3 0-121 0</inkml:trace>
  <inkml:trace contextRef="#ctx0" brushRef="#br0" timeOffset="124120.28">5048 7546 1407 0,'0'0'62'0,"0"0"14"0,0 0-61 0,0 0-15 16,0 0 0-16,0 0 0 0,0 0 22 0,0 0 2 0,0 0 0 0,0 0 0 16,0 0-24-16,0 0 8 0,4 9-8 0,3-3 0 15,-7-6 24-15,10 4 0 0,-6 2 0 0,3-3 0 16,0 3 10-16,4-6 2 0,-4 7 1 0,7-4 0 15,-14-3-9-15,3 9-1 0,4-3-1 0,-3 4 0 16,-1-1 25-16,-3 1 5 0,4-1 0 0,-4 7 1 16,0-7-37-16,0 4-8 0,0 2-2 0,0 1 0 15,-4-3-10-15,1 2 8 0,-1 4-8 0,4-3 8 16,-7-4 0-16,4 4 0 0,3 3 0 0,0-10 0 0,-7 10-8 16,7-10 8-16,-4 7-8 0,1-7 8 0,3-2-8 0,0 2 8 15,-11-6-8-15,4 7 8 0,4-4-22 0,-1 3-5 16,4 1-1-16,-7-4 0 31,7-3-134-31,-4 3-27 0,-17 4-6 0,7-7-1 0</inkml:trace>
  <inkml:trace contextRef="#ctx0" brushRef="#br0" timeOffset="125003.51">5373 6956 748 0,'0'0'67'0,"0"0"-54"15,0 0-13-15,0 0 0 0,0 0 233 0,0 0 44 16,0 0 9-16,0 0 2 0,0-9-210 0,0 9-42 15,0 0-8-15,0 0-1 0,0 0-12 0,0 0-3 0,3-3 0 16,-3 3 0-16,0 0 1 0,0 0 0 16,0 0 0-16,0 0 0 0,7 3 4 0,-3 6 1 15,3-2 0-15,-3 2 0 0,3 0 17 0,-7 1 3 16,7 5 1-16,-7-2 0 0,7-4 5 0,-7 7 0 0,3 0 1 0,4-4 0 16,-3 7-2-16,-1-3-1 0,1 3 0 0,3-1 0 15,0-2-26-15,-7 3-6 0,3 6-1 0,5-6 0 16,-8 6-9-16,3-3 12 0,1 0-12 0,3 0 12 15,-7-3-12-15,3 6 0 0,4-10 9 0,-3 4-9 16,-1 0 8-16,1-3-8 0,3-4 10 0,0 4-10 16,-7 3 8-16,3-10-8 0,5 0 0 0,-1 1 9 15,-7-10 2-15,7 6 0 0,3-6 0 0,-10 0 0 16,0 0 7-16,0 0 2 0,4 0 0 0,3 0 0 16,7 0 4-16,-11-6 0 0,4-4 1 0,-3 7 0 15,0-6 1-15,3-7 0 0,-7 7 0 0,10-7 0 0,-10 4-17 0,7-4-9 16,-3-3 10-16,10 3-10 15,-11-2 12-15,4-1-4 0,8 0-8 0,-5-6 12 16,1 6-12-16,3 3 0 0,-4-2 0 0,5-1 0 16,-5 3 0-16,1-3 11 0,3 1-3 0,-7 2-8 15,11-3 17-15,-8 0-3 0,-3 4-1 0,4-4 0 0,-4 0-4 0,0 3-1 16,3-3 0-16,-3 7 0 0,-3-10-8 0,3 9 0 16,-3-5 0-16,3 2 0 0,-4-3 0 0,8 3 0 15,-11-2 0-15,3 2 0 0,1-3 0 0,-1 7 0 16,1-7 0-16,-4 3 0 0,3 0-11 0,-3 4-7 15,0-4-2-15,0 0 0 16,0 13-76-16,0 3-16 0,0 0-4 0,0 0-1078 0</inkml:trace>
  <inkml:trace contextRef="#ctx0" brushRef="#br0" timeOffset="140003.41">20211 11052 1324 0,'0'0'59'0,"0"0"12"0,0 0-57 0,0 0-14 16,0 0 0-16,0 0 0 0,0 0 239 0,7 9 45 16,-7-9 8-16,3 9 3 0,-3-2-198 0,0-4-39 0,0-3-8 0,0 9-2 15,0 1-28-15,0 2-7 0,-3-2-1 0,3-1 0 16,0 0 5-16,3 1 1 0,-6-1 0 0,3 7 0 16,0-4-3-16,-4 4-1 0,1-3 0 0,3 2 0 15,-7 4 4-15,3 0 1 0,1 3 0 0,-1-3 0 16,-3 0 21-16,3 9 4 0,-3-3 0 0,0 3 1 15,0 0-13-15,0 4-2 0,0-1-1 0,0 4 0 16,4-10 3-16,-1 12 0 0,1-2 0 0,-1-1 0 16,4 1-24-16,-4-4-8 0,8 0 0 0,-4-2 9 15,4-1-9-15,-1-3 0 0,-3 0 0 0,0-3 0 0,0 3 0 0,4-6 0 16,6 0 0-16,-3-4 0 0,0 4 0 16,4 6 8-16,-4-12 0 0,3 3 0 15,-2 2-8-15,2-2 0 0,-6 3 0 0,6-3 0 0,-3-4 0 16,0-3 0-16,4 7 0 0,0 0 8 15,-1-4-8-15,1-2 8 0,-4 5-8 0,3-5 8 16,1-1-8-16,-1 1 8 0,1-1-8 0,0-3 8 0,-1 4-8 0,1-10 8 16,-1 9-8-16,1-9 8 0,3 0-8 0,-3 0 0 15,6 0 0-15,12-6 18 0,-12 3-8 16,1-3 0-16,-4 2 0 0,4-2-10 0,-1-3 0 16,-3-1 0-16,4 1 0 0,-4-1 0 0,0 1 10 15,0 3-10-15,-3-7 10 0,3 4 11 0,-3-1 3 16,-1-5 0-16,1-1 0 0,-1 4-24 0,4-4 0 0,1-9 0 0,-1 6-12 15,0 0 23-15,0-6 4 0,4 3 1 0,-1-3 0 16,-3 0-16-16,4-3 0 0,-4-1 0 0,4-2 0 16,-4 0 0-16,0-1 0 15,0-5 0-15,0 2-10 0,-3-2 10 0,3 2 0 0,-4 1 0 0,-3 2 0 16,4-2 0-16,-4-1 0 0,0 7 0 0,0-3 0 16,-3 9 0-16,-1-3 0 0,1 0-8 15,-1 3 8-15,-3 0 0 0,0 3 0 0,0 0 0 0,0 0-8 16,0 0 8-16,-3 4 0 0,3-4 0 15,-4 3-8-15,4-3 8 0,0 10 0 0,0-10 0 0,-3 10 0 16,3-1 0-16,0 1-8 0,0 3 8 0,0-4 0 16,0 10 0-16,0 0 0 0,0 0 0 0,0 0 8 15,0 0-32-15,0 0-5 0,-7 0-2 0,7 0 0 16,-7 0 19-16,3 7 3 0,-3-4 1 0,3 6 0 16,-3 7 8-16,0-4 0 0,0 10 0 0,-3-3 8 0,6 6-8 0,-3-3-16 15,0 6 4-15,0 4 0 0,0-4 12 0,0 10 0 16,3-4-9-16,1 10 9 0,-1-6 0 0,1 6 0 15,-4-1 0-15,3 1 0 0,1 10 0 0,-1-7 0 16,1-3 0-16,-4 6 0 0,3-3 0 0,1-3 0 16,3 0 0-16,-4 0 0 0,4-7 9 0,4 1 3 15,-4 6 1-15,3-10 0 0,4 4-13 0,-3-7 11 16,3 1-11-16,-4-7 10 0,8 3 15 0,-4-6 3 16,3 0 1-16,1-3 0 0,0-4-29 0,-1 4-18 15,4-3 2-15,-3-7 1 0,3 7-5 0,0-4-2 16,4-2 0-16,-1-4 0 15,-2 3-77-15,2-5-15 0,-3 2-3 0,0-3-1 16,4 3-99-16,-7-6-20 0,6 0-4 0,-3 0-1 0</inkml:trace>
  <inkml:trace contextRef="#ctx0" brushRef="#br0" timeOffset="140646.76">21939 11356 1425 0,'0'0'63'0,"0"0"13"0,0 0-60 0,0 0-16 15,0 0 0-15,0 0 0 0,0 0 71 0,4-3 11 16,-1-4 2-16,-3 7 1 0,-3-9-34 0,3 9-7 0,3-6-2 0,-3 6 0 15,0-3-10-15,0 3-3 0,0 0 0 0,0 0 0 16,0 0 2-16,0 0 0 0,0 0 0 0,0 0 0 16,0 0 4-16,0 0 1 0,-14 0 0 0,7 3 0 15,7-3-10-15,-10 6-2 0,-5 3 0 0,1 1 0 16,0-1 26-16,0 1 5 0,0-1 1 0,0 0 0 16,-7 7 0-16,7-6 0 0,3 5 0 15,-7-2 0-15,-3 2-39 0,4 4-7 0,2 6-2 16,1-6 0-16,0 6-8 0,0 0 0 0,0-3 0 0,3-3 0 15,1 6 0-15,-1 3 0 0,1-3 0 0,3-6 0 16,3 6 0-16,1-6 8 0,-1 6-8 0,1-6 8 16,3 0 0-16,3 0 0 0,1 6 0 0,3-6 0 15,0-1 4-15,3-2 0 0,1 9 0 0,-1-6 0 16,-2 0 14-16,6 0 3 0,7-1 1 0,0 4 0 16,-7-9-30-16,4 6 0 0,-4-4 0 0,7 1 0 0,7-3 8 0,-7-4 1 15,-3 0 1-15,3-2 0 0,4-7-10 0,0 3 0 16,-8 3-12-16,1-6 12 15,-1 0-33-15,1-6 1 0,3 3 0 0,-7 3 0 16,1-7-45-16,-1-2-9 0,3 6-2 0,-3-3 0 16,-7-4-80-16,4 1-17 15,-4-1-3-15</inkml:trace>
  <inkml:trace contextRef="#ctx0" brushRef="#br0" timeOffset="140947.01">21541 11801 1440 0,'0'0'128'0,"0"0"-103"0,0 0-25 0,0 0 0 15,0 0 209-15,0 0 37 0,0 0 7 0,10 0 2 16,1 0-182-16,3 6-36 0,0-6-7 0,4 3-2 15,3-3 12-15,4 0 1 0,-4 0 1 0,3 0 0 16,-2 0-3-16,2 0-1 0,4 0 0 0,1 0 0 16,-5 0-7-16,1 0-2 0,7 0 0 0,-4 0 0 15,-7-3-19-15,0 3-10 0,4-6 10 0,-4 6-10 16,-3 0 0-16,0 0-21 0,-4 0 3 0,0 0 1 31,0-6-183-31,0 3-37 0</inkml:trace>
  <inkml:trace contextRef="#ctx0" brushRef="#br0" timeOffset="141833.26">22754 11174 2343 0,'0'0'52'0,"0"0"10"0,-7 3 2 0,7-3 2 0,0 0-53 0,0 0-13 0,0 0 0 0,0 0 0 16,0 0 20-16,0 9 2 0,0-2 0 0,-3 2 0 16,3 1-3-16,3 5-1 0,4-2 0 0,0 2 0 15,-10 4-5-15,6 0-1 0,4 0 0 0,4 6 0 16,-8 0 7-16,1 3 1 0,-1 7 0 0,-3 2 0 15,4 7 25-15,0 3 6 0,-8 4 1 0,4-4 0 16,4 6-39-16,-4 0-13 0,-11-3 9 0,0-3-9 0,4 0 9 16,0 7-9-16,0-4 10 0,0-3-10 0,-3-9 8 0,6 5-8 15,8-8 0-15,-1-7 0 0,-6 7 0 0,6-10 0 16,4-6 0-16,0-1 0 16,0-2-24-16,0-7-4 0,4 1 0 0,3-10-1 15,4 0-175-15,-8 0-36 0,-3-16-6 0,7 7-2 0</inkml:trace>
  <inkml:trace contextRef="#ctx0" brushRef="#br0" timeOffset="142126.93">23093 11124 2160 0,'0'0'96'0,"-4"6"19"0,-3-6-92 0,4 3-23 16,-4 7 0-16,3-1 0 0,1 0 36 0,3 7 2 15,0 3 1-15,0 0 0 0,0 6-16 0,0 0-3 0,0 3-1 0,0 7 0 16,7 2-6-16,-4 7-1 0,-3 9 0 0,0 1 0 16,0-1-12-16,-3 0 0 0,-1 1 0 0,1 2 0 15,-4-3 26-15,3 1 2 0,-7-1 1 0,1 0 0 16,-4 1-4-16,0-1-1 0,3-3 0 0,-3-3 0 16,3-3 12-16,1-6 1 0,-1-4 1 0,4 4 0 15,0-13-19-15,4 3-4 0,-1-3-1 0,1 0 0 0,6-6-14 16,-3-3-10-16,0-4 2 0,4-2 0 15,3-4-108-15,0-6-20 0,-7 0-5 0,0 0-592 16,3-9-119-16</inkml:trace>
  <inkml:trace contextRef="#ctx0" brushRef="#br0" timeOffset="142784.75">22804 11168 2552 0,'0'0'56'0,"0"0"12"0,0 0 3 0,0 0 0 0,0 0-57 0,0 0-14 0,14-10 0 0,-7 4 0 15,-4 3 0-15,8-3 9 0,-1-4-9 0,5 7 8 16,-1-3 2-16,3-4 0 0,-3 1 0 0,1 3 0 15,2-4-10-15,1 7 0 0,-4-6 0 0,4 2 8 16,-1-2-8-16,1 0 0 0,-4 2 0 0,0 4 0 16,0 3-11-16,0 0 3 0,-3 0 0 0,3 10 0 15,0-4 8-15,0 3 0 0,0 1 0 0,0 2 0 16,4-2 0-16,0 5 0 0,3 1 0 0,4 3-8 16,-1 0 8-16,1-1 0 0,-4 1 0 0,4 6 0 15,-4-6 0-15,0 6 0 0,-3 0 0 0,-1-3 0 16,1 10 0-16,-11-4 0 0,4 0 0 0,-4 7 0 15,-4 2 0-15,-3-2 0 0,0 2 0 0,-3-2 0 16,3-1 0-16,-7 4 0 0,3 3 0 0,-3-10 0 16,0-6 8-16,-4 3-8 0,1-6 8 0,-4 0-8 0,3-6 28 0,-3-3 0 15,0 2 1-15,0 1 0 0,0-7-17 0,-4 1-3 16,-3-1-1-16,3-3 0 0,-3-2-20 0,0 5-4 16,0-9 0-16,3 6-1 15,-3-6-10-15,0 3-1 0,0-3-1 0,3 0 0 0,0 0 9 0,1 0 3 16,6 0 0-16,1 7 0 0,-1-4 17 0,4-3 12 15,7 0-1-15,-7 6-1 0,7-6 6 0,0 0 0 16,-4 9 1-16,4-5 0 0,4 8-17 0,-1-2 8 0,4-1-8 16,1 0 0-16,-1 1 20 15,0-1-2-15,0 1-1 0,3 5 0 0,-3-2 8 0,4 2 2 0,-1 4 0 0,5-3 0 16,-5 3-10-16,1 0-1 16,3-1-1-16,-4 1 0 0,5 3-15 0,-1 0 11 15,0-3-11-15,0 3 10 0,4-10 24 0,-1 4 5 16,4 3 1-16,1-10 0 0,2 7-32 0,-3-7-8 15,4 1 0-15,0-1 0 0,-4-3 0 0,0-2 8 0,4 5-8 0,-1-3 8 16,-2-6-16-16,-1 3-4 0,-7-3 0 0,4 7 0 31,-1-4-115-31,-3-3-23 0,-3 0-5 0,-1 6-625 0,1-6-124 0</inkml:trace>
  <inkml:trace contextRef="#ctx0" brushRef="#br0" timeOffset="146746.75">23742 10892 576 0,'0'0'51'0,"0"0"-41"0,0 0-10 0,0 0 0 16,0 0 143-16,0 0 26 16,0 0 6-16,0 0 1 0,0 0-114 0,0 0-22 0,0 0-5 15,0 0-1-15,0 0-34 0,0 0 0 0,0 0 0 0,0 0 0 16,0 0 0-16,0 0 0 16,0 0 8-16,0 0-8 0,0 0 45 0,0 0 6 0,0 0 1 0,0 0 0 15,0 0 28-15,0 0 5 0,0 0 2 0,0 0 0 16,0 0-19-16,0 0-3 0,0 0-1 0,0 0 0 15,0 0-12-15,0 0-4 0,0 0 0 0,0 0 0 16,0 0-24-16,0 0-6 0,0 0-1 0,0 0 0 16,0 0-1-16,0 0 0 0,0 0 0 0,0 0 0 15,0 0 14-15,0 0 2 0,0 0 1 0,0 0 0 16,0 0-12-16,3-3-2 0,1-4-1 0,0-2 0 0,-4-1 22 0,0 4 4 16,3-3 0-16,1-1 1 0,-1 7-13 0,-3-6-2 15,4-7-1-15,-1 7 0 0,4-1-12 0,-3-5-2 16,-1 2-1-16,4-3 0 0,0 1-14 0,4-4 9 15,-4 0-9-15,0 0 8 0,0 1-8 0,0-4 0 16,-3 3 0-16,3 0 0 16,-4 0 8-16,4 0-8 0,0-6 0 0,0 6 8 15,-7 4 8-15,8-4 0 0,-5 0 1 0,4 3 0 16,-3 7-17-16,-1-4-19 0,-3-2 4 0,7 5 1 0,-7 4 22 0,7-3 5 16,-3 6 1-16,-1-4 0 0,-3 7-14 15,0 0 0-15,4-3 0 0,-4 3 0 0,0 0-18 0,0 0 0 16,10 3 0-16,-2 7 0 0,-5-1 18 0,4 7 0 15,-3-7-8-15,-1 10 8 0,1 6-13 0,-1-6 1 16,4 6 0-16,-3 0 0 0,3-3 12 0,0 6 0 0,-4 4 0 16,1-10 10-16,3 3-10 0,0 3 0 0,0-3 0 0,0-6 0 15,0 6 0-15,0-6 0 0,-3-1 0 0,3-2 0 16,-4 3 0-16,4-3 0 0,-3-4 0 0,3-2 0 16,0 2 12-16,0-9-2 0,0 7-1 0,0-4 0 15,0-3 15-15,0-3 4 0,0 0 0 0,0 0 0 16,4 0-7-16,-4-3-1 0,4-3 0 0,-4 3 0 15,3-4-9-15,1-2-3 0,0-7 0 0,-1 7 0 16,1-1 4-16,-4-2 0 0,3-4 0 0,1 0 0 16,-4-2 1-16,4-1 1 15,-4 0 0-15,3-6 0 0,-6 6-14 0,3-6 9 0,0-3-9 0,-4 3 8 16,1 3-8-16,-1-10 8 0,-3 4-8 0,0 3 8 16,4-3-8-16,-4 3 0 0,0-3 0 0,3-7 0 15,1 13 0-15,-4-9 0 0,4 9 0 0,-1-3 0 16,1 0-10-16,-4-4 10 0,3 11-13 0,-3-1 5 15,0 0-79-15,4 3-15 0,-1 10-3 0,1-3-770 16,-4 9-153-16</inkml:trace>
  <inkml:trace contextRef="#ctx0" brushRef="#br0" timeOffset="148281.41">24807 10446 345 0,'0'0'15'0,"4"7"4"0,-4-7-19 0,0 0 0 15,0 0 0-15,7 3 0 0,-7-3 220 0,0 0 40 0,0 0 8 0,0 0 1 16,0 0-180-16,0 0-36 0,0 0-7 0,0 0-2 16,0 0-16-16,0 0-4 0,0 0-1 0,0 0 0 15,0 0-23-15,0 0 0 0,3 0 0 0,-3 0-8 16,0 0 32-16,0 0 8 0,0 0 0 0,0 0 1 15,0 0 19-15,0 0 3 0,0 0 1 0,0 0 0 16,0 0 7-16,0 6 1 0,0 4 1 0,-3-4 0 16,-1-3-9-16,1 6-1 15,-4 1-1-15,0-1 0 0,3-3-30 0,-6 4-5 0,3-1-2 0,0 7 0 16,-1-4-8-16,-2 4-1 0,3-6-8 0,-4 8 12 16,4-2-12-16,-3-3 8 0,-4 2-8 0,3 4 0 15,0 0 16-15,-3-3-2 0,0-1-1 0,4-2 0 16,-5 2-1-16,5-5 0 0,-4 6 0 0,3-7 0 15,1 0-12-15,-1 1 0 0,4-7 0 0,-4 3 0 16,4 4-32-16,0-10-10 0,0 9-2 0,0-9 0 16,0 0-161-16,0 0-33 0,3-3-6 0,-6-3-2 0</inkml:trace>
  <inkml:trace contextRef="#ctx0" brushRef="#br0" timeOffset="148548.31">24486 10572 1152 0,'0'0'51'0,"0"0"10"0,0 0-49 0,0 0-12 16,0 0 0-16,0 0 0 0,11 0 196 0,-1-3 37 15,-10 3 7-15,11 0 2 0,3 0-193 0,-3 0-38 16,-4 3-11-16,0 3 0 0,3 4 13 0,-2-1-1 16,-1 0 0-16,3 7 0 0,-3-3 38 0,4 2 7 0,-1 4 2 15,1 0 0-15,0-3-22 0,3 2-4 0,-4-2-1 0,4-3 0 16,0 2-22-16,1 1-10 0,-1-4 8 0,0-2-8 15,3 6 0-15,1-7 0 0,0 0 0 0,-4-2 0 16,0 2-14-16,0-6-8 0,0 3-2 0,0 4 0 31,0-4-41-31,0-3-9 0,1 4-2 0,-5-4 0 16,-3 3-102-16,0-6-21 0,4 3-4 0,-11-3-1 0</inkml:trace>
  <inkml:trace contextRef="#ctx0" brushRef="#br0" timeOffset="148950.23">25135 10249 2178 0,'0'0'48'0,"0"0"9"0,0 0 3 0,0 0 1 0,0 0-49 0,0 0-12 15,0 0 0-15,0 0 0 0,0 0 37 0,0 0 5 16,0 0 1-16,0 0 0 0,0 0-4 0,4 9-1 16,-4-9 0-16,3 7 0 0,1 2-19 0,0-6-4 15,-1 6-1-15,1-2 0 0,-4 2 2 0,0 7 1 0,3-4 0 16,-3 4 0-16,0 3-5 0,0 6-2 0,0 0 0 15,-3 3 0-15,-1 1-10 0,4-1 0 0,-3 3 0 0,-1-3-11 16,4 1 35-16,-4 5 6 0,4-6 2 16,0-3 0-16,0 4-42 0,-3-11-8 0,3 7-2 0,0-6 0 15,0 0-3-15,0 0-1 0,3-3 0 0,-3-7 0 32,4 7-40-32,-4-4-9 0,4-6-2 0,-4-6 0 15,0 10-136-15,0-10-27 0,0 0-6 0,0 0 0 0</inkml:trace>
  <inkml:trace contextRef="#ctx0" brushRef="#br0" timeOffset="149381.1">25474 10177 2170 0,'0'0'96'0,"0"0"20"0,-3 9-92 0,-1 1-24 0,-3-1 0 0,0-3 0 0,3-3 33 16,1 7 3-16,-4 5 0 0,0-5 0 0,0-1-36 0,0 7 0 16,-4-7 0-16,4 1 0 0,0 5 0 0,-4-2 0 15,1-4 0-15,-1 7 0 0,-3 3 0 0,4-10 0 16,-1 10 0-16,-3-9 0 0,3 5 17 0,-3 4-3 16,0-3-1-16,0 3 0 0,0-4 21 0,0-2 4 15,3 2 1-15,-3-5 0 0,3 9-22 0,4-10-4 0,-3 0-1 0,3 1 0 16,-4-1-12-16,8 7 0 0,-1-7 0 0,1 1 0 15,-1-1 0-15,4-3 0 0,4 4 0 0,-1-1 0 16,4-9 0-16,0 10 8 0,0-10-8 0,0 6 0 16,4-3 17-16,-4-3-2 0,4 6-1 0,-4-6 0 15,0 3 17-15,0-3 3 0,-7 0 1 16,10 10 0-16,1-10-35 0,-1 6 0 0,-3 4 0 0,4-1 0 16,-4 0 0-16,4 1 0 15,3-1 0-15,-4 7 10 0,1-7-10 0,3 1 0 0,0-1 0 0,0 0 0 16,0-2 0-16,4 2 0 15,-4-6 0-15,4 4 0 16,-4 2-87-16,0-9-16 0,0 9-3 0,0-2-635 0,-3-4-127 0</inkml:trace>
  <inkml:trace contextRef="#ctx0" brushRef="#br0" timeOffset="151685.56">27365 10196 1364 0,'0'0'30'0,"0"0"6"0,0 0 2 0,0 0 0 0,0 0-30 0,0 0-8 16,0 0 0-16,0 0 0 0,0 0 0 0,0 0-8 15,0 0 8-15,0 0-12 0,0 0 12 0,0 0 0 16,0 0 0-16,0 0-8 0,0 0 32 0,0 0 6 16,0 0 2-16,0 0 0 0,0 9 57 0,0 0 12 15,0 1 3-15,0-4 0 0,0 3-36 0,0 1-6 16,0-1-2-16,0 1 0 0,4-1-27 0,-4 7-5 16,3-1-2-16,1-2 0 0,-4 3-9 0,3 2-1 15,1 1-1-15,-1-3 0 0,1 3-15 16,-4 6 9-16,3-3-9 0,1 0 8 0,-1 0 6 0,-3 3 1 15,4 3 0-15,-4 0 0 0,3 7-4 0,-3-4-1 16,4 0 0-16,-4 1 0 0,0-1 13 0,0 4 2 16,0 2 1-16,0 7 0 0,-4-3-7 0,4 6-2 15,-3 3 0-15,-1-3 0 0,4 7 14 0,0-7 2 0,-3 3 1 0,-1-3 0 16,4-3 2-16,0 0 1 0,0-1 0 0,0 5 0 16,0-5-17-16,4 1-3 0,-4 0-1 0,0-6 0 15,0 6-2-15,3 0-1 0,-3-7 0 0,4-2 0 16,-4-1 14-16,3-6 2 0,1 1 1 0,-1-4 0 15,-3 3-14-15,4-3-2 0,-4 3-1 0,0 1 0 16,0 2-13-16,0-9 9 0,3 9-9 0,-6-9 8 16,3 3-8-16,0-6 0 0,0 6 9 0,0-6-9 15,0 0 11-15,0 6-3 0,0-9 0 16,0-4 0-16,0 4 1 0,0 3 0 0,3-4 0 0,-3-2 0 0,4-4-1 0,-4 7 0 16,0-7 0-16,0 1 0 15,3-1-8-15,-3 7 0 0,0-7 0 0,0 1 0 16,0-1 0-16,0 0-11 0,0 1 11 0,-3-1-8 0,3 4 8 15,0-4 0-15,-4 4 0 0,1-7 0 0,-1 3 0 16,4-5 0-16,0 5 0 0,0 4 0 16,-3-10 24-16,3 6 8 0,0-3 0 0,0 4 1 0,0-7-25 0,0-3-8 15,0 9 0-15,0-2 0 0,0 2 0 0,0 0 0 16,0 1 0-16,0-4 0 0,0-3-15 0,3 7 3 16,-3-4 1-16,0 3 0 0,0-9 19 0,-3 10 3 15,3-1 1-15,0 0 0 0,0-9-12 0,-4 10 0 16,4-4 0-16,-3-3 0 0,3 4 0 0,0-7 0 0,-4 9 0 15,4 0 0-15,0-9 0 0,0 0-14 0,0 0 3 0,-3 10 1 16,3-10 10-16,0 6 0 0,0-6 0 0,-4 9 0 16,4-9 0-16,0 4 0 0,0 5 0 0,0-9 0 15,0 0 0-15,-3 6 0 0,3 4 0 0,0-10 0 16,0 9 0-16,0-9-8 0,0 10 8 16,0-10-8-16,3 6-2 0,-3-6 0 0,0 0 0 15,0 0 0-15,0 9 10 0,-3 1-12 0,3-10 12 16,0 0-12-16,0 0 12 0,0 6 0 0,-4-3-9 15,4-3 9-15,0 0-12 0,-3 9 1 0,-1 1 1 16,4-10 0-16,0 0 2 0,0 0 0 0,0 0 0 0,0 0 0 16,0 0-3-16,0 0 0 0,0 0 0 0,0 0 0 15,0 0-33 1,0 0-6-16,0 0-2 0,0 0 0 0,0 0-20 0,0 0-5 0,0 0-1 0,0 0-694 16,0 0-138-16</inkml:trace>
  <inkml:trace contextRef="#ctx0" brushRef="#br0" timeOffset="152853.22">27354 12801 288 0,'0'0'12'0,"0"0"4"0,0 0-16 0,0 0 0 15,0 0 0-15,0 0 0 0,0 0 188 0,0 0 34 0,-7 0 7 0,7 0 2 16,0 0-127-16,-7 0-26 0,7 0-5 0,0 0-1 16,0 0-16-16,-10 7-3 0,3-4-1 0,7-3 0 15,0 0 10-15,-7 6 2 0,7-6 0 0,0 0 0 16,0 0 16-16,0 0 3 0,0 0 1 0,0 3 0 16,0-3-28-16,7 6-6 0,0-2-1 0,0 2 0 15,3-6-21-15,4 0-5 0,1 0-1 0,-1-6 0 0,0 6-7 0,0 0-2 16,4-10 0-16,-4 10 0 0,3-3 3 0,1-3 0 15,-4 6 0-15,0-3 0 0,0-4 6 0,0 7 2 16,0-3 0-16,4-3 0 0,0 6 2 0,-4 0 1 16,0 0 0-16,4 0 0 0,-1 0-6 0,-3 0-1 15,8 0 0-15,-5-3 0 0,1 3-20 0,-1-6 0 16,5 6 0-16,-1 0 0 0,-4 0 0 0,5 0 0 16,-8 0 0-16,7 0 0 0,-3 6 0 0,-1-6 0 15,-3 0 0-15,0 0 0 0,0 0 0 16,1 0 0-16,-1 0 0 0,0 3 8 0,-4-3-8 0,1 0 0 15,0 6-8-15,-1-3 8 0,1-3 0 0,-1 0 0 16,1 7 0-16,-1-7 8 0,1 3-8 0,0-3 8 16,-1 0-8-16,1 0 8 0,-1 0-8 0,1 0 0 15,-4 0 0-15,4 0 8 0,-1 0-8 0,1 0 0 0,-1 0 8 0,1 0-8 16,-4-3 10-16,4 3-2 0,-1-7-8 0,-3 7 12 16,-7 0-12-16,0 0 0 0,0 0 0 0,11 0 0 15,-4 0 0-15,-7 0 0 0,0 0 9 0,0 0-9 16,7 0 0-16,-7 0 0 0,7 7 8 0,-7-7-8 15,7 3 0-15,-7-3 0 0,7 9 0 0,-7-9 0 16,0 0 0-16,0 0 0 0,4 6 11 0,-4-6-11 16,0 0 12-16,0 0-3 0,0 0-1 0,7 4 0 15,-7-4 20-15,0 0 3 0,0 0 1 16,0 0 0-16,0 0-32 0,0 0 0 0,0 0 0 0,0 0 0 16,0 0 0-16,0 0 0 0,0 0 0 0,0 0 0 15,0 0-23 1,0 0-10-16,0 0-3 0,0 0 0 0,0 0-82 15,0 0-17-15,-7 6-3 0,7-6-976 0</inkml:trace>
  <inkml:trace contextRef="#ctx0" brushRef="#br0" timeOffset="155122.72">28385 12845 115 0,'0'0'10'0,"0"0"-10"0,0 0 0 0,0 0 0 0,0 0 222 0,0 0 42 15,0 0 9-15,0 0 2 0,0 0-204 0,0 0-41 16,0 0-8-16,0 0-2 0,0 0 26 0,0 0 5 16,0 0 1-16,0 0 0 0,0 0 8 0,0 0 1 15,0 0 1-15,0 0 0 0,0 0-20 0,0 0-4 16,0 0-1-16,0 0 0 0,0 0 3 0,0 0 0 15,-8-6 0-15,8 6 0 0,0 0 10 0,0 0 2 16,-3-3 1-16,3 3 0 0,0 0-26 0,0 0-6 16,-7-6-1-16,7 6 0 0,0-4-20 0,0 4 0 0,0-6 0 0,0-3 0 15,0 6 16-15,0-4 3 16,-4-2 0-16,4 0 0 0,0-1 9 0,-3 4 1 16,3-3 1-16,0-1 0 0,0 1 2 0,0-1 0 0,0 1 0 0,0 3 0 15,0-7-4-15,0 4 0 16,0-7 0-16,0 0 0 0,0 4-6 0,0-4-2 15,0-3 0-15,0 4 0 0,3 2-2 0,-3-3-1 0,4-2 0 16,-4 2 0-16,3-3 1 0,1 0 0 0,-4 4 0 0,0-4 0 16,0 9-4-16,0-8-1 0,0-1 0 0,0 3 0 15,0-3 6-15,0 4 1 0,-4-4 0 0,4 0 0 16,0 0 16-16,0 0 3 0,0-6 1 0,0 6 0 16,4-6-23-16,-4 6-4 0,3-6-1 0,1-3 0 15,-4 3-1-15,4 3-1 0,-1-3 0 0,-3 0 0 16,4 0-10-16,-1 3 0 0,1-3 9 0,-1 6-9 15,1-6 0-15,-1 6 0 0,1 0 0 0,-4 0 8 0,3-2-8 0,-3 2 0 16,4 0 0-16,-4-6 8 0,0 6-8 0,-4 0 12 16,4 0-4-16,-3 1 0 0,3-1 8 0,0-3 3 15,0 9 0-15,-4-2 0 16,4-4-19-16,-3 3 0 0,3-3 0 0,-4 0 0 0,4 1 0 16,-3 8 0-16,3-9 0 0,0-3-12 15,-4 10 12-15,4-4 0 0,0-3 0 0,4 1 0 16,-4 2 0-16,0 3 0 0,3-2-8 0,-3-1 8 0,4-3 0 0,-4 0 0 15,3 10 0-15,-3-7-9 0,4-3 9 0,-4 10 0 16,0-10 0-16,0 4 0 0,0 5 0 0,0 1 14 16,0-4-3-16,-4-2-1 0,4 8-10 0,0-5 0 15,-3 2 0-15,-1 1 0 0,1-4-10 0,3 4 10 16,0 0-13-16,0-1 5 0,0 1 8 0,0-1 9 0,0 1-1 16,0 0-8-16,0 2 8 0,0-2-8 0,0-4 0 0,0-2 0 15,0 5 0-15,3-5 0 0,-3 2 0 0,4-3 0 16,-4 1 0-16,0 5-16 0,0-2 4 0,0-4 0 15,0 7 12-15,0-7 0 0,0 7 0 0,0-1 0 16,-4 1 0-16,1-1 0 0,3 1 0 0,-4 3 0 16,4 2 0-16,-3-5 0 0,-1 3 0 0,1-4 0 15,3 1 0-15,-4 0 0 0,0-1 0 16,4 1 0-16,0-1 0 0,-3 1 0 0,3 3 0 16,-4-7 0-16,4 1 0 0,-3 2 0 0,3 1 0 0,0-1 0 15,-4 1 0-15,1-7 0 0,-1 7-8 0,1-1 8 16,3 1 0-16,-4 0 0 0,-3-1 0 0,4 1 0 15,-1-1-18-15,-3 4 2 0,4-3 1 0,-1-1 0 16,0 1 15-16,1 0 0 0,-1 2 0 0,1 4 0 16,-1-6 0-16,4-1 13 0,-3 1-1 0,-1-1 0 0,1 1-12 15,-1-3 0-15,4 2 0 0,-7 1 0 0,4-1 0 0,3-2 0 16,-4-1 0-16,1 4 0 0,-1-1 0 0,1-2 0 16,3 6 0-16,-4-7 0 0,4 1 0 0,0 2 0 15,-3 1 0-15,3-1 0 0,0 1 0 0,-4-1 0 16,0 1 0-16,1 3 0 0,3-4 0 0,-4 7 0 15,4-3 0-15,-3-3 0 0,3-1 0 0,0 10 0 16,0-9 0-16,-4 2 0 0,1 4 0 0,3-3-8 16,0-3 8-16,0-1 0 0,0 7 0 0,-4-3-8 15,8-4 8-15,-1 4 0 0,1-3 0 0,-4 6 0 16,0-4-8-16,3 4 8 0,1-3 0 0,-4-3 0 16,0 5 0-16,0-2 0 0,0 6 0 0,0 0 0 15,3-9 0-15,-3 2 0 0,0 7 0 0,0 0 0 16,0-9 0-16,0 9 0 0,-3-3 0 0,3-6 0 15,3 2 0-15,-3 7 0 0,-3-9 0 0,3 6 0 0,0-4 0 16,0 7 0-16,3-9 0 0,-3 9-8 0,0 0 8 0,0 0 0 16,4-6 0-16,-4-4 0 0,-4 7-8 0,4 3 8 15,0 0 0-15,0 0 0 0,0 0-8 0,0 0 8 16,0 0 0-16,4-6 0 0,-4 6 0 0,0-9 0 16,0 9 0-16,0 0 0 0,0 0 0 0,0 0 0 15,0-10 0-15,0 10 0 0,0-9-8 0,0 9 8 16,0 0 0-16,0 0 0 0,0 0 0 0,0 0 0 15,0 0-14-15,0 0 4 0,0 0 1 0,0 0 0 16,0 0 9-16,0 0-10 0,0 0 10 0,-11 0-10 0,4 0 10 0,0 0 0 16,7 0 0-16,-3 0 0 0,-4 0 0 15,0 6 0-15,7-6 0 0,0 0 0 16,-7 0 0-16,7 0 0 0,-7 0 0 0,7 0 0 0,-8 0 0 16,1 3 0-16,0-3 0 0,0 0 0 15,0 6 0-15,0-2 0 0,0-4 0 0,-3 9 8 16,3-9-8-16,-4 6 0 0,0-6 0 0,1 3 0 0,-1 4 0 0,1-4 8 15,3-3-8-15,-4 6 8 0,-3-6-8 0,3 3 0 16,1 3 0-16,-1-6 8 0,1 0-8 0,-5 7 0 16,5-4 8-16,-1-3-8 0,1 0 0 0,-1 0 0 15,-3 0 0-15,0 0 0 0,3 0 0 0,-3 0 0 16,0 0 0-16,-4 6 8 0,4-6-8 0,0 0 0 16,-3 0 0-16,-1 0 0 0,0 0 0 0,1 0 0 0,-1-6 0 0,0 6 8 15,-3 0-8-15,4 0 0 0,-1 0 0 0,0 6 8 16,1-3-8-16,-1-3 0 0,0 0 0 0,4 7 0 15,0-7 0-15,0 3 0 0,0-3 0 0,3 6 0 16,-3-3 0-16,4-3 0 0,-4 0 0 0,3 0 0 16,4 0 0-16,-4 6 0 0,4-6 0 15,-3 0 0-15,6 0 0 0,-6 0 0 0,2 0 0 0,1-6 0 16,0 6 0-16,-3 0 0 16,6 0 0-16,4 0 0 0,-10 0 0 0,3 0 0 0,0 0-12 0,7 0 4 15,-7 0 8-15,-4 0 0 0,4 0 0 0,0 0 8 16,7 0-8-16,-7 6-15 0,0-6 4 0,-4 3 1 31,8 4-95-31,-4-1-19 0,-1-3-4 0,1 3-685 0,0-2-137 0</inkml:trace>
  <inkml:trace contextRef="#ctx0" brushRef="#br0" timeOffset="155678.94">27637 9615 115 0,'-4'-9'0'0,"4"9"10"16,-3-9-10-16,-1 9 0 0,4-7 0 0,-3 4 0 16,3 3 315-16,0 0 61 0,0 0 12 0,-4-6 2 0,4 6-298 0,0 0-59 15,0 0-12-15,0 0-2 16,0 0 9-16,0 0 3 0,0 0 0 0,0 0 0 16,0 0-7-16,0 0-2 0,0 0 0 0,0 6 0 15,-4 7-8-15,1 2-2 0,6-5 0 0,-3 9 0 0,-3-10-12 0,3 13 9 16,3-9-9-16,-3 5 8 0,0 4-8 0,0-3 0 15,0 0 0-15,4 0 0 0,0 6 0 0,-4-6 0 16,3-1 0-16,-3 1 0 0,4 0 0 0,-1 6 0 16,-3-9 0-16,0-4 0 0,0 4 0 0,0 0 0 15,4-7 0-15,-4 4 0 16,-4-7-52-16,4-6-5 0,0 0-2 0,0 0-695 0</inkml:trace>
  <inkml:trace contextRef="#ctx0" brushRef="#br0" timeOffset="156117.41">27926 9641 1342 0,'0'0'60'0,"0"0"12"0,0 0-58 0,0 0-14 0,0 0 0 0,0 0 0 15,0 0 62-15,0 0 10 0,0 0 1 0,0 0 1 16,0 0-18-16,-7 3-3 0,3-3-1 0,-6 6 0 16,3-3-15-16,0 3-3 0,-4 4-1 0,0-4 0 15,1-3 4-15,-1 7 1 0,-3-4 0 0,4-3 0 16,-1 6-7-16,0-2-2 0,-3 2 0 0,4 0 0 0,-1 1-29 0,1-4 0 16,-5 4 0-16,8-7 0 15,0 3 0-15,-3 3 0 0,3 1 0 0,0-4 0 0,-4-3-8 0,4 3 8 16,0-2 0-16,0 5 0 0,7-9-9 0,-4 6 9 15,4-6 0-15,-3 3-9 0,-1 4 9 0,4-7 0 16,-3 9 0-16,-1 0 8 0,-3 1-8 0,7-10 0 16,0 0 0-16,0 6 8 0,-7-3-8 0,7 7 8 15,4-4-8-15,3 3 8 0,-7-9-8 16,3 7 0-16,8-4 0 0,-1 6 0 0,5-9 0 0,-5 6 0 16,1-2 0-16,3-4 0 0,0 6-12 0,0-3-3 15,0-3-1-15,0 0 0 16,0 6-22-16,0-3-5 0,1-3-1 0,-1 7 0 15,-4 2-124-15,1-3-26 0,3-2-5 0,-14-4-1 0</inkml:trace>
  <inkml:trace contextRef="#ctx0" brushRef="#br0" timeOffset="156937.54">26681 11767 345 0,'0'0'31'0,"0"0"-31"0,0 0 0 16,7-4 0-16,0-2 250 0,0-3 44 16,0-1 9-16,3 4 1 0,1-3-200 0,0-1-41 0,-4 1-8 15,3-4-2-15,-3-2 11 0,4 5 1 16,-8-5 1-16,4 5 0 0,0-9 20 0,1 4 4 16,-1-4 1-16,-4 0 0 0,4 3-28 0,-3-2-6 15,3-1-1-15,-4 0 0 0,1 0-36 0,-1 0-8 0,1-3-2 0,-1 4 0 16,4-1-10-16,-7 3 0 0,4-3 0 0,0 0 8 15,-1 4-8-15,1 5 0 0,-1-2 0 0,-3-4 0 16,4 7-9-16,3-1 9 0,-7 4 0 0,3 3 0 16,1-3 0-16,-4 6-8 0,7-4 8 0,-7 4 0 15,0 0-8-15,0 0 8 0,0 0-12 0,7 4 12 16,-4 5-9-16,1-3 9 0,-1 4 0 0,4 5-9 16,-3-5 9-16,0 2 0 0,-1-2-9 0,1 5 9 0,-1-5 0 0,1 9 0 15,-1-10 0-15,1 13 0 0,3-9 0 0,-4 5 0 16,-3 4 0-16,7-3 0 0,-3-6 0 0,-1 2 0 15,4 4 0-15,1-3 0 0,-1-4 0 0,0 4 0 16,0-7 0-16,0 1 0 0,0-1 0 0,0 1 0 16,-4-10 0-16,-3 0 0 0,11 6 24 0,-11-6 4 15,7 3 0-15,4-3 0 0,-1 0-6 16,1 0-1-16,-4 0 0 0,-4-9 0 0,4 9 17 0,4-10 3 16,-4 7 1-16,-3-3 0 0,-1-4-31 0,1 1-11 15,3-7 0-15,-7 7 9 0,0 0 7 0,0-4 2 16,0-3 0-16,0 1 0 0,3 2-6 0,-3-3-2 15,0-2 0-15,0 2 0 0,4 3-2 0,-1-2 0 16,-3-1 0-16,4-3 0 0,-1 0-8 0,-3 4 0 0,7 2 0 0,-3-6 8 16,-1-3-8-16,4 4 0 0,-3 5 0 0,3-6 0 15,0-3-14-15,-3 10-5 0,-1-4-1 0,4-3 0 32,-3 10-97-32,-1-7-20 0,-3 7-4 0</inkml:trace>
  <inkml:trace contextRef="#ctx0" brushRef="#br0" timeOffset="158668.09">20133 14432 1382 0,'0'0'61'0,"0"0"13"0,0 0-59 0,0 0-15 0,0 0 0 0,0 0 0 15,0 0 274-15,0 0 52 0,0 0 10 0,0 0 3 16,0 0-262-16,0 0-52 0,0 0-10 0,0 0-3 16,0 0 6-16,0 0 1 0,0 0 0 0,0 0 0 15,0 0-7-15,0 0 0 0,0 0-1 0,0 0 0 16,0 0 18-16,0 0 4 0,0 0 1 0,0 0 0 16,0 0-19-16,0 0-4 0,0 0-1 0,0 0 0 15,0 0-10-15,0 0 12 0,0 0-12 0,0 0 12 0,11 9 0 0,-11-9 0 16,0 0 0-16,10 4 0 0,-3 5 5 0,-7-9 2 15,0 0 0-15,11 6 0 0,-11-6-10 0,7 10-1 16,0 5-8-16,-7-15 12 16,3 10-2-16,5-7-1 0,-1 13 0 0,0-7 0 0,-4 0-9 15,4 1 0-15,-3-1 0 0,3 1 0 16,0 5 0-16,0 4 0 0,0-3 0 0,0 3 0 16,4 6 0-16,-1 3 0 0,-3 0 8 0,4 7-8 0,-1 2 16 0,1-2 2 15,0 9 0-15,3 0 0 0,0-7-26 0,0-2-6 16,-3 2-1-16,3-2 0 0,-4 2 15 0,4-2 0 15,-3-1 0-15,-1-5 0 0,1 5 13 0,0-6-1 16,-1-3 0-16,1-6 0 0,-1 0 0 0,-3 6 0 16,1-6 0-16,-1 0 0 0,0-4-2 0,0 1-1 0,-4-3 0 0,1-4 0 15,-1 7-1-15,1-7-8 0,-4 1 12 0,3-1-4 16,-3-9 2-16,0 0 0 0,4 6 0 0,-4-6 0 16,0 0-2-16,0 0-8 0,0 0 12 0,0 0-4 15,0 0 7-15,0 0 1 0,0 0 0 0,0 0 0 16,3-6 1-16,1-7 1 0,-1-2 0 0,4-1 0 15,-3-3-7-15,3 0-2 0,-3-6 0 0,3 3 0 16,0-9-1-16,0-7-8 0,3 4 12 16,-3-1-4-16,0-2-8 0,4-1 0 0,0-3 0 15,-1 4 0-15,1-7 9 0,-8 0-9 0,4 0 10 0,0-3-10 16,0 9 0-16,-3-5 0 0,7-1 0 0,-4 0 0 16,0 0 0-16,0 0 0 0,-4 0 0 0,4 6 0 15,0-6 0-15,-3 7 0 0,3 2 0 0,-3-2 0 16,3 2 0-16,-7 7 0 0,3 3 0 0,4 0 0 15,-3 6 0-15,-4 0-10 0,3 4 10 0,1 2-8 16,-4-3-16-16,3 7-4 0,-3-1 0 0,0 4 0 16,0 6-105-16,0 0-22 0,0 0-4 0,0 0-1 15,7 16-33-15,-3-7-7 0,-1 10-2 0,1 0 0 0</inkml:trace>
  <inkml:trace contextRef="#ctx0" brushRef="#br0" timeOffset="161310.37">27474 10434 946 0,'0'0'42'0,"0"0"9"0,0 0-41 0,0 0-10 16,0 0 0-16,0 0 0 0,0 0 47 0,0 0 7 15,0 0 2-15,0 0 0 0,0 0-13 0,0 0-3 16,0 0 0-16,0 0 0 0,0 0 30 0,0 0 6 16,0 0 0-16,0 0 1 0,0 0-1 0,0 0-1 15,0 0 0-15,0 0 0 0,0 0-49 0,0 0-10 16,0 0-1-16,0 0-1 0,0 0-14 0,7 0 0 0,-7 0 0 0,7-6 0 15,-7 6 0-15,11 0 16 0,0 0-4 0,-1 0 0 16,-10 0 21-16,14-4 4 0,0 4 1 0,1-6 0 16,-1 6-6-16,0 0 0 0,3 0-1 0,5-3 0 15,-1-3-8-15,0 6-2 0,-3-6 0 0,3 2 0 16,0 4-10-16,-3-6-3 0,3 6 0 0,-7-3 0 16,0-3-8-16,0 6 0 0,0-3 0 0,-3 3 0 15,-1-7-8-15,-10 7 8 0,11 0 0 0,-11 0 0 16,0 0-9-16,0 0 9 0,0 0-12 0,10 7 12 15,1-7-31 1,-11 0 1-16,0 0 0 0,0 0 0 0,11 3 20 0,-11-3 10 0,0 0-10 0,0 0 10 16,0 0-20-16,7 6 3 0,-7-6 0 0,0 0 0 15,0 0-18-15,10 0-3 16,-10 0-1-16,0 0 0 0,0 0-25 0,7 0-4 0,-7 0-2 0,0 0-455 16,0 0-91-16</inkml:trace>
  <inkml:trace contextRef="#ctx0" brushRef="#br0" timeOffset="166110.74">28931 10158 345 0,'0'0'31'0,"0"0"-31"0,0 0 0 0,0 0 0 0,0 0 143 0,0 0 22 16,0 0 5-16,0 0 1 0,0 0-105 0,0 0-21 15,0-6-4-15,0 6-1 0,-3-10-28 0,3 10-12 16,0 0 11-16,0-3-11 0,-4-3 28 0,4 6-1 15,0 0 0-15,0 0 0 0,0-10 25 0,0 10 6 16,0 0 1-16,0 0 0 0,0 0 1 0,0 0 1 16,0-6 0-16,0 6 0 0,0 0-9 0,0 0-3 15,0 0 0-15,0 0 0 0,0 0-1 0,0 0-1 16,0 0 0-16,0 0 0 0,0 0-11 0,0 6-3 16,0-6 0-16,0 10 0 0,-3-1-18 0,3 1-4 15,0-10-1-15,-4 9 0 0,4 0-10 0,0 4 0 16,-3-4 0-16,3 4 0 0,0-4 0 0,0 7 0 15,-4-7 0-15,4 7 0 0,0-3 0 0,-3-4 0 16,3 7 0-16,-4-7 0 0,4 7 0 0,0-7 0 0,0-6 0 0,0 7 0 16,0-1 0-16,0-9 0 0,0 0 0 0,7 6 8 15,-7-6-8-15,0 0 0 0,0 0 0 0,7 10 0 16,4-10 8-16,-11 0-8 0,0 0 0 0,10 0 8 16,-3 0-8-16,0 0 0 0,4-3 0 0,-4-4 8 15,0 7-8-15,0-9 0 0,0 3 9 0,0-4-9 16,0 7 0-16,0-3 8 0,1-3-8 0,-5-1 0 15,1 7 8-15,3-10-8 0,0 4 8 0,0 6-8 16,-4-6 0-16,1 2 0 0,-1-2 0 0,1-1 0 0,3 1 0 16,-4 3 0-16,1-4 0 0,-1 1 0 0,1 6 0 0,0-3 0 15,-1-4 0-15,1 7 0 16,-4 3 0-16,0-13 0 0,3 10 0 0,-3 3 0 16,0 0 0-16,4-6 0 0,-4 6 0 0,0 0 0 15,0 0 0-15,0 0 0 0,0 0 0 0,0 0 0 0,0 0 0 16,0 0 0-16,0 0 0 0,0 0 0 15,0 0 0-15,0 0 0 0,-4 6 0 0,4 4-8 0,0-1 8 0,0 1 0 16,0-1-9-16,0 0 9 0,0 1 0 0,0-4 0 16,4 3 0-16,-4 1 0 0,0-1 0 0,3 1 0 15,1-1 0-15,-1-3 0 0,-3 4 0 0,0-4 0 16,7 3 0-16,-7 1 0 0,4-1 0 0,-4-6 0 16,0-3-9-16,3 10 9 0,1-4 0 0,-4-6-8 0,0 9 8 15,0-9 0 1,0 0-32-16,0 0 1 0,0 0 0 0,0 0 0 15,0 0-128-15,0 0-25 0,0 0-6 0,0 0-1 0</inkml:trace>
  <inkml:trace contextRef="#ctx0" brushRef="#br0" timeOffset="167011.94">29404 9731 172 0,'0'0'16'0,"0"0"-16"0,0 0 0 0,0 0 0 16,0 0 128-16,0 0 24 0,0 0 4 0,0 0 0 15,0 0-67-15,0 0-13 0,0 0-4 0,0 0 0 16,0 0-47-16,0 0-9 0,0 0-3 0,0 0 0 15,0 0 12-15,0 0 3 0,0 0 0 0,0 0 0 16,0 0 14-16,0 0 3 0,0 0 1 0,0 0 0 16,0 0 4-16,0 0 1 0,0 0 0 0,0 0 0 15,-3 0-3-15,3 0 0 0,0 0 0 0,-8 0 0 16,1 0-22-16,7 0-5 0,0 0-1 0,0 0 0 16,0 0-12-16,0 0-8 0,0 0 10 0,0 0-10 15,0 0 15-15,0 0-3 0,0 0-1 0,0 0 0 16,0 0-11-16,0 0-17 0,0 0 4 0,0 0 1 15,0 0 12-15,0 0 0 0,0 0 0 0,0 0 0 0,-7 0 0 0,7 0 8 16,0 0 0-16,-7 7-8 0,0-7 20 0,7 0-4 16,0 0 0-16,-3 3 0 0,3-3-16 0,-7 6 8 15,7-6-8-15,0 0 0 0,0 0 12 0,-4 3-4 16,-3 4 0-16,7-7-8 0,0 0 8 0,0 0-8 16,-7 3 0-16,7-3 0 0,-7 6 8 0,3 3-8 0,-3-2 0 15,0-4 0-15,4 6 0 0,-4-3 0 0,3-2 0 0,1 5 0 16,3-9 0-16,-4 6 0 0,1 4 0 0,-1-1 0 15,-3-3 0-15,7 4 0 0,-3-1 8 0,-1-6-8 16,0 7 0-16,4-4 0 0,-3 3 8 0,3-2-8 16,0 5 0-16,0-6 0 0,0 4 8 0,0-7-8 15,0 3 0-15,0 4 0 0,0-1 0 0,0-9 0 16,0 0 0-16,3 6 0 16,1 4 0-16,0-1 0 0,3-6 0 15,-4 7-13-15,-3-10 5 0,0 0-8 0,0 0 0 0,0 0-1 0,7 6 0 16,0 3 7-16,0-2 2 0,-7-7 0 0,7 3 0 31,4 3-21-31,-1-3-4 0,-10-3-1 0,8 0 0 0,-1 0-46 0,3 0-10 16,-6-3-2-16,-4 3-556 0</inkml:trace>
  <inkml:trace contextRef="#ctx0" brushRef="#br0" timeOffset="167459.26">29528 9829 633 0,'0'0'28'0,"0"0"6"0,0 0-34 0,0 0 0 0,0 0 0 0,0 0 0 15,0 0 214-15,0 0 36 0,0 0 7 0,0 0 2 16,0 0-196-16,0 0-39 0,0 0-8 0,0 0-2 16,0 0-14-16,0 3 8 0,0 9-8 0,0-9 0 15,0 7 9-15,-4-1-9 0,4 1 8 0,-4-4-8 16,4 3 0-16,-3 1 0 0,-1-1 0 0,1 1 0 16,-1-4-10-16,4-6-1 0,0 0 0 0,0 9 0 31,-3-6-147-31,3-3-30 0</inkml:trace>
  <inkml:trace contextRef="#ctx0" brushRef="#br0" timeOffset="167959.65">29609 9669 878 0,'0'0'39'0,"0"0"8"0,0 0-38 0,0 0-9 0,0 0 0 0,0 0 0 16,0 0 72-16,0 0 12 0,0 0 2 0,0 0 1 16,0 0-31-16,0 0-7 0,0 0-1 0,0 0 0 15,7 0-36-15,-7 0-12 0,0 0 0 0,0 0 0 16,7 9 18-16,-4-9-3 0,4 10-1 0,-3-4 0 0,-4-6 21 0,3 9 4 16,1 1 1-16,-1-1 0 15,1 0-12-15,0 1-3 0,-1-1 0 0,1 1 0 0,-4-10 11 0,3 6 3 16,1 3 0-16,-1 1 0 0,1-1-13 0,3 1-2 15,-7-4-1-15,3 3 0 0,-3-9-11 0,7 3-1 16,-7 7-1-16,4 2 0 0,-4-2-10 0,3-1 0 16,-3-6 0-16,-3 7 0 0,3-1 0 0,-4 4 0 15,-3-10 0-15,4 6 0 16,-4 1-32-16,0-1 2 0,0 0 0 0,0-2 0 16,-1-4-14-16,-2 3-2 0,3 4-1 0,0-4 0 15,-4-3-109-15,4 3-21 0,-11-3-5 0,18-3-1 0</inkml:trace>
  <inkml:trace contextRef="#ctx0" brushRef="#br0" timeOffset="169514">29993 9615 230 0,'0'0'10'0,"0"0"2"0,0 0-12 0,0 0 0 16,0 0 0-16,0 0 0 15,0 0 194-15,0 0 36 0,0 0 7 0,0 0 2 0,-3 10-163 0,3-1-32 16,0 1-6-16,-4-4-2 0,4 3 16 16,0 7 4-16,0-7 0 0,-3 4 0 0,3 3-28 0,0-1-4 15,-4-2-2-15,1 6 0 16,-1-4-22-16,4 4 0 0,-4-3 0 0,-3-7 0 0,4 10-15 0,-1-10-1 15,-3 7 0-15,4-6 0 16,-1-1-106-16,1 0-22 0,-1 1-4 0,4-10 0 0</inkml:trace>
  <inkml:trace contextRef="#ctx0" brushRef="#br0" timeOffset="169785.99">29873 9615 288 0,'0'0'25'0,"0"0"-25"0,0 0 0 0,0 0 0 15,0 0 260-15,0 0 48 0,0 0 8 0,11 0 3 16,-4 0-227-16,7 0-44 0,-3 0-10 0,3 0-2 15,0-3-19-15,3-3-4 0,-2 0-1 0,2 3 0 16,1 3-12-16,-1-7 0 0,-2 4 0 0,-1-3 0 0,3 6 0 0,1-3 0 16,-4-3-12-16,0 6-462 15,4-4-93-15</inkml:trace>
  <inkml:trace contextRef="#ctx0" brushRef="#br0" timeOffset="170963.8">28642 10230 115 0,'0'0'10'0,"0"0"-10"0,0 0 0 0,0 0 0 16,0 0 164-16,0 0 32 0,0 0 5 0,0 0 2 15,0 0-122-15,0 0-24 0,0 0-5 0,0 0 0 16,0 0-16-16,0 0-4 15,0 0 0-15,0 0 0 0,7 0-22 0,-7 0-10 0,0 0 8 0,7 0-8 16,-7 0 0-16,0 0 0 0,0 0 0 0,0 0 0 16,0 0 0-16,0 0 8 0,11 0-8 0,-11 0 0 15,0 0 21-15,0 0-1 0,0 0 0 0,0 0 0 16,0 0 31-16,0 0 5 0,0 0 2 0,0 0 0 16,0 0 10-16,0 0 1 0,0 0 1 0,0 0 0 15,0 0-10-15,-7 3-3 0,0-3 0 0,3 6 0 16,-6-6-19-16,2 7-4 0,1-7-1 0,0 0 0 15,-3 0-20-15,3 0-4 0,-4 3-1 0,1-3 0 16,-1 0-8-16,-3 6 0 0,3-3 0 0,1-3 8 0,-4 0-8 0,3 7 0 16,-3-4 0-16,3-3 0 0,-3 6 0 15,4-6 0-15,-1 3 0 0,4-3 0 0,0 6 0 0,0-6 0 16,0 0 0-16,0 0 0 0,3 3 0 0,-3-3 0 16,0 0 0-16,0 7 0 0,7-7 0 0,-3 0 0 15,-5 0 0-15,5 0 0 0,-4 0 0 0,3 0 0 16,-3 0 0-16,7 0 0 0,-7 0 0 0,7 0 0 15,0 0 0-15,0 0 8 0,0 0-8 0,-3 0 0 16,-1-7 9-16,4 7-9 0,0 0 0 0,-7 0 0 16,4-3 0-16,3 3 0 0,0 0 0 0,0 0 8 15,-4-6-8-15,4 6 0 0,0-3 8 0,0-3-8 16,0 6 8-16,4-10-8 0,-4 10 12 0,3-3-1 16,4-3-1-16,0-4 0 0,-3 1-10 0,3 3 0 15,0-4 0-15,0 7 8 0,-4-3-8 0,5-3 0 16,-1-1 0-16,0 1 0 0,0 2 0 0,0 4 0 0,-7 3 0 0,7-6 0 15,-4 3-9-15,4-3 9 0,-3 3-12 0,-4 3 12 16,0 0-15-16,0 0 4 0,7-7 1 0,-7 7 0 16,0 0 10-16,0 0-13 0,0 0 5 0,0 0 8 15,0 0-8-15,0 0 8 0,0 0 0 0,0 0 0 16,0 0 0-16,0 0 0 0,0 0 0 0,0 0 0 16,0 0 0-16,0 0 0 0,0 0 0 0,0 0 0 15,0 0 0-15,0 0 0 0,0 0 0 0,-4 10 0 16,1-1 0-16,-1 0-11 15,1-2 11-15,-1 2-8 0,-3 1-5 0,4-1-1 0,-1 0 0 0,1 1 0 16,-1-4 14-16,1 3-12 0,3-2 12 0,0 2-12 16,0-9 12-16,0 3 0 0,0-3 0 0,3 10 0 0,-3-1 0 0,0-9 0 15,7 9 0-15,-3-2 0 16,-4-7 0-16,0 9 0 0,0-9 0 0,3 10 0 16,1-1 0-16,-4-9-9 0,0 0 9 0,0 9 0 15,0-9-30-15,3 10-1 0,-3-1 0 0,0-9-529 16,0 13-105-16</inkml:trace>
  <inkml:trace contextRef="#ctx0" brushRef="#br0" timeOffset="173646.97">21953 14347 1195 0,'-10'0'52'0,"10"0"12"0,0 0-51 0,0 0-13 16,0 0 0-16,0 0 0 0,-7-3 93 0,7 3 16 16,3-6 3-16,-6 3 1 0,3-3-48 0,0 6-9 15,0-10-3-15,0 10 0 0,0-3-19 0,0 3-4 16,0 0-1-16,0 0 0 0,3-9 12 0,-3 9 3 15,0-7 0-15,0 7 0 0,4-9-19 0,-4 9-3 16,0 0-1-16,0 0 0 0,0 0 2 0,0 0 0 0,0 0 0 16,-7 0 0-16,-4 0-10 0,4 0-1 15,0 0-1-15,-4 6 0 0,-3-3-11 0,4 7 12 16,3-4-12-16,-4-3 12 0,-3 7-12 0,0 5 0 0,0-5 0 0,3 5 8 16,-3-2-8-16,0 3 0 0,-7 2 9 0,3 7-9 15,4-6 14-15,-4 0-2 0,-3 6 0 0,0-6 0 16,3 9 24-16,1-9 5 0,3 6 1 0,0 0 0 15,-1 0-24-15,5 3-5 0,-1-2-1 0,4 2 0 16,0-6-3-16,0 9-1 0,4-3 0 0,-1 1 0 16,4-4-8-16,0 3 8 0,4 0-8 0,-1-3 8 15,1 3-8-15,3-3 0 0,0 4 0 0,3-7 0 16,4 0 0-16,4 3 0 0,-4-7 0 0,4 8 0 16,3-8 0-16,0 1 0 0,0 0 0 0,1-3 0 0,-8 3 0 15,3-4 0-15,4-2 0 0,-3 2 0 16,-4-5 0-16,-3-1 8 0,6-2-8 0,1-4 8 15,-7 3-19-15,3-3-4 0,-4-3-1 0,4 0 0 16,1 0-41 0,-5 0-9-16,1 0-2 0,-4-3 0 0,3-3-107 0,1 3-21 0,-4-7-5 0</inkml:trace>
  <inkml:trace contextRef="#ctx0" brushRef="#br0" timeOffset="173980.65">21414 14996 2163 0,'0'0'48'0,"0"0"9"0,0 0 3 0,10 0 0 0,-3-3-48 0,0 3-12 0,0-6 0 0,4 6 0 15,0 0 38-15,-1 0 5 0,8 0 1 16,-4-6 0-16,4 6 4 0,-4-3 0 0,7 3 1 0,0-7 0 16,4 7-9-16,-4 0-3 0,0-3 0 0,4-3 0 15,6 6-4-15,-6-3-1 0,-4 3 0 0,-3-6 0 16,3 2-32-16,0 4 0 0,0-6 0 0,-3 6 0 16,-4-3-38-16,4-3-2 0,3 6 0 0,-3-3 0 15,-4-4-117-15,0 7-24 0,7-6-5 0,-3 3-1 16,-1-3-44-16,-3 6-9 0,18-10-1 15,-7 7-368-15</inkml:trace>
  <inkml:trace contextRef="#ctx0" brushRef="#br0" timeOffset="174532.77">22722 14184 1908 0,'-17'-3'84'0,"17"3"18"0,0 0-82 0,0 0-20 0,-11-6 0 0,11 6 0 0,0 0 36 0,0 0 4 15,0 0 0-15,-7 0 0 0,7 0-29 0,0 0-11 16,0 0 8-16,0 0-8 16,-10 0 24-16,10 0-1 0,3 9 0 0,1 1 0 15,-4-1 5-15,3 10 2 0,4-3 0 0,-3 12 0 0,6-3-2 0,-3 9 0 16,-3-5 0-16,3 8 0 0,7-2 8 0,-7 2 0 16,-7 4 1-16,4 3 0 0,6-6-12 0,-3 6-2 15,-7 3-1-15,-3 3 0 0,-1-3-10 0,1 3-3 16,3-9 0-16,-4 3 0 0,-6-10-9 0,3 4 0 15,7-4 0-15,-4 1 8 0,0-7-8 0,1-3 0 16,6-6 9-16,-3 6-9 0,8-9 0 0,-5-4-20 0,4-2 4 16,0-1 1-1,4 0-176-15,-4-9-35 0,-7 0-7 0</inkml:trace>
  <inkml:trace contextRef="#ctx0" brushRef="#br0" timeOffset="174923.28">22902 14200 1670 0,'0'0'74'0,"-3"3"15"0,-4-3-71 0,7 0-18 15,0 0 0-15,-7 0 0 0,-4 6 185 0,8-6 34 16,3 0 6-16,0 0 2 0,0 0-182 0,0 0-36 16,0 0-9-16,3 4 0 0,1 5 0 0,-1 0 0 15,1 7 0-15,-1 3 0 0,8-3-12 0,-4 12 1 16,-4 0 1-16,4 6 0 0,4-5 18 0,-4 11 4 16,-3-5 1-16,3 3 0 0,-7 5-13 0,3 4 8 15,-3-3-8-15,0 7 0 0,-3-4 0 16,-1 6 0-16,1-6 0 0,-1 3 0 0,-6-6 9 15,-1 3-9-15,4-3 8 0,0 0-8 0,0 3 0 0,-7-6 0 16,0-4 0-16,6 1 0 16,8 6-34-16,-7-10-9 0,-7-5-1 0,4-1-1 15,3-6-2-15,3-10 0 0,1 4 0 0,-4-13 0 16,-8 6-151-16,8-9-30 0,7 0-7 0,-14-21-1 0</inkml:trace>
  <inkml:trace contextRef="#ctx0" brushRef="#br0" timeOffset="175618.94">22634 14191 345 0,'0'0'31'0,"0"0"-31"0,0 0 0 0,0 0 0 0,0 0 409 0,0 0 76 15,0 0 15-15,7-7 4 16,0-2-372-16,0-1-75 0,0 4-14 0,11-3-3 16,0-1-24-16,-1 1-5 0,-6 0-1 0,7-1 0 15,6 4 25-15,-3-4 5 0,-6 1 0 0,6 6 1 0,0-6 2 0,0 2 0 16,-3-2 0-16,-1 3 0 0,5 2-17 0,-1 4-3 16,0 0-1-16,-4 0 0 0,1 0-22 0,0 0 0 15,3 0 0-15,-3 10 0 0,-1-1 0 0,-3 1 0 16,4-4 0-16,-4 3 0 0,0 1 0 0,0 2 0 15,0 4 0-15,1 0 0 0,-1-4 0 0,0 4 0 16,0 3 0-16,-4-4 0 0,5-2 0 0,-5 3-16 16,-3 2 2-16,0 1 1 0,-3-3 5 0,3 3 8 0,-7 0-13 0,0 6 5 15,-4-7 8-15,-3 1-10 0,0 6 10 0,0-6-10 16,-3 0 10-16,-1 6 0 0,0-9 0 0,-3 3-8 16,-3-1 8-16,3 1 0 15,-4 0 0-15,0-3 8 0,4 2-8 0,0-8-12 16,-4 6 4-16,1-1 0 0,3-2 8 0,-4-4 0 15,0 1 0-15,-3-1 0 0,4 4 0 0,-5-4 0 0,8 0 0 16,-3 1 0-16,-1-7 8 0,4 6 3 0,7-9 1 0,7 0 0 16,0 0-12-16,0 0 0 0,0 0 9 0,0 0-9 15,0 0 18-15,0 0-1 0,-4 10 0 0,4-4 0 16,0-6-17-16,7 9 0 0,-7-9 0 0,0 10 0 16,7-1 0-16,0 1 0 0,1-1 0 0,-5 4 0 15,1-1 0-15,-1-2-16 0,8 5 4 0,-4-5 0 16,0-1 22-16,3 7 5 0,1-4 1 0,7-2 0 0,-1-1 35 0,1 7 7 15,3-7 2-15,0 7 0 0,7-7-39 0,1 1-7 16,-1 5-2-16,4-2 0 0,-1-4 0 0,5 7 0 16,-5 0 0-16,1-4 0 0,0 4-12 0,-4 3 0 15,0-1 0-15,-3 1 0 0,0 0 0 0,-4 6 0 16,-3 3 0-16,3 4 0 0,-7-4 0 0,0-3-10 16,-3-3 2-16,-1 3 0 0,1 0 8 15,-4-6 0-15,0 0 8 0,-4-3-8 0,4-4 0 16,-3 4 0-16,-4-7 0 0,3 1 0 15,-3-1-45 1,4-3-14-16,-4-6-2 0,0 0-797 0,0 0-159 0</inkml:trace>
  <inkml:trace contextRef="#ctx0" brushRef="#br0" timeOffset="180503.43">23865 13962 748 0,'0'0'67'0,"0"0"-54"15,0 0-13-15,0 0 0 0,0 0 264 0,0 0 51 16,0 6 9-16,0-6 3 0,0 0-266 0,0 0-53 15,0 0-8-15,0 0 0 0,0 0 16 0,0 0 8 16,0 0 3-16,0 0 0 0,0 0 46 0,0 0 10 16,0 0 1-16,0 0 1 0,0 0-13 0,0 0-4 0,0 0 0 15,0 0 0-15,0 0-25 0,0 0-6 0,0 0-1 0,4-6 0 16,-1 3-12-16,1-4-4 0,-4-2 0 0,4 3 0 16,-1 2-12-16,-3-2-8 0,0-3 8 0,4-1-8 15,-4 1 18-15,3-7-1 0,1 7 0 0,-1-4 0 16,-3-2 3-16,0-4 0 0,4 3 0 0,-1-3 0 15,4 1-7-15,4-8-1 0,-4 8 0 0,-4-7 0 16,5 3-4-16,2-4 0 0,1 8-8 0,-1-7 12 16,1 6-12-16,-4 0 0 0,0 3 0 0,0-3-10 15,-3 10 10-15,3 0 0 0,-4-7 0 16,1 7 0-16,-1 5 0 0,-3-2 0 0,4-3-9 0,-1 9 9 16,-3-10 0-16,0 10 8 0,0 0 0 0,0 0 0 15,0 0-8-15,0 0 0 0,7 0 0 0,-7 0 0 16,7 0 0-16,0 3 0 0,0 4 0 0,1-1 0 15,2 3 0-15,-3 1 0 0,0-1 0 0,4 4 0 16,-4 2-10-16,-4 4-4 0,4 0-1 0,-3 6 0 0,-1 0 15 0,5 3 8 16,-8-2 0-16,3-4-8 0,1 3 0 0,-4 3 0 15,0-6 0-15,3-3 0 0,-3-1 0 0,0 1 0 16,4-3 0-16,-4-7-12 0,3 1 20 0,-3-10 4 16,7 3 0-16,-3 3 1 0,-4-6 2 0,10 0 0 15,-3-6 0-15,0 6 0 0,1-10 5 0,2 1 2 16,-3-4 0-16,4-2 0 0,-4-1-2 0,3-3 0 15,-3 1 0-15,0 2 0 0,-3-6-20 0,3-3-10 16,-3 0 1-16,-1 3 0 0,-3-10 9 0,0 10 0 16,4-3 0-16,-1 0 8 0,-3-3-8 0,4 9 0 0,-4-6 0 15,7 9 0-15,-4-2 0 0,1 5 0 16,-1-3 0-16,1 1 0 0,3 5 0 0,0 1 0 16,-3 6 8-16,3-3-8 0,-4-4 0 0,4 10-15 15,0 0 3-15,-7 0 0 0,0 0 12 0,7 0-11 16,4 0 11-16,-4 10-10 0,-7-10 10 0,3 9 0 0,4-3 0 0,1 7 0 15,-1-4 0-15,0 7 0 0,-4 0 0 0,4 2 0 16,4 1 0-16,-4 0 0 0,-4 0 0 0,4 6 0 16,-3 0 0-16,3 0 0 0,-3 3 0 0,-1-6 0 15,1 3 0-15,-1-6 0 0,1 6 0 0,-1-6 0 16,4 0 0-16,-3 3 0 0,-1-3 0 0,4-1 0 16,-3 1 0-16,3-3 8 0,-7-4-8 0,3-2 0 15,5 6 0-15,-5-7 0 0,1 0 0 0,-1 1 8 16,1-4-8-16,-1-3-12 0,-3-3 4 0,0 0 0 15,0 0-84 1,0 0-17-16,7 6-3 0,-7-6-1 0,0 0-95 0,7 0-18 0,4 0-4 0</inkml:trace>
  <inkml:trace contextRef="#ctx0" brushRef="#br0" timeOffset="181005.22">24998 13676 403 0,'0'0'36'0,"0"0"-36"16,0 0 0-16,0 0 0 0,-7 0 214 0,7 0 36 0,0 0 7 0,0 0 2 16,3-9-191-16,-3 9-37 0,4-3-8 0,-1-4-2 15,-3 7 5-15,0 0 1 0,0-9 0 0,0 9 0 16,0 0 9-16,0 0 3 0,0 0 0 0,0 0 0 15,-7 0 21-15,0 0 4 0,-3 9 0 0,-1-2 1 16,-3-4-2-16,0 6-1 0,3 1 0 0,-3 5 0 0,0-5-22 0,3 5-4 16,-3-2 0-16,0 6-1 0,4-3-7 0,-4 2 0 15,3-2-1-15,-3-3 0 0,3 2-16 0,1 1-3 16,-1-4-8-16,4 4 12 0,-4-6-4 0,4 5 0 16,0-5-8-16,0-1 12 0,0 0-12 0,4 1 8 15,-4-4-8-15,0-3 0 0,3-3-11 0,4 0-8 16,-3 7-1-16,3-7-1 15,-7 3-93-15,3-3-18 16,-3 0-4-16,7 0-1 0,0 0-75 0,-7-3-16 0,0-13-2 0,7 16-1 0</inkml:trace>
  <inkml:trace contextRef="#ctx0" brushRef="#br0" timeOffset="181244.01">24702 13701 403 0,'0'0'17'0,"0"0"5"0,0 0-22 0,0 0 0 16,0 0 0-16,0 0 0 0,0 0 376 0,0 0 72 0,0 0 13 0,0 0 3 15,0 0-321-15,0 0-65 16,3 10-13-16,1-1-2 0,-1 1-33 0,1-1-6 0,3 7-2 0,-4-7 0 16,4 10 2-16,-3-3 1 0,6-4 0 0,1 4 0 15,0-7 15-15,-1 10 4 0,4-10 0 0,0 7 0 16,0 0-24-16,1-4-5 0,-1-2-1 0,3-1 0 16,-3 7-14-16,4 0 8 0,0-7-8 0,-4 3 0 15,0-2 10-15,-3 6-10 0,3-7 10 0,-4 0-10 16,1 7-59-1,-1-7-17-15,1 1-4 0,-4-1-1 0,7-2-44 0,-3-4-9 0,-4 3-2 16,0-6-801-16</inkml:trace>
  <inkml:trace contextRef="#ctx0" brushRef="#br0" timeOffset="181771.06">25210 13410 1825 0,'0'0'40'0,"0"0"8"0,0 0 1 0,0 0 3 0,0 0-41 0,0 0-11 0,0 0 0 0,0 0 0 15,0 0 0-15,0 0 0 16,3-3 0-16,-3 3 0 0,0 0 0 0,0 0 10 0,0 0-2 0,0 0-8 16,0 0 58-16,0 0 5 0,0 0 1 0,0 0 0 15,0 0 13-15,0 0 3 0,0 0 1 0,0 0 0 16,0 0-31-16,0 0-6 0,4 9-2 0,-4 0 0 15,3 1-15-15,4 6-3 0,-3-4-1 0,-1-3 0 16,4 7-9-16,-3 3-2 0,3 0 0 0,-4 3 0 0,4 0 7 16,0-4 1-16,1 8 0 0,-1-1 0 0,-4-7-20 0,4 8 0 15,-3-8 0-15,-1 1 0 0,-3 6 10 0,4-6-2 16,-1 0 0-16,-3 0 0 0,4 0-8 0,-4 2 8 16,0-2-8-16,0 0 8 0,0 0-8 0,0 6 0 15,-4-12 0-15,1 12 0 0,3-7 0 0,-4-2 0 16,1 3 0-16,3-3 0 0,-4-4 0 0,1-2 0 15,3 5 0-15,0-5-11 16,-4 5-49-16,4-5-9 0,0-7-3 0,0-3 0 16,0 0-22-16,0 0-5 0,0 0-1 0,0 0-905 0</inkml:trace>
  <inkml:trace contextRef="#ctx0" brushRef="#br0" timeOffset="182296.65">25640 13444 2041 0,'0'0'90'0,"0"0"19"0,0 0-87 0,0 0-22 0,0 0 0 0,0 0 0 15,0 0 46-15,0 0 5 0,0 0 1 0,0 0 0 16,0 0-41-16,0 0-11 0,0 10 0 0,0-1 0 16,-4-3 0-16,1-3 0 0,-4 4 0 0,0 2 0 15,0 1 27-15,0-1 1 0,-4 7 0 0,-3-7 0 0,-4 7 4 16,4-4 2-16,0 7 0 0,0-3 0 16,-4 3-14-16,1-4-4 0,-1 4 0 0,0-3 0 15,1-4-4-15,3 7 0 0,0-9-1 0,3 5 0 0,0-5-11 0,4 5 12 16,0-5-12-16,4-1 12 0,-4-6-4 0,3 10 0 15,1-10 0-15,3 6 0 0,-4-2-8 0,1 2 0 16,-1-6 0-16,4 3 0 0,-3 4 0 0,3-4 0 16,-4-3 0-16,0 7 0 0,1-1 0 0,3 0 0 15,-4 1 0-15,4-4 0 0,0 4 28 0,0-10 3 16,0 0 1-16,4 9 0 0,3-3-10 0,0 4-2 0,0-7 0 16,4 6 0-16,-1-3-3 0,1-2-1 0,3 2 0 0,4 3 0 15,-4 1-16-15,3-1 0 0,5 0 0 0,-1 1 0 16,0-4 0-16,-4 10 0 0,-2-7 0 15,2 4 0-15,-3-4-11 0,0 7-5 0,1 0-2 0,-5-4 0 32,4 4-16-32,-3 3-3 0,-4-1-1 0,0 1 0 15,-4-3-8-15,5 3-2 0,-1-10 0 0,-4 1 0 16,-3-1-62-16,4 0-13 0,-1-2-2 0,-3-7-1 0</inkml:trace>
  <inkml:trace contextRef="#ctx0" brushRef="#br0" timeOffset="190746.97">27330 13764 1209 0,'0'0'108'0,"-7"0"-87"0,0 0-21 0,0 3 0 15,3-3 247-15,4 0 45 16,0 0 8-16,-7 7 3 0,7-7-238 0,0 0-47 16,0 0-10-16,0 0-8 0,0 0 0 0,0 0 0 0,0 0 0 0,0 0 0 15,0 0 0-15,0 0-11 0,0 0 11 0,0 0-13 16,0 0 13-16,0 0 0 0,0 0 0 0,0 0 0 16,7 0 12-16,-7 0 4 0,0 0 2 0,0 0 0 15,0 0 22-15,0 0 4 0,0 0 0 0,0 0 1 16,0 0 7-16,11 6 2 0,-11-6 0 0,7 3 0 15,-7-3-26-15,0 0-4 0,7 6-2 0,-4-3 0 16,-3-3-22-16,7 10 0 0,-7-10 0 0,0 0-12 16,7 6 12-16,-7-6 0 0,0 0 0 0,0 0 0 0,4 3 0 0,-4-3 12 15,0 0-2-15,7 6-1 0,-7-6-1 0,7 10 0 16,-7-10 0-16,0 0 0 0,0 0 20 0,4 9 3 16,-4-9 1-16,0 0 0 0,7 0-20 0,-7 0-4 15,7 10-8-15,0-4 12 0,-7-6-12 16,3 9 0-16,1 1 0 0,-1-1 0 15,1 1 0-15,-1-1 0 0,-3 0-13 0,4-2 4 16,-1 5 17-16,-3-2 3 0,0 5 1 0,4-5 0 0,-4 5-12 0,3-2 0 16,1 3 0-16,-4-1 8 0,0 4-8 0,0-6 0 15,0 12 9-15,0-7-9 0,0 8 0 0,0-1 9 16,0 3-9-16,0 0 0 0,3 7 9 0,-3-7-9 16,0 6 0-16,0 1 9 0,0-1-9 0,4-5 0 15,-4 5 0-15,0-6 0 0,4 0 0 0,-4 1 0 16,0 2 0-16,3-3 0 0,-3 0 0 0,4-2 0 0,-4 8 8 0,3 1-8 15,-3-4 0-15,0 3 0 0,0-5 0 0,4 5-11 16,-4 1 11-16,0 2 0 0,0-2 8 0,0 2-8 16,0-5 0-16,0-1 0 0,0 4 0 0,0-1 0 15,0 4 0-15,0-4 0 0,0 1 0 0,0 2 0 16,0-2 0-16,-4-7 0 0,4 7 0 0,0-1 0 16,-3-6 0-16,-1-3 9 0,4 4-1 15,-3-4-8-15,-1-7 8 0,4 8-8 0,0-4 0 16,-4-1 0-16,4-2 0 0,0 3 0 0,0 3 0 15,0 0 0-15,0 0 0 0,0-3 0 0,0 4 0 0,4-8 0 16,-4 11 0-16,0-4 0 0,0 0 0 0,0 0 0 16,0-3 0-16,0 3 0 0,0 0 0 0,4-3 0 15,-4 3 0-15,0-6 0 0,3 0 0 0,-3-4 0 16,0 4 0-16,0 6 0 0,0-6 0 0,0 0 0 0,0 0 0 0,-3-4 0 16,3 10 0-16,0-6 0 0,-4 9 0 0,4-9 0 15,-4 6 0-15,1 0 0 0,3-6 0 0,0 9 0 16,0-9 0-16,-4 0 0 0,4 6 27 0,0-9 5 15,0 3 0-15,0-1 1 0,0-2-25 0,4 3-8 16,-4-3 0-16,3 2 0 0,-3-5 0 0,0 9 0 16,0-9 0-16,4 5 0 0,-4-2 0 0,0 3 0 15,0-4 0-15,4-2 0 0,-4 3 0 0,0 3 0 16,0-1 0-16,3-2 0 0,-3 3 0 0,0 0 10 16,4-1-10-16,-1 8 12 0,-3-8-12 15,0 7 0-15,0-6 9 0,0 6-9 0,0-6 0 0,0 6 0 16,0-6 0-16,4 0 0 0,-4 0 0 15,0-4 0-15,3 4 0 0,-3 0 0 0,0-3 0 0,0 3 8 16,0-4-8-16,0-2 0 0,0 2 8 0,0 1-8 16,-3-3 10-16,3 5-10 0,0-8 11 0,0 6-11 0,0 2 12 0,0 1-12 15,0-3 10-15,0 3-10 0,3-1 8 0,-3 8-8 16,0-8 0-16,0 1 0 0,4 6 0 0,-4-6 0 16,0 0 0-16,0 3 12 0,0-3-12 0,0-1 12 15,-4 1-4-15,4 0 0 0,0 0 0 0,0 6 0 16,0-6-8-16,0-3 0 0,0 2 0 0,0-2 8 15,0-3 0-15,0 2 0 0,0 1 0 0,0-4 0 16,0-2-8-16,0-1 0 0,0 1 9 0,0 2-9 16,0 1 0-16,0-4 0 0,0 1 0 0,0-1 8 15,0 4 3-15,0-1 1 0,0 4 0 0,0-4 0 0,0 4-12 0,0-7-17 16,0 10 4-16,0-3 1 16,0 3 12-16,0-4 0 0,0-2 0 0,-3 3 0 15,3 2 0-15,0 1 0 0,-4-3 0 0,4 0 0 0,-3-4 0 16,-1 4 0-16,4-7 0 0,-3 1 0 0,3-1 9 15,-4 0-1-15,4 1-8 0,-4-1 12 16,4-9-12-16,0 10 0 0,0-1 8 0,0-3-8 0,0-6 0 0,0 10-16 16,0-1 3-16,0 1 1 0,0-4 12 0,0-6 0 15,0 3 0-15,0 6 0 0,0-2 0 0,0-7-9 16,0 0 9-16,0 0 0 0,0 0 0 0,0 0 0 16,0 0 0-16,0 0 0 0,0 0 0 0,0 0 19 15,0 0-3-15,0 0-1 0,0 0-27 0,0 0-6 16,0 0-1-16,0 0 0 0,0 0 19 0,0 0-10 0,0 0 10 0,0 0-8 15,0 0 8-15,0 0-12 0,0 0 12 0,0 0-12 16,0 0 12-16,8 0-12 0,2 3 12 0,-3-3-12 16,-7 0 12-16,7 0-8 0,4 0 8 0,-4-3-8 15,3 3 8-15,1 0-12 0,0 0 12 0,-1-7-12 16,-3 7-1-16,4-9-1 0,3 9 0 0,0 0 0 16,0-9 5-16,0 9 1 0,0-4 0 15,4-2 0-15,3 6 8 0,0 0-10 0,1-3 10 16,-5 3-10-16,4 0 10 0,-3 0 9 0,0 0-1 0,-1 0-8 15,4 0 0-15,-3 3 0 0,-4-3 0 0,4 0 0 32,-4 0-20-32,0 0-10 0,4 6-2 0,-1-6-1 0,-6 0 33 0,3 4 0 0,4-4 0 0,-4 0 0 15,0 0 0-15,4-4 0 0,-4 8 0 0,3-4 0 16,1 0 0-16,3-4 0 0,-7-2 0 0,7 6 0 0,-3 0 0 16,0 0-13-16,-4 0 2 0,3 0 1 0,-3 0 10 0,-3 0 0 15,3 6 0-15,-3-6 0 0,3 0 0 0,-4 4 0 16,1 2 0-16,0-6 0 0,-1 0 0 15,1 3 0-15,-1-3 0 0,1 6 0 0,0-6 0 0,-4 0 0 16,3 0 0-16,1 3 0 0,-1-3 0 0,1 0 0 16,-11 0 0-16,11 0 0 0,-1 0 0 0,-3 0 0 15,4 0 0-15,-4 0 0 0,0 0 0 0,3 0 0 16,-10 0 0-16,7 0 0 0,-7 0 0 16,11 0 9-16,-11 0-1 0,0 0-8 0,0 0 0 0,7 7 0 15,-7-7 0-15,7 0 0 0,-7 0 8 0,0 0-8 16,0 0 0-16,0 0 0 0,11 3 16 0,-11-3-3 15,0 0-1-15,0 0 0 0,7 0 6 0,-7 0 1 16,0 0 0-16,0 0 0 0,0 0-19 0,0 0 0 16,7-3 0-16,-7 3 0 0,0 0 0 0,0 0 0 0,7 0 0 0,-7 0-9 15,3-7 9-15,-3 7 12 0,0 0-2 0,0 0-1 16,0-3-9-16,0 3 12 0,0 0-12 0,0 0 12 16,4-9-12-16,-4 3 0 0,0-4 0 0,0 1 0 15,0 9 0-15,0-3 0 0,-4-10 0 0,4 4 0 16,0-1 0-16,0 1 0 0,0-1-11 0,0-5 11 15,0 5 0-15,0-8 0 0,0-1 0 0,0 0 0 16,-3 0 0-16,3-6 0 0,0 0 0 0,0 6 8 16,0-9 1-16,0 3 1 0,-4-3 0 0,4-1 0 15,0-2-10-15,-3 3 0 0,-1-7 0 0,1-2 8 16,-1 2-8-16,4-2 8 0,-3-1-8 0,-4-6 8 16,3 3 0-16,4 0 0 0,-7 1 0 0,4 5 0 15,-1-2-8-15,4 2 0 0,-7 1 0 0,3 2 0 16,1 1 0-16,-1 3 12 0,1-7-12 0,-4 7 12 15,3-7 11-15,-3 7 2 0,4-6 1 0,-1 5 0 16,-3-5-26-16,7-1 0 0,-3 7 0 0,-1-6 0 0,4 2 12 0,-3-2-4 16,3-1 0-16,0 1 0 0,0-1-8 0,-4 4 0 15,4-10 0-15,0 4 0 0,-3-1 0 0,3-3 0 16,0 4 0-16,-4 2 0 0,0-9 0 0,1 16 0 16,-4-6 0-16,0-4 0 0,0 10 0 0,0-4 0 15,0 4 10-15,0 0-10 0,-4 0 13 0,0-4-4 16,1 4-1-16,-1-6 0 0,4 5-8 0,-3 1 10 15,-1-6-10-15,4 9 10 0,0-13-10 0,7 10 0 16,-4-7 0-16,4 1 0 0,-3 6 0 0,3-7 0 0,0 7 9 0,-4-7-9 16,1 7 0-16,-1 0 0 0,4-3 0 0,0-1-8 15,0-2 8-15,0 5-10 0,0-2 10 0,0 3-10 16,4 3 10-16,-8 6 0 16,4-9 0-16,0 9 0 0,0-6 0 0,0 0 0 0,0 6 0 15,0 0 0-15,-3-6 0 0,-4-13-8 16,7 23 8-16,-4-4 0 0,4 0 0 0,0 3 0 0,0-2-8 15,0-1 8-15,4 0 0 0,-4 0 0 0,3 0-8 16,-3-3 8-16,7 4 0 0,-7-4 0 0,4 0 0 16,-4-7-8-16,0 11 8 0,0 2-8 0,0-3 8 15,3-6 0-15,1 6 0 0,-4-3 0 0,0 0 0 16,0 4 0-16,3-1-10 0,-3 0 10 0,-3 3 0 16,-1-3-11-16,4 1 11 0,-3 2-10 0,3-3 10 0,0 7 0 0,-4-4 0 15,1 0-8-15,3-3 8 0,-4 4 0 0,4 2 8 16,0-3 0-16,0-2-8 15,4 2 0-15,-1-3-9 0,-3 0-1 0,0 1 0 0,4 2 10 0,-4-3 0 16,3 0 0-16,1 0 8 0,-1 4-8 0,4-4 0 16,-3 3 0-16,0-3-8 0,-1 10 8 0,1-10 0 15,-1 10 0-15,-3-7 0 0,4 4 0 0,-1-4-8 16,1 0 8-16,-4 4-8 0,0-4 8 0,0-3 0 16,0 3 0-16,0 4 0 0,0-4 0 15,0-3 0-15,0 10 8 0,0-7-8 0,3-2 0 0,-3 2 0 16,4-3 0-16,3 0-8 0,0 0 8 0,0 4 11 15,0-4-3-15,0 0 0 0,0 0-22 0,4 4-5 16,-4-4-1-16,-4 3 0 0,4-3 20 0,0 10-10 16,-3-7 10-16,-1 7-8 0,1-1 8 0,-1 1 0 0,1 0 0 0,0-1 8 15,-4 1-8-15,0 3-10 0,0 6 10 0,0-10-13 16,0 7 13-16,0-3 0 0,0-4 0 0,0 10 0 16,-4-3 0-16,4 3 0 0,0-6 0 0,0 6 0 15,0-10 0-15,0 10-9 0,0 0 9 0,0 0-8 16,0 0 8-16,0 0 0 0,0 0 0 0,0 0-8 15,0 0 8-15,0 0 8 0,0 0-8 0,0 0 11 16,0 0-11-16,0 0 0 0,-4 0 0 0,4 0 0 16,0 0 0-16,0 0 0 0,-3 0 0 0,3 0 0 15,0 0 0-15,0 0 0 0,-7-6 0 0,7 6 0 16,-7 0 0-16,3 0 0 0,4 0 0 0,-7 0 0 16,4 0 0-16,-1 0 0 0,-3-3 0 0,7 3 0 15,0 0 0-15,0 0 0 0,-7 0 0 0,0 0 0 16,3 0 0-16,-3 0 0 0,0 0 0 0,0 0 8 15,0 0-8-15,-3 3 8 0,3-3-8 0,-4 6 8 16,0-6-8-16,4 0 0 0,0-6 0 0,0 12 8 0,-3-6 9 0,-1 0 2 16,1 0 0-16,-1 7 0 0,-3-4-27 0,0-3-6 15,0 0-1-15,3 9 0 0,-3-9 15 0,0 7 0 16,0-4 0-16,0-3 0 0,3 6 0 0,-3-6 0 16,0 3 0-16,3-3 0 0,-3 6 16 0,4-6-3 15,-5 4-1-15,5-4 0 0,-4 6-12 0,3-6-16 16,-3 0 3-16,3 0 1 0,-3 6 20 0,4-6 4 15,-4 3 0-15,0-3 1 0,-1 0-13 0,1 0-13 0,-3-3 2 16,-1 3 1-16,0 0 10 0,1 0 0 16,-4 0 0-16,3-6 0 0,0 12 0 0,1-3 0 0,-5-6 0 0,1 3 0 15,4 0 0-15,-1 0 0 0,-3 0-9 16,3 0 9-16,1 0-13 0,-1 0 1 16,0 3 1-16,4-3 0 15,0 10-13-15,-4-4-4 0,8-6 0 0,-1 3 0 16,4 3-14-16,-3-3-3 0,3 7-1 0,0-10 0 15,-1 6-38-15,8-6-8 0,0 0-2 0,0 0 0 16,0 0-123-16,0 0-25 0</inkml:trace>
  <inkml:trace contextRef="#ctx0" brushRef="#br0" timeOffset="192043.73">27788 13077 345 0,'0'0'15'0,"0"0"4"0,0 0-19 0,0 0 0 0,0 0 0 0,0 0 0 16,0 0 332-16,0 0 62 0,0 0 13 0,0 0 2 16,0 0-313-16,4 16-64 0,-1-7-12 0,-3-5-2 15,4 5 20-15,-1-3 4 0,-3 4 1 0,0-1 0 16,0 0 20-16,4 1 4 0,-4-1 1 0,3 7 0 16,1-7-27-16,-4 7-5 0,0 3 0 0,0-7-1 15,0 14-19-15,0-8-4 0,0 7-1 0,0-6 0 16,-4 6-3-16,4 4-8 0,0-11 12 0,0 7-4 15,0-6 4-15,0 0 0 0,0 3 0 0,0-3 0 16,4-7-12-16,-4 4-9 0,0 3 9 0,0-10-13 16,4 1 13-16,-4-1 8 0,0 0 0 0,-4-2-8 15,4-7-100-15,0 0-28 0,0 0-4 0,0 0-852 16</inkml:trace>
  <inkml:trace contextRef="#ctx0" brushRef="#br0" timeOffset="192429.1">28004 13168 748 0,'0'0'33'0,"0"0"7"0,0 0-32 0,0 0-8 15,0 0 0-15,0 0 0 0,-8 10 312 0,8-10 60 16,0 0 12-16,0 0 2 0,-7 0-314 0,7 0-64 0,0 0-8 0,-7 6-9 15,4 3 9-15,-4-2 0 0,0-4-9 0,0 6 9 16,3-3 11-16,-3 4 6 16,0-1 2-16,0 1 0 0,0-1 22 0,0 7 5 0,-4-4 1 0,4-2 0 15,0 5-6-15,0-5-1 0,0 5 0 0,-4-5 0 16,1-7-32-16,6 13-8 0,-3-10 0 0,4-3 0 16,-4 7 12-16,3-4 0 0,4-3 0 0,-3 6 0 15,3-2-12-15,-4 2 0 0,4-6 0 0,4 10 0 16,-4-4 0-16,3-6-11 0,1 7 3 0,-1-1 0 15,1 0 8-15,-1 4 0 0,4-4 0 16,0 1-8-16,4-7 8 0,-4 6 12 0,4-2-2 0,-1-4-1 0,4-3-1 0,-3 6 0 16,-1-6 0-16,5 3 0 0,-5 3-8 0,4-6-9 15,-3 0 9-15,-1 0-13 32,1 0-103-32,0 0-20 0,-4 0-4 0</inkml:trace>
  <inkml:trace contextRef="#ctx0" brushRef="#br0" timeOffset="193661.91">26642 15718 403 0,'-7'19'17'0,"7"-10"5"0,-4 0-22 0,1 1 0 16,-1-1 0-16,1 7 0 0,3 0 84 0,0-4 12 16,0-3 2-16,0 1 1 0,-7 6-86 0,7-7-13 15,0 0-10-15,0-9 2 0,0 0 64 0,0 0 12 16,0 10 4-16,0-10 0 0,0 0 68 0,0 0 15 0,-4 6 2 0,4-6 1 15,0 0-74-15,0 0-14 0,-3 0-3 0,-5 3-1 16,8-3-42-16,0 0-8 0,0 0-1 0,0 0-1 16,-7 0-14-16,7 0 0 0,0 0 0 0,0 0 0 15,0 0 0-15,0 0 0 0,0 0 0 0,0 0 9 16,0 0 37-16,0 0 7 0,0 0 2 0,0 0 0 16,0 0 10-16,0 0 3 0,0 0 0 0,0 0 0 15,0 0 2-15,0 0 1 0,0 0 0 0,0 0 0 16,0 0-22-16,0 0-4 0,4-3-1 0,-4 3 0 15,0 0-29-15,3-9-7 0,1 2 0 0,0-2-8 16,-4 0 0-16,3 2 0 0,1 4 0 0,-4-6 0 0,3 2 0 0,-3-2 0 16,0 0 0-16,4-1 0 15,-1 1 9-15,1-7 8 0,-1 7 2 0,-3-1 0 16,4-2 10-16,3-4 3 0,-4 0 0 0,1 4 0 16,-1-4-4-16,1 1-1 0,-1-4 0 0,4 6 0 15,-3-3-5-15,0-2-1 0,3-1 0 0,0-3 0 0,-4 3-10 16,1 0-3-16,3-6 0 0,-4 3 0 0,4-3 9 0,0 0 2 15,-3-3 0-15,3 9 0 0,-3-6-27 0,3 6-6 16,0-6-1-16,0 6 0 0,0 0 24 0,-4 4 5 16,4 2 1-16,-3-2 0 0,3 5-15 0,-4 4 0 15,4 3 0-15,-7 3 0 16,0 0-24-16,8 3-7 0,-5 3-1 0,4 10-1 0,0-4 33 0,0 4 0 0,-3 3 0 16,3 6 0-16,-4-3 0 0,1 3 0 0,-1 0 0 15,1 3 0-15,-1-9 0 0,5 6 0 0,-8-6 0 0,3 0 0 16,4 3 0-16,-3-3 0 0,-1-7 0 0,1 4 0 15,-1-7 0-15,1 7 0 16,-1-7 0-16,1 1-10 0,-1-7 10 0,1 6 0 0,-1-3 0 16,-3-6 0-16,0 0 24 0,0 0 8 0,0 0 0 15,7 0 1-15,4 0-33 0,-11 0 0 0,0 0-12 0,7 0 3 16,-3-6 17-16,3 3 3 0,-4-3 1 0,1-4 0 16,-1 1-2-16,1 0 0 0,-1-10 0 0,1 9 0 15,-1-8-10-15,-3 2 0 0,4-9 0 0,-4 6 8 16,0-6-8-16,0 3 0 0,0-3 0 0,0 0 0 15,0 6-8-15,0 0 8 0,0 3-10 0,0-2 10 16,3 5-8-16,-3-3 8 0,0 7 0 0,0 0-9 16,4 2 9-16,-1-2-12 0,-3 6 12 0,0 3-12 0,0 0 12 0,0 0 9 15,0 0-1-15,0 0-8 0,8 0 0 0,-1 3 0 16,0-3-10-16,0 9 10 0,-4 1 0 0,4-4 0 16,-3 10 0-16,3-4 0 0,0 7 0 0,0-3 0 15,-4 9 0-15,1-6 0 0,0 6 0 0,3-3 0 16,-4 3 0-16,-3 3 0 0,4-3 0 0,-1-6 8 15,-3 0-8-15,0 0 8 16,4 2-8-16,-1-8 0 0,4 6-10 0,-3-10 10 0,-4 7-26 0,0-7 1 16,7-2 0-16,-4-4 0 15,-3-3-161-15,4 9-32 0,-4-9-6 0,0 0-2 0</inkml:trace>
  <inkml:trace contextRef="#ctx0" brushRef="#br0" timeOffset="197565.25">28258 15194 518 0,'0'0'23'0,"0"0"5"0,0 0-28 0,0 0 0 0,0 0 0 0,0 0 0 15,0 0 203-15,7-3 35 0,-7 3 7 0,0 0 2 16,3-10-207-16,-3 10-40 0,-3-6-12 0,3 6 0 16,0 0 21-16,0 0 4 0,-11 0 1 0,4 0 0 15,0 0 66-15,0 6 14 0,-4-6 2 0,4 0 1 0,-3 4-6 16,-1-4-2-16,0 0 0 0,4-4 0 0,-3 8-25 15,-1-8-4-15,1 4-2 0,-4-6 0 16,3 6-23-16,-3 0-5 0,-4-3-1 0,4-3 0 16,0 6-21-16,-4 0-8 0,1-3 0 0,-4 3 9 0,-1 0-9 15,1 3 0-15,-4-3 0 0,-3 6 0 16,-3-3 0-16,-1 3-9 0,-7-2 9 0,0 5 0 0,-3-3 0 0,3 4 0 16,4-7 0-16,-1 9 9 0,5-8 18 0,2 5 3 15,1-9 1-15,4 0 0 0,2 6 1 0,5-3 0 16,-1-3 0-16,0 0 0 0,4 0-21 0,0-3-11 15,0 6 12-15,4-3-12 0,-1 0 11 0,0-3-11 16,4 3 10-16,4 0-10 0,3 0 0 0,0 0 8 16,0 0-8-16,0 0 0 0,0 0 12 0,0 0-1 0,0 0 0 0,0 0 0 15,0 0-11-15,7 3 0 0,-4 4 0 0,8-4 0 16,-4 3-14-16,0-3 5 0,-7-3 1 0,11 6 0 16,-1 4 8-16,-3-10 0 0,0 6 0 0,4-3 0 15,-11-3 0-15,7 0 8 0,0 10-8 0,-7-10 0 16,7 6 9-16,-3-3-9 0,-4-3 12 15,7 9-12-15,-4-2 0 0,1 2 0 0,-1-3 0 16,4-2 0-16,-3 5 0 0,-1-3 0 16,1 4 0-16,-1-7 0 0,5 3 0 0,-8 3 0 0,3 1 8 0,-3-1-8 15,4 1 0-15,-1-1 10 0,-3 0-10 0,0-2 8 16,-3 2-8-16,3 7 10 0,-4-7-10 0,4 4 10 16,0-4-10-16,-3 7 0 0,3-7 9 0,0 7-9 15,-4-3 0-15,4-7 9 0,0 3-9 0,0 1 0 16,0-1 14-16,0 0-4 0,0 1-1 0,0-4 0 0,0 3-9 15,-4-2 0-15,4-7 9 0,0 3-9 16,0 6 0-16,0-2 0 0,0-7 0 0,0 0 8 0,0 3-8 0,0-3 8 16,0 0-8-16,0 0 8 0,0 9-8 0,0-9 11 15,0 0-11-15,0 0 12 0,0 0-12 0,0 0 8 16,0 0-8-16,0 0 8 0,0 0-8 0,0 0 0 16,0 0 0-16,4 6 0 0,-4-6 0 0,4 4 0 15,-4-4 0-15,0 0 0 0,3 6 0 0,4-6 0 16,-7 0 0-16,7 3 0 0,4-3 0 0,-1 0 0 15,1 0 0-15,-1 0 0 16,1-3 0-16,3 3 0 0,4 0 0 0,-4-6 8 0,-3 6-8 0,3-10 0 16,0 10 9-16,3 0-9 0,1-3 18 0,0-3-1 15,-4 6 0-15,3-3 0 0,1 3-17 0,0 0 0 16,-4-7 0-16,3 7 0 0,1 0-12 0,-4 0-7 16,0 0-1-16,4 0 0 0,-4 0 20 0,0 0 0 0,0 0 0 0,0-3 0 15,4 3 0-15,-7 0 0 0,3-6 0 0,0 6 0 16,-4 0 0-16,12 0 0 0,-15 0 0 15,3-3 0-15,-3 3 0 0,-7 0 0 0,7 0 0 16,-7 0 0-16,0 0 0 0,0 0 9 0,11-7-9 16,-4 7 17-16,-7 0-1 0,0 0-1 0,0 0 0 15,3 0-15-15,5 0-16 0,-1-6 3 0,-7 6 1 16,0 0 12-16,7 0 0 0,-4-3 0 0,-3 3 0 16,0 0 0-16,7 0 16 0,-7 0-3 0,7 0-1 15,-7 0-12-15,0 0-16 0,0 0 3 0,0 0 1 16,7-6 12-16,-7 6 13 0,0 0-2 0,0 0-1 15,0 0-10-15,0 0 0 0,0 0-10 0,0 0 10 16,0 0 9-16,4 0 8 0,3-3 2 0,-7 3 0 16,3-10-7-16,1 4-2 0,0 3 0 0,-4-3 0 15,3-4-2-15,-3 1-8 0,0 3 12 0,0-4-4 16,0 1 4-16,0-1 0 0,0-2 0 0,4-4 0 0,-4 0-12 0,0 4 10 16,3-10-10-16,-3 3 10 0,0 0-10 0,0 7 0 15,4-10 0-15,-4 9 0 0,-4-2 0 0,4-4 0 16,4 3 0-16,-4-3 0 0,-4 7 0 0,1-4 0 15,3 0 0-15,-4 7 0 0,4-10 0 0,-3 10 0 16,-1-7 0-16,4 7 0 0,-4-1 0 0,4 1 0 16,-3-1 0-16,-1 4 0 0,1 3 0 0,3 3-14 0,-4-6 3 0,4 6 1 31,-3-3-14-31,3 3-4 0,0 0 0 0,0 0 0 16,-7 3-132-16,3-3-28 0,4 0-4 0</inkml:trace>
  <inkml:trace contextRef="#ctx0" brushRef="#br0" timeOffset="198466.48">28843 15229 345 0,'0'0'31'0,"0"0"-31"0,0 0 0 0,0 0 0 16,0 0 367-16,0 0 67 0,0 0 14 0,0 0 2 16,0 0-338-16,0 0-67 0,0 0-13 0,0 0-4 15,0 0-4-15,0 0 0 0,0 0-1 0,0 0 0 16,0 0 11-16,11 0 2 0,-11 0 1 0,0 0 0 0,7 6 15 0,-7-6 4 16,7 3 0-16,0 6 0 0,-4-2-29 0,4 2-6 15,1 0-1-15,2 1 0 0,-6-1-6 0,6 1-2 16,-3 5 0-16,0-2 0 0,0 3-12 0,0 2 0 15,0 1 0-15,1-3 0 0,-1 3 28 0,0-1 4 16,0-2 0-16,3 0 0 0,-3-4-32 0,0 4 0 16,0-7 0-16,1 1 0 0,-1-1 16 0,0 1-4 15,0-1 0-15,0-9 0 0,-4 10 0 0,-3-10 0 0,7 0 0 16,-7 0 0-16,0 0 23 0,4 6 4 0,-4-6 1 16,0 0 0-16,0 0-27 0,0 0-5 0,0 0 0 0,0 0-8 15,7-6 26-15,-7 6-2 0,0 0 0 0,10-4 0 16,-6-5 7-16,0 0 1 15,3 2 0-15,-4-2 0 0,1-7-32 0,-1 7 0 16,1-1 0-16,3-2 0 0,-4-4 0 0,1 0 0 16,-1-2 0-16,4 5 0 0,-3-3 0 0,-1 1 0 0,1 2 0 0,0-2 0 15,-1-4 0-15,1 3-15 0,-4 7 2 0,3-4 0 32,1-3-18-32,-4 1-3 0,3 5-1 0,-3 1 0 0,4 0-80 15,-4-7-16-15,3 6-3 0,1 7-1 0,-1-6-61 0,1-7-12 0,3 7-2 0,-4-1-409 16,4 1-81-16</inkml:trace>
  <inkml:trace contextRef="#ctx0" brushRef="#br0" timeOffset="201151.59">29450 14658 633 0,'0'0'28'0,"0"0"6"0,0 0-34 0,0 0 0 16,0 0 0-16,0 0 0 0,0 0 131 0,0 0 19 15,7-3 4-15,0-4 1 0,0 7-118 0,-7 0-23 16,0 0-5-16,0 0-1 0,7 0 20 0,-7 0 3 16,0 0 1-16,0 0 0 0,0 10 25 0,0-10 6 15,-3 6 1-15,-1 3 0 0,1 1 9 0,-1-7 3 16,-3 10 0-16,3-10 0 0,-3 6-20 0,4 1-4 15,-4-1-1-15,3 0 0 0,-3-2-29 0,0 2-6 0,0 0 0 0,4 1-1 16,-4-1-15-16,3 1 0 0,-7-1 0 0,8 4 0 16,-1-1 0-16,-3-2 0 0,4 5 0 0,-4-2 0 15,3 2 0-15,4 4 0 16,-3-3 0-16,3 0 0 0,0-4 0 0,0 4 0 0,0-4 0 0,3-2 9 16,-3 5-9-16,7 1 8 0,-3-6-8 0,-1-1 8 15,1 0-8-15,3 1 0 16,-4-1 0-16,4 1 0 0,1-1 0 0,-1 0 0 0,-4-2 0 0,8-7-11 31,-1 9-15-31,-3-9-3 0,-3 6-1 0,3-3 0 16,0-3-42-16,0 0-8 0,-7 0-1 0,7 0-1 15,-7 0-118-15,7 0-24 0</inkml:trace>
  <inkml:trace contextRef="#ctx0" brushRef="#br0" timeOffset="201549.46">29591 14931 2145 0,'0'0'47'0,"0"0"9"0,0 0 3 0,0 0 2 0,0 0-49 0,0 0-12 0,0 0 0 0,0 0 0 16,0 0 0-16,0 0 11 0,0 0-11 0,0 0 10 16,0 0-10-16,0 0 0 0,0 0 0 0,0 0 8 15,7 9-8-15,-7-9 0 0,0 0 0 0,0 9 0 16,0 1 0-16,4-7 0 0,-4 6 0 0,0 1 0 15,0 2 0-15,0-2 0 0,0-1 0 0,-4 1 0 16,4-1-17-16,0 0 1 0,-3 1 0 0,-1-1 0 31,0-3-26-31,1 4-5 0,-1-7-1 0,4 6 0 0,0-9-111 0,-3 7-22 0,-1 2-5 0,4-9-1 16</inkml:trace>
  <inkml:trace contextRef="#ctx0" brushRef="#br0" timeOffset="202188.8">29570 14764 230 0,'0'0'20'0,"0"0"-20"16,0 0 0-16,0 0 0 16,-4 0 228-16,-3 7 42 0,7-7 8 0,0 0 2 0,0 0-146 15,0 0-29-15,0 0-5 0,0 0-2 0,0 0-28 0,0 0-6 16,0-7 0-16,0 7-1 0,0 0-19 0,0 0-3 15,0 0-1-15,0 0 0 0,0 0-8 0,0 0-3 16,0 0 0-16,0 0 0 0,0 0-19 0,0 0-10 16,0 0 10-16,0 0-10 0,0 0 0 0,0 0-10 15,0 0 0-15,0 0 0 16,-7 0-29-16,4 10-5 0,-4-10-2 0,7 0 0 16,0 0-38-16,0 0-8 0,0 0-2 0,0 0-649 0</inkml:trace>
  <inkml:trace contextRef="#ctx0" brushRef="#br0" timeOffset="202706.41">29616 14630 403 0,'0'0'36'0,"0"0"-36"15,0 0 0-15,0 0 0 0,0 0 178 0,0 0 29 16,0 0 5-16,0 0 2 0,0 0-161 0,0 0-32 15,0 0-6-15,0 0-2 0,0 0 22 0,0 0 4 16,0 0 1-16,0 0 0 0,0 0 52 0,0 0 12 16,0 0 1-16,0 0 1 0,0 0-7 0,10 9-2 15,-10-9 0-15,11 9 0 0,-4-2-58 0,4-4-12 0,-4 3-3 0,0 3 0 16,0-5-4-16,0 2-2 16,0 3 0-16,0 1 0 0,-7-10-18 0,7 9 0 15,-4 1 0-15,4-1 0 0,-3 7-8 0,0-7-6 16,-4 0-1-16,3 7 0 0,1-3 25 0,-1-4 5 15,-3 7 1-15,4-1 0 0,-4-2-16 0,0 3 0 0,3-7 8 0,-3 10-8 16,0-10 0-16,4 1 0 0,-4-1 0 0,0 7 0 16,-4-7 0-16,4-3 0 0,-3 4 0 0,3-1 0 15,0 1 0-15,-4-7 0 0,1 9 0 0,-1-9 0 16,1 7-16-16,-1-1-4 0,0 1 0 0,-3-4 0 16,4 3-28-16,-4-2-5 0,3 2-2 0,-3-6 0 15,4 7-180-15,-8-4-36 0</inkml:trace>
  <inkml:trace contextRef="#ctx0" brushRef="#br0" timeOffset="203322.96">30057 14561 1335 0,'0'0'59'0,"0"0"13"0,0 0-58 0,-4 6-14 16,4-6 0-16,-7 0 0 0,4 0 81 0,3 0 14 15,0 0 2-15,0 0 1 0,0 0-48 0,0 0-10 16,0 0-1-16,0 0-1 0,0 0-4 0,3 9-1 15,-3-9 0-15,4 10 0 0,-1-1-5 0,-3 7 0 16,4-4-1-16,-1-2 0 0,-3 5-14 0,4 1-2 16,-4-3-1-16,0 2 0 0,0 1-10 0,-4-3 0 0,4 5 9 0,-3-2-9 15,3 0 0-15,-4-4 9 0,4-2-9 0,-3-1 0 16,3 4 0-16,-4-10 0 16,4-3-15-16,0 0 5 15,0 0-105-15,0 0-21 0,0 0-4 0</inkml:trace>
  <inkml:trace contextRef="#ctx0" brushRef="#br0" timeOffset="203569.45">29866 14557 1094 0,'0'0'97'0,"0"0"-77"0,0 0-20 0,0 0 0 16,-3 0 173-16,3 0 31 0,0 0 7 0,0 0 1 15,0 0-165-15,10-6-33 0,1 3-6 0,-1-3-8 0,5 6 16 0,-5-3-4 16,1-4 0-16,-1 7 0 0,1 0 20 0,3 7 4 16,-3-7 1-16,-1 0 0 15,4 0-8-15,-3 0-1 0,3 3-1 0,0-3 0 0,0 0-18 0,0 0-9 16,0-3 10-16,0 3-10 16,4-7-96-16,0 7-24 0,-1-9-6 0</inkml:trace>
  <inkml:trace contextRef="#ctx0" brushRef="#br0" timeOffset="207337.79">4445 10149 1947 0,'0'0'43'0,"0"0"9"0,0 0 1 0,0 0 2 0,0 0-44 0,0 0-11 0,0 0 0 0,0 0 0 15,0 0 76-15,0 0 12 0,-7-7 4 0,7 7 0 16,-4 0-45-16,4 0-9 16,-10 0-2-16,6 10 0 0,-6-4-28 0,3-3-8 15,7 13 0-15,-4-7 0 0,1 7 0 0,3-4 0 16,0 4 0-16,-7 3-8 0,7 0 8 0,-4 6-13 16,4-6 5-16,-7 9 8 0,3-3 16 0,4 0 12 0,-10 0 1 15,6-3 1-15,4 3-6 0,-7-6 0 0,4 6-1 0,3-6 0 16,-11 0 13-16,8-4 2 0,3-2 1 0,0-7 0 15,-7 10-14-15,7-7-2 0,0-9-1 0,0 0 0 16,0 0-6-16,0 0-2 0,7 0 0 0,0 0 0 16,0-6-14-16,3 6 0 0,-6-9 0 0,6-1 0 15,-6 1 0-15,7-7 0 0,-4 3 0 0,-4-2 0 16,8-10 0-16,-8 6 0 0,4 0 11 0,-7-6-11 16,4-3 0-16,-1 9 0 0,8-6 0 0,-4 0 0 15,-3 6 0-15,3 0 0 0,7 0 0 0,-4 1 0 0,-3 2 10 0,11-3-10 16,-7 10 8-16,3-7-8 0,0 7 0 0,7-1-11 15,-10 7 1-15,6-3 0 16,4 6 10-16,-7 0 0 0,-3 0 0 0,3 9 0 0,-3 1 0 16,3-1 0-16,-7-3 0 0,0 4 0 0,4-7 0 15,-4 6 0-15,3 7 0 0,-10-7 0 16,4 1 0-16,-1-1 9 0,4 0-9 0,-3 4 0 0,3-4 16 0,-7 1-3 16,3-1-1-16,1-6 0 0,-1 7-12 0,-3-10 0 15,0 0 8-15,8 6-8 0,-8-6 0 0,0 0 8 16,0 0-8-16,0 0 0 0,0 0 10 0,0 0-10 15,0 0 10-15,0 0-10 0,0 0 12 0,7-6-4 0,-4-4-8 16,4 7 12-16,-7-12-3 0,4 5-1 16,-1-6 0-16,4 4 0 0,-3-4-8 0,3-3 8 0,3 1-8 0,5 2 8 15,-5-3-8-15,-3 0 0 0,4 4 0 0,-1 5 0 16,-3-2 0-16,8-1 0 0,-5 4 0 0,4-1 0 16,-3 7-10-16,-4-3 10 0,3 3 0 0,1-3-9 15,-4 6 9-15,7 0 0 0,-3 0-9 0,-4 6 9 16,0-3 0-16,3 6-9 0,-6 1 9 0,3 5 0 15,7-5-10-15,-3 6 10 0,-4-4-8 0,3-3 8 16,8 7 0-16,-11 3 0 0,11 0 12 16,-11-4-4-16,10 1-8 0,-10-3 0 0,4 2 0 0,-4 1 0 15,4-3 0-15,-4 2 0 0,0-5 0 0,-4-1 0 32,4 0-27-32,-3 10-6 0,-1-9-2 0,1-1 0 15,-4 1-34-15,0-4-7 0,0 3-2 0,-4 1 0 0,4-1-144 0,-3-3-29 0,3-6-5 0</inkml:trace>
  <inkml:trace contextRef="#ctx0" brushRef="#br0" timeOffset="207651.97">5387 10080 1108 0,'0'0'49'0,"0"0"11"0,-7 9-48 0,3-3-12 0,-3-3 0 0</inkml:trace>
  <inkml:trace contextRef="#ctx0" brushRef="#br0" timeOffset="207826.5">5345 10133 1422 0,'0'0'63'0,"0"9"13"16,0 1-61-16,0-1-15 0,0-3 0 0,0 4 0 0,0-1 139 0,0 7 25 15,0-4 4-15,0 4 2 0,0 0-93 16,0-4-18-16,-7 4-4 0,7-4-1 16,-4 10-30-16,4-3-5 0,0 0-2 0,0 0 0 0,-7 0-17 15,3 0 0-15,1 6 0 0,3-7 0 16,0-2 0-16,0 3 0 0,0-10-13 0,-4 7 5 16,4-7-37-16,0-5-7 0,0-4-2 0,0 0 0 15,0 0-114-15,0 0-22 0</inkml:trace>
  <inkml:trace contextRef="#ctx0" brushRef="#br0" timeOffset="208009.01">5387 9829 518 0,'0'0'46'0,"0"0"-37"0,0 0-9 0,0 0 0 16,0 0 518-16,0 0 102 15,0 0 20-15,0 0 4 16,0 0-576-16,0 0-114 0,0 0-23 0,0 0-5 16,0 0-158-16,11 0-32 0,-4-7-7 0</inkml:trace>
  <inkml:trace contextRef="#ctx0" brushRef="#br0" timeOffset="208468.81">5609 10239 2023 0,'0'0'89'0,"0"10"19"0,0-1-86 0,-7 1-22 15,7-1 0-15,-3-3 0 0,3 4 76 0,-7-4 10 16,3 3 2-16,4 1 1 0,0-7-40 0,4 6-8 16,-4-9-1-16,0 0-1 0,7 7-39 0,-7-4 0 15,0-3 0-15,10 6 0 0,-10-6 0 0,0 0 0 16,4 0 0-16,-4 0 0 0,7 3 0 0,-7-3 0 15,0 0 8-15,0 0-8 0,7-3 17 0,0-3-1 16,3-4 0-16,-10 7 0 0,8-6 32 0,-1-7 5 16,-4 7 2-16,4-7 0 0,0-3-35 0,0 0-8 15,4 1 0-15,-8-7-1 0,4 6-11 0,0 3 0 16,4-3 0-16,-4 0 8 0,0 10-8 0,4-7 0 16,-1 13-10-16,-3-3 10 0,8-3 0 0,-5 5 0 15,1-2 0-15,3 6 10 0,0-3-10 0,7 3-9 0,-10 0 9 0,3 3-13 16,3-3 13-16,1 0 0 0,-4 6 9 0,0-2-9 15,7 5 12-15,-6-3-4 0,-1-3-8 0,0 7 12 16,3-1-2-16,-6 7-1 0,3 0 0 0,0-4 0 16,-3 4-9-16,-1-7 0 0,1 10 0 0,-4-3 0 15,0-4 0-15,4 10 0 0,-4-9 0 0,-4 5 0 16,4-2-10-16,-7 3-4 0,7-10-1 0,-7 7 0 16,0 0-25-16,0-7-6 0,4 1-1 15,-4-1 0-15,0-9-122 0,7 3-25 0,-7 3-5 0,0-6-764 16</inkml:trace>
  <inkml:trace contextRef="#ctx0" brushRef="#br0" timeOffset="209590.31">4632 11215 853 0,'0'0'37'0,"0"0"9"0,0 0-37 0,0 0-9 16,0 0 0-16,0 0 0 0,0 0 144 0,0 0 28 16,0 0 4-16,0 0 2 0,0 0-42 0,0 0-9 15,0 0-2-15,0 0 0 0,0 0-42 0,7-3-9 16,4-4-2-16,-11 7 0 0,0 0-23 0,0 0-5 0,0 0 0 0,0 0-1 15,0 0-27-15,0 0-6 0,0 0-1 0,0 0 0 16,0 0 3-16,3 7 1 0,4 2 0 0,-7 0 0 16,0-2 11-16,0 2 1 0,-7 0 1 0,4 4 0 15,-4-4-3-15,3 7-1 0,-3 3 0 0,3-3 0 16,1 2-4-16,-8-2-1 0,4 3 0 0,4 0 0 16,-1 6-3-16,4-6-1 0,0-1 0 0,0 1 0 15,0 0-13-15,4-3 0 0,-1 3 0 0,4-1 0 16,4-2 0-16,-8 3 0 0,8-3 0 0,0-4 0 15,-1 4 9-15,-3 3-1 0,4-10 0 0,-1 7 0 16,-3-7-8-16,1 0 0 0,2 1 0 0,-3-1 0 16,7 1 0-16,-10-4 0 0,3-3-12 0,-7-3 12 15,7 6 0-15,4-6 0 0,-4 0 0 0,3-6 12 16,4 6-12-16,-3-3 8 0,-4-3-8 0,3-4 8 16,8 1 0-16,-4-1-8 0,-3-8 12 0,3 8-4 0,7-5-8 0,-7-4 10 15,-3 3-10-15,3-6 10 0,0-3-10 0,0 6 0 16,-3-6 9-16,-1 0-9 0,1-3 0 0,-8 3 9 15,8-3-9-15,-4-1 0 0,-7 1 10 0,4 3-10 16,-1-3 8-16,4-4-8 0,-7 10 0 0,11-3 8 16,-11 0-8-16,7 13 0 0,0-7 10 0,-4 3-10 15,4 1 12-15,-3 5-12 0,3 1 0 0,-3 6 0 16,6-4 0-16,-10 4 0 0,11-3 0 0,-11 6-9 0,0 0-1 0,0 0 0 16,3 0 10-16,-3 0 0 0,11 6 0 15,-11-6 0-15,0 0 0 0,0 10 8 0,3-1-8 0,4 4 0 16,-7 5 0-16,-7 7 0 0,7-6 0 15,0 6-8-15,0 4 8 0,0-4 11 0,0 3-3 16,0 3 0-16,0-3 0 0,-3 1 0 16,3-1 0-16,0-3 0 0,0 3 7 0,0-3 1 0,0 4 0 0,0-4 0 15,0 0-16-15,0-3-16 0,0-7 3 16,0 4 1-16,0 0 12 0,0-3 16 0,-7-7-3 0,7 10-1 31,-4-10-54-31,4-2-11 0,-3-4-3 0,3-3 0 0,0 9-136 0,0-9-27 0,0 0-5 0,0 0-771 16</inkml:trace>
  <inkml:trace contextRef="#ctx0" brushRef="#br0" timeOffset="210926.2">5542 11139 518 0,'0'0'23'0,"0"0"5"0,0 0-28 0,0 0 0 16,0 0 0-16,0 0 0 0,-3 0 299 0,-8 4 54 16,8-4 11-16,3 0 3 0,0 0-276 0,0 0-55 15,-8 6-12-15,8-6-1 0,0 0 21 0,0 0 5 16,0 0 1-16,0 0 0 0,0 0-2 0,0 0 0 0,0 0 0 0,0 0 0 15,0 0-12-15,0 0-4 0,0 0 0 0,0 0 0 16,0 0 6-16,8 3 1 0,-1 3 0 0,-7-6 0 16,7 3 11-16,-7-3 2 0,3 7 1 0,4 2 0 15,0 7-29-15,-3-4-5 0,-4-2-2 0,3 5 0 16,1 4-9-16,3 0-8 0,3 3 12 0,-2-3-12 16,-1 0 17-16,3 6-3 0,1-3-1 0,3 3 0 15,-4-6-13-15,-2 6 0 0,2 3 0 0,4-9-10 16,-3 6 10-16,-1 0 9 0,-3-13-1 15,8 10-8-15,-12-9 11 0,4 3-11 0,0-4 10 0,-3 4-10 16,3-7 28-16,0 1 0 0,-7-10 0 0,0 9 0 16,0-9-1-16,7 6-1 0,-7-6 0 0,0 0 0 15,0 0 8-15,10-6 2 0,-2 6 0 0,2-9 0 16,-6-1-15-16,3 1-2 0,7-1-1 0,-11-5 0 16,4 2-8-16,0-6-2 0,0-3 0 0,4 4 0 0,-7-11-8 0,6 11 8 15,1-11-8-15,-4 4 8 0,3-3-8 0,1-3 0 16,0 2 0-16,3 1 0 0,0 0 0 0,3-3 0 15,-6 2 0-15,3 4 0 0,0-3 0 0,0 3 0 16,4 3 0-16,-4-3 0 0,-3 0-14 0,-1 6 5 16,4 0 1-16,-3 0 0 15,-4 1-72-15,4 2-13 0,-4 0-3 0,-4 13-1 16,1-6-121-16,-1 2-24 0,-3 7-5 0,0 0-1 0</inkml:trace>
  <inkml:trace contextRef="#ctx0" brushRef="#br0" timeOffset="-212930.7">8657 8712 345 0,'0'0'31'0,"0"0"-31"0,0 0 0 0,0 0 0 15,0 0 143-15,-3 3 22 0,3-3 5 0,-4 7 1 16,4-7-98-16,0 0-19 0,0 0-4 0,0 0-1 15,0 0-28-15,0 0-5 0,0 0-2 0,0 0 0 16,0 0-14-16,0 0 0 0,4 9 0 0,-4-9 0 16,0 0 0-16,10 6 8 0,-3-2-8 15,0 5 0-15,0-9 35 0,0 6 1 0,4-3 0 0,-4 4 0 16,4-4-3-16,-1-3 0 0,1 0 0 0,3 6 0 16,4-6 16-16,-1 0 3 0,-3 0 1 0,0-6 0 15,1 6-8-15,2-3-1 0,4-4-1 0,1 7 0 16,-5-9-21-16,4 9-4 0,1-9-1 0,-1-1 0 15,-4 4-5-15,4-4-2 0,-3 7 0 0,-4-6 0 16,4 3-10-16,0-4 8 0,-4 1-8 0,0-7 8 16,0 7 0-16,0-1 0 0,-3-2 0 0,3-4 0 15,0 0 17-15,0-2 3 0,4-1 1 0,-4 3 0 16,3-6 11-16,1 3 1 0,3-3 1 0,0 0 0 0,-7-3-15 0,4 0-3 16,7-3-1-16,-8 0 0 0,4-7-15 0,1 10-8 15,-1-3 10-15,-4 0-10 0,5 3 0 0,-12-3 8 16,1 2-8-16,3 1 0 0,-4-3 0 0,-2 3 0 15,-1-3 8-15,-4 3-8 0,4 3 8 0,-3-3 0 16,-1 0-8-16,-3 6 12 0,4-6-12 16,-4 3 0-16,0-3 0 0,0 6 0 0,0 0 8 15,0-6-8-15,3 9 0 0,-3-3 0 0,4 1 12 16,-4 2-3-16,0-3-1 0,0 7 0 0,0-4 0 0,0 0-8 16,3 4 12-16,-3 2-4 0,0-5-8 0,0 5 0 15,0 1 9-15,-3-1-9 0,3 4 0 0,3-3 8 16,-3-1-8-16,0 1 0 0,0 3 0 0,-3 2 0 15,3-5 0-15,0 3 8 0,0-4-8 0,0 7 0 16,0-3 0-16,0-3 0 0,0 2 0 0,-4 4 0 0,1-3 0 0,3 6-8 16,-4 0 8-16,4 0 0 0,-3-3-9 0,-4-4 9 15,7 7-12-15,-4 0 1 0,1 0 1 0,-4 0 0 16,-1 0 10-16,8 0-12 0,0 0 12 0,0 0-12 16,-3 0 12-16,3 0 0 0,0 0 0 0,0 0 0 15,-7-3 0-15,7 3 0 0,0 0 0 0,0 0 8 16,0 0-8-16,0-6 0 0,0-3 0 0,3 6 0 15,-3 3 0-15,4-7 0 0,-1-2 0 0,-3 9 0 16,0 0 0-16,0 0 0 0,-3-10 0 0,3 10 0 16,0-6 0-16,0 6 0 0,0 0 0 0,-7-3 0 15,3-3 0-15,4 6 0 0,0 0 0 0,-3-3 0 16,3 3 0-16,0 0 0 0,0 0 0 0,0 0 0 0,0 0 0 0,0 0 0 16,-7 0 0-16,7 0 0 15,0 0 0-15,0 0 0 0,0 0 0 0,0 0 8 16,0 0-8-16,0 0 0 0,-4 0-11 0,4 0 11 15,-7 3 0-15,7-3 0 0,-3 9-8 0,-1-9 8 0,1 10 0 0,-4-4 0 16,3 3 0-16,1 1 0 0,-5-1 0 0,1 0-9 16,0 1 9-16,0 6-8 0,0-1 8 0,-3-2-8 15,-4 2 8-15,3-2-8 0,4 3 0 0,-4 3 0 16,1-10 0-16,3 0 0 0,-7 4 8 0,3-4 0 16,0-6 0-16,4 7 0 0,0-4 0 0,0-3 0 0,4-3 10 0,-4 7-10 15,3-7 8-15,4 0-8 0,0 0 0 0,0 0 9 16,0 0-9-16,0 0 8 0,0 0-8 0,0 0 8 15,0 0-8-15,4-7 0 0,3-2 0 0,-4-1 0 16,4 7 0-16,4-6 0 16,-4-7 0-16,7 10 0 0,4-3 0 0,-8-1 0 0,1-2 9 0,3-4-9 15,0 6 0-15,0 1 0 0,0 0 0 0,-3-7-8 16,3 7 8-16,-7-7 0 0,4 6 10 16,-4 1-10-16,3 0 0 0,-6-1 0 15,3 1 0-15,0 3 0 0,-4-4 16 0,1 7 1 0,-1-3 0 0,5-4 0 16,-1 10-7-16,-7 0-2 0,0 0 0 0,0 0 0 15,3-3-8-15,-3 3 0 0,7 3-10 0,4-3 10 16,-1 7-12-16,-3 2 12 0,0-6-13 0,8 7 5 16,-12-1 8-16,4 4 0 0,0-1 0 0,0-3 0 15,0 1 0-15,4-1 0 0,-4 4 8 0,0-4-8 0,-3 1 0 16,3-1 0-16,-4 0 0 0,4 1 0 16,0-1-103-16,0 1-18 0,-3-1-4 0</inkml:trace>
  <inkml:trace contextRef="#ctx0" brushRef="#br0" timeOffset="-211617.44">8516 9866 691 0,'0'0'61'0,"0"0"-49"0,0 0-12 0,4-3 0 15,-1-3 145-15,-3 3 27 0,4-4 4 0,-4-2 2 16,0 0-135-16,0 2-27 0,0 4-6 0,0-3-1 15,0-3 1-15,0 5 0 0,-4-2 0 0,1 6 0 16,3 0 46-16,0 0 8 0,-4-3 3 0,4 3 0 16,0 0 37-16,0 0 8 0,0 0 2 0,0 0 0 15,0 0-29-15,0 0-5 0,0 0-2 0,0 0 0 16,0 0-24-16,0 0-5 0,0 0-1 0,7 3 0 16,-7-3-4-16,0 0 0 0,7 6-1 0,-7-6 0 15,7 4-11-15,-7-4-1 0,0 0-1 0,4 9 0 16,6-3-8-16,-10 7-2 0,0 2 0 0,0 4 0 15,0-3-6-15,0 9-2 0,0-3 0 0,0 3 0 0,0 3 5 0,0 7 1 16,4-7 0-16,-1 7 0 0,-3-7-18 0,4 6 0 16,-1 1-13-16,1-1 5 0,0 1 8 0,-1-4 9 15,1 4-1-15,-1-1-8 0,-3 1 9 0,4-7-9 16,-4 9 0-16,0-2 9 0,0-7-9 0,-4 7 0 16,4-7 0-16,0-3 0 0,-3 3 0 0,3-3 8 15,-7-6-8-15,7 0 0 0,-4 3 0 0,0-10 8 16,4-2-8-16,-3-1 0 0,3-9-12 0,0 0-7 15,0 0-1-15,0 0-1 16,0 0-145-16,0 0-29 0,-4-3-5 0</inkml:trace>
  <inkml:trace contextRef="#ctx0" brushRef="#br0" timeOffset="-210900.39">8400 9678 633 0,'0'0'28'15,"-7"-9"6"-15,3-1-34 0,-3 4 0 0,3-3 0 0,4 6 0 16,0-7 368-16,4 1 66 0,-4-1 14 0,7-2 2 16,0 2-335-16,4 1-67 0,-4-4-14 0,3 4-2 15,1 3 4-15,0-4 0 0,3-5 1 0,0 5 0 0,3 1-7 0,-6-1-2 16,0 1 0-16,3 3 0 0,0 3 4 0,0-4 0 15,0 4 0-15,0-3 0 0,0 6-23 0,4 0-9 16,-1 0 8-16,1 6-8 16,3-3 0-16,0-3 0 0,4 7 0 0,0-4 0 0,0 3 0 15,-1 3 8-15,4-2-8 0,4-4 12 16,-7 6-12-16,0 1 0 0,-1-1 0 0,-3 7 8 0,4-1-8 16,-7-2 0-16,-1 3 0 0,-2 2 0 0,-1-2 0 0,-7-3 0 15,3 9 0-15,-6-4 8 0,-1 1 0 0,-3 0-8 16,0 0 12-16,-3 6-4 0,-1-6-8 0,-3 6 10 15,0-6-10-15,0 9 10 0,-3-3-10 0,-5-6 8 16,1 6-8-16,4-3 8 0,-1 3-8 0,-6-6 0 0,2-4 0 0,-2 4-11 16,6 0 11-16,-6-3 11 0,2 3-3 0,-2-4 0 15,-1-2-8-15,-3 2 0 0,3-5 0 16,4 6 8-16,-10-7-8 0,2 0 0 0,8 1 9 0,-7-4-9 16,3-3 8-16,4-3-8 0,0 0 10 0,0 0-10 15,4 0 8-15,-1 0-8 0,0-9 0 0,4 9 9 16,-3-7-9-16,3 4 0 0,0-3 9 0,0 3-9 15,7 3 17-15,0 0-1 0,-7 0 0 0,7 0 0 16,-4-6-28-16,4 6-7 0,0 0-1 16,0 0 0-16,0 0 12 0,0 0 8 0,0 9-12 15,7 0 12-15,-3-2-10 0,3 2 10 0,3 1-8 0,4-1 8 16,-3-3 0-16,7 4 9 0,-1-1 0 0,4 0 0 16,1 1 10-16,-1-1 1 0,0 7 1 0,4-7 0 15,-1 1-21-15,-3 9-18 0,1-4 3 0,-5 4 1 16,4 0 14-16,-7-3 0 0,4 2 0 0,0 7-9 15,-4-3 20-15,0 4 4 0,0 2 1 0,0-3 0 0,-3 0-16 0,3 3 0 16,-4-3 0-16,1-3 0 0,3 3 9 0,-3 0-1 16,-1-6 0-16,1 0 0 0,3-3-8 0,-7-4 0 15,4 4-10-15,-1-7 10 0,-3 7 0 0,0-7 0 16,4-6 0-16,-4 4 10 0,-3-4-10 0,-4-3 0 16,7 0 9-16,-7 0-9 0,0 0 0 0,7 0 0 15,-7 0-10-15,0 0 10 16,0-3-160-16,0-4-26 0</inkml:trace>
  <inkml:trace contextRef="#ctx0" brushRef="#br0" timeOffset="-209767.58">9589 10152 403 0,'0'0'36'0,"0"0"-36"0,0 0 0 0,-8 0 0 16,8 0 236-16,-10-3 40 0,6-4 8 0,4 7 1 15,0 0-134-15,-7 0-27 0,7 0-6 0,-3-3-1 16,3 3-23-16,0 0-5 0,0 0-1 0,0 0 0 16,0 0-27-16,0 0-5 0,7 0-2 0,7 3 0 15,-3-3-4-15,3 0-1 0,3 7 0 0,1-7 0 16,0 0-6-16,6 3-2 0,-3-6 0 0,8 3 0 15,2 0-20-15,-2 0-4 0,2-7-1 0,1 7 0 0,0-3-16 16,3-3 10-16,-3 6-10 0,-4 0 8 16,4-3 4-16,-4-4 0 0,0 7 0 0,1-9 0 15,2 9-4-15,1-6 0 0,0 3 0 0,-4-4 0 16,4 4-8-16,-1-3 10 0,8-3-10 0,-10-1 10 0,-8 10-10 0,3-9 0 16,8 2 9-16,-7 7-9 15,-11-3-20-15,0 3-8 0,4 0-1 0,-4 0-1 16,-4 0-131-16,-6 0-27 0,-4 0-4 0,0 0-838 0</inkml:trace>
  <inkml:trace contextRef="#ctx0" brushRef="#br0" timeOffset="-208550.33">11204 9597 345 0,'-7'3'15'0,"0"-3"4"0,4 0-19 0,-4 6 0 16,7-6 0-16,0 0 0 0,-8-9 227 0,8 9 41 0,0 0 9 0,4-7 2 15,-4 7-223-15,0-3-45 0,4-6-11 0,-1 3 0 16,4-4 0-16,-7 10-9 0,-3-9 9 0,3 9-13 16,10-3 13-16,-10 3 0 0,0 0 0 0,0 0 0 15,0 0 74-15,0 0 8 0,0 0 2 0,-10-7 0 16,-1 7-4-16,4 0 0 0,7 0 0 0,-4 10 0 16,-6-10 8-16,3 6 2 0,7-6 0 0,0 0 0 15,-4 3-6-15,4-3-2 0,0 0 0 0,0 0 0 16,0 0-30-16,0 0-7 0,0 0-1 0,0 0 0 15,7 6-25-15,-3 4-6 0,-4-7-1 0,0-3 0 16,0 0-12-16,0 9 9 0,0 7-9 0,-4-7 8 16,-3 7-8-16,4-3 10 0,-1 2-10 0,1 4 10 15,-4 0 2-15,0 6 1 0,7-6 0 0,0 0 0 16,-4 6 17-16,1 3 3 0,3-3 1 0,3 3 0 16,1 7-34-16,-4-7 0 0,0 7 0 0,0-7 0 0,10 6 9 15,-3-6-9-15,-7 7 0 0,4-7 9 0,6 4 0 0,-6-11 0 16,3 5 0-16,-4 2 0 0,-3-3-1 0,7-6-8 15,1-1 12-15,-1 4-4 0,-7-3-8 0,3 0 8 16,4 0-8-16,0 0 8 0,0-4-8 0,0 4 0 16,0 0 9-16,0 0-9 0,4-3 0 0,0 2 0 15,-4-2 0-15,3-7 8 0,4 7 0 0,-3-3 0 16,0-4 0-16,-1-3 0 0,4-3-8 0,0 7 0 0,4-10 8 16,-7 6-8-16,-1-3 25 0,4 4 1 0,7-7 0 0,-6 0 0 15,-5 0-26-15,4 0 0 0,4 0-12 16,-4 0 12-16,0 0 0 0,4 0 0 0,-4-7 0 15,0 7 0-15,7 0 0 0,-3-3 0 0,-8 3 9 16,4 0-9-16,4 0 11 0,-7-6-3 16,-4-4 0-16,3 7 0 0,1-3 3 0,-1-3 0 15,1-1 0-15,3 1 0 0,-3-1-1 0,-1 4 0 0,4-6 0 0,-3-4 0 16,3 7-2-16,-3-1 0 16,3-6 0-16,-4 7 0 0,1-4-8 0,0-2 0 0,-1 5 0 0,1-5-11 15,-1 5 19-15,1-9 3 0,0 4 1 0,-1 2 0 16,-3-2-12-16,4-4 0 0,-4 3 0 0,-4-3 0 15,4 0 0-15,0 1 0 0,0-7 0 0,1 6 12 16,-5-6-4-16,4 6-8 0,-3-6 12 0,3 3-4 16,0-3-8-16,-4 0 0 0,1 3 0 0,-1 0 8 0,1 0-8 15,-4-3 0-15,3 6 0 0,-3-6 0 0,-3 6 0 0,3 3 0 16,-4-3 0-16,1 4 0 0,-4 2 0 0,3 4 0 16,-3-7 0-16,0 4 0 0,0-4 0 0,0 0 0 15,3 7 0-15,-3-4 0 0,0 1 0 0,0 2 0 16,4-2 0-16,-4 2 0 0,3 4 0 0,1-3 0 15,-4-7 0-15,3 7 0 0,1 9 0 16,-1-3 0-16,4-7 0 0,-3 4 0 16,3 6-22-16,-4 0 3 0,4-10 1 0,-4 10 0 15,4 0-14-15,0 0-2 0,0 0-1 0,0 0 0 16,-7-3-11-16,7 3-2 0,0 0-1 0,-7 3 0 16,7-3-84-16,-3 0-17 0,3 0-3 0,0 0-1027 0</inkml:trace>
  <inkml:trace contextRef="#ctx0" brushRef="#br0" timeOffset="-206992.39">12386 9641 403 0,'0'0'17'0,"0"0"5"0,0 0-22 0,-7 0 0 16,-4 0 0-16,11 0 0 0,-3 3 365 0,3-3 69 15,0 0 14-15,0 0 2 0,0 0-278 0,0 0-55 16,-7-3-11-16,7 3-2 0,0 0-29 0,0 0-6 16,0 0-1-16,0 0 0 0,0 0-24 0,0 0-4 15,0 0-2-15,0 0 0 0,0 0-13 0,0 0-2 0,0 0-1 0,0 0 0 16,0 0-7-16,0 0-2 15,-7 0 0-15,0 3 0 0,7 3 2 0,-4 3 0 16,4-9 0-16,0 0 0 0,0 7-5 0,0 2-1 16,4 4 0-16,-1-4 0 0,1 7-1 0,3-7-8 15,-4 10 12-15,4 0-4 0,0-4-8 0,1 10 8 16,-1-3-8-16,3 13 8 0,1-7-8 0,-4 13 0 0,7-3 0 0,-4-4 0 16,-2 10 0-16,2 0 0 0,-3-7 0 0,0-2 0 15,4 3 0-15,-4-10 0 0,0 6 8 0,0-6-8 16,-3-2 8-16,3 2-8 0,-4-3 12 0,4 0-4 15,-3-6 19-15,3 0 3 0,0-4 1 0,-4-2 0 16,1-4-31-16,-1 7 8 0,4-7-8 0,-3 1 0 16,3-1 0-16,-3 7 9 0,-1-7-9 0,4 1 8 15,0-4-8-15,0-3 0 0,-7-3 0 0,0 0 8 16,4 9-8-16,-4-9 0 0,0 0 0 0,0 0 0 0,7 0 11 0,0 0-3 16,3 0-8-16,-2 0 12 0,-1 0 12 0,3 0 1 15,-3-9 1-15,7 6 0 0,-3-13-6 16,3 7 0-16,-3-7-1 0,3-3 0 0,0 1-2 15,3-8 0-15,1 8 0 0,0-11 0 16,3 4-7-16,-3-9-2 0,-1 6 0 0,4-10 0 16,-3 3-8-16,0-2 0 0,-1-4-10 0,1-6 10 15,0 13 0-15,-1-4 0 0,-3-3 0 0,-3 4 10 0,-4 2-10 0,4-3 0 16,3 10 0-16,-7-3 0 0,-4 9-8 0,4-3 8 16,-3-3 0-16,3 9 0 0,-4-6-10 0,1 9 10 15,-1-3-13-15,1 10 5 0,3-10-14 0,-3 13-2 16,-1-7-1-16,1 4 0 15,-1-1-23-15,1-2-5 0,-4 2-1 0,3 7 0 16,-3-3-78-16,0 6-16 0,0 0-4 0,0 0-692 0,0 0-138 0</inkml:trace>
  <inkml:trace contextRef="#ctx0" brushRef="#br0" timeOffset="-206450.33">13557 9180 230 0,'0'0'20'0,"0"0"-20"15,0 0 0-15,0 0 0 0,0 0 84 0,7-4 13 16,-7 4 3-16,0 0 0 0,0 0 32 0,0 0 6 15,0 0 2-15,0 0 0 0,0 0 27 0,0 0 5 16,0 0 2-16,0 0 0 0,0 0-30 0,7 4-5 16,0-4-2-16,0 6 0 0,1-3-37 0,-1 3-7 15,0 4-1-15,0 5-1 0,3-5-34 0,-3 2-6 16,0 4-2-16,-3 3 0 0,3 0-39 0,0-4-10 0,0 10 0 0,-3-6 0 16,-4 0 0-16,3 6 0 0,1-6 0 0,-1 6 0 15,-6-6 0-15,3 0 0 0,0-1 0 0,-4 7 0 16,1-6 0-16,-1-3 0 0,1-3 0 0,-1 2 0 15,1 4 0-15,3-3 0 0,-4-7 0 0,0 4 0 16,1-7-16-16,3 3 5 0,-4-9 1 0,-3 10 0 31,7-10-100-31,-7 0-20 0,7 0-4 0,-7 0-1 0,0 0-101 0,0 0-20 0,-7-10-4 16,0 1 0-16</inkml:trace>
  <inkml:trace contextRef="#ctx0" brushRef="#br0" timeOffset="-206149.08">13335 9286 864 0,'0'0'38'0,"0"0"8"0,0 0-37 0,0 0-9 16,0 0 0-16,0 0 0 0,7 0 241 0,-7 0 47 15,0 0 8-15,7 0 3 0,-7 0-171 0,4-3-35 16,6 3-6-16,-3-6-2 0,0 6-5 0,0 0 0 0,4-3-1 0,0-4 0 15,-1 7-12-15,1-3-3 0,3 3 0 0,0-6 0 16,0 6-20-16,0-9-4 0,0 9 0 0,4-7-1 16,0 4-23-16,-1-3-5 0,1 6-1 0,-1-3 0 15,5 3-1-15,-5-7 0 0,-3 7 0 0,1-3 0 16,6-3-9-16,-4 6-14 0,4-3 3 0,1-3 1 31,-1 6-16-31,0-10-3 0,-3 10-1 0,3-6 0 16,-4-3-51-16,1 5-11 0,0-2-1 0,-4 3-1069 0</inkml:trace>
  <inkml:trace contextRef="#ctx0" brushRef="#br0" timeOffset="-187024.82">19308 17210 1594 0,'0'0'71'0,"0"0"14"0,0 0-68 0,0 0-17 0,0 0 0 0,0 0 0 15,7 0 12-15,-4 0 0 0,-3 0-1 0,0 0 0 16,7 0-3-16,-7 0 0 0,0 0 0 0,0 0 0 16,0 0 27-16,0 0 5 0,0 0 0 0,0 0 1 15,0 0 22-15,0 0 4 16,7 7 1-16,-7-7 0 0,0 0-4 0,0 0 0 0,4 3 0 0,-4-3 0 16,0 0-6-16,0 0-2 0,0 0 0 0,0 0 0 15,0 0 7-15,0 0 1 0,0 0 0 0,7 0 0 16,-7 0-32-16,0 0-7 0,0 0-1 0,0 0 0 15,0 0-12-15,0 0-4 0,0 0 0 0,0 0 0 16,0 0 4-16,0 0 1 0,0 0 0 0,3 9 0 16,-3-9 5-16,0 0 1 0,4 6 0 0,-1 4 0 0,-3-1-28 0,4-2-6 15,-4 2-1-15,0 0 0 0,3 1 16 0,1-1 0 16,0 10 0-16,-1-3 0 0,1 2 0 0,-1 1 0 16,1 9-11-16,-1-2 11 0,1 8-16 0,-1 1 3 15,1 2 1-15,-1-2 0 0,1 2 12 0,-1-2 0 16,-3 2 0-16,7-2 0 0,-7 3 23 0,4-4 7 15,-4-6 2-15,7 7 0 0,-7-7-20 0,3 3-3 16,-3-2-1-16,4-1 0 0,-4-3 5 0,4-6 1 16,-1 6 0-16,-3-6 0 15,4-1-14-15,-4-2 0 0,3-6 8 0,-3-1-8 0,0 0-16 0,0 1-7 16,0-4-1-16,0-6 0 16,0 0-35-16,0 0-7 0,0 3-2 0,0-3 0 15,0 0-86-15,0 0-18 0,0 0-3 0,0 0-1 16,0 0-22-16,0 0-5 0,0 0-1 0,-3-9-512 0</inkml:trace>
  <inkml:trace contextRef="#ctx0" brushRef="#br0" timeOffset="-186318.02">19188 17210 2516 0,'0'0'112'0,"-11"-3"22"16,0 3-107-16,1-6-27 0,3 3 0 0,3-3 0 16,1-4 17-16,3 4-1 0,0-4-1 0,10 1 0 15,-3-4-32-15,4-2-7 0,3-1 0 0,0-3-1 16,0 7 13-16,0-10 2 0,4 9 1 0,-4-6 0 16,4-2 9-16,-4 2 8 0,0 9-8 0,0-9 11 15,0 4 16-15,-3 5 3 0,6-2 1 0,-2 6 0 0,-1-4 5 0,0 7 0 16,0-3 1-16,0 6 0 0,4-10-9 0,-1 10-3 15,4 0 0-15,1 3 0 0,-1-3-10 0,0 7-3 16,0-1 0-16,4 3 0 0,0-5-12 0,-1 11 0 16,1-5 0-16,0-1 0 0,-4 0 0 0,3 10 0 15,-2-3 0-15,-5-3-10 0,1 2 10 0,-4 1-8 16,0 3 8-16,-3-4-8 0,3 4 8 0,-7-6-8 16,3 6 8-16,-6 6-8 0,0-7 8 0,3-2 0 0,-11 9 0 0,4-3 0 15,-3 3 0-15,-1 0 9 0,-3 0-9 0,0-3 10 16,-4 3-10-16,1 4 0 0,-1-4 9 0,-3 0-9 15,0-3 0-15,-4-3 0 0,1 6 0 0,-5-6 0 16,1-4 0-16,-3 4 0 0,6-3 0 16,-3-4 0-16,3 4 0 0,-3-7 0 0,0 7 0 15,0-7 0-15,-1 1 0 0,1-1 0 16,0 1 0-16,4-4 8 0,2-3-8 0,-2 3 0 0,3-6 0 0,3 0 0 16,0 0 0-16,1 0 0 0,3 0 0 0,7 0 0 15,-7 0 0-15,7 0 0 0,0 0 0 0,0 0 0 16,-7-6-12-16,7 6 4 0,0 0 0 0,0 0 0 15,0 0 8-15,0 0-12 0,0 0 12 0,7 6-12 16,0-3 12-16,3 7 0 0,1-10 0 0,0 9 0 16,6-2 0-16,1 2 0 0,-4 0 0 0,7 1 0 15,0-1 9-15,0 1-9 0,-3-1 12 0,0 7-12 0,3-1 17 0,4-2-3 16,-4 3-1-16,0 2 0 0,0-2-13 0,0-3 11 16,0 2-11-16,-3 1 10 0,-4-4 8 0,4 7 2 15,-4-9 0-15,-3 5 0 0,3 4-20 0,-4-3 0 16,1 0 0-16,-1-4 0 0,1 7 0 0,0-3 0 15,-8-1 0-15,8-2 0 0,-4-4 0 0,0 1 0 16,0-1 0-16,-4 4 0 0,4-10 0 0,0 6 0 16,-3-3 0-16,-4-6 0 15,0 0-41-15,7 0-12 0,-3 0-3 0,3 0 0 16,-4-6-84-16,4 6-18 0,0-9-3 0,-3 6-555 16,-1-4-112-16</inkml:trace>
  <inkml:trace contextRef="#ctx0" brushRef="#br0" timeOffset="-185732.09">20479 17345 1378 0,'0'0'61'0,"7"0"13"15,0-9-59-15,0 6-15 0,4-7 0 0,-4 4 0 16,0-3 17-16,0-1 1 0,0 4 0 0,-4 3 0 16,4-4 14-16,-7 7 2 0,0 0 1 0,0 0 0 15,0 0 57-15,0 0 11 0,0 0 2 0,0 0 1 16,0 0-2-16,0 0-1 0,0 0 0 0,0 0 0 16,0 0-25-16,0 0-5 0,-7 0-1 0,7 0 0 15,-7 7-27-15,-3-4-5 0,-1 3-2 0,4-6 0 0,-4 10-30 0,1-4-8 16,3-3 0-16,-4-3 0 0,4 6 8 0,-3 4 0 15,-1-7 0-15,0 6 0 0,1-3-8 0,-1 4 0 16,1 6 0-16,-1-4 0 0,-3-3 0 0,3 7-12 16,-3 3 4-16,4 0 0 0,-4-4 8 0,3 1 0 15,0-3 0-15,1 6 0 0,3 2 0 0,0-8 0 16,0 6 0-16,3-3 0 0,4 2 0 0,-3 1 0 16,-1-3 0-16,4-1 0 0,0-2 0 0,4 3 8 0,-1-4-8 15,1 4 11-15,-4 0-11 0,3-4 0 0,1 4 0 0,3 3 0 16,-4-10 9-16,1 7-9 15,-1-4 10-15,1 4-10 0,3 0 10 0,0-4-10 0,0-2 10 16,0 5-10-16,4-5 18 0,-4-1-2 0,3-3-1 16,1 4 0-16,-1-7-15 0,1 6 0 15,0-2 0-15,-1 2 0 0,1-3 0 0,3-3 9 16,-4 4-9-16,5-4 8 0,-5-3-8 0,4 0 0 0,-3 0 0 0,-1 0-11 16,1 0 11-16,0 0-8 15,3 0 8-15,0-3-8 0,0-4-7 0,-3 7-1 0,-1-9 0 0,4 3 0 31,-3 3-39-31,3-4-8 0,-3-2-1 0,-1 6-1 0,4-4-101 0,-7 4-20 0,-3-3-4 16,3-3-1-16,3 6 9 0,-3-4 2 0,-3-2 0 0,0 3-458 16</inkml:trace>
  <inkml:trace contextRef="#ctx0" brushRef="#br0" timeOffset="-185415.94">20211 17728 2332 0,'0'0'52'0,"0"0"10"0,0 0 2 0,0 0 1 0,-4 0-52 0,4 0-13 16,0 0 0-16,0 0 0 0,11 0 0 0,3-3 0 15,0-4 0-15,4 4 0 0,-1-3 0 0,4 0 0 0,-3 3 0 0,3-4 0 16,4 7 37-16,-4-9 5 0,0 9 1 0,0-3 0 16,1-4-35-16,-5 7-8 0,4 0 0 0,-3 0 0 15,0-3 0-15,3 6 0 0,-7-3 0 0,7 0 0 32,-7 7-46-32,0-7-5 0,-3 3-1 0,3-3 0 15,0 6-112-15,-3-6-24 0,-11 0-4 0,10 3-634 0</inkml:trace>
  <inkml:trace contextRef="#ctx0" brushRef="#br0" timeOffset="-185071.34">21216 17207 1267 0,'0'0'112'0,"0"0"-89"16,-7 3-23-16,0 4 0 0,0-4 235 0,0-3 42 16,7 0 9-16,0 0 2 0,0 0-213 0,0 0-43 15,-4 9-8-15,4 1-1 0,4 2-23 0,-1 1 0 16,4 2 0-16,0-2-8 0,-3 9 32 0,3 0 8 16,0 3 0-16,0 3 1 0,0-3 25 0,0 3 5 15,-3 7 1-15,-1-1 0 0,4 1-26 0,-3-4-5 16,3 4-1-16,-3-1 0 0,-4 4 0 0,3-4-1 0,1 1 0 0,-1 2 0 15,1-2-31-15,-4 3 8 16,3-7-8-16,1-3 0 0,-1 0 0 0,-3 1 0 16,4-4 0-16,-4-6 0 15,7-4-48-15,-4-2-13 0,1 2-3 0,-1-5 0 16,1-4-102-16,-4-6-21 0,0 0-4 0,0 0-825 0</inkml:trace>
  <inkml:trace contextRef="#ctx0" brushRef="#br0" timeOffset="-184710.55">21311 17082 1630 0,'0'0'72'0,"0"0"16"0,0 0-71 0,0 0-17 15,0 0 0-15,4-6 0 0,3-4 40 0,0 10 5 16,0-6 1-16,-3 3 0 0,-4 3-37 0,10 0-9 15,-3 3 0-15,0 3 0 0,0 4 8 16,4 5 0-16,-8-2 0 0,8 2 0 0,-7 4 45 0,3 0 9 16,0 6 2-16,0 0 0 15,0 3 16-15,0 7 3 0,3-7 1 0,-3 10 0 0,0-4-13 0,1 4-3 16,-1 3 0-16,0-4 0 0,0-8-22 0,-4 5-5 16,1 1-1-16,-1 2 0 0,1-2-28 0,-1 2-12 15,1-5 8-15,-4-1-8 0,0 3 0 0,0 1 0 16,0-1 0-16,0-5 0 0,0 5 0 0,0 1 0 15,0-7 0-15,0 0 0 16,3-3-40-16,-3-6 0 0,4 0 0 0,-4-3 0 16,3-7-96-16,1 0-19 0,-4 1-4 0,0-10-1 15,0 0-112-15,0 0-22 0,0 0-5 0,0 0-1 0</inkml:trace>
  <inkml:trace contextRef="#ctx0" brushRef="#br0" timeOffset="-184081.13">21177 17188 748 0,'0'0'33'0,"0"0"7"0,-7-6-32 0,-3 0-8 0,3 3 0 0,0-4 0 16,-1-2 411-16,1 0 80 0,0-1 16 0,7 1 3 16,-3-1-398-16,3 4-79 0,3-3-16 0,1-1-3 15,-1-2-14-15,8 2 0 0,0-2 8 0,3 2-8 16,0 1 0-16,0 0-15 0,4-1 3 0,-1 1 1 15,4-1 11-15,4 4 0 0,0-3 0 0,3 6 0 0,0-4 24 0,0 4 6 16,-3-3 2-16,3 6 0 0,1 0-32 0,-1 6 0 16,-4-3 0-16,1 4 0 0,7-4 0 0,-7 6 0 15,-4 7 0-15,-4-7 0 0,8 7 0 0,-4-4 0 16,-3-2 0-16,-4 6 0 0,-7 2 0 0,4 1 0 16,3-3 0-16,-7 3 0 0,-7-4 0 0,3 4 0 15,4 0 0-15,0 0 0 0,1-4 0 0,-5 11 0 16,-3-8 0-16,-3 1 0 0,-1 6 0 0,-3-6 0 15,-7 0 0-15,3 0 0 0,1-1 0 0,-4-2 0 16,-8 3 0-16,5-3 0 0,-4-4 0 0,-1 4 0 16,1 0 0-16,-3-4 0 0,2-2 0 0,1-1 0 15,4 3 0-15,-5-8 0 0,5 5 0 0,3-3 0 16,-4-6 0-16,0 0 0 0,4 3 0 0,4-3 0 16,-4 0 0-16,3 0 0 0,4-3 0 0,3 3 0 15,4 0 0-15,0 0 0 16,-3-6-20-16,3 6-9 0,0 0-3 0,0 0 0 0,0 0 16 0,0 0 4 0,7 6 0 0,4-3 0 15,-1 4 3-15,-3 2 1 0,4 1 0 0,-1-1 0 16,-3 0 8-16,4 7 11 0,0-3-3 0,-1 2 0 16,1 4 4-16,-1-3 0 0,1-4 0 0,3 4 0 15,0 3 16-15,0-4 3 0,0-2 1 0,7 9 0 16,4-10-1-16,0 7 0 0,-7-3 0 0,10-7 0 16,0 7 0-16,-3-3 0 0,-1-4 0 0,-2 7 0 15,-1-7-23-15,-4 7-8 0,8-13 0 0,-7 13 0 16,-8 2-26-16,4-2-11 0,0-3-3 0,1 2 0 15,-8 10-14-15,0-6-3 16,0 0-1-16,0 0 0 0,-4 6-19 0,1-6-4 16,-4 0-1-16,0-1 0 0,7-2 35 0,-4-7 7 0,-10 7 2 0,7-6 0 15,0-10-93-15,0 0-18 0,0 0-4 0,0 0-1 0</inkml:trace>
  <inkml:trace contextRef="#ctx0" brushRef="#br0" timeOffset="-182646.46">22130 17028 172 0,'10'0'16'0,"-10"0"-16"16,0 0 0-16,0 0 0 0,0 0 367 0,0 0 70 0,0 0 15 0,0 0 2 15,0 0-351-15,0 0-71 0,4-6-13 0,-1-3-3 16,-3 9-24-16,0-10-5 0,4 4-1 0,-4 6 0 16,0-3 49-16,0-3 9 0,0 3 3 0,3-4 0 15,5-2 36-15,-5 6 7 0,-3 3 2 0,4-7 0 16,-1-2-10-16,1 0-2 0,-4 2 0 0,0-2 0 15,0 0-28-15,3-4-5 0,4-3-2 0,-7 1 0 0,-3 5-18 0,3-9-4 16,7 4-1-16,-4 2 0 0,-3-6-22 0,0 4 0 16,7-1 0-16,0-3 0 0,0 7 0 0,-3-4 14 15,-4 0-2-15,3 4 0 0,8-4-12 0,-4 7 0 16,-7-1 0-16,0 1 0 0,7 3 0 0,-3-4-10 16,-4 10 10-16,0 0-8 0,0 0 0 0,0 0 0 15,3-3 0-15,-3 3 0 0,-3-6 8 0,3 6-10 16,0 0 10-16,0 0-10 0,0 0 10 0,0 0 0 15,7 6 0-15,0-3 0 0,3 7 0 16,1-1-8-16,-7 7 0 0,6-1 0 0,8 4 8 0,-4 0-10 16,-7 0 10-16,0 9-10 0,7-3 10 0,-3 0 0 15,-1 0 0-15,-3-3-8 0,0 3 8 0,4 0 0 16,3-3 0-16,-7-6 0 0,-3 3 0 0,3 0 0 16,3-4 0-16,-3-5 0 0,0 5 0 0,0-5 11 15,0-7-3-15,1 3 0 0,2-3 4 0,-3-3 0 0,-7 0 0 0,7 0 0 16,4-3 22-16,-1-6 5 0,-6 3 1 0,3-7 0 15,7-3-23-15,-3 7-4 0,-8-7-1 0,1-3 0 16,-1 1-12-16,1-1 0 0,3-6 0 0,-4 6 0 16,-6-6 9-16,6 0-1 0,1 3 0 0,-1-3 0 15,-3 0-8-15,4 6 0 16,-8 0 0-16,8-6 0 0,3 6 0 0,-3 0 0 0,-4 4 9 0,3-4-9 16,4 0-11-16,-3 10-6 0,-4-7-2 0,0 7 0 15,3-4-20-15,1 0-4 0,-1 10-1 0,-3-3 0 16,-3-3-128-1,3 9-27-15,7 0-5 0</inkml:trace>
  <inkml:trace contextRef="#ctx0" brushRef="#br0" timeOffset="-182263.43">23079 16815 2487 0,'0'0'110'0,"0"0"23"0,-7 3-106 0,3 4-27 0,-3-7 0 15,0 0 0-15,4 3 31 0,-5-3 1 16,8 0 0-16,-7 0 0 0,-3 6-32 0,3-6 0 16,7 0 0-16,-7 0 0 0,0 9 0 0,-4 1-8 0,4-1-1 0,-4 1 0 15,4-1 9-15,-3-3 0 0,-4 13-9 0,0-3 9 16,7 3 0-16,-8-1 0 0,-6 1 0 0,7 0 0 16,4-3 0-16,-5 3 0 0,5-4-9 0,-8-2 9 15,1 3 0-15,2 2-8 0,5-8 8 0,-1-1 0 16,-3-3-124-16,4 4-19 0,10-10-3 0,-4 0-518 15,-7 6-104-15</inkml:trace>
  <inkml:trace contextRef="#ctx0" brushRef="#br0" timeOffset="-182069.95">22775 16853 2300 0,'0'0'102'0,"0"0"21"0,4 0-99 0,-4 0-24 0,0 0 0 0,7 9 0 0,11-9 35 15,-8 7 1-15,-10-7 1 0,0 0 0 0,7 12-37 16,4-6 0-16,-4 4 0 0,-4-1 0 0,1 7-16 0,-1-7-2 16,8 4 0-16,-4 2 0 15,-7 1-29-15,4-3-5 0,3 2-2 0,3 1 0 16,-3-3-32-16,0 2-6 0,0-5-2 0,4 5-490 0,0-2-99 0</inkml:trace>
  <inkml:trace contextRef="#ctx0" brushRef="#br0" timeOffset="-181462.88">23195 17154 2559 0,'0'0'113'0,"0"0"24"0,0 0-109 0,0 0-28 0,0 0 0 0,0 0 0 15,0 0 39-15,0-6 2 0,4-4 1 0,-1-5 0 16,4 5-32-16,-3 1-10 0,3-10 0 0,-4 0 0 15,4 3 0-15,-3-2 0 0,-1-1 0 0,5-6 0 16,-5 6 0-16,4-6 0 0,-3 3 0 0,-1-3 0 16,1 0 16-16,-1 6-3 0,1-6-1 0,-1 6 0 15,1 0 0-15,-1 3 0 0,4 7 0 0,0-3 0 0,1 2-3 0,-5 4-1 16,4-4 0-16,0 4 0 16,4 3-8-16,-1 3-11 0,-10 0 3 0,11 0 0 0,-1 3 8 0,1 3 0 15,-11-6 0-15,11 10 0 0,-1-1-9 0,-3 1 9 16,-3 5-10-16,3 1 10 0,0-3 0 0,0 5-9 15,-7-2 9-15,4 0 0 0,-1-4-10 0,-3 7 10 16,-3-3-12-16,-1-7 12 0,8 7 0 0,-4-4 0 16,3-2 0-16,1 2 0 0,-4-2 0 0,0-10 12 15,0 0-3-15,0 0-1 0,10 3-8 0,-3-3 8 0,4 0-8 16,-4-3 8-16,3-4 10 0,1-2 2 0,-4 0 0 16,4-7 0-16,-4 3-20 0,3-2-16 0,-3-4 4 0,4-6 0 15,-4 6 12-15,0-6 16 0,4 3-3 16,-4-9-1-16,-4 2-12 0,4 4 0 15,0-3 0-15,0 3 0 0,-3-3 0 0,3 9 0 16,0-6 0-16,0 6 0 0,0 3 14 0,0 7 6 16,0 0 2-16,0-1 0 0,-7 10-22 0,7 0 0 0,0 0 0 0,0 0 0 15,1 6 8-15,-1-2-8 0,3 5 8 0,-3-3-8 16,0 4 13-16,0 5-1 0,0-5-1 0,4 2 0 16,-4 4-2-16,4 3 0 0,-4-4 0 0,0-2 0 15,-4 3-9-15,4 3 0 0,-3-1 9 0,-1 7-9 16,4-6 0-16,-3 6 0 0,-4 0 0 0,3-3 0 15,-3 3 0-15,0 1 0 0,0-5 0 0,0 5 0 16,0-8-20-16,0 7-4 0,0-6-2 0,0-3 0 16,4-7-78-16,-4 7-16 0,4-3-4 0,-4-7-675 15,0-6-135-15</inkml:trace>
  <inkml:trace contextRef="#ctx0" brushRef="#br0" timeOffset="-178763.51">7888 9045 1882 0,'0'0'41'0,"0"0"9"0,0 0 2 0,-3-10 1 0,-8 7-42 0,7-3-11 15,1 0 0-15,-11 2 0 0,7 4 60 0,-4 0 9 0,1 0 3 0,-1 0 0 16,4 4-29-16,-7 2-6 0,3 0-1 0,-3-3 0 16,11 7-15-16,-8-1-3 0,4 1-1 0,0 5 0 15,3 1-8-15,4-4-1 16,0 7-8-16,-3-3 12 0,3 9 17 0,7-3 3 0,0 3 1 16,0 3 0-16,-3 4-20 0,3-1-4 15,0 13-1-15,3-3 0 0,-10 3 10 0,7 3 2 16,-3 6 0-16,3 0 0 0,0 1 1 0,-3 2 1 0,-4 4 0 0,0-4 0 15,3 7-5-15,-3-4-1 0,0 4 0 0,0 0 0 16,0-7-16-16,0 4-12 0,-3 2 1 0,-1-8 1 16,-3-1 10-16,3 4 9 0,-3-4-1 0,4-3-8 15,-1-3 13-15,-3-3-4 0,7-6-1 0,-3 2 0 16,-1-5-8-16,4-7 10 0,-3-3-10 0,-1-3 10 16,8-6-10-16,-4-7-12 0,0 7 2 0,0-13 1 15,0 6-67-15,0-9-12 0,0 0-4 0,3-9 0 16,1 0-132-16,6-1-28 0,-10-9-4 0,0 1-2 0</inkml:trace>
  <inkml:trace contextRef="#ctx0" brushRef="#br0" timeOffset="-178369.04">8107 9001 1285 0,'0'0'56'0,"0"0"13"0,0 0-55 0,0 0-14 16,0 0 0-16,0 0 0 0,0 0 72 0,0 0 11 0,0 0 2 15,0 0 1-15,0 0-17 0,0 0-3 0,0 0-1 0,0 0 0 16,0 0-25-16,0 0-4 0,3 0-2 0,1 9 0 16,3-3 6-16,-4 4 0 0,1 9 1 0,-4 0 0 15,0-4 15-15,0 10 4 0,0-3 0 0,-4 3 0 16,-3 4-16-16,4 2-2 0,-1 0-1 0,1 13 0 15,3 0-18-15,0 6-4 0,-7-3-1 0,7 10 0 16,-4 2 14-16,4-2 4 0,0 2 0 0,4 4 0 16,-4 6 0-16,0-3 0 0,7 6 0 0,-7 6 0 15,0-5-20-15,0-4-3 0,-7-4-1 16,0 4 0-16,3 3 7 0,-3 1 1 0,0-1 0 0,-3-3 0 16,-1-7-6-16,4-5-1 0,0-4 0 0,-4 0 0 15,4 1-13-15,0-4 0 0,0-3 0 0,4-3 0 16,-5 3 0-16,5-13 0 0,3 7 0 0,0-9 0 15,0-1-42-15,3-9-11 0,5 3-3 0,2-9 0 16,-3-4-148-16,4-6-29 0</inkml:trace>
  <inkml:trace contextRef="#ctx0" brushRef="#br0" timeOffset="-177278.84">14139 8784 1324 0,'0'0'118'0,"0"0"-94"15,0 0-24-15,0 0 0 0,-3 0 166 0,3 0 29 16,0 0 5-16,0-6 2 0,7-3-138 0,-4 6-28 16,-3 3-6-16,4-7-1 0,-1 4-20 0,-3 3-9 0,0 0 8 15,0 0-8-15,0 0 8 0,8 3-8 0,-1 7 0 0,0-1 8 16,-4 7 12-16,1 3 3 0,-1 6 0 0,1 3 0 16,-1 6 14-16,1 4 3 15,-1 6 1-15,1 0 0 0,-4 9-9 0,3 1-1 16,-3 2-1-16,0 7 0 0,0 6-2 0,-3 3-1 0,-4 0 0 0,3-3 0 15,1 3-9-15,-1 0-2 0,1 0 0 0,-1-3 0 16,4-3 9-16,-3 3 2 0,-1-6 0 0,4-4 0 16,4-2-9-16,-1-7-2 0,1-3 0 0,-1-3 0 15,1-6-4-15,3-1 0 0,-4-2-1 0,4-4 0 16,-3-3-11-16,3-6 0 0,-4 3-12 0,5-6 12 16,-5 3-89-16,-3-3-11 0,4-7-1 15,-4 4-1-15,0 3-65 0,-4-3-13 0,1 2-2 0,-1 1-1 16</inkml:trace>
  <inkml:trace contextRef="#ctx0" brushRef="#br0" timeOffset="-176859.42">14743 8643 2221 0,'-29'10'98'0,"19"-4"21"0,-1-3-95 0,1 3-24 0,-4 4 0 0,3-1 0 16,0-2 17-16,8-4-1 0,-4 6 0 0,3-3 0 15,4-6-16-15,-7 3-14 0,4 7 2 0,-1 2 1 16,1 1 11-16,3-4 11 0,-4 1-3 0,4 9 0 15,0 3 2-15,0-1 0 0,-3 5 0 0,3 2 0 16,0 6 4-16,0 1 1 0,0 9 0 0,0 3 0 16,-4 3 21-16,4 3 4 0,-4 1 0 0,4 2 1 15,-3 7 5-15,3-1 1 16,-4 7 0-16,4-3 0 0,-3-3-9 0,3 6-2 0,0-6 0 0,0-1 0 16,0 1-16-16,3 0-3 0,1-4-1 0,-4-2 0 15,3-4-4-15,5 0 0 0,-5-6-1 0,1-3 0 16,3 0 0-16,-4 0 0 0,4-6 0 0,-3-4 0 15,3 1-33 1,0-7-6-16,0 0-2 0,0 4 0 0,-3-14-84 0,-1 7-17 0,8-6-3 0,-8-6-624 16,1 9-125-16</inkml:trace>
  <inkml:trace contextRef="#ctx0" brushRef="#br0" timeOffset="-174544.49">14912 10277 345 0,'0'0'31'0,"0"0"-31"0,0 0 0 0,0 0 0 15,0 0 468-15,0 0 87 0,0 0 17 0,0 0 4 16,11-3-425-16,-11 3-86 0,7-6-17 0,-7 6-3 16,0 0-36-16,0 0-9 15,0 0 0-15,0 0 0 0,0 0 16 0,0 0 2 16,0 0 0-16,7 9 0 0,-4-3 18 0,1 4 3 16,-4-1 1-16,0 1 0 0,-4 5 1 0,4-2 1 0,-3 2 0 15,3 1 0-15,-4-3-3 0,1 6-1 0,3 6 0 0,-4 3 0 16,1-3-14-16,3 3-4 0,0 7 0 0,-4 2 0 15,0 7-3-15,4 0-1 0,-3-3 0 0,-1 0 0 16,-3 2-16-16,4 1 0 0,-4 0 0 0,3 0 0 16,1 3 0-16,-4-6 0 0,3-3 0 0,-3-1 0 15,4 4 0-15,-1-13-12 0,-3 7 12 0,-4-13-12 16,1 3-19-16,3-6-3 0,0-1-1 0,-4-2 0 16,4-7-99-16,0 1-20 0,7-10-4 0,-7 0-1040 15</inkml:trace>
  <inkml:trace contextRef="#ctx0" brushRef="#br0" timeOffset="-174158.44">14923 10312 748 0,'0'0'67'0,"0"0"-54"0,0 0-13 0,0 0 0 16,0 0 360-16,0 0 70 0,0 0 14 0,7 0 2 15,-7 0-314-15,10 0-62 0,1 0-13 0,-1-4-2 16,-3-2-7-16,4 6-2 0,-4 0 0 0,0-3 0 15,0 3 3-15,4-6 1 0,-4 6 0 0,0 0 0 16,0 0-13-16,0 0-2 0,0-7-1 0,0 7 0 16,0 0-23-16,4 0-11 0,-4 0 10 0,3 0-10 15,-3-3 0-15,4 3 0 0,0 0 0 0,-4-6 0 32,0 6-49-32,3-3-3 0,1 3-1 0,-1-6 0 0,-6 3-76 15,3-4-15-15,0 7-4 0,0 0 0 0,-7 0-98 0,0 0-20 0</inkml:trace>
  <inkml:trace contextRef="#ctx0" brushRef="#br0" timeOffset="-173874.98">14873 10838 2772 0,'0'0'61'0,"0"0"13"0,0 0 2 0,0 0 1 0,0 0-61 0,0 0-16 15,0 0 0-15,0 0 0 0,0 0 16 0,0 0 1 16,7 0 0-16,4 0 0 0,-4 0-17 0,3 0 0 16,1 0 8-16,3 0-8 0,-7-3 12 0,7-3-2 0,-3 6 0 0,-1 0 0 15,5-3 6-15,-5-3 0 0,4 6 1 0,0-10 0 31,0 10-73-31,-3-6-14 0,3 3-3 0,4-4-1 16,3 4-101-16,-3-6-20 0,3 3-4 0,3-4-788 0</inkml:trace>
  <inkml:trace contextRef="#ctx0" brushRef="#br0" timeOffset="-173136.95">15127 8455 1771 0,'-21'-19'39'0,"10"13"8"0,1-3 1 0,-4-4 2 0,0 4-40 0,-1-7-10 0,5 0 0 0,-1 7 0 16,1 0 0-16,-1-4 0 16,4-3-10-16,0 10 10 15,3-3-50-15,-3 6-4 0,4-7-1 0,3 4 0 16,-4 3-25-16,1-4-4 0,-1-2-2 0,4 9 0 15,0 0-13-15,0 0-2 0,0-6-1 0,0 6-206 0,-3-3-40 0</inkml:trace>
  <inkml:trace contextRef="#ctx0" brushRef="#br0" timeOffset="-172639.65">14933 8251 172 0,'0'0'16'0,"0"0"-16"0,0 0 0 0,0 0 0 15,0 0 194-15,0 0 36 0,0 0 7 0,0 0 2 16,0 0-67-16,0 0-12 0,0 0-4 0,0 0 0 16,0 0-53-16,0 0-11 0,0 0-3 0,0 0 0 15,0 0-18-15,0 0-4 0,0 0-1 0,0 0 0 0,0 0-31 0,0 0-7 16,7 0 0-16,-7 0-1 0,7 0 1 15,-7 0 1-15,7 0 0 0,0-3 0 16,4-3-5-16,-4-3 0 0,4 5-1 0,-1-5 0 16,1-7-4-16,6 7-1 0,-3-7 0 0,1 4 0 0,2-4-6 15,1 0-2-15,3 4 0 0,0 2 0 0,-3-5-10 16,7 5 8-16,-4 4-8 0,-7-3 8 0,-4 9 3 0,1-4 0 16,0 4 0-16,-1 4 0 0,1-4-11 0,3 9 10 15,-4-3-10-15,-3 4 10 0,4-1-10 0,0 7 0 16,-4-7 9-16,0 4-9 0,3 2 9 0,-6 4-9 15,3-3 12-15,-4 3-12 0,1-4 9 0,3 4-9 16,-7 0 0-16,0 0 9 0,-4 0-9 0,-3-1 12 0,4 8-12 16,-4-8 12-16,-4 4-1 0,-3 0 0 0,0-3 0 0,-4 6 0 15,1-9-11-15,-4 3 0 0,-4-1 0 0,-3 8 0 16,3-14 0-16,-7 4-11 0,4 3 3 0,0-10 0 16,3 0 8-16,0 1 12 0,1 2-2 0,3-8-1 15,-1 2-9-15,5-3 0 0,-1-3 0 0,4 0 0 16,3 0 8-16,1-3 0 0,3-3 0 0,7 6 0 15,0 0-8-15,0 0-11 0,0 0 3 0,0 0 0 16,10 0 8-16,1-4 0 0,3-2 0 16,-3 6 0-16,3 0 0 0,0-6 11 0,0 6-3 0,4 0 0 15,-1-3 4-15,1 3 0 0,3-7 0 0,-3 7 0 16,3 0 1-16,4 0 1 0,-4 7 0 0,0-4 0 16,0 3-6-16,-3 4-8 0,-4-1 11 0,3 0-11 15,5 1 0-15,-5 5 0 0,1 4-12 0,0-9 3 16,-1 8-79-16,-3-2-16 0,0 0-4 0,-3 3 0 0</inkml:trace>
  <inkml:trace contextRef="#ctx0" brushRef="#br1" timeOffset="-150777.72">10453 12544 576 0,'0'0'51'0,"0"0"-41"15,0 0-10-15,0 0 0 0,-11 0 120 0,11 0 21 16,0 0 5-16,0 0 1 16,0 0-103-16,-3 7-20 0,3-7-4 0,0 9 0 0,3 0 19 0,-3-9 4 15,-3 7 1-15,3-7 0 0,7 3-1 0,-7-3 0 16,-4 9 0-16,4-9 0 0,0 0 41 0,0 0 8 15,0 0 1-15,0 0 1 0,0 0-33 0,0 0-6 16,0 0-2-16,0 0 0 0,-7-3-13 0,7-3-2 16,7-4-1-16,0-2 0 0,-3-4 4 0,3 0 1 0,3-2 0 0,5-1 0 15,-1 0-22-15,0-6-4 0,-7 0 0 0,3 3-1 16,8-9-15-16,-7 2 9 0,-8-5-9 0,1 2 8 16,6-2-8-16,-3-10 0 0,-7 0 0 0,0 7 0 15,0-7 20-15,0-7-2 0,4 8 0 0,-4 2 0 16,-4-3-2-16,1 0-1 0,6 0 0 0,1 0 0 15,-8 7 5-15,4-4 2 0,0 3 0 0,4 4 0 16,-4 2-7-16,3 1-2 0,-3 3 0 0,0 9 0 16,7-6-4-16,-7 6-1 0,-3 0 0 0,-1 4 0 15,4 2-8-15,0-3 10 0,-3 7-10 0,-1-1 10 16,1 1 4-16,3 3 1 0,0-4 0 0,-4 7 0 16,-3-3-23-16,4 6-5 0,3 0-1 0,0 0 0 15,-4-6 22-15,4 6 5 0,0 0 1 0,0 0 0 16,0 0-27-16,0 0-6 0,0 0-1 0,0 0 0 15,0 6 6-15,-7 3 1 0,-7 1 0 0,3-1 0 0,4 1 13 0,-3-1 16 16,-4 0-3-16,0 4-1 0,-4 0-12 0,7-4 0 16,1 0 0-16,-4 1 0 0,-8 5 0 0,1-5 0 15,4 9 0-15,-1-10 0 0,0 7 0 0,-3 3-13 16,4-4 1-16,-1-2 0 0,0 9 20 0,1-3 4 16,-4-7 0-16,3 10 1 0,-3-3 5 0,3-7 1 15,0 4 0-15,1 0 0 0,-1-4-19 0,4-2 0 16,3-1 0-16,1-9 0 0,-1 6 0 0,4-6 0 15,0 0 0-15,4-6 0 0,-1 6 0 0,4-9 0 16,0-1 0-16,4 1 0 0,-1-1 0 0,4-5 0 0,4 5 0 0,-1-8 0 16,5 5 10-16,-1-9-2 15,3 3 0-15,4 0 0 0,8 1-8 0,-5-1 0 16,-2 0 0-16,6-3 0 0,0 10-15 0,4-7 5 16,3 3 1-16,-7 0 0 0,-10-2 9 0,-1 8-13 15,8-9 5-15,-4 10 8 0,-10-1 0 0,7-5 0 0,6 5 0 0,-6 7 0 16,-11-3 0-16,4 0 13 0,-4 3-3 0,7 3-1 15,0 0-9-15,-4 0-11 0,-10 0 3 0,11 3 0 16,7 3 8-16,-4 10 11 0,-4-4-3 0,4-2 0 16,1 5 0-16,-1 4 0 0,7 0 0 0,-7-3 0 15,0 9-8-15,7-3 0 0,4-4 0 0,0 8 0 16,-4-8 0-16,0 4 0 0,11-3 0 0,-8 0 0 16,-2 0 8-16,-1 0-8 0,0-4 0 0,0-5 8 15,7 8-8-15,-10-8-16 0,-8 6 4 0,5-7-800 16,2 0-160-16</inkml:trace>
  <inkml:trace contextRef="#ctx0" brushRef="#br1" timeOffset="-130361.55">11367 13338 172 0,'0'0'8'0,"7"6"1"0,0-6-9 0,-7 0 0 16,0 0 0-16,0 0 0 0,7 3 295 0,-7-3 57 15,0 0 11-15,0 0 2 0,0 0-222 0,0 0-45 16,0 0-9-16,0 0-1 0,0 0-31 0,0 0-5 16,0 0-2-16,0 0 0 0,0 0-31 0,0 0-7 15,10-3 0-15,-3 3-1 0,-7 0-11 0,0 0 0 16,0 0 9-16,0 0-9 0,0 0 8 0,0 0-8 0,0 0 8 0,0 0-8 15,7 0 34-15,-7 0 2 0,0 0 1 0,0 0 0 16,0 0 9-16,0 0 2 0,0 0 0 0,0 0 0 16,0 0-8-16,0 0 0 0,0 0-1 0,0 0 0 15,-7-6-3-15,7 6-1 0,0 0 0 0,0 0 0 16,-7 0-14-16,7 0-2 0,0 0-1 0,0 0 0 16,0 0-6-16,0 0-2 0,0 0 0 0,0 0 0 15,0 0-10-15,0 0 0 16,0 0 0-16,0 0 0 0,0 0 9 0,0 0 0 15,0 0 0-15,0 0 0 0,-7 0 7 0,7 0 0 0,0 0 1 0,-7 0 0 16,-3 0-1-16,3 0-1 0,7 0 0 0,0 0 0 16,0 0 5-16,0 0 0 0,0 0 1 0,0 0 0 15,0 0-13-15,0 0-8 0,0 0 8 0,0 0-8 16,10 0 0-16,-3 0 0 0,-7 0 0 0,0 0 0 16,7 6 0-16,-7-6 0 0,0 0 0 0,0 0 0 0,7 3 0 0,-3 6 0 15,3-2 0-15,-7-7 0 0,0 9 0 0,0 1 0 16,10-1 0-16,1 7 0 0,-7-7-8 0,3 10 8 15,3 0-8-15,4-1 8 0,7 8 0 0,-3-1 0 16,-4 3 0-16,4 0-8 0,7 7 8 0,-1-1 0 16,-3 4 0-16,-3-4 0 0,7 4 0 0,-4-4 0 15,-3 1 8-15,-1 2-8 0,-3-2 0 0,0-7 0 16,1 7 0-16,-1-10 0 0,-7 0 0 0,3 3 0 16,-3-9 0-16,0 6 0 0,0-6 0 15,0 0 0-15,1-1 0 0,-1-2 8 0,-4-7-8 0,1 1 12 16,-1 6-4-16,1-13 0 0,3 6-8 0,0-3 0 15,-4-2 0-15,-3-4 0 0,0 0 11 0,0 0-3 16,0 0 0-16,11 0 0 0,-11 0-8 0,0 0 12 16,7-4-12-16,-7 4 12 0,0 0-4 0,7-6 0 15,-3 3 0-15,-4 3 0 0,0 0-8 0,3-6 0 0,1-4 0 0,-4 10 8 16,0 0 3-16,3-3 0 0,-3 3 0 0,4-6 0 16,-4 6-11-16,3-10 0 0,4 4 9 0,-3-3-9 15,-1 6 8-15,1-4-8 0,-1-2 8 0,1 0-8 16,3-7 20-16,-4 6-1 0,1-2 0 0,3-4 0 15,-3 1-19-15,3 2 8 0,0-3-8 0,0-9 0 16,0 6 12-16,0-9-4 0,0 3 0 0,4-6-8 16,-1-4 9-16,1-5-9 0,-4 8 0 0,3-9 9 15,1-2-9-15,-1 5 0 0,5-6 0 0,-1 0 0 16,-4 6-12-16,4 1 12 0,1-4-10 0,-5 3 10 16,4 4 0-16,-3-4-9 0,-1 4 9 0,4 6 0 15,-3-1-8-15,3-2 8 0,-3 9-8 0,-1-3 8 16,1 6-16-16,0 3 3 0,-1 7 0 0,-3-7 0 31,4 7-27-31,-4 0-6 0,3 5-1 0,-3-2 0 0,-7 6-105 0,7 0-22 0,4 0-4 0,-11 0-966 16</inkml:trace>
  <inkml:trace contextRef="#ctx0" brushRef="#br1" timeOffset="-124089.03">8015 13604 748 0,'0'0'67'0,"0"0"-54"16,0 0-13-16,0 0 0 0,0 0 144 0,0 0 27 0,0 0 5 0,0-9 0 15,0-1-137-15,4 1-28 0,-1-7-11 0,-3 7 8 16,4-7-21-16,-1 7-5 0,4-4-1 0,4-2 0 15,-11 5 19-15,7-6 0 0,0 7 0 0,0-3 0 16,-3 5 58-16,3-2 6 0,-4-1 0 0,1 10 1 16,-4 0 15-16,0 0 4 0,0 0 0 0,0 0 0 15,0 0-28-15,0 0-4 0,0 0-2 0,3-6 0 16,-3 6-31-16,0 0-7 0,0 0 0 0,0 0-1 16,0 0 1-16,0 0 1 0,0 0 0 0,0 0 0 15,0 0 27-15,0 0 6 0,0 0 1 0,0 0 0 0,0 0 1 16,7 6 1-16,-7-6 0 0,4 10 0 15,-4-1-11-15,0 7-2 0,0-4-1 0,-4 4 0 0,1 3-19 0,-1 6-4 16,-3 0-1-16,0-3 0 16,-3 9-3-16,-1 1 0 0,4 2 0 0,-7 1 0 15,-4-1 19-15,4 4 3 0,0-4 1 0,-4 4 0 16,-3-3 4-16,3-7 1 0,-3 3 0 0,0 0 0 0,3 1-15 0,-3-1-2 16,0 1-1-16,0-11 0 0,0 11-18 0,0-10 0 15,3 3-8-15,-7-6 8 0,8 0-15 0,-1 6 3 16,-3-7 1-16,0-2 0 15,3-6-32-15,0 5-6 0,4-2-2 0,0-4 0 16,0 1-8-16,4-4-1 0,-1 3-1 0,0-6 0 16,1 4-22-16,-4-1-4 0,3-3-1 0,0-3 0 15,4 0-125-15,-7-3-26 0,4-3-5 0</inkml:trace>
  <inkml:trace contextRef="#ctx0" brushRef="#br1" timeOffset="-123724.77">7507 13595 2527 0,'0'0'112'0,"-7"-7"23"0,0 4-108 0,7 3-27 0,0 0 0 0,0 0 0 16,0-6 28-16,0 6 1 0,0-3 0 0,0 3 0 15,7-6-29-15,-7 6 0 0,7 0 0 0,0 0 0 16,4 6 0-16,6-3 0 0,-10 3 0 0,11 4 0 15,-7-1-8-15,3 7 8 0,0-4 0 0,0 4 0 0,0 3 0 0,4-3 8 16,-4-4 0-16,7 10 1 0,-14 0 18 0,7 3 3 16,4 3 1-16,3-3 0 0,0 4-7 0,0-1-2 15,1 3 0-15,2-3 0 0,-3 1 9 0,4-1 1 16,-4-3 1-16,4 3 0 0,-4-3-15 0,0 0-3 16,0-6-1-16,4 9 0 0,-4-9-14 0,0 3 0 15,1-9 0-15,6 6 0 0,-11-4 8 0,1 4-8 16,7-3 0-16,-11-4 9 15,4-2-9-15,-4 5 0 0,0 1-10 0,-7-3 10 16,0-4-41-16,3 7-3 0,-6-7 0 0,0 7 0 16,-4-7-151-16,0 1-30 0,0-10-7 0,0 0-469 15,0 0-95-15</inkml:trace>
  <inkml:trace contextRef="#ctx0" brushRef="#br1" timeOffset="-123143.18">8382 13052 1555 0,'0'0'138'0,"0"0"-110"0,0 0-28 0,0 0 0 16,0 0 168-16,0 0 29 0,0 0 6 0,0 0 1 15,0 0-172-15,0 10-32 16,-4-4-9-16,4 3-1 0,0 1-8 0,0-4-2 0,4 3 0 0,3 1 0 16,-3 2 12-16,3 4 8 0,0 0-12 0,0 3 12 15,0-1-8-15,3 1 8 0,-6 0 0 0,3 6 0 16,0 0 0-16,-3-6 0 0,3 0 8 0,0 0-8 16,-4-1 10-16,1-2-10 0,-1 3 10 0,-3 0-10 15,0-4 0-15,4-5 0 0,-4 9 0 0,0-10 0 16,0 0-82-16,-4 4-22 0,4-4-5 0</inkml:trace>
  <inkml:trace contextRef="#ctx0" brushRef="#br1" timeOffset="-122870.99">8188 13068 1785 0,'0'0'159'0,"0"0"-127"0,-11 0-32 0,8 3 0 0,-4 3 164 0,7-6 26 15,0 0 6-15,0 0 0 0,0 0-151 0,10 0-30 16,5 7-7-16,2-14 0 0,4 7-8 0,4 0 0 16,0-6 0-16,6 3 0 0,5-3 0 0,-5 6 0 15,1-10 0-15,0 7 0 0,0 3-23 0,-4-6 1 16,-3 6 0-16,3-3 0 15,0 3-37-15,0 0-7 0,-7 0-2 0,4 0 0 16,-4 0-128-16,4 0-27 0,-4 3-5 0,0-3 0 0</inkml:trace>
  <inkml:trace contextRef="#ctx0" brushRef="#br1" timeOffset="-122472.95">9222 13247 1440 0,'0'0'128'0,"0"0"-103"16,0 0-25-16,0 0 0 0,0 0 247 0,-4 6 44 15,4-6 9-15,-3 3 1 0,-1 7-237 0,1-1-48 16,-1 0-16-16,0 1 9 0,-3 21-9 16,0-18 0-16,4 2-11 0,-4 4 11 0,0 0 0 15,-4 6 0-15,1-6-8 0,-1 9 8 0,-3-3 0 0,0 10 0 0,0-7 0 16,-4 6 16-16,4 4 6 0,-7-4 1 0,3 1 0 16,0-1 17-16,1-2 3 0,-1 2 1 0,-7 1 0 15,11-7-36-15,0-3-8 16,0 3 0-16,0-3 0 0,3-6 0 0,-3 6-14 0,7-12 3 0,0 3 1 31,-3 2-44-31,3-8-9 0,0-1-1 0,3-3-1 16,-3 4-35-16,0-4-8 0,0-3 0 0,3-3-1 15,-3 0-123-15,-3-3-25 0</inkml:trace>
  <inkml:trace contextRef="#ctx0" brushRef="#br1" timeOffset="-122187.79">8777 13347 1324 0,'0'0'118'15,"0"0"-94"-15,0 0-24 0,0 0 0 0,0 0 314 0,0 16 58 16,7-7 12-16,0 1 3 0,0-1-310 0,7 7-61 16,-3-4-16-16,7 10 0 0,3-3 0 0,0 0 0 15,0 9 0-15,4-3 0 0,0 3 0 0,-1-3 0 16,1 4 0-16,3 5 0 0,-10 1 0 15,6-7 0-15,-6 6 0 0,3-5 0 0,-3 5 0 16,0-6 0-16,-1 0 0 0,-3-2 0 0,0-8 0 0,-3 7 0 16,3-6 0-16,-3 0 0 0,-4 0 0 0,3-3 0 15,1 2 0-15,-4-2 0 0,0-3 0 0,0 2 0 16,0 1 0-16,4-4 0 16,-4-2-160-16,0 6-34 0,0-7-7 0</inkml:trace>
  <inkml:trace contextRef="#ctx0" brushRef="#br1" timeOffset="-121289.5">9962 13764 172 0,'0'0'16'0,"0"0"-16"0,4-6 0 0,-4 6 0 16,0 0 269-16,4-10 51 0,-1 7 11 0,1-3 1 15,-4 6-204-15,0 0-42 0,0 0-8 0,3-3-2 16,1-3-17-16,-1-4-4 0,-3 10-1 0,0 0 0 16,4-3-2-16,-1-3 0 0,1 0 0 0,-1 2 0 0,1-2-25 0,3 3-6 15,-4-6-1-15,4 2 0 0,-3-2 20 0,3-1 3 16,-3 1 1-16,-1 3 0 0,4-4-26 0,-3 1-5 16,3 0-1-16,3-1 0 0,-3 1 8 0,0-1 2 15,-3 4 0-15,7-3 0 16,-4-1-10-16,3 1-3 0,1-1 0 0,-1 4 0 15,1 3-9-15,3-3 0 0,0-4 0 0,-3 10 0 0,-1-3-10 16,1-3 10-16,3 3-13 0,0 3 5 16,-14 0 8-16,11 0 0 0,-1 0-9 0,1 0 9 0,-1 0 0 0,-3 3 0 15,1-3 0-15,-8 0 0 0,7 9 0 0,-7-9 0 16,0 0 0-16,7 10 0 0,3-4 0 0,-3 3 8 16,-7 1 0-16,4 6 0 0,3-7-8 0,0 0 0 15,0 1 9-15,-3 5-9 0,-4-2 0 0,7-4-12 16,3 1 2-16,-6 5 0 0,-1-5 18 0,4-1 3 0,11 1 1 0,-8-1 0 15,-10-9-21-15,8 6-4 0,2-6-1 0,4 4 0 16,-3 2 37-16,-1 0 7 0,-3-3 2 0,4-3 0 31,7 0-51-31,-4-3-9 0,-14 3-3 0,0 0 0 0,10 0 23 0,4-6 8 0,-6 6 0 0,-1 0-9 32,-7 0-34-32,7-6-6 0,3 2-2 0,-3 4 0 15,-7 0-94-15,0 0-19 0,11-6-4 0,-1 3-630 0</inkml:trace>
  <inkml:trace contextRef="#ctx0" brushRef="#br1" timeOffset="-120768.96">10012 13962 1436 0,'0'0'64'0,"0"0"12"0,-4 0-60 16,4 0-16-16,0 0 0 0,0 0 0 0,0 0 45 0,4-10 7 15,-1 1 0-15,-3 9 1 0,4-6-34 0,3-4-7 16,-4 7-2-16,5-6 0 0,-1 2-1 0,-4-2 0 16,1 0 0-16,3 2 0 0,-7 7 11 0,3-3 3 0,-3 3 0 0,11-6 0 15,-11 6 10-15,7-10 3 0,0 10 0 0,4 0 0 16,-11 0-24-16,7-3-4 0,3-3 0 0,-3 6-8 16,4 0 0-16,-4 0 0 0,-7 0 0 0,7 0 0 15,-7 0 0-15,10 0 0 0,-2 0 0 0,2-3 0 16,-3 3 0-16,4 0 8 0,-11 0-8 0,7 0 10 15,3 0 17-15,1 0 3 0,0 0 1 0,-4 0 0 16,-7 0-31-16,10 0 0 0,4 3 0 0,-3 3 0 16,-11-6-9-16,7 3 9 0,4 7 0 0,-1-4-9 15,-3 4 9-15,0-1 0 0,0 0 0 0,4 1-8 0,-1-1 8 16,1 1 11-16,-7 2-3 0,3-2 0 0,7-1-8 0,-4 0 0 16,1-6-12-16,-4 7 12 15,0-4 0-15,0 4 0 0,7-10 0 0,-3 6 12 16,-11-6-12-16,10 3-14 0,12-3 3 0,-8 0-591 15,0 0-118-15</inkml:trace>
  <inkml:trace contextRef="#ctx0" brushRef="#br1" timeOffset="-117450.6">12432 13924 345 0,'0'0'31'0,"0"0"-31"0,0 0 0 0,0 0 0 16,0 0 81-16,0 0 11 0,0 0 1 0,0 0 1 15,0 0-66-15,0 0-14 0,-4-6-2 0,4 6-1 16,0 0 10-16,0 0 3 0,0 0 0 0,0 0 0 16,-3-3 22-16,3-4 5 0,0 7 1 0,0 0 0 15,-4 0 8-15,4 0 1 0,0 0 1 0,0 0 0 16,-3-3 10-16,3 3 3 0,0 0 0 0,-4 0 0 15,-3-6-9-15,7 6-2 0,0 0 0 0,0 0 0 16,0 0 2-16,0 0 0 0,0 0 0 0,0 0 0 16,0 0-20-16,0 0-4 0,0 0-1 0,0 0 0 0,0 0-18 0,0 0-4 15,0 0-1-15,0 0 0 0,0 0-3 0,0 0-1 16,0 0 0-16,0 0 0 0,0 0-5 0,0 0-1 16,0 0 0-16,0 0 0 0,0 0 8 0,0 0 0 15,0 0 1-15,4 9 0 0,-4-9 9 0,0 0 2 16,3 10 0-16,-3-10 0 0,0 0-2 0,0 15 0 15,4-5 0-15,-1-1 0 0,1 1-10 0,-1 5-3 16,4-2 0-16,-3-4 0 0,3 7-13 0,-3 3 0 16,3-4 0-16,0 4 0 0,-4 6 0 0,4-6 0 15,-3 9 0-15,-1-9 0 0,4 3 0 0,-3 0 0 16,-1-3 0-16,-3 3 0 0,4 0 9 0,-1-6-9 16,-3 2 8-16,4-8-8 0,-4 9 16 0,0-10-1 15,-4 7-1-15,4-7 0 0,0 0-3 0,0 1-1 16,-3-4 0-16,-1-3 0 0,1 4-10 0,3-7 0 15,0 0 0-15,-4 9 0 16,1-9-35-16,3 0-2 0,0 0-1 0,-4 9 0 16,1-2-28-16,3-7-6 0,0 0 0 0,0 0-1 15,0 0-7-15,-4 3 0 0,1 3-1 0,3-6 0 16,0 0-24-16,0 0-5 0,0 0-1 0,0 0-402 0,0 0-81 0</inkml:trace>
  <inkml:trace contextRef="#ctx0" brushRef="#br1" timeOffset="-116145.06">12728 13977 460 0,'0'0'20'0,"0"0"5"0,0 0-25 0,0 0 0 15,0 0 0-15,0 0 0 16,0 0 209-16,0 0 37 0,0 0 7 0,0 0 2 0,0 0-167 0,0 0-34 15,0 0-6-15,0 0-2 0,0 0-26 0,0 0-4 16,0 0-2-16,0 0 0 0,0 0-14 0,0 0 0 16,0 0 0-16,0 0 0 0,0 0 0 0,0 0 9 15,0 0-9-15,0 0 8 0,0 0 19 0,0 0 3 16,0 0 1-16,0 0 0 0,0 0 14 0,0 0 3 16,0 0 1-16,0 0 0 0,0 0-9 0,0 0-1 0,-3 3-1 0,3-3 0 15,-7 10-18-15,0-4-4 0,0 4-1 0,3-1 0 16,-3 0-15-16,3-2 0 0,-6 5 8 0,3-6-8 15,0 4 0-15,0-1 8 0,-4 1-8 0,4-1 0 16,-4 0 27-16,1-2-1 0,-1 2 0 0,1-6 0 16,-1 4 11-16,4 2 3 0,0-3 0 0,-4-3 0 15,4 4-10-15,-3-4-2 0,-1-3 0 0,4 6 0 16,0-3-7-16,0 3-1 0,-4-6-1 16,8 10 0-16,-4-4-19 0,0-3 0 0,0 4-11 0,7-7 11 15,0 0 0-15,-7 3 0 0,7-3 0 0,0 0 0 16,-4 9 0-16,4-9 0 0,0 0 0 0,0 0 0 15,0 0-8-15,4 10 8 0,3-4 0 0,0 3 0 16,-4-6 0-16,4 4 0 0,0 2 12 0,4-3-3 16,0 4-9-16,-1-1 0 0,1-6 0 0,3 4 0 15,-4 2 0-15,1-3-11 0,0-3 3 0,-1 7 0 0,1-1 8 0,-1-3 11 16,-3-2-3-16,-7-4 0 0,11 6-8 0,-4-3 0 16,0 3 0-16,-7-6 0 0,11 0-12 0,-8 10-8 15,-3-10-2-15,11 0 0 16,-11 0-100-16,3 9-20 0,4-3-4 0,-3-3-790 0</inkml:trace>
  <inkml:trace contextRef="#ctx0" brushRef="#br1" timeOffset="-113780.06">13254 14147 864 0,'0'0'76'0,"0"0"-60"16,-7 0-16-16,3-7 0 0,4 7 139 0,-3 0 25 15,3-3 4-15,-4-3 2 0,4 6-132 0,-3-3-26 16,3 3-12-16,-4-6 10 0,4-1-10 0,0 7 0 16,0 0 0-16,0 0 0 0,0 0 18 0,0 0 2 0,-3-3 0 0,3 3 0 15,0 0 6-15,0 0 2 16,0 0 0-16,0 0 0 0,-7 0 25 0,3-6 6 16,4 6 1-16,-7 0 0 0,7 0 0 0,-4 6 0 15,4-6 0-15,0 0 0 0,-7 0-23 0,7 0-4 0,0 0-1 0,0 0 0 16,0 0-8-16,0 0-3 0,0 0 0 0,0 0 0 15,7 0-13-15,4 0-8 0,0 0 8 0,3 3-8 16,-7 4 0-16,7-7 0 0,-3 0 0 0,3 0 0 16,-4 9 0-16,1-9 0 0,-1 0 0 0,-3 0 0 15,4 0 0-15,-4 6 0 0,4-6 0 0,-11 0 0 16,0 0 0-16,7 0 8 0,-7 0-8 0,7 0 0 16,-7 0 8-16,7-6-8 0,-7 6 8 0,0 0-8 15,3 0 0-15,4-3 9 0,0-3-9 0,1 6 0 0,-8 0 8 0,3-10-8 16,4 10 0-16,-3-6 0 0,3 3 0 15,-7 3 0-15,3-7 0 0,4 7 0 16,0-3 0-16,-7 3 0 0,7-6 0 0,-7 6 0 16,0 0 0-16,7 0 0 0,0 0 0 0,-7 0-9 15,0 0 9-15,8 0 0 0,-8 0 0 0,0 0 0 0,0 0-20 16,0 0 0-16,0 0 1 0,0 0 0 16,0 0 2-16,0 0 0 0,0 0 0 0,0 0 0 15,0 0-14-15,0 0-2 0,0 0-1 0,-8 0 0 16,8 0-134-16,-3 0-28 0</inkml:trace>
  <inkml:trace contextRef="#ctx0" brushRef="#br1" timeOffset="-112265.8">13367 14078 345 0,'0'0'31'0,"0"0"-31"0,0 0 0 0,0 0 0 16,0 0 196-16,0 0 34 0,0 0 6 0,0 0 2 15,-4 0-135-15,4 0-27 0,-7 6-6 0,7-6-1 16,0 0-24-16,-7 3-5 0,7-3 0 0,-7 0-1 0,0 0-29 15,7 0-10-15,0 0 0 0,-7 0 9 0,3 6-9 0,4-6-11 16,0 0 3-16,0 0 0 0,0 0-8 0,0 0-2 16,0 0 0-16,0 0 0 0,0 0 18 0,-7 0 0 15,7 0-8-15,0 0 8 0,0 0 0 0,0 0 0 16,-7 3 0-16,7-3 9 0,0 0 12 0,-3 0 3 16,-4 7 0-16,7-7 0 0,0 0 9 0,0 0 3 15,0 0 0-15,0 0 0 0,0 0-16 0,0 0-4 16,0 0 0-16,0 0 0 0,0 0-16 0,0 0 0 15,0 0 8-15,0 0-8 0,0 0 13 16,0 0-1-16,0 0 0 0,0 0 0 0,0 0 13 0,0 0 3 16,0 0 0-16,0 0 0 0,0 0-12 0,0 0-3 15,0 0 0-15,0 0 0 0,0 0-3 0,0 0-1 16,0 0 0-16,0 0 0 0,0 0-9 0,0 0 0 16,3-7 0-16,-3-2 0 0,4 0 0 0,-1 6 0 15,1-4 0-15,-1-2 8 0,1-1-8 0,3 4 0 0,0-3 0 0,-3-1 0 16,3 1 0-16,-4 0 0 0,4-1 0 0,0 1 0 15,0-1 0-15,0-5 0 0,-3 5 0 0,3-9 0 16,0 10 12-16,0-7 4 0,0-2 1 0,0 2 0 16,0-3 2-16,4 0 0 0,-4-6 0 0,3 3 0 15,1-3-11-15,0-3-8 0,-1 3 12 0,4-3-12 16,-3-7 0-16,-1 7 0 0,5-4 0 0,-5 4 0 16,4-6-20-16,-3 2-4 0,3-2 0 0,-3-1-1 15,3 7 5-15,0-6 2 0,-4 5 0 0,-3-2 0 16,0 3 18-16,1 0-8 0,2 9 8 0,-3-6 0 0,0 6 0 0,0-6 16 15,0 6-2-15,0 3 0 16,4 7-14-16,-4-4 11 0,0-2-11 0,0 5 10 0,0 1-10 0,0 3 0 16,0 3 0-16,0-4 0 0,0 7 0 0,-7 0 8 15,0 0-8-15,0 0 8 16,7 0 0-16,-7 0 0 0,0 0 0 0,0 0 0 16,8 7 3-16,-8-7 0 0,7 3 0 0,-7-3 0 0,0 0 10 0,0 0 3 15,0 0 0-15,0 0 0 0,0 0 2 0,0 0 1 16,3 6 0-16,-3-6 0 0,0 0 11 0,0 0 2 15,0 0 1-15,7 9 0 0,-7-9-32 0,0 0-9 16,0 0 0-16,4 7 0 0,3 2 0 0,-7-9-13 16,3 3 1-16,-3-3 1 0,4 10 11 0,-1-1 0 0,1-3 0 0,-4-6 0 15,3 10 0-15,1-1 0 16,-1-3 0-16,-3-3 0 0,0-3 20 0,4 10-1 0,-4-10 0 0,3 9 0 16,1 1 2-16,-4-4 1 0,4 3 0 0,-1 1 0 15,4-1-9-15,-3 7-1 0,3-4-1 0,-4 10 0 16,4-3-11-16,4 0 0 0,-4 0 0 0,4 9 0 15,-4-3 0-15,3 3 0 0,-3 7 0 0,4-1 0 16,-4 4 0-16,3-4 0 0,-3 4 0 16,4 3 0-16,0-10 0 0,-1 10 0 0,-3-13 8 15,4 7-8-15,-4-7 12 0,0 6 0 0,0-5 0 0,4-4 0 16,-4 3 1-16,0-3 1 0,0 0 0 0,-4-3 0 16,4-3-14-16,-3 3 0 0,-1-3 0 0,-3-7 0 15,4 10 17-15,-1-9 4 0,-3 2 1 0,4-5 0 16,0-1-10-16,-1 1-3 0,1-1 0 0,-4 0 0 15,3 1-9-15,-3-10 0 0,0 6 9 0,0-6-9 0,0 0 0 0,4 3-8 16,-1 3 0-16,1 4 0 0,-4-10 30 0,0 0 6 16,0 0 2-16,0 0 0 0,0 0-30 0,0 0 0 15,0 0 0-15,0 0 0 0,0 0 0 0,0 0 8 16,0 0-8-16,0 0 0 0,0 0 0 0,0 0 0 16,0 0-12-16,0 0 12 0,0 0 0 0,0 0 0 15,0 0 0-15,0 0 0 0,0 0 0 0,0 0 0 16,0 0 0-16,0 0 0 0,7-6 0 0,-7 6 0 15,0 0 8-15,0 0-8 0,0 0 0 16,0 0 0-16,0 0 0 0,0 0 0 0,0 0 0 0,0 0 0 16,0 0 0-16,0 0 0 0,0 0 0 0,0 0 0 15,0 0 0-15,0 0 0 0,0 0 0 0,0 0 0 16,0 0 0-16,0 0 0 0,0 0-9 0,0 0 9 16,0 0 0-16,7-4-9 0,-7 4 9 0,0 0 0 15,0 0 0-15,0 0 0 0,0 0 0 0,0 0 12 0,0 0-4 0,-11 0 0 16,4 0-8-16,-3 0 0 0,3 0 0 0,-4 0 0 15,0 0 0-15,-3-6 11 0,4 6-11 0,-1 0 12 16,1 0-12-16,-1 0 10 0,0 0-10 0,1 0 10 16,-1-3-10-16,1 3 0 0,3 0 0 0,-4 0 8 15,7 0-8-15,4 0 0 0,-10 0 0 0,3 0 0 16,3 0 0-16,4 0 0 0,-7 3 0 0,4-3-11 16,-4 6 11-16,7-6 0 0,-4 4 0 0,4-4 0 15,0 0 0-15,0 0 0 0,0 0 0 0,0 0 0 16,0 0 0-16,0 0-8 0,0 6 8 0,0-6 0 15,0 0 0-15,0 0 0 0,0 0 0 0,7 9 0 16,0-9 0-16,4 10-12 0,-11-10 4 0,10 0 0 16,1 6 8-16,0-6 0 0,-1 3 0 0,4 3 0 0,-3-6-12 15,3 0 2-15,0 4 1 0,0-4 0 16,0 0 9-16,0 0 9 0,0 0-1 0,1 0-8 16,-5 0-10-16,4 0-9 0,-3 0-1 0,-1 6-1 0,1-6-1 0,-4 0 0 15,-7 0 0-15,0 0 0 16,0 0-71-16,0 0-15 0,0 0-2 0,0 0-1016 0</inkml:trace>
  <inkml:trace contextRef="#ctx0" brushRef="#br1" timeOffset="-108815.39">14524 13137 345 0,'0'0'31'0,"0"0"-31"15,0 0 0-15,0 0 0 0,0 0 192 0,0 0 32 0,0 0 6 0,0 0 2 16,0 0-125-16,0 0-25 0,0 0-5 0,0 0-1 16,0 0-19-16,3-6-4 0,-3-1-1 0,0 7 0 15,0 0 16-15,0 0 2 0,0 0 1 0,0 0 0 16,0 0 9-16,0 0 1 0,0 0 1 0,0 0 0 16,0 0-30-16,0 0-5 0,0 0-2 0,0 0 0 15,0 0-21-15,0 0-5 0,0 0-1 0,0 0 0 0,0 0 2 0,0 0 0 16,0 0 0-16,0 0 0 0,0 0 5 0,0 0 2 15,0 0 0-15,0 0 0 0,7-3 1 0,-7 3 1 16,8 0 0-16,-8 0 0 0,7 0-1 0,-7 0-1 16,0 0 0-16,3 0 0 0,-3 0 1 0,0 0 1 15,0 0 0-15,0 0 0 0,0 0-10 0,11 0-3 16,-11 0 0-16,0 0 0 0,0 0-8 0,7 0-8 16,0 3 9-16,0 4-9 0,-7-7 10 0,3 9-10 15,4-3 10-15,-3-3-10 0,-4-3 0 0,3 10 0 0,5-1 0 16,-5 1 0-16,1-4 0 0,-4 3 11 15,0-9-3-15,7 10-8 0,-4-1 13 0,4 7-4 16,0-7-1-16,0 10 0 0,-3-3-8 0,6 3 0 16,1-1 9-16,0 7-9 0,-1-6 0 0,-3 10 0 15,7-11 0-15,0 7 0 0,-3 1 0 0,3-5 8 0,0 5-8 0,-3 2 0 16,3-3 0-16,4 9 0 0,-8-5 0 0,4 5 8 16,0 1-8-16,1-7 0 0,-5 9 0 0,4 4 0 15,-3-3 0-15,-4-1 0 0,0-2 0 0,4 3 8 16,-8-4-8-16,4 1 0 0,0 2 0 0,0-2 0 15,-3-10 0-15,3 3 0 0,-4 0 0 0,4-6 0 16,-3-3 24-16,3 0 8 0,-4-7 0 0,1 4 1 16,3-7-33-16,-7 7 0 0,4-13 0 0,-1 7 0 15,-3 2 8-15,4-2-8 0,-1-7 0 0,-3 3 0 16,0-6 11-16,4 9-2 0,-4-9 0 0,0 4 0 0,0-4-9 16,0 0 0-16,0 0 0 0,3 6 0 15,-3-6 0-15,0 0 0 0,0 0 0 0,0 0 0 0,0 0 8 16,0 0-8-16,0 0 0 0,0 0 8 15,0 0-8-15,0 0 10 0,0 0-10 0,0 0 10 16,0 0-1-16,4-6 0 0,-4 6 0 0,3-4 0 16,-3 4-9-16,4-6-11 0,-4 6 3 0,0 0 0 15,0-9-19-15,0-1-3 0,0 1-1 0,3 0 0 16,-3 2-159-16,4 4-32 0,-4-6-6 0,3-1-2 0</inkml:trace>
  <inkml:trace contextRef="#ctx0" brushRef="#br1" timeOffset="-107874.95">15064 14231 576 0,'0'0'25'0,"0"0"6"0,0 0-31 0,0 0 0 0,0 0 0 0,-4-3 0 15,1-3 88-15,3 6 12 0,-7-3 3 0,7 3 0 16,0 0-70-16,-4 0-13 0,0-6-4 0,4 6 0 15,0 0 3-15,0 0 0 0,0 0 0 0,0 0 0 16,0 0 27-16,-7 0 6 0,7 0 0 0,0 0 1 16,-7 0 7-16,7 0 0 0,0 0 1 0,0 0 0 15,-7 6 24-15,7-6 5 0,0 0 1 0,0 0 0 16,0 0-24-16,0 0-5 0,0 0-1 0,0 0 0 16,0 0-21-16,0 0-5 0,0 0-1 0,0 0 0 15,0 0-5-15,0 0-1 0,0 0 0 0,0 0 0 16,0 0-2-16,0 0-1 0,0 0 0 0,0 0 0 15,0 0-3-15,0 0-1 0,7 0 0 0,-7 0 0 16,7-6-1-16,0 6 0 0,-7 0 0 0,8-10 0 16,-1 1 2-16,-4-1 0 0,4 1 0 0,-3-1 0 0,3 1 6 0,0-7 0 15,0-2 1-15,3 2 0 0,1-3 1 0,0-3 0 16,3-3 0-16,-4-3 0 0,4-4-9 0,1 1-1 16,-1-3-1-16,3-1 0 0,-3-3-19 0,0-2 0 15,1-4-8-15,-1 6 8 0,3-6 20 0,1 0 9 16,0 0 3-16,-1 4 0 0,1-4-32 0,-4 3-18 15,4 3 2-15,-4 1 1 0,3-4 24 0,-2 13 5 16,-5-7 1-16,4 7 0 0,-3 3-15 0,-1-3 0 0,1 9 0 0,-4-6 0 16,0 6 0-16,4 0-18 15,-1 4 4-15,1-4 1 0,-4 3 13 0,0 4 0 0,0-4 0 0,0 6 0 16,0-2 0-16,0-1-9 0,0 4 9 0,-3 6 0 16,3-7 0-16,-4 4-10 0,-3 6 10 15,0 0 0-15,0 0-20 0,0 0 4 0,0 0 0 0,0 0 0 31,0 0-15-31,-3 10-2 0,-1-1-1 0,1 0 0 16,-1 7-114-16,1 0-22 0,-4-4-5 0</inkml:trace>
  <inkml:trace contextRef="#ctx0" brushRef="#br1" timeOffset="-107278.14">15543 14043 172 0,'0'0'8'0,"0"0"1"0,-3-3-9 0,3 3 0 0,0 0 0 0,0 0 0 16,0-9 236-16,0 9 44 0,0-7 10 0,0 7 2 16,0 0-163-16,0 0-32 0,0 0-6 0,0 0-2 15,0 0 0-15,0 0 0 0,0 0 0 0,0 0 0 16,0 0-5-16,0 0-2 0,0 0 0 0,0 0 0 16,0 0-20-16,7 7-4 0,0-4-1 0,-3 6 0 15,-1-3-32-15,1 4-6 0,3 9-2 0,-4-10 0 16,1 10-17-16,-1-3 0 0,1 2 8 0,-1 1-8 15,1 6 0-15,-1 4 0 0,-3-4 0 0,4 3 0 16,-4-3 12-16,0 3-12 0,3-3 12 0,-3 3-12 16,4-2 8-16,-4-8-8 0,0 7 0 0,-4-6 0 15,4 0 9-15,0 0-9 0,0-3 0 0,0 2 9 0,-3-8-9 0,3 5 0 16,0-5 0-16,0-1 8 0,0-9-24 0,0 0-6 16,0 0-1-16,0 0 0 15,0 0-45-15,0 0-10 0,0 0-2 0,0 0 0 16,0 0-143-16,0 0-29 0,0-6-5 0</inkml:trace>
  <inkml:trace contextRef="#ctx0" brushRef="#br1" timeOffset="-106833.3">15794 14228 288 0,'18'0'12'0,"-18"0"4"0,0 0-16 0,0 0 0 15,0 0 0-15,0 0 0 0,0 0 262 0,0 0 50 0,0 0 9 0,0 0 3 16,0 0-213-16,0 0-43 0,0 0-8 0,0 0-1 16,0 0 31-16,0 0 6 0,0 0 2 0,-4 10 0 15,4-10-34-15,-4 9-8 0,1 0 0 0,-4 1-1 16,3-1-3-16,1-2-1 0,3-7 0 0,-7 3 0 16,0 3-20-16,0 0-4 0,7-6-1 0,-4 3 0 15,-3 7-12-15,4-4-2 0,-5 3-1 0,5-5 0 16,-4 5-1-16,0 0 0 0,0 4 0 0,0-10 0 0,0 6 0 15,-4 1 0-15,8-1 0 0,-4-2 0 16,-1 2 7-16,5-9 2 0,3 0 0 0,0 0 0 0,0 0-1 0,0 0 0 16,0 0 0-16,-4 9 0 15,1-2-18-15,3-7 8 0,0 3-8 0,-4 6 0 0,4 1 0 0,0-4 0 16,0 3 0-16,4 1 0 0,-4-1 0 0,3 0 0 16,1-2-10-16,-1-4 10 0,1 6 0 0,3-2 0 15,-3 2 0-15,6-9 0 0,1 9 0 16,-1-9 0-16,1 0 0 0,-1 10 0 0,5-10 8 0,-1 0 0 15,3 0 0-15,-3 6 0 0,1-6-16 0,2 0-4 16,1 0-1-16,-1 0 0 16,1 0-86-16,0 0-17 0,-1 3-3 0,1-3-1 15,0 0-98-15,-1 0-20 0,12 0-4 0,-12 0-1 0</inkml:trace>
  <inkml:trace contextRef="#ctx0" brushRef="#br1" timeOffset="-104581.93">16108 12701 230 0,'0'0'20'0,"0"0"-20"0,0 0 0 0,0 0 0 16,0 0 60-16,0 0 7 0,0 0 1 0,0 0 1 15,0 0-17-15,0 0-3 0,0 0-1 0,0 0 0 16,0 0 31-16,0 0 5 0,0 0 2 0,0 0 0 15,0 0-11-15,0 0-3 0,0 0 0 0,0 0 0 16,0 0-22-16,0 0-5 0,0 0-1 0,0-6 0 16,0-4-20-16,0 10-4 0,0 0 0 0,0-3-1 15,0 3 15-15,0 0 3 0,0 0 1 0,0 0 0 0,0 0-2 0,-4-6 0 16,4 6 0-16,0 0 0 0,0 0-20 0,0 0-4 16,0 0 0-16,0 0-1 0,0 0-11 0,0 0 0 15,0 0 0-15,0 0 0 0,0 0 0 0,0 0 0 16,0 0 9-16,0 0-9 0,0 0 20 0,0 0 0 15,0 0 0-15,0 0 0 0,0 0 4 0,0 0 1 16,0 0 0-16,0 0 0 0,0 0-1 0,0 0 0 16,0 0 0-16,0 0 0 0,0 0 0 15,0 0-1-15,0 0 0 0,0 0 0 0,0 0-8 0,0 0-2 16,-7 0 0-16,7 0 0 0,-3 0-13 16,3 0 0-16,0 0 0 0,0 0 0 0,0 0 9 0,0 0-9 15,0 0 8-15,0 0-8 0,-7 0 12 0,7 0-4 16,0 0 0-16,-4 9 0 0,1-9-8 0,3 0 0 15,-7 10 9-15,7-10-9 0,-4 9 12 0,4-9-3 16,0 6 0-16,0-6 0 0,0 0 4 0,0 0 1 16,-3 10 0-16,3-10 0 0,0 0 1 0,-4 3 0 0,4-3 0 0,0 0 0 15,0 0 0-15,0 0 0 0,0 0 0 0,0 0 0 16,0 6 2-16,0-6 1 0,0 0 0 0,0 0 0 16,0 0-18-16,0 0 8 0,0 0-8 0,0 0 0 15,0 0 0-15,0 0 0 0,0 0 0 0,0 0 0 16,0 0 0-16,0 10 0 0,0-10 0 0,4 9 0 15,-4-9 0-15,0 10 0 0,0-1 0 0,0 0 0 16,0-2 0-16,0 2 0 0,0-9 0 0,0 16 0 16,0-4 0-16,-4-2 0 0,4 5 0 15,0 1-9-15,0-3 9 0,0-4 0 0,0 7 0 0,0-7 0 16,0 7 0-16,0-4 0 0,0-2 0 0,4-4 0 16,-4 10 0-16,0-7 0 0,3-6 0 0,-3 7 0 15,0-1 0-15,4 0-8 0,-4-2 8 0,0 2-8 16,0 7-11-16,0-7-1 0,0 4-1 0,0-7 0 15,-4 3-4-15,4 7-1 0,0-3 0 0,0-4 0 0,-3 0 1 0,3-2 0 16,0-7 0-16,0 0 0 0,0 0 6 0,0 0 2 16,0 0 0-16,0 0 0 15,0 0-188-15,0 0-38 0,0 0-7 0,0-19-2 0</inkml:trace>
  <inkml:trace contextRef="#ctx0" brushRef="#br1" timeOffset="-104056.74">15829 12667 115 0,'0'0'10'0,"0"0"-10"16,0 0 0-16,0 0 0 0,4 6 195 0,-4-6 37 16,0 3 7-16,0-3 1 0,0 0-54 0,7 6-11 15,-7-6-3-15,7 0 0 0,0-6-69 0,0 6-15 16,3 0-2-16,1 0-1 0,0 0-25 0,3-3-6 15,-4-3-1-15,4 6 0 0,4-7-26 0,0 4-6 16,-1 3-1-16,5-6 0 0,-1 6-12 0,3-3-8 0,1 3 10 0,0-7-10 16,3 7 0-16,0 0 0 0,4-3 0 0,0 3 0 15,-1 0 0-15,-2 0 0 0,-5 0-11 0,5 0 11 32,-1 3-132-32,-3-3-20 0,-1 0-3 0</inkml:trace>
  <inkml:trace contextRef="#ctx0" brushRef="#br1" timeOffset="-96962.77">9282 15658 633 0,'0'0'56'0,"0"0"-44"16,0 0-12-16,0 0 0 0,0 0 116 0,0 0 22 16,0 0 4-16,0 0 1 0,0 0-70 0,0 0-13 15,0 0-4-15,0 0 0 0,0 0 6 0,0 0 1 16,0 0 0-16,0 0 0 0,0 0 1 0,0 0 1 15,0 0 0-15,0 0 0 0,0 0-15 0,0 0-3 16,0 0-1-16,0 0 0 0,0 0-16 0,0 0-3 16,0 0-1-16,0 0 0 0,0 0-1 0,0 0 0 15,0 0 0-15,0 0 0 0,0 0 6 0,0 0 1 16,-4 6 0-16,-3-2 0 0,0 2 4 0,0 3 0 0,0-3 1 0,3-2 0 16,-3 5-10-16,4 0-3 0,-4 1 0 0,0-4 0 15,0 10-9-15,0-4-3 0,3 7 0 0,-7-3 0 16,1 3 0-16,-1 6 0 0,1 0 0 0,-1 3 0 15,0 0 3-15,-3 0 0 0,0 7 0 0,0-7 0 16,0 7 1-16,-4-7 0 0,-3 6 0 0,0 1 0 16,0 3 7-16,0-4 1 0,-7 4 1 0,3-4 0 15,7-6 17-15,-10 7 3 0,7-10 1 0,0 9 0 16,-1-12-38-16,1 10-8 0,4-13 0 0,-1 6 0 16,0-13 0-16,4 7 0 0,0-3 0 0,0-7 0 15,0 10 0-15,3-10 0 0,-3 7 0 0,4-7 0 16,-4 1-23-1,3 5-7-15,0-2-2 0,4-4 0 0,-7 4 15 0,4 0 2 0,3-7 1 0,0 3 0 16,-4-6-3-16,7 4-1 0,-3 2 0 0,0-9 0 16,7 0-27-1,0 0-6-15,0 0-1 0,0 0 0 0,-3 0-145 0,-1-9-30 0</inkml:trace>
  <inkml:trace contextRef="#ctx0" brushRef="#br1" timeOffset="-96340.4">8513 15871 1483 0,'0'-9'65'0,"0"6"15"0,0-10-64 0,0 10-16 16,7-3 0-16,-7-4 0 0,3 1 52 0,1 0 8 0,3 6 2 0,-4-4 0 16,4-2-35-16,0 3-7 0,-7 6-2 0,0 0 0 15,0 0 42-15,0 0 8 0,0 0 1 0,0 0 1 16,0 0 10-16,4 0 3 0,-4 0 0 0,0 0 0 16,7 0-7-16,-7 0 0 0,11 6-1 0,-11-6 0 15,7 0-45-15,0 9-9 0,0-9-1 0,3 10-1 16,-3-10-19-16,-3 9 8 0,-4-9-8 0,7 6 0 0,3-3 0 0,-2 4 0 15,-1-4 0-15,-7-3 0 0,3 0 10 0,4 6-10 16,7 4 8-16,-14-1-8 0,4-3 22 0,-1 4-1 16,4-7 0-16,-3 6 0 15,-1-3 10-15,-3-6 1 0,8 10 1 0,-5-7 0 0,4 3-2 0,0 4-1 16,0-4 0-16,0-3 0 0,0 6-17 0,4-2-3 16,-4-4-1-16,4 6 0 0,3 7-9 0,0-7 0 15,0 7 0-15,0-3 0 0,4 2 0 16,-1 4 0-16,1 0 0 0,0 3 0 0,-1-3 0 15,-6 3 0-15,10-7 0 0,-7 10 0 0,0-6 0 0,4 9 0 16,-4-9 9-16,0 6-9 0,0-6 0 0,-3 6 0 16,-1-6 0-16,1 9 8 0,-1-9-8 0,1 6 8 15,-4-6-8-15,4 6 8 0,-1-6-8 0,1 0 0 16,3-4 0-16,-7 4 0 0,0 0 0 0,4-10 8 0,-1 7-8 0,-3 0 0 16,0-7 0-16,4 1 8 0,0-1-8 0,-4 0 0 15,0 1 0-15,0-1 8 0,0-3-8 0,0-2 0 16,-7-4 0-16,7 6 8 0,0-3-8 0,-7-3 0 15,0 0 0-15,0 0 0 0,0 0 0 0,7 0 0 32,-7 0-25-32,0 0-3 0,0 0-1 0,7 0 0 0,-7 0-181 0,4-9-36 15,-1 5-7-15,-3-5-2 0</inkml:trace>
  <inkml:trace contextRef="#ctx0" brushRef="#br1" timeOffset="-85307.29">9899 16176 1094 0,'-11'0'97'0,"1"6"-77"16,-4-6-20-16,3 0 0 0,1 0 269 0,2 0 51 16,1-6 9-16,7 6 3 0,-3-4-248 0,3 4-50 15,0-6-10-15,0-3-1 0,3-1-23 0,1 4 0 16,3 3 0-16,4-3 0 0,-1-4 0 0,4 10 0 16,0-3 0-16,0-3 0 0,1 6 0 0,-1 0 0 15,3 0 0-15,-3 0-8 0,1 0 8 0,-1 6 0 16,7-6 0-16,-7 3 0 0,0-3 0 0,4 6 0 15,-4-2 8-15,0-4-8 0,0 0 12 0,4 0-3 16,-4 0 0-16,0 0 0 0,0-4-1 0,4-2-8 16,-4 6 12-16,3-3-4 0,1-3-8 0,0 6 0 15,-4-3 0-15,0-4 0 16,0 7-24-16,0 0-9 0,-3-3-3 0,-1-3 0 16,-10 6-202-16,11 0-41 0,7 0-8 0,-18 0-1 0</inkml:trace>
  <inkml:trace contextRef="#ctx0" brushRef="#br1" timeOffset="-84930.73">9871 16323 2271 0,'0'0'100'0,"0"0"22"0,0 0-98 0,0 0-24 16,-4 9 0-16,4-9 0 0,0 0 16 0,4 3-1 15,-1 7-1-15,1-1 0 0,-4-9-3 0,10 0-1 16,-3 7 0-16,4-4 0 0,0-3-10 0,-1 0 8 15,1 0-8-15,3-3 8 0,4 3 16 0,-4 0 4 16,3 0 0-16,4-7 0 0,4 4-10 0,-4-3-2 16,4-4 0-16,0 1 0 0,3 6-16 0,0-3 0 15,0-4 0-15,4 4 0 0,-4-3 0 0,1-1 0 0,6 1 0 16,-3 6-9 0,-8-4-94-16,4-2-18 0,8 3-4 0,-1-4-867 0</inkml:trace>
  <inkml:trace contextRef="#ctx0" brushRef="#br1" timeOffset="-83430.38">11222 15718 460 0,'0'0'41'0,"0"0"-33"0,0 0-8 0,0 0 0 15,0 0 204-15,0 0 40 0,0 0 7 0,0 0 1 16,0 0-108-16,0 0-23 0,0 0-4 15,0 0-1-15,0 0-42 0,0 0-9 16,0 0-1-16,7 0-1 0,-7 0 0 0,0 0 0 0,0 0 0 0,3-7 0 16,5 4 3-16,-8 3 1 0,0 0 0 0,0 0 0 15,0 0-11-15,0 0-3 0,0 0 0 0,0 0 0 16,0 0-17-16,0 0-4 0,0 0-1 0,0 0 0 16,0 0-15-16,0 0-2 0,0 0-1 0,0 0 0 15,0 0-5-15,0 0 0 0,0 0-8 0,0 0 12 16,0 0 3-16,0 0 0 0,0 0 0 0,3 3 0 15,4 7-1-15,-7-1 0 0,0 4 0 0,0-4 0 16,4 4-14-16,-4-4 8 0,-4 1-8 0,4-1 0 0,-3 7 12 0,3-7-4 16,0 7-8-16,-4-4 12 0,-3 4-3 0,3 3-1 15,8-4 0-15,-4 4 0 16,-7 0 6-16,3 0 1 0,4-3 0 0,4 9 0 0,-1-3-15 0,1 3 0 16,-8 0 8-16,8 0-8 0,3-3 0 0,-3 3 0 15,-4-6 0-15,0 6 0 0,10-6 0 16,-6 6 0-16,-4-3 8 0,3 0-8 0,-3-4 0 15,4 1 0-15,3 0 0 0,-4-10 0 0,-3 10 0 16,4-9 8-16,3 5-8 0,0 1 0 0,-4-7 0 0,5 4 0 16,-1-4 0-16,7 7 0 0,0-7 0 0,-4 7 0 15,-3-6 0-15,8-1 0 0,2 0 0 0,1-2 0 16,-8-4 0-16,5 6 0 0,6-3 0 0,-7-2 8 16,0 2-8-16,-3-3 0 0,-1 3 0 0,4-6 0 0,4 3 0 0,-4 4 0 15,-14-7 8-15,11 0-8 0,6 9 0 0,-3-9 0 16,0 0 0-16,1 0 8 0,2 0-8 0,1 0 0 15,-1 0 13-15,1 0 0 0,-4 0 0 0,7-3 0 16,-3-3-13-16,0 6 0 0,-1-10 0 0,-3 4 0 16,4 3 0-16,0-3 0 0,-1-4 0 0,-3 1 0 15,1-1 8-15,-1 1-8 0,-4 3 0 0,4-4 9 16,-3 7-9-16,3-6 8 0,-3 2-8 0,-1-2 8 16,-3 0-8-16,4-1 12 0,-1 1-12 15,-3 3 12-15,4-4-1 0,-4 1 0 0,4-1 0 0,-1 1 0 16,-3 0 2-16,4-7 1 0,-8 6 0 0,1-8 0 15,3 2-2-15,4 3-1 0,-8-5 0 0,4-4 0 16,4 3-11-16,-1 0 0 0,-3 0 9 0,-3 0-9 16,3-6 12-16,0 6-3 0,0-6 0 0,-3 7 0 15,-1-7-9-15,1-4 0 0,-8 4 0 0,4 3 0 16,-3-3 0-16,-1 0 0 0,1 0 0 0,-4 6 0 0,-1-3 0 0,1-3 8 16,0 6-8-16,0-6 8 0,-3 10-8 0,3-4 0 15,0 0 0-15,0 3 0 0,3 4 0 0,-3-4 0 16,7-3 0-16,-4 4 0 0,4 5 0 0,-3-2 0 15,3-4 0-15,0 6 0 0,0-5-10 0,0 5 10 16,0 1 0-16,0 0-9 0,3-1 9 0,1 1-13 16,-4-1 5-16,3 4 8 15,-3 6-28-15,0 0 1 0,0 0 1 0,0 0 0 16,0 0-60-16,0 0-12 0,0 0-2 0,0 0-1 16,0 0-118-16,4 10-23 0,-4 11-5 0,4-2-1 0</inkml:trace>
  <inkml:trace contextRef="#ctx0" brushRef="#br1" timeOffset="-80994.63">13212 15548 57 0,'0'0'0'0,"0"0"0"15,0 0 0-15,0 0 0 0,0 0 315 0,0 0 57 16,0 0 12-16,0 0 3 0,0 0-223 0,0 0-45 16,0 0-9-16,0 0-2 0,0 0-52 0,0 0-10 0,0 0-2 0,0 0-1 15,3-6-31-15,-3 6-12 0,0 0 11 0,-3-3-11 16,-1-3 14-16,4 6-3 0,-4-3-1 0,4 3 0 16,0 0 14-16,-3-7 2 0,-4 7 1 0,3 0 0 15,-3 0 12-15,0 0 2 0,0 0 1 0,0 0 0 16,0 7-2-16,0-7-1 0,0 3 0 0,0-3 0 15,-4 0-6-15,-6 6 31 0,6-3-32 16,1-3-16-16,-5 0-4 0,5 0-1 0,-1 0 0 16,1 0 7-16,-1 0 2 0,-3 0 0 0,3 0 0 15,1 6-20-15,3-6 8 0,-4 0-8 0,1 0 0 16,-5 4 0-16,5-4 0 0,-4 6 0 0,3-6 0 0,1 9 0 0,-1-9 0 16,0 6 0-16,1-2 0 15,-1 2 8-15,4-3-8 0,-3-3 12 0,3 6-12 16,3-3 16-16,-3 4-4 0,0-4-1 0,7-3 0 15,-4 0-11-15,4 0 0 0,-3 9 0 0,3-9 8 16,0 6-8-16,0 1 10 0,-4-4-10 0,4-3 10 0,0 9-10 0,0 1 0 16,0-4-10-16,0 3 10 0,0-5 0 0,0 5 0 15,0 3 0-15,0-2 0 0,0-1 0 0,0 1 0 16,0-1 0-16,0 1 0 0,-3-1 8 0,3 0-8 16,0-9 0-16,3 10 0 0,-3-1 11 0,0 1-11 15,0-4 10-15,0-6-10 0,0 0 12 0,4 9-4 16,3 1-8-16,-7-10 12 0,3 6-12 0,5-3 0 15,-1 3 0-15,-4-3 0 0,4 4 0 0,0-4 11 0,0 3-11 0,4-3 10 16,-1 4-10-16,1 2 0 0,-4 0-10 0,4 1 10 16,-4-1 0-16,3 1 0 0,-3-4 0 0,0 3 0 15,0 7 0-15,1-7 0 0,2 4 0 16,-3-4 0-16,0 7 0 0,4-7 0 16,-1 1 0-16,1-1 0 0,0 1 0 0,3-1 0 15,0 4 0-15,-4-4 0 0,4 0 12 0,-3 1-12 16,7-1 12-16,-4 1-12 0,-7-1 0 0,3 0 0 0,5 1 0 0,-5-1-9 15,4 7 9-15,-3-7 0 0,-1 1 0 0,1 5 0 16,0-2 0-16,-1-4 9 0,-3 7-1 0,0-7-8 16,4 1 0-16,-4 6 0 0,0-7 0 0,0 0 0 15,4 1 0-15,-4 5 0 0,0-2 0 0,-4-7 0 16,1 10 0-16,3-7 0 0,-4 1 0 0,1 2 0 16,-1-5 0-16,-3 2 0 0,4 0 0 0,-4-9 0 15,0 7 0-15,0-7 0 0,0 9 0 0,0-9 0 0,0 3 0 0,0 7 13 16,-4-1-1-16,1-3 0 0,-1-6 7 0,-3 10 1 15,0-1 0-15,0-3 0 0,0-3-10 0,0 4-2 16,-3-4 0-16,-1 3 0 0,0-6-8 0,1 3 0 16,-1-3 0-16,-3 0 0 0,0 7 8 0,0-7 4 15,3 0 0-15,-3 3 0 0,-3 3-12 16,-1-3 0-16,0 3 0 0,1 1 0 0,-1-4 0 16,0 6 0-16,1-9 0 0,-1 6 0 0,4-2 8 15,-4-4-8-15,4 6 0 0,-3-6 8 0,2 0 0 0,-2 0 0 16,3 0 0-16,0 0 0 0,-1-6-8 0,-2 6 0 15,3-4 0-15,0 4 0 0,-1-6 27 0,-2 3 3 16,3-3 1-16,0 6 0 0,0-3-31 0,-4-4 8 16,4 7-8-16,-4-6 0 0,8 3-11 0,-8 3-5 0,0 0 0 0,4 0-1 15,4 0 25-15,-5 0 6 0,5 0 1 0,-1-6 0 16,1 3-15-16,-1 3 0 0,4-7 0 0,0 7 0 31,-4-3-21-31,8-6-7 0,3 9-2 0,-7-7 0 0,3-2 16 0,1 0 3 0,3-7 1 0,3 13 0 31,-3-7-26-31,4 1-6 0,-4-7-1 0,3 7 0 16,4 0-79-16,0 2-16 0,1 4-3 0,-5-3-624 0,8-4-125 0</inkml:trace>
  <inkml:trace contextRef="#ctx0" brushRef="#br1" timeOffset="-77436.79">13832 15533 1105 0,'0'0'48'0,"0"0"12"0,0 0-48 0,0 0-12 0,0 0 0 0,0 0 0 16,0 0 156-16,0 0 28 0,0 0 7 16,0 0 1-16,0 0-52 0,0 0-11 0,0 0-1 0,0 0-1 15,0 0-40-15,0 0-8 16,0 0-2-16,0 0 0 0,0 0-13 0,0 0-4 0,0 0 0 0,0 0 0 16,0 0-38-16,0 0-8 0,0 0-2 0,4 6 0 15,-1 3-12-15,1 1 0 0,0-1 0 0,-1 1 0 16,1 5 12-16,-1-2 0 0,1 9 0 0,-1 0 0 15,4-3-12-15,-3 12 0 0,3-3 0 0,0 0 0 16,0 7 0-16,0 2 0 0,-3 4 0 0,3-3 0 16,0-1 19-16,0-2 1 0,-4 3 0 0,4-4 0 15,-3-6 0-15,-1 7 1 0,1-10 0 0,-1 3 0 0,1-3 5 16,-1 3 1-16,1-2 0 0,-1 2 0 0,5-9-10 0,-1 6-1 16,-4-7-1-16,1 1 0 0,-1 0-2 0,4 3 0 15,-3-9 0-15,-4 2 0 0,7 1-13 0,-4-4 0 16,1-2-9-16,-1-1 9 0,1 1 0 0,-1-1 15 15,1-3-2-15,0 4 0 0,-4-10-13 0,0 0 9 16,7 6-9-16,-7-6 8 0,0 0 7 0,0 0 1 16,7 3 0-16,-7-3 0 0,7 0 0 0,-7 0 0 15,0 0 0-15,7-3 0 0,3-3-3 16,-3 6 0-16,0-3 0 0,0-4 0 0,-3-2-13 0,3 9 9 16,0-6-9-16,0-4 8 0,0 7-8 0,0-6 10 15,0-1-10-15,0-5 10 0,0 5 0 0,-3 1 0 16,3-7 0-16,0 4 0 0,0-10-2 0,4 3 0 15,-4 0 0-15,3-6 0 0,1 6-8 0,3-9 0 0,-3 0 0 0,-1-4 0 16,4 4 0-16,0 0 0 0,-3-7 0 0,3 7 8 16,-3-6-8-16,3-1 0 0,-7-2 0 0,3 8 0 15,1-5 0-15,-4 6 0 0,0-7 0 0,4 10 8 16,-8-9-8-16,4 12 0 0,0-10 0 0,0 10 0 16,1-3 0-16,-5 6 0 0,4 1 0 0,-3-1 0 15,-1-3 0-15,4 9-9 0,-3-6 9 0,3 4 0 16,0-1-9-16,0-3 9 0,0 7 0 0,0-4-9 15,-3 7-2-15,3-7 0 0,0 7 0 0,0-1 0 16,-4 1-9-16,1 2-3 0,-1 4 0 0,-3 3 0 16,0 0-17-1,0 0-3-15,0 0-1 0,0 0 0 16,0 0-58-16,0 0-12 0,4 3-2 0,3 7-1 16,-4 2-49-16,1-2-10 0,-1-1-1 0,1-6-535 0,0 7-108 0</inkml:trace>
  <inkml:trace contextRef="#ctx0" brushRef="#br1" timeOffset="-76897.53">14997 15210 2286 0,'0'0'50'16,"0"0"10"-16,0 0 3 0,0 0 1 0,0 0-51 0,0 0-13 0,0 0 0 0,0 0 0 15,0 0 26-15,0 0 2 0,0 0 1 0,0 0 0 16,0 0-21-16,0 0-8 0,0 0 0 0,0 0 9 0,0 0-9 0,0 0 0 16,0 0 0-16,0 0 8 0,0 0 12 0,0 9 1 15,0 1 1-15,0-1 0 0,0 7 2 0,0-7 0 16,0 7 0-16,0 3 0 15,0-1-13-15,-4 1-3 0,4 6 0 0,-3-6 0 0,3 0 20 0,-4 6 3 16,4-6 1-16,0 6 0 0,0-6-32 16,-4-1 0-16,4-2 0 0,0-3 0 0,0 6 0 15,0-10 0-15,0 7 0 0,-3-7 0 0,-1 0 0 16,4-9 0-16,0 0 0 0,0 10 0 16,0-10-36-16,0 0-12 0,0 0-4 0,0 0 0 15,0 0-80-15,0 0-16 0,-3-10-3 0,-1 7-1 16,-3-6-64-16,4-1-12 0,-4-2-4 0,3 3 0 0</inkml:trace>
  <inkml:trace contextRef="#ctx0" brushRef="#br1" timeOffset="-76642.33">14788 15272 1609 0,'0'0'35'0,"-7"-9"7"0,-3 3 2 0,-1 6 2 0,8-10-37 0,-4 7-9 0,0-3 0 0,-4-3 0 16,4-1 40-16,3 4 5 15,-3-4 2-15,4 7 0 0,-1-3-20 0,4-3-4 0,-3 5-1 0,3 4 0 16,0-9 1-16,3 3 0 0,1-4 0 0,3 4 0 15,0 3 4-15,0 3 1 0,4-6 0 0,-1 6 0 16,1 0 16-16,3-3 3 0,0 3 1 0,0 0 0 16,7 0-4-16,0 0 0 0,-3-7 0 0,3 7 0 15,0 0 16-15,1 0 4 0,-5-3 0 0,4 3 0 16,1 0-26-16,-1-6-5 0,-4 6-1 0,5 0 0 16,-1 0-24-16,0 0-8 0,0-3 0 0,-3 3 0 31,-1 0-14-31,1 0-10 0,3 0-1 0,-3 3-1 0,-4-3-118 0,0 0-23 0,-3 0-5 0,-1 0 0 0</inkml:trace>
  <inkml:trace contextRef="#ctx0" brushRef="#br1" timeOffset="-75389.11">9246 17220 518 0,'0'0'46'0,"0"0"-37"0,11 0-9 0,-1-3 0 16,-2-4 106-16,2-2 19 0,1 6 4 0,3-3 1 15,0-4-105-15,-3 1-25 0,-4 2 0 0,0 4 0 16,7-3 29-16,-7 3 3 0,-7 3 1 0,0 0 0 15,0 0 32-15,0 0 7 0,0 0 0 0,0 0 1 16,0 0 51-16,0 0 9 0,0 0 3 0,0 0 0 16,0 0-24-16,0 0-4 0,0 0 0 0,0 0-1 15,0 0-53-15,0 0-10 0,0 0-3 0,0 0 0 16,0 0-41-16,0 0 0 0,0 0-8 0,-4 9 8 16,8 1 0-16,-4-1 0 0,-4 1 9 0,1-1-1 15,-1 7-8-15,1-4 0 0,-4 4 0 0,-4 3 0 0,-3-4 31 0,3 4 1 16,-3 6 1-16,0-6 0 0,-4 0 5 0,-3 6 1 15,4-3 0-15,-1 3 0 16,-3 3-7-16,0-3 0 0,-4 10-1 0,4-7 0 16,0 0-19-16,-4 4-3 0,0-4-1 0,4 0 0 15,-4 0-8-15,1-3 8 0,-4 4-8 0,3-4 8 16,0 3-8-16,0-3 0 0,4 0 0 0,-3-3 0 0,-1 3 0 0,7-6 0 16,-6 0 0-16,2 6 0 0,1-10 0 0,0 4 0 15,0-3-10-15,3 3 10 16,1-7-49-16,-1-2-4 0,0 5-1 0,4 1 0 15,-3-6-135-15,2-7-27 0,1 6-6 0</inkml:trace>
  <inkml:trace contextRef="#ctx0" brushRef="#br1" timeOffset="-74848.55">8551 17389 1555 0,'0'0'138'15,"0"-3"-110"-15,0 3-28 0,0-6 0 16,4 3 145-16,-4 3 24 0,7-7 5 0,0 4 1 15,-3-3-128-15,3 0-26 0,0 2-5 0,0 4 0 0,-4-6 25 0,-3 6 6 16,7 0 1-16,0 0 0 0,4 0-7 0,-4 0-1 16,0 0 0-16,-7 0 0 0,7 6 4 0,0-6 1 15,0 4 0-15,0 2 0 0,-7-6-12 0,7 9-2 16,4-2-1-16,-4-4 0 0,0 6-17 0,0 0-3 16,4 1-1-16,-1 6 0 0,1-7-9 0,-1 0 0 15,4 1 0-15,-3-1 0 0,3 7 0 0,4 0 0 16,-4-4 0-16,4 4 0 0,-1 3 0 0,4-4 0 15,1-2-14-15,-1 6 5 0,0 3 9 16,0-4 0-16,0 1 0 0,-3 0 0 0,-1 0 24 0,1 6 6 16,3-6 2-16,-7 0 0 0,1 3-32 0,-1-4 0 15,0 1-13-15,-4 0 4 0,4-3 9 0,-3 2 11 16,0-5-3-16,-1 3 0 0,-3-7 0 0,4 7 0 16,-4-4 0-16,0-2 0 0,0 5-8 0,0-5 0 0,4 5-10 0,-4-5 10 15,0-1-8-15,0 1 8 0,-4-1 0 0,4 7-9 31,0-13-19-31,-3 6-3 0,3 7-1 0,-3-7 0 16,3 1-19-16,-4-1-4 0,1 7-1 0,3-7 0 16,-7 1-35-16,3 5-7 0,1-5-2 0,-1-7 0 0,1 6-100 0,-4-9-21 15,0 0-4-15</inkml:trace>
  <inkml:trace contextRef="#ctx0" brushRef="#br1" timeOffset="-72933.61">8731 17119 403 0,'0'0'36'0,"0"0"-36"16,-10 4 0-16,3-4 0 0,0 0 178 0,0 0 29 16,-4 6 5-16,0-6 2 0,4 0-174 0,0 0-40 0,0 6 0 15,0-6 0 1,4 3-35-16,3-3-5 0,-7-3 0 0,7 3-1 0,-8 0 26 0,8 0 6 0,0 0 1 0,0 0 0 15,0 0 36-15,0 0 7 0,0 0 1 0,0 0 1 16,0 0 7-16,0 0 2 0,0 0 0 0,0 0 0 16,-3 3 6-16,3-3 2 0,0 0 0 0,0 0 0 15,0 0 15-15,0 0 3 0,0 0 1 0,0 0 0 16,7 10-19-16,-7-10-4 0,0 0-1 0,7 0 0 16,-7 0-11-16,11 0-2 0,-4-4-1 0,3-2 0 15,-3 6-5-15,-3-9-1 0,6 3 0 0,-2 2 0 16,-1-2-5-16,0-3 0 0,-4 6-1 0,11-4 0 15,-10-2-9-15,3 0-2 0,-4-1 0 0,4 1 0 16,0 2-3-16,1-2-1 0,2 0 0 0,-3 9 0 16,4-10-8-16,-1 1 0 0,-3 3 0 0,0 2 0 15,1-2 0-15,2 3 0 0,-3-3 0 0,4-4 0 16,-4 7 8-16,3-6-8 0,-3 2 8 0,4-2-8 0,0 3 0 0,-1 3 0 16,-10 3 0-16,11-7 0 0,-1 7 0 0,-10 0 0 15,11 0 0-15,0 0 0 0,-1 0 0 0,-3 7 0 16,-7-7 9-16,11 3-9 0,-4 3 8 0,0 3-8 15,0 1 10-15,-4-4-10 0,1 4 18 0,-1-7-2 16,1 6-1-16,3-3 0 0,-7-6-1 0,7 10 0 16,-7-1 0-16,0 1 0 0,0-10-1 0,7 6 0 15,-3-3 0-15,3 6 0 0,-7-9-5 0,7 7-8 16,-7-7 11-16,7 0-11 0,-7 0 10 0,7 3-10 16,-7-3 8-16,14 6 0 0,-14-6-8 15,7 0 0-15,-7 0 8 0,7 0-8 0,0-6 0 16,-7 6 0-16,7 0 0 0,-7 0 0 0,11 0 0 0,-1-3 0 0,-3 3 0 15,1 0 0-15,-8 0 0 16,7 0 0-16,0-7 0 0,3 7 0 0,-3-3 0 16,0-3-12-16,0 3 12 0,4-3-24 0,-4 2 4 0,0-2 0 0,4 3 0 31,-4-3-17-31,0 6-3 0,3-10-1 0,1 4 0 16,-4 6-119-16,4-3-24 0,3-3-5 0</inkml:trace>
  <inkml:trace contextRef="#ctx0" brushRef="#br1" timeOffset="-72432.39">9892 17515 2098 0,'0'0'93'0,"-4"0"19"0,-3 0-89 0,4 0-23 0,-1 0 0 0,4 0 0 16,0 0 45-16,0 0 5 0,0 0 1 0,7-4 0 31,4-2-67-31,3 3-14 0,0-3-2 0,4 3-1 0,-1-4 18 0,5 4 4 0,-5-3 1 0,1 6 0 15,-1-6 10-15,1 6 0 0,-4-4 0 0,4 4 0 16,0 0 0-16,-1 0 11 0,-3 0-11 0,0 4 12 16,0-4-12-16,1 6 0 0,-5-6 0 0,1 9 0 15,-1-9 0-15,4 0 0 0,-3 7 0 0,-4-4 0 16,-7-3-49-16,11 0-3 0,3 0 0 0,-4 0 0 16,-3-3-188-16,4-4-37 0</inkml:trace>
  <inkml:trace contextRef="#ctx0" brushRef="#br1" timeOffset="-72049.41">9853 17819 1728 0,'0'0'153'0,"0"0"-122"0,0 0-31 0,11 6 0 16,3 0 155-16,0-3 25 0,0-3 4 0,4-3 2 15,3 3-164-15,0-6-33 0,-3 6-6 0,-1 0-2 16,4-9 0-16,-3 9 0 0,0-7 0 0,-4 7 0 16,0-3 9-16,0-3 2 0,-3 6 0 0,-1 0 0 0,-10 0-9 0,11 6-2 15,3-3 0-15,-7 4 0 32,-7-7-42-32,11 0-9 0,-4 3-2 0,3 3 0 0,-10-6-104 0,7 6-20 0,-7-6-5 0,21 3-1 0</inkml:trace>
  <inkml:trace contextRef="#ctx0" brushRef="#br1" timeOffset="-70247.88">10982 17239 921 0,'0'0'82'16,"0"0"-66"-16,-7 0-16 0,3-4 0 15,4 4 280-15,0 0 52 0,0 0 10 0,0 0 2 16,0 0-278-16,0 0-56 0,0 0-10 0,0 0 0 16,0 0 0-16,0 0-11 0,0 0 11 0,0 0-8 0,-10 10 32 0,10-10 6 15,0 0 2-15,3 9 0 0,-6 1 43 0,3-4 9 16,-4-3 1-16,8 6 1 0,-1 1-26 0,1-4-4 15,-8 4-2-15,4-1 0 0,7 0-34 0,-7 1-6 16,-3-1-2-16,-1 7 0 0,1-7-4 0,3 1-8 16,-7 5 11-16,3-5-11 0,-6-1 12 0,6 1-12 15,8 5 12-15,-4-2-12 0,-4 2 8 0,1 1-8 16,10-3 0-16,0 6 0 0,7 2 10 0,-7-2-10 16,-11 3 8-16,1 0-8 0,10 0 0 0,-4-3 0 15,-6 6 0-15,10 0 0 0,4 0 0 16,-1-3 0-16,-13 10-14 0,6-4 5 0,1-9 17 0,-1 9 3 15,1-3 1-15,-1-6 0 0,-3-1 5 0,4 1 2 16,3 3 0-16,0-9 0 0,-11 2-6 0,8-2-1 16,6 0 0-16,-3-1 0 0,1-2-2 0,-1-1-1 0,3 0 0 15,1-2 0-15,3 2-9 0,-4 0 0 0,-6 1 9 0,7-1-9 16,3 1 0-16,-4-1 0 0,-3 4 0 0,0-4 0 16,0 0 0-16,4 1 0 0,-4-7 0 0,0 6 8 15,-7 1-8-15,4-4 0 0,10 3 0 0,-4-2 0 16,-6-4 0-16,3-3 0 0,7 6 0 0,-3-6 8 15,-4 3-8-15,3-3 0 0,-3 0 8 0,4-3-8 16,7 3 8-16,-8 0-8 0,-10 0 8 0,14 0-8 16,0 0 0-16,0-6 0 0,-3 6 0 0,0 0 8 15,-1-3-8-15,4-4 0 0,-3 4 0 0,-4-3 8 16,-4 6-8-16,8 0 0 0,3-9 0 0,-7 9 8 16,-7 0-8-16,7-7 0 0,7 4 8 0,1-3-8 15,-5 6 0-15,1 0 0 0,-1-3 0 0,4-3 8 16,0 6-8-16,-3-4 0 0,0 4 0 0,-1-6 0 15,1-3 18-15,3 6 2 0,-3-4 1 0,-1-2 0 16,1 3-21-16,3-4 0 0,-4 1 0 0,4-1-8 16,1 1 8-16,-5 0 9 0,4-7-1 0,0 7-8 0,-3-1 8 0,3 1-8 15,0-10 0-15,0 9 0 0,-3-5 8 0,-1 5-8 16,-2-8 0-16,2 2 0 0,1 6 18 0,-4-2-3 16,3-4-1-16,-3 1 0 0,0-4-2 0,1 9 0 15,-5-8 0-15,4 2 0 0,-3 3-12 0,3-5 0 16,-4-4 0-16,4 3 0 0,-3-6 8 0,-1 6 8 0,4-9 1 15,-3 3 1-15,3-4-18 0,-4 1 0 0,1-6 0 16,3-1 0-16,-7 7 0 0,4-7 0 0,-1 1 0 0,-3 6 0 16,0-7 8-16,-3 7-8 0,3 0 0 0,0 9 0 15,-4-6 0-15,4 0 0 0,-7 6 0 0,3 0 0 16,1 3 0-16,-1-2 0 0,1 8 0 16,-1-9 0-16,-3 10 0 0,4 0 0 0,-1-7 0 15,1 3-9-15,-1 1-5 0,1 2-1 16,-1 1 0-16,1 0 0 15,-1-1-9-15,-3 1-3 0,4-1 0 0,-1 4 0 16,4-3-68-16,-4 6-13 0,1-4-4 0,3 7-765 0,0 0-154 0</inkml:trace>
  <inkml:trace contextRef="#ctx0" brushRef="#br1" timeOffset="-69715.31">11956 17885 403 0,'0'0'36'0,"0"0"-36"0,0 0 0 0,0 0 0 15,7-7 217-15,0 7 37 0,-4-6 7 0,4-3 2 16,-3 5-207-16,3-2-42 0,-7 6-14 0,0 0 9 15,3 0 47-15,-3 0 10 0,0 0 2 0,0 0 0 16,0 0 60-16,0 0 12 0,0 10 2 0,0-1 1 16,0 7-27-16,-3-7-6 0,6 10-1 0,-3-3 0 15,0 2-42-15,0-2-9 0,4-3-2 0,-4 2 0 16,7 10-40-16,-3-6-8 0,-4 0-8 0,7 0 12 16,-4 0-12-16,1-4 0 0,-1 10 0 0,1-6 0 15,-1 0 0-15,1 0 0 0,-1 0 0 0,-3 3 0 16,4-4 0-16,-1-5 0 0,1 6 0 0,-1 3 0 15,1-10 0-15,-1 4 0 0,1 3-12 0,0-4 12 16,-1-2-42 0,1-4-1-16,-4 7 0 0,0-7 0 0,0-9-11 0,0 0-2 0,0 0-1 0,0 0 0 15,0 0-166-15,0 0-33 0</inkml:trace>
  <inkml:trace contextRef="#ctx0" brushRef="#br1" timeOffset="-69249.38">12284 17979 979 0,'0'0'43'0,"0"0"9"0,0 0-41 0,0 0-11 16,-4 9 0-16,-3-3 0 0,4 4 195 0,3-10 37 15,0 0 7-15,0 0 1 0,-7 9-189 0,7-9-39 16,0 0-12-16,-4 6 8 0,4-6 18 0,-7 10 4 15,0-7 1-15,7-3 0 0,-7 9 17 0,3-2 4 0,-6-4 1 0,-1 3 0 16,4 3-11-16,-3 1-2 0,-5-1-1 0,5-2 0 16,-4 2-23-16,0-6-4 0,0 3 0 0,3 4-1 15,-3-1 21-15,3-3 5 0,1-2 1 0,3 2 0 16,0-6-38-16,-1 3-10 0,1-3-1 0,7 0 0 16,0 0 20-16,0 0 4 0,0 0 1 0,-3 9 0 15,3-9-14-15,0 0-12 0,0 0 3 0,0 0 0 0,0 7 9 16,0-7 11-16,0 0-3 0,0 0 0 0,0 9-8 0,0-9-11 15,0 0 3-15,7 6 0 0,0-3 17 0,0 7 4 16,0-4 1-16,4-3 0 0,-4 4-14 0,3-4 8 16,1-3-8-16,3 6 0 0,-3-3 11 0,3 3-11 15,0-6 12-15,0 10-12 0,0-10 8 16,0 6-8-16,0-3 0 0,0 3 0 0,1-2 0 16,-1 5 0-16,-4-3 0 0,1-3 0 15,3 7 0-15,-4-4 0 0,-2 3 0 0,2 1-9 16,-3-4-19-16,4-3-3 0,-11-3-1 0,7 7 0 15,3-4-12-15,-3-3-4 0,1 6 0 0,-1-6 0 16,-7 0-110-16,10 0-22 0,1-6-5 0</inkml:trace>
  <inkml:trace contextRef="#ctx0" brushRef="#br1" timeOffset="-67830.16">13250 17022 1094 0,'0'0'97'0,"0"0"-77"15,0 0-20-15,0 0 0 0,0 0 243 0,0 0 45 0,0 0 8 0,0 0 3 16,0 0-232-16,-7-9-47 0,4 9-8 0,3 0-3 16,0 0-9-16,-7-6-17 0,0 2 4 0,0 4 1 15,-4-6 3-15,4 6 1 0,-4 0 0 0,1 0 0 16,-1 0 20-16,1 6 4 0,-1-6 0 0,-3 10 1 15,-4-10 15-15,1 9 4 0,-1 1 0 0,0-1 0 16,-3 0-7-16,0-2-1 0,0 2 0 0,0-3 0 16,3 4-12-16,0-7-2 0,-3 6-1 0,7 1 0 15,0-4 1-15,0-3 0 0,3 3 0 0,1 4 0 16,-1-4-14-16,1-3 0 0,-1 3 0 16,4-2 0-16,-4 2 0 0,4-3 0 0,0 6 0 0,0-9 0 15,0 10 0-15,4-4 0 0,-1 0 0 0,-3-2 0 16,4 5 0-16,3-9 0 0,0 6 9 0,0 4-9 15,0-7 0-15,0 6 0 0,3-3 0 0,1 4 0 16,-4-1 12-16,3 1-4 0,1-1 0 0,-1-3 0 16,1-3 4-16,3 7 0 0,-7-10 0 0,10 6 0 0,-3-6 10 0,4 10 2 15,0-10 1-15,-1 0 0 0,1 6-14 0,3-6-3 16,0 3-8-16,0-3 12 0,0 0-12 0,0 6 0 16,0-3 0-16,4 4 0 0,-4-4 0 0,0-3 0 15,4 9 0-15,0-3 0 0,3 4 0 0,-4-4 0 16,1-3-9-16,0 7 9 0,-4-1 0 15,0 0-9-15,0 1 9 0,0 2 0 0,-3 1 0 0,-1-4 0 16,1-2 12-16,-4 2-4 0,3 0-8 0,1 1 0 16,0-1 0-16,-4 1 0 0,0-4 8 0,3 3 0 15,-3-5 0-15,0 5 0 0,4 3-8 0,-4 1 8 16,0-4-8-16,0 1 8 0,4 6-8 0,-4-1 0 16,0-2 0-16,3 2 0 0,-3-2 0 0,1 3 0 15,-5-1 0-15,1-2 0 0,-1 3 0 0,1-7 0 16,-4 10 0-16,3-4 0 0,-3-2 0 0,0 3 0 15,0 2 0-15,-3-2 0 0,3-6 8 0,-4 8 0 0,1-8 0 0,-1 5 0 16,-3-5-8-16,3-1 8 0,-3-2-8 0,0 2 8 16,4 0 0-16,-4 1 0 0,0-7 0 0,-4 6 0 15,4-2-8-15,-3-4 0 0,-5 3 0 0,1 3 0 16,4-2 27-16,-4-4 4 0,-4 3 1 0,0-3 0 16,-3-3-32-16,4 6 0 0,-1-2 0 0,-3-4 0 15,-4 6 0-15,4-3 0 0,0 3 0 0,0-6 0 16,3 10 0-16,-3-10 0 0,0 9 0 0,3-9 0 15,-3 0 0-15,3 6 0 0,0-6 0 0,4 0 0 16,-3 0 0-16,3 4 0 0,-4-8 0 0,4-2 0 16,0 6-20-16,0-3-9 0,0-3-3 15,-1-4 0-15,5 4-51 16,-1-3-10-16,1 5-3 0,-1-5-685 0,0 0-138 0</inkml:trace>
  <inkml:trace contextRef="#ctx0" brushRef="#br1" timeOffset="-67333.48">13550 17747 2012 0,'0'0'44'0,"0"0"10"0,0 0 2 0,-3 6 0 0,-1-3-45 0,4 10-11 15,0-4 0-15,0 0 0 0,0 1 27 0,-3-1 3 16,3 1 1-16,0-1 0 0,3 7-12 0,-3-4-3 16,0-2 0-16,0 5 0 0,4 4 0 0,3-3 0 15,-4-4 0-15,4 4 0 0,-3 3-16 0,-1 6 8 16,4-6-8-16,-3 0 0 0,3 6 0 0,-3 0 0 15,3-3 0-15,-4 3 0 0,1-6 0 0,-4-1-16 16,7-2 2-16,-7 3 0 16,0-10-22-16,3 7-5 0,-3-7-1 0,4 1 0 15,-1-1-14-15,-3-9-2 0,0 0-1 0,0 0-513 16,0 0-102-16</inkml:trace>
  <inkml:trace contextRef="#ctx0" brushRef="#br1" timeOffset="-66945.99">13787 17844 2242 0,'0'0'49'0,"0"0"11"0,0 0 1 0,0 0 3 0,0 0-52 0,0 0-12 0,0 0 0 0,0 0 0 16,0 0-16-16,-4 9-5 0,1 1-2 0,-5-4 0 15,1 3-11-15,0 1-2 0,4-4-1 0,-4 3 0 16,-4 1 29-16,1-1 8 0,3 1 0 0,-4-1 0 15,-3 10 9-15,3-10 7 0,1 7 0 0,-4-7 1 16,-1 7 11-16,-2-3 1 0,6-4 1 0,-3 7 0 16,4-7-4-16,-5-3-1 0,8 4 0 0,-3-7 0 15,3 6-13-15,-4 1-2 0,4-10-1 0,0 6 0 16,0-3-9-16,3 3 0 0,1-6 0 0,3 0 0 16,0 0-12-16,0 0 12 0,0 0-12 0,0 0 12 15,-4 7 0-15,1-4 0 0,6 6 0 0,-3-9 0 16,4 0 0-16,7 10 0 0,-1-4 0 0,4-3 0 15,0 6 0-15,0-2 0 0,1 2 0 0,2 0 0 0,1-2 0 0,3-4 0 16,0 3 0-16,0-3 0 0,0 4 0 0,-3-4 0 16,0 3 0-16,3-3 0 15,-7 3-56-15,4-6-6 0,-1 7-2 0,-3-4 0 16,1-3-192-16,-5 9-38 0,11-3-8 0,-7-6-2 0</inkml:trace>
  <inkml:trace contextRef="#ctx0" brushRef="#br1" timeOffset="-66330.27">14079 17101 1612 0,'0'0'144'0,"0"0"-116"16,0 0-28-16,0 0 0 0,0 0 240 0,0 0 41 16,0 0 9-16,0 0 2 0,0 0-221 0,0 0-44 15,0 0-9-15,0 0-2 0,7 3-7 0,0 6-1 16,-3-3-8-16,7 4 12 0,-4-1 0 0,3 7-1 15,1-4 0-15,-1 10 0 0,5 0 7 0,-5 3 2 16,1 10 0-16,-1-7 0 0,4 10 9 0,-3-4 3 16,3 10 0-16,-3-6 0 0,-1 6-32 0,1 0 8 15,-1-7-8-15,1-2 0 0,-4 5 0 16,4-8 0-16,-1 2 0 0,1 1 0 0,-1-7 0 0,4 0 0 16,-3-3 9-16,0 4-9 0,-1-14 12 0,1 4-2 15,-1 0-1-15,1-3 0 0,0-7 1 0,-4-3 0 16,3-3 0-16,1 4 0 0,-4-7 14 0,0-7 2 15,0 4 1-15,0-3 0 0,-3-10-4 0,3 7-1 0,0-4 0 0,0-5 0 16,-4-4-2-16,4 3-1 0,0-9 0 0,4 2 0 16,-4-2-19-16,0 0 10 0,0-6-10 0,4 5 8 15,-1-5-8-15,-3-4 0 0,4-3 0 0,-4 4 8 16,4 2-8-16,-4-2 0 0,0-4 0 0,0 3 8 16,0 4-8-16,0 6 0 0,0-7 0 0,-4 7 0 15,4-7 0-15,1 7 0 0,-5 3-9 0,4-3 9 16,-3 3-11-16,-1 3 2 0,4-3 0 0,-3 0 0 15,-4 6-15-15,3 3-2 0,1-3-1 0,-1 7 0 16,1-4-19-16,3 7-4 0,-7-1-1 16,3 1 0-16,4 3-18 0,-3-4-4 15,-4 10-1-15,4-3 0 0,-4 3-98 16,0 0-20-16,10 0-4 0,-3-6-824 0</inkml:trace>
  <inkml:trace contextRef="#ctx0" brushRef="#br1" timeOffset="-65814.89">15166 16630 2134 0,'0'0'47'0,"0"0"9"0,0 0 3 0,0 0 1 0,0 0-48 0,0 0-12 16,0 0 0-16,0 10 0 0,0-1 12 0,3 7 0 15,-3-7 0-15,0 1 0 0,4 8-4 0,-4-2 0 16,0 0-8-16,4 3 12 15,-4-1 24-15,3 1 4 0,1 0 0 0,-1 0 1 0,-3 6-19 0,4-6-4 16,-1-4-1-16,-3 10 0 0,0-6-17 0,4 0 0 16,-4 0 0-16,3-3 0 0,-3-4-14 0,0 4-6 15,4-7-2-15,-1 7 0 16,-3-7-27-16,0-6-6 0,0-3-1 0,0 0-601 16,4 10-121-16</inkml:trace>
  <inkml:trace contextRef="#ctx0" brushRef="#br1" timeOffset="-65565.55">14873 16649 864 0,'0'0'76'0,"0"0"-60"15,0 0-16-15,0 0 0 0,0 0 440 0,0 0 86 0,4 0 17 0,6 0 3 16,4-3-448-16,8-3-90 0,-5 6-17 0,8-10-4 15,0 7-4-15,6-3-1 0,1-4 0 0,3 1 0 16,4 0 18-16,0 2 0 0,-4-2 0 0,4 0 0 16,0 5-13-16,0-2 1 0,-4 3 0 0,0-3 0 31,-3 6-29-31,-4 0-6 0,0-7-1 0,-3 7 0 16,0 0-107-16,-1 7-21 0,-2-7-5 0</inkml:trace>
  <inkml:trace contextRef="#ctx0" brushRef="#br1" timeOffset="-65157.64">14940 17558 2595 0,'0'0'115'0,"0"0"24"0,0 0-111 0,0 0-28 0,0 0 0 0,4 10 0 16,-4-1 39-16,3-2 2 0,1 2 1 0,-4 0 0 31,7 1-64-31,-4 5-13 0,1-5-2 0,-1 9-1 0,-3-4 21 0,0-2 4 0,0 6 1 0,0 6 0 16,-3-10 12-16,3 4 0 0,-4 9 0 0,4-2 0 15,-3 2 8-15,-4-3-8 0,3 0 9 0,-3-3-9 16,4 3 0-16,-1 3 0 0,1-9 0 0,-4 3-10 16,3-3-11-16,0-7-3 0,1 4 0 0,-1-7 0 15,-3 1-163-15,7-4-33 0,0-6-6 0,0 0-2 16</inkml:trace>
  <inkml:trace contextRef="#ctx0" brushRef="#br1" timeOffset="-64768.32">15159 17737 1789 0,'0'0'79'0,"-7"6"17"0,0-2-77 0,0-4-19 0,0 6 0 0,0-3 0 16,0-3 40-16,3 6 4 0,-3-6 0 0,3 7 1 16,-3-7-45-16,0 3-15 0,0-3 0 0,0 9 0 15,-3-9 15-15,-1 6 0 0,0 4 0 0,1-7 0 16,-4 13 48-16,3-7 12 0,-3 0 2 0,0 1 1 16,0 5 30-16,0-5 7 0,0-7 0 0,0 3 1 15,3 4-61-15,0-1-13 0,1-3-3 0,3-3 0 16,0 4-12-16,3-7-4 15,4 0 0-15,0 0 0 0,0 0-8 0,0 0-17 0,0 0 4 0,0 0 1 16,0 0 0-16,0 0 0 0,0 9 0 0,4 1 0 16,-1-1 12-16,4 0 0 0,-7-9 0 0,11 7 0 15,-1 2 10-15,-3 0 5 0,8-5 1 0,-5 2 0 16,8 3 19-16,-4 1 4 0,4-1 1 0,-1 1 0 16,1-4-32-16,-1-3-8 0,-2 6 0 0,2-2 0 15,1-7-31 1,-4 9-7-16,4-3-2 0,-4-3 0 0,0 4-112 0,0-4-24 0,0 3-4 0,0-3-783 15</inkml:trace>
  <inkml:trace contextRef="#ctx0" brushRef="#br2" timeOffset="-36907.86">5316 13817 1926 0,'-31'29'85'0,"9"-20"18"0,1 7-83 0,-3-7-20 16,2 10 0-16,5-10 0 0,3 1 32 0,3-1 3 15,-3-3 0-15,10-6 0 0,4 0-20 0,0 0-4 16,0 0-1-16,11-6 0 0,7 3-2 0,-4-13-8 0,0 7 12 0,7-10-4 15,4 0 3-15,-4-6 0 16,11 0 0-16,3-3 0 0,7 3 18 0,-3-7 4 0,10-2 1 0,8-1 0 16,-8-2 2-16,4 2 1 0,4-9 0 0,-1 7 0 15,4-7-5-15,0-6 0 0,7 3-1 0,0 3 0 16,4-9 2-16,-4-1 1 0,0-2 0 0,3 2 0 16,-6-5-2-16,3 6-1 0,7-10 0 0,-4 6 0 15,5-2-15-15,-1-4-4 0,0 7 0 16,-4-4 0-16,4 4-4 0,-3 2-8 0,-1-5 11 15,1 5-11-15,0 1 0 0,-8 6 0 0,-3-6 0 16,0 3 0-16,-4 3 0 0,-3 3 0 0,4-3 0 0,-4 3 10 16,-4 6-10-16,4-3 0 0,-18 4 9 0,8 8-9 15,-8-5 0-15,0 9 9 0,-3-3-9 0,-7-1 0 16,-1-2 9-16,-2 9-9 0,-5-3 0 0,1 0 9 16,-4 6-9-16,0-6 10 0,0 6-10 0,0-3 10 15,-3 0-2-15,3 10-8 0,0-4 12 0,-3-3-4 0,3 4-8 16,0 5 0-16,-7 1 0 0,3-4 0 0,1 1 0 0,0 2 0 15,-4 1 8-15,7 0-8 0,-4-4 0 0,1 0 0 16,0 4 0-16,-1 0 0 0,-3 5 0 0,4-5 0 16,-4 3 0-16,-4-4 8 0,-3 1 2 0,7 0 0 15,0 2 0-15,-3-2 0 0,-4 6-10 0,4-4 0 16,-1-2 0-16,1 6 0 0,-1-3 0 0,-3 6 0 16,0-7 0-16,0 7 0 0,4-3 0 0,-4 3 0 15,0-6 0-15,0 6 0 0,0 0 8 16,0 0-8-16,-4-3 0 0,4 3 8 0,0 0-8 0,0 0 0 15,0-6 9-15,-3 2-9 0,3 4 9 0,-7 0-9 16,3 0 12-16,-7 0-12 0,1 4 8 0,-4-4-8 16,3 0 0-16,-3 9 0 0,-4-3 0 0,8-3 0 15,-8 4 0-15,1 2 0 0,2-3 0 0,-2-3 0 16,-1 7 0-16,4-4 0 0,0-3 8 0,0 4-8 0,0 2 0 0,0-9 0 16,3 9 0-16,0-2 0 0,1-4 0 0,-1 3 0 15,1-3 0-15,-1-3 0 0,1 6 0 0,2-2 0 16,5-4 0-16,-8 0 0 0,4 0 0 0,0 6 0 15,7-6 0-15,-10 0 10 0,3 0-10 0,3-6 8 16,4 6-8-16,-7 0 0 0,0 0 0 0,0 0 0 16,7 0 0-16,0 0 0 0,0 0 0 0,0 0 0 15,0 0 0-15,0 0 0 0,7-4-10 0,-4-2 10 16,5 6-15-16,2-3 3 0,4-3 1 0,-3 6 0 16,3 0 11-16,0-10-10 0,0 10 10 0,4-3-10 0,-1-3 10 15,1 0-10-15,0 3 10 0,3-4-10 16,-3 7 10-16,-4-3 0 0,3-3 0 0,1 3 0 15,-4-4 0-15,4 7 0 0,-4-3 0 0,0 3 0 16,-4-6 0-16,1 6 0 0,3 0 0 0,-7-3 0 16,-7 3 0-16,0 0 9 0,11-6-9 0,-1 6 0 15,-3-7 8-15,0 4-8 0,4 3 0 0,0-6 0 0,3 6 0 0,-7 0 8 16,3-3-8-16,1-3 0 0,-4 6 0 0,4 0 0 16,3 0 0-16,-11 0 0 0,8 0 0 0,-1 0 0 15,-10 0 0-15,4 6 0 0,3-3 0 0,0 3 12 16,0 4-4-16,-3-4-8 0,3 3 20 0,-7 1-4 15,0-1 0-15,0-6 0 0,0 13 0 0,-7-7-1 16,3 1 0-16,1-1 0 0,3 1 1 0,-4 5 1 0,1-5 0 0,-1-1 0 16,0 1 2-16,1-1 0 0,-1 0 0 0,4 1 0 15,-7-4-7-15,0 3 0 0,4 1-1 0,3-1 0 16,-4 1-11-16,1-1 0 0,3-3 0 0,-7 10 8 16,3-3-8-16,1-4-11 0,3 7 3 15,-4-1 0 1,1-2-152-16,-1 3-29 0,1-4-7 0</inkml:trace>
  <inkml:trace contextRef="#ctx0" brushRef="#br1" timeOffset="40424.87">10784 10732 1152 0,'0'0'102'0,"-7"-3"-82"15,0-4-20-15,-3 4 0 16,-1-3 124-16,4-3 20 0,4-1 4 0,-4 4 0 15,-4-4-81-15,7 1-17 0,1 0-3 0,3-1-1 0,-4 1-4 0,4-1-1 16,0 1 0-16,0 3 0 0,7-4-12 0,-7 10-2 16,0 0-1-16,0 0 0 0,4-9-10 0,-4 9-1 15,0 0-1-15,0 0 0 0,0 0 6 0,0 0 0 16,0 9 1-16,-4 1 0 0,-3-1 20 0,4 1 4 16,6-4 1-16,-3 3 0 0,-7 7 6 0,4-7 2 15,6 1 0-15,-3-1 0 0,0 7-16 0,0-4-3 16,0-2-1-16,4-1 0 0,-1 7-16 0,1 3-3 15,-8-4-1-15,4-2 0 0,4 9-3 0,-1-3-1 16,-3-1 0-16,-3 1 0 0,-1 0-2 0,4 6 0 0,0-6 0 0,-3 6 0 16,-1-6 0-16,1 6 0 0,3-12 0 0,0 5 0 15,-4 7 16-15,1-9 4 0,3-3 0 0,0 2 0 16,0 1-28-16,0-3 0 0,0-4 0 16,0-3 0-16,3 4 0 0,-3-10 0 0,0 0 0 15,0 9 0-15,0-9 21 0,0 0-1 16,0 0 0-16,0 0 0 0,0 0-6 0,0 0-2 0,0 0 0 0,0 0 0 15,0 0-12-15,0 0 0 0,11 6 0 0,-11-6 0 16,0 0 26-16,7 3 2 0,7-3 1 0,0 0 0 16,0 0-29-16,-3 0 0 0,3 0 0 0,4 0 0 15,3 7 8-15,3-7-8 0,-6 0 0 0,3 3 9 16,7-3-20-16,1 0-4 0,-8 0-1 0,7 0 0 16,0 0 16-16,4 0 0 0,0-3 0 0,0 3 0 15,-4 0 0-15,7-7 0 0,0 7 0 0,1 0 0 0,-8 0 0 0,4-9 0 16,10 9 0-16,0-3 0 0,1-3 0 0,2 6 0 15,1 0 0-15,0 0 0 0,4 0 0 0,-1-7 0 16,-3 7 0-16,0 0 0 16,-1 0 0-16,5 0 0 0,3 0 0 0,-4 7 0 0,1-7 0 0,-1 6 0 15,4-3 0-15,-7 6 0 0,3-9 0 16,-7 10 0-16,4-4 0 0,-3-3 0 0,3-3 0 16,-1 7 0-16,1-7 0 0,-3 3 0 0,2-3 0 15,-2 6 0-15,-8-6 0 0,4 0 0 16,-4 6 0-16,0-6 0 0,1 0 0 0,-1 0 0 0,-3-6 8 0,-1 6-8 15,1 0 0-15,3 0 0 0,-3-6 8 0,4 6-8 16,-5-3 0-16,1 3 0 0,-4 0 12 0,0 0-12 16,-3 0 12-16,0 0-12 0,0 0 8 0,-1 0-8 0,-3 0 0 15,-3 3 0-15,0-3 8 0,-4 6-8 0,3-6 0 0,-6 0 0 16,3 0 8-16,-3 0-8 0,-4 6 0 0,3-6 0 16,-3 0 13-16,0 0-4 0,1-6-1 0,-1 6 0 15,-7 0-8-15,0 0 0 0,7 0 0 0,-7 0 0 16,7 0 0-16,-7 0 10 0,0 0-10 0,3-6 10 15,-3 6 0-15,4-3 0 0,-4 3 0 0,3-7 0 16,1 4 1-16,-4-3 0 0,0-4 0 0,0 7 0 16,0-6 13-16,0 3 2 0,-4-4 1 0,4 4 0 15,-3-3-17-15,3-1-10 0,0 1 12 0,0-4-12 16,-4-2 12-16,4 5-12 0,0-6 12 0,4-2-12 16,-4 2 14-16,0-3-4 0,3 0-1 0,1-6 0 15,-1 6-9-15,-3-9 10 0,4 9-10 0,-1-6 10 16,1-3-10-16,-4 3 8 0,3-3-8 0,1 0 8 15,-4-4-8-15,3 4 0 0,-3 0 0 0,0 3 0 16,0-4 0-16,0 4 0 0,0-3 0 0,4 9 0 0,-4-6 0 0,0 10 0 16,-4 2 0-16,4 4 0 15,0-1-30-15,0 10-8 0,0 0-2 0,0 0 0 16,0 0-172-16,0 0-34 0</inkml:trace>
  <inkml:trace contextRef="#ctx0" brushRef="#br1" timeOffset="48108.83">13282 18443 525 0,'-14'0'23'0,"10"0"5"15,-6 0-28-15,-1 0 0 0,-3 0 0 0,0 0 0 16,-4-3 62-16,1 3 6 0,-1 0 2 0,1-7 0 15,-8 7-29-15,0-3-5 0,0 3-2 0,1 0 0 16,-1 0 16-16,-3 0 3 0,0 0 1 0,3 0 0 0,0 3-37 0,-3-3-7 16,3 0-2-16,1 7 0 0,2-4 48 0,1-3 8 15,-3 6 3-15,2-3 0 0,1 3-25 0,4 4-5 16,-5-4-1-16,5-3 0 0,3 3-36 0,0 4-13 16,3-7 0-16,-3 3 0 0,3-6 4 0,4 10 1 15,7-10 0-15,0 0 0 0,0 0-12 0,0 0-3 16,0 3 0-16,4 9 0 15,3-8-25-15,0 2-4 0,3-3-2 0,1-3 0 16,3 6 35-16,0-3 7 0,4-3 2 0,0 0 0 0,6-3 10 0,-3 3 0 16,4 0 0-16,0 0 0 0,3-6 0 0,0 3-10 15,4-3 10-15,0 2-10 0,3-2 10 0,4 0 0 16,3 3 8-16,0 3-8 0,1-10 0 0,-4 4 0 16,6 6 0-16,-6-9 8 0,0 9-8 0,-4-10 0 15,1 7-11-15,-1-3 11 0,4 6 0 0,-4-3 0 0,-3-4 0 0,0 1 10 16,-1 3-10-16,1 3 0 0,-4-6-10 0,-3 6 10 15,0-3 8-15,-1-4 7 0,-3 4 1 0,4-3 1 16,-7 6 2-16,-1-3 0 0,1-4 0 0,-4-2 0 16,-3 9 21-16,-1 0 4 0,-3-9 0 0,0 9 1 15,-7 0-25-15,0 0-6 0,0 0-1 0,0 0 0 16,0 0 3-16,0 0 1 0,-7 0 0 0,0 0 0 16,-7-7-17-16,4 7 0 0,-4 0 8 0,-4 0-8 15,0 0 0-15,1 0 0 0,-5 7-13 0,-2-7 5 16,-1 0 8-16,0 0 0 0,1 0 0 0,-1 0 0 15,0 0-9-15,1 0 9 0,-5 0-10 0,5 0 10 16,-5 3 0-16,-2 3 15 0,3-6-2 0,-8 0 0 16,4 9-4-16,-6-9-1 0,-1 7 0 0,0-4 0 15,-3-3 4-15,3 9 0 0,4-2 0 0,-1-4 0 16,1 3-12-16,0 3 0 0,7 1 0 0,-1-1 0 16,1 1-28-16,3-4-2 0,1 3 0 0,3-6 0 15,-1 7-2-15,1-4 0 0,4 4 0 0,3-4 0 16,-1-3-80-16,5-3-16 0,-1 6-3 0,1-3-1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35:18.18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20207 9641 1094 0,'0'0'48'0,"0"0"11"0,0 0-47 0,-3-7-12 0,-1-2 0 0,4-1 0 16,0 7 321-16,4-9 63 0,-4 2 12 0,3 1 2 16,-3 0-267-16,4-1-54 0,-4 1-10 0,0-7-3 15,0 7-9-15,0-10-3 0,3 6 0 0,-3-9 0 16,0 0-15-16,0-3-3 0,0 0-1 0,0-3 0 16,-3 3 4-16,3-3 1 0,-4-1 0 0,4-5 0 15,0-1-12-15,0-2-2 0,-3 2-1 0,3-2 0 0,0-7-3 0,3 9 0 16,1-2 0-16,-1-4 0 0,1 13-20 0,3-7 9 15,0 7-9-15,0 3 0 0,0 3 11 0,4-3-11 16,-1 9 10-16,1-3-10 0,-1 10 0 0,-3-4 0 16,4-2 0-16,-1 8 0 0,-2-2 0 0,-1 6 0 15,0-3 0-15,0 6 0 0,-7 0 0 0,7 0 0 16,0 9 0-16,0 0 0 0,0 1-10 0,4 6 10 16,-4 9-8-16,0-7 8 0,0 17 0 0,0-1-8 0,3 4 8 15,-3 0 0-15,0-4 0 0,4 4 0 16,0 6 0-16,-1-4 0 0,4 1 0 0,0-6 0 15,4 6 0-15,0-1 0 0,-1 1 0 0,1-3 0 0,7 6 0 16,-8-7 0-16,4-2 0 0,-3 2 0 0,3-2 0 16,0-10 8-16,1 3-8 0,-1-3 0 0,3 0 8 15,-6-12-8-15,3 3 8 0,0-7-8 16,-3-6 10-16,-4 3-10 0,4-6 18 0,-4 0-2 0,4-9-1 0,-4 3 0 16,0-4 9-16,0-9 3 0,-4 1 0 0,5-7 0 15,-5-4-8-15,4 4-2 0,-3-12 0 0,-1-1 0 16,-2-3-8-16,-1 4-1 0,0-7-8 0,-4 6 12 15,1-12-12-15,-1 6 8 0,-3-3-8 0,0 3 0 16,0-9 0-16,-3 6 8 0,3-3-8 0,-4 6 0 16,1 3 0-16,-1 0 0 0,1 3 8 0,-4 4-8 15,3-1 0-15,-3 7 0 0,3-6 0 0,-3 6 0 0,4 2-16 16,-4 8 1-16,0-7 0 0,3 6 0 16,1 6-53-16,-1-3-12 0,4 1-1 0,0 5-1 15,-3 1-97-15,3 0-19 16,0-1-4-16</inkml:trace>
  <inkml:trace contextRef="#ctx0" brushRef="#br0" timeOffset="2447.27">27259 3485 892 0,'-17'9'40'0,"9"-9"8"0,-6 7-39 0,4 2-9 0,-1-6 0 0,-3 10 0 31,3-10-28-31,1 3-8 0,-1 4-2 0,4-7 0 0,4 3 50 0,3-6 11 0,0 0 1 0,-4 9 1 0,1-6 43 16,3-3 9-16,-4 10 2 0,4-10 0 15,0 6 37-15,0-6 8 0,-3 10 2 0,3-10 0 0,0 0-4 0,-4 9-1 16,-3 0 0-16,4-9 0 0,3 0-32 0,0 0-6 16,-4 7-2-16,4-7 0 0,-7 3-7 0,7-3-2 15,0 0 0-15,0 0 0 0,0-10-16 0,3 1-4 16,5 0-1-16,-1-1 0 0,0-6-11 0,0 4-1 16,-4-4-1-16,8 4 0 0,3-13-2 0,4 6 0 15,-4-3 0-15,3-6 0 0,1 6-11 16,0-10-2-16,3 4-1 0,-4-6 0 0,1-1-10 0,3-3-3 15,-3 4 0-15,-1-13 0 16,1 3-1-16,0 6-8 0,-1-2 12 0,1-4-4 0,0 12-8 0,-1-2 0 16,1-4 0-16,0 7 0 0,-4 3 12 0,0 3-4 15,0 6 0-15,-4 0 0 0,1 10 5 0,0-1 1 16,-4 10 0-16,-7 0 0 0,3 10-14 0,4 8 9 0,-7 1-9 16,0 6 8-16,0 4-8 0,0-1 0 0,0 6 9 0,0 1-9 15,0 2 0-15,0-2 0 0,0 2 0 0,4 4 0 16,-4-6 0-16,7-4 0 0,-4 4 0 0,1-7 0 15,-1 6 0-15,5-15 0 0,-1 6 0 0,3-6 8 16,-3 0-8-16,0-7 0 0,-3 1 0 0,6-4 0 16,4-2 8-16,-6-4-8 0,-1 3 8 0,0-6-8 15,3-9 8-15,1 2-8 0,-1-2 10 0,1 0-10 16,3-1 10-16,-3-9-10 0,3-6 10 0,0 0-10 16,0-3 9-16,0 0-9 0,0-7 8 0,0-2-8 15,0-4 0-15,-3 3 0 0,3-6 8 16,-3 0-8-16,3 0 16 0,-4 4 0 0,1-10 1 0,0 12 0 15,-1-6-27-15,-3 0-6 0,4 16 0 0,-1-10-1 16,-3 13 17-16,4-3-8 0,-4 6 8 0,0 9 0 16,0-2-8-16,4 5 8 0,-8 1 0 0,4 9 0 15,-7 0-11-15,11 6 11 0,-4 7-10 0,0 2 10 0,0 4 0 0,0 6 0 16,4 4 0-16,-8-1 0 0,4 6 0 0,0 4 0 16,-3-4 0-16,3 4 0 0,0 6 0 0,-3 0 12 15,3 0-4-15,-4 9-8 0,4-9 22 0,-3 3-2 16,-1 6-1-16,-3-9 0 0,7 0-11 0,-3 0-8 15,6 3 9-15,1-12-9 0,-4-1 9 0,0 4-9 16,4-10 8-16,-1 6-8 0,1-9 0 0,3 1 0 16,4-5 0-16,3-5 0 15,3 3-187-15,1-10-29 0</inkml:trace>
  <inkml:trace contextRef="#ctx0" brushRef="#br0" timeOffset="5054.16">20235 3350 1836 0,'-10'-6'81'0,"6"6"17"0,1 0-78 0,-4 0-20 0,0 0 0 0,0 0 0 16,7 0 52-16,0 0 8 0,0 0 0 0,0 0 1 15,0 0-39-15,0 0-8 0,0 0-2 0,0 0 0 16,0 6-3-16,3 4-1 0,4-1 0 0,0 7 0 16,0-7 23-16,0 10 4 0,0 0 1 0,4-1 0 0,0 8-4 15,-8 2 0-15,4 6 0 0,-3 4 0 0,-4 6 10 0,0 0 2 16,0 6 0-16,-4-3 0 16,1 6-16-16,-4-6-2 0,-1 7-1 0,1-4 0 15,-3-3 8-15,-1 6 2 0,-3-9 0 0,4 9 0 16,-5-9-35-16,5 3 0 0,6-3 0 0,-3-9 0 15,0-7 12-15,0 0-12 0,4-3 12 0,3-6-12 16,0-3-46-16,-4-7-16 0,4-9-3 0,0 0-1 16,7-3-143-16,-3-10-29 0</inkml:trace>
  <inkml:trace contextRef="#ctx0" brushRef="#br0" timeOffset="5633.61">19988 3046 2592 0,'0'0'57'0,"0"0"12"0,0-16 3 0,0 16 0 0,-3-19-58 0,6 10-14 0,1 3 0 0,3-4 0 16,0 1 31-16,0 9 3 0,0-9 1 0,4 5 0 16,-1-2-22-16,4 6-4 0,1 0-1 0,2 0 0 15,4 0 2-15,1 0 0 16,2 0 0-16,4 0 0 0,1 0-10 0,2 0 12 0,-2 6-12 0,2-2 12 15,-2 5-12-15,-1-3 8 0,4-3-8 0,-4 7 8 16,0 2-8-16,0 1 0 0,4-4 0 0,-4 7 0 16,0-4 0-16,-6 4 13 0,-1 3-3 0,0 0-1 15,-3 6 15-15,3 0 4 0,-7-6 0 0,3 9 0 16,-6 6-20-16,0 1-8 0,-4-7 8 0,0 7-8 0,-4 2 8 16,1-5-8-16,-4-4 0 0,0 0 8 0,-4 7-8 0,4-7 8 15,-3 0-8-15,-4 3 8 0,0-2-8 0,-4-4 0 16,0-6 0-16,4-1 0 0,0-5 11 0,-3 3-3 15,-1 2-8-15,-3-8 12 0,-4-4-12 0,1 10 11 16,-4-13-11-16,-4 3 10 0,4-3-10 0,-4 4-9 16,0-7 9-16,1 3-13 0,-1-3 13 0,0-3-12 15,1 3 12-15,-1-7-12 0,-3 7 12 0,7 0 0 16,3-3 0-16,4-3 0 0,0 6 0 0,7 0 0 16,-4 0 0-16,8 0 0 0,3 0 0 15,0 0 8-15,0 0 0 0,7 6-8 0,0-3 8 0,3 7-8 16,1-1 0-16,3 1 0 0,0-1 15 0,0-3-4 15,0 10-1-15,4-4 0 0,-4 4-10 0,4 0 10 16,-4-4-10-16,3 4 10 0,1 3 1 0,0 0 0 16,3-1 0-16,0 1 0 0,4 6 13 0,-1-6 4 0,5 13 0 0,-5-4 0 15,-3 0-12-15,8 0-1 0,-1-3-1 0,0-6 0 16,4 6 10-16,-4-6 3 0,0 0 0 0,-3-4 0 16,3-2-19-16,-3 3-8 0,0-7 8 0,-4 1-8 31,3-4-21-31,1-3-10 0,-4 3-1 0,4-6-949 0,0 0-190 0</inkml:trace>
  <inkml:trace contextRef="#ctx0" brushRef="#br1" timeOffset="13315.62">27884 7339 1440 0,'0'0'128'0,"-4"-6"-103"0,-3-4-25 0,3 7 0 16,-3-6 124-16,4 2 20 0,-4 4 4 0,0-3 1 16,-4 3-119-16,4-3-30 0,0 6 0 0,-4 0 0 15,1-7 23-15,3 4-2 0,0 3 0 0,0 0 0 16,0-6 29-16,3 6 6 0,4 0 0 0,0 0 1 15,0 0-1-15,0 0 0 0,0 0 0 0,4-3 0 16,-1-4-16-16,4 4-3 0,0-3-1 16,0 3 0-16,0-3-27 0,4-4-9 0,3 10 0 0,-3-9 0 15,-1 3 32-15,4 6 0 0,-3-10 0 0,0 10 0 16,-1-3-16-16,1-3-4 0,-1 3-1 0,4-4 0 16,-3 7-11-16,0 0 0 0,3 0 9 0,-4 0-9 15,4 7 0-15,1-4 0 0,-5 3 0 0,4-3 0 16,4 7 0-16,-1-4 0 0,1-3 0 0,0 9 8 15,-4-2-8-15,4-1 9 0,-1 4-9 0,1-7 10 0,-4 13-10 0,-4-10 0 16,1 7 0-16,3-7 0 0,-7 10 0 0,4-9 0 16,-4-1 0-16,3 7 0 0,-2-7 0 0,-1 1 0 15,0 5 0-15,-4-5 0 0,1 2 0 0,-4-2 0 16,0-4 8-16,-4 3-8 0,4 7 0 0,-7-7 8 16,-3 1-8-16,-1-7 8 0,4 6 0 0,-4 4 0 15,-3-4 0-15,-3 1 0 0,-1-1-8 0,-3-6 0 16,3 7 0-16,0-4 0 0,4-3 27 15,0 3 3-15,-3 1 1 0,2-4 0 16,1 3-31-16,0-3 0 0,0-3 0 0,0 10-10 0,0-10 10 0,3 9 0 16,-3-3 0-16,4 4 0 0,-1-4 10 0,0-3-2 15,1 6-8-15,3 1 12 0,0-1 4 0,0 1 1 16,3-1 0-16,1 4 0 0,3-10-3 0,0 6-1 16,0-3 0-16,0 4 0 0,3-7-13 0,1 3 0 0,-4-6 0 0,7 10 0 15,-4-4 0-15,1-3 14 0,-4-3-4 0,7 9-1 16,0-2-9-16,-7-7 0 0,0 0 0 0,7 3 0 15,-3 6-22-15,-4-9 0 0,0 0 0 0,7 7 0 32,-4-4-37-32,1 3-7 0,-4 3-2 0,3 1 0 15,-3-1-132-15,0 1-28 0,0-1-4 0</inkml:trace>
  <inkml:trace contextRef="#ctx0" brushRef="#br1" timeOffset="13589.18">27908 8214 2545 0,'0'0'112'0,"0"9"24"0,-3-9-108 0,-4 10-28 15,3-10 0-15,4 0 0 0,0 0 48 0,0 0 5 16,0 0 1-16,0 0 0 0,0 0 9 0,0 0 1 15,0 0 1-15,0 0 0 0,0 0-37 0,0 0-8 16,7-4-2-16,0-2 0 0,0 3-18 0,0-3-9 16,0-1 1-16,0 4 0 15,1 3-92-15,2-6-17 0,1 6-4 0,-1 0-1 16,1 0-109-16,-1 0-21 0</inkml:trace>
  <inkml:trace contextRef="#ctx0" brushRef="#br1" timeOffset="14531.27">30261 9079 2192 0,'-7'-6'48'0,"0"3"11"0,-3-3 1 0,3-4 1 0,3 7-49 0,-3-6-12 0,3-1 0 0,1-2 0 0,3 8 12 0,3-5-1 16,1-7 0-16,3 7 0 16,-3 0 1-16,3-1 0 0,3 4 0 0,4-3 0 15,-3 5-12-15,3-2 10 0,4-3-10 0,-1 9 10 16,1-10 6-16,0 7 0 0,6-3 1 0,1 6 0 0,0-6 0 0,-1 2 0 16,5 4 0-16,-1-6 0 0,0 6 9 0,-3 0 2 15,-4 0 0-15,4 0 0 0,-4 6 0 0,-4-6 0 16,1 10 0-16,3-10 0 0,-3 9 0 0,-4 1 0 15,4-4 0-15,-4 7 0 0,-4-4-28 0,-3 3 0 16,4 1 0-16,-4 3 0 0,-4-4 0 0,5 4 0 16,-5 3 0-16,1 0 0 0,-4-4 0 0,-4 4 0 15,1-3 0-15,-1 3 0 0,0-10 0 0,-3 10 0 16,0-4 0-16,0-2 0 0,0 3 0 0,0-1-14 0,-3-5 2 16,-5 2 0-16,1-2 28 0,0 5 7 0,0 1 1 0,0-7 0 15,-4 1-1-15,-3-1 0 0,0 10 0 16,0-10 0-16,3 1 5 0,-3-1 0 15,3 1 1-15,-3 2 0 0,7-2-17 0,0-1-3 16,3-6-1-16,1 7 0 0,-1-4-8 0,4 3 0 0,0-9 0 0,4 10 0 16,-1-1 0-16,4 1 0 0,0-1 0 0,-3-3 0 15,3-6 0-15,3 10 0 0,-3-10 0 0,4 9 0 16,-4 0 0-16,0 1 0 0,3-4 0 0,-3 3 0 16,4-5 0-16,-1 5 0 0,1-3 0 0,-1 4 0 15,1-1 0-15,3-3 0 0,-4 4 0 0,4-1 0 16,1 1-36-1,-1-1-10-15,-7-9-2 0,7 6 0 0,0-3-120 0,0 7-25 0,0-4-5 0</inkml:trace>
  <inkml:trace contextRef="#ctx0" brushRef="#br1" timeOffset="14775.61">30671 9979 3333 0,'-11'13'73'0,"7"-7"15"0,-6-6 4 0,3 3 2 0,0 3-75 0,7-6-19 16,0 0 0-16,0 0 0 0,0 0-12 0,0 0-5 0,0 0-2 0,0 0 0 15,0 0 4-15,0 0 1 0,0 0 0 0,7 0 0 31,-7 0-80-31,10 0-16 0,-3-9-3 0,4 9-771 0,0-6-155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35:41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13497 14300 403 0,'0'0'36'16,"0"0"-36"-16,0 0 0 0,0 0 0 16,0 0 214-16,0 0 36 0,0 0 7 0,0 0 2 15,0 0-147-15,0 0-30 0,0 0-6 0,0 0 0 16,0 0-56-16,0 0-12 0,0 0-8 0,0 0 12 0,0 0 11 16,0 0 2-16,0 0 1 0,0 0 0 0,0 0 22 0,0 0 5 15,0 0 1-15,0 10 0 0,0-1 1 0,0 1 0 16,0-1 0-16,0 0 0 0,0 7-25 0,0-7-5 15,0 1-1-15,0 6 0 0,0-1-8 0,4-2-3 16,-4 2 0-16,0-2 0 0,0 3-13 0,3 2-13 16,-3-8 2-16,0 6 1 0,0 2 10 0,0-2 0 15,4 3 0-15,-4 0 0 0,0-1 15 16,3 8 5-16,-3-8 0 0,4 11 1 0,-4-4-1 0,3 3-1 16,1 6 0-16,0-5 0 0,-4 5-7 0,3-6-2 15,-3 7 0-15,4-10 0 0,-1 3-10 0,4 0 10 16,-3-3-10-16,3-6 10 0,-4 0 1 0,4 3 0 0,0-9 0 0,0 5 0 15,-3-2 17-15,7 0 3 0,-4-4 1 16,3 4 0-16,-6-7-20 0,6 7-3 0,-3-7-1 0,4 4 0 16,0-4-8-16,-1 1 0 0,1 2 9 0,-1-2-9 15,-3-7 0-15,7 3 0 0,-3-3 0 0,0 4 0 16,3-7 0-16,-4 0 0 0,-3 0 0 0,4 0 0 16,0-7 32-16,-1 4 3 0,1-3 0 0,-4 3 0 15,3-7-16-15,1-2-3 0,-1 2-1 0,1 1 0 16,-4-4-7-16,4-2-8 0,-1 5 11 0,1-5-11 15,-1 2 18-15,-2-3-3 0,2-2-1 0,1 8 0 16,-1-5-14-16,-3-4 11 0,4 3-11 16,-1 4 10-16,-2-4-10 0,2-3 0 0,-6 3 9 0,3 7-9 15,0-10 8-15,0 0-8 0,-4 4 8 0,1-4-8 16,-4 0 16-16,3 3-2 0,-3-2 0 0,4-1 0 16,-8-6-6-16,4 6 0 0,0-6-8 0,-3 3 12 15,-1-3-12-15,1 0 0 0,3-4 0 0,-4 4 0 16,1 6 0-16,3-9 9 0,-4 3-9 0,4 3 8 0,-3-3-8 0,3 0 0 15,0 0 0-15,0 6 0 0,0 0 0 0,0 1 0 16,-4-1 0-16,4 3 0 0,0 0-9 0,-3 4 9 16,3 2 0-16,0 1 0 0,-4 0 0 0,1 2 0 15,-1-2 0-15,1 3 0 0,3 6 0 0,-4-3 0 16,0-4 0-16,1 4 9 0,-1-3-9 0,1 6 0 16,-1-3 0-16,4 3 0 0,-3-7 0 0,-1-2 0 15,1 6 0-15,-1-3 0 0,1-1 0 0,3 7 0 16,-4-3 0-16,4 3 0 0,0-6 0 0,0 6 0 0,0 0 0 15,0 0 0-15,-3-3 0 0,3 3 0 16,0 0 0-16,0 0 0 0,0 0 0 0,0 0 0 0,0 0 0 0,0 0 0 16,0 0 0-16,-4 9 0 15,1-6 0-15,-1 4 0 16,1 2-40-16,3 0 0 0,-4-2 0 0,4 2 0 16,0-9-140-16,0 3-29 0</inkml:trace>
  <inkml:trace contextRef="#ctx0" brushRef="#br0" timeOffset="430.48">14302 15103 2358 0,'0'0'104'0,"0"0"22"0,0 0-101 0,0 0-25 15,0 0 0-15,-11 0 0 0,11 0 46 0,0 0 4 16,0 0 1-16,0 0 0 0,0 0-43 0,0 0-8 15,0 0 0-15,0 0 0 0,0 0 0 0,0 9 0 16,4 1 0-16,-4-1 0 0,3 1-9 0,-3 5 9 16,4 4-8-16,-1 0 8 0,1 6 0 0,-4 0 0 0,0-3 0 0,3 3 8 15,1 3-8-15,-1 4 0 0,-3-4 0 0,0 0 0 16,-3-3 0-16,3 0 0 0,0-3 0 0,-4-3 0 16,4 6 8-16,0-9 0 0,0-3 0 0,-3 2 0 15,6-5-23-15,-3-1-4 0,0-3-1 0,0-6 0 31,0 0-137-31,0 0-28 0,0 0-6 0,0 0-722 0</inkml:trace>
  <inkml:trace contextRef="#ctx0" brushRef="#br0" timeOffset="802.59">14612 15147 172 0,'0'0'8'0,"0"0"1"0,0 0-9 0,0 0 0 15,0 0 0-15,-3 9 0 0,-5-2 408 0,1-4 80 16,4 6 16-16,-4-3 4 0,3-2-404 0,1 5-80 16,-4-3-16-16,3-3-8 15,1 4 0-15,-4 2 0 0,0 1 0 0,0-4 0 0,3-3 15 0,-7 6 1 16,4 1 0-16,0-4 0 0,-3 3 28 0,-1 1 7 16,1-1 1-16,-5-2 0 0,1 2-20 0,-3 0-3 15,3 1-1-15,-1-1 0 0,1 1-19 0,0-1-9 16,-3-3 8-16,6 4-8 0,4-7 16 0,-4 6-1 15,1-3-1-15,-1 4 0 0,8-1-14 16,-4-2 0-16,3 5 0 0,4-3 0 0,0-2 0 0,4 2 0 16,-1 1 0-16,4-1-10 0,4-3 25 0,3-3 5 15,0 7 0-15,4-4 1 0,-1-3-3 0,4 3-1 16,-3 4 0-16,3-4 0 0,0-3-17 0,4 4 0 16,-4 2 8-16,4-6-8 0,0 7-9 0,-4-4-6 15,0 3-1-15,4 1 0 16,-1-1-29-16,-2 0-7 0,-1 1 0 0,-4-1-1 15,1 7-122-15,0-7-24 0</inkml:trace>
  <inkml:trace contextRef="#ctx0" brushRef="#br0" timeOffset="2086.92">18041 14275 633 0,'0'0'28'0,"0"0"6"0,0 0-34 0,0 0 0 15,0 0 0-15,0 0 0 16,0 0 347-16,0 0 62 0,0 0 13 0,0 0 2 16,7 0-314-16,0 7-63 0,0-7-13 0,4 9-2 0,-4 0-3 0,0 1 0 15,4-1 0-15,-4 1 0 0,0-1 13 0,0 7 2 16,-4 2 1-16,4 1 0 0,-3-3-6 0,3 9-2 15,0-3 0-15,0 3 0 0,-4 3-12 0,5-3-2 16,-5 4-1-16,4 2 0 0,-3-3-6 0,-1 0-2 16,4 7 0-16,-3-7 0 0,3 7-5 0,-4-1-1 0,1-6 0 15,3 7 0-15,-4-7 20 0,5 7 3 0,-1-7 1 0,0 0 0 16,-4-3-22-16,4 0-10 0,4-3 10 0,-4 0-10 16,3-3 16-16,1-7-2 0,0 4-1 0,-1-7 0 15,1 1-1-15,-1-1-1 0,4-2 0 0,-3-4 0 16,0-6 9-16,3 3 3 0,-4-7 0 0,4-2 0 15,-3-1 5-15,3 1 0 0,0 0 1 0,0-7 0 16,0 3-7-16,1-5-2 16,-1-4 0-16,0 3 0 0,3-9-4 0,-2 3 0 15,-1-10-1-15,3 7 0 0,1-7-15 0,0-2 9 0,-4-1-9 0,3-3 8 16,1 10-8-16,-7-4 0 0,3 1 0 0,0 6 0 16,-4 0 0-16,1-4 0 0,-4 4 0 0,4 3 0 15,-4 6 0-15,0-6 0 0,-4 6 0 0,1 0 0 16,-1 1-17-16,1 2 4 0,-4-3 1 0,3 0 0 15,-3 10-5-15,0-7-1 0,4 7 0 0,-4-1 0 16,3 10-52-16,-3 0-10 0,0-9-3 0,0 9 0 16,0 0-105-16,0 0-22 0,0 0-4 0</inkml:trace>
  <inkml:trace contextRef="#ctx0" brushRef="#br0" timeOffset="2672.11">18807 15040 403 0,'0'0'17'0,"0"0"5"15,0 0-22-15,0 0 0 0,0 0 0 0,0 0 0 0,0 0 402 0,0 0 76 16,0 0 15-16,0 0 3 0,0 0-360 0,0 10-72 15,0 5-14-15,0-5-3 0,0 2-20 0,3-2-4 16,-3 5-1-16,4 1 0 0,-1 3-22 0,1 0 0 16,-1 0 0-16,-3-1 0 0,4 8 0 0,-1-1 0 15,-3-7 0-15,4 11 0 0,-4-4 0 0,0 0 0 16,0-3 0-16,-4 3 0 0,4 3 0 0,-3-3-16 0,-1 0 2 0,1-3 1 31,-4 3-15-31,3-6-4 0,1 0 0 0,-1 3 0 16,1-10-20-16,-1-2-5 0,4 5-1 0,0-5 0 15,0-10-138-15,0 0-28 0</inkml:trace>
  <inkml:trace contextRef="#ctx0" brushRef="#br0" timeOffset="3054.09">19011 15301 1785 0,'0'0'79'0,"0"0"17"0,0 0-77 16,-3 6-19-16,-4-3 0 0,7-3 0 15,-7 0 56-15,7 0 8 0,-7 6 2 0,3-3 0 0,4-3-42 0,-4 7-9 16,-3-4-2-16,4 3 0 0,-4 4-13 0,0-1 11 16,0-3-11-16,3 4 10 0,-6-1 20 0,3 0 4 15,-1 1 1-15,-2-1 0 0,3-2 23 0,0 2 5 16,0-6 1-16,3 6 0 0,1-2-25 0,-1-4-5 15,4-3-1-15,0 12 0 16,0-2-17-16,7-1-3 0,-3 1-1 0,3-7 0 0,0 6-12 0,0 4 0 16,3-1 0-16,1-2 0 0,0-1 0 0,-1 1 0 15,4-1 0-15,0 7 0 0,1-7-16 0,-5 0 4 16,4 1 1-16,-3 5 0 0,-4-5-9 0,-4-1-1 16,4 1-1-16,-3-1 0 0,3-3 6 0,-7-6 0 15,0 10 1-15,0-10 0 16,11 0-21-16,-11 0-4 0,0 0 0 0,0 0-1 15,7 3-160-15,0-3-32 0,10-3-7 0,1-3 0 0</inkml:trace>
  <inkml:trace contextRef="#ctx0" brushRef="#br0" timeOffset="4149.17">19392 13937 1609 0,'0'0'71'0,"0"0"15"15,0 0-69-15,0 0-17 0,0 0 0 0,0 0 0 16,0 0 78-16,0 0 12 0,0 0 2 0,0 0 1 16,0 0-69-16,0 0-13 0,0 0-3 0,0 0-8 0,0 0 20 0,0 0-4 15,0 0 0-15,0 0 0 0,0 0-16 0,4 12 0 16,-4-2 8-16,0-1-8 0,0 3 39 0,-4-2 4 15,4 6 1-15,0 2 0 0,0 1-23 0,0-3-4 16,0 9-1-16,0-6 0 0,4 9-5 0,-4-3-2 16,0 0 0-16,0 3 0 0,0 1-9 0,0-1 0 15,0-3-10-15,0 0 10 0,-4 3 0 0,4-9 0 16,0 0 0-16,0 0 0 0,0-4-18 0,0 1 2 16,0-3 1-16,0-7 0 15,0-6-125-15,0 0-24 0,0 0-6 0</inkml:trace>
  <inkml:trace contextRef="#ctx0" brushRef="#br0" timeOffset="4389.52">19142 14040 1382 0,'-18'0'123'0,"8"-6"-99"0,-5 6-24 0,1-3 0 16,-3-4 204-16,6 7 35 0,0-3 7 0,1-3 2 15,3 3-177-15,7 3-35 0,0 0-8 0,0 0 0 16,0 0 3-16,14-6 1 0,7-1 0 0,4 4 0 16,7 3-10-16,3 0-2 0,7-6 0 0,1 6 0 15,6-3 20-15,4-4 3 0,10 4 1 0,1-3 0 0,3 3-36 16,0-3-8-16,0 6 0 0,-4-10 0 16,1 10-157-16,-1-9-34 0,57-7-6 0,-39-6-2 15</inkml:trace>
  <inkml:trace contextRef="#ctx0" brushRef="#br0" timeOffset="40992.94">12954 16085 810 0,'-14'0'36'0,"7"0"7"0,3 6-35 0,-6-3-8 0,-1-3 0 0,1 0 0 16,3 0 59-16,-4 0 9 0,0 0 3 0,1 6 0 16,-1-6-28-16,4 3-6 0,0-3-1 0,0 0 0 15,0 0 40-15,7 0 7 0,0 0 1 0,0 0 1 16,0 0-8-16,0 0-1 0,0 0-1 0,3 10 0 15,5-4-41-15,2-3-8 0,1 3-2 0,3-2 0 16,3 2-24-16,5-6 0 0,2 3 0 0,5 3 0 16,2-6 0-16,5 7 0 0,-1-4 0 0,0-3 0 15,4 0 0-15,0 0 0 0,3 6 0 0,-3-6 0 0,3 3 0 0,-3-3 0 16,3-3 0-16,4 3 0 0,0-6 0 0,3 6 0 16,1-3 0-16,3-4 0 0,3-2 0 0,1 3 0 15,-8 6 0-15,4-10 0 0,0 7 0 0,0-3 8 16,-4 3-8-16,4 3 8 0,0 0-8 0,0 3 0 15,0-3 0-15,-4 9-11 0,1-3 11 0,-5 4 0 16,-6-1 0-16,4 1-8 0,-8 5-1 0,-3-2 0 16,3 9 0-16,-3-10 0 15,-1 7-40-15,-2-3-8 0,-5-7-2 0,1 7 0 16,-4-7-5-16,0 1-2 0,11-7 0 0,-7 3 0 0</inkml:trace>
  <inkml:trace contextRef="#ctx0" brushRef="#br0" timeOffset="41548.46">17815 16060 172 0,'-10'0'16'0,"-4"6"-16"0,-4-6 0 0,0 3 0 15,1-3 383-15,-1 6 73 0,0-6 16 0,1 3 2 16,3-3-376-16,0 7-75 0,3-7-15 0,0 0-8 15,4 0 0-15,4 0-13 0,3 0 1 0,0 0 1 16,0 0 11-16,0 0-13 0,7-7 5 0,3 7 8 16,8 7 0-16,-4-7 0 0,7 0 0 0,4 6 0 15,3-3 18-15,4-3 5 0,7 0 1 0,3 0 0 16,0 0 38-16,8 0 8 0,6 0 2 0,4 0 0 16,0-3-10-16,4-3-2 0,6 6 0 0,4-7 0 15,4 4-42-15,3 3-9 0,-3-6-1 16,6 6-8-16,1-3-8 0,0 3-9 0,6-6-2 0,1 12-1041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36:56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7200 5583 1094 0,'0'0'97'0,"0"0"-77"15,-10 0-20-15,3 0 0 0,7 0 209 0,0 0 39 16,0 0 7-16,0 0 1 0,0-10-184 0,0 10-36 16,0-9-8-16,0 9-2 0,0 0 38 0,0 0 7 15,0-9 1-15,0 9 1 0,-7 0-33 0,7 0-8 16,0 0 0-16,0 0-1 0,0 0-31 0,0 0 0 0,0 0-11 0,0 0 11 16,0 0 0-16,0 0 21 0,0 0-2 0,0 0-1 15,0 0 32-15,0 0 6 0,-4 6 2 0,0 3 0 16,4-9-22-16,-3 3-4 0,3 7 0 0,-4-1-1 15,1-3-3-15,3 4 0 0,0-1 0 0,0 1 0 16,3 5-28-16,-3-5 0 0,0-1 0 0,0 1 0 16,7 5 0-16,-3-2 0 15,0-4 0-15,3 7 0 0,0 0 0 0,0-4 0 0,-4-2 0 0,4 5 0 16,4 4 0-16,-11-3 0 0,3 3 0 0,1-1 0 16,-1 1 8-16,-3 0 3 0,0 3 0 0,0 0 0 15,0 3-3-15,-3-6 0 0,3 0 0 0,-4 6 0 16,1 0-8-16,-4-6 10 0,3-1-10 0,4 7 10 15,0-6 2-15,-7 6 1 0,7-6 0 0,0 0 0 16,7 0-13-16,-7 0 0 0,4 6 0 0,-4-6 0 16,7-1-9-16,-7-2 9 0,0 3 0 0,0 0-9 0,7 3 9 15,-7-4 0-15,3 4 8 0,-3-6-8 0,0 9 0 0,0-6 0 16,0 6 0-16,0-3 8 0,-3 3-8 0,-1-6 8 16,4 6-8-16,-3-6 8 0,3 6-8 15,-7-3 0-15,3 3 8 0,4-6-8 0,0 6 0 0,0-6 0 16,0 6 0-16,0-6 8 0,0 9-8 15,4-13-16-15,3 4 4 0,-7 0 0 0,7 6 12 16,-4-6 0-16,4 0 0 0,1 3 0 0,-5-3 25 16,4 2 4-16,0 1 1 0,0-3 0 15,-3 0-22-15,3 6-8 0,-4-6 0 0,4 0 0 0,-3 9 0 0,-1-9 0 16,5 6 0-16,-8-6 0 0,0 6 0 0,0 0 0 16,0-3 0-16,0 3 0 0,0 3-9 0,0-3-2 15,0-6 0-15,0 6 0 0,-8 3 11 0,8-3 0 0,0-6 0 16,0 9 0-16,0-9 0 0,0 6 9 0,0-6-9 0,0-3 0 15,0 3 11-15,8 0-11 0,-8-1 10 0,0 4-10 16,0 0 9-16,3-6-9 0,-3 3 8 0,0 6-8 16,0-6 8-16,4 9-8 0,-4-3 0 0,0 0 8 15,0-3-8-15,0 3 0 0,0 3 0 0,0-3 8 16,-4 0-8-16,4 4 0 0,0-4 0 0,0-3 0 16,-3 3 0-16,3 0 8 0,0 0-8 0,0-3 0 15,0-3 0-15,0 3 0 0,0-3 8 0,0-1-8 16,0 1 0-16,3 0 0 0,1 0 0 0,-4 6 0 15,3-6 0-15,-3-4 0 0,0 14 0 0,4-11 0 16,-4 4 0-16,3 0 0 0,-3 3 0 0,0 0 0 16,0-3 0-16,0 3 0 0,0 1 0 0,0-4 0 15,0 3 0-15,0 0 0 0,7 3 0 0,-7-9 0 16,0 6 0-16,0 3 0 0,0-3 0 0,4 0 0 16,-4-3 0-16,0 3 0 0,0 3 0 0,0-2 0 0,0-1 0 0,0 3 0 15,0-3 0-15,-4-3 0 0,4 3 0 0,0-6 0 16,0 6 0-16,-7 0 0 0,4-3 0 0,-1 3 0 15,1-6 8-15,3 6-8 0,-4-6 0 0,1 0 0 16,3-4 0-16,-8 10 0 0,5-12 0 0,-1 6 0 16,1 3 0-16,3-4 0 0,-4 1 0 0,1 0 8 15,3 0-8-15,-7 0 0 0,7 3 8 0,0 0-8 16,-4 3 0-16,4-6 8 0,0-1-8 0,0 4 0 16,0-3 0-16,-7 0 0 0,7 0 0 0,-3 0 0 15,3 6 0-15,-4-7 0 0,4 1 0 0,0 0 0 0,-3 3 0 0,3-3 0 16,-4-7 0-16,4 10 0 15,0-3 0-15,-3-6 0 0,3 9 0 0,0-10 0 16,-8 7 8-16,5-3-8 0,3 9 0 0,-4-6 0 16,1-1 0-16,-4 1 0 0,7 6 0 0,-7-6 0 15,7 0 0-15,-4 0 0 0,4 6 0 0,-7 0 0 0,7-6 0 0,-3 9 0 16,-1-3 0-16,4 0 0 0,-3-3 0 0,-1 3 0 16,1 3 0-16,3-3 0 0,-7-6 0 0,7 6 0 15,0-6 0-15,-4 6 0 0,0-6 0 0,4 0 0 16,0 0 0-16,0 0 0 0,-3 6 0 0,3-7 0 15,0-2 0-15,0 3 0 0,-4 6 0 0,1-12 0 16,3 8 0-16,3-8 0 0,-3 6 0 0,0-3 0 16,-3 2 0-16,3 1 0 0,0-3 0 0,0 3 0 15,0-1 0-15,0 1 0 0,3 3 0 0,1-3 0 0,-4 0 0 0,3-3 0 16,1 2 0-16,0-5 0 16,3 9 0-16,-7-3 0 0,0-7 0 0,3 10 0 0,1-9 0 0,-1 6 0 15,-3-4 0-15,0 4 0 0,0-3 0 0,0-4 0 16,-3 4 8-16,3 0-8 0,-7-4 0 15,7 7 0-15,0-13 0 0,0 10 0 0,0-16 0 16,0 12 0-16,0-5 8 0,0 5-8 16,0-5 0-16,0 2 0 0,0 0 0 0,0-9 0 0,0 10 0 0,0-1 0 15,0 1 8-15,0-10-8 0,0 9 12 0,0-9-2 16,-7 6-1-16,7 4 0 0,0-10-9 0,0 9 0 16,0-9 0-16,0 6 0 0,0-6 0 0,0 10 0 15,0-10-10-15,0 3 10 0,0-3 0 0,0 9 0 16,0-9 0-16,7 7 0 0,-7-7 0 0,0 0 0 0,0 0 0 0,0 0 0 15,0 9 0-15,3-3 0 0,-3-6 0 0,0 0-9 16,4 3 9-16,-4-3 0 0,0 0 0 0,0 0-8 16,0 0-4-16,0 0 0 0,0 0 0 0,0 0 0 31,0 0-20-31,7 7-4 0,-7-7 0 0,0 0-1 16,0 0-110-16,10 3-21 0,-6-3-5 0,3 0-1032 0</inkml:trace>
  <inkml:trace contextRef="#ctx0" brushRef="#br0" timeOffset="3971.62">7041 10995 1476 0,'0'0'65'0,"0"0"14"15,0 0-63-15,0 0-16 0,0 0 0 0,0 0 0 0,0 0 108 0,0 0 18 16,0 0 4-16,0 0 1 15,0 0-78-15,0 0-15 0,0 0-3 0,8 3-1 0,-8-3-21 0,7 0-4 16,-7 0-1-16,7 10 0 16,-7-10-8-16,7 9 0 0,0-3 0 0,0 4 8 0,7-7-8 0,-11 3 0 15,8-3 0-15,0 4 8 0,-1-7 24 0,4 0 4 16,-3 0 0-16,-4 0 1 0,11 0-13 0,-4 0-2 16,0 0-1-16,0 0 0 0,4 0 20 0,-4 0 4 15,7-7 1-15,-11 7 0 0,12 0-10 0,-5 0-3 16,4 0 0-16,-3 0 0 0,7 7-9 0,-4-7-1 15,0 6-1-15,4-3 0 0,-1-3-10 0,5 6-3 0,2-6 0 0,1 3 0 16,3-3-9-16,-3 0 10 0,3 0-10 0,4 0 10 16,0 0-2-16,3 0-8 0,-3-3 12 0,0-3-4 15,-4 3 3-15,4-3 0 0,0-4 0 0,-4 4 0 16,4 3 6-16,0-3 2 16,3-4 0-16,0 7 0 0,1-3 1 0,-4 3 1 0,6-4 0 0,-2 4 0 15,-1-3-10-15,-3 0-3 0,0 6 0 16,0-3 0-16,6-4-8 0,-2 7 0 0,-1-3 0 0,4-3 0 15,0 3 0-15,-4-4 0 16,0 7 12-16,1-9-4 0,-1 6 0 0,0-3 0 0,-3-1 0 0,0 4 0 16,-4 3-8-16,4-6 10 0,0 6-10 0,0 0 10 15,3-3-10-15,-3 3 8 0,0 0-8 0,0 0 8 16,-1 0-8-16,5 0 0 0,-12 3 0 0,5-3 8 16,-1 0-8-16,-3 0 0 0,-1 0 0 0,1 0 0 15,3 6 0-15,-3-6 0 0,0 0 8 0,0 0-8 0,3-6 0 16,-3 6 8-16,3 0-8 0,0-3 8 0,-3-3 0 0,3 6 0 15,-6 0 0-15,2-4 0 0,1-2-8 0,-4 6 8 16,-3 0-8-16,3-3 8 0,4 3-8 0,-4 3 0 16,0-3 0-16,1 0 8 0,-5 6-8 15,5-2 0-15,6-4 0 0,-7 6 0 0,-3-3 0 0,-1 3 0 16,8-3 0-16,3 4 0 0,-6-1 0 0,2-3 15 16,-2 3-3-16,-1-6 0 0,-3 3-12 0,-1-3-15 15,1 0 3-15,7 0 1 0,-1 7 11 0,1-7 0 16,-7 0 0-16,0 0 0 0,3 0 0 15,4 0 0-15,-4 0 0 0,0 0 0 0,-7 0 0 0,7 0 0 16,8 0 0-16,-5 0 0 0,-6 3 0 0,3-3 0 16,1 6 0-16,-1-3 8 0,0-3-8 0,-3 7 0 15,3-4 0-15,4 3 0 0,-1 0 0 0,1-3 0 16,-4 4 0-16,1-4 0 0,6-3 0 0,0 0 0 0,-7 6 0 0,1-3 0 16,-1-3 0-16,0 0 0 0,0 6 0 0,1-6 0 15,-1 0 12-15,-4 0-3 0,5 0 0 0,-5 0 0 16,-2 0-9-16,2 0 0 0,-3 0 0 0,4 0 0 15,-4 0 0-15,0 4 0 0,1-4 0 0,2 6-11 16,-3-3 11-16,1 3 0 0,2-6 0 0,-6 10 8 16,0-10-8-16,3 9 0 0,-4 0 0 0,1-2 0 15,3-4 8-15,-3 3 0 0,-1-3 0 0,1-3 0 16,0 0-8-16,-1 7 0 0,1-7 0 0,-4 0 8 16,4 0-8-16,-4 0 0 0,0 0 0 0,0 0-8 15,-3 0 8-15,-1 3 0 0,1-3-9 0,-1 6 9 16,5-6 0-16,-5 0 0 0,1 0 0 0,-1 6 0 15,-3-3 0-15,4-3 0 0,0 7 0 0,-1-4 0 16,1-3 0-16,-1 0 0 0,1 0 0 0,-1 6 8 16,-3-3-8-16,4-3 0 0,0 6 0 0,-1-6-11 0,1 4 11 0,-1-4 0 15,-3 0 0-15,4-4 0 0,0 4 0 0,-1 0 8 16,-3-6-8-16,0 6 0 16,0 0 0-16,-7 0 8 0,7 0-8 0,0-3 0 0,1 3 0 0,-1-6 9 15,-7 6-9-15,0 0 0 0,3 0 16 0,-3 0-4 16,4-10-1-16,-4 10 0 0,0 0-3 0,0 0 0 15,3 0 0-15,1-9 0 0,3 3-8 0,-4 3 0 16,1-4 9-16,-1 4-9 0,-3-3 0 0,4-4 0 0,-1 7 0 16,1-3 0-16,-1-3 0 0,1-1 0 0,3 4 0 0,-3-3 0 15,-1-1 0-15,1 7 0 16,-1-3 0-16,1-4 0 0,3 7 0 0,-4-9 8 0,-3 9-8 0,7-4 0 16,-3 4 0-16,-1-6 0 0,-3 2 0 0,4-2 8 15,-1 0-8-15,-3-1 12 0,0 1-4 16,0-1 0-16,0 1 0 0,0 0 0 15,0-7 0-15,0 6 0 0,0-5-8 0,0 5 8 0,0-8-8 16,4 2 8-16,-8 3-8 0,4-2 8 0,0-4-8 0,4 3 8 16,-4-3-8-16,0-6 0 0,0 6 0 0,0 1 0 15,3-7 0-15,-3 6 0 0,0 0 0 0,4 0 0 16,-4 0 0-16,0 0 0 0,0-6 0 0,-4 7 0 16,1-7 8-16,3-1-8 0,-4 8 8 0,1-7-8 15,-1 6 0-15,-3-10 9 0,4 11-9 0,-1-7 0 0,-3-4 8 16,0 1-8-16,0-3 0 0,0-7 0 0,0 4 0 15,3-1 0-15,-3 7 0 0,4-10 0 0,3 4 8 0,-4-1-8 16,-3-2 0-16,7 2 0 0,-3 1 0 0,-1-4 0 16,4 10 0-16,-3-7 0 0,-1 1 0 0,1 6 0 15,-1-7 0-15,1 1 0 0,-1 5 0 0,1-5 0 16,3 6 0-16,0-1 0 0,-8-5 8 0,1 0-8 16,7 5 0-16,-3-5 0 0,-1 6 0 15,1-7 0-15,-1 7 0 0,1-7 0 16,3 1 0-16,-4 3 0 0,1-4 0 0,-1 1 0 0,4-1 0 15,0 1 0-15,0 2 0 0,-3-2 0 0,-1-7 0 0,1 3 0 16,3 4 0-16,0 2 0 0,-4-2 0 0,4-1 0 16,-3 7 0-16,-1-6 0 0,1 6 0 0,3-7 0 15,-4 1 0-15,4 5 0 0,-4-5 0 0,4 6 0 16,-3-1 0-16,-1-2 0 0,1 3 0 0,-1 0 0 0,1-1 0 16,3-2 0-16,-4 3 0 0,4 3 0 0,-3-4 0 0,3 1 0 15,0 3 0-15,0 0 0 0,0-3 0 0,0 0 0 16,-4-7 0-16,8 10 0 0,-4-13 0 0,3 13 0 15,1-3 0-15,3 0 0 0,-4-7 0 0,4 7 0 16,1 0 0-16,-5-3 0 0,4 9 0 0,-3-10 0 16,3 13 0-16,0-9 0 0,-4 3 0 0,1 0 0 15,3 3 0-15,0-3 0 0,-4 0 0 0,4 6 0 16,-3-9 0-16,3 3 0 0,-3 3 10 0,-1 0-10 16,-3-6 0-16,0 9 0 0,0-6 0 0,4 3 0 15,-4 0 0-15,0-6 0 0,3 3 0 0,1 3 0 16,-1-3 0-16,-3-1 0 0,4 8 0 0,-1-7 0 15,1 3 0-15,-1-3 0 0,-3-1 0 0,0 4 8 16,0 1-8-16,4-8 0 0,-4 4 0 0,3 3-11 16,-3-3 11-16,0 0 0 0,0 3 8 0,0-3-8 15,0 6 0-15,4-6 0 0,-4 0 0 0,3 6-8 0,-3-6 8 0,0 3 0 16,0-3 0-16,0 0 0 0,0 6 0 0,0-9 0 16,-3 9 0-16,3-6 0 0,0 9 0 0,0-6 0 15,-4-3 0-15,1 7 0 0,-1-8 0 0,4 8 0 16,-3-7 0-16,-1 3 0 0,1-3 0 0,-1-1 0 15,4 1 0-15,0-3 0 0,0 9 0 0,4-6 0 16,-1 6 0-16,-3-6-8 0,4 7 8 0,-1-1 0 16,1-6 0-16,-4 6 0 0,3 0 0 0,-3-6 0 0,0 12 0 15,0-5 0-15,0 2 0 16,0 0 0-16,-3-3 0 0,3 1 0 0,0 2 0 0,0 3 0 0,0-2 0 0,-4-4 0 16,4 3 0-16,0-3 0 0,-3 1 0 0,-1 2 0 15,4-3 0-15,-3 0 0 16,3 4 0-16,0 2 0 0,3-6 0 0,-3 4 0 15,4-1 0-15,-1 3 0 0,1-2 0 0,-4-1 0 16,0 7 0-16,3-4-8 0,1-3 8 0,-1 7 0 0,1-1 0 0,-4-5-8 16,7 12 8-16,-7-7 0 0,0 1 0 0,0-1 0 15,0 4 0-15,4 0 0 0,-4-3 0 0,3 5-8 16,-3 4 8-16,0-6 11 0,4-3-3 0,-4 9 0 16,0 0-8-16,0-10-14 0,0 7 3 0,0-3 1 15,0 6 10-15,0-10 0 0,0 10 0 0,0-6 0 16,0 6 0-16,3-3 0 0,-3-3 0 0,0 6-8 15,0-10 8-15,0 10 0 0,0 0 8 0,0 0-8 0,0 0 0 0,0 0 0 16,-3-9-10-16,3 9 10 0,-4-3 0 0,4 3 0 16,-7-6 0-16,7 6 0 0,-3 0 0 15,-5 0 0-15,1 0 0 0,7 0-10 0,-7-4 10 16,0-2 0-16,4 6 0 0,-8 0 0 16,4-6 0-16,0 6 0 0,0-3 0 0,0 3 0 0,0 0 0 0,0 0 0 15,0 0 0-15,-4 0 0 0,-3 0 0 16,0-7 0-16,3 7 0 0,-3 0 0 0,0 0 0 15,4 0 0-15,-5-3 0 0,1 3 0 0,0 0 0 0,0 0 0 16,0-6 0-16,-4 6 0 0,1 6 0 0,-1-6 0 16,4 0 0-16,-4 0 0 0,1 0 0 0,-1 0 9 15,0 0-1-15,-6 0-8 0,-1-6 0 0,0 6 0 16,-3 0-10-16,0 0 10 0,3 0 0 0,-3 0 0 0,-4 0 0 16,1 6 0-16,-1-6 0 0,0 3 0 0,0-3 0 0,1 0 0 15,-1 7-8-15,0-7 8 0,-3 0 0 0,-4 3 0 16,-3 3 0-16,-1-6 0 0,4 6 0 0,-3-2 8 15,-7-4-8-15,6 9 0 0,8-9-10 0,0 6 10 16,0-3 0-16,3-3 0 0,-3 0 0 0,3 0 0 16,4 10 0-16,-4-10 8 0,-7 0 1 15,4 0 0-15,3 0-9 0,-7 0 0 0,-3 0 0 16,3 0 0-16,0 0 0 0,4 0-11 0,-4 0 3 0,4 0 0 16,-7 6 8-16,3-3 0 0,7-3 0 15,-3 0 0-15,-8 0 0 0,5 0 0 0,6 0 0 0,-3 6 8 16,-4-6-8-16,0 0 0 0,0 0 0 0,4 0 0 15,0 0 0-15,-1 0 0 0,1 0 0 0,0 0-8 16,3 0 8-16,0 0 11 0,-3 0-3 0,0 0 0 16,-1 0-8-16,1 0 0 0,0 0 0 0,-4 0-11 15,4 0 11-15,-8 4-10 0,5 2 10 0,2-6-10 0,1 6 10 0,0-3 0 16,0 4 0-16,3-4 0 16,0-3 0-16,-3 0 12 0,3 6-2 0,-3-6-1 0,-1 0-9 0,-2 0 0 15,2 0 0-15,-2 0 0 0,2 0 0 0,1 0-12 16,3 0 4-16,-3 0 8 0,3 0 0 0,-3 0 0 15,3-6 0-15,0 6 0 0,1 0 0 0,-1 0 0 16,-3 0 12-16,3 0-4 0,0 0-8 0,-7 0-12 16,1 0 2-16,2 0 1 0,1 0 9 0,3 0 0 15,-3 0 0-15,0 0 0 0,3 0 0 0,-3 0 0 16,6 0 0-16,1 0 0 0,0 0 0 16,-4 0 0-16,4 0 0 0,3 0 0 0,-6-3 0 0,2-4 8 0,-2 7-8 15,-1 0 8-15,4-3-8 0,-1 3 8 0,-2-6-8 16,2 6 8-16,5 0-8 0,-4 0 0 15,3 0 0-15,-7 0 0 0,7 6 0 0,4-6 0 16,-3-6 0-16,6 6 0 0,-7 6 0 0,0-6 0 0,4-6 0 0,-3 6 0 16,-1 0 0-16,0 0 0 0,4-6 0 0,-4 6 0 15,1 0 0-15,-1 0 0 0,0 0 0 0,1-4 0 16,2 4 0-16,1 0-12 0,0 0 4 0,0 0 0 16,3 0 8-16,1 0 0 0,-1 0 0 0,0 0 0 15,4 0 0-15,0 0 0 0,0 0 0 0,3 0 0 16,-3 0 0-16,4 0 0 0,3 0 0 0,-4 0-8 15,4 0 8-15,-4 4-13 0,4-4 5 0,0 0 8 16,0 6-21-16,4-6 3 0,-4 0 1 0,7 0 0 16,-4 9-35-16,-3-9-6 15,7 0-2-15,-10 10-877 0,3-10-176 0</inkml:trace>
  <inkml:trace contextRef="#ctx0" brushRef="#br0" timeOffset="4938.76">10915 6806 921 0,'0'0'82'0,"0"0"-66"0,0 0-16 0,0 0 0 15,-14 0 202-15,7 0 37 0,7 0 7 0,0 0 2 16,-11 6-152-16,1 3-29 0,3-2-7 0,3-4 0 0,-3 6-40 0,-4 7-7 16,-3-4-1-16,4 4-1 15,-1 3 25-15,-3 0 6 0,-4 3 1 0,1 0 0 0,-1 3 15 0,-3 3 3 16,3-3 1-16,-6 3 0 16,-5 7 1-16,1-1 0 0,-4 4 0 0,-3 6 0 15,-7 3-13-15,-4 6-2 0,4 7-1 0,-4-4 0 16,-7 7-15-16,3 0-4 0,-6-1 0 0,0 7 0 15,-1 10-2-15,-6-7-1 0,-1 0 0 0,4 6 0 0,-3-12 0 0,3 6 0 16,7-3 0-16,0 3 0 0,3 1-7 0,-2-11-2 16,-1 7 0-16,0-6 0 0,7-7-8 0,0 7-8 15,-3-10 12-15,3 1-12 0,0 5 8 0,7-12-8 16,0 4 0-16,0-8 0 0,1-2 8 0,2 0-8 16,8-7 0-16,-11-2 0 0,4-7 0 0,3 3 0 0,4-3 0 0,0 0 0 15,0-6 0-15,3 0-17 0,0-3 3 16,4-4 1-1,0-2-15-15,3-4-4 0,-3 3 0 0,7-2 0 16,0-14-90-16,3 7-18 0,4-9-4 0,-3-1-672 0,6-5-135 0</inkml:trace>
  <inkml:trace contextRef="#ctx0" brushRef="#br0" timeOffset="5456.96">8872 6944 2437 0,'0'0'53'0,"0"-7"11"0,0-2 3 0,0 3 2 0,4-4-55 0,-4 10-14 15,0 0 0-15,0 0 0 0,7 7 20 0,0-4 2 16,0 3 0-16,7 3 0 0,-7 10 0 0,4 0 0 15,-1-3 0-15,5 9 0 0,-5-3 19 0,8 3 4 16,-1 0 1-16,1-3 0 0,3 9 5 0,4-2 1 16,-4 8 0-16,7-2 0 0,4-1-25 0,-4 10-5 15,8-6-1-15,-1 6 0 0,0 3-8 0,0 3-1 16,8-6-1-16,-12 3 0 0,5 6 14 16,-1 0 3-16,0 10 1 0,-3-10 0 0,0 10-14 0,0-10-3 15,-1 7-1-15,5-7 0 0,-1-6 10 0,0 7 3 16,4 2 0-16,0-3 0 0,0 1-4 0,3-4-1 15,-3 3 0-15,-1-6 0 0,-2 6-4 0,-1-9-1 16,-3 3 0-16,3 4 0 0,-3-14-5 0,0 7-1 0,-1-6 0 16,1 6 0-16,3 0-8 0,-3-7 8 0,-4-2-8 0,-3-1 8 15,7 4-8-15,-8-7 0 0,-6 1 0 0,-4-1 8 16,4-3-8-16,-1-3 0 0,1-3 0 0,-4 3 0 16,-10-6 8-16,6-3-8 0,1-4 8 0,-1 4-8 15,-6-7 0-15,0 1 8 0,6-1-8 0,-3 1 0 16,-3-10 0-16,-4 0 0 0,0 0 0 0,10 6 0 15,1-6-13-15,-11 0-8 0,0 0-2 0,0 0 0 16,10-6-125-16,-2-4-24 0,-1 1-6 0,-4-1-1157 16</inkml:trace>
  <inkml:trace contextRef="#ctx0" brushRef="#br0" timeOffset="8594.4">13832 5655 691 0,'0'0'30'0,"0"0"7"16,0 0-29-16,-3 6-8 0,-4-6 0 0,7 0 0 15,0 0 280-15,-4 0 54 0,4 0 11 0,-7 0 3 16,7 0-244-16,-3 0-49 0,-4-6-10 0,7 6-1 15,0 0-30-15,-11-9 2 0,8 9-16 0,3 0 9 0,-4-4-9 16,1-2 0-16,-1 3 9 0,0-3-9 0,-3-4 0 16,4 10 9-16,-4-9-9 0,3 9 26 0,-3-6 1 15,0 2 0-15,-3 4 0 0,3-6 7 0,-4 6 2 16,4 0 0-16,-4-3 0 0,-3-3 19 0,4 6 4 16,-1 0 1-16,0 0 0 0,1 0-18 0,-1 0-3 15,-3 0-1-15,-3 0 0 0,2 0-10 0,-6 0-3 16,7-10 0-16,-3 10 0 0,-1 0-13 0,-3 0-4 0,3 0 0 0,0-3 0 15,1 3-8-15,-4 0 0 0,3-6 0 0,-3 6 8 16,-4 6-8-16,4-3 10 0,-4-3-10 0,1 0 10 16,-5 0-10-16,1 0 0 15,3 0 0-15,-3 0 0 0,0 0 0 0,0 0 0 16,0 0 0-16,-1 0 0 0,1 0 0 0,3 0 0 0,1-3 9 16,-1 3-9-16,4-6 19 0,-4 6-1 15,8 0 0-15,-5 0 0 0,1-3-5 0,7 3-1 0,-4-6 0 0,4 6 0 16,0 0-1-16,4 0-1 15,-1 0 0-15,4-4 0 0,0 4 3 0,0 0 1 0,0 0 0 0,7 0 0 16,0 0-14-16,0 0 8 0,-4 0-8 0,4 0 0 16,-7 4 0-16,7-4 0 0,0 9 0 0,-3-3 0 15,3-3 0-15,-4 7 0 0,1-10-8 0,3 9 8 16,-4-3 0-16,4 4 0 0,-3-1 0 0,3-2 0 16,0 2 8-16,0 0-8 0,0 1 0 0,0-1 9 0,3 1 0 15,-3-1 0-15,0 7 0 0,0-4 0 0,4 4 5 0,-4 0 1 16,3-4 0-16,1 7 0 0,-4 6-15 0,3-6 0 15,1 6 0-15,-4 0 0 0,0-3 0 0,0 3 0 16,0 3 0-16,0 4 0 0,-4-10 0 0,4 9 0 16,0-9 0-16,-3 12 0 0,3-5 11 15,-4 2-11-15,1-3 12 0,-1 0-12 0,4 7 14 16,-3-1-4-16,3-5-1 0,0-1 0 0,0 0 2 16,0 7 0-16,0-10 0 0,0 3 0 0,0 6-11 0,0-5 0 15,3-1 0-15,-3 3 0 0,4-3 0 0,-1 7 0 16,1-7 0-16,-4 7 0 0,3-1 12 0,1-3-2 15,-4 4-1-15,3-1 0 0,1 4-9 0,-1-3 0 16,1-1 0-16,-1 1 0 0,1-4 0 0,3 3 0 16,-3-2 0-16,-4-4 0 0,3 0 0 0,1 7 0 0,-4-7 0 0,3 6 0 15,-3 1 8-15,0-4 0 0,4 4 0 0,-4-1 0 16,0 4-8-16,0-4 0 0,0 1 0 0,0-1 0 16,0-5 0-16,0 5 0 0,0-6 0 0,0 1 0 15,0-4 0-15,3 9 0 0,-3-6 0 0,0 1 0 16,0 2 0-16,4-3 0 0,-4 0 0 0,0 7-11 15,0-7 11-15,0 0 0 0,0 7 8 0,0-7-8 16,-4 6 0-16,1-5-15 0,3 5 3 0,-4-6 0 16,4 7 12-16,-3-10 16 0,3 10-3 15,-4-7-1-15,1 0-12 0,3 6 0 0,-4-5 0 0,4 5 0 16,0-6-12-16,0 7 2 0,0-7 0 0,0 7 0 16,0-1 18-16,4-6 4 0,-4 1 1 0,0 5 0 15,0 1-13-15,0-7 0 0,0 3 0 0,-4 0 0 16,4-5 0-16,-4 11 8 0,1-2-8 0,3-1 0 15,-4 4 16-15,1-4 1 0,3 1 0 0,-4-1 0 0,1-2-27 16,3 2-6-16,-4 1 0 0,1-1-1 0,3-6 17 0,-4 1 0 16,4 5 0-16,0-6 0 0,0-3 0 0,0 4 0 15,0-4 0-15,0 3 9 0,0 3-9 0,0-3 0 16,0-2 0-16,0 2 0 0,-3 0 10 0,3 0 0 16,0 4 0-16,-4-1 0 0,-3-6-10 15,7 3-11-15,-3 4 3 0,-4-4 0 0,3 0 8 0,-3-3 0 16,0 3 0-16,3 1 0 0,1-1 0 0,-4 3 11 0,3-3-11 15,1 1 12-15,-1-4-12 0,1 3 8 16,-1-3-8-16,1 3 8 0,3-3-8 0,0 4 0 0,0-11 0 0,0 7 0 16,0 4 0-16,0-4 0 15,0-6 0-15,-4 9 0 0,4-6 0 0,-3 0 0 16,3 3 0-16,0 0 0 0,-4-3 0 0,1 3 0 16,-1 0 0-16,4-6 0 0,0 6 0 0,0 3 0 15,-4-3 0-15,4-3 0 0,-3 0 8 0,-1-3 0 0,4 3 0 0,0-6 0 16,0 2-8-16,0 1 0 0,4 6-10 0,-4-9 10 15,-4 3 0-15,4 0 0 0,0-4 0 0,4-2 10 16,-4 2-10-16,0 1 0 0,0-3 0 0,0 2 8 16,0-2-8-16,0-7 0 0,0 10 0 0,3-7 0 15,-3 1 0-15,0-1 0 0,0 0 9 0,0 1-9 16,4-1 0-16,-4-2 0 0,0-7 0 0,-4 9 8 16,4 0-8-16,0-5 0 0,0 5 0 0,0-9 8 15,0 6-8-15,-3 4 0 0,6-4 0 0,-3-6 8 16,0 3-8-16,0-3 0 0,0 0 0 0,0 0 8 0,0 0-8 0,0 0 8 15,0 0-8-15,0 0 8 0,0 0-8 0,0 0 0 16,0 0 0-16,4 9 8 0,-4-9-8 0,0 0 0 16,7 7 0-16,-7-7 0 15,0 0 0-15,7 0 0 0,4 3 0 0,-11-3 8 0,0 0-8 0,7 0 0 16,7 9-8-16,-4-9 8 0,-10 0 0 16,11 7 0-16,0-4 0 0,-4 3 0 0,3-6 0 0,1 9 0 15,-1-2 0-15,1-4 0 0,0 3 0 0,3-3 0 16,-4-3 0-16,1 6 0 0,3-2 0 0,0-4 0 15,0 0 0-15,0 0 0 0,0 6 0 0,4-3 0 16,-4-3-8-16,7 0 8 0,-3 6 0 0,3-6 0 16,0 0 0-16,4 3 8 0,0 4-8 0,-4-7 0 0,4 0 0 0,-1 9 0 15,1-9 0-15,0 9 0 0,-1-9 0 0,1 7 0 16,0-4 0-16,-1-3 0 0,-2 0 0 0,-1 6 0 16,-4-3 0-16,5-3 0 0,-5 0 0 0,1 0 0 15,3 0 0-15,-3 0 0 0,3 0 0 0,-4 0 0 16,5-3 0-16,-5-3 0 0,1 6 0 0,3-3 0 15,-3-4 0-15,-1 7 0 0,1-3 0 0,0-3 0 16,-4 6 0-16,0-9 0 0,0 9 0 0,0-7 0 16,0 4 0-16,0-3 0 0,0 6 0 15,0-3 0-15,1-3 0 0,-1 2 0 0,-4-2 0 0,4 6 0 16,-3-3 0-16,0-3 0 0,-1 6 0 0,1-3 0 16,-1-4 0-16,1 4 0 0,-1-3 0 0,-2 6 0 15,-1-6 0-15,0 3 0 0,0-4 0 0,0 4 8 16,0-3-8-16,0 3 0 0,-4-4 0 0,4 7 0 15,-3-9 0-15,0 9 0 0,3-9 0 0,0 2 0 16,-4 4 0-16,1-3 0 0,-1 6 0 0,4-3 0 0,-7-3 0 0,0 6 0 16,4-4 0-16,-4 4 0 0,0 0 0 0,3-9 0 15,1 3 0-15,-4 3 0 0,0-4 0 0,0-2 0 16,0 9 0-16,0-10 0 0,3 4 0 0,-3 3 8 16,0-3-8-16,0-4 0 0,0 1 0 0,0 0 0 15,0-1 0-15,-3 4 8 0,3-7-8 0,-4-2 0 16,1 2 0-16,-1-3 8 0,4 1-8 0,-3-4 0 15,-1 0 0-15,1-6 0 0,-1 6 0 0,1-9 8 16,-1 3-8-16,1-10 0 0,-4 7 0 0,3 0 0 0,0-6 0 16,-3 5 0-16,4-5 0 0,-1 6 0 15,1-7 0-15,-1 7 0 0,1-7 0 0,-1 1 0 16,1-1 0-16,-1-2 0 0,1 2 0 0,-1-9 0 16,4 7 0-16,-3 2 8 0,3-2-8 0,-4 2 0 15,4-3 0-15,0-2 0 0,0 2 0 0,0 4 0 16,0-4 0-16,0 3 0 0,4-2 0 0,-4-7 0 0,0 6 0 0,3-2 0 15,-3-4 0-15,4 6-8 0,-4-6 8 0,0 6-12 16,0-5 12-16,0 5 8 0,-4-3-8 0,4-3 11 16,-3 7-11-16,3-7 0 0,-4 0 0 0,1-3 0 15,-1 3 0-15,4 0 0 0,-4-3 0 0,1 3 0 16,-1 0 0-16,4 0 0 0,-3 7 0 0,3-7 0 16,-4 0 0-16,1 0 0 0,3 0 0 0,-4 0 0 15,4-3 0-15,0 0 0 0,0 3 0 0,0 0 0 0,0 0 0 16,-3 0 0-16,3 7 0 0,-4-4 0 0,4 3 0 0,-3-5 0 15,3 5 0-15,-4-6 0 0,1 9 0 0,-1-8 0 16,4-1-12-16,0 6 12 0,-3-6 0 16,3 7 0-16,0 2 0 0,0-3 0 15,0 4 0-15,0-4 0 0,-4-2 9 0,4 2-1 16,0 0-8-16,0-3 0 0,-3 4 0 0,3-1 0 16,0-3 0-16,0 4-10 0,-4 2 10 0,4 1-13 15,0 2 13-15,-3-2 0 0,-1 0 0 0,0 5 0 0,-3-5 0 0,4 6 0 16,-4-7 0-16,3 1 0 0,1 5 0 0,-1-5 10 15,1 6-2-15,-1-7 0 0,1 7-8 0,-1-7 0 16,1 7 0-16,3-3 0 0,-4 3 0 0,4-1 0 16,0 4 0-16,0-3 0 0,-3 3 0 0,3-3 0 0,0 3 0 15,0 3 0-15,-4-10 0 0,4 10-11 0,0-3 3 0,-4-3 0 16,4 3 8-16,0 0 0 16,0 6 0-16,-3-6 0 0,3 3 0 0,-4-3 11 0,1 0-3 0,3 3 0 15,-4-3-8-15,4 6 0 0,-3-6 0 0,-1 6 0 16,4-6 0-16,-3 6 0 0,-1 0 0 0,4-6 0 15,-3 7 0-15,-1-1 0 0,1-6 0 0,-1 6 0 16,-3-6 0-16,4 6-11 0,-1-6 3 0,1 6 0 16,-1-6 8-16,0 6 11 0,1 0-3 15,-1-6 0-15,4 13-8 0,0-13 0 0,0 6 0 0,0 0 0 16,-3 0 0-16,3 3 0 0,-4-2 0 0,4 2 0 16,-3-3 0-16,3 4 0 0,-4-4 9 0,1 6-9 15,-1-3 0-15,4 7-16 0,-3 3 2 0,-1-13 1 16,4 10 13-16,-3-1 15 0,-1 1-3 0,-3 2-1 15,4 4-19-15,-1-6-4 0,0 3-1 0,1 6 0 16,-4-3-50-16,0-4-9 0,3 7-3 0,1 0 0 16,-4-3-75-16,3 3-15 0,4 0-3 0,-7 3-691 15,4-3-137-15</inkml:trace>
  <inkml:trace contextRef="#ctx0" brushRef="#br0" timeOffset="10059.29">13046 7101 1753 0,'0'0'77'0,"0"0"17"0,-7 0-75 0,7 0-19 0,0 0 0 0,0 0 0 16,0 6 72-16,0-6 12 0,0 0 1 0,3 9 1 15,4 1-49-15,-3-1-9 0,3-3-3 0,0 4 0 16,0-1 10-16,4 1 1 0,-8 5 1 0,4-2 0 16,0-4-13-16,0 7-4 0,0-1 0 0,0-2 0 15,-3 6 13-15,6-3 3 0,-2 2 0 0,-1 1 0 16,0-3-17-16,3 3-3 0,-3 6-1 0,0-13 0 0,4 13 1 0,-4-9 1 15,0 3 0-15,0 0 0 0,0-4 12 0,0-2 3 16,0 3 0-16,0-7 0 0,-3 0-12 0,3 7-1 16,0-13-1-16,0 3 0 0,-7-6-2 0,7 4 0 15,4 2 0-15,-4-12 0 0,3 6 18 0,1-4 3 0,-4 4 1 16,3-6 0-16,-2-3-23 0,2-1-5 0,1 1-1 16,-4 0 0-16,0-7-9 0,3 6 12 0,-3 1-12 0,1-10 12 15,2 10-12-15,-6-7 0 0,3 7 0 0,-4-1 0 16,1-2 0-16,-1-1 0 0,1 4 0 0,-4-1-11 15,3-2-9-15,-3-4-1 0,0 7-1 0,7-7 0 32,-7 7-13-32,4-1-2 0,-4-8-1 0,3 2 0 0,-3 3 14 0,4-2 2 15,-4 5 1-15,3-5 0 0,1 2 21 0,-4-3 0 16,7 4-9-16,-3-4 9 0,-4 7 0 0,3-1 0 0,-3 1 8 0,4-1-8 16,-4 4 9-16,3-3-9 0,-3 3 8 0,0-4-8 15,0 7 16-15,0 3-3 0,0-6 0 0,0 6 0 16,0-3-5-16,0 3-8 0,4-7 11 0,-4 7-11 15,0 0 0-15,0-3 0 0,0-3 0 0,0 6 0 16,0-3 12-16,0 3-12 0,0 0 12 0,3-7-12 0,-3-2 0 0,0 9 0 16,0 0 0-16,0 0 0 15,4 0 8-15,-4 0-8 0,0 0 0 0,0 0 0 0,0 0 0 0,0 0 0 16,0-6 0-16,0 6 0 0,0 0 0 0,0 0 0 16,0 0 8-16,0 0-8 0,0 0 0 0,0 0 0 15,0 0 0-15,0 0 0 0,0 0 8 0,0 0-8 16,0 0 0-16,0 0 0 0,0 0 11 0,0 0-2 15,0 0 0-15,0 0 0 0,0 0 1 0,0 0 0 16,0 0 0-16,0 0 0 0,0 0-1 0,0 0 0 16,0 0 0-16,0 0 0 15,0 0-9-15,0 0 8 0,0 0-8 0,0 0 8 0,0 0-8 0,0 0 8 16,0 0-8-16,0 0 8 0,0 0-8 0,0 0 10 16,0 0-10-16,0 0 10 0,0 0 3 0,0 0 1 15,0 0 0-15,0 0 0 0,0 0-5 0,0 0-1 16,0 0 0-16,0 0 0 0,0 0-8 0,0 0 0 15,0 0 0-15,0 9 8 0,0 7-8 0,0-7 0 0,-4 7 0 0,1-3-11 16,-1 8 11-16,1 1-8 0,-1-3 8 0,1 6-8 16,-4-6-2-16,3 6 0 0,-3-6 0 0,3 6 0 15,1-6 10-15,-1 0 0 0,-3 0 0 0,0-4 0 16,0 4 0-16,0 0 11 0,4-3-11 0,-4 2 12 16,0-2-12-16,3-3 0 0,-3 2 9 0,3 1-9 15,-3-4 0-15,4-2 0 0,-4 6 0 0,3-7 0 16,-3 0 0-16,4 7 0 0,-1-13 0 0,1 7 0 15,3-10 0-15,-4 6 0 0,1 3 0 0,3-9 0 16,0 0 0-16,0 0 0 0,-4 10 0 0,4-10 0 16,0 0 0-16,0 0 0 0,-4 6 8 0,4-6-8 15,-3 0 8-15,3 0-8 0,0 0 8 0,0 0-8 0,-7 0 8 16,7 0-8-16,-4-6 8 0,4 6-8 16,-3 0 0-16,3 0 0 0,0 0 0 0,0 0 8 15,0 0-16-15,-4-3-4 0,-3-4 0 0,7 7 0 0,0 0 12 0,0 0 14 16,0 0-3-16,0 0-1 0,0 0-10 0,0 0 0 15,0 0 0-15,0 0 0 0,-3 0 0 0,3 0 0 16,-7 0 0-16,7 0 0 0,0 0 0 0,0 0 0 16,0 0 8-16,0 0-8 0,0 0 17 0,0 0 2 15,-4-9 0-15,4 9 0 0,0 0-19 16,-7 0 0-16,7 0 0 0,0 0 0 0,0 0 0 0,0 0 12 16,0 0-3-16,0 0 0 0,0 0-9 0,0 0 0 0,0 0 0 0,0 0 8 15,0 0-8-15,0 0 0 0,-3 9 0 0,3 1 0 16,-4-1 0-16,1 7 0 15,-1-7 0-15,4 10 0 0,0-3 0 0,0 3 0 0,0-1 0 16,0 1 0-16,0 6 8 0,-4 3-8 0,4 1 8 0,0 5-8 16,-3-9 8-16,-1 13-8 15,4-4 0-15,-3 10 8 0,-4-6-8 0,3 6 0 16,1-7 0-16,-1 7 8 0,1 0-8 0,-4 0 0 0,3 0 0 0,4-6 0 16,-3 6 13-16,6-1-2 0,-3-5-1 0,4 6 0 15,-1-10-10-15,1 4 0 0,-4-3 0 0,7-10 0 16,-7 3 0-16,3-9 0 0,1-4 0 0,-1 4 0 15,1-9-72-15,-4 5-16 0,0-5-3 0,0-10-825 16,0 0-166-16</inkml:trace>
  <inkml:trace contextRef="#ctx0" brushRef="#br0" timeOffset="13429.19">7056 11246 518 0,'0'0'46'0,"0"0"-37"0,0 0-9 0,0 0 0 16,0 0 152-16,0 0 29 0,0 0 6 0,0 0 1 16,0-6-115-16,0 6-22 0,0-10-5 0,0 10-1 0,0 0-13 0,0 0-2 15,0-9-1-15,0 9 0 0,0 0 7 0,0 0 2 16,0 0 0-16,7 0 0 15,-7 0 23-15,-7-9 5 0,7 2 1 0,0 7 0 16,0 0 14-16,7-3 3 0,-7 3 1 0,0 0 0 0,0-9-35 16,0 9-7-16,0 0-2 0,0 0 0 15,3-7-28-15,-3 7-5 0,4-9-8 0,-1 6 11 0,4-3-11 0,-3-4 0 16,-4 10 0-16,7 0 0 0,0-6 0 0,0 3 0 16,-4-3 0-16,-3 6 0 0,8 0 0 0,-8 0 0 15,0 0 0-15,0 0 0 0,7-4 8 0,-7 4 0 16,0 0 0-16,0 0 0 0,0 0 14 0,0 0 2 15,0 0 1-15,0 0 0 0,3 0-9 0,-3 0-3 0,0 0 0 0,7 4 0 16,-7-4-3-16,7 9-1 0,-7-9 0 0,7 0 0 16,-3 6 11-16,3 4 1 0,-7-10 1 0,0 6 0 15,7-3-8-15,0 6-2 16,-3-2 0-16,3 2 0 0,-4-6-4 0,4 13-8 0,-3-7 11 0,-1 1-11 16,4 5 14-16,-3-2-4 0,3 9-1 0,-7-3 0 15,7 0 7-15,-7 6 0 0,3-3 1 0,-3 3 0 16,-3 12 2-16,3-2 0 0,0-1 0 15,3 4 0-15,-6 6-6 0,3 0-1 0,0-7 0 16,3 14 0-16,1-14 0 0,-1 16 0 0,-3-5 0 0,0 5 0 16,0 0 0-16,8 7 0 0,-8-7 0 0,0 3 0 15,0-2-12-15,0 5 9 0,0-5-9 0,0-1 8 16,0 3 0-16,-8-2-8 0,8 8 12 0,-3-2-4 16,-1-4 0-16,1 4-8 0,-4-3 12 0,7 2-4 15,-7-2-8-15,3-4 0 0,-6 10 9 0,6-4-9 16,4-2 11-16,-3 2-3 0,-1-2 0 0,4-4 0 0,0 6 1 0,0-5 0 15,-3 2 0-15,3-2 0 0,0-1-9 0,0-3 10 16,0-3-10-16,0 0 10 0,0 3-10 0,3-3 0 16,1-3 9-16,-4 0-9 0,-4-6 10 0,4 6-2 15,0-7-8-15,4 7 12 16,-8-3-2-16,4-10-1 0,-3 4 0 0,3-1 0 0,0 1-1 0,0 2-8 16,-7-8 12-16,7 5-4 0,7-9-8 0,-7 3 0 15,0-2-10-15,0 2 10 0,3-9 0 0,1 6 13 16,-1-7-1-16,-3 1 0 0,0-3-3 0,4 3-1 15,6 0 0-15,-10-4 0 0,4 4-8 0,3-3 12 16,-7-4-12-16,7 4 12 0,-4 0-12 0,1-4 0 16,-1 4 0-16,5-7 8 0,-5 7-8 0,4-3 0 15,-7-4 0-15,4 0 8 0,-1 1-8 0,-3 2 10 16,0-2-10-16,0-7 10 0,7 6-10 0,-7 1 0 0,0-1 0 0,-7-3 0 16,7 4 0-16,-3-1 8 0,6 1-8 0,-3-1 12 15,0 0-12-15,0-2 0 0,7 2 0 0,-7 0 8 16,0 1-8-16,4-4 0 0,-4-6 0 0,0 10 8 15,7-7-8-15,-7 6 0 0,0 4 0 0,0-10 0 16,0 6 8-16,3 1-8 0,-6-1 12 0,3 0-4 16,0-2-8-16,0 2 0 0,0 0 0 0,-7 1 0 15,3-1 0-15,4 1 0 0,-7-1-9 0,7 4 9 16,-7-4 0-16,7-6 0 0,0-3 0 0,0 10 0 16,4-1 8-16,-4 0-8 0,0-9 0 0,3 7 0 15,-3-7 11-15,7 9-11 0,-7 0 12 0,0-9-12 16,0 10 8-16,4-4-8 0,-4-3 0 0,7 7 0 15,-7-4 8-15,0 3-8 0,0-9 0 0,0 7 0 16,0 2 0-16,0 0 0 0,3-5 0 0,-3 5 0 16,-3-3 0-16,3-3 10 0,0-3-10 0,0 7 8 15,0 2-8-15,0-9 0 0,-7 10 0 0,3-4 0 0,4-6 0 0,0 9 0 16,-10-6 8-16,6 7-8 0,4-10 0 0,-3 6 0 16,-1-3 0-16,4-3 0 0,0 0 0 0,0 13 0 15,-3-10 0-15,3-3 0 0,0 0 0 0,0 0 0 16,0 0 0-16,-8 9 0 0,8-9 0 0,0 0 0 15,0 0 0-15,0 0 0 0,-3 7 0 0,3-7 0 16,0 0 0-16,-4 9 0 0,1-6 0 0,-1 6 0 0,1-2 0 16,-4-4 0-16,7-3 0 0,-4 6 0 0,-3 4 0 0,0-4 0 15,4-3-11-15,3-3 11 0,-4 9-8 0,4-9 8 16,0 0-20-16,0 0 2 0,0 0 0 16,-3 7 0-1,3-7-8-15,0 0-2 0,0 0 0 0,0 0 0 16,0 0-1-16,0 0-1 0,0 0 0 0,0 0 0 15,0 0-8-15,0 0-2 0,0 0 0 0,0 0 0 16,0 0-128-16,0 0-25 0,0 0-6 0</inkml:trace>
  <inkml:trace contextRef="#ctx0" brushRef="#br0" timeOffset="16335.76">7207 15335 172 0,'0'0'16'0,"0"0"-16"0,-10 0 0 0,10 0 0 16,0 0 164-16,0 0 31 0,-4-6 5 0,4 6 2 16,-3-3-50-16,3 3-11 0,-7 0-1 0,7 0-1 15,-11 0-4-15,11 0-1 0,0 0 0 0,-4 0 0 16,-3 0-34-16,7 0-6 0,0 0-2 0,0 0 0 15,0 0-11-15,0 0-2 0,0 0-1 0,0 0 0 16,0 0-15-16,7 0-3 0,8-7-1 0,-8 7 0 16,10-9-45-16,-6 9-14 0,6-9 8 0,5 6-8 15,2-4 20-15,1 7 0 0,0 0 0 0,-1 0 0 0,8 7-20 0,-4-4 0 16,4-3 0-16,-4 9 0 0,4-9 0 0,3 9 10 16,-6-2-10-16,6-4 8 0,-3 3 24 0,-1 4 4 15,5-4 0-15,6-3 1 0,-7 3-16 0,1-3-3 16,-1 4-1-16,0-4 0 0,4-3-1 0,-11 0-1 15,7 0 0-15,1 0 0 0,3 0 15 0,3 0 3 16,4 0 1-16,0 0 0 0,-8 0-21 0,12 0-4 16,-11 6-1-16,6-6 0 0,-2 3-8 0,-1-3 0 0,0 6 0 15,4-6 0-15,0 7 0 0,4-4 0 16,-5-3-11-16,1 0 11 0,7 0 0 0,-3 0 0 0,-5-3 0 0,5-4 0 16,-8 7 11-16,4-6 1 0,-4 3 0 15,1-3 0-15,3 3-12 0,-1-4 12 16,-2-2-12-16,-1 9 12 0,0-9 0 0,1 9 0 0,3-4 0 15,-8-2 0-15,5 6-12 0,3 0 0 0,-11 0 0 16,4-6 0-16,-1 6 0 0,5-3 0 16,3 3 10-16,0 0-10 0,3 0 8 0,-3-7-8 0,0 7 0 0,0-3 0 15,-1-3 0-15,-2 6-9 0,3-9 1 0,-8 9 0 16,1-3 16-16,4-4 3 0,-1 4 1 0,7-3 0 16,-3 6-12-16,-4-3 10 0,-10-4-10 0,11 7 10 15,-1 0-10-15,-3 0 12 0,-8 0-12 0,5 7 12 16,2-4-12-16,-2 6 0 0,-4-9 9 0,3 7-9 15,-3-4 0-15,-1-3 0 0,8 6 0 0,-7-3 8 0,-11-3-8 16,7 0 0-16,8 6 0 0,-5-3 8 0,-3-3-8 0,4 7 12 16,-4-7-4-16,4 0 0 0,-4 9-8 0,-3-9 0 15,3 6 8-15,-3-2-8 0,7-4 0 0,-8 0 8 16,1 6-8-16,3-3 0 0,4-3 0 16,0 6 0-16,-11-6 0 0,4 3 0 15,3-3 0-15,0 7 0 0,0-7 0 0,-3 3 8 0,0-3-8 16,0 6 0-16,-1-3 0 0,1 3 0 0,-4-6 0 15,4 0 0-15,-8 7 0 0,8-4 0 0,-4-3 0 0,0 0 0 16,1 0 0-16,-1 6 8 0,3-3-8 0,-2-3 0 16,2 7 0-16,1-7 0 0,3 0 0 0,-3 3 0 15,-4-3 0-15,0 0 0 0,4 0 0 0,-4 0 0 16,4 0 0-16,-4 0 0 0,4 6 0 0,-4-3 0 16,-4-3 0-16,1 0 8 0,0 0-8 0,-4 0 0 0,0 6 0 15,-3-3 8-15,3-3-8 0,-4 0 9 0,1 7-9 0,3-7 10 16,-3 0-10-16,-1 0 0 0,4 0 0 0,0 0 8 15,0 3-8-15,-3-3 0 0,3-3 0 0,0 3 0 16,0 0 0-16,-3 0 0 0,3 0 0 0,0 0 0 16,0 0 0-16,0 0 0 0,1 0 8 0,-5 0-8 15,4 0 0-15,-3-7 0 0,-4 7 0 0,-7 0 0 16,7 0 0-16,-4 0 0 0,8 0 9 16,-11 0-1-16,0 0-8 0,7-3 0 0,0-3 0 0,0 6 8 15,-7 0-8-15,4-3 0 0,-1-6 0 0,4 2 0 16,-3-2 0-16,3-1 0 0,-4 4 0 0,8 3 0 15,-4-3 0-15,0-4 0 0,0 7 0 0,0-3 0 16,-7 6 0-16,7-3 0 0,-7 3 0 0,0 0 8 16,11-6-8-16,-11 6 0 0,10 0 0 0,-10 0 0 15,0 0 0-15,7-10 0 0,1 10 0 0,-8 0 0 0,0 0 0 16,7-9 0-16,-7 9 0 0,0 0 0 0,7-7 0 0,-7 7 0 16,3-3 9-16,1-3-9 0,-1-3 13 0,4 6-4 15,-7-7-1-15,0 4 0 0,4-10-8 0,-4 7-17 16,3-1 4-16,1 1 1 0,-4-4 12 0,3-2 13 15,1 5-2-15,-4 1-1 0,0-7-10 0,0 4-14 16,0-4 3-16,3 7 1 0,-3-7 10 0,4 3 0 16,-4-2 0-16,0-1 0 0,-4 3 8 0,1-2 3 15,3-4 1-15,0 3 0 0,0-3-12 0,0 1 0 16,-7 2 0-16,0-12 0 0,3 3 8 0,-3 3 0 0,-3-10 0 0,3 4 0 16,0 0-8-16,-4-7 0 15,4-2 0-15,0-4 0 0,-4 3 12 0,4-6 0 16,0 7 0-16,4-7 0 0,-4 0-23 0,3-3-4 15,-3-3-1-15,3 6 0 0,-3-3 16 0,7 3 0 16,-3-3 0-16,3 3 0 0,-4 0 0 0,1 7 0 0,-1-4-8 0,1 3 8 16,3-6 0-16,-7 10 0 0,7-10 0 0,-4 12 0 15,4-2 0-15,-3-7 0 0,-1 4 0 0,1 2 0 16,-4-9 0-16,3 13 0 0,0-10 0 0,1 10 0 16,-1-10 0-16,1 3 0 0,-1 4 0 0,4-4 0 15,0-3 0-15,-3 4 0 0,3-1 0 0,0-6 0 16,3 10 0-16,1-4 0 0,-4-6 0 0,0 10 0 15,3-1 0-15,-3-2 0 0,0 8 0 0,0-5-9 16,0 6 9-16,4-7 0 0,-1 7 0 0,-3-3 0 0,0 2 0 0,4-5 0 16,3 6 0-16,-3 3 0 0,-4-7 0 15,3 1 0-15,4-7 0 0,-3 10 0 16,3 0 0-16,3-4 0 0,-6 4 0 0,3 0 0 0,0-6 0 16,4 8 0-16,-8-2 0 0,4 0 0 0,-3-7 0 15,3 10 0-15,-4-9 0 0,4 6-8 0,-3-1-2 0,3 4 0 16,-4-3 0-16,4 3 0 0,-3-3 18 15,0 0 3-15,3-1 1 0,-4 4 0 0,1 0-12 0,-1-3 0 16,1 3 0-16,-4 0 0 0,3 6 0 0,1 0 0 16,-4-6 0-16,3 6 0 0,1-3 0 0,-4 0 0 15,0 4 0-15,3-7 0 0,1 6 0 0,-1-3 0 16,-3-3 0-16,4 6 0 0,-1-6 0 0,1 6-17 16,0 0 4-16,-4 0 1 0,3-3 12 0,1 4 0 0,-1-1 0 0,-3 3 0 15,0 4 0-15,0-4 16 0,0 3-3 0,4-2-1 16,-4 5-12-16,3 1 0 0,-3-7 0 0,0 7 0 15,0 2 0-15,0-2 0 0,-3 6 0 0,3-7 0 16,0 1 0-16,0 3 0 0,0-4 0 0,-4 7 0 16,4-3-16-16,0-3 4 0,-3 2 1 0,3 4 0 15,0-3 19-15,-4 6 3 0,4-10 1 16,-3 7 0-16,-1-3-12 0,4 6-17 0,0 0 4 0,0 0 1 16,0 0 12-16,-4-9 13 0,1 9-2 0,3 0-1 15,0-10-10-15,0 10 0 0,-4-6 0 16,4 3 0-16,0 3 0 0,-3-6-11 0,-1-4 3 0,4 10 0 15,-3-3 8-15,-1-3 0 0,4 3 0 0,0 3 0 16,-3-7 0-16,-1 4 11 0,1-3-3 0,3 6 0 16,-7-6-8-16,7 3 0 0,-4-4 0 0,4 7 0 15,-3 0 0-15,3 0 0 0,-4-9 0 0,1 6 0 0,-1-4 0 16,4 4 0-16,-4-3 0 0,4 6 0 0,-3-9 0 0,-1 2 0 16,1 4 0-16,-1-3 0 0,-3 6 0 0,7 0 0 15,-3-9 0-15,-1 9 0 0,-3-4 0 0,4-2 0 16,3 6 0-16,-7-3 0 0,0 3 8 0,3-6-8 15,-7 3 0-15,4-4 8 0,7 7-8 0,-7 0-17 16,0 0 4-16,0-3 1 0,7 3 12 0,0 0 0 16,-10-6 0-16,3 6 0 0,0-6 0 0,-1 3 16 15,-2 3-3-15,-1-7-1 0,1 7-12 0,3 0 0 16,-4-3 0-16,1 3 0 0,-1 0 0 0,0 0 0 16,4 0 0-16,-3 0 0 0,3 0 0 0,-4 0-16 15,0 0 3-15,1 0 1 0,-1 3 12 0,-3-3 16 16,4 0-3-16,-4 7-1 0,-1-7-12 0,5 3 0 15,-4 3 0-15,0-6 0 0,3 6 0 0,-3-3-16 16,-4-3 3-16,1 7 1 0,-5-7 20 0,1 3 4 16,0-3 0-16,0 0 1 0,-4 6-13 0,1-6 0 0,2 0 0 0,1 0 0 15,-7 0 0-15,3 3 0 0,-3-3 0 0,0 6 0 16,0-6 0-16,3 4 0 0,-7-4 0 0,4 9 0 16,0-9 0-16,0 6 0 0,-1-3 0 0,1 4 0 15,-4-1 0-15,-3-3 0 0,0 6 0 0,3-9 0 16,7 7 0-16,-6 2 0 0,-8-6 0 0,4-3 0 15,6 7 0-15,-2-4 0 0,-5 3 0 0,1-6 0 16,7 6 0-16,-4-3 0 0,0 4 0 0,1-7 0 16,-5 3 0-16,1-3 0 0,7 0 0 0,-8 0 0 15,-6 0 11-15,3 0-11 0,11 6 12 0,0-6-12 16,-4 3 0-16,-3-3 0 0,0 6 0 0,6-2-12 16,1-4 12-16,-4 0 0 0,-3 6 0 0,3-3 0 15,4-3 0-15,-4 0 0 0,-6 0 0 0,2 0 0 0,8 0 0 0,-4 0 0 16,-3 0 0-16,-4-3 0 0,-7-3 0 15,11 6 0-15,0 0 0 0,3-4 0 0,0-2 0 0,1 6 0 16,-1-3 0-16,0 3 0 0,0-6 0 0,1 6 0 16,-5-3 0-16,5 3 0 0,-5-7 19 0,1 7-3 15,-4 0-1-15,4 0 0 0,0 7-25 0,-1-7-5 16,1 3-1-16,3-3 0 0,1 0 16 0,2 0 0 16,-2 0 0-16,2 0 0 0,1 0 0 0,-4-3 0 15,1-4 0-15,-5 7 0 0,5-3 0 0,-1-3 0 0,4 6 0 16,-11-6 10-16,4 3 0 0,-1 3 0 0,1-7 0 0,3 7 0 15,1-3-10-15,-1 3-17 0,0-6 4 0,0 6 1 16,4-3 12-16,-4 3 0 0,-3-7 0 0,3 7 0 16,-3 0 0-16,3 0 0 0,-3 7 0 0,3-7 0 15,-7 0 0-15,8 0 0 0,-1 3 0 0,-3-3 0 16,3 0 0-16,4 0 13 0,-4 0-1 0,4 0 0 16,-4 0-12-16,0 0-16 0,4 0 3 15,-7 0 1-15,-1 0 12 0,5 0 0 0,-5 0 0 16,5 0 0-16,-5 0 0 0,5 0 0 0,-1 0 0 0,4 0 0 15,-4 0 0-15,7 0 0 0,-3 0 0 0,0 0 0 16,3 6 10-16,4-6 2 0,-4 0 0 0,0 0 0 16,1 3-12-16,-4-3-17 0,3 0 4 0,-3 0 1 15,3 0 12-15,-7 0 0 0,8 7 0 0,-5-7 0 16,1 0 0-16,7 0 0 0,-4-7 0 0,4 7 0 0,-4 0 0 0,4 0 0 16,7 0 0-16,-11 0 0 0,8 0 0 0,-1 0 16 15,0-3-3-15,-3 3-1 0,7 0-12 0,-3 0-16 16,2 0 3-16,1 0 1 0,0 0 12 0,7 0 0 15,-10 0 0-15,2 0-9 16,1 3-43-16,0-3-8 0,0 7-1 0,3-7-1 16,-6 3-135-16,10 3-27 0,-4 3-6 0,-3-2-1 0</inkml:trace>
  <inkml:trace contextRef="#ctx0" brushRef="#br0" timeOffset="17197.24">10075 11942 518 0,'0'0'46'15,"0"0"-37"-15,0 0-9 0,0 0 0 16,0 0 359-16,0 0 69 0,0 0 15 0,0 0 2 0,0 0-292 0,0 0-58 16,-3 10-12-16,-1-7-3 0,1 3-48 0,-4 3-9 15,0 7-3-15,0-3 0 0,0 5 0 0,-4 8 0 16,-3-1 0-16,0-3 0 0,-7 12 20 0,-1 1 3 15,-2 2 1-15,-1 7 0 0,-10 0-12 0,7 6-3 16,-8-3 0-16,1 0 0 0,3 7 11 0,-3 5 3 16,0-2 0-16,-1 2 0 0,1-2 11 0,0-4 2 15,0 0 1-15,-1-3 0 16,5-3-31-16,2-3-6 0,5 0-2 0,-1 0 0 0,-3-6-18 16,3-4 0-16,4-6 0 0,0 1 0 15,-1-4-27-15,5 3-2 0,-1-6-1 0,1-3 0 16,-1-7-27-16,0 4-6 0,1 3-1 0,-1-10 0 15,0 1-23-15,4-1-5 0,0-3 0 0,0-6-1 16,0 0-64-16,0-6-13 0,0 3-2 0,3-13-484 16,4-3-96-16</inkml:trace>
  <inkml:trace contextRef="#ctx0" brushRef="#br0" timeOffset="17495.5">9373 11873 2905 0,'-10'0'64'0,"6"0"12"0,4 0 4 0,0 0 2 0,0 10-66 0,0-4-16 0,4 3 0 0,3 1 0 15,0 9 17-15,3 6 0 0,1-7 0 0,0 17 0 16,6-7-17-16,1 10 8 0,-4-4-8 0,4 10 0 16,3-6 13-16,0 12-4 0,0-6-1 0,-3 3 0 15,3 0 5-15,-3 6 1 0,3 1 0 0,-4 5 0 16,1-2-14-16,0-4 0 0,-1-3 0 0,-3-3 0 15,1-3 16-15,2 0-2 0,-3 0-1 0,0-7 0 16,0 1-13-16,1 3 0 0,-1-4 8 0,0-2-8 0,0-1 0 0,-3-5 0 16,-1-1 0-16,-3-9 0 0,0 6-11 0,4 0-5 15,-1-6 0-15,-3-4-1 16,4-2-123-16,-4 3-25 0,0-7-5 0,0 0-632 16,-3 1-126-16</inkml:trace>
  <inkml:trace contextRef="#ctx0" brushRef="#br0" timeOffset="17803.68">10283 12936 2818 0,'0'0'62'0,"0"0"13"0,-3 10 2 0,3-4 3 0,3 3-64 0,1 1-16 0,0-1 0 0,-1 1 0 16,4 5 12-16,0-5 0 0,0 8 0 0,0-2 0 16,-3-3 9-16,6 12 2 0,1-6 0 0,-4 6 0 15,-3 0-11-15,3-3-3 0,3 9 0 0,-3-9 0 16,-3 13-9-16,-1-7 0 0,-3-3 0 0,4 3 0 16,-1 3 0-16,-3-9 0 0,-10 10 0 0,6-10 0 15,8 3-32-15,-4 0-8 0,-11-6-1 0,8-1-1 16,-1-2-58-16,4-3-11 0,4-4-2 0,-8-3-1 15,-3-3-95-15,7-3-19 0,0 0-4 0,0 0-1 0</inkml:trace>
  <inkml:trace contextRef="#ctx0" brushRef="#br0" timeOffset="18380.32">10280 13184 3178 0,'0'0'70'0,"0"0"14"0,0 0 4 0,0 0 1 0,0 0-71 0,0 0-18 16,0 0 0-16,7 0 0 0,4 0 0 0,-4 0 0 0,3 0 0 0,1-6 0 15,-11 6 0-15,10 0 0 0,12-3 0 0,-5-4 0 32,-6 7-29-32,3-3 0 0,7-3 0 0,4 3 0 0,-8-4 15 0,1 4 3 0,3-3 1 0,0 3 0 15,8-3-3-15,-8 6-1 0,-7 0 0 0,0 0 0 31,4 0-21-31,-4 0-4 0,-4 6-1 0,-3-3 0 0,4-3 26 0,0 0 5 0,-4 0 1 0,-7 0 0 16,0 0 8-16,0 0 0 0,7 0 0 0,3 0 0 16,-10 0 0-16,0 0 11 0,7-3-3 0,4-3 0 15,-1-1-8-15,-2 4 0 0,-1-3 0 0,0-3 0 16,7 5 0-16,-4-2 0 0,-3 6 0 0,0-9 0 16,8 9 28-16,-5-3 3 0,-10 3 1 0,7-7 0 15,-7 7-32-15,7-6 0 0,0 3-11 0,-7 3 11 16,0-6 0-16,0 6 8 0,7-10 2 0,-7 10 0 15,0 0-2-15,0 0 0 0,4-9 0 0,-1 6 0 16,-3 3 3-16,-3-7 0 0,-1-2 0 0,4 9 0 0,4-9 1 0,-4 9 0 16,-11-7 0-16,8 4 0 0,3 3-4 0,0 0-8 15,-14 0 12-15,3-6-4 0,0 6-8 0,4 6-12 16,0-3 2-16,-3 4 1 0,-8-1 9 0,8-3 0 16,-1 6 10-16,0 7-10 0,-3-6 0 0,4-1 0 15,-1 10-11-15,4-4 11 0,4-2 0 0,-5 3 0 16,1-1 0-16,7-2 0 0,4 6 0 0,-4-4 0 15,0 4 0-15,0-3 0 0,7-4 0 0,0 10 0 0,0-3 0 16,-3 0 0-16,3 0 0 0,-4-4 0 0,8-2 0 0,-4 3 0 16,-4 3-22-16,8-4 0 0,3-2 0 15,0 2 0 1,-3-5-43-16,-1-1-9 0,8 1-2 0,0-4 0 16,-1-3-112-16,1-3-24 0,0 0-4 0,3 0-456 15,3-3-91-15</inkml:trace>
  <inkml:trace contextRef="#ctx0" brushRef="#br0" timeOffset="18847.16">11229 12883 2718 0,'0'0'60'0,"0"0"12"0,0 0 2 0,0 0 2 0,-11 6-60 0,4 4-16 0,7-10 0 0,-7 9 0 16,-3 0 9-16,3-2-1 0,0 2 0 0,-1 4 0 0,-2-4-8 0,-1 7-11 15,-6-7 3-15,6 7 0 16,4-4-27-16,-4 4-5 0,-10 0 0 0,4-4-1 0,10-2 24 0,0 5 5 16,-4-5 0-16,-3-1 1 0,0 7 11 0,7-13 0 15,3 6 0-15,1-2 0 0,-8 2 10 0,11-9 7 16,0 0 2-16,0 0 0 16,-7 6 11-16,7-6 2 0,7 3 1 0,4 4 0 15,3-7-52-15,-4 0-10 0,1 0-3 0,7-7 0 0,6 7 32 0,-6-3 0 16,-4-3 0-16,7 6 0 0,0-3-9 0,0-3 1 15,-3-1 0-15,-4 7 0 0,4-3 8 0,-4 3 0 16,0 0 0-16,-3 0 0 0,-4 0 0 0,0 3 0 16,3 4 0-16,-6-1 0 0,-4 3 0 0,3 1 0 15,1-7 8-15,-1 6-8 0,1 1 8 0,-4 5-8 0,-4-5 8 0,4-1-8 16,4 7 13-16,-4-7-1 0,-7 1-1 0,3 5 0 16,4-2 8-16,-3-4 1 0,-1 7 1 0,1-7 0 15,-4 10-21-15,3-3 0 0,1-7 0 0,-4 7 0 16,-4-3 0-16,1-4-20 0,6 0 4 0,-7 7 1 15,1-7-1-15,3 1-1 0,0-1 0 0,0 1 0 32,3-4-30-32,-3-3-5 0,-7 3-2 0,10-6 0 0,4 0-144 0,0 0-29 0,0 0-5 0,0-6-2 15</inkml:trace>
  <inkml:trace contextRef="#ctx0" brushRef="#br0" timeOffset="19171.28">11599 12532 1843 0,'0'0'164'0,"0"0"-132"16,0 0-32-16,0 0 0 0,0 0 211 0,0 0 35 15,0 3 7-15,0 6 2 0,-3 4-198 0,3-1-39 16,7 4-8-16,0 3-2 0,-4 0-8 0,5-1 0 16,-5 8 0-16,4 2 0 0,4-3 0 0,-8 9 0 15,4-5 0-15,0-1 0 0,4 0 0 0,-4 7 0 16,-4-4 0-16,-3 0 0 0,4 1 0 0,0-1 0 16,-4 3 0-16,-4-5 0 0,4 5 0 0,-4-6 0 15,8-3 0-15,-8 4 0 0,4-7-12 0,-3 0 12 16,-1-7-10-16,4 4 10 15,-3-9-121-15,3-1-19 0,0-9-3 0,0 0-589 0,0 0-117 0</inkml:trace>
  <inkml:trace contextRef="#ctx0" brushRef="#br0" timeOffset="19354.79">11377 12836 2592 0,'0'0'115'0,"0"0"23"15,11 0-110-15,-4 3-28 0,-7-3 0 0,14 0 0 16,7 6 102-16,0-6 15 0,-14-6 3 0,11 3 1 0,7 3-64 0,3 0-13 15,-4-6-2-15,-2-4-1 0,2 7-28 0,1-3-5 16,0-4-8-16,3 7 11 16,-7-6-41-16,4-4-8 0,-4 4-2 0,0 0 0 31,4-1-93-31,-4-2-19 0,0-4-4 0,0 10-655 0,4-7-130 0</inkml:trace>
  <inkml:trace contextRef="#ctx0" brushRef="#br0" timeOffset="27988.89">15272 12579 1267 0,'0'0'112'0,"0"0"-89"0,0 0-23 0,0 0 0 16,-7-3 96-16,0-4 16 0,3 4 2 0,1-3 1 15,-8-3-92-15,4-1-23 0,-4 4 0 0,1-4 0 16,-1 1-16-16,1-10-8 0,-1 10-2 0,-3-7 0 0,3 7 14 0,-3-10 2 16,0 10 1-16,-4-7 0 15,1 3 9-15,-4-2 11 0,0 5-3 0,-4-5 0 0,0 5 21 0,-3 7 4 16,-4-6 1-16,0 2 0 0,-6-2-10 0,-5-1-1 15,1 4-1-15,0 3 0 0,-4 3-22 0,0 0 9 16,0-6-9-16,0 6 0 0,4 0 0 0,-4 0 0 16,0 0 0-16,0 0 0 0,0 6 0 0,1-3 0 15,6 3 0-15,3-6 0 0,1 7 0 0,-4-4-16 16,4 6 5-16,0 1 1 0,0-4 10 16,3 3 0-16,0 1 0 0,0-1-8 0,1 7 8 15,-1-4-8-15,0-2 8 0,0 6-8 0,1 2 18 0,-1 1 4 16,4 0 1-16,-1 6 0 0,1-6-28 0,3 6-6 15,1 0-1-15,-1-6 0 0,0 6 0 0,1-3 0 16,6-6 0-16,0 9 0 0,1-13 20 0,6 7-10 16,-3-3 10-16,3-1-8 0,1-2 8 0,3-7 8 0,-4 4-8 15,8-1 11-15,-4 0-2 0,0-2 0 0,3-4 0 0,1 6 0 16,-1-9 2-16,4 0 0 0,0 0 0 0,0 0 0 16,0 0 1-16,0 0 0 0,0 0 0 0,0 0 0 15,0 0-12-15,0 0 12 0,0 0-12 0,0 0 12 16,0 0-12-16,0 0 0 0,4-3 9 0,-1-3-9 15,1-4 8-15,-1 7-8 0,-3-3 10 0,0-3-10 16,0 9 9-16,-3-7-9 0,-1 4 8 0,4-3-8 16,-3-3 0-16,3-1 0 0,-4 1 0 0,4 6 0 15,-4-10 0-15,4 10 8 0,-3-7-8 0,3 1 0 0,0 0 0 16,-4-7 0-16,4 7 0 0,-3-7 0 16,3 6 8-16,0-2-8 0,3-4 0 0,-3 1 8 15,0 5-8-15,0 1 0 0,0-1 0 0,0 1 8 0,-3 0 0 0,3 9-8 16,0 0 12-16,0 0-4 15,0 0-8-15,0 0 0 0,0 0 0 0,0 0-11 16,0 0 1-16,-4 9 0 0,1 0 0 0,3 1 0 0,-4-1 0 0,4 7 0 16,-3 3 0-16,3-4 0 0,-4-2 0 0,1 3 0 15,-4 2 0-15,0 1 0 0,0 0 10 0,-4 6 14 16,4-9-3-16,-4 3-1 0,1-1-10 0,-4 1 0 16,3-3 0-16,0 3 0 0,-3 0 22 0,4-1-1 15,3-2 0-15,-4 0 0 0,8-4-1 0,-1-2-1 16,4-4 0-16,4 3 0 0,-1 1-5 0,1-1-1 0,3-3 0 0,3-2 0 15,1 5-2-15,3-3-1 0,4-3 0 0,-1 4 0 16,1-1-10-16,3-3 0 0,0 3-10 0,4-3 10 16,0-3-10-16,-1 0 10 0,5 0-10 0,2 0 10 15,-2 0-20-15,2 0 1 0,1-3 1 0,-4-3-560 16,4 6-112 0</inkml:trace>
  <inkml:trace contextRef="#ctx0" brushRef="#br0" timeOffset="30191.97">13137 11384 2084 0,'0'0'92'0,"0"0"20"0,0 0-90 0,0 0-22 0,0 0 0 0,0 0 0 16,0 0 17-16,0 0-1 0,8-9 0 0,-5 9 0 15,4-4-16-15,-3-2 0 0,-1 3 0 0,4-3 0 16,-3 6 0-16,6-10 0 0,1 10 0 0,-1-9 0 15,1 9 0-15,0-9 0 0,3 2 0 0,0 4 0 16,0-3 11-16,0 3-2 0,4-4 0 0,-8-2 0 16,4 6-9-16,1-3 10 0,-5-1-10 0,1 4 10 15,-1-3 7-15,1 6 2 0,-4-9 0 0,0 9 0 16,0 0 13-16,0 0 2 0,-7 0 1 0,4 0 0 16,-4 0-15-16,0 0-4 0,7 6 0 0,0-3 0 15,-7-3-16-15,0 0 0 0,7 6 0 0,-4-3 0 16,-3-3 0-16,4 13-11 0,-4-13 11 0,3 9-10 15,1 1 2-15,-4-1 0 0,3 1 0 0,-3-1 0 16,-3 0 8-16,3 1 0 0,-4-1-9 0,1 1 9 16,-4-1 0-16,3 0 0 0,-3 4 0 0,4 0 0 0,-8-4 12 0,1 0-4 15,2 1 0-15,1 5 0 0,-3-5-8 0,3 6 0 16,0-4 0-16,0-3 8 0,0 7-8 0,0 0 0 16,3-4 0-16,0-5 0 0,1 8 0 0,3-2 0 15,-4-7 0-15,1 4 0 0,-1-1 0 0,4 0-9 16,-3 1 9-16,3-1 0 0,-4 1-16 0,1-4 3 15,3-6 1-15,0 9 0 16,-4 1-98-16,4-10-19 0,0 0-4 0,0 0-487 16,0 9-98-16</inkml:trace>
  <inkml:trace contextRef="#ctx0" brushRef="#br0" timeOffset="30436.24">13349 11936 1440 0,'0'0'64'0,"0"0"12"0,0 0-60 0,0 0-16 0,0 0 0 0,0 0 0 15,0 0 262-15,0 0 50 0,0 0 9 0,0 0 3 16,0 0-269-16,0 0-55 0,11 0-8 0,-4-9-4 15,0 9-98-15,0-10-20 0,0 4-4 0,0 3-870 16</inkml:trace>
  <inkml:trace contextRef="#ctx0" brushRef="#br0" timeOffset="31772.32">12926 12497 460 0,'0'0'41'0,"0"0"-33"0,0 0-8 0,0 0 0 15,0 0 277-15,0 0 54 0,0 0 10 0,0 0 3 16,0 0-235-16,0 0-46 0,0 0-10 0,0 0-1 15,0 0-35-15,0 0-6 0,0 0-2 0,0 0 0 16,7 0-9-16,-7 0-17 0,7-9 4 0,-7 9 1 0,7 0-10 0,-7 0-2 16,7-6 0-16,-3 2 0 0,-4 4 24 0,10-6 13 15,-10 6-1-15,7-3-1 0,-7 3 4 16,7-6 1-16,0 6 0 0,0 0 0 16,0-3 13-16,4-4 3 0,-7 7 1 0,3 0 0 15,-7 0 6-15,10 0 1 0,-6-3 0 0,3-3 0 16,0 6 4-16,0 0 2 0,-4 0 0 0,8 0 0 0,0-3-18 0,-4-3-3 15,-4 6-1-15,4-7 0 0,7 4-14 0,-7-3-10 16,-3 6 12-16,3-10-12 0,-4 7 22 0,5-3-2 16,2 6-1-16,-6-9 0 0,3 9-19 0,0-10 0 15,0 10 0-15,0-6 0 0,0 3 8 0,0 3 4 0,4 0 0 16,-4-6 1-16,3 6-1 0,1 0-1 16,-4 0 0-16,3 0 0 0,-3 6-11 0,4-6 0 0,-11 0 9 15,7 0-9-15,0 3 0 0,-7-3 0 0,0 0 0 0,0 0 0 16,0 0 11-16,7 6 1 0,-7-6 0 0,0 0 0 15,0 0 16-15,4 10 3 0,-4-10 1 0,0 0 0 16,0 9-13-16,0-9-3 0,0 0 0 0,0 6 0 16,0-6-16-16,0 10 10 0,0-1-10 0,0-6 8 15,0-3-8-15,0 13 0 0,0-13 0 16,3 3 0-16,-3 6 0 0,4 1 0 0,-4-1-8 0,0 1 8 16,0-4 0-16,0-6 0 0,0 3 0 0,0 3 0 15,0 4 0-15,-4-1 0 0,4-9 0 0,-3 6 0 16,-4 4 0-16,0-7 0 0,-4 6 0 0,4-2 8 15,-4 2 2-15,1 0 0 0,-1-2 0 0,4-4 0 16,-14 12-10-16,14-11 0 0,-4 2 0 16,1 3 0-16,3-2 0 0,7-7 0 0,-7 3 0 0,0 6 0 0,0-3 0 15,7-6 0-15,-7 3 0 0,-4-3 0 0,4 7 0 16,7-7 0-16,0 0 0 16,-4 3 0-16,4-3 0 0,0 0 0 0,0 0 0 0,0 0 0 0,0 0 0 15,0 0 0-15,0 0 0 0,4 6-13 0,-1 4 5 16,-3-4 8-16,0-6-13 0,7 3 13 0,-7-3 0 15,4 6 0-15,-4-6 0 0,0 0 0 0,0 0 0 16,0 0 0-16,4 3 0 0,-4-3 0 0,0 0 0 16,0 0 0-16,0 0 0 0,3 10 0 0,-3-10 0 15,0 6 0-15,0-6 0 0,0 0 0 0,7 3-9 16,-7 7 9-16,4-1-8 16,-4-9-42-16,0 13-8 0,0-4-2 0,0 4 0 15,0-4-173-15,0 0-35 0,-7 16-8 0,-4-6 0 0</inkml:trace>
  <inkml:trace contextRef="#ctx0" brushRef="#br0" timeOffset="31994.6">13194 13140 1324 0,'0'0'118'15,"0"0"-94"-15,0 0-24 0,0 0 0 16,0 0 322-16,0 0 60 0,0 0 12 0,0 0 2 16,3-9-318-16,4 9-64 0,-3-7-14 0,3 4 0 15,0-3-51-15,0 3-9 0,-7 3-3 16,0 0 0-16,0 0-136 0,0 0-27 0,0 0-6 0,0 0 0 16</inkml:trace>
  <inkml:trace contextRef="#ctx0" brushRef="#br0" timeOffset="32691.84">13148 13541 1440 0,'-11'7'128'0,"8"-4"-103"15,3-3-25-15,0 0 0 0,-7 0 208 0,0 0 37 16,7 0 7-16,0 0 2 0,0 0-206 0,0 0-40 16,0 0-8-16,0 0 0 0,0 0-16 0,0 0 0 15,0 0 0-15,0 0 0 0,0 0 4 0,0 0 2 16,7 9 0-16,-7-9 0 0,0 0 18 0,7 0 4 15,4 0 1-15,-1 0 0 0,1 0 8 0,-1 0 2 16,1 0 0-16,-1 0 0 0,5-3-4 0,-5-3-1 16,8 6 0-16,-4 0 0 0,0 0-7 0,0-3-2 15,4-4 0-15,-4 7 0 0,0 0-9 16,0 0 0-16,4 0 0 0,-4 0 8 0,-4-6-8 0,5 6 0 16,-5 6 0-16,1-6 0 0,-4 0 0 0,0 0 0 15,0 0 0-15,-7 0 0 0,0 0 0 0,3 10 0 16,-3-10 0-16,4 6 8 0,-4-6-8 0,3 10 8 15,-6-7-8-15,3 6 8 0,-4-3 3 0,-3-3 0 0,4 10 0 0,-4-10 0 16,3 3-3-16,-3-2-8 0,0 5 12 0,-3 0-4 16,2 1-8-16,-2-4 10 0,3 3-10 0,-4 1 10 15,1-1-10-15,-1 1 0 0,4-1 0 0,-4 7 0 16,4-7 0-16,-3 1 0 0,3 5 0 0,0-5 0 16,0-1 0-16,0 1 0 0,3-1 0 0,1 0 0 15,-1 1 0-15,-3-1 0 0,3-3-9 16,4 4 9-16,-3-1 0 0,3 1 0 0,0-10 0 0,0 9 9 15,0-9-29-15,0 9-7 0,0-9-1 0,0 7 0 16,0-4-125-16,3 3-26 0,1 4-5 16</inkml:trace>
  <inkml:trace contextRef="#ctx0" brushRef="#br0" timeOffset="32957.81">13275 14150 1209 0,'0'0'108'0,"0"0"-87"16,0 0-21-16,0 0 0 0,0 0 169 0,0 0 30 15,0 0 5-15,0 0 2 0,0 0-126 0,0 0-26 0,4-10-5 0,-1 1-1 16,1 6-12-16,-1-3-2 15,1-1-1-15,-4 7 0 0,3-3-33 0,-3 3 0 0,4-6 0 16,-4 6 0 0,0 0-198-16,0 0-43 0,0 0-9 0,0 0-2 0</inkml:trace>
  <inkml:trace contextRef="#ctx0" brushRef="#br0" timeOffset="33661.05">13166 14592 2386 0,'0'0'106'0,"0"0"22"0,0 0-103 0,0 0-25 16,0 0 0-16,3-6 0 0,1 3 28 0,3-4 1 15,0 7 0-15,3-6 0 0,-3 3-41 0,8-3-8 0,-5 6-1 0,1-4-1 16,3-2 5-16,0 3 1 0,0-3 0 0,0 6 0 16,0-10 16-16,0 10-8 0,1-3 8 0,-1-3 0 15,0 0 0-15,0 3 0 0,0 3 0 0,0 0 0 16,-3 0 18-16,3 0-2 0,-4 3-1 0,-3 3 0 16,4-6-5-16,-4 6-1 0,0-3 0 0,0-3 0 15,-7 0-9-15,0 0 0 0,4 16 0 0,-1-7 0 16,-3 1 0-16,0-7 0 0,-3 10 0 0,-1-4 0 15,1 0 0-15,-1 1 16 0,-3-1-2 0,0 1-1 16,3-1-13-16,-6 0-13 0,3 1 2 0,-4-4 1 16,4 3 21-16,0-5 4 0,0 2 1 0,-3 3 0 15,-1-2-6-15,4-4-1 0,0 3 0 0,-4-3 0 16,4 7-9-16,0-1 0 0,0-3 0 0,0-3 0 16,0 4 0-16,3 2-11 0,-3 0 11 0,7-2-8 15,-3-4 8-15,-1 6 0 0,4-9 0 0,0 0 0 16,0 7 0-16,0-4 0 0,0 6 0 0,0-9 0 0,4 6 0 0,-4-6 0 15,3 10 8-15,1-1-8 0,-1-3 11 0,4-2-3 16,-7-4 0-16,8 6 0 0,-8-6-8 0,3 3 8 16,-3-3-8-16,7 9 8 0,0-2 0 0,-3-7 0 15,-4 0 0-15,7 9 0 0,-7-9-8 0,7 9 0 16,-4 1 0-16,1-1 0 0,-1-2 0 0,1 2-17 16,-4 0 4-16,0 7 1 0,0-7-7 0,0 4-1 15,-4-4 0-15,4 1 0 16,0 2-53-16,-3 1-11 0,3-7-3 0,0 4-597 0,0-10-120 15</inkml:trace>
  <inkml:trace contextRef="#ctx0" brushRef="#br0" timeOffset="33836.58">13409 15194 3027 0,'0'0'67'0,"0"9"13"0,-7-2 4 0,4 8 0 0,-1-5-67 0,4-1-17 0,-7-6 0 0,7-3 0 16,0 0-64-16,0 0-17 0,0 0-3 0,0 0-1 16,0 0-103-16,0 0-21 0,7-3-4 0</inkml:trace>
  <inkml:trace contextRef="#ctx0" brushRef="#br0" timeOffset="34585.33">16425 4796 2476 0,'0'0'220'0,"-10"6"-176"16,6-3-35-16,-3 3-9 0,4 4 75 0,3 2 13 15,3 4 2-15,4 3 1 0,0 6-77 0,4 0-14 16,-1 3 0-16,5 10-9 0,2-4 9 0,-3 13 0 16,0 7 10-16,1-1-10 0,2 10 0 0,-6-4 0 0,3 4 0 0,-4 0 0 15,5-1 9-15,-5-5-9 0,-3 6 8 0,0 2-8 16,0-2 0-16,0-6 0 0,0-4 0 0,-3-6 0 15,-1-3 0-15,-3-3 0 0,4-10 0 0,0-6 0 16,-4 3-25-16,0-12 2 0,3 3 1 0,-3-13 0 16,0-6-114-1,0 0-24-15,0-6-4 0</inkml:trace>
  <inkml:trace contextRef="#ctx0" brushRef="#br0" timeOffset="35131.51">16224 4708 1324 0,'-24'0'118'0,"13"-3"-94"0,0 3-24 0,1-7 0 16,-1 7 288-16,8-9 54 0,3 9 10 0,0 0 3 0,3-3-280 0,8-3-56 16,-1-4-11-16,5 1-8 0,2 3 0 0,1-4 0 15,3 7 0-15,0-3 0 0,0-4 24 0,4 10 4 16,0-6 0-16,-1 6 0 0,5-3-13 0,2-3-3 15,-2 6 0-15,-1 0 0 0,-4-3-4 0,1 3-8 16,0 3 11-16,0-3-11 0,-4 0 8 0,3 6-8 16,1-3 0-16,-4 3 0 0,-3 4 9 0,7-1-9 0,-4 1 0 0,3 5 9 15,-2-5 0-15,-5 5 0 0,1-2 0 0,0 6 0 16,-1-10-9-16,-3 13 0 0,0-9 0 0,-7 5 0 16,1 4 0-16,-1-3 0 15,-4 0 0-15,-3 6 0 0,-3-6 26 0,-1 0 3 0,-3 6 1 0,0-3 0 16,-4-7-30-16,-3 14-13 0,0-14 1 0,0 14 0 15,-4-11 12-15,-3 7 16 0,4 4-3 16,-5-4-1 0,1 3-30-16,0-3-6 0,-4 13-2 0,4-13 0 0,-3 3 8 0,-1 0 2 0,0 7 0 0,0-16 0 15,4 6 16-15,0-7 0 0,0-2 0 0,3 3 0 16,1-10 0-16,3 7 0 0,3-7 0 0,0 1 0 16,1-1 0-16,3 1 12 0,0-1-1 0,3 0-1 15,1 7 19-15,3-6 4 0,0-1 1 0,0 0 0 16,3 7-22-16,4-7-4 0,0 10 0 0,4-3-8 0,7-3 24 15,-1 2-3-15,4 4 0 0,0 0 0 0,8-4 3 0,-5 4 0 16,8-3 0-16,0-3 0 0,3 2-11 0,0 4-1 16,11 0-1-16,-3-3 0 0,-5-1-11 0,5-2 0 15,-4 2 0-15,-1-2 0 0,1 3 0 0,-7-7 0 16,3 0 0-16,-7 1 0 16,-3-1-86-16,0 1-16 0,-8 2-3 15,-2-2-1199-15</inkml:trace>
  <inkml:trace contextRef="#ctx0" brushRef="#br0" timeOffset="36677.25">21071 5849 1789 0,'0'0'79'0,"0"0"17"15,0 0-77-15,0 0-19 0,0 0 0 0,0 0 0 0,0 0 45 0,0 0 6 16,0 0 1-16,0 0 0 0,0 0-24 0,0 0-5 15,0-9-1-15,4 3 0 0,-1-4-22 0,5 7 0 16,2-3 0-16,1-4 0 0,3 1 0 0,3 0 0 16,1-1 0-16,0 1 0 0,3-1 14 0,4-5-2 15,-4 5 0-15,3 1 0 0,1 3 16 0,-4-4 4 0,0 7 0 0,4-3 0 16,-7-4-2-16,3 10 0 0,-7-9 0 16,4 9 0-16,-4 0-7 0,0 0-2 15,-3 0 0-15,3 0 0 0,-4 6-6 0,-3-3-2 0,4-3 0 16,-4 7 0-16,4-4-5 0,-4 3-8 15,-7-6 11-15,7 3-11 0,3 3 8 0,-3 4-8 0,-7-10 0 16,7 9 0-16,-3-2 0 0,-1 2 0 0,-3 0 8 16,0 1-8-16,0-7 0 0,-3 9 0 0,-1-2 8 0,-3-1-8 15,0 1 0-15,-3-1 8 0,-1 1-8 0,0-1 0 16,-3 0 9-16,4 1-9 0,-4-1 0 0,3 1 9 16,-3-1-9-16,0 4 0 0,3-10 0 0,-3 6 8 15,4 0-8-15,-5-2 0 0,5-4 0 0,-1 6 0 16,4-2 0-16,0 2 0 0,0-3 0 0,4-3 0 15,-4 4 0-15,7-7 10 0,0 0-10 0,0 0 10 0,0 0-10 16,0 0 0-16,0 0 0 0,3 9 0 0,-3-9 0 0,0 9 0 16,0 1 0-16,4-7-11 0,-4-3 11 0,0 13 0 15,0-13 8-15,3 9-8 0,-3-9 17 0,0 9-1 16,0-9 0-16,7 10 0 0,-3-7-16 0,-1 6 0 16,4-2 8-16,-3 2-8 15,-4-9 0-15,7 6 0 0,0 4 8 0,0-7-8 16,0 6-23-16,0-3-8 15,4-2-1-15,-4 2-1 0,0-3-223 0,0 3-44 0,-7-6-8 0,3 10-3 0</inkml:trace>
  <inkml:trace contextRef="#ctx0" brushRef="#br0" timeOffset="36881.71">21421 6304 345 0,'0'0'31'0,"0"0"-31"0,0 0 0 0,0 0 0 15,0 0 191-15,3 9 32 0,4-2 6 0,-7-7 2 16,4 9-143-16,-1-6-29 0,1 7-6 0,-4-10-1 16,0 0 13-16,7 6 3 0,3 3 0 0,-2-2 0 15,-8-7 6-15,0 0 2 0,0 0 0 0,3 9 0 16,-3-9-30-16,0 0-6 0,0 0 0 0,0 0-1 16,0 0-27-16,0 0-12 0,0 0 10 0</inkml:trace>
  <inkml:trace contextRef="#ctx0" brushRef="#br0" timeOffset="37728.55">19029 6991 1152 0,'-14'3'102'0,"14"-3"-82"0,-7 0-20 0,-4 6 0 0,1-6 118 0,2 0 19 16,8 0 4-16,0 0 1 0,-7-6-77 0,7 6-15 16,0 0-3-16,0 0-1 0,0 0-7 0,4-10-2 15,-1 7 0-15,5-3 0 16,-1-3-5-16,0 6-2 0,0-7 0 0,0 4 0 15,0-4 8-15,3 4 2 0,-3 3 0 0,0-3 0 0,4-4-13 16,0 7-3-16,3-3 0 0,0 6 0 0,0-9-16 0,0 9-8 16,-3-4 0-16,3-2 8 0,0 6-8 0,-4 0 0 15,5 0 0-15,-5 6 0 0,1-2 0 0,-1-4 0 16,-3 0 9-16,4 6-9 0,0-3 0 0,-11-3 9 16,7 6-9-16,-7-6 0 0,3 3 9 0,4 7-9 15,-7-10 0-15,7 6 9 0,-3 3-9 0,-4-9 0 0,0 10 9 0,3-1-9 16,-3-2 0-16,0 2 9 0,0-9-9 15,0 3 0-15,0-3 8 0,0 9-8 0,0-9 0 0,-3 10 0 16,3-10 0-16,0 0 0 0,0 12 8 0,0-12-8 16,-4 10 0-16,4-10 0 0,0 9 0 0,-3 1 0 15,-1-7 0-15,1 6 0 0,-1 4 0 0,1-10 0 16,-1 6 8-16,1-2-8 0,-1 2 0 0,4-9 0 16,0 0 10-16,-7 3-10 0,3 3 8 15,4-6-8-15,-7 4 0 0,4 2 8 0,-4 3-8 0,3-9 0 16,1 10 0-16,-1-1 0 0,-3-3 0 0,4 4 0 15,-1-1 0-15,-3 1 0 0,0-1 0 0,0 0 0 16,0 1 0-16,0 5 0 0,0-5 0 0,3-1 0 16,1 1 0-16,3-1 0 0,-4 0 0 0,4 1 0 15,0-4-80-15,0-6-12 0,4 10-3 0,3-4-558 16,0-3-112-16</inkml:trace>
  <inkml:trace contextRef="#ctx0" brushRef="#br0" timeOffset="37948.92">19378 7508 2253 0,'0'0'100'0,"0"0"20"0,0 0-96 0,0 0-24 0,0 0 0 16,0 0 0-16,0 0 51 0,0 0 5 15,0 0 0-15,0 0 1 0,0 0-40 0,0 0-8 16,0 0-1-16,0 0-8 16,0 0-108-16,0 0-28 0,0 0-5 0</inkml:trace>
  <inkml:trace contextRef="#ctx0" brushRef="#br0" timeOffset="38817.44">17988 9186 1555 0,'0'0'138'0,"0"0"-110"0,0 0-28 0,0 0 0 15,0 0 136-15,0 0 21 0,11-6 5 0,-1 6 1 16,1-10-140-16,3 7-23 0,0-3-15 0,0-4 3 16,0 7-6-16,0-3-1 0,1-3 0 0,-1 2 0 15,0-2 7-15,-4 6 2 0,4-7 0 0,-3 1 0 16,0-1 10-16,3-2 0 0,-4 9 0 0,1-3 8 16,0-4 14-16,-1 7 3 0,1-3 1 0,3 6 0 0,-4-3-6 0,1 3-2 15,0 0 0-15,-1 3 0 0,1-3-18 0,-1 9 0 16,1-3 8-16,3-2-8 0,-3 5 0 0,-4 3 0 15,0 1 0-15,0-4 0 0,-4 1 0 16,1-1 0-16,-1 1 0 0,-3 5 0 0,0-5 0 0,-3-1 8 16,3 1-8-16,-4-1 0 0,4 4 11 0,-3-1-11 15,-4-3 10-15,3 1-10 0,-3-4 13 0,0-3-3 16,0 4-1-16,0 2 0 0,0 0-9 0,0 1 0 16,0-4 9-16,-4 3-9 15,4-5 0-15,0 5 8 0,-4 7-8 0,1-7 0 0,3 0 0 0,0 1 0 16,-4-4 0-16,4-3 0 0,0 4 0 0,0 2 0 0,-4-3 0 0,8-3 0 15,-4-3 0-15,3 10 0 16,1-10 0-16,3 0 0 0,0 0 0 0,0 0 0 16,0 0 0-16,0 0 8 0,0 0-8 0,0 0 0 15,0 9 0-15,0-9 8 0,0 0 0 0,0 0 1 0,0 0 0 0,0 6 0 16,3-2-9-16,1 2 0 0,-4 3 9 0,0-9-9 16,7 10 0-16,-4-4 0 0,1-3 0 0,0 7 0 15,-4-10 0-15,7 6 0 0,-4-3 0 0,4 6 0 16,-7-9 0-16,7 7 0 0,4-7 0 0,-4 9 0 15,0 0-8-15,-4-9-4 0,-3 0 0 0,7 10 0 16,1-4-167-16,-1 3-33 0,-4-5-8 0</inkml:trace>
  <inkml:trace contextRef="#ctx0" brushRef="#br0" timeOffset="39045.83">18380 9722 921 0,'0'0'40'0,"0"0"10"0,0 0-40 0,-7 6-10 16,7-6 0-16,0 0 0 0,0 0 311 0,0 0 60 15,0 0 12-15,0 0 2 16,-4 3-341-16,4-3-68 0,0 0-13 0,0 0-3 15,0 0-193-15,0 0-39 0</inkml:trace>
  <inkml:trace contextRef="#ctx0" brushRef="#br0" timeOffset="39862.25">21332 7991 1861 0,'0'0'40'0,"0"0"9"0,0 0 2 0,0 0 2 0,0 0-42 0,0 0-11 0,0 0 0 0,0 0 0 15,0 0 0-15,0-9 0 0,0 2 0 0,4 4 0 16,0-6 0-16,3-1 8 0,0 4-8 0,0-3 0 16,0-1 0-16,3 7 0 0,1-3 0 0,0-3 0 15,-1 2 9-15,1 4-9 0,-1-3 10 0,1 6-10 16,-4-3 16-16,3 3-4 0,5 0 0 0,-5 3 0 16,1-3-12-16,-1 6-12 0,1-3 3 0,0-3 0 15,-1 7 18-15,1-4 4 0,-4 3 1 0,3-6 0 16,1 9-2-16,-4-9 0 0,0 10 0 0,-7-10 0 15,7 6 4-15,0-3 0 0,-7-3 0 0,7 10 0 16,-7-1 0-16,4-3 1 0,-1 4 0 0,1-1 0 16,-11 7-17-16,7-7 8 0,0 1-8 0,-4-1 0 0,1 7 0 0,-4-4 0 15,3-2 0-15,-3 5 0 0,0-5 0 0,0 9 0 16,-4-10 0-16,1 7 0 0,-1-7 9 0,1 10-9 16,-1-10 0-16,-3 1 9 0,3-1 3 0,1 7 1 15,-4-7 0-15,3 1 0 0,-3-1 26 0,3 0 5 16,1-2 0-16,-1 2 1 0,4 0-16 0,-3-2-3 15,2 2-1-15,1-6 0 0,-3 7-9 0,6-1-3 16,-3-3 0-16,0 4 0 16,7-1-33-16,-3 1-8 0,-1-1 0 0,1 0-1 15,3-2-24-15,0 2-5 0,-4-3-1 0,1-3 0 16,3 7-19-16,3-1-4 0,-3-9-1 0,0 0-508 0,0 0-101 0</inkml:trace>
  <inkml:trace contextRef="#ctx0" brushRef="#br0" timeOffset="40095.68">21650 8508 1900 0,'-7'0'169'0,"7"0"-135"15,0 0-34-15,0 0 0 0,-11 7 138 0,4-4 21 16,7-3 4-16,0 0 1 0,0 0-150 0,0 9-30 16,0-9-5-16,4 7-2 15,3 2-161-15,0-6-32 0</inkml:trace>
  <inkml:trace contextRef="#ctx0" brushRef="#br0" timeOffset="40822.33">20133 9079 1670 0,'0'0'148'0,"0"0"-118"15,0 0-30-15,0 0 0 0,0 0 122 0,0 0 18 16,0 0 4-16,0 0 1 0,0 0-114 0,0 0-23 16,7 0-8-16,0-6 0 0,4 6 0 0,-1 0 0 15,4-3 0-15,1-3 0 0,2-4-13 0,1 7-1 16,3-3 0-16,-3 3 0 0,3-7 14 0,0-2 0 15,-3 2 0-15,3 7-9 0,0-6 9 0,-3 2 0 16,-4 4 0-16,3-3 0 0,1 6 0 0,0-3 0 0,-4 3 0 0,0 3 0 16,0 3 0-16,4-3 9 0,-8-3-1 15,1 7-8-15,3-4 13 0,-4 6-4 0,-3-3-1 16,4 4 0-16,-7-1 9 0,-1 1 2 16,1-1 0-16,-1 1 0 0,-6-1-19 0,3 3-17 15,0 1 3-15,0-4 1 0,-7 1 13 0,3-1 0 0,-7-2 0 16,4 2 0-16,0 0 11 0,0 1-11 15,-3-1 10-15,3-3-10 0,-4 4 15 0,4-1-3 0,0-2-1 0,-4 2 0 16,1 0-11-16,3 1 0 0,0-1 0 0,-4 1 0 16,4-1 0-16,0 0-9 0,-4 1 9 0,8-4-13 15,-4 3 13-15,0-5 0 0,3 5 12 0,1-3-12 16,-1 4 16-16,1-4-4 0,3 3-1 0,0-6 0 16,0-3-11-16,0 0 10 0,0 10-10 0,3-1 10 15,1-2-10-15,3-4 0 0,-7-3 0 0,3 6 0 16,4 3 0-16,-3 1-11 0,3-4 1 0,-4-3 0 15,1 7-39-15,3-4-8 0,-3 3-2 0,-1-2 0 16,1 2-145-16,3 0-30 0,-4-5-6 0,1 5 0 0</inkml:trace>
  <inkml:trace contextRef="#ctx0" brushRef="#br0" timeOffset="41047.33">20666 9688 2563 0,'0'0'113'0,"-7"6"24"0,3-3-109 0,-3-3-28 0,7 0 0 0,0 0 0 15,0 0 16-15,0 0-3 0,0 0 0 0,0 0 0 31,0 0-153-31,0 0-30 0,11 0-6 0,-4-9-2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37:46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27806 7439 172 0,'0'0'8'0,"0"0"1"0,0 0-9 0,0 0 0 0,0 0 0 0,0 0 0 16,0 0 283-16,0 0 54 0,0 0 11 0,0 0 3 15,0 0-275-15,0 0-56 0,3-3-10 0,1-3-2 16,3 3 0-16,-3-4 1 0,6-2 0 0,-3 9 0 15,0-9 4-15,0 2 1 0,0 4 0 0,4-3 0 16,0 3 21-16,-4-4 4 0,3-2 1 0,1 6 0 16,-4-3 8-16,3-4 1 0,5 1 1 0,-1 3 0 15,0-4-14-15,0 7-4 0,4-6 0 0,-4-1 0 16,7-5-3-16,0 5-1 0,-3 4 0 0,3 3 0 16,0-4-11-16,-3-2-2 0,-1 6-1 0,1-3 0 0,3 2-2 15,-3-2 0-15,-1 6 0 0,1 0 0 0,0 0 8 0,-4 0 2 16,-4 0 0-16,4 0 0 0,-3 10-22 0,0-10 0 15,-1 6 0-15,-3-3 0 0,0 3 0 0,4 4-15 16,-8-7 3-16,4 3 0 0,0 4 12 0,-3-1 16 16,3 0-3-16,-3 7-1 0,-1-7-3 0,1 1-1 15,-1 9 0-15,1-10 0 0,-1 7-8 0,1-7 0 16,-4 10 0-16,0-3 0 0,3-7 0 0,-3 0 0 16,0 1 0-16,-3 6 0 0,3-4 0 0,0-3 0 15,-4 1 0-15,-3-4 0 0,4 4 0 16,-4-1 10-16,0-3-10 0,-4-3 10 0,-3 7-2 0,3-1-8 15,-6 1 12-15,-1-4-4 0,0 3-8 0,4 1 8 16,-3-1-8-16,-1-3 8 0,-3-2-8 0,0 5 0 16,-1-3 9-16,1-6-9 0,4 10 8 0,-1-10-8 15,4 9 10-15,-4-9-10 0,4 0 8 0,4 0-8 0,-5 6 0 0,5-3 0 16,-1-3 8-16,4 0-8 0,0 0 0 0,7 0 0 16,0 0 0-16,0 0 0 0,-7 0 0 0,7 0 0 15,0 0 0-15,0 0 0 0,0 0 0 0,0 0 0 16,0 0 12-16,0 0 4 0,0 0 0 0,7 10 0 15,-3-1-4-15,3-2-1 0,0 2 0 0,0 0 0 16,0 1-11-16,0-1 0 0,-4 1 0 0,5-1 0 16,-1-3 0-16,0 10 0 0,-4-4 0 0,1-2 0 15,-1 6 0-15,1-7 0 0,-1 0 0 0,1 7 0 16,-1-3 0-16,1-4 0 0,-1-3 8 0,1 4-8 0,-1-1 0 0,5 0 0 16,-1-2 9-16,0-4-9 15,0 6 0-15,0-2 0 0,0-4 0 0,0 3 0 16,3 3-23-16,-3-9-9 15,-3 10-1-15,3-1-1 0,-3-3-160 0,-1 4-32 0</inkml:trace>
  <inkml:trace contextRef="#ctx0" brushRef="#br0" timeOffset="266.82">28208 8261 2800 0,'0'0'124'0,"-7"6"26"0,0-6-120 0,7 0-30 0,0 0 0 0,0 0 0 16,7 9-14-16,-7-9-9 15,0 0-1-15,7 7-1 16,0-4-110-16,4-3-21 0,-1 0-5 0,4-3-1 0</inkml:trace>
  <inkml:trace contextRef="#ctx0" brushRef="#br0" timeOffset="1067.75">30106 9035 2131 0,'0'0'94'0,"0"0"20"0,0 0-91 0,7-3-23 0,0-9 0 0,7 8 0 15,0-2 20-15,4 3 0 0,3-3 0 0,0-4 0 0,4 7-20 16,3-3 0-16,4-3 0 0,-4-1 0 16,4 4 0-16,-4 3 0 0,4-3 0 0,0 2-12 0,-4-2 12 0,4-3 0 15,-4-1-9-15,-3 1 9 0,3 3 0 0,-3 2 16 16,-4-2-2-16,3 6-1 0,1-3 17 0,0-3 3 16,-4 3 1-16,-3 3 0 0,3-7-19 0,-4 14-4 15,1-7-1-15,-4 3 0 0,0-3-10 0,-3 9 0 16,-1-3 0-16,-3 4 8 0,-3-1-8 0,-4 1 0 15,0 5 0-15,4-5 0 0,-8-1 0 0,0 7 0 16,-3-7 0-16,0 4 0 0,0-4 11 0,-3 7 6 0,-4 0 2 16,0-4 0-16,-1 4-3 0,1-1 0 0,-3-2 0 0,3 3 0 15,-1-4 4-15,-2 4 0 0,3 0 0 0,0-7 0 16,-1 4 4-16,1-4 2 0,4 7 0 0,-1-7 0 16,1 0-6-16,-1 7 0 0,0-6-1 15,4 5 0-15,0-5-11 0,0-1-8 16,0 4 12-16,0-7-12 0,4 3 0 0,3 1 0 15,-4-4 0-15,1-3 0 0,3 6 0 0,0-9 0 0,0 0 0 16,3 10 0-16,-3-10 0 0,4 9 0 16,3-2 0-16,-4-4 0 0,1 3-13 0,3 3 3 0,0 1 1 0,0-1 0 31,-4 1-43-31,1-1-8 0,3 7-1 0,-3-7-1 0,-1 1-132 0,1 5-26 0,-4-5-6 16</inkml:trace>
  <inkml:trace contextRef="#ctx0" brushRef="#br0" timeOffset="1310.18">30653 9954 3168 0,'0'0'70'0,"0"0"14"0,0 0 4 0,0 0 0 0,0 0-71 0,0 0-17 15,0 0 0-15,0 0 0 16,0 0-94-16,0 0-22 0,7 10-5 0,0-10-744 0,4-4-149 0</inkml:trace>
  <inkml:trace contextRef="#ctx0" brushRef="#br0" timeOffset="17101.43">3831 5119 403 0,'0'0'36'0,"0"0"-36"16,0 0 0-16,0 0 0 0,0 0 166 0,0 0 26 15,0 0 6-15,0 0 1 0,0 0-146 0,0 0-29 16,0 0-5-16,0 0-2 0,0 0 12 0,0 0 3 16,0 0 0-16,0 0 0 0,0 0 18 0,7 0 4 15,0-10 1-15,-7 10 0 0,0 0 9 0,0 0 1 16,4 0 1-16,-4 0 0 0,7 0 12 0,-7 0 2 15,0 0 1-15,0 0 0 0,0 0-40 0,0 0-8 16,0 0-1-16,0 0-1 0,-7 0-20 0,3 0-11 16,4 0 12-16,-10 10-12 0,-1-4 10 0,1-3-10 0,-1 3 8 0,4-2-8 15,-4 2 9-15,-3 3-9 0,4-3 10 0,-1-2-10 16,0 5 20-16,1-3-3 0,-1-3 0 0,4 4 0 16,-3 2 3-16,-1 0 1 0,0-2 0 0,1-4 0 15,6 6-2-15,-10 1-1 0,7-4 0 0,4 3 0 16,-8 1-10-16,4-4-8 0,4-3 12 0,-1 7-12 15,-3-4 21-15,7-6-2 0,0 0-1 0,0 9 0 16,0-9-18-16,0 0 0 0,0 0 0 0,7 3 0 16,0 4-8-16,0-4-6 0,4-3-1 0,-1 6 0 15,-3-6 15-15,4 0 0 0,3 0 0 0,-3 0 0 16,6 0 0-16,-3 0 0 0,0 3 0 0,1 4 0 16,2-7 0-16,1 0 0 0,3 0 0 0,0 6 0 15,-7-3 0-15,-3-3 20 0,7 6-4 0,-1-3 0 16,-3 7-16-16,-3-10-16 0,3 9 4 0,-3-3 0 15,-1 4 21-15,4-1 5 0,-3 1 1 0,3-4 0 16,-3 3-15-16,-4-6 0 0,0 7 0 0,3-4 0 0,1 4 0 0,-8-1 0 16,8-3 0-16,-11-6 0 0,0 0 0 0,0 13 0 15,3-13 0-15,-3 0 0 0,0 9 9 0,-3-3-1 16,3 4 0-16,0-1 0 0,-11-2 4 0,8-4 0 16,-4 6 0-16,-4-3 0 0,8 4-1 0,-8-7 0 15,8 3 0-15,-8 4 0 0,11-10 16 0,-7 6 3 16,-7-3 1-16,3 6 0 0,8 1-31 0,-8-4 0 15,-3-3 0-15,0 3 0 0,3 4 0 0,-3-1 0 0,4-2 8 16,-8-4-8-16,4 6 0 0,0 1 0 0,0-4 0 0,-4 3 0 16,4-3 0-16,3-2 0 15,-3 5 0-15,4-3 0 0,-1-3 0 0,4 4 0 0,-4-7 0 16,4 3 0 0,7-3-20-16,-7-3-9 0,7 3-3 0,0 0 0 15,0 0 0-15,-10-7-1 0,10-2 0 0,0 9 0 16,-7-3-168-16,7-3-34 0,-4-4-6 0,4 1-2 0</inkml:trace>
  <inkml:trace contextRef="#ctx0" brushRef="#br0" timeOffset="17660.37">4110 5235 2383 0,'0'0'105'0,"0"0"23"0,0 0-103 0,0 0-25 15,0 0 0-15,0 0 0 0,0 0 28 0,0 0 1 16,0 0 0-16,0 0 0 0,10 0-20 0,-6-10-9 15,7 10 8-15,-1 0-8 0,1 0 0 0,-4 0 0 16,3 10 0-16,1-10 0 0,0 0 0 0,-8 0 0 16,8 6 0-16,-4-3 0 0,-4 3 0 0,8 4 0 0,-11-1 0 0,3 1 0 15,4 5 21-15,-7-2-1 0,0 12 0 0,4-6 0 16,-4-4 7-16,3 14 1 0,5-11 0 0,-8 8 0 16,10 2-4-16,-6-13 0 0,3 11 0 0,0-8 0 15,0 1-11-15,-4 0-2 0,4 0-1 0,-3-4 0 16,6 1-10-16,-6-3 12 0,7 2-12 0,-4-5 12 15,0-1-12-15,0-3 8 0,-4-2-8 0,4 2 8 16,0-3 12-16,0-3 1 0,-7 0 1 0,11-3 0 16,0-3-2-16,-8 2-1 0,8-2 0 0,-8-3 0 15,4-1 0-15,-3 1 0 0,6 0 0 0,-6-7 0 16,3 6-11-16,-3-5-8 0,3-4 12 0,7 0-12 16,-14 3 15-16,10-2-4 0,-6-7-1 0,-1 6 0 15,4-9-10-15,4 2 0 0,0-2 0 0,-8 3 0 16,8-3 0-16,-1 3-9 0,-3 3 9 0,4-3 0 15,-1 0 0-15,1 6 0 0,0-6 0 0,-1 6 9 0,-3 6-21 16,4-2-5-16,-4-1-1 0,0 7 0 16,0-4-99-16,4 4-20 0,-8 2-4 0,4-2-1069 15</inkml:trace>
  <inkml:trace contextRef="#ctx0" brushRef="#br0" timeOffset="17962.12">4805 5138 1094 0,'0'0'97'0,"0"0"-77"16,0 0-20-16,0 0 0 0,3 12 311 0,4-3 58 16,8 1 12-16,-12-1 3 0,4 1-306 0,-3 8-61 15,6-2-17-15,-6 3 0 0,3-6 13 0,-4 2-4 16,1 4-1-16,-1-3 0 0,4 3-8 0,1-1 0 0,-8 1 0 0,3-3 0 15,4 3 0-15,-7-4 0 0,0-2 8 0,4 3-8 16,-1-7 0-16,-3 10 0 0,7-13 0 0,-7 3 8 16,0 1-8-16,4-1 0 0,3 1 0 0,-7-4 0 15,0-6 0-15,0 0-11 0,3 9 1 0,-3-9 0 16,0 0-46-16,0 0-8 0,0 0-3 0,0 0 0 16,11 0-115-16,-11 0-23 0,0 0-5 0,0-6-581 15</inkml:trace>
  <inkml:trace contextRef="#ctx0" brushRef="#br0" timeOffset="18368.8">4780 5018 1839 0,'0'0'81'0,"0"0"18"16,0 0-79-16,0 0-20 0,-10 0 0 0,3 0 0 0,3 0 71 0,4 0 10 15,0 0 3-15,0 0 0 0,0 0-35 0,0 0-6 16,0 0-2-16,11-6 0 0,-1 3-25 0,-3-3-6 15,4 6-1-15,-1-10 0 0,4 10-9 0,4 0 0 16,-11-9 9-16,11 9-9 0,-1 0 10 0,1 0-2 16,0 6-8-16,3-3 12 0,0 7-12 0,-7-10 8 0,0 9-8 15,0-3 0-15,8 4 30 0,-1 5 0 0,-7-5 0 0,7 2 0 16,-7 4-30-16,-3 0-15 0,3-4 2 0,-4 4 0 16,1-7 23-16,3 10 5 0,-10 0 1 0,3 0 0 15,0 3-16-15,0 0-12 0,-4-13 3 0,4 13 0 16,-3-3 9-16,-4-7 0 0,3 4 0 0,1 3 0 15,-4-10 0-15,3 7 0 0,1-7 0 16,-4 1 8-16,-4-1-8 0,4 7 8 0,0-7-8 0,-3 1 8 16,-1-7 12-16,1 6 4 0,-1 4 0 0,-3-4 0 15,-3 4 4-15,3-13 0 16,-11 9 1-16,4 7 0 0,0-7-19 0,0 1-10 0,3-4 10 0,-3 3-10 16,3-6 12-16,1 4-4 0,-4-4-8 0,3 3 12 15,-3-6-12-15,-4 0 0 0,8 0 0 0,3-6 0 16,-4 3-126-16,4-4-28 15,0 4-6-15,0-3-547 0,3-3-109 0</inkml:trace>
  <inkml:trace contextRef="#ctx0" brushRef="#br0" timeOffset="18864.91">5969 4611 1933 0,'0'0'85'0,"0"0"19"0,0 0-84 0,0 9-20 0,-7-3 0 0,7 4 0 15,0-10 27-15,-4 9 1 0,-3 1 0 0,0-1 0 16,4-3-15-16,-1 4-2 0,1 5-1 0,-11-2 0 16,7 6 9-16,-4-4 1 0,0 4 1 0,1 6 0 15,-4 0 8-15,0 4 2 0,-1-1 0 0,-2 6 0 16,-1-5 1-16,4 5 0 0,-11 4 0 0,8-4 0 15,-1 4 16-15,-7 6 3 0,8-4 1 0,-1-2 0 0,8 9-40 16,-5-6-12-16,5-3 0 0,-1-1 0 0,4 4 12 0,7-3-4 16,0-10 0-16,0 6-8 15,7-6 8-15,4 7-8 0,-1-7 0 0,5-3 0 0,-5 4 0 16,4 2 0-16,0-9 8 0,8 9-8 0,-8 1 0 16,7-7 0-16,-7 3 0 0,7 3 0 15,-3-3-64-15,3 1-16 0,0-11-3 0,4 8-1 16,-1-8-44-16,-2 1-10 0,2-3-2 0,1 0-457 15,7-4-92-15</inkml:trace>
  <inkml:trace contextRef="#ctx0" brushRef="#br0" timeOffset="19380.55">6212 4946 1713 0,'0'0'76'0,"0"0"16"0,-3 3-74 0,3-3-18 15,0 10 0-15,0-1 0 0,0 7 72 16,3 3 12-16,1-4 1 0,3-5 1 0,-7 15-10 0,4-6-3 16,3 6 0-16,-4 3 0 0,1-3-13 0,3 3-4 15,-4 0 0-15,4 7 0 0,-3-7-44 0,-1 0-12 16,-3 7 0-16,4-7 0 0,-4-3 0 0,0-6 0 16,0 6 0-16,0-6-11 0,-4 0 11 0,1-4 0 15,3 1 8-15,0-3-8 16,-4 2-20-16,8-5-8 0,-4-1-1 0,0 1-1 15,0-10-92-15,0 0-18 0,0 0-4 0,0 0-769 0</inkml:trace>
  <inkml:trace contextRef="#ctx0" brushRef="#br0" timeOffset="19911.62">6163 4902 1440 0,'0'0'128'0,"0"0"-103"0,0 0-25 0,11 0 0 0,-4-9 227 0,3 3 40 16,8 6 8-16,-4-10 1 0,0 1-203 0,7 9-41 15,-3-10-8-15,3 10-1 0,0-9-23 0,-3 9 0 16,0 0 0-16,6-6 0 16,-6 6 0-16,7 0 0 0,-4 0 0 0,0 0 0 15,0 0 0-15,0 6 0 0,-3-3 0 0,0 3 0 0,-1 4 0 0,1-1 0 16,-1 1 0-16,-10-1-8 0,4-3 8 0,0 10 0 15,-4-3 0-15,0-4 0 0,0 7 0 0,-7-4 0 16,0 10 0-16,0-3 0 0,0-10 0 0,0 10 0 16,0 0 0-16,-7-3 0 0,3 2 0 0,-3-2 0 15,4-3 8-15,-8 2-8 0,4 4 0 0,-4-3 9 0,1-7-9 16,-8 1 0-16,4 2 8 0,-4 4-8 0,8-7 0 0,-11 1 0 16,0-1 0-16,3 7-12 0,-3-10 1 0,3-3 1 15,0 7 0-15,4-4 0 0,0-3 0 0,0 3 0 16,7-6 10-16,4 3 0 0,-8-3 0 0,4 0 0 15,7 0 0-15,0 0 0 0,0 0 0 0,0 0 0 16,0 0 0-16,0 7 0 0,0-7 9 0,0 9-9 16,7 1 0-16,-7-1-14 0,11 0 1 15,-11 1 0-15,10-1 13 0,-3-3 10 16,7 4-2-16,-3-1 0 0,7 1 6 0,-8-1 1 0,4 0 0 0,0 1 0 16,7-1-15-16,-10 4 11 0,7-4-11 0,3 4 10 15,-3-13-10-15,-1 15 0 0,-6-5 9 0,6-1-9 16,-3 7 0-16,4-7 0 0,-7 1 0 0,3-1 8 15,-11 1-8-15,8 5 0 0,3-2 0 0,-7-7 0 16,0 3 0-16,0 1 8 0,4-1-8 0,-8 1 8 16,4-4-90-16,-3-3-18 0,-4-3-3 0,7 0-593 15,0 0-118-15</inkml:trace>
  <inkml:trace contextRef="#ctx0" brushRef="#br0" timeOffset="20401.2">6653 4670 2293 0,'0'0'50'0,"0"0"10"0,0 0 3 0,0 0 2 0,0 0-52 0,0 0-13 0,0 0 0 0,0 10 0 15,0-10 0-15,0 9 8 0,0 0-8 0,4 7 0 16,-1-6 0-16,1 2 0 0,3 1 0 0,4-1 0 15,-1 4 0-15,4 3 0 0,0 0 0 0,8-1 0 16,-1 7 15-16,0-6-3 0,4 6-1 0,-1 0 0 16,1-3 29-16,3 10 7 0,4-4 1 0,-4-3 0 0,4 3 2 0,-4 0 1 15,4 10 0-15,-4-3 0 16,-3-7-21-16,0 6-4 0,-8 1-1 0,1 2 0 16,-8-2-11-16,1-1-2 0,3 4-1 0,-10 3 0 15,-4-4-11-15,-4 7 0 0,4-6 0 0,0 6 0 0,0-6 0 0,-3 2 0 16,3-8 0-16,-7 2 0 0,-1 1 28 0,1-7 1 15,4-3 0-15,-8 3 0 16,4-9-56-16,-3 6-11 0,3-6-2 0,-8-3-1 16,5-1-109-16,-4-2-22 0,0-4-4 0</inkml:trace>
  <inkml:trace contextRef="#ctx0" brushRef="#br0" timeOffset="21835.5">7902 5254 1638 0,'-17'0'36'0,"13"0"7"0,-3-4 1 0,0 4 3 0,0 0-38 0,-4-6-9 15,4 6 0-15,7 0 0 0,-10 0 43 0,10 0 6 16,-7 0 2-16,3 0 0 0,4 0-24 0,0 0-5 16,-7 0-1-16,7 0 0 0,0 0 12 0,0 0 3 15,0 0 0-15,0 0 0 0,0 0-2 0,0 0 0 0,0 0 0 0,11 0 0 16,-1 6 6-16,1-6 2 0,10 0 0 0,-10 0 0 15,13 0-23-15,-6 0-5 16,3 0-1-16,0 0 0 0,4 4 3 0,3 2 1 16,4-6 0-16,-7 6 0 0,3-3 0 0,4-3 0 15,-4 6 0-15,0-2 0 0,0 2 0 0,0-3 0 16,-3-3 0-16,3 6 0 0,1-6-7 0,-1 3-2 0,-4-3 0 0,5 0 0 16,-1 0-8-16,-3 0 0 0,-1 0 0 0,1-3 0 15,0 3 0-15,-1-6 8 0,1 6-8 0,-4-3 0 16,0 3 10-16,-3-6-10 0,3 6 12 0,-3 0-12 15,3 6 18-15,-7-6-3 0,0 0-1 0,0-6 0 16,0 6-14-16,1 0 0 0,-5 0 0 0,-3 0 0 16,-7 0 17-16,11 0 1 0,3 0 0 0,-3 0 0 15,-1 0-18-15,-3-4-16 0,0-2 4 0,4 3 0 16,-1-3 21-16,-3 6 5 0,0-10 1 0,1 10 0 16,2-6 2-16,-3-3 1 0,-7-1 0 0,4 7 0 0,-4-3 0 0,0 6 0 15,0-10 0-15,-4 4 0 0,4 6 8 0,0-3 2 16,-14-6 0-16,7 2 0 0,-4 4-17 15,-3-3-3-15,4 3-8 0,-1-3 12 16,1-4-12-16,-5 10 0 0,5-9 0 0,-4-1 0 16,3 4 0-16,-3 3 0 0,3-3 0 0,1-7 0 0,3 4 0 0,-4-4 11 15,4 4 0-15,-3 6 0 0,3-7-1 0,0 1 0 16,-1 3 0-16,1-4 0 0,0 10-2 0,0-9-8 16,7 9 12-16,-7-7-4 0,0 7-8 0,7 0 0 15,0 0 0-15,0 0 0 0,0 0-10 0,0 0 10 16,0 0-13-16,0 0 5 0,0 0-1 0,7 7 0 0,0 2 0 0,4-9 0 15,-1 10 9-15,5-4-13 0,-1-3 5 0,3 3 8 16,4-3 0-16,-3 4 0 0,3-4 0 0,0 3 0 16,-3 3 0-16,3-9 0 0,0 10 0 0,-3-4 0 15,0-3 0-15,-1 7 0 0,1-1 0 0,-4-3 0 16,0 4 0-16,0-1 0 0,-3 1 0 0,3-1 0 16,0 0 0-16,-7 7 0 0,0 3 0 0,0 0 0 15,-3-13 0-15,3 3-11 0,-4 10 11 0,-3-9-8 16,0 5 8-16,0-5 0 0,0 2 0 0,-3 4 0 15,-4-7 0-15,3 7 8 16,1-7-8-16,-4 1 0 0,-4 6 9 0,4-7-9 0,0 0 12 0,0 1-12 16,-4-7 16-16,1 6-3 0,3-2-1 0,-4 2 0 15,4 0-12-15,0 1 0 0,-4-10 8 0,8 6-8 16,-4-3 0-16,0 3-15 0,0-2 3 0,0 2 1 16,3 0-88-16,4-6-17 0,-7 0-4 15,0 3-700-15,0-3-139 0</inkml:trace>
  <inkml:trace contextRef="#ctx0" brushRef="#br0" timeOffset="23034.2">9980 4833 1576 0,'0'0'35'0,"0"0"7"0,0 0 2 0,0 0 0 0,0 0-36 0,0 0-8 0,0 0 0 0,7 0 0 16,-3-3 73-16,-4 3 13 0,3-6 2 0,-3 6 1 16,0 0-41-16,0 0-9 0,0 0-2 0,0 0 0 15,0 0-8-15,0 0-1 0,0 0-1 0,0 0 0 16,0 0 6-16,0 0 2 0,0 0 0 0,0 0 0 16,0 0-12-16,0 0-3 0,0 0 0 0,0 0 0 15,0 0 8-15,0 0 2 0,0 0 0 0,0 0 0 16,0 0 3-16,0 6 1 0,0-6 0 0,0 10 0 15,0-7 8-15,0-3 2 0,0 9 0 0,0 4 0 16,0-4-35-16,0 4-9 0,0-4 0 0,4 0 0 16,-8 7 14-16,4 3-2 0,4-3 0 0,-4 2 0 15,0 1-12-15,0 6 8 0,0-9-8 0,3 6 0 16,-3-3 10-16,4 6-10 0,-1 0 10 0,-3-6-10 16,4 9 9-16,-1-9-9 0,-3 6 8 0,4 0-8 15,-1-6 12-15,4 0-4 0,-3 6 0 0,3-6 0 0,0-1 20 16,-3 1 3-16,6-3 1 0,1 3 0 0,-4-1-32 0,0-8 0 15,4 6 0-15,-1-1 0 0,1-2 0 0,3-4 0 16,-4 7 0-16,4 0 0 0,1-4 0 0,-5-3 0 16,1 1 0-16,3 2 0 0,0-2 0 0,-3-7 0 15,-1 6 0-15,1 1 0 0,-1-10 0 0,1 6 0 16,-1-3 0-16,1-3 0 0,-4-3 12 0,7-3-3 16,4 6-1-16,-8 0 0 0,-2-10 0 0,6 1 0 15,7-4 0-15,0 1 0 0,-7-1 2 0,4-2 0 16,3-4 0-16,0 0 0 0,0-6-10 0,-3 6 10 15,-4-9-10-15,0 3 10 0,7 0-10 0,-10-13 0 16,-4 13 9-16,-4-3-9 0,4 3 0 0,-3-10 9 16,-4 13-9-16,0-3 0 0,-4-3 8 0,-3 3-8 15,7 0 0-15,-3 6 0 0,-4-3 0 0,7 6 0 16,3-9 0-16,1 6 0 0,-4 4 0 0,0 2 10 0,-4-2-10 0,8 2 8 16,3-3-8-16,-4 7 0 0,-6 3 0 0,-1-7 0 15,8 7-12-15,-4-4 12 0,-4 10-12 0,4 0 12 16,-7 0-11-16,7 0 11 0,0 0-8 0,-7 0 8 15,-3 10-10-15,6-1 10 0,4 1-12 0,-3 5 12 16,-4 1-9-16,7 3 9 0,3 0 0 0,4-1-9 16,-3 1 9-16,3 6 0 0,0 4 8 0,3-4-8 15,1-7 8-15,0 11-8 0,-4-4 8 0,3 3-8 16,1-3 11-16,-1 3-3 0,-6-3 0 0,-1 4 0 16,1-1-8-16,-1 6 0 0,5-9-10 0,-8 1 10 15,0-5 0-15,3-2 0 0,4 3 0 0,-3-9 0 0,-4 2 0 0,0 1 0 16,7-3 0-16,-4-4 0 15,4-3 0-15,-3-3 0 0,3 7 0 0,0-4 0 16,7-6-106-16,-3 6-15 0,-11-6-3 16,10 0-1-16,4 0-135 0,0 0-28 0</inkml:trace>
  <inkml:trace contextRef="#ctx0" brushRef="#br0" timeOffset="23453.07">11060 5583 2052 0,'-25'0'91'0,"25"0"18"0,10 0-87 0,-10 0-22 0,0 0 0 0,0 0 0 16,0 0 56-16,8 0 8 0,-1 0 0 0,-7 0 1 16,10 0-44-16,1 0-9 0,-1 0-1 0,1 6-1 15,-11-6-10-15,11 3 0 0,3 3 0 0,0 4 0 0,-4 6 0 16,1-4 0-16,-4-2 10 0,0 11-10 0,7-2 15 0,-7 3-4 15,-3 13-1-15,-1-1 0 0,1 1-10 0,-1-7 0 16,-6 6-10-16,-1-5 10 0,1-4 0 0,-1 3 0 16,1-9 8-16,-4 6-8 0,-4-6 20 15,4-4-4-15,0-2 0 0,0 3 0 0,-7-7-16 0,3 0 0 16,4 1 0-16,0-10 0 16,-4 6-162-16,1-6-36 0,-18-6-7 0,6-7-2 15</inkml:trace>
  <inkml:trace contextRef="#ctx0" brushRef="#br0" timeOffset="24355.29">11984 4833 345 0,'0'0'31'0,"0"0"-31"15,0 0 0-15,7 0 0 0,0 0 196 0,0-3 34 16,-3 3 6-16,3-6 2 0,-7 6-165 0,7 0-33 16,-7 0-6-16,7-3-2 0,-4-3-5 0,4 6-2 0,-7 0 0 0,0 0 0 15,0-10-1-15,0 10 0 16,0 0 0-16,0 0 0 0,0 0 12 0,0 0 1 0,0 0 1 0,0 0 0 16,0 0 10-16,-7 0 3 0,0 0 0 0,0 0 0 15,0 0-1-15,0 0 0 0,0 0 0 0,0 6 0 16,-4-2-17-16,4-4-3 0,-3 6-1 0,-1-3 0 15,1 3-12-15,-5-3-2 0,1 7-1 16,4-10 0-16,-4 6-4 0,0 3-1 0,3-9 0 16,-3 10 0-16,3-4-9 0,1-3 12 0,3 7-12 0,-4-4 12 15,0-3-4-15,4 3 0 16,4-6 0-16,3 0 0 0,-7 3-8 0,3 4 10 0,4-7-10 0,0 9 10 16,0 1 0-16,0-10 0 0,0 0 0 0,7 9 0 15,-3 0-10-15,3-2 0 0,0-4 0 0,0 3 0 16,0 3 17-16,4-2-1 0,-1-4-1 0,4 6 0 15,0 1-5-15,1-4-1 0,2 3 0 0,-3-9 0 0,7 10-9 0,-3-1 0 16,3 1 9-16,0-1-9 0,1 0 0 0,-1 1 0 16,0-1 0-16,-3 7 0 0,-1-7 0 15,1 7 0-15,0-7 0 0,-8 1 0 16,4 9 0-16,-3-4 0 0,-1-5 0 0,1 8-8 0,0-8 8 0,-8 9 0 16,4-10 10-16,0 1-10 0,0 5 28 0,-3 1-1 15,-4-4 0-15,3-2 0 0,1-1-19 0,-4 7-8 16,-4-7 0-16,1 1 8 0,-1-1 8 15,-3 1 0-15,4-4 1 0,-8 3 0 0,4 1-5 0,-7-1 0 16,3 0-1-16,-3-2 0 0,4 2-11 0,-4-6 0 16,-4 4 0-16,4 2 0 0,-4-3 12 0,4-3-2 15,-4 7-1-15,1-10 0 0,-1 6-9 0,4-3 0 16,-4 3 0-16,1-6 0 0,-1 4-8 0,4 2 8 16,-4-6-10-16,4 0 10 15,0 0-44-15,0 0-4 0,0 0 0 0,0 0 0 16,0 0-155-16,-4 0-31 0,-14-6-6 0,8 2-601 0</inkml:trace>
  <inkml:trace contextRef="#ctx0" brushRef="#br0" timeOffset="26402.28">12675 5429 633 0,'0'0'56'0,"-3"0"-44"0,-4 0-12 0,3 0 0 15,4 0 267-15,-3 0 51 16,3 0 10-16,0 0 3 0,0 0-259 0,0 0-51 15,0 0-10-15,0 10-3 0,0-1-8 0,3 0 8 16,1 1-8-16,-1-1 8 0,4 7-8 0,0-7 0 0,0 1 9 0,4 5-9 16,-4-5 15-16,4 5-2 0,-1-2 0 0,1 6 0 15,-1-4-3-15,1 4-1 0,-4 0 0 0,0 0 0 16,0 6 5-16,0-6 1 0,-3 0 0 0,-1 3 0 16,-3 0 23-16,0-7 5 0,0 4 1 0,-3 6 0 15,-1-6-7-15,-3 0-1 0,0-4 0 0,4-2 0 16,-4 3-20-16,-4-7-5 0,4 0-1 0,0 1 0 15,3-1-10-15,-3-2 0 0,4-7 0 0,-4 3 8 16,7-3-128-16,0 0-25 0,-7 0-6 0,0-3-1 16</inkml:trace>
  <inkml:trace contextRef="#ctx0" brushRef="#br0" timeOffset="27772.07">13190 4824 403 0,'0'0'17'0,"0"0"5"0,-3 0-22 0,3 0 0 0,-7 6 0 0,7-6 0 16,0 0 312-16,0 0 57 0,0 0 12 0,0 0 3 15,0 0-255-15,0 0-50 0,0 0-11 0,0 0-1 16,0 0-47-16,0 0-8 0,0 0-3 0,0 0 0 16,0 0 10-16,0 0 1 0,-4 3 1 0,4-3 0 15,0 0 17-15,0 0 3 16,0 10 1-16,-3-4 0 0,3-6 4 0,0 9 1 0,0 1 0 0,3-1 0 15,-3 1-15-15,4 5-2 0,3-12-1 0,-4 13 0 16,4 3-11-16,-3 0-2 0,3 3-1 0,0 0 0 16,0-4 11-16,0 8 2 0,0-1 1 0,0 3 0 15,0 0-13-15,0 7-2 0,0-10-1 0,1 3 0 16,-1 0 3-16,-4-6 0 0,4 0 0 0,0-3 0 0,0 3-8 16,0 0-8-16,0-13 11 0,4 7-11 0,-4-7 31 0,0 1-1 15,0-1 0-15,4-3 0 0,-4-3-14 0,0-3-2 16,3 0-1-16,1 0 0 0,-4-3 3 0,4-6 0 15,-1 3 0-15,1-4 0 0,-1 1-16 0,1-1 0 16,0-5 8-16,-1 5-8 0,1-8 17 0,3 2 1 16,-4 3 0-16,1-6 0 15,3-6-3-15,-3 0-1 0,6 0 0 0,-3 3 0 0,1-3-14 0,-1-3 0 16,-4 3 0-16,4-3 0 0,4 3 0 0,0-4 0 16,-4-5 0-16,0 9 0 0,3-7 0 15,-2 7 0-15,-1-9 8 0,-4-1-8 0,4 7 0 0,-3 0 0 16,-4 0 0-16,0-4 0 0,0 4 0 0,0 3 0 15,-3 3 0-15,-4 0-10 16,3 3-93-16,-3 0-18 0,4 10-4 0,-4 0-1157 0</inkml:trace>
  <inkml:trace contextRef="#ctx0" brushRef="#br0" timeOffset="33240.41">8079 7430 345 0,'0'0'31'0,"0"0"-31"16,-7 0 0-16,0 0 0 0,-4 0 208 0,4 0 35 16,-4-3 7-16,1 3 2 0,3-7-158 0,0 7-31 0,0-9-7 0,3 9 0 15,0-9-1-15,1 9 0 0,3 0 0 0,-7-10 0 16,7 10-12-16,0 0-3 0,0 0 0 0,0 0 0 15,0 0-20-15,0 0-4 0,0 0 0 0,0 0-1 16,0 0-3-16,0 0 0 0,0 0 0 0,0 0 0 16,0 0 6-16,0 0 1 0,0 0 0 0,7 0 0 15,0 10 6-15,0-10 2 0,4 9 0 0,-4-9 0 16,3 6-4-16,4-3-1 0,1-3 0 0,2 7 0 0,1-7 6 0,3 3 2 16,4-3 0-16,-1 0 0 0,1 6 1 0,0-6 0 15,6 0 0-15,5 0 0 0,-8 3 5 0,4-3 0 16,-1-3 1-16,5 3 0 0,-4-6-23 0,-1 6-5 15,1-3-1-15,3-4 0 0,-3 4-8 0,3-3 0 16,-6 3 0-16,2-3 0 0,5 6 0 16,-5-7 0-16,-2 4 0 0,-1 3 0 15,0 0 0-15,0 0 0 0,-3-6 0 0,3 6 0 0,-3 6 0 0,0-6 8 16,-4 0-8-16,0 0 8 0,0 0-8 0,0 0 0 16,-3 0 0-16,-1 0-11 0,1 0 11 0,0-6 0 15,-4 6 0-15,3-3 8 0,-2 3 12 0,-1-7 2 16,0 4 1-16,-4-3 0 0,5 6 5 0,-5-3 2 15,-3-3 0-15,0 3 0 0,0-4-14 0,4 7-4 0,-4-9 0 0,0 9 0 16,0-6-12-16,-7 6 0 0,7-4 0 0,0 4 0 16,-7 0 0-16,0 0 0 0,11-6 0 0,-11 6-10 15,0 0-3-15,3 0-1 0,-3 0 0 0,7-3 0 16,0-3 14-16,-7 6-12 0,0 0 12 0,7-3-12 16,-3-4 12-16,-4 7 0 0,0 0 0 0,3-9 0 15,-3 6 17-15,0-3-3 0,0-4-1 0,0 10 0 16,0-6-3-16,0 3-1 0,-3-4 0 0,-1-2 0 15,1 6-9-15,-1-3 12 0,1-4-12 0,-1 1 12 16,1 3-4-16,-4 2-8 0,7-2 12 16,-11-3-4-16,8 6-8 0,-4-4 0 0,-1 4 0 0,1-3 0 15,-3-3 0-15,3-1 12 0,-4 10-12 0,4-6 12 16,-7 3-12-16,3-4 0 0,4 4 0 0,-7-3 0 16,4 6 0-16,-4-3 0 0,3-3 0 0,0 6 0 15,1-4 0-15,3-2 0 0,-4 6 0 0,4-6 0 16,4 3 0-16,3 3 0 0,-7 0 0 0,7 0 0 0,0 0 0 0,0 0 0 15,0 0 9-15,0 0-9 0,0-6 0 0,0 6 0 16,0 0-10-16,7 0 10 0,-7 0-16 0,7-4 4 16,3-2 1-16,-3 6 0 0,4 0 11 0,-4 6 0 15,4-2 0-15,-1 2 0 0,4-6-12 0,-3 9 2 16,3-3 1-16,-3-2 0 0,3 5 9 0,-4-3-12 16,4-3 12-16,-3 7-12 0,3-10 12 0,-3 6 0 15,3 4 0-15,-4-1-8 0,1 0 8 0,-1-2 0 16,1 2 0-16,-4 0 8 0,-3 1-8 0,3-7 9 15,3 9-9-15,-3-2 10 0,4-1-10 0,-8 1 0 16,4-1 0-16,1 1 0 0,-1-1 0 0,0 7 0 16,-7-4 0-16,0 4 0 0,0 0 0 0,0-4 0 15,0-3 0-15,0 1 0 0,0 6 0 0,-7-7 0 16,0 7 0-16,-1-4 0 0,-2 4 0 0,3 0 8 16,3-4-8-16,-3 4 8 0,-3-7-8 0,-1 7 0 0,1-4 0 0,-1-2 0 31,-3 5-37-31,0-5 0 0,0 6 0 0,3-4 0 15,0-2-138-15,1-1-27 0,-1-3-6 0</inkml:trace>
  <inkml:trace contextRef="#ctx0" brushRef="#br0" timeOffset="38142.11">10255 6947 1177 0,'0'0'52'0,"0"0"11"0,0 0-51 0,0 0-12 0,0 0 0 0,0 0 0 15,0 0 52-15,0 0 8 0,0 0 2 0,0 0 0 16,0 0-5-16,0 0-1 0,0 0 0 0,0 0 0 15,0 0-5-15,0 0-2 0,0 0 0 0,0 0 0 16,0 0-10-16,0 0-3 0,0 0 0 0,0 0 0 16,0 9-8-16,0-9-1 0,0 0-1 0,0 7 0 0,-3 2 4 15,3-6 1-15,0 6 0 0,-4-2 0 16,1 2-6-16,-1 1-1 0,1 5 0 0,-1-2 0 0,1-4-7 0,-1 7-1 16,-3 3-1-16,3-4 0 15,1 4 3-15,-4 0 1 0,3 0 0 0,-3-3 0 16,4 9-2-16,-4-3 0 0,3 3 0 0,1 0 0 0,-1-6 10 15,1 9 1-15,3-3 1 0,0 0 0 16,-4-3-13-16,4 3-4 0,0-6 0 0,4 6 0 0,-4-6-12 0,3 6 8 16,1-13-8-16,-1 4 0 0,1 3 8 0,-1-4-8 15,1 4 0-15,-1 0 9 0,4-3-9 0,0-4 0 16,-3 4 9-16,-1 3-9 0,5-3 0 0,-5-4 0 16,4 4 0-16,-3-1 0 0,-4-2 0 0,3-4 8 15,4 7-8-15,-3 0 0 0,-4-7 9 0,3 1-9 16,4-7 12-16,4 3-12 0,-4 3 34 0,0-2 0 0,0-4 0 0,4 3 0 15,6-3-34-15,-3-3 0 0,-7 0 0 0,8 0 0 16,2 0 0-16,1 0 0 0,-8 0 12 0,1 0-12 16,-4 0 13-16,7 0-4 0,-3 0-1 0,-4-3 0 15,0-3-8-15,0 6 0 0,7 0 0 0,-3-10 0 16,-11 10 8-16,7-3 0 0,7-3 0 0,0-3 0 16,-7 2-8-16,4 4 0 0,-1-6 0 15,1 2 0-15,3-2 0 0,-4 0 0 0,-3-1 0 16,4 4 8-16,3-3 0 0,0-1 0 0,-7 1 0 0,0-1 0 15,0 1-8-15,4 0 0 0,-4-1 0 0,0 1 0 16,-3-1 8-16,-1 1-8 0,4-7 0 0,-3 10 8 16,-4-3-8-16,3-1 0 0,4 7 0 0,-3-6 0 15,-1-4 8-15,-3 4 0 0,4-1 0 0,-1 1 0 16,8-1 2-16,-7 1 0 0,-1 0 0 0,1-7 0 0,3 6 2 16,-4-2 0-16,1-4 0 0,-1-3 0 0,1 4-2 15,3 2 0-15,0-9 0 0,-4 3 0 0,-3 1-10 0,0-7 8 16,11 6-8-16,-7-3 8 0,-4 0-8 0,3 3 0 15,1-6 0-15,3 6 0 0,0 0 0 0,-7 1 0 16,0 2 0-16,0-3 0 0,7 0 0 0,-4 4 0 16,-6-4 8-16,3 9-8 15,3-2 0-15,-3-4 0 0,0 10 0 0,0-4 0 0,-3 1 0 0,3 0 0 16,0-1 0-16,0 4 0 0,-4 3 0 0,1-4 0 16,6-2 0-16,-3 6 0 0,-3-3-9 0,3-4 9 15,0 10 0-15,0 0 0 0,3-9-15 0,-3 9 4 16,-3-3 1-16,3 3 0 15,0 0-29-15,0 0-5 0,-4-7-2 0,4 7 0 16,0 0-96-16,0 0-19 0,-10 0-4 0,3 7-904 0</inkml:trace>
  <inkml:trace contextRef="#ctx0" brushRef="#br0" timeOffset="38844.22">10209 6875 1576 0,'0'0'70'0,"0"0"14"0,0 0-67 0,0 0-17 0,11-7 0 0,-4 7 0 16,0-9 28-16,0 6 3 0,7-3 0 0,0-4 0 15,0 1-31-15,1-1 0 0,-1 1 0 0,0 3 0 16,7-7 10-16,-7 4-10 0,-3-7 10 0,3 0-10 16,0 7 16-16,0-4-4 0,-3-2 0 0,-8 5 0 15,1 1-3-15,3 0-1 0,3-1 0 16,-3 1 0-16,-7-1 13 0,4 4 3 0,3-3 0 0,0 9 0 15,-7 0-8-15,0 0 0 0,7-7-1 0,0 4 0 16,4-3 2-16,-4 6 1 0,-7 0 0 0,10 0 0 16,4 0 5-16,-3 0 1 0,-11 0 0 0,0 0 0 15,0 0-10-15,0 0-2 0,14 6 0 0,-7-3 0 16,-7-3 4-16,4 7 1 0,3-4 0 0,-4 3 0 16,-3-6-1-16,4 10-1 0,3-1 0 0,-4 0 0 15,-3 1-15-15,0-1 9 0,7 4-9 0,-3-4 8 0,7 0-8 0,-8 1 0 16,1-1 0-16,3 1 8 0,3-7 6 0,-3 3 1 15,-3 4 0-15,3-4 0 0,0-3 12 0,-7-3 2 16,0 0 1-16,0 0 0 0,0 0-14 0,11 0-2 16,-1 0-1-16,-3 0 0 15,-7 0-13-15,0 0 11 0,11 0-11 0,-1-9 10 0,-3 9-10 0,0-10-11 16,1 10 3-16,2-9 0 16,4 2-20-16,-3 7-3 0,-8-9-1 15,4 9 0-15,4-3-119 0,0-3-24 0,-11 6-5 0</inkml:trace>
  <inkml:trace contextRef="#ctx0" brushRef="#br0" timeOffset="40093.15">11109 7358 979 0,'0'0'87'0,"0"0"-70"16,0 0-17-16,0 0 0 0,-7 0 134 0,7 0 23 16,0 0 5-16,0 0 1 0,0 0-112 0,0 0-23 15,0 0-4-15,7 6 0 0,4-6 12 0,-4 0 4 16,0 0 0-16,3-6 0 0,4 6-12 0,-3 0-3 15,0 0 0-15,3 0 0 0,3 0 5 0,4-3 1 16,-3-4 0-16,0 7 0 0,3-6-12 0,0 6-3 0,7-3 0 16,-7 3 0-16,1 0-16 0,-1 0 10 15,3-6-10-15,1 6 8 0,-4-4-8 0,4 4 0 0,3-6 0 16,-3 6 0 0,-4 0-46-16,-3 0-2 0,-1-3 0 0,1-3 0 15,0 6-32-15,-8 0-6 0,-3 0-2 0,4-3-660 0</inkml:trace>
  <inkml:trace contextRef="#ctx0" brushRef="#br0" timeOffset="40393.9">11183 7587 979 0,'0'0'87'0,"4"0"-70"15,6 3-17-15,-3-3 0 16,0 0 327-16,4-3 61 0,10-4 13 0,-3 7 3 0,-4-6-303 0,7 3-60 16,4-3-12-16,6 2-2 15,5-2-27-15,-8 3 0 0,-10-3-9 0,6 3 9 16,4-4-52-16,-3 7-3 0,-7-3-1 0,3-3 0 15,0 6-104-15,0 0-22 0,-3-3-4 0,0 3-1 16,-1-6-44-16,1 6-9 0,17-10-1 0,-10 4-1 0</inkml:trace>
  <inkml:trace contextRef="#ctx0" brushRef="#br0" timeOffset="41095.21">12298 7044 1688 0,'0'0'75'0,"-4"0"15"0,4-6-72 0,0 3-18 16,-3-4 0-16,3 4 0 16,0 3 79-16,0 0 12 0,0 0 2 0,0 0 1 0,0 0-77 0,0 0-17 15,0 0 0-15,0 0 0 0,0 0 0 0,0 0 15 16,0 0-4-16,-7 3-1 0,3 7-10 0,1-4 8 15,-1-3-8-15,1 10 8 0,3-1 16 0,-4-2 4 16,4 5 0-16,-7-5 0 0,7 9 6 0,-3-1 2 16,-1 1 0-16,0 6 0 0,1 0 12 0,-1 0 4 15,4-3 0-15,-3 10 0 0,3-4-26 0,-4-6-5 0,4 9-1 16,0-9 0-16,-3 10-6 0,-1-4-2 16,4-3 0-16,0-3 0 0,0 3-12 0,4 0 9 0,-4-6-9 15,3 0 8-15,4 0-8 0,0-4 8 16,4 4-8-16,-4-3 8 0,0-4 9 0,4-2 2 15,-1 5 0-15,1-5 0 0,-1-1-5 0,1 1-1 0,0-1 0 0,3-3 0 16,-7 4-13-16,7-1 9 0,0 0-9 0,-3-2 8 16,3-4-8-16,0 3 0 0,0-3 0 0,4-3 0 15,-1 0 17-15,1 0-1 0,0 0-1 0,3-3 0 16,-4-3 7-16,4-4 2 0,-6 1 0 0,6 0 0 16,-7-7-7-16,4 7-1 0,-4-4 0 0,3-9 0 15,-3 3 1-15,0 0 0 0,-3 1 0 0,3-7 0 16,-3-4-4-16,-1 1-1 0,4-6 0 0,-3-1 0 15,0-3-12-15,-1 4 0 0,-3-1 0 0,4-2 0 0,-4 9 0 16,3-4 0-16,-2 10 0 0,-5-3 0 0,4 0 0 0,-3 6 0 16,-1 1 0-16,-3 2 9 15,4 6-9-15,-4-2 0 0,0 2-12 0,0 4 12 16,0-3-25-16,-4 3 2 0,4-4 1 0,0 7 0 16,0 3-31-16,0-6-7 0,0 6 0 0,-3-3-1 15,3 3-63-15,-4-7-12 0,1 7-2 0,3-9-947 16</inkml:trace>
  <inkml:trace contextRef="#ctx0" brushRef="#br0" timeOffset="42620.95">13462 7063 1789 0,'0'0'79'0,"0"0"17"0,0 0-77 0,0 0-19 0,0 0 0 16,0 0 0-16,0-10 26 0,0 10 2 0,4-9 0 0,-4 3 0 15,3 3-19-15,-3-4-9 0,0 7 10 0,0-3-10 16,0 3 8-16,0-6-8 0,0-3 0 0,0 9 0 15,0 0 8-15,0 0-8 0,-3 0 0 0,3 0 0 16,-8-4 20-16,1 8-3 0,0-4 0 0,0 0 0 16,-3 9 12-16,3-9 3 0,0 6 0 0,-4-3 0 15,4 7 6-15,0-10 2 0,-4 6 0 16,4-3 0-16,0 3-7 0,0 4-1 16,-3-10 0-16,3 6 0 0,-4-3-14 0,0 4-3 0,1-4-1 0,3 6 0 15,-4-9-14-15,1 10 11 0,-1-4-11 0,0-3 10 16,1 3-10-16,-1 0 0 0,1-2 0 0,3 5 0 15,0-9 16-15,3 9 0 0,4-9 1 0,0 0 0 16,-4 7-17-16,4-7 0 0,0 0 0 0,4 3 0 16,0 3 0-16,-1 4 0 0,4-4 12 0,0-3-12 15,4 3 0-15,-4-3 0 0,3 4 0 0,-3-4 0 16,1 6 0-16,2-3 0 0,-3-2 0 0,4 2 0 0,-4-3 0 0,3 3 0 16,-3 0 0-16,4-2 0 0,-4 5 8 0,4-3-8 15,-4-3 0-15,3 7 0 0,-3-4 0 0,4-3 8 16,0 4-8-16,-1 2 0 0,1-3 16 0,-4-3-4 15,7 4-1-15,-4 2 0 0,1-6 5 0,0 3 0 16,-1 4 1-16,1-7 0 0,3 10-6 0,-7-10-2 16,0 6 0-16,4-3 0 0,-4-3 6 0,-4 7 1 15,4-4 0-15,-7-6 0 0,0 0-16 16,0 0 0-16,4 3 0 0,-4-3-10 0,3 7 10 0,-3 2 11 16,7 0-3-16,-7 1 0 0,4-1-8 0,-4-3 0 15,3 4 9-15,1-1-9 0,-1 1 0 0,-3-1 8 16,4 0-8-16,3-2 0 0,-3 2 0 0,-4-6 0 15,0-3 0-15,3 16 0 0,1-7 9 0,-4-2-9 0,0 2 12 0,0-9-12 16,0 9 9-16,-4 1-9 0,4-1 0 0,-3 1 9 16,3-1-9-16,-4-3 8 0,4 7-8 0,-4-7 8 15,1 4-8-15,-1 5 0 0,4-5 9 0,0-1-9 16,-3 1 8-16,-1-1-8 0,1 0 8 0,-1 1-8 16,1-1 0-16,-1 1 0 0,-3-1 0 0,4-3 0 15,-1 4 0-15,-3-1 0 0,0 0 0 0,4-2 8 16,-5-4 11-16,-2 3 2 0,3-3 1 0,0 4 0 15,-4-4 3-15,4 3 1 0,0-6 0 0,-4 6 0 16,4-3-13-16,-3-3-2 0,3 0-1 0,-4 7 0 16,1-4-10-16,-1-3 10 0,0 0-10 0,1 0 10 15,-1 0-10-15,1 0 8 0,-1 0-8 0,1 0 8 16,-5 0-8-16,1 0 0 0,4 0 0 0,-1 0 0 16,-3 0 0-16,3 0 0 0,1 0 0 0,-1 0 0 15,1 0-12-15,3 0 0 0,0-3-1 0,-4 3 0 16,4-7-35-16,0 7-6 0,7 0-2 0,-4 0 0 15,4 0-160-15,-7-3-33 0</inkml:trace>
  <inkml:trace contextRef="#ctx0" brushRef="#br0" timeOffset="44996.86">14146 7712 345 0,'0'0'31'0,"0"0"-31"0,0 0 0 0,0 0 0 16,0 0 231-16,0 0 40 0,7 3 8 0,-3 7 1 15,3-4-209-15,0-3-43 0,-3 3-8 0,6 4-1 16,1-4 10-16,3 3 3 0,0-6 0 0,4 7 0 15,-8-1 9-15,4-2 3 0,4 2 0 0,-7 0 0 0,3 7-2 0,-7-7 0 16,3 1 0-16,-3-1 0 0,-3 1 30 0,3 5 5 16,-4-2 2-16,1 3 0 0,-4-1-8 0,0 4-2 15,0 3 0-15,-4 0 0 0,-3 0-27 0,4-3-6 16,-8 6 0-16,4-6-1 0,0-1-13 0,-3 8-2 16,-1-11-1-16,4 4 0 0,-4 0-9 0,1-3-2 15,-4-4 0-15,3 4 0 0,1-1-25 0,-1-5-6 16,4 2-1-16,-4-5 0 15,4 2-157-15,-3-9-32 0,3 6-7 0</inkml:trace>
  <inkml:trace contextRef="#ctx0" brushRef="#br0" timeOffset="45710.43">14972 7038 1116 0,'0'0'24'0,"0"-10"6"0,3 1 1 0,4 6 0 0,-3-7-31 0,0-2 0 0,-1 9 0 0,1-4 0 16,-1-2 80-16,-3 9 9 0,0 0 3 0,0 0 0 0,4-3 13 0,-4 3 3 16,0 0 1-16,0 0 0 0,0 0-15 0,0 0-3 15,0 0-1-15,0 0 0 0,3 3-25 0,1 6-5 16,-4-2 0-16,3 8-1 0,1-2-42 0,-4-4-8 15,3 7-1-15,4 0-8 0,0 3 12 0,-3-1-12 16,3 1 12-16,0 9-12 0,-3-2 18 0,6 2-3 16,-6 6-1-16,3-6 0 0,3 7 2 0,-6-7 0 15,3-3 0-15,0 3 0 0,-4 4 0 0,5-4 1 0,-5-9 0 0,1 9 0 16,-1-9 15-16,1 3 2 0,-1-10 1 0,4 4 0 16,0-3-10-16,0-4-1 0,4-3-1 0,0 4 0 15,-1-1-1-15,1-9 0 0,3 6 0 0,-4-6 0 16,1 0-4-16,0 0-1 0,-1 0 0 0,-3 0 0 15,-7 0-8-15,0 0-1 0,7-6-8 0,0 6 12 16,0-3 0-16,0-3 0 0,4 6 0 16,-4-3 0-16,0-4 3 0,4 1 0 0,-1 3 0 0,1-7 0 15,-1 4 1-15,1-3 0 0,0-1 0 0,-1 1 0 16,4 0-2-16,-3-7 0 0,-1-3 0 0,5 0 0 16,-5 4-2-16,1-4-1 0,-1-3 0 0,1-3 0 15,-1 0-2-15,1-10 0 0,0 7 0 0,-1 3 0 16,1-7 1-16,-1 1 0 0,1 3 0 0,0-7 0 15,-1 7-10-15,1-6 0 0,-1-1 0 0,-3 7 8 0,0 0-8 0,4 3 0 16,-4 6 0-16,0 0 0 0,0 3 0 0,0 4-11 16,-3 2 11-16,3-2-12 0,0 2-4 0,3 7 0 15,-6-3-1-15,7-3 0 16,-4 9-15-16,0-3-2 0,0-4-1 0,0 7 0 16,3 0-121-16,-3 0-25 0,0 0-5 15,-7 0-1-15</inkml:trace>
  <inkml:trace contextRef="#ctx0" brushRef="#br0" timeOffset="49546.42">15028 6662 403 0,'0'0'36'0,"0"0"-36"16,0 0 0-16,0 0 0 0,0 0 178 0,0 0 29 15,0 0 5-15,0 0 2 0,0 0-122 0,0 0-25 16,0 0-5-16,0 0-1 0,0 0-1 0,0 0-1 16,0 0 0-16,0 0 0 0,0 0-1 0,0 0 0 15,7 0 0-15,0-10 0 0,-3 10 2 0,3-9 0 16,-3 9 0-16,-1-7 0 0,4 4-13 0,-3-3-3 15,-1 3 0-15,1-3 0 0,3-4-21 0,0 1-5 16,-4-1-1-16,4 4 0 0,4-3-6 0,-4-1-2 16,0 1 0-16,4-1 0 0,-8 1-9 0,8 0-11 15,-4-7 3-15,0 7 0 0,0 5 8 0,0-2 0 0,0-3 0 0,-3 9 0 16,-4 0 18-16,0 0-1 0,0 0 0 0,0 0 0 16,10-3-1-16,-3 6 0 0,0-3 0 0,0 0 0 15,4 6-16-15,-4-3 0 0,0 3 8 0,0-2-8 16,-7-4 0-16,4 6 0 0,-1 3 0 0,1-6 0 15,-4-3 0-15,3 10 0 0,1 2 0 0,-1-2 0 16,-3-1 0-16,4 4 0 0,-4-7 9 0,0 3-9 16,0 1 26-16,3-1-1 0,-3 1 0 0,4-1 0 15,3-3-25-15,-4-3 0 0,5 4 0 0,-1-7 0 16,3 0 0-16,4 0 0 0,-3 0 0 0,3 0 0 16,0-7 16-16,0 7-1 0,0-3-1 0,0-3 0 0,1 3-6 0,-5-3 0 15,1 6-8-15,-1-4 12 16,1-2-12-16,-4 3 0 0,0-3 8 0,-4 3-8 15,5-4 0-15,-1 7 0 0,-7 0 0 0,3-9 0 16,4 3-10-16,-3 3-5 0,-1-4-1 0,1 4 0 16,3-3-36-16,-4-4-8 0,1 7-2 0,-1-3 0 15,1 0-138-15,3 3-27 0</inkml:trace>
  <inkml:trace contextRef="#ctx0" brushRef="#br0" timeOffset="50073.21">15871 7116 403 0,'0'0'36'16,"0"0"-36"-16,0 0 0 0,0 0 0 0,0 0 351 0,0 0 63 16,0 0 13-16,11 6 2 0,-4-2-266 0,4-4-54 15,3 6-10-15,0-3-3 0,0-3-44 0,4 0-8 16,-1 0-3-16,4 0 0 0,-3 0-28 0,0 0-5 15,3 0-8-15,0-3 11 0,0-3-11 0,4 6 0 16,-4-4-12-16,0-2 12 0,0 6-25 0,1-6 2 16,-1 3 1-16,0 3 0 15,0-6-17-15,-3 6-3 0,-1-4-1 0,-6-2 0 0,0 6 32 0,-11 0 11 0,0 0 0 0,0 0-9 32,0 0-179-32,0 0-36 0,0 0-8 0,0 0 0 0</inkml:trace>
  <inkml:trace contextRef="#ctx0" brushRef="#br0" timeOffset="50375.01">15840 7402 1659 0,'0'0'73'0,"0"0"16"16,0 0-71-16,0 0-18 0,0 0 0 0,10 0 0 0,1 9 76 0,-1-9 11 15,5 6 2-15,2-3 1 0,1-3-42 0,3 0-9 16,0 0-2-16,0-3 0 0,1-3-29 0,2 6-8 16,1-3 0-16,0-3 0 0,-1-1-14 0,1 4-4 15,-4-3-1-15,4 6 0 16,0-10-42-16,-1 10-9 0,4-3-2 0,-3-3 0 15,-11 6-88-15,4-9-17 0,0 9-4 0,-1-10-1 0</inkml:trace>
  <inkml:trace contextRef="#ctx0" brushRef="#br0" timeOffset="50830.86">16722 6937 1728 0,'0'0'153'0,"0"0"-122"0,-4 10-31 0,1-1 0 16,3 1 150-16,0 5 24 0,-4-5 5 0,4 9 1 15,0-4-140-15,0 4-27 0,0 0-5 0,0 6-8 16,0-6 0-16,0 9 8 0,0-3-8 0,0 3 0 15,0-3 0-15,0 4 0 0,4-4 0 0,-4-6 0 0,0 6 0 0,3-7 0 16,1 1 0-16,-1 0 0 0,-3 0 0 0,4-3 0 16,-4-1 9-16,3-2-9 0,1-4 29 0,-1 7 1 15,-3-7 0-15,4-2 0 0,-1-4 19 0,1 6 4 16,-4-9 1-16,3 9 0 0,-3-9-18 0,0 0-4 16,7 0-1-16,4-3 0 0,0-3-4 0,-1 3-1 15,1-6 0-15,3-4 0 0,0 0-9 16,0 4-1-16,4-10-1 0,-1 4 0 0,1-11-6 0,0 8-1 15,-1-11 0-15,1 1 0 0,0-3 0 0,3 3-8 16,-4-7 12-16,1 7-4 0,0-7-8 0,-1 7 8 16,-3-6-8-16,1 5 8 0,-1 1-8 0,-4-3 0 15,1 9 9-15,-1-3-9 0,-6 6 0 0,3 0 0 0,0 4 0 0,0-1 0 32,0 6-55-32,-3 1-9 0,3 0-1 0,0 6-798 15,0-4-159-15</inkml:trace>
  <inkml:trace contextRef="#ctx0" brushRef="#br0" timeOffset="53258.67">4336 8759 230 0,'0'0'20'0,"0"0"-20"15,0 0 0-15,0 0 0 0,0 0 165 0,0 0 29 16,3-3 6-16,1-3 0 0,3-3-155 0,-7 9-31 16,3-4-6-16,-3-2-8 0,7 0 11 0,-7-4-11 15,4 7 12-15,-1-3-12 0,-3 6 64 0,0 0 5 16,0 0 2-16,0-3 0 0,0 3 19 0,0 0 4 0,0 0 1 0,0 0 0 16,0 0-3-16,0 0-1 15,0 0 0-15,0 0 0 0,0 0-23 0,7 9-4 0,-7-9 0 0,0 10-1 16,0-1-5-16,0 1-1 0,4 5 0 0,-4-2 0 15,0-4-15-15,0 7-3 0,7 0-1 0,-7-4 0 16,0 4-11-16,0 3-3 0,0-1 0 0,0 7 0 16,0 1-12-16,0-4-2 0,0 3-1 0,0 3 0 15,-7 3 1-15,7 1 0 0,-4-1 0 16,4 0 0-16,-7 1 9 0,7-1 1 0,-3 0 1 0,3-2 0 16,0 5-13-16,-4-6-8 0,4 0 10 0,0-2-10 15,0 2 8-15,0-3-8 0,0 3 0 0,0-9 0 16,0-3 0-16,0 2-20 0,0-2 4 0,0-3 0 31,0-7-113-31,0 3-23 0,0 1-4 0,-7-1-546 0,7-9-110 0</inkml:trace>
  <inkml:trace contextRef="#ctx0" brushRef="#br0" timeOffset="53952.63">4364 8687 2592 0,'0'0'115'0,"0"-9"23"0,0 9-110 0,0 0-28 16,0-6 0-16,3 2 0 0,8-2 8 0,0 3-8 15,-1-3 0-15,1-4 8 0,3 7-8 0,-4-6 0 16,12-1 0-16,-8-2 0 0,-4 2 0 0,4 7 0 15,1-12 8-15,6 5-8 0,-11 1 0 0,4 3 0 0,4 2 0 0,0-2 0 16,-8 3 0-16,8-3 0 0,-4 6 0 0,-3-3 0 16,6 3 8-16,-3 3-8 0,-3-3 12 0,3 6-4 15,0-3 3-15,0 3 0 0,4-2 0 0,-8 2 0 16,5 3-11-16,-1 1 12 0,7-1-12 0,-11 0 12 16,5 7-12-16,-5-6 0 0,4 5 0 0,-3-2 0 15,-4 2 9-15,0 4-9 0,4-3 10 0,-11-4-10 16,3 4 12-16,-3 3-3 0,-3 0-1 0,3 0 0 15,-11 3-8-15,4-4 0 0,0 1 0 0,-4 0 0 16,1 0 0-16,6 0 8 0,-14 3-8 0,4 0 8 16,0-7-8-16,0 1 0 0,4-4 0 0,-12-2 0 0,8 5 8 15,-7-5 0-15,-4 6 0 0,4-7 0 16,-3-6-8-16,-1 7 0 0,0-4-10 0,0-3 10 16,-3 3-12-16,4-6 3 0,2 6 1 0,-9-2 0 15,13-4-13-15,-7 0-3 0,8 0 0 0,-1 0 0 0,7 0 24 0,-3 6-11 16,4-6 11-16,3 3-8 0,0-3 8 0,7 0 0 15,0 0-9-15,0 9 9 0,0-9 0 0,7 10 0 16,3-4 0-16,4 4 0 0,4-7 12 0,-7 9-4 16,6-2 0-16,4-1 0 0,1-6-8 0,-8 7 0 15,3-4 0-15,5 3 8 0,-1 7 0 0,-7-4-8 16,0-2 12-16,4 6-4 0,-4-1-8 0,0-2 0 16,7-4 9-16,-10 7-9 0,3-7 24 0,-4 7 1 0,4-7 0 15,-3 1 0-15,-1-7 12 0,5 6 3 0,-5-2 0 0,4 2 0 16,-3-3-32-16,-4 4-8 0,4-7 0 0,-1 6 0 15,1 1 0-15,-1-4 0 0,1 3 0 0,-4 1 0 32,-4 5-24-32,4-5-7 0,1 2-1 0,-8-5 0 15,3 8-33-15,4-2-7 0,-7-4-2 0,0 1 0 16,0-1-83-16,0 4-17 0,0-4-3 0,0 0-1 16,-7 1-14-16,7-10-4 0,0 0 0 0,0 0-464 0</inkml:trace>
  <inkml:trace contextRef="#ctx0" brushRef="#br0" timeOffset="55937.03">4265 8358 864 0,'0'0'76'0,"0"0"-60"0,0 0-16 0,0 0 0 15,0 0 66-15,0 0 10 0,0 0 3 0,0 0 0 16,0 0-53-16,0 0-10 0,0 0-3 0,0 0 0 15,0 0 27-15,0 0 6 0,0 0 1 0,0 0 0 16,0 0 16-16,0 0 3 0,0 0 1 0,0 0 0 16,0 0 4-16,0 0 1 0,4-3 0 0,-4 3 0 15,0-6-12-15,0 6-3 0,7-10 0 0,-7 10 0 16,0 0-25-16,0-3-6 0,7-3-1 0,0-4 0 16,-7 4-2-16,10-3-1 0,-10 6 0 0,4-4 0 0,-1-2-3 15,4 6-1-15,-3-7 0 0,3-2 0 0,4 2 5 0,-8 7 1 16,8-12 0-16,-1 5 0 0,-10 7 0 0,7-10 0 15,0 4 0-15,4 0 0 0,-7 6-12 0,3-4-1 16,-7-2-1-16,7 6 0 0,-7 3-10 16,7-7 0-16,-4 7 0 0,4-3 0 0,-7 3 0 0,0 0 0 15,0 0 0-15,14 3 0 0,-3-3 0 16,0 0 0-16,-11 0 0 0,3 7 0 0,8-4 0 0,-11-3 0 16,0 0 0-16,10 0 0 0,-6 9 0 0,6-2 0 15,-6-4 0-15,7 6 0 0,-4-9 0 0,0 6 10 16,3 4-1-16,-3-4 0 0,0-3-9 0,0 3 12 15,4-2-12-15,-8 2 12 0,5-3-4 0,-1 3 0 16,-7-6 0-16,7 3 0 0,3 4-8 0,-3-4 0 0,-7-3 0 0,7 6-11 16,4-6 11-16,-11 0 0 0,3 6 0 0,5-6 0 15,-8 0 0-15,14 0 0 0,-11-6 10 0,8 6-10 16,-1-6 24-16,1 3 0 0,-8 3-1 16,4-7 0-16,1 4-5 0,2-3-1 0,-3-3 0 0,0 5 0 15,0-2-3-15,4 3-1 0,-8-3 0 0,4-1 0 16,-7 7-13-16,8-3 9 0,-1-3-9 0,3 6 8 15,-10 0-8-15,4 0 0 0,-4 0 0 0,0 0 0 16,0 0 0-16,10 0 0 0,1 0 0 0,-11 0 0 16,0 0-8-16,3-3 8 0,4-3-10 15,-7 6 10 1,7 0-91-16,1-10-12 0,2 7-2 0,-3-6-653 0,4 2-130 0</inkml:trace>
  <inkml:trace contextRef="#ctx0" brushRef="#br0" timeOffset="56988">5514 9026 288 0,'0'0'12'0,"0"0"4"0,0 0-16 0,0 0 0 16,0 0 0-16,0 0 0 0,0 0 360 0,0 0 70 15,0 0 14-15,0 0 2 0,3 9-302 0,-3-9-61 16,0 0-12-16,11 0-3 0,0 0-19 0,3 7-4 15,7-7-1-15,-7 0 0 0,7 0-22 0,-7 0-5 16,7 3-1-16,4-3 0 0,0-3-1 0,-8-4-1 16,8 14 0-16,0-7 0 0,-4 0-14 0,4 0 11 15,-1 3-11-15,-2-3 10 0,2 6-10 0,1-6 0 16,-7 3 0-16,6 3 0 0,1-2 0 0,-7-4 0 16,3 0 0-16,0 0 8 0,-7 0-8 0,0 6-9 15,7-12 9-15,-10 6-13 16,-4 0-23-16,4 0-5 0,-4 0-1 0,-7 0-646 0,0 0-130 0</inkml:trace>
  <inkml:trace contextRef="#ctx0" brushRef="#br0" timeOffset="57333.31">5599 9296 2332 0,'0'0'104'0,"0"0"20"16,0 0-99-16,0 0-25 0,10 0 0 0,-3 6 0 0,4-6 39 0,6 0 2 15,-2 3 1-15,-5 3 0 0,15-6-17 0,-11 0-3 16,7 10-1-16,4-10 0 0,0 0-21 0,-8 0 0 15,8 0 0-15,3 0 0 0,-3 0 0 0,3 0 0 16,-3 0 0-16,6 0 0 0,-2 0-17 0,2-3-2 16,-6-4 0-16,-4 7 0 15,4-6-21-15,0 3-4 0,-1 3 0 0,-6-6-1 16,3 2-7-16,0-2 0 0,-3-3-1 0,0 6 0 16,-8-4-83-16,4-2-17 0,11 0-3 0,-14-7-1 0</inkml:trace>
  <inkml:trace contextRef="#ctx0" brushRef="#br0" timeOffset="58486.32">6865 8769 1036 0,'0'0'92'16,"0"0"-73"-16,0 0-19 0,0 0 0 15,0-10 171-15,4 7 30 0,-4 3 7 0,3-6 0 16,-3 6-161-16,0 0-33 0,0 0-6 0,0 0-8 16,0 0 16-16,-3-9-4 0,3 9 0 0,0 0 0 15,0 0 39-15,0 0 7 0,0 0 2 0,0 0 0 16,0 0 20-16,0 0 5 0,0 0 1 0,0 0 0 16,0 0 6-16,0 0 2 0,0 0 0 0,0 0 0 0,0 0-41 0,0 0-8 15,0 0-1-15,0 0-1 0,0 0-23 0,0 0-4 16,0 9 0-16,0 0-1 0,-4 1-15 0,1-1 0 15,-1 1 8-15,4 5-8 0,0-5 0 0,-7 8 8 16,0-8-8-16,3 12 0 0,-3-3 9 0,4-1-9 16,-4 11 8-16,0-10-8 0,0 6 10 0,3 0-10 15,-3 3 12-15,0 0-12 0,-4-3 12 0,4 10-12 16,0-7 12-16,4 0-12 0,-4 7 16 0,3-7-3 16,-3 6-1-16,4-5 0 0,-1 5-1 0,4 1-1 0,-7-7 0 0,7 0 0 15,0 3 12-15,0-9 2 0,7 0 1 0,-7-3 0 16,4 0-25-16,3 0 0 15,0-10 0-15,0 7 0 0,3-4 0 0,-3-2 0 0,4 5 10 16,-4-5-10-16,0-4 10 0,4 4-10 0,-1-7 8 16,1 3-8-16,-4 3 0 0,7-2 8 15,-7-4-8-15,11 6 0 0,-11-3 0 0,3-2 0 0,1 2 0 0,0-3 0 16,-1-3 8-16,4 0-8 0,-3 0 8 0,3 0-8 16,-4-3 8-16,1 3-8 0,3-6 0 0,-3-4 8 15,-1 7-8-15,1-3 12 0,3 3-12 0,0-4 12 16,-3-2 2-16,3 0 1 0,0-1 0 0,4 1 0 15,-8-7-7-15,4 7-8 0,0-7 11 0,1 3-11 16,2-2 9-16,1-1-9 0,-4 7 0 0,4-10 9 16,-8 6-1-16,8-2-8 0,-4-1 12 0,-4-3-4 0,1 10-8 0,3-10 0 15,-3 9 0-15,-4-5 0 0,0-4 0 0,3 10 0 16,-3-7 0-16,1 3 0 0,-5-2 0 0,4-1 0 16,0 7 0-16,0-10 8 0,-3 6 0 0,3-2-8 15,0-4 12-15,3 3-4 0,-10-3-8 0,8 0 8 16,-1 1-8-16,-4-7 8 0,4 9-8 0,-3-3 0 15,-1-9 0-15,-3 9 0 0,4-6 0 16,-4 0 8-16,0 6-8 0,0-6 0 0,-4 6 0 16,4 0 8-16,0 0-8 0,0 1 0 0,-3 2 0 0,-1-3 0 15,4 10 0-15,0-7 0 0,-7 7 0 0,7-1 0 16,-3 1 0-16,-1-1 0 0,4 4-23 0,0-3 3 16,-3 6 1-16,3-4 0 15,0 7-11-15,0 0-2 0,0-3-1 0,0 3 0 16,-8-6-73-16,8 6-14 0,0 0-4 0,-7 0-757 0,0 0-152 0</inkml:trace>
  <inkml:trace contextRef="#ctx0" brushRef="#br0" timeOffset="60334.68">6809 8577 1407 0,'0'0'62'0,"0"0"14"0,0 0-61 0,0 0-15 15,0 0 0-15,0 0 0 0,0 0 0 0,0 0 0 16,0 0 0-16,0 0 0 0,0 0 0 0,0 0 0 0,0 0 0 0,0 0 0 15,0 0 18-15,0 0 1 0,0 0 0 0,14 0 0 16,-11 0 30-16,8-6 7 0,3 6 0 0,-3-9 1 16,3 3-7-16,0 2-2 0,0-5 0 0,0 0 0 15,11-7-4-15,-15 6-2 0,8-5 0 0,0 2 0 16,-1-2-10-16,1 2-1 0,-1-3-1 0,5 1 0 16,-12-4-9-16,4 9-1 15,0-5-1-15,-3 5 0 0,0 1 0 0,-1 0 0 0,4-1 0 0,-10 1 0 16,3-1-19-16,0 4 0 0,0 3 8 0,4-3-8 15,-4 3 0-15,-7 3-16 0,0 0 4 0,0 0 0 16,10 0 12-16,-3 3 0 0,-3 3 0 0,3-3 0 16,0 3 0-16,0 4 16 0,4-1-3 0,-11 1-1 15,3-1-3-15,1 0-1 0,-1 1 0 0,4 2 0 16,-7-2 3-16,7-1 0 0,-3-6 0 0,3 4 0 16,-7-7 9-16,0 0 3 0,3 3 0 0,-3-3 0 0,7 9-3 15,0-9-1-15,-7 0 0 0,11 0 0 16,0 0-2-16,-1-3 0 0,-10 3 0 0,4-6 0 0,3 6-17 0,-7 0 10 15,7-3-10-15,-7 3 8 0,7 0-8 0,-7 0 0 16,10-7 0-16,-10 7 0 0,8 7 0 0,-8-7 0 16,7 3-9-16,3-3 9 0,-10 0 0 0,7 6 0 15,0-3-8-15,0-3 8 0,7 0 0 0,-10 0 0 16,7 0 0-16,-1 0 0 16,-3 0-47-1,0 0-2-15,4-3-1 0,-1-3-669 0,-3 3-133 0</inkml:trace>
  <inkml:trace contextRef="#ctx0" brushRef="#br0" timeOffset="61309.02">7987 8784 1209 0,'0'0'108'0,"0"0"-87"0,0 0-21 0,-7-6 0 16,3 3 185-16,4 3 33 0,0 0 6 0,0 0 2 16,0 0-154-16,0 0-30 0,0 0-6 0,0 0-2 15,0 0 1-15,0 0 0 0,0 0 0 0,0 0 0 16,0 0 10-16,0 0 3 0,0 0 0 0,0 0 0 15,0 0-2-15,11 3 0 0,-11 3 0 0,7 4 0 16,-4-1-6-16,1 7-2 0,0-4 0 0,-1 4 0 16,1 3-18-16,-1 0-3 0,1 6-1 0,-1 3 0 15,1-3 0-15,-1 10 0 0,1-1 0 0,3-2 0 16,0 2 0-16,-4 1 0 0,4-7 0 0,1 6 0 16,-5-6 0-16,4-2 0 0,0 2 0 0,0-3 0 0,0 3 4 15,4-3 1-15,-11 0 0 0,7-3 0 0,-4-3 9 0,1 3 2 16,-1-3 0-16,1-7 0 0,3 4-32 0,-3 0 0 15,-1-4 0-15,4-2 0 0,0-4 8 0,-3-3 1 16,3 3 1-16,0 4 0 0,0-10-2 0,0 6-8 16,4-3 12-16,-8-3-4 0,4 6-8 0,-7-6 8 15,0 0-8-15,11 0 8 0,-4 0-8 0,-4 0 12 16,4 0-12-16,-7 0 12 0,0 0 7 0,7-6 1 16,0-3 1-16,1 6 0 0,-1-10-6 0,0 4-2 15,-4 5 0-15,8-11 0 0,-4 2-3 16,3-2-1-16,1-10 0 0,0 6 0 0,3-6 1 0,0 6 0 15,-4-9 0-15,4 9 0 0,1-6-10 0,-1-4 0 16,-4 4 0-16,4 0 0 0,-3 3 0 0,0-3 0 16,-4 0 0-16,3-3 0 0,-3 3 0 0,0 6 0 15,0-9 0-15,0 9 0 0,-3-6 0 0,3 0 0 16,0 3 0-16,-3-3 0 0,3 6 0 0,-4 0 0 0,1 3 0 0,-1 1 0 16,4-4 0-16,0 10 0 0,-7-7-9 0,7 6 9 15,-3-2 0-15,3-4 0 0,-3 7-8 0,-1-1 8 16,-3 4-16-16,0-3 1 0,0 6 0 0,0-4 0 31,0 7-16-31,0 0-3 0,0 0-1 0,0 0 0 0,-3-3-69 16,3 3-13-16,0 0-3 0,0 0-1 0,0 0-19 0,0 0-3 0,0 0-1 15,0 0 0-15,10 0-50 0,1-6-10 0,-1 6-3 0,1 0 0 16</inkml:trace>
  <inkml:trace contextRef="#ctx0" brushRef="#br0" timeOffset="62023.12">9402 8261 633 0,'0'0'56'0,"0"0"-44"15,0 0-12-15,0 0 0 0,0 0 155 0,0 0 29 16,0 0 5-16,0 0 2 0,0 0-102 0,0 0-20 16,0 0-4-16,0 0-1 0,0 0-2 0,0 0-1 15,0 0 0-15,0 0 0 0,0 0 11 0,-4 12 1 0,-3 1 1 0,3 3 0 16,4-4-6-16,0 4 0 0,-3 9-1 0,-1-3 0 16,1 3-37-16,3 0-7 0,3 0-2 0,-6-3 0 15,-1-3-11-15,4 6-2 0,0 0-8 0,-3-6 12 16,-1 6-12-16,4-6 8 0,0 0-8 0,0-4 0 15,-3-5 0-15,3 2-12 16,0-6 1-16,-4 4 0 16,4-10-120-16,0 0-24 0,-3 6-5 0</inkml:trace>
  <inkml:trace contextRef="#ctx0" brushRef="#br0" timeOffset="62286.95">9193 8267 1670 0,'0'0'148'0,"0"0"-118"0,0 0-30 0,0 0 0 0,0 0 206 0,0 0 35 15,0 0 7-15,11 0 2 0,-4 0-190 0,4 0-37 16,3 0-8-16,-4 0-2 0,4 0-13 0,1 0 11 16,-1 0-11-16,0 0 10 0,7 0-10 0,-3 0 0 15,-4 0 0-15,3 0 8 0,1 0-8 0,7 0 0 16,-8 0 0-16,1 0 0 0,7-6 21 0,-11 3-1 15,3 3 0-15,1 0 0 16,-4-7-52-16,4 7-10 0,-4-3-2 0,0-3-1 16,-3 3-27-16,-1-3-4 0,1 6-2 0,-4 0-633 15,3-4-126-15</inkml:trace>
  <inkml:trace contextRef="#ctx0" brushRef="#br0" timeOffset="62978.05">8057 8518 1616 0,'0'0'72'0,"0"0"14"0,0 0-69 0,-3 9-17 16,3-9 0-16,0 0 0 0,0 0 47 0,0 0 5 16,0 0 2-16,0 0 0 0,0 0-8 0,0 0-2 15,0 0 0-15,11-3 0 0,-11 3-2 0,10 0-1 16,1-6 0-16,-4 3 0 0,7-4 3 0,-11 4 0 0,8-3 0 0,-4-3 0 16,4 2 13-16,-4 4 3 0,0-6 1 0,0 3 0 15,0-4-14-15,3 1-3 0,-3-1-1 0,1 1 0 16,2-7-20-16,-3 7-4 0,0-1-1 0,4-5 0 15,-4 5-18-15,0-2 0 0,3 2 0 0,-6 4 0 16,0-3 0-16,-1-1 0 0,-3 10 0 0,0 0 0 16,0 0 0-16,0 0 0 0,0 0 0 0,11 0 0 15,-11 0-14-15,7 0-3 0,0 3-1 0,3 4 0 16,-3 2 18-16,4-3 0 0,-4-2 0 0,4 5 0 16,-4 0-13-16,3 1 1 0,-3 2 0 0,7-2 0 15,-10-7 12-15,3 6 0 0,0 1 0 0,0-1 0 16,4-3 23-16,-11-6 7 0,0 0 2 0,0 0 0 15,0 0-32-15,10 10 0 0,-3-10 0 0,4 6 0 16,-4-6 12-16,0 0-3 0,4-6-1 0,-4 6 0 16,3-10-8-16,-3 10 0 0,4-6 0 0,-4-3 0 15,4 6 0-15,-1-4 0 0,1-2 0 0,-1 6 0 0,-3-4 0 0,4 4 0 16,-4-3 0-16,4 6 0 0,-8-6 0 0,4 6-11 16,0 0 3-16,-7 0 0 15,0 0-19-15,7 6-3 0,0-6-1 0,0 0-756 16,0 0-151-16</inkml:trace>
  <inkml:trace contextRef="#ctx0" brushRef="#br0" timeOffset="83857.5">2776 11390 1152 0,'0'0'51'0,"0"0"10"0,0 0-49 0,0 0-12 0,0 0 0 0,0 0 0 15,-7 0 157-15,7 0 29 0,0 0 6 0,0 0 0 16,7-6-134-16,-3-3-27 0,6-1-6 0,-6 1-1 0,7-1-15 0,-1 1-9 15,1 0 10-15,10-1-10 0,-7-6 0 0,0 4 0 16,7-4 0-16,4 1 0 0,-11-4 0 0,7 0 0 16,4 0 0-16,0 0 0 15,-1-6 0-15,-2 0 0 0,2 3 0 0,1-9 0 0,0 3 0 0,-1-1 0 16,5-5 0-16,-1 9 0 0,-11-10 8 0,15 7-8 16,-7-6 0-16,0 2 9 0,-4-2 0 0,-4-1 0 15,5 1 0-15,2-4 0 0,-3 4 7 16,-7 5 2-16,4 1 0 0,0-3 0 0,-4 3-6 0,7 3 0 15,-14 3-1-15,11-3 0 0,-8 6-11 0,4 0 0 0,-3 3 0 0,-4-3 0 16,4 10 0-16,-1-7 0 16,-3 4 0-16,7-4 0 0,-10 7 0 0,7-1 0 15,-1-5 0-15,1 5 0 0,-8-6 0 0,4 7 0 16,0-3 0-16,4-4 0 0,-4 6 0 0,-4-5 0 16,8 2 0-16,-7-2 0 0,3 2 0 0,3-3 0 0,-10-2 0 0,7 2 8 15,0 0-8-15,4 7 0 0,-8-4 0 0,8-2 0 16,-7 5 0-16,3 1 0 0,-4 2 0 0,4-2 0 15,-7 6 0-15,7-3 0 0,0 2 0 0,-7 4 0 16,0 0 0-16,0-6 0 0,4-3 0 0,-4 9 0 16,0 0 0-16,0 0 0 0,0 0 10 0,7 0-10 15,-4-10 0-15,-3 10 0 0,4-9 0 0,-4 9 0 16,0 0 0-16,0-6 0 0,0 3 8 0,7-4-8 16,-7 7 30-16,0 0-1 0,0-9 0 0,0 9 0 15,-7-3 5-15,7 3 1 0,0 0 0 0,-7-6 0 16,-4 6-8-16,4 6-2 0,0-3 0 0,-3 3 0 15,-1-3-6-15,-3-3-2 0,-4 10 0 0,11-4 0 16,-10-3-17-16,2 3 0 0,1 4 0 0,0-10-9 0,4 9 9 0,-1-9 0 16,1 6 0-16,-1-6 0 15,0 4 0-15,4-4 0 0,0 0 0 0,4 0 0 0,-4 0-13 0,7 0 2 16,0 0 1-16,0 0 0 0,0 0-4 0,0 0-1 16,7-4 0-16,3-2 0 0,-6-3 3 0,10-1 0 15,-3 4 0-15,10-3 0 0,-11 6 2 0,15-4 1 16,-11-2 0-16,7 6 0 0,-3-3 0 0,3-4 0 15,-7 4 0-15,7 3 0 0,-3-4 9 0,0 4 0 0,-4 3-9 16,-4-6 9-16,4 6 0 0,-3-3 0 16,3 3 0-16,0 0 0 0,-3 0 0 0,-1 0 0 0,1 3 0 0,0-3 0 15,3 6 0-15,-4-6 0 0,-6 10 0 0,6-7 0 16,1 9 8-16,-8-2-8 0,5-7 0 0,-8 6 8 16,0 7-8-16,0 0 0 0,0-4 0 0,-8 7 8 31,5 6-113-31,-11-6-23 0</inkml:trace>
  <inkml:trace contextRef="#ctx0" brushRef="#br0" timeOffset="89997.47">7553 9534 1558 0,'0'0'69'0,"0"0"15"16,0 0-68-16,0 0-16 0,0 0 0 0,0 0 0 15,0 0 27-15,-4 0 1 0,1-6 1 0,3 6 0 0,-4-4-13 0,4 4-4 16,0 0 0-16,-10 0 0 0,10 0-12 0,0 0 0 16,0 0 0-16,0 0 0 0,0 0 0 0,0 0 0 15,0 0 0-15,0 0 0 0,0 0 13 16,0 0 0-16,0 0 0 0,0 0 0 0,0 0 26 0,-4 4 5 16,4-4 0-16,-3 6 1 0,-1 10 15 0,1-7 2 15,-1-6 1-15,1 7 0 0,-1-4-13 0,4 3-2 16,-10 1-1-16,6 5 0 0,0-2-26 0,1-4-5 15,-1 1 0-15,4 5-1 0,0 1-15 0,-7-3 0 16,7 2 0-16,0-2 0 0,7 2 0 0,-7 4 0 16,0-3 0-16,0 3 0 0,0 0 0 0,4-1 0 15,-4 7 0-15,3-6 0 0,-6 0 0 0,3 6 0 0,0 0 0 0,0 0 0 16,0 4 0-16,0-4 0 0,0-3 0 0,-4 3 0 16,4-6 0-16,0-1 0 0,0-2 0 0,0-7 0 15,-7 7 0-15,7-6-10 0,0-7 2 0,0-3 0 31,0 0-27-31,0 0-5 0,0 0 0 0,0 0-628 0,0 0-124 0</inkml:trace>
  <inkml:trace contextRef="#ctx0" brushRef="#br0" timeOffset="90482.74">7634 9800 691 0,'0'0'61'0,"0"0"-49"0,0 0-12 0,0 0 0 16,4-6 173-16,-4 6 32 0,0-9 7 0,3 6 0 16,1-4-164-16,-1-2-32 0,4 3-8 0,0 6 0 0,0-10-8 0,-3 7 0 15,3-3 0-15,0 6 0 0,-3-10 0 0,-4 10 0 16,3 0 0-16,-3 0 0 0,0 0 26 0,0 0 4 16,0 0 1-16,0 0 0 0,0 0 26 0,0 0 6 15,0 0 1-15,-7 0 0 0,0 10-33 0,0-10-7 16,3 9 0-16,-3-2-1 0,0-4 8 0,-3 3 1 15,3 3 1-15,0 1 0 0,-4-1-1 0,4-3 0 16,-4-2 0-16,4 5 0 0,-3 0 1 0,-1-2 0 16,4 2 0-16,-3 0 0 0,-1 1-12 0,7-1-2 15,-10 1-1-15,7-4 0 0,0 3-18 0,0 1 8 16,-3-10-8-16,2 9 0 0,1-9 10 0,7 10-10 16,-7-10 8-16,0 6-8 0,7-6 0 0,-3 3 0 15,-1 3 0-15,1 4 0 0,3-10-8 0,0 3 8 16,0 9 0-16,0-2 0 0,0-1 0 0,0 1 0 0,3-1-9 0,1 0 9 15,-1 1 0-15,1 5 0 0,6-5 0 0,-6-7 0 16,3 6 0-16,0-2 0 0,4 2 0 0,-1-9 0 16,1 10 0-16,-1-10 0 0,5 9 0 0,-5-9 0 15,4 6-13-15,-3-3 4 0,-1-3 1 0,1 10 0 32,3-10-28-32,-7 6-4 0,0-3-2 0,4 3 0 0,-1-6-36 0,-3 10-7 0,-7-10-2 0,7 0 0 15,4 0-81-15,-4 6-16 0,4-3-3 0,-8-3-1 16</inkml:trace>
  <inkml:trace contextRef="#ctx0" brushRef="#br0" timeOffset="91062.2">8573 9365 1364 0,'0'0'60'16,"0"0"13"-16,0 0-58 0,0 0-15 0,0 0 0 0,0 0 0 16,0 0 38-16,0 0 5 0,0 0 1 0,0 0 0 0,0 0-36 0,7 0-8 15,0 0 0-15,-7 0 0 0,0 0 0 0,7 9 0 16,-4 0 0-16,1 1 0 0,-1-1 21 0,4 1 3 16,-7-1 0-16,7 7 0 0,-3-1 22 0,-1-2 5 15,1 6 1-15,-1 3 0 0,1 0-29 0,3-7-6 16,-3 4-1-16,3 6 0 0,-4 0 2 0,4-3 0 15,0-3 0-15,-3 6 0 0,-1-6-18 0,1-3 0 16,-4 2 0-16,3 1 0 0,-3-3 0 0,0 3 10 16,0-4-2-16,0-2 0 0,0 3-8 15,-3 2-14-15,3-2 3 0,-4-3 1 16,4-4-112-16,0 7-22 0,-3-7-5 0,-1 1-547 0</inkml:trace>
  <inkml:trace contextRef="#ctx0" brushRef="#br0" timeOffset="91510.48">8894 9568 1782 0,'0'0'39'0,"0"0"8"0,0 0 1 0,0 0 3 16,0 0-41-16,0 0-10 0,0 0 0 0,0 0 0 16,-8 4 0-16,1 2 8 0,0-3-8 0,4 6 8 15,-8-2-8-15,4 2 0 0,-3 0 0 0,3 1 0 16,-4-4 0-16,0-3 0 0,4 7 0 0,0-1 0 16,-7-3 8-16,4 4 10 0,3-1 2 0,-4-3 0 15,4 4 20-15,-4-7 5 0,4 3 1 0,-7 4 0 0,4-1-12 0,3-3-2 16,-1-3-1-16,1 7 0 0,0-10-15 0,7 0-2 15,0 0-1-15,0 0 0 16,-7 6-13-16,7-6 11 0,0 0-11 0,0 0 10 0,0 0-10 0,0 0 0 16,4 10-10-16,-4-10 10 0,3 9-16 0,4-6 2 15,-7-3 1-15,7 16 0 0,1-7 13 0,-1 1 0 16,0-1 9-16,3 0-9 0,-3 7 0 0,4-7 0 16,-1 7 0-16,1-6-10 0,0-1 10 0,-1 0 14 0,1 1-3 0,-4-1-1 15,0 1 11-15,3-1 3 0,5-9 0 0,2 6 0 16,-6-3-24-16,3 4 0 15,0-7 0-15,7 0 0 16,-10-7-98-16,6 4-24 0,-2-3-5 0,2 3-1 0</inkml:trace>
  <inkml:trace contextRef="#ctx0" brushRef="#br0" timeOffset="93494.45">10866 7681 115 0,'0'0'0'0,"0"0"10"0,0 0-10 0,0 0 0 16,0 0 0-16,0 0 0 0,0 0 301 0,0 0 59 16,0 0 11-16,0 0 2 0,0 0-279 0,0 0-56 15,0 0-11-15,0 0-3 0,7 6-12 0,-7-6-4 16,0 0 0-16,0 0 0 0,0 0-8 0,-7 0 0 15,3 9 0-15,-3-2 8 0,3-4-8 0,1 6 0 0,3 1 0 0,-4-1 0 16,-6-3 24-16,6 10 2 0,8-4 1 0,-1 7 0 16,-6-3 19-16,-1 12 4 0,1-9 1 0,6 6 0 15,1 0-16-15,-1-6-3 0,-10 9-1 0,11-3 0 16,3 0-19-16,-7-3-4 0,-4 0-8 0,1 0 12 16,3-3-12-16,0-3 0 0,0-1 0 0,-4-2 0 31,-3-4-20-31,4 1-8 0,3 2 0 0,0-2-1 15,-7-7-157-15,7-3-31 0</inkml:trace>
  <inkml:trace contextRef="#ctx0" brushRef="#br0" timeOffset="93896.37">11091 7872 864 0,'0'0'76'0,"4"0"-60"16,-4 0-16-16,0 0 0 0,0 0 114 0,0 0 20 16,10 3 4-16,-10-3 1 0,0 0-95 0,0 0-20 15,0 0-3-15,-3 9-1 0,-4-2-4 0,3-4-2 16,-3 6 0-16,7-9 0 0,0 0 3 0,-7 7 1 16,-10-4 0-16,6 3 0 0,11 0-2 0,-11 4 0 15,-6-7 0-15,3 6 0 0,3 1 11 0,1 5 1 16,-5-5 1-16,1-1 0 0,-7 7-16 0,7-7-3 15,3 1-1-15,1-1 0 0,-8-3 8 0,8-3 2 16,3 7 0-16,0-4 0 0,-1-3 9 0,5-3 1 16,-4 0 1-16,7 0 0 0,0 0-10 0,0 0-3 15,-4 0 0-15,4 0 0 0,0 0-17 0,0 0 8 16,0 0-8-16,0 0 0 0,0 0 0 0,0 0 0 16,0 0 0-16,0 0 0 0,0 0 0 0,7 10-9 0,4-4 9 0,0 3-8 15,-8-6 8-15,4 10 0 0,7-10 0 0,0 7-8 16,-3-1 8-16,3-3 0 0,-3-3 0 0,6 4 0 15,8-4-11-15,-4 3 11 0,-7 3-13 0,0-9 5 16,8 7-54-16,-1-4-10 16,-7-3-3-16</inkml:trace>
  <inkml:trace contextRef="#ctx0" brushRef="#br0" timeOffset="94580.65">12711 7794 518 0,'0'0'46'0,"0"0"-37"16,0 0-9-16,0 0 0 0,0 0 132 0,0 0 25 15,0 0 5-15,0 0 1 0,0 0-63 0,0 0-13 16,0 0-3-16,0 0 0 0,0 0-20 0,3 3-5 16,-3-3-1-16,7 6 0 0,-3 3-6 0,-1 1-2 15,1-1 0-15,-1 7 0 0,1-7-25 0,-4 10-5 16,0-3 0-16,0 3-1 0,0-1-6 0,-4 7-1 15,4-3 0-15,-3 3 0 0,3 1-12 0,-4-8 9 16,4 1-9-16,0 0 8 0,-3-3 27 0,3 3 5 16,0-10 0-16,-4 7 1 0,1-7-12 0,-1 0-2 15,4 1-1-15,0-1 0 0,0-9-26 0,4 10 0 16,-4-10 0-16,0 0 0 16,0 0-94-16,0 0-21 0,0 0-4 0,0 0-449 0,0 0-89 15</inkml:trace>
  <inkml:trace contextRef="#ctx0" brushRef="#br0" timeOffset="94950.72">12855 7988 403 0,'0'0'17'0,"0"0"5"15,0 0-22-15,0 0 0 0,0 0 0 0,0 0 0 0,0 0 301 0,0 0 56 16,0 0 11-16,0 0 3 15,0 0-286-15,0 0-57 0,0 0-11 0,0 0-2 16,-7 3-15-16,-3 6 0 0,3-9 0 0,-1 7 0 16,-2-4 0-16,3 6 0 0,0-9 0 0,0 7 0 15,0 2 8-15,0-9 1 0,-4 9 1 0,4-2 0 16,-4-4 18-16,1 3 4 0,-1-3 1 0,1 7 0 0,-1-4 3 0,0-3 0 16,-3 3 0-16,7 4 0 0,0-10-13 0,-3 6-3 15,6-3 0-15,-3-3 0 0,7 0-20 0,0 0 0 16,0 0 0-16,0 0 0 0,-3 10 0 0,3-10 0 15,0 0 0-15,0 0 0 0,0 9 0 0,0-9 0 16,3 6 0-16,4-3-8 0,4 4-1 0,-4-4 0 16,3 3 0-16,1 3 0 0,3-9-9 0,0 7-2 0,0-4 0 0,4-3 0 31,-4 0-30-31,4 0-6 0,-4 6-2 0,0-6 0 16,4 3-98-16,-1-3-19 0,-3 0-4 0</inkml:trace>
  <inkml:trace contextRef="#ctx0" brushRef="#br0" timeOffset="95364.62">13660 7725 230 0,'0'0'10'0,"0"0"2"0,0 0-12 0,0 0 0 16,3 9 0-16,-3-9 0 0,-3 6 272 0,3 4 52 15,0-1 11-15,0 0 1 16,3-2-237-16,1 5-48 0,-1-2-10 0,1 5-1 0,-1-5-8 0,4 9 0 16,-3-4-1-16,-1 1 0 0,1-4-3 0,-1 4 0 15,1 3 0-15,-1 0 0 0,1-4-28 0,-1 4 0 16,-3 0 0-16,4-3 0 0,0 3 9 0,-4-1-1 16,3-2 0-16,1-3 0 0,-1-4-8 0,-3 7-9 0,0-7 9 0,4 1-13 15,-1-4 13-15,-3-6 0 0,0 0 0 0,0 0-535 16,0 0-104-16</inkml:trace>
  <inkml:trace contextRef="#ctx0" brushRef="#br0" timeOffset="95707.22">13878 7884 1652 0,'0'0'73'0,"0"0"15"0,0 0-70 0,-7 7-18 0,0-4 0 0,4 3 0 15,-4-3 36-15,0 4 3 0,-1 2 1 0,1-9 0 16,-3 9-32-16,-4 1-8 0,3-4 0 0,-14 13 0 0,15-10 0 16,-4 1 0-16,3-1 0 15,-3 7-25-15,3-7-7 0,1-6 0 0,3 4-1 0,0 2 59 0,7-9 12 16,0 0 2-16,-4 6 1 0,1-3-1 0,3-3 0 15,-7 10 0-15,7-10 0 0,0 6-12 0,-7-3-4 16,3 7 0-16,1-1 0 0,3-3-24 0,0-6 0 16,-4 3 0-16,4-3 0 0,0 0 10 0,4 13 10 15,-1-10 1-15,1 7 1 0,6-4-5 0,4-3-1 0,-3 3 0 0,3-3 0 16,0-3-32-16,4 7-8 0,-4-7 0 0,4 3-607 16,-1-3-121-16</inkml:trace>
  <inkml:trace contextRef="#ctx0" brushRef="#br0" timeOffset="96384.97">15501 7458 403 0,'0'0'36'0,"0"0"-36"0,0 0 0 0,-3 6 0 15,-1 4 224-15,0-1 37 0,4 0 8 0,0 1 2 16,0-4-171-16,4 4-33 0,0 5-7 0,-1-2-2 16,1-4-16-16,3 7-3 0,0 0-1 0,0-4 0 15,-4 7-14-15,4-3-4 0,0-1 0 0,0-2 0 16,1 3-20-16,-5 2 0 0,1 1 0 0,-4 0 0 0,3-3-8 0,-3 9-7 16,0-6-1-16,-3-1 0 0,3 1 26 0,0 0 5 15,0-3 1-15,-4 2 0 0,4-2-16 0,0-6 0 16,0-1 0-16,4 0 0 15,-4-9-92-15,0 0-20 0,0 0-5 0,0 0-1 0</inkml:trace>
  <inkml:trace contextRef="#ctx0" brushRef="#br0" timeOffset="96723.06">15755 7652 1890 0,'0'0'41'0,"0"0"9"0,0 0 2 0,-3 10 1 0,-5-4-42 0,1-3-11 0,0 4 0 0,0 2 0 15,0-6 0-15,4 3 8 0,-4 4-8 0,0-10 8 16,0 9-8-16,-4-3 0 0,0-2 0 0,1 2-11 16,3-3-5-16,-4 3 0 0,1-3-1 0,3 4 0 15,-4 2 17-15,0 0 0 0,-3-2 0 0,4-4 0 16,3 6 32-16,0-2 1 0,-4-4 0 0,4 3 0 15,0 3-9-15,0-2-3 0,3-4 0 0,4-3 0 16,0 0-11-16,0 0-2 0,0 0-8 0,0 0 12 16,0 0-12-16,0 0 8 0,7 6-8 0,-7-6 0 0,7 3 0 15,4-3 0-15,0 0 0 0,-1 0-10 0,4 6-9 0,0-2-1 16,0-4-1-16,1 9 0 0,6-3 1 0,-4 4 1 16,5-1 0-16,-1 0 0 15,3-2-28-15,-2 2-5 16,-5-6-2-16,4 4-479 0,4 2-96 0</inkml:trace>
  <inkml:trace contextRef="#ctx0" brushRef="#br0" timeOffset="97265.17">17074 7348 1177 0,'0'0'25'0,"0"0"6"0,-3 0 1 0,3 0 2 0,-7 0-34 0,7 0 0 16,0 0 0-16,-7 7 0 0,7-7 41 0,0 0 2 15,0 0 0-15,-7 3 0 0,7-3 24 0,0 15 5 16,-4-5 0-16,8-1 1 0,-4-9 13 0,3 10 2 16,-3 8 1-16,7-2 0 0,-3-3-18 0,-1 9-4 15,1-4-1-15,-1 1 0 0,1 0-33 0,0 6-6 16,-1-6-2-16,1 0 0 0,-1 6-11 0,1-6-2 16,-4-1-1-16,3 1 0 0,1-3-11 0,-1 3 0 15,1-10 0-15,-4 7 0 0,3-7 0 0,1 1-11 16,-1-1 3-16,4 0 0 15,-3-2-96-15,3-4-18 0,-7-3-4 0,0 0-466 16,0 0-92-16</inkml:trace>
  <inkml:trace contextRef="#ctx0" brushRef="#br0" timeOffset="97652.13">17378 7483 1324 0,'0'0'118'0,"-4"0"-94"15,-3 6-24-15,0-3 0 0,0-3 211 0,0 7 37 16,0-4 8-16,4-3 2 0,-8 6-200 0,4-6-40 16,0 3-8-16,-4 4-2 0,4-1-8 0,-3-3-11 15,3-3 3-15,-1 9 0 31,-2-9-18-31,3 7-3 0,-4-4-1 0,1 3 0 0,3-3 22 0,-4 3 8 0,0-6 0 0,4 10-9 16,-3-7 31-16,-1 3 6 0,4 1 2 0,0-4 0 0,0 3 3 0,0-3 1 16,3 3 0-16,1-2 0 0,-1 5-22 0,1-9-4 15,-4 6 0-15,7 4-8 0,-4-4 0 0,1-3 0 16,3-3 0-16,-4 9 0 16,4-9 0-16,4 7 0 0,-4-7 0 0,3 9 0 0,4-6 0 0,0 4 10 15,4-4-10-15,0-3 8 0,3 6 0 0,0-6 0 0,0 3 0 0,7 3 0 16,-3 1 0-16,3-4-8 15,7 6 12-15,-3 1-4 0,0-1 0 0,-1-3 0 0,1 4 0 0,-4 5 0 32,-3-5-32-32,-1 2-8 0,1-5 0 0,-4 2-684 0,4-3-137 0</inkml:trace>
  <inkml:trace contextRef="#ctx0" brushRef="#br0" timeOffset="108646.13">25075 13864 2163 0,'0'0'48'0,"-3"7"9"0,-4-7 3 0,0 0 0 0,-4 0-48 0,8-7-12 0,-1 7 0 0,4 0 0 16,0 0 16-16,0 0 0 0,0 0 0 0,0 0 0 16,4-3-16-16,3-3 0 0,0 3 0 0,3-3 0 15,-3 6 10-15,4 0 6 0,0-10 0 0,-1 10 1 0,4 0 17 0,0 0 3 16,-3-3 1-16,3 3 0 0,4 0-18 0,-4 0-4 16,4 0-1-16,-1 0 0 0,1 0-15 0,3 0 0 15,-3 0 0-15,3 0 0 0,0-6 0 0,4 6 0 16,-4 0 0-16,3 0 0 0,-2 0-20 15,-5 0 0-15,8 0 0 0,-4 0 0 16,-3 0-94-16,-1 6-19 0,-2-6-4 0,2 3-786 16</inkml:trace>
  <inkml:trace contextRef="#ctx0" brushRef="#br0" timeOffset="109076.53">25908 13485 2458 0,'0'0'54'0,"0"0"11"0,0 0 3 0,0 0 1 0,0 0-55 0,0 0-14 0,0 0 0 0,0 0 0 16,0 0 0-16,0 0 0 0,0 0 0 0,0 0 0 16,7 3 0-16,-3 7 0 0,-1-4 0 0,1 6-10 0,-4-2 10 0,0 12 9 15,0-3-1-15,0-1-8 0,-4 7 29 0,4-3-1 16,-3 10 0-16,-1-1 0 0,1 4-8 0,-1-7-3 15,0 13 0-15,4-13 0 0,-3 9-17 0,-1-2 0 16,1-7 0-16,-1 7 0 0,4-7 8 0,-3 3-8 16,-1-3 0-16,1 1 0 0,3-4 8 0,0 0-8 15,0-3 0-15,3-3 0 0,1 6-15 0,-4-10-6 16,3-2-2-16,1 3 0 16,-1 2-85-16,1-8-16 0,-1-1-4 0,5 1-883 0</inkml:trace>
  <inkml:trace contextRef="#ctx0" brushRef="#br0" timeOffset="111200.02">25795 15194 1900 0,'0'0'42'0,"0"0"9"0,0 0 1 0,0 0 1 0,-3-9-42 0,-4 5-11 16,7-2 0-16,0-3 0 0,-4 6 0 0,4 3 0 15,-4-7 9-15,1-2-9 16,-1 3 9-16,-3 6-9 0,0-3 12 0,-3 3-12 16,3-7 37-16,0 7 1 0,-7 7 0 0,3-4 0 15,-3 3 11-15,-4 3 3 0,-3 1 0 0,0-1 0 0,0 10-36 0,0-3-6 16,-4 12-2-16,0-3 0 0,-3 0-8 0,3 6-9 16,1 4 9-16,2-1-13 0,1 4 13 0,0-3 0 15,7 2 0-15,3 4-9 0,1-3 9 0,3-1 0 16,0 4 0-16,7-3 0 0,-4-1 0 0,8-2 11 15,-1-1-1-15,1-6 0 0,3 7-22 0,3-10-5 16,-3-3-1-16,7 3 0 0,1-9-5 0,6-4-1 16,3-5 0-16,1 2 0 0,3-9 24 0,1-3 0 15,2-3 8-15,1-10-8 0,3 3 12 0,4-2-4 0,-4-10 0 0,1 3 0 16,-1-3 9-16,0-1 2 0,-3-2 0 16,3 0 0-16,1-6 8 0,-5 5 1 0,-6-5 1 0,0 9 0 15,-1-4 8-15,-6 1 2 0,0-3 0 16,-4 3 0-16,-4-7 1 0,1 7 1 15,-7-7 0-15,-1 4 0 0,-3 0-20 0,-3 3-4 0,-1-1-1 0,-3 4 0 16,-7-9-2-16,-4 12-1 0,-3-3 0 0,0 6 0 16,-4-6-13-16,0 9-18 0,1 4 4 0,-1 2 1 31,0-6-27-31,1 7-6 0,-5 9-1 0,5-6 0 0,-4 12-85 0,-1-6-18 0,1 9-3 0,0-2-818 16</inkml:trace>
  <inkml:trace contextRef="#ctx0" brushRef="#br0" timeOffset="112041.85">25777 16959 864 0,'0'0'76'0,"0"0"-60"0,0 0-16 0,-3-3 0 0,-1-3 236 0,1-3 45 15,-1 2 9-15,1 4 2 0,3-12-204 0,-4 5-41 16,1 1-8-16,3-1-2 0,-4 4-25 0,1-3-4 16,-4-1-8-16,3 7 11 0,-3-3 18 0,0-4 4 15,-4 7 1-15,4-3 0 0,-3 0 9 0,-1 3 1 16,-6 3 1-16,2 0 0 0,-2 3-7 0,-4 3-2 15,0 10 0-15,-1-4 0 16,-2-2-50-16,-1 15-10 0,4-6-3 0,0 6 0 0,-4 3 12 0,4 0 3 0,0 7 0 16,6-7 0-16,1 6 12 0,4-5 0 15,-1 5 0-15,4 1-9 0,4-7 9 0,3 6 0 0,0-6 0 16,7 7 0-16,0-1 0 0,0 4-20 0,3-13 4 16,4 10 1-1,1-13-20-15,2 3-4 0,8-6-1 0,0 2 0 0,-1-8 22 0,5 3 4 0,-1-4 1 16,0-5 0-16,4-7 13 0,-1 0 0 15,1 0 9-15,-4-7-9 0,4 4 37 0,0-6 2 0,-4-7 0 0,4 3 0 16,-4-2-11-16,0-4-3 0,1-6 0 0,-1 0 0 16,0-3 20-16,-3-1 4 0,-1-5 1 0,-2-4 0 15,-1 4 2-15,-4-1 1 0,1-2 0 0,-4-4 0 16,-3 3-26-16,-1 4-6 0,-3-4-1 0,-3 4 0 16,-1-1-12-16,-6-3-8 0,3 10 8 0,-4 0-8 15,-3-3 0-15,-3 9 0 0,-1-3 0 0,-3 6 0 16,0 0 0-16,-7 3 0 0,0 1 0 0,-4 2 0 15,0 4 0-15,1-4-18 0,-5 4 3 0,1 6 1 32,0 3-22-32,-4-7-5 0,4 7-1 0,-4 0 0 0,4 7-117 0,0-7-23 0,-1 3-5 0,1 3-1 0</inkml:trace>
  <inkml:trace contextRef="#ctx0" brushRef="#br0" timeOffset="113726.75">27707 15272 1587 0,'0'0'70'0,"0"0"15"0,0 0-68 0,0 0-17 0,-3 0 0 15,3 0 0-15,-4-9 99 0,4 9 16 16,0 0 3-16,-7 0 1 0,0-6-84 0,7 6-17 15,0 0-3-15,0 0-1 0,-11 6-14 0,4-3 8 0,-3 3-8 0,3-6 0 16,7 0 25-16,-7 7-1 0,-4-4 0 0,4 3 0 16,-4-3 18-16,1 7 3 0,-4-1 1 0,3 0 0 15,1 7-25-15,-1-6-5 0,0 8 0 0,-3-2-1 16,4 3-15-16,-1 0 0 0,8-1 0 0,-8 8 0 16,4-8 0-16,3 1 0 0,-3 6 0 0,4-6 0 15,-1 6 0-15,4-6-10 0,0 6 10 0,4-6-12 16,3 9 12-16,0-9 0 0,0 3 0 0,7-3 0 15,0 0-12-15,4-4 4 0,3-2 0 0,0-4 0 16,0 1-2-16,4-1 0 0,3-3 0 0,1-6 0 16,-5 0 10-16,4 0 0 0,1 0 0 0,-5-9 0 0,1 3 0 15,-4-4 0-15,0 7-10 0,1-13 10 0,-8 7 0 0,3 0 9 16,-6-1 1-16,3-6 0 16,-3-2 6-16,-4-1 0 0,0 3 1 0,-4-3 0 15,4 0-9-15,-7 1-8 0,0-7 9 0,-3 6-9 16,-1-6 8-16,1 3-8 0,-1 0 0 0,-3-6 9 0,-3 2 12 0,2 5 3 15,-2-5 0-15,-1 8 0 0,-3-1-24 0,4-3 0 16,-1 3 0-16,-3 10-8 0,-4-4 16 0,4-3 3 16,-3 10 1-16,2 3 0 0,1-3-12 0,-3 3-11 15,3 3 3-15,-1 0 0 16,5 0-21-16,-1 3-4 0,1-3-1 0,3 6 0 16,3 3-42-16,4-9-9 0,0 0-2 0,0 10 0 15,0-10-117-15,4 9-24 0,17 10-5 0,-4 0-1 0</inkml:trace>
  <inkml:trace contextRef="#ctx0" brushRef="#br0" timeOffset="114017.97">28159 15677 1094 0,'0'0'97'0,"0"0"-77"0,0 0-20 0,0 0 0 16,0 0 215-16,0 0 39 0,0 0 8 0,0 0 2 16,0 0-211-16,0 0-41 0,0 0-12 0,0 0 0 15,0 0 0-15,0 0 0 0,0 0 0 0,0 0 0 0,0 12 24 0,-4-2 2 16,1-1 0-16,-4 1 0 16,0-1 9-16,3 1 1 0,1 5 1 0,-5-2 0 0,1-4-25 0,0 7-12 15,0-7 10-15,4 1-10 0,-4-1 0 0,3 0 0 16,4-9 0-16,-3 7-10 15,-1-4-23-15,4-3-5 0,0 0-1 0,0 0 0 16,7 0-119-16,4-3-24 0,-1-7-5 0,4-5-1 0</inkml:trace>
  <inkml:trace contextRef="#ctx0" brushRef="#br0" timeOffset="114426.45">28462 15291 2163 0,'0'0'96'0,"0"0"20"0,0 0-93 0,0 0-23 16,0 0 0-16,0 0 0 0,-3 7 76 0,-4-7 12 0,7 0 1 0,-4 9 1 16,-3-6-90-16,3 6-16 0,-3 1-4 0,0 6 0 15,-3-7 4-15,-1 10 0 0,1-4 1 0,-1-5 0 16,0 6 15-16,1-4 0 0,-1 4 0 0,1-7 0 16,-1 1 0-16,8-1 0 0,-5 0 0 0,5-2 10 15,3-7-10-15,0 0 8 0,0 0-8 0,3 3 8 16,8 3-8-16,0-3 0 0,-4 3 0 0,7-6 0 15,-4 0-19-15,5 0 4 0,-1 0 1 0,-4 0 0 16,4 7 4-16,0-4 1 0,1-3 0 0,2 9 0 16,-3-9 9-16,0 10-10 0,4-4 10 0,0 3-10 15,-4 1 10-15,3-1-13 0,1 1 5 0,-4-1 8 16,0 0 0-16,0 1 0 0,-3-1 0 0,-4 7 0 0,0-7 0 0,-3 7 8 16,3-3 0-16,-7 2 0 15,3 1 4-15,-6-4 0 0,3 4 0 0,-7-6 0 16,3 5-12-16,-3-2 0 0,0-4 9 0,0 1-9 15,-4 5 0-15,1-5 8 0,-1-1-8 0,-3 0 0 0,3 1 0 0,-3-1 0 16,0-2 0-16,0 2 0 16,-3-3-38-16,2-3-6 0,-2-3 0 0,-1 0-1 15,4-9-54-15,0 6-10 0,0-10-3 0,3 4-742 0</inkml:trace>
  <inkml:trace contextRef="#ctx0" brushRef="#br0" timeOffset="114664.81">28286 15319 2530 0,'0'0'112'0,"0"0"24"0,0 0-109 0,0 0-27 0,7-9 0 0,3 6 0 16,4-6 15-16,4-1-3 0,0 1 0 0,-1-4 0 16,5 4-12-16,-1-1 0 15,0 1 0-15,0 0-10 0,-3-1 2 0,3 4 0 0,0 3 0 0,-3-4 0 16,-1 7 8-16,1 0 0 0,3 0-9 0,0 0 9 15,0 0-8-15,1 0 8 0,-1 0-10 0,0 0 10 16,-3 7-43-16,3-7-2 0,-4 0-1 16,5 0 0-16,-1 0-136 0,-4 0-27 0,12 3-6 15,-8 3-1-15</inkml:trace>
  <inkml:trace contextRef="#ctx0" brushRef="#br0" timeOffset="115640.35">28011 16771 403 0,'0'0'36'16,"3"-6"-36"-16,1-3 0 0,-1 6 0 16,-3 3 326-16,4-7 58 0,-4 7 12 0,0 0 3 0,0 0-251 0,0 0-51 15,0 0-9-15,0 0-3 0,0 10-21 0,3 5-4 16,-3-5 0-16,0 9-1 0,4-1 14 0,-4-2 3 15,0 3 1-15,0 0 0 0,0-4-17 0,3 4-4 16,1 0-1-16,-1 0 0 16,-3-4-20-16,4 4-4 0,-1 0-1 0,-3 6 0 0,4-6-15 0,-4 6-3 15,3 0-1-15,1 3 0 0,-1 1-11 0,-3-1 8 16,0 13-8-16,0-4 8 0,0-2-8 0,-3 2 0 16,3 4 0-16,0-10 0 0,-4 4 0 0,4-1 0 15,-3-5 0-15,3-4 8 0,0 3-8 0,-4-9 0 16,4 0 0-16,0-4 0 0,4 1 0 0,-4-7 0 15,0 1 0-15,0-7 0 16,0-3-100-16,0 0-13 0,0 0-3 0,0 0-1097 0</inkml:trace>
  <inkml:trace contextRef="#ctx0" brushRef="#br0" timeOffset="117177.98">29757 17113 1378 0,'0'0'61'0,"-4"0"13"0,-6 6-59 0,3-6-15 0,3 4 0 0,4-4 0 0,-7 6 101 0,7-6 18 15,0 0 3-15,0 0 1 16,0 0-14-16,0 0-2 0,0 0-1 0,0 0 0 16,0 0-24-16,0 0-5 0,0 0-1 0,0 0 0 0,11 0-29 0,-1 0-7 15,1 0 0-15,3 0-1 0,0 0-27 0,4 0-12 16,-1 6 10-16,4-6-10 0,-6 0 0 0,6 0 0 15,-4 3 0-15,1-3 0 0,0 0 0 0,-1 0 0 16,-6 0-12-16,3 0 12 16,-3 6-38-16,-1-6-1 0,1 0 0 0,-4 0 0 15,3 0-86-15,-3 0-18 0,1-6-3 0,2 6-498 0,1-3-99 0</inkml:trace>
  <inkml:trace contextRef="#ctx0" brushRef="#br0" timeOffset="117666.25">30364 16897 748 0,'-4'0'67'0,"4"0"-54"0,0 0-13 0,-3 0 0 16,3 0 293-16,0 0 56 0,0 0 11 0,0 0 3 15,0 0-291-15,0 0-57 0,0 0-15 0,-4 6 0 16,-7 3 12-16,4 1 0 0,0 2 0 0,-3-2 0 0,-1 5 32 0,1 1 5 16,-5 3 2-16,5 0 0 0,-1 0-32 0,1-1-7 15,-4-2 0-15,-1 9-1 0,5-6 9 0,-1 0 1 16,1 0 1-16,3-1 0 0,0 8 2 0,3-8 0 16,-3 7 0-16,7-6 0 0,-3 6-24 0,3-6 0 15,3 6 0-15,1-3 0 0,-1 3 0 0,1-6 0 16,3 0 0-16,3 3 0 0,1-10 0 0,-1 7 0 15,1-3 0-15,0-7 0 0,3 1 0 0,3-1 0 16,-3-3 0-16,4-2 0 0,0-4 0 16,-1 0 0-16,1-4 0 0,0-2 8 0,-1-3 5 0,1-1 2 0,0 1 0 15,-1-7 0-15,-3 7 1 0,0-10 0 16,1-6 0-16,-1 6 0 0,-7 0 12 0,0-6 2 16,3 3 1-16,-6-3 0 0,3 0-23 0,-4-3-8 15,-3 3 0-15,0-3 9 0,0 2-1 0,-3-2-8 0,-4 3 12 0,-4-3-4 16,4 3-8-16,0 3 0 0,-3-3 0 0,-5 0 0 15,1 6 0-15,4 0-14 0,-1 3 5 0,-3 4 1 32,4 2-24-32,-1 1-5 0,0 3-1 0,4-4 0 15,0 4-89-15,-3 6-17 0,6 0-4 0,4 0-528 0,0 0-104 0</inkml:trace>
  <inkml:trace contextRef="#ctx0" brushRef="#br0" timeOffset="117951.48">30674 17467 2300 0,'0'0'51'0,"0"0"10"0,0 0 3 0,0 0 0 0,0 0-52 0,0 0-12 16,0 0 0-16,0 0 0 0,0 0 44 0,0 0 7 15,-3 10 1-15,3-1 0 0,0 1-16 0,0-1-4 16,0-9 0-16,-4 10 0 0,4-1 0 0,-4 7 0 16,1-10 0-16,-1 3 0 0,4-6-32 0,-3 7-12 15,3-1 0-15,-4-2 0 16,1 2-32-16,-1-3-7 0,4-6-1 0,0 0 0 16,0 0-52-16,0 0-10 0,0 0-2 0,0 0-551 0,0 0-109 0</inkml:trace>
  <inkml:trace contextRef="#ctx0" brushRef="#br0" timeOffset="118359.17">30847 16975 2566 0,'0'0'56'0,"-4"-6"12"0,1 6 3 0,-1-10 1 0,4 10-57 0,0 0-15 0,0 0 0 0,0 0 0 16,0 0-26-16,0 0-8 0,0 0-2 0,0 0 0 15,0 0 7-15,0 0 1 0,-3 10 0 0,-4-1 0 16,0 7 28-16,-4-7 13 0,4 1-1 0,-4 5 0 0,8-2 15 0,-4-4 2 16,3-2 1-16,4-7 0 0,-3 9-14 0,3-9-4 15,0 0 0-15,0 0 0 0,0 0-22 0,3 10-5 16,8-4-1-16,0-3 0 16,3-3 0-16,0 6-1 0,0-3 0 0,3-3 0 0,1 0 8 0,0 7 9 15,-4-4-13-15,4 6 5 0,3-9-3 0,-4 6 0 16,1 4 0-16,-4-1 0 0,0 1 11 0,0-1 0 15,-3 0-9-15,-1 7 9 0,-2 0 0 0,-5-4 8 16,4 4 0-16,-7 3 0 16,0-3 28-16,0 2 4 0,-3 1 2 0,-1 0 0 0,-3-3-22 0,0 2-5 15,0 1-1-15,0-3 0 0,-4-4-3 0,1 4-1 16,-1-6 0-16,0 5 0 0,4-2-10 0,-3-4 8 0,-4 1-8 0,3 2 8 16,-3-2-19-16,3-7-4 15,-3 3-1-15,0-3 0 16,-3-3-132-16,2 0-28 0,1-3-4 0,0-3-776 0</inkml:trace>
  <inkml:trace contextRef="#ctx0" brushRef="#br0" timeOffset="118626">30819 16906 1555 0,'3'-3'138'0,"-3"3"-110"0,0 0-28 0,0-6 0 16,0-1 271-16,4 4 49 0,-1 3 9 0,1-6 3 16,3 3-247-16,0-3-49 0,3 3-9 0,5-4-3 15,-5 7-16-15,4-3-8 0,-7-3 0 0,0 6 8 16,-7 0-8-16,11 0 0 0,3 0-12 0,-3 0 12 16,3 6 0-16,0-3 0 0,-4-3 0 0,5 0 0 15,-1 7-22-15,-4-7-10 0,4 0-1 0,-7 0-1 16,8-7-219-16,-5 4-44 0,8-13-9 0,-8-2-2 0</inkml:trace>
  <inkml:trace contextRef="#ctx0" brushRef="#br0" timeOffset="119872.06">30409 13463 1209 0,'0'0'108'0,"0"0"-87"15,0 0-21-15,0 0 0 0,0 0 245 0,0 0 45 16,0 0 9-16,0 0 1 0,0 0-172 0,0 0-34 15,0 0-7-15,0 0-2 0,4 6-37 0,-4 4-7 16,-4-1-1-16,1 7-1 0,-1-4-7 16,4 4-2-16,0 3 0 0,0 6 0 0,0 0 4 0,0 3 1 15,0-6 0-15,0 13 0 16,-3-4-3-16,3 0-1 0,3 10 0 0,-3-9 0 0,4 8-20 0,-4-2-11 16,-4-10 12-16,8 7-12 0,-1-7 9 0,1 3-9 15,-4-3 0-15,0-9 9 0,4 6 4 0,-1-6 1 16,1-3 0-16,-1-4 0 15,1-5-86-15,3-4-16 0,-7-3-4 0,10-10-1224 0</inkml:trace>
  <inkml:trace contextRef="#ctx0" brushRef="#br0" timeOffset="122382.93">28035 13767 1717 0,'0'0'37'0,"0"0"8"0,0-3 2 0,0 3 2 0,0-6-39 0,0 3-10 0,0-4 0 0,0-2 0 16,4 0 0-16,-1-1 0 0,1 7 0 0,-1-3 0 16,1-4 17-16,-1 4 5 0,1-3 1 0,-1 6 0 15,5-4-9-15,-8-2-2 0,3 9 0 0,-3-10 0 16,0 4 32-16,0 3 7 0,0 3 1 0,0 0 0 15,-3 0 13-15,-1-6 3 0,-3 6 1 0,3-10 0 16,-3 10 2-16,0 0 0 0,0 0 0 0,0 0 0 16,0-3 1-16,0 3 0 0,0-6 0 0,0 6 0 0,0-3-23 0,3-3-4 15,-3 6-1-15,0-4 0 0,4-2-28 0,3 6-7 16,-7 0-1-16,0 0 0 0,3 0-8 0,-3 6 0 16,0-2-10-16,-4 2 10 0,4 3-8 0,0 1 8 15,-3-1 0-15,-4 10-9 0,3-3 9 0,-3-4-8 16,0 10 8-16,-4 0-8 0,1-3 8 0,-1 6 0 15,-3 3 8-15,7 3-8 0,0-9 0 0,-1 10 0 16,1-4 0-16,4-3 0 0,3-3 0 0,3 3-8 16,-3 3 0-16,7-3 0 0,7-6 8 0,4 6 9 15,-4-6-1-15,10 0-8 0,1 0 0 0,3-10 0 0,0 1 0 0,4-4 0 16,0-6 8-16,3 0-8 0,0 0 0 0,4-6 0 16,-7 2 0-16,6-2 0 0,-2-3 0 0,2-1 0 15,-2-2 0-15,-1-4 0 0,-3 0 0 16,-1 4-9-16,-6-4 26 0,3-3 6 15,-7 1 1-15,4 2 0 0,-4-9 13 0,-4 6 3 16,-2-3 1-16,2 0 0 0,-3 3-13 0,-3-9-4 0,-4 3 0 0,0 6 0 16,-4-6-10-16,-3 6-2 0,0-9-1 0,0 12 0 15,0-6-11-15,-4-3 0 0,1 10 0 0,-4-4 0 16,-4 9 0-16,0-5 8 0,-3 5-8 0,4 1 8 16,-5 6-17-16,1-3-4 0,0 2-1 0,0 4 0 15,3 0-7-15,1 0-2 0,-1 4 0 0,-3-4 0 16,7 9-83-16,-4-3-17 0,4-3-3 0,0 7-1 15,3-1-103-15,4 7-21 0,0 3-4 0,7-4-1 0</inkml:trace>
  <inkml:trace contextRef="#ctx0" brushRef="#br0" timeOffset="123085.04">30484 15069 2674 0,'0'0'119'16,"0"0"24"-16,0 0-115 0,-4 0-28 0,0-10 0 0,4 10 0 0,0-9 24 0,0-1-2 15,0 4 0-15,0 3 0 0,-3-3-22 0,3-4 8 16,-4 7-8-16,1-3 0 0,-4-4 8 0,0 10-8 16,0-9 10-16,0 9-10 0,-4 0 24 0,-3 0 0 15,-7 0-1-15,0 9 0 0,-1 1 1 0,-2-1 0 16,-1 1 0-16,0 5 0 0,1 4-24 0,-1 0 0 15,4 6 0-15,0 0 0 0,3-3 0 0,0 3 0 16,1 10 0-16,3-7 0 16,3 6-21-16,0 1-9 0,8-1-2 15,-1-2 0-15,4 2 32 0,4-6 0 0,7-2 8 0,-1 2-8 0,1-3 0 0,3-6-11 0,7 0 0 0,4-4 0 16,3-5-1-16,4-1 0 16,3-3 0-16,0-6 0 0,4 0 12 0,-4-6 12 0,1-3-2 15,-1-1-1-15,0-5 3 0,-3 2 0 0,0-3 0 0,-4-3 0 16,-3-6 12-16,-4 7 4 15,0-11 0-15,-3 1 0 0,-1-3 4 0,-3 3 2 16,0-7 0-16,-3 4 0 0,-4-4 6 0,0 1 0 0,-7 5 1 0,4-2 0 16,-8 9-6-16,1-3-2 0,-8 0 0 0,4 3 0 15,-4-3-12-15,-3 9-2 0,0-3-1 0,0 1 0 16,-4 2-44 0,-3 7-9-16,0-1-1 0,-4 1-1 0,1-1-138 0,-5 4-27 0,1-3-6 0,3 9 0 15</inkml:trace>
  <inkml:trace contextRef="#ctx0" brushRef="#br0" timeOffset="128750.87">4050 13008 565 0,'0'0'24'0,"0"0"7"0,0 0-31 0,-7 7 0 0,0-7 0 0,7 0 0 15,0 0 81-15,-7-7 11 16,3 4 1-16,4 3 1 0,-10-6-64 0,10 6-13 0,0 0-2 0,0 0-1 15,0 0-14-15,0 0-13 0,-7-9 2 0,7 9 1 16,0 0 2-16,0 0 0 0,0 0 0 0,0 0 0 16,0 0 24-16,0 0 4 0,-4 0 2 0,4 0 0 15,-3 0 57-15,3 0 11 0,0 0 2 0,0 0 1 16,0 0 23-16,0 0 4 0,-8 6 0 0,8-6 1 16,0 0-17-16,0 0-3 0,0 0-1 0,0 0 0 15,0 0-50-15,0 0-10 0,0 0-3 0,0 0 0 16,0 0-19-16,0 0-4 0,0 0-1 0,0 0 0 0,0 0-13 0,0 0 0 15,-3 3 0-15,3 6 0 0,3 4 0 0,-3-1 0 16,-3-2 8-16,3-1-8 16,3 7 11-16,-3 3-1 0,0-4 0 0,0-2 0 0,8 3 2 0,-8 2 1 15,3-2 0-15,-3-3 0 0,4 2 26 0,-4 1 5 16,7-3 0-16,-7-4 1 16,0 7-25-16,0-1-4 0,0-5-2 0,0 2 0 0,0-2-1 15,0 5 0-15,0-5 0 0,0-1 0 0,0 1 6 0,0-4 1 16,-7 3 0-16,7-6 0 0,-4 4-3 0,4-7 0 15,0 0 0-15,0 0 0 0,0 0-7 0,0 0-2 16,0 0 0-16,0 0 0 0,0 0 12 0,-3-7 3 16,3-2 0-16,-8 6 0 0,8-7 4 0,0 1 1 15,0-7 0-15,8 7 0 0,-8-7-17 0,3-2-3 16,-3 5-8-16,4-3 12 0,6 1-12 0,-3 2 0 0,4-9 0 0,-4 3 0 16,0 0 0-16,3 1 0 0,5-1 0 0,-5 3 0 15,1-3-9-15,-4 4 9 0,3 2 0 0,-3-3-9 16,8-2 9-16,-12 2 0 0,8 7 0 0,-1-1-8 15,1 1 8-15,-1-1 0 0,-3 1 0 0,4 0 0 16,0-1 0-16,3 4-8 0,-4 3 8 0,1-4 0 16,0 7-8-16,-1-3 8 0,1 3-8 15,3 3 8-15,-4-3 0 0,4 7 0 0,-3-4 0 0,0 6 0 16,3 1-15-16,-4-1 3 0,-3 7 0 0,0-1 0 16,-3-2 12-16,3 9 0 0,4-3-10 0,-8-7 10 15,1 7 0-15,3-3 0 0,-4 3 0 0,4-4 8 16,0-5-8-16,0-1 0 0,-3 0 0 0,3-2 0 15,4-4 0-15,-11-3 16 0,0 0 0 0,3 0-1 16,8-3-15-16,-8-4 0 0,4 4 0 0,-7-6 0 0,4-4 8 16,-1 4 0-16,4-4-8 0,-7-2 12 0,4-4-12 0,3 3 0 15,-7 4 0-15,4-4 0 0,3-3 0 0,-4 4 0 16,8 2-13-16,-8-3 4 0,4 7 9 16,-3-7-8-16,6 7 8 0,1-1-8 0,0 7 0 0,3-3 0 15,-11-3 0-15,8 9 0 0,-1-7 8 0,1 7 0 16,0 0 0-16,3 0-8 0,-4 0 8 0,4 7-8 15,-3-7 8-15,-4 6-8 0,4-3 8 0,-1 3 0 16,1-3 0-16,-1 7 0 0,1-1 0 0,-4 1 0 16,4-4 0-16,-1 10 0 15,-3-4 0-15,0 4 0 0,0-4 9 0,-3 4-9 0,3 3 9 0,-4-3-9 0,1-4 0 16,-1 4 9-16,4-1-9 0,1-2 0 16,-8-4 0-16,3 7 0 0,-3 0 0 0,7-7-19 15,-7 4 3-15,0-7 1 16,0 3-37-16,-7 1-7 0,7-1-1 0,-3 1-1 15,3-1-124-15,-8-3-25 0,5-3-5 0,3-3-743 0</inkml:trace>
  <inkml:trace contextRef="#ctx0" brushRef="#br0" timeOffset="129011.17">5094 13033 2973 0,'0'0'65'0,"-10"10"14"0,6-1 2 15,-7 1 3-15,11 5-67 0,-10 1-17 0,10-3 0 0,0 2 0 16,0 1-28-16,3-4-8 0,4-2-3 0,-3-1 0 16,3 1 6-16,-3-1 1 0,6-3 0 0,-10 4 0 15,4-1-64-15,-4-9-13 0,7 0-3 0,-7 0 0 16,0 0-7-16,0 0-1 0,0 0-1 0,0 0 0 15,0 0-51-15,0 0-9 0,0 0-3 0,0 0 0 0</inkml:trace>
  <inkml:trace contextRef="#ctx0" brushRef="#br0" timeOffset="129173.64">5108 12638 2977 0,'0'0'132'0,"0"0"27"0,-3 3-127 0,3-3-32 0,0 0 0 0,-7 10 0 16,7-1 0-16,7 4 0 15,-7-4-13-15,7 1 4 16,3 2-198-16,-3-2-39 0,0-1-8 0</inkml:trace>
  <inkml:trace contextRef="#ctx0" brushRef="#br0" timeOffset="129589.07">5405 12990 2552 0,'0'0'56'0,"0"0"12"0,0 0 3 0,0 0 0 0,0 0-57 0,7 9-14 16,0-3 0-16,-7 4 0 0,0-10-16 0,10 9-5 15,-6 0-2-15,-1-2 0 16,-3-7-7-16,4 3-2 0,3 6 0 0,-7-9 0 0,0 0 8 0,0 0 2 15,0 0 0-15,0 0 0 0,0 0 47 0,0 0 10 16,0 0 1-16,7-3 1 0,4-3 37 0,-11 3 7 16,3-7 2-16,1 1 0 15,3-7-47-15,-4 7-8 0,4-7-3 0,-7-3 0 0,4 4-25 0,-1-7 8 16,8 3-8-16,-4-3 0 0,4 3 0 0,-4-6 0 16,10 6 0-16,-6 0 0 0,6 1-12 0,5-1 12 15,-12 0-10-15,8 3 10 0,-1 1-8 0,1 5 8 0,0 1 0 0,-1-1-9 16,5 7 9-16,-12-3 0 0,8 6 0 15,-4 0 0-15,4 9 0 0,-8-2-8 0,4 2 8 0,0 4-8 16,0-4 8-16,4 7 0 0,-7 3 8 0,6-1-8 16,-3 4 0-16,4-3 8 0,-11 0-8 0,11 0 0 15,-8 0 0-15,4-1 0 0,-3 7 0 0,3-6 0 32,0-3-23-32,0 3-9 0,-3 0-1 0,3-1-1 15,-3-2-120-15,-1 3-24 0,-6-10-5 0</inkml:trace>
  <inkml:trace contextRef="#ctx0" brushRef="#br0" timeOffset="131496.19">4438 13883 115 0,'0'0'10'0,"0"0"-10"16,0 0 0-16,0 0 0 0,-4-3 171 0,4 3 32 15,0 0 6-15,0 0 2 0,0 0-67 0,0 0-14 16,0-6-2-16,0-4-1 0,0 7-28 0,0 3-6 16,4-6-1-16,3-3 0 15,4 9-21-15,-11-10-5 0,0 7-1 0,0 3 0 0,0 0-10 0,0 0-3 16,0 0 0-16,0 0 0 0,0 0 1 0,0 0 0 16,0 0 0-16,0 0 0 0,0 0-22 0,0 0-5 15,0 0-1-15,0 0 0 0,0 0 12 0,0 0 3 0,0 0 0 0,0 0 0 16,0 0-10-16,0 0-2 0,0 0 0 0,0 0 0 15,0 0 10-15,0 0 2 0,0 0 0 0,0 0 0 16,3-12-16-16,1 8-4 0,-4 4 0 0,0 0 0 16,0 0 11-16,0 0 1 0,0 0 1 0,-7-6 0 15,7-3-19-15,0 9-4 0,0 0-1 0,0 0 0 16,0 0-9-16,-11 0 0 0,11 0 0 0,0 0 0 16,0 0 0-16,0 0 0 0,-11 6 0 0,11-6 0 15,0 0 0-15,0 3 0 0,0-3 0 0,-7 10 0 16,4-4 0-16,3-6 0 0,-4 9 0 0,4 1 0 15,0-1-9-15,-7 0 9 0,7 1 0 0,0 6 0 16,-3-7 0-16,3 7 0 0,0-4 0 0,0 4 0 16,0 3 8-16,3-4-8 0,-3 4 0 0,7 0 0 15,-3 6 0-15,6 0 0 0,-6-3 0 0,3 3 0 16,7 3 0-16,-3-9 0 0,-1 6 0 0,-6-6 0 16,6 0 0-16,1 3 0 0,0-3 0 0,3-7 0 15,-4 4 8-15,4 3-8 0,-3-10 0 0,-4 1 0 16,4-1 0-16,-1-3 8 0,-3 4-8 0,7-1 0 0,-3-3 0 0,-4-3 8 15,4 4-8-15,-4-7 0 0,3 3 8 0,4-3-8 16,-3 0 0-16,-4 0 0 0,4-3 8 0,-1 3-8 16,-3-7 0-16,7 4 9 0,-10-3-9 0,6 6 0 15,-3-9 0-15,1-1 8 16,-1 4-8-16,3 3 0 0,-6-7 0 0,6 1 8 0,-6-7-8 0,6 1 0 16,-3 5 0-16,0-9 0 0,1 1 0 0,-5 2 8 15,4-3-8-15,-3 0 12 0,6 0-3 0,-10 1 0 16,4-7 0-16,-4-1 0 0,7 8 11 0,-7-7 3 15,0 6 0-15,-7-3 0 0,3 0-23 0,4 3-16 0,0 0 2 16,-7 0 1-16,4 4 21 0,-1 2 5 16,4-2 1-16,-7-1 0 0,4 6-14 0,3-2 0 15,0 2 8-15,-8 1-8 0,8 3 0 0,-3-4 0 16,3 4 0-16,0 6 0 16,0 0-32-16,-4-3 1 0,4-3 0 0,0 6 0 0,0 0 19 0,0 0 3 0,0 0 1 0,0 0 0 15,0 0-7-15,0 0-1 0,0 0 0 0,0 0 0 31,0 0-116-31,0 0-24 0,0 0-5 0,0 0-997 0</inkml:trace>
  <inkml:trace contextRef="#ctx0" brushRef="#br0" timeOffset="132943.57">5359 13802 518 0,'0'0'46'0,"0"0"-37"15,0 0-9-15,0 0 0 0,-7 0 188 0,7 0 36 16,-7-3 8-16,7 3 0 0,-7-7-167 0,3 7-33 15,4-9-8-15,0 9 0 0,-7 0-24 0,3-9 0 0,4 2 0 0,0 7 0 16,0-3 0-16,0 3 0 0,0 0-12 0,0-6 4 16,0-4 16-16,0 10 4 0,0 0 1 0,0 0 0 15,0 0 46-15,0 0 9 0,0 0 1 0,0 0 1 16,0 0 4-16,0 0 1 0,0 0 0 0,0 0 0 16,0 0-20-16,0 0-4 0,0 0-1 0,0 0 0 15,0 0-2-15,0 0-1 0,-7 7 0 0,7-7 0 16,0 0-18-16,0 0-3 0,0 0-1 0,-3 3 0 15,3-3-6-15,0 9-2 0,0 7 0 16,3-7 0-16,1 7-17 0,-1-3-14 0,1 2 2 0,3 4 1 16,-3 0 11-16,3-3 0 0,-4 2 0 0,1 1 0 15,3 6 0-15,3-6 0 0,-6 6 0 0,3-6 8 16,0 6 7-16,0-6 1 0,-3 0 1 0,3-1 0 16,-4 8 15-16,8-8 4 0,-8 1 0 0,4-3 0 15,-3 0-12-15,-1-4-3 0,1-2 0 0,-1-1 0 0,1 7-13 16,3-7-8-16,-7-3 10 0,3-3-10 0,5 7 8 0,-8-4-8 15,7-3 0-15,0 4 9 0,-7-7-9 0,3 9 0 16,-3-9 0-16,7 0 0 0,-3 6 8 0,3-3-8 16,0-3 8-16,0 7-8 0,4-4 13 0,-8-3-2 15,8 0-1-15,-1 0 0 16,-3-3 11-16,4-4 3 0,-4 4 0 0,3-3 0 0,-2-3-2 0,2 2 0 16,4-2 0-16,-3-1 0 0,6-2-2 0,-2-4-1 15,-5-3 0-15,4 1 0 0,-3-8-7 0,3 8 0 16,-3-7-1-16,3-1 0 0,-4 5-11 0,1-5 0 15,-1 1-10-15,5-3 10 0,-5 3 0 0,-6-3 0 16,6 0 0-16,1 3 0 0,-8-4 0 0,4 4-12 16,0 0 0-16,0 6 0 0,-7 7-3 0,11-4 0 15,-11-3 0-15,4 4 0 16,-1 5-97-16,4 1-20 0,-3 3-4 0,3-4-1 16,-4 10-65-16,-3 0-13 0,0 0-2 0</inkml:trace>
  <inkml:trace contextRef="#ctx0" brushRef="#br0" timeOffset="134756.96">7631 11942 1904 0,'0'0'84'0,"0"0"18"0,0 0-82 0,0 0-20 0,0 0 0 0,0 0 0 16,0 0 51-16,0 0 5 0,0 0 2 0,0 0 0 15,0 0-34-15,0 0-6 0,-4-6-2 0,4 6 0 16,0 0 15-16,0 0 2 0,0 0 1 0,0 0 0 15,0 6 2-15,-7 4 1 0,3-1 0 0,4 10 0 16,-3 6-10-16,3-3-3 0,-4 9 0 0,4 7 0 16,4-1-13-16,-4 7-3 0,0 0-8 0,3 0 12 15,1 3 5-15,3 7 1 0,-7 5 0 0,4 4 0 0,-4 0-18 0,3-1 10 16,-3 1-10-16,-3-3 8 0,-1-4-8 0,4-3 0 16,-7-6 0-16,0 4 0 15,3-8 0-15,1-5 8 0,-1 0-8 0,4-4 0 0,0-9 0 0,0 0 0 16,0-12 0-16,0 3 0 15,0-13-78-15,0-3-21 0,0 0-4 0,0-10-613 16,7-9-122-16</inkml:trace>
  <inkml:trace contextRef="#ctx0" brushRef="#br0" timeOffset="135041.71">7881 11923 2300 0,'0'0'102'0,"0"0"21"0,-7 4-99 0,0 2-24 0,7-3 0 0,-7 6 0 15,3 1 21-15,4 5-1 0,-3 11 0 0,3-5 0 16,3 5 10-16,1 8 2 0,3 1 0 0,-7 2 0 16,7 1-40-16,0 6-8 0,0-4-2 0,0 1 0 15,0 3 29-15,-3 6 5 0,3-3 2 0,0 4 0 16,0 2-18-16,-7-3 0 0,7 0 0 0,-3-3 0 15,-1 3-10-15,1-6-6 0,-1-6 0 0,-3 0-1 16,4-4 27-16,-1-6 6 0,1 4 0 0,-1-10 1 16,-3 3-40-16,7-7-8 0,-7-2-1 0,0-3-685 15,4-7-137-15</inkml:trace>
  <inkml:trace contextRef="#ctx0" brushRef="#br0" timeOffset="135521.59">8562 12187 1440 0,'0'0'64'0,"0"0"12"0,0 0-60 0,0 0-16 0,0 0 0 0,0 0 0 16,0 0 265-16,0 0 51 0,0 0 9 0,7 6 3 15,-3 3-264-15,3 1-52 0,-4-4-12 0,1 4 0 16,3-1 0-16,-4 4 0 0,1 2 0 0,-1 10-8 16,-3-6 8-16,0 9 0 0,7 1 0 0,-7 5 0 15,-7 1 0-15,4-1 0 0,3 4 12 0,-4-1-4 0,1 7 20 16,-1 0 4-16,1 0 0 0,3-6 1 0,-4-4-17 0,1 1-4 16,3-1-1-16,0-6 0 0,0 1-11 0,3-4 0 15,-3 0 9-15,4-6-9 0,-1-7 0 0,1 4-10 16,-4-1 1-16,3-2 0 15,1-4-31-15,-4-9-5 0,0 0-2 0,0 0 0 16,0 0-87-16,0 0-18 0,0 0-3 0,-4-9-520 16,-3 0-104-16</inkml:trace>
  <inkml:trace contextRef="#ctx0" brushRef="#br0" timeOffset="136568.34">8467 12281 2566 0,'0'0'56'0,"0"0"12"0,-7-6 3 0,7 6 1 0,0 0-57 0,-4 0-15 0,1-10 0 0,3 1 0 15,7 3 11-15,0-4-1 0,-7 1 0 0,3-1 0 16,4 1-10-16,7-1 0 0,-10-5 0 0,3 5 0 16,4 1 28-16,-4 0 3 0,0-1 1 0,3 1 0 15,-3-1-32-15,0 1 0 0,4 3 0 16,0-4 0-16,3 1 12 0,0-1-3 0,0 4-1 0,0 3 0 16,4-3-8-16,-1-4 0 15,1 1 0-15,3 6 0 0,0-7 0 0,-3 4 0 0,3-3 0 0,0 2 0 16,0 7 0-16,1-3 0 0,2-3 0 0,-6 6 0 15,-1 0 0-15,1 0 0 0,-4 6 0 0,0-3 0 16,0-3 0-16,1 7 0 0,-5-4 0 0,1 3 0 16,-1 4 0-16,-3-1 8 0,0 0-8 0,0 1 8 15,1 5-8-15,2 1 0 0,-10-3 0 0,4 5 0 16,-1-2 8-16,1 3 0 0,-1 0 0 0,1 6 0 0,-4-6-8 0,0 0 0 16,0 6 0-16,0-7 0 0,0-2 0 15,0 3 0-15,0 0 0 0,-4 0-11 0,1 2 11 0,3-2 0 16,-4-6 8-16,-3 3-8 0,0 2 0 0,0 1 0 15,-4-9 0-15,4 5 0 0,0 4 0 0,-3-10 8 16,-1 7-8-16,-3-6 0 0,0-1 0 0,0 7 8 16,0-7-8-16,0 0 0 0,-1-5 0 0,1 2 0 15,0-3 0-15,-3 3 0 0,-1 1 10 0,4-7-2 16,-4 0-8-16,1 0 12 0,-5 0-12 0,1 0 0 16,7-7 0-16,-3 1 0 0,2 3 0 0,1-3 0 15,0 2 0-15,4-2 0 0,3 6 10 0,-4-3-10 16,4-3 10-16,7 6-10 0,0 0 0 0,0 0 0 15,0 0 0-15,0 0 0 0,0 0 0 0,0 0 0 16,0 0 0-16,0 0-10 0,0 0 2 0,0 0 0 16,0 0 0-16,7 9 0 0,-4 1 8 0,5-4 0 0,-1-3 0 0,3 10 0 15,-3-4 0-15,7 0 0 0,0 1 0 0,1-7 0 16,9 6 0-16,-10 4 0 0,4-10 0 0,3 6 0 16,4 7 0-16,-4-7 11 0,0 1-3 0,0-1 0 15,1 1-8-15,-5-1 0 0,1 1 0 0,-4-1 0 16,4 0 0-16,-4 4 0 0,0-4 0 0,-4 1 0 15,-3-1 0-15,4 0 0 0,3 1 0 0,-10-1 0 16,3 1 0-16,3-4-12 0,-6 3 4 0,6-5 8 16,-3 5-52-16,1-3-4 0,-1 4 0 15,3-1 0-15,1-9-83 0,-4 9-17 16,0-9-3-16,0 7-516 0,3-4-103 0</inkml:trace>
  <inkml:trace contextRef="#ctx0" brushRef="#br0" timeOffset="136976.29">9518 12585 2566 0,'0'0'56'0,"0"0"12"0,0 0 3 0,0 0 1 0,0 0-57 0,0 0-15 16,0 0 0-16,3-6 0 0,5 6 43 0,-1 0 5 0,0-3 2 0,3-4 0 15,4 7-18-15,-3 0-3 0,7 0-1 0,-8 0 0 16,11 0 0-16,-3 0 0 0,3 0 0 0,0 0 0 16,4-3-28-16,0 3 0 0,-4-6 0 0,4 6 0 15,-1 0 0-15,1-3 0 0,-4 6 0 0,0-3 0 16,0 0-10-16,-3 0-8 0,0 0-2 0,-1 0 0 16,-3 0-28-16,-3 0-7 0,0 0-1 0,-1 0 0 15,1 0-134-15,-4 0-27 0,-7 0-6 0,10 0-1 0</inkml:trace>
  <inkml:trace contextRef="#ctx0" brushRef="#br0" timeOffset="137362.76">10474 12121 864 0,'0'0'38'0,"0"0"8"0,0 0-37 0,0 0-9 0,0 0 0 0,0 0 0 15,14 0 414-15,-14 0 81 0,-3 3 16 0,3-3 3 16,7 9-413-16,-4 7-82 0,1-6-19 0,-4 5 0 15,3-2 0-15,1 6 0 0,6 6 0 0,-6-6 0 16,-4 6 0-16,0 0 0 0,10 3 0 0,-3 0 0 16,-7 7 0-16,0-1 0 0,-3 4 0 0,-1 6 0 15,4 0 26-15,-3 3-2 0,-8-4 0 0,8 8 0 16,3-4-13-16,0-10-3 0,-7 7-8 0,3-9 12 16,8-1-12-16,-4 1 0 0,0-7 0 0,0 0 0 15,-4-3-10-15,1 0-8 0,10-6-2 0,-7-6 0 16,0 2-140-16,3-5-29 0,4-4-6 0,-7-6-836 15</inkml:trace>
  <inkml:trace contextRef="#ctx0" brushRef="#br0" timeOffset="138067.96">10488 12140 2516 0,'-10'0'56'0,"2"-7"11"0,8 7 2 0,0 0 1 0,0 0-56 0,0 0-14 0,0 0 0 0,0-3 0 16,8-3 31-16,-5-3 3 0,8-1 1 0,3 1 0 15,7-1-35-15,-3 1-11 0,-1 0 0 0,-3-1 0 16,4 1 11-16,0-7 0 0,3 7 0 0,-7 2 0 16,0-2 0-16,7 6 0 0,0-3 0 0,0-4-8 0,-6 7 8 0,6-3 0 15,3 6 0-15,-2 0 0 0,-1 0 0 0,-4 9 0 16,1-9 8-16,0 10-8 0,3-1 12 0,-7 0-3 15,-7 7 0-15,0 0 0 0,7 3-9 0,-3-1 0 16,-8 8 0-16,-3-5 0 0,0 1 0 0,0 0-19 16,0 3 3-16,-3 4 1 0,-11-4 15 0,7 0 0 15,3-3 0-15,-3 3 0 0,-11-6-16 0,4 6 4 16,-7-6 0-16,3-1 0 16,1 1 12-16,-1 3 0 0,-3-3 0 0,3-6 0 0,1 2 0 0,3 1 13 15,-11-4-2-15,7-2-1 0,8-1-10 0,-8 4 12 16,4-10-12-16,-4 6 12 0,1 1 0 0,3-10 0 15,-1 6 0-15,1-6 0 0,-3 3 6 0,3-3 2 16,14 0 0-16,-7 0 0 0,-8 0-32 0,5 6-7 16,10-6-1-16,0 0 0 0,0 0 7 0,0 0 1 0,3 10 0 15,8-1 0-15,0 1 35 0,3-1 7 0,-7 0 2 0,3 1 0 16,8 6-20-16,0-7-3 0,-4 0-1 0,0 1 0 16,3 5-8-16,5-5 8 0,-1-1-8 0,0 7 8 15,0-7 0-15,0 4 0 0,11-7 0 0,-7 4 0 16,-4-1-8-16,0 0 0 0,4 1 0 0,-4-1 8 15,-3 7-8-15,-4-7 0 0,-4 10 0 0,4-3 0 16,4-4-21-16,-7 4 0 0,-11 0 0 0,7-4 0 16,3 4-21-16,1-7-4 0,-11 1-1 15,0 5 0 1,3-5-26-16,4-7-6 0,-3-3-1 0,-4 0-626 0,0 0-126 0</inkml:trace>
  <inkml:trace contextRef="#ctx0" brushRef="#br0" timeOffset="138744.22">10453 11898 1324 0,'-11'0'118'0,"11"0"-94"15,0 0-24-15,0 0 210 0,0 0 38 16,0 0 7-16,4-6 1 0,3 3-200 0,-4-3-40 0,-3-4-8 0,11 10-8 15,0-9 0-15,-1-1 0 0,-10 4-15 0,7-3 5 16,4 6-3-16,-1-7-1 0,-6 4 0 0,-1-4 0 16,1 1 23-16,-1 3 5 0,4 3 1 0,1-4 0 15,-12-2 25-15,4 6 4 0,4-3 2 0,-4-4 0 16,0 1-10-16,3 9-1 0,1-10-1 0,3 4 0 16,3 6-14-16,-3-9-4 0,-3 9 0 0,6-3 0 0,5-4-16 0,-5 4 0 15,-10 3 0-15,11-6-9 16,-1 6 9-16,1 0 0 0,-11 0 0 0,0 0 0 0,7 0 0 0,0 9 0 15,4-2 0-15,-4-4 0 0,-4 6 0 0,1 1 0 16,3 5 0-16,0 1-8 0,-4-4 8 0,1 4 11 16,6-7-3-16,-3 10 0 0,1-9 8 0,-1 5 0 15,-4-5 1-15,4-1 0 0,7 1-4 0,-3-1-1 16,-11-9 0-16,7 6 0 16,3-3-4-16,-2 4-8 0,-8-7 11 0,0 0-11 15,0 0 12-15,7 0-4 0,0-7 0 0,-7 7-8 0,0 0 10 0,3-3-10 16,4-3 8-16,0 3-8 0,-7 3 0 0,0-6 8 15,4-4-8-15,3 7 0 0,0-3 0 0,-4-4 0 16,-3 10 0-16,8-9 0 0,2 3 0 0,-3 6 0 16,-7 0 0-16,0 0 0 0,7 0 0 0,0 0 0 0,-7 0 0 15,0 0 0-15,0 0 0 0,11 0 0 0,3 0 0 0,-7 6 0 16,-7-6 0-16,0 0-12 0,14 0 4 16,-7 3 8-16,-7-3-27 0,0 0 3 0,11 0 0 0,-1 0 0 31,1 0-36-31,-4 0-8 0,-7 0 0 0,11 0-676 0,3-3-134 0</inkml:trace>
  <inkml:trace contextRef="#ctx0" brushRef="#br0" timeOffset="140391.17">11296 11820 748 0,'0'0'67'0,"0"0"-54"0,-11 0-13 0,-3 0 0 0,4 0 260 0,3-3 48 16,0 3 11-16,-4-7 1 0,0 7-252 0,1-3-50 15,10-3-10-15,-4-3-8 0,-3-1 20 0,7 1-2 16,4-7 0-16,3 7 0 0,0-7 4 0,0-3 1 16,0 0 0-16,4 1 0 0,6 2-5 0,1-3-1 15,-11 3 0-15,11-2 0 0,-1 8 19 0,1 1 4 16,-4-1 1-16,-3 1 0 0,-4 9 19 0,3-6 3 0,1 12 1 0,-4 0 0 16,-7-6-33-16,-4 13-7 0,11 3 0 0,-7-4-1 15,-3 13 17-15,-4 3 3 0,3-3 1 0,1 13 0 16,-1-3-17-16,-6-1-3 0,-1 10-1 0,4 3 0 15,3 3-11-15,-3 7-3 0,-3-4 0 0,-1 7 0 16,11-4-1-16,-3 4 0 0,-4-4 0 16,0 7 0-16,3-10 0 0,4 0 0 0,0 10 0 15,0-10 0-15,-4 1-8 0,1-1 8 0,6-6-8 16,1 3 8-16,-8-6-8 0,4 0 8 16,4-13-8-16,0 4 8 0,-4-1-8 0,3-9 0 0,-6-3-10 0,3 3 10 31,3-6-36-31,-3-9 0 0,-3 5-1 0,-1-5 0 0,8-1-87 15,-4-9-18-15,0 0-3 0,0 0-1 0,-8 6-34 0,8-6-8 0,0 0 0 0,0 0-373 16,-7-6-75-16</inkml:trace>
  <inkml:trace contextRef="#ctx0" brushRef="#br0" timeOffset="140752.07">11733 11500 1958 0,'0'0'174'0,"0"0"-139"16,0 0-35-16,0 0 0 0,0 0 122 0,0 0 18 15,0 0 3-15,7 6 1 0,-3-3-130 0,3 4-26 16,-7 2-4-16,4 1-2 0,-1-1 18 0,1 7 16 0,-4-7-4 0,0 16 0 15,-4-3 13-15,1 9 3 0,-1 1 0 0,1 9 0 16,-5-4 12-16,1 7 4 0,4 3 0 0,-4 6 0 16,0 1 16-16,-4-1 4 0,8 10 1 0,-4-4 0 15,3 4-25-15,-3-6-4 0,3-4-2 0,1 6 0 16,3-2-22-16,-4-4-4 0,4 10 0 0,0-10-8 16,0 10 8-16,0-4-8 0,0-5 0 0,0 2 0 15,0-6 0-15,0-3 0 0,0 7-12 0,0-10 3 16,0 3-21-16,0-3-4 0,7-10-1 0,-3 4 0 15,-4-13-151-15,4 3-30 0,-1-6-7 16</inkml:trace>
  <inkml:trace contextRef="#ctx0" brushRef="#br0" timeOffset="143232.1">4103 15398 756 0,'0'0'33'0,"0"0"7"0,0 0-32 0,0 0-8 0,0 0 0 0,0 0 0 16,0-10 38-16,0 10 6 15,0 0 0-15,0 0 1 0,0-6 12 0,0 6 3 16,0-3 0-16,0 3 0 0,-4-6 3 0,1 3 1 0,3-7 0 0,0 10 0 16,0 0-33-16,0 0-7 0,3-6 0 0,-3 6-1 15,0 0 8-15,4-3 1 0,-4 3 1 0,0 0 0 16,0 0-1-16,0 0 0 0,0 0 0 0,0 0 0 15,0 0 10-15,0 0 2 0,0 0 0 0,0 0 0 16,0 0 6-16,0 0 2 0,0 0 0 0,0 0 0 16,0 0 8-16,0 0 1 0,0 0 1 0,0 0 0 15,0 0-32-15,0 0-6 0,0 0-2 0,0 0 0 16,0 0 2-16,0 0 0 0,0 0 0 0,0 0 0 16,0 0-4-16,0 0 0 0,0 0 0 0,7-6 0 0,-7 6-9 0,0 0-3 15,0 0 0-15,0 0 0 0,0 0-8 0,3 9 0 16,4 0 0-16,-7 1 0 0,0-1 0 0,0 7 0 15,0-7 0-15,0 7 0 0,0-4 0 0,0 4 0 16,0-6 0-16,0 8 0 16,0-8-8-16,0 5-4 0,0 4-1 0,0 0 0 0,0-3 13 15,0 3 0-15,0-4 9 0,0 4-9 0,0 0 0 0,0 0 0 16,4 0 0-16,-4 6 0 0,4 0 0 0,-4 0 0 16,7-3 0-16,-4 3 0 0,4 3 0 0,-7-9 0 15,11 6 0-15,-11 0 0 0,7-3 12 0,0 3-3 16,3-6-1-16,-6 3 0 0,-1-3-8 0,5-7 0 15,2 4 0-15,-6 3 0 0,3-4 0 0,0-2-14 0,0-7 3 16,-4 4 1-16,4-1 10 0,-3 0 0 0,-1 1 0 0,5-1 0 16,2 1 0-16,-6-4 0 0,3-3 0 0,-4 3 8 15,-3-6-8-15,11 7 8 0,-1-4-8 0,-6-3 8 16,6 6-8-16,1-6 8 0,0 3-8 0,-4-3 8 16,3 0-8-16,1 0 0 0,-1 0 8 0,1-3-8 15,0-3 0-15,3 6 9 0,-11-3-9 0,8-4 0 16,-1 1 12-16,1 3-4 0,0-3 0 0,3 2-8 15,-11-5 12-15,4 3-4 0,7-4 0 0,-3 1-8 16,-7-7 17-16,3 7-3 0,7 0-1 0,-11-4 0 16,8-3-13-16,-1 1-13 0,-6 5 2 0,3-9 1 15,0 7 23-15,0-10 5 0,-3 9 1 0,3-5 0 16,-4-4-5-16,4 9-1 0,-7-3 0 0,0-2 0 16,4-1-13-16,-4 3 0 0,0-3 8 0,0 0-8 15,0 1 9-15,-4 2-1 0,4-3 0 0,0 3 0 16,0-2 2-16,0 8 0 0,0-5 0 0,0 2 0 0,-7-3-10 0,7 4 0 15,-3-1 0-15,3 4 8 0,0-4-8 0,0-2 8 16,0 5-8-16,-7 1 8 0,3-1-8 0,1 1 0 16,-1 0-12-16,0-7 12 0,4 6 0 0,-3 4 0 15,-4-3 0-15,3 6 0 0,-3-7-17 0,0 4 4 16,7-3 1-16,-7-1 0 16,4 4-13-16,-8 3-3 0,8-4 0 0,3-2 0 15,-7 6-65-15,3-3-14 0,4-4-2 0,-7 7-609 16,7-3-122-16</inkml:trace>
  <inkml:trace contextRef="#ctx0" brushRef="#br0" timeOffset="144353.15">4812 16166 518 0,'0'0'46'0,"0"0"-37"0,0 0-9 0,0 0 0 15,0 0 296-15,7 0 56 0,4 6 12 0,-1-6 3 16,4 4-291-16,-3-4-57 0,-1 0-19 0,5 6 10 15,-5-3-10-15,8 3 0 0,-4-6 0 0,3 10-11 16,-6-1 11-16,3 0 0 0,-3 1-9 0,-4-1 9 0,-7 7 0 16,7 3 8-16,-7-4 0 0,3 4 0 15,-6 0 3-15,3-3 0 0,-7 3 0 0,0-1 0 0,7 1-11 0,-11 0 0 16,1 6 9-16,6-6-9 0,-7-3-11 0,1 2-6 16,-1 1-2-16,1-3 0 15,-1-4-52-15,4 4-10 0,-3-6-3 0,-1-1-649 0</inkml:trace>
  <inkml:trace contextRef="#ctx0" brushRef="#br0" timeOffset="144816.47">5168 15523 2552 0,'0'0'113'0,"0"0"23"0,0 0-108 0,0 0-28 0,0 0 0 0,0 0 0 15,0 0 0-15,0 0 0 0,11 7-9 0,-8-4 9 32,8-3-34-32,-4 6 0 0,7-3 0 0,-3 7 0 0,3-4 11 0,-4 3 3 0,4 1 0 0,1 8 0 15,-5-2 8-15,1 3 3 0,-1 6 0 0,-3 3 0 16,4 0 9-16,-4 7 0 0,-3-7 0 0,3 7 0 0,-4-1 24 0,8 1 0 15,-11-7 0-15,3-3 0 0,4-3 17 0,-3-6 4 16,3 2 1-16,0-2 0 0,0-3-2 0,-3-7-1 16,3 3 0-16,0-9 0 0,0 7-35 0,3-14-8 15,-3 7 0-15,4-9 0 0,-1 3 0 0,1-4 0 16,0-2 0-16,-1-4 0 0,-6 0 0 0,3 4 0 16,0-4 12-16,0-3-4 15,-7-6 4-15,3 6 1 0,5 1 0 0,-8-8 0 0,0-2 6 0,0 3 1 16,3-3 0-16,1 3 0 0,-4-3-20 0,7 3-9 15,-4-4 1-15,4 10 0 0,-3-6 8 16,3 7 12-16,-7-7-2 0,7 12-1 0,0-6-9 0,-7 3-12 16,3 1 2-16,-3-4 1 15,7 10-62-15,-7-7-12 0,0 6-2 0,0 1-1 16,0 6-133-16,0-6-26 0,0-7-6 0,0 16-1 0</inkml:trace>
  <inkml:trace contextRef="#ctx0" brushRef="#br0" timeOffset="145399.99">6283 15818 2142 0,'0'0'95'0,"0"0"19"16,0 0-91-16,0 0-23 0,0 0 0 0,0-9 0 0,0 9 9 0,0-10-9 15,0 4 12-15,0 6-12 0,0-3 0 0,-7-3 0 16,7-4-12-16,-4 1 3 0,1 6 9 0,-1-4 8 15,-3-2-8-15,0 6 11 0,4-3 20 0,3 6 4 16,-7-7 1-16,0 7 0 0,0-3 16 0,3 3 3 16,-7 0 1-16,8 3 0 0,-4 4-38 0,3-1-7 15,-10 3-2-15,11 4 0 0,-4 2-9 0,0 4 0 0,-4 0 0 0,4 0 0 16,7-3 0-16,-7 9-14 16,7-7 5-16,0 1 1 0,-4-3 8 0,4 3 11 0,4-7-3 0,3 4 0 15,-7-7-8-15,7 7-14 0,0-13 3 0,4 7 1 16,-4-4 10-16,10 3 0 0,-6-9 0 15,3 0 0 1,-3 7-21-16,3-14-9 0,0 7-2 0,0 0 0 0,-3-9 32 0,3 3 0 16,-4-4 0-16,4 7 0 0,-3-13 0 0,7 7 0 0,-11-7 0 0,0 7 0 15,3-4 0-15,-3-2 0 0,0 5 0 0,4-5 0 16,-11 2 20-16,3-3 9 0,5-2 3 0,-8 2 0 16,0-3-32-16,0 0 0 0,0 4 0 0,0-4 0 15,-8 6 0-15,5-2 0 0,-4-1 0 0,0 3 0 16,0 4-16-16,3-1-10 0,-6 4-2 0,3 0 0 15,0 3 7-15,-4 3 1 0,0 0 0 0,4 3 0 16,0 3-141-16,0 0-28 0,0-2-6 0,0 5-1 0</inkml:trace>
  <inkml:trace contextRef="#ctx0" brushRef="#br0" timeOffset="145766.09">6533 16085 2019 0,'0'0'44'0,"0"0"10"0,0 0 2 0,8 0 0 0,2 0-44 0,-10 0-12 16,7 0 0-16,0 0 0 0,0-7 19 0,-7 7 1 16,11-3 1-16,-11-3 0 0,3-3 16 0,-3 5 3 0,7-5 1 0,-7 0 0 15,0-4 15-15,0 4 2 0,-7-1 1 0,4-2 0 16,3-4-4-16,-7 7-1 0,7-7 0 0,-7-3 0 15,0 7-14-15,3-4-2 0,-3 0-1 0,0-3 0 16,4 1-22-16,-5 2-5 0,8 3-1 0,-7-2 0 16,4-4-9-16,3 9 0 0,0 1 0 0,-7-7 0 15,7 7 0-15,0-7 0 0,7 7 0 0,-7-1 0 16,0-2-9-16,3 2 9 0,4-5-12 0,-7 9 12 16,4 2-22-16,0-2 2 0,3-3 1 0,-4 6 0 31,-3 3-27-31,11 0-6 0,-4 0 0 0,7 0-1 0,-4 0-35 0,-3 3-8 0,11-3 0 0,-7 6-1 31,6-3-110-31,1-3-21 0,3 6-5 0,-3-2-501 0</inkml:trace>
  <inkml:trace contextRef="#ctx0" brushRef="#br0" timeOffset="146033.88">6731 15335 230 0,'0'0'20'0,"0"0"-20"16,0 0 0-16,0 0 0 0,0 0 199 0,7 0 35 16,0 0 7-16,4 0-587 0</inkml:trace>
  <inkml:trace contextRef="#ctx0" brushRef="#br0" timeOffset="146284.22">6830 15310 806 0,'0'0'36'0,"0"0"7"0,0 0-35 0,0 0-8 0,0 0 0 0,0 0 0 16,0 0 196-16,0 0 36 0,0 0 8 0,3 9 2 15,-3-9-167-15,7 7-34 0,-3 2-6 0,-4-9-2 16,0 0-21-16,3 10-4 0,-3-10 0 0,4 6-8 16,-4-3 54-16,0-3 4 0,7 9 1 0,-7 1 0 0,0-1 9 15,0 7 3-15,0 0 0 0,0-4 0 0,0 7-40 0,4 6-8 16,-1 0-2-16,1 3 0 0,-1 1-21 0,8 5 0 16,-11 0 0-16,7 10 0 0,-4 0 0 0,4 3 0 15,0-3 0-15,4 0 0 16,-11-6 0-16,7 3 0 0,0-4 0 0,-3-9 0 15,3 7 0-15,-4-10 0 0,1-3 0 0,-1 0 0 16,1 0 8-16,-1-7-8 0,-3-5 8 0,0-1-8 0,0 1 0 0,0-10 0 16,0 0-12-16,0 0-690 15,0 0-138-15</inkml:trace>
  <inkml:trace contextRef="#ctx0" brushRef="#br0" timeOffset="146485.69">6791 15737 2944 0,'0'0'131'0,"0"0"26"0,0 0-125 0,0 0-32 0,7 0 0 0,0-7 0 15,0-2 16-15,4 6-2 0,3-4-1 0,-4-2 0 32,1 0-52-32,3-1-10 0,-3 4-3 0,-1 3 0 0,4-3-99 15,-3-4-20-15,0 10-4 0,-4-9-1 0,3 6-32 0,1-4-6 0,-4-2-2 0,7 6-297 16,-11-10-60-16</inkml:trace>
  <inkml:trace contextRef="#ctx0" brushRef="#br0" timeOffset="146893.12">7147 15122 1555 0,'0'0'68'0,"4"9"16"0,3 1-68 0,-7-1-16 15,7 7 0-15,-4 3 0 0,5-1 169 0,-1-2 31 16,-4 9 5-16,1 3 2 0,3-2-166 0,3 2-33 16,-6 9-8-16,3-2 0 0,-7-1 0 0,7 4 0 15,-7-4 0-15,0 4 0 0,0-3 0 0,0 2 0 16,0 4 0-16,3-3 0 0,-3-4 13 0,0-6 1 16,0 1 0-16,4-4 0 0,-1 0 42 0,-3-6 8 15,0-4 1-15,8-2 1 0,-8-4-20 0,0 1-4 0,0-10-1 16,0 0 0-16,0 0-27 0,0 0-6 15,0 0 0-15,0 0-8 0,0-10 12 0,0 1-4 16,0-1 0-16,0-2-8 0,0-10 0 0,0 3 0 16,3 0-10-16,-3-6 10 0,4 6 0 0,-1 1 0 0,4 2 0 0,0 3 0 15,-3-2-11-15,3 5 11 0,0 1-8 0,3 3 8 16,1-4 0-16,0 10 0 0,-1 0 0 0,1 0-8 16,3 0-3-16,0 0 0 0,0 6 0 0,0-2 0 15,-3 2 3-15,-1 3 0 0,5-3 0 0,-5 4 0 16,-3-1 8-16,4-6-8 0,-1 7 8 0,-3-1-8 15,0 4-76-15,0-1-14 0,-3-2-3 16,0-1-1-16,6 7-65 0,-10 3-13 0,0-1-2 0</inkml:trace>
  <inkml:trace contextRef="#ctx0" brushRef="#br0" timeOffset="150404.38">19586 15693 1785 0,'0'0'159'0,"-14"0"-127"15,0 0-32-15,0 6 0 0,0-6 65 0,3 0 7 16,11 0 2-16,0 0 0 0,-3-6-56 0,3 6-18 16,-4-4 10-16,4 4-10 0,0-12 14 0,7 3-2 15,0-1-1-15,4 7 0 0,-1-6-1 0,5-7 0 16,-5 6 0-16,1 1 0 0,6 0 14 0,1-7 4 16,0 7 0-16,3-1 0 0,0 1-10 15,4 3-2-15,-4-4 0 0,0 1 0 16,4-1-16-16,3 1 8 0,0-1-8 0,4-5 0 0,7 2 24 0,-1-6-3 15,8-3 0-15,4 4 0 0,3-1-8 0,3 0-1 16,1 3-1-16,3-2 0 0,-4 8-11 0,7 1 0 16,-3-7 0-16,0 7 0 0,4-1 14 0,-4 1 1 0,0 6 0 15,-7-4 0-15,0 14-28 0,-7-4-6 0,-4-3-1 0,0 9 0 16,-3-2 20-16,0-4-12 0,-4 3 12 0,7-3-10 16,-6 3 2-16,-1-3 0 0,-3 4 0 0,3 2 0 15,-3 1 34-15,0-4 7 0,-1-3 2 0,1 3 0 16,-7-3-27-16,3 4-8 0,0-4 0 0,-3-3 0 15,0 6 28-15,-4-6-2 0,0 0 0 0,4 0 0 16,-4 0-6-16,-4 0 0 0,1 0-1 0,-4 0 0 16,4 3-11-16,-11 3-8 0,-7-6 9 0,10 7-9 15,-3-4 0-15,1 6 0 0,-8-9 0 0,0 0 0 16,0 0 0-16,-4 7 0 0,4-7 0 0,-4 9 0 16,-6-6 20-16,-1-3 0 0,11 0 1 0,-10 6 0 15,-4-12 4-15,-1 6 1 0,5 0 0 0,-1-3 0 16,-6-3-2-16,3 3 0 0,-4-4 0 0,0-2 0 15,1-1-4-15,-1 1-2 0,-3 0 0 0,-4-7 0 16,0 7-18-16,1-1 0 0,-4 1 0 0,-1-7 0 0,1 7 0 16,-4-1 0-16,1-2 0 0,2-1 0 0,1 1 0 0,0-4 0 15,3 7 0-15,1-7 0 0,6 6 0 0,0-2 0 16,1-4 0-16,6 7 0 0,0-1 9 0,4 1-1 16,0 3-8-16,4 3 12 0,-1-4-12 0,4 7 0 15,0 0 0-15,0 0 0 16,4-3-16-16,3-3-10 0,3 6-2 0,1 6 0 0,3-6 4 0,0 3 1 15,7 7 0-15,1-4 0 16,2-3-4-16,5 3-1 0,-1 1 0 0,3-4 0 0,1 6 16 0,-4-9 4 16,4 6 0-16,-4-2 0 0,1 2 8 0,-1-3 0 0,-3 3 0 0,-1-3 8 15,1 4-8-15,-4-7 0 16,4 3 0-16,-4 3 0 0,0 4 0 0,0-10 0 16,-3 9 0-16,0-9 0 0,-4 6 0 0,3-3 0 0,1 4 0 15,-4-7 0-15,-14 0 0 0,11 0 0 16,6 0 0-16,-3 3 0 0,-14-3 0 0,7 0 11 0,8 0-11 0,-1 6 12 15,-7-3-12-15,0 3-9 0,-7-6 9 0,3 7-13 16,11-4 13-16,-6 6 8 0,-8-9 0 0,0 7-8 16,3-4 12-16,1 6-12 0,-1 0 12 0,-10-2-12 15,0 2 8-15,0 1-8 0,7-1 0 0,-4 0 0 16,-3 1 14-16,-3 5-1 0,-1-5 0 0,-3-1 0 16,0 7 3-16,-7-7 1 0,-4 1 0 0,0-1 0 15,1 10 3-15,-5-10 1 0,1 1 0 0,0 5 0 16,-4-5-1-16,1 6 0 0,2-7 0 0,-2 4 0 0,-1 2-8 15,0 4-1-15,0-3-1 0,-3-4 0 0,3 13-10 0,1-6 0 16,-5 0 0-16,5 6 0 16,2-6-115-16,1 6-21 0,0-6-5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4:57:35.78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4558 7580 428 0,'0'0'19'0,"0"0"4"0,0 0-23 0,0 0 0 0,7-9 0 0,-7 9 0 16,0 0 52-16,0 0 5 0,3 0 2 0,-3 0 0 16,0 0-49-16,8-6-10 0,-5 2 0 0,-3 4 0 15,0 0 11-15,0 0 5 0,11-6 0 0,-11 6 1 16,0 0 43-16,0 0 8 0,0-3 1 0,0 3 1 15,0 0 6-15,0 0 0 0,0 0 1 0,0 0 0 16,10-6-21-16,-6 6-4 0,-4 0 0 0,0 0-1 0,10-3-7 0,-10 3-2 16,0 0 0-16,0 0 0 0,0 0-21 0,0 0-4 15,0 0-1-15,0 0 0 0,0 0 12 0,0 0 1 16,0 0 1-16,0 0 0 16,0 0 5-16,0 0 1 0,0 0 0 0,0 0 0 15,0 0 2-15,-7 3 1 0,7-3 0 0,-7 6 0 0,7-3-2 0,-7 7 0 16,4-4 0-16,-4-3 0 15,0 3-10-15,3 4-3 0,-3-1 0 0,-4 1 0 0,-3 5-2 0,7-5-1 16,-3 5 0-16,3-2 0 0,-15 3 3 0,8-4 1 16,4 4 0-16,-4 3 0 0,-8 6 0 0,8-7 0 15,-7 1 0-15,0 6 0 0,3 4 1 0,-6-4 0 16,2 3 0-16,1-3 0 0,4 3-2 0,-4-3 0 16,-4 3 0-16,0-9 0 0,0 6 1 0,4 0 0 15,0-6 0-15,3 6 0 0,-3-6-10 0,7 0-3 0,-3-3 0 0,-1-4 0 16,4 4-12-16,-4-7 0 0,4 7 0 0,3-3 0 15,-3-4 0-15,11 0 0 0,-4-2 8 0,3 2-8 16,-6-9 0-16,6 6 0 0,-6-3 0 0,10-3 0 16,0 0-10-16,0 0-5 0,0 0-1 0,0 0 0 31,0 0-24-31,0 0-4 0,0 0-2 0,0 0 0 16,0-9-114-16,3 3-22 0,4-4-5 0,-3 1-461 0,-4 0-92 0</inkml:trace>
  <inkml:trace contextRef="#ctx0" brushRef="#br0" timeOffset="568.54">4039 7643 1702 0,'0'0'76'0,"-3"-3"15"0,3-3-73 0,-7 6-18 16,7-7 0-16,0 7 0 0,-4-3 57 0,4 3 8 15,0 0 2-15,0 0 0 0,-7-6-26 0,7 6-5 16,-3 0 0-16,3 0-1 0,0 0-11 0,0 0-1 16,0-9-1-16,0 9 0 0,0 0-9 0,0 0-1 15,0 0-1-15,0 0 0 0,0 0 12 0,0 0 2 16,0 0 1-16,0 0 0 0,0 0 6 0,0 0 0 15,0 0 1-15,0 0 0 0,0 0 15 0,0 0 2 16,0 0 1-16,0 0 0 0,0 0-14 0,0 0-2 0,0 0-1 0,0 0 0 16,0 0-2-16,0 0-1 0,0 0 0 0,0 0 0 15,0 0-19-15,0 0-3 0,0 0-1 0,0 0 0 16,0 9 0-16,0-9 0 0,0 0 0 0,0 6 0 16,0-6-8-16,3 10 0 0,-3-10 0 0,7 9 0 15,-7 0 0-15,11-2 0 0,-8 2 0 0,8-6 0 16,-1 13 9-16,-6-7-9 0,7 1 10 0,-8-1-10 15,8 1 14-15,-1 5-3 0,1 4-1 0,3-3 0 16,-3 3 2-16,3 6 0 0,0-3 0 0,3 3 0 16,-10-7 2-16,11 8 1 0,-7-1 0 0,3-3 0 0,-4 3-5 15,-3 0-1-15,4-6 0 0,0-1 0 0,-1 1-9 16,4 0 0-16,-3-3 9 0,-1-1-9 16,5-2 0-16,-5-4 9 0,4 7-9 0,-3-7 0 15,-1 1 9-15,5-1-9 0,-5 1 0 0,1-1 9 0,-1-3-9 0,-6 4 0 16,6-1 0-16,1 1 8 15,-7-4-8-15,3 3-17 0,-4-6 4 0,8 7 1 16,-11-4-53-16,3 3-11 0,-3 7-1 0,-3-6-783 16,3 2-156-16</inkml:trace>
  <inkml:trace contextRef="#ctx0" brushRef="#br0" timeOffset="4246.29">14351 5856 1609 0,'0'0'71'0,"0"0"15"0,0 0-69 0,0 0-17 16,4-10 0-16,-4 10 0 15,0 0 90-15,0 0 14 0,0 0 4 0,0 0 0 0,0 0-61 0,0 0-12 16,0 0-3-16,0 0 0 0,0 0 1 0,0 0 0 15,0 0 0-15,0 0 0 0,0 0 4 0,0 0 1 16,0 10 0-16,0-1 0 0,0-9 6 0,-4 13 0 16,0 2 1-16,-3-5 0 0,0 8 6 0,-3-2 1 15,-4 3 0-15,0 0 0 0,-4 6-23 0,4 3-4 16,-7 0-1-16,3-3 0 0,0 10 12 0,1 3 3 0,-1 5 0 0,-3 1 0 16,-4 3-31-16,1 7-8 0,-5-1 0 0,5 0 0 15,-5-3 10-15,1 4-2 0,0-7-8 0,3 6 12 16,-3-9-12-16,0 3 11 0,3-3-11 0,-3-10 10 15,7 4 6-15,-4 3 0 0,0-13 1 0,4 0 0 16,4 0-9-16,-1-6-8 0,4-3 9 0,3-6-9 16,-3 2 8-16,4-5-8 0,-1-1 0 0,0-2 9 31,4-7-30-31,0 0-7 0,4 0 0 0,-4-7-1 16,3 4-158-16,-3-6-31 0,4-4-6 0,-1 4-873 0</inkml:trace>
  <inkml:trace contextRef="#ctx0" brushRef="#br0" timeOffset="4903.55">13557 5947 1094 0,'-3'0'97'0,"-4"0"-77"0,0-7-20 0,0 7 0 16,0-3 175-16,3-3 31 0,4 6 6 0,-7-3 2 16,0-4-130-16,3 4-27 0,1-3-5 0,3-3 0 15,0 9-10-15,0-10-2 0,0 4 0 0,3-3 0 16,-3 9-5-16,0 0-2 0,4-4 0 0,-4 4 0 16,7-6-11-16,0 6-2 0,-7 0-1 0,11 0 0 15,-4 6 14-15,0-2 3 0,0 2 1 0,0 3 0 16,-4 1 14-16,4-1 2 0,4 7 1 0,-4-4 0 15,0-2-6-15,0 5 0 0,0 1-1 0,4-3 0 16,-4 9-16-16,3-10-3 0,-3 7-1 0,1 0 0 0,2 6-7 0,4-6 0 16,0 6-1-16,4 0 0 15,0 3-1-15,3 0 0 0,0 4 0 0,0-1 0 16,0 3 0-16,4 4 0 0,0 3 0 0,-1-4 0 16,1-2-18-16,0 3 0 0,-1-4 0 0,5 1 0 15,-5-7 0-15,1 0 0 0,-4 3 0 0,4-2 10 0,0-4-10 0,-4-3 10 16,-7 3-10-16,4-6 10 0,-1 6-10 0,1-7 0 15,-4 1 9-15,-4 0-9 0,1-3 14 0,0-7-2 16,-4 10 0-16,0-3 0 0,0-4-3 0,0 4-1 16,-4-7 0-16,1 1 0 0,-1-1-8 0,1 0 0 15,0 1 0-15,-1 2 8 0,4-8-8 0,-7 5-11 0,4 0 3 16,-1-2 0 0,-3-7-37-16,7 3-7 0,-7-3-2 0,0 0 0 15,7-3-62-15,0 3-12 0,0-7-2 0,-3-2-1 16,3 6-72-16,-4-7-14 0,1-2-3 0</inkml:trace>
  <inkml:trace contextRef="#ctx0" brushRef="#br0" timeOffset="5399.04">14760 6555 1216 0,'0'0'54'0,"0"0"11"0,0 0-52 15,0 0-13-15,0 0 0 0,0 0 0 0,0 0 119 0,0 0 21 16,0 0 4-16,11-10 0 0,-11 10-22 0,0 0-5 16,0 0-1-16,0 0 0 0,7 0-19 0,-7 0-4 15,0 0-1-15,0 0 0 0,10 10-38 0,-2-10-8 16,2 9-2-16,-3 1 0 0,0-4-9 0,0 3-3 0,0 1 0 0,0 5 0 15,0-2-32-15,0 6 0 0,1 6 0 0,-5-6 0 16,4 12 0-16,-7-3 0 0,4 1 0 0,-8-1 0 16,4 6 0-16,0-6 0 0,-7 7 0 0,4-7 0 15,-1 4 0-15,-3-4 0 0,3 0 0 0,1-9 0 16,-4 3 0-16,3-10 0 0,1 7 0 0,-1-9 0 16,1-1-54-1,-1 3-5-15,4-12-1 0,0 0 0 16,0 0-164-16,0 0-32 0</inkml:trace>
  <inkml:trace contextRef="#ctx0" brushRef="#br0" timeOffset="5941.39">14686 6712 1670 0,'0'0'148'15,"0"0"-118"-15,0 0-30 0,0 0 0 0,0 0 244 0,0 0 44 16,11 3 8-16,-4-3 1 0,3 0-236 0,-3 0-47 15,8-3-14-15,-1 3 0 0,0-7 8 0,3 7-8 16,5 0 0-16,-5 0 9 0,4 0-9 0,-3 0 0 16,0-6 0-16,3 6-11 15,0 0-23-15,-3 0-5 0,3 0-1 0,-4 0 0 16,1 6-12-16,-4-6-4 0,-3 0 0 0,3 10 0 16,-4-10-14-16,-2 9-3 0,-8-9-1 0,7 0 0 15,0 10-29-15,-4-4-5 0,-3-6-2 0,4 3 0 16,-1 6 8-16,1 1 2 0,-1 2 0 0,-3 1 0 0,0-4 70 0,4 1 14 0,-4-1 4 0,3 7 0 15,1-7 12-15,-4 1 8 0,0-1 0 0,3 0-8 16,1-2 64-16,-4 8 5 0,0-2 2 0,3-4 0 16,-3 7 13-16,0 0 4 0,4-4 0 15,-4 7 0-15,-4-3-12 0,4-7-1 16,4 10-1-16,-4-3 0 0,-4-7-19 0,4 0-4 0,4 7-1 0,-4-6 0 16,0-1-18-16,0-6-3 0,0-3-1 0,0 0 0 15,0 0-13-15,7 10-3 0,-7-10-1 0,0 0 0 16,0 0 9-16,0 0 3 0,0 0 0 0,4-4 0 15,-1-2 11-15,4 3 2 0,-3-6 1 0,-4-7 0 16,0 6-8-16,0-5-1 0,3-4-1 0,1 0 0 16,-4-6 3-16,0 3 1 0,7-3 0 0,0 0 0 0,-4-3-19 0,1 0-3 15,3-4-1-15,0 10 0 0,0-3-8 0,4 0 0 16,-4 6 0-16,3 0 0 0,-3 4-9 0,4 2 9 16,-1-2-12-16,1 5 12 0,0-6-11 0,-4 7 11 15,0 6-10-15,0-3 10 0,0-4 0 0,3 10 0 16,5-9 0-16,-5 9 10 15,4 0-21-15,0 0-4 0,-3 0-1 0,3 0 0 16,0 6-101 0,4-3-21-16,-4 3-4 0,4-2-627 0,-4 5-126 0</inkml:trace>
  <inkml:trace contextRef="#ctx0" brushRef="#br0" timeOffset="6437.96">15833 6759 1036 0,'0'0'92'0,"0"0"-73"0,0 0-19 0,0 0 0 16,0 0 227-16,0 0 41 0,0 0 9 0,0 0 2 15,-4-7-157-15,4 7-31 0,-3 0-7 0,-4-3 0 16,-4-3-42-16,0 6-8 0,-3 6-2 0,4-3 0 16,-8-3-18-16,7 7-4 0,-6 2-1 0,3 1 0 15,3-1-9-15,-3 7 0 0,3-7 0 0,1 0 0 16,-1 10 8-16,4-9 0 0,0 8 0 0,-3-2 0 15,3 3-8-15,-1 0 8 0,5-4-8 0,-1 4 8 16,1 0-8-16,-1-3 0 0,4-7 0 0,0 10 0 16,0-10 8-16,4 1 0 0,-1-4 0 0,1 3 0 15,3 1-8-15,0-10 8 0,4 6-8 0,-1-6 8 16,1 0-8-16,-1-6 0 0,5 6 0 0,-5-10 0 16,4 4 0-16,0 3 0 0,4-6 0 0,-7-1 0 15,-1 1 0-15,-3-7 0 0,4 0 0 0,-1-2 0 0,-3 5 0 16,0-9 0-16,1 10 12 0,-5-4-4 0,1-3-8 0,-4 0 0 15,3 10 0-15,-3 0 8 0,4 2 20 0,-4 7 3 16,0 0 1-16,0 0 0 0,0 0-6 0,0 0-1 16,3 0 0-16,-3 0 0 0,7 10 12 0,-3-1 3 15,3 0 0-15,-4 1 0 0,4 6-40 0,-3-7 0 16,-1 0 0-16,-3 7 0 0,4-7 0 0,-1 10 12 16,1-9-4-16,-4-1 0 0,7 7-8 15,-7-7 0-15,4 1-11 0,-1-1 11 16,1-3-51-16,-1 4-4 0,-3-10-1 0,7 3 0 15,-7-3-81-15,7 6-17 0,0-3-3 0,-7-3-1 16,11 0-37-16,-4-3-7 0,0 3-2 0,0-6 0 0</inkml:trace>
  <inkml:trace contextRef="#ctx0" brushRef="#br0" timeOffset="6640.48">16090 6837 403 0,'0'0'36'0,"0"0"-36"0,0 0 0 0,7 10 0 16,-3 2 446-16,-1-3 82 0,1 7 17 0,-1 3 3 15,1-3-412-15,-4-4-84 0,3 10-16 0,-3-9-3 16,4 5 14-16,-4-2 2 0,0 0 1 0,0-4 0 16,0-2-12-16,0 5-2 0,0-5-1 0,0 6 0 15,0-16-27-15,0 3-8 0,0-3 0 0,0 0 0 16,0 0-22-16,0 0-8 0,0 0-2 0,0 0 0 16,0 0-105-16,0 0-22 0,0-3-4 0,-7-4-535 15,7-2-107-15</inkml:trace>
  <inkml:trace contextRef="#ctx0" brushRef="#br0" timeOffset="6793.06">16108 6527 1555 0,'0'0'68'0,"0"0"16"0,0 0-68 0,0 0-16 16,0 0 0-16,0 0 0 0,0 0 272 0,7 9 50 16,0 0 10-16,-4-9 3 0,1 10-259 0,0-4-51 15,3-3-10-15,-4 7-3 16,4-10-63-16,0 9-13 0,-3-3-2 0,-1 1-1 15,-3 2-157-15,4 0-31 0</inkml:trace>
  <inkml:trace contextRef="#ctx0" brushRef="#br0" timeOffset="7141.17">16171 6928 288 0,'4'25'12'0,"-1"-15"4"0,1-1-16 0,-1 0 0 0,1 1 0 0,0-1 0 16,3 1 398-16,0-4 77 0,0-3 15 0,0-3 3 16,0 6-353-16,3-6-70 0,1 0-14 0,0-6-4 15,-1 3-39-15,1-3-13 0,3-4 8 0,0 1-8 16,0-1 0-16,-3-5 0 0,-1 5 0 0,1-9-9 15,-8 4 9-15,1-4 12 0,-1 0-2 0,1 3-1 16,-1-12 38-16,4 3 7 0,-3 3 2 0,3-3 0 16,-3 0-28-16,6 6-6 0,-3 0-1 0,4 4 0 15,-1 2 3-15,1 4 0 0,0-7 0 0,3 7 0 16,0 2-12-16,0-2-3 0,4 6 0 0,-1-7 0 16,-3 4-9-16,4-3 0 0,0 6 9 0,-4-4-9 15,0-2 0-15,0 9 0 0,0-6 0 0,0 6 0 16,0 0 20-16,-3 6 0 0,3 3 0 0,0 1 0 0,0-1 0 0,4 10 0 15,-1-3 0-15,-2 3 0 0,-1-1 10 0,3 1 2 16,19 31 32-16,-19-31-52 0,-3 6-4 16,0-12-8-16,1 12 12 0,-1-6-12 0,3-1 0 15,-6 4 0-15,3-3 0 0,0 0 0 0,0 0 0 16,0-3 0-16,-3 2 0 0,-1-5 0 0,1 3 0 16,0 2 0-16,-8-8 0 15,4 5-140-15,0-5-27 0,-7 6-5 16</inkml:trace>
  <inkml:trace contextRef="#ctx0" brushRef="#br0" timeOffset="10430.06">5789 7546 345 0,'0'0'15'0,"0"0"4"0,0 0-19 0,0 0 0 0,0 0 0 0,0 0 0 16,0 0 230-16,0 0 42 0,0 0 9 0,0 0 2 16,0 0-182-16,0 0-36 0,0 0-7 0,0 0-2 15,0 0-38-15,-7-3-8 0,7-4-2 0,0 7 0 16,-3-9 24-16,3 9 4 0,-8 0 0 0,8 0 1 15,-3-3 8-15,-4-3 2 0,3 6 0 0,-6 0 0 0,3 0-10 0,-4 0-1 16,4 6-1-16,-4-3 0 0,1-3-26 0,3 0-9 16,-7 6 0-16,3-3 9 0,1-3 19 0,-5 7 4 15,5-7 1-15,-1 3 0 0,1 3 0 0,-1-3 0 16,-3-3 0-16,3 6 0 0,-3-2-8 0,4 2-1 16,-4-3-1-16,0 3 0 0,3 4-12 15,-3-1-3-15,3-3 0 0,-6 4 0 0,2-1-8 16,1 1 0-16,0-1 0 0,4 0 0 0,-4 7 0 15,3-6 0-15,-7-1 0 0,11 0 0 0,-3 7 0 16,-4-3 8-16,7-4-8 0,3 7 12 0,-10-7 9 0,10 7 3 16,-3-4 0-16,0 4 0 0,4 3-13 0,3-4-3 15,-7 4 0-15,3-3 0 0,1-4-8 0,3 7 8 16,0-3-8-16,3 3 8 0,1-4-8 0,3 4 0 16,-4 0 0-16,4 0 0 0,-3-3 0 0,-1-1 0 0,1-2 0 15,3 6 0-15,0-4 0 0,4 1 0 0,-8-3 0 0,8 2 0 16,-8-2 0-16,8 2 0 0,-4-5 0 0,7 6 0 15,-3-4 0-15,-4-6 0 0,10 4 0 0,-10-1 8 16,11-3 0-16,0-2-8 0,-8 5 12 0,8-9-4 16,-1 6 6-16,5-6 1 0,-5 0 0 0,1 3 0 15,0-3-15-15,-1 0 0 0,-3 0 0 0,7-3 0 16,-6 3 9-16,-5 0-1 0,8 0 0 0,-4 0 0 16,-4-6-17-16,8 6-4 0,-7-3-1 0,3-3 0 31,-4 6-14-31,5-4-2 0,-5-2-1 0,-3 3 0 15,11-3-71-15,-11-1-14 0,3 4-4 0,1 3 0 0,0-6-5 16,-4 3-2-16,7-3 0 0,-11 3-405 0,4-4-80 0</inkml:trace>
  <inkml:trace contextRef="#ctx0" brushRef="#br0" timeOffset="10840.97">5309 7997 864 0,'0'0'76'0,"0"0"-60"16,0 0-16-16,0 0 0 0,0 0 236 0,0 0 45 16,0 0 9-16,0 0 2 0,0 0-206 0,0 0-41 0,4-6-8 0,-1-3-1 15,1 2-15-15,3 4-2 0,4-3-1 0,-4-3 0 16,7 5 6-16,-4-2 2 0,1 3 0 0,3-3 0 16,0 6 12-16,0-3 2 0,-3-4 1 0,3 7 0 15,4 7-3-15,-4-4-1 0,0-3 0 0,0 6 0 16,4-3-19-16,-4 3-4 0,0-2-1 0,0-4 0 15,3 9-13-15,-2-9 0 0,-5 6 0 0,8 4 0 16,-1-10 0-16,-2 6 0 0,-1-6 0 0,7 0-10 16,-11 0-126-16,5 0-26 0,-1 0-5 0,0-6-781 15</inkml:trace>
  <inkml:trace contextRef="#ctx0" brushRef="#br0" timeOffset="11590.6">6385 7358 1245 0,'0'0'55'0,"0"0"12"0,0 0-54 0,0 0-13 16,0 0 0-16,0 0 0 0,4-10 92 0,-4 10 16 0,0 0 4 16,0 0 0-16,0 0-24 15,7 0-5-15,-7-9-1 0,0 9 0 0,0 0-19 0,0 0-4 0,0 0-1 0,0 0 0 16,0 0-19-16,0 0-4 15,0 0-1-15,0 0 0 0,7 9-14 0,-4 1-2 16,5-1-1-16,-8 10 0 0,3-3-6 0,4 9-2 16,-3-3 0-16,-1 9 0 0,4-3 2 0,-7 7 0 0,4-7 0 15,-1 10 0-15,1 2 10 0,-1-2 3 0,-3 9 0 0,0-3 0 16,0 0-4-16,-3 0-1 0,3 0 0 0,-4 3 0 16,4-4-19-16,0 1 10 0,0-6-10 0,0 3 8 15,0-13-8-15,-3 10 0 0,3-13 9 0,0 9-9 16,0-9 8-16,0-3-8 0,0-3 8 0,3 3-8 15,-3-9 0-15,0 2 0 0,0-5 0 0,0-1 0 16,0 0-89-16,0-2-23 0,0-7-4 0,0 0 0 16,0 0-130-16,0 0-26 0,4-22-4 15,3 3-2-15</inkml:trace>
  <inkml:trace contextRef="#ctx0" brushRef="#br0" timeOffset="12314.17">6798 7364 2070 0,'0'0'45'0,"0"0"10"0,0 0 1 0,0 0 3 0,0 0-47 0,0 0-12 0,0 0 0 0,0 0 0 16,0 0 0-16,0 0 0 0,0 0 0 0,-7 3 0 16,7-3 0-16,0 0 0 0,0 0 0 0,0 0 0 15,0 0 0-15,-7 6 0 0,7-6 0 0,-4 3 0 16,4-3 0-16,-7 0 0 0,7 0 0 0,0 0 0 16,-7 7 0-16,7-7 8 0,0 0-8 15,0 0 8-15,0 0 14 0,0 0 2 0,0 0 1 0,0 0 0 16,0 0 11-16,0 0 3 0,0 0 0 0,0 0 0 15,0 0-19-15,0 0-3 0,0 0-1 0,0 0 0 16,0 0-4-16,0 0 0 0,0 0-1 0,0 0 0 16,0 0-20-16,0 0-4 0,0 0-1 0,0 0 0 15,0 0 14-15,0 0-11 0,0 0 11 0,0 0-10 16,0 0 10-16,0 0 0 0,0 0 0 0,0 0 0 0,0 0 0 0,7-7 9 16,-7 7-1-16,4-3-8 0,-4 3 40 15,0 0 0-15,0 0 1 0,0 0 0 0,0 0-23 0,0 0-5 16,0 0-1-16,0 0 0 0,0 0-12 0,0 0 9 15,0 0-9-15,0 0 8 0,0 0-8 0,0 0 8 16,0 0-8-16,0 0 8 0,0 0-8 0,0 0 8 16,0 0-8-16,3 10 8 0,-3-1 20 0,0-9 3 15,0 10 1-15,0-1 0 0,0 0-16 0,0 1-4 16,0-1 0-16,0 1 0 0,0 5 0 0,0 1 0 16,0-4 0-16,4 7 0 0,-4 3 2 0,0-3 0 15,3 0 0-15,-3 9 0 0,-3-9-3 0,3 6-1 16,0 0 0-16,0-3 0 0,0 3 5 0,-4 0 1 15,4 3 0-15,0-2 0 0,0-1-16 0,-3-3 0 16,-1 3 0-16,4 0 0 0,0 3 0 0,-7 0 14 16,4 0-4-16,-4 7-1 0,7-4-9 0,-7 1 0 0,3 2 0 15,1 1 0-15,-1-1 0 0,-3-6 0 0,7 7 0 0,-4-7 0 16,4 7 0-16,-3-7 12 0,3-3-2 0,3-3 0 16,-3-7-10-16,0 4 12 0,0-3-12 0,0-7 12 15,0 1-4-15,0-10 0 0,0 0 0 0,0 0 0 16,0 0-20-16,0 0-5 0,0 0-1 0,0 0 0 31,-3-10-85-31,3 1-17 0,0 0-3 0,0-7-1 0,0-3-102 0,0 3-21 0,0-2-4 0</inkml:trace>
  <inkml:trace contextRef="#ctx0" brushRef="#br0" timeOffset="13175.58">6477 7276 1400 0,'0'0'62'0,"0"0"13"0,-4 0-60 0,4 0-15 16,-10-6 0-16,3 6 0 0,0-3 44 0,7 3 5 0,0 0 2 0,-7 0 0 15,3 3 2-15,4-3 1 0,0 0 0 0,-10 0 0 16,6 6 14-16,4-6 2 0,0 0 1 0,0 0 0 16,0 0-18-16,0 0-3 0,0 0-1 0,7 0 0 15,0 0-21-15,-7 0-4 0,4-6 0 0,3 6-1 16,7 0-12-16,-4 0-3 0,-6 0 0 0,7 0 0 16,3-3-8-16,0-4 8 0,3 7-8 0,-6 0 8 0,3 0-8 0,4 0 12 15,-1 0-12-15,8 0 12 0,-11 7-12 16,11-4 0-16,3-3 0 0,0 6 0 0,-3 4 0 0,0-1 15 15,-4 0-1-15,4 7 0 0,-1-3-14 0,1 2 8 16,-11 4-8-16,4-3 0 0,-1-4 0 0,1 10 0 16,-7-3 0-16,3 0 0 0,-7 0 0 0,3 6 8 15,1-6-8-15,-11-1 0 0,7 1 10 0,-3 0-1 16,3 6 0-16,0-6 0 0,-7-3 2 0,0 2 0 16,0-2 0-16,0-3 0 0,0 9-1 15,-7-10 0-15,3 7 0 0,1-3 0 0,-5-7 2 0,5 10 1 16,-11-3 0-16,3 2 0 0,1 1-1 0,-1-3-1 15,-3-4 0-15,0 4 0 0,0-7-11 0,0 7 0 16,-4-13 0-16,0 7 0 0,4 2 0 0,-3-9 0 16,-1 7 0-16,0-10 0 0,-3 9 9 0,7-9 7 0,-11 0 0 0,8 0 1 15,-1 0-17-15,0 0 10 0,1 0-10 0,-1-3 8 16,4-3-8-16,-4 6 0 0,8-3 9 0,-1-4-9 16,4 7 11-16,0 0-3 0,7 0 0 0,0 0 0 15,0 0-8-15,0 0 0 0,4 10 0 0,-1-4 8 16,1 3 0-16,10 4 0 0,-4-4 0 0,1 7 0 15,3 0-8-15,-3 3 0 0,6-1 9 0,1-2-9 16,0 3 0-16,3 0 0 0,0 0 0 0,4-1 0 16,-1-2 0-16,1 3 0 0,0-3 0 0,-4-4 8 15,4 4 15-15,-1-1 3 0,1-2 1 0,-7-4 0 16,-1 7-3-16,1 0 0 0,0-4 0 0,-1-2 0 16,-3 5-24-16,-3 4 0 0,3-3 0 0,-3-4 0 15,-1 4 0-15,-3 3 0 0,0-10 0 0,-3 1 0 31,-1-1-36-31,1-3-13 0,-4 4-3 0,0-10 0 0,0 0-70 0,0 0-14 0,0 0-4 0,0 0-947 16</inkml:trace>
  <inkml:trace contextRef="#ctx0" brushRef="#br0" timeOffset="20016.34">7172 6850 403 0,'0'0'17'0,"0"0"5"0,0 0-22 0,0 0 0 16,0 0 0-16,0 0 0 0,11 0 151 0,-11 0 25 15,0 0 6-15,0 0 1 0,0 0-68 0,0 0-14 16,0 0-2-16,0 0-1 0,0 0-22 0,0 0-5 0,3 0-1 0,-3 0 0 16,0 0-27-16,0 0-6 0,7 0-1 0,0 0 0 15,0 0-28-15,4 6-8 0,-11-6 0 0,7 0 0 16,0-6 0-16,-7 6 0 0,0 0 0 0,0 0 0 16,11 0 0-16,-4 6 0 0,-7-6 0 0,3 0 0 15,11 3 10-15,-14-3 1 0,0 0 0 0,4-3 0 16,3 3 10-16,-7 0 3 0,7 0 0 0,3 0 0 15,-10 0 0-15,0 0 1 0,8 0 0 0,-1 0 0 16,-7 0-1-16,0 0-1 0,0 0 0 0,10 3 0 16,1-3-8-16,-1 0-2 0,-10 0 0 0,11 6 0 15,-1-3-13-15,-10-3 8 0,0 0-8 0,8 0 0 16,-8 0 8-16,10 0-8 0,-10 0 0 0,0 0 0 16,7 7 0-16,-7-7 0 0,7 0 0 0,-7 0 0 15,0 0 0-15,7 3 0 0,0 3 0 0,-7-6 0 16,14 0 8-16,-10 0-8 0,3-6 0 0,0 3 9 0,4 3-9 15,-4-7 0-15,0 7 9 0,0-3-9 0,3 3 19 0,-6-6-1 16,-4 6 0-16,0 0 0 0,7 0-27 0,-7 0-6 16,0 0-1-16,0 0 0 0,0 0 16 0,0 0 0 15,0 0 0-15,0 0-9 0,0 0 9 0,0 0 0 16,0 0 0-16,4 9 0 0,-4-9 0 0,0 0 0 16,0 0 0-16,0 7 0 0,0 2 0 0,0-9 0 15,0 0 0-15,0 0 8 0,-4 10 3 0,4-10 1 16,0 0 0-16,0 0 0 0,0 0 0 0,0 0 1 15,-4 9 0-15,1-3 0 0,3-6-4 0,-4 3-1 16,4-3 0-16,-7 10 0 0,0-1-8 0,4-3 8 16,-4 4-8-16,3-1 8 0,-3 1-8 0,7-1 10 15,-10 7-10-15,3-7 10 0,-1 1-10 0,1 5 0 16,0-2 9-16,0-4-9 0,0 7 0 0,0 0 0 16,-3-4 0-16,3-2 8 0,-1 5-8 0,1-5 0 0,0-1 8 0,0 0-8 15,4 1 14-15,-4-4-2 0,-4 4 0 0,4-1 0 16,0 0 8-16,-4 1 0 0,4-1 1 0,0 1 0 15,4 5-21-15,-8-5-13 0,4-1 1 0,0 0 1 16,4 1 11-16,-4-1 11 0,-1 4-3 0,5-10 0 16,3-3-8-16,-4 9 0 0,4 1 0 0,-3-1 0 15,3-9-28-15,0 0-10 16,0 0-2-16,0 6-1 0,0-6-16 0,0 0-3 0,0 0-1 0,0 0 0 16,0 0-124-16,0 0-25 0,0 0-5 15,0 0-508-15</inkml:trace>
  <inkml:trace contextRef="#ctx0" brushRef="#br0" timeOffset="20912.28">7881 6856 1335 0,'0'0'59'0,"0"0"13"0,0 0-58 0,0 0-14 0,0 0 0 0,0 0 0 16,0 0 22-16,0 0 2 0,0 0 0 0,0 0 0 15,0 0-4-15,0 0 0 0,0 0 0 0,0 0 0 16,-3 0 19-16,-1 0 3 0,0 0 1 15,1 0 0-15,-4 0 14 0,0 0 3 0,-4 0 1 0,11 3 0 16,-7-3-10-16,0 6-3 16,-3-6 0-16,3 3 0 0,3-3-13 0,-7 0-3 0,4 0-1 0,0 0 0 15,-10 7-3-15,6-7-1 0,4 0 0 0,-4 3 0 16,1 3-15-16,-1-6-4 0,1 0 0 0,-4 6 0 16,-1-2-8-16,1-4 0 0,0 6 9 0,4-3-9 15,-1 6 9-15,0 1-9 0,1-4 12 0,6 3-12 16,-10 1 16-16,7-4-3 0,-3 4-1 0,6-7 0 0,-3 6-4 15,7-9-8-15,-3 9 11 0,3-9-11 16,0 0 12-16,-4 7-12 0,4-7 12 0,0 9-12 0,0-9 8 0,0 0-8 16,0 0 0-16,0 0 0 0,0 0 0 0,0 0 0 15,7 10 0-15,-7-10 0 0,7 0 0 0,-7 0 8 16,7 9-8-16,4-9 0 0,-1 6 0 0,1-3 0 16,-1-3 0-16,5 7 0 0,2-4 8 0,-3 3-8 15,11-3 0-15,-14 3 0 0,3 1 0 0,0-4 0 16,7 6-8-16,-3-2 8 0,-1-4-12 0,-3 6 3 15,1-9 1-15,2 10 0 0,-3-4 8 0,-3 3 12 16,3-3-2-16,-3-2-1 0,-4 5-9 0,0 0-12 16,3 1 2-16,-10-4 1 0,7 4 9 0,-3-1 11 15,-1 0-3-15,1-2 0 0,-4 2-8 0,7-6 0 16,-7-3 0-16,0 10 0 0,0-10 0 0,0 0 8 16,-7 9-8-16,3-3 0 0,1 4 0 0,-4-1 0 0,3 0 0 0,-10-2 0 15,4 2 0-15,2-6-14 0,-6 10 2 0,4-4 0 16,-1-6 12-16,-3 7 0 0,0-4 0 0,0-3 0 15,3 7 0-15,1-4 0 0,-1 3 0 0,1 1 0 16,-5-10 8-16,5 6-8 0,6-3 0 0,-10-3 0 16,7-3 8-16,0 3-8 0,7 0 9 0,-3-6-9 15,-1 6 9-15,-7-3-9 0,8-4 8 0,-1 1-8 16,1 3 20-16,-1-7-2 0,4 1 0 0,0 0 0 16,0 2-18-16,0-2 0 0,0 0 0 0,0-1 0 15,7-6 0-15,0 7 0 0,4-10 0 0,-7 10 10 16,6-7-10-16,-3 4 0 0,7-4 9 0,-7-3-9 15,-3 3 8-15,10 4-8 0,-3-4 8 0,-1 1-8 16,-3 2 0-16,4-3 0 0,-1 7 0 0,1-10 8 16,0 13-8-16,-1-7 0 0,4-2-11 0,-7 5 11 15,4 1 0-15,-4-7 0 0,4 7-8 0,-4-1 8 16,3-9 0-16,1 10 0 0,-4 3 0 0,0-7-9 0,0 7 9 0,0-3 0 16,-3-1 0-16,3 1 0 15,0 2-46-15,-4-2-10 0,-3 9-3 0,4-9 0 16,-1 6-145-16,1-4-30 0,-1-5-6 0,-3 12 0 0</inkml:trace>
  <inkml:trace contextRef="#ctx0" brushRef="#br0" timeOffset="21814.93">8142 6821 1267 0,'0'0'112'0,"0"0"-89"0,0 0-23 0,0 0 0 16,0 0 181-16,0 0 32 0,7-6 7 0,-7 6 0 15,0 0-143-15,0 0-29 0,0 0-5 0,0 0-2 16,0 0-29-16,0 0-12 0,0 0 11 0,0 0-11 15,0 0 0-15,-7 6 0 0,0 1 0 0,0-4 0 16,7-3-9-16,-7 9 9 0,3 1 0 0,-3-1-9 16,4 0 9-16,3-2 0 0,-7 2-9 0,3 1 9 15,1 5 9-15,-1-5 7 0,4-1 0 0,0-9 1 16,0 9 4-16,-3 1 1 0,3-1 0 0,0 1 0 0,0-1-3 0,0 0-1 16,0-9 0-16,0 7 0 0,-4 8-8 0,8-11-2 15,-4-4 0-15,0 9 0 0,0-9 5 0,3 9 1 16,-3-9 0-16,4 10 0 0,3-4-14 0,0-6 0 15,-7 0 8-15,7 3-8 0,3 3 10 0,-2-6-1 16,2 0 0-16,1 0 0 0,3 0-9 0,-7 0 0 16,3 0 9-16,1 0-9 0,3 0 0 0,-3 0 9 15,-1-6-9-15,4 6 0 0,-3-3 10 0,-4 3-10 0,0 0 8 16,4 0-8-16,-4-6 8 0,7 6-8 16,0-3 0-16,0-4 8 0,4 4-8 0,-8-3 0 0,4 6 9 0,-3-3-9 15,0-3 0-15,3 2-15 16,-7-2 3-16,3 0 0 15,-3 3-28-15,-7 3-4 0,0 0-2 0,0 0 0 16,0 0-101-16,0 0-20 0,0 0-4 0,0 0-426 16,0 0-86-16</inkml:trace>
  <inkml:trace contextRef="#ctx0" brushRef="#br0" timeOffset="22139.33">8389 6762 1818 0,'0'0'80'0,"0"0"17"0,0 0-77 0,0 0-20 16,0 0 0-16,0 0 0 0,0 0 56 0,0 0 7 16,0 0 1-16,-7 6 1 0,3 4-22 0,1-1-5 15,-1-3-1-15,4-3 0 0,-7 7-1 0,7-1 0 16,-3 7 0-16,-1-7 0 0,-3 1 0 0,4 5-1 15,3 4 0-15,-11 0 0 16,4 0-11-16,0 6-3 0,0 3 0 0,3-3 0 0,-6 10 1 0,3-7 0 16,3 6 0-16,1-5 0 0,-4 5 12 0,0-6 2 15,0 7 1-15,0-1 0 0,7-5-22 0,-4-4-5 16,0-3-1-16,4 3 0 0,0-7-9 0,0-2 0 16,0-6 0-16,0-1 0 15,0 0-137-15,4 1-30 0,-4-10-5 0,0 0-2 0</inkml:trace>
  <inkml:trace contextRef="#ctx0" brushRef="#br0" timeOffset="25902.5">4209 7295 864 0,'-14'9'38'0,"-1"-2"8"0,5-4-37 0,-4 6-9 15,3 1 0-15,-6-1 0 0</inkml:trace>
  <inkml:trace contextRef="#ctx0" brushRef="#br0" timeOffset="26456.54">3814 7367 230 0,'0'0'20'0,"0"0"-20"0,0 0 0 0,-4 0 0 0,-7 6 182 0,11-6 32 16,0 0 6-16,0 0 2 0,0 0-103 0,0 0-21 0,0 0-4 0,0 0-1 15,0 0-53-15,0 0-10 16,0-6-2-16,0-3-1 0,0-1-27 0,0 10 8 15,11-9-8-15,-11 3 0 0,4 2 16 0,-4 4-3 0,7-6 0 0,-7 6 0 16,10 0 19-16,-3-3 4 0,0 3 1 0,4 0 0 16,-4 0 3-16,0 0 0 0,4 0 0 0,-1 0 0 15,-3 0-20-15,4 0-4 0,-4-6-1 0,7 6 0 16,-3 0 5-16,3-3 2 0,0 3 0 0,7-7 0 16,-7 7 5-16,7-3 1 0,-3-3 0 0,7 6 0 15,-4-3-20-15,0-3-8 0,4 6 8 0,-4 0-8 16,-4-7 9-16,5 7-9 0,-1-3 10 0,-4 3-10 15,5 0 0-15,-1 0 0 0,-7-6 0 0,3 6 0 0,5 0 8 0,-1 0-8 16,-11 0 0-16,15 0 0 0,-11 0 0 0,7 0 0 16,-7 0 0-16,8 0 0 0,-8 0 13 0,-4 0-3 15,8-3-1-15,0-4 0 0,-4 4 3 16,0-3 0-16,7 6 0 0,-10-3 0 0,3-3-3 16,-4 2 0-16,4-2 0 0,-10 6 0 15,3-6-1-15,-7 6-8 0,0 0 12 0,0 0-4 16,0 0 7-16,0 0 1 0,0 0 0 0,0 0 0 0,0-3-16 0,0-3 0 15,-11-4 0-15,11 1 0 0,-10 6 17 0,6-4 1 16,-6-2 0-16,3 0 0 0,-4 2 5 0,4-2 1 16,0 6 0-16,-4-7 0 0,4 4 3 0,-3-3 1 15,-1 5 0-15,8-2 0 0,-8-3-8 0,0 9 0 0,4-6-1 0,0 6 0 16,-3-4-11-16,-1-2-8 0,1 6 9 0,-5-3-9 16,8-3 12-16,-7 6-4 0,4-3-8 0,3-4 12 15,-4 7 4-15,0-3 0 0,1-3 0 0,6 6 0 16,-6-10-5-16,3 10-1 0,3-9 0 0,1 9 0 15,3-6-10-15,0 6 0 0,0 0 0 0,0 0 0 32,0 0-20-32,0 0-5 0,0 0-2 0,0 0 0 15,0 0-132-15,0 0-26 0,0 0-6 0</inkml:trace>
  <inkml:trace contextRef="#ctx0" brushRef="#br0" timeOffset="29763.91">18641 6019 403 0,'0'0'17'0,"0"0"5"0,0 0-22 0,0 0 0 16,0 0 0-16,0 0 0 0,0 0 212 0,0 0 37 15,0 0 8-15,7-3 2 0,-7 3-172 0,7-7-35 16,0 1-6-16,0 3-2 0,4-3-20 0,-1-4-5 15,-3 7-1-15,4-3 0 0,-1-4-5 0,1 1-1 16,0 9 0-16,-4-9 0 0,0 2 0 0,-4 7-1 0,4-9 0 0,-7 9 0 16,0 0 0-16,0 0 0 15,0 0 0-15,0 0 0 0,0 0 17 0,0 0 3 0,-7 0 1 0,-3 0 0 16,3 0-5-16,-4 0-1 16,4 6 0-16,-4-3 0 0,4-3 19 0,-3 0 4 0,-4 7 1 0,3-7 0 15,0 3-19-15,1 3-4 0,-4-6-1 0,0 6 0 16,-4-3 0-16,4 7 0 0,0-4 0 0,-4-3 0 15,0 7-26-15,1 5 0 0,-4-5 0 0,0 5 0 16,-4-2 0-16,-3 6 0 0,3 3-9 0,-3 0 9 16,3 0 0-16,-3 0 0 0,0 3-8 0,3 3 8 15,-3 0 0-15,6 3 0 0,-2-9 0 0,6 3 9 16,0 4-9-16,4-4 10 0,0 0-10 0,4-3 10 0,-1 3 1 16,4-6 0-16,0-4 0 0,7 4 0 0,0 0-2 0,0-3 0 15,7-1 0-15,0-2 0 0,0 6 0 0,0-4 0 16,7 1 0-16,0 3 0 0,4-7-9 15,0 14 0-15,-1-8 0 0,5 1 0 0,-1 6 8 0,3 3-8 16,1-2 8-16,3 2-8 0,-3-13 0 0,7 11 0 16,-4-8 8-16,0 1-8 0,-3-9 0 15,3 5 0-15,0-5 9 0,4-1-9 0,-4 0 8 16,-3-9-8-16,3 10 10 0,0-10-10 0,-3 0 0 0,-4-3-16 16,4-4 1-16,-7-2 1 15,3 3-118-15,-7-4-24 0,0 7-5 0</inkml:trace>
  <inkml:trace contextRef="#ctx0" brushRef="#br0" timeOffset="30111.41">18165 6483 1746 0,'0'0'77'0,"0"0"16"0,0 0-74 0,0 0-19 0,0 0 0 0,0 0 0 16,0 0 76-16,0 0 11 0,0 0 2 0,10 6 1 15,-3-3-30-15,4-3-7 0,-1 0-1 0,1 6 0 16,-4-6-41-16,7 4-11 0,-3-4 0 0,6-4 0 0,1 4 22 0,3-6 2 15,0 6 1-15,4-9 0 0,3 9 4 0,0-3 1 16,1-4 0-16,2 7 0 16,1-6-10-16,0 3-3 0,0 3 0 0,-4-6 0 0,0 6-26 0,0 0-6 15,-3-3-1-15,-4 3 0 16,-3 0-73-16,-1 0-15 0,-2 0-4 0,-1 0-876 0</inkml:trace>
  <inkml:trace contextRef="#ctx0" brushRef="#br0" timeOffset="32303.52">19741 5821 1602 0,'0'0'71'0,"0"0"14"0,0 0-68 0,0 0-17 0,0 0 0 0,0 0 0 15,0 0 60-15,0 0 9 16,-3 10 2-16,-1-1 0 0,4 0-46 0,0 7-9 0,0 3-1 16,4 6-1-16,-1-3-14 0,5 9 0 0,-8 1 8 15,3 8-8-15,-3 4 18 0,4 3 1 0,-4 7 0 0,0 2 0 16,-4 4 9-16,1 2 3 0,-5 1 0 0,1 0 0 16,0-4-11-16,-3-2-1 0,3-4-1 0,0 0 0 15,3-6-8-15,1-3-2 0,3 0 0 0,0-9 0 16,0-1-8-16,3-6 0 0,1-2 0 0,3-14 0 15,0 4-120-15,0-7-25 0,0-9-6 16</inkml:trace>
  <inkml:trace contextRef="#ctx0" brushRef="#br0" timeOffset="32596.74">20045 5834 1900 0,'0'0'169'0,"0"0"-135"16,-4 6-34-16,1 3 0 0,-4 7 148 0,7-3 24 15,-4 12 4-15,1 3 0 0,-1 3-146 0,4 7-30 16,-3-1 0-16,-1 17-11 0,-3-1 11 0,4 7 0 16,-5 2 0-16,5 1 0 0,-4 0-8 0,3 0 8 15,1-7-8-15,-1 7 8 0,-3-4 0 0,4-2 0 0,-1-4 0 0,1 0 0 16,-1-2 0-16,1-4 0 0,-4-4 8 0,3 4-8 15,-3-3 8-15,3-9-8 0,-3 3 10 0,4-4-10 16,-4-9-8-16,3 3-8 0,1-9-2 0,-1-3 0 31,4-1-22-31,0-5-4 0,4-7 0 0,-4-3-1 0,0 0-168 16,7-9-34-16</inkml:trace>
  <inkml:trace contextRef="#ctx0" brushRef="#br0" timeOffset="33174.8">19812 5903 1364 0,'0'0'60'0,"0"0"13"16,0 0-58-16,0 0-15 0,0 0 0 0,0 0 0 0,0 0 46 0,0 0 6 15,0-3 2-15,0 3 0 0,0-7-25 0,0 7-5 16,-4-9 0-16,4 3-1 0,0 6 25 0,0-10 6 15,0 1 1-15,4-1 0 0,-4 10 13 0,4-9 4 16,-1 0 0-16,1-1 0 0,3 1-15 0,0 2-2 16,0-2-1-16,0 9 0 0,3-9-24 0,1 5-5 15,0-2-1-15,-1 0 0 0,4 3-15 0,0 3-9 16,4 0 10-16,3-6-10 0,0 6 0 0,4 0 0 0,0 0 0 16,6-4 0-16,1 4 8 0,0 4-8 0,3-4 0 0,-3 0 9 15,0 6-9-15,-4 3 0 0,0 1-10 16,-3-1 10-16,-4 0 0 0,0 7 0 15,0 3-8-15,-3 0 8 0,-7 9 0 0,-1-3-11 16,-3 3 11-16,0 7-10 0,-3-7 10 0,-4 6 0 16,0 1 0-16,0-1 0 0,-7-5 0 0,0 8 0 15,0-5 0-15,-4-4 0 0,-3 6 0 0,0-5 0 0,-7-1 0 0,3-3 0 16,-7-6 0-16,1 6 0 0,-8-6 0 0,0 6 8 16,0-6-8-16,-3-1 9 0,-4 1-9 0,4 0 10 15,0-3-10-15,0 2 0 0,3-8 0 0,7 6 0 16,0-7 8-16,8-6-8 0,3 3 0 0,3 4 8 15,4-4 11-15,3-3 1 0,4-3 1 0,4 10 0 16,3-1-21-16,0 0 0 0,4-2 0 0,3 8 0 0,7-2 0 0,0 3 0 16,4 2-10-16,0 1 10 0,3 6 8 15,0 0 8-15,0-3 1 0,-3 10 1 0,3-4-18 0,4 0 0 16,-4 7 8-16,-3-7-8 0,-1 6 0 0,-2-5 0 16,-1-1-8-16,0 3 8 15,-7-9-33-15,4-6-1 0,-4 3 0 0,0-4 0 16,0-2-32-1,0-7-6-15,0 4-2 0,4-10 0 0,-4 0-90 0,4-7-17 0,10-12-4 0,-7 1-1 0</inkml:trace>
  <inkml:trace contextRef="#ctx0" brushRef="#br0" timeOffset="34019.1">20913 5931 345 0,'-11'9'31'0,"4"-2"-31"0,4 2 0 0,-5 0 0 16,5 1 98-16,-1-4 14 0,4-6 2 0,-3 9 1 16,3-5-57-16,0-4-11 0,0 0-3 0,0 0 0 0,0 6-16 0,0-6-3 15,3 9-1-15,-3-9 0 0,0 0 69 0,0 0 14 16,0 10 2-16,4-4 1 0,-4-6 6 0,0 3 2 15,0-3 0-15,0 9 0 0,0-9-23 0,0 10-5 16,0-10-1-16,0 9 0 0,0-9-21 0,0 7-5 16,0-7-1-16,3 3 0 0,-3-3-17 0,0 0-3 15,0 0-1-15,0 0 0 0,0 6-23 0,0-6-5 16,0 0-1-16,0 0 0 0,0 0 16 0,8 0 4 16,2 0 0-16,-6-6 0 0,3 3 0 0,0-4 0 15,0-2 0-15,0-1 0 0,0 1-16 0,-4-3-4 16,4-4 0-16,1 0 0 0,-1-3 16 0,0-6 4 15,0 6 0-15,0-9 0 0,0 3-20 0,0 6-4 16,0-6-8-16,0-3 12 0,0 3-12 0,-3 3 0 16,-4-3 0-16,3 9 0 0,4-3 0 0,-3 10 0 15,-4-10 0-15,0 10 0 0,3 3 0 0,1-4 0 0,-4 1-12 0,0 6 12 16,0 3 0-16,0 0 0 0,3-7 0 0,-3 7 9 16,0 0-9-16,0 0-11 0,0 0 3 0,0 0 0 15,0 0 8-15,4 10 0 0,-1-1 0 0,4 1 0 16,-3 5 0-16,3 4 0 0,-7 0 0 0,7 6 0 15,-3 0 0-15,3-3 0 0,0 3 0 0,0 0 0 16,0 0 0-16,0 3 0 0,0-9 0 0,0 9 0 16,4-9 0-16,-1 6 0 0,1-6 0 0,-1-3 0 0,4 0 0 15,0-4 0-15,-3-3 0 0,0 1 0 0,-1-1 0 0,-3-2 0 16,4-4 0-16,-1 3 0 0,1-6 0 0,0 6 0 16,-1-12 0-16,1 6 0 0,-1 0 16 0,1-9 4 15,0 2 2-15,-1 4 0 0,-3-3-9 0,4-4-1 16,-1 1-1-16,-3 0 0 15,0-10 17-15,1 3 4 0,-5-3 1 0,4 1 0 16,0-1-33-16,-3-6 0 0,-1 0 0 0,1-4 0 16,-1 4 11-16,1 6-2 0,-1-9 0 0,1 3 0 0,-1 6-9 0,1-6-14 15,-1 6 3-15,1-3 1 0,-1 1 10 0,1 2 0 16,0 0 0-16,-4 3 0 16,3 7-23-16,1-10-9 0,-4 10-1 0,3-1-1 15,1 1-81-15,-1-1-16 0,1 4-3 0,-4 6-690 16,7 0-139-16</inkml:trace>
  <inkml:trace contextRef="#ctx0" brushRef="#br0" timeOffset="34708.42">22013 5796 288 0,'0'0'25'0,"0"0"-25"0,0 0 0 0,0 0 0 15,0 0 260-15,0 0 46 0,0 0 10 0,0 0 1 16,0 0-251-16,0 0-50 0,0 0-16 0,0 0 8 16,0 0-8-16,0 0-8 0,0 0 8 0,0 0-12 15,0 0 0-15,0 0 0 0,0 0 0 0,0 0 0 0,0 0 12 16,0 0 11-16,0 0-3 0,0 9 0 0,-3 1 50 16,-1-1 10-16,-6 1 1 0,3 5 1 0,0 1 5 0,0-3 1 15,-8 2 0-15,1 4 0 0,0-3-28 0,-3 3-4 16,-1-4-2-16,0-2 0 15,1 2-27-15,-1-5-6 0,7 6-1 0,-6-4 0 16,-1-6-8-16,4 4 0 0,11-7 0 0,-5 3 0 16,-2-3-115-16,3-3-25 0,7 0-4 0,0 0-649 15</inkml:trace>
  <inkml:trace contextRef="#ctx0" brushRef="#br0" timeOffset="34992.22">21791 5812 1324 0,'0'0'118'0,"0"0"-94"0,0 0-24 0,0 0 0 16,0 0 141-16,0 0 24 0,11 3 5 0,-4 13 1 16,-7-7-92-16,7 0-19 0,0 7-3 0,3-3-1 15,8 2-45-15,-4 4-11 0,-7-3 0 0,0-4 0 16,7 4 9-16,-3 3 3 15,-11-4 0-15,7 4 0 0,-3-9-12 0,3 8 0 0,-4-8 0 0,1 6 0 16,-4 2 0-16,3-8-14 0,4 5 3 16,-3-5 1-16,-4-1-12 0,3 1-2 0,4-1-1 0,4 1 0 31,-4-4-38-31,-3-3-7 0,6-3-2 0,-3 6 0 0,4-3-87 0,-4-3-17 0,-7 0-4 16,14-9-1-16</inkml:trace>
  <inkml:trace contextRef="#ctx0" brushRef="#br0" timeOffset="36152.94">22225 5573 1371 0,'0'0'60'0,"0"0"14"0,-11 10-59 0,11-10-15 15,0 0 0-15,0 0 0 0,0 0 118 0,0 0 21 16,0 0 4-16,11-10 1 0,-4 10-85 0,0 0-17 16,0 0-3-16,0 10-1 0,11-10-38 0,-11 0-12 15,-7 0 0-15,11 0 0 0,6 0 12 0,-6 0 0 16,-4 0 8-16,3-10-8 0,1 10 20 0,0 0 0 15,3-3 0-15,-4-3 0 0,1 6 4 0,-1 0 0 16,5 0 0-16,-1 0 0 0,-7 0-16 0,7 6-8 16,0-6 10-16,-4 3-10 0,1-3 8 0,-4 10-8 15,-7-10 0-15,7 0 0 0,7 9 0 0,-7-3 0 0,-7 4 0 16,4-1 0-16,-1-2 13 0,1-4-3 0,-4 6-1 0,0 1 0 16,-4-4 0-16,4 3 0 0,-3 1 0 0,3-4 0 15,-11 3-9-15,8 1 0 0,-1-1 9 0,1 0-9 16,-4 7 11-16,0-3-3 0,3 2 0 0,-3-5 0 15,3 9-8-15,-3-1 0 0,-3-2 0 0,6 3 8 16,1 0-8-16,-1 0 0 0,-6 6 0 0,3-7 0 16,0 1 0-16,0 3 0 0,-4-9 0 0,4 6 0 15,-4-4 0-15,4 1 10 0,4-4-10 0,-4-2 10 16,-4-1-10-16,8 1 10 0,3 2-10 0,-4-9 10 16,4-3-10-16,0 0 0 0,0 0 0 0,0 0 8 31,4 10-52-31,-4-10-12 0,0 0-1 0,10 0-600 0,-3 0-120 0</inkml:trace>
  <inkml:trace contextRef="#ctx0" brushRef="#br0" timeOffset="36871.03">23054 5561 979 0,'0'0'43'0,"0"0"9"0,-3-6-41 0,3 6-11 15,-4 0 0-15,-3-4 0 0,3-2 241 0,4 6 47 16,-3 0 8-16,3 0 3 0,0 0-236 0,-11-6-47 15,4 6-16-15,-3 6 9 0,3-6-9 0,-4 0 0 0,-7 6-10 0,1-2 10 16,-1 2 0-16,0-3 0 16,-6 6 0-16,-4 1 0 0,-1-4 0 0,5-3 0 0,6 3 0 0,-3 4 0 15,-4-4 24-15,4-3 7 0,3 7 1 0,4-4 1 16,0-3-2-16,4 7-1 0,-5-4 0 0,8 3 0 16,-3 1-30-16,3-4 0 0,0 6-8 0,0-5 8 15,3-4 0-15,1 6 0 0,-5-3 10 0,5 4-2 16,3-4-8-16,0-6 0 0,0 0 0 0,-4 3 0 0,4 7 0 15,0-1 0-15,0-9 0 0,4 6 0 0,-4-6 0 0,7 4 0 16,4 5 0-16,-1-3-8 0,-3 0 8 0,7-2 0 16,0 5 0-16,4-9 0 0,3 9 0 0,0-2 0 15,-3 2 0-15,7-6 0 0,-1 4 0 0,-2 2-8 16,-5 0 8-16,1 1 0 0,3-1 0 0,-7 1 0 16,0-1 0-16,-7 7 0 0,0-7 0 15,0 0 0-15,1 1 9 0,-8-1-9 0,-4 7 0 16,0 0 0-16,4-7-10 0,-3 4 10 0,-1-4 0 0,1 4 0 15,-1-1 0-15,4-3 0 0,-3 1 0 0,-1-1 0 16,-3-2 0-16,4 2 0 0,3 0 0 0,0 1 0 16,-7-10 0-16,7 0 12 0,0 0-12 0,0 0 0 15,-7 6 0-15,-4-6 0 0,4 0 0 0,7 0 0 16,0 0 12-16,-4-6-4 0,-13-4 1 0,10 1 0 0,7-7 0 0,-4 7 0 16,1-4-9-16,-1-2 0 0,4-4 0 0,4 0 8 15,-1-6 0-15,1 6 0 0,-11-6 0 0,7 0 0 16,0 3 18-16,7-3 3 0,0 0 1 0,0 3 0 15,7-3-22-15,-3 6-8 0,-4-6 0 0,0 6 0 16,0 0 13-16,3 0-3 0,4 4-1 0,-7-1 0 16,1-3-9-16,2 4-12 0,4 5 2 0,-3 1 1 31,-1-4-27-31,-3 4-6 0,4-1-1 0,-4 4 0 0,4 0-151 16,-4 3-30-16,-4-4-7 0,4 4-1 0</inkml:trace>
  <inkml:trace contextRef="#ctx0" brushRef="#br0" timeOffset="37197.74">23209 5492 403 0,'0'0'36'0,"0"0"-36"15,0 0 0-15,0 0 0 0,0 0 149 0,0 0 23 16,0 0 5-16,0 0 1 0,4 9-26 0,-4-9-6 16,0 0-1-16,3 10 0 0,-3-4-58 0,0 3-12 15,0 1-3-15,-3-1 0 0,-1 1-12 0,1-1-4 16,-4 10 0-16,3-13 0 0,1 3-29 0,-4 7-7 15,3-3 0-15,-3 2-1 0,3-5 5 0,1-1 0 16,-1 10 1-16,1-10 0 0,-4 7-5 0,7-7-2 16,-4 7 0-16,1-3 0 0,3 2-18 0,0-5 0 15,0-7 0-15,0 9 0 0,0-12 12 0,7 4-2 0,-7-4 0 0,7 6 0 16,-4-3 2-16,4-3 1 0,1 0 0 16,2 9 0-16,-3-9-5 0,0 0 0 15,4 0-8-15,-1 0 12 0,4 7-12 0,4-7 0 0,-4 0 0 16,4 3 0-16,3-3 0 0,0 0 0 15,0 0 0-15,4-3-10 0,-7-4 10 0,3 7-8 0,0-3 8 0,-7-3-8 32,0 6-100-32,0 0-19 0,-3-9-4 0,0 9-772 0</inkml:trace>
  <inkml:trace contextRef="#ctx0" brushRef="#br0" timeOffset="37436.75">23580 5498 1789 0,'-11'3'79'0,"8"4"17"16,-4-4-77-16,3 3-19 0,-3-3 0 0,3 6 0 0,-3 1 31 0,0 2 2 15,4 1 1-15,-1 6 0 0,1-10 8 0,-4 13 2 16,3-3 0-16,-3 3 0 0,0 9 3 0,0-9 1 16,-4 13 0-16,1-7 0 0,-1 6-24 0,-3 1-4 15,0 3 0-15,-4 2-1 0,1-8-11 0,-1 8-8 16,0-11 12-16,1 8-12 0,3-5 9 0,0-4-9 15,-1 0 0-15,5-3 9 16,3 3-92-16,0-9-18 0</inkml:trace>
  <inkml:trace contextRef="#ctx0" brushRef="#br0" timeOffset="46372.39">10975 7420 518 0,'0'0'23'0,"0"0"5"0,11 0-28 0,-8 0 0 16,-3 0 0-16,0 0 0 0,11-3 146 0,-4-3 24 15,3 3 5-15,-6-3 1 0,-4 6-94 0,0 0-18 16,3-10-4-16,4 4-1 0,-7 6 5 0,0 0 2 15,4-3 0-15,-4 3 0 16,0-7 16-16,0 7 3 0,-7-3 1 0,7 3 0 16,0 0-22-16,-7 0-4 0,-7 0 0 0,3 3-1 0,11-3-41 0,-7 0-8 15,-4 0-2-15,-3 0 0 0,0 7-8 0,0-4 10 16,7-3-10-16,-7 6 10 0,-7-6 8 0,7 0 2 16,3 0 0-16,-3 0 0 0,-4 0 18 0,1 0 4 15,6 0 1-15,1-6 0 0,-8 6 2 0,0 0 1 16,1-3 0-16,-1 3 0 0,7-7-8 0,-10 7-2 15,0 0 0-15,-4-3 0 0,8 3-12 0,-4-6-4 0,-4 6 0 0,0 0 0 16,-10 0-12-16,10 0-8 0,1 0 10 0,-5 0-10 16,-6 0 0-16,3 0 0 0,4 0 0 0,0 0 0 15,0 0 0-15,3 0 0 0,0 0 0 0,4 0 0 16,0 0 0-16,3 0 0 0,1 0 0 0,2 0 0 16,1 0 0-16,0 6 0 0,-3-6 0 0,3 0 0 15,3 3 0-15,-3 4 0 0,0-7 0 0,3 3 0 16,-3-3 0-16,3 6 8 0,1-6-8 15,-4 10 0-15,3-10 0 0,1 0 0 0,-1 0 0 0,0 6 0 16,4-3 0-16,-3-3 0 0,3 0 0 0,0 6 0 16,0-6 0-16,3 3 0 0,-7-3 0 0,11 0 0 15,0 0 0-15,0 0 0 0,-3 0 0 0,3 0 0 16,0 0 0-16,0 0 0 0,-7 10 0 0,7-10 0 16,0 0 0-16,0 0 0 0,-4 9 0 0,4-9 0 15,0 6 0-15,0-6 0 0,0 0 9 0,0 10-9 0,0-10 10 0,-3 9-10 16,-1 1 12-16,4-1-12 0,4 0 10 0,-4 1-10 15,-4-1 8-15,4 4-8 0,0-1 0 0,0-2 0 16,0 5 0-16,-3-2 0 0,-1 3 0 0,1 3 0 16,3-4 0-16,0 4 0 0,-4 0 0 0,8 6 0 15,-4 0 0-15,0-3 0 0,0 3 0 0,0 10 0 16,-4-7 0-16,4 6 0 0,0 4 0 0,0-4 0 16,-3 1 0-16,3-1 0 0,0-5 0 0,3-1 0 15,-3 0 0-15,4-3 0 0,-4 3 0 0,3-3 0 16,1 1 0-16,-1-5 0 0,-3 5 0 0,0 2 0 15,0-3 0-15,0 3 0 0,-3 3 0 0,3-9 0 16,-7 3 0-16,3 4 12 0,1-10-12 0,-1 6 0 16,4-7 0-16,-3-2 0 0,3 0 0 0,-4-4 0 15,4-2 0-15,0-1-11 0,0-9 19 0,0 0 3 16,0 0 1-16,0 0 0 0,0 0 8 0,0 0 1 0,0 0 1 0,0 0 0 16,0 0-13-16,0 0-9 0,-7 0 12 0,7 0-12 15,0 0 9-15,0 0-9 0,0 0 0 0,0 0 9 16,0 0-9-16,0 0 0 0,0 0 0 0,0 0 8 15,0 0-8-15,0 0 0 0,0 0 0 0,0 0 0 16,0 0 0-16,0 0 0 0,0 0 0 0,0 0 0 16,7 0-8-16,4 6 8 0,-4-6 0 0,7 0 0 15,0 0 0-15,4 4 0 0,-1-4 0 0,1 6 0 16,3-6 0-16,4 0 0 0,-1 6 0 0,5-6 0 0,-5-6 0 16,8 6 0-16,-4 0 0 0,4-10 0 0,0 10 0 0,0-6 0 15,3-3 0-15,4 6 0 16,3-4 0-16,-7-2 0 0,-7 9 0 0,8-3 0 15,3-4 0-15,-4 7 0 0,-7-3 0 0,0 3 0 16,4 0 0-16,0 0 0 0,-8 0 0 0,5 0 0 16,-5 0 0-16,1 0 0 0,10 3 0 0,-10-3 0 0,0 0 0 0,-4 0 0 15,7 7 0-15,-3-4 0 0,-8-3 0 0,1 6 0 16,3-3 0-16,-3 4 0 0,3-4 0 0,-3-3 0 16,-8 0 0-16,8 0 0 0,0 6 0 0,-4-3 0 15,-7-3 0-15,3 0 0 0,1-3 0 0,-4-3 10 16,0 6-10-16,0-3 10 0,-7 3-2 0,7-7-8 15,4-2 12-15,-4-1-4 0,-4 1 4 0,1 3 1 0,6-4 0 16,-6 1 0-16,3 0-3 0,-3-1-1 0,-1 1 0 0,1-1 0 16,-1 1-9-16,-3 0 0 0,0-1 0 0,4-6 0 15,3 7 16-15,-7-7 2 0,-4 4 0 0,1-4 0 16,-1 0-18-16,1 7 0 0,-4-10 0 0,3 7 0 16,-7-10 11-16,8 3 1 0,-1 0 1 0,1-6 0 15,-8 6-3-15,4-9-1 0,4 3 0 0,3-3 0 16,-4-7-9-16,1 1 12 0,3 2-12 15,0 1 12-15,3-7-12 0,1 10 0 0,-4-6 0 0,0 9-11 16,7-4 11-16,-7 4 0 0,-4 6 0 0,4 1 0 16,0-7 0-16,-3 12 0 0,-1-3 0 0,1 1 8 15,-4 5-8-15,3-2 8 0,1 2-8 0,-1 1 8 16,-3-7-8-16,0 10 0 0,3-3-8 0,1-1 8 16,-1 1 0-16,1 6-10 0,-4-4 10 0,7-2 0 15,3-1 0-15,-3 4-8 0,-3 6 8 0,3-9 0 0,7 6 0 0,-4-4 0 16,-6 7-8-16,3-9 8 0,0 9 0 0,0 0 0 15,3-3-8-15,-3 3 8 0,-3-6 0 0,3 6 0 16,0 0 0-16,0 0 0 0,-4-7 0 0,4 7 0 16,0 0 0-16,0 0 0 0,-3-3 0 0,3 3 0 15,0 0 0-15,3-6 0 0,1 3 0 16,-8-4 0-16,4 7 0 0,4-3 0 0,-4-3 0 16,-4-3 0-16,4 9 0 0,7-10 0 0,-7 10 0 15,-3-6 0-15,-4 3 0 0,0-3 0 0,3 2 0 16,4 4 0-16,-3-6 0 15,-12 3 0-15,8-3 0 0,7 6 0 0,0 0 0 0,-7 0 0 0,0 0 0 16,0 0 0-16,7 0 0 0,0 0 0 0,0 0 0 16,-14 0 0-16,4 0 0 0,10 0 0 0,-7 0 0 15,-4 0 0-15,0 0 0 0,4 0 0 0,-3 0 0 16,-1 0 0-16,-3-3 0 16,0 3-40-16,3 0-7 0,11 0-1 0,-7 0-882 0,-7 0-176 0</inkml:trace>
  <inkml:trace contextRef="#ctx0" brushRef="#br0" timeOffset="50385.31">26539 10340 403 0,'0'0'36'0,"0"0"-36"15,11 0 0-15,0-10 0 0,-4 10 129 0,0-9 19 16,3 9 4-16,-6-9 1 0,3 9-80 0,-7 0-16 16,7-4-3-16,0-2-1 0,-7 6 34 0,4-3 6 0,3-3 2 0,-7 6 0 15,3 0 21-15,-3 0 4 0,0 0 0 0,7-7 1 16,0 7-44-16,-7 0-9 0,0 0-1 0,0 0-1 15,0 0-42-15,0 0-8 0,0 0-1 0,7-3-1 16,-7 3-14-16,0 0 0 0,0 0 0 0,0 0 0 16,0 0 20-16,0 0 0 0,0 0 1 0,0 0 0 15,0 0 13-15,0 0 2 0,-3 10 1 0,-4-1 0 16,3 1 9-16,-3-1 2 0,-3 0 0 0,3 7 0 16,-8-7 4-16,5 10 0 0,-1 0 1 0,-3-3 0 15,0 3-31-15,-4-1-6 0,4 1-2 0,0 6 0 16,-3-6-14-16,2-3 0 0,1 9 0 0,4-3 0 15,-8 0 0-15,4-3 9 0,-4-1-9 0,4 8 8 16,-3-5-8-16,2-2-12 0,-2 6 2 0,-1-6 1 16,4-3-8-16,0 3-2 0,3-4 0 0,-3-2 0 15,0 3-3-15,0-7-1 0,7 0 0 0,-7-2 0 16,3-4-84-16,-3 3-17 0,7-3-3 0,-3-3-1 16,2 0-109-16,1-3-23 0,-14-6-4 0,11 2 0 0</inkml:trace>
  <inkml:trace contextRef="#ctx0" brushRef="#br0" timeOffset="50823.75">26240 10265 1094 0,'0'0'48'0,"0"0"11"0,0 0-47 0,0 0-12 0,0 0 0 0,0 0 0 16,-4-7 264-16,4 7 50 0,4-9 10 0,-4 9 3 16,0-3-212-16,0 3-43 0,3-7-8 0,-3 7-1 15,0 0-16-15,4-9-3 0,-4 9-1 0,0 0 0 16,0 0 0-16,0 0 0 0,0 0 0 0,0 0 0 15,0 0-7-15,7 9-2 0,-4 1 0 0,1-1 0 16,-1-2-8-16,1 2-2 0,-1 0 0 0,-3 7 0 16,4-3-16-16,3 5-8 0,-4-2 0 0,1 0 8 15,3 3 12-15,0-1 1 0,4 1 1 0,-4 9 0 16,3-2-10-16,4 2-1 0,-3-3-1 0,3 3 0 16,-3-3 0-16,3 10 0 0,0-7 0 0,4 0 0 15,-4-3-10-15,3 3 0 0,1 1 0 0,-4-4 0 16,0 0 0-16,4-6 0 0,-4 6 0 0,0-7-11 15,-3-2 11-15,-1-3 0 0,4 6 0 0,-7-10 0 16,0 7-20-16,-3-7-8 0,0 7-1 0,-1-7-1 16,-3-6-154-16,-3 7-32 0,-1-4-5 0</inkml:trace>
  <inkml:trace contextRef="#ctx0" brushRef="#br0" timeOffset="53141.92">27189 10641 1220 0,'0'0'54'0,"0"0"11"0,0 0-52 0,0 0-13 16,-4 0 0-16,-3 9 0 0,7-9 136 0,-7 7 25 0,0-4 5 0,7-3 1 15,0 0-37-15,0 0-7 0,-7 6-2 0,7-6 0 16,0 0-29-16,0 0-5 0,0 0-2 0,0 0 0 16,0 0-34-16,0 0-7 0,0 0-2 0,0 0 0 15,0 0-23-15,0 0-5 0,0 0-1 0,3 0 0 16,4-6 3-16,-7 6 0 0,4 0 0 0,-4 0 0 15,0 0-8-15,0 0-8 0,0 0 11 0,0 0-11 16,0 0 0-16,7 0 0 0,-7 0 0 0,0 0 0 16,7-3 32-16,4 3 5 0,-11 0 2 0,7-7 0 15,3 7-21-15,1 0-4 0,3-3-1 0,0 3 0 16,4-6-1-16,-1 6 0 0,5 0 0 0,2 0 0 16,1 0-12-16,0 0 0 0,-1 0 0 0,1 0 0 15,0 0 0-15,3 0 0 0,4 0 0 0,-4 0 0 16,4 6 0-16,-4-3 0 0,0-3 0 0,0 7 0 15,1-4 0-15,-1-3 0 0,-4 6 0 0,5-6 0 16,-5 0 8-16,5 0-8 0,-5 0 0 0,-3-6 0 0,4 6 8 0,0-3-8 16,-4-4 0-16,4 4 9 0,-1-3-9 0,5 0 0 15,-5-4 9-15,5 7-9 0,-5-3 0 0,1 3-13 16,0-4 1-16,-8 4 1 16,1-3-15-16,-8 6-3 0,1-3-1 0,-4 3 0 15,0 0-190-15,-7 0-39 0,0 0-7 0,-17-6-2 0</inkml:trace>
  <inkml:trace contextRef="#ctx0" brushRef="#br0" timeOffset="54089.03">26335 10007 1558 0,'0'0'69'0,"0"0"15"0,0 0-68 0,0 0-16 15,-4-9 0-15,4 9 0 0,0 0 25 0,0 0 2 16,0 0 0-16,-3-6 0 0,-1-4-9 0,4 10-2 0,0 0 0 0,0 0 0 16,0 0 24-16,0 0 5 0,0 0 1 0,0 0 0 15,0 0 3-15,0 0 1 0,0 0 0 0,0 0 0 16,0 0-28-16,0 0-6 0,0 0 0 0,0 0-1 15,0 0-6-15,0 0-1 0,0 0 0 0,0 0 0 16,0 0-8-16,4 10 0 0,-4-10 0 0,0 0 0 0,0 0 12 16,7 0-4-16,3 0 0 0,1 0 0 0,0-3 10 0,-1-4 2 15,4 7 0-15,4-3 0 0,0-3-20 0,3-3 0 16,-4 9 8-16,8-4-8 0,0-2 0 0,-1 6 0 16,-2-9 0-16,-1 9 0 0,4 0 0 0,-4 0 0 15,0 0 0-15,0 0 0 0,-3 0-10 0,-1 0-2 16,-3 0-1-16,1 0 0 0,-1-7 13 0,0 7 0 15,-4 0 0-15,1-3 0 0,-4 3 0 0,4 0 0 16,-4-6 0-16,-7 6 0 0,7 0 15 16,-7 0-4-16,0 0-1 0,0 0 0 0,0 0-10 0,0 0 0 15,0 0 0-15,0 0 0 0,0 0 0 0,0 0 16 16,-4-3-2-16,-3-3-1 0,0-4 7 0,0 10 2 16,0-3 0-16,0-3 0 0,-7 3-14 0,3-4-8 15,1 7 10-15,-1 0-10 0,-3-6 0 0,0 3 0 16,3 3 0-16,-3-6 0 0,3 6 0 0,1 0 0 0,-4-3 0 0,3-4 0 15,1 7 0-15,3 0-12 0,-8-3 12 0,5-3-10 16,3 6-10-16,0 0-3 0,3 0 0 0,4 0 0 31,0 0-31-31,0 0-6 0,0 0-2 0,0 0-575 0,0 0-115 0</inkml:trace>
  <inkml:trace contextRef="#ctx0" brushRef="#br0" timeOffset="55155.67">29323 10312 1090 0,'0'0'48'0,"0"0"11"0,0 0-47 16,0 0-12-16,0 0 0 0,0 0 0 15,0 0 157-15,0 0 30 0,0 0 5 0,0 0 2 16,0 0-77-16,0 0-15 0,0 0-3 0,0 0-1 16,-7 0-43-16,7 0-9 0,0 0-2 0,0 0 0 15,-4 9-8-15,1-3-1 0,-4-3-1 0,3 7 0 0,-6-4 5 0,-1 3 1 16,-3 1 0-16,0-1 0 0,0 7-1 0,0-3 0 15,-4 8 0-15,-3-2 0 0,3 0-15 0,-3 9-2 16,0-3-1-16,3 4 0 0,-3-4-12 0,0 3-9 16,0 0 12-16,0-3-12 0,-1 3 0 0,-2-2 0 15,-1-1 0-15,4-7 0 0,-4 8 0 0,0-5 0 16,1-5 0-16,-1 9 0 0,0-6 0 0,4-6 0 16,0 9 0-16,0-10 0 0,0-2-18 0,3 5 2 0,0-5 1 0,1-1 0 31,3-3-117-31,3-3-24 0,0-3-5 0,1 0-893 0</inkml:trace>
  <inkml:trace contextRef="#ctx0" brushRef="#br0" timeOffset="55522.68">28660 10362 1209 0,'0'0'108'16,"0"0"-87"-16,0 0-21 0,0 0 0 0,0 0 212 0,0 0 37 15,0 0 8-15,0 0 2 0,3 3-142 0,4 6-28 16,-3 1-5-16,3-4-2 0,0-3-16 0,0 7-3 16,4 2-1-16,-1 1 0 0,-3-4-25 0,4 10-5 15,-4-10 0-15,3 7-1 0,1 3-13 0,7-4-2 16,-8 4-1-16,4 0 0 0,-3 0-3 0,7 6 0 15,-4-6 0-15,0 6 0 0,3 0-12 0,-2-3-13 16,-1 0 2-16,-4 0 1 16,4-3 34-16,0 3 6 0,-3-4 2 0,0-5 0 15,-1 9-40-15,1-3-8 0,-1-1-2 0,-3 8 0 0,4-8 4 0,-4-5 1 16,0 3 0-16,0 2 0 0,0-8-4 0,0-1-1 16,0-2 0-16,-3-4 0 15,3 3-98-15,-7-6-20 0,0 0-4 0,7 0-597 16,-4-6-119-16</inkml:trace>
  <inkml:trace contextRef="#ctx0" brushRef="#br0" timeOffset="56405.09">28649 10170 748 0,'0'0'33'0,"0"0"7"0,0 0-32 0,0 0-8 0,0 0 0 0,0 0 0 16,11-3 84-16,-4 3 16 0,0-6 2 0,3 6 1 15,1 0-11-15,0 0-3 0,3-3 0 0,-4 3 0 0,4 3-3 0,0-3-1 16,4 0 0-16,0 0 0 0,3-3-45 0,0 3-10 16,4 0-2-16,-1 0 0 0,-2 0-18 0,6 0-10 15,-3 0 10-15,3-6-10 0,-4 3 0 0,5-4 0 16,-1 7 0-16,-3-9 0 0,3 6 0 0,0-4 0 15,0 1 0-15,-3 3 0 16,-4-3 0-16,-3 6 0 0,-4-10 0 0,-4 10 0 16,8-3 8-16,-7 3-8 0,-4-6 0 0,3 6 0 15,-3 0 11-15,0 0-11 0,-7 0 12 0,7 0-12 0,-7 0 8 0,0 0-8 16,8-3 0-16,-8 3 0 0,0 0 13 0,0 0-1 16,3-6 0-16,-3 6 0 0,0 0 20 0,0 0 3 15,0-4 1-15,0 4 0 0,0-6-7 0,-3-3-1 16,-5 2 0-16,5 4 0 0,3 3-3 0,-7-6-1 0,-4 3 0 15,1-3 0-15,-4 2-11 0,0-2-2 0,-1 3-1 0,-2-3 0 16,-1-4-1-16,0 4 0 0,4 3 0 0,0-3 0 16,-3 6-9-16,-1-10 12 0,0 7-12 0,1-3 12 15,3 6-12-15,-1-9 0 0,1 9 0 0,0-4 8 16,-3-2-8-16,6 6 0 0,-3-6 0 0,0 6 0 16,3 0 0-16,-3 0 0 0,4 6 0 0,-1-6 0 31,4 0-32-31,-4 0-9 0,8 0-2 0,3 0-629 0,0 0-125 0</inkml:trace>
  <inkml:trace contextRef="#ctx0" brushRef="#br0" timeOffset="56925.75">29718 9688 892 0,'0'0'40'0,"4"0"8"0,6 0-39 0,-10 0-9 15,0 0 0-15,4 0 0 0,3 0 128 0,-7 0 24 16,0 0 5-16,0 0 1 0,0 0-62 0,0 0-12 0,0 0-2 0,-4 6-1 16,-3-3-40-16,0 3-8 0,0-3-1 0,-4 4-1 15,4-4-16-15,-3 3-3 0,3 3-1 0,-4-2 0 16,1-4-3-16,-1 6 0 0,4 1 0 0,-4-1 0 15,1 4 13-15,-1-1 3 0,-3-2 0 0,3-1 0 16,1 10 5-16,-1-4 2 0,1 4 0 0,-4 0 0 16,3 6-15-16,4-6-4 0,-4-3 0 0,1 3 0 15,3-1-12-15,0 7 9 0,3-6-9 0,1 0 8 16,-1-3-8-16,4 3 0 0,0-1 0 0,4-2-11 16,-1 3-5-16,1-10 0 0,3 10-1 0,-4-3 0 15,4-7-24-15,4 1-5 0,-4-1-1 0,0 0 0 16,4-2-21-16,-1-4-4 15,1-3 0-15,-1 6-1 0,1-12-119 16,3 6-23-16</inkml:trace>
  <inkml:trace contextRef="#ctx0" brushRef="#br0" timeOffset="57307.25">29947 9935 633 0,'0'0'56'0,"0"0"-44"0,0 0-12 0,0 0 0 16,-7 0 311-16,7 0 60 0,0 0 12 0,-7 3 2 15,0 4-308-15,7-7-61 0,0 0-16 0,0 0 0 16,-3 3-13-16,-4 3-6 0,3 4-1 0,1-1 0 16,3-9 20-16,-4 9 0 0,-3 1-8 0,3-1 8 15,1 4 0-15,3-1-12 0,-7-6 12 0,3 4-10 0,1-1-11 16,3 1-3-16,-4-1 0 0,4-3 0 15,-7-2-23-15,7-4-5 0,0 0 0 0,0 0-461 16,-3 9-92-16</inkml:trace>
  <inkml:trace contextRef="#ctx0" brushRef="#br0" timeOffset="57526.67">29926 9703 460 0,'0'0'41'0,"0"0"-33"16,-3 0-8-16,-4 0 0 0,0 0 306 0,7 0 59 0,0 0 12 16,0 0 3-16,0 0-306 0,0 0-61 15,0 0-13-15,0 0 0 16,0 0-123-16,0 0-24 0,0 0-5 0,0 0 0 0</inkml:trace>
  <inkml:trace contextRef="#ctx0" brushRef="#br0" timeOffset="58041.04">30106 9675 864 0,'0'0'38'0,"0"0"8"0,0 0-37 0,0 0-9 0,0 0 0 0,0 0 0 16,0 0 295-16,0 0 57 0,0 0 11 15,0 0 2-15,0 0-261 0,7 3-52 0,0 3-10 0,4-2-2 16,-11-4 4-16,7 6 2 0,3-3 0 0,-3 3 0 16,4 4-26-16,-4-7-4 0,-3 9-2 0,3 1 0 15,0-7-14-15,0 7 9 0,0-7-9 0,-4 10 8 16,1-4-8-16,-1-2 0 0,4 5 0 0,-3-5 0 15,0-1 0-15,-1 7 0 16,1-4 0-16,3-2 0 0,-4 5 10 0,1 1-10 0,3-3 12 0,0 2-12 16,-4 4 8-16,1-9-8 0,-4 5 0 0,3-2 0 15,-3 2 0-15,-3-5 0 0,-1 5 0 0,1-5 0 16,-4 2-15-16,0 1 3 0,0 0 1 0,-4-4 0 16,-3 0 11-16,3 7-8 0,1-7 8 0,-1 1-8 15,1-1 0-15,-4 1 0 0,3-1 0 0,-3-3 0 16,3-3-57-16,1 4-11 0,-1-1-3 0,4-3-610 15,0-3-123-15</inkml:trace>
  <inkml:trace contextRef="#ctx0" brushRef="#br0" timeOffset="59660.14">30501 9644 1386 0,'0'0'61'0,"0"0"13"0,0 0-59 0,0 0-15 0,0 0 0 0,-7 0 0 16,0 6 120-16,7-6 22 0,0 0 4 0,-3 3 1 15,-5 3-35-15,8 4-8 0,-3-1 0 0,3 7-1 16,0-7-60-16,0 10-12 0,0 0-3 0,3 0 0 15,-3 6 0-15,0 9 0 0,0 4 0 0,4 3 0 0,-4-1-16 0,4 11-4 16,-4 2-8-16,0 0 12 0,0 1-12 16,-4 2 0-16,4-3 8 0,-4 1-8 0,1 5 12 0,-4-12-1 15,0 7 0-15,0-7 0 16,3 3-11-16,-3-6 0 0,4-7 0 0,-4 1 0 0,3-4 0 0,4-5 0 16,-3-4 0-16,3 0 0 0,0-6 0 0,0-1-11 15,0-8 3-15,3-1 0 16,1-3-92-16,-4-6-19 0,0 0-3 0,0 0-554 15,0 0-110-15</inkml:trace>
  <inkml:trace contextRef="#ctx0" brushRef="#br0" timeOffset="60026.94">30674 9625 979 0,'0'0'43'0,"0"0"9"0,0 0-41 0,0 0-11 0,0 0 0 0,0 6 0 16,0 4 284-16,0-1 56 0,0-9 10 0,4 9 2 15,-4 7-257-15,3-3-52 0,4-4-11 0,-3 10-1 16,-1 3-15-16,4 0-4 0,-3 3 0 0,-1 9 0 15,1 4 14-15,-4 3 2 0,3-1 1 0,-3 14 0 16,0-1-4-16,-3 0-1 0,-4 1 0 0,3-1 0 16,-3 7-8-16,4-4-1 0,-4 4-1 0,0-4 0 15,0-3 6-15,-1 7 0 0,5-13 1 0,-4 6 0 16,3-9-21-16,1-6 0 0,-1 6 0 0,4-10 0 0,0 1 0 0,0-7 0 16,0 0 0-16,4-3 0 15,-1 3-75-15,1-9-19 0,-4-9-4 0,3 5-1 16,4-5-76-16,-3-10-15 0</inkml:trace>
  <inkml:trace contextRef="#ctx0" brushRef="#br0" timeOffset="60593.95">30882 10873 1695 0,'0'0'75'0,"0"0"16"0,0 0-73 0,0 0-18 0,0 0 0 0,0 0 0 15,0 0 41-15,0 0 5 0,0 0 1 0,-7 0 0 16,4 0 8-16,3 0 1 0,0 0 1 0,0 0 0 16,0 0 23-16,0 0 4 0,3-10 0 0,1 4 1 15,3-3-19-15,3 6-4 0,-3-4-1 0,0-2 0 0,4 0-21 0,0-1-5 16,6 4-1-16,1-4 0 0,-1 7-34 0,1-6 0 16,-4 3 0-16,0 3 0 0,4-4 0 15,-4 4 0-15,-3-3 0 0,-1 6 0 16,1 0 0-16,-1 0 0 0,-10 0 0 0,7 6 0 0,-3-3 0 15,3 7 0-15,-7-1 0 0,0 0 0 16,0 1-19-16,-3 6-10 0,-5-7-3 0,1 10 0 16,0-4 32-16,0 1 0 0,-3 3 0 0,-4-6 0 0,3 5-12 0,-3 4 3 15,0-9 1-15,0 6 0 0,3-4 8 0,1 4 0 16,-5-9 0-16,5 5-8 0,-1 1 8 0,4-4 14 16,0-2-3-16,-3-1-1 0,3 1-10 0,-1 5 0 0,1 1 0 0,4-3 0 15,3-4 0-15,0 7 10 0,0 2-10 0,3 1 10 16,8-3-21-16,-4 3-4 0,-3-4-1 0,6-2 0 15,1 3-4-15,-1-7-2 0,4 7 0 0,1-7 0 32,6 1-54-32,0-1-12 0,-3-3-1 0,3-3-1 15,0 4 10-15,-4-7 3 0,1 3 0 0,0-6-517 0,-1-4-103 0</inkml:trace>
  <inkml:trace contextRef="#ctx0" brushRef="#br0" timeOffset="61472.62">25481 9644 1566 0,'0'0'34'0,"0"0"7"0,0-10 2 0,0 7 1 0,0 3-35 0,7-6-9 0,-3-4 0 16,-1 7 0-16,8-3 59 0,-4 0 9 0,-7 6 3 0,0 0 0 15,0 0-5-15,0 0-1 0,0 0 0 0,0 0 0 16,3 0-7-16,4 6-2 0,1 0 0 0,-5 4 0 16,-3-1-10-16,0 10-2 0,4 0-1 0,-4 9 0 15,-4 6-3-15,1 1 0 0,-1 9 0 0,4 3 0 16,-4 6-21-16,1 10-5 0,-1 0-1 0,4-1 0 16,4 7 15-16,-8-6 4 0,1 6 0 0,-4-6 0 15,3-1-32-15,1-5 0 0,-1-4 0 0,1 1 0 16,-4-7 0-16,7-4 0 0,0-2 0 0,0-3 0 15,-4-4 0-15,1-5 0 0,6-1 0 0,-3 3 0 32,-3-9-49-32,3 3-13 0,0-6-2 0,0-3-1 0,0-4-85 0,0-2-17 0,0 2-3 0,0-2-1 15,0-10-64-15,0 0-13 0</inkml:trace>
  <inkml:trace contextRef="#ctx0" brushRef="#br0" timeOffset="61852.64">25806 9675 1688 0,'0'0'37'0,"0"0"8"0,0 0 2 0,0 0 0 0,0 0-38 0,0 0-9 0,0 0 0 0,0 0 0 16,0 0 43-16,0 0 6 0,0 0 2 0,0 0 0 15,0 0 9-15,0 0 1 0,0 0 1 0,0 0 0 16,0 0 8-16,3 3 2 0,1 7 0 0,-1-1 0 16,1 7-16-16,-1 2-4 0,1 11 0 0,-1 2 0 15,-3 7-28-15,0-1-5 0,4 17-2 0,-4-1 0 16,-4 10-7-16,4-1-2 0,0 1 0 0,-3 6 0 15,-4 0 8-15,0-3 0 0,0 6 1 0,3-3 0 16,-6-6 7-16,3-7 2 0,-1 7 0 0,1-10 0 16,4-3-14-16,-1-3-2 0,1-6-1 0,3 0 0 15,0 3-52 1,7-10-10-16,-4 4-3 0,4-7-745 0,1-2-150 0</inkml:trace>
  <inkml:trace contextRef="#ctx0" brushRef="#br0" timeOffset="74333.53">26582 12535 345 0,'0'0'31'0,"0"0"-31"0,0 0 0 0,0 0 0 15,7 0 161-15,0-3 27 0,-7 3 4 0,0 0 2 16,3-7-73-16,-3 7-14 0,0 0-3 0,0 0-1 16,-3-9 9-16,3 9 1 0,0 0 1 0,0 0 0 15,0 0-27-15,0 0-6 0,0 0-1 0,0 0 0 16,0 0-16-16,0 0-4 0,0 0-1 0,0 0 0 16,0 0-5-16,0 0-1 0,0 0 0 0,0 0 0 15,0 0-33-15,0 0-8 0,0 0 0 0,0 0-1 0,0 0 1 0,0 0 1 16,3 9 0-16,-3-9 0 0,0 0 15 0,0 10 4 15,0-1 0-15,8-2 0 0,-5 2-22 0,1 7-10 16,6-7 10-16,-3 4-10 0,4 2 11 0,-1 4-11 16,-3-3 12-16,8 3-12 0,-1-1 0 15,0 11 0-15,-4-7 0 0,1 0 0 0,0 3 8 0,3 3-8 16,0-3 0-16,-4 0 0 0,-3-6 0 16,4 0 0-16,3-1 0 0,-3 1 0 15,-4 0 11-15,0 3-11 0,3-9 10 0,-3 2-10 0,0 4 0 0,1-10 0 16,-1 7 0-16,-4-13 0 0,4 7-9 0,-3-4 9 15,-1 3-13-15,1-2 5 16,-4-7-95-16,0 0-18 0,0 0-4 0,0 0-1 16,0 0-54-16,0 0-10 0,0 0-2 0,0 0-1 0</inkml:trace>
  <inkml:trace contextRef="#ctx0" brushRef="#br0" timeOffset="74653.27">27139 12507 518 0,'0'0'23'0,"0"0"5"0,0 0-28 0,0 0 0 16,0 0 0-16,0 0 0 0,0 0 322 0,0 0 59 0,0 0 12 0,-7 9 3 15,0-3-248-15,0-3-50 0,0 7-10 0,0-1-1 16,3 4-13-16,-6-1-2 0,3-2-1 0,0 9 0 15,-4-4-36-15,1 4-7 0,2 0-2 0,1-3 0 16,-3 12-11-16,-1-3-3 0,1 3 0 0,-1 0 0 0,4 7-4 0,-4-1-8 16,-3 4 11-16,4 6-11 0,-4 0 18 15,0 9-3-15,-1 0-1 0,-2 1 0 16,3 8-37-16,-4-8-7 0,0-1-2 0,1 0 0 0,-1 1 10 0,0-10 2 16,4-1 0-16,0-5 0 0,0 0-3 0,4-7 0 15,-1-9 0-15,7-3 0 16,1-4-128-16,3-5-25 0,0-10-6 0</inkml:trace>
  <inkml:trace contextRef="#ctx0" brushRef="#br0" timeOffset="75207.7">26543 12337 403 0,'0'0'17'0,"0"0"5"0,0 0-22 16,0 0 0-16,0 0 0 0,0 0 0 0,0 0 265 0,0 0 49 15,0 0 10-15,7-3 1 0,4-3-247 0,-8 6-50 16,-3 0-9-16,7-3-3 0,0-4 46 0,0 7 9 16,0-6 1-16,-7 6 1 0,0 0 6 0,7-3 1 15,-3-3 0-15,3 3 0 16,0-4-24-16,0-2-4 0,0 0 0 0,0-1-1 0,4 1-15 0,-4-1-2 16,3-5-1-16,1 5 0 0,3-9-33 0,-3 4-12 15,-4 5 0-15,3-8 0 0,1-1 12 0,-4 3 13 16,0-3-2-16,4 0-1 0,-4 4-10 0,0-4 0 15,-4 0 0-15,4 3 8 0,0 4-17 0,-3-4-4 16,-1 7-1-16,5-1 0 0,-8 4 14 0,3 3 0 16,4-3 0-16,-7 6 0 0,0 0-12 0,7 0 12 15,0 9-13-15,0-3 5 0,0 4 8 0,0-1-12 0,0 7 12 0,1-4-12 16,2-2 12-16,-3 6 0 0,0-7 0 0,-3 7 0 16,3-4 0-16,-4 4 0 0,4 0 0 0,-3-7 0 15,-1 3 0-15,-3-5 0 0,4 2 0 0,-1 1 0 16,1-1 0-16,-4 0 0 0,0-9 0 0,7 10 8 15,-7-10-8-15,4 6-8 0,-4-6 8 0,3 3-12 32,4 7-38-32,0-4-8 0,-3 3-2 0,3 1 0 15,0-1-120-15,0 7-25 0,0-7-5 0</inkml:trace>
  <inkml:trace contextRef="#ctx0" brushRef="#br0" timeOffset="76007.72">27637 12560 345 0,'-11'0'31'0,"0"0"-31"15,4 0 0-15,-3 0 0 0,3 0 225 0,0 0 39 16,0 0 8-16,3 0 2 0,4 0-212 0,0 0-42 16,-7 0-9-16,7 0-2 15,0 0-39-15,0 0-8 0,0 0-2 0,0 0 0 0,0 0 64 0,0 0 13 16,0 0 3-16,0 0 0 0,0 0 49 0,0 0 11 0,0 0 1 0,0 0 1 16,7 6 4-16,0-3 1 0,-7-3 0 0,7 0 0 15,4 7-23-15,-1-4-4 0,1-3 0 0,7 0-1 16,-1-3-35-16,4 3-8 0,-3-7 0 0,7 7-1 15,-1-3-19-15,5-3-3 0,-1 6-1 0,0-9 0 16,0 9-12-16,1-7 8 0,2 4-8 0,1-3 0 16,-4 6 0-16,4-3 0 0,3-4 0 15,-3 7 0-15,0-3 0 0,-4-3 0 0,-3 6-11 0,3 0 11 32,-3-3-44-32,3-3-2 0,-10 6 0 0,3 0 0 15,0 0-131-15,0-3-27 0,-7 3-4 0,0-7-2 0</inkml:trace>
  <inkml:trace contextRef="#ctx0" brushRef="#br0" timeOffset="76436.58">27619 12783 633 0,'0'0'56'0,"0"0"-44"16,0 0-12-16,0 0 0 0,0 0 182 0,0 0 34 15,0 0 8-15,0 0 0 0,0 0-82 0,7 0-17 0,4 0-3 0,-1-7-1 16,-3 7-25-16,7-3-6 0,0-3-1 0,4 3 0 16,0-3-33-16,3 6-8 0,0-4 0 0,0-2-1 15,0 6-27-15,4-3-4 0,-4-3-2 0,4 6 0 16,0 0-14-16,-1 0 0 0,5 0 0 0,-5 0 0 16,1-3 0-16,7 3 0 0,-4-7 0 0,4 7 0 15,-1 0 0-15,-2-6 0 0,2 3 0 0,1 3 0 16,-4-6-25-16,4 6 1 0,-4-10 1 0,-3 10 0 15,3-3-93-15,-7-3-20 0,4 3-3 0,-7-4-754 16</inkml:trace>
  <inkml:trace contextRef="#ctx0" brushRef="#br0" timeOffset="77104.89">28935 12425 921 0,'0'0'82'0,"0"0"-66"15,0 0-16-15,0 0 0 0,0 0 230 0,0 0 42 16,0 0 9-16,0 0 2 0,0 0-195 0,0 0-38 15,0 0-8-15,0 0-2 0,0 0-27 0,0 0-5 16,0 0-8-16,0 0 11 0,0 0-11 0,0 0 0 16,0 0 9-16,0 0-9 0,0 0 32 0,0 0 1 15,0 0 1-15,0 0 0 0,7 0 1 0,-7 0 0 16,0 0 0-16,0 0 0 0,7 3-1 0,0 4 0 16,-7-7 0-16,7 9 0 0,0 0-14 0,0-2-4 15,-3-4 0-15,3 6 0 0,-4 1 0 0,4-1 0 16,4 7 0-16,0-1 0 0,-1 4-16 0,1 0 0 15,3 6 8-15,0-3-8 0,0 3 0 0,4 0 0 0,-4-6 0 0,3 9 0 16,-2-12 0-16,2 9 0 0,-3-3 0 0,0-6 0 16,0 2-12-16,1-2-7 0,-5-3-1 0,1 2 0 31,-4-5-106-31,-4-1-22 0,1 7-4 0,-4-13-508 0,0-3-101 0</inkml:trace>
  <inkml:trace contextRef="#ctx0" brushRef="#br0" timeOffset="77482.9">29506 12318 1609 0,'0'0'71'0,"0"0"15"0,0 0-69 0,0 0-17 16,0 0 0-16,0 0 0 0,0 0 109 0,0 0 19 15,-3 10 3-15,-4-1 1 0,3 1-66 0,1-1-13 16,-4 1-2-16,3 5-1 0,-3 1-18 0,0-4-3 16,-4 7-1-16,1 6 0 0,-1-6-12 0,-3 13-2 0,0-1-1 0,0 3 0 15,-4 1 7-15,4 2 0 16,0-2 1-16,0 9 0 0,0 0-21 0,0 0-18 0,-4 0 3 0,-3-4 1 15,3 4 14-15,1 0 0 0,-1 0-10 0,0 0 10 16,4 3-16-16,0-6 2 16,4 3 0-16,-1-7 0 15,0-8-30-15,8-1-5 0,-4-3-2 0,3-6 0 16,1-10-5-16,-1 0 0 0,4-2-1 0,0-7-861 0</inkml:trace>
  <inkml:trace contextRef="#ctx0" brushRef="#br0" timeOffset="78369.5">29947 11817 345 0,'0'0'15'0,"0"0"4"0,0 0-19 0,0 0 0 16,0 0 0-16,0 0 0 0,0 0 123 0,0 0 21 0,0 0 4 0,0 0 0 15,0 0-53-15,0 0-11 0,0 0-3 0,0 0 0 16,0 0 23-16,0 0 4 16,0 0 0-16,0 0 1 0,0 0-26 0,0 0-6 15,0 0-1-15,0 0 0 0,-7 3-16 0,0-3-3 0,-3 6-1 16,3-3 0-16,0 4-38 0,-4 2-8 16,0 0-2-16,-3 1 0 0,4-1-8 0,-1 7 0 0,0-4 0 0,1 4 0 15,-1 0 0-15,1 3 0 0,3-7 0 0,0 10 0 16,0 0 0-16,0 3 0 0,-1 0 0 0,1-3 0 15,4 3 0-15,-1 0 0 0,1 0 0 0,3-3 0 16,-4 3-19-16,4 4-2 0,0-10-1 0,0 2 0 16,4-2-21-16,-1-6-4 0,1 2-1 15,3 1 0-15,0-3-3 0,4-4-1 0,-4-3 0 0,7-2 0 16,0 2-116-16,0 3-23 0,14-9-5 0,-3-6 0 0</inkml:trace>
  <inkml:trace contextRef="#ctx0" brushRef="#br0" timeOffset="78688.9">30138 12159 288 0,'0'0'25'0,"0"0"-25"0,-7 0 0 0,7 0 0 16,-4 9 375-16,-3-9 69 0,4 6 15 0,3-6 2 16,0 0-303-16,0 0-61 0,0 0-12 0,0 0-2 15,0 0-66-15,0 0-17 0,0 0 0 0,0 0 0 16,0 3 0-16,0-3 0 0,0 10 0 0,0-1-10 16,-4 1-1-16,4 5 0 0,0-5 0 0,0-4 0 31,0 3-15-31,-3 1-3 0,3-10-1 0,0 0 0 15,0 9-26-15,0-9-6 0,0 0-1 0,0 0 0 0,0 0-101 0,0 0-20 0,0 0-4 16,0 0 0-16</inkml:trace>
  <inkml:trace contextRef="#ctx0" brushRef="#br0" timeOffset="78878.39">30155 11952 1209 0,'0'0'53'0,"0"0"12"0,0 0-52 0,-7 0-13 16,0 3 0-16,7-3 0 0,0 0 193 0,0 0 36 16,0 0 7-16,0 0 2 15,0 0-250-15,-7 0-51 0,0 0-9 0,7 0-3 16,0 0 14-16,0 0 2 0,0 0 1 0,0 0 0 16,0 0 6-16,0 0 2 15,0 0 0-15,0 0-390 0,0 0-79 0</inkml:trace>
  <inkml:trace contextRef="#ctx0" brushRef="#br0" timeOffset="79371.92">30297 11792 1036 0,'0'0'92'0,"0"0"-73"15,-4 0-19-15,4 0 0 0,-7 0 218 0,7 0 40 16,0 0 8-16,0 0 2 0,0 0-200 0,0 0-39 15,0 0-8-15,0 0-1 0,0 0-10 0,0 0-2 16,0 0 0-16,0 0 0 16,7 0 28-16,-7 0 4 0,7 3 2 0,0 3 0 15,0 0-8-15,0 4-2 0,0-1 0 0,0 1 0 16,0-1-8-16,0 0-1 0,1 1-1 0,-1 9 0 0,0-4-8 0,0-2-2 16,0 9 0-16,-4-3 0 0,1-1-12 0,3 1 0 15,0 6 0-15,-4-6-10 0,1 6 10 0,0-6 0 16,3 0 0-16,0 6 0 0,0-6 0 0,-4 0 0 15,1-1 8-15,-1-2-8 0,4 3 0 0,-3-3 0 16,-1-4 0-16,1 4-8 0,-1-7-8 0,-3 7 0 16,0-7-1-16,0 1 0 15,-3-1-18-15,-1 0-3 0,1 1-1 0,-8-1 0 16,1 1-4-16,-1-1-1 0,-7 1 0 0,4-1 0 16,-3 3-120-16,-4-2-24 0,-29 2-4 0,15-2-2 0</inkml:trace>
  <inkml:trace contextRef="#ctx0" brushRef="#br0" timeOffset="86381.28">29245 7417 1436 0,'0'0'64'0,"0"0"12"0,0 0-60 0,0 0-16 0,0 0 0 0,0 0 0 16,0 0 59-16,0 0 9 0,0-6 1 0,0 6 1 15,0 0-34-15,0 0-8 0,0 0 0 0,0 0-1 16,-7 0-27-16,0 0-9 0,4 0 0 0,-8 0 0 15,4 6 20-15,-4-3 4 0,1-3 1 0,-4 10 0 16,-4-1 8-16,0 1 3 0,1 5 0 0,-1 1 0 16,-3 3-10-16,-4 0-1 0,4-1-1 0,-4 7 0 0,-3 4 12 0,0-4 2 15,-4 3 1-15,1 0 0 0,-1 7 18 0,0-1 3 16,0 4 1-16,4 6 0 0,-4-10-32 0,-3 10-7 16,7 3-1-16,-4-6 0 0,4 0 8 0,3 3 2 15,0 0 0-15,1-4 0 0,-4 7-22 0,-1 0 9 16,5-3-9-16,-1 6 0 0,-3-3 12 0,3 1-4 15,4-5 0-15,0 1-8 0,-1 0 0 0,1-6 0 16,0 3 0-16,4-7 0 0,2-3 24 0,5 4 5 0,-4-1 1 16,0-5 0-16,-1-1-8 0,-2 3-2 15,6-9 0-15,-3 3 0 0,4-6-3 0,-1 0-1 0,4 6 0 0,-4-9 0 16,4 2-6-16,0-8-2 0,0 9 0 0,4-10 0 16,-4 1 0-16,3-1-8 15,4 7 12-15,-3-7-4 0,-1-3 1 0,0 4 0 16,4-7 0-16,-3 6 0 0,3-2-9 0,0-7 0 15,-4 3 0-15,1 9 8 0,3-9-8 0,0-3 12 0,0 0-12 0,-4 7 12 16,1-4-4-16,3-3 0 0,0 0 0 0,0 0 0 16,0 0-8-16,0 0 8 0,-7 6-8 0,7-6 8 15,-4 0 11-15,4 0 1 0,0 0 1 0,-7-6 0 16,4-4-1-16,-1 1-1 0,1 0 0 0,-1 2 0 16,4-5-3-16,-3-4 0 0,-1 3 0 0,1-2 0 15,-1-1-8-15,0 4-8 0,1-14 9 0,-1 11-9 16,-3-4 8-16,7 0-8 0,-3 0 0 0,-1-6 9 0,1 6-9 0,3 1 0 15,0 2 0-15,0-3 0 0,-4 0 0 0,8 4 0 16,-1-4 0-16,-3 3 0 0,4 4 0 0,-4-4 0 16,3 7 0-16,-3-1 0 15,0 1-8-15,4 2 8 0,-8-2 0 0,4 6 0 0,4-3 0 0,-4 6 0 16,0-3 0-16,0 3 0 0,0 0-11 16,0 0 11-16,0 0-8 0,0 0 8 0,0 0-11 0,3 12 11 15,-3 4-13-15,4 3 5 0,-4-4 8 16,3 7-10-16,-3 3 10 0,4 0-10 0,-4 4 10 0,0-1 0 15,0-3 8-15,-4 3-8 0,4-3 0 0,-3 0 0 16,3-3 0-16,-4 0 8 0,4 0-8 0,-3-3 0 16,3-3 0-16,-4 2 0 0,4-8 12 0,0 6 2 15,0-7 0-15,0 0 0 0,0 1 5 0,0-4 1 0,0-6 0 0,7 3 0 16,-7-3-5-16,7 6-1 0,1-6 0 0,-1 0 0 16,3 0 0-16,-3-6 0 0,4 6 0 0,3-3 0 15,0-3 1-15,4-4 0 0,-1 1 0 0,1 0 0 16,3 2-7-16,-3-5 0 0,3 2-8 0,0-5 12 15,0-1-12-15,0 7 0 0,1-4 8 0,-5 4-8 16,4-7 0-16,-3 6 0 0,0-5 8 0,3 2-8 16,-7-2 0-16,4 5 0 0,-1-5 0 0,-3 5 0 15,4 1-10-15,0-1 2 0,-1 1 0 16,1-1 0 0,3 1-34-16,-3 0-6 0,3-1-2 0,0 4 0 15,-3-3-191-15,-1-1-39 0</inkml:trace>
  <inkml:trace contextRef="#ctx0" brushRef="#br1" timeOffset="106964.18">12696 7471 1940 0,'0'0'86'0,"0"0"18"0,8-7-84 0,-5 1-20 15,-3 6 0-15,7-3 0 0,0-3 68 0,0 2 10 16,0-2 2-16,0 6 0 0,0-9-36 0,-7 9-6 15,0 0-2-15,0 0 0 0,4-3-2 0,-4 3-1 16,0 0 0-16,0 0 0 0,0 0 3 0,0 0 1 16,0 0 0-16,0 0 0 0,0 0 1 0,0 0 0 15,0 0 0-15,0 0 0 0,0 0-18 0,0 0-3 16,0 0-1-16,0 0 0 0,0 0 4 0,7 0 0 16,-7 0 0-16,11 0 0 0,-4-7-20 0,3 7 10 15,-3-3-10-15,0-3 8 0,-7 6-8 0,7 0 12 16,-7 0-12-16,7 0 12 0,-7 0-12 0,0 0 0 0,7 0 0 0,-7 0 0 15,8 9 12-15,-8-2-2 0,0-7-1 0,3 9 0 16,1 4-9-16,-4 2 0 0,0 1 0 0,0-4 0 16,3 4 0-16,1 3 0 0,-4 0 0 0,3 0 0 15,1 6 0-15,-1-6 0 0,4 6 0 16,0 0 0-16,-3 3 0 0,3 0 0 0,-4-3 12 0,5 10-4 16,-5-7-8-16,1 10 0 0,-1-7 0 0,1 0 0 15,-4 4 0-15,3-7 8 0,-3 6-8 0,0 1 0 16,-3-7 0-16,3 0-12 0,-4 4 0 0,1-4 1 15,-1-3 11-15,4-3 0 0,-3 0 0 0,3-3 0 16,-4-7 11-16,4 4-3 0,0 0 0 0,0-4 0 16,0-2-8-16,0-1 0 0,4-3 0 0,-1 4 0 15,-3-1 11-15,4 1-3 0,3-4-8 0,-4-3 12 16,-3 6-12-16,4-2 11 0,-1-4-11 0,-3-3 10 16,0 0-10-16,4 6 0 0,-4 3 0 0,0 1-11 15,0-4 11-15,0 4 0 0,-4-7 0 0,1 6 0 0,-1-3 0 0,1 4 0 16,-1-1 0-16,1 1 0 0,-1-4 0 0,1 3 0 15,3-9 0-15,-4 3 0 0,4-3 0 0,-4 7 0 16,4-7 0-16,0 0 8 0,0 0-8 0,0 0 0 16,-3 9 0-16,3-9 8 0,0 0-8 0,-7 6 0 15,3-3 0-15,4-3 8 0,-7 10-8 0,7-10 0 16,-3 6 0-16,3-6 0 0,-4 3 0 0,4-3 0 16,0 0 0-16,0 0 0 0,-7 0 0 0,7 0 8 15,0 0-8-15,0 0 0 0,0 0 11 0,0 0-3 16,0 0 0-16,0 0 0 0,0 0-8 0,0 0 0 15,0 0 0-15,0 0 0 0,0 0 10 0,0 0 0 16,0 0 0-16,11 0 0 0,-1 0-10 0,1 0 8 16,3 0-8-16,-3 0 8 0,3 0 4 0,0 0 1 15,3 0 0-15,1 7 0 0,0-4-23 0,3-3-5 0,0 0-1 0,4 9 0 16,-1-9 16-16,1 6 0 0,0-2 0 0,7 2 0 16,-4 0 0-16,7-3 0 0,-3-3 0 0,3 6 0 15,0-6 0-15,1 0 0 0,-1-6 0 0,0 6 0 16,4-9 14-16,0 9 2 0,-4-10 1 0,4 10 0 15,-7-6-17-15,-1 6 0 0,1 0 0 0,-4 0 0 16,1 0-9-16,-5 0-6 0,5 6-1 0,-5-6 0 16,-3 0 16-16,-3 4 0 0,3 2 0 0,-3-6 0 15,0 0 10-15,-1 0 5 0,-6 0 1 0,3 0 0 16,0 0-25-16,-3 0-5 0,-1 0-1 0,1 0 0 0,-1-6 15 16,-3 2 0-16,0 4 0 0,0-6 0 0,1 6 0 15,-5-9 8-15,1 6-8 0,-1-4 0 16,1 4 9-16,-4-3-9 0,3-4 0 0,-3 7 9 15,0 3-9-15,0-6 0 0,0-3 9 0,4 2-9 0,-1 4 9 16,-3 3-9-16,0 0 12 0,-3-9-12 16,3 3 10-16,-4-4-10 0,4 10 8 0,0-3-8 15,0-3 11-15,0-4-3 0,-3 4-8 0,3-3 12 0,0-1-12 0,0-2 0 16,3-4 0-16,-3 0 0 0,0 4 8 0,0-7 4 16,0-3 2-16,0 3 0 15,0-3-2-15,0 0 0 0,0 4 0 0,0-11 0 0,0 4-12 0,0-3 11 16,-3 3-11-16,3-10 10 0,-4 7-10 0,4-6 0 0,-3 5 9 15,-1 1-9-15,4-6 0 0,0 6 0 16,-3 2 0-16,3-2 0 0,-4 3 0 0,0 3-15 0,4-3 3 0,-3 0 0 16,-1 0 12-16,4 6 16 0,-3-9-3 0,-1 12-1 15,1-3-12-15,-1-6 0 0,1 7 0 0,-1-1 0 16,-3 0 0-16,4 3 0 0,-1-3 0 0,-3 1 0 16,4 2 0-16,-1 3 0 0,0-2 0 0,1 5 0 15,3-9 0-15,-4 10-8 0,4 0 8 0,0 2 0 16,-3-2 0-16,3 0 0 0,0 2-8 15,0 7 8-15,0 0 0 0,0-3-8 0,0 3 8 16,0 0 0-16,0 0-8 0,0 0 8 0,0 0 0 0,0 0 0 16,0 0-8-16,-4-6 8 0,4 3 0 0,0 3 0 15,0 0 0-15,0 0 0 0,-7 0 0 0,7 0 0 16,-7 0-10-16,0 0 2 0,4 0 0 0,-4 3 0 16,0-3 8-16,0 6 0 0,3-6 0 0,-3 0 0 15,0 0 0-15,0 0 0 0,3 0 0 0,-3 0 0 0,-3 0 0 0,3 0 8 16,-4 0-8-16,4 3 0 0,-7-3 0 0,3 0 0 15,-3 0 0-15,-3 0 0 0,2 0 0 0,-2 0 0 16,-8 0 0-16,7 0 0 0,1-3 0 0,-1 3 0 16,1-6 0-16,-5 6 0 0,-6 0 0 0,3 0 0 15,1-3 0-15,-4 3 0 16,-1 0 0-16,1 0 0 0,0 0 0 0,0 0 0 0,-1 0 0 0,-2 0 0 16,2-7 0-16,5 7 0 0,-4 0 10 0,-1 0-2 15,5 0-8-15,2-3 12 0,5 3-12 0,-1 0 0 16,-10 0 0-16,3 0 0 0,1 3 0 0,-1-3 0 15,0 7-13-15,0-7 4 0,1 3 9 0,-1 3 0 16,4-6 0-16,-4 10 0 0,4-10-22 0,3 9-2 16,1-9-1-16,-1 6 0 15,0-3-109-15,4-3-22 0,0 0-4 0</inkml:trace>
  <inkml:trace contextRef="#ctx0" brushRef="#br1" timeOffset="109606.19">17092 7480 172 0,'0'0'16'0,"-3"0"-16"16,-4-6 0-16,3 6 0 0,0-3 239 0,1-4 45 15,-4 1 8-15,7 6 3 0,0-3-224 0,-4-3-45 16,1 2-9-16,3 4-1 15,0-6-16-15,0 6 0 0,0-9-12 0,0 9 12 0,-4-3 0 0,4 3-8 16,0 0 8-16,0 0 0 0,0 0 0 0,0 0 8 16,0 0-8-16,0 0 12 0,0 0 52 0,-3 0 11 15,3 0 1-15,-4 9 1 0,1-6-5 0,-1 3 0 16,4-6-1-16,-7 4 0 0,4 2-5 0,-1-3-1 0,-3 3 0 0,7-6 0 16,0 0-7-16,0 0-2 0,-4 10 0 0,4-10 0 15,-3 6-38-15,-1 3-8 0,1-6-2 0,-1 7 0 16,1-4-8-16,-1 4 0 0,4 5 0 0,0-2 0 15,-3 2 0-15,3-2 0 0,0 9 0 0,0 0 0 16,0 3 0-16,0 0 0 0,-4-3 0 0,8 13 0 16,-4-10 12-16,-4 9 0 0,4 1 0 0,0-4 0 15,0 3 8-15,0-5 1 0,0 5 1 0,0-6 0 16,-3 4 6-16,3-4 2 0,0 0 0 0,0-9 0 16,-4 6-18-16,4 3-3 0,0-6-1 0,-3 0 0 15,-1 3-8-15,1 0 8 0,-1-3-8 0,-3 3 8 16,4 1-8-16,-1-8 0 0,0 7 0 0,4-6 8 15,0 0-8-15,0 0 0 0,-3 0 0 0,3 6 8 16,0-6 1-16,0-1 0 0,0-2 0 0,0 0 0 16,0-4-1-16,0 7-8 0,3-9 12 0,-3 5-4 15,-3-5 1-15,3-4 0 0,0-6 0 0,0 0 0 16,0 9 6-16,3 1 1 0,1-7 0 0,-4-3 0 0,0 0-16 0,0 0 9 16,0 0-9-16,0 0 8 0,0 0 0 0,0 0-8 15,0 0 12-15,0 0-4 0,7 6-8 0,-7-6 10 16,0 0-10-16,7 0 10 0,0-6 7 0,0 6 2 15,0-3 0-15,0-4 0 0,0 7-19 0,-3-3 10 16,3-3-10-16,0 3 8 0,0-3-8 0,0 6-11 16,4-4 3-16,-4-2 0 0,3 6 8 0,1 0 14 15,-4 0-3-15,7 0-1 0,4 0-10 0,-4 0 0 16,7 0 0-16,0-3 0 0,0-3 0 0,8 6 0 0,2 0 0 16,1 0 0-16,0 0-13 0,3-6 5 0,-3 2 8 0,3 4-13 15,-3-6 13-15,7 3 0 16,-4-3 0-16,-3 3 0 0,-1-4 0 0,-2-2 0 15,-1 9 0-15,0-3 0 0,-3-4 0 0,0 7 15 16,-1-3-3-16,1 3-1 0,3-6 8 0,-3 6 1 0,0 6 1 0,-1-6 0 16,1 0-32-16,3 0-6 0,0 0-2 0,1 0 0 15,2-6 19-15,-2 6 8 0,-5 0-8 0,4-6 12 16,-3 6-12-16,0-3 0 0,-8 3 0 0,5 0 0 16,-5 0 12-16,1 0 0 0,-7-7 0 0,3 7 0 15,-4 0-12-15,1 0 0 0,-4 0 0 0,3-3 0 16,-3 3 0-16,1 0 0 0,-8 0 0 0,7-6 0 15,0 6 0-15,0 0 0 0,-7 0 0 0,7-3 0 16,0 3 0-16,-7 0 0 0,7 0 0 0,-4-6 0 0,-3 6 0 0,7 0 0 16,1 0 0-16,-8 0 0 0,7-4 0 0,-7 4 0 15,0 0 0-15,0 0 0 16,0 0 0-16,0 0 0 0,0 0 0 0,0 0-10 0,0 0 10 0,0-6 11 16,0-3-3-16,0 3 0 0,-4-4 10 15,1 1 2-15,-1-1 0 0,0 1 0 0,1-4-2 16,-1-2 0-16,1-1 0 0,-4-3 0 15,3 0 2-15,1-6 1 0,-1 6 0 0,1-6 0 0,-1-3-21 0,1 0-16 16,-1-7 2-16,4 7 1 0,-3-6 13 0,-1-1 0 16,-3-2 0-16,3 2 0 0,1 1 11 0,-1-4 1 15,1 3 1-15,-1 1 0 0,1 6-13 0,-1-7 0 16,-3 7 0-16,4 0 0 0,-1 0 0 0,1-4 0 0,-1 10 0 16,1-3 0-16,-1 0 0 0,1 0 0 0,-1 6 0 0,1 0 0 15,3 1 0-15,-4 2 0 0,0 3 0 0,4-2 0 16,-3 5 0-16,3-5 0 0,0 5 0 0,-4 1 0 15,1 6-9-15,3-4 9 0,-4 4 0 0,4 3-9 16,0 0 9-16,0 0 0 0,0-6 0 0,-3 3-8 16,3-3 8-16,0 6 0 0,0 0 0 0,0 0 0 15,0 0 0-15,0 0 0 0,0 0 0 0,0 0 0 16,0 0 0-16,0 0-8 0,-7-7 8 0,7 7 0 16,-4 0 0-16,-3 7-10 0,4-7 10 0,-4 6 0 15,0-3-8-15,-1 3 8 0,1-3 0 0,0 4 0 16,4-4 0-16,3-3 0 0,-11 0 0 0,4 0 0 15,0 6 0-15,-3-6 0 0,3 0 0 0,-4 3 0 16,4-3 0-16,-4 0 0 0,1-3 0 0,-1-3 0 16,1 6 0-16,-5 0 0 0,1 0 0 0,0 0 0 15,0-3 0-15,4 3 0 0,-8 0 0 0,4 0 0 16,-4 0 0-16,0 0 0 0,-6 0 0 0,3 3 0 0,-4-3 0 0,4 0 0 16,0-3 0-16,-4 3 0 0,0 0 0 0,-3-7 0 15,3 7 0-15,-3 0 0 0,-4-3 0 0,1-3 0 16,-1 6 0-16,0 0 0 0,4-3 0 0,-4 3 8 15,4 0-8-15,-4 0 0 0,-3 3 0 0,7-3 0 16,-4 0 0-16,4 6 0 0,-1-3 0 0,1 4 0 16,4-7 0-16,-1 3 0 0,-3 6 0 0,3-3 0 15,0-2 0-15,-7 5 0 16,1 7-126-16,-8-7-18 0,0 10-4 0</inkml:trace>
  <inkml:trace contextRef="#ctx0" brushRef="#br1" timeOffset="116849.5">13233 7938 518 0,'0'0'46'0,"0"0"-37"15,7-3-9-15,0-4 0 0,3 7 184 0,-3-3 34 16,1-3 7-16,-1-3 2 0,0 9-115 0,0-7-22 16,-7 7-5-16,0 0-1 0,7-3-16 0,-7 3-3 15,0 0-1-15,0 0 0 0,0 0-6 0,0 0-2 0,0 0 0 0,0 0 0 16,-11 0-3-16,4 0-1 0,-3 0 0 0,-1 3 0 15,0-3-33-15,1 0-7 0,-1 7-2 0,4-4 0 16,0-3 2-16,7 0 0 0,-7 6 0 0,7-6 0 16,0 0 4-16,0 0 2 0,0 0 0 0,0 0 0 15,0 0 5-15,0 0 1 16,0 0 0-16,0 0 0 0,0 0 0 0,0 0 0 0,0 0 0 0,0 0 0 16,0 0 19-16,7-6 4 0,-7 6 1 0,0 0 0 15,0 0-30-15,7 6-6 0,-7-6 0 0,0 0-1 16,0 0-11-16,0 0 0 0,0 0 9 0,0 0-9 15,0 0 0-15,0 0 8 0,0 0-8 0,0 0 0 16,0 0 0-16,7 6 0 0,-7-6 0 0,4 3 8 16,-4-3-8-16,0 0 0 0,0 0 0 0,3 10 0 15,-3-10 0-15,4 9 0 0,-4-9 0 0,0 10 0 0,0-1 0 0,0-3 0 16,0 4 0-16,0-10 0 16,-4 9 0-16,4-9 0 0,-3 9 0 0,3 1-8 0,0-10 8 0,0 0 0 15,0 6 0-15,0-6 8 0,0 0-8 0,3 10 0 16,-3-10 8-16,7 9-8 0,-3 0 0 0,-4-9 0 15,10 0 0-15,-3 10-8 0,-7-10 8 16,4 6 0-16,-4-6 8 0,0 0-8 0,0 0 0 0,0 0 0 16,7 3 0-16,-7-3 0 0,0 0 0 15,0 0 8-15,0 0-8 0,0 0 0 0,0 0 0 0,0 0 9 16,4 10-9-16,-4-10 0 0,0 0 0 0,0 0 0 16,7 9 0-16,-7-9 0 0,7 0 0 0,3 0 0 15,1 0 0-15,-4 0 0 0,0 0 0 0,4 0 0 16,-1 0 0-16,-3-3 0 0,0-3 29 0,-3 6 3 15,3-4 0-15,-4-2 0 0,-3 6-32 0,0 0 0 0,0 0 0 0,0 0 0 16,0 0 0-16,7 0 0 0,-7 0 0 0,0 0 0 16,11-3 0-16,-11 3 0 0,7 0 0 0,0 0 0 15,-7 0 0-15,11 0 0 0,-1-6 0 0,1 6 0 16,-1 0 0-16,1-3 0 0,3-4 0 0,-3 7 0 16,6-3 0-16,-3-3 0 0,-3 6 0 0,3-6 0 15,0 3 0-15,0 3 0 0,-3 0 0 0,0 0 0 16,-1-7 0-16,-3 7 0 0,0 0 0 0,-7 0 0 15,0 0 0-15,0 0 0 0,7-3 0 0,-7 3 0 16,0 0 0-16,0 0 0 0,0 0 0 0,0 0 0 16,0 0 0-16,0 0 0 0,0 0 0 0,0 0 0 15,0 0 8-15,0 0-8 0,0 0 0 0,0-6 9 16,0 6-9-16,0 0 10 0,0 0-10 0,0 0 10 16,0 0-10-16,0 0 0 0,4-10 0 0,-4 10 0 0,-4-9 0 0,4 9 0 15,0 0-11-15,0 0 11 0,-7-3 0 0,4-3 0 16,3 6 0-16,0 0 0 0,0 0 0 0,-7-7 0 15,7 4 0-15,0 3 0 0,0-6 0 0,0-3 0 16,0 5 0-16,0-2 0 0,0 6 0 0,0 0 0 16,0-9 0-16,0 9 0 0,0 0 0 0,0 0 0 15,0 0 0-15,0 0 0 0,-4-3 0 0,1-4 0 16,3 7 0-16,-7-3 0 0,3-3 0 0,-3 6 0 16,7 0 0-16,-4-6 0 0,-3 3 0 0,7 3 0 15,-3 0 0-15,3 0 8 0,0 0-8 0,0 0 0 16,0 0-8-16,0 0 8 0,0 0 0 0,0 0 0 0,0 0 0 0,-7 0 0 15,0 0 0-15,7 0 0 16,0 0 0-16,-7-7 0 0,7 7 0 0,0 0 0 16,0 0 0-16,-7 0 0 0,0 0 0 0,0-3 0 15,7 3 0-15,0 0 0 0,-8-6 0 0,8 6 0 16,-3 0 0-16,3 0 8 0,-11 0-8 0,11 0 0 0,-7-3-8 0,7 3 8 16,-7 0 0-16,7 0 0 0,-3-7 0 0,3 7 0 15,-7 0 0-15,7 0 0 0,-7 0 0 0,7 0 0 16,-7-3 0-16,7 3 0 0,0 0 0 0,-8-6 0 15,8 6 0-15,-3 0 0 0,3 0 8 0,-7 0-8 16,0-3 0-16,0 3 0 0,7 0 0 0,-7 0 0 16,0 3 8-16,0-3-8 0,3 0 8 0,4 0-8 15,0 0 0-15,-7 0 0 0,0 0 0 0,0 6-8 0,7-6 8 16,-4 0 0-16,-3 0 0 0,0-6 0 16,7 6 0-16,-7 6 8 0,7-6-8 15,-7 0 0-15,7 0 9 0,-7-6-9 0,4 12 0 0,-4-3 0 0,3-3 0 16,-3 7 0-16,3-4 0 0,-3 3 0 15,0-3 0-15,0-3 0 0,4 7 0 16,-4-7-15-16,3 3 3 0,4-3 1 0,0 0 0 0,-7 6 11 16,7-6 0-16,0 0 0 0,0 0 0 31,0 0-120-31,0 0-21 0,0 0-5 0,0 0-1018 0</inkml:trace>
  <inkml:trace contextRef="#ctx0" brushRef="#br1" timeOffset="118807.06">17540 7875 1263 0,'0'0'28'0,"0"0"5"0,0 0 2 0,0 0 1 0,0 0-36 0,7 0 0 15,-7 0 0-15,0 0 0 0,0 0 23 0,0 0-3 16,0 0 0-16,0 0 0 0,0 0-20 0,0 0 0 16,-7 0 0-16,4 0 0 0,3 0 0 0,0 0 0 15,-7 0 0-15,7 0 0 0,0 0 54 0,0 0 6 16,0 0 2-16,0 0 0 0,0 0 17 0,0 0 3 16,0 0 1-16,0 0 0 0,0 0-7 0,0 0 0 15,7 0-1-15,-7 0 0 0,0 0-31 0,0 0-7 16,0 0-1-16,0 0 0 0,0 0-4 0,3 9 0 15,-3-9-1-15,-3 10 0 0,-1-1-18 0,1 1-3 16,-5-4-1-16,5 3 0 0,-1 1-1 0,-3-1-8 16,4-9 12-16,-4 10-4 0,3-4 13 0,4-6 3 15,0 0 0-15,0 0 0 0,0 0-8 0,-3 9 0 16,-1 1-1-16,1-1 0 0,3 0-1 0,-4 1 0 0,-3-1 0 0,4 1 0 16,3 2-14-16,-4-2 0 0,4-1 0 0,-7 0 0 15,3 1 0-15,1-7 0 0,3-3 11 0,0 0-11 16,0 9 23-16,0-9-3 0,0 0 0 0,0 0 0 15,0 0 12-15,0 0 1 0,0 0 1 0,0 0 0 16,0 0 0-16,0 0 0 0,11-3 0 0,-4-3 0 16,-7 6-34-16,3 0 0 0,-3 0 0 0,7-9 0 15,0 5 0-15,-7 4 0 0,7-6 0 0,0 6 0 16,0-9 0-16,4 9 0 0,0-3 0 0,-4 3 0 16,3-7 0-16,1 7-9 0,-4 0 1 0,3 0 0 0,-3 0 8 15,4 0 0-15,0 0 0 0,-4 0 0 16,-7 0 0-16,7-3 9 0,3-3-9 0,-3 6 0 15,-7 0 11-15,7 0-11 0,-7 0 10 0,0 0-10 16,0 0 8-16,11 0-8 0,-11 0 0 0,0 0 9 16,0 0-9-16,0 0 8 0,7 0-8 0,-7 0 8 15,7 9-8-15,0-2-9 0,-7-7 9 0,7 3-13 0,0 3 13 0,0-3 0 16,0-3 0-16,0 6 0 0,-7-6 0 0,8 0 0 16,-8 0 0-16,7 4 0 0,-7-4 8 0,0 0-8 15,0 0 9-15,0 0-9 0,0 0 0 0,0 0 8 16,0 0-8-16,0 0 14 0,0 0 0 15,0 0 0-15,0 0 0 0,0 0-14 0,0 0 0 16,0 0 0-16,0 0 0 0,0 0 8 0,0 0-8 0,0-10 11 0,3 10-11 16,-3 0 8-16,0 0-8 0,0-9 0 15,0 9 0-15,0 0 11 0,0-10-11 0,0 1 10 0,0 9-10 16,-3-6 16-16,-1 3-2 0,4-4-1 0,-3-2 0 16,-1 6-1-16,0-4 0 15,1-2 0-15,-1 6 0 0,1-10-2 0,-1 10-1 0,4-6 0 0,0 3 0 16,-3-4-9-16,3 7 0 0,0 3 0 15,0-9 0-15,3 2 0 0,1-2 0 0,-4 0 0 16,3 2 8-16,1 4-8 0,-1-6 0 0,-3 2 0 0,4-2 0 16,-4 9 0-16,4-3-9 0,-4 3 9 0,0 0-10 15,3-6 10-15,-3 6 0 0,0 0 0 0,0 0 0 16,0 0 0-16,0 0 0 0,0 0 0 0,4-10-8 16,-1 4 8-16,-3 6 0 0,0 0 0 0,0 0 0 15,7-3 0-15,-7 3-13 0,4-6 5 0,-4 6 8 16,7-4-13-16,-7 4 5 0,0 0 8 0,0 0-13 0,0 0 13 0,0 0 0 15,0 0-10-15,0 0 10 0,0 0 0 0,0 0 0 16,0 0 0-16,0 0 0 0,0 0 9 0,0 0 7 16,0 0 0-16,0 0 1 0,0 0-17 0,0 0 0 15,-7 4 0-15,7-4 0 0,-7 0-10 0,0 0-6 16,7 0 0-16,-7 0-1 0,-1 6 27 16,-2-6 6-16,3 0 0 0,0 0 1 0,0 0-17 0,0-6 0 15,-4 6 0-15,4 6 0 0,-7-3 0 0,3-3 0 16,1 0 0-16,-4 0 0 15,3 0-30-15,-3 0 0 0,0 0 0 0,0 6 0 16,-4-6-137-16,4 3-27 0</inkml:trace>
  <inkml:trace contextRef="#ctx0" brushRef="#br1" timeOffset="129689">12954 7659 172 0,'0'0'16'0,"0"0"-16"16,-7 0 0-16,7 0 0 0,0 0 236 0,0 0 45 15,-4 0 9-15,4 0 2 0,-7-7-220 0,4 7-43 16,-4 0-9-16,3 0-1 0,-3-3 1 0,7 3 1 15,-3 0 0-15,-4-6 0 0,0 6 3 0,3-3 1 16,4 3 0-16,-7 0 0 0,0-6 7 0,7 6 2 0,-7 0 0 0,7 0 0 16,0 0-7-16,0 0-2 0,0 0 0 0,0 0 0 15,0 0 9-15,0 0 2 0,0 0 0 0,0 0 0 16,0 0-36-16,0 0 0 0,0-7 0 0,0 7 0 16,0-3 12-16,0 3 0 0,0-6-1 0,0 6 0 15,0 0-11-15,0-3 8 0,0-3-8 0,0 6 8 16,0 0 9-16,0 0 2 0,0 0 0 0,0 0 0 15,0 0-9-15,0 0-2 0,0-4 0 0,0 4 0 16,0 0 0-16,0 0-8 0,0 0 12 16,0 0-4-16,0 0 4 0,0 0 1 0,0 0 0 0,0 0 0 15,0 0-13-15,0 0 11 0,0 0-11 0,0 0 10 16,0 0-10-16,0 0 8 0,0 0-8 0,0 0 8 16,0 0-8-16,0 0 0 0,0 0 0 0,0 0 0 15,7 4 0-15,-4 5 12 0,-3-9-12 0,4 6 12 16,0 4-12-16,-4-10 0 0,3 9 0 0,1 0 0 0,-4 1 0 0,0-1 0 15,3 1-12-15,1-1 12 0,-4 7-9 0,0-7 9 16,3 1 0-16,-3 5 0 0,-3-5 0 0,3-1 0 16,0 7 0-16,0-7 0 0,0 1 0 0,-4-1 0 15,4-3 0-15,0-3 0 0,4 7 0 0,-4-10 0 16,0 9 0-16,0-3 0 0,0-6 0 0,0 0 0 16,0 0 0-16,0 0 0 0,0 4 0 0,0-4 0 15,0 0 8-15,0 0-8 0,0 0 0 0,0 0 11 16,0 0-11-16,0 0 10 0,0 0-10 0,7-4 12 15,0-2-12-15,-7 6 12 0,7-9-12 0,-7 9 0 16,3-3 0-16,-3 3 8 0,0 0-8 0,11-7 0 16,-11 7 0-16,7 0 0 0,-7 0 0 0,0 0 0 15,7-3 0-15,0-3 0 0,0 6 0 0,-7 0 0 16,11 0 0-16,-8-6 0 0,4 6 0 0,0-3 0 16,0 3 0-16,0 0 0 0,-7 0 0 0,11-7 0 15,-4 7 0-15,0-3 0 0,0-3 0 0,0 6 0 0,-7 0 0 0,7-3 0 16,0-4 0-16,-3 7 0 0,-4 0 0 0,7-3 0 15,4 3 0-15,-4-6 0 0,-7 6 0 0,0 0 0 16,7 0 0-16,0 0 0 0,0 0 0 0,-7 0 0 16,0 0 0-16,0 0 0 0,0 0 0 0,7 0 0 15,-4 0 0-15,-3 0 0 0,0 0 0 0,0 0 0 16,7 0 0-16,-7 0 0 0,7 0 0 0,-3-3 0 16,0-3 0-16,-1 6 0 0,4-10 0 0,-3 4 0 15,-1 6 0-15,-3-9 0 0,4 5 0 0,-1-2 0 0,1-3 0 0,-1 6 0 16,1-4 9-16,-4-2-9 0,3 0 0 0,1 2 0 15,-4 4 0-15,0-3 8 16,0 3-8-16,0-4 0 0,0-2 0 0,0 9 0 16,3-3 0-16,1-3 0 0,-4-4 0 0,3 4 8 15,1 3-8-15,-1-3 0 0,1-4 0 0,-4 7 0 16,0-3 0-16,4-4 0 0,-1 4 0 0,-3 3-8 0,0-3 8 0,0 2 0 16,4-2 0-16,-4 3 0 0,3-6 0 0,-3 2 0 15,0 7 0-15,0 0 0 0,0-3 0 0,0 3 0 16,0-6 0-16,0 3 0 0,0 3 0 0,0 0 0 15,0 0 0-15,0 0 0 0,0 0-8 0,-7 0 8 16,0 3-8-16,0-3 8 0,0 9 0 0,0-9 0 0,3 7 0 0,-3-4 0 16,0-3-8-16,0 6 8 0,0-3-8 0,0-3 8 15,0 0 0-15,0 0 0 0,0 0 0 0,0 6 0 16,-4-6 0-16,1 0 0 0,-1 0 0 0,0 0 0 16,1 4 0-16,-4-4 0 0,3 6 0 0,-3-6 0 15,0 0 0-15,3 3 0 0,1-3 0 0,-1 6 8 16,-3-6-8-16,7 7 0 0,-4-4 0 0,1-3 0 31,3 6-26-31,0-3-3 0,0-3-1 0,3 10-871 0</inkml:trace>
  <inkml:trace contextRef="#ctx0" brushRef="#br1" timeOffset="131202.51">17928 8088 403 0,'0'0'17'0,"0"0"5"16,0 0-22-16,0 0 0 0,0 0 0 0,0 0 0 16,0 0 208-16,0 0 36 0,0 0 8 0,0 0 2 15,0 0-191-15,0 0-39 0,0 0-7 0,0 0-1 16,0 0-5-16,0 0-1 0,0 0 0 0,0 0 0 15,0 0-10-15,0 0 0 0,0 0 0 0,0 0 8 0,0 0-8 0,0 10 8 16,0-10-8-16,0 9 8 0,-3-3 23 0,-4 4 4 16,7-10 1-16,-4 9 0 0,1 1-24 0,-5-1-4 15,5-3 0-15,-1-3-8 0,-3 7 16 0,0-1-3 16,4 1-1-16,-1-4 0 0,-3 3 7 0,4-6 1 16,-4 10 0-16,3-10 0 0,-3 7-20 0,4-4 10 15,-5 3-10-15,5-6 8 0,-1 4-8 0,4-7 0 16,0 0 0-16,-3 9 8 0,3-9 9 0,0 0 2 15,0 0 0-15,0 6 0 0,0-6-7 0,0 10-2 16,0-10 0-16,3 3 0 0,-3 6-1 0,4-2 0 16,-4-7 0-16,0 3 0 0,0-3-9 0,0 9 0 15,3-3 0-15,-3-6 0 0,0 0 0 0,0 0 0 16,4 10 0-16,-4-10 0 0,4 6 0 0,-4-6 8 16,0 0-8-16,7 3 8 0,-7-3-8 0,7 0 0 0,0 10 9 0,-7-10-9 15,0 0 8-15,7 0-8 0,-7 0 8 0,7 6-8 16,3-6 12-16,-10 0-1 0,0 0-1 0,11 0 0 15,-4-6-1-15,0 6 0 0,-7 0 0 0,11 0 0 16,-4 0 7-16,0 0 0 0,0 0 1 0,-7 0 0 16,0 0-28-16,7 6-5 0,-7-6-2 0,10 3 0 15,-2-3 28-15,-8 0 6 0,3 6 0 0,-3-6 1 16,0 0-17-16,7 3 0 0,0-3 0 0,-7 0 0 16,0 0 0-16,0 0 0 0,0 0 0 0,7 0 0 15,0-3 0-15,-7 3 0 0,0 0 0 0,0 0 0 16,7-6 0-16,-3 3 0 0,3-3 0 0,-4 2 0 15,1-2 0-15,-1-3 0 0,1 2 0 0,0-2 0 16,3 0 22-16,-4 6-2 0,1-7-1 0,-1 1 0 16,1-1-4-16,-1-2-1 0,1 2 0 0,-1 1 0 15,1 6-6-15,3-3 0 0,-4-4-8 0,1 1 12 16,-1 2-12-16,1 4 11 0,0-6-11 0,-4 3 10 16,3 3-10-16,1-4 0 0,-4 7 0 0,3-9 0 0,1 9 0 0,-1-10 0 15,-3 7 0-15,0 3 0 0,0 0 0 0,4-6 0 16,-4 0 0-16,0 6 0 0,0 0 0 0,0-3 0 15,-4-4 0-15,4 4 0 0,-3-6 10 0,3 3-10 16,-4-4 12-16,4 1-12 0,-3 2 8 0,3 4-8 16,-7-3 0-16,7 6 0 0,0-3 0 0,-4-3 0 15,0-4 0-15,1 7 0 0,-1-3 0 0,-3 3 0 16,4-4 0-16,3 7 0 0,-7-3 0 0,3-3 0 16,-3 6 0-16,0 0 0 0,7 0 0 0,-7 0 8 0,0 0-8 0,3 0 10 15,-3 0-10-15,0 9 0 0,-3-9 0 16,3 0 0-16,7 0 0 0,-4 7 0 15,-6-4 0-15,10-3 0 0,0 0 0 0,0 0 0 16,0 0 0-16,-4 0 0 0,4 0-18 0,-7 0-6 0,7 0 0 16,0 0-623-16,0 0-124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40:49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4939 5304 115 0,'0'0'10'0,"0"-7"-10"16,3 4 0-16,4-3 0 0,-7-3 106 0,0 9 19 15,0-10 4-15,4 7 1 0,-4 3-49 0,0 0-9 16,7-6-3-16,-7 0 0 0,0 6-10 0,4-4-3 0,-4 4 0 0,3 0 0 16,-3 0 6-16,0 0 1 0,0 0 0 0,7-6 0 15,-7 6-11-15,11 0-1 0,-8 0-1 0,-3 0 0 16,0 0-5-16,0 0-1 0,0 0 0 0,11 0 0 16,-8 0-9-16,8 0-3 0,-4 0 0 0,0 6 0 15,4-6-4-15,-1 10 0 16,-6-10-1-16,3 9 0 0,3 1-3 0,-6-1 0 15,3 7 0-15,0-4 0 0,0 10 8 0,-3-3 2 16,3 0 0-16,-7 0 0 0,3 6-6 0,1-6 0 0,3 9-1 0,-7-9 0 16,0 6-14-16,0-7-2 0,0 4-1 0,0-3 0 15,0-6-10-15,3 2 10 0,-3 4-10 0,7-9 10 16,-7 5 10-16,4-5 1 0,-4-1 1 0,3 1 0 16,-3-1-11-16,0-9-3 0,0 0 0 0,0 0 0 15,0 0-8-15,0 0 8 0,4-9-8 0,0-1 8 0,-1 4 6 16,-3-3 1-16,7-4 0 0,-7-3 0 0,0-3 2 0,0 4 1 15,4-7 0-15,3-3 0 0,-7 6-9 0,3-6-1 16,8 0-8-16,-11 3 12 0,10-3 2 0,-6 0 0 16,3 0 0-16,7 6 0 0,-3 0-14 0,-4 3 0 15,3-3 0-15,1 7 0 0,-1-4 0 0,1 1-16 16,0 5 3-16,3 1 1 0,-4-4 4 0,-3 4 8 16,4-4-13-16,0 10 5 0,-1-3 8 0,1 3 0 15,-1-4 0-15,1 7-8 0,-4 0 8 16,0 0-8-16,4 7 8 0,-8 2-8 0,8 0-1 0,-1 1 0 15,-6 9 0-15,3-10 0 0,0 7 9 0,0 3 12 16,-4-1-2-16,5-2-1 0,-5 3-9 0,8 0 12 16,-11-4-12-16,3-5 12 0,4 9-12 0,-3-10 10 15,-1 0-10-15,1 7 10 0,-4-6-10 0,3-4 10 16,8-3-10-16,-11-3 10 0,0 0-10 0,0 0 12 0,3 9-12 0,5-9 12 16,-8 0 4-16,14 0 0 0,-4 0 1 0,-3-3 0 15,4-3-5-15,-1 6 0 0,-3-9-1 0,1-1 0 16,-1-6 0-16,3 7 0 0,-6-3 0 0,3-4 0 15,-4 0-11-15,8-3 0 0,-1 1 0 0,-6-1-11 16,7 0 11-16,-1 0 0 0,-3-3 8 0,4 13-8 16,3-10 0-16,-4 0 0 0,8 10 0 0,-11-1-8 15,4 1 8-15,3 3 0 0,-4-4 0 0,1 10 0 16,0 0-8-16,3 0 0 0,-4 0 0 0,-3 6 0 16,7-2 8-16,-3 2 0 0,-4 3-9 0,0-6 9 15,4 7 0-15,-8 5 0 0,8-5-9 0,-1-1 9 16,-6 7 0-16,3-7 0 0,4 10 0 0,-4-9 0 15,0 8 0-15,0-2 0 0,-4 0 0 0,11 6 0 16,-10-13 0-16,3 7 0 0,0-7 0 0,0 7 0 16,4-4 0-16,-8 4 0 0,4-6 0 0,0 5 0 15,4-2 0-15,-4-7 0 0,-7-6 0 0,4 9 0 0,-1 1-8 0,4-1-8 16,-3 1-2-16,-4-10 0 16,0 0-106-16,0 0-20 0,0 0-5 0,0 0-813 0</inkml:trace>
  <inkml:trace contextRef="#ctx0" brushRef="#br0" timeOffset="262.28">6198 5307 2487 0,'0'0'55'0,"0"16"11"0,4-1 2 0,3-2 2 0,-7 2-56 0,3 4-14 0,1 0 0 0,3-3 0 16,-3 3 9-16,3-1-1 0,-4-2 0 0,1-3 0 15,-1 2-8-15,1 1 0 0,-1-4 0 0,-3-5 0 32,7 2-32-32,-7 1-8 0,4-1-1 0,-4-9-1 0,0 0-26 0,0 0-6 0,0 0-1 0,7-3 0 15,-4-3-141-15,1 6-28 0,3-10-5 0</inkml:trace>
  <inkml:trace contextRef="#ctx0" brushRef="#br0" timeOffset="433.82">6198 4949 1094 0,'0'0'97'0,"0"0"-77"16,0 0-20-16,0 0 0 0,0 0 176 0,0 0 31 15,0 0 6-15,0 0 2 16,0 0-138-16,0 0-27 0,0 0-6 0,0 0 0 0,11 7-35 0,-8-4-9 15,-3-3 0-15,11 6 0 16,-11-6-98-16,4 0-24 0,3 3-5 0,0 3-1 0</inkml:trace>
  <inkml:trace contextRef="#ctx0" brushRef="#br0" timeOffset="886.11">6473 5307 1152 0,'0'0'102'0,"0"0"-82"0,0 9-20 0,4 4 0 15,0-1 148-15,-1-2 24 0,1-1 6 0,-1-3 1 16,4 10-130-16,-7-6-25 0,4-1-6 0,-4 0-1 16,0-9-1-16,3 10 0 0,-3-10 0 0,4 9 0 15,-4 1 0-15,0-10-1 0,0 0 0 0,0 0 0 16,0 0-7-16,0 9 0 0,0-9-8 0,0 0 12 15,0 9 4-15,0-9 0 0,0 0 0 0,0 0 0 16,0 0 13-16,0 0 3 0,0 0 1 0,0 0 0 16,0 0 11-16,3-9 1 0,1 0 1 0,3-1 0 15,-7-6-10-15,3 4-1 0,4-7-1 0,-7-3 0 0,4 3-14 0,3-9-2 16,0 3-1-16,0-3 0 0,4 3-17 0,3 3 8 16,-4-3-8-16,1 6 0 0,3 0 0 0,-7 3 0 15,11 1 0-15,-8 5 0 0,1 1 0 0,3-1 0 16,-3 1 0-16,3 9 0 0,0-6 0 0,0 3 0 15,0 6 0-15,4-3 0 0,-4 6 0 0,0-3 0 16,4 10 0-16,-1-1 0 0,-3-2 0 0,4 5 0 16,-7 1 0-16,6 3 0 0,-3 3-9 0,-3 3 9 15,3 3-8-15,4-3 8 0,-11-6 0 0,7 6 0 0,0 0 0 0,-3-3 8 16,3 0-8-16,-7 0 0 0,3-3 0 16,1 3 0-1,-4 0-112-15,4-3-21 0,-4 3-4 0,0-4-842 0</inkml:trace>
  <inkml:trace contextRef="#ctx0" brushRef="#br0" timeOffset="2002.18">5479 6160 1144 0,'0'0'51'0,"3"-6"10"0,4-4-49 0,-3 10-12 16,3-9 0-16,0-1 0 0,0 1 35 0,4 3 4 15,-4-4 1-15,3 1 0 0,1 6 0 0,-4-7 1 16,0 4 0-16,0-3 0 0,3 9 4 0,-6-7 1 15,-4 7 0-15,0 0 0 0,4-3 5 0,-4 3 1 16,0 0 0-16,0 0 0 0,0 0-18 0,0 0-3 16,0 0-1-16,0 0 0 0,0 0-18 0,0 0-4 15,0 0-8-15,0 0 12 0,0 0-12 0,7 10 0 16,-7-7 0-16,3 3 0 0,-3-6 0 0,0 9 12 0,0 1-1 0,7-1-1 16,-7 1 9-16,0-1 1 15,4 4 1-15,-4-1 0 0,0-2-1 0,0 5 0 16,-4-2 0-16,4 9 0 0,-7 0-4 0,4-7-2 15,-4 10 0-15,3-3 0 0,0-6-14 0,4 9 0 16,0-6 0-16,0 0 0 0,-7 0 8 0,7-1-8 0,7 7 11 0,-7-6-11 16,4 0 10-16,0 6-10 0,3-6 8 0,-4 0-8 15,4 6 0-15,-3-6 0 0,-1-4 8 0,1 10-8 16,10-12 14-16,-4 3 1 0,-6 3 0 0,7-10 0 16,-1 7 1-16,-6-7 0 0,6 0 0 0,1 1 0 15,-4 5-8-15,3-5-8 0,1-7 11 0,0 6-11 16,-4-9 15-16,7 7-4 0,-4-7-1 0,5 3 0 15,-5-3-10-15,-3-3 0 0,11 3 0 0,-11 0 0 16,3-7 17-16,8 7 2 0,-11 0 0 0,4-9 0 0,-1 9 1 0,4-3 1 16,4-3 0-16,-7 2 0 0,3-2-3 0,0-3-1 15,0-1 0-15,0 4 0 16,4-3-5-16,-4-1 0 0,0 1-1 0,0-10 0 0,4 10-3 16,-8-7-8-16,4 3 12 0,0-2-4 15,-3-4 2-15,0 3 0 0,-8-3 0 0,4-6 0 16,7 3 8-16,-14-3 2 0,4-3 0 0,3-3 0 15,0 3-20-15,0-1 8 0,-7-5-8 0,4 6 0 0,-4-1 10 0,7-2-10 16,-7 3 8-16,3 3-8 0,-3 3 11 0,0-3-3 16,0 6-8-16,0 0 12 0,4 3-2 0,-8-2-1 15,4 2 0-15,0 6 0 0,0-2-9 0,-3 3 0 16,3 2 0-16,0-2-11 16,0 3-36-16,0 2-7 0,-7-2-2 0,7 6 0 15,0 0-156-15,0 0-32 0</inkml:trace>
  <inkml:trace contextRef="#ctx0" brushRef="#br0" timeOffset="8597.59">6583 6690 288 0,'0'0'12'0,"0"0"4"0,-7 0-16 0,0-3 0 16,0 3 0-16,3-7 0 16,4 7 164-16,-10 0 29 0,6-3 7 0,1-3 0 15,-1 3-120-15,4 3-25 0,-4-6-5 0,4 6-1 0,0-4 2 0,0-2 0 16,0 6 0-16,0 0 0 0,0-9-2 0,0 9 0 15,0 0 0-15,0 0 0 0,0 0 7 0,0 0 0 16,0 0 1-16,0 0 0 0,0 0-25 0,0 0-4 16,0 0-2-16,0 0 0 0,0 0-26 0,0 9 0 15,8 1 0-15,-1-1 0 0,-4 0 16 0,8 1-1 16,-4-4-1-16,0 3 0 0,0 10 18 0,3-9 3 16,-3-1 1-16,4 0 0 0,-4 1-20 0,-3 6-3 0,-1-7-1 15,1 0 0-15,3 7 1 0,-7-7 0 0,0 7 0 16,7-3 0-16,-7-4-13 15,0 7 11-15,0-7-11 0,-7 7 10 0,3-4-10 0,-3 4 10 16,0 0-10-16,0 3 10 0,-7-7-10 0,3 4 0 0,1-1 0 16,-1-2 0-1,4 3-52-15,-7-7-2 0,3 0-1 0,4 1 0 16,4-4-137-16,-11-3-27 0,3-3-5 0,-3-3-2 0</inkml:trace>
  <inkml:trace contextRef="#ctx0" brushRef="#br0" timeOffset="9457.43">6840 6097 1753 0,'0'0'38'0,"0"0"8"0,0 0 2 0,0 0 2 0,0 0-40 0,0 0-10 0,0 0 0 0,0 0 0 15,0 0 72-15,0 0 13 0,0 0 3 0,0 0 0 16,0 0-20-16,0 0-3 0,4 9-1 0,-4-5 0 16,0 5-3-16,0-3-1 0,0-6 0 0,0 10 0 15,0-1-3-15,3-3-1 0,-3-6 0 0,4 10 0 16,3-7-19-16,-7 6-4 0,7-2-1 0,-3 2 0 16,3 0 0-16,0 1 0 0,-4-1 0 0,4 1 0 15,0 5-20-15,0 1-4 0,4-3 0 0,-7 5-8 0,3 7 10 0,7 4-10 16,-11-4 8-16,4 0-8 0,4-3 9 0,3 3-9 15,-3 0 10-15,3 0-10 0,-7-3 16 0,3-6-2 16,8 2-1-16,-7-2 0 0,3-3 2 0,-4 2 0 16,4-5 0-16,0 5 0 0,-3-5 1 0,3-7 0 15,-3 6 0-15,-1-2 0 0,1-7-4 0,-11 9 0 16,10-9 0-16,-2 10 0 0,-1-10-4 0,-7 0-8 16,0 0 11-16,0 0-11 0,0 0 8 0,3 9-8 15,1-9 0-15,-4 0 0 0,0 0 8 0,0 0-8 16,0 0 0-16,0 0 0 0,-4 9 0 0,4-9 0 15,0 0 8-15,0 0-8 0,0 0 8 0,0 0-8 16,0 0 12-16,7-3-12 0,0-3 16 0,0-3-4 16,-7-7-1-16,4 6 0 0,3-2-3 0,0-4 0 15,-7-9 0-15,3 6 0 0,4-9-8 0,1 3 0 16,-8-3 0-16,0 0 0 0,0-1 0 0,3-2 0 0,-3 0 0 0,4-1 0 16,-1 4 0-16,-3-6 0 0,4 5 0 0,-1 1 0 15,-3 3 0-15,0 0 0 0,7 6 0 0,-7 0 0 16,4 0 0-16,-4 4-11 0,0 2 3 0,7-2 0 15,-7 5-6-15,7 1-1 0,-7-7 0 0,3 7 0 32,1-1-25-32,-1 4-4 0,5 3-2 0,-8-3 0 0,3 2-92 0,-3 4-18 0,4-6-4 0,-4 6-1052 15</inkml:trace>
  <inkml:trace contextRef="#ctx0" brushRef="#br0" timeOffset="17814.53">8636 4582 172 0,'0'0'16'0,"0"0"-16"16,0 0 0-16,0 0 0 0,0 0 96 0,0 0 16 15,0 0 3-15,0 0 1 0,0 0-60 0,0 0-12 16,0 0-3-16,0 0 0 0,0 0 15 0,0 0 4 16,0 0 0-16,0 0 0 0,0 0-4 0,7-3-1 0,-7 3 0 15,4-6 0-15,3 3-15 0,-7 3-2 16,0 0-1-16,7-6 0 0,-7 6-2 0,0 0-1 0,0 0 0 0,0 0 0 16,0 0 14-16,0 0 2 0,0 0 1 0,0 0 0 15,0 0-5-15,0 0-1 0,0 0 0 0,0 0 0 16,0 0-4-16,0 0-1 0,0 0 0 0,0 0 0 15,-7-7-10-15,7 7-2 0,0 0-1 0,0 0 0 16,-7-3-10-16,7 3-1 0,0 0-1 0,0 0 0 16,0 0-4-16,0 0-1 0,0 0 0 0,0 0 0 15,-4 0-10-15,4 0 8 0,0 0-8 0,0 0 8 16,0 0 1-16,0 0 0 0,0 0 0 0,0 0 0 16,0 0 19-16,0 0 4 0,0 0 1 0,0 0 0 15,-3-6-15-15,3 6-3 0,0 0-1 0,0 0 0 16,0 0-1-16,0 0 0 0,0 0 0 0,0 0 0 15,0 0-5-15,0 0-8 0,0 0 11 0,0 0-11 16,0 0 8-16,0 0-8 0,0 0 0 0,0 0 0 0,0 0 9 0,0 0-1 16,0 0-8-16,0 0 12 0,0 0-12 0,0 0 0 15,0-9 0-15,0 9 0 0,0 0 0 0,0 0 0 16,-4 0-13-16,4 0 4 0,0 0 9 0,0 0 9 16,0 0-1-16,0 0-8 0,0 0 0 0,0 0 0 15,0 0 0-15,0 0 0 0,0 0 8 0,0 0-8 16,0 0 0-16,0 0 0 0,0 0 0 0,0 0 0 15,0 0 8-15,0 0-8 0,0 0 0 0,0 0 0 16,0 0 0-16,0 0 0 0,0 0 0 0,0 0 0 16,0 0 0-16,0 0 0 0,0 0 0 0,0 0 0 15,0 0 0-15,0 0 0 0,0 0 0 0,0 0 0 16,0 0 0-16,0 0 0 0,0 0-8 0,0 0-6 16,0 0-1-16,0 0 0 0,0 0-5 0,0 0 0 15,0 0-1-15,0 0 0 0,0 0 9 0,0 0 1 16,4-10 1-16,-4 10 0 0,0 0 10 0,7 0 14 0,-7 0-3 0,7-3-1 15,-7 3-10-15,7-6 0 0,-7 6-12 0,10 0 12 32,-10 0-134-32,0 0-19 0</inkml:trace>
  <inkml:trace contextRef="#ctx0" brushRef="#br0" timeOffset="20722.23">8671 4485 921 0,'0'0'40'0,"0"0"10"0,0 0-40 0,0 0-10 16,0 0 0-16,0 0 0 0,0-3 272 0,0 3 52 0,0-6 10 0,4 3 2 16,-1-4-220-16,4-2-44 0,-3 9-8 0,-1-3-3 15,1 3-20-15,0-13-4 0,-4 13-1 0,7 0 0 16,-7 0-28-16,0 0-8 0,0 0 0 0,0 0 0 15,0 0 8-15,0 0 1 0,0 0 0 0,0 0 0 16,0 13 10-16,-4-1 1 0,1-2 1 0,-1 9 0 16,0-4-7-16,1 4-2 0,-4 6 0 0,3 0 0 15,1-3-4-15,-1 13-8 0,4 2 11 0,-7 7-11 16,4 0 20-16,3-3-4 0,0 0 0 0,0 3 0 0,0 0 9 16,3-7 2-16,4 7 0 0,-7-3 0 0,0-4-11 0,7 7-1 15,-3-6-1-15,3-4 0 0,-4 4 6 0,1-3 2 16,0-1 0-16,-4 4 0 15,3-13-22-15,-3 3-18 0,0-3 3 0,0 0 1 0,0-3 24 0,0-6 5 16,0 3 1-16,4-4 0 16,-4-5-56-16,0-1-12 0,0 1-1 0,0-10-1 15,0 0-93-15,0 0-18 0,0 0-4 0,0 0-1 16,0 0-37-16,7-10-7 0</inkml:trace>
  <inkml:trace contextRef="#ctx0" brushRef="#br0" timeOffset="21104.22">9013 4404 2286 0,'0'0'50'0,"0"0"10"0,0 0 3 0,-3 0 1 0,-1 6-51 0,4-6-13 16,0 0 0-16,0 0 0 0,0 0 54 0,0 3 8 0,0 7 2 0,4 5 0 15,-1 1-47-15,1-7-9 0,0 4-8 0,-1 6 12 16,4-4-12-16,-7 14 0 0,7-11 0 0,-3 17 0 16,-4-1 0-16,3 10 0 0,1-6 8 0,-4 12-8 15,0-3 0-15,-4 6 0 0,1 1 0 0,3-1 0 16,-7 0 0-16,3 1 0 0,-3 2 0 0,0-3 8 0,0 7-8 0,0-13 0 15,0 3 0-15,0-6 8 0,3-3-8 0,-3 3 0 16,0-10 9-16,7 1-9 0,0-7 0 0,-7 0 9 16,7-3-9-16,0 4 0 0,0-14 0 0,7 10 0 15,-7-12 0-15,7-4 0 16,-3-3-140-16,3 4-28 0,-7-10-5 0,7 0-2 0</inkml:trace>
  <inkml:trace contextRef="#ctx0" brushRef="#br0" timeOffset="21515.68">9514 4742 1094 0,'-17'7'97'0,"13"-4"-77"0,-6-6-20 0,3 6 0 16,7-3 272-16,-11 0 50 0,4 6 10 0,3-3 3 15,1 7-247-15,-1-10-48 0,4 15-11 0,-3-5-1 0,3 5-4 0,0 4-1 16,-4 0 0-16,4 9 0 0,4 0-9 0,-4 7-2 15,-4-1 0-15,4 1 0 0,-3 3-2 0,3 5-1 16,-4-5 0-16,1 6 0 16,-1 0 2-16,1-10 0 0,-4 10 0 0,7-6 0 15,-11-4-11-15,4 1 0 0,0-7 0 0,3 0 0 16,1-3 0-16,-1 4 0 0,-3-11 0 0,4 4 8 0,-1-9-8 0,4 6 0 16,-3-10 0-16,-1 1 0 15,4-4-81-15,0-6-19 0,0 0-3 0,0 0-949 0</inkml:trace>
  <inkml:trace contextRef="#ctx0" brushRef="#br0" timeOffset="22133.03">9366 4695 2192 0,'0'0'97'0,"4"-6"20"0,-4-3-93 0,0 2-24 16,3 4 0-16,1-6 0 0,3 3 48 0,0-4 4 16,4 1 2-16,-4-1 0 0,3 4-34 0,1-3-8 0,-1-1 0 0,1 1-1 15,-4 6 11-15,4-4 2 0,-1-2 1 0,1 6 0 16,-1-3-25-16,1 6-11 0,-1-7 1 0,5 7 0 16,-5-3 10-16,1 6 14 0,3-3-3 0,0 7-1 15,4-7-10-15,-4 6 0 0,0-3-10 0,3 6 10 16,1-9 0-16,-4 10 0 0,7-4 0 0,-6-3 0 0,2 7 12 0,1-1 1 15,-1 4 1-15,-2-1 0 0,-1-2 8 0,-4 5 2 16,1-5 0-16,-1 8 0 0,-3-2-2 16,1 3 0-16,-8 0 0 0,3 0 0 0,-6 6-5 0,-1-6-1 15,-3 6 0-15,3-7 0 0,-6 1-16 0,3 6 0 16,-7-6 8-16,3 0-8 0,-3 0 0 0,0-4-12 16,0 4 1-16,-4 0 1 0,4-3 1 0,0 3 0 15,0-10 0-15,0 0 0 0,0 7 9 0,3-7 0 16,0 1 0-16,-3-1 0 0,4 1 0 15,-1-1 12-15,1-3-4 0,2-2 0 0,-2 2-8 0,3 3 0 16,-4-9 0-16,4 10 0 0,4-10 0 16,-4 9 0-16,7-3 0 0,-11-3 0 0,7 7 0 0,1-4-13 15,-1 3 5-15,1 1 8 0,-4-1 0 0,7 7 0 16,-4-7 0-16,4 1 0 0,0-1 0 0,0 1 0 16,4-1 0-16,-1 0 0 0,1-2 0 0,3 2 0 0,-4-6 0 0,5 4 0 15,-1 2 0-15,0-3 10 0,3-3 1 0,1-3 0 16,3 0-11-16,-3 10 8 0,-1-10-8 0,4 0 8 15,-3 6-8-15,-1-3 0 0,4 7 9 0,-3 2-9 16,0-2 0-16,-1-1 0 0,1 0 0 0,-1 1 0 16,1 2 0-16,0 4 0 0,-1 3 0 0,1-4 0 15,3 1-23-15,-4-3 1 0,-3 2 0 0,4-5 0 16,0-1-26-16,3 1-6 0,0-1-1 0,0-3 0 16,0-6-93-16,0 0-18 0,7 0-4 0,-3-6-466 15,0 3-94-15</inkml:trace>
  <inkml:trace contextRef="#ctx0" brushRef="#br0" timeOffset="22451.19">10100 5216 2304 0,'0'0'102'0,"0"0"21"0,0 0-99 0,7 0-24 15,-3 0 0-15,3 6 0 0,3-6 49 0,-3 3 5 0,4-3 1 0,-1 0 0 16,1 0-27-16,0 10-4 0,3-10-2 0,-4 0 0 16,1 6-22-16,3-3 8 0,4-3-8 0,-1 0 0 15,-3 0 0-15,1 0 0 0,6 0 0 0,-4-3 0 16,5 3 0-16,-8-6-18 0,3 6 3 0,4 0 1 31,1-10-10-31,-1 10-1 0,-7-3-1 0,4-3 0 16,-1 3-19-16,-3-4-4 0,0 7-1 0,-7-6 0 15,4 3-109-15,-4-3-21 0</inkml:trace>
  <inkml:trace contextRef="#ctx0" brushRef="#br0" timeOffset="23034.55">10922 4727 2246 0,'-14'0'100'0,"14"0"20"0,0 0-96 0,0 0-24 15,0 0 0-15,0 0 0 0,0 0 34 0,0 0 2 16,0 0 1-16,0 0 0 15,0 0-6-15,0 0-2 0,0 0 0 0,3 9 0 0,-3-3-29 0,0 4 8 16,-3-1-8-16,6 7 0 0,4-4 0 0,-10 10 0 16,-4 0 0-16,0-3 0 0,7 6 0 0,-4 0 11 15,-3 4-11-15,-3-1 10 0,3 3 1 0,0-3 0 16,3 1 0-16,1 5 0 0,-5-6 2 0,5 7 1 16,6-7 0-16,-3 0 0 0,-7 7 16 0,7-10 3 0,0 3 1 0,7 0 0 15,-3-3-19-15,0 0-4 0,-1-6-1 0,4 6 0 16,7-12 6-16,-7 3 2 0,-3 2 0 0,3-8 0 15,7-1-8-15,0 1-2 0,-3-4 0 0,-1 3 0 16,1-2-8-16,6-4 8 0,5-3-8 0,-1 6 8 16,-7-6-8-16,7-6-11 0,4 6 3 0,-4 0 0 15,-3-3 16-15,-1-4 3 0,4-2 1 0,-3 3 0 16,3-4 3-16,-7 1 1 0,0 9 0 0,1-19 0 16,6 10 1-16,-7-1 1 0,0-6 0 0,0 4 0 15,0-7 3-15,-3-3 1 0,-4 3 0 0,3-9 0 16,-3 9-12-16,4-6-2 0,0-3-8 0,-4-7 12 15,-7 10-12-15,3-6-16 0,8 0 3 0,-4-4 1 16,-11 4 12-16,8-4 0 0,3 1 0 0,0-1 0 16,-4 4 0-16,4 0 0 0,-7-4 0 0,8 13 0 15,2-6 0-15,-6 3 0 0,-8 0 0 0,4 6 0 16,4 0 0-16,-1 3 0 0,-3-2 0 0,-3 8 0 0,-1-5-16 0,4 5-4 16,0 7-1-16,-3-3 0 15,-8-4-24-15,7 4-5 0,4 6-1 0,0 0 0 16,-7 0-97-16,7 0-20 0,0 0-4 0,0 0-902 0</inkml:trace>
  <inkml:trace contextRef="#ctx0" brushRef="#br0" timeOffset="23837.44">11772 4733 288 0,'0'0'12'0,"0"0"4"0,0 0-16 0,0 0 0 16,0 0 0-16,0 0 0 0,0 0 318 0,0 0 61 16,0 0 12-16,0 0 2 0,0 0-285 0,0 0-58 15,0 0-11-15,0 0-3 0,0 0-11 0,0 0-2 0,0 0-1 0,0 0 0 16,0 0 6-16,0 0 0 0,0 0 1 0,0 0 0 15,0 0-21-15,0 0-8 0,0 0 0 0,4 3 9 16,-1 10 43-16,1-4 9 0,-4 4 2 0,3 2 0 16,-3-12-34-16,0 19-6 0,0-3-2 0,4 0 0 15,-4 9-8-15,3-3-1 0,-3 0-1 0,0 4 0 16,0-1 17-16,0 6 3 0,4-5 1 0,-4 5 0 16,3 4-32-16,-3-4 0 0,4 1-8 0,3 2 8 15,-7-8 0-15,4 5 16 0,-1-6-2 16,1 7 0-16,-1-20-14 0,-3 11 9 0,4-8-9 0,-4 1 8 15,7-3 10-15,-4-4 2 0,1 4 0 0,-1-7 0 16,1 1 16-16,-4-10 3 0,3 6 1 0,4-3 0 16,-7-3-8-16,7 0 0 0,4 0-1 0,-4-9 0 15,4 3 1-15,-1 2 0 0,-3-11 0 0,4 5 0 16,3-8-23-16,0-8-9 0,0 8 8 0,-3-11-8 0,3 4 0 0,-3-3 8 16,3-6-8-16,-4-1 0 0,-3 4 0 0,4-4 0 15,-1 1 0-15,1-1 0 0,0 7 0 0,-1-6 0 16,-3 5 0-16,4 4 0 0,-4 6 0 0,-4-6 0 15,4 13 0-15,1-7 0 0,-5 3 0 0,4 7 0 16,-7-7 0-16,7 7 0 16,-7-1-55-16,4 4-9 0,-1-3-3 0,1 6 0 15,-1-4-125-15,1 4-26 0,-1-6-5 0,1 3-773 0</inkml:trace>
  <inkml:trace contextRef="#ctx0" brushRef="#br0" timeOffset="24182.05">12488 4539 460 0,'0'0'41'0,"0"0"-33"0,0 0-8 0,0 0 0 15,0 0 327-15,0 0 63 0,0 0 13 0,4 9 2 16,-4-9-245-16,7 6-48 0,-7-6-11 0,3 3-1 16,5 4-59-16,-5 2-11 0,4 0-2 0,-3 1-1 0,3-1-27 0,-4 1 0 15,1 5 8-15,-1 4-8 0,1 6 0 0,-4-6 0 16,3 6 0-16,-3-3-11 16,-3 3 11-16,-1 0 0 0,4 4 0 0,-3-4 0 0,-1-7 0 0,-3 11 0 15,4-14 0-15,-1 4 8 16,-3-3-8-16,4-4 0 0,-1 4 0 0,0-7 0 15,4 1 0-15,0-1-10 0,0-9 1 0,0 0 0 16,0 0-106-16,0 0-21 0,0 0-4 0</inkml:trace>
  <inkml:trace contextRef="#ctx0" brushRef="#br0" timeOffset="24422.96">12266 4510 2253 0,'0'0'100'0,"0"0"20"0,0 0-96 0,0 0-24 0,0 0 0 0,0 0 0 16,7 7 55-16,4-4 5 0,-4 6 2 0,3-9 0 15,1 10-41-15,0-10-8 0,-1 0-1 0,4 0-1 16,4 0-11-16,-4 0 0 0,4 0 0 0,3 0 0 16,0 0-12-16,0-10-4 0,4 10 0 0,0-9-1 31,-4 9-26-31,3-10-5 0,-6 10 0 0,3-6-1 15,-3 3-8-15,-1-3-2 0,-2 6 0 0,-5-3 0 16,4-4-29-16,-3 7-7 0,3 0-1 0,-3-3-726 0</inkml:trace>
  <inkml:trace contextRef="#ctx0" brushRef="#br0" timeOffset="24935.9">13042 4338 1324 0,'0'0'118'0,"0"0"-94"0,0 0-24 0,0 0 0 16,0 0 196-16,0 0 36 0,0 0 6 0,-3 3 2 16,-4 3-181-16,0 4-36 0,3-1-7 0,1 1-2 15,-1 2-14-15,-3 4 0 0,3 3 0 0,-3 6 0 16,4 0 15-16,-4-3 0 0,3 12 0 0,-3 1 0 15,0-1 5-15,0 4 0 0,-4 6 1 0,4 3 0 16,0-3 10-16,0 0 1 0,-3-1 1 0,3 1 0 16,0-6-9-16,0 3-3 0,0-4 0 0,-1 1 0 0,1 3 18 15,0-10 3-15,0 10 1 0,4-10 0 0,-1 4-28 16,1-1-6-16,-1-6-1 0,4-2 0 0,0 2-8 0,0-3 0 16,0-6 0-16,0-1 0 15,4-2 0-15,-4 0 0 0,3-4 0 0,-3-2 0 16,4-1-39-16,-1-3-9 0,-3-6-3 0,0 0 0 15,0 0-97-15,0 0-20 0,7 0-4 0,4-6-1 16,-4-3-47-16,0-4-10 0,14-28-2 0,-7 13 0 0</inkml:trace>
  <inkml:trace contextRef="#ctx0" brushRef="#br0" timeOffset="25286.99">13310 4234 1612 0,'0'0'144'0,"0"0"-116"0,0 0-28 0,0 0 0 16,0 0 173-16,4 10 29 0,-1-1 6 0,-3 7 0 16,0-7-132-16,0 7-28 0,0-3-4 0,0 5-2 15,0 7-20-15,0-6-4 0,0 6-1 0,-3 4 0 16,-1 2 1-16,1 0 0 0,-1 4 0 0,1 2 0 15,-1 7 2-15,-3-3 1 0,0-3 0 0,0 9 0 16,-4-3-21-16,4 0-10 0,0-1 1 0,0 1 0 16,-3-6 9-16,3 6 16 0,0-7-4 0,0 7-1 15,-1 0 9-15,1-9 1 0,0 2 1 0,4 4 0 16,-1-9-8-16,4 2-2 0,-3 1 0 0,3-7 0 16,0-3-12-16,3 0 0 0,1-3 0 0,-1 0-10 0,1-10-10 0,-4 4-3 15,3-7 0-15,1 1 0 16,-1-1-97-16,5-9-20 0,-8 0-4 0,0 0-584 15,0 0-117-15</inkml:trace>
  <inkml:trace contextRef="#ctx0" brushRef="#br0" timeOffset="25958.41">13554 4332 518 0,'0'0'46'0,"0"0"-37"0,0 0-9 0,0 0 0 15,7-7 125-15,-4 4 23 0,4-3 5 0,0-3 1 16,0 9-46-16,1-10-8 0,-1 1-3 0,0 6 0 15,0-4-7-15,3 1-2 0,-3-3 0 0,0-1 0 16,-3 7-22-16,3-3-5 0,-3-4-1 0,3 7 0 0,0-3-22 0,0 3-5 16,0-10-1-16,0 10 0 0,-4 3-19 0,8-9-4 15,-4 2-1-15,4 7 0 0,-1-9-8 0,-3 0 0 16,4 6 0-16,-4-4 0 0,0 7 8 0,3-6 0 16,-2 6 0-16,-1 0 0 0,3 0 0 0,-10 0 0 15,7 6 0-15,-3-6 0 0,-4 0 7 0,7 10 1 16,-4-4 0-16,1-3 0 0,-1 6-4 0,1 7-1 0,-4-13 0 15,0 13 0-15,-4-7-11 0,1 7 0 0,-1-3 0 0,-3 2 0 16,0-5-15-16,0 9-1 0,-3-4-1 0,-1 1 0 16,0-4 17-16,-3 4 0 15,-3-3-8-15,3 2 8 0,-1 4 0 0,1-9 0 0,4 5 0 0,-1 1 0 16,4-7 0-16,0 1-8 0,0-1 8 0,3-6 0 16,4-3 18-16,0 0 7 0,0 0 2 15,0 0 0-15,4 10-3 0,-4-10-1 0,0 0 0 0,4 9 0 16,6-9-23-16,-3 6 9 0,0-6-9 0,4 7 0 15,-1-4 0-15,-3-3 0 0,4 0 0 0,0 0-9 32,-4 0-27-32,3 0-6 0,1 0-1 0,3 0 0 15,-3 6-98-15,-4-6-20 0,3 0-4 0,1 0-1 0</inkml:trace>
  <inkml:trace contextRef="#ctx0" brushRef="#br0" timeOffset="26820.1">13557 5294 403 0,'0'0'36'0,"0"0"-36"0,0 0 0 0,0 0 0 15,0 0 316-15,0 0 56 16,0 0 11-16,0 0 2 0,0 0-237 0,0 0-47 0,0 0-9 0,0 0-3 16,0 0-40-16,0 0-8 0,7 3-1 0,-3 4-1 15,-1 2-19-15,1 1-3 0,-1-1-1 0,-3 0 0 16,0 10-3-16,-3-3-1 0,-1 9 0 0,1-6 0 16,-1 6 20-16,1-3 4 0,-4 3 1 0,0 0 0 15,0 3-20-15,-4 0-4 0,0 7-1 0,1-7 0 0,-1 3-3 0,4-2-1 16,-3-1 0-16,3-3 0 0,0-3-8 0,3 3 0 15,-3-6 0-15,3-3 0 0,1 2-14 0,-1-8-5 16,1 5-1-16,-1-11 0 16,4 5-160-16,0-9-32 0,0 0-6 0</inkml:trace>
  <inkml:trace contextRef="#ctx0" brushRef="#br0" timeOffset="27085.59">13515 5329 2476 0,'0'0'55'0,"0"0"11"0,3-6 2 0,-3 6 1 0,0 0-55 0,8-10-14 0,2 4 0 0,1 3 0 16,3-4 37-16,0-2 5 0,0 9 1 0,4-9 0 15,-4 9-17-15,3-10-3 0,1 1-1 0,0-1 0 16,3 4-22-16,-4 3 8 0,1-3-8 0,3-4 0 31,-3 1-24-31,-4 9-8 0,-3-10-3 0,3 4 0 0,-7 6-25 0,0-3-4 0,0 3-2 0,-7 0 0 16,0 0-150-16,0 0-29 0,-7 9-7 0,3 1 0 15</inkml:trace>
  <inkml:trace contextRef="#ctx0" brushRef="#br0" timeOffset="27321.22">13540 5545 518 0,'0'0'46'0,"0"0"-37"16,0 0-9-16,0 0 0 0,0 0 315 0,0 0 61 15,3 6 12-15,-3-6 2 0,0 0-245 0,11 4-49 16,-4-4-9-16,3 0-3 0,-3 6-30 0,0-6-6 15,4 0-2-15,-4 0 0 0,7-6-29 0,-3 6-5 16,-11 0-2-16,7-4 0 16,0-2-98-16,4 6-20 0,-1-6-4 0,-3 3-856 0</inkml:trace>
  <inkml:trace contextRef="#ctx0" brushRef="#br0" timeOffset="35180.42">24645 2362 2379 0,'0'0'105'0,"0"0"23"0,0 0-103 0,0 0-25 16,7 0 0-16,0 7 0 0,4 2 12 0,-4-3-4 0,3-3 0 16,1 13 0-16,3-7 4 0,-3 1 1 0,3 9 0 0,0-4 0 15,4 4 1-15,-4 0 0 0,3 9 0 0,-3-3 0 16,4 10 7-16,0-7 2 0,-1 10 0 0,-3 2 0 16,8-2 1-16,-5 6 0 0,-6 0 0 0,-1 9 0 15,1-6-8-15,0 7-2 0,-11-1 0 0,0 0 0 16,3 10 10-16,1-4 1 0,-1 7 1 15,-3-12 0-15,4 8-11 0,-4 1-3 0,0 0 0 0,0-1 0 16,3 7 9-16,-6-6 2 0,3 6 0 0,0-3 0 16,3-3-23-16,-3-1 0 0,0 11-12 0,4-4 4 15,-1 0 8-15,1-4 11 0,3 8-3 0,-4-4 0 16,4-4-8-16,-3 11 0 0,-1-4 0 0,5 0 0 16,-5 3 8-16,1-6 0 0,-1 3 0 0,1 0 0 15,-1-3-8-15,1-3 0 0,-1 3 9 0,1-6-9 16,-1 6 0-16,1-3 8 0,3-7-8 0,0-2 0 0,-4 5 0 0,5-2 8 15,-5-3-8-15,1 2 0 0,3-2 0 0,-4-4 0 16,-3 0 0-16,4 0 8 0,-1 1-8 0,-3-4 0 16,0-3 0-16,0 6 0 0,-3 1 0 0,-1 2 9 15,4-3-9-15,-3 1 0 0,-4-4 16 0,3-3-3 16,-7 6-1-16,8-9 0 0,-1 0-4 0,1 0 0 16,-4 0-8-16,0-7 12 0,3 7-12 0,-3-6 8 15,0-4-8-15,0 4 0 0,4-3 8 0,-8 2-8 16,4-2 0-16,0-7 0 0,3 6 0 0,-3-2 8 15,0-4-8-15,0 0 0 0,-3-3 0 16,-1-3 8-16,0 3-8 0,1 4 0 0,-1-4 12 0,1 0-4 16,-1 0-8-16,0-3 12 0,1 3 1 0,-1 3 0 15,1-9 0-15,-1 6 0 0,1-6-5 0,3 6-8 16,-4-6 11-16,0-1-11 0,1-2 9 0,3 9-9 16,-4-6 0-16,4-6 9 0,-4 2-9 0,4 4 0 15,0-9 0-15,0 5 0 0,0-5 0 0,0-1 8 0,4 7-8 0,-4-7 0 16,3 1 0-16,1-1 8 0,-1-6-8 0,1 3 0 15,3 4 0-15,0-1 0 0,0-9 8 0,-4 6-8 16,4-2 0-16,0-4 0 0,0 0 0 0,-4 9 8 16,4-9-8-16,0 6 0 0,0-6 0 0,0 0 0 15,4 10 0-15,-4-10 0 0,0 6 8 0,0-6-8 16,7 3 0-16,-3-3 0 0,3 9 0 0,0-9 0 16,3 0 0-16,1 7 0 0,-1-7 0 0,5 3 8 15,-1-3-8-15,3 0 10 0,1 0-10 0,7 0 10 16,3 0-10-16,-3 6 12 0,-1-6-12 0,4 0 12 0,1 0-12 15,2 0 0-15,1 0 0 0,3 0 8 16,1 3-8-16,-1-3 12 0,-3 0-12 0,7 0 12 16,-4 0-12-16,11 0 0 0,3 0-10 0,0 0 10 15,1 0 0-15,-1-3 0 0,8 3-8 0,-4 0 8 16,3 0 0-16,-3 0 0 0,3 0 0 0,4 0 0 0,7 0 0 0,0 0 0 16,0 0 0-16,-3 0 0 0,-4 0 0 0,3 0 0 15,1 0 0-15,-1 0 0 0,8 0 0 0,-4 0 0 16,0 0 0-16,0 0 10 0,0 0-10 0,0 0-9 15,4 0 9-15,-1-6-13 0,4 6 13 0,4 0-11 16,-4 0 11-16,4 6-10 0,-4-6 10 0,-4 0 0 16,1 0 0-16,-1 3-8 0,4-3 8 0,-3 7 0 15,0-7 0-15,-8 3-8 0,-3 3 8 0,-3 0 0 0,-1-3 0 0,0 4 0 16,4-4 0-16,0 6 0 0,-3-3 0 0,-1-2 0 16,4 2 0-16,-7-3 0 0,0 3 0 0,-4-6 0 15,1 3 0-15,3 4 0 0,3-1 0 0,-3-3 0 16,0 3 0-16,-7-3 0 0,0 4 0 15,0-4 0-15,-4 3 0 0,-3-3 0 0,-8 4 0 16,5-4 0-16,-4 3 0 0,-1 3 0 16,1-2 0-16,0-4 0 0,0 3 0 0,-1-3 0 15,1 7 0-15,-4-10 8 0,0 6-8 0,1-3 0 0,-1 3 0 0,0-6 0 16,0 3 0-16,1 4 0 0,-5-7 0 0,4 0 0 16,-3 0 9-16,0 0-9 0,-4 0 12 0,0 0-12 15,4 0 0-15,-4 0 0 0,-3-7 0 0,3 7 0 16,-7-3 0-16,4 3 0 0,-1 0 0 0,-3 0 0 15,-3 0 0-15,3 0 0 0,-3 0 0 0,-1-6 0 16,1 6 9-16,-1 0-9 0,1-3 0 0,0-3 9 0,-1 6-9 0,1-4 0 16,-1 4 0-16,1-6 8 0,-1 6-8 0,1-9 0 15,-4-1 0-15,4 1 8 0,3 0-8 0,-4 2 0 16,1-5 0-16,-4 2 8 0,4-5 8 0,-4 5 0 16,0-5 1-16,0 2 0 0,-4-3-9 0,1-2-8 15,-1 2 9-15,1 3-9 0,-1-9 11 0,1 4-11 16,-4-1 12-16,0-6-12 0,0 6 16 0,0-9-4 15,0 3-1-15,0-10 0 16,-4 7-11-16,4-10 8 0,0 1-8 0,0-4 8 0,4-3-8 0,-1-3 8 16,-3 3-8-16,4 0 8 0,0-9-8 0,-1-1 8 15,1 1-8-15,-1-10 8 0,1 7-8 0,-1-4 0 16,1-2 0-16,-1 5 0 0,1-6 0 0,3 4 0 16,-4-4 0-16,1 0 8 0,-1 1-8 0,-3-1 0 0,0-6 0 0,4 6 0 15,-4 7 0-15,0-13 0 0,0 6 0 0,0-3 0 16,3-3 0-16,-3 7 0 0,0-10 10 0,0 9-10 15,0-6 0-15,4 3 0 0,-4-3 0 0,0 3 0 16,4-9 0-16,-4 9 0 0,7-6 0 0,-4 3 0 16,-3 3 0-16,7-9 0 0,-3 3 0 0,3 0 0 15,0-7 0-15,0 7 0 0,0 0 0 0,0 0 0 16,-4 6 0-16,5-3 0 0,-5-3 0 0,4 3 0 16,0-3 0-16,0 9 0 0,-3 0 0 0,3 1 0 15,-4 2 8-15,4-3-8 0,-3 1 0 0,-1 5 0 16,5-2 0-16,-5 2 0 0,1-6 0 0,-1 10 0 15,1-7 0-15,3 7 0 0,0 0 0 0,0 3 0 16,-4-10 0-16,4 4 0 0,-3-4 0 0,-1 7 0 16,4-4 0-16,1 4 0 0,-5 3 0 0,1-3 0 15,3 5 0-15,-4-2 0 0,1-3-8 0,3 6 8 16,-7 0 0-16,3-3 0 0,1 12 0 0,-1-12-9 0,-3 12 9 16,0 4 0-16,4-10-9 0,-4 6 9 0,3 10 0 0,-3-13 0 15,4 4-9-15,-1 8 9 0,-3-14 0 0,4 14-8 16,0 1 8-16,-1-3 0 0,1-4-11 0,-1 7 11 15,-3-6-10-15,7 5 10 0,-3-5-12 0,-1 15 12 16,4-15-13-16,0 5 5 0,-3 4 8 0,-1 3-13 16,8-3 5-16,-4 0 8 0,-3-3-14 0,-1 9 5 15,1-6 1-15,-1 6 0 0,-3 0 8 0,0-6-13 0,-3 6 5 0,-1 4 8 16,1 2-8-16,-5-2 8 0,5 5 0 0,-4 7 0 16,0-10 0-16,0 10 0 0,-4-6 0 0,4 3 0 15,-3-4 0-15,3 1 0 0,-8 6-11 0,5-4 11 16,-1 1 0-16,-3 6-10 15,4-3 10-15,-1 3 0 0,-3-6 0 0,3 6 0 16,-3 0 0-16,4 0 0 0,-5 9 0 0,1-9 0 16,4 0 0-16,-4 0 0 0,0 6 0 0,-1-6 19 15,-2 0-3-15,-4 7 0 0,-1-4-16 0,-2 6 0 0,-4 1 0 0,-1-10 0 16,-6 0 0-16,0 6 0 0,-1-3 0 0,-2 3 0 16,-1-3-9-16,-3 10-6 0,3-10-1 0,0 7 0 15,0-10 26-15,-3 9 5 0,-4-3 1 0,0-3 0 16,-3 4-24-16,-1-4-5 0,-3 3-1 0,0-3 0 15,1 3 14-15,-1 1 0 0,0-7 0 0,3 0 0 16,-6 3 16-16,3-3-4 0,-7-3-1 0,0 3 0 16,-7 3-11-16,7-3 0 0,0 6 0 0,4-3-11 0,-4-3 11 0,-4 10 0 15,1-10 8-15,-8 6-8 0,-3-3 0 0,3 3 0 16,8-3 0-16,-4-3-8 0,3 7 8 0,-6-1 0 16,3-6 8-16,-4 0-8 0,1 3 0 0,3 3 0 15,0-2 0-15,0-4 0 0,3 0 0 0,-3 0 12 16,-3 0 0-16,6 0-1 0,-3 0-11 15,7 9-16-15,4-9 4 0,-1 0 1 16,4 0 11-16,0 0 0 0,0 0 0 0,0-9 0 0,4 9 0 0,0 0 0 16,-1 0 0-16,1 0 0 0,0 0 0 0,3 0 0 15,0 0 0-15,3-4 0 0,1 4 0 0,3-6 8 16,-3 6-8-16,3-3 0 0,-3-3 8 0,3-1-8 16,-3 7 8-16,-1 0-8 0,1-3 0 0,3 3 0 15,0 0 0-15,4-6 0 0,3 6 0 0,1-3 0 0,2 3 0 0,-2 0-8 16,2-6 8-16,5 6 0 0,-4-10 0 0,-1 7 0 15,1-3 0-15,0 6 0 0,0-10 10 0,3 10-10 16,0-6 0-16,1 6 0 0,-1-3 0 0,-3-3 0 16,3 6 0-16,0 0 0 0,1-3 0 0,2 3-10 15,1 0 10-15,0-7 0 0,0 4 8 0,3 3-8 16,-3-6 0-16,3 6 0 0,1 0 0 0,-1 0-12 16,-3 0 12-16,0 0 8 0,3 0-8 0,-3 0 11 15,3 0-11-15,1 0 0 0,-4 0 0 0,7-9 0 16,-1 18 0-16,-2-9 0 0,3 0-12 0,0 0 12 15,-1 0-8-15,5 0 8 0,-8 0 0 0,8 0 0 16,-4 0 0-16,-1 0-11 0,1 6 11 0,0-6-8 16,-3 3 8-16,2 4 0 0,1-7 0 0,4 0 0 15,-1 3 0-15,1-3 0 0,-5 0 0 0,5 0 0 16,3 0 0-16,-4 0 0 0,4 0 0 0,0 0 0 0,0 0 0 16,7 0 0-16,-7 0 0 0,0 0 0 0,3 0 0 0,4 0 0 15,-7 0 0-15,7 0 0 0,-7 0 0 0,4 0 0 16,3 0 0-16,0 0 0 0,0 0 0 0,0 0 0 15,-7 0 0-15,7 0-8 0,-4 6 8 0,4-6 0 16,-7 3 0-16,4-3 0 0,-1 6 0 0,4 4 0 16,0-10 0-16,0 0-8 0,-7 6 8 0,7-6 0 15,-3 3 0-15,3-3 0 0,0 0 0 0,-4 10 0 16,4-4 0-16,0-6 0 0,0 0 0 0,-4 3 0 0,1 3 0 0,3-6 0 16,3 3 0-16,1 10 0 0,-4-10 0 0,4 7 0 15,-4-1 0-15,3 7 0 16,1-7 0-16,-1 0 0 0,-3 7 0 0,4-3 0 0,-4 2 0 15,3 1 0-15,1-3 0 0,-4 5 0 16,0 1 0-16,0 3 0 0,0-3 0 0,-4 6 0 16,4-12 0-16,-3 12 8 0,3-6-8 0,-4 9 8 15,1-9-8-15,3 3 8 0,0-4-8 0,-4 1 8 0,4 0-8 0,0 0 8 16,0-4-8-16,4-5 0 0,-4-1 0 0,3 10 0 16,1-10 0-16,-4 1 0 0,7-1 0 0,-4 4 0 15,1-4 0-15,3 4 0 0,0-7-12 0,0 3 4 16,0 1-28-16,4-4-4 15,-1 4-2-15,1-7 0 0,-1 6-87 16,4 1-18-16,1-1-3 0,-1-3-720 0,0 4-144 0</inkml:trace>
  <inkml:trace contextRef="#ctx0" brushRef="#br0" timeOffset="37277.3">26123 1773 543 0,'0'0'24'0,"0"0"5"0,0 0-29 0,0 0 0 15,0 0 0-15,0 0 0 0,0 0 9 0,0 0-9 16,0 0 8-16,0 0-170 15,0 0-34-15</inkml:trace>
  <inkml:trace contextRef="#ctx0" brushRef="#br0" timeOffset="41542.87">25061 2735 1004 0,'0'0'44'0,"0"0"10"0,0 0-43 0,0 0-11 0,0 0 0 0,-7 10 0 15,0-10 45-15,0 6 7 0,-3-6 2 0,3 0 0 16,-1 3-35-16,1 4-7 0,7-7-2 0,-7 0 0 15,-3 3-10-15,-1-3-11 0,8 0 3 0,-4 0 0 16,-4 0 8-16,4 0 0 0,7 0 0 0,0 0 0 16,-7 0 0-16,0 0 0 0,3 0 0 0,4 0 8 15,0 0 40-15,0 0 8 0,0 0 1 0,0 0 1 0,0 0 18 0,0 0 3 16,-7 0 1-16,7 0 0 16,0 0-27-16,0 0-5 0,0 0 0 0,0 0-1 0,-7 6-8 15,7-6-2-15,7 9 0 0,0-9 0 16,0 10-25-16,4-10-12 0,3 0 10 0,0 0-10 15,7 0 17-15,4 0-2 0,-4 0-1 0,4 9 0 0,0-9-14 0,-1 0 8 16,1 0-8-16,0 0 0 0,3 0 0 0,-3 0 8 16,3 0-8-16,0 0 0 0,0 0 11 0,4 0-1 15,3 6 0-15,-3-6 0 0,0 4 5 0,0-4 1 16,-1 0 0-16,5 0 0 0,-5 0 1 0,1 6 1 16,-4-6 0-16,1 0 0 0,-5 0-18 0,1 0 0 15,-7 0 0-15,3 3 0 0,-4-3 0 0,1 6 10 0,-4-3-10 0,4-3 12 16,-4 0-12-16,4 0 0 0,-4 0 0 0,0 0 8 15,0 0-8-15,0 0 0 0,0-3 9 0,0-3-9 16,-3 3 0-16,-1 3 8 16,4 0-8-16,-3-10 0 0,-4 4 11 0,0 6-3 0,4-9 0 0,-4 9 0 15,3-10 29-15,-6 1 6 0,3 3 1 16,-4 3 0-16,1-7 16 0,-4 4 3 16,0-13 1-16,0 10 0 0,7-1-23 0,-3-5-4 0,-8-4-1 0,4 0 0 15,-3 3-6-15,-1-6-2 0,4 0 0 0,0-6 0 16,-4 0-28-16,4 3 0 0,0-3 0 0,-3-1 0 15,-1 1 0-15,4-3 0 0,0-4-9 0,0 7 9 16,-3-6 0-16,3 5 15 0,0-5-2 0,3 15 0 16,-3-15-13-16,0 15 0 0,0-16 0 0,0 13 0 15,0-3 0-15,4 6 0 0,-4-6 0 0,0 7 0 16,-4 2 0-16,4-3 0 0,4 0 0 0,-4 4 0 0,-4 5 0 0,8 1 0 16,-1-10 0-16,-3 9 0 0,0 4 0 0,-3-3 0 15,3-1 0-15,0 1 0 0,-4 0 0 0,4-1 0 16,-3 7 0-16,3-9 0 0,0 8 0 0,0-5 0 15,-7 3 0-15,3-4 0 0,1 1 0 0,-1 6 0 16,1-4 0-16,-4 1 0 0,0 3 0 16,3-3 0-16,1 3 0 0,3 3 0 0,-4 0 0 15,-3-7-8-15,3 4 8 0,4 3-13 0,-7 0 13 16,4 0 0-16,-4-6 0 0,3 6 0 0,4 0-22 0,0 0-2 16,0 0 0-16,0 0 0 0,0 0 8 0,0 0 0 15,0 0 1-15,0 0 0 16,0 0-12-16,0 0-2 0,0 0-1 0,0 0 0 15,0 0-25-15,4-9-5 0,-1 9 0 0,-3 0-704 0,0 0-140 0</inkml:trace>
  <inkml:trace contextRef="#ctx0" brushRef="#br0" timeOffset="42239.68">25192 1716 1591 0,'0'0'35'0,"-4"-9"7"0,1 9 2 0,-4-6 0 0,0 6-35 0,3-10-9 0,1 10 0 0,-4-3 0 16,3-3 48-16,-3 6 7 0,3 0 1 0,4 0 1 15,-10 0-25-15,6 6-4 0,-6-3-2 0,-1 7 0 16,1-1-13-16,-4 7-2 0,-1-1-1 0,-2 4 0 0,-1 3-10 0,0 0 0 16,1 6 0-16,-1-9 0 0,1 6 0 0,-5-3 0 15,1 3 0-15,0 0 8 0,0-6 14 0,0 0 2 16,0 6 1-16,3 0 0 0,0-3-16 0,1 0-9 15,-1 0 10-15,4-3-10 0,0-3 8 0,0 2-8 16,3-2 0-16,4-7 0 16,4 7 0-16,-1-13-21 0,4-3 3 0,0 0 1 15,0 0-31-15,11-3-5 0,3-3-2 0,3-4 0 16,4 1-9-16,4-16-3 0,7 9 0 0,3-6 0 16,0-3-112-16,4-3-22 0,4 0-5 0</inkml:trace>
  <inkml:trace contextRef="#ctx0" brushRef="#br0" timeOffset="42950.82">25284 1798 115 0,'24'-10'0'0,"-13"4"10"15,-1 6-10-15,1-9 0 0,0 9 0 0,-11 0 0 0,0 0 323 0,0 0 62 16,0 0 13-16,0 9 2 0,0 7-232 0,-4-7-48 0,-3 7-8 0,0 3-3 16,-4 0-46-16,-3 6-10 15,0-7-1-15,-3 17-1 0,2-7-27 0,-6 7-4 0,0-1-2 0,-4-2 0 16,1 2-18-16,-8 1 8 0,0 2-8 0,0-2 0 16,1-7 8-16,2 6-8 0,1-5 0 0,4-4 0 15,-1 0 13-15,7-6-1 0,1-1 0 0,6-2 0 16,0-3-12-16,1-7 0 0,6 3 0 0,4-9 0 31,0 0-38-31,0 0-7 0,14-9-2 0,1 3 0 0,6-7 23 0,0-3 4 0,7-2 0 16,0-1 1-16,4-16-14 0,3 16-3 0,1-15-1 0,-1-1 0 31,-3 4 9-31,3-13 1 0,0 3 1 0,4-2 0 16,0 5-15-16,-4 0-3 0,4-2-1 0,-4 8 0 0,0-2 36 0,-6 5 9 0,-5 8 0 0,-2 2 0 15,-5 0 28-15,-3 9 8 0,-3 10 2 0,-11 0 0 16,0 0-6-16,0 10 0 0,0-1-1 0,-7 16 0 15,-4-6 8-15,-3 16 1 0,-4-7 1 0,-3 10 0 0,-3 2-22 0,-1-2-5 16,-3 6-1-16,-1 0 0 0,5-7 7 0,-4 7 0 16,-1-6 1-16,8-4 0 0,0 1-6 0,0-1-2 15,0-5 0-15,3 5 0 0,0-15-13 0,8 9 11 16,-4-9-11-16,7-3 10 0,0-7-10 0,3 10-11 16,4-13 3-16,0-6 0 15,0 0-34-15,14-6-6 0,0-4-2 0,7 1 0 16,1-7-22-16,2-2-5 0,5-4-1 0,2 0 0 15,8-7-3-15,-4 1-1 0,4-6 0 0,0-1 0 16,0-2 34-16,0 2 6 0,-4-3 2 0,0 1 0 0,0-4 53 16,1 3 11-16,-8 4 3 0,0 6 0 0,-7 3 44 0,0 12 9 15,-3-3 1-15,0 7 1 0,-11 3-10 0,3 6-3 0,-10 0 0 0,7 6 0 16,-7 3-22-16,0 7-5 16,-7 6-1-16,4 3 0 0,-8 3-10 0,4 1-3 0,-7 5 0 15,4 1 0-15,-5 8-16 0,1-14-3 0,0-1-1 0,-3 6 0 16,2-5-8-16,-2-4 0 0,-1 3 0 0,4-3 0 15,-7 0 17-15,7-6-1 0,-4 0-1 0,4 0 0 16,0-4-15-16,3-5 0 0,4-1 0 0,0 0 0 16,4 1 0-16,3-10 0 0,0 0 0 0,0 0 0 15,7-10-34-15,0 1-3 0,3 0-1 0,1-7 0 16,3 13 24-16,0-13 5 0,0-3 1 0,4 4 0 16,3-4 8-16,-3 0 0 0,3 3 0 0,-7 4-8 0,4-4 8 0,-4 7 0 15,0-1 0-15,0 10-8 0,-3 0 8 0,-4 10-10 16,0-1 10-16,-4 1-10 0,-3 5 10 0,0 4 0 15,-7 6 0-15,0-6 0 16,4 9 8-16,-4 0 0 0,-1-3 0 0,1 4 0 16,0-4-24-16,0-6-5 0,4-1-1 0,3-2-582 15,-4-7-117-15</inkml:trace>
  <inkml:trace contextRef="#ctx0" brushRef="#br0" timeOffset="45037.18">27203 3592 979 0,'0'0'43'0,"0"0"9"0,0 0-41 0,0 0-11 16,0 0 0-16,0 0 0 0,0 0 167 0,0 0 31 15,0 0 6-15,0 0 2 0,0 0-148 0,0 0-30 16,0 0-5-16,0 0-2 0,0 0-10 0,0 0-3 16,7 6 0-16,-7-6 0 0,0 0 4 0,10 0 1 0,-10 0 0 15,11 3 0-15,0-3 7 0,-11 0 0 0,10 9 1 16,-10-9 0-16,7 0 14 0,4 10 2 16,-11-10 1-16,10 9 0 0,-6 7 8 0,3-7 2 15,-4 10 0-15,1-3 0 0,-4 3-16 0,0 6-4 0,0 3 0 0,-4-3 0 16,4 3-20-16,-3 0-8 0,-1 4 0 0,4-4 9 15,0 0-9-15,0 0 10 0,-3 4-10 0,3-4 10 16,0 0-10-16,0 0 0 0,0 7 0 0,-4-7 0 16,1-3 0-16,-1 10 0 0,1-7 0 0,3-3-11 15,-4 3 11-15,-3 1 8 0,4-11-8 0,-4 7 11 16,3-6-11-16,4 0 12 0,-7-3-12 0,3 3 12 16,-3-4-12-16,0-5-17 0,4-1 4 0,-1 7 1 15,1-13 12-15,-1 6 13 0,4-9-2 0,0 0-1 16,0 0-10-16,0 0-16 0,0 0 4 0,0 0 1 0,0 0 21 15,0 0 4-15,0 0 1 0,4-3 0 16,3-3-7-16,0-4-8 0,-4 10 11 0,4-9-11 16,1 9 9-16,-8 0-9 0,0 0 0 0,7 0 9 15,3-3-9-15,-3 3 0 0,-7 0 0 0,11 3 0 0,-1-3 0 16,1 9-11-16,0-9 11 0,-1 7-8 16,1-4 18-16,3 3 4 0,3-3 1 0,1-3 0 0,0 7-24 0,-1-4-5 15,8-3-1-15,0 6 0 0,3-3 15 0,0-3 0 16,0 6 0-16,8-6-9 0,-1 7 9 0,0-4 0 15,1-3 0-15,-8 9 0 0,4-9 0 0,-1 10 0 16,-3-10 0-16,-3 0 0 0,-4 6 23 0,1-3 0 16,-1 3 0-16,-4-6 0 0,1 0-23 0,0 0 0 15,-4 0 0-15,0 0 0 0,0 0 8 0,4 0-8 0,-4 0 8 0,0-6-8 16,-4 6 12-16,1-3-1 0,0-3-1 0,-1 6 0 16,1-10 6-16,-1 10 2 0,1-9 0 0,-4-1 0 15,-4 4 13-15,5-3 2 0,-5-1 1 0,1-2 0 16,3-4-7-16,-4-3-2 0,1 4 0 0,-1-4 0 15,-3-6-13-15,4 3-2 0,-4-10-1 16,3 4 0-16,1 3-9 0,-1-6 0 16,-3-4 0-16,4 1 8 0,-1-4-17 0,1 4-4 15,3-4-1-15,0 3 0 0,0 1 14 0,-3-1-12 16,3 1 12-16,-4-4-12 0,1 10 12 0,-1-6 0 0,-3 5-10 0,0 1 10 16,4 3 0-16,-1 0 0 0,-3 0 0 0,4-3 0 15,-4 9 0-15,3 0 0 0,1 3 0 0,-1-2 0 16,4 2 0-16,-3-3 0 0,-4 10 0 0,4-1 0 15,-1 1 0-15,-3 6 0 0,0-10-9 0,4 10 9 0,-4 3-8 0,0 0 8 16,0 0 0-16,0-6 0 0,0 6-15 16,0 0 4-16,0 0 1 0,0 0 0 0,0 0 1 0,0 0 0 15,-11-3 0-15,11 3 0 0,-4 3-8 0,-3 3-2 16,0-6 0-16,0 0 0 0,-3 0 19 0,3 3 0 16,0-3 0-16,-4 6 0 0,0 1 0 0,-3-7 8 15,0 3 0-15,0-3 1 0,0 0 2 0,-4 6 0 16,-3-3 0-16,4 4 0 0,-5-4-3 0,1 3-8 15,-3-3 12-15,-1 3-4 0,0 4-8 16,0-7 12-16,1 9-12 0,-4-8 12 0,-4 5-4 0,0 0 0 16,0-9 0-16,1 10 0 0,-8-4-8 0,3-6 0 15,5 3 0-15,-1-3 0 0,4 6 0 16,-1 1 0-16,1-7 0 0,4 0 8 0,-1 3-8 0,4-3 0 16,0-3 0-16,3 3 8 0,0 0-8 0,1 0 0 15,-1 0 0-15,4 0-11 16,-4 0-33-16,4 0-6 0,0 0-2 0,3 0 0 15,-3 0-115-15,4 0-23 0,-4 3-5 0,0-3-765 0</inkml:trace>
  <inkml:trace contextRef="#ctx0" brushRef="#br0" timeOffset="45337.37">27555 3645 2286 0,'-3'9'50'0,"-4"1"10"16,-4-1 3-16,1 10 1 0,-1 3-51 0,4 0-13 0,-7 0 0 0,3 0 0 0,1 3 0 0,-4-6 0 15,3 6 0-15,-3-6 0 0,0-1 0 0,0 1 0 16,3 0 0-16,-3 3 9 0,4-3-9 0,-5-7 0 15,5 10 0-15,3-9 0 0,0 6-16 0,0-10-6 16,0 7-1-16,3-7 0 16,8 0-49-16,-1-2-9 0,-3-7-3 0,11 3 0 15,-1-3-104-15,4-3-22 0,1-4-4 0,2-2-1 0</inkml:trace>
  <inkml:trace contextRef="#ctx0" brushRef="#br0" timeOffset="45909.33">28025 3645 2095 0,'0'0'46'0,"0"0"10"0,0 0 1 0,0 0 2 0,-7 6-47 0,0 4-12 16,0-1 0-16,-4 0 0 0,4 4 51 0,0 3 8 15,-4 2 1-15,1-2 1 0,-1 3-37 0,-3 6-7 0,0-3-1 0,-4 3-1 16,1 0-15-16,-5 3 8 0,1 1-8 0,0-4 0 16,-4 9 0-16,1-6 0 0,-1 1 0 0,7 2 0 15,1-3 0-15,3-9 0 0,-1 6 0 0,5-6 0 16,3-3-11-16,0-4-8 0,3 4-1 0,4-7-1 15,0-9-23-15,7 0-4 0,0 0 0 0,7-6-1 16,-3-4-15-16,7 1-4 0,3-10 0 0,0 4 0 16,4-7-3-16,-1 3-1 0,5-6 0 0,-5 0 0 15,5 0 12-15,2-4 1 0,-2 1 1 0,2 3 0 16,-2-9 20-16,-1 5 4 0,0 1 1 0,0 3 0 0,-3 0 48 16,-4 6 9-16,0 0 3 0,-3 10 0 0,-8-1 51 0,-3 1 10 15,-7 9 3-15,0 0 0 0,-3 9-11 0,-4 1-1 16,0 6-1-16,-7 2 0 0,-4 1-15 0,-3 9-3 15,-7 4-1-15,-1-10 0 0,5 6-15 16,-4-3-4-16,-4 3 0 0,4 7 0 16,-1-7-16-16,1 6-4 0,-4-2-1 0,4-4 0 0,0 0-2 0,3 0 0 15,-3-2 0-15,3-1 0 16,4-3-35-16,0 0-7 0,3 0-2 0,4-7 0 16,0-5-40-16,4-4-8 0,3-3-1 0,7-3-1 15,0 0-4-15,0 0-1 0,7-3 0 0,7-13 0 16,0 1 31-16,7-4 7 0,4 0 0 0,-4-6 1 0,4 6 70 0,3 0 13 0,-4-6 4 0,1 0 0 15,0 3 9-15,-4 3 3 0,0 4 0 0,0 5 0 16,-3-6-12-16,-4 16-1 0,0-9-1 0,-3 9 0 16,-4 9 4-16,-4-2 1 0,-3 2 0 0,0 7 0 15,-3 3-23-15,-8 3-5 0,4 0-1 0,-3-1 0 16,-1 5 2-16,-7-1 0 0,4-3 0 0,0 3 0 16,-3 0-8-16,2-6-2 0,-2-1 0 0,3-2 0 15,3-3-10-15,-3 2-14 0,0-5 3 0,3 9 1 16,1-13-247-16,-1 3-50 0,-10 10-9 15,-4-10-3-15</inkml:trace>
  <inkml:trace contextRef="#ctx0" brushRef="#br0" timeOffset="47186.27">25950 5627 230 0,'0'0'10'0,"0"0"2"0,0 0-12 0,0 0 0 16,0 0 0-16,0 0 0 0,0 0 325 0,0 0 63 16,0 0 12-16,0 0 2 0,0 0-300 0,4 9-60 15,-1 1-12-15,1-1-2 0,-1-3 20 0,-3 10 4 16,0-4 0-16,0-2 1 0,4 5-1 0,-4 4-1 15,-4-9 0-15,4 9 0 0,0-10-1 0,0 7 0 16,0 2 0-16,0 1 0 0,-3 6-26 16,3-6-4-16,0 6-2 0,-4 3 0 0,1 1-9 0,-1 2-1 15,4-3-8-15,-3 7 12 0,-1-7 9 0,4 0 2 16,0 4 0-16,-3-1 0 0,3-6-5 0,0 9-1 16,-4-5 0-16,4-1 0 0,0-3-7 0,0 3-2 15,-3-3 0-15,3 0 0 0,0-3-8 0,0 0 0 0,-4-3 0 16,1-6 0-16,3 2 0 0,-4 1 0 0,4-7 0 0,-3-5 0 15,3-4 0-15,0 0 0 0,0 0 0 0,0 0 0 16,0 0 20-16,0 0-2 16,0 0 0-16,0 0 0 0,0 0-2 0,0 0-1 0,3-4 0 0,1-5 0 15,3 0-15-15,0-4 0 0,0 10 0 0,0-3 0 16,0-4 0-16,4 7 0 0,-1-3 0 0,-3 6 0 16,4 0 0-16,-1-3 0 0,1 3 0 0,3 0 0 15,0 3 0-15,0-3 0 0,0 0 0 0,4 6 0 16,3-6 0-16,4 0 0 0,0 0 0 15,-1 0 0 1,1 0-30-16,3 0 1 0,0 0 0 0,1 0 0 0,-1-6 29 0,0 6 0 0,-3 0 0 0,3 0 0 16,0 0-11-16,0 6 11 0,1-3-12 0,-5-3 12 15,1 7-10-15,-4-4 10 0,0-3-8 0,-3 6 8 16,0 3 0-16,-1-2 0 0,1-4 0 0,0-3 0 16,-4 6 8-16,0-3 0 0,0-3 0 0,-4 0 0 0,1 0-8 0,0 0 0 15,-1 0 0-15,-3 0 0 0,4-3 0 0,-4-3 0 16,-7 6 0-16,7-3 0 0,-4-4 27 0,5-2 4 15,-8 3 1-15,3-7 0 0,4-3-20 0,-3 7-3 16,3-7-1-16,-4-2 0 0,1-1 4 0,-1-6 0 16,1 3 0-16,-1-3 0 0,4-4-4 0,-3-2 0 15,-1 0 0-15,1-1 0 0,0-5-8 0,-1 2 0 16,1-2 0-16,3-7-11 0,-4 6 11 0,4-12 0 16,-3 3 0-16,3 3 0 0,0-3 0 0,0 3-8 0,3 3 8 15,-6 4-8-15,3-1 0 16,0 3 0-16,-3 7 0 0,3-3 0 0,-4 9 8 0,1 3-8 15,-1-3 8-15,-3 13-8 0,0-1 0 0,0 1 0 16,0 0 0-16,-3-1 0 16,3 4-20-16,0 6-3 0,0 0-1 0,0 0 0 0,0 0 12 0,0 0 1 15,0 0 1-15,0 0 0 0,0 0 10 0,0 0 8 0,0 0-12 0,0 0 12 16,0 0 0-16,3 16 0 0,-3-16 0 0,0 9 0 16,0-9 0-16,0 9 0 0,0-9 0 0,-3 10 0 15,-4-1 0-15,3-3 0 0,-6 4 0 0,3-1 0 16,-4 1 0-16,0-4 0 0,1 3 0 0,-4-6 0 15,0 4 19-15,-4-4-3 0,0 3 0 0,-3-6 0 16,-4 6-3-16,1-6-1 0,-4 4 0 0,-1-4 0 16,1 0 10-16,-4 0 2 0,-3 0 0 0,-4 0 0 15,4 6-10-15,-4-3-2 0,4-3 0 0,-4 9 0 16,4-9-3-16,0 0-1 0,3 0 0 0,0 10 0 0,0-10 7 0,4 0 1 16,0 0 0-16,3 0 0 0,4-10-16 15,3 10 0-15,1 0 0 0,3 0 0 0,7-3-12 16,-1-3-4-16,-2 6-2 0,3-3 0 31,0-3-42-31,3 6-8 0,4 0-1 0,0 0-1 0,-3-4-133 0,3 4-26 0,7-6-6 0,0 0-1 16</inkml:trace>
  <inkml:trace contextRef="#ctx0" brushRef="#br0" timeOffset="47517.94">26254 5642 2181 0,'0'0'96'0,"0"0"21"0,-7 4-93 0,0 5-24 0,-4-3 0 15,4 4 0-15,-4 5 54 0,4-2 6 0,-3 2 2 0,-4 4 0 16,0 0-62-16,-1 6 0 0,-2 0-9 0,-1-3 0 16,-3 10 9-16,0-10 0 0,3 3 0 0,-3 0-8 15,0-6 8-15,3 6 0 0,4-7-9 0,-4 1 9 16,8-3 0-16,-1-4 0 0,1-2-9 0,6-1 9 16,4-9-76-16,0 0-12 0,0 0-3 0,7 0 0 15,7 0-117-15,4-9-23 0,14-10-5 0,-1-6 0 0</inkml:trace>
  <inkml:trace contextRef="#ctx0" brushRef="#br0" timeOffset="47786.21">26677 5608 2646 0,'-21'19'58'0,"10"-10"12"0,-3 1 2 0,-10 5 3 0,-1 10-60 0,-7-3-15 16,4 3 0-16,-4 4 0 0,0 5 16 0,1 1 0 15,-1 2 0-15,4 4 0 0,-8-10-16 0,5 10 9 16,-5-3-9-16,1-4 8 16,7 1-51-16,-4-7-10 0,7 0-3 0,1 0 0 15,3-3 8-15,3-6 0 0,7-3 1 0,1 0 0 16,3-7-78-16,3-6-16 0,4-3-3 0,0 0-1 16,7 0 32-16,4-3 6 0,3-3 2 0,0-10 0 15,4 7 25-15,3-4 4 0,0-12 2 0,4 9 0 0,3-12 49 0,0 3 9 0,0 3 3 0,8-9 0 31,-1 2-57-31,4-5-11 0,-1-4-3 0,5 4 0 0</inkml:trace>
  <inkml:trace contextRef="#ctx0" brushRef="#br0" timeOffset="48057.62">26744 5680 345 0,'18'-3'15'0,"-18"3"4"0,7-6-19 0,-7 6 0 0,0 0 0 0,7 9 0 15,-7 0 336-15,-4 1 63 0,-3 5 13 0,-3 4 2 16,-4 6-238-16,-1 4-48 0,-6-4-10 0,4 3-2 16,-5 6-37-16,1 1-8 0,-7 3-2 0,0-4 0 0,3 1-44 0,0 2-9 15,1-2-1-15,3-4-1 16,-1 0-14-16,5-2-8 0,3-4 8 0,0-3-13 15,3-7-33 1,4 1-6-16,0-7-2 0,7 1 0 0,0-10-26 0,0 0-4 0,0 0-2 0,7-16 0 16,4 4-59-16,3-10-12 0,-4 3-3 0,8-6 0 15,3 3 42-15,0-3 8 0,0 0 2 0,4 3 0 0,-4-3 99 0,-3-1 20 16,-4 8 4-16,0 2 1 0,0 7 94 0,-3-1 19 16,-4 10 4-16,-7 0 1 0,0 10 3 0,0 5 1 15,-4 4 0-15,1 6 0 0,-8 0-48 0,1 3-10 16,-4 1-1-16,-1-1-1 0,5 6-33 0,-4-5-6 15,-4 5-2-15,7-6 0 0,1-3-29 0,6 4-8 0,1-4 0 0,-1-6-742 32,8-1-152-32</inkml:trace>
  <inkml:trace contextRef="#ctx0" brushRef="#br0" timeOffset="49470.5">28346 5608 576 0,'0'0'51'0,"0"0"-41"0,0 0-10 0,0 0 0 16,0 0 194-16,-4 0 37 0,-3 0 7 0,7 0 2 15,0 0-104-15,0 0-20 0,-7 0-4 0,7 0 0 16,0 0-39-16,-7 6-7 0,0-3-2 0,0 4 0 16,0 2-28-16,3 4-7 0,1-4-1 0,-1 13 0 0,1 0-5 0,-4 3-2 15,3 3 0-15,1 3 0 0,-1 1-9 0,1 12-3 16,-8-10 0-16,4 4 0 0,3 6 3 0,1-10 1 16,-1 4 0-16,-3-4 0 0,0 4 27 0,0 3 4 15,4-7 2-15,-4-2 0 0,3 2-5 0,4-6-1 16,0-3 0-16,0 4 0 0,0-4-13 0,4-6-3 15,-4-1-1-15,3-2 0 0,4 3-23 0,-3-10-16 0,-4 1 2 0,3-1 1 16,1-3 13-16,-4-6 13 0,0 0-2 0,0 0-1 16,0 0-28-16,0 0-6 0,0 0 0 15,0 0-1-15,7 0 25 0,-7 0 0 0,7-6 0 16,0-3 0-16,0 6 0 0,0-4 8 0,4-2 0 0,-4 9 0 16,3-3-8-16,1-4 0 0,-4 7 0 15,3 0 0-15,1 0 16 0,0 0 3 0,-1 0 0 16,4 7 0-1,0-4-40-15,4 3-8 0,-4-3-2 0,0 4 0 0,7-4 31 0,-3 3 12 0,0-6-1 0,-1 3 0 16,5 3-11-16,2-6 0 0,1 7 0 0,0-4-11 16,-1-3 11-16,1 0 0 0,3 0-9 0,-3 0 9 15,-4 0 0-15,0 0 0 0,4 6 0 0,-4-3 0 16,0-6 0-16,-3 3 0 0,0 0 8 0,-4 3-8 16,0-3 21-16,-4 0 3 0,1 0 0 0,0 0 0 15,3-3-14-15,-4 3-2 0,-3 3-8 0,4-3 12 0,-4 0-12 16,0 0 11-16,0 6-11 0,4-6 10 0,-11 0-2 0,7 4 0 15,3-4 0-15,-3 0 0 0,-7 0-8 0,11 0 0 16,-4 0 0-16,0-4 8 0,0-2 28 0,0 6 4 16,0-9 2-16,0-1 0 0,0 4-17 0,0-3-3 15,-3-1-1-15,3-2 0 0,0-4-1 0,0-9 0 16,0 6 0-16,4-6 0 16,-4 3-12-16,3-12-8 0,-3 5 10 0,4-5-10 0,0-1 0 0,-1-2 0 15,-3-7 0-15,4 0 0 16,-4 0-20-16,3-3-1 0,-3-3 0 0,4 6 0 0,0 3 5 0,-4 0 0 15,0-2 1-15,-4 5 0 0,1 10 7 0,-4-7 8 16,0 10-13-16,0 6 5 0,0 0-4 0,-4 4-1 16,-3-7 0-16,4 6 0 0,-1 0 21 0,1 7 4 15,-1 6 0-15,1-3 1 16,-1-4-34-16,1 7-7 0,-5-3-2 0,8 6 0 16,-3 0-2-16,-4 0-1 0,0 0 0 0,3 6 0 0,-3-3 19 0,7-3 4 0,-7 0 1 0,7 0 0 15,-3 7 9-15,-4-4 0 0,0 3 0 0,3-3 0 16,-3 3 0-16,-4-3 0 0,4 4 0 0,0-4 0 15,0 3 0-15,0 4 0 0,-3-10 10 0,-1 6-10 16,4-3 12-16,-4-3-4 0,-3 0-8 0,4 0 12 16,-8 0-4-16,4 6-8 0,-7-3 11 0,3-3-11 15,0 10 11-15,-3-10-11 0,-3 0 10 0,-1 0-10 16,0 0 21-16,1 0-1 0,-5 0-1 0,-2 0 0 16,2 0-19-16,-2 0 0 0,2 6 0 0,-2-3 0 15,2-3 0-15,-2 6 0 0,2 4 0 0,-2-1 0 16,2-2 0-16,-2-4 10 0,2 3-10 0,-2-3 8 15,3 3-8-15,3-2 12 0,0-4-12 0,4 0 12 16,7 0 3-16,-4 0 1 0,8-4 0 0,-4 4 0 16,6-6-36-16,1 3-8 0,0-3 0 0,4-4-1 15,3 7-80-15,0-3-16 0,0 6-3 0,3-10-633 16,4 4-127-16</inkml:trace>
  <inkml:trace contextRef="#ctx0" brushRef="#br0" timeOffset="49786.2">28600 5689 1728 0,'0'0'76'0,"-7"7"16"0,-4-4-73 0,4 6-19 0,0-3 0 0,-4 4 0 16,4-4 198-16,0 4 36 0,-3 2 7 0,3-2 2 16,0 5-201-16,-4 10-42 0,-3-12 0 0,3 12-11 15,-3-6 11-15,4 6 0 0,-8-6 0 0,4 9 0 16,-4-3-9-16,4 0-3 0,-7-3-1 0,0 9 0 16,3-9-27-16,-7 10-4 0,4-10-2 0,0 3 0 15,3 0-3-15,4-6-1 0,0-4 0 0,4-2 0 16,-1 2-34-16,8-11-6 0,3-4-2 0,0 0-500 15,0 0-100-15</inkml:trace>
  <inkml:trace contextRef="#ctx0" brushRef="#br0" timeOffset="50237.99">28945 5655 1670 0,'-17'25'148'0,"3"-6"-118"0,-7-4-30 0,-1 4 0 0,-2 10 253 0,-5-4 45 16,-2 9 9-16,2-6 1 0,-2 10-242 0,-1-4-49 16,4 1-9-16,3 3-8 0,-3-4 0 0,3-6 0 15,4 7 0-15,0-7 0 0,3-3-14 0,4-6 2 16,0 0 0-16,3-4 0 16,4-5-32-16,0-1-5 0,4 1-2 0,3-10 0 15,0 0-110-15,0 0-23 0,0 0-4 0,7-10 0 16,3-2 88-16,4-4 19 0,1-3 3 0,-1-6 1 15,3 6 8-15,4-6 1 0,1 3 1 0,2-3 0 16,-2-3 21-16,2-3 4 0,8-1 1 0,-7 1 0 0,3 9 59 0,-3-9 12 0,6 12 2 0,-2-6 1 16,2 6-2-16,-2 6-1 0,-1-6 0 0,0 4 0 15,-3 5 61-15,3 1 12 0,-3 3 2 0,6-4 1 16,-6 7-50-16,3-3-9 0,0 0-3 0,-3 2 0 16,0 4 5-16,0 0 1 0,-4 0 0 15,-4 0 0-15,-6 0-2 0,0 10-1 0,-4-1 0 0,-4 1 0 16,1 9 8-16,-8 2 1 0,-6 1 1 0,-5 7 0 15,-6 11 1-15,-3-2 0 0,-5 0 0 0,1 6 0 16,-4 6-27-16,4-6-6 0,0 0-1 0,-4-4 0 16,7 1-24-16,-3-3 0 0,7-4 0 0,0-6 0 15,7-2 0-15,3-8 0 0,4 7 0 0,4-6 0 16,-1-6-97-16,4 2-25 0,0-5-5 0,7-1-635 16,0-2-127-16</inkml:trace>
  <inkml:trace contextRef="#ctx0" brushRef="#br0" timeOffset="51483.31">25887 8653 1245 0,'0'0'55'0,"0"0"12"0,0 0-54 0,0 0-13 0,0 6 0 0,0-6 0 16,3 3 136-16,-3-3 25 0,0 0 5 0,7 0 1 15,0 6-76-15,-7-6-15 0,0 0-4 0,4 0 0 16,3 4-19-16,-7-4-4 0,7 0-1 0,-7 0 0 15,4 6-28-15,-4-6-7 0,7 6-1 0,-7-6 0 16,3 3-4-16,1 7-8 0,-4-10 11 0,7 6-11 16,-7 3 19-16,3-6-3 0,-3-3-1 0,4 10 0 0,-1 2 4 0,1 1 1 15,-1-4 0-15,1 1 0 16,3 5-4-16,-3 4 0 0,-1-3 0 0,1 3 0 0,-1 0-1 0,-3-1-1 16,7 7 0-16,-7-6 0 15,0 6-2-15,-3-6-1 0,3 9 0 0,-4-3 0 0,4-6-11 16,-3 6 0-16,-1-6 9 0,-3 0-9 15,4 0 0-15,-5-3 8 0,1-1-8 0,4-2 0 0,-1 2 0 0,1-5 9 16,-4-1-9-16,3-2 0 0,1 2 8 0,-1-6-8 16,1 3 0-16,3-6 0 0,-7 3 0 0,0 4-17 15,7-7 3-15,-8 0 1 16,1-7-86-16,0 7-17 0,0-9-3 0,-3 0-580 0,-1-1-116 16</inkml:trace>
  <inkml:trace contextRef="#ctx0" brushRef="#br0" timeOffset="51718.43">25855 8305 1209 0,'0'0'53'0,"-10"0"12"0,2 6-52 0,-2-6-13 0,-1 3 0 0,1-3 0 15,3 0 344-15,7 0 67 0,0 0 13 0,0 0 2 16,0 0-347-16,0 0-70 0,-4 6-9 0,4-6-11 16,0 0-16-16,0 0-3 0,7 10-1 0,0-10 0 15,4 9-133-15,-1-9-26 0,1 0-6 0,0 0-765 16</inkml:trace>
  <inkml:trace contextRef="#ctx0" brushRef="#br0" timeOffset="52532.68">25181 8672 1209 0,'0'0'53'0,"0"0"12"0,0 0-52 0,0 0-13 0,0 0 0 16,0 0 0-16,0 0 179 0,0 0 33 15,0 0 6-15,0 0 2 0,0 0-174 0,0 0-34 0,7-4-12 0,-7 4 0 16,0 0 17-16,0 0-3 0,7-6-1 0,-7 6 0 15,0 0-4-15,0 0-1 0,7 0 0 0,-7 0 0 16,8 6 8-16,-1 4 2 0,0-1 0 0,-4 1 0 16,1-1-1-16,-4 0 0 0,3 1 0 0,-3 6 0 15,4-7-5-15,-8 7-2 0,4-4 0 0,-3 4 0 16,3 0 2-16,-4-4 1 0,1 4 0 0,-1 3 0 0,1-4-13 0,-1-2 0 16,-7 2 0-16,4 1-10 15,4-3-16-15,-4 2-3 0,0-5-1 0,0-1 0 16,3-9-27-16,4 0-6 0,0 0-1 0,-3 6-541 15,-4-12-109-15</inkml:trace>
  <inkml:trace contextRef="#ctx0" brushRef="#br0" timeOffset="52725.36">25234 8330 2610 0,'0'0'57'0,"0"0"12"0,0 0 3 0,0 0 1 0,0 0-58 0,0 0-15 0,0 0 0 0,0 0 0 31,0 0-157-31,0 0-35 0,0 0-6 0,0 0-762 0</inkml:trace>
  <inkml:trace contextRef="#ctx0" brushRef="#br0" timeOffset="53242.63">25548 8910 345 0,'0'0'31'0,"4"6"-31"0,3-3 0 0,-4 4 0 15,1-4 200-15,3 3 33 0,-4 3 7 0,1-5 2 16,-4 2-142-16,3 3-28 0,-3 1-5 0,0-1-2 16,0 0 29-16,0 1 6 0,-3 5 0 0,-1-5 1 15,1 9-52-15,-1-4-10 0,-3-2-3 0,0 3 0 32,-3 2-64-32,3 1-12 0,0-3-4 0,-4 0 0 0,0-4-161 0,1 4-33 0</inkml:trace>
  <inkml:trace contextRef="#ctx0" brushRef="#br0" timeOffset="57967.71">22895 7972 1094 0,'11'0'97'0,"-11"0"-77"0,0 0-20 0,0 0 0 0,10 0 185 0,-2 0 34 15,-8 0 6-15,0 0 2 0,7-6-145 0,-7 6-29 16,3-9-5-16,-3 9-2 0,0 0-25 0,0 0-5 16,0 0 0-16,0 0-1 0,-3 0-15 0,-8 0 0 15,0 0 0-15,1 0 0 0,-1 9 0 0,-6-9 0 16,-1 9 0-16,0 4 0 0,1-1 0 0,-1-2 8 15,-14 6-8-15,8-1 0 0,2-2 17 0,-2 2-2 16,-4-2-1-16,3 3 0 0,-3 3 10 16,6-4 3-16,1-2 0 0,0 2 0 0,0-5-12 0,3 6-3 15,4-4 0-15,4-6 0 0,-8 10-12 0,7-7 8 16,4 1-8-16,4-1 0 0,-4-6 0 0,7 4 0 16,-4-4 0-16,4-3 0 0,7 6 0 0,0 3-16 15,-7-9 1-15,7 7 1 0,4-4 2 0,0-3 0 16,-4 6 0-16,0-6 0 0,3 3 12 0,1 4 0 0,-1-7 0 0,-3 3 0 15,-7-3 0-15,11 6 0 16,7-3 0-16,-4 3 0 0,-4-6 0 0,1 10 10 0,3-4-2 0,-3-3 0 16,3 3-8-16,-4-2 0 0,-3 5 0 0,8-3 0 15,-1-3 0-15,-4 7 0 0,-3-4 8 0,0 3-8 16,4 1 8-16,-1-1-8 0,-10-9 0 0,4 10 8 16,0-1-8-16,3-3 0 0,0 10 0 0,-4-7 0 15,-6 1 0-15,3-1 0 0,3 1 0 0,1-1 0 16,-8 7 10-16,4-7-10 0,4 4 12 0,-4-4-12 15,0 7 16-15,0-1-3 0,-4-2-1 0,4 3 0 16,4-7 0-16,-4 7-1 0,-7-4 0 0,0-2 0 16,7 5 4-16,-4-5 1 0,-3-1 0 0,0 7 0 15,-4-7 3-15,1 1 1 0,3-1 0 0,0 1 0 16,-4-1-1-16,4 0 0 0,0-2 0 0,0 2 0 16,-4-6 9-16,1 7 3 0,3 2 0 0,0-9 0 15,3 7-31-15,-3-1 0 0,-4-3 0 0,4 4 0 0,0-7 10 0,0 3-1 16,-3 10 0-16,-1-13 0 0,1 6-9 0,-1-2 8 15,0 2-8-15,1 0 8 0,-4-9-8 0,3 10 0 16,4-10 0-16,-4 6 0 0,-6-3 0 0,6-3 0 16,11 0-12-16,-7 0 12 15,-3 0-143-15,3-9-21 0,3 9-4 0,4 0-880 0</inkml:trace>
  <inkml:trace contextRef="#ctx0" brushRef="#br0" timeOffset="59211.39">23202 8446 806 0,'0'0'72'0,"0"0"-58"16,0 0-14-16,0 0 0 0,0 0 176 0,0 0 32 16,0 0 6-16,0 0 2 0,0 0-148 0,0 0-30 15,0 0-6-15,11 0 0 0,-1 0-32 0,1-6 0 16,3 2 0-16,0-2 0 0,4 6 0 0,3-3 0 15,0-3 0-15,0 3 0 0,8-4 28 0,-1 7 0 0,-4-3 0 0,5-3 0 16,2 6-28-16,-2-3 0 0,-1 3 0 0,-3-7 0 31,-1 7-34-31,1 0-13 0,-7 0-2 0,3 0-453 0,-4 0-90 0</inkml:trace>
  <inkml:trace contextRef="#ctx0" brushRef="#br0" timeOffset="59491.64">23347 8662 1836 0,'17'0'40'0,"-13"0"9"0,3 0 2 0,4 0 0 0,-1 0-41 0,8 0-10 16,-4 0 0-16,4 0 0 0,-1-3 0 0,4-3 0 15,4 6 9-15,-4 0-9 0,4-3 0 0,-4-4-15 16,0 4 3-16,4-3 0 16,0 6-105-16,-1-9-21 0,1 9-4 0</inkml:trace>
  <inkml:trace contextRef="#ctx0" brushRef="#br0" timeOffset="60596.6">24677 8073 172 0,'0'0'8'0,"0"0"1"15,0 0-9-15,0 0 0 0,0 0 0 0,0 0 0 16,0 0 72-16,3-10 12 0,1 7 2 0,-1-3 1 15,1-4-48-15,3 10-10 0,-3-9-1 0,-4 9-1 16,7-6-19-16,-4 3-8 0,1-4 8 0,-4 7-8 16,3-9 33-16,-3 9 2 0,0 0 0 0,0 0 0 0,0 0 76 0,0 0 15 15,0 0 3-15,0 0 1 0,0 0-2 0,0 0 0 16,0 0 0-16,0 0 0 0,0 0-37 0,0 0-8 16,0 0-2-16,0 0 0 0,0 0-46 0,0 0-10 15,-3 6-1-15,-4-3-1 0,0 4-23 0,-1-4 0 16,1 3-10-16,0-6 10 0,-3 9 0 0,3-9 0 15,-4 10 8-15,4-10-8 0,-4 9 0 0,1-3 0 0,-1-2 0 0,-3 2 0 16,0-3 0-16,0 6 0 0,0-2 0 16,0 2 0-16,0 1 0 0,0-1 0 0,3-3 0 0,0 4 0 15,1-7 0-15,6 3 0 0,-3 3 0 0,7-9 0 16,0 0 0-16,-3 10 0 0,3-10 0 0,0 6 0 16,0 4 9-16,0-10-9 0,0 0 8 0,3 3-8 15,-3-3 12-15,4 9-4 0,6-3 0 0,-3-6 0 16,-3 10-8-16,3-10 0 0,0 6 0 15,0-3 0-15,4-3 0 0,-1 0 8 0,1 6-8 16,-4-2 8-16,-7-4 4 0,10 0 0 0,1 0 0 0,0 0 0 16,-4 6-12-16,0-3 0 0,-7-3 0 0,10 0 0 15,-3 6 0-15,0-3 0 0,-7-3 0 0,7 7 0 16,-7-7 0-16,8 3 0 0,-8-3 0 0,0 0 0 16,3 6 12-16,-3-6-2 0,4 9-1 0,-4-9 0 15,0 0 14-15,0 0 2 0,0 0 1 0,-4 7 0 0,4-4-26 0,0-3 8 16,-3 9-8-16,-1 1 0 0,0-4 10 0,1-3-10 15,-4 3 12-15,0-6-12 0,3 10 0 0,-3-1 0 16,0-3 0-16,0-2 0 0,-3 5 0 0,3-3 0 16,-1-3 0-16,1 4 0 0,-3-4 0 0,3 9 0 15,-4-9 0-15,1 7 0 0,3-4 0 16,-1 4 0-16,-2-7 0 0,6 6 0 0,4-9 0 0,0 0 0 16,0 0 0-16,0 0 0 0,0 0 0 0,0 0-12 15,0 0 3-15,0 0 1 0,0 0 8 0,0 0 0 16,0 0 0-16,7 0-8 0,0 6 8 15,-7-6 0-15,8 4 0 0,-8-4 0 0,0 0 0 0,7 0 0 16,0 6 0-16,-7-6 0 0,7 0 0 0,0 0 0 16,0 0 8-16,0 0-8 0,0 0 0 0,-7 0 0 15,7 0 0-15,-7 0-12 0,7 6 12 0,0-3 0 16,-7-3 0-16,7 0 0 0,-7 0 0 0,4 10 0 0,-4-10 0 0,7 0-8 16,-4 9 8-16,-3-9 0 0,0 0 0 0,0 9 0 15,4-2 0-15,-4 2 0 0,0-9 0 0,3 9 0 16,-3-9 0-16,-3 7 0 0,3 2 0 0,-4-6 0 15,4 7 0-15,0-1 0 0,0-9 0 0,-3 6 0 16,-4 4 0-16,3-1 0 0,-3 1 0 0,4 5 0 16,-4-5 0-16,-1-1-8 0,1 1 8 0,-3 5 0 15,-1-2 0-15,1 2-8 0,-1-5 8 0,0 9 0 16,-3-10 0-16,7 7 0 0,-3-1 0 0,3-2-8 16,-4 3 16-16,1-4 4 0,6 4 1 0,-3-7 0 15,3 10-13-15,-3-10 0 0,4 7 0 0,3 3 0 16,0-3 0-16,0-4 0 0,-7 4 0 0,7 3 0 15,0 0 0-15,0-4 0 0,0 4 0 0,3-3 0 16,1-4-22-16,-1 4-4 16,4 3-1-16,4-10 0 0,-4 1-32 0,7-4-6 0,0-3-2 0,4 3 0 15,3-6-9-15,0 6-1 0,4-6-1 0,0 0-442 16,-1 0-89-16</inkml:trace>
  <inkml:trace contextRef="#ctx0" brushRef="#br0" timeOffset="61777.13">26197 8069 1591 0,'0'0'70'0,"0"0"15"15,0 0-68-15,0 0-17 0,0 0 0 0,0 0 0 0,0 0 65 0,0 0 10 16,11-6 1-16,-1 3 1 0,-2-3-55 0,2 3-11 16,-3-4-3-16,4 7 0 0,-1 0-8 0,1-3 0 15,-1 3 0-15,5 0 0 0,-1-6 29 0,0 6 4 16,0 0 1-16,4 0 0 0,-4 0-34 0,3 0 0 0,1-6 0 0,0 6 0 16,-4-3 8-16,0 3 4 0,3 0 0 0,1 3 1 15,-7-3 5-15,-1 6 1 0,1-6 0 0,-1 6 0 16,1-3-2-16,-4 7 0 0,-3-4 0 0,-4-3 0 15,7 7 0-15,-7-4 0 0,-7-3 0 0,3 6 0 16,1-2-17-16,-8 2 8 0,4 1-8 0,-4-1 0 16,-3 0 0-16,0 1 0 0,4 2 0 0,-8-2 0 15,0-1 0-15,4 4 0 0,0-4 0 0,3 0 0 16,-3 4 0-16,4-4 0 0,-1 1 0 0,1-7 0 16,3 6 0-16,-1-2 0 0,5-4 0 0,-1 3 0 15,4-6 0-15,-3 9 0 0,3-9-12 0,0 7 3 16,0-7 9-16,0 3 11 0,0-3-3 0,0 9 0 15,3 1-8-15,-3-10 0 0,4 6 0 0,-1-3 0 16,-3-3 0-16,8 6 0 0,-1-6 0 0,3 10 0 16,-6-10-11-16,3 6-1 0,3-6 0 0,-3 0 0 15,4 0 12-15,-4 0 0 0,4 0 0 0,-1-6 0 0,-3 6 11 0,4 0 1 16,-4 0 0-16,-7 0 0 0,0 0-12 0,7 0-9 16,-7 0 9-16,0 0-13 0,0 0 13 0,0 0 0 15,0 0 0-15,0 0 0 0,0 0 0 0,0 0 0 16,0 0 12-16,0 0-12 0,-4 0 0 0,1 9 0 15,-4-9 0-15,0 6 0 0,3-2 0 0,-3-4 0 16,0 6 0-16,4-3 10 0,-4 3-10 0,3-3 0 16,-3-3 0-16,7 0 0 0,-7 7 0 0,7-7 12 15,-4 3-12-15,4-3 12 0,-7 6-12 0,4 3 0 16,3-9 0-16,0 10 0 0,0-10 0 0,-4 9 0 0,4-2 0 0,4-4 0 16,-1 6 0-16,1-3 0 15,-4-6 0-15,7 4 0 0,0 2 0 0,0 0 0 16,0-3 0-16,0-3 0 0,0 6 0 0,4-2 0 15,-4-4 0-15,0 0-11 0,0 6 11 0,0-3 0 16,4-3 10-16,-4 6-10 0,-7-6 13 0,7 3-3 0,3 4-1 0,-3-4 0 16,-7-3-9-16,7 6 0 0,4 3 0 0,0 1 8 15,-4-4-8-15,0 4 0 0,-4-1 0 0,4 0 0 16,4 1 0-16,-8-1 0 0,1 1 0 0,-1-1 0 16,1 0 12-16,-1 1-4 0,-3 2 0 0,0-2 0 15,-3-1-8-15,3 4 12 0,3-4-12 0,-3 7 12 16,-3-7-12-16,3 7 0 0,3-7 0 0,-3 1 0 15,0-1 0-15,-3 7 0 0,6-4 0 0,-3-2 0 16,0 5 0-16,0-5 0 0,-3-1 0 0,3 7 0 0,0-4 0 0,0 4 8 16,-4-6-8-16,1 5 0 0,-1-2 0 0,1 2 0 15,-4-5 0-15,3 6 0 16,-3-4 0-16,4-2 0 0,3 5 8 0,-7-5-8 0,-4-1 0 16,4 0 0-16,0 7 0 0,0-7 8 0,-4 1-22 15,4-1-5-15,0 1-1 0,0-1 0 16,-3 1-140-16,-5-1-28 0,1-3-5 0</inkml:trace>
  <inkml:trace contextRef="#ctx0" brushRef="#br0" timeOffset="64418.6">28018 8251 230 0,'0'0'20'0,"0"0"-20"0,0 0 0 0,0 0 0 16,0 0 220-16,0 0 40 15,0 0 8-15,0 0 2 0,3-3-155 0,-3 3-31 16,0 0-7-16,4-6-1 0,-4 6-19 0,0 0-4 0,0 0-1 0,0 0 0 15,3-3 17-15,-3 3 3 0,0 0 1 0,7 0 0 16,-7 0-22-16,7 9-5 0,-3-6-1 0,3 13 0 16,-4-7-16-16,1 17-3 0,-4-8-1 0,0 11 0 15,0 5-12-15,-4 1-2 0,1 8-1 0,-1-5 0 16,-3 9-2-16,4-3 0 0,-8 0 0 0,8-6 0 16,-4 2-8-16,0-2 0 0,0-4 0 0,-1 4 8 0,5-7-8 0,-1-2 0 15,-3-7 0-15,7 3 0 0,-3 0 0 0,3-6-12 16,-4-10 0-16,4 7 1 15,0-7-93-15,0 0-20 0,0-5-3 0,0-4-729 16</inkml:trace>
  <inkml:trace contextRef="#ctx0" brushRef="#br0" timeOffset="65095.9">27972 8204 460 0,'0'0'20'0,"0"0"5"0,-4-6-25 0,4-3 0 0,0-1 0 0,0 7 0 16,0-3 253-16,0-4 46 0,4 7 9 0,-1-3 1 15,1-3-161-15,-1 2-33 0,4 7-7 0,0-9 0 16,4 0-24-16,0 5-5 0,3-5-1 0,0-4 0 15,3 4-26-15,1 6-4 0,3-7-2 0,-3 1 0 16,0 3-12-16,3-4-2 0,-4 1-1 0,1 0 0 16,3 2-15-16,-3 7-2 0,-1-3-1 0,1-3 0 15,-4 6-13-15,0-3 0 0,-3 3 8 0,3 3-8 16,0-3 0-16,0 6 0 0,-7-3 0 0,4 4 0 16,-4 2 0-16,4 0 0 0,-1 1 0 0,-3-1 0 15,0 1 0-15,0 5 0 0,0 1 0 0,-3-3 0 16,-4-4 0-16,3 7 0 0,1-1 0 0,-4-2 0 15,-4 6 0-15,1-4 0 0,-1 4 0 0,1 6 0 0,-4-6 0 16,-4 6 0-16,-3-3 0 0,0 0 0 0,0 0 0 0,-4-3 0 16,-7 6 0-16,4-6 0 0,0 6-8 0,0-6 8 15,0-1-12-15,-4-2 12 0,-3 3 0 0,3-10 0 16,4 7 0-16,-4-7 0 0,4 1 0 0,4-1 0 16,-1-3 0-16,0-2 0 0,1 2 0 0,3-3 0 15,-1-3 8-15,1 0-8 0,4 6 0 0,-1-6 8 16,1 0-8-16,2 0 0 0,1-6 0 0,4 6 0 15,3 0 0-15,0 0 0 0,0 0 8 0,0 0-8 0,0 0 11 0,0 0-11 16,0 0 9-16,0 0-9 0,3 9 0 0,8 1 9 16,-4-4-9-16,4 10 0 0,3-7 0 15,0 4 0-15,0-4 0 0,0-3 0 16,0 10 0-16,4-3 0 0,3 2 12 0,0 4 0 0,-3-3 0 16,-1 3 0-16,-2-7-12 0,-1 4 10 0,0 3-10 15,3-1 10-15,-6-2-10 0,0 3 0 16,-4-3 9-16,0 2-9 0,0 1 14 0,0-3-2 0,-4-3 0 0,1 2 0 15,-4-5-12-15,0-1 0 0,3 7 0 0,1-7 0 32,-4-6-25-32,3 3-5 0,-3 4-1 0,0-1 0 0,0-9-37 0,4 10-7 0,-4-10-1 0,0 0-1 15,0 0-146-15,0 0-29 0,-7 0-5 0,7 0-2 16</inkml:trace>
  <inkml:trace contextRef="#ctx0" brushRef="#br0" timeOffset="65545.42">28483 8944 1537 0,'0'0'68'0,"0"0"14"0,0 0-66 0,0 0-16 0,0 0 0 0,0 0 0 16,0 0 72-16,0 0 12 0,0 0 1 0,0 4 1 16,4 5-9-16,-4 3-1 0,0-2-1 0,0-1 0 15,0 4-25-15,0-4-5 0,3 7-1 0,-3-7 0 16,-3 10-24-16,3-3-4 0,0 3-2 0,0-4 0 16,-4-2-4-16,4 3-1 0,0-7 0 0,0 7 0 15,0-7-9-15,0 0 0 0,4 1 0 0,-4-1 8 16,3-2-8-16,-3-7-12 0,0 0 2 0,0 0 1 15,0 0-108-15,0 0-22 0,0 0-4 0</inkml:trace>
  <inkml:trace contextRef="#ctx0" brushRef="#br0" timeOffset="65751.87">28557 8737 2034 0,'0'0'90'0,"0"0"18"0,0 0-86 0,0 0-22 0,0 0 0 16,0 0 0-16,7-6 24 0,-7 6 1 16,0 0 0-16,0 0 0 0,0-9-25 0,0 9 8 15,0 0-8-15,0 0 0 0,0 0-11 0,0 0-7 16,0 0-2-16,0 0 0 16,0 0-44-16,0 0-8 0,-7 3-3 0,4 3 0 15,3-6-122-15,-4 10-25 0</inkml:trace>
  <inkml:trace contextRef="#ctx0" brushRef="#br0" timeOffset="66116.39">28836 9016 864 0,'0'0'76'0,"0"0"-60"0,0 0-16 0,0 0 0 16,0 0 173-16,0 0 32 0,-7 4 7 0,0 2 0 0,0 3-104 0,7-9-20 15,-7 0-5-15,3 10-1 0,-3-4-24 0,7-6-5 16,0 0-1-16,0 9 0 0,-3-5-12 0,3 5-2 16,3 3-1-16,-3 1 0 15,0-13-37-15,7 9 0 0,-3 1 0 0,-1 6 0 16,4-7 18-16,-3 10 2 0,-1-10 1 0,1 1 0 16,3 5 6-16,-3 1 1 0,-1-4 0 0,1 4 0 0,3-6-10 0,-4 8-2 15,4-8 0-15,-7 9 0 0,0-10 0 0,4 13-1 16,-4-10 0-16,-4 7 0 0,1 3-15 0,-1-3 8 15,4 0-8-15,-7 0 0 0,0-4 8 0,-3-2-8 16,-1 3 0-16,-3-7 0 0,3 7 12 0,1-4-4 16,-8-2-8-16,4 5 12 0,-4-5-12 0,-3 5-15 15,0-11 3-15,0 5 1 16,-4 0-21-16,4-2-4 0,0 2 0 0,3-9-1 16,-3 0-12-16,3 0-3 0,1 0 0 0,3-9-627 0,-4 9-125 0</inkml:trace>
  <inkml:trace contextRef="#ctx0" brushRef="#br0" timeOffset="66363.73">28889 8731 1962 0,'-7'6'43'0,"0"-2"9"0,0-4 1 0,0 0 3 16,0 6-45-16,0-3-11 0,7-3 0 0,0 0 0 0,-7 0 42 0,7 0 6 16,-4 0 2-16,4 0 0 0,0 0-5 0,0 0-1 15,0 0 0-15,0 0 0 16,0 0-56-16,0 0-12 0,0 0-3 0,4-9-638 16,-1 5-128-16</inkml:trace>
  <inkml:trace contextRef="#ctx0" brushRef="#br0" timeOffset="70154.5">29644 8687 288 0,'0'0'12'0,"0"0"4"0,0 0-16 0,0 0 0 0,0 0 0 0,0 0 0 16,0 0 355-16,0 0 68 0,0 0 13 0,0 0 4 16,0 0-292-16,0 0-59 0,0 10-11 0,0 5-2 15,0-12-23-15,0 13-4 0,0-6-1 0,3-1 0 16,-3 7-28-16,0-4-7 0,0-2-1 0,0 5 0 16,-3 1-12-16,3-4 0 0,-7 4 0 0,3-6 0 0,1 5-16 0,-1-2-5 15,1-4-2-15,-1 1 0 16,1 2-45-16,3-12-10 0,-7 3-2 0,7-3-851 15</inkml:trace>
  <inkml:trace contextRef="#ctx0" brushRef="#br0" timeOffset="70337.03">29651 8499 1555 0,'0'0'138'0,"0"0"-110"15,0 0-28-15,0 0 0 0,0 0 168 0,0 0 29 0,0 0 6 16,0 0 1-16,0 0-167 0,0 0-37 0,0 0 0 0,4 9 0 31,-4-9-40-31,3 10-5 0,1-1-2 0,-1 1-599 0,1-1-120 0</inkml:trace>
  <inkml:trace contextRef="#ctx0" brushRef="#br0" timeOffset="70729.34">30081 8587 1357 0,'0'0'60'0,"0"0"12"0,0 0-57 0,0 0-15 0,0 0 0 0,0 0 0 15,0 0 64-15,0 0 11 0,0 0 1 0,0 0 1 16,0 0-10-16,0 3-3 0,-3 6 0 0,-4-2 0 16,0-4 5-16,0 3 1 0,-4 4 0 0,1-1 0 15,-1-3-19-15,-3 4-4 0,0-7-1 0,0 6 0 16,-1-3 6-16,-2 4 0 0,3-1 1 0,0-2 0 0,0 2-30 0,3 0-7 15,-3-6 0-15,7 4-1 0,-4 2-15 0,4-3 0 16,0-2 0-16,0 5 0 0,7-9 0 0,0 0 0 16,0 0 0-16,0 0 0 15,0 0-15-15,0 0-9 0,7 6-1 0,4-3-1 0,-1 4 10 16,1-4 1-16,-4-3 1 0,3 0 0 0,5 0 14 0,-5 6 0 16,1-3 0-16,-1-3-9 0,4 0 9 0,1 6 0 15,-5-6 0-15,4 4 0 0,-3 2 0 0,3 3 0 16,-3-2 0-16,3 2 0 0,-4 3 0 15,-3-5 0-15,4 8 0 0,-8-2 0 0,1-4 0 0,-4 7 0 16,0-7 0-16,0 7 0 0,-4-3 0 0,-3 6 0 16,0-10 0-16,0 7 0 0,4 2 0 0,-4-8 0 15,0 5 0-15,-4-5 0 16,4 6-39-16,0-7-5 0,-4 0-2 0,1-5-966 0</inkml:trace>
  <inkml:trace contextRef="#ctx0" brushRef="#br0" timeOffset="71536.73">30685 8267 691 0,'0'0'30'0,"0"0"7"0,0 0-29 0,0 0-8 15,0 0 0-15,0 0 0 0,0 0 246 0,0 0 48 16,0 0 10-16,0 0 1 0,0 0-195 0,0 9-39 15,3 1-8-15,-3-1-2 0,0 1 13 0,0-1 2 16,-3 0 1-16,3 13 0 0,-4-3-22 0,4 0-5 16,-3 9-1-16,-4-3 0 0,3 10-25 0,0-1-4 15,-3-2-2-15,4 2 0 0,-4 4-18 0,0-4 0 16,0 1-8-16,0-7 8 0,0 7 0 0,0-1 0 16,-1 1 0-16,5-7 10 0,-4 0-10 0,3-3 0 0,1 3 0 0,-1-9 0 15,4 0 0-15,0-3-17 0,0-1 4 0,4-2 1 31,-4-4-43-31,0-9-8 0,0 0-1 0,0 0-634 0,0 0-126 0</inkml:trace>
  <inkml:trace contextRef="#ctx0" brushRef="#br0" timeOffset="71919.28">30988 8537 518 0,'0'0'23'0,"0"0"5"0,0 0-28 0,0 0 0 0,0 0 0 0,-4 9 0 16,4 1 353-16,-7-4 66 0,0 3 13 0,-3-3 2 15,3-2-315-15,0 5-63 0,-7-3-13 0,3-3-3 0,-7 7-13 0,1-4-3 16,-1 4-1-16,0-1 0 0,1 0-11 0,-4 1-3 16,3-4 0-16,0 3 0 0,-3 1 6 0,0-1 1 15,3 1 0-15,1-1 0 0,-4 0 4 0,3-2 0 16,0 2 1-16,1 1 0 0,-1-1-13 0,4-3-8 15,0 4 10-15,0-1-10 0,3 0 0 0,1-5 0 16,2 2 0-16,-2 3 0 0,6-2 0 0,4-7 9 16,0 0-9-16,0 9 8 0,0-6 3 0,4 6 0 15,3-2 0-15,4-4 0 0,-4 3 1 0,3 4 0 0,4-1 0 0,-3-3 0 16,3 4-12-16,-3-7 0 0,3 12 0 0,0-5 8 16,3-1-8-16,-2 1 0 0,2 5 0 0,1-5 0 15,-1-1 0-15,1 1-12 0,-4-1 2 16,0-3 1-1,-3 4-46-15,-1-1-9 0,1-6-1 0,-4 3-1 16,-3 4-80-16,-4-10-16 0,0 0-3 0</inkml:trace>
  <inkml:trace contextRef="#ctx0" brushRef="#br0" timeOffset="72490.69">31034 8684 345 0,'0'0'31'0,"0"0"-31"15,0 0 0-15,0 0 0 0,0 0 335 0,0 0 61 16,0 0 12-16,0 10 2 0,-4-7-286 0,4 6-58 16,0 0-11-16,0 1-3 0,-3 2-1 0,3 1-1 15,-4 3 0-15,4-4 0 0,-3 4-10 0,3 3-3 16,-4-1 0-16,1 4 0 0,3-3-16 0,-7 0-3 0,3 0-1 16,1-3 0-16,-1 2 7 0,4-8 0 15,-3 5 1-15,-1-2 0 0,4-4-5 0,0-2 0 0,0-7-1 0,0 0 0 16,0 0-3-16,0 0 0 0,0 0 0 0,0 0 0 15,0 0 12-15,0 0 3 0,0 0 0 0,0-7 0 16,4-5-31-16,-4-4 0 0,0 7 0 0,3-7 0 16,1 4 0-16,-1-10-10 0,-3 3 10 0,4 0-12 15,3 0-9-15,-4 0-3 0,1-6 0 0,-1 6 0 16,4 4 24-16,0 2 8 0,-3-2 0 0,3 5 0 16,-3 1-8-16,-1 2 0 0,4 4 0 0,0-3 0 15,0 3 0-15,4-3 0 0,-4 6 0 0,3 0 0 16,-3-3 0-16,4 3 0 0,0 3 0 0,-1-3 0 15,1 0 0-15,-1 6 0 0,-3-3 12 0,4 3-4 16,-4 4 0-16,4-1 0 0,-1 1 0 0,-3-1 0 16,0 7-8-16,0-4 0 0,0 4 9 0,1 3-9 15,-1-1 9-15,-4-2-9 0,1 3 12 0,3-3-12 16,-7 2-36-16,0 1-15 0,0 0-2 0,0 0-1 16,-4-3-143-16,1 2-29 0,3-8-6 0</inkml:trace>
  <inkml:trace contextRef="#ctx0" brushRef="#br0" timeOffset="74468.87">31552 8712 230 0,'0'0'10'0,"0"0"2"0,0 0-12 0,4-6 0 16,0-3 0-16,3 9 0 0,-7 0 248 0,3-10 46 16,-3 10 10-16,4-3 1 0,-1-3-168 0,-3 6-33 15,0-10-8-15,0 10 0 0,0 0 8 0,0 0 3 16,0 0 0-16,0 0 0 0,0 0-27 0,0-6-6 16,-7 6-1-16,7 0 0 0,0 0-31 0,-3-3-6 15,-8 3-2-15,7 0 0 0,1 3-11 0,-4-3-3 16,-4 0 0-16,-3 6 0 0,4-2-9 0,-5 2-3 15,5 3 0-15,-1-2 0 0,1-4 7 0,-4 6 1 16,3 0 0-16,0 1 0 0,1 2-16 0,-1 1 0 16,4-4 0-16,0 1 0 0,-3 5 0 0,3-5 0 0,-1 9 0 0,1-4 0 15,4-2-15-15,-1 3 4 0,1-1 1 0,-1-2 0 16,4 2-6-16,0 1-2 0,0-3 0 0,7 2 0 16,-3-5 18-16,3-1 0 0,0 1 0 0,0-4 0 15,4 3-31-15,-1-6 1 16,-3 7 0-16,4-1 0 0,3-9 7 0,4 6 2 0,-4-2 0 0,3 2 0 15,1-6 21-15,-4 0 0 0,0 0 0 0,0 0 0 16,0 0-9-16,-3 0 9 0,0-6 0 0,-1 2 0 16,1-2 0-16,-1 3 17 0,-6-3-1 0,6-4-1 0,-2 1 9 15,-1 0 3-15,-4-1 0 0,1-5 0 16,-1 2-3-16,1-3 0 0,-4-3 0 0,3 4 0 0,-3-4-24 0,0 0 0 16,0 3 0-16,0-2 0 15,0 5 0-15,0-3 0 0,-7 1 0 0,4-4 0 16,-1 10 0-16,1-7 0 0,-1 6 0 0,-3-2 0 15,3 3-14-15,-3-7 5 0,0 6 1 0,-3 4 0 16,3-3-47-16,0-1-9 0,0 7-1 0,0-3-1 16,-4-3-19-16,7-1-4 0,1 10-1 0,-1-6 0 15,4 6-60-15,-3-3-12 0,-1-4-2 0,4 7-528 0</inkml:trace>
  <inkml:trace contextRef="#ctx0" brushRef="#br0" timeOffset="75405.28">31873 8653 1087 0,'0'0'48'0,"0"0"10"0,0 0-46 0,0 0-12 0,0 0 0 0,0 0 0 16,0 0 120-16,0 0 21 0,0 0 5 0,0 0 1 15,0 0-31-15,0 0-7 0,0 0-1 0,0 0 0 16,0 0-10-16,0 0-2 0,0 0-1 0,0 0 0 15,0 0-14-15,0 0-2 0,0 0-1 0,0 0 0 16,0 0-17-16,0 6-3 0,4 3-1 0,0 1 0 16,-4-1-22-16,3 7-5 0,-3-4-1 0,0 4 0 15,0 3-29-15,0 0-18 0,0-4 2 0,4 4 1 16,-1-3 15-16,-3 3 0 0,4-4 0 0,-1-2 0 16,-3 3 0-16,4-4 0 0,-1-2 0 0,1 5 0 15,-4-15 0-15,3 10 0 0,-3-10 0 0,0 0 0 16,0 0 8-16,7 6-8 0,-7-6 0 0,7 0 0 15,4 0 0-15,-4-6 0 0,-3 6 0 0,3-10 0 16,0 1 0-16,-4-1 0 0,1 4 0 0,3-3 0 0,-4 6 12 0,-3-7 3 16,4 1 0-16,-1 3 0 0,-3 6-15 0,0 0 0 15,0 0 0-15,0 0 0 16,0 0-28-16,0 0 0 0,0 9 1 0,0 0 0 0,0 1 16 0,4-1 11 16,-4 7-13-16,3 0 5 0,1-7 8 0,-1 0 0 15,1-5 0-15,3 5-8 0,4-3 8 0,-4 4 0 16,3-10-9-16,1 0 9 0,-1 6 0 0,5-3 18 0,-1-3-3 15,-4 0-1-15,1-3 11 0,-1-3 3 0,1 6 0 0,0-10 0 16,-4 4-28-16,0 3 0 0,0-7 0 0,0 1 0 16,-4 0 14-16,1-7-2 0,-1 6-1 0,1-5 0 15,3 2-11-15,-7-6 10 16,4-3-10-16,-1 10 10 0,1-13-10 0,-1 9 8 16,-3-3-8-16,0 7 8 0,0-4-8 0,0 0 0 15,0-2 0-15,0 5 0 16,0-3-96-16,4 7-14 0,-4 0-3 0,3-1-1 15,1 1-64-15,-1-1-13 0,1-2-2 0</inkml:trace>
  <inkml:trace contextRef="#ctx0" brushRef="#br0" timeOffset="75889">32389 8662 345 0,'0'0'31'0,"0"0"-31"16,0 0 0-16,0 10 0 0,0-4 285 0,3 3 51 16,-3 1 11-16,4-1 1 0,-4-3-228 0,0 4-45 15,0-1-10-15,0 1-1 0,3-1 34 0,-3 0 7 16,7 1 2-16,-3-4 0 0,-4-3-27 0,3 3-6 16,1 4-1-16,-1-1 0 0,-3-9-5 0,4 10-2 15,-4-10 0-15,0 6 0 0,-4 3-34 0,4-6-6 16,0-3-2-16,0 7 0 0,-3 2-5 0,3-9-2 15,0 0 0-15,0 0 0 0,-7 0-1 0,7 0-1 16,0 0 0-16,0 0 0 0,0 0 7 0,0 0 2 16,0 0 0-16,0 0 0 0,0 0 1 0,3-6 1 0,-3-4 0 0,7 1 0 15,-3 0-14-15,3-4-4 0,0-3 0 0,0 7 0 16,-3-7-8-16,6 4 0 0,-3-4 0 0,0 0 0 16,0 7 0-16,0-3 0 0,4 2 0 0,-4-2 0 15,0 2 0-15,-3 7 0 0,-4 3 0 0,0 0 0 16,0 0 16-16,7-6-1 0,0 6-1 0,-4 0 0 15,-3 0-25-15,11 0-5 0,-4 0 0 0,3 6-1 16,1-3 26-16,3 3 6 0,0 4 1 0,0-1 0 16,-3 1-24-16,3-4-5 0,4 3-1 0,-4 1 0 15,0-1 14-15,-4 10 0 0,5-10 9 16,-1 10-9-16,0-3 9 0,-4 3-9 0,4-4 8 0,-3-2-8 16,0 9 0-16,-4-10 0 0,0-2 8 0,3 5-8 31,-3 4-27-31,0-9-7 0,1 9-2 0</inkml:trace>
  <inkml:trace contextRef="#ctx0" brushRef="#br0" timeOffset="83546.78">5239 8747 633 0,'0'0'28'0,"0"0"6"0,0 0-34 0,0 0 0 15,0 0 0-15,0 0 0 0,0 0 179 0,0 0 29 16,0 0 5-16,0 0 2 0,0 0-167 0,0 0-32 16,0 0-8-16,0 0 0 0,0 0 23 0,0 0 5 15,0 0 0-15,0 0 1 0,0 0-4 0,0 0-1 0,0 0 0 0,0 0 0 16,3 9 10-16,4 1 2 16,-7 2 0-16,4-2 0 0,-1 12 19 0,-3-10 4 0,4 7 1 0,-4 3 0 15,0-3-31-15,0-1-5 0,0 8-2 0,0-4 0 16,0 3-14-16,0-7-2 0,0 7-1 0,-4-6 0 15,4 0-1-15,0-3 0 16,-3-1 0-16,-1-2 0 0,4 3 16 0,0-7 4 0,-7 1 0 16,4-7 0-16,3-3 5 0,0 0 2 0,0 0 0 0,0 0 0 15,0 0-5-15,0 0-1 0,3-3 0 0,4-7 0 16,-3-6-5-16,3-2 0 0,0-1-1 0,0 0 0 16,4-6-27-16,-4-3 0 0,0-7 0 0,3 7 0 15,-3-7 0-15,4 7 0 0,-4-3 0 0,4 9 0 16,3-3 0-16,-4 0 0 0,1 6 0 0,3 0 0 15,-3 3-8-15,3 7 8 0,3-3 0 0,1-4 0 0,-7 6 0 0,6 4 0 16,1-3 0-16,7 6 0 0,-8-4 0 0,1 4 0 16,6 3 0-16,-6 0 0 0,0 3 0 0,-1 4-14 15,5 2 2-15,-12 0 0 16,8 1 12-16,-8 9 0 0,1-10-10 0,0 7 10 0,-1-7 0 0,-3 10 0 16,-3-3 0-16,3-4 0 0,0 4 0 0,-7-7 0 15,0 10 0-15,3-10 0 0,-3-2 0 0,4 2 0 16,-4 1 0-16,3-1 0 0,-3-9 15 15,0 0-3-15,0 0 0 0,0 0 0 0,0 0-12 16,0 0 9-16,0 0-9 0,7-9 8 0,4 9-8 0,-11 0 0 16,7-10 0-16,-7 1 0 0,4 2 0 0,-1-2 0 15,1 0 0-15,-4-1 0 0,0-5 0 0,0 5 0 16,3 1 0-16,-3-4 0 0,4-2 0 0,-4 5 0 16,7 1 0-16,-4 2 0 0,-3-2 0 0,4 0 0 0,3-1 0 15,3 1 0-15,-6-1 0 0,3 4 0 0,4-3 0 0,3-1 0 16,-7 1 0-16,3 9-14 0,1-9 5 0,-4 5 1 15,4 4 8-15,3 0-8 0,-7 0 8 0,3 4-8 16,1 5 8-16,0 0-8 0,-1 7 8 0,1-7-8 16,-4 10 8-16,0 0 0 0,3-3 0 0,1 3-8 15,-11-1 8-15,7 1 9 0,4 6-1 0,-4 0-8 16,0-6 15-16,0 0-4 0,3 0-1 0,1 6 0 16,-4-6-10-16,4 0 0 0,-4-4 0 15,0 4 8-15,3-10-8 0,-3 1 0 0,4-1 0 0,-8 1 0 16,1-4-10-16,3 3-4 0,-7-9-1 0,0 0 0 15,0 0-139 1,0 0-28-16,0 0-6 0,0 0 0 0</inkml:trace>
  <inkml:trace contextRef="#ctx0" brushRef="#br0" timeOffset="83792.12">6318 8697 2948 0,'0'0'131'0,"0"0"26"0,0 9-125 0,-7 0-32 15,7 1 0-15,0 6 0 16,7-7-16-16,-7 7-10 0,0-4-2 0,4 4 0 16,-1 3-6-16,-3-1-2 0,4-2 0 0,3 3 0 15,-7-3-64-15,7-4-12 0,-7 4-4 0,3 3 0 16,-3-4-70-16,8-5-14 0,-8-1-4 0,0-3 0 15,0 4 19-15,0-10 3 0,0 0 1 0,0 0 0 0</inkml:trace>
  <inkml:trace contextRef="#ctx0" brushRef="#br0" timeOffset="83968.65">6354 8455 2840 0,'0'0'63'0,"0"0"13"0,0 0 2 0,0 0 1 16,0 0-63-16,0 0-16 0,0 0 0 0,0 0 0 16,7-3-8-16,-7 3-5 0,0 0-1 0,7-6 0 15,3 6-226-15,-10 0-46 0,7-16-9 16,-7 16-648-16</inkml:trace>
  <inkml:trace contextRef="#ctx0" brushRef="#br0" timeOffset="84376.07">6477 8794 2016 0,'0'0'89'0,"0"0"19"0,0 0-87 0,4 9-21 16,-1 1 0-16,1-4 0 0,-4-6 50 0,3 3 6 16,-3 6 0-16,7-2 1 0,-7-7-20 0,0 9-4 0,0-3-1 0,4-2 0 15,-1 5-16-15,-3-9-3 0,0 0-1 0,0 0 0 16,4 6-4-16,3-3-8 0,-7-3 11 0,0 0-11 15,0 0 25-15,10 0-1 0,-3 0-1 0,1 0 0 16,-1-9-23-16,3 9 0 0,-6-9 0 0,-1 5-12 16,1-8 27-16,3 2 5 0,0 1 0 0,-4-3 1 15,4-4-6-15,4 0-2 0,-4-3 0 0,0 1 0 16,0-1-13-16,4-6 0 0,-4 0 0 0,3 3 0 16,-6-3 0-16,3 6 0 0,7 3 0 0,-10-3 0 15,3 10 0-15,7-1-8 0,-4 4 8 16,-3 6-10-16,4-9 10 0,3 9 0 0,4 6 0 0,-4-3-8 15,7 3 8-15,-7 4-8 0,7-1 8 0,-3 1-8 16,3 5 8-16,-3-2 0 0,3 3 0 0,0-7 0 16,0 10 0-16,4-10 8 0,-7 7-8 0,3 3 11 15,0-10-11-15,-3 7 8 0,-1-1-8 0,1-2 8 16,-4 3-8-16,4-4 0 0,-11 4-10 0,3-7 10 16,-3 10-119-16,-7-10-17 0,-7 7-4 0,-3-6-1 15</inkml:trace>
  <inkml:trace contextRef="#ctx0" brushRef="#br0" timeOffset="85410.19">5584 9528 1666 0,'0'0'74'0,"0"0"15"0,0 0-71 0,0 0-18 16,0 0 0-16,0 0 0 0,0 0 83 0,0 0 13 16,0 0 2-16,0 0 1 0,0 0-63 0,0 0-12 15,0 0-2-15,0 0-1 0,8 0-9 0,-8 0-3 0,7 6 0 0,-4 3 0 16,4-2 3-16,-7 2 0 0,0 0 0 0,0 1 0 15,4-1 13-15,-4 4 3 0,-4 2 1 0,4 4 0 16,0 0-12-16,0 6-2 0,-7-6-1 0,7-3 0 16,0 12 0-16,0-9 0 0,7 6 0 0,-7-6 0 15,0 6 13-15,4 3 2 0,-1-3 1 0,4 0 0 16,-3-3-18-16,3-3-3 0,3 3-1 16,-6-3 0-16,7-7-8 0,-1 4 8 0,-3-1-8 0,4-5 8 15,3-1 0-15,-4-6 0 0,1 4 0 0,0 2 0 16,-1-9 4-16,4 0 0 0,-7-3 0 0,8-3 0 15,-5-1 16-15,-3 4 3 0,4-3 1 0,-1-7 0 16,1-2-16-16,3 5-4 0,-3-5 0 0,-1-4 0 16,1 0-12-16,-1 0 0 0,4 4 0 0,-3-4 0 15,-4 0 0-15,4-6 9 0,-1 6-9 0,1 0 8 16,-1-6-8-16,1 0 8 0,-4 3-8 0,0-3 8 0,4 0-8 16,-8 6 0-16,1-6 0 0,-1 6 0 0,4-3 0 0,-7 0 0 15,7 4 11-15,-7-1-11 0,0 3 8 0,-7 7-8 16,7-4 0-16,0 4 0 0,-3-7 0 0,-1 7 8 15,1 2-8-15,3 4 0 0,0 3 0 0,0 0 0 16,-4-6 0-16,4 6 0 0,0 0 12 0,0 0-3 16,0 0-1-16,0 0 0 0,0 0-8 0,0 0 0 15,0 0 0-15,0 0 0 0,0 0 0 0,0 0 0 16,0 0 0-16,0 0 0 0,0 0 0 16,-3 9 0-16,3-2 0 0,0 2 0 0,-7 7 12 0,7-7-4 15,-4 4 0-15,1 2 0 0,-1 4 9 0,1 0 2 16,-1 0 0-16,-3 6 0 0,3-6-19 15,4 6-11-15,-10 0 2 0,6-3 0 0,4 9 9 0,0-12 0 16,0 6 0-16,4-3 0 0,-1 3 8 0,4 0 0 16,-3-6 0-16,3 6 0 0,-7-6-8 0,7 0 0 0,0 6 0 15,-3-3 0-15,3-7 9 0,-4 10-9 0,4-12 12 0,-3 9-12 16,6-9 0-16,-10 5 0 0,11-8 0 0,-11 5 0 16,14 4 8-16,-14-9-8 0,4-1 0 0,3-3 0 15,-4 4 0-15,-3-10-14 0,0 6 2 0,0-6 1 16,0 0-92-16,0 0-18 0,0 0-4 15,0 0-670-15,0 0-133 0</inkml:trace>
  <inkml:trace contextRef="#ctx0" brushRef="#br0" timeOffset="86595.65">6463 9528 1731 0,'0'0'76'0,"0"0"17"16,0 0-74-16,0 0-19 0,0 0 0 0,0 0 0 0,0 0 62 0,0 0 9 15,0-10 1-15,3 1 1 16,-3 9-53-16,7-3-10 0,-7-7-2 0,0 4-8 15,8-3 26-15,-8 9-2 0,0 0 0 0,0 0 0 16,0 0 12-16,0 0 1 0,7 3 1 0,3 3 0 0,-10-6 17 0,4 9 3 16,3 1 1-16,-4-1 0 0,8 1 1 0,-11 5 1 15,3 1 0-15,4-3 0 0,-3 2-21 0,0-2-5 16,-1 2-1-16,4 4 0 0,0-3-19 0,0 3-4 16,-3-4-1-16,3-2 0 0,0 6-10 0,3 3 0 15,-3-3 0-15,1-1 8 0,2 1-8 0,-6-3 0 16,3 3 0-16,0-1 8 0,0-2-8 0,-7-3 12 0,10 2-12 15,-3-5 12-15,1-1-12 0,2 1 0 16,-10-1 0-16,7-3 8 0,4-3 19 0,-1-3 3 0,-3 0 1 0,0 0 0 16,4-3-4-16,0 3-1 0,-1-6 0 0,1-3 0 15,-1 5-9-15,-3-2-1 0,4-6-1 16,-4-4 0-16,0 0-6 0,4 7-1 16,-1-10 0-16,-3 0 0 0,4 0-8 0,3-6 10 0,-3 0-10 0,3-3 10 15,-4 0-10-15,4-7 0 16,-3 7 0-16,3-6 8 0,0 5-8 0,0-5 0 15,-3 9 0-15,-4-3 0 0,7 3 0 0,-3 6 0 0,-4 0 0 0,0 0 0 16,0 3-15-16,0 1 2 0,0 5 0 0,-7 1 0 31,3-1-72-31,-3 1-15 0,0 9-2 0,0 0-1 0,-3-9-76 0,3 9-15 0,-7 0-3 0,-4 6-834 16</inkml:trace>
  <inkml:trace contextRef="#ctx0" brushRef="#br0" timeOffset="93683.13">9017 8000 2113 0,'0'0'46'0,"0"0"10"0,14 0 1 0,-10-3 3 0,3-3-48 0,0 3-12 16,0-3 0-16,0 6 0 0,3-10 0 0,-6 10 0 16,3-6 0-16,-3-3 0 0,-1 9 0 0,-3 0 0 0,0 0 0 0,0 0 0 15,0 0 0-15,0 0-8 16,0 0 8-16,0 0 0 0,-3-10 10 0,-4 10 9 0,-1-3 1 0,-2 3 1 15,-1 0 28-15,1 0 6 0,-1 0 1 0,-10 3 0 16,3-3-13-16,-3 10-3 0,-11-4 0 0,4 3 0 16,0 1-24-16,-4-1-4 0,-7 0-2 0,4 1 0 15,-4 6 3-15,4-7 1 0,-4 10 0 0,4-4 0 16,0-2-14-16,-1 3 0 0,5-7 8 0,-5 10-8 16,1-10 0-16,0 7 0 0,0 0 8 0,3-4-8 15,4-2 0-15,-1 5 0 0,5-5 0 0,2-1 0 0,-2 1-8 16,6-1-2-16,4 0 0 0,0 1 0 0,3-4-2 15,8 3-1-15,-8 1 0 0,8-4 0 16,3-3 13-16,3 7-11 0,8-10 11 0,-4 9-10 16,3-9 10-16,5 6 0 0,6-3 0 0,-4 4 0 15,5-7 8-15,-1 9 0 0,3-9 0 0,5 10 0 16,-1-10-8-16,0 9 0 0,-3-9 0 0,3 6 8 0,-3-3-8 0,3 4 0 16,0-7 0-16,0 0 8 0,1 3-8 0,2-3 0 15,-2 6 0-15,2-6 0 0,5 0 0 0,-1-6 14 16,0 6-3-16,0-3-1 0,4 3 20 0,-11-7 4 15,4 7 1-15,0 0 0 0,-4 0-19 0,0 0-3 16,-3 0-1-16,0 0 0 0,-4 0-12 0,0 0 0 0,-3 0 0 16,-4 0 0-16,0 0 0 0,0 7 0 0,-7-7 0 0,4 3 0 15,-8 3 0-15,-3-6 0 0,4 9 0 0,-8 1 0 16,4-4 0-16,-3 4 0 0,-4-1 0 0,0 0 0 16,-4 1 9-16,0-1-1 0,1 1 0 0,-4 5 0 15,3-5-8-15,-3-1 0 0,-4 7 0 0,1-4 0 16,-1 4 0-16,-7-7 0 0,1 10-12 0,-4-3 12 15,3-4-9-15,0 4 9 0,-10 3 0 16,3 0 0-16,-3-4-15 0,0 4 4 16,-1 0 1-16,-3 6 0 0,4-6 10 0,0 0 0 0,3 6 0 0,0-6 0 15,1-1 0-15,-1 4 0 0,4 0 0 0,-1-3 0 16,1 3 0-16,4-3 8 0,-1 0-8 0,4-4 11 16,3-2-11-16,7 6 0 0,-6-4 0 0,10 1 0 15,-11-3 0-15,8 6 0 0,2 2 0 0,-2-2 0 16,-1 0 0-16,8 0 0 0,-4-3 0 0,0-4 0 15,0 7 0-15,3-3 0 0,1 2 11 0,3-8-11 0,0-1 8 0,3 7-8 16,4-7 0-16,-3-2 9 0,3 2 5 0,0-6 1 16,3 7 0-16,4-10 0 0,4 6 5 0,0-6 2 15,-4 0 0-15,7 9 0 0,4-9-1 0,-1 0 0 16,-2 0 0-16,6 0 0 0,0 0-21 0,0 0 8 16,-3 0-8-16,7 0 0 0,-4 0 0 0,0 0 0 15,4 7 0-15,0-7 0 0,-4 3-13 0,7-3-4 16,-7 0-1-16,4 9 0 15,-4-9-77-15,1 9-15 0,-5-2-3 0,1-4-1 16,-4-3-100-16,0 9-20 0,-3-2-4 0,0-4-1 0</inkml:trace>
  <inkml:trace contextRef="#ctx0" brushRef="#br0" timeOffset="94332.4">8421 9992 2034 0,'0'0'90'0,"0"0"18"0,0 0-86 0,0 0-22 0,0 0 0 0,0 0 0 16,0 0 24-16,10 6 0 16,-10 3 0-16,7-9 0 0,-7 0-24 0,0 0 0 0,4 10-10 0,3-4 10 15,0 3-13-15,4 1 4 0,-11-1 1 0,3 1 0 16,1 5 8-16,-1-2-10 0,4 6 10 0,0-4-10 16,-7 4 22-16,0 0 4 0,0 3 0 0,-7-3 1 15,4 0 18-15,-1-1 3 0,4 1 1 0,-3 0 0 16,-4-3 3-16,7-7 1 0,-11 10 0 0,8-10 0 15,-4 1-11-15,3 5-1 0,-3-5-1 0,3-1 0 16,-3 1-30-16,0-4-12 0,-3-3 1 0,3 3 0 16,-4-6-116-16,0 0-23 0,4 0-5 0,-10 0-789 15</inkml:trace>
  <inkml:trace contextRef="#ctx0" brushRef="#br0" timeOffset="94522.9">8304 9728 2379 0,'0'0'105'0,"0"0"23"0,-3-6-103 0,3 6-25 16,-4-6 0-16,4 6 0 0,0-3 38 0,0 3 2 16,0 0 1-16,0 0 0 0,0 0-33 0,0 0-8 0,0 0 0 15,0 0 0 1,0 0-34-16,0 0-9 0,0 0-1 0,0 0-678 0,0 0-135 0</inkml:trace>
  <inkml:trace contextRef="#ctx0" brushRef="#br0" timeOffset="95438.2">7775 9844 979 0,'0'0'87'0,"0"0"-70"0,0 0-17 0,0 0 0 15,0 0 181-15,0 0 33 0,0 0 6 0,0 0 2 16,0 0-147-16,0 13-30 0,0-4-5 0,7 1-2 16,-7 5-6-16,0 4 0 0,0-9-1 0,0 8 0 15,0-2-31-15,0 3 0 0,0 0 0 0,0-4 0 16,0 4 0-16,-7-3 0 0,7-4 0 0,-3 4 0 15,-1 3 0-15,1-10 0 0,3 7 0 0,-4-7 0 16,1 1-9-16,-1-1-8 0,4 1-2 0,0-10-570 16,0 0-115-16</inkml:trace>
  <inkml:trace contextRef="#ctx0" brushRef="#br0" timeOffset="95682.54">7878 9625 1094 0,'0'0'48'0,"0"0"11"0,0 0-47 0,0 0-12 15,0 0 0-15,0 0 0 0,0 0 337 0,0 0 66 0,-4 6 13 0,4-6 2 31,0 0-357-31,0 0-71 0,0 0-14 0,0 0-4 16,0 0-124-16,0 0-26 0,0 0-5 0,0 0-1 0</inkml:trace>
  <inkml:trace contextRef="#ctx0" brushRef="#br0" timeOffset="96104">7959 10202 2055 0,'0'0'45'0,"0"0"10"0,0 0 1 0,0 0 2 0,0 0-46 0,10 0-12 16,1 3 0-16,-4-3 0 0,0 0 24 0,4 0 2 16,-4 0 1-16,0 0 0 0,0 6-19 0,3-3-8 15,1 7 0-15,-11-4 8 0,7-3-8 0,0 10 0 16,-3-4 0-16,-4 1 0 15,0 2-30-15,0-3-5 0,0 7-1 0,-4 0 0 16,0-4-4-16,1 4 0 0,-4 3-1 0,0 6 0 0,-4-6 32 0,1 6 9 0,-1 3 0 0,-3 0 0 16,7-3-13-16,-11 4 1 0,4-1 1 0,-3-3 0 15,6 3-1-15,-7-3 0 0,4-6 0 0,-3 0-793 16</inkml:trace>
  <inkml:trace contextRef="#ctx0" brushRef="#br0" timeOffset="97499.38">9077 9741 1220 0,'0'0'54'0,"0"0"11"0,0 0-52 0,0 0-13 16,0 0 0-16,7 0 0 0,-7 0 44 0,0 0 7 15,7 0 1-15,0-10 0 0,-7 10-7 0,4 0-1 16,-4 0 0-16,7-3 0 0,-7 3 1 0,3-6 0 15,4 0 0-15,-3 3 0 0,-1-4 8 0,-3 7 2 16,4-3 0-16,-4 3 0 0,0 0-11 0,0 0-1 16,3-9-1-16,-3 3 0 0,0 6-15 0,0 0-3 15,0 0-1-15,0-10 0 0,0 1-11 0,0 9-3 0,0 0 0 0,0 0 0 16,0 0 3-16,0 0 1 0,0 0 0 0,0 0 0 16,0 0-1-16,-10 6 0 0,3-3 0 0,-4-3 0 15,1 10-2-15,-1-4-1 0,0-3 0 0,-3 3 0 16,4 4 16-16,-4-1 3 0,3 0 1 0,-3 7 0 15,0-6 2-15,0-1 0 0,3 7 0 0,-3-4 0 16,0 4-15-16,3-7-2 0,1 10-1 0,-1-3 0 16,4-4-5-16,-3 7 0 0,2 3-8 0,1-3 12 15,0 0-12-15,-3 0 0 0,3-1 0 0,3 7 0 16,-3 0 0-16,-3-3 0 0,3 10 0 0,3-10 0 16,-3 3 0-16,3 0 0 0,4-6 0 0,0 0 0 15,0-4 12-15,0-2-3 0,7 2-1 0,-3 1 0 16,0-6 12-16,3 2 3 0,3-3 0 0,1 4 0 15,-4 0-23-15,3-4-12 0,4-3 2 0,-3 4 0 16,7-1 10-16,-4 0 0 0,0 1 0 0,4-1 0 16,-1-2 11-16,1 2-3 0,-1-6 0 0,1 3 0 15,-4-2-44-15,4 2-10 0,-4-6-2 0,0 0 0 16,0 0-3-16,0 0-1 0,0-6 0 0,-3 6 0 16,0-4-19-16,-1-2-4 0,-3 6-1 0,0-3-896 0</inkml:trace>
  <inkml:trace contextRef="#ctx0" brushRef="#br0" timeOffset="97818.24">8855 10142 1094 0,'0'0'97'0,"0"0"-77"0,0 0-20 0,10 0 0 15,4 0 284-15,-3 0 52 0,3 0 12 0,-3 0 1 16,3 7-273-16,-4-7-56 0,5 0-10 0,-5 0-2 16,-3 3-8-16,4-3 0 0,-1 6 0 0,1-6 8 15,-4 0-8-15,0 0 0 0,0 0 0 0,0 3 0 0,4-3 0 0,-4 0 0 16,-4 0 0-16,8 0 0 0,-4 0 0 0,4-3 0 15,-4-3 0-15,3 6-8 16,1-3-16-16,-1-4-4 0,1 4 0 0,-1-3 0 16,1 3-131-16,3-4-26 0</inkml:trace>
  <inkml:trace contextRef="#ctx0" brushRef="#br0" timeOffset="98455.23">9733 9694 1969 0,'0'0'43'0,"0"0"9"0,0 0 1 0,0 0 3 0,0 0-44 0,0 0-12 0,0 0 0 0,0 0 0 16,0 0 14-16,0 0 1 0,0 0 0 0,0 0 0 15,0 0 0-15,-7 3 0 0,0-3 0 0,0 6 0 16,0-6 13-16,0 3 4 0,0 4 0 0,-4-4 0 16,1 3 3-16,-1-6 1 0,0 9 0 0,1 1 0 15,-1-4 4-15,1-3 2 0,-4 7 0 0,7-4 0 0,-8 3-14 0,5 1-4 16,-4-1 0-16,0 1 0 15,7-1-24-15,-8 0 0 0,1 1 0 0,4 2 0 16,3 1 0-16,3-4 0 0,1 1 0 0,-1-4 0 16,1 3 8-16,3 1-8 0,7-1 12 0,-4-3-4 0,4-2-8 0,-3 2 0 15,6-3 0-15,-3-3-11 0,4 6 11 0,0-3 0 16,-1 4 0-16,1-4 0 0,-1 3 0 0,1 0 0 16,0-2 0-16,-4 5 0 0,7-3 0 0,-4-3 0 15,1 7 0-15,3-4 0 0,-3 3 0 0,3 1 0 16,-4-4 0-16,4-3 0 0,0 7 0 0,-3-1 8 15,3-3-8-15,-3 4 0 0,-1-4 0 0,4 3 0 0,-3-5 0 16,0 5 0-16,-1 0 0 0,-3 7 0 0,4-7 0 0,-4 1 0 16,0 6 0-16,-4-4 0 0,1-3 0 0,0 7-8 15,-4 3 8-15,0 0 0 0,0-4 0 0,-4 4 0 16,0-3 0-16,1-4-8 0,-4 10 8 16,0-9 0-16,-4 3 0 0,1-4 0 0,3 4 0 15,0-7 8-15,-4 7 8 0,0-7 1 16,1 7 1-16,-1-7 0 0,1 1 4 0,-1-1 1 15,0 1 0-15,-3-1 0 0,7-6-23 0,-7 4 0 0,4 2 0 0,-5-3 0 32,1-3-21-32,0 4-9 0,0-7-2 0,4 0 0 15,-12-7-78-15,5 7-16 0,-1 0-3 0,-3-9-1 0</inkml:trace>
  <inkml:trace contextRef="#ctx0" brushRef="#br0" timeOffset="99630.23">10636 7925 1364 0,'0'0'60'0,"0"0"13"0,0 0-58 0,0 0-15 16,0 0 0-16,0 0 0 0,0 0 57 0,0 0 9 15,0 0 2-15,0 0 0 0,0 0-48 0,0 0-10 16,-3 0-2-16,3 0 0 0,0 0 28 0,0 0 6 16,-7 0 1-16,3 3 0 15,4-3 27-15,0 0 6 0,0 0 0 0,0 0 1 16,-7 0-10-16,7 0-3 0,0 0 0 0,0 0 0 0,-10 10-26 0,6-1-6 15,4-3 0-15,-4 4-1 0,-3-1-10 0,0 1-1 16,0 8-1-16,-3-2 0 0,-1-3-7 0,-3 9-2 16,-7 0 0-16,7-4 0 0,3 8 0 0,-6-1 0 15,-12 0 0-15,5-3 0 0,-1 9 6 0,4-3 2 0,0 0 0 0,-4 1 0 16,4 5 18-16,0 1 3 0,6-1 1 0,5-6 0 16,-4 10-23-16,3 3-4 0,4-10-1 0,0 10 0 15,0-3-4-15,0-1-8 0,0 7 11 0,3 0-11 16,-3 6 8-16,4-3-8 0,-1 0 0 0,1 3 0 15,3-3 0-15,0-3 0 0,0 0 0 0,0-6 0 16,3-4 8-16,1-5-8 0,-1-4 0 0,1 0 0 16,3-3 0-16,0 0 10 0,4-4-10 0,-1-5 8 15,-3 3-8-15,7-7 0 0,7 7 0 0,-3-13 0 32,-4 6-28-32,4-2 1 0,3-7 1 0,4 3 0 15,3 3-105-15,0-6-21 0,-10 0-4 0,6-6-563 0,8 3-113 0</inkml:trace>
  <inkml:trace contextRef="#ctx0" brushRef="#br0" timeOffset="100240.1">10904 8251 1983 0,'-14'7'88'16,"7"-7"18"-16,0 3-85 0,7-3-21 0,0 0 0 0,0 6 0 16,-7 10 77-16,4-4 11 0,6 7 3 0,-3 3 0 15,-3 6-61-15,3 0-12 0,3 10-2 0,1-3-1 16,-1-1-15-16,1 10 9 0,-1-6-9 0,4 2 8 15,4 1-8-15,-4 0 10 0,-11-3-10 0,4-1 10 0,7 4-10 0,-10-3 0 16,-4-1 0-16,0 7 0 0,0-9 8 0,0 2-8 16,3-2 0-16,-6-1 8 0,-5-6 9 0,8-2 2 15,7-1 0-15,-3-7 0 0,-8 1-19 0,8-3-17 16,-1-7 3-16,4-9 1 16,0 0-170-16,0 0-33 0</inkml:trace>
  <inkml:trace contextRef="#ctx0" brushRef="#br0" timeOffset="100819.71">10777 8323 1555 0,'-10'-3'138'0,"3"3"-110"0,7 0-28 0,-4-6 0 16,1-3 238-16,3 6 42 0,7-4 9 0,0-2 2 15,3 6-203-15,1-4-40 0,0-2-8 0,6 3-1 16,4-4-39-16,1 7 0 0,-8-3-9 0,3-3 9 16,11 9 0-16,-6-10 0 0,-1 10 0 0,-4-3 0 15,5 3 0-15,2 0 0 0,-3 3 0 0,1-3 0 0,-8 10-20 0,3-1 0 16,5 0 0-16,-5-2 0 0,-3 8 6 0,0-2 2 16,8 6 0-16,-8-4 0 0,3 1 35 0,-3 3 7 15,1 0 2-15,2-1 0 0,4-2-32 0,-7 3-8 16,-3-10-1-16,3 10 0 0,4-3 9 0,-4-4 0 15,-7 4 0-15,0 3 0 0,-3-3 0 0,-4-4 0 16,7 4 0-16,-11 3 0 0,-6-10 0 0,-1 7 0 16,4-1 0-16,0-2-12 0,-11 6 12 0,4-4 0 15,-4-5 0-15,4 9 0 0,-3-4 0 0,-4-5 0 16,-4 5 0-16,4-2 0 0,-1-4 0 0,1 1 0 16,-10 5 0-16,2-5 0 0,8-1 9 0,0 1 1 15,0-4 0-15,0 3 0 16,0-6-34-16,6 4-6 0,8-7-2 0,-3 3 0 0,-8 3 32 0,11-6 0 15,7 0 8-15,0 0-8 0,-7 6 0 0,7-6 0 0,0 0 0 0,0 0-12 16,11 4 35-16,-4 2 7 0,-7-6 2 0,7 3 0 16,10 3-21-16,-6 4-11 0,-4-7 12 0,4 6-12 15,6 1 11-15,1 2-11 0,-4-2 10 0,0-1-10 16,7 4 17-16,0 2-2 0,4 4-1 0,-4-3 0 16,-3-4-5-16,0 4-1 0,3-7 0 0,0 7 0 15,-3-3 20-15,-1 2 3 0,1-5 1 0,3-1 0 16,-3 0-40-16,-1 1-8 0,-3-1-2 0,4 1 0 15,3 2-2-15,-7-2-1 0,-7-1 0 0,0 0 0 16,7-5-98-16,-6 5-19 0,2 7-4 0,-6-7-604 16,-1 0-121-16</inkml:trace>
  <inkml:trace contextRef="#ctx0" brushRef="#br0" timeOffset="101370.65">11677 9170 518 0,'0'0'46'0,"0"0"-37"15,0 0-9-15,0 0 0 0,0 0 343 0,0 0 66 16,0 0 14-16,0 0 2 0,0 0-282 0,0 0-57 15,7 10-11-15,-3-4-3 0,-1 3-43 0,-3 1-9 16,0-10-1-16,4 9-1 0,3 7-18 0,-7-4 0 16,3-2 0-16,-3 5 0 0,0 1 0 0,4-3 0 15,-4-7-15-15,0 13 5 16,3-10-29-16,1 0-5 0,-4 1-2 0,-4 6 0 16,1-7-39-16,3-3-8 0,0-3-2 0,0-3-494 15,0 0-99-15</inkml:trace>
  <inkml:trace contextRef="#ctx0" brushRef="#br0" timeOffset="101566.26">11621 8954 2574 0,'0'0'56'0,"0"0"12"0,0 0 3 0,-8 0 1 0,5 3-57 0,3-3-15 0,0 0 0 0,0 0 0 16,0 0-187-16,3 6-40 0,-3-6-8 0,8 10-672 16</inkml:trace>
  <inkml:trace contextRef="#ctx0" brushRef="#br0" timeOffset="101979.15">11899 9233 403 0,'0'0'36'0,"0"0"-36"0,0 0 0 0,0 0 0 16,7 9 384-16,0-2 69 15,4-7 15-15,-4 9 2 0,0-3-362 0,4-3-72 0,-4 7-14 0,-4-4-3 16,4 3-19-16,-3 1 0 0,-1-1 0 16,4 1 0-16,-3-1 0 0,-1 7 0 0,4-4 0 0,-7 4 0 15,0 3 20-15,4 0 1 0,-4 3 0 0,0-4 0 16,4 4 7-16,-8 0 0 0,4 0 1 0,-4-3 0 15,1 6 7-15,-1 0 0 0,1-6 1 0,-1 9 0 16,1-12-27-16,-1 3-10 0,1 0 0 0,-4-4 9 16,3-5-9-16,-3 8 0 0,0-8 0 0,0-1 0 15,3 1-15-15,-6-4 2 0,3-6 0 0,0 3 0 16,0-3-141-16,0 0-28 0,0-3-6 0</inkml:trace>
  <inkml:trace contextRef="#ctx0" brushRef="#br0" timeOffset="102171.1">11878 8969 2988 0,'0'0'66'0,"0"0"14"0,0 4 2 0,0-4 1 0,0 0-67 0,0 0-16 16,-3 9 0-16,3-9 0 15,3 6-82-15,-3-3-20 0,0-3-4 0,0 0-715 16,7 10-143-16</inkml:trace>
  <inkml:trace contextRef="#ctx0" brushRef="#br0" timeOffset="103023.04">12375 8766 1094 0,'0'0'97'0,"0"0"-77"16,0 0-20-16,8 3 0 0,2-6 216 0,1 6 40 0,3-3 8 0,3 0 2 16,1 0-202-16,0 0-41 0,6 6-8 0,5-3-2 15,-5-3-13-15,1 0 0 0,0 0 0 0,3-3 0 16,0 3 0-16,-3-6-18 0,0 6 4 0,-1-3 1 16,-3-4-4-16,1 7-1 0,-5-3 0 0,4-3 0 31,-7 6-18-31,4 0-4 0,-4-3-1 0,0-3-523 0,-3 6-105 0</inkml:trace>
  <inkml:trace contextRef="#ctx0" brushRef="#br0" timeOffset="103994.58">13504 8568 921 0,'0'0'82'0,"0"0"-66"16,0 0-16-16,0 0 0 0,0 0 212 0,0 0 38 15,0 0 8-15,-3 0 2 0,-4-6-189 0,7 6-38 16,0 0-7-16,0 0-2 0,0 0-9 0,0 0-3 16,0 0 0-16,0 0 0 0,-7 9 12 0,3-3 3 15,4-6 0-15,0 10 0 0,-3-1 18 0,3 1 4 16,-4 5 1-16,4-2 0 16,4 3-2-16,-4-4-1 0,0 4 0 0,0 3 0 0,3-1-6 0,-3-2-1 15,0 3 0-15,4 0 0 0,-1 0-11 0,1 6-2 16,-4-7-1-16,3 4 0 0,1-3-17 0,-1 0-9 15,8 0 10-15,-8 0-10 0,5-4 8 0,-1-2-8 16,0 3 0-16,-4-1 9 0,8-5-9 0,-4-1 0 0,0-6 0 0,3 3 8 16,1 4 3-16,0-10 0 0,-1 0 0 0,1 0 0 15,-1 0-11-15,4-6 8 0,1 2-8 0,2-5 8 16,1 0-8-16,-1-1 0 0,5-5 0 0,-5-4 0 16,4 3 0-16,-3-3 0 15,-4 4 0-15,0-4 0 0,0 0 0 0,-3 0 12 0,0 3-2 0,-1 4 0 16,-3-7-10-16,0 3 0 0,-3-2 0 0,-1 2 0 15,1-3 0-15,-4 3 0 0,0 7 0 0,0-10 0 16,0 10 0-16,3-7 0 0,-3 4 0 0,4-4 0 16,-1 7 0-16,-3-7 0 0,4 6 0 15,-4 1 8-15,4 0-8 0,-4 9 0 0,0 0 0 0,0 0-11 16,0 0 11-16,0 0 0 0,0 0 0 0,0 0 0 16,0 0 0-16,-4 9-8 0,0 0 8 0,1 1 0 15,-1 6 0-15,1 2 0 0,3 1 12 0,-4-3-4 16,1 3 7-16,3-1 1 0,0 4 1 0,3-3 0 15,1 3 0-15,-1 0 0 0,1 0 0 0,3-3 0 0,-3 6-7 0,3-6-2 16,-4 0 0-16,4 6 0 0,0 0-8 0,0 0 0 16,-3-6 0-16,3-1 0 15,-4 1-24-15,1 0-6 0,-1-9-2 0,4 5 0 16,1-5 0-16,-5-1-1 0,4 0 0 0,-3-2 0 16,3 2-130-16,0-6-25 0,0-3-6 0,-7 0-818 0</inkml:trace>
  <inkml:trace contextRef="#ctx0" brushRef="#br0" timeOffset="105138.69">14249 8000 460 0,'0'0'41'0,"0"0"-33"0,0 0-8 0,10 0 0 16,-3-3 208-16,0-3 39 0,-7 6 8 0,7 0 1 15,1-3-143-15,-8 3-29 0,0 0-5 0,7-6-2 16,0 6-49-16,-7 0-9 0,0 0-3 0,0 0 0 16,0 0-16-16,7-10 0 0,-7 10 0 0,0 0 0 15,0 0 19-15,0 0 0 0,0 0 0 0,0 0 0 16,0 0 3-16,0 0 1 0,0 0 0 0,0 0 0 16,-4 10 6-16,-3-1 2 0,4 0 0 0,-4 7 0 15,-1-6-10-15,-2 5-1 0,-1-2-1 0,1 2 0 16,3-2-19-16,-4 3 10 0,0-1-10 15,1 4 8-15,3-6-8 0,0 2 0 0,-4 4 0 0,4 0 0 16,0-3 0-16,4 3 0 0,-1-1 0 0,1 7 0 16,-1 1 0-16,4-8 0 0,4 7 0 0,-1-3 0 15,-3 3 11-15,4-6-3 0,-1 0-8 0,8 3 12 16,3-3-12-16,-4-7 0 0,4 4 0 0,1-7 0 16,2 1-35-16,-3-1-13 0,4-2-2 0,-4-4-1 15,4 6-139-15,-4-9-28 0,14 0-6 0,-14 0 0 0</inkml:trace>
  <inkml:trace contextRef="#ctx0" brushRef="#br0" timeOffset="105390.02">14432 8242 2026 0,'0'0'90'0,"-3"9"18"0,3-2-86 0,-4 2-22 0,4 0 0 0,-3-2 0 16,3 2 11-16,0-6-3 0,0 7 0 0,0-10 0 31,0 0-51-31,0 0-10 0,0 0-3 0,0 0 0 0,0 0-162 0,0 0-33 0</inkml:trace>
  <inkml:trace contextRef="#ctx0" brushRef="#br0" timeOffset="105590.99">14422 7966 1324 0,'0'0'118'0,"0"0"-94"0,0 0-24 0,0 0 0 0,0 6 116 16,-4 4 18-16,4-1 4 0,0-9 1 15,0 0-201-15,4 9-40 0,-4-9-8 0,0 0-2 0</inkml:trace>
  <inkml:trace contextRef="#ctx0" brushRef="#br0" timeOffset="106038.87">14510 7938 1324 0,'0'0'59'0,"0"0"12"16,0 0-57-16,0 0-14 0,0 0 0 0,0 0 0 0,0 0 123 0,0 0 21 15,0 0 5-15,10 0 1 0,-10 0-121 0,7 9-29 16,0-9 0-16,-7 0 0 0,4 10 0 0,3-1 0 15,-3-3 0-15,3 4 0 0,-4 5 16 0,4-2 2 16,-3-4 1-16,-1 7 0 0,4-7 1 0,0 10 0 16,4-9 0-16,-4 5 0 0,7 4-1 0,-3-3 0 15,3-4 0-15,-4 4 0 0,5 3-19 0,-5 0 0 16,4-4 0-16,0 4 0 0,-3 0 0 0,-4-3 0 0,4 2 0 16,-4-2 0-16,-4-3 12 0,1 2-12 0,-1 4 12 0,1 0-12 15,-8-3 0 1,1 2 0-16,-1-2-12 0,4-3 3 15,-3 2-52-15,-4 4-11 0,-4 0-1 0,-3-10-494 0,3 7-98 0</inkml:trace>
  <inkml:trace contextRef="#ctx0" brushRef="#br0" timeOffset="107027.3">15011 7643 748 0,'0'0'67'0,"0"0"-54"0,0 0-13 0,0 0 0 16,0 0 213-16,3-3 40 0,4-3 8 0,-7 6 2 15,0 0-175-15,0 0-36 0,0 0-6 0,0 0-2 16,0 0 7-16,0 0 1 0,0 0 0 0,0 0 0 15,0 0-12-15,4 9-3 0,-4 0 0 0,3-2 0 16,-3 5-5-16,4 4 0 0,-1 0-1 0,-3 2 0 16,7-5-19-16,-3 3-4 0,0 2-8 0,-1 1 12 15,-3 3-4-15,4 0-8 0,-1-3 11 0,-3 3-11 0,0-3 8 0,0 0-8 16,0-1 0-16,0 1 0 0,-3 0 0 0,-1-3 0 16,1-7 8-16,-1 7-8 0,4-4-16 15,-4-5-8-15,-3 2 0 0,4-3-1 16,3-6-159-16,-7 3-31 0,3-3-6 15,-3 0-2-15</inkml:trace>
  <inkml:trace contextRef="#ctx0" brushRef="#br0" timeOffset="107275.21">14647 7624 1094 0,'0'0'48'0,"0"0"11"0,0 0-47 0,11 0-12 0,-4-6 0 0,4 6 0 15,3-9 283-15,7 5 54 0,0-2 11 0,7-3 3 16,4-1-275-16,-4 4-54 0,4-3-11 0,3 5-3 16,-7-5 0-16,4 3-8 0,-4-4 12 0,1 7-4 15,-5-3-8-15,5-3 0 0,-5 2 0 0,1 4 0 16,-4-3-11-16,4 6-4 0,-4-3-1 0,-3-4 0 31,-4 7-55-31,0 0-11 0,0 7-2 0,-3-7-1 16,-11 0-145-16,7 3-29 0,7 3-5 0,-4 4-2 0</inkml:trace>
  <inkml:trace contextRef="#ctx0" brushRef="#br0" timeOffset="108928.43">15374 8621 518 0,'0'0'23'0,"0"0"5"0,0 0-28 0,0 0 0 15,0 0 0-15,0 0 0 0,4-6 341 0,-4 6 63 16,0 0 13-16,7-9 3 0,-7 9-268 0,0 0-54 16,0 0-10-16,0 0-3 0,0 0-28 0,0 0-5 15,0 0-2-15,0 0 0 0,0 0-31 0,0 0-7 16,10 3 0-16,-3 9-1 0,-3-2-11 0,3-1 0 15,-4 4 0-15,1 2 0 0,-1 4 0 0,1 6 0 0,0-6 0 0,-1 6 0 16,4-3 8-16,-3 3 10 0,-1 3 2 0,1 4 0 16,-1-4 12-16,4 0 4 0,-3 1 0 0,3-4 0 15,0 3-14-15,0-3-2 0,-4 3-1 0,5-9 0 16,-5 3-3-16,4-3 0 0,0-7 0 0,0 4 0 16,-3-7-6-16,3 1-2 0,0-1 0 0,0 1 0 15,-4-10 11-15,5 6 1 0,-1-6 1 16,3 0 0-16,-3-6-21 0,4 6 9 15,-4-4-9-15,0-5 0 0,0 3 11 0,0-4-11 16,4 1 10-16,-4-7-10 0,0 4 11 0,0-4-11 0,0-3 12 0,0 0-12 16,-4-6 12-16,4 6-4 0,-3-6 0 0,3-3-8 15,0 0 12-15,0-7-4 0,0 10 0 0,0-3-8 16,4 3 0-16,-4-3 0 0,0 3 0 0,0-3-9 16,0 2 9-16,0 8 0 0,-3-7 0 0,3 6 0 15,0 0 0-15,0 0 0 0,-7 3 0 0,0 4-8 0,3-4-13 0,1 7-3 16,-4-1 0-16,3 1 0 15,-3 0-68-15,0 2-13 0,4-2-3 0,-1 6-1 16,-3 3-67-16,4-7-12 0,0 4-4 0</inkml:trace>
  <inkml:trace contextRef="#ctx0" brushRef="#br0" timeOffset="109629.2">16242 7928 691 0,'0'0'61'0,"0"0"-49"16,0 0-12-16,0 0 0 0,0 0 197 0,0 0 37 0,0 0 7 0,0 0 2 16,0 0-191-16,0 0-37 0,0 0-15 0,0 0 11 15,0 0-11-15,0 0 10 0,0 0-10 0,-4 10 10 16,-3-1 14-16,-3 1 2 0,-1-1 1 0,1-3 0 16,-1 10 11-16,4-4 2 15,-4 7 1-15,1-3 0 0,-1 0 13 0,1-4 2 16,-5 4 1-16,5-4 0 0,3 4-27 0,0 3-6 15,0-3 0-15,0 2-1 0,3-2-23 0,1-3 8 0,3 2-8 0,0 4 0 16,0-3 0-16,7 3 0 0,-4-4 0 0,4-2 0 16,0 6 0-16,0-4 0 0,4 4 0 0,-4-9 0 15,7 8 0-15,-3-8-16 0,-1 2 2 0,4-9 1 16,1 7-23-16,-1-10-5 0,0 6-1 16,0-12 0-16,3 6-132 0,1-3-26 0,3-4-6 0,-7-2-1 15</inkml:trace>
  <inkml:trace contextRef="#ctx0" brushRef="#br0" timeOffset="109866.56">16489 8179 1267 0,'0'0'112'0,"0"0"-89"0,-4 10-23 0,-3-4 0 0,4 3 196 0,-1-6 34 16,-3 10 7-16,4-4 2 0,-1 1-179 0,1-1-36 16,3 1-8-16,0-1 0 0,-4-3-16 0,4 4-12 15,0-7 3-15,0-3 0 16,0 0-66-16,4 9-13 0,-4-9-2 0,0 10-1 16,0-10-52-16,0 0-10 0,0 0-3 0,0 0-497 0</inkml:trace>
  <inkml:trace contextRef="#ctx0" brushRef="#br0" timeOffset="110047.09">16436 7875 2264 0,'-4'6'100'0,"4"-3"21"0,4-3-97 0,-4 0-24 0,0 0 0 0,0 7 0 31,7-7-41-31,-3 3-14 0,3-3-2 0,0 0-579 0,0 6-116 0</inkml:trace>
  <inkml:trace contextRef="#ctx0" brushRef="#br0" timeOffset="110559.65">16591 7797 345 0,'0'0'15'0,"0"0"4"0,0 0-19 0,0 0 0 0,0 0 0 0,0 0 0 16,0 0 401-16,0 0 77 0,0 0 15 0,0 0 3 16,0 0-368-16,0 0-73 0,0 0-15 0,7 12-4 15,0-9-16-15,0 7-3 0,0-1-1 0,4 1 0 16,0-4 0-16,3 3-1 0,-4 1 0 0,4-1 0 15,0 0 13-15,4-2 2 0,-4 2 1 0,0-6 0 0,0 7-31 16,4 2 0-16,0 1 0 0,-1-4 0 0,-3 7 0 0,1-4 9 16,-1 4-1-16,0 3 0 0,0 0-8 0,-4 3 0 15,1-4 0-15,0 1-11 0,-4 6 11 0,-4-6 0 16,1 0 0-16,-1 0-8 0,1 0 8 16,-4-4 0-16,-4 4 0 0,4 0 0 0,-3-3 0 15,-1 2 9-15,1-2-9 0,-4-3 0 16,0 2 0-16,0 4 0 0,3-9 0 0,-3-1-12 15,0 0-28-15,0-2-6 0,3-4-1 0,-6 3 0 16,3 0-129-16,-4-3-27 0,-10-3-5 0,3 7 0 0</inkml:trace>
  <inkml:trace contextRef="#ctx0" brushRef="#br0" timeOffset="111793.07">16813 7536 172 0,'0'0'8'0,"0"0"1"0,-7 0-9 0,0 0 0 16,0 0 0-16,7 0 0 0,-7 0 320 0,7 0 61 0,-7 0 13 15,7 0 2-15,0 0-248 0,0 0-51 0,0 0-9 0,0 0-3 16,0 0-7-16,0 0-2 0,0 0 0 0,0 0 0 15,0 0-17-15,0 0-4 0,0 0-1 0,7 0 0 16,4 7-30-16,-1-4-5 0,-3 3-2 0,4-3 0 16,0 13-17-16,3-7 0 0,-4 10 0 0,4-3 0 15,4-4 15-15,0 13-1 0,-1-6 0 0,4 6 0 0,1 4-5 0,2 5-1 16,1 1 0-16,-4 2 0 0,4-2-8 0,0 2 0 16,-4 7 9-16,0 0-9 0,0 0 24 0,0 0 1 15,4 0 0-15,-4 3 0 0,0 6 3 0,-3 7 0 16,-4 2 0-16,0 4 0 0,0-3-28 0,-3 6 0 15,-4-6-14-15,-4-1 5 0,1 7 9 0,-1-12 0 16,-6 2 0-16,-1-8 0 0,1 8 0 0,-4-6 9 16,0-5-1-16,-4 5-8 0,4-9 24 0,-3 0-3 15,-5-7 0-15,5 4 0 0,-1-13 7 0,1 7 2 16,3-13 0-16,0 9 0 0,-4-12-13 0,4 0-2 16,0-4-1-16,-4-2 0 0,4-4-14 0,0-2 0 15,0-7 0-15,-3 0 0 16,-5-7-111-16,5 4-25 0,-4-6-4 0,0-1-2 15,-4-5-109-15,4-4-21 0,-11-16-5 0,11 1-1 0</inkml:trace>
  <inkml:trace contextRef="#ctx0" brushRef="#br0" timeOffset="112485.81">17268 7320 864 0,'0'0'38'0,"0"0"8"0,0 0-37 0,0 0-9 16,0 0 0-16,0 0 0 0,4-6 237 0,0-4 46 15,-1 7 9-15,1-6 1 0,3 3-177 0,-4-4-36 16,4 4-8-16,4 3 0 0,-1-7-9 0,1 1-2 0,0-7 0 0,3 7 0 16,0-1-29-16,0 1-7 15,0-7-1-15,0 7 0 0,0 0-16 0,0-1-8 0,4 1 0 0,0-1 8 16,-1 4-8-16,-3-3 0 0,4 5 0 0,-4-2 0 15,4 6 0-15,-1-6 0 0,-2 6 0 0,-1 0 0 16,0-3 0-16,-4 6 0 16,4 3 0-16,-3-6 0 0,0 10 10 0,-1-4 0 15,1 3 0-15,-4-6 0 0,0 7-2 0,-4 6-8 0,4 2 12 0,-3 1-4 16,0 0-8-16,-4 6 12 16,0 3-12-16,0 4 12 0,-4-4-12 0,4 6 0 0,-4-5 9 0,-3 5-9 15,4-6 0-15,-1 0 0 0,-6-2 0 0,3 2 8 16,0-9-8-16,-4 6 0 0,0-6 0 0,4-4 0 15,-3 1 8-15,-4-4-8 0,3-2 8 0,1-1-8 16,-5 1 12-16,5-4-3 0,-4 3 0 0,0-9 0 16,-4 7-9-16,4-4 0 0,0-3 0 0,0 0 0 15,3 0 0-15,4 0 0 0,-7 0 0 0,3 0 0 16,4-3 0-16,-3-4 0 0,6 7 8 0,-3-9-8 0,7 9 0 0,0 0 0 16,0 0 0-16,0 0 8 0,0 0-8 0,7-6 0 15,0 3 0-15,0 3 0 0,4-7 33 0,7 7 2 16,-1 0 0-16,8 0 0 0,-4 0-8 0,4 7-2 15,-1-7 0-15,1 3 0 0,3 3-7 0,-3-6-2 16,0 0 0-16,-1 0 0 0,5 3-3 0,-5 3-1 16,1-6 0-16,0 7 0 15,-1-4-12-15,-2-3 0 0,-1 0 0 0,0 6 0 16,-3-3-21-16,-4-3-7 0,-4 6-2 0,1-2 0 16,-1-4-201-16,1 6-40 0</inkml:trace>
  <inkml:trace contextRef="#ctx0" brushRef="#br0" timeOffset="120235.01">13854 2566 403 0,'-15'0'17'0,"8"0"5"0,-3 0-22 0,-1 0 0 0,4 0 0 0,-3 0 0 16,-1 0 221-16,0 0 40 0,1 0 8 0,3 0 2 15,0 0-215-15,0 0-44 0,-4 0-12 0,1 0 0 16,-1 0 19-16,0 6-3 0,1-2 0 0,-1 2 0 16,-3-6 23-16,0 0 4 0,3 3 1 0,-3 3 0 15,-3-6-5-15,3 3-1 0,3-3 0 0,-3 7 0 0,3-7 14 0,4 0 4 16,0 0 0-16,0 0 0 0,0 0-12 0,7 0-3 15,0 0 0-15,0 0 0 0,0 0-17 0,0 0-3 16,0 0-1-16,0 0 0 0,0 0 14 0,11 0 2 16,-4 6 1-16,3-3 0 0,4-3-3 0,0 0-1 15,4 6 0-15,0-3 0 0,6 7-9 0,8-10-1 16,0 6-1-16,7-6 0 0,-4 10-6 0,7-10-2 16,1 3 0-16,3-3 0 0,3 0-2 0,7 6-1 15,-3-6 0-15,11 0 0 0,6 0-1 0,8 0 0 16,-7 0 0-16,6 0 0 15,4-6-2-15,0 6 0 0,4 0 0 0,-4-3 0 0,0 3 3 0,1-7 0 16,2 4 0-16,-3-3 0 0,-3 6-11 0,0-10 12 16,-1 10-12-16,-6-9 12 0,-8 6-12 0,1-3 0 15,-1 6 0-15,-6 0 8 16,-1-7-80-16,4 7-17 0,-7-3-3 0,3-3-1 16,-3 6-84-16,0-3-17 0,0 3-3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43:37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3701 10233 979 0,'0'0'87'0,"0"-3"-70"16,3-3-17-16,-3 6 0 0,0 0 142 0,0-10 25 15,7 7 5-15,-7-3 0 0,0 6-112 0,0 0-24 16,0 0-4-16,0 0 0 0,0 0 2 0,0 0 1 16,0 0 0-16,0 0 0 0,0 0 8 0,0 0 1 15,0 0 1-15,0 0 0 0,0 0 7 0,0 0 0 16,0 0 1-16,0 0 0 0,0 0 6 0,0 0 1 16,0 0 0-16,0 9 0 0,7-2-12 0,-7 2-3 15,7-6 0-15,-7 10 0 0,4-4-13 0,3 1-4 0,-7-1 0 0,3 0 0 16,1 7-10-16,3-3-2 15,-7 2-1-15,4-2 0 0,3 12-4 0,-4-9-1 16,4 2 0-16,-3 1 0 0,-1 6-2 0,4-6-8 0,-3 0 12 16,3 6-4-16,-4-6 0 0,1 0 0 15,7-1 0-15,-4-2 0 0,-4 3 0 0,4-10 0 0,-3 7 0 16,6-7 0-16,-6 1 8 0,3-1 0 0,-7-2 1 0,7-4 0 16,0-3 0-16,-3 6 0 0,-4-6 0 0,10-6 0 15,1 3 1-15,-1-7 0 0,1-2 0 0,-8 2 0 16,8-2-2-16,-8-7-1 0,8-3 0 0,3 0 0 15,-3-9-7-15,3 2-8 0,4 1 11 0,-4-6-11 16,0 5 8-16,0-5-8 0,-4-1 0 0,5 7 0 16,-5 0 0-16,8-7 0 0,-11 10 0 0,3-3 0 15,1 3 0-15,0 3 0 0,-1-3 0 0,-6 9 0 0,3-2-12 16,7 8-2-16,-14-9-1 0,10 10 0 0,-6-1-3 0,7 1-1 16,-8 0 0-16,4-4 0 15,-3 10-95-15,3-3-19 0,-7 6-4 0,3-3-664 16,-3 3-133-16</inkml:trace>
  <inkml:trace contextRef="#ctx0" brushRef="#br0" timeOffset="409.91">3930 10625 1094 0,'0'0'97'0,"0"0"-77"0,0 0-20 0,0 0 0 16,0-9 326-16,0 9 62 15,0 0 12-15,0 0 2 0,0 0-320 0,0 0-64 0,0 0-18 0,0 0 0 16,0 0 8-16,0 0-8 0,0 0 0 0,3 9 0 16,5-3 0-16,-5 4 0 0,-3-1-13 0,0 7 5 15,7-4 8-15,-3 4-8 0,-8 3 8 0,-3 0-8 16,4 6 8-16,-8-6 0 0,4 6 8 0,0 0-8 16,-4-3 8-16,1 3-8 0,-4 3 8 0,3-3-8 15,0 3 0-15,1-2 0 0,6 2 0 0,-6-9 0 0,6 6 0 0,4-7 0 16,-7 1 0-16,7-3 0 15,7-7-110-15,-3 1-20 0,-4-1-4 0,10-3-859 16</inkml:trace>
  <inkml:trace contextRef="#ctx0" brushRef="#br0" timeOffset="876.2">4314 10738 2016 0,'0'0'179'0,"0"0"-143"16,0 0-36-16,0 0 0 0,0 0 146 0,0 0 22 15,0 0 5-15,0 0 1 0,4 3-138 0,3 3-27 0,4-6-9 0,-4 4 0 16,10-4 10-16,-3-4-10 0,1 4 12 0,6-6-12 16,-7 6 0-16,7-9 0 0,-3 6 0 0,3-4 0 15,0 4 0-15,4-3 0 0,-8-3 0 0,4-1 0 16,1 4 8-16,-12 3-8 0,8-4 0 0,-8-2 0 15,1 6 0-15,0-6 10 0,-1-1-10 0,-10-2 8 16,7 2 7-16,0 1 1 0,-7-1 0 0,0 7 0 16,0-6-16-16,-7-4 0 0,0 4 0 0,0 6 0 15,4-7 0-15,-15 1-10 0,4 3 2 0,-4 2 0 16,1-2 8-16,-1 6 0 0,0 0 0 0,1 0 0 0,-8 6-12 0,0 4-1 16,1-1 0-16,2 4 0 0,-2 3 13 15,-1 2 0-15,4 1-10 0,0 3 10 16,7 0 0-16,-1-3 10 0,5 6-1 0,-1-6 0 15,8 0 3-15,-4 3 0 0,3-4 0 0,1 1 0 16,3 0-12-16,0-3 10 0,3-4-10 0,1 10 10 16,3-9-10-16,-4 6 0 0,4-10 0 0,0 7 8 0,4-7-8 15,0 7 0-15,-1-7 0 0,11-6 0 0,-7 7 0 0,8-4 0 16,-8-6-14-16,10 0 5 16,-2 0-74-16,2-9-14 0,1 2-3 0,3-2-1 15,7-1-134-15,-3-2-26 0,28-19-6 0,-17 12-1 0</inkml:trace>
  <inkml:trace contextRef="#ctx0" brushRef="#br0" timeOffset="1344.41">5472 10340 1382 0,'0'0'123'0,"0"0"-99"0,0 0-24 0,0 0 0 16,0 0 212-16,-4-10 38 0,4 10 7 0,-3 0 2 15,3 0-200-15,0 0-40 0,-8 0-8 0,-2 0-2 16,-1 0 2-16,4 0 0 0,-10 10 0 0,3-4 0 16,-1 3-11-16,1 1 0 0,-3 6 0 0,-1-4 0 15,-7 4 23-15,4-7 2 0,7 10 1 0,-11-3 0 16,4-4 32-16,0 4 6 0,3 0 2 0,8-4 0 16,-11-2-46-16,10 2-8 0,-3-3-3 0,10-5 0 15,-6 5-9-15,3-3 0 0,7-6 9 0,0 3-9 0,0-3 0 0,0 0 0 16,0 0 0-16,0 0-8 0,0 10 0 0,0-10 0 15,10 6 0-15,-3-3 0 0,0 4 8 0,4-7 0 16,0 6 0-16,3-6 0 0,3 3 0 0,-6-3 0 16,7 0 0-16,-4 0 0 0,7 6 0 0,0-3 0 15,-7-3 0-15,7 10 0 0,-3-4 0 0,3-3-13 16,0 3 5-16,-7 4 8 0,8-1-8 0,-8 1 8 16,0-1 0-16,-4 7 0 0,1-7 0 0,0 10 0 15,-4 0 0-15,0-4 0 0,-4 1-11 0,-3-3 11 16,0 5-8-16,-3-2 8 0,3 3 0 0,-11-3 0 15,8 2 9-15,-5-2-9 0,-2 3 12 0,3-6-4 16,-4 2 0-16,1 4-8 0,-1 0 0 0,1-3 0 16,-5 2 0-16,1-2 0 0,4 3 0 0,-4-7-11 15,3 4 11-15,-7 0-10 16,1-4-31-16,3 4-7 0,-8 3 0 0,1-4-720 0,-3 4-143 0</inkml:trace>
  <inkml:trace contextRef="#ctx0" brushRef="#br0" timeOffset="2085.14">4184 11873 1695 0,'0'0'75'0,"3"-3"16"0,5-3-73 0,-8-4-18 0,10 1 0 0,-10 0 0 16,4-1 29-16,3 1 3 0,-4-1 0 0,1-2 0 16,3 2 4-16,-4-2 0 15,-3-4 1-15,7 1 0 0,-7 5 15 0,0-9 4 0,0 10 0 0,-7-10 0 16,4 10 9-16,3-7 3 0,-7 7 0 0,0-1 0 16,7 1-14-16,-11-1-2 0,4 4-1 0,-4-3 0 15,4 6-9-15,-3-4-2 0,-4-2 0 0,3 9 0 0,-6-3-22 0,2 3-5 16,-2 3-1-16,-1-3 0 0,0 6-12 0,-3-3 0 15,0 4 0-15,4-4 0 0,6 3 0 0,-10 3 0 16,-4 1 0-16,4-1-10 0,3 7 10 0,-6-4 0 16,2 10 10-16,8-3-10 0,-7 3 9 0,7 3-9 15,0-6 8-15,-4 6-8 0,11 3 0 0,-3-3 0 16,-1 10 8-16,4-7-8 0,3 10 0 0,1-4 0 16,3 1 0-16,0 2 0 0,0 4 0 0,7-10 0 15,0 10 0-15,4-13 0 0,-1 10 0 16,4-13 8-16,-3 3-8 0,3-3 8 0,7-6-8 15,4 0 0-15,-7-3 0 0,6-7 0 0,1 1 0 0,3-1 0 16,0-3 0-16,8-3 0 0,-1-3-19 0,-7 0 1 16,4-3 0-16,3 3 0 15,-7-6-40-15,4 6-8 0,3-9-2 0,-6 5 0 16,2-2-150-16,5 0-30 0,13-3-7 0,-7-1-591 0</inkml:trace>
  <inkml:trace contextRef="#ctx0" brushRef="#br0" timeOffset="2828.44">4759 12071 1105 0,'4'-10'48'0,"-4"1"12"0,0 6-48 0,-4-3-12 0,4-4 0 0,-4 4 0 15,4 3 83-15,-3-4 14 0,-1-2 3 0,1 6 1 16,3-3 11-16,-11 3 3 0,4-4 0 0,0-2 0 16,0 9-36-16,-3 0-7 0,-1 0-2 0,4 0 0 15,-4 0-25-15,1 0-5 0,-1 6 0 0,1-3-1 16,-1-3-26-16,4 10-5 15,-11-1 0-15,11 7-8 0,-3-1 0 0,-1 4 0 0,0 0 0 0,-3 6 0 16,4-3 0-16,-1 3-9 0,8 3 9 0,-4 1-8 16,3 2 8-16,1-3 0 0,-4 0 8 0,3 4-8 15,4-10 0-15,0 3 0 0,0-6 0 0,0-1 0 16,0-2 8-16,11-6-8 0,-8 5 10 0,8-12-10 16,-1 7 9-16,4-10-9 0,-3 0 8 0,7 0-8 15,-1-10 8-15,-3 1-8 0,0 0 8 0,1-7-8 16,2 6 0-16,-3-2 0 0,-3-10 0 0,-1 3 0 0,5 0 0 0,-5 0 8 15,-6-6-8-15,6 3 8 0,-10-3 25 16,4 0 5-16,3 0 1 0,-4-22 8 16,-3 31-47-16,4-2 0 0,-4 8 0 15,0 1-24-15,0-1-7 0,0 10-1 0,0 0 0 16,0 0 32-16,0 0 0 0,-4 10 0 0,4 6 0 0,0-4 0 0,0-3 0 16,0 7 0-16,0 3 0 0,0 0 20 15,4 0 9-15,-4 6 3 0,0-6 0 0,3-4-32 16,-3 4 0-16,8 0 0 0,-1 3 0 0,-7-10 0 15,3 7 0-15,4-3 0 0,0-7 0 0,0 7 0 0,4-7 0 16,-4 4 0-16,3-7 0 16,1 4-31-16,-4-1-12 0,7-9-2 0,-10 6-1 15,6-6-18-15,1 0-3 0,0 0-1 0,-8-6-579 16,4 6-116-16</inkml:trace>
  <inkml:trace contextRef="#ctx0" brushRef="#br0" timeOffset="3130.21">5034 11481 2977 0,'0'0'65'0,"-7"7"14"0,0 2 2 0,0 0 3 0,3 1-67 0,4 9-17 0,-7-1 0 0,7-2 0 16,7 3 0-16,-3 9 0 0,3-3 0 0,-3 3 0 15,-1 7 0-15,8-1 0 0,-4-5 0 0,0 5 0 16,3 4-10-16,1-4 10 0,-4 1-10 0,7 9 10 16,-10-7 0-16,3-2 0 0,-7 2 0 0,3 4 0 0,-3-3 0 15,0-1 0-15,-3-2-8 0,3 3 8 16,0-7-28-16,-7-3-4 0,3 0 0 0,-3-9 0 16,0 6 0-16,7 0-1 0,-7-12 0 0,3 9 0 15,4-10-132-15,0 7-27 0,0-3-4 0,0-7-488 16,0 1-98-16</inkml:trace>
  <inkml:trace contextRef="#ctx0" brushRef="#br0" timeOffset="3649.52">5708 11955 2818 0,'0'0'62'0,"0"0"13"0,0 0 2 0,0 0 3 0,-4 0-64 0,-3-3-16 0,-3 3 0 0,3-7 0 16,-4 4-10-16,1 3-5 0,-5-6-1 0,5 12 0 16,-4-6-30-16,3 3-6 0,-14 7-2 0,4-4 0 15,7 7 32-15,-10 2 6 0,6 4 2 0,0 0 0 16,-3 6 14-16,7-6 16 0,-7 12-3 0,7-9-1 0,0 13 0 0,-4-7 0 15,4-3 0-15,3 3 0 16,1-3 23-16,3 0 4 0,0-3 1 0,3 3 0 0,4-6-32 16,0-3-8-16,0-1 0 0,0-2 0 0,11-4 0 0,-11 1 0 15,14-10 0-15,-4 0 0 0,1 0 0 16,3-3 0-16,0-4 0 0,7-2 0 0,-7-4 0 0,8-2-12 16,-5-4 4-16,1 0 0 0,-1-6 8 15,-2 6 0-15,2-6 0 0,-6 0-8 0,6-3 8 16,-6 9 14-16,0-6-3 0,-1-3-1 15,-3 9 5-15,-3-6 1 0,3 6 0 0,0 3 0 0,3-2-7 0,-10 8-1 16,4 1 0-16,0 2 0 0,-4 7 20 0,0 0 3 16,0 0 1-16,7 16 0 0,-7 3-32 0,0 0 0 15,0 6 0-15,0 0 0 0,-7 3 0 0,7 0 0 16,-8-3 0-16,8 10 0 0,-7-7 0 0,7-3 12 0,-3 3-1 16,3-2-1-16,-7-4-10 0,7-1 0 0,-4-8 0 0,4 6 0 15,0-3 0-15,0-1-11 0,0-2 1 0,0-7 0 31,0-6-146-31,0 0-28 0,11 3-7 0,-11-3-565 0,10-3-112 0</inkml:trace>
  <inkml:trace contextRef="#ctx0" brushRef="#br0" timeOffset="4197.06">5849 12105 403 0,'4'10'36'16,"-1"-1"-36"-16,1 0 0 0,-1 7 0 15,1 0 470-15,3-4 87 0,-4 4 18 0,4 3 3 16,-3 0-411-16,-1-4-83 0,4-2-16 0,-7 3-3 15,0-1-33-15,4-5-6 0,-4-1-2 0,0-9 0 16,0 9-12-16,0-9-4 0,0 0 0 0,0 0 0 16,0 0 20-16,0 0 3 0,0 0 1 0,0 0 0 15,0 0-20-15,-4-9-3 0,4 0-1 0,0-7 0 0,0 3 6 0,0-8 1 16,0 2 0-16,4 0 0 0,3-6-6 0,-7 3-1 16,11-3 0-16,-4 6 0 0,3 0-8 0,1-3-11 15,3 13 3-15,-3-4 0 0,-1-2 8 0,4 5-8 16,-3 1 8-16,3 2-8 0,0 4 8 0,4 3 0 15,-11-6-9-15,3 6 9 0,1 0 0 0,-1 6 0 16,1-6 0-16,0 3 0 0,-11-3 0 0,0 7 0 16,10-4 0-16,-3 3 0 0,0 4 8 0,4-10-8 15,-11 9 8-15,7-9-8 0,0 6 13 16,-7-6-2-16,4 3-1 0,3-3 0 0,-7 0-10 0,0 0 12 0,0 0-12 0,7 7 12 16,0-7-12-16,3-7 10 15,-6 4-10-15,3-3 10 0,0 3 6 0,0-3 0 16,4-4 1-16,-4 1 0 0,3-1-17 0,1 4-12 15,-1-3 1-15,1-1 1 0,0 10 10 0,-1-9 0 16,4 9 0-16,-10 0-8 0,6 0 8 0,1 0-8 0,0 6 8 0,-4-3-8 16,0 7 8-16,3-1 0 0,-3-3-9 0,0-3 9 15,4 7 0-15,0-4 0 0,-8 4 0 0,4-1 0 16,0 0 13-16,0 1-2 0,0-4-1 0,-3 3 0 16,3 7 3-16,0-3 1 0,-4-4 0 0,4 7 0 15,1 3-14-15,-5-4 0 0,4-2 8 0,0 6-8 16,-7 3 0-16,4-10 0 0,-1 4 0 0,1 3 0 15,-1-10 0-15,1 7 0 0,3-7 0 0,-7 0 0 16,0 1 0-16,0-10-16 0,0 0 3 0,0 0 1 31,0 0-76-31,0 0-14 0,0 0-3 0,0 0-768 0,0 0-154 0</inkml:trace>
  <inkml:trace contextRef="#ctx0" brushRef="#br0" timeOffset="4431.33">6826 12149 2948 0,'0'0'131'0,"0"0"26"0,0 10-125 0,4-1-32 15,-4 7 0-15,3-7 0 0,1 0 32 0,3 10 0 16,-4-3 0-16,1-3 0 0,3-4-32 0,-7 7-15 16,4-1 2-16,-1-2 0 15,1-4-31-15,-4 4-5 0,0-4-2 0,0 1 0 16,0-7-17-16,0-3-3 0,0 0-1 0,0 0 0 15,0 0-7-15,0 0-1 0,0 0-1 0,0 0 0 16,-7 0-11-16,3-10-3 0,-7 1 0 0,4-1 0 16,0-5-9-16,4-4-1 0,-4-9-1 0,0 3-406 0,0-10-80 0</inkml:trace>
  <inkml:trace contextRef="#ctx0" brushRef="#br0" timeOffset="4564.99">6773 11691 748 0,'0'0'33'0,"0"0"7"0,0 0-32 0,0 0-8 0,0 0 0 0,0 0 0 16,0 0 395-16,0 0 77 0,0 0 15 0,0 0 3 15,0 0-342-15,0 0-69 0,0 0-14 0,0 0-2 16,0 0-39-16,7 3-8 0,-7-3-2 0,7 7 0 16,-7-7-79-16,11 3-16 0,-11-3-3 0,11 6-692 15,-4-3-137-15</inkml:trace>
  <inkml:trace contextRef="#ctx0" brushRef="#br0" timeOffset="4818.35">7260 11544 2512 0,'0'0'112'0,"0"0"22"0,0 0-107 0,0 0-27 0,0 0 0 0,0 0 0 0,7 9 51 0,-3-2 5 16,-4 2 0-16,7 7 1 0,-7-4-47 0,-7 7-10 16,7-3 0-16,-4 12 0 0,-3-3 0 0,4 3 0 15,3 1 0-15,-4 5 0 0,1-3 10 0,3 1-2 16,-4 2 0-16,4-6 0 0,0 7 10 0,-3-1 2 15,3 1 0-15,-8-7 0 0,5 7-7 0,-1-7-1 16,1-3 0-16,-1-6 0 0,4 6-12 0,0-3 0 0,-3-7 0 0,3 4-10 31,0-9-125-31,-7-1-25 0,14 1-4 0</inkml:trace>
  <inkml:trace contextRef="#ctx0" brushRef="#br0" timeOffset="5061.7">7091 11908 3171 0,'0'0'70'0,"0"0"14"0,0 0 4 0,0 0 0 0,0 0-70 0,0 0-18 0,0 0 0 0,7 3 0 0,-4 3 0 0,4 0 0 16,8-2 0-16,-12 2 0 16,8-3 0-16,-1-3 0 0,4 6 0 0,1-3 0 15,-1-3-18-15,3 7-10 0,1-4-3 0,3 3 0 16,0-3 5-16,-3 3 1 0,3 4 0 0,4-10 0 15,-4 9-27-15,0-9-6 0,0 7-1 0,7-4 0 16,-13-3-66-16,6 0-14 0,-4 0-2 0,1 0-1 16,0 0-38-16,-1 0-8 0,8 0-2 0,-4-3 0 0</inkml:trace>
  <inkml:trace contextRef="#ctx0" brushRef="#br0" timeOffset="5255.71">7733 11970 2991 0,'0'19'132'0,"0"-9"28"0,0 5-128 0,0-5-32 0,3 9 0 0,1-4 0 16,3-2 31-16,0 2-1 0,4 1 0 0,6-3 0 15,-10-4-30-15,4 0-8 0,3-2-1 0,0 2 0 32,0 1-19-32,4-1-4 0,-4 0-1 0,0-2 0 15,4-4-118-15,3-3-23 0,-10 6-5 0,6-3-1 16,-3-3-70-16,4-3-14 0,14 3-4 0,-11-9-486 0</inkml:trace>
  <inkml:trace contextRef="#ctx0" brushRef="#br0" timeOffset="5498.09">8467 11651 2991 0,'0'0'66'0,"0"6"14"0,-11-3 2 0,8 6 2 0,-4-2-68 0,-1 2-16 16,1 0 0-16,-7 7 0 0,4 3 9 0,-11 0-1 15,-4 6-8-15,0-3 12 0,0 12-12 0,-6-5 0 16,2 5 0-16,-9 10 0 0,6-6-9 0,0 12 9 16,0-3 0-16,1 3-9 0,2-3 9 0,1 6 0 15,0-3 0-15,0-3 0 0,0 7 0 0,-1-7 0 16,1 6 12-16,0-3-4 0,3-3-8 0,1 7 0 16,2-10 0-16,1 3 0 15,0-7-56-15,3-2-16 0,-3 0-4 0,7 2-773 16,-4-11-155-16</inkml:trace>
  <inkml:trace contextRef="#ctx0" brushRef="#br0" timeOffset="6565.09">3831 13962 2260 0,'-10'9'100'0,"3"0"21"0,3-2-97 0,4 2-24 0,0-9 0 0,-7 3 0 15,7-3 41-15,0 0 3 0,0 0 1 0,0 0 0 16,0 0-13-16,0 0-2 0,0 0-1 0,0 0 0 0,0 0 9 0,11 0 2 16,-4-3 0-16,3-3 0 0,-3-4 14 0,0 7 3 15,4-12 1-15,-8 2 0 0,8-3-8 0,0-2-2 16,-8-7 0-16,8-1 0 0,-11 4-14 0,10-3-3 15,1-3-1-15,-4-3 0 0,0-7-14 0,4 1-2 16,-1-4-1-16,-3 3 0 0,4 1-13 16,3-4 0-16,-4 3 0 0,1 4 0 0,3-4 0 15,-3 4 0-15,-1-1 0 0,1-3 0 0,3 10 0 0,-3-6 0 16,-1 9 0-16,1-4 0 0,-4 11 0 0,3-1 0 16,-3 0 0-16,1 3 0 0,-1 7 0 0,-4-1 0 15,4 1 0-15,-7 9 0 0,0 0 0 0,11 0 0 16,-8 0 0-16,8 3-10 0,-1 7 10 0,5-1-12 15,-5 7 12-15,1 2-12 0,3 1 12 0,-4 6-8 16,5 0 8-16,6 4-8 0,-7 5 8 0,0-6 0 0,0 10 0 0,4-3-8 16,-1-1 8-16,-3 4 0 0,4-4 0 0,-4 4 0 15,0-4 0-15,-3 1 0 0,3 2 0 0,-3-5 0 16,-1-4 0-16,1 0 0 0,-1-3 0 0,-3 4 0 16,4-11 0-16,0 1 0 0,-4-3 0 0,7 3 0 15,-4-10 0-15,4 0 9 0,-3 1-9 0,0-4 0 16,3-6 13-16,0 3-4 0,-4-6-1 0,4 3 0 15,-6-6 3-15,6-4 0 0,-4 7 0 0,4-12 0 16,-10 5 7-16,6-9 2 0,1 4 0 0,0-4 0 16,-1-6-3-16,-3-3 0 0,4 3 0 0,-1-4 0 15,1-5-4-15,0 6-1 0,-1-7 0 0,4 4 0 16,-10-4-12-16,6-6 0 0,1 4 8 0,0-1-8 0,-1-6 0 0,4 0 0 16,-10 7 0-16,3-4 0 15,0 3 0-15,3 4 0 0,-2 6 0 0,2-7 0 16,-6 7-13-16,6 9 1 0,-6-6 0 0,3 9 0 15,-7 4-22-15,3-4-4 0,1 4-1 0,3-1 0 16,-7 4-79-16,3 9-16 0,-3 0-3 0,0 0-1 16,0 0-89-16,11 0-17 0,-4 9-4 0</inkml:trace>
  <inkml:trace contextRef="#ctx0" brushRef="#br0" timeOffset="7059.04">5345 13595 2358 0,'0'0'104'0,"0"0"22"0,0-7-101 0,0-2-25 0,0 6 0 0,0-13 0 16,0 7 41-16,0-1 3 0,0-5 1 0,-7 5 0 15,7-2-37-15,-4-4-8 0,4 7 0 0,-7-1 0 16,3 1 0-16,-3 0 0 0,4 2 9 0,-1 4-9 16,-6-3 21-16,-1 6-1 0,1 6 0 0,-8-3 0 15,7 7 10-15,-10 5 2 0,0 1 0 0,3 3 0 16,-6 0-20-16,6 6-3 0,0 3-1 0,-6-3 0 16,13 3 6-16,-3 0 1 0,7 1 0 0,3-4 0 0,-3 9-7 15,4-5 0-15,3-1-8 0,0-3 12 0,0 0-12 0,10-3 0 16,-6 3 8-16,10-6-8 0,4-4 0 0,-4-5 0 15,0 6 0-15,7-7 0 0,-7-6 0 0,7 3 0 16,-3-6 0-16,3 0 0 16,4-6 24-16,-4 3 8 0,-3-6 1 0,-1-7 1 0,1 6-21 0,0-5-4 15,6 2-1-15,-13-9 0 16,7 3 12-16,-4 1 3 0,-4-11 0 0,4 11 0 16,-3-7 5-16,-1-4 0 0,-2 4 1 0,-5-3 0 0,1 0-17 0,-4-4-3 15,0 10-1-15,-4-3 0 0,1 7-8 0,-5-8 12 16,5 11-12-16,-11 2 12 0,3-2-12 0,1 5 0 15,-4 1 0-15,-8 2-11 16,8 4-41-16,-7 3-9 0,0 0-2 0,3 3 0 16,-13 4-141-16,2-1-28 0,-31 7-5 0,0 2-2 0</inkml:trace>
  <inkml:trace contextRef="#ctx0" brushRef="#br0" timeOffset="21309.68">2512 12880 1630 0,'0'0'36'0,"0"-6"7"0,-7-4 1 0,3 7 3 0,-3-6-38 0,4 2-9 0,-1-2 0 0,-3 3 0 16,4-4 9-16,-5 7 0 16,5-3 0-16,-1-4 0 0,-6 1-1 0,3 6-8 0,-4-10 12 0,4 4-4 15,0 0-8-15,-4-1 0 0,-3-2 0 0,11-1 0 16,-8 4 25-16,1-4 3 0,-4-3 1 0,-1 7 0 16,-2 0 2-16,3-1 0 0,-7 1 0 0,3-1 0 15,-3 4-15-15,0 3-2 0,3 3-1 0,-7-6 0 16,4 6 15-16,-4 6 4 0,4-3 0 0,4 3 0 15,-8 4-3-15,-3-1 0 0,-1 1 0 0,5 5 0 16,-1-2-9-16,-10-4-3 0,10 7 0 0,-7 3 0 16,4 0-17-16,3-1 0 0,-10 4 8 0,0-3-8 0,10 0 0 15,-7 0 0-15,4 6 8 0,3-6-8 0,4 6 0 0,0-3 0 16,4 3-8-16,2 0 8 0,-6-6 0 0,7 9-9 16,-4-3 9-16,1 3 0 0,6-3 0 0,-10 3 0 15,7 1 0-15,0 5 0 0,-4-6 0 0,4 4-8 16,0-4 8-16,-7 6 0 0,7-5 0 0,3 5 0 15,-3 1 0-15,3-4 8 0,1-6 8 0,6 10 1 16,-3-7 1-16,4 6 0 0,-1 1-6 16,4-7-2-16,0 0 0 0,0 7 0 0,4-7-10 15,-4 7 10-15,10-1-10 0,-6 0 10 0,6-2-10 0,1 2 0 16,0-5-10-16,-1 5 10 0,4-6 0 0,0 7-9 16,1-10 9-16,6 9 0 0,-7-5 0 0,7-1-8 15,-7-3 8-15,7 9 0 0,-7-5 0 0,8-1 0 16,-5-3 0-16,4 3 0 0,1-3 0 0,2 0 0 0,1-3 0 15,0 3 0-15,-1-6 0 0,1-3 8 0,10 3-8 0,-10-4 8 16,10-2 0-16,-10-4 1 0,10 7 0 0,-3-7 0 16,-4 1-9-16,-3-1 10 0,0-3-10 0,-1-2 10 15,1 2-10-15,0-6 0 0,3 3 9 0,-3-3-9 16,-1-3 10-16,1 3-2 0,3-6-8 0,-3 2 12 16,7-5 6-16,3-7 1 0,-10 7 0 0,10 0 0 15,0-7-7-15,-7 6 0 0,8-8-1 0,-1 2 0 16,-7 3-11-16,4-2 0 0,-7 2 0 0,6-2 0 15,-6-1 0-15,0-3 0 0,-1 0 0 0,1 4 0 16,3-4 0-16,-3 0 0 0,-4-6 9 0,4 6-9 16,0-6 9-16,-4 6-9 0,-7-3 12 0,7 0-12 15,-10-6 41-15,3 9 2 0,0-6 0 0,0-3 0 16,-7 3-9-16,4-3-2 0,-8 2 0 0,8-5 0 16,-11 0 6-16,10-7 1 0,-10 10 0 0,0-7 0 15,0 1-39-15,0-1 0 0,0 4 0 0,-7 0 0 0,4-4 0 16,3 7 0-16,-11 0 0 0,1 3 8 0,-1-4-8 0,4 4 12 15,-4 3-4-15,1-3 0 0,-4 0-8 0,3-3 11 16,0 3-11-16,-3 3 12 0,0 0-12 0,-3-6 0 16,2 9 0-16,-6-6 0 0,4-3 0 0,-1 3 0 15,0 6 9-15,4-6-9 0,-3 6 8 0,-1 0-8 16,0-6 8-16,4 12-8 0,0-5 0 0,0 2 8 16,-7 0-8-16,7 4 0 0,-4-4 0 0,4 0 8 0,0 7-8 15,0 0 0-15,-4-4 0 0,11 4 0 0,-11 2 0 0,4-2 0 16,4 3-9-16,-4 3 0 0,3-4 0 0,0 4 0 31,4-3-33-31,-3 3-6 0,3-4-2 0,3 7 0 16,4 0-96-16,-10 0-19 0,6 0-4 0,4 0-923 0</inkml:trace>
  <inkml:trace contextRef="#ctx0" brushRef="#br0" timeOffset="26146.32">12340 8320 518 0,'0'0'23'0,"0"0"5"0,0 0-28 0,0 0 0 16,0 0 0-16,0 0 0 0,0 0 178 0,0 0 30 15,0 0 7-15,4 0 1 0,3-6-156 0,0 3-32 16,3-3-5-16,1-4-2 0,0 1-10 0,3-4-3 15,3-2 0-15,1-1 0 0,3 7-8 0,0-10 0 16,4 0 0-16,3 0 8 0,0-6-8 0,4 9 0 16,-4-6 0-16,4-3 8 0,0 0-8 0,0-3 0 15,-1 3 0-15,-2-3 8 0,2 3 36 0,1-4 6 0,-4 4 2 0,4-6 0 16,-4 0 15-16,1 2 3 0,-1 1 1 16,0 0 0-16,-3 3-10 0,-4-3-1 0,-4-4-1 15,5 13 0-15,-5-9-9 0,1 9-2 0,-7-6 0 0,3 6 0 16,-4 4-40-16,1-4-8 0,-8 0 0 15,4 3 0-15,0-2 0 0,0 8 0 16,-3-5 0-16,-4 5 0 0,4 1 0 0,-1-1 0 16,-3 1 0-16,0 6 0 0,0-3 0 0,0 6 0 0,-3-10 0 0,3 10 0 15,0 0-8-15,0 0 8 0,-4 0 0 0,4 0-9 16,-4-6 9-16,4 6 0 0,-3-3 0 0,3 3 0 16,-4-7 0-16,4 7 11 0,-3 0-3 0,3 0 0 15,0 0-8-15,0 0 0 0,-7 0 0 0,7 0 0 16,-7 0 0-16,7 0 0 0,0 0 0 0,-7 0-11 15,0 7 11-15,7-7 0 0,0 0-9 0,0 0 9 16,0 0 0-16,0 0 0 0,0 0 0 0,0 0 0 0,0 0 0 0,0 0 0 16,0 0 0-16,0 0 0 15,0 0 0-15,0 0 0 0,0 0 0 0,0 0 0 0,0 0 0 0,0 0 0 16,0 0 0-16,0 0 0 0,0 0 0 0,0 0 0 16,0 0 9-16,0 0-9 0,0 0 0 0,0 0 0 15,7-10 0-15,0 4 0 0,-7 6 0 16,3 0 0-16,8 0 0 0,-4-3 0 0,0-3 0 15,4 6 0-15,-8-10 0 0,4 10 0 0,0-9 0 16,-7 9 0-16,0 0 0 0,7 0 0 0,-7 0 0 0,0 0 0 16,4-6 0-16,-4 6 0 0,0 0 0 0,0 0 14 15,0 0-3-15,0 0-1 0,0 0-10 0,-4-4 0 16,4 4 0-16,-10-6 0 0,3 6 0 0,-4 0 0 16,0 0 0-16,1 6 0 0,-4-6 9 0,0 10 0 0,0-7 0 0,-4 10 0 15,0-4-9-15,-3 0 0 0,0-6 0 0,-4 7 0 16,1 6 0-16,-5-7 0 0,8 7 0 0,-4-7 0 15,4 0 0-15,0 1 0 0,7-7 0 0,0 3 0 16,3 4 0-16,1-4 0 0,6-3 0 0,-3-3 0 16,0 6 0-16,7-6 8 0,0 0-8 0,0 0 0 15,0 0 0-15,0 0 0 0,0 0 0 0,0 0 0 16,14-6-18-16,-3 6 1 0,-1-3 0 0,5-3 0 16,-1-4-4-16,0 4-1 0,0 3 0 0,3-3 0 15,1 2 5-15,-4-2 1 0,4 6 0 16,-4-3 0-16,-3-3 16 0,3 6-10 0,-4 0 10 0,1 0-8 15,-11 0 8-15,7 0 0 0,0 6 0 0,4-6 0 16,-4 3 0-16,0-3 11 0,-4 0-3 0,-3 0 0 16,0 0-8-16,11 10 8 0,-4-4-8 0,3 3 8 15,-3-2-8-15,4-4 8 0,0 6-8 0,-1 0 8 16,1 1-8-16,-1-4 0 0,4 4 0 0,-3-1 0 0,3 0 0 0,-3 1 0 16,-1-1 0-16,1 1 0 0,0-4-10 0,-1 3-1 15,-3-2 0-15,4-4 0 16,-4 3-141-16,0-3-29 0,-7-3-6 0,0 0-1 0</inkml:trace>
  <inkml:trace contextRef="#ctx0" brushRef="#br0" timeOffset="27061.96">13772 6364 1537 0,'-14'-13'68'0,"7"10"14"0,0-3-66 0,0 6-16 0,-3-10 0 0,3 7 0 0,-1-3 32 0,1-4 2 16,-3 1 1-16,3 0 0 0,0 2-35 0,0-2 0 15,-4 6 0-15,1-3 0 0,-5 2 0 0,1-2 0 16,-3 3 0-16,-1-3 0 0,-3 6-21 0,-4 0 1 15,4 0 1-15,-4 0 0 16,1 0 9-16,-1 9 2 0,-3-9 0 0,-1 6 0 0,-2 4 8 0,-1-7 0 16,-7 6 8-16,4-2-8 0,-4 2 24 0,0-3 0 15,0 4 0-15,-3-7 0 0,0 6 18 0,3-2 4 16,-3 2 1-16,3 0 0 0,0 1-27 0,-3 5-4 16,-1-2-2-16,1 3 0 0,0-1-14 0,-1-2 0 0,1 6 0 0,0-4 0 15,-1 4 0-15,8 0 0 16,0 6 0-16,0-6-10 0,6 0 10 0,1-4 0 0,3 4-9 0,4 0 9 15,0 0 0-15,0 6-9 0,7-6 9 0,-4 6 0 16,4 0-8-16,3-3 8 0,1 3 0 0,3 0 0 16,3 3-8-16,1 0 8 0,3 4 0 0,0-4 0 15,3 0 0-15,4 0 0 0,4-2 0 16,3-1 0-16,0 0 0 0,7-3 0 0,0-3 0 0,4 2 0 16,3-2 0-16,8-6 0 0,2 9 0 0,5-10 0 15,3 7 8-15,-4-3-8 0,4 3 0 16,0-4 9-16,0 4-9 0,-4-3 0 0,7-4 0 0,1 4 0 15,6-3 0-15,1-4 0 0,-4-3 0 0,3 4 8 16,4-4-8-16,0-3 0 0,-7-3 9 0,7 0-9 16,-7-3 8-16,7-3-8 0,-4 6 8 0,1-3-8 15,-1-4 0-15,-7-2 0 0,8 3 0 0,-4-4 8 16,-7 1-8-16,3-1 8 0,-3 1-8 0,-4-10 8 0,4 10-8 16,0-7 0-16,-7 7 8 0,-4-10-8 0,0 9 8 0,1-5-8 15,-1-4 8-15,-7 3-8 0,4-3 33 0,-4 1 3 16,-3-1 0-16,3-6 0 0,-7 6 4 0,0-6 2 15,0-3 0-15,1-1 0 0,-8-5-12 0,0 6-2 16,0-7-1-16,-3 1 0 0,-1-1-11 0,-3 4-3 16,0-1 0-16,-3 1 0 0,-1 0-13 0,1 3 8 15,-8-7-8-15,4 13 0 0,-3-3 8 16,-4 0-8-16,0-3 0 0,0 9 0 0,-4-6 8 0,-3 6-8 16,-4 0 0-16,1 0 9 0,-5-3-9 0,-2 4 0 0,-1-1 9 15,-7 3-9-15,1 4 12 0,-1-4-3 16,-3 3 0-16,-1-2 0 0,1 8-9 0,-4-2 0 15,4 0 0-15,-4 5 0 0,4-2 0 0,-4 6 0 16,-3 0-10-16,-1 6 10 0,-3 4-25 0,4-1 1 16,0 1 0-16,-1 8-673 0,-2 1-135 0</inkml:trace>
  <inkml:trace contextRef="#ctx0" brushRef="#br0" timeOffset="42342.92">16136 6216 1036 0,'-11'0'46'0,"4"0"10"0,0 0-45 0,-3 6-11 16,-1-6 0-16,1 0 0 0,-4 0 64 0,-4 0 12 15,0 0 1-15,-6 0 1 0,-1 0-2 0,-3-6 0 16,-4 6 0-16,0 0 0 0,-7-3-8 0,4 3-3 16,-7 0 0-16,-1 0 0 0,1 0-24 0,0 0-5 15,-1 3 0-15,1-3-1 0,-7 10-35 0,3-4 0 16,-7-3 0-16,0 10-572 16,4-1-120-16</inkml:trace>
  <inkml:trace contextRef="#ctx0" brushRef="#br0" timeOffset="67308.27">10622 7053 518 0,'-7'7'46'0,"0"-4"-37"0,0 6-9 0,-7-2 0 16,-4-4 154-16,8 6 29 0,10-9 5 0,-7 0 2 0,-8 6-102 16,12-2-21-16,3-4-4 0,0 0-1 0,0 0-38 0,0 0-8 15,0 0-2-15,7-10 0 16,7 10-14-16,0-9 11 0,-7-1-11 0,0 7 10 0,7-6 13 0,1-4 2 15,-1 4 1-15,0-1 0 0,0 1 9 0,4-10 1 16,3 3 1-16,-4 4 0 0,-6-7-7 0,10-3-2 16,0 3 0-16,0 1 0 0,1-8 1 0,2 5 0 15,1-5 0-15,0 1 0 0,-1 7 6 16,-2-8 1-16,-5-2 0 0,8 9 0 0,0-6-16 16,-8 7-4-16,-6-1 0 0,3 3 0 15,0-3-4-15,0 7-2 0,-7-4 0 0,-3 7 0 0,-1-7-10 0,1 6 0 16,3 1 0-16,-4 0 0 0,-6 2 8 0,-1-2-8 15,8 6 0-15,-4-3 8 0,-7 2-8 0,3-2 0 16,4 6 0-16,0 0 8 0,0 0-8 0,0 0 0 16,-10 0 0-16,10 0 0 0,0 0 0 0,0 0 0 0,-11 0 0 0,0 6 0 15,11-6 0-15,-7 4 0 0,-3 2 0 0,-1-3 0 16,-3 3 0-16,4-3 0 0,3 4 8 0,-4-4-8 16,-3 3 22-16,0 0-1 0,7-3 0 0,-4 7 0 15,-7-4-21-15,4-3 0 0,4 7-12 0,-1-4 4 16,4-3 8-16,-3 3 0 0,-5 4 0 0,8-4 0 15,0-3 0-15,0 3 0 0,-3-2 0 0,3-4 8 16,0 0-8-16,-1 0 0 0,1 0 0 0,0 0 0 16,0 0 0-16,0 0 0 0,7 0 0 0,-7-4 0 15,0-2 0-15,4 6 0 0,3 0 0 0,0 0 8 16,3-9-8-16,1 9 0 0,3-10 0 0,3 10 0 16,1-9 0-16,-1 3 0 0,1 6 0 0,3-10 8 15,7 7-16-15,-3-3-4 0,-4 3 0 0,4-4 0 16,-1-2 20-16,1 0 3 0,-4 2 1 0,0 7 0 15,-3-9-12-15,-1 6 0 0,8-3 0 0,-4 6 0 16,-7-10 0-16,4 10-17 0,3-3 4 0,0-3 1 0,-3 6 12 0,-4 0 0 16,0 0 0-16,3 0 10 0,-3-3 11 0,-7 3 3 15,0 0 0-15,0 0 0 0,14 3 1 0,-3 3 1 16,-11-6 0-16,0 0 0 0,0 0 0 0,0 0 0 16,0 0 0-16,0 9 0 0,4 1-13 0,-1-7-2 15,1 6-1-15,-4-2 0 0,-7 2-10 0,7 0 8 16,0 1-8-16,0-1 8 0,-4 1-8 0,-3-1 0 0,7 7 0 15,0-7 0-15,-4 1 0 0,4-1-9 0,-3 0 9 0,3 1-13 32,7 6-146-32,-7-7-29 0,-7 10-5 0,7-4-2 0</inkml:trace>
  <inkml:trace contextRef="#ctx0" brushRef="#br0" timeOffset="68106.67">11172 7232 1814 0,'0'0'80'0,"0"0"17"0,0 0-77 16,0 0-20-16,8-9 0 0,-1 3 0 0,-4 2 28 0,1-2 1 15,6-3 1-15,1-1 0 0,-1 1-20 0,1 0-10 16,0-1 10-16,-1 4-10 0,8-7 0 0,-4-2 8 15,-4 5-8-15,5-5 0 0,6-4 0 0,-4 0 0 16,-2-6 8-16,2 6-8 0,4 0 0 0,0-6 0 16,-6 3 0-16,-1-3 0 0,0 0 0 0,0 0 0 0,4-3 8 0,-1-1-8 15,-6 4 8-15,3-3 0 0,0 3-8 0,0-3 12 16,0 9 10-16,0-6 2 0,-3 6 0 0,3 3 0 16,-3-2-6-16,-1 5-1 0,-3-3 0 0,0 1 0 15,4 5 3-15,-8 1 0 0,4-1 0 0,-7 1 0 16,4 9-11-16,0-9-1 0,-4 2-8 0,3 4 12 15,-3-3-12-15,0 6 0 0,0 0 0 0,0 0 0 16,0-3 0-16,0 3 0 0,0 0 0 0,0 0 0 16,0 0 9-16,0 0-9 0,0 0 8 0,0 0-8 15,0 0 0-15,0 0 0 0,-7 3 0 0,0 3 0 16,0-3 0-16,0 4 0 0,-7 2 0 0,3-3 0 16,1-3 0-16,-5 4 0 0,5-4 14 0,-4 6-4 15,-4-2 0-15,4-4 0 0,3-3 0 0,1 6 0 16,-4-6-10-16,0 3 0 0,3 3 9 0,0 4-9 15,1-10 0-15,-1 6 0 0,1-3 0 0,10-3 8 16,0 0-8-16,0 0 0 0,0 0 0 0,0 0 0 0,0 0 0 0,0 0 0 16,0 0 0-16,0 0-8 0,7-3 8 0,0-3-12 15,3-4 12-15,-3 1-12 0,-3 3 12 0,3-4 0 16,7 1 0-16,0-1 0 0,-10-5 0 0,6 5 0 16,4 1-11-16,4 0 11 0,-7-1-9 0,-1 1 9 15,1-1-8-15,-4 4 8 0,7 3 0 0,-7-3 0 16,-7 6 0-16,7 0 0 0,0-3 0 0,-7 3 0 15,0 0 0-15,0 0 0 0,11 3 12 0,-1 3-1 16,-3 3-1-16,4 1 0 0,0-1-2 0,-4 1 0 0,0-1 0 0,0 0 0 16,-4 1-8-16,4 5 0 15,-3-5 0-15,-1 6-11 0,1-7 11 0,-1 10 0 16,1-10 8-16,-4 10-8 0,4-10 0 0,-4 7 0 16,-4 0 0-16,4-7-1033 0</inkml:trace>
  <inkml:trace contextRef="#ctx0" brushRef="#br0" timeOffset="70325.88">17286 6056 576 0,'0'0'51'0,"-3"7"-41"0,-4-7-10 0,3 0 0 0,-3 0 133 0,7 0 25 15,-4 3 5-15,4-3 1 0,0 0-72 0,0 0-15 16,0 0-2-16,0 0-1 0,0 0-4 0,0 0-1 16,4 6 0-16,3 3 0 0,4-2-14 0,-1-4-3 15,8-3-1-15,7 0 0 0,-1 0-7 0,8 0 0 16,10-10-1-16,1 7 0 0,2-3-7 0,5-3 0 15,-1 2-1-15,4 4 0 0,4-6-35 0,3-1 0 16,-4 4 0-16,4-3 0 0,4-1 26 0,-1 1 5 16,-3 3 1-16,3-4 0 0,-3 1-41 15,4-1-8-15,-1 1-2 0,1 0-964 0</inkml:trace>
  <inkml:trace contextRef="#ctx0" brushRef="#br0" timeOffset="70865.27">19308 6066 2152 0,'-18'-3'48'0,"14"6"9"0,-3-3 3 0,7 0 0 0,-3 6-48 0,3-6-12 16,0 0 0-16,7 0 0 0,7 0 44 0,7-6 8 15,7 3 0-15,11 3 1 0,7-7-20 0,7 7-4 16,7-9-1-16,7 9 0 0,0-10-6 0,7 1-2 0,0 6 0 0,7-3 0 16,0-4-33-16,-3 4-7 0,3 3-2 0,-7-3-710 15,0 6-143-15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45:12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10506 6009 691 0,'0'0'61'0,"0"0"-49"0,10 0-12 0,-10 0 0 15,0 0 170-15,4-6 31 0,3 3 7 0,-4-3 0 16,-3 6-97-16,0 0-20 0,15-4-4 0,-8-2-1 16,0 6-15-16,0-3-3 0,-7 3-1 0,10 0 0 15,4-6-16-15,-3 6-3 0,-11 0-1 0,0 0 0 16,11 9-29-16,-1 1-6 0,-6-4 0 0,-1 3-1 16,4 10 3-16,0-10 1 0,0 10 0 0,-3-3 0 15,-4 3-27-15,3-4-6 0,4 4-1 0,1 0 0 16,-8 0 19-16,0-3 0 0,7 9-8 0,-4-7 8 0,1 1 0 0,-8 6 0 15,4-6-8-15,-3 0 8 16,3 6-37-16,-4-6-4 0,-7 0-1 16,-3 6-882-16</inkml:trace>
  <inkml:trace contextRef="#ctx0" brushRef="#br0" timeOffset="5807.52">4692 8471 864 0,'0'0'76'0,"0"0"-60"0,0 0-16 0,0 0 0 16,0 0 76-16,0 0 12 0,0 0 2 0,0 0 1 16,0 0-36-16,0 0-7 0,0 0-2 0,0 0 0 15,0 0 10-15,0 0 1 0,0 0 1 0,0 0 0 16,0 0 5-16,0 0 1 0,0 0 0 0,0 0 0 16,0 0-36-16,-4 12-6 0,4-5-2 0,0 8 0 15,-3-2-1-15,3 3-1 0,0 2 0 0,0 1 0 16,0-3 6-16,0 3 2 0,0 0 0 0,-7-1 0 0,7 1-11 0,-4 6-3 15,-3-6 0-15,4 0 0 16,-1 3 4-16,4 0 0 0,-7 3 0 0,4-6 0 0,3 6-8 0,-7 0 0 16,0-6-8-16,3-1 12 0,0 1-4 0,4 0 0 15,0 0-8-15,0-3 12 0,0-1-12 0,4-2 0 16,0-4-12-16,-1-3 12 16,-3-6-138-16,0 0-21 0,0 0-4 0,14-6-1 15</inkml:trace>
  <inkml:trace contextRef="#ctx0" brushRef="#br0" timeOffset="6512.42">4752 8151 403 0,'0'0'36'0,"0"0"-36"0,-4 0 0 0,1-6 0 16,-4 6 294-16,3-3 52 0,4 3 10 0,-7 0 3 16,7 0-256-16,-7-7-51 0,0 7-11 0,4-3-1 0,-4 3-32 0,-1 0-8 15,1-6 0-15,4 6 0 0,-8 0 0 0,-3-3 0 16,7 3 8-16,-7 0-8 0,3 3 24 0,-3 3 0 16,-7-3 0-16,4 4 0 0,-1 2 3 0,0 0 1 15,-6 7 0-15,2 3 0 0,-2 0-3 0,-1 9 0 16,-7 6 0-16,4 4 0 0,3 3-13 0,-6 6-4 15,6-3 0-15,0 3 0 0,1 6 2 0,2-3 0 16,5-6 0-16,-1 3 0 0,4-3-10 0,3 3 0 16,1 6 9-16,3-2-9 0,7-7 0 0,0-1 0 0,0-2 0 15,0 3 0-15,7-3 0 0,0-10 0 0,3 4 0 16,-3-1 0-16,4-6 0 0,7-2 0 16,-1 2 0-16,5-3 0 0,-1-6-9 0,10-1 0 15,1-2 0-15,7-6 0 0,-4-1-3 0,8 0-1 16,6-9 0-16,-7-3 0 0,4-9 13 0,4 2 0 15,-5-2 0-15,1-4 0 0,0-9 0 0,4 3 0 0,-1-9 10 16,0 2-10-16,-3 1 16 0,-7-6-1 0,7-4-1 0,-11 0 0 16,0-2 7-16,-6-4 2 0,-5-3 0 0,-6 3 0 15,0-3-8-15,-11-3-2 0,7 6 0 0,-14-10 0 16,0 7-13-16,-11-6 0 0,1 0 0 0,-5 6 0 16,-6-3 8-16,4 3-8 0,-8 3 0 0,4 0 9 15,-11 9-9-15,4 7 10 0,-4 3-10 0,4 3 10 16,-4 0 6-16,4 10 2 0,-7-4 0 0,6 13 0 15,1-4-6-15,0 7-2 0,3 0 0 0,-6 0 0 0,6 10-27 0,0-4-6 16,0-3-1-16,4 7 0 16,4 5-135-16,-5-5-27 0,8 9-6 0,0-4 0 0</inkml:trace>
  <inkml:trace contextRef="#ctx0" brushRef="#br0" timeOffset="8374.77">6237 8499 864 0,'0'0'38'0,"0"0"8"0,0 0-37 0,0 0-9 0,0 0 0 0,0 0 0 15,0 0 174-15,0 0 33 0,0 0 6 0,0 0 2 16,0 0-161-16,0 0-32 0,0 0-6 0,0-6-2 15,0 3-14-15,0 3 0 0,0 0 8 0,0 0-8 16,0 0 18-16,0 0 1 0,0 0 0 0,0 0 0 16,0 0 27-16,0 0 6 0,0 0 0 0,0 0 1 15,0 0-1-15,0 0 0 0,0 0 0 0,-3 3 0 0,-4 3-6 0,7-6-2 16,0 0 0-16,-4 6 0 0,-3-3-13 0,7-3-3 16,0 0-1-16,0 10 0 0,-4-1-3 0,4-9-1 15,0 0 0-15,-3 7 0 0,3 2-23 0,0-9 0 16,0 9-10-16,0-5 10 0,-7 8 0 0,7-3 0 15,0 4 0-15,0-4 0 0,0 7 8 0,0 3 0 16,0-3-8-16,0 2 12 0,-4 1-1 0,4-3-1 16,0 3 0-16,0 0 0 0,0-1-10 0,0-2 8 15,0-7-8-15,4 10 8 0,-4-3 1 0,0-4 0 16,7-2 0-16,-7 2 0 0,0-2 4 0,0-1 1 16,0-6 0-16,0 7 0 0,0-10 9 0,0 0 1 15,0 0 1-15,0 0 0 0,0 0-13 0,0 0-4 16,0 0 0-16,0 0 0 0,0 0-8 0,0 0 8 15,0 0-8-15,0-10 8 0,-7 1 0 0,7-4 0 0,7 1 0 0,-7-1 0 16,0-2 5-16,0-4 1 0,0 3 0 0,0-3 0 16,0 1-3-16,0-1-1 0,7 0 0 0,0-6 0 15,-3 6-10-15,3 0 0 0,0-6 0 0,3 6 0 16,1 0 0-16,-4-2 0 0,7 8 0 0,-3-3 0 16,-1-3 0-16,4 10-17 0,-3-7 4 0,3 7 1 15,-3 0 12-15,-1-1 0 0,4 7 0 0,-3-3 0 16,-4 6 0-16,3 6 0 0,-2-3 0 0,2 3-9 15,-3-2 9-15,4 5 0 0,-4 0-9 0,0 1 9 16,3 5 0-16,-3 1 0 0,1-3-9 0,-1 2 9 16,3 1 0-16,-6-3 0 0,3 2 0 0,7-2 0 0,-11 3 0 0,4-7 0 15,-3 7 0-15,3-7 0 16,-3-6 0-16,-1 7 0 0,4-4 0 0,-7-6 0 16,0 0 8-16,0 0-8 0,0 0 0 0,4 9 0 15,-4-9 9-15,0 0-9 0,0 0 8 0,0 0-8 16,0 0 10-16,0 0-10 0,0 0 12 0,7-3-12 0,-4-3 10 0,8-4-10 15,-11 1 8-15,3 0-8 0,4-7 0 0,-7 3 0 16,4-2 8-16,-1-1-8 0,1-3 0 0,3 0 0 16,0 4 9-16,-3-4-9 0,-1 6 0 0,1-2 0 15,-1 5 0-15,8-5 0 0,-1 2 17 0,-6-3-1 16,3 7 0-16,7 0 0 0,-7-1-28 0,4-6-7 0,-1 13-1 16,1-3 0-16,3-3 7 0,0 2 1 15,4 4 0-15,-8-3 0 0,4 3 12 0,1-3 0 0,-1 6 0 0,0 0 10 16,-4 6-10-16,8-3 0 0,-11 6 0 0,4 1-11 15,-1 2 11-15,-3 1 0 0,0 6 0 0,0 0 0 16,4 6 0-16,-7-7 0 0,-1 7 0 0,4-6 0 16,-3 6 8-16,3 4 1 0,-4-11 0 0,1 4 0 15,-1-3-1-15,4 0-8 0,-3-6 12 16,-1 2-4-16,1 4-8 0,3-3 0 0,-7-7 0 16,3 1 0-16,1-1 0 0,0 0 0 0,-4 1 0 0,3-1 0 15,1-3 0-15,-4-6 0 0,0 10 0 0,0-10 12 31,0 0-34-31,0 0-6 0,0 0-2 0,0 0 0 0,0 0-36 0,7-10-7 0,-7 10-2 16,7 0 0-16,-7 0-165 0,3-9-32 0,-3 0-8 0</inkml:trace>
  <inkml:trace contextRef="#ctx0" brushRef="#br0" timeOffset="8766.42">7278 8411 2300 0,'0'0'102'0,"0"0"21"0,0 0-99 0,0 0-24 0,-7 10 0 0,3-1 0 16,4-9 52-16,4 6 4 0,3 10 2 0,-7-3 0 15,0 2-26-15,3-5-4 0,1 5-2 0,3-2 0 16,4 6 5-16,-11-10 1 0,3 7 0 0,1 3 0 16,-1-10-32-16,1 7 0 0,-1-1 0 0,4-2 0 15,-7 3 0-15,0-4 0 0,0-2 0 0,0 5 0 31,0 1-29-31,-7-4-12 0,7-2-3 0,-3 2 0 0,-1-2-17 0,4-1-4 0,-3-6-1 0,-1 4 0 16,4-7-13-16,-3 3-2 0,3-3-1 0,-11 0 0 16,4 0-88-16,0-3-18 0,-4-13-3 15,-3-3-1-15</inkml:trace>
  <inkml:trace contextRef="#ctx0" brushRef="#br0" timeOffset="8933.15">7317 8151 2610 0,'0'0'116'0,"0"0"23"0,0 0-111 0,-4 9-28 15,1-2 0-15,-1 2 0 0,4 1 39 0,0-7 2 16,4 6 1-16,-4-3 0 16,0 4-98-16,3-1-20 0,4-3-4 0,0-2-690 15,4 5-138-15</inkml:trace>
  <inkml:trace contextRef="#ctx0" brushRef="#br0" timeOffset="9409.03">7571 8452 748 0,'0'0'67'0,"0"0"-54"0,0 0-13 0,0 0 0 16,0 0 235-16,7 9 44 0,0 1 9 0,0-1 1 15,-4 1-201-15,4-1-41 0,-3 10-8 0,3-3-2 16,-4-4-6-16,1 4-2 0,3 3 0 0,-7-1 0 16,0-8 9-16,4 6 2 0,-1-7 0 0,1 7 0 15,-1-7-4-15,1 0-1 0,-4 1 0 0,3-1 0 0,-3-9 0 0,4 10 0 16,-4-10 0-16,0 0 0 0,0 6-11 0,0-6-3 16,0 0 0-16,3 9 0 0,-3-9-8 0,0 0-1 15,0 0-1-15,0 0 0 0,0 0-3 0,0 0-8 16,0 0 12-16,0 0-4 0,0 0 14 0,7-9 2 15,-7 0 1-15,4-7 0 0,-1 0-1 0,1-3 0 16,-1 1 0-16,1-8 0 0,3-2-24 0,0 3 0 16,-3 3 8-16,3-3-8 0,-4 6 0 0,4 4 0 15,0-4 0-15,0 3 0 0,-7 7 0 0,7-4 8 16,4 4-8-16,0 2 8 0,-4-2-8 0,10 3 0 16,-6 6 0-16,3 0 0 0,4 0 0 0,-1 0 0 15,1 6 0-15,0 3-11 0,-1 1 11 0,1-1-8 16,3 7 8-16,-3 3-8 0,-1 0 8 0,1 6-8 15,-8-7 8-15,5 11-8 0,-1-4 8 0,-4 3 0 0,1-3 0 16,-1 0 0-16,1-3 0 0,-4 3-10 0,4 0 10 0,-4-6-10 16,0 0 10-16,0 0 0 0,-4-4 10 0,1 1-10 31,-1-3-97-31,1-4-26 0,-4 0-5 0</inkml:trace>
  <inkml:trace contextRef="#ctx0" brushRef="#br0" timeOffset="11722.82">6918 9321 345 0,'0'0'15'0,"0"0"4"0,0 0-19 0,0 0 0 0,0 0 0 0,0 0 0 16,0 0 275-16,0 0 51 0,0 0 10 0,0 0 3 15,0 0-237-15,0 0-47 0,0 0-10 0,0 0-1 16,0 0 4-16,0 0 0 0,0 0 1 0,0 0 0 16,0 0 6-16,0 0 1 0,0 0 0 0,0 0 0 15,0 0-8-15,0 0-2 0,0 0 0 0,0 0 0 16,0 0-17-16,0 0-3 0,0 0-1 0,0 0 0 16,-7 0-14-16,7 0-3 0,0 0-8 0,-7 6 12 15,7-6 3-15,-7 3 0 0,0-3 0 0,7 0 0 16,0 0 4-16,0 0 1 0,0 0 0 0,0 0 0 0,0 0-4 0,-4 9 0 15,1 1 0-15,3-10 0 0,0 0-6 0,0 6-2 16,0-3 0-16,0-3 0 0,-7 7-8 0,7-7 8 16,-4 9-8-16,1 0 8 0,3 1-8 0,-4-4 0 15,4-6 9-15,-3 3-9 0,-1 7 8 0,4-4-8 16,0 10 8-16,0-7-8 0,0-6 0 0,0 13 0 16,0-13 0-16,0 13 8 0,0-7 12 0,0 7 2 15,0-4 1-15,4-2 0 0,-1 5-23 0,-3 4 0 16,4-3 0-16,-4 3 0 0,7-1-9 0,0-2-7 15,-7-3 0-15,3 2-1 0,-3-5 27 0,4 9 6 16,3-10 0-16,-4 0 1 0,1 7-25 0,3-7-6 0,0 1-1 0,-7 6 0 16,7-13 15-16,-3 6 0 15,3 4 0-15,0-4 10 0,-4-6 1 0,1 7 0 16,-1-1 0-16,1-3 0 0,3 4-11 0,-4-7-9 16,8 3 9-16,-11 3-13 0,11-9 13 0,-4 7 0 15,3-7 0-15,1 3 0 0,-4-3 9 0,7 0-9 0,-3 0 0 0,3 0 9 16,-7 0-9-16,3-3 0 0,8-4 0 0,-8 4 0 15,5-3 0-15,-8-3 8 0,10 2-8 0,-6 4 0 16,-1-3 12-16,5-3-4 0,-8-1 0 0,10 1 0 16,-6-1 1-16,3-5 0 0,0 5 0 0,-3-2 0 15,-1-4-9-15,1 0 0 0,-4 4 0 0,3-4 0 16,-2-3 11-16,2 4-3 0,-3-4-8 0,4 0 12 16,-4 0-12-16,-4 4 0 0,4-4 0 0,0 3 0 15,0 3 0-15,-7-2 0 0,8 2 0 0,-5-2 0 16,4-1 0-16,0 3 0 0,-7-2 0 0,4 5 0 0,-1 1 0 15,-3-1 0-15,0 1 0 0,0 3 0 16,0-4 0-16,0 1 11 0,0 0 0 0,4 2 0 0,-8-2-11 16,4-1 0-16,0 10-10 0,0 0 10 15,-3-3 0-15,3-3 0 0,-4 3 0 0,4 3 0 16,0-6 0-16,0 6 0 0,0 0-9 0,0 0 9 16,0 0-8-16,0 0 8 0,0 0-8 0,0 0 8 0,0 0 0 0,0 0-8 15,0 0 8-15,-7 9 0 0,7 0 0 0,0 1-8 16,-3-1 8-16,3-2 0 0,-4 8 0 0,4-2 0 15,0-4 0-15,0 7 0 0,0 3 0 0,0-4 0 16,0 4 0-16,4 0 0 0,-4-3 0 0,3 2-8 0,-3 1 8 16,7 6 0-16,-3-6 0 0,-1 0 0 0,1 0 0 0,-1 0 0 15,4 3 0-15,-3-4 8 0,6-5-8 0,-10 3 8 16,8 2-8-16,-5 1 0 0,1-9 0 0,-1 5 0 16,4 4 0-16,-7-9 0 0,0 5 0 0,0-5 0 15,0-1 0-15,4 7 0 0,-4-7-8 16,0 4 8-1,0-7-138-15,0 3-22 0,0 1-5 0</inkml:trace>
  <inkml:trace contextRef="#ctx0" brushRef="#br0" timeOffset="16081.4">9476 7875 864 0,'0'0'38'16,"0"0"8"-16,0 0-37 0,3-9-9 0,1-1 0 0,-1 4 0 15,1-3 187-15,-4 9 35 0,3-4 7 0,-3-2 2 16,7-3-163-16,-7 9-33 0,0 0-7 0,0 0 0 16,0 0 7-16,0 0 1 0,0 0 1 0,4-10 0 0,-4 10 0 0,0 0 0 15,0 0 0-15,0 0 0 16,0 0 3-16,7 0 0 0,-7 0 0 0,3 10 0 15,-3-10-14-15,7 9-2 0,1 1-1 0,-1-1 0 16,-7 7-9-16,7-7-2 0,-4 7 0 0,4-4 0 16,0 10-12-16,0-3 9 0,0 0-9 0,0 0 8 0,8 6 14 0,-8-6 2 15,3 6 1-15,1-3 0 0,-1-4-6 0,1 8-2 16,0-1 0-16,-1-7 0 0,1 11-9 0,-1-11-8 16,-3 8 12-16,0-1-12 0,4 0 8 0,-7-3-8 15,3 3 0-15,-4 3 0 0,1-3 0 0,-1-6 0 16,1 9 8-16,-4-3-8 0,3 0 0 0,-3 0 10 15,0-3-10-15,0-3 8 0,0 3 14 0,0-3 2 16,0 0 1-16,0 0 0 0,-3-4-11 0,3-2-2 0,0-4-1 0,-4 7 0 16,-3-7-11-16,4 7 8 0,-1-7-8 0,1 1 8 15,-5-7-8-15,1 3 10 0,4 4-10 0,-8-10 10 16,4 6 2-16,-3-3 0 0,-1-3 0 0,0 0 0 16,1 0 3-16,-1-3 1 0,1-3 0 0,-1 6 0 15,1-10 1-15,-1 4 1 16,-3 3 0-16,0-7 0 0,0 1-10 0,0 3-8 15,-1-4 12-15,-2 1-12 0,-1-1 10 0,4 1-10 0,0 3 8 0,-4-4-8 16,1 7 15-16,3-3-3 0,3 6 0 0,0 0 0 16,-3-3-24-16,4 3-4 0,-11 3-2 0,6-3 0 15,1 0 18-15,4 0 0 0,-4 0 0 0,3 6 0 16,0-6 0-16,4 0-8 0,0 0 8 0,0 0 0 16,0 0-34-16,7 0 0 0,-3 3 0 0,3-3 0 15,0 0-94-15,0 0-20 0,0 0-3 0,0 0-573 16,0 0-114-16</inkml:trace>
  <inkml:trace contextRef="#ctx0" brushRef="#br0" timeOffset="16767.49">10259 7599 1324 0,'0'0'118'0,"0"0"-94"0,7 0-24 0,-7 0 0 15,0 0 84-15,0 0 12 0,7 0 2 0,-7 0 1 16,0 0-69-16,0 0-14 0,0 0-2 0,0 0-1 16,0 0 14-16,0 0 2 0,0 0 1 0,0 0 0 0,3 0 7 0,-3 0 2 15,-3 10 0-15,3-4 0 0,0-3 13 0,0 3 2 16,-7 4 1-16,3-1 0 0,-3 7-8 0,0-7-2 16,0 1 0-16,0 2 0 0,-7 4-25 0,7 3-4 15,-4-4-2-15,1 13 0 0,-4-2-6 0,0 2-8 16,-1 0 11-16,1 6-11 0,0 1 13 0,-3 3-4 15,-1 5-1-15,4-8 0 0,0 3-8 0,3-4 0 16,-3 1 9-16,3-1-9 0,4-3 14 0,0 4-2 0,-3-1 0 16,3 4 0-16,3-3 3 0,-3-1 0 0,4-6 0 0,-4 7 0 15,-1-1 1-15,1 1 1 0,7-4 0 0,-3 0 0 16,-1-2-7-16,4-1-2 0,4 0 0 0,-1-3 0 16,1 0-8-16,3-6-12 0,0 6 2 15,0-6 1-15,4 0 22 0,3 0 5 16,-4-1 1-16,4-2 0 0,1 3-19 0,2-3 0 15,-3-4 0-15,4 4 0 16,3-7-24-16,0 7-1 0,0-7-1 0,1-5 0 16,-5 5-14-16,8-3-4 0,0 4 0 0,-1-4 0 15,-6-3-96-15,7 6-19 0,-4-9-4 0,4 0-453 0,-8 7-90 0</inkml:trace>
  <inkml:trace contextRef="#ctx0" brushRef="#br0" timeOffset="17637.9">10502 8016 864 0,'0'0'76'0,"0"0"-60"0,0 0-16 0,0 0 0 15,-7 3 168-15,7-3 32 0,0 0 5 0,0 0 2 16,-7 7-153-16,4 2-30 0,-1 0-7 0,4 1-1 15,4-1-16-15,-4 7 0 0,-4-7 0 0,1 7 0 16,10-3 0-16,-7 2 0 0,-4-5 0 0,1 5 0 16,3-2 20-16,0 6 1 0,-4-4 0 0,0 1 0 0,-3-3 15 0,7 5 2 15,4 4 1-15,-4 0 0 0,-11 3 1 0,8 0 0 16,6-3 0-16,-3 3 0 0,-7 4-32 0,4 2-8 16,10-3 0-16,-4 0 0 0,4-2 0 0,0-4 9 15,-7 3-9-15,11-7 0 0,3-2 12 0,-3 3-4 16,-4-10 0-16,3 1-8 0,1-1 16 0,0-3-4 15,-1-6-1-15,1 4 0 0,-1-4 10 0,1-4 3 16,-1 4 0-16,1-6 0 0,-7 3-4 0,6-3-1 16,4-4 0-16,0 1 0 0,-3 0-6 0,0-1-1 0,-8-6 0 15,4 7 0-15,4-10-2 0,-8 4-1 0,1-4 0 0,3 0 0 16,3 0-9-16,-3 0 0 16,1-9 9-16,-5-3-9 0,4 9 0 0,4-10 0 15,-4 10 0-15,-4-9 0 0,1 3 0 0,-1 3 0 16,4 6 0-16,-3-3 0 0,-4 0 0 0,3 0 0 15,4 3 0-15,-3-3 0 0,0 4 9 0,-4 5-9 0,0-9 12 0,3 13-12 16,4-4 18-16,-7-3-3 0,-3 7-1 0,3 0 0 16,7 2 0-16,-4 4 0 0,-6-3 0 0,3 6 0 15,0 0-14-15,0 0 0 0,0 0 0 0,-4 9 0 16,-3 7 0-16,4-7-15 0,10 10 5 0,-4 0 1 16,-6 6 9-16,3-6 0 0,7 6-9 0,-4 3 9 15,-6-3 0-15,3 4 0 0,3-1 0 0,1 3 0 16,3-3 0-16,-4 1 0 0,-3-1 11 0,7-3-11 15,4 3 0-15,-4-3 0 0,-11 0 0 0,8-6-10 16,0 0-31-16,-1 0-7 0,1-4 0 0,-4 4-1 16,-4-9-96-16,1 5-19 0,6-5-4 0,-3-1-664 15</inkml:trace>
  <inkml:trace contextRef="#ctx0" brushRef="#br0" timeOffset="18064.75">11187 8697 2124 0,'14'6'94'0,"-11"-3"19"0,-3-3-90 0,7 6-23 0,-3-3 0 0,3 7 0 15,0-4 32-15,0 10 1 0,-7-7 1 0,7 1 0 16,4-1-26-16,-4 0-8 0,-7 10 0 0,3-9 0 15,4 5 0-15,-3-2 0 0,3 3 0 0,-7 2 0 16,0-8 0-16,3 9 0 0,1 6 0 0,3-6 0 16,-7 2 8-16,0-2-8 0,3-6 0 0,-3 2 0 15,0 4 0-15,-3-9 0 0,-1 5 0 0,1-5 0 0,3 5-20 0,-4-2-4 16,1-7 0-16,3-6-1 16,0 0-107-16,-7 3-20 0,0 4-5 0,0-7-1 0</inkml:trace>
  <inkml:trace contextRef="#ctx0" brushRef="#br0" timeOffset="18599.32">11508 8098 1440 0,'-22'0'64'0,"22"0"12"0,0 0-60 0,0 0-16 0,0 0 0 0,0 0 0 16,0 0 143-16,0 9 25 0,4 1 6 0,-4-4 1 15,-4 3-137-15,4-6-27 0,8 7-11 0,-5-4 8 16,-6 10-8-16,3-7 0 0,10 4 0 0,-3-4 0 0,4 7 0 0,-4 3 0 16,0 6 0-16,3-7 0 0,5 8 16 0,-5-5 2 15,-3 11 0-15,0-10 0 16,4 3 7-16,-1-6 2 0,-6 6 0 0,-1 0 0 0,5-6-7 16,-5 6-2-16,4-6 0 0,-3-7 0 0,-4 4 8 0,7 3 2 15,0-10 0-15,0 0 0 16,-7-9 0-16,3 7 1 0,4-4 0 0,0 3 0 0,-7-6-18 0,11-6-11 15,0 3 12-15,-1-4-12 0,1 4 21 0,-4-12-2 16,0 5-1-16,3-9 0 0,1 4 11 0,-4 2 3 16,0-12 0-16,0 6 0 0,0-6-20 0,0 0-3 15,-3-3-1-15,3 0 0 0,0 3-8 0,-4-4 0 16,5 4 0-16,-5-3 0 0,1 3 0 0,-1 3 0 0,1-3 0 16,3 6 0-16,-4-6 0 0,1 9-11 0,-1-2 3 0,-3 8 0 31,4-9-16-31,-4 4-4 0,3 5 0 0,-3 1 0 15,0-1-84-15,0 7-18 0,0-3-3 0,4 0-562 0,-4 6-112 0</inkml:trace>
  <inkml:trace contextRef="#ctx0" brushRef="#br0" timeOffset="19148.62">11818 7571 1094 0,'0'0'97'0,"0"0"-77"16,0 0-20-16,0 0 0 0,0 0 151 0,0 0 26 16,0 0 6-16,0 0 1 0,7 0-118 0,4 0-23 15,-4 0-5-15,0 3-1 0,0 3-5 0,3-6 0 16,1 0-1-16,0 10 0 0,-1-10-7 0,4 9 0 15,0-3-1-15,4-2 0 0,0 5-7 0,-1 7-2 0,8-7 0 0,-4 7 0 16,-3-4 16-16,3 4 3 0,0 9 1 0,-3-6 0 16,3 0-14-16,4 9-4 0,-8-3 0 0,1 3 0 15,0-3-5-15,-1 10-2 0,-6-7 0 0,3 6 0 16,-3 4 2-16,-4-3 0 0,3 2 0 0,-3-2 0 16,-3-1 1-16,3 4 1 0,-4-4 0 0,1 4 0 15,-1-4 7-15,1 4 2 0,-4-3 0 0,0-1 0 16,0 4-11-16,0-4-3 0,-4 1 0 0,1-1 0 15,3-6 0-15,-4 7-8 0,1-13 12 0,-1 3-4 16,-3-6-8-16,0 0 12 0,0-4-12 0,0 4 12 16,-7-3-12-16,0-1 0 0,0-2-12 0,-4 3 12 15,-7-4-160-15,1 4-24 0,-5-7-4 0</inkml:trace>
  <inkml:trace contextRef="#ctx0" brushRef="#br0" timeOffset="27021.27">4600 11625 172 0,'0'0'16'16,"0"0"-16"-16,0 0 0 0,0 0 0 16,-10 0 412-16,3 0 79 0,7 0 16 0,0 0 3 15,0 0-396-15,0 0-79 0,0 0-16 0,0 0-3 16,0 0-16-16,0-3 0 0,0-3 0 0,7-3-10 16,-7 6 10-16,3-4 0 0,4-2 0 0,-3 6 0 15,-1-4 0-15,4-2 0 0,4 9 0 0,-8-9 0 0,-3 9 0 0,4-7 8 16,-4 7-8-16,7 0 8 0,-3-3 16 0,-4 3 4 15,7-6 1-15,-7 6 0 0,10-3 3 0,-6-3 1 16,6 2 0-16,-6-2 0 0,3-3-9 0,0 9-1 16,0-10-1-16,4 4 0 0,-1 3 8 0,-6-3 2 15,6 3 0-15,1-4 0 0,-1-2-32 0,5 9-21 16,-5-10 3-16,4 10 1 0,-3-3 17 0,-4-3 0 16,3 6 0-16,1 0 0 0,0 0 0 0,-1 0 0 15,1 6 0-15,-4-3 0 0,0 4 0 16,4-4 8-16,-11-3-8 0,3 9 0 0,4 1 22 0,-3-1-2 15,-1 7 0-15,4-7 0 0,-3 1-10 0,3 8-2 16,0-8-8-16,0 5 12 0,-4 1-4 0,4-3 0 16,-3-4-8-16,3 7 12 0,-7-1-12 0,7-2 9 15,-7 3-9-15,7 2 8 0,-3 1-8 0,3 0 0 16,-7 3 0-16,0-3 0 0,3-7 0 0,-3 10 0 0,-3-3 0 0,-4-6 8 16,3 6-8-16,-3 2 0 0,4-8 0 0,-1 3 8 15,-7 3 1-15,1-4 0 0,-1-2 0 0,8 2 0 16,-8 4 4-16,-3 0 1 0,4-3 0 0,-5 3 0 15,5-4 4-15,-1-2 1 0,-3 2 0 0,-4 1 0 16,4-3-19-16,0-4 0 0,0 0 0 0,4-2 0 16,-5 2 0-16,5-9 10 0,-11 6-10 0,7-6 8 15,-4 0-8-15,0-6 12 0,4 6-12 0,-7 0 12 16,7 0-12-16,-7-6 0 0,7 3 0 0,-4-4 0 0,4 7 0 16,0-9 0-16,0 6 0 0,3-3 8 0,8 3-8 15,-8-4 0-15,4 4 0 0,7 3 8 16,0-6-8-16,0 6 0 0,-4-10 0 0,4 10 0 15,0-6 0-15,0 6 0 0,0 0-9 0,4-3 9 16,3-3-8-16,4-4 8 0,-4 7-12 0,10-3 12 16,-3-3-15-16,4-1 4 0,3 4 1 0,0 3 0 15,-3-4 10-15,3 7 0 0,0-3 0 0,0-3 0 0,-3 12 0 0,3-6 0 16,-7 3 0-16,8 4-8 0,-12 2 8 0,4 1 0 16,0-4-9-16,0 3 9 0,-3 1 0 0,0-7 0 15,-1 6-9-15,1 1 9 0,-4 2-12 0,3-2 2 16,1-1 0-16,-4-6 0 0,0 6-6 0,4-2 0 15,-4-4-1-15,0 3 0 16,0 4-8-16,3-10-2 0,1 6 0 0,-7-3 0 16,-4-3-33-16,0 0-8 0,0 0 0 0,10-3-1 15,-6-3-194-15,3-4-38 0</inkml:trace>
  <inkml:trace contextRef="#ctx0" brushRef="#br0" timeOffset="27789.36">5002 11183 1209 0,'0'0'108'15,"0"0"-87"-15,-3-6-21 0,-4 3 0 16,3-3 161-16,1-4 28 0,-4 4 6 0,3 3 1 0,-6-3-140 15,6-4-27-15,-7 1-5 0,4-1-2 0,-3 1-11 0,6 3-3 16,1-4 0-16,-8 7 0 0,-3-6 0 0,7 2 0 16,-4-2 0-16,4 9 0 15,-3-9 8-15,-1 9 2 0,-3 0 0 0,4 0 0 0,-8 6 9 0,4-3 1 16,-4 3 1-16,1-3 0 0,-1 7-11 0,0-4-2 16,1 4-1-16,-8-7 0 0,0 9-1 0,1 1 0 15,2-4 0-15,1 1 0 0,0 5-5 16,3-5-1-16,4 8 0 0,-3-2 0 0,-1-3-8 15,7 2 0-15,-3 4 9 0,4 0-9 0,-4 3 0 0,3 0 0 16,0-3 0-16,-3 6 0 0,7-6 0 0,-3 6 0 16,3 0 0-16,-4 3 0 0,4 7 0 0,3-7 0 15,-3 9 0-15,4-2 0 0,-1 2 0 0,-3 7 0 16,4-3 0-16,3-3 0 0,-7 6 0 0,3-7-8 0,4 7 8 0,0 0 0 16,0 9 0-16,0-9 0 0,4 0 0 0,3 0 0 15,-7-6 0-15,3 6 0 0,4-10 0 0,-3-2 0 16,6-7 0-16,-6 3 0 0,3-3 0 0,4-6 11 15,-4 0-1-15,3 2 0 0,4-8 0 0,4 6 0 16,-7-3-2-16,3-1-8 0,0-2 12 0,7-4-4 16,4 7 6-16,-8 0 1 0,8-4 0 0,3-3 0 15,-3 1-25-15,0-4-5 0,3 4-1 0,4-4 0 16,-8-3 5-16,1 3 1 0,0-6 0 0,3 0 0 16,0 0-1-16,-3-6 0 0,0 6 0 0,3-9 0 15,3-1 11-15,-6 1 0 0,-7-7 0 0,10 4 0 16,-10-10 0-16,6 3 16 0,1 0-3 0,0 0 0 15,-1-6 7-15,5-3 0 0,-5 3 1 0,1-10 0 16,-7 4-13-16,3-10-8 0,-7 3 10 0,4-5-10 16,-1 5 8-16,1-3-8 0,-4 0 0 0,-3 1 0 15,3 2 8-15,-4-6-8 0,-6 10 0 0,-1-4 9 0,1-6-9 0,-4 10 10 16,0-4-10-16,0 0 10 0,-4-2 8 0,1 5 2 16,-1-3 0-16,-3 4 0 0,-3-1-1 0,3 7 0 15,0-6 0-15,-4 6 0 0,0-1-10 0,4 4-1 16,-10 3-8-16,3-3 12 0,-1 0-12 0,1 6 0 15,-3-6 0-15,-1 6 0 0,0 1 0 0,1-1-13 0,-8 3 1 16,4-3 0 0,-4 10-20-16,4-1-3 0,3 4-1 0,-6-3 0 15,-1 6-18-15,4-7-4 0,-4 4-1 0,0 0 0 16,4 3-60-16,0-4-12 0,4 7-2 0,-1 0-757 0</inkml:trace>
  <inkml:trace contextRef="#ctx0" brushRef="#br0" timeOffset="33065.37">18874 8079 288 0,'0'0'12'0,"0"0"4"16,0 0-16-16,0 0 0 0,0 0 0 0,0 0 0 0,0 0 370 0,0 0 71 15,0 0 15-15,0 0 2 0,0 0-315 0,0 0-63 16,0 0-13-16,0 0-3 0,0 0-35 0,0 0-7 15,0 0-2-15,0 0 0 0,0 0-8 0,0 0-3 16,0 0 0-16,0 0 0 0,0 0 11 0,0 0 3 0,0 0 0 16,0 0 0-16,-7 0 10 0,-4 0 3 0,0 3 0 0,-3-3 0 15,4 0-13-15,-4 6-3 0,-1-6 0 0,1 0 0 16,0 3-2-16,-3-3-1 0,-1 0 0 0,0 0 0 16,1 0 5-16,-4 0 1 0,-1 7 0 0,1-7 0 15,-3-7-9-15,2 7-2 0,1 0 0 0,0 0 0 16,0 7-12-16,0-7 9 0,-4 0-9 0,4 6 8 15,0-3-8-15,-1-3 0 0,1 6 0 0,4-2 0 16,-4-4 0-16,3 6 0 0,0-3 0 0,1-3 0 16,2 6 0-16,1-6 0 0,4 0 8 0,-4 0-8 15,0 3 13-15,-1-3 1 0,5 0 0 0,-1 0 0 16,1 0-14-16,-1-3 9 0,1 3-9 0,-1 0 8 16,4-6-8-16,0 6 0 0,-4 0 0 0,4 0 0 15,4-3 15-15,-4-3 1 0,3 6 0 0,4 0 0 16,0 0-5-16,0 0-1 0,0 0 0 0,0 0 0 15,0 0-10-15,-3 0 12 0,3 0-12 0,0 0 12 0,0 0-12 0,0 0 0 16,0 0 9-16,0 0-9 0,0 0 0 0,0 0 0 16,0 0 0-16,0 0 8 0,0 0-8 0,0 0 8 15,3-10-8-15,-3 10 8 0,7 0-8 0,0-9 0 16,0 9 0-16,0-10 0 0,0 4 0 0,-3 3 8 16,3-3-8-16,0-4 0 0,0 7 0 0,-3-3 8 15,-1-4-8-15,4 7 0 0,-3-3 0 0,3-3 0 16,-4 2 0-16,1-2 8 0,-1 6-8 0,1-7 0 15,-1-5 0-15,4 5 0 0,-3 4 0 0,3-3 0 16,-3-1 0-16,3 1 0 0,-4-1 8 0,4 7-8 0,-3-3 8 16,3-3-8-16,0 2 0 0,0 7 0 0,-4-9 0 0,4 9 8 15,-3-3-8-15,3-4 0 16,0 4-11-16,0-3 11 0,0 6-8 0,0-3 8 16,-7 3 0-16,0 0-9 0,0 0 9 0,4 0 0 15,-4 0 0-15,0 0 0 0,7 0 0 0,-7 0 0 16,0 0 0-16,0 0 0 0,0 0-8 0,0 0 8 0,0 0-8 0,0 3 8 15,0 6 0-15,0 1 0 0,-4-1 0 0,1-2 0 16,-1-4 0-16,-3 9 0 0,0-2 0 0,-3-1 0 16,3 0 0-16,-1 4 0 0,-2-7 0 0,-1 10 0 15,-3-4 0-15,4-2-10 0,-1-1 10 0,0 7 0 16,-3-7-10-16,4 1 10 0,-4 5-8 0,3-2 8 16,0-4 0-16,1 7 0 0,-1-6 0 0,1-1 0 0,3 0 0 0,-4-2 0 15,4 2 0-15,4 0 0 16,-1 1 0-16,0-1 0 0,1-2 0 0,3-4 0 0,3 6 0 0,-3-3 0 15,4 4 0-15,0-1 0 16,3 1 8-16,0-1-8 0,0 0 10 0,3-2-10 0,1 2 0 0,-1 0 0 16,1-2 0-16,3-4 0 0,0 6 0 0,-3-2 0 15,3-4 0-15,0 6 0 0,-3-3 0 16,-1-6 0-16,4 10 0 0,-3-4 0 16,-1-3-31-16,1 7-5 0,-4-4-2 0,4-3 0 15,-1 6-123-15,-3 1-25 0,0 2-5 0</inkml:trace>
  <inkml:trace contextRef="#ctx0" brushRef="#br0" timeOffset="43629.06">17798 7232 1310 0,'0'0'58'0,"0"0"12"0,0 0-56 0,-7 0-14 15,7 0 0-15,-7 6 0 0,7-6 8 0,-4 4 0 16,4-4-8-16,-7 0 12 0,0 6-12 0,7-6 0 16,-7 3-9-16,7-3 9 0,-4 6 0 0,4-6 0 15,0 0 0-15,0 0 0 0,-7 3 0 0,7-3 0 16,0 0-12-16,-3 10 3 0,-1-4 20 0,1 4 4 16,-1-1 1-16,4 0 0 0,-3 1-16 0,-1 5 11 15,4-5-11-15,0 6 10 0,-3-4 4 0,3 4 1 16,0-4 0-16,-4 4 0 0,4 0 17 0,-3-4 3 15,3 4 1-15,-4 3 0 0,4-4-10 0,-4-2-2 16,4 3 0-16,0-7 0 0,0 10-13 0,0-4-3 16,0-5-8-16,0 9 12 0,0-10-12 0,0 1 0 0,4-1 8 0,-4-9-8 15,4 6 0-15,-4-6 9 0,7 10-9 0,0-10 8 16,0 6-8-16,3-6 0 0,-3 0 9 0,0-6-9 16,0 6 0-16,4 0 0 0,-4-7 0 0,4 4 0 15,-4-3-9-15,3 6 0 0,-3-3 0 0,0-3 0 31,4 2-17-31,-4-2-3 0,0 6-1 0,0-3 0 16,0-3-50-16,0 3-9 0,-3-4-3 0,-1 1 0 0,4 3 16 0,-7 3 4 0,4-6 0 16,-4 6-249-16,3-10-50 0</inkml:trace>
  <inkml:trace contextRef="#ctx0" brushRef="#br0" timeOffset="43896.14">17593 7436 345 0,'0'0'31'0,"0"0"-31"16,0 0 0-16,0 0 0 0,0 0 264 0,0 0 48 15,0 0 8-15,0 0 3 0,0 0-217 0,11 3-43 16,-1-3-9-16,-3 0-2 0,0 0-19 0,4 0-4 15,-1 0-1-15,-2 0 0 0,-1-3-11 0,3 3-2 16,1-6-1-16,-1 6 0 0,-3-3-14 0,4 3-8 0,-4-7 8 0,4 7-13 31,-4 0-103-31,0 0-21 0,3-9-4 0</inkml:trace>
  <inkml:trace contextRef="#ctx0" brushRef="#br0" timeOffset="44233.23">17978 7257 518 0,'0'0'46'0,"0"0"-37"0,0 0-9 0,-4 10 0 0,1-7 243 0,3-3 46 16,-8 9 10-16,8 4 1 0,-3-1-219 0,-1-2-44 15,4-10-9-15,4 9-1 0,-1 7-18 0,-3 0-9 16,4-4 10-16,0-6-10 0,-4 7 8 16,3-4-8-16,-3 7 0 0,4-7 0 0,-4 7 0 15,0-7 0-15,0 1-11 0,0-1 11 16,0 7-39-16,0-4 0 0,0-2 0 0,-4-1 0 15,-3 4-29-15,3-10-7 0,4-3-1 0,0 9-539 0</inkml:trace>
  <inkml:trace contextRef="#ctx0" brushRef="#br0" timeOffset="44414.75">17822 7492 288 0,'0'0'25'0,"0"0"-25"0,0 0 0 0,0 0 0 15,0 0 275-15,7 7 49 0,4-4 11 0,-4-3 1 16,4 0-243-16,-1 0-49 0,4-3-9 0,-3-4-3 16,3 7-16-16,-3-3-4 0,-1-3-1 0,4 6 0 15,-3-9-11-15,3 6-9 0,-3-4 9 0,6 7-492 16,-6-9-92-16</inkml:trace>
  <inkml:trace contextRef="#ctx0" brushRef="#br0" timeOffset="44683.02">18260 7091 1425 0,'0'0'63'0,"0"0"13"0,0 0-60 0,0 10-16 16,-4-4 0-16,4 3 0 0,0 1 60 0,0 5 8 15,-3-5 3-15,3-1 0 0,0 10-26 0,0-3-5 16,-4-4 0-16,1 7-1 0,3 6-15 0,-4-6-2 16,1 6-1-16,-1 3 0 0,4-3-21 0,-7 3 8 15,0-2-8-15,0 2 0 0,0-3 0 0,3 3 0 0,-3-9 0 0,4 6 8 32,-1-6-28-32,1 0-6 0,-1-4-1 0,4 4-522 15,0-9-105-15</inkml:trace>
  <inkml:trace contextRef="#ctx0" brushRef="#br0" timeOffset="46811.62">20683 7179 748 0,'0'0'67'0,"0"0"-54"0,0 0-13 0,0 0 0 16,0 0 136-16,0 0 24 0,0 0 4 0,4-9 2 15,-1-1-106-15,-3 10-22 0,0 0-4 0,0 0-1 16,0 0-33-16,0 0 0 0,0 0 0 0,0 0 0 16,0 0 0-16,0 0 0 0,0 0 0 0,0 0 0 15,-3 10 0-15,-4-4 0 0,3 3 0 16,1 1 0-16,-8-1 0 0,4 4 13 0,-7-4-2 0,7 7-1 16,-4-1 13-16,4-2 2 0,-3 3 1 0,-1 2 0 15,4 1-2-15,0-3-1 0,-4 0 0 0,4 2 0 16,-3-5-11-16,3 9-3 0,3-3 0 0,-3-1 0 15,4 1-9-15,-1 0 0 0,1-3 0 0,-1 3 8 16,4-4-8-16,0-2 0 0,0-4 0 0,0 7 0 16,4-7 0-16,-4 1 0 0,3-1 0 0,-3-9 8 0,4 10-22 0,3-10-5 15,-7 0-1-15,10 6 0 16,-3-6-25-16,4 0-6 0,3-6-1 0,-3 6 0 16,-1-10-36-16,4 10-8 0,-3-9-2 0,0 6-450 15</inkml:trace>
  <inkml:trace contextRef="#ctx0" brushRef="#br0" timeOffset="47185.18">20352 7373 806 0,'0'0'36'0,"0"0"7"15,0 0-35-15,0 0-8 0,0 0 0 0,0 0 0 16,3 0 228-16,4 0 44 0,0 0 9 0,4 0 2 16,0-6-208-16,-1 6-42 0,1 0-8 0,3-3-1 15,3 3-6-15,1-6-1 0,0 6 0 0,-1-3 0 16,5-4-17-16,-5 7-12 0,8 0 1 0,-4-6 1 16,0 3-98-16,-3 3-19 0,0-6-4 15,-4 6-1-15</inkml:trace>
  <inkml:trace contextRef="#ctx0" brushRef="#br0" timeOffset="51593.47">21382 8170 2023 0,'-7'0'89'0,"3"0"19"0,-3-3-86 0,0 3-22 15,0-7 0-15,4 7 0 0,-4 0 33 0,3 0 3 16,-3 0 0-16,0 0 0 0,3 0-36 0,-3 0 0 15,0 0 0-15,0 7 0 0,0-4 0 0,7-3 13 16,0 0-4-16,0 0-1 0,0 0 25 0,0 0 5 16,0 0 1-16,7 0 0 0,0 6 25 0,4-3 6 15,3-3 1-15,4 7 0 0,3-7-15 0,3 0-2 0,5 0-1 0,2-7 0 16,8 4-37-16,4-3-7 0,-5 3-1 16,8-4-8-16,4-2 12 0,-1 3-4 0,-3 3 0 0,-4-4-8 15,-3 4 0-15,3-3-14 0,-6-3 1 16,-1 9 0-1,-7-10-104-15,0 10-21 0,4-9-4 0</inkml:trace>
  <inkml:trace contextRef="#ctx0" brushRef="#br0" timeOffset="53040.08">23537 7706 288 0,'0'0'12'0,"0"0"4"0,-3 0-16 0,-1-3 0 0,-3-4 0 0,4 7 0 16,-1 0 210-16,4 0 39 0,-3 0 8 0,3 0 2 15,0 0-179-15,-4-9-35 0,-3 9-7 0,7 0-2 16,0 0-25-16,0 0-11 0,0-6 8 0,0 3-8 16,4-4 0-16,-1-2-19 0,1 6 3 0,-4 3 1 0,3-7 15 15,-3 7 8-15,4 0 0 0,-4 0-8 0,0 0 60 0,0 0 6 16,0 0 1-16,0 0 0 0,0 0 16 0,0 0 3 16,0 0 1-16,0 0 0 0,0 0-10 0,-4 0-1 15,-3 7-1-15,0-4 0 0,4 3-29 16,-1-3-6-16,-3 4 0 0,0 2-1 15,0-6-7-15,0 10-2 0,0-1 0 0,0-2 0 16,-4-1-6-16,4 7-2 0,0-1 0 0,0-2 0 0,0 6-12 0,0 6-2 16,-4-6-8-16,4 6 12 15,-7 0-12-15,0 3 0 0,0-3 0 0,0 3 0 0,-4 0 9 0,0 1 3 16,1-4 0-16,-4 3 0 0,3 3 18 0,-3-9 4 16,3 3 1-16,1 1 0 0,-5-8 0 0,1 7 0 15,0-6 0-15,3 0 0 0,4-3 4 0,-7-4 1 0,4 4 0 16,-1-7 0-16,4 1-27 0,0-1-5 0,-8-3 0 0,5-2-8 15,-1-4 8-15,4 0-8 0,-7 0 0 0,3 0 0 16,-6-10 0-16,6 1 0 0,7-1 0 0,-3 4 0 16,-7-6 0-16,3-4 0 15,8 6-8-15,-4-8 8 0,3 2 0 0,-3-3 0 0,3 0 0 0,4 1 0 16,7-1-12-16,-3-3 12 0,-4 3-13 0,3-3 5 16,4 0 8-16,0 3 0 0,0-3 8 0,-3 0-8 15,6 3 0-15,4 1-10 0,-3 2 1 16,3-3 0-16,-4 7 9 0,8-10 12 0,3 3-2 0,0 6-1 15,-3-9-9-15,3 10-17 0,7-4 4 0,0 4 1 16,-3-4 12-16,3 7 16 0,-3-1-3 0,3 4-1 16,4 3-23-16,-4-4-5 0,-4 7 0 0,1 0-1 15,0 0 17-15,-1 10-8 0,-3-4 8 0,1 4 0 16,-1-1-16-16,0 7 3 0,0-4 1 0,0 7 0 16,-3 3 28-16,3 0 7 0,-4 3 1 0,1 0 0 0,3-3-6 0,-3 3-1 15,3 3 0-15,3-3 0 0,1 0-5 0,0-3 0 16,-1 4-1-16,1-1 0 0,3-7-11 0,-3 8 0 15,-1-8 0-15,1 11 0 0,0-11 0 0,-4 7 0 16,3-6 0-16,1 0 0 0,-4-3 0 0,4 3 8 16,-4-4-8-16,0-2 0 0,0-1 0 0,-3 1-19 15,3-4 3-15,0-2 1 16,4-4-133-16,-4-3-26 0,0 0-6 0</inkml:trace>
  <inkml:trace contextRef="#ctx0" brushRef="#br0" timeOffset="54841.52">24148 7502 748 0,'0'0'67'0,"0"0"-54"15,-4 6-13-15,-3-3 0 16,0 4 233-16,3 2 44 0,4-9 9 0,-3 6 2 0,3-6-184 0,-4 3-37 16,4-3-7-16,0 0-2 0,0 10-32 0,0-10-6 15,7 9-2-15,1-3 0 0,2-6-9 0,1 4-1 16,-1-4-8-16,4 0 12 0,1 0-4 0,-1 0-8 16,3-4 11-16,4 4-11 0,1 0 13 0,2 0-4 15,-3 0-1-15,4 0 0 0,0 0 22 0,0 0 4 16,-1 0 1-16,-3 4 0 0,4-4-2 0,3 0 0 0,-7 0 0 15,4 6 0-15,0-6-3 0,0 0-1 0,-1 0 0 0,1 0 0 16,-4 3-13-16,4-3-4 0,-8 0 0 0,5 0 0 16,-5 6-12-16,1-6 8 0,0 0-8 0,-1 0 0 15,1 0 0-15,-4 0 8 0,0 0-8 0,0 0 0 16,0 0 0-16,-3 0 8 0,3 0-8 0,-3 0 0 16,-1 0 0-16,-3 0 8 0,4 0-8 15,-4 0 0-15,-7 0 11 0,7 0-1 0,3-6 0 16,-10 6 0-16,0 0 7 0,0 0 2 0,0 0 0 0,0 0 0 15,0 0-6-15,0 0-1 0,0 0 0 0,0 0 0 16,0 0 1-16,0 0 0 0,-7 13 0 0,0-4 0 16,0-6-13-16,0 3 0 0,4-2 0 0,-8 5 0 15,4-3 0-15,0 4 0 0,0-4 0 0,0-3 0 16,0 6 0-16,0 1 0 0,0-1 0 0,-4-2 0 16,4 5 8-16,0 4-8 0,-4-1 0 0,4-2 0 0,0 3 8 0,-3 2-8 15,3 1 0-15,0 6 9 0,-4 4-9 0,0-4 10 16,1 0-10-16,3 3 10 0,-4 0-10 0,4-3 0 15,0 10 0-15,0-13 0 0,0 9 0 0,4-9 0 16,-5 3 0-16,5 3 0 0,-1-6 0 0,1 0 0 16,-4-3 0-16,3 3 0 0,1-3 0 0,-1-7 0 15,1 4 11-15,-1 3-11 0,1-3 0 0,3-4 0 16,-4-6 0-16,4 13 0 0,-3-9 0 0,-1-1 0 16,4 7 0-16,0-7 0 0,0 0 0 15,0 7 0-15,0-6 0 0,-3-7 0 0,3 6 12 0,0-9-3 16,0 6-1-16,0-6 0 0,0 0-8 0,0 0 0 15,0 0 0-15,0 0 0 0,0 0 0 0,0 0 0 16,-8 0 0-16,1-6 0 0,4-3 34 0,-4-4 5 16,0-3 1-16,0 1 0 0,0-4-22 0,0 0-4 0,-4-6-1 0,0 6 0 15,1-9-13-15,-1 3 8 0,1-3-8 0,-4 3 0 16,-1-4 0-16,5 1 0 0,-1 0 0 0,-3-3 0 16,-3 2 9-16,-1 4 3 0,4-3 0 0,3 3 0 15,-3-3-1-15,0 3 0 0,-4 3 0 0,4-3 0 16,0 0 5-16,4 3 0 0,-1-3 1 0,-3 6 0 15,3 0-17-15,-3-3-12 0,4 9 1 0,-5-2 1 16,5-4 10-16,3 10 8 0,-4-7-8 0,4 6 11 16,-3 1-11-16,-1 0 0 0,0-1 0 0,4 10 0 15,-3-6 8-15,-1-3-8 0,1 9 8 0,-1 0-8 16,4-4 0-16,0 4-16 0,-4 0 3 0,4 4 0 16,0-4-11-1,4 0-3-15,3 0 0 0,0 0 0 0,0 0-79 16,-4 9-16-16,4-3-3 0,4 4-1 0,3-1-94 0,0 0-20 15</inkml:trace>
  <inkml:trace contextRef="#ctx0" brushRef="#br0" timeOffset="55877.53">25647 7047 633 0,'0'0'28'0,"0"0"6"0,0 0-34 0,0 0 0 16,0 0 0-16,0 0 0 0,-7 6 133 0,7-6 20 16,0 0 4-16,0 0 1 0,0 0-112 0,0 0-22 0,0 0-5 0,0 0-1 15,0 0 23-15,0 0 5 0,0 0 1 0,0 0 0 16,0 0 13-16,0 0 2 0,0 0 1 0,0 0 0 16,0 0-2-16,0 0 0 0,0 0 0 0,0 0 0 15,0 0 3-15,0 0 1 0,0 0 0 0,0 0 0 16,0 10-11-16,0-1-2 0,0 1-1 0,-4-1 0 15,1 1-13-15,3-4-2 0,-4 9-1 0,1-2 0 16,3 3-18-16,-4-4-3 0,4 10-1 0,0-3 0 16,0 0-13-16,4 0 0 0,-1 6 8 0,4-6-8 15,-3 6 14-15,3-3 0 0,0 3 0 0,0-7 0 16,0 8-1-16,0-8 0 0,4 7 0 0,-1 4 0 16,1-4 3-16,-4-6 0 0,0 6 0 0,0-7 0 15,0 8 5-15,0-8 2 0,0 1 0 0,0 6 0 16,-3-3-23-16,-1 10 0 0,1-10 0 0,-1 9 0 15,1 0 0-15,-1 4 0 0,-3-1 0 0,4 4 0 16,-4-7 0-16,0 1 0 0,0-1 0 0,0 0 0 0,0-6 11 16,0 4-3-16,0-4 0 0,4 0 0 0,-4-6-8 0,0 6 0 15,0-6 0-15,0-1 0 0,0-2 17 0,0-3-1 16,0 2-1-16,-4-5 0 0,4-1-6 0,-4 0-1 16,4 7 0-16,-3-13 0 0,3 7 20 0,-4-1 3 15,1-9 1-15,-4 6 0 0,3 4-32 0,1-4 0 16,-4-3 0-16,3 7 0 0,-3-4 0 0,0-3 0 15,0 3 0-15,4-3 0 0,-5 4 0 0,1-7 0 16,-3 0 0-16,3 0 0 0,-4 0 12 0,1 0-4 16,3 0-8-16,-8 0 12 0,5 0 5 0,-8-7 1 0,4 7 0 15,0-9 0-15,0 6-6 0,-4-3 0 0,4-4-1 0,0 7 0 16,0-10-11-16,-4 10 10 16,4-6-10-16,4 3 10 0,-5-4-10 0,5 1 0 15,-1-4 0-15,1 1 0 0,-1 2 0 0,4 1-14 16,-4 0 2-16,1-4 0 0,3 0 12 0,0 4 0 15,3 0 0-15,-3-1 0 0,0 1-22 0,4-1-2 0,-1 1 0 0,1 3 0 32,-1 3-131-32,1-4-26 0,3 4-6 0,-4-3-945 0</inkml:trace>
  <inkml:trace contextRef="#ctx0" brushRef="#br0" timeOffset="59046.75">24931 8471 230 0,'-14'-6'20'0,"14"6"-20"0,0 0 0 0,0 0 0 16,-4-4 196-16,4-2 36 0,0 3 6 0,4-3 2 15,-4 0-148-15,0 2-30 0,3-2-6 0,1 3 0 16,3-3-11-16,-4-4-1 0,1 7-1 0,3-3 0 16,0-4 14-16,-3 10 3 0,-1-9 1 0,1 9 0 15,-4 0 1-15,0 0 0 0,3-6 0 0,-3 6 0 16,0 0 6-16,0 0 2 0,0 0 0 0,0 0 0 0,0-3-8 0,0 3-2 15,0 0 0-15,0 0 0 0,0 0-19 0,0 0-4 16,0 0-1-16,0 0 0 0,0 0-28 0,0 0-8 16,0 0 0-16,0 0 0 0,0 0 13 0,0 0-1 15,0 0-1-15,0 0 0 0,0 0 8 0,0 0 1 16,0 0 1-16,0 0 0 0,0 0 5 0,0 0 1 16,0 0 0-16,0 0 0 0,0 0-11 0,0 0-1 0,0 0-1 0,0 0 0 15,4 9-6-15,-4-9 0 0,0 0-8 0,0 16 12 16,3-7-2-16,-3-9-1 0,0 0 0 0,0 10 0 15,0-10-9-15,0 9 0 16,0-9 0-16,-3 9 8 0,3-9 12 0,0 0 1 16,0 0 1-16,0 10 0 0,0-10-6 0,-4 9-2 0,8 1 0 15,-4-4 0-15,-4-3-4 0,4 6-1 0,4-2 0 0,-4 2 0 16,0-9-9-16,0 9 0 16,3 7 0-16,1-6 8 0,-4 2-8 0,3-6 0 0,-3 10 0 0,4-7 0 15,-1 1 0-15,1 2 0 0,-4-5 0 0,0 2 0 16,0 7 0-16,3-7 0 0,1 1 0 0,-1-1 0 15,-3 0 0-15,7 1 0 0,-3-4 0 0,3 4 0 16,0-7 0-16,0 6 0 0,0 0 0 0,0-2 0 16,4-7 0-16,-1 3 0 0,-10-3 8 0,11 6-8 15,0 0 0-15,-1-2 0 0,-10-4 0 0,7 0 8 0,4 0-8 0,-11 0 8 16,10 0-8-16,-10 0 8 0,0 0-8 0,0 0 0 16,11 0 0-16,-4 0 0 0,-7 0 8 0,11 0-8 15,-4-4 8-15,0-2-8 0,0 0 0 0,0 3 0 16,-7 3 0-16,7-7 0 0,-4-2 0 0,4 0 8 15,-3 6-8-15,0-7 0 0,3-6 8 0,-4 10-8 16,-3-3 0-16,4-4 8 16,-1 4-8-16,-3-7 0 0,4 7 9 0,-4-7-9 0,0 7 0 0,0-4 0 15,0-3 0-15,3 7 0 16,-3 0 0-16,0-7 0 0,0 6 0 0,0 1 0 0,-3 0 0 0,3 2 0 16,0-2 0-16,-4 0 0 0,4 5 0 0,0-5 0 15,0-3 0-15,0 8 0 0,0-5 0 0,0 3 0 16,-3-4 0-16,-1 1 0 0,1 9 0 0,-1-10 0 15,4 10 0-15,0-3 0 0,0 3 0 0,0 0 0 16,-3-6 0-16,3 6 0 0,-4-6 0 0,4 6 0 0,0 0 0 0,0 0 0 16,0 0 0-16,0 0 0 0,0 0 0 0,0 0 0 15,0 0 0-15,0 0-10 0,0 0 10 0,0 0 0 16,0 12-11-16,0-2 11 0,-4-7-10 0,8 13 10 16,0-7 0-16,-1 0 0 0,1 10 0 0,-1-3 0 15,1 3 0-15,-1-1 10 0,1-2-10 0,3 3 8 16,-4 0-8-16,4-4 0 0,0 4 0 0,0-6 0 15,-3 3 0-15,3 2 0 0,-3-2-12 16,3-3 12-16,0 2 0 0,-4 1 0 0,4-7 0 16,0 1 0-16,-3 5 0 0,3-5 0 0,-4-1 0 0,1 1 0 15,3-1-10-15,-3 0-1 0,3-5 0 0,-4 8 0 32,4-2-103-32,-3-1-21 0,3 0-4 0,-4-6-664 0,1 7-133 0</inkml:trace>
  <inkml:trace contextRef="#ctx0" brushRef="#br0" timeOffset="64179.84">16962 7881 1036 0,'7'-6'92'0,"-4"6"-73"16,-3 0-19-16,4-3 0 0,3-3 172 0,0 6 30 16,-7 0 6-16,0 0 2 0,0 0-110 0,0 0-21 0,0 0-5 15,0 0-1-15,0 0-4 0,0 0-1 0,0 0 0 0,0 0 0 16,0 0-13-16,0 0-3 0,3 0-1 15,-3 0 0-15,7 0-31 0,-7 0-5 16,7 0-2-16,-7 0 0 0,0 0 6 0,4 9 1 16,-1 0 0-16,-3 1 0 0,-3-1 6 0,3-2 2 15,-7 2 0-15,3 10 0 0,-6-4-1 0,3-2 0 0,-4 9 0 0,1 0 0 16,-1-3-2-16,0 6 0 0,-3-6 0 0,4 6 0 16,-1 0-7-16,1-3-2 0,-1 3 0 0,4 3 0 15,0-3-7-15,0 0-1 0,0 3-8 0,0 1 12 16,3-4-12-16,4 3-8 0,-3-3 8 0,3 0-13 15,3-3 13-15,-3 9 10 0,4-9-2 0,3 3 0 16,-4 1-8-16,4-8 0 0,0 11 0 0,0-11 0 16,0 4 0-16,1-3 0 0,6 0 0 0,-4-6 0 15,4 2 13-15,-3 1-2 0,3-4-1 0,0-2 0 0,4 2-10 0,-4-8 12 16,0 5-12-16,4-3 12 0,-1-3-12 0,1-3 10 16,-4 7-10-16,0-7 10 0,0 0-10 15,4-7 0-15,-4 4 0 0,0-3 0 0,-3 3 0 16,3-3 12-16,0-4-4 0,4 1 0 15,-4 2-8-15,0-2 8 0,0 0-8 0,0-4 8 16,0-3-8-16,4 1-12 0,-4 2 2 0,-4-2 1 0,5-4 18 0,-5 3 4 16,4-3 1-16,0-6 0 0,-3 6 1 0,3 0 0 15,0 1 0-15,-3-1 0 0,-8-6-15 0,8 6 0 16,-1-6 0-16,1 0 0 0,-4 3 8 0,0-3-8 16,7 0 0-16,-3 6 0 0,-1-6 0 0,-3 3 0 15,4-3 0-15,0 9 0 0,-1-6 0 0,1 3 0 0,-4-3 0 0,0 4 0 16,4-1 0-16,-8 3 0 0,4 3 0 0,-3-2 0 15,-4-4 0-15,3 3 0 0,1 7 0 0,-4-1 0 16,0-2 0-16,0-4 0 0,0 10 0 0,3-3 0 16,-3 5 0-16,-3-2 0 0,3 6 0 0,0 0 0 15,0-9 0-15,0 9 0 0,0 0 0 0,0 0 0 16,-7 0 0-16,7 0 0 0,0 0 0 0,-4 0 0 16,4 0 0-16,-7-3 0 0,0 6 0 0,7-3 0 15,-7 0 0-15,7 0 0 0,-7 6 0 0,0-3 0 16,7-3 0-16,-4 6 0 0,1 4 0 15,-1-1 0-15,1 1 0 0,3-1 0 0,0 0 0 0,0 7 0 16,0-6 10-16,3 8-10 0,-3-2 10 0,4-3-10 16,-1 2 8-16,1 4-8 0,-4 0 0 0,3 0 0 15,-3 3 0-15,0 0 0 0,0-4 0 0,-3 14 0 16,-1-10 0-16,4 3 0 0,-3 3 0 0,-1 7 0 16,1-7 0-16,-1-3 9 0,4 3-9 0,0-3 8 0,-3 3 2 0,3-6 0 15,0 0 0-15,7-3 0 0,-4 6-2 0,-3-6 0 16,0-3 0-16,4 3 0 0,-1-1-8 0,1 1 12 15,-1-3-12-15,1 3 12 0,3-4-12 0,-4-2 0 16,5 3 0-16,-5-1 8 0,-3-2-8 0,7-4 0 16,-3 7 0-16,3-7 8 0,-4 1-8 0,1-4 0 15,3 3 0-15,-4-6 0 16,4-3-43-16,0 7-4 0,0-7-1 0,-3 0 0 16,-4 0-127-16,11-7-25 0,-1 4-6 0</inkml:trace>
  <inkml:trace contextRef="#ctx0" brushRef="#br0" timeOffset="66951.25">19449 7841 979 0,'0'0'43'0,"0"0"9"0,0-4-41 0,3-5-11 0,-3 3 0 0,0-4 0 16,0 1 220-16,-3 0 43 0,3 9 8 0,0-7 1 16,-4-2-168-16,4 9-35 0,-3 0-6 0,-1-10-2 15,-3 7-20-15,7 3-4 0,-4-6-1 0,4 6 0 16,-3-9-7-16,3 9-1 0,0 0-1 0,0 0 0 16,-4 0 2-16,4 0 1 0,0 0 0 0,0 0 0 15,-7 6-7-15,4 3-2 0,-1-6 0 0,1 7 0 16,-1-1 18-16,1 7 3 0,3 3 1 0,-4-4 0 0,1 4-25 0,-1 6-5 15,1-3-1-15,-1 3 0 0,-3 0 0 0,4 4 0 16,-1-4 0-16,0 3 0 16,4 0-12-16,-3-3 0 0,3 4 0 0,0-4 0 0,0 3 9 0,0-3-1 15,0-6 0-15,3 9 0 0,1-3 13 0,-4 0 3 16,4-3 0-16,-1 3 0 0,1 0-24 16,-1 0 0-16,-3-3 0 0,4-3 0 0,3 6 11 15,-4-6-3-15,1 0 0 0,-1-4 0 0,1 4-8 16,-1-3 0-16,1-7 0 0,-1 7 0 0,1-3 0 0,3-4 0 15,0-3 0-15,4-3 0 0,-4 4 8 0,7-4-8 16,0 3 12-16,0-6-4 0,0-6 0 0,4 6-8 16,-1-3 12-16,5-4-4 0,-5 4-8 0,1-3 0 15,3-3 0-15,4 5 0 0,-4-2 8 0,4-3-8 0,-4-1 12 0,0 4-4 16,0-3-8-16,0 6 0 0,-7-4 0 0,4-2 0 16,0 6 0-16,-4-7 0 0,3-2 8 0,-3 2-8 15,1 1 0-15,-1 0 0 0,-4-1 0 0,4-5 0 16,-3 5 0-16,3 1 0 0,-3-4 0 0,-1-3 0 15,1-2 0-15,3 2 0 0,-3 3 0 0,-1-2 0 16,4-4 18-16,0 0 2 0,-3-6 0 0,3 9 0 16,0-6-6-16,-3-3-1 0,-1 7 0 0,1-8 0 15,-8-2-13-15,8 3 0 0,-4-3 0 0,0 3 0 16,0 6 0-16,-3-6 0 0,-1 6 0 0,1 0 0 16,-4 4 0-16,0 2 0 0,-7-3 0 0,7 1 0 15,-4 5 8-15,1-2 0 0,-4-4-8 0,3 7 12 16,4-7-12-16,-3 7 0 0,3-1 0 0,-4-2-10 15,4-4 10-15,0 7 0 0,0-7 0 0,4 6 0 16,-1 1 0-16,-3 6 0 0,-3-10 0 0,3 13 0 16,-4-3 0-16,4 3 0 0,0 0-8 0,0 0 8 15,0 0-8-15,0 0 8 0,0 0-8 0,0 10 8 0,4-1 0 0,-1 7 0 16,-3-4 0-16,0 4 8 0,0 3-8 0,0 0 0 16,0 6 0-16,0 0-8 0,-3-3 8 0,-1 3 12 15,4 3-2-15,0-3-1 0,0 3-9 0,4-3 12 16,-1 4-12-16,-3-4 12 0,0 0-12 0,-3-3 0 15,3 3 0-15,3 0 8 0,1 0-8 0,-1-3 0 16,1 3 0-16,-1 3 0 0,1-3 0 0,-1 0 0 16,1-3 0-16,-1 3 0 0,1 1 0 0,-1-8 0 0,1 7 0 15,-1-3 8-15,1-6-8 0,3 3 0 0,-4 0 0 16,5-4 0-16,-5 4 0 0,1-3-9 16,3-4 9-16,0-2-10 15,0-4-34-15,-4 4-6 0,4-1-2 0,4-9 0 16,0 6-152-16,-4-6-30 0</inkml:trace>
  <inkml:trace contextRef="#ctx0" brushRef="#br0" timeOffset="83015.56">6622 11676 345 0,'0'0'31'0,"0"0"-31"0,0 0 0 0,0 0 0 15,0 0 391-15,0 0 72 0,-4-7 14 0,4 7 3 16,0 0-382-16,0 0-77 0,-7 0-21 0,7 0 8 16,-7 0-43-16,-4 0-8 0,4 7-1 0,4-7-1 15,-4 3 34-15,7-3 11 0,0 0 0 0,-7 6 0 0,3 3 33 0,4-9 14 16,0 10 2-16,0-1 1 0,0 1 13 0,0 5 2 15,4 1 1-15,-4-3 0 0,0 5-13 0,0-2-2 16,0 9-1-16,0-6 0 0,0 0-34 16,0 6-6-16,-4-6-2 0,4 9 0 0,-3-9 4 15,3 0 1-15,-4 3 0 0,4-4 0 16,-7-5 10-16,7 3 1 0,-3-7 1 0,-1 0 0 16,1 1 11-16,3-10 3 0,0 0 0 0,0 0 0 15,0 0 3-15,0 0 1 0,0 0 0 0,0-10 0 0,0-2-27 0,3-4-6 16,-3 0-1-16,4-2 0 0,-1-1-9 0,4 0 0 15,-3 0 0-15,-1-6 0 0,1 6-12 0,3-6 3 16,0 0 0-16,3 6 0 0,-6-3 1 0,7 0 0 16,-1 10 0-16,1-4 0 0,-4-3 8 0,3 10 0 0,1-7 0 0,3 7 8 15,0-4-8-15,4-2 0 0,-8 8 0 0,8-2 0 16,-4 0 0-16,4-1 0 0,-8 10 0 0,8-9 0 16,-4 9 0-16,4-7 0 0,-4 14 0 0,0-7 0 15,-3 6 0-15,3-3 0 0,-4 7 0 0,4-1 0 16,-3 7 0-16,0-7 0 0,-1 0 0 0,1 7 0 15,-1-3 0-15,-3-4 0 0,4 7 0 0,-4-7 0 16,0 1 0-16,4-1 0 0,-4-3 0 0,0-3-8 16,-7-3 8-16,3 7 0 15,-3-7 8-15,7 0-8 0,0 0 10 0,-7 0-2 0,11 0-8 0,-8-7 12 16,5-2-4-16,-1 6-8 0,0-7 11 0,-4-5-11 16,1 5 9-16,3-5-9 0,0 5 0 0,7-2 9 15,-14-4-9-15,10 7 0 0,-2-1 0 0,2-5 0 16,-3 5 0-16,0 7 0 0,4-10 0 0,-1 10 0 15,1-3-10-15,0-3 10 0,-11 9 0 0,7 0-9 0,3 0 9 16,1 0-8-16,-4 0 8 0,0 0-8 0,3 0 8 16,-2 6 0-16,-1-3 0 0,3 3 0 0,-3-6 0 0,4 3 0 15,-4 4 0-15,0 8 0 0,4-2 0 0,-4-4 0 16,0 7 0-16,3 3 0 0,-6 0 16 0,3-4 1 16,3 4 1-16,-3 0 0 0,4 0-8 0,-4-4-2 15,0 4 0-15,0-3 0 0,4-3-8 0,-4 2 0 16,0 1 0-16,3-4 8 0,-6 4-8 0,3 0 0 15,0-4-12-15,0-2 12 16,-7 5-42-16,4-5-1 0,-1-1 0 0,1 1 0 16,-1-1-93-16,1-3-20 0,-4-6-3 0,0 0-1 15,0 0-74-15,0 0-15 0</inkml:trace>
  <inkml:trace contextRef="#ctx0" brushRef="#br0" timeOffset="83290.83">7722 11704 2707 0,'0'6'240'16,"-10"-3"-192"-16,3 13-38 0,0-7-10 15,3 10 58-15,1 0 10 0,-1-3 1 0,4 2 1 16,0 1-70-16,4-3-15 0,-1 3-2 0,1 0-1 15,-1-1-17-15,4-2-3 0,0 0-1 0,0-4 0 16,0 4-35-16,-3-7-7 16,3 1-2-16,0-1 0 15,-3 1 22-15,-1-1 4 0,-3-9 1 0,0 0 0 0,0 0 44 0,0 0 12 0,0 0 0 0,0 0 0 16,-7-9-135-16,7-1-21 0,-11 1-5 0</inkml:trace>
  <inkml:trace contextRef="#ctx0" brushRef="#br0" timeOffset="83460.38">7638 11362 2869 0,'0'0'127'0,"0"0"26"0,0 0-122 0,0 0-31 0,0 0 0 0,0 0 0 16,0 0 31-16,0 0 0 0,0 0 0 0,0 0 0 31,0 0-47-31,7 3-8 0,0 3-3 0,3-2 0 16,-3 2-163-16,4-3-33 0,-4-3-6 0,-3 6-2 0</inkml:trace>
  <inkml:trace contextRef="#ctx0" brushRef="#br0" timeOffset="83883.78">7842 11657 1191 0,'11'12'52'0,"-4"-5"12"0,0-4-51 0,4 9-13 0,-4 1 0 0,3-4 0 15,-3 1 0-15,4-1 0 0,-4 1 0 0,0 5 0 16,0-5 9-16,4-1-1 0,-8 0 0 0,4-2 0 15,-3 2 69-15,-1 0 14 0,1 1 2 0,-1-4 1 16,-3 4 2-16,0-7 0 0,0-3 0 0,0 9 0 0,0-9 0 0,0 0 1 16,0 0 0-16,0 0 0 0,4 10-42 0,-4-10-9 15,0 0-2-15,0 0 0 0,0 0-14 0,0 0-3 16,0 0-1-16,0 0 0 0,0 0-2 0,7-4 0 16,0-2 0-16,-7-3 0 0,3 6-3 0,1-13-1 15,-1 6 0-15,1-8 0 0,-4-1 3 0,4-6 0 16,-1 0 0-16,4 6 0 0,-3-9-15 0,-1 3-8 15,8-4 8-15,-4 4-8 0,0 3 0 0,0 0 0 16,0 4 0-16,4 5 0 0,-1-3 0 16,1 7 9-16,3 0-9 0,-7 2 0 15,3-2 0-15,5 9 0 0,-1-3 0 0,0 3 0 0,0 3 0 0,0-3 0 16,4 9 0-16,-4 1 0 0,-4 5 0 0,8 4 12 16,-4 0-4-16,4 0-8 0,-4 6 42 0,4-6 2 15,-4 6 0-15,0 0 0 0,-4 3-21 0,4-3-4 16,-3 3-1-16,0-3 0 0,3-3-6 0,-7 3-2 0,0-6 0 0,3 0 0 15,-6 3-10-15,3-3-16 0,-3-7 4 0,-1 10 1 32,1-9-85-32,-1 3-16 0,1-7-4 0,-4 0-706 0,0 7-141 0</inkml:trace>
  <inkml:trace contextRef="#ctx0" brushRef="#br0" timeOffset="84692.04">7303 12372 2494 0,'0'0'55'0,"0"0"11"0,0 0 2 0,0 0 3 0,3 0-57 0,4 0-14 0,7 3 0 0,-10 3 0 16,6-6 0-16,-3 6 0 0,0-2 0 0,0 2-10 0,1-3 19 0,-1 6 4 15,3 1 1-15,-10-1 0 0,4 4-2 0,-1-1-1 16,4 7 0-16,-3-3 0 0,-1 3-2 0,1 6 0 16,-1 3 0-16,4 0 0 0,-3 7 25 0,0-1 5 15,-1 1 1-15,1 2 0 0,-1-2-20 0,4-1-3 16,-7-2-1-16,0 2 0 0,4-9 20 0,-1 3 3 15,1 1 1-15,-4-4 0 0,7-6-26 0,-4 6-5 16,1-7-1-16,-1-2 0 0,4-3-8 16,-7 2 0-16,4-5 0 0,-1-1 0 0,-3-3 12 0,0-6 1 15,0 0 0-15,0 0 0 0,8 4 7 0,-8-4 0 16,10 0 1-16,-6-10 0 0,-1 1 7 0,4-1 2 16,-3 1 0-16,3-7 0 0,3-3-6 0,-6-6-2 15,3 7 0-15,7-11 0 0,-7 1-22 0,4-6 0 16,-1-1 0-16,1-3 8 0,3 1-8 0,0-4 0 0,0 7 0 0,0-4 0 15,4 0 0-15,-7 4 12 0,3-1-4 0,-4 7 0 16,1 0-8-16,-1-3-12 0,1 9 4 0,0-3 0 16,-1-1 8-16,-3 8 0 0,0-1 0 0,-3 3 0 15,3 4-12-15,-4-4-1 0,1 6 0 0,-4 1 0 32,7 3-55-32,-7 3-12 0,0 3-1 0,0 0-1 0,0 0-116 0,0 0-23 0,7 0-5 0,4 3-1 15</inkml:trace>
  <inkml:trace contextRef="#ctx0" brushRef="#br0" timeOffset="85717.48">10008 10675 1296 0,'0'0'57'0,"0"0"12"16,0 0-55-16,0 0-14 0,-3-6 0 0,-4-3 0 0,7 9 62 16,-4 0 10-16,4 0 1 0,-7-10 1 0,0 10-24 0,7 0-5 15,-7 0-1-15,0 0 0 0,-4 0-11 0,4 0-2 16,-3 0-1-16,3 7 0 0,0-4-2 0,0-3-1 16,0 6 0-16,7-6 0 0,-8 3 5 0,8-3 2 15,0 0 0-15,0 0 0 0,0 0 16 0,0 0 3 16,-3 9 1-16,3-9 0 0,0 10-2 0,0-10-1 0,-4 6 0 0,4-6 0 15,4 3-5-15,-1 4-1 0,1 2 0 0,-4-9 0 16,0 0-6-16,4 9-2 0,-1-2 0 0,1 2 0 16,-1-6-5-16,1 7 0 0,-1-4-1 0,1 3 0 15,3 1-9-15,-4-1-2 0,-3 0 0 0,4 1 0 16,3 6-10-16,-4-7-2 0,1 7-8 0,3-4 12 16,0 4-12-16,0 3 0 0,0-4 0 0,4 4 0 15,-4 9 9-15,3-2-9 0,1 8 8 0,3-6-8 16,-3 10 12-16,3-4-4 0,0 4 0 0,0-4 0 15,-3 7-8-15,-1-9-12 0,1 8 2 16,-4-8 1-16,0 8 9 0,0-5 0 0,-4-4 0 0,4 4 0 16,-7-1 12-16,4 4-1 0,-8-7-1 0,4 1 0 15,-3-1 1-15,-4 0 0 0,3-6 0 0,1 4 0 16,-4-4 1-16,0 3 1 0,0-9 0 0,-4 6 0 16,1-6-13-16,2-4 0 0,1 4-12 0,-3 0 12 15,-4-3 0-15,3-7 20 0,1 1-2 0,-1-1-1 0,-3 0-9 0,3 1-8 16,1-10 12-16,-4 6-12 0,3-6 13 0,0 0-4 15,-3-6-1-15,0 6 0 0,0-3 1 0,3-4 0 16,-6-2 0-16,3 0 0 0,0-1-1 0,0 1-8 16,-1-1 12-16,1-5-4 0,0 5-8 0,0 1 0 15,0-7 0-15,3 7 0 0,-3-1 0 0,0 1 0 16,4-1 0-16,-1 1 0 0,0 0 0 0,1-1 0 16,3 4-10-16,0-3 10 0,-4-1-20 0,8 1 3 0,-4-1 0 15,3 4 0 1,0-3-19-16,4 9-3 0,-3-10-1 0,3 10 0 15,0-3-128-15,0-3-27 0,0 6-5 0</inkml:trace>
  <inkml:trace contextRef="#ctx0" brushRef="#br0" timeOffset="86378.08">10781 10544 2059 0,'0'0'91'0,"0"0"19"0,0 0-88 0,0 0-22 0,0 0 0 0,0 0 80 16,0 0 12-16,0 0 3 0,0 0 0 15,-4 9-67-15,4-9-12 0,-3 6-4 0,-1 4 0 16,-10-7-12-16,7 6 0 0,7-9 0 0,-3 16 0 16,-11-7 0-16,3 10-8 0,0-3 8 0,4 0 0 15,0 2 0-15,-7 1 0 0,0 0 0 0,0 9 0 16,3-3 24-16,-3 3 1 0,-7 7 1 0,3-1 0 15,4 10-5-15,0 0-1 0,-3 3 0 0,-1-3 0 16,-3 10 8-16,7-7 2 0,7-4 0 0,-8 1 0 16,1 0-22-16,7 3-8 0,4-3 0 0,3 0 0 15,-7-6 0-15,3 6 0 0,4 0 0 0,-3-4 0 16,3-2 0-16,0 0 0 0,0-4 0 0,10 1 0 16,4-7 0-16,0 6 0 0,-3-6 8 0,0-2-8 15,6 2 20-15,-3-3 0 0,0-3 1 0,-3 3 0 0,0 0-9 0,6-6-3 16,1 6 0-16,0-6 0 0,-8 0-18 0,8-1-4 15,3 1-1-15,-3 3 0 16,-1-9-90-16,1 5-19 0,3-2-3 0,4-6-621 16,-1-1-124-16</inkml:trace>
  <inkml:trace contextRef="#ctx0" brushRef="#br0" timeOffset="88939.74">10982 11070 1558 0,'-21'0'69'0,"21"0"15"0,0 0-68 0,0 0-16 16,0 0 0-16,0 0 0 0,0 0 105 0,0 0 18 16,0 0 3-16,0 0 1 0,-11 0-74 0,11 0-14 15,0 0-3-15,0 0-1 0,0 0 2 0,0 0 1 16,0 0 0-16,0 0 0 0,7 0-16 0,-7 0-3 15,0 0-1-15,4 10 0 0,3-4 11 0,-4-3 3 16,-6 7 0-16,-1-4 0 0,4 3 1 0,0 1 1 0,-3-1 0 0,-4 1 0 16,0-1-10-16,0 0-3 0,10 7 0 15,-6-7 0-15,-8 7-7 0,4-3-2 16,11 2 0-16,-4 1 0 0,-4-3 11 0,4 2 1 0,4 4 1 0,-1 0 0 16,8-3-9-16,-4-1-1 0,-7-2-1 15,3 6 0-15,8-4-14 0,-4 4 9 16,-11 0-9-16,4-3 8 0,7 2-8 0,-3-2 12 0,-4-3-12 15,-4 12 12-15,4-10-12 0,4 4 0 16,3-6 0-16,-3 2 0 0,-4 1 8 0,0-3 0 0,10 2 0 0,1 4 0 16,-4-9 4-16,0 8 0 0,7-11 0 0,0 8 0 15,4-2-4-15,-1-4 0 0,-6 1 0 0,3-1 0 16,7-3-8-16,-7-6 0 0,-3 4 0 0,3 2 0 16,0-6 10-16,0 0-10 0,-3 0 12 0,-4 0-12 15,3-6 13-15,-3 2-4 0,8-2-1 0,-5-3 0 16,-6-1 8-16,-1 1 2 0,8-1 0 0,-1 1 0 0,-3-7-3 0,0 4-1 15,4-7 0-15,0-3 0 0,3 3-2 0,-4-9-1 16,-3 9 0-16,4-9 0 0,7-3-11 0,-8 2 8 16,-6 1-8-16,3 0 8 0,7-3-8 0,-4 2 0 15,-2 1 0-15,-1 0 0 0,-7-3 0 16,3 12 0-16,8-9 0 0,-4 2 0 0,-11 8 0 0,4 2 0 16,7 3 0-16,0-2 0 0,-3 2-8 0,-4 1 8 15,0 2 0-15,3 7 0 0,4-6 0 0,-3 2 0 16,-11-2-9-16,7 9 9 0,7-3 0 15,0-3 0-15,-14 6-8 0,7 0 8 0,0 0 0 0,0 0-8 16,0 0 8-16,0 0 0 0,0 0-10 0,0 0 10 16,0 0-8-16,0 9 8 0,-4 0-9 0,-3 1 9 15,7 6-10-15,0-7 10 0,0 10 0 0,0 0-9 0,-3-4 9 0,3 10 0 16,7-3 0-16,-7 3 0 0,-7-6 0 16,3 6 0-16,8 3 0 0,-4-2 0 15,-4-1 0-15,1-3 0 0,6 9 0 0,4-9 0 0,0 9 0 0,-3-2 0 16,-8-8 0-16,8 11 8 0,3-10-8 0,-3 3 8 15,-8-6-8-15,8 6 0 0,6 0 0 0,-6-6 8 16,3-1-8-16,-4 1 0 0,1-3 0 0,6-3 8 16,1 2-8-16,-8 1 0 0,-3-4 0 0,8-5 0 31,-1 2-20-31,-4 7-6 0,-3-13-1 0,0-3 0 0,0 0-85 16,0 0-16-16,0 0-4 0,0 0-1 15,-3 6-69-15,3-6-14 0,0 0-2 0,0 0-1 0</inkml:trace>
  <inkml:trace contextRef="#ctx0" brushRef="#br0" timeOffset="89598.51">11871 11810 1094 0,'0'0'97'0,"0"0"-77"16,0 0-20-16,0 0 0 0,0 0 192 0,0 0 34 15,0 0 7-15,0 0 2 0,0 0-139 0,0 0-27 16,0 0-5-16,0 0-2 0,0 0-35 0,7 10-7 15,4-1-2-15,-4 1 0 0,0-1-8 0,3 7-2 16,1-7 0-16,-1 7 0 0,1-4-8 0,-4 10 0 16,0-9 0-16,0 6 0 0,0 0 0 0,-3 6 10 15,-1 0-1-15,-3 0 0 0,0-3-9 0,-3 3 0 16,-4-6 9-16,3 6-9 0,-6-6 9 0,3 6-9 0,-4-7 12 0,4 1-12 16,-4-3 16-16,1-3-4 0,-1 2-1 0,4-5 0 15,0-1-25-15,-3-3-5 0,6-3-1 0,4-3 0 31,-7 7-178-31,7-7-36 0,-18-7-7 0,18 7-2 0</inkml:trace>
  <inkml:trace contextRef="#ctx0" brushRef="#br0" timeOffset="90334.02">12132 11221 1666 0,'0'0'74'0,"0"0"15"0,-7 0-71 0,0-6-18 16,3 3 0-16,4 3 0 0,0 0 61 0,0 0 9 15,0 0 2-15,0 0 0 0,0 0-16 0,0 0-4 16,0 0 0-16,0 0 0 0,0 0-1 0,0 0-1 0,4 9 0 0,7-3 0 16,-4-3-2-16,0 7 0 0,-4-1 0 0,4-3 0 15,0 4 1-15,-3-1 0 0,-1 1 0 0,4-1 0 16,-3 7-18-16,3-4-4 0,0 4-1 0,-3 3 0 16,3 0-10-16,-4 6-3 0,4 0 0 0,0-3 0 15,0 3 1-15,0 3 0 0,0-3 0 0,0 0 0 16,1 0-14-16,-1-3 0 0,0-3 0 0,0 3 0 15,3-3 28-15,-3-7 4 0,0 4 0 0,0 0 0 16,4-4-17-16,-4-2-3 0,0-1-1 0,0 1 0 0,-3 2 3 16,3-9 1-16,-7-3 0 0,0 0 0 0,3 10-2 0,-3-10 0 15,0 0 0-15,7 0 0 16,-7 0-3-16,0 0-1 0,0 0 0 0,7 0 0 0,0 0 1 16,-7 0 0-16,8-4 0 0,-5-2 0 0,4-3 7 0,0-1 2 15,-3 4 0-15,3-6 0 0,0-4 5 16,0-3 0-16,3 0 1 0,-3 0 0 0,4-12-9 15,0 3-3-15,3 0 0 0,-4-1 0 0,1-2-13 0,3 0 8 16,4-4-8-16,-4 1 0 0,-4-1 0 0,1 1 8 16,0 2-8-16,-1-2 0 0,-3-1 0 0,0 1 0 15,0 6 0-15,0 3 0 0,0-7 0 0,0 1 0 16,-3 3-10-16,0 9 10 0,-1-6-16 0,1 6 1 0,-1 3 1 16,-3 7 0-1,4-1-23-15,3 1-5 0,-4 0-1 0,1 9 0 16,-4 0-87-16,7-7-18 0,3 7-3 0,-3 7-692 0,-7-7-138 0</inkml:trace>
  <inkml:trace contextRef="#ctx0" brushRef="#br0" timeOffset="90814.9">12739 10572 1209 0,'-11'-13'53'0,"1"-2"25"0,6 5-78 15,1 1 0-15,-4-1 0 0,3 4 162 0,-3-3 30 16,3-1 5-16,1 7 2 0,-1-3-127 0,4 6-26 15,0 0-5-15,0 0-1 0,0 0-9 0,0 0-3 16,0 0 0-16,7 6 0 0,-3-3 4 0,3 13 0 16,4-7 0-16,-4 10 0 0,3 0 2 0,1 6 1 15,-1 3 0-15,1-3 0 0,3 13-4 0,0-3-1 16,0-1 0-16,4 4 0 0,-4-4-7 0,0 13-2 16,4-6 0-16,-4 6 0 0,0-3 11 0,0 3 1 0,0 3 1 15,-3-3 0-15,-1-3-13 0,1 0-2 16,0 0-1-16,-4 0 0 0,0-7-3 0,0 7-1 15,-4 3 0-15,1-3 0 0,-1 0 14 0,-3 0 4 16,-3 0 0-16,-1 0 0 0,-3 0-22 0,0-7-10 0,-3 7 10 16,-1-6-10-16,-3 0 12 0,-4 2-4 0,4-5-8 0,-3-7 12 15,2 10-4-15,-2-13 0 0,-4 3-8 0,6-3 12 16,-2-6-12-16,-1 0 0 0,4-1 0 0,0-8-10 31,0 2-92-31,0-8-18 0,0-4-4 0,0 0-1086 0</inkml:trace>
  <inkml:trace contextRef="#ctx0" brushRef="#br0" timeOffset="92262.52">11367 9007 1094 0,'0'0'97'0,"3"0"-77"16,-3 0-20-16,0 0 0 0,4-6 188 0,3 6 35 15,7 0 6-15,-7 0 2 0,-7 0-147 0,0 0-30 16,17 0-6-16,-2 0 0 0,-5 0-30 0,8 6-6 16,-4-6 0-16,11 3-1 0,-1 3-11 0,1-6 0 15,-4 10 0-15,0-10 0 0,4 0 0 0,0 6 0 16,-8-3 0-16,4-3 0 0,-3 0 0 0,0 0 0 15,-1 7 0-15,1-14 0 0,-7 7-9 0,3 0-4 16,0 0-1-16,-4 0 0 16,1 0-43-16,0 0-9 0,-4-3-2 0,3 3-508 0,-10 0-103 0</inkml:trace>
  <inkml:trace contextRef="#ctx0" brushRef="#br0" timeOffset="92564.7">11465 9161 1785 0,'-21'6'79'0,"21"-6"17"0,0 0-77 16,0 0-19-16,0 0 0 0,0 0 0 0,0 0 171 0,11 3 30 16,6 3 7-16,-3-2 0 0,1-4-163 0,-1 0-33 15,10 0-12-15,1 6 9 0,3-6-24 0,-3 0-5 16,0 0 0-16,-1 0-1 16,5 0-15-16,-5 0-2 0,5 0-1 0,-5 0 0 15,1-6-68-15,0 2-13 0,-4-2-4 0</inkml:trace>
  <inkml:trace contextRef="#ctx0" brushRef="#br0" timeOffset="93517.9">10957 12177 2358 0,'0'0'104'0,"0"0"22"0,-10 0-101 0,10 0-25 0,0 0 0 0,0 0 0 16,0 0 36-16,0 0 1 0,10 0 1 0,4 0 0 31,8-3-56-31,-1-3-11 0,0 6-3 0,4-3 0 16,10 3 5-16,-3-6 1 0,-8 6 0 0,8 0 0 0,3 0 4 0,1-4 1 0,-5 4 0 0,5 0 0 15,-5 0 21-15,1 4 16 0,3-4-2 0,-6 6-1 16,-8-3-29-16,4-3-5 0,6 6-2 0,-6-6 0 31,-7 0-14-31,-1 0-3 0,4 0-1 0,-6 0-579 0,-1 0-115 0</inkml:trace>
  <inkml:trace contextRef="#ctx0" brushRef="#br0" timeOffset="93803.69">11067 12488 2397 0,'-18'0'106'0,"18"0"22"0,11 3-102 0,-4-3-26 16,-7 0 0-16,10 0 0 0,8 0 52 0,3-3 6 16,4 3 1-16,-1-6 0 0,1 2-49 0,3-2-10 0,4 3 0 0,3-3 0 15,-6-4-14-15,2 7 0 0,8-3 0 0,-4-3 0 32,4 2-109-32,-3 4-21 0,-8 3-5 0,-4-6-835 0</inkml:trace>
  <inkml:trace contextRef="#ctx0" brushRef="#br0" timeOffset="95501.58">17212 10961 1785 0,'0'0'79'0,"0"0"17"16,0 0-77-16,0 0-19 0,0 0 0 0,-3 3 0 0,-1 6 114 0,4-9 19 16,0 0 4-16,-7 7 1 15,3-4-50-15,4-3-11 0,0 0-1 0,0 0-1 16,0 0-42-16,4 6-8 0,-4-6-1 0,7 9-1 16,-3 1-23-16,3-4 8 0,-4 3-8 0,4 4 0 15,0-4 15-15,4 7-2 0,-1 3 0 0,1-3 0 0,0 12 8 0,-1-3 2 16,1 3 0-16,3 0 0 0,-4 13-3 0,1-3 0 15,3-1 0-15,-3 4 0 0,3 6-20 0,-7-3 0 16,3 0 0-16,5 0-12 0,-1 0 36 0,-7-7 6 16,0 7 2-16,0-6 0 0,7-4-20 0,0 4-4 15,0-7-8-15,0 1 12 0,4-7 12 0,0 0 3 16,-4-6 0-16,0 6 0 0,0-6 1 0,-4-7 0 0,5 4 0 0,-1-7 0 16,0 1-9-16,-4-1-2 0,1 0 0 0,0-9 0 15,-1 7-2-15,-3-7-1 0,4 0 0 0,-8-7 0 16,4 7-4-16,0-3-1 0,0-6 0 0,1-7 0 15,-1 7 5-15,0-7 1 0,0 4 0 0,0-7 0 16,0-6-1-16,0 0 0 0,3-4 0 16,1-5 0-16,0-1-6 0,-1-2-8 0,1-7 11 15,-1 0-11-15,1 0 8 0,0-3-8 16,-1 0 0-16,-3-3 0 0,0 6 0 0,4-9 0 0,-1 6 0 0,1 3 0 16,0-10 0-16,-1 10 0 0,1-9 0 0,-1 9 0 15,-3-3-12-15,0 3 12 0,4 10-13 0,0-4 5 16,-1 4-9-16,4-1-2 0,-7 13 0 0,7-3 0 15,-3 6-23-15,0 1-5 0,-4 2-1 0,0 6 0 16,0 1-104-16,-4 3-22 0,-3 6-4 0,0 0-651 16,0 0-131-16</inkml:trace>
  <inkml:trace contextRef="#ctx0" brushRef="#br0" timeOffset="96539.21">19385 11196 1839 0,'0'0'40'0,"0"0"9"0,0 0 2 0,0 0 1 0,0 0-42 0,0 0-10 0,0 0 0 0,0 0 0 15,0 0 48-15,0 0 8 0,0 0 2 0,0 0 0 16,0 0-31-16,0 0-7 0,-7-3 0 0,7 3-1 16,-3-7-19-16,-1 7 0 0,-3-3 8 0,0 3-8 15,0-6 25-15,0 6 2 0,-4 0 0 0,1 0 0 0,-1 0 20 0,-3 0 4 16,0 0 1-16,-4 6 0 0,-6-3-9 0,-1 4-2 15,-3-4 0-15,-1 6 0 0,-2-2-23 0,-5-4-5 16,1 9-1-16,-4-2 0 0,4-1 17 0,0 0 3 16,3 4 1-16,0-7 0 0,0 4-33 0,1-1 0 15,-1 0 0-15,4-2 0 0,-4 2 0 0,4-6 0 16,0 4 0-16,-1 2 0 0,-2-9 0 0,2 9 20 0,5-9-4 16,2 7 0-16,1-7-6 0,0 3-2 15,4-3 0-15,2 0 0 0,-2 0 4 0,3 0 0 0,0 0 0 0,3 0 0 16,0 0 0-16,1-3 0 0,3-4 0 0,0 7 0 15,3 0 6-15,4 0 2 0,-7 0 0 16,7 0 0-16,0 0-20 0,0 0 0 0,0-9 0 0,4 9 0 16,-1-9 0-16,1 2 0 0,6 4 0 15,-3-3 0-15,0-4 8 0,4 7-8 16,0-6 9-16,-1-4-9 0,-3 10 8 0,4-6-8 0,-1-1 0 0,1-5 0 16,0 5 0-16,-1 1 8 0,1 0-8 0,-4-1 0 15,7-6 0-15,-4 7 8 0,-3-10-8 0,4 13 0 16,0-7 8-16,-4 4-8 0,3 0 0 0,-3-7 9 15,-3 7-9-15,6 2 0 0,-2-2 0 0,-1-1 0 16,0 1 0-16,0 6 0 0,-4-10 0 0,4 10 0 16,0-6 0-16,0 3 0 0,-3-4 0 0,3 7 0 0,0-3 0 0,4 6 0 15,-4-3 0-15,-7 3 0 0,7-7 0 16,-7 7 0-16,0 0 0 0,7 0 0 0,-7 0 0 0,0 0 0 16,0 0 0-16,0 0 0 0,0 0 0 0,0 0-9 15,0 0 9-15,0 0 0 0,0 0-8 0,-4 7 8 16,1-4 0-16,-4 6 0 0,0 1-12 0,0 5 4 15,-1-5 8-15,-2-1-13 16,-1-3-15-16,1 4-4 16,-4-1 0-16,0 1 0 0,3 5 32 0,-7-2 0 0,4 2 0 0,-3-2 0 0,-1 3-12 15,0 2 3-15,1-2 1 0,-1-3 0 0,0 2 8 0,4 4-8 16,0-3 8-16,0-7-8 0,3 7 8 0,1-4 0 16,-1-2 8-16,8-4-8 0,-4 4 12 0,3-7-3 15,1 9 0-15,-1-2 0 0,8-1-9 0,-1 0 8 16,-3-5-8-16,7 11 8 0,0-5-8 0,0-1 0 15,0 1-10-15,4 5 10 0,0-5 0 0,-1 5-9 0,1-2 9 0,-1 3 0 16,-3-4-21-16,4 4 1 0,0 3 0 0,-1-4 0 31,1-5-44-31,-1 8-9 0,1-8-2 0,3-1 0 16,0-2-25-16,0-7-6 0,0 3-1 0,4-3-565 0,0-3-112 0</inkml:trace>
  <inkml:trace contextRef="#ctx0" brushRef="#br0" timeOffset="97077.73">19678 10838 2804 0,'-14'-3'62'0,"7"3"13"0,0 0 2 0,-7 0 1 0,3 0-62 0,4 3-16 15,7-3 0-15,0 0 0 0,0 7 0 0,4 2 0 16,-1 0 0-16,4 7 0 0,4 3 0 0,-1 3 0 16,4 3 8-16,4 3-8 0,3 4 0 0,0 5 0 15,1-2-12-15,-5 2 12 0,4 7 0 0,4-6 0 0,-7 6 0 0,-1-7 0 16,-3 7-8-16,4 0 8 0,-4 6 0 0,0-6 0 15,-3 3 0-15,-1-3 16 16,5 3-2-16,-1-3 0 0,-7-6 23 0,3 3 5 16,1-7 1-16,-1-3 0 0,1-6-18 0,0 4-3 15,3-14-1-15,-4 10 0 0,1-12 9 0,3 3 2 16,-3-7 0-16,-1 1 0 0,4-10-20 0,-3 0-3 0,-4 0-1 0,4-10 0 16,-1 1-8-16,1 2 0 0,3-11 0 0,-4-1 8 15,1-6 5-15,3-4 1 0,0-5 0 0,0-4 0 16,0-6-6-16,-3 1-8 0,3-1 11 0,0-10-11 15,-3 7 8-15,3-6-8 0,-4 6 0 0,5-3 0 16,-1-4 0-16,-4 7 0 0,4-6 0 0,1 3 0 16,-1-3 0-16,-4 6 0 0,4 3 0 0,0-3 0 15,-3 6 0-15,3 0 0 0,-3 0 0 0,3 4 0 16,-4 2 0-16,1 1-9 0,0-1-1 0,-4 13 0 16,3-3-35-16,-3 6-7 0,0 4-2 0,0 2 0 15,-3 4-85-15,-1-4-17 16,1 10-3-16,-4 3-653 0,0 0-130 0</inkml:trace>
  <inkml:trace contextRef="#ctx0" brushRef="#br0" timeOffset="97603.92">21417 11302 2588 0,'0'0'115'0,"0"0"23"0,0 0-110 0,0 0-28 16,0 0 0-16,4 0 0 0,-1-9 30 0,4 9 1 16,4 0 0-16,-4 0 0 0,3-3-18 0,5-3-3 15,2 6-1-15,1-7 0 0,3 4-9 0,4 3 8 16,10-6-8-16,0 6 8 0,4-3 0 0,3-3-8 16,-6 6 12-16,6-4-4 0,0-2-8 0,-3 3 10 15,-7 3-10-15,0 0 10 0,-1-6-10 0,-2 6 0 16,-5-3 0-16,-2 3 0 15,-5-7-79-15,4 7-14 0,-3 0-3 0,0 0-672 16,-8 0-133-16</inkml:trace>
  <inkml:trace contextRef="#ctx0" brushRef="#br0" timeOffset="98277.18">23738 10785 1555 0,'0'0'68'0,"-3"0"16"0,-4 0-68 0,3 0-16 0,-3-3 0 0,0 6 0 15,4-3 158-15,-4 6 28 0,0-3 6 0,-4-3 0 0,4 10-167 0,-4-4-33 16,1 4-8-16,-1 8 0 0,-3-8 7 0,0 9 9 16,-4 3-13-16,1 0 5 0,-1 3 27 0,0 0 5 15,-3 3 2-15,4 6 0 0,-5 1 29 0,-2-4 5 16,3 10 2-16,-4-3 0 0,-3-1-21 0,3 4-4 0,-3-3-1 15,0-4 0-15,-1 4-8 0,5-10-3 0,-5 7 0 0,8-1 0 16,-3 1-9-16,6-7-3 0,-3 0 0 0,0-9 0 16,3 6-13-16,0-6 9 0,1-10-9 0,3 7 8 15,-4-10 0-15,4-3 0 0,0-3 0 0,-4-3 0 16,4-3-8-16,0-4-14 16,3-5 3-16,-3 2 1 0,-4-12 0 0,4 6 0 0,7-9 0 0,-3-3 0 15,-1 2 2-15,4 1 0 0,0-6 0 0,7-1 0 16,4-2 8-16,-1 2 11 0,1-9-3 0,6 0 0 31,8-3-32-31,-4 10-6 0,0-4-2 0,4 3 0 0,-1 1 32 0,4 5 0 16,1 4 0-16,-1 0 0 0,0 3 0 0,4 6 0 0,-4 3 0 0,4 4 0 15,-1 2 0-15,1 4 0 0,0-3 0 0,-1 9 10 16,5 0 6-16,-5 0 2 0,1 9 0 0,0 0 0 16,-1 1 7-16,1 5 2 0,-4 4 0 0,0 6 0 15,1-3-1-15,-5 13 0 0,1-4 0 0,3 1 0 0,-7 8 4 16,4-2 1-16,-8 0 0 0,4 2 0 0,1-2-31 0,-1-4 8 15,-4 1-8-15,4-4 0 0,-3-6 0 0,3 4 0 16,-3-4 0-16,3 3-10 0,-4-9-11 0,4 6-3 16,1-6 0-16,-1-4 0 15,0 1-104-15,0-3-22 0,3 2-4 0,1-5-610 16,0-1-121-16</inkml:trace>
  <inkml:trace contextRef="#ctx0" brushRef="#br0" timeOffset="99440.86">24306 10635 2390 0,'0'0'52'0,"0"0"12"0,0 0 1 0,0 0 3 0,0 0-55 0,0 0-13 0,0 0 0 0,0 0 0 15,0 0 31-15,0 0 3 0,0 0 1 0,0 0 0 16,0 0-19-16,11-4-4 0,0-2-1 0,3 6 0 15,3 0-11-15,4-3 0 0,-3-3 0 0,3 6-11 16,4-3 11-16,-4 3-8 0,4-7 8 0,0 7-8 16,-4-3 8-16,7 3 0 0,-3 0 0 0,-4 0 0 15,0 3 0-15,0-3 0 0,0 7 0 0,-3-7 0 16,0 3 0-16,-1 3 0 0,1-3 0 0,-1-3 0 16,1 0 0-16,0 6 0 0,-1-6 8 0,1 4-8 15,3-4 10-15,-7 6-2 0,4-6-8 0,-4 6 12 16,0-3-4-16,-3-3 0 0,-1 10-8 0,-3-4 12 0,0-3-1 0,1 3-1 15,-8-6 0-15,3 3 0 0,-6 7 2 16,3-10 1-16,0 6 0 0,-4 4 0 0,-3-1 3 0,0 0 0 16,-4-2 0-16,1 2 0 0,-1-6 1 0,1 7 1 15,-5 5 0-15,5-5 0 0,-4 5-6 0,0-2-2 16,0 3 0-16,-1-7 0 0,1 10-10 0,4-4 0 16,-4 1 0-16,3-3 0 0,0 6 0 15,4-1 0-15,-3 7 0 0,-1-6 0 0,4 6 0 0,-3 0 0 16,3-3 0-16,-4 10 0 0,4-4-9 0,-4 6 9 15,1-5-12-15,3 5 12 0,-4-6 0 0,4 1-8 16,-4-4 8-16,1 3 0 0,-1-3 0 0,4 0 0 16,-3-3 8-16,3 0-8 0,0-3 8 0,3-7-8 15,-3 4 0-15,3 3 0 0,1-10 8 0,3 7-8 16,0-7 0-16,0 1 0 0,-4-1 16 0,4-3-4 16,0-6 0-16,0 0 0 0,0 0-3 0,4 10-1 0,-4-7 0 0,0-3 0 15,0 0-8-15,0 0 0 0,-4 9 0 0,4-9 0 16,-3 7 0-16,-4-4 0 0,7-3 0 0,-4 6 0 15,-3-6 12-15,7 0 0 0,0 0 0 0,0 0 0 16,-3 0 4-16,-1-6 0 0,1 3 1 0,-1-4 0 16,1-2 4-16,-1 0 1 0,4-4 0 0,-4-3 0 15,1 1-12-15,-1-4-2 0,-3 0-8 0,0 0 12 16,0-6-12-16,0 0 0 0,-7 3 0 0,4-3 0 16,-1-3 0-16,-3 3 0 0,0-4 0 0,-4-5 0 15,4 6 0-15,0-4 9 0,3 4-9 0,-3-6 8 0,0 5-8 16,3-5 0-16,1 6 9 0,-1 0-9 15,1 2 0-15,-1-2 0 0,4 9 0 0,-4-6 8 16,1 6-8-16,3 1 0 0,0 2 0 0,0 0 0 16,3 7 0-16,-3-4-8 0,4 4 8 0,-1 3-8 15,1-4-3-15,-1 1 0 0,1 9 0 0,3 0 0 16,0 0-14-16,0 0-3 0,0 0-1 0,0 0 0 16,0 0-21-16,0 0-4 0,0 0-1 0,0 0 0 15,0 0-138-15,0 0-28 0,0 0-6 0</inkml:trace>
  <inkml:trace contextRef="#ctx0" brushRef="#br0" timeOffset="100854.37">25640 10424 1785 0,'0'0'159'15,"0"0"-127"-15,0 0-32 0,3-6 0 16,1-3 80-16,-1 3 11 0,1-4 1 0,3 10 1 15,0-9-65-15,-3 6-12 0,-1-4-4 0,4 7 0 0,-7 0 21 0,0 0 4 16,0 0 1-16,0 0 0 0,0 0 11 0,0 0 3 16,0 0 0-16,0 0 0 0,0 0-23 0,0 0-4 15,4 7-1-15,3 2 0 0,-4-6-3 0,1 13-1 16,-1-1 0-16,4-2 0 0,-3 12 0 0,3-6 0 16,-3 9 0-16,3 3 0 0,3 1-9 0,1-1-3 15,-4-3 0-15,3 7 0 0,-3-4-8 0,4 4 0 16,-4-1 0-16,0 1 8 15,4-1-8-15,-8-2 0 0,4 2 0 0,-3 7 8 0,-4-3-8 16,3 5 12-16,-3-5-12 0,0 0 12 0,0 6-12 0,-3-10 0 16,-4 4 0-16,3-4 0 0,1 1 0 0,-4-1 8 15,0-6-8-15,0-3 8 0,0-3 5 0,3 4 1 16,-3-8 0-16,0 7 0 0,0-9 11 0,3-3 3 16,1 2 0-16,-4-5 0 0,3-1-28 0,-3 1 0 0,0-1 0 0,0-3 0 15,4-6 12-15,-5 3-4 16,1-3 0-16,0 0 0 0,0 0 4 0,-3 0 1 0,-1-3 0 0,1-3 0 15,-5 3-1-15,1-7-1 0,-3 1 0 0,3-4 0 16,3 4-11-16,-7 0 0 0,1-1 0 0,-4-2 0 16,3-4 20-16,0 7 11 0,4-7 2 0,0 3 1 15,0-2-34-15,3 5-12 0,4-5 0 0,-3 2 0 16,3-3 12-16,3 7 15 0,1 0-3 0,-1-1-1 31,1 1-33-31,3 2-6 0,-4-2-2 0,4 0 0 0,0 9-2 0,0-7 0 0,0 7 0 0,0-3 0 31,0 3-64-31,0 0-14 0,7-6-2 0,-7 6-1 0,0-9-99 16,0 9-20-16</inkml:trace>
  <inkml:trace contextRef="#ctx0" brushRef="#br0" timeOffset="101739.55">24829 11506 1940 0,'0'0'43'0,"0"0"9"0,0 0 1 0,0 0 1 16,0 0-43-16,0-6-11 0,3-3 0 0,1 6 0 0,3-4 47 0,0-2 7 16,0 9 2-16,3-3 0 0,-3-4-10 0,0 7-2 15,4-9 0-15,-4 9 0 0,-7 0 16 0,7 0 2 16,-7 0 1-16,0 0 0 0,0 0 4 0,0 0 1 16,0 0 0-16,7 0 0 0,-7 0-3 0,0 0 0 0,0 0 0 0,7 9 0 15,-3 1-33-15,-4-10-8 0,3 9 0 0,-3-2-1 16,4-4-13-16,-4-3-2 15,0 0-8-15,0 9 12 0,0 0 4 0,3 4 1 0,-3-13 0 0,4 9 0 16,-4 1-17-16,3-1 0 0,8 1 0 0,-7-1 0 16,3 10-10-16,0 0-2 0,0-4-1 0,0 4 0 15,0 0 22-15,0 0 5 0,-4 6 1 0,4-6 0 16,-3 6-15-16,-1 0 0 0,5 3 0 0,-5-9 0 16,1 6 0-16,-1-6 0 0,1 0 0 15,-4-1 0-15,3-2 0 0,-3 3 20 0,4-10-2 0,-1 7-1 16,1-7 0-16,-1 7 0 0,1-6 0 0,-1-7 0 15,-3-3 11-15,7 9 1 0,-7-9 1 0,7 0 0 16,1 6-30-16,-8-6 0 0,0 0 0 0,10-6 0 16,-3-3 0-16,0-1 20 0,0 1-2 0,0-10-1 15,-3 3-2-15,-1 4-1 0,1-10 0 0,-1 3 0 16,1-3-14-16,-1-9 9 0,1 2-9 0,3 1 8 0,-3-6-8 0,3 6 0 16,0-7 0-16,0 1 0 0,3 5 0 0,-3-5 0 15,4 6 0-15,0 3-11 0,-1-4 1 0,1 11 0 16,3-8 0-16,-4 8 0 15,5 2-54-15,-1-3-12 0,3 0-1 0,1 4-1 16,0-4-157-16,-1 0-31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47:08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19300 6295 1036 0,'0'0'92'0,"0"0"-73"0,0 0-19 0,0 0 0 15,0 0 280-15,8 0 52 0,-1 0 10 0,0 3 2 16,3 3-253-16,-3-6-51 0,0 9-11 0,0-9-1 16,-3 10-15-16,3-4-2 0,-3 4-1 0,-1-7 0 15,4 3 9-15,-3 3 1 0,-1 1 1 0,1-1 0 16,-1 7-30-16,-3-4-7 0,4 4 0 0,-4 0-1 15,0-4 26-15,0-2 6 0,0 5 1 0,0 1 0 16,3-3-16-16,-3-4 0 0,4 7 0 0,-4-7 0 16,3 7 35-16,-3-4 4 0,0-2 1 0,0-1 0 0,0 7-16 0,0-7-4 15,0 1 0-15,0-1 0 0,0 0-8 0,0 7-3 16,0-6 0-16,0 5 0 0,-3-5-9 0,3-1 0 16,0 0 0-16,-4 7 0 0,8-13 0 0,-4 7 0 15,-4-4 9-15,4-6-1 0,4 3-8 0,-4-3 0 16,0 0 0-16,0 0 8 0,3 9 8 0,-3-9 1 15,7 0 1-15,-7 0 0 0,7 7 5 0,0-7 1 16,4-7 0-16,0 7 0 0,-1 0-11 0,1 0-1 0,3-3-1 16,0-3 0-16,0 6-11 0,0 0 0 0,4 0 0 0,-4 0 0 15,4 0 0-15,-1 0 0 0,-3 6 0 0,8-3 0 16,-1-3 0-16,3 7 0 16,1-4 0-16,0 3 0 0,3-6 0 0,0 6 0 15,4-2 0-15,-4-4 0 0,8 6 0 0,-1-6 0 16,11 0 0-16,0-6 0 0,3 6 0 0,0 0 0 15,8 0 0-15,3-4 0 0,-4-2 8 0,4 6 0 0,0-9 0 0,0 9 0 16,7-7-8-16,-3 7 0 0,3 0 0 0,-4-3 0 16,1-3 0-16,-1 6 0 0,-6 0 8 0,6 0-8 15,1 0 0-15,-1 0 0 0,8 0 0 0,-1 0 8 16,-3-3-8-16,4 3 0 0,-4 0 0 0,3 0 0 16,8 0 0-16,-4 0 0 0,0-6 0 0,-7 6 0 15,-3-4 0-15,-1-2 0 0,1 6 0 0,-1 0 0 16,-3-9 8-16,4 9-8 0,3-3 12 0,-4-4-4 0,-6 7-8 0,-1 0 12 15,-3 0-12-15,0-6 12 0,7 3 4 0,-7 3 2 16,0-6 0-16,7 6 0 0,7-3-10 0,0 3-8 16,-7-7 9-16,0 4-9 0,-4-3 0 0,8 6 8 15,-4-3-8-15,3-3 0 0,1 6 0 16,-1 0 0-16,-3-4 0 0,-7 4 0 0,0 0 0 16,0 0 0-16,-4 4 0 0,1-4 0 15,-1 0 13-15,0 0 3 0,4 6 1 0,-3-3 0 16,-1 3-26-16,-3-3-6 0,3 4-1 0,-6-4 0 0,-1 3 16 0,4-3 0 15,3 3 0-15,1 4 0 0,-1-10 0 0,4 9 0 16,0-9 0-16,0 10 0 0,3-4 0 0,-6-3 0 16,-5-3 0-16,-2 6 0 0,3-3 0 0,-4-3 0 15,4 0 0-15,-4 7 0 0,-3-7 0 0,3 0 0 0,4 0 0 0,0 0 0 16,0 0 17-16,-4 0-3 0,-3 0-1 0,-4 0 0 16,-3 0-13-16,3 0-15 15,-3 0 3-15,0 0 1 0,-4 0 11 0,4 3 0 0,3-3 0 0,-7 6 0 16,4-6 0-16,-7 0 0 0,3 0 0 0,-3 0 8 15,3 0-8-15,-7 0 0 0,-3 0 0 0,-1 0 8 16,-3 0-8-16,1 0 8 0,-5 0-8 0,1-6 8 16,-4 3 0-16,3 3 1 0,-3 0 0 0,0-7 0 15,1 7 1-15,-1-3 0 0,0-3 0 0,0 6 0 16,0-3 0-16,0-3 0 0,0 2 0 0,0-2 0 16,-4 6-10-16,4-9 0 0,-7 9 0 0,8 0 0 15,-1-10 0-15,-4 1 0 0,4 3 0 0,-3-4 0 16,-1 7 0-16,1-6 15 0,-1-7-4 0,1 7-1 15,-4-7 5-15,3 7 1 0,1-4 0 0,-1-3 0 16,-3-2-16-16,0 2 0 0,4-3 8 0,-1 3-8 16,-3 4 0-16,4-4 0 0,-4 7 0 0,4-7 0 0,-1 7 0 0,1-1 0 15,-1 1 0-15,1 6 0 16,-1-4-66-16,-3 7-6 0,0 0-2 0,0 0 0 16,0 0-98-16,0 0-20 0,-7-9-4 0</inkml:trace>
  <inkml:trace contextRef="#ctx0" brushRef="#br0" timeOffset="3615.68">13854 2547 1324 0,'-11'0'118'0,"-3"0"-94"16,3-3-24-16,-3-3 0 0,4 0 74 0,-1 3 10 15,0-4 3-15,1 4 0 0,3-3-70 0,0-4-17 16,3 1 0-16,1 0 0 0,-1 2 0 0,4 7-9 16,0-9 1-16,0 9 0 0,7 0 8 0,0-3 11 15,7 3-3-15,1-6 0 0,2 6 28 0,1 0 6 16,-1 6 1-16,5-6 0 0,-1 3-2 0,3-3 0 15,-2 9 0-15,2-2 0 0,5 2-26 0,-5-3-6 0,4-3-1 16,1 7 0-16,2-4 0 0,1-3 0 16,-7 4 0-16,3-7 0 0,7 3 0 0,-3-3 0 15,0 0 0-15,0 0 0 0,-8 0 0 0,5-3 0 16,-5 3 0-16,-6 0-916 0</inkml:trace>
  <inkml:trace contextRef="#ctx0" brushRef="#br0" timeOffset="3868">13564 2761 1785 0,'0'0'79'0,"0"0"17"15,0 0-77-15,0 0-19 0,11 0 0 0,3 0 0 0,4 0 160 0,3 0 28 16,4 0 5-16,6 3 2 0,1-3-140 16,3 0-28-16,1 0-6 0,-1 6-1 0,0-6-20 0,0 6 0 15,1-6 0-15,-1 0-8 16,4 0-170-16,0 0-34 0,28 0-6 0,-11 0-2 0</inkml:trace>
  <inkml:trace contextRef="#ctx0" brushRef="#br0" timeOffset="7585.34">6057 8900 576 0,'0'0'25'0,"0"0"6"15,0 0-31-15,0 0 0 0,7 0 0 0,-7 0 0 0,0 0 284 0,0 0 50 16,0 0 10-16,0 0 3 0,0 0-234 0,14 4-46 15,-10 2-10-15,3 3-1 0,-7-9-28 0,7 0-6 16,0 10-1-16,-3-4 0 0,-4-6-1 0,7 9 0 16,-4 1 0-16,1-1 0 0,-4 1 3 0,3 5 0 15,1-2 0-15,-1 2 0 0,4 1-23 0,-7-3 9 0,4 6-9 16,-4-4 0-16,7 4 34 0,-7 0 0 0,0 0 0 0,0 3 0 16,0-10 5-16,0 4 1 15,0 0 0-15,0-4 0 0,0 7-7 0,0-3-1 16,0-1 0-16,0-2 0 0,0 2-10 0,0-5-2 0,0-1-1 0,0 7 0 15,0-7-19-15,0 1 0 0,0-7 8 16,0-3-8-16,7 9 8 0,-7-9-8 0,0 0 9 16,0 0-9-16,7-9 9 0,-3 9-9 15,6-10 8-15,-3 1-8 0,7 0 15 0,-10-7-3 0,3 3 0 0,0-5 0 16,4-7 2-16,-4 6 0 0,0-6 0 0,0 0 0 16,3 3-5-16,-6-3-1 0,-1-1 0 0,4 4 0 15,4-3-8-15,-7 0 0 0,3 6 0 0,3 1 0 16,-3 2 0-16,4 3-17 0,3 1 4 0,-4 3 1 15,5-4 12-15,2-3 0 0,-6 13 12 0,6-3-12 16,1-4 0-16,0 4 0 0,3 6 0 0,-3 0-9 16,-1 0 9-16,1 6-8 0,-1 4 8 0,1-4-8 0,0 7 8 0,-1-4 0 15,-6 1 0-15,0 5 0 0,-1-5 0 0,-3 8 0 16,4-8 0-16,-4 5 0 0,-4 1 0 0,4-3 0 16,-7-4 9-16,4 1-9 15,-1-1 0-15,1 3 0 0,0-2 0 0,-4-10 0 0,3 3 10 0,4-3 2 16,0 6 0-16,-7-6 0 0,7 0 6 0,-7 0 2 15,0 0 0-15,11 0 0 0,-11 0-20 16,0 0-16-16,3-6 4 0,4-3 0 0,-7 9 12 16,0-4 10-16,4-8-2 0,-4 3 0 0,-4-4-8 0,4 4 0 15,0-7 0-15,4 6 0 0,-1-5 0 0,-3-4 8 16,4 10-8-16,3-10 8 0,0 3-8 0,0 4 0 16,0-4 0-16,4 6 0 0,-1 1 0 0,-6 0-11 15,3 2 3-15,7-2 0 0,-7 0 8 0,4 5 0 0,-4-2 0 0,3 0-8 16,1 3 8-16,3 3 0 0,-3 0 0 0,3 0-8 15,-7 0 8-15,3 0-8 0,1 3 8 0,-4 3-8 16,0 4-7-16,4-1-1 0,-4 0 0 0,0 1 0 16,0-1 16-16,0 7 13 0,0 3-2 0,0 0-1 15,4 6-1-15,-4-7 0 0,3 1 0 0,-3 6 0 16,4-6 1-16,3 6 0 0,-11-6 0 0,8 0 0 16,0 0-10-16,-4 6 0 0,3-6 9 0,-3-4-9 15,4 4 0-15,-8 0 0 0,4-3 0 16,1-7 0-16,-1 7 0 0,0-4 0 0,-4-2 0 0,11-4-8 31,-14 3-26-31,4-2-5 0,3-4-1 0,-7-3 0 16,0 0-80-16,0 0-16 0,0 0-3 0,0 0-1 15,0 0-89-15,0 0-19 0</inkml:trace>
  <inkml:trace contextRef="#ctx0" brushRef="#br0" timeOffset="7858.6">7387 9098 2761 0,'-7'9'60'0,"7"1"13"0,-3-4 3 0,-1-3 2 0,1 7-62 0,3 2-16 16,0-2 0-16,0-1 0 0,0 0 12 0,0-5 0 0,3 5 0 0,1-3 0 15,-1 4-12-15,-3-10 0 16,7 9 0-16,-7-9 0 16,7 9-40-16,-7-9-13 0,0 0-3 0,0 0-1 15,0 0-83-15,0 0-17 0,0 0-3 0,0 0-1 16,0 0-25-16,4-9-5 0,-4 6-1 0,0-6 0 0</inkml:trace>
  <inkml:trace contextRef="#ctx0" brushRef="#br0" timeOffset="8022.74">7394 8650 1094 0,'0'0'97'15,"0"0"-77"-15,0 0-20 0,0 0 0 0,0 0 349 0,0 0 67 16,0 0 12-16,0 0 4 0,0 0-346 0,11 0-69 16,-1 3-17-16,-3-3 0 31,4 0-142-31,3 6-32 0,-14-6-6 0</inkml:trace>
  <inkml:trace contextRef="#ctx0" brushRef="#br0" timeOffset="8435.67">7627 9016 2458 0,'0'0'54'0,"0"10"11"0,0-10 3 0,0 0 1 0,4 9-55 0,-4-2-14 0,3 2 0 0,1-6 0 16,-4-3 15-16,3 10 0 0,-3-10 0 0,4 6 0 15,-4-6-15-15,0 0 0 0,3 3 0 0,-3-3-10 16,0 0 10-16,0 0 0 0,0 0 0 0,0 0 0 16,0 0 0-16,0 0 0 0,0 0 0 0,7-3 0 15,0-3 19-15,-3 2-1 0,-1-5 0 0,-3 0 0 16,4-7 25-16,-1 0 5 0,1 7 0 0,3-10 1 16,-3 0-14-16,3 4-3 0,0-4-1 0,0 0 0 15,3 3-15-15,-3 4-2 16,0-7-1-16,8 3 0 0,-1 0-13 0,3 7 0 0,-6 0 0 15,7-1 0-15,-1 1 0 0,-3-1 0 0,11 4 0 0,-11-3 0 16,7 9 10-16,-10-3 2 0,6-4 1 0,1 7 0 16,-4 0-26-16,0 7-6 0,4-4-1 0,-4-3 0 15,0 9 20-15,-3 1-10 0,3 5 10 0,0 1-8 16,0 3 8-16,-3 0 0 0,-1 6 8 0,1-3-8 16,-1 3 20-16,-3 0 0 0,1 3 0 0,-1-9 0 0,0 6-30 15,0 3-6-15,0-9-2 0,0 6 0 0,0-6-4 0,-4 6-1 16,4-6 0-16,-3-4 0 15,3-2-95-15,-3 3-19 0,-1-1-4 0,4-2-603 16,-3-4-121-16</inkml:trace>
  <inkml:trace contextRef="#ctx0" brushRef="#br0" timeOffset="9675.26">7006 9697 979 0,'0'0'87'0,"0"0"-70"15,0 0-17-15,0 0 0 0,0 0 181 0,0 0 33 16,0 0 6-16,0 0 2 0,0 0-155 0,0 0-31 16,0 0-7-16,0 0-1 0,0 0-28 0,0 0 8 15,0 0-8-15,0 0 0 16,0 0 8-16,0 0-8 0,0 0 11 0,4 6-11 0,3-3 32 0,0 4 0 15,-7 2 0-15,3 0 0 0,-3 1 4 0,4 6 0 16,-4-7 0-16,7 10 0 0,-14-10 12 0,7 10 4 16,0 0 0-16,0 6 0 0,0-6-17 0,0 6-3 15,0 0-1-15,0-3 0 0,7 9-13 0,-14-3-2 0,7 1-1 0,0-4 0 16,0 9-6-16,7-6-1 0,-7 1 0 0,0-4 0 16,0 3-8-16,3-3 0 0,5-6 9 0,-1 0-9 15,0-1 10-15,0-2-2 0,7 0-8 0,0-4 12 16,0-2-1-16,0-4-1 0,0-6 0 0,4 3 0 15,0-3-2-15,-1-3-8 0,-3 3 12 0,4-6-4 16,0 3-8-16,-1-4-9 0,-6-2 9 0,3 0-13 16,4-1 36-16,-8 1 7 0,4-1 2 0,-3-5 0 15,-1 2-18-15,4-3-3 0,-6 1-1 0,9-4 0 16,-10-9-10-16,0 9 10 0,4-6-10 0,-1 0 10 16,-2-7-10-16,-1 1 0 0,3 3 0 0,-3 3 0 15,0-3 0-15,-3 2 0 0,-1 4 0 0,4-3 0 16,0 10 0-16,-7-4 0 0,0 0 0 0,4 0 0 15,-1 4 0-15,1 5 0 0,-4-9 0 0,4 10 0 16,-4 3 0-16,0 6 0 0,0 0 0 0,0 0 8 16,0 0-8-16,0 0 0 0,0 0 0 0,0 6-11 0,0 13 3 0,3-4 0 15,-3 4 0-15,7 6 0 0,-7-3 8 0,0 3 0 16,4 4 0-16,-1 5 8 0,1 1-8 0,-1-7-10 16,1 6 10-16,-1 1-13 0,1-7 13 0,-1 0 0 15,4 0 0-15,-7-2 0 0,7-1 0 0,-3-7 0 16,3 1 0-16,0 0 0 15,-3-3-32-15,3-1-3 0,3-2-1 0,-3-7-748 0,4-3-151 0</inkml:trace>
  <inkml:trace contextRef="#ctx0" brushRef="#br0" timeOffset="19961.57">9613 8123 1324 0,'0'0'59'0,"0"0"12"0,0 0-57 0,0 0-14 16,0 0 0-16,0 0 0 0,0 0 193 0,0 0 36 15,-7 9 7-15,7-9 2 0,-3 3-172 0,3-3-34 16,0 0-8-16,0 0 0 0,0 0-14 0,0 0-2 16,0 0-8-16,3 7 12 0,-3-7-4 0,4 9-8 15,-1 0 11-15,1-2-11 0,-1 2 12 0,-3 1-4 16,4-1 0-16,-1 0-8 0,1 7 20 0,-4-3-2 16,0 12-1-16,0-7 0 0,0 8 10 0,3-5 1 15,-3 5 1-15,4 2 0 0,-4 3-4 0,0-3-1 16,3 7 0-16,-3-7 0 0,4 0-8 0,-1 1-3 0,1-4 0 15,0 3 0-15,-4 3-2 0,3-3-1 0,4 1 0 0,-3-4 0 16,-1 3-10-16,1 6 0 16,-1 1 0-16,4-7 0 0,-3 7 0 0,-1-1 18 15,1-2-2-15,-1 2 0 0,-3-6-16 0,4 7-17 0,-8-10 3 0,4 0 1 16,4 3 13-16,-8-3 0 0,4-3 0 0,-3 3 0 16,-1-6 0-16,1 0 0 0,-1 6 8 0,4-9-8 15,-3-4 8-15,-1-2-8 0,4-4 9 0,0 3-9 16,0-9 20-16,0 0-1 0,0 0-1 0,0 0 0 15,0 0 10-15,-7 0 1 0,0-6 1 0,0 3 0 16,0 3-7-16,-4-10-2 0,4 1 0 0,-3-7 0 16,-1 7-10-16,1-7-3 0,-4 4 0 0,-4-4 0 15,4-3-8-15,0 10 0 0,-8-7 9 0,5 7-9 16,-1-10 0-16,-3 10 0 0,3-7 0 0,-3 6 0 0,4 1 0 0,2-4 0 16,-2 1 0-16,6 9 0 0,1-7 0 15,-8 1 0-15,4 3 0 0,3-4 0 16,1 7 0-16,3-3 0 0,-4 6 0 0,4-6 0 0,0 2-10 0,0 4 10 15,0-6-12-15,3 6 12 16,4 0-38-16,0 0-1 0,0 0 0 0,0 0 0 16,0 0-116-16,0 0-23 0,11-3-5 0,-4-3-885 15</inkml:trace>
  <inkml:trace contextRef="#ctx0" brushRef="#br0" timeOffset="20561.9">10072 9233 2023 0,'0'0'89'0,"0"0"19"0,-4 9-86 0,1-2-22 16,-4-4 0-16,3 3 0 0,1 3 12 0,-1 1-1 15,-3-1-1-15,0 1 0 0,0-4-10 0,0 10 0 16,-4-4 0-16,4 4 0 0,0-4 0 0,0 4 0 0,0 0 0 0,4-4 0 16,-1-2 0-16,-3 5 0 0,7 4 0 0,0-3 0 15,0-7 0-15,4-6 0 0,-1 4 0 0,1 2 0 16,-1 0 0-16,4-9 0 0,4 7-11 0,-1-7 11 31,-3 0-36-31,0-7-1 0,4 7-1 0,-4-9-831 0</inkml:trace>
  <inkml:trace contextRef="#ctx0" brushRef="#br0" timeOffset="20765.34">10171 8944 2642 0,'0'0'117'0,"0"0"24"16,0 0-113-16,0 0-28 0,0 0 0 0,0 0 0 0,0 0 33 0,0 0 1 15,0 0 0-15,0 0 0 0,0 0-34 0,0 0 0 16,0 0 0-16,0 0-9 16,0 0-98-16,0 0-19 0,0 0-4 0,0 0-605 15,0 0-121-15</inkml:trace>
  <inkml:trace contextRef="#ctx0" brushRef="#br0" timeOffset="21328.34">10456 9402 115 0,'0'0'10'0,"0"0"-10"0,4 6 0 0,-4-6 0 16,-11 4 283-16,11-4 54 0,0 0 11 0,0 0 3 0,0 0-191 0,0 0-37 15,0 0-8-15,7 0-2 0,4 6-69 0,-11-6-13 16,0 0-3-16,0 0-1 0,11 3-9 0,-8 3-2 16,-3 4 0-16,0-10 0 0,4 9-16 0,-1 1 8 15,-3-1-8-15,-3 0 0 0,-1 7 23 0,4-7-3 16,0 7 0-16,0-3 0 0,-11-4 3 0,8 7 0 0,3-1 0 0,0-2 0 16,-7 3 14-16,0-1 3 0,3-2 1 0,1 3 0 15,3-7-25-15,-4 7-6 0,-6-4-1 0,6-2 0 16,8-1-9-16,-8-3 0 0,-6 4 0 0,-1-7 0 15,4 3 0-15,0 3 0 0,0-2 0 0,-4-4 0 32,1 6-39-32,-1-2-6 0,4-4-2 0,-4-3-601 0,-3 0-120 0</inkml:trace>
  <inkml:trace contextRef="#ctx0" brushRef="#br0" timeOffset="21529.8">10537 9079 1728 0,'-17'10'76'0,"17"-10"16"0,0 0-73 0,0 0-19 16,0 0 0-16,0 0 0 0,-4 9 196 0,4-9 35 16,4 6 7-16,-4-6 2 0,-4 3-187 0,4-3-37 15,11 7-7-15,-4-4-1 16,-7-3-170-16,0 0-34 0</inkml:trace>
  <inkml:trace contextRef="#ctx0" brushRef="#br0" timeOffset="23805.1">11243 8054 115 0,'0'0'10'0,"0"0"-10"16,0 0 0-16,4-10 0 0,-4 7 215 0,0-3 41 16,0-3 8-16,3 2 1 0,8 4-173 0,-11 3-36 15,0 0-6-15,3-9-2 0,4 2 8 0,-3 7 2 0,-4 0 0 0,0 0 0 16,0 0 2-16,0 0 1 0,0 0 0 0,0 0 0 15,0 0-14-15,0 0-3 0,0 0-1 0,-4 7 0 16,-6 2-13-16,6 1-2 0,-3-1-1 0,4 0 0 16,-8 7 1-16,4-3 0 0,0 2 0 0,0 4 0 15,3-3-13-15,-6 3-3 0,-1-1 0 0,1 1 0 16,2 6 17-16,1 4 3 0,-7-4 1 0,-3 3 0 16,-1 6-5-16,0 1-2 0,1 2 0 15,-8 1 0-15,0-3-26 0,4 5 0 0,7-2 0 0,-4 0 0 16,-3-4 9-16,7 1 3 0,11-7 1 0,-1 6 0 15,-6 1 2-15,6-4 0 0,0 4 0 0,4-7 0 16,8 3-15-16,-5-3 0 0,-6 1 0 0,6-1 0 16,15-3 8-16,-8 3 6 0,-13-3 1 0,10 0 0 15,7-6-7-15,-3 6-8 0,3-3 11 0,-4-6-11 0,1 3 0 16,3 0 0-16,4-4-12 0,-4 4 3 16,-4 0-22-16,1-3-4 0,10-1-1 0,-3-2 0 15,-4 2-3-15,0-2-1 0,0 3 0 0,4-7 0 16,6 0 0-16,-6 1-1 0,-4-4 0 0,4-3 0 15,3-3-11-15,-4 0-3 0,1 0 0 0,-4-9-503 16,4 6-101-16</inkml:trace>
  <inkml:trace contextRef="#ctx0" brushRef="#br0" timeOffset="24539.77">11434 8508 1897 0,'0'0'84'0,"0"0"17"15,7 0-81-15,-7 0-20 0,0 0 0 0,0 0 0 16,0 0 53-16,0 0 7 0,0 0 0 0,0 0 1 16,0 0-45-16,0 0-8 0,7 0-8 0,-7 0 9 0,-7 10-9 15,7-10 0-15,7 6 0 0,-7 4 8 0,-4-7 10 0,1 12 2 16,3-5 0-16,3-1 0 16,-3 7 11-16,0-4 2 0,-3-2 1 0,3 6 0 15,3 2-6-15,1 1 0 0,-8 3-1 0,1 0 0 16,6-3-5-16,-3 6-1 0,-3 3 0 0,-1-3 0 15,4 0-21-15,4 0 9 0,-1 4-9 0,-3-7 0 0,-3 3 12 0,6 0-4 16,11-6 0-16,-7-1-8 0,-10 7 11 0,10-6-11 16,7-3 10-16,0-3-10 0,4 8 0 0,-4-8 8 15,3-4-8-15,-2 7 0 0,6-6 0 0,-4-7 0 16,-3 3 8-16,1 3-8 0,2-9 0 0,-3 10 0 16,-3-10 8-16,3 0-8 0,-3 0 8 0,3 0-8 15,-4 0 11-15,4-3-11 0,-3-4 0 0,0-2 0 0,3 3 0 16,0-4 0-16,0 1 32 0,4-4 0 0,-4-2 0 0,3-1 0 15,-3 3-16-15,1-5-3 16,-1-8-1-16,0 8 0 0,3-7-12 0,-3 0 0 0,1 3 0 0,-1-10 0 16,-4 10 8-16,4-9-8 0,-3 3 11 0,3-1-11 15,-7 4 0-15,4-3 0 0,-8 3 0 0,4-3 0 16,4 3 11-16,-8-3-2 0,-3-1 0 16,4 4 0-16,-4 0-1 0,0-3 0 0,3 3 0 15,-3 6 0-15,4-9 18 0,-4 9 3 0,0-6 1 0,0 6 0 16,0-6-30-16,-4 6 0 0,4 3 0 0,0 4 0 15,4-4-10-15,-4 7-2 0,0-1 0 0,0 1 0 16,0 3 12-16,-4 3 0 0,4 3 0 0,0-7 0 16,0 7 9-16,0 0 4 0,0 0 1 0,0 0 0 15,0 0-27-15,-3-3-6 0,3 3-1 0,0 0 0 16,0 0 20-16,0 0 0 0,0 0 0 0,0 0 0 0,0 0 0 0,-7-6-10 16,7 6 10-16,0 0-8 15,0 0-19-15,-7 0-3 0,3 0-1 0,-3 0 0 16,0 0-153-16,7 0-32 0,-17 6-5 0,2-12-2 0</inkml:trace>
  <inkml:trace contextRef="#ctx0" brushRef="#br0" timeOffset="25005.77">12439 9117 1983 0,'0'0'44'0,"0"0"8"0,0 0 3 0,0 0 1 0,0 0-45 0,0 0-11 0,0 9 0 0,0-9 0 16,0 0 24-16,3 10 4 0,5-4 0 0,-1 3 0 15,0 1-5-15,0-4-1 0,3 3 0 0,1 1 0 16,3-1 8-16,0 1 2 0,-3 5 0 0,-1-2 0 15,4 3-24-15,-7 2-8 0,4 1 0 0,-4 0 9 0,-3 6-9 0,3 0 0 16,-7 3 0-16,-4-3-11 0,-3 1 11 0,0-4 0 16,-4 3 0-16,1 0 0 0,-4-3 0 0,0 3-8 15,3-6 8-15,-3 6-8 0,0-7 8 0,3 1-10 16,-3-3 10-16,4-7-10 16,2 1-27-16,1-1-6 0,-3-9-1 0,3 0-594 15,0 0-119-15</inkml:trace>
  <inkml:trace contextRef="#ctx0" brushRef="#br0" timeOffset="25772.22">12887 8480 806 0,'0'0'72'0,"0"0"-58"16,0 0-14-16,0 0 0 0,0 0 241 0,0 0 46 15,0 0 9-15,0 0 1 0,0 0-189 0,0 0-37 16,0 0-8-16,0 0-2 0,0 0-41 0,0 0-8 0,0 0-1 0,0 0-1 16,0 0-10-16,7 0 0 0,-7 0 0 0,0 0 8 15,0 0 17-15,7 3 3 0,0 4 1 0,-7-7 0 16,7 3-1-16,-7-3-1 0,4 6 0 0,-1 3 0 16,1 1 16-16,-1 6 3 0,-3-4 1 0,4-2 0 15,-1 5-8-15,1-5-2 0,-1 8 0 0,1 4 0 16,-1-3-17-16,5 0-4 0,-1 0-1 0,-4 6 0 15,4-3-15-15,-3 3 11 0,3-6-11 0,0 0 10 16,0 6-2-16,-4-7 0 0,8-2 0 0,-7 3 0 16,3-3-8-16,0-4 0 0,0 10 0 0,0-9 0 15,-4-4 0-15,4 1 8 0,0 5-8 0,-3-9 8 16,3-2 7-16,0 2 1 0,0-3 0 0,4 3 0 16,-4-3 1-16,0-3 1 0,-7 0 0 0,7 0 0 15,0 7-10-15,0-14-8 0,-4 4 12 0,5-3-12 16,-5-3 12-16,4-1-4 0,0-5 0 0,0 5-8 15,0-2 13-15,0-4-4 0,4 0-1 0,-4-3 0 0,0 1 5 0,0-1 1 16,0-6 0-16,0 6 0 0,0-6-5 0,0 3-1 16,0-3 0-16,0 0 0 0,0-4 0 0,-3 1-8 15,3-3 12-15,0 9-4 0,0-3-8 0,0 0 0 16,-3 3 0-16,-1-3 0 0,1 9-10 0,-1-3-1 16,1 10 0-16,-1-1 0 15,-3 1-84-15,0 3-17 0,0 6-3 0,0 0-710 16,0 0-143-16</inkml:trace>
  <inkml:trace contextRef="#ctx0" brushRef="#br0" timeOffset="26265.9">13356 7894 2066 0,'0'0'92'0,"-7"0"18"16,-3 6-88-16,2-3-22 0,1-3 0 0,4 7 0 15,3-7 81-15,0 0 12 0,0 0 3 0,0 0 0 0,0 0-61 0,0 0-12 16,0 0-3-16,0 0 0 0,3 9-20 0,1 0 0 15,3 1 0-15,0-1 0 16,0 1 0-16,0-1 0 0,0 0 0 0,4 7 0 0,-1 0 0 0,1 3 0 16,3-1 0-16,-3 1-8 0,3 0 8 0,3 6 8 15,5-6-8-15,-5 6 11 0,4 0 3 0,1 3 1 16,-1 1 0-16,0 5 0 16,0 4 6-16,-3-4 2 0,3 1 0 0,0 2 0 0,0-2-1 0,4 2 0 15,-7-2 0-15,3-1 0 0,-4 4-22 0,1-3 0 16,-4-7 0-16,0 6 0 0,-3-6 13 0,-4 4-1 15,0-1-1-15,-4 1 0 0,1-4-11 0,-4 6 0 16,0-6 0-16,-4 1 0 0,-3-1 0 0,0 3 8 16,0-9-8-16,-3 10 8 0,-1-10-8 0,1-1 0 0,-1 1 0 0,-3-3 0 15,7-3 0-15,-4-7 8 0,1 7 0 0,3-7 0 16,-1 1-8-16,-2-7-11 0,6 3 3 0,4-6 0 31,0 0-103-31,0 0-20 0,-10 0-4 0</inkml:trace>
  <inkml:trace contextRef="#ctx0" brushRef="#br0" timeOffset="28083.28">17265 8035 1324 0,'0'0'59'0,"3"-9"12"0,-3 2-57 0,0-2-14 15,4-1 0-15,-4-2 0 0,0-1 149 0,4 4 27 0,-1 0 6 0,1 5 1 16,-4 4-111-16,3-6-21 0,-3 6-5 0,0 0-1 16,0 0-1-16,0 0-1 0,0 0 0 0,0 0 0 15,0 0-15-15,0 0-4 0,4 6 0 0,3-2 0 16,-4 11-8-16,1-5-3 0,3 8 0 0,-4-2 0 15,4 3 7-15,-3 0 2 0,3 0 0 0,0 6 0 16,0 3 2-16,0-3 1 0,4 10 0 0,-4-7 0 16,3 9 3-16,-3-2 1 0,4 9 0 15,0-7 0-15,-4 7-18 0,0-3-11 0,-4-3 12 16,4 6-12-16,0-7 8 0,0-2-8 0,4 2 0 0,-4-2 0 16,0-1 0-16,-3 1 0 0,3-7 0 0,-7 0 0 15,0 0 10-15,0-2-10 0,-4 2 8 0,4-3-8 16,-7 0 14-16,0-6-2 0,4 0-1 0,-5 6 0 15,-2-7 4-15,-1 1 1 0,-3 0 0 0,0-3 0 16,-4 3-16-16,4-4 9 0,0-5-9 0,0-1 8 0,0 1 13 0,0-1 3 16,0 0 0-16,0-9 0 0,0 10-13 0,-1-10-3 15,1 0 0-15,-3 0 0 0,3-3 8 0,-4-4 0 16,0 7 1-16,1-9 0 0,-5 3-5 0,1-4 0 16,0 7-1-16,-4-6 0 0,1-7-11 0,3 7 0 15,-8-1 0-15,8 1 8 0,0-7-8 0,0 7 0 16,0-1 0-16,0 1 0 15,6-1 0-15,-2 4 0 0,3 3 0 0,3-3 0 16,1 3-30-16,-1-4-2 0,4 4 0 0,7 3 0 16,0 0-150-16,0 0-30 0,0 0-7 0,0 0-877 0</inkml:trace>
  <inkml:trace contextRef="#ctx0" brushRef="#br0" timeOffset="28789.12">18133 7759 1224 0,'0'0'54'0,"0"0"11"0,0-3-52 0,0 3-13 16,0-6 0-16,0 6 0 0,3-7 28 0,-3 7 2 0,0 0 1 0,0 0 0 16,0-3-22-16,0 3-9 0,0 0 8 0,0 0-8 15,0 0 53-15,0 0 6 0,-7 3 1 0,0 4 0 16,0 2 3-16,0-9 1 0,4 9 0 0,-4 1 0 15,3-1 0-15,-3 1 0 0,0 5 0 0,0 1 0 16,3-3 4-16,-3 2 2 0,0 4 0 0,-3 0 0 16,6 0-32-16,-3 6-6 15,-4-6-2-15,1 6 0 0,-4 3-17 0,3-3-3 16,4 9-1-16,-3-5 0 0,-5 5 6 0,-2 4 1 0,3-4 0 0,-4 13 0 16,0-3-16-16,4 0-10 0,0 0 2 0,0 3 0 15,0-3 38-15,3 0 8 0,4 0 2 0,0 0 0 16,0 0 5-16,4 0 2 0,-1-7 0 0,4 10 0 15,0 3-26-15,0-3-5 0,4-3 0 0,-1 0-1 16,1 0-15-16,3-6 8 0,0 2-8 0,3-8 0 16,1 2 8-16,0-5-8 0,-4 5 0 0,7-6 9 0,0-3-9 15,0 4 0-15,0-7-10 0,4-1 10 0,-4-2-14 0,0-3 3 16,4 3 1-16,-1-10 0 0,8 7-9 0,0-7-1 16,-4 1-1-16,3-1 0 15,1-9-57-15,0 0-11 0,0 0-3 0,-4-9 0 16,3 6-148-16,-2-10-29 15,16-6-7-15,-6-3 0 0</inkml:trace>
  <inkml:trace contextRef="#ctx0" brushRef="#br0" timeOffset="29538.26">18380 8189 2095 0,'0'0'46'0,"0"0"10"15,0 0 1-15,0 0 2 0,0 0-47 0,0 0-12 0,0 0 0 0,0 0 0 0,0 0 8 0,0 0 0 16,0 0 0-16,0 9 0 0,-4-3 3 0,4-6 0 15,4 10 0-15,-4-1 0 0,0 7 12 0,0-7 2 16,0 1 1-16,0 5 0 16,-4-2 8-16,4 3 2 0,-3 2 0 0,-1 1 0 0,1 9 3 0,-1-3 1 15,-3 10 0-15,0-1 0 0,0 4-19 0,0 0-3 16,0 2-1-16,3-2 0 0,-3 0-17 0,4-4 8 16,3 1-8-16,0 2 0 0,0-8 39 0,3 5 1 0,1-9 0 0,3 10 0 15,0-13-29-15,0 3-11 0,0-6 8 0,0 6-8 16,7-7 12-16,-3-2-4 15,-1-3 0-15,4 2 0 0,-3-5-8 0,3-1 0 16,-3-3 0-16,3-2 0 0,-4 2 10 0,5-3 0 16,-1 3 0-16,0-12 0 0,0 3 17 0,0-3 3 15,4 6 1-15,3-4 0 0,-4-5-17 0,1 3-3 16,0-7-1-16,-1-3 0 0,1 1-10 0,0 2 12 0,-1-6-12 0,1-2 12 16,0 2-12-16,-4-10 12 0,0 4-12 0,-4 3 12 15,4-3-12-15,1-3 10 0,-1-3-10 0,0 3 10 16,-4 2-10-16,1-2 8 0,0-6-8 0,-1 6 8 15,-3-1-8-15,0-5 0 0,0 9 0 0,0 3 8 16,-7-3-8-16,4 0 0 0,-4 6 0 0,0-6 0 16,0 6 11-16,0 0-3 0,-4 3-8 0,1-2 12 0,-1-1-12 15,1 9 0-15,-1-5 0 0,-3 2 0 0,4-3 0 0,-4 7 0 16,0-7-12-16,-4 7 12 16,4 0-37-16,0-1-1 0,0 7 0 0,0-3 0 15,0-4-67-15,0 4-14 0,3 6-2 0,4 0-1 16,-7 0-112-1,7 0-22-15</inkml:trace>
  <inkml:trace contextRef="#ctx0" brushRef="#br0" timeOffset="29949.16">19128 9079 1612 0,'0'0'144'0,"0"0"-116"0,0 0-28 0,0 0 0 16,0 10 147-16,7-1 23 0,-4 0 5 0,4 1 1 31,0 6-168-31,0-1-32 0,4-2-8 0,-4 2 0 0,0-2 14 0,4 3 3 0,-4 2 1 0,3-2 0 16,-6 3 14-16,3 0 0 0,0-4 0 0,0 4 0 15,-3 0 0-15,-1 0 0 0,-3 6 0 0,4-6 0 0,-4 6 0 0,-4-6 0 16,1 6 0-16,-1-6 0 0,4-1 0 0,-4-2 0 15,-3-7 0-15,4 1-9 16,-1-7-71-16,1 3-13 0,3-6-3 0,-7 0-728 0</inkml:trace>
  <inkml:trace contextRef="#ctx0" brushRef="#br0" timeOffset="30387.5">19435 8242 633 0,'0'0'56'0,"0"0"-44"0,0 0-12 0,0 0 0 16,0 0 421-16,0 0 83 0,3 16 16 0,4-7 3 15,0 10-419-15,0 9-84 0,0-3-20 0,4 3 0 16,3 4 0-16,-3-1 0 0,3 4 0 0,0-1 0 15,-4 4 0-15,4 2 0 0,1-8-8 0,-5 2 8 16,-3-9 0-16,4 4 0 0,-4-4 0 0,0 3 0 16,0-9 0-16,0 0 0 0,0 3 0 0,0-4 0 15,0-8 22-15,0 9 2 0,-3-10 1 0,3 0 0 0,-4 1 16 16,8-4 3-16,-4-3 1 0,0 3 0 0,4-6-17 0,-4 0-3 16,3 0-1-16,1 0 0 0,3-6-12 0,-3-3-4 15,-1 6 0-15,4-7 0 0,-3-5-8 0,-1 5 12 16,5-6-12-16,-5 4 12 0,4-7 1 15,-3-3 1-15,-1 3 0 0,1-9 0 16,0 3-2-16,-1-3-1 0,-3 3 0 0,4-3 0 16,-1-7-11-16,-3 7 10 0,0-7-10 0,4 1 10 0,0 2-10 0,-4 1 0 15,0 0 9-15,0-1-9 16,-4 4-17-16,1 3-8 0,-1 6-2 0,-3 0 0 16,0 1-62-16,0 2-13 0,-3 7-2 0,3-1-1 15,-4 1-100-15,1-1-20 0,-1 4-4 0</inkml:trace>
  <inkml:trace contextRef="#ctx0" brushRef="#br0" timeOffset="30919.82">19928 7624 748 0,'0'0'67'0,"0"0"-54"16,0 0-13-16,0 0 0 0,0 0 180 0,0 0 32 16,0 0 8-16,0 0 0 0,0 0-122 0,0 0-25 15,0 0-5-15,7 3 0 0,4 4-6 0,-4 2-1 16,4 0 0-16,3 10 0 0,0-9 7 0,4 12 0 16,3 0 1-16,0-4 0 0,0 14-4 0,4-4-1 15,-1 0 0-15,5 7 0 0,-5 2-17 0,5-2-4 16,-5 9-1-16,-3-7 0 0,1 7-15 0,2 0-3 15,-6 0-1-15,0 0 0 0,-4 0-23 0,0 3 0 16,0 3 0-16,-3-3 0 0,-1 0 0 0,-3 3 0 16,4-6 0-16,-8 0 0 0,1-3 11 0,-1 3-3 15,-3 0 0-15,-3 6 0 0,-4-3 7 0,0 0 1 0,0 6 0 0,-4 1 0 16,-3-11-16-16,-4 8 0 0,4-8 0 0,-3-2 0 16,-1-6 9-16,0-1-1 0,-3-6 0 0,0-2 0 15,3 2-8-15,-3-3-17 0,0-6 4 0,3-1 1 31,-3-2-135-31,0-6-26 0,3-7-6 0</inkml:trace>
  <inkml:trace contextRef="#ctx0" brushRef="#br0" timeOffset="31941.62">17388 9471 403 0,'0'0'17'0,"-3"3"5"0,-4 4-22 0,0-4 0 16,0 3 0-16,0 0 0 15,7-6 424-15,-4 3 81 0,4 7 16 0,-3-1 3 0,3 1-416 0,0-1-84 16,0 7-24-16,0-1 9 0,0-2-9 0,0 6 0 16,-4 3 0-16,4-3 0 0,0-1 0 0,-3 1 0 15,3 0 0-15,-4 6 0 0,1-6 0 0,-1 0 0 16,0-4 0-16,1 4 0 0,-4 0 0 0,3 0 0 15,4-4 0-15,-3 1 0 16,-4-3-44-16,3-7 0 0,4 3-1 0,0-9-607 0,0 0-122 0</inkml:trace>
  <inkml:trace contextRef="#ctx0" brushRef="#br0" timeOffset="32148.12">17515 9305 2073 0,'0'0'184'0,"0"0"-147"0,0 0-29 0,0 0-8 15,-7 6 112-15,7-6 22 0,0 0 4 0,0 0 1 16,0 0-111-16,0 0-28 0,0 0 0 0,0 0 0 16,0 0 0-16,0 0-14 0,0 0 2 0,0 0 0 15,0 0-152-15,0 0-31 0,0 0-5 0</inkml:trace>
  <inkml:trace contextRef="#ctx0" brushRef="#br0" timeOffset="32521.09">17678 9675 633 0,'0'0'28'0,"0"0"6"0,0 0-34 0,0 0 0 16,0 0 0-16,0 0 0 0,0 0 168 0,0 0 26 15,0 0 6-15,7 3 0 0,-7-3-152 0,10 0-30 16,-3 0-6-16,-7 0-2 0,0 0 6 0,11 6 0 0,-4-2 1 0,-3 2 0 16,3-3 72-16,-4 3 15 0,1 4 2 0,-4 5 1 15,3-5-18-15,-3 2-3 0,0-2-1 0,0 5 0 16,-3 4-61-16,3-3-13 0,0-4-3 0,-4 4 0 15,1 3-8-15,3 0 10 0,-4-4-10 0,1 10 10 16,-1-6 14-16,1 10 2 0,-1-11 1 0,0 7 0 16,1 0 9-16,-1-3 1 0,1 4 1 0,-1 2 0 15,-3-6-14-15,0-3-2 0,0 2-1 0,4 1 0 16,-4-3-21-16,0-6 9 0,-1 2-9 0,1 4 0 16,0-9 0-16,0-1 0 0,0-3-12 0,0-6 3 15,0 3-135 1,0-3-26-16,-3-3-6 0</inkml:trace>
  <inkml:trace contextRef="#ctx0" brushRef="#br0" timeOffset="32719.55">17649 9383 2242 0,'0'0'100'0,"0"0"20"0,0 0-96 0,0 0-24 15,0 0 0-15,0 0 0 0,0 0 66 0,0 0 9 16,0 0 1-16,0 10 1 0,-3-1-62 0,-1 1-15 16,4-4 0-16,0 3 0 15,-3 1-147-15,3-1-29 0,0-9-7 0</inkml:trace>
  <inkml:trace contextRef="#ctx0" brushRef="#br0" timeOffset="34551.61">21205 8452 1756 0,'0'0'78'0,"0"0"16"15,0 0-75-15,0 0-19 0,0 0 0 0,0 0 0 16,0 0 114-16,0 0 19 0,0 0 4 0,8-6 1 0,-1 6-103 0,7-10-21 16,0 10-4-16,3-6-1 0,1 6-9 0,3-3 0 15,0-3 0-15,8 6 0 0,-5 0 0 0,5-3 0 16,-1-4 0-16,-4 7 0 0,5-3 0 0,-1 3 0 16,0-6 0-16,-3 6 0 15,7 0 0-15,-4 0 0 0,-3-3 0 0,-8-4 0 16,1 7-31-1,3 0 2-15,0 0 0 0,-3 0 0 0,3 0-95 0,-7 0-20 0,4-3-3 0</inkml:trace>
  <inkml:trace contextRef="#ctx0" brushRef="#br0" timeOffset="34838.85">21283 8625 1209 0,'0'0'108'0,"0"0"-87"0,0 0-21 0,0 0 0 0,0 0 227 0,0 0 41 0,4 9 8 0,3-3 1 16,3-3-161-16,4-3-32 0,0 0-6 0,4 0-2 15,0 0-45-15,3 0-10 0,-3-3-1 0,6 3-1 16,-3-6-19-16,4 3 8 0,3-3-8 0,-3-4 0 15,7 10 8-15,-4-6-8 0,4 3 0 0,-8-4 0 16,1 7-12-16,0-3-7 0,3-3-1 0,4 6 0 31,-7-3-87-31,-1 3-17 0,1-6-4 0,0 6-534 0,-8 0-106 0</inkml:trace>
  <inkml:trace contextRef="#ctx0" brushRef="#br0" timeOffset="36528.68">23075 7649 288 0,'0'0'12'0,"0"0"4"0,0 0-16 0,0 0 0 15,0 0 0-15,0 0 0 0,0 0 331 0,0-6 63 16,0 3 13-16,0 3 2 0,4-6-306 0,-4 6-62 0,0 0-12 0,0 0-2 15,0 0-17-15,0 0-10 0,0 0 12 0,0 0-12 16,-7 0 15-16,0 0-4 0,0 0-1 0,0 0 0 16,-1 9 11-16,-2-9 3 0,-1 9 0 0,1-2 0 15,-8 5 20-15,4-2 5 0,0-1 1 0,0 7 0 16,-4-1 1-16,4 4 0 0,-4 0 0 0,4 0 0 16,0 6-14-16,0-6-2 0,-7 9-1 0,0-3 0 0,7 3-26 0,-4 4-8 15,-7-1 0-15,4 0 0 0,0 1 12 0,0 2-12 16,0 1 12-16,-1 2-12 0,1-2 19 0,4-1-3 15,2 10-1-15,1 0 0 16,0 3-5-16,4-3-1 0,6 3 0 0,-3 3 0 0,4-6-9 0,-1 3 0 16,4-9 0-16,4 6 8 0,-1 0-8 0,1 0 0 15,-4-1 0-15,7 1 0 0,3 0 0 0,-3-6 0 16,0 6-10-16,0-7 10 16,4-2-46-16,3 3-3 0,-3-7-1 0,-4 0 0 15,3-6-87-15,1 4-18 0,10-4-3 0,-3-7-1 16,-8 8-37-16,8-11-8 0</inkml:trace>
  <inkml:trace contextRef="#ctx0" brushRef="#br0" timeOffset="38606.87">23255 8063 1220 0,'0'0'27'0,"0"0"5"0,0 0 2 0,0 0 0 0,0-3-34 0,0 3 0 16,0-6 0-16,0-4 0 0,0 1 89 0,0 9 11 15,0 0 3-15,0 0 0 0,0 0-18 0,0 0-3 16,0 0-1-16,0 0 0 0,0 0-2 0,0 0-1 16,0 0 0-16,-7 9 0 0,4 1-34 0,-5-1-6 0,5 1-2 0,3 5 0 15,-4 4-24-15,1 0-4 16,3 0-8-16,-4 6 11 0,4 3-11 0,0-3 10 16,0 3-10-16,-3 7 10 0,3 2 26 0,3 7 4 15,-6-3 2-15,3 3 0 0,-4-3-27 0,1 3-6 16,-1 6-1-16,1-6 0 0,-1-3-8 0,1 2 10 0,-1 8-10 0,-3-7 10 15,4-7-10-15,-4 7 0 0,3-6 9 0,0-4-9 16,4-6 0-16,-3-3 9 0,-1 4-9 0,1-10 0 16,3 2 0-16,-4-8 0 0,4-7 0 0,0 4-12 31,0-10-135-31,0 0-26 0,0 0-6 0</inkml:trace>
  <inkml:trace contextRef="#ctx0" brushRef="#br0" timeOffset="39607.72">23188 8054 115 0,'0'0'0'0,"0"0"10"0,0 0-10 0,0 0 0 0,7-10 0 0,-7 10 0 16,0 0 198-16,4-3 38 0,-4 3 7 0,0 0 1 15,3-6-90-15,-3 6-18 0,4-9-4 0,-4 9-1 16,7-7-23-16,3 4-4 0,-3-6 0 0,4 2-1 15,-4 4-38-15,4-3-7 0,-1 3-2 0,1-3 0 16,-4-4-24-16,7 4-4 0,0 3-2 0,0-3 0 0,-3-4-6 0,-1 7-2 16,4-3 0-16,1 3 0 0,-1-4-3 0,-4 4-1 15,-10 3 0-15,11-6 0 0,-1 6 5 0,1 0 1 16,-4-6 0-16,-7 6 0 0,11-3 3 0,-4 3 1 16,-7 0 0-16,10 0 0 0,1 0 16 0,-1 0 3 15,1 3 1-15,3-3 0 0,0 0-28 0,-3 0-4 16,3 6-2-16,0-6 0 0,0 9-10 0,0-2 0 15,0-4 0-15,-3 6 0 0,3-3 0 0,-3-2 0 16,-1 5 0-16,1-3 0 0,-1 10 0 0,-2-4 0 16,-1-2 0-16,-4 6 0 0,1-1 0 0,-1-2 0 15,1 6 0-15,-4-4 0 0,-4 1 0 0,4-3 0 16,-3 5 0-16,-1-2 0 0,1 3 8 0,-1-3-8 16,-3 2 12-16,0-2-4 0,0 3-8 0,-4 0 0 15,1-1 0-15,3-2 8 0,-7-3-8 0,3 5 0 16,-3-2 9-16,0 3-9 0,0-3 20 0,0-1 0 0,-4-2 0 0,0 3 0 15,1-7-20-15,-5 0 0 0,1 1 0 0,0-1 0 16,3 1 0-16,-3-1 0 0,7-3 0 0,-3-3 0 16,2 4 0-16,1-4-8 0,0-3 8 0,4 0-12 15,-1-3 20-15,4 3 3 0,7 0 1 0,-7 0 0 16,0-7-12-16,7 7 0 0,0 0 0 0,0 0 0 16,0 0-9-16,0 0 9 0,0 0-12 0,0 0 12 15,0 0-8-15,0 0 8 0,0 0 0 0,0 0 0 16,0 0-9-16,3 10 9 0,-3 2 0 0,4-2-9 15,3-1 9-15,-3 1 0 0,3-1 8 0,0 0-8 16,-4 1 15-16,4-1-2 0,4 1 0 0,-4-4 0 0,7 3 8 16,0-6 2-16,0 7 0 0,0 2 0 0,4 1-3 0,0-4 0 15,-1 1 0-15,1 5 0 16,-1-5-12-16,1 9-8 0,0-10 10 0,-1 10-10 16,-2-3 8-16,2 2-8 0,-3-2 0 0,0 3 9 15,-3 0-9-15,0-4 8 0,-4 4-8 0,3 0 8 0,-6 0 0 0,3-4 0 16,-4 4 0-16,1-3 0 0,-1 3-8 0,1-10 0 15,-1 1 0-15,1 5 0 0,-1-2 0 0,1-4-12 16,0-3 4-16,-1 4 8 16,-3-4-49-16,0-6-3 0,0 0 0 0,0 0 0 15,0 0-97-15,7 3-20 0,-3 4-4 0,-4-7-1 16,0 0-32-16,0 0-6 0</inkml:trace>
  <inkml:trace contextRef="#ctx0" brushRef="#br0" timeOffset="39992.58">24035 9010 2354 0,'0'0'52'0,"0"0"10"0,0 0 2 0,0 0 3 0,0 0-54 0,0 0-13 16,0 0 0-16,0 0 0 0,0 0 39 0,3 6 5 15,1 4 0-15,3 6 1 0,-4-7-33 0,-3 4-12 16,4 2 9-16,-1 1-9 0,1-4 0 0,-4 7 0 15,0-3 0-15,0 3 0 0,0 0 0 0,-4-4 0 16,4 4 0-16,0 0 0 0,-3-10 0 0,-1 7 0 16,4 0-14-16,-3-4 5 15,-1-2-14-15,4-4-2 0,-3 3-1 0,3-9 0 16,0 0-98-16,0 0-20 0,0 0-4 0,0 0-774 0</inkml:trace>
  <inkml:trace contextRef="#ctx0" brushRef="#br0" timeOffset="40312.06">24052 8631 2635 0,'0'0'116'0,"-3"-6"25"0,-1 6-113 0,4 0-28 0,0 0 0 0,0 0 0 15,0 0 44-15,0 0 2 0,0 0 1 0,0 0 0 0,0 0-47 0,0 0 0 16,0 0 0-16,0 0 0 15,0 0-100-15,0 0-16 0,0 0-3 0,0 0-1 16,0 0-81-16,0 0-17 0,0 0-3 0</inkml:trace>
  <inkml:trace contextRef="#ctx0" brushRef="#br0" timeOffset="40800.22">24497 9117 2149 0,'0'0'47'0,"0"0"9"0,0 0 3 0,0 0 2 16,0 0-49-16,0 0-12 0,0 0 0 0,0 0 0 15,0 0 17-15,0 0 1 0,0 0 0 0,0 0 0 0,0 0 15 0,0 0 3 16,-4 9 1-16,4 1 0 0,4-4-21 0,-4 3-5 16,0 1-1-16,-4-1 0 0,4 7-10 0,-3-7 12 15,-1 10-12-15,1-10 12 0,-4 10 8 0,3-3 3 16,1 3 0-16,3-4 0 0,0 4-3 0,-4 0-1 15,4-3 0-15,0 3 0 0,4-4 21 0,-1 4 4 16,1 0 0-16,-4 0 1 16,7-4-26-16,-4-2-6 0,1 6-1 0,-1 3 0 0,1 0-4 15,-4 0 0-15,-4-4-8 0,1 1 12 0,-1 6-12 0,1-6 0 16,-4 0 0-16,0 0 0 0,0 0 0 0,-4-1-10 16,0-2 2-16,-3 3 0 15,-3-10-30-15,-1 1-6 0,0-1 0 0,1-3-1 16,-4 4-13-16,3-10-2 0,-3 6-1 0,7-12 0 15,-4 6-109-15,0-3-22 0,1-10-4 0,3 4 0 0</inkml:trace>
  <inkml:trace contextRef="#ctx0" brushRef="#br0" timeOffset="40994.44">24536 8706 2016 0,'0'0'89'0,"0"0"19"0,0-9-87 0,-4 9-21 0,1-10 0 0,3 10 0 16,3-3 267-16,-3 3 49 0,0 0 9 0,7-6 3 31,0 6-306-31,4-6-61 0,-4 2-12 0,0 4-2 0,0 0-114 0,-7 0-22 0,7 0-5 0,-7 0-946 16</inkml:trace>
  <inkml:trace contextRef="#ctx0" brushRef="#br0" timeOffset="41493.21">25164 8687 921 0,'0'0'40'0,"0"0"10"16,0 0-40-16,0 0-10 0,0 0 0 0,0 0 0 0,-4 0 401 0,4 0 79 16,7-9 15-16,-3 9 3 0,3-10-398 0,3 10-80 15,1-6-20-15,3 6 0 0,0-9 0 0,0 9 0 16,7 0 0-16,1-3 0 15,2-4 0-15,8 4 0 0,0 3 0 0,3-6 0 0,0 6 0 0,4-3 0 16,-4-3 0-16,-3 6 0 16,0 0-22-16,0 0-8 0,-1 0-2 0,-2 0 0 15,-5 0 0-15,-2 0 0 0,-1 0 0 0,-4 6 0 16,-3-6-180-16,4 0-37 0,10-6-7 16,-7 6-592-16</inkml:trace>
  <inkml:trace contextRef="#ctx0" brushRef="#br0" timeOffset="42376.65">26571 8421 172 0,'0'0'16'0,"0"0"-16"0,0 0 0 0,0 0 0 0,-7 9 465 0,7-9 91 16,0 0 17-16,0 0 4 0,0 0-436 0,0 6-87 16,0 4-18-16,0-1-3 0,0-3-24 0,0 4-9 15,0-1 0-15,0 1 9 0,0 8-9 0,0-8 0 16,0 9 0-16,0-4 0 0,0 4 0 0,-3 0 0 0,3 0 0 0,-7 6 8 16,3-6 20-16,-3 6 4 0,3-6 1 0,1-1 0 15,-4 4-16-15,0-3-3 0,7 3-1 0,0-6 0 16,-4 3-4-16,4-4-1 0,4-5 0 0,-1-1 0 15,4 7-8-15,4-7 0 0,0-6 9 0,3 4-9 16,0-4 0-16,0-3 0 0,-7 0 0 0,4 0 0 16,3-3 8-16,3-4-8 0,-3 4 10 0,1-6-10 15,6-1 0-15,-4-2 0 0,-3 9 0 0,4-7 0 16,-4 1 0-16,-3-7 0 0,3 7 0 0,-4-1 0 0,1 1 0 16,0 0 17-16,-1-1-3 0,4-5-1 15,-7-1 2-15,0 6 0 0,1-8 0 0,2 8 0 0,1-9-7 0,-4 4 0 16,0-4-8-16,0 0 12 0,3 3-12 15,-3-2 8-15,4-7-8 0,-4 6 0 0,0 0 8 16,-3-6-8-16,6 6 0 0,-3 0 9 16,-3 10-9-16,3-7-11 0,-4 7 3 0,1 6 0 15,-4-7 0-15,0 10 0 0,0 0 0 0,0 0 0 0,0 0 18 0,0 0 4 16,0 0 1-16,-7 3 0 0,0 7-15 0,3-1 0 16,-3-3 0-16,-3 13 0 0,3 0 0 0,0-3 0 15,-4 2-13-15,7 8 4 0,-3-4 9 0,0 3 11 16,0-7-3-16,4 8 0 0,-1-1-8 0,1-7 0 15,-1 8 0-15,4-5-11 0,-3 1 11 0,3 0 0 0,0-3 0 16,0 6 0-16,0 0 0 0,3-6 0 0,-3 0 0 0,4 0 0 16,3-4 9-16,-7 4-9 0,3-3 12 0,1-3-12 15,-1 2 0-15,1-5-12 0,-1 5 0 0,4-12 0 32,-3 7-88-32,3-4-18 0,0-3-3 0,-7-3-611 0,0 0-123 0</inkml:trace>
  <inkml:trace contextRef="#ctx0" brushRef="#br0" timeOffset="43073.83">27496 7828 576 0,'0'0'51'0,"0"0"-41"0,0 0-10 0,0 0 0 16,0 0 171-16,0 0 32 0,0 0 6 0,0 0 2 16,0 0-142-16,0 0-28 0,0 0-5 0,0 0-2 0,0 0 13 15,0 0 2-15,0 0 1 0,0 0 0 16,0 0 2-16,0 0 0 0,0 0 0 0,0 0 0 15,0 0 0-15,0 0 0 0,0 0 0 0,-8 3 0 0,5 7-2 16,-4-4 0-16,0-3 0 0,0 6 0 16,3 4-32-16,-3-4-6 0,0 1-2 0,-3-1 0 15,2 1-2-15,1 5 0 0,0-5 0 0,4 2 0 0,-4-2 4 0,0 5 0 16,3 4 0-16,1 0 0 0,3-3 4 0,-4 2 2 16,4-2 0-16,4-3 0 0,-1 2-6 0,-3 4-2 15,4-9 0-15,-1 5 0 0,4-5-10 0,-3-1 0 16,3 7 0-16,-4-7 8 0,4 1-8 0,1-7-11 15,-5 6 3-15,4-3 0 16,-7-6-43-16,7 10-8 0,-7-10-1 0,0 0-608 16,11 0-122-16</inkml:trace>
  <inkml:trace contextRef="#ctx0" brushRef="#br0" timeOffset="43314.18">27644 7543 1670 0,'0'0'148'0,"0"0"-118"0,0 0-30 0,0 0 0 16,0 0 166-16,0 0 27 0,0 0 6 0,0 0 1 15,-4 9-158-15,4-9-31 0,0 0-11 0,0 0 0 16,0 0 0-16,0 0 0 0,0 0 0 0,4 3 0 15,-4-3-112-15,0 0-17 0,0 0-3 0,7 6-796 16</inkml:trace>
  <inkml:trace contextRef="#ctx0" brushRef="#br0" timeOffset="43810.02">28233 7546 1778 0,'-25'6'79'0,"25"-6"16"0,-14 3-76 0,3 7-19 0,4-1 0 0,-3 7 0 16,-4-7 54-16,3 10 7 0,1 3 2 0,-1 0 0 15,-3-3-3-15,3 6 0 0,1 0 0 0,-1 3 0 16,4 0-12-16,0-3-4 0,0 10 0 0,3-7 0 0,-3 7-20 0,0-1-5 16,0-6-1-16,4 0 0 0,-1 1-7 0,-3 2-2 15,4-9 0-15,-1 0 0 0,-3-3-9 0,3-7-12 16,4 4 2-16,-3-7 1 15,-1 1-40-15,4-10-8 0,0 0-2 0,0 0 0 16,0 0-91-16,0 0-18 0,0 0-4 0</inkml:trace>
  <inkml:trace contextRef="#ctx0" brushRef="#br0" timeOffset="44077.68">27940 7474 2372 0,'0'0'105'0,"0"-3"22"0,0 3-102 0,0-7-25 0,4-2 0 0,-4 9 0 16,7-10 37-16,-4 4 3 0,1 6 0 0,3-3 0 15,0-3-23-15,0-4-4 0,3 10-1 0,1-9 0 16,0 9 0-16,-1-3 0 0,4-3 0 0,0 6 0 16,4-10-12-16,0 10 0 0,-1-6 0 0,8 6 0 15,-4 0 0-15,-3-3 0 0,-1-4 0 0,5 4 0 16,-5-3 0-16,4 6 0 0,1-9 0 0,-5 9 0 15,8-3-53-15,-4-4-7 16,-3-2-2-16,3 3 0 0,-3-4-171 0,-1 7-35 0,15-16-6 0,-7 4-2 0</inkml:trace>
  <inkml:trace contextRef="#ctx0" brushRef="#br0" timeOffset="44747.85">28794 8421 2790 0,'0'0'61'0,"0"0"13"0,0 0 2 0,0 0 3 0,3 9-63 0,4-9-16 16,0 10 0-16,4 2 0 0,-4-3 0 0,4 4-10 15,-4 3 2-15,3 2 0 0,-3 8 8 0,0-8-8 16,0 7 8-16,4-3-8 0,-4 4 0 0,0 2 0 15,-3-3 0-15,3 3 0 0,-4 3 8 0,1-2-8 16,-1-1 8-16,1 0-8 0,3-3 16 0,-4 3 3 16,1-3 1-16,3 4 0 0,-4-10-12 0,5 2 0 15,-5-8 0-15,4 6 0 0,0-10 0 0,0 1 8 16,0 5-8-16,0-8 8 0,0-4 0 0,0 3 0 0,1-6 0 0,-1 0 0 16,3 0 29-16,1 0 6 0,-1-6 1 0,1-4 0 15,-1-5-24-15,1 5-4 0,3-9 0 16,0 1-1-16,-3-7-7 0,3 3 0 15,4-10-8-15,-4 1 12 0,3-4-12 0,-3 1 0 16,8-4 0-16,-5-6 0 0,1 0-16 0,0 1 0 16,-1-1 0-16,-6 6 0 0,-1-6 0 0,1 10 0 15,0-4 0-15,-1 3 0 0,-3 1-7 0,4 6-1 0,-8 3 0 0,-3 6 0 32,4 0-13-32,-4 0-3 0,0 4-1 0,0 5-770 0,-4 1-153 0</inkml:trace>
  <inkml:trace contextRef="#ctx0" brushRef="#br0" timeOffset="45468.01">29697 7928 172 0,'0'10'16'0,"0"-1"-16"16,-4 1 0-16,4-1 0 0,4 7 329 0,-4-7 63 15,3 7 13-15,1-4 3 0,3 4-336 0,-4 0-72 16,5-4 0-16,-1-2-12 0,0-1-4 0,0 7-2 16,3-7 0-16,1 1 0 0,-4 5 18 0,0-5 9 0,0-1-1 0,-3 7 0 15,-1-4 7-15,1 4 1 16,-8-7 0-16,1 7 0 0,-4-3 20 0,-1 2 4 15,1-2 0-15,-3 2 1 0,3-5-22 0,0-1-5 16,-4 1-1-16,8-1 0 0,-4-3-13 0,-1 4-12 16,1-10 3-16,7 0 0 15,-7 6-100-15,0-6-20 0,7 0-4 0,-7-6-1 0</inkml:trace>
  <inkml:trace contextRef="#ctx0" brushRef="#br0" timeOffset="45663.49">29584 7715 2602 0,'0'0'57'0,"0"0"12"0,0 0 3 0,7-3 1 16,0-3-58-16,4-4-15 0,-4 10 0 0,3-9 0 0,1 9 9 0,-1-6-1 16,-2 3 0-16,2 3 0 15,-3-7-58-15,4 7-12 16,-8 0-2-16,-3 0-1 0,7-3-175 0,-7 3-34 0,0 0-7 0,0 0-2 15</inkml:trace>
  <inkml:trace contextRef="#ctx0" brushRef="#br0" timeOffset="47210.71">29630 7195 1267 0,'0'0'112'0,"-4"3"-89"0,-3-3-23 0,7 0 0 16,0 0 208-16,0 0 36 0,-3 9 8 0,3-9 2 15,0 10-177-15,7-4-35 0,-4 3-7 0,4 10-2 16,0-10-19-16,4 7-4 0,3 3-1 0,4-3 0 16,-1 2-9-16,5 1 0 0,2 6 9 0,8-6-9 15,-4 9 0-15,4-3 9 0,3 13-9 0,1-10 0 16,-1 7 0-16,-3-1 0 0,-4 1 0 0,0 2 0 15,-3-2 0-15,-4 9 0 0,0-7 0 0,-3 7 0 16,3 0 28-16,-4 0-2 0,1-6 0 0,0 6 0 16,-4 0 17-16,0-7 3 0,4 7 1 0,-4-6 0 15,3 3-23-15,-3-4-4 0,-3 1 0 0,3 6-1 16,-7 0-11-16,0-1-8 0,-7 1 9 0,0 3-9 16,-3-3 0-16,-4 6 8 0,0-2-8 0,-4-1 0 15,-3 3 0-15,0-3 0 0,-4 6 8 0,-3-9-8 16,3 0 10-16,1-6-1 0,-1 2 0 0,0-12 0 15,4 1-9-15,0-4 0 0,4-10 0 0,-1-2 0 16,4-4-25-16,0 1-4 0,3-1-1 0,-3-9 0 16,0-9-130-16,0 6-27 15,4-13-5-15</inkml:trace>
  <inkml:trace contextRef="#ctx0" brushRef="#br0" timeOffset="47840.23">30304 7135 921 0,'0'0'82'0,"0"0"-66"0,0 0-16 0,0 0 0 0,0 0 222 0,3-3 41 0,-3 3 8 0,4-6 1 15,-1-4-168-15,1 10-33 0,-1-6-7 0,4 3-2 16,-7 3-11-16,7-6-3 0,-3 2 0 0,3-2 0 16,4 6-19-16,-4-3-4 0,0-3-1 0,3 3 0 0,4-4-24 0,0 7 0 15,4-9 0-15,3 9 0 0,0-3 0 0,1-4 0 16,-1 1 9-16,0 3-1 0,-3 3-8 0,-1 0-10 15,1 0 10-15,-4 0-13 0,0 3 13 0,-3 3 0 16,-1 1 0-16,1 2 0 0,-1 1 0 0,-3 2 0 16,1 4 0-16,-1 3 0 0,0-1 8 0,0 1 0 15,-4 6 1-15,1 0 0 0,-1 4-1 0,1-4 0 16,-4 3 0-16,0 0 0 0,0-3 4 16,0 3 1-16,-4-2 0 0,4-1 0 0,-7-3-13 15,4 3-18-15,-4 0 4 0,3-6 1 0,-6-1 13 0,-1-2 0 16,0-3 0-16,-3 2 0 0,0 1-8 0,0-3 8 15,-4-7 0-15,1-3-9 0,3 3 9 0,-4-3 0 16,0 4 0-16,4-7 8 0,0 0-8 0,0-7 11 0,7 4-11 16,-4-3 12-16,4 3-12 0,0-3 12 15,7-4-12-15,-3 1 12 0,-1-7 0 0,4 3 0 0,4 4 0 0,3-7 0 16,-4 4-12-16,4-4 12 0,4 10-12 0,3 3 12 16,0-4-12-16,0 7 0 0,4 0 9 0,0 7-9 15,3-4 28-15,3 6 2 0,-2 4 0 0,6-1 0 16,0-2-2-16,4-1 0 0,0 7 0 0,3-7 0 15,7 1-17-15,-3-1-11 0,0 1 12 0,-4-1-12 16,-3 7 8-16,3-7-8 0,0 0 0 0,-6 1 0 31,-1-1-95-31,-4-2-25 0,-2 2-6 0</inkml:trace>
  <inkml:trace contextRef="#ctx0" brushRef="#br0" timeOffset="52885.36">17812 11597 770 0,'0'0'34'0,"-7"-3"7"0,0-3-33 0,3 6-8 16,4 0 0-16,-7-3 0 0,0-4 12 0,0 7 1 15,0 0 0-15,0 0 0 16,0 0-45-16,0 7-8 0,-4-7-3 0,4 3 0 16,-3-3-33-16,-1 6-8 0,0-3 0 0,1-3-1 0,-1 7 148 0,1-4 29 15,-5 3 7-15,5-3 1 0,-4 3 107 0,3-3 21 16,1 4 5-16,-1-1 1 0,0-3-72 0,4-3-14 16,0 6-4-16,7-6 0 0,0 0-37 0,0 0-8 0,0 0-2 15,0 0 0-15,0 0-47 0,0 0-10 16,11 4-1-16,3-4-1 0,-3 6-26 0,3-3-12 0,3 3 10 0,-3-3-10 15,4-3 0-15,0 0 0 0,-1 7 0 0,1-7 0 16,7 3 0 0,-4 3 0-16,4-6 0 0,-1 6 0 0,1-6 8 0,3 0-8 0,-3 0 0 0,0-6 0 15,6 6 9-15,1 6-9 0,-4-6 8 16,1 0-8-16,2 0 31 0,-6 0 1 16,3 0 0-16,-3 0 0 0,3 0-20 0,-7-6-3 0,0 6-1 0,1-6 0 15,-5 3 3-15,1 3 0 0,0-7 0 0,-1 7 0 16,1-3-11-16,-1 3 0 0,-2-6 0 0,-1 3 0 15,0-3 0-15,0 6 0 0,-7-4 0 0,0 4 0 16,-7 0 0-16,0 0 0 0,0 0 0 0,0 0 0 16,0 0 11-16,0 0 0 0,0 0 0 0,0 0 0 15,0 0 4-15,-7 4 1 0,-4 2 0 0,1 3 0 0,3 1 1 16,-7-1 1-16,0 7 0 0,-1-4 0 0,1 7-30 0,0-3-5 16,0 3-2-16,0 6 0 0,0-7 19 0,3 8 0 15,-3-8 0-15,0 11 0 0,3-4 0 0,1 3-8 16,-4-3 8-16,3 3 0 0,-3 7 0 0,0-7 0 15,0 6 0-15,-4 4 0 0,4-3 0 16,-4 2 0-16,1-2 0 0,-1-1 0 0,1 4 0 0,-1-4 0 16,4 1 0-16,3-7 0 15,-6 7 0-15,2-7 0 0,5 6 0 0,-1-6 0 16,1-2 0-16,3 2 0 0,-4-3 0 0,8 0 0 0,-5-13 0 0,5 4 0 16,-1-6 0-16,1-1 0 0,3 0 0 0,0-9 0 15,0 0 9-15,0 0-9 0,0 0 22 0,0 0-1 16,0 0 0-16,0 0 0 0,0 0-4 0,0 0-1 15,7-9 0-15,-4 0 0 0,1-7-5 0,0 6-2 16,-1-8 0-16,-3-1 0 0,0 0 7 0,0-6 2 0,0 0 0 0,0 6 0 16,0-9-9-16,0 0-1 0,-3-7-8 0,3 7 12 15,-4-7-4-15,0 1 0 0,1-4-8 0,-4 4 12 16,0-4-4-16,0 4 0 0,3-1-8 0,-3 1 12 16,-3 5-3-16,-1 1-1 0,0 3 0 0,1 0 0 15,-1 3 5-15,1-3 1 0,-4 9 0 0,-1-2 0 16,5-1-6-16,-1 3 0 0,-3 3-8 0,4-2 12 15,-1-1-12-15,-3 7 0 0,3-10 0 16,4 9 0-16,-3-5 0 0,3 5 0 0,0-2 0 16,0 2 0-16,-1-5 0 0,-2 5 0 0,6 1 0 0,1 0 0 15,-1-1 0-15,1 4-12 0,3-4 12 0,0 1-10 32,0 3-15-32,0 6-3 0,0 0-1 0,0 0 0 0,3-3-78 0,-3 3-15 0,0 0-3 15,11 9-739-15,-1-3-148 0</inkml:trace>
  <inkml:trace contextRef="#ctx0" brushRef="#br0" timeOffset="53588.84">18697 11221 172 0,'0'0'16'0,"4"-6"-16"0,-1-4 0 0,-3 7 0 15,4-13 127-15,-1 7 22 0,4 0 5 0,-3-1 1 16,-1 4-50-16,1-3-9 0,-4 5-3 0,4-2 0 16,-4 6 15-16,0 0 2 0,0 0 1 0,0 0 0 0,0 0-18 0,0 0-3 15,0 0-1-15,0 0 0 0,0 0-34 0,0 0-7 16,7 6-2-16,0-2 0 0,0 5-13 0,0 7-2 15,0-7-1-15,0 10 0 0,0-3-5 16,3 2-1-16,-2 7 0 0,-1-3 0 16,3 3 4-16,1 1 1 0,-1 2 0 0,1 0 0 15,3 7-17-15,0-1-4 0,-3 4-8 0,3 6 12 16,3-10-12-16,1 4 0 0,-4 6 0 0,4-10 0 0,-4 4 0 0,4-4 0 16,-4 1 8-16,0 2-8 0,-4-8 12 0,-3 11-1 15,4-5 0-15,-4 2 0 0,0 7-2 0,0-6 0 16,-3-4 0-16,-1 4 0 0,-3 3 5 0,0-4 1 15,-3-2 0-15,-4-7 0 0,0 0 8 0,3-3 1 16,-3 4 1-16,-4-10 0 0,4-4 9 0,0 4 2 0,0-10 0 16,0 1 0-16,-3-4-6 0,-1 4-1 0,1-4 0 0,-1-3 0 15,-3-3-2-15,0 0-1 0,0 0 0 0,-4-3 0 16,0-3-10-16,1-4-1 0,-1 4-1 0,-3 3 0 16,3-7 4-16,-3 1 1 0,3-7 0 0,-3 7 0 15,0-1-8-15,0-5-2 0,0 5 0 0,0 1 0 16,-1-7-9-16,1 7 0 0,4-4 0 0,-1 4 0 15,0-1 0-15,4-2 0 0,4 9 0 16,-1-7 0 0,4 4-44-16,3-3-7 0,-3 6-1 0,11-7-1 15,-1 4-147-15,8-4-28 0,-4 1-7 0</inkml:trace>
  <inkml:trace contextRef="#ctx0" brushRef="#br0" timeOffset="55753.91">18101 12792 864 0,'0'0'38'0,"0"0"8"15,0 0-37-15,0 0-9 0,0 0 0 0,0 0 0 16,0 0 187-16,7 0 35 0,0-9 7 0,-7 9 2 15,7 0-215 1,-7 0-44-16,0 0-8 0,0 0-1 16,0 0-20-16,0 0-4 0,0 0-1 0,0 0 0 0,0 0 39 0,0 0 8 0,0 0 2 0,0 0 0 15,0 9 88-15,0 0 17 0,-3-2 4 0,3-7 1 16,0 9-18-16,-4-6-4 0,4-3-1 0,0 0 0 0,0 0-33 0,-3 10-6 16,3-4-2-16,0-6 0 0,0 9-22 0,3 1-11 15,-3-10 10-15,4 9-10 0,-1-3 0 0,4 4 0 16,-3-7 0-16,-1 6 0 0,4-2 0 0,-3 2 0 15,-1 0-8-15,1 1 8 0,-4-1 0 0,0 7-8 16,0-7 8-16,-4 7 0 0,1-3 0 16,-1 2 0-16,-3 1 0 0,4-4 0 0,-4 4 0 0,0-3 0 15,-4 9 0-15,4-4 0 0,0-5 0 0,0-4 0 0,0 7 0 0,0-7 0 32,0 1-32-32,0-1-13 0,-4 1-3 0,4-4-524 0,0-6-104 0</inkml:trace>
  <inkml:trace contextRef="#ctx0" brushRef="#br0" timeOffset="56055.11">18193 12478 1094 0,'0'0'48'0,"0"0"11"0,0 0-47 0,0 0-12 15,0 0 0-15,0 0 0 0,0 0 240 0,-11 4 45 16,11-4 10-16,0 0 1 0,0 0-210 0,0 0-42 16,-3 0-9-16,3 0-2 0,0 0 19 0,0 0 4 15,0 0 1-15,0 0 0 16,0 0-73-16,0 0-14 0,0 0-3 15,0 0-1-15,0 0-99 0,0 0-20 0,0 0-4 0,-7 6-449 16,0-6-90-16</inkml:trace>
  <inkml:trace contextRef="#ctx0" brushRef="#br0" timeOffset="56760.65">18320 12917 403 0,'0'0'36'0,"0"0"-36"16,0 0 0-16,0 0 0 0,0 0 259 0,0 0 45 0,0 0 8 0,0 0 3 15,0 0-239-15,0 0-48 0,0 10-10 0,0-10-2 16,-4 9-16-16,4 1 0 0,-3-4 0 0,3-6 0 16,0 9 0-16,0-2 0 0,0 5 0 0,0-2 10 15,0-1 6-15,0 7 2 0,0-7 0 0,0 7 0 16,0-4 7-16,0 4 2 0,0 3 0 0,0-4 0 15,0-2-3-15,0 3-1 0,0 2 0 0,-4 1 0 16,4-3 6-16,0 0 2 0,-3-4 0 0,3 4 0 16,-4-7-15-16,1 7-2 0,-1-3-1 0,4-4 0 15,-3 0-13-15,-1 1 9 0,0-4-9 0,1 3 8 0,-4 1-8 0,3-1-9 16,-3-3 9-16,0-2-13 16,0-4-36-16,-3 0-7 0,-1 0-2 15,0 0-498-15,1-10-100 0</inkml:trace>
  <inkml:trace contextRef="#ctx0" brushRef="#br0" timeOffset="56954.2">18284 12676 2602 0,'0'0'57'0,"0"0"12"0,0 0 3 0,0 0 1 0,0 0-58 0,0 0-15 0,0 0 0 16,8-3 0-16,-1-3 28 0,3 6 4 0,-6 0 0 0,3 0 0 31,0-7-134-31,-7 7-26 0,7 0-6 0,-7 0-1 16,0 0-40-16,7-3-8 0,-7 3-1 0,0 0-624 0</inkml:trace>
  <inkml:trace contextRef="#ctx0" brushRef="#br0" timeOffset="58075.7">18588 12695 57 0,'0'0'0'0,"0"0"0"0,0 0 0 0,0 0 0 15,0 0 0-15,0 0 0 0,0 0 201 0,0 0 35 0,0 0 8 0,0 0 0 16,0 0-57-16,0 0-12 0,0 0-3 0,0 0 0 15,0 0-52-15,0 0-12 0,0-3-1 0,0 3-1 16,0 0-37-16,0 0-7 0,0 0-2 0,0 0 0 16,0 0-26-16,0 0-6 0,0 0 0 0,0 0-1 15,0 0-11-15,0 0-3 0,0 0 0 0,0 0 0 16,0 0 6-16,0 0 1 0,0 0 0 0,-4 9 0 16,1 0-20-16,-1 1 0 0,1-1 0 0,-1 1 0 15,1 5 26-15,-1-2 5 0,1 3 1 0,3 2 0 16,0-2-32-16,3 3 8 0,-3 0-8 0,4 0 0 15,3-4 9-15,0 4-1 0,0 0 0 0,0 0 0 16,0-10-8-16,4 7 8 0,-1-1-8 0,1-2 8 16,-1-4 0-16,1 4 0 0,-1-10 0 0,1 6 0 15,-4-2-8-15,4 2 0 0,-1-6 0 0,-3-3 8 16,4 0-8-16,0 0 0 0,-11 0 0 0,10 0 8 16,1 0 0-16,-4-3 0 0,3-3 0 0,-3 6 0 0,0-10-8 0,0 7 0 15,4-6 0-15,-7 3 0 0,3-4 0 0,0 1 0 16,0-1 0-16,-4-5 0 0,1 5 28 0,-1-5 3 15,1 2 1-15,-1-3 0 0,-3 7-32 0,0-10 0 16,0 10 0-16,0-7 0 0,0-3 0 0,0 10 0 16,-3-7 0-16,3 7 0 0,0-1 12 0,0 1-3 15,0 0-1-15,0 9 0 0,0 0 4 0,0 0 0 16,0 0 0-16,0 0 0 0,0 0-12 0,0 0 0 16,0 0 0-16,0 0 0 0,0 15 0 0,3-5 8 15,1 2-8-15,-1 4 8 0,1 0 0 16,0-4 0-16,3 7 0 0,0-3 0 0,0 2 20 0,0 1 3 15,-4-3 1-15,4 3 0 0,4-4-20 0,-4-2-4 16,0 9-8-16,4-10 12 16,-1 7-76-16,-3-3-16 0,4-7-4 0</inkml:trace>
  <inkml:trace contextRef="#ctx0" brushRef="#br0" timeOffset="59697.3">19978 11836 1058 0,'0'0'47'0,"0"0"9"0,0 0-44 0,0 0-12 16,0 0 0-16,0 0 0 0,0 0 63 0,0 0 10 15,0 0 3-15,0 0 0 0,-4 0-32 0,4 0-7 16,0 0-1-16,0 0 0 0,0 0 45 0,0 0 9 15,0 0 2-15,0 0 0 0,0 0 4 0,0 0 0 16,0 0 1-16,0 0 0 0,0 0-12 0,0 0-2 16,11 0-1-16,-1 0 0 0,8 0-38 0,0-7-7 15,6 7-1-15,5-3-1 0,-1 3-16 0,7-6-3 0,0 6-1 0,1-3 0 16,-1-4-15-16,4 7 0 0,-4-3 0 0,0-3 0 16,-3 6 0-16,3 0 0 0,1-6 0 0,-1 3-10 15,-3 3-3-15,-4 0-1 0,4-7 0 0,-4 7 0 31,-3 0-25-31,-8 0-5 0,1 0 0 0,-1 0-1 16,1 0-95-16,0 7-18 0,-4-7-4 0,0 0-1 16,0 0-37-16,-3 3-7 0</inkml:trace>
  <inkml:trace contextRef="#ctx0" brushRef="#br0" timeOffset="60006.04">20041 12033 1728 0,'0'0'153'0,"0"0"-122"15,0 0-31-15,0 0 0 0,0 0 226 0,11 0 39 16,-1 0 8-16,5 0 2 0,-1 0-214 0,7 0-42 16,0 0-9-16,0 0-2 0,7 0 4 0,4-6 0 0,0 3 0 15,3 3 0-15,0 0-12 0,4-7-11 16,4 4 3-16,2-3 0 16,5-3-67-16,3 6-13 0,3-7-2 0,4-2-1046 0</inkml:trace>
  <inkml:trace contextRef="#ctx0" brushRef="#br0" timeOffset="69985.03">22825 9528 1382 0,'0'0'123'15,"0"6"-99"-15,0-6-24 0,3 9 0 16,8 1 80-16,-8-1 12 0,1 1 1 0,3-1 1 16,4 0-75-16,-1 1-19 0,-6 5 0 0,-1 1 0 15,4-3 0-15,-3 2 0 0,-1 4 0 0,-3-3-9 0,-3-4 9 0,-1 10 0 16,8-9 8-16,-4 6-8 0,-7-4 20 0,0 4 0 15,7-3 0-15,0-4 0 0,-4 4 36 0,4 0 6 16,0-7 2-16,0 4 0 0,4-4-16 0,-1 7-2 16,1-7-1-16,-1 1 0 0,4-4-34 0,-3-3-11 15,-4 6 0-15,3 1 0 0,8-4 28 0,-11-6-2 16,0 0 0-16,7 10 0 0,-3-1-26 0,3-3 0 16,3-3 8-16,-10-3-8 0,0 0 0 0,11 0 0 15,-1 0 9-15,1 0-9 0,-1 0 0 0,1 0 9 16,0 0-9-16,3-3 0 0,-4-3 9 0,1-3-9 15,-4 9 0-15,4-10 9 0,-1 10-9 0,1-6 8 16,-4 3-8-16,3 3 8 0,4 0-8 0,-3 0 0 16,0 0 0-16,3 0 8 0,3-7-8 0,1 7 0 15,0 0 0-15,6 0 0 0,-2 0 0 0,6 0 8 0,-4-3-8 0,8 3 8 16,0 0-8-16,0 0 0 0,-1 0 0 0,1 0 0 16,0 0 0-16,3 0 0 0,-3 0 0 0,0 0 0 15,-1 0-8-15,5 3 8 0,-1 4-10 0,0-7 10 16,8 3 0-16,-5 3 0 0,5-6 0 0,3 10 0 15,0-4 0-15,-4-3 0 0,0 3 0 0,1-3 0 16,2 7 0-16,-2-4 0 0,-1-6 0 0,7 3 0 16,1-3 0-16,3 6 0 0,0-6 11 0,0 0-3 15,-1 0 3-15,1 0 1 0,-3 0 0 0,3 7 0 16,3-7-4-16,1 3-8 0,-1-3 12 0,8 0-4 16,-1 0-8-16,1 0 10 0,-1 6-10 0,-3-6 10 0,0 3 2 15,0-3 0-15,7 0 0 0,0 0 0 16,4 6-12-16,-4-2 0 0,0-4 0 0,-4 6 0 15,4-3 0-15,0-3 0 0,-3 0 0 0,3 0 0 16,-4 0 0-16,1 0-16 0,-1 0 4 0,1 0 1 16,-8 0 11-16,4-3 16 0,4-3-4 0,-4 2-1 0,3-2-11 0,-3 3 12 15,4-3-12-15,-4-4 12 0,0 4 2 0,-4 3 1 16,4-3 0-16,0 3 0 0,0 3-15 0,3-7 0 16,8 7 0-16,-4-3 0 0,0 6 0 0,-7-3 0 15,0 0 0-15,0 10 0 0,3-10-10 0,1 6-2 16,-1-6 0-16,4 0 0 0,-10 3 4 0,-1 3 0 0,-3-6 0 0,0 0 0 15,-3 0 8-15,2 0 0 0,5 0 0 16,-1 0 0-16,1 0 0 0,-1-6 0 0,-3 6 0 0,0-3 0 16,-4 3 0-16,1 0 0 0,-1-6 0 0,-3 3 0 15,3 3 0-15,-3 0 0 0,0 0 0 0,0-7-8 16,0 7 8-16,0 0-8 0,-4 0 8 0,-3 0-8 16,0 0 8-16,-4 0 0 0,0 0 0 15,-3 0 0-15,0 0 0 0,0 0 0 0,-1 0 0 16,1 0 0-16,0 0 0 0,-4-3 0 0,-3 3 0 15,3-6 0-15,4 3 14 0,-1-3-2 0,-6 2 0 0,3-2 0 16,-3 6-12-16,-4-6 0 0,0 3 0 0,-3-4 0 16,0 7 0-16,-4-3 9 0,3 3-9 0,-2-6 8 15,-1 6-8-15,-4-3 0 0,1-3 0 0,-1 6 0 16,1 0 12-16,0-4 0 0,-1-2 0 0,1 6 0 16,3 0-12-16,-4-3 0 0,1-3 0 0,0 6 0 15,3-3 0-15,0-4 0 0,0 7 0 0,-4-6 0 0,1 3 0 0,0-3 0 16,3 6 0-16,-4-3 0 0,-3-4 0 0,4 4 8 15,0 3-8-15,-1-6 8 0,-3 6-8 0,0-3 0 16,0-4 0-16,0 7 0 16,-3-3 11-16,-4 3 0 0,0 0 0 0,7-6 0 0,-4-3 17 0,1 9 4 15,0-10 1-15,-1 4 0 0,-3-3-17 0,4-1-4 16,-4 1-1-16,3-1 0 0,-3-5 11 0,4 5 2 16,-1-9 1-16,-3 1 0 15,4-1-1-15,-1 0-1 0,1-6 0 0,-4 6 0 0,0-6-14 16,3 0-9-16,1 6 12 0,-1-9-12 0,1 9 8 0,-1-6-8 15,1 9 0-15,-4-2 0 0,3-1 0 0,1 3 0 16,-4 7 0-16,0-4 0 0,0 4 0 0,0-1-11 16,-4 4 11-16,1-3-10 15,3 9-30-15,0 0-5 0,0 0-2 0,-7 0 0 16,0 0-123-16,-4 0-25 0,4 3-5 0,-3 3 0 0</inkml:trace>
  <inkml:trace contextRef="#ctx0" brushRef="#br0" timeOffset="74205.36">21713 11810 172 0,'-14'0'8'0,"14"0"1"0,0 0-9 0,-7 0 0 16,7 0 0-16,-7 0 0 0,-3 0 284 0,10 0 54 15,0 0 11-15,0 0 3 0,0 0-264 0,0 0-52 16,0 0-10-16,0 0-2 0,0 0-2 0,0 0 0 16,0 0 0-16,10 0 0 0,-10 0 30 0,7 0 7 15,0 0 1-15,7 0 0 0,4 0-24 16,-4 0-5-16,0 0-1 0,0 0 0 0,1 0-7 0,2 7-2 16,4-7 0-16,1 3 0 0,-5-3-12 0,4 0-9 15,4 0 12-15,0 0-12 0,-1 0 13 0,-2 0-4 16,2-3-1-16,5-4 0 0,-5 7-8 0,1 0 0 15,0-3-10-15,-1-3 10 0,8 6 0 0,-7 0 0 16,-4-6 0-16,-3 3 0 16,6 3-31-16,-6 0 0 0,-4 0 0 0,0 0-553 0,0 3-110 0</inkml:trace>
  <inkml:trace contextRef="#ctx0" brushRef="#br0" timeOffset="75136.45">23386 11096 1324 0,'0'0'118'0,"0"0"-94"16,0 0-24-16,0 0 0 0,0 0 138 0,0 0 23 15,0 0 5-15,0 0 1 0,-11 3-137 0,0 3-30 16,4-6 0-16,0 9 0 0,-3 1-10 0,3-4 2 0,-7 3 0 0,3 4 0 16,-3-4 8-16,3 7 0 0,-3 3 8 0,0-3-8 15,-4 2 32-15,4 7 3 16,-3-6 0-16,-1 9 0 0,4-2 21 0,-7 8 5 0,3 4 1 0,1 6 0 16,-5 3-39-16,5 6-8 0,-4 7-2 0,-4-4 0 15,4 4-13-15,3-4 11 0,4 4-11 0,-4-4 10 16,4 4-10-16,4-4 0 0,6-3 0 0,-3 1 0 15,0-1 0-15,0-3 10 0,7-3-10 0,0-3 10 16,7 3-10-16,0-6 0 0,0-3 0 16,4 5 0-16,3-5 0 0,-4-3 0 15,1-7 0-15,3 6 8 0,0 1-8 0,0-7 0 0,0 0 0 0,4-3 8 16,-4 4-21-16,0-11-5 0,4-2-1 0,0 3 0 31,-1-10-41-31,-3 1-8 0,4-4-1 0,0 3-563 0,-4-9-113 0</inkml:trace>
  <inkml:trace contextRef="#ctx0" brushRef="#br0" timeOffset="75466.11">23456 11694 2559 0,'0'0'113'0,"-7"-3"24"0,7 3-109 0,0 0-28 0,0 0 0 0,0 0 0 16,0 0 8-16,0 0-8 0,-7 3 0 0,7 13 8 15,0-6-8-15,4 2-16 0,-1 10 4 16,4 0 1-16,0 3 11 0,0 0 0 16,0 3 0-16,4 7 0 0,-4-1 0 0,-3 4-10 15,-1 0 10-15,4 6-10 0,-3-7 10 0,-4 7 0 0,0 9 10 0,0-9-10 16,-4 0 0-16,4-6 0 0,-3-4-11 0,-1 1 11 15,1-1 0-15,-1-5 0 0,-3-1 9 0,3-9-1 16,4 6-8-16,-3-7-10 0,-1-2 10 0,4-6-13 16,0 5-113-1,0-12-22-15,0-3-5 0,0 0-807 0</inkml:trace>
  <inkml:trace contextRef="#ctx0" brushRef="#br0" timeOffset="75951.82">23491 11795 1555 0,'0'0'68'0,"0"-10"16"16,-3-2-68-16,3-7-16 0,0 3 0 0,0-2 0 0,7 2 243 0,-3-3 45 16,6 3 8-16,-3-2 3 15,4-1-223-15,-1-6-45 0,1 6-9 0,0 0-2 16,-1 3-20-16,4-2 0 0,-3-1 0 0,-4 3-8 0,0 7 8 16,3-4 11-16,-2-3-3 0,-1 7 0 0,3 0-8 0,-3 2 0 15,0 4 0-15,4-3 0 16,-1 3 0-16,-2-3-17 0,-1 6 4 0,3 0 1 0,1 6 12 0,-1-3-11 15,-3 6 11-15,4 1-10 0,-4 2 10 0,4 1-12 16,-4 3 12-16,3-4-12 0,-3 4 12 0,0 9 0 16,0-6 0-16,-3 6-8 0,-1-3 8 0,5-4 0 0,-5 8 0 0,1-8-8 15,-4 7 8-15,0 1 0 0,0-8 0 0,-7 7 0 16,3-6 0-16,-7 0-10 0,1 0 10 0,-1 0 0 16,-3-4 0-16,4 4 0 0,-8 0 0 0,0-3 0 15,1 3 0-15,-1-1 0 16,0-2 0-16,1-3 0 0,-1 2 0 0,4 1 0 0,-7-7 0 0,7 1 0 15,-7-1 12-15,6 1-4 0,-2-1-8 0,3 0 12 16,3 1-12-16,0-4 0 16,4-3 0-16,4 3-10 0,3-6 10 0,3 10-8 15,1-1 8-15,7 1-8 0,-1-4 8 0,4-3 0 0,4 6 8 0,0-2-8 16,6 2 24-16,-3-3 0 0,4-2 0 0,0 5 0 16,3 0-24-16,0 1-8 0,4-1 0 0,-7 7 0 15,-1-7 8-15,1 7 9 0,-4-3-1 0,0 2-8 16,1 1-23-16,-5-4-11 0,-6 7-2 0,3-3-1 15,-4 9 8-15,1-6 1 0,-4 0 1 0,0 6 0 16,0-6-48-16,-3 6-9 0,-1-7-3 0,-3 1-597 16,7 0-119-16</inkml:trace>
  <inkml:trace contextRef="#ctx0" brushRef="#br0" timeOffset="76216.7">24253 12444 1209 0,'0'0'108'0,"0"0"-87"0,-7 9-21 16,7-2 0-16,0-7 281 0,0 9 52 16,0 0 11-16,0 1 1 0,4-1-271 0,-1 10-54 15,1-10-12-15,-4 7-8 0,0 3 0 0,4-3-12 0,-1-4 0 0,-3 7 0 16,4-3 12-16,-4-1 0 0,0-2 0 0,0 3 10 15,0-1 5-15,-4-2 1 0,4-4 0 0,0 7 0 16,-3-7-16-16,3-2 0 0,0-7 8 0,0 0-8 31,0 0-35-31,0 0-9 0,0 0-3 0,0-7-669 0,0-8-135 0</inkml:trace>
  <inkml:trace contextRef="#ctx0" brushRef="#br0" timeOffset="76367.3">24211 12077 2905 0,'0'0'64'0,"0"0"12"0,0 0 4 0,0 0 2 0,0 0-66 0,4 9-16 0,3 1 0 0,0-10 0 16,0 9-66-16,3-9-17 0,-3 7-3 0,4-7-722 16,3 0-145-16</inkml:trace>
  <inkml:trace contextRef="#ctx0" brushRef="#br0" timeOffset="76836.6">24730 12406 1497 0,'0'0'133'0,"0"0"-106"0,0 0-27 0,3-6 0 15,1-3 112-15,-1 5 16 0,4-2 4 0,-3-3 1 31,3 3-133-31,0-4-28 0,0 7-4 0,-3-3-2 0,3-4 13 0,-7 10 2 0,0 0 1 0,0 0 0 16,0 0 50-16,0 0 11 0,0 0 1 16,0 0 1-16,0 0 49 0,0 0 10 15,-7 10 1-15,3-1 1 0,1-3-31 0,-5 4-7 0,5-1 0 0,-4 1-1 16,3-1-47-16,1-3-8 0,3 4-3 0,0-1 0 16,0 1-9-16,0-1 0 0,0 0 0 0,3 7 0 15,1-3 0-15,-1-4 0 0,4 7 0 0,1 2 0 16,-5-2 0-16,8 3 0 0,-4 0 0 0,0 0 0 15,0 6 0-15,0 0 0 0,0 0 0 0,-4-3 0 0,1 6 0 0,0 3 0 16,-1-9 0-16,1 3 0 16,-4 0 0-16,3-6 0 0,-3 6-11 0,4-6 11 0,-4 0 0 0,0 0 0 15,0-3 0-15,3 2 8 0,-3-2-8 0,0-3 0 16,0-4 0-16,0 0 0 0,0 7 27 0,0-7 4 16,0 1 1-16,-3-4 0 0,3-6-32 0,0 3 0 15,0-3 0-15,-7 10 0 0,0-10 0 0,-1 6 0 16,1-6 0-16,-3 0 0 0,-1 0 0 0,1 0 0 15,-1 0 0-15,-3 0 0 0,0 0 0 0,0-6 0 16,0 3 0-16,0-4 0 16,-1 4-138-16,1-6-34 15,-3-1-6-15,3-5-2 0</inkml:trace>
  <inkml:trace contextRef="#ctx0" brushRef="#br0" timeOffset="78051.23">25389 12017 864 0,'0'0'38'0,"0"0"8"0,-7 0-37 0,0 0-9 16,0-3 0-16,7 3 0 0,0 0 209 0,0 0 40 15,0 0 8-15,0 0 2 0,0 0-182 0,0 0-36 16,0 0-7-16,0 0-2 0,0 0 16 0,0 0 4 15,0 0 0-15,0 0 0 0,11 0 4 0,-1 0 0 16,8 0 1-16,0 3 0 0,3-3-5 0,0 0-2 16,7 7 0-16,0-7 0 0,1 0-32 0,6 3-6 15,-7 3-2-15,7-6 0 0,-3 0-10 0,0 0 0 16,0 0 9-16,-1 0-9 0,1 0 0 0,0 0 0 0,0 0 0 0,-4-6-8 31,4 3-25-31,-4-4-5 0,0 7-1 0,-3-3 0 16,-4-3 10-16,0 6 1 0,-7-3 1 0,4-3 0 15,-4 6-129-15,0 0-27 0,-3 0-5 0,3 6 0 0</inkml:trace>
  <inkml:trace contextRef="#ctx0" brushRef="#br0" timeOffset="78704.97">26599 11999 2487 0,'-10'-3'110'0,"10"3"23"0,0 0-106 0,0 0-27 16,0 0 0-16,-4-7 0 0,4 7 0 0,0 0 0 15,0 0 0-15,7-9-11 16,-7 9-21-16,0 0-4 0,7 0 0 0,-7 0-1 16,0 0 5-16,0 0 2 0,0 0 0 0,0 0 0 0,8 9 30 0,-5 1 0 15,-6-1 0-15,3 7 0 0,-4-1 37 0,0 4 1 16,-3 0 0-16,0-6 0 0,0 9-3 0,0-4-1 16,4 1 0-16,-1 6 0 0,-3-6-12 0,4 6-2 15,3-3-1-15,0-6 0 0,0 9-11 0,0-6-8 0,7-7 9 16,0 10-9-16,3-9 0 0,-3 2 0 0,4-5 0 0,0 5 0 15,-1-5 0-15,4-7 0 0,0 3 0 0,-3-3 0 16,3 4 0-16,0-7 0 0,-3-7 0 0,3 7 0 16,3-3 0-16,-2-3 0 0,-1-3 0 0,-4 5 0 15,4-2 17-15,-3-3 4 0,0-1 1 0,-1 1 0 16,1 0 6-16,-4-7 0 0,0 0 1 0,0 4 0 16,0-4-11-16,0-3-2 0,0 4-1 0,-3-4 0 15,3-6-15-15,-4 6 0 0,1 6 0 0,-1-2-10 16,1-4 10-16,-1 9-12 0,-3 1 12 0,0 0-12 15,0-1 12-15,0 10 0 0,0 0 0 0,0 0 0 16,0 0 0-16,0 0 0 0,0 0 0 0,0 0 0 16,0 10 0-16,0-1 0 0,-3 3 0 0,3-2 0 15,0 6-8-15,0 2 8 0,0 1-8 0,0 6 8 16,0 4 0-16,3-4 0 0,-3 0 0 0,4-7 11 16,-1 11-11-16,-3-4 8 0,4-6-8 0,-1 9 8 0,1-6-8 15,-1 0 0-15,4-3 0 0,-3-4 0 0,3 4 0 0,-3-3 0 16,3-4 0-16,0 4 0 0,0-7-23 0,3 1 3 15,-3-4 1-15,0-3 0 16,4-3-122-16,0 0-25 0,-1-3-5 0,4-3-531 16,0-4-106-16</inkml:trace>
  <inkml:trace contextRef="#ctx0" brushRef="#br0" timeOffset="79719.27">27559 11346 172 0,'0'0'16'0,"0"0"-16"16,0 0 0-16,0 0 0 0,0 0 214 0,0 10 40 15,0-4 8-15,-4-3 2 0,4 7-104 0,0-1-20 0,-3-3-4 0,-1 4 0 16,4-4-47-16,-3 3-9 0,3 1-1 0,-4 2-1 16,1-2-27-16,-1 5-6 0,4 4-1 0,-3 0 0 15,-1 3-28-15,1-3-7 0,3 0-1 0,-4 6 0 16,1-3-8-16,-1-4 0 0,1 8 0 0,-1-1 8 15,4-7-8-15,-7 8 0 0,4-8 0 0,-5 1 0 16,5-3 0-16,-4-4-9 0,3 4 9 0,1 0-13 16,-1-7-39-16,1 1-8 0,-1-7-2 0,4-3-511 15,-7 6-103-15</inkml:trace>
  <inkml:trace contextRef="#ctx0" brushRef="#br0" timeOffset="79954.62">27291 11428 1555 0,'0'0'68'0,"0"0"16"0,0 0-68 0,0 0-16 0,3-9 0 0,8 5 0 0,0-5 214 0,3-4 39 16,0 10 8-16,3-3 2 0,1 3-210 0,0-3-41 16,3 6-12-16,0-4 0 0,0-2-10 0,0 6-6 15,4-3 0-15,0-3-1 16,-4 6-24-16,4 0-5 0,3-3-1 0,-3-4 0 15,-4 7-8-15,0 0-1 0,-3 0-1 0,-1 0 0 16,1 0 19-16,-4 0 4 0,0-3 1 0,0 3 0 16,-3 0-75-16,3 3-16 0,-7-3-2 0,3 0-614 0</inkml:trace>
  <inkml:trace contextRef="#ctx0" brushRef="#br0" timeOffset="81037.48">27033 11622 115 0,'0'0'10'0,"0"0"-10"15,0 0 0-15,0 0 0 0,0 0 340 0,0 0 65 16,0 0 14-16,0 0 2 0,0 0-353 0,0 0-68 15,0 0-18-15,0 0-2 0,4 10-1 0,-4-1-1 16,-4 1 0-16,1-1 0 0,-1 0 10 0,1 7 1 16,-4-7 1-16,0 10 0 0,0-3 39 0,0-3 8 15,3 2 2-15,-3 1 0 16,0-4-11-16,3-2-1 0,1 2-1 0,3 1 0 0,3-7-26 0,-3 4 8 16,0-10-8-16,7 3 0 0,-3 6 0 0,7-3-17 15,-4 4 2-15,3-10 1 16,1 9-141-16,-1-9-28 0,12 0-5 0,-22 0-2 0</inkml:trace>
  <inkml:trace contextRef="#ctx0" brushRef="#br0" timeOffset="81254.4">27171 11472 691 0,'-14'-3'30'0,"10"-4"7"0,-6 7-29 0,-1 0-8 0,1-3 0 0,3-3 0 16,-4 6 294-16,7 0 58 0,-3 0 11 0,4 0 2 16,-1 0-307-16,4 6-58 0,-7-3-19 0,4-3 0 15,-1 7-4-15,4-7-1 0,0 0 0 0,0 3 0 16,-3 3 11-16,3-6 1 0,0 0 1 0,0 10 0 16,0-7-41-16,-4 6-9 0,4-3-2 0</inkml:trace>
  <inkml:trace contextRef="#ctx0" brushRef="#br0" timeOffset="82259.85">27944 11980 1267 0,'0'0'112'0,"0"0"-89"0,0 0-23 0,0 0 0 16,0 0 210-16,0 0 38 0,0 0 7 0,0 0 1 16,0 0-194-16,0 0-39 0,0 0-8 0,0 0-2 15,0 0-1-15,0 0 0 0,0 0 0 0,0 0 0 16,0 0 22-16,0 0 4 0,0 0 1 0,3 9 0 16,1 1-11-16,3-1-3 0,-7 7 0 0,7 3 0 15,-7-1-13-15,3 1-4 0,4 6 0 0,-3-6 0 16,-1 6 4-16,4 3 1 0,4-3 0 0,-7 1 0 15,3-4-1-15,0-1-1 0,0 1 0 0,-4-6 0 16,4 3-2-16,0 0 0 0,0 0 0 0,0-4 0 16,0-5 2-16,1 5 0 0,-5-2 0 0,4-4 0 15,0-2-1-15,0 2 0 0,-3 0 0 0,3 1 0 0,-4-4 0 0,4-3 0 16,0 7 0-16,4-10 0 0,-11 0 6 0,11 6 0 16,-1-6 1-16,1 0 0 0,3 0-5 0,-4-6 0 15,-2 6-1-15,-1-10 0 0,0 10 0 0,0-9 0 16,0-1 0-16,3 1 0 0,4 0 0 0,-3-1 0 15,0-6 0-15,-1-2 0 0,8-1-1 0,-4 3 0 16,-3-6 0-16,3-3 0 0,0 0-10 0,0 0 0 16,-4 3 0-16,1-9 8 0,0 9-8 0,-1-3 0 15,-3-1 0-15,0 8 0 0,-3-7-20 0,-1 6 1 0,1 6 0 16,-1-2 0 0,1 5-71-16,-1 1-14 0,-3 2-4 0,4-2 0 15,-4 6-76-15,0-3-16 0,0-4-4 0</inkml:trace>
  <inkml:trace contextRef="#ctx0" brushRef="#br0" timeOffset="83020.02">28818 11541 403 0,'0'0'36'0,"0"0"-36"0,0 0 0 0,0 9 0 16,0-9 265-16,0 0 47 0,-7 3 8 0,7 4 3 16,0-7-208-16,0 0-42 0,0 0-8 0,-3 9-1 0,3-9-1 15,0 0 0-15,0 0 0 0,0 9 0 0,0 1 1 0,0-10 0 16,0 0 0-16,3 9 0 0,1 1-28 0,3-1-4 16,-4 0-2-16,5 4 0 0,-5 0-15 0,4-4-3 15,-3 7-1-15,3 2 0 0,-4-2-11 0,4 6 0 16,-3-6 0-16,-1 3 0 0,-3-1-9 0,0 4 9 15,0-3-12-15,0-6 12 0,-3 6 0 0,-1-4 8 16,1 4 0-16,-4-3 1 0,-4 3-9 0,4-10 0 16,-4 7 9-16,4-7-9 0,0 4 8 0,0-1-8 15,-3-2 8-15,-1-1-8 0,1-6 0 16,-1 3-8-16,0-3 0 0,-3-3 0 16,4-3-116-16,-4-3-24 0,3 3-4 0,-3-3 0 15,3-4-76-15,1-5-14 0,3 2-3 0,-4-3-1 0</inkml:trace>
  <inkml:trace contextRef="#ctx0" brushRef="#br0" timeOffset="83202.53">28653 11302 691 0,'0'0'61'0,"0"0"-49"0,0 0-12 0,0 0 0 15,0 0 400-15,0-9 76 0,0 9 16 0,0 0 4 16,7 0-393-16,0-3-79 0,0 3-15 0,0 3-9 15,0-3-40-15,0 0-13 0,0 9-3 0,0-9-1 16,0 10-159-16,-3-4-31 0,-4-6-6 0,3 3-2 0</inkml:trace>
  <inkml:trace contextRef="#ctx0" brushRef="#br0" timeOffset="84772.77">28871 10995 1094 0,'0'0'97'0,"0"0"-77"15,0 0-20-15,0 0 0 0,0 10 192 0,4 2 34 16,3-2 7-16,7 5 2 0,4 4-171 0,-1 0-33 0,1 0-7 0,7 6-2 16,-1 3 3-16,5-3 1 0,2 3 0 0,5 4 0 15,2-1-18-15,-2 0-8 0,-5-2 0 0,5 5 8 16,3-3-8-16,-8 4 0 0,-3 6 0 0,-3-4 0 16,0 1 0-16,-4 6 0 0,-7 0 0 0,0 0 12 15,0 3 14-15,-7-3 3 0,4-4 1 0,-7 1 0 16,3 9 8-16,0-3 2 0,-4 7 0 0,1-1 0 15,-1 0-40-15,-3 1 0 0,4-11 0 0,-4 1 0 16,-4-6 20-16,4 3 8 0,-7 0 3 0,0-7 0 16,0 7-31-16,-7-4 8 0,0 1-8 15,-7 3 0-15,3-10 0 0,-3 10 0 0,7-13 0 0,-7 0 0 16,-1 1 0-16,5-4 0 0,-1-6 0 0,1-1 0 31,2-2-24-31,-2-7-8 0,3-2-2 0,0-4 0 0,3-6-110 0,0-4-23 0,1 4-4 16</inkml:trace>
  <inkml:trace contextRef="#ctx0" brushRef="#br0" timeOffset="94563.8">30043 11955 2174 0,'-11'0'48'0,"7"0"9"0,-3 0 3 0,0-3 1 0,0 3-49 0,-3 0-12 0,3-7 0 0,0 7 0 15,7 0 72-15,-4-3 12 16,1-3 3-16,3 6 0 0,0 0-49 0,0 0-10 15,0-9-1-15,0 9-1 0,3-4 14 0,1-2 4 16,-4 6 0-16,7-6 0 0,-4 3 8 0,-3 3 1 0,7-7 1 0,-7 7 0 16,7 0-21-16,-7 0-4 0,0 0-1 0,0 0 0 15,0 0-5-15,0 0-2 0,0 0 0 0,0 0 0 16,4 7-5-16,-1 2 0 0,-3 1-1 0,0-1 0 16,-3 0-15-16,3 7 11 0,-4-3-11 0,4 2 10 15,-3 1-10-15,3-4 0 0,0 10 0 0,0-3 0 16,0 0 0-16,3 0 0 0,1 0 0 0,3-1 0 15,-4 8 0-15,1-1 0 0,3-7 0 0,-3 8 0 0,3-4 0 0,-4 3 0 16,1-7 0-16,-1-2 0 0,1 3 0 16,-1 0 0-16,1 0 0 0,-1-4 0 0,-3 1 0 0,4-4 10 15,-4-2-10-15,3-1 10 0,1-2-1 0,-1 2 0 16,1 0 0-16,-4-9 0 16,0 0 5-16,0 0 1 0,0 0 0 0,7 7 0 0,-4-4 2 0,5-3 1 15,-1-3 0-15,0-4 0 0,3-2 1 0,-3 0 0 16,0-1 0-16,4 1 0 15,0-7-5-15,-1-3-1 0,1 0 0 0,3-6 0 0,-4 0-5 0,8-3-8 16,0-6 11-16,-1 5-11 0,4-8 8 0,-3 2-8 16,7 1 0-16,-8-4 0 0,-2 4 0 0,-1-1 0 15,7-3 0-15,-4 10 0 0,1-3 0 0,-4 9 0 16,0-9 0-16,-3 9 0 0,3-4 0 0,0 1 0 0,-3 3 0 16,-1-3 0-16,4 10 0 0,-3-4-11 0,0 0 11 0,-4 3-13 15,0 4-1-15,0-4 0 0,3 7 0 0,-3-7 0 31,0 7-12-31,0 6-2 0,1-7-1 0,-5 1 0 16,1 2-84-16,-1-2-17 0,1 9-3 0,-4 0-767 0,0 0-152 0</inkml:trace>
  <inkml:trace contextRef="#ctx0" brushRef="#br0" timeOffset="95778.59">31062 11321 115 0,'0'0'0'0,"0"0"10"0,0 0-10 0,0 0 0 16,0 0 0-16,0 0 0 0,0 0 242 0,0 0 46 15,0 0 10-15,0 0 2 0,0 0-228 0,0 0-44 16,0 0-10-16,0 0-2 0,0 0 48 0,0 0 8 16,0 0 3-16,0 0 0 0,0 0 1 0,0 0 0 15,0 0 0-15,0 0 0 0,0 7-17 0,0-7-3 16,0 9-1-16,-3 0 0 0,3 1-27 0,0-1-6 16,0-3-1-16,3 4 0 0,-3-1-21 0,0 7 0 15,4-3 0-15,-1-4 0 0,1 7 0 0,-1 2 0 16,1-2 0-16,-1-3-8 0,1 2 8 0,-1 4 0 15,-3 0 8-15,4-3-8 0,-1 2 0 0,1-2 0 16,-8-3 0-16,4 2 0 0,0 4 12 0,-3-9-1 16,-1 5-1-16,-3-5 0 0,4-1 1 0,-4 0 0 0,3-2 0 0,1-4 0 15,-8 6-11-15,4-2 0 0,0-4 0 0,0-3 0 16,0 6 0-16,-4-3 0 0,-3-3 0 0,4 0 0 31,-1 6-25-31,0-6-7 0,-6-6-2 0,3 6 0 0,3 0-36 0,0-9-7 16,1 6-2-16,-1-7-741 0</inkml:trace>
  <inkml:trace contextRef="#ctx0" brushRef="#br0" timeOffset="96019.93">30984 11089 691 0,'8'-3'61'0,"-5"-3"-49"16,1 3-12-16,-1-4 0 0,4 7 205 0,-3-3 39 16,-4 3 7-16,3-6 1 0,1 6-160 0,-1 0-33 15,-3 0-7-15,0 0 0 0,0 0-27 0,0 0-5 16,0 0 0-16,0 0-1 0,0 0-19 0,0 0 0 16,0 0-11-16,0 0 11 15,0 0-51-15,0 0-3 0,0 0-1 0,0 0-705 0</inkml:trace>
  <inkml:trace contextRef="#ctx0" brushRef="#br0" timeOffset="100185.4">6660 14498 1785 0,'0'0'159'0,"0"0"-127"0,0 0-32 0,0 0 0 16,0 0 213-16,0 0 37 0,0 0 7 0,8 0 2 16,2 0-210-16,1 0-41 0,3 0-8 0,-4 6 0 15,-3-3-20-15,4 4 0 0,-4 2 0 0,0 0 0 16,0 7 20-16,-3-3 0 0,3 2-8 0,-7 4 8 15,0 0 16-15,0 0 8 0,-7 6 0 0,7 0 1 16,-7 0 9-16,3-3 2 0,-3 3 0 0,0 0 0 0,0-3 12 16,3 0 4-16,-3-3 0 0,7-7 0 0,-7 4-18 0,7 0-3 15,0-4-1-15,0-2 0 0,0-4-18 0,0-6-4 16,0 0-8-16,0 0 12 0,0 0-12 0,0 0 0 16,0 0 0-16,-3-6 0 0,3-4-13 0,0 1-3 15,-11-4 0-15,8-2 0 0,-1-4 5 0,1 3 1 16,3-9 0-16,0 3 0 0,0-3 2 0,0 0 0 15,3 3 0-15,1-3 0 0,-1 0 8 0,8 6-8 16,-1-6 8-16,1 12-8 0,7-2 8 0,-4-1 0 16,7 3 0-16,0-2-8 0,4 5-5 0,-1-5-1 15,1 5 0-15,0 7 0 0,-4-3 14 16,4 3-12-16,-1-4 12 0,-2 7-12 0,-1 7-8 0,0-4 0 16,0 3-1-16,-3-3 0 0,-1 4 6 0,1 2 2 15,0 0 0-15,-8 7 0 0,4-3 37 0,-3-4 8 16,3 7 2-16,0-1 0 0,-7-2-23 0,7-4-11 0,-10-2 10 0,6 2-10 15,1 0 12-15,0 1-4 0,-11-10-8 0,7 0 12 16,3 0-12-16,1-3 0 0,-4-4 0 0,3-2 0 16,5 0 0-16,-12 2 0 0,8-2 0 0,-1-1-10 15,-6 1 10-15,3-3-10 0,-7-4 10 0,7 6-10 16,0-5 10-16,3 2 0 0,-2-2 0 0,-1-1 8 16,3 6-8-16,-3-2 8 0,4-4-8 0,6 1 8 15,-9 5-8-15,9 1 0 0,-6-1-8 0,6-5 8 16,-3 5 0-16,4 7 0 0,0-6 0 0,-1 2 0 15,-6 7 0-15,7 0 0 0,-4 0 0 0,3 0 0 16,-6 7 8-16,3-4-8 0,-3 6 8 0,-1 1-8 16,4 2 10-16,4 1-2 0,-7 2-8 0,-4 4 12 15,0 0-4-15,3-3-8 0,-3 3 11 0,4-1-11 16,-4 7 11-16,4-6-11 0,-8 9 10 0,1-2-10 16,3 2 8-16,-4-3-8 0,-3 3 0 0,4-3 0 15,-1 0 0-15,-3 4 8 0,0-4-8 0,0-3 0 0,0 3-12 0,0-7-6 16,0 1-1-16,0-3 0 15,-3 0-33-15,6-4-8 0,-3-2 0 0,7-1-1 16,-7-9-147-16,0 0-28 0,0 0-7 0</inkml:trace>
  <inkml:trace contextRef="#ctx0" brushRef="#br0" timeOffset="100534.03">8047 14576 2466 0,'0'0'109'0,"0"0"23"16,0 0-106-16,0 0-26 0,0 0 0 0,0 10 0 16,0-1 61-16,0 0 7 0,0 7 2 0,0-6 0 0,3 8-50 0,1 1-9 15,-4 0-3-15,3 6 0 0,5-6-8 0,-5 0-11 16,-3 6 3-16,7-6 0 0,-7 6 8 0,4-6 0 16,-4-1 0-16,3-2 0 15,-3 3-26-15,0-3-3 0,0-7-1 0,0 0 0 16,0 1-81-16,0-10-16 0,0 0-3 0</inkml:trace>
  <inkml:trace contextRef="#ctx0" brushRef="#br0" timeOffset="100699.58">8089 14200 3243 0,'0'0'72'0,"0"0"14"0,0 0 3 0,0 0 2 0,-7 3-73 0,7-3-18 0,0 0 0 0,0 0 0 32,0 6-186-32,0 4-41 0</inkml:trace>
  <inkml:trace contextRef="#ctx0" brushRef="#br0" timeOffset="101123.21">8364 14721 3031 0,'0'0'134'0,"0"0"28"0,0 0-130 0,0 0-32 0,0 0 0 0,0 0 0 31,0 0-37-31,7 0-15 0,-7 0-2 0,4 9-1 0,-1-9-17 0,5 6-3 0,-8-6-1 0,3 3 0 16,-3-3 0-16,4 7 0 0,-4-7 0 0,0 9 0 15,-4 0 63-15,1 1 13 0,3-10 0 0,-8 9 0 0,1 1 64 0,0-4 12 16,0-3 1-16,7-3 1 0,-7 6-2 0,7-6 0 15,0 0 0-15,0 0 0 0,0 0-32 0,0-9-6 16,0 3-2-16,4-13 0 0,-1 6-36 0,4-9 0 16,0 0 0-16,0-9 0 0,4 3 0 0,0 0 0 15,-4 2-12-15,3-2 4 16,4 3-20-16,-7-3-3 0,4 3-1 0,0 3 0 0,3-3 49 0,-4 0 10 16,1 6 1-16,3 0 1 0,0 0 1 0,-3 4 0 0,6-4 0 0,-3 9 0 15,1-5-17-15,2 5-3 16,1 7-1-16,3-3 0 0,0 6-9 0,0 6 12 0,4-3-12 0,3 7 12 15,-7 9-4-15,4-4-8 0,0 4 12 16,0 6-4-16,-1 3 2 0,-3-3 0 0,1 4 0 16,-5-1 0-16,1-3-10 0,-4 9 8 0,4-5-8 15,-8 5 8-15,1-6-8 0,-1 7 0 16,-3-7 0-16,0 0 0 16,-3 7-100-16,-1-10-21 0,-3 3-5 0,0 0-1158 0</inkml:trace>
  <inkml:trace contextRef="#ctx0" brushRef="#br0" timeOffset="102854.8">7489 15486 1728 0,'0'0'76'0,"0"0"16"0,0 0-73 0,0 0-19 15,0 0 0-15,0 0 0 0,-7-10 131 0,7 10 22 16,0-6 5-16,0 6 1 0,0-9-108 0,0-1-22 16,0 4-4-16,0 3-1 0,0 3-6 0,0-7-2 15,4-2 0-15,-4 9 0 0,0 0 4 0,0 0 0 16,0 0 0-16,0 0 0 0,0 0-2 0,0 0 0 0,0 0 0 15,0 0 0-15,0 0 16 0,7 9 3 16,-3-2 1-16,6 2 0 0,-10 7-11 0,4-4-3 16,3 4 0-16,0 3 0 0,3-3 13 0,1 2 3 15,0 1 0-15,3 6 0 0,0-6-40 0,3 9 0 16,-3 1 0-16,4-4 0 0,-4 9 0 0,0-6 0 16,4 7 0-16,0-7 8 0,-1-3-8 0,-3 3 0 0,-3-3 0 0,3 1-8 15,0-5 8-15,0 5 12 0,-3-8-2 0,3-2-1 16,-10-3 5-16,3-4 1 0,3 7 0 0,-3-10 0 15,-7-6 21-15,7 3 5 0,-7-3 1 0,0 0 0 16,0 0-26-16,4 6-6 0,3-12-1 0,7 6 0 16,-11-9 7-16,5 6 2 0,-1-10 0 0,0 4 0 15,3-1-1-15,-3-9 0 0,0 1 0 0,4-1 0 16,-4-6-17-16,0 0 0 0,4 3 0 0,-4-3 0 16,3-4 11-16,-3-2-11 0,4 3 10 0,-4 6-10 0,-4-3 8 15,8 0-8-15,-4 0 0 0,4 6 9 0,-4 0-9 0,7-6 0 16,-11 6 0-16,8-6 0 15,-4 6 0-15,4 0 0 0,-4 0 0 0,3 1 0 0,1-7 0 16,-4 6 0-16,0 0-10 0,0-6 10 0,4 6-24 16,-4 3 2-16,0 4 0 0,0-4 0 31,0 0-107-31,-4 4-22 0,4 3-4 0</inkml:trace>
  <inkml:trace contextRef="#ctx0" brushRef="#br0" timeOffset="105637.1">10086 13673 633 0,'0'0'56'0,"0"0"-44"0,0 0-12 0,-4 3 0 15,4-3 424-15,-3 10 82 0,3-10 17 0,0 9 3 16,3 1-424-16,1 5-85 0,-1-5-17 0,1 5 0 16,3-2-18-16,0 3-1 0,4-1 0 0,3 4 0 15,0 0 10-15,0 0 9 0,4-1-13 0,-1 8 5 16,-3-1 8-16,4-3 8 0,0 9-8 0,-4-3 11 15,0 0 1-15,-4 7 0 0,5-1 0 0,-1 1 0 16,-4-4-4-16,-3 13 0 0,-3-3 0 0,-1-3 0 0,1 5-8 16,-4-5 0-16,-4 0 0 0,-3 2 0 0,0-2 0 0,0-10 0 15,-3 7 0-15,-1-10 0 0,-3 0 0 0,7-6 0 16,0 0 9-16,3-4-1 0,-6-2 0 0,3-7 1 16,0 3 0-16,0-5 0 0,-4-4 8 0,0 0 2 15,-3 0 0-15,4 0 0 16,-4-4 20-16,-1-2 4 0,-2-3 1 0,-4-1 0 0,3 1-24 15,-3 0-4-15,-4 2 0 0,4-2-1 0,-4-1-5 16,4 1-1-16,-4 6 0 0,1-3 0 0,3 3-9 0,-4-4-9 16,7 1 9-16,1 3-13 0,3 3 13 0,3-6 0 15,-3 2 0-15,3-5 0 0,1 3 0 0,6 3 0 16,-3-4 0-16,4 4 0 16,-1-3-26-16,4 6-9 0,0 0-1 0,0 0-1 15,0 0-203-15,0 0-40 0</inkml:trace>
  <inkml:trace contextRef="#ctx0" brushRef="#br0" timeOffset="105973.17">10700 14702 1612 0,'-14'9'72'0,"10"-3"14"0,-6-2-69 0,2 2-17 0,8-6 0 0,-7 3 0 16,0 3 300-16,4-3 57 0,3-3 11 0,0 16 3 16,0-7-332-16,-4 1-67 0,8-1-12 0,-4 1-4 15,3 5-6-15,-3 1-2 0,-3-3 0 0,-1 5 0 0,8-2 42 0,-4 3 10 16,-4-3 0-16,1-4 0 0,-1 4 24 0,1 3 6 15,-4-4 2-15,-4-5 0 0,4 8-32 0,4-8 0 16,-1-1 0-16,-3 1 0 16,0-4-20-16,7-6-9 0,0 0-3 0,0 0 0 15,0 0-153-15,0 0-31 0,0 0-7 0,3-6-1 0</inkml:trace>
  <inkml:trace contextRef="#ctx0" brushRef="#br0" timeOffset="106139.77">10777 14426 2664 0,'-21'0'118'0,"21"0"24"0,0 0-114 0,-7 0-28 0,-3 0 0 0,3 0 0 15,7 0 56-15,0 0 6 0,0 0 1 0,0 0 0 32,-8-3-89-32,8 3-18 0,0 0-3 0,0 0-1 15,0 0-142-15,0 0-29 0,11 3-5 0</inkml:trace>
  <inkml:trace contextRef="#ctx0" brushRef="#br0" timeOffset="106519.35">11095 14755 2746 0,'-11'9'60'0,"8"-9"13"0,-4 7 3 0,7-7 1 0,0 0-61 0,-4 3-16 15,1 6 0-15,3-9 0 0,3 7 0 0,4 2-10 16,-7 0 2-16,0 7 0 16,0-3-39-16,4-4-7 0,-1 7-2 0,1 2 0 15,-8-8 12-15,8 9 1 0,3-4 1 0,-7 4 0 0,0-3 27 0,-4 3 6 0,8-1 1 0,-4 1 0 16,0-3 40-16,-4 3 8 0,-3 0 1 0,4-1 1 15,-1 4-5-15,-3-3-1 0,-3 0 0 0,3 0 0 16,3 0-6-16,-3-1-2 0,-11-2 0 0,8 3 0 16,-4-3-28-16,7-7 0 0,-4 7 0 0,0-7 0 31,-3-6-44-31,4 7-11 0,3-4-2 0,0-6-1 16,-11 0-25-16,7-6-5 0,4-4 0 0,-3-2-1 15,3-4-90-15,-4 0-17 0,4 4-4 0,0-13-571 0</inkml:trace>
  <inkml:trace contextRef="#ctx0" brushRef="#br0" timeOffset="106672.45">11060 14604 1839 0,'0'0'81'0,"7"-9"18"16,3 6-79-16,-3-3-20 0,-7-4 0 0,4 1 0 16,6 3 131-16,-3 2 22 0,-7-5 5 0,0 3 1 0,4-4-82 0,-4 10-16 15,4-9-3-15,-4 9-1 0,-4-6-41 0,4 3-16 16,4-4 11-16,-4 7-11 15,-8-3-156-15,8 3-36 0</inkml:trace>
  <inkml:trace contextRef="#ctx0" brushRef="#br0" timeOffset="110403.65">6068 7276 172 0,'0'0'16'0,"3"-6"-16"0,4 3 0 0,-7-4 0 16,0 4 338-16,0 3 65 0,0-9 13 0,0 3 2 15,0-4-290-15,-7 4-59 0,7 3-11 0,0-3-2 16,-3-4-39-16,-1 7-7 0,4-3-2 0,0 6 0 0,-3-3-8 0,-1-4 0 15,1-2 0-15,-8 9 0 0,1-9 0 0,-1 9 0 16,-7-10 0-16,1 10 0 0,-1 0 0 0,-3 0 0 16,-4-6 0-16,0 6 0 0,-6 6 0 0,2-6 0 15,-6 3 0-15,-4 4 0 16,-3-1 0-16,0-3 12 0,-1 6-4 0,-2 1 0 16,-5-1 2-16,1 1 0 0,3 5 0 0,4-5 0 15,-1 8 0-15,1-2 0 0,-4 3 0 0,0 0 0 0,7 0 3 0,-6 3 1 16,6-4 0-16,3 1 0 0,5 0-14 0,-5 6-13 15,1-3 2-15,7 3 1 0,-4 0 10 0,4 0-8 16,3-3 8-16,1 3-8 0,2 0 8 0,1 4 0 16,4-4 0-16,-5 3 0 0,8 0 0 0,-7 0-8 15,3 7 8-15,8-1 0 0,-8 4 0 0,4 3 0 16,4-4 0-16,3 7 0 0,-1 3 0 0,5-3 0 0,3 0 8 0,0 9-8 16,0-6 14-16,3 13-2 0,1-4 0 0,3 13 0 15,4-6-12-15,-1 9-13 0,-3-3 2 0,0 3 1 16,4 10 10-16,-8-1 0 0,4 7 0 0,1 0 0 15,-1 0 0-15,-7 3 0 0,3 9 0 0,-3-3 0 16,-3 4 0-16,-4 2 0 0,-1 4 0 0,1-1-8 16,4 4 8-16,-8 6 0 0,1-9 0 0,6-1 0 15,-3 10 8-15,4-9 3 0,3-7 1 16,0 4 0-16,3-4 4 0,4 7 0 0,0 0 1 0,11-7 0 16,-11-3-5-16,11 3-2 0,-8 7 0 0,8 0 0 15,-4-4-10-15,4 7 0 0,-4-4 9 0,0 1-9 16,3 9 17-16,-2-9-1 0,-5 3 0 0,4 6 0 15,-3 0-6-15,-8 0-2 0,4-10 0 0,8 7 0 16,-12-6 1-16,4 2 0 0,-7-2 0 0,7-10 0 16,0-6-9-16,-7-3 0 0,0 0 0 0,4-4 0 0,3 1 0 0,-7-10 0 15,7-2 12-15,0-4-4 0,-7 3-8 0,10-3 8 16,-6-4-8-16,3-2 8 0,-3 6 10 0,6-12 2 16,1 2 0-16,-4-2 0 0,3 2 4 0,1-5 2 15,-4-1 0-15,0 3 0 0,0-6-26 0,-3-2 8 16,3 5-8-16,0 0 0 0,0-9 0 0,-7 3 0 15,3-3-14-15,-3 6 5 0,7-6 9 0,-7-6 8 16,4 6-8-16,-4-7 11 0,7-2-3 0,-7-7 0 16,0-3 0-16,0 0 0 0,0-3-8 0,0-6 0 15,0 3 0-15,4-1 0 0,-1-2 0 0,-3-7 0 16,0 7 11-16,0-6-11 0,0 2 26 0,0-3-1 16,0 7 0-16,0-6 0 0,0-1-9 0,7 7-3 15,-3-4 0-15,3 4 0 0,-7 0-13 0,0-4 0 16,7-2 0-16,0-1 0 0,-7 7 0 0,3-7 9 15,4 0-9-15,-3-2 8 0,-1-4-8 0,5 3 0 0,-8-6 0 0,10 3 0 16,1 3 26-16,-4-6 3 0,3 0 1 0,1 0 0 16,10 0-2-16,-7 0-1 0,7-6 0 0,4 6 0 15,0-3-13-15,-4-3-2 0,11 6-1 0,-4 0 0 16,11-3-11-16,-4-4 0 0,0 7 0 0,4 0 0 16,0-3-8-16,3 3 8 0,-7 0-10 0,-6 3 10 15,2-3-98-15,-6 7-14 16,0-4-2-16</inkml:trace>
  <inkml:trace contextRef="#ctx0" brushRef="#br0" timeOffset="111862">3411 8838 1209 0,'4'-10'53'0,"-4"4"12"0,-4-3-52 0,4-1-13 0,0 1 0 0,0-1 0 16,-7-5 179-16,4 5 33 0,-4 1 6 0,3 6 2 15,4-7-139-15,-10 4-27 0,6-3-6 0,-6 9 0 16,2-7-37-16,1 7-11 0,-10 0 0 0,3 7 0 16,0 2 0-16,-8 1-9 0,5-1-1 0,-4 0 0 0,-4 10-6 0,0 3-2 15,-7 0 0-15,8 3 0 0,-4 3 18 0,3 1-12 16,-3 5 12-16,3-3-10 0,0 1 10 0,1 2 14 16,6 1-3-16,-3 2-1 0,10-2 28 0,1 3 6 15,6-4 0-15,-3 1 1 0,14 2-36 0,-7-2-9 16,11 2 0-16,-4-5 0 0,10-4 0 0,1 0 0 15,3-9 0-15,0 6 0 0,4-6 0 0,0-4 0 16,3-5 0-16,4-1 0 0,-8-9 0 0,5 0 0 16,6 0 0-16,-3-9 0 0,-4 3 0 0,7-7 0 15,-3-3 0-15,3-2 0 16,-7-1 19-16,4-6-2 0,-4 0 0 0,4-4 0 0,-7 4 9 0,-1-3 2 16,-6 0 0-16,3 0 0 0,-7-4 3 0,4 1 1 15,-11 0 0-15,4 2 0 0,-4-5-3 0,-4 6 0 16,-3-7 0-16,0 7 0 0,0 0-6 0,-3-1-2 15,-4 4 0-15,3-3 0 0,-10 3-10 0,3 0-3 0,-3 6 0 0,4 0 0 16,-8 1-8-16,4-4-14 0,-4 9 3 0,-3-3 1 31,7 7-16-31,-11-4-3 0,4 1-1 0,0 9 0 16,3-4-28-16,-3 7-6 0,0 0 0 0,-4 0-1028 0</inkml:trace>
  <inkml:trace contextRef="#ctx0" brushRef="#br0" timeOffset="112224.6">3246 8963 2458 0,'0'0'54'0,"0"0"11"0,0 0 3 0,0 0 1 0,0 0-55 0,0 0-14 16,0 0 0-16,0 0 0 0,0 0 0 0,0 0 0 16,0 0 0-16,3 10 0 0,-6 5-13 0,3-5 4 15,0-1 1-15,-7 0 0 16,3 10-24-16,0 0-5 0,-3-3-1 0,-3 3 0 15,6-1-11-15,-10 1-3 0,4 6 0 0,-5-6 0 16,5 0 12-16,-1 6 1 0,-3-6 1 0,4 6 0 16,-4 0 4-16,3-3 1 0,-3 3 0 0,3 3 0 15,-6-3-111-15,10 4-23 0,-11 21-4 0,14-16-1 0</inkml:trace>
  <inkml:trace contextRef="#ctx0" brushRef="#br0" timeOffset="113029.36">3210 13400 288 0,'0'0'25'0,"0"0"-25"0,0 0 0 0,0 0 0 16,-3-3 469-16,6-6 89 0,-3-1 18 0,4 1 3 15,3-4-465-15,3 4-93 0,5-4-21 0,6-2 0 16,-7-1 0-16,11 7 0 0,-1-10-8 0,4 10 8 0,4-4 0 15,-4-3-10-15,4 7 10 0,-7-1 0 0,3 1-10 0,0 0 10 16,-3-4-8-16,-7 10 8 0,3 3 0 0,0 0 0 16,-7 3 0-16,-3 3 0 0,-1 4-16 0,-3 5 3 15,0-2 0-15,-7 3 0 0,0 3 13 0,0 6 0 16,0 0 0-16,-7-3 0 0,0 3 0 0,-3 0 0 16,-1-3 10-16,1 3-10 0,-1 3 0 0,-7-3 0 15,1 3 0-15,-1 7 0 0,0-7 0 0,1 3-9 16,-4-2 0-16,6-1 0 0,1-3 9 0,-7-6 0 0,0 6-9 0,3-3 9 15,8-6 0-15,-4 2-11 0,3-2 11 16,1-3-8-16,-1 2 8 0,7 1 12 16,-3-4-2-16,7-2-1 0,0 6 2 0,7-1 0 15,-3-2 0-15,7-4 0 0,-1 7-11 0,4-7 0 16,0 7 0-16,7-7 8 0,-3 4-8 0,0-7 0 16,-1 4-12-16,1-1 12 15,0-3-33-15,-1-3 1 0,1-3 0 0,3 0 0 16,-7-9-94-16,7 6-18 0,-3-3-4 0,0-10-1 0</inkml:trace>
  <inkml:trace contextRef="#ctx0" brushRef="#br0" timeOffset="113477.72">3549 12692 2761 0,'-18'0'60'0,"1"-7"13"0,-8 14 3 0,0-4 2 0,-3 3-62 0,-4 7-16 0,4 2 0 0,3 4 0 15,-6 6 0-15,2 3-16 0,-2 7 3 0,2 3 1 16,-2 5-40-16,2 1-7 0,5 19-1 0,-8 0-1 16,7 6 20-16,1-3 4 0,2 6 1 0,5 6 0 0,-4 4 16 0,7-1 4 15,-4 4 1-15,11 0 0 0,-4 2 6 0,1-5 1 16,3-4 0-16,7 1 0 0,7-7 8 0,-4 0 0 15,8-9 0-15,3-1-8 0,4-8 8 0,6-10 0 16,-6 3 0-16,14-13 0 0,-8 1 20 0,5-10-1 0,6-7 0 0,7-8 0 16,1-7 18-16,9-6 4 0,8-3 1 0,0-13 0 15,0 0-18-15,4-9-3 0,-1-13-1 0,4-6 0 16,-3 0-12-16,3-13-8 16,-7 4 10-16,0-7-10 0,-7-3 0 0,-4 4 0 0,-3-1 0 0,0-3 0 15,-18-6 33-15,4 3 1 0,-7-3 0 0,-4 3 0 16,-7 3-34-16,-11-6 0 0,-3 3 0 0,-3 3 0 15,-11-3 0-15,-4 6 0 0,0 4 0 0,-17 2 0 16,0 7 16-16,-11 12-3 0,-3 1-1 0,-8 2 0 16,4 7-12-16,-7 3 0 0,-10 6 0 0,-1 13 0 31,-10-3-151-31,-11 15-33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49:59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23530 5153 288 0,'0'0'25'0,"0"0"-25"16,-3-3 0-16,3 3 0 15,0 0 273-15,0 0 50 0,0 0 9 0,-4-6 3 0,1 6-254 0,-4-6-50 16,7 2-11-16,0 4-1 0,-4 0-19 0,1-6 0 15,3 6 0-15,-4 0 0 0,1-3 0 0,3 3 0 16,0 0 8-16,0 0-8 0,0-6 13 0,0 6-1 16,0 0 0-16,0 0 0 0,0 0 42 0,0 0 8 15,0 0 2-15,0 0 0 0,0 0 4 0,0 0 2 0,0 0 0 0,-8 6 0 16,5-3-21-16,-4 3-4 0,3-2-1 0,1 8 0 16,-4-3-27-16,3 4-5 0,1-4-2 0,-1 7 0 15,1 3-2-15,-1-10 0 0,4 10 0 0,0-3 0 16,0 9-8-16,0-6 0 0,-3 9 0 0,-1-9 8 15,4 6-8-15,-3 0 0 0,3-3 0 0,-4 3 0 16,1-6 0-16,-1 0 0 0,4 3 0 0,-4-10 0 16,1 4 8-16,-1 3-8 0,4-10 12 0,0 0-4 15,0 7-8-15,4-7 0 0,-1 1 0 0,1-4 0 16,0-3-11-16,-4-3-1 16,0 0 0-16,7 7 0 15,3-7-138-15,-3-7-28 0,-7 7-6 0,7 0 0 0</inkml:trace>
  <inkml:trace contextRef="#ctx0" brushRef="#br0" timeOffset="330.42">23245 5429 1976 0,'0'0'88'0,"0"0"17"0,-4 3-84 0,4-3-21 16,0 0 0-16,0 0 0 0,0 0 42 0,0 0 4 15,11 7 1-15,-1-7 0 0,1 6-23 0,3-6-4 16,-4 0 0-16,5 0-1 0,-1-6-4 0,0 6-1 16,0 0 0-16,0 0 0 0,0-7-5 0,4 4-1 15,-4 3 0-15,0 0 0 0,4 0 0 0,-1 0 0 16,-3 0 0-16,4-6 0 0,0 3-8 0,-1 3 0 0,1-7 0 0,3 7 0 15,-3-3 9-15,-1-3-9 0,5 3 10 0,-5-3-10 16,4 3 0-16,1-4 8 0,-5 4-8 0,4-3 0 31,-7 6-62-31,4-10-15 0,0 4-3 0,-8 3-1 0</inkml:trace>
  <inkml:trace contextRef="#ctx0" brushRef="#br0" timeOffset="1547.7">24557 4852 403 0,'0'0'17'0,"0"0"5"0,0 0-22 0,0 0 0 15,0-9 0-15,0 9 0 16,-4-3 124-16,4 3 20 0,0-7 4 0,0 7 0 0,0 0-56 0,0 0-11 15,-7 0-2-15,-3-3-1 0,3 3 14 0,0 0 4 16,0 0 0-16,-1 0 0 0,1 0-52 0,7 0-9 16,-7 3-3-16,-3-3 0 0,3 10 0 0,0-10 0 15,7 0 0-15,0 0 0 0,0 0-32 0,0 0-11 16,0 0 0-16,0 0 0 0,0 0 33 0,0 0 6 16,0 6 2-16,3 3 0 0,-3-9 18 0,4 10 4 15,3-1 1-15,-4 7 0 0,4-7-29 0,4 1-7 16,-4 9-1-16,0-4 0 0,4-2-8 0,-1 9-8 0,4 0 12 0,-3 3-12 15,3 0 9-15,-3-3-9 16,3 12 0-16,0-9 9 0,0 10-9 0,4-7 0 0,-1 10 0 0,1-13 8 16,-4 3-8-16,4 0 10 0,3 7-10 0,0-4 10 15,-3-3-10-15,3 1 10 0,0-1-10 16,-3-3 10-16,-4 3 6 0,0-3 0 16,3 3 1-16,-6-3 0 0,0 1-17 0,-8-4 0 0,4 3 8 0,-3 0-8 15,-1-7 0-15,-6 11 0 0,3-10 0 0,-4-4 0 16,-3 4-23-16,4-3 2 15,-4-4 0-15,-4 4 0 0,4-7-39 16,-4 1-7-16,1-1-1 0,-1 1-828 0</inkml:trace>
  <inkml:trace contextRef="#ctx0" brushRef="#br0" timeOffset="1999">24821 5410 1335 0,'0'0'29'0,"0"0"7"0,0 0 0 0,0 0 2 0,0 0-30 0,0 0-8 0,0 0 0 0,0 0 0 15,0 0 36-15,0 0 5 0,0 0 2 0,0 0 0 16,-3-6-4-16,3 6-1 0,-4-9 0 0,1 9 0 16,3 0-13-16,-4-10-2 0,-3 10-1 0,0 0 0 15,0 0 2-15,-3 7 1 0,3-4 0 0,-4 3 0 16,0-3 31-16,1 6 7 0,-4-2 1 0,0 2 0 15,-1 1-22-15,1 5-4 0,0-2-1 0,0-4 0 16,0 7 2-16,0 0 0 0,-4-4 0 0,4 4 0 16,0 3-26-16,3-1-5 0,-3 7 0 0,4-6-8 15,3 10 8-15,-4-4-8 0,1 0 0 0,-1-3 0 16,4 3 0-16,3 0 0 0,1-6 0 0,6-1 0 31,-3 1-85-31,4-3-15 0,3 3-2 0</inkml:trace>
  <inkml:trace contextRef="#ctx0" brushRef="#br0" timeOffset="3578.41">25608 4796 288 0,'0'0'12'0,"0"0"4"0,0 0-16 0,0 0 0 0,0 0 0 0,0 0 0 15,0 0 192-15,0 0 35 0,0 0 7 0,0 0 2 16,0 0-168-16,0 0-32 0,0 0-8 0,0 0 0 16,0 0-6-16,0 0-1 0,0 0 0 0,0 0 0 15,0 0 24-15,0 0 5 0,0 0 1 0,0 0 0 16,0 0 9-16,0 9 3 0,0 1 0 0,0-1 0 15,-3 0-2-15,-1 7 0 0,4 0 0 0,-3-4 0 16,-1 13-13-16,1-9-4 0,-1 6 0 0,4 3 0 16,-4 3-6-16,1-3-2 0,-1 10 0 0,4-4 0 15,-3 10 7-15,-4-3 1 0,3 5 0 0,1-5 0 16,-1 6-15-16,1-3-2 0,-4-4-1 0,3-2 0 16,1-4-12-16,3 4-2 0,-4-1-1 0,1-6 0 15,-1-2-11-15,0 2 12 0,1-13-12 0,3 4 12 16,-4 0-12-16,4-3 0 0,4 3 9 0,-4-4-9 15,-4-2-9-15,1-4-7 0,3 1 0 0,3 2-1 16,-6-9-41-16,3-3-8 0,0 0-2 0,0 0 0 16,0 0-141-16,0 0-29 0,0 0-6 0,3-9 0 0</inkml:trace>
  <inkml:trace contextRef="#ctx0" brushRef="#br0" timeOffset="4114">25901 4714 864 0,'0'0'76'0,"0"0"-60"0,0 0-16 0,0 0 0 0,0 0 181 16,0 0 34-16,0 0 6 0,0 0 2 0,0 0-145 0,0 0-29 15,0 0-5-15,-4 10-2 16,4-1 3-16,-3 0 1 0,-1 1 0 0,4 9 0 0,-3-4 3 0,3-5 1 16,0 9 0-16,0 6 0 0,0 0-20 0,0 3-4 15,-4 0-1-15,8 0 0 0,-4 7 5 0,3-1 1 16,1 4 0-16,-1 6 0 0,-3-6-1 0,4 5 0 15,-4 1 0-15,3-9 0 0,-3 9-18 0,0-7-3 16,0-2-1-16,0 2 0 0,-3-5-8 0,3-1 0 0,-4-6 9 0,4 3-9 16,0 4 0-16,-3-10 0 0,3 3 0 0,-4-6 8 31,4 0-28-31,0 6-4 0,0-10-2 0,0-2 0 16,0 2-114-16,0-5-22 0,4-1-5 0</inkml:trace>
  <inkml:trace contextRef="#ctx0" brushRef="#br0" timeOffset="9324.83">26822 4680 1220 0,'0'-10'54'0,"0"10"11"0,0-9-52 0,3 3-13 0,-3 6 0 15,4 0 0-15,-4-13 78 0,7 7 13 16,-7 6 2-16,0 0 1 0,0 0-48 0,0 0-10 15,0 0-1-15,0 0-1 0,0 0 10 0,0 0 1 0,0 0 1 0,0 0 0 16,0 0 4-16,0 9 1 0,0 1 0 0,0 5 0 16,0 4-3-16,0 6-1 0,-4-3 0 0,4 13 0 15,-3-10-15-15,3 12-2 0,0-2-1 0,-4 9 0 16,4-7 0-16,0 7 0 0,0-3 0 0,-3 0 0 16,3 3-5-16,-4 0-2 0,4-7 0 0,0 7 0 15,-3 0-11-15,-1-3-3 0,4-4 0 0,-3 7 0 0,-1-6-8 16,1-4 0-16,-1 4 0 0,0-13 0 0,4 3 0 0,-3-3 0 15,3 1 0-15,0-8 0 0,0 1 0 0,0-3-11 16,0-4 3-16,-4-2 0 16,4-10-123-16,0 0-24 0,0 0-5 0,0 0-480 15,0 0-96-15</inkml:trace>
  <inkml:trace contextRef="#ctx0" brushRef="#br0" timeOffset="9654.28">27171 4526 806 0,'0'0'36'0,"0"0"7"0,0 0-35 0,0 0-8 0,0 0 0 0,0 0 0 15,0 0 143-15,7 3 26 0,-7 7 6 0,4 5 1 16,-1-5-64-16,-6 8-13 0,-1 1-3 0,0 6 0 15,1 4-23-15,-1 5-5 0,1 1 0 0,-4 2-1 16,3 7-15-16,4 0-4 0,-3 0 0 0,-1 0 0 16,4 3-11-16,-3-3-2 0,3 0-1 0,0 3 0 15,0-7-18-15,0-2-4 0,3 6-1 0,-3-6 0 16,4-4-11-16,-4 4 0 0,0-4 0 0,0-6 8 16,3 7 19-16,1-7 3 0,-4 4 1 0,0-11 0 15,0 5-31-15,-4 2-21 0,4-9 3 0,-3 6 1 31,-4-10-90-31,3-2-17 0,1 3-4 0,-1-7-819 0</inkml:trace>
  <inkml:trace contextRef="#ctx0" brushRef="#br0" timeOffset="10705.02">27393 5624 810 0,'0'0'36'0,"0"0"7"16,0 0-35-16,0 0-8 0,0 0 0 0,0-7 0 15,0 7 52-15,0-3 9 0,0-3 2 0,0 6 0 16,0 0-44-16,0 0-9 0,0-6-2 0,0 6 0 15,0-4 22-15,0 4 4 0,0 0 1 0,0 0 0 0,0 0 17 16,0 0 3-16,0-6 1 0,0 6 0 16,0 0-8-16,4-3-2 0,-4 3 0 0,3-6 0 0,1 6-14 0,-4 0-2 15,7-10-1-15,0 10 0 0,0-3 8 0,-4-3 2 16,5 3 0-16,-1-3 0 0,-7 6-14 0,7 0-2 16,0 0-1-16,0 0 0 0,-7 0-14 0,7 0-8 15,0 0 8-15,-7 0-8 0,7 6 0 0,-7-6 0 16,3 3 0-16,5 6 0 0,-5 1 0 0,1-10 8 15,-1 9-8-15,1-3 0 0,-4 4 0 0,3-1 9 16,-3 1-9-16,0 5 0 0,0-11 8 0,-3 11-8 0,3-5 0 0,-4-1 0 16,-3 0 9-16,4 7-9 15,-5-7 0-15,1 10 9 0,-3-3-9 0,3-3 10 0,-7 2-10 16,3 1 10-16,0-4-10 0,1 7 0 16,-4-3 0-16,3-7 0 0,-3 10 0 0,4-9-14 15,-1 5 3-15,4-5 1 0,-4 5-5 0,4-12-1 16,4 7 0-16,-1-4 0 0,4-6 16 0,0 0 0 15,0 0 0-15,0 0 0 0,0 0-20 0,0 0 1 0,0 0 1 0,4 3 0 32,6 4-18-32,1-7-4 0,-4 0-1 0,4 0 0 15,-1 0-18-15,1 0-3 0,-1 0-1 0,1 0-604 0</inkml:trace>
  <inkml:trace contextRef="#ctx0" brushRef="#br0" timeOffset="12120.04">27397 4388 763 0,'0'0'33'0,"0"0"8"0,0 0-33 0,0 0-8 0,0 0 0 0,0 0 0 16,0 0 82-16,-4-3 14 0,4 3 4 0,-3-6 0 15,3 6-8-15,0-10-2 0,-4 7 0 0,4-3 0 16,0 3-27-16,0 3-6 0,4-7-1 0,-1 4 0 16,1-3-26-16,3 3-6 0,-4-10 0 0,4 10-1 15,4 3-15-15,0-15-8 0,-1 15 8 0,1-13-8 16,3 7 10-16,0-4-2 0,4 4-8 0,-4-3 12 15,0-1-12-15,3 10 11 0,1-9-11 0,0 9 10 16,-8-3 0-16,4-4 0 0,1 7 0 0,-5 0 0 16,1 0-10-16,-4 7 0 0,0-4 0 0,0 3 0 15,0-3 0-15,-4 3 0 0,-3 7 0 0,0-7 0 0,0 10 0 0,0-3 0 16,-7 2 0-16,0 1 0 0,0-7 0 0,0 4 0 16,0 3 0-16,0-4 0 0,-3 4 0 0,2 3 0 15,5-4 0-15,-4 1 0 0,0-4 0 0,3-2 0 16,-3 6 0-16,0-4 0 0,0 4 0 0,0-7 0 15,0 7 0-15,0-4 0 0,0 4 0 0,0 0 0 16,0-4 0-16,3-2 0 0,-3 5 0 0,4-5 0 16,-1-1 0-16,1 1 0 0,-1-4 0 0,4 3 0 15,0 1-12-15,0-4 12 0,0-6-26 0,4 9 2 16,3-6 1-16,-4 7 0 16,-3-10-29-16,11 6-5 0,-1-3-2 0,4-3-647 0</inkml:trace>
  <inkml:trace contextRef="#ctx0" brushRef="#br0" timeOffset="12838.2">28579 4946 576 0,'0'0'51'0,"0"0"-41"0,0 0-10 0,0 0 0 0,0 0 205 0,0 0 39 16,0 0 8-16,0 0 2 0,0 0-120 0,0 0-24 16,0 0-5-16,0 0-1 0,3 10-46 0,4-1-10 15,-7 0-1-15,4 7-1 0,-4-3-25 0,0 2-5 16,0 4 0-16,0 6-1 0,-4-6-15 0,4 0 8 15,-7 9-8-15,4-6 0 0,-1 0 0 0,-3 3 8 16,3-6-8-16,-3 0 0 16,4-4-20-16,-1 4-8 0,1 0 0 0,-4-10-1 15,3 7-103-15,1-6-21 0,-1-4-4 0</inkml:trace>
  <inkml:trace contextRef="#ctx0" brushRef="#br0" timeOffset="13071.11">28374 5119 2041 0,'0'0'90'0,"0"0"19"0,0 0-87 0,0 0-22 0,0 0 0 0,11-10 0 16,-1 10 17-16,-3-3-1 0,4 3 0 0,-1-6 0 15,1 6 2-15,-1 0 0 0,1 0 0 0,0 6 0 16,-1-6-4-16,1 3-1 0,3-3 0 0,0 0 0 15,0 0-13-15,4 0 8 0,-1 0-8 0,1 0 0 16,0 0-11-16,6 0-8 0,1 0-1 0,3-3-626 16,1-3-125-16</inkml:trace>
  <inkml:trace contextRef="#ctx0" brushRef="#br0" timeOffset="14103.51">29633 4796 576 0,'0'0'25'0,"0"0"6"0,0 0-31 0,4-7 0 16,-4 7 0-16,7-3 0 0,0 3 272 0,0-6 48 16,-7 6 9-16,11-3 3 0,-4 3-198 0,-7 0-39 15,7 0-8-15,3 0-2 0,-10 0-31 0,7 9-6 16,4-6-2-16,-4 10 0 0,0 0-21 0,0 2-4 16,4-2-1-16,-4 9 0 0,3 0-11 0,-3 3-9 15,4 0 12-15,-4 3-12 0,4 0 8 0,-1 0-8 16,1 7 0-16,-1 6 0 0,1-4 0 0,0 1 0 15,-1 6 0-15,4-6 0 0,-3 12 16 0,3-3-1 0,-3-3 0 16,3 0 0-16,-4-7-15 0,1 4 0 16,-1-3 0-16,1-1 0 15,-4-2-15-15,0-7-9 0,0 3-1 0,0-9-1 16,0 10-56-16,-3-10-11 0,-1-7-3 0,-3-5-832 0</inkml:trace>
  <inkml:trace contextRef="#ctx0" brushRef="#br0" timeOffset="14431.09">29926 5260 403 0,'0'0'36'0,"0"0"-36"16,0 0 0-16,0 0 0 0,0 0 239 0,-10 0 41 16,10 0 8-16,-7 9 1 0,-1-9-190 0,-2 6-39 15,3-2-7-15,0 2-1 0,-4 3 14 0,1 1 3 16,3-1 1-16,-8 1 0 0,5 8-30 0,-4-2-5 16,-4 3-2-16,0 6 0 0,1-3-16 0,-4 9-3 15,-4-3-1-15,4 1 0 0,-4-1-5 0,4 6-8 16,0-5 11-16,0 5-11 0,3-3 13 0,4-2-4 15,0-7-1-15,0 3 0 0,3-6-8 0,4 2 0 16,0-8 0-16,7 3-620 0,-4-4-125 0</inkml:trace>
  <inkml:trace contextRef="#ctx0" brushRef="#br0" timeOffset="15328.26">30544 4454 115 0,'0'0'0'0,"0"0"10"0,0 0-10 0,0 0 0 16,0 0 0-16,-4-6 0 0,-3-1 250 0,7 7 48 15,0 0 10-15,0 0 1 0,0-3-165 0,0 3-32 16,0 0-8-16,0 0 0 0,0 0-34 0,0 0-6 15,0 0-2-15,-7 0 0 0,3 3-26 0,-3 10-4 16,4-1-2-16,-1 4 0 0,4 3 6 0,-3 6 0 16,-1 3 1-16,1 10 0 0,-1 3 13 0,1 6 2 0,-1 0 1 0,-3 6 0 15,3-3-30-15,4 7-7 0,-3-13 0 0,-1 9-1 16,1-3-5-16,-4-3-1 0,0 6 0 0,3-6 0 16,-3-3-9-16,4 0 8 0,-4-6-8 0,3 6 8 15,-3-3 0-15,4-10-8 0,-5 3 12 0,1 1-4 16,0-7-8-16,0 3 0 0,-3 1 0 15,3-13 0-15,-4 6 0 0,4 0-12 0,0-6 4 0,0 6 8 32,3-7-57-32,1 1-4 0,-1-3-1 0,1-3 0 15,-1-4-58-15,4 3-11 0,4-2-2 0,-1-7-680 0</inkml:trace>
  <inkml:trace contextRef="#ctx0" brushRef="#br0" timeOffset="16971.46">30745 4473 730 0,'0'0'32'0,"0"0"8"0,0 0-32 0,0 0-8 16,0 0 0-16,0 0 0 0,0 0 49 0,0 0 9 16,0 0 2-16,0 0 0 0,0 0 20 0,0 0 4 0,0 0 0 15,-4 9 1-15,4-6-15 0,-3 13-3 0,3-7-1 0,-4 7 0 16,0-3-16-16,1 2-3 0,-4 10-1 0,7-3 0 16,-4 13-10-16,4-1-1 0,-3 10-1 0,-1 0 0 15,1 3-10-15,-1-3-1 0,-3 9-1 0,4-6 0 16,-4 7-13-16,0 5-9 0,-4 4 12 0,0 0-12 15,1-7 8-15,-4 4-8 0,3-7 0 0,1 0 0 16,-5-6 0-16,5-6 0 0,-1-3 0 0,1 9 0 0,-1-16-11 0,1 1-2 16,-1 2-1-16,4-6 0 15,3-3-82-15,1-6-17 0,-8 16-3 0,8-26-1 0</inkml:trace>
  <inkml:trace contextRef="#ctx0" brushRef="#br0" timeOffset="21791.48">31736 4482 961 0,'0'0'42'0,"0"0"10"0,0 0-42 0,0 0-10 16,0 0 0-16,0 0 0 0,0 0 114 0,0 0 21 15,0 0 4-15,0 0 1 0,0 0-33 0,0 0-7 16,0 0 0-16,0 0-1 0,-4 10-14 0,1-1-2 15,3 0-1-15,-4 1 0 0,1 9-28 0,-1-4-6 16,1 13 0-16,-4 1-1 0,3 5-35 0,-3 1-12 16,0 12 9-16,0-3-9 0,0 0 12 0,0 9-4 0,-4-9 0 0,1 9 0 15,3 0-8-15,-7 4 0 0,-8-4 0 16,8 7 0-16,0-7 0 0,-3 0 0 16,-5-6 0-16,5 7 8 0,-4-10-8 0,6-1 0 15,1 1 9-15,4 3-9 0,3-6 0 0,0-3-15 16,3-1 3-16,1-12 0 15,-1 4-62-15,4-10-12 0,0-4-2 0,4-5-541 0,-8-1-108 0</inkml:trace>
  <inkml:trace contextRef="#ctx0" brushRef="#br0" timeOffset="22147.53">31926 4501 633 0,'0'0'56'0,"0"0"-44"0,0 0-12 0,0 0 0 16,0 0 242-16,0 0 46 0,0 0 10 0,0 9 2 0,0 1-239 0,0 9-47 15,-3-4-14-15,-1 1 0 0,1 6 21 0,-4 6-1 16,0 7-1-16,0-4 0 0,0 10 35 0,0 3 7 16,-1 0 2-16,1 6 0 0,0-3-10 0,0 0-1 15,0-3-1-15,0 9 0 0,0-3-30 0,0-3-5 16,0 6-2-16,0-5 0 0,3 2-14 0,-3-3 0 0,0-3 0 0,0-7 0 16,0 4 0-16,0-3-12 0,0-4 1 0,0 4 0 31,0-13-122-31,0 9-25 0,0-5-5 0</inkml:trace>
  <inkml:trace contextRef="#ctx0" brushRef="#br0" timeOffset="27964.77">31905 5642 172 0,'0'0'8'0,"0"0"1"15,0 0-9-15,0 0 0 0,0 0 0 0,0 0 0 0,0 0 280 0,0 0 53 16,0 0 11-16,0 0 3 0,0 0-195 0,0 0-38 16,0 0-8-16,0 0-2 15,0 0-32-15,0 0-8 0,0-6 0 0,0 6-1 0,4-3-15 16,3-3-2-16,-4 3-1 0,8-4 0 16,0 4-14-16,-1-3-3 0,1-4-1 0,-1 4 0 0,1 6-3 0,-4-3-1 15,3-3 0-15,1 6 0 0,3-10-8 0,-3 10-2 16,-4-3 0-16,3-3 0 0,1 6-13 0,0 0 0 15,-4 0 0-15,3-3 0 0,-3 3 0 0,-7 0 0 16,0 0 0-16,11 3 0 0,-11-3 0 0,7 9 0 16,-7-9 0-16,0 10 0 0,0-1 0 0,0-3 0 15,-4 4 0-15,4-1 0 0,-7 7 0 0,0-7 0 0,0 1 0 16,0 5 0-16,0-2 0 0,-3 6-8 0,-5-4 8 0,8-5-10 16,-3 9 0-16,-1-4 0 0,1-5 0 0,-1 5 0 15,4-2 2-15,-4 3 0 0,4-4 0 0,0 4 0 16,4-7-1-16,-1 7 0 15,4-3 0-15,4-4 0 0,-4 4 9 0,7-1-10 0,-4-3 10 0,4 1-10 16,-3-4-8-16,3-3-2 0,0 4 0 0,4-4 0 31,-1 3-17-31,4-6-4 0,-3 6-1 0,-1-6 0 16,5 0-110-16,-1-6-21 0</inkml:trace>
  <inkml:trace contextRef="#ctx0" brushRef="#br0" timeOffset="28903.31">32240 4278 864 0,'0'0'76'0,"0"0"-60"16,0 0-16-16,0 0 0 0,0 0 12 0,0 0 0 15,0 0 0-15,0 0 0 0,0 0 40 0,0 0 8 16,-3-6 2-16,3 6 0 0,-7 0 10 0,7 0 3 0,0 0 0 16,0 0 0-16,-4-3-8 0,4 3-2 0,0 0 0 0,0 0 0 15,0 0-12-15,0-6-2 0,0-4-1 0,0 10 0 16,0 0 9-16,4-9 1 15,-1-1 1-15,4 7 0 0,-3-3-17 0,3 3-4 0,0-3-1 0,0-1 0 16,0 4-26-16,0 3-5 16,4-9 0-16,-4 9-8 0,3-7 8 0,-3 7-8 0,4 0 0 15,0 0 0-15,-1 0 0 0,1 0 0 0,3 0 8 0,-4 0-8 16,5 7 12-16,-8-4-2 0,0 3 0 0,3-6 0 16,-3 3-18-16,0 10-4 0,0-10-1 0,-3 6 0 15,-4 1 13-15,0-1 0 0,0 1 0 0,-4-1 0 16,1 7 0-16,3-7 0 0,-7 7 0 0,0-7 0 15,0 10 0-15,0-10 0 0,-4 7 0 0,4-3 0 16,-4 2 0-16,1 4-12 0,3 0 3 0,-4-3 1 16,8-7-3-16,-4 10 0 0,3-10 0 0,1 1 0 0,-1 5 11 0,1-5 0 15,3 9 0-15,0-13 0 0,0 3 0 16,3 1 0-16,1-1 0 0,-1 0 0 0,-3 1-12 0,7-1 2 16,-3-2 1-16,-1-4 0 15,4 6-28-15,-3-3-6 0,6 1-1 0,1-4 0 16,0-3-133-1,-1 0-27-15,15 0-6 0,0 0-1 0</inkml:trace>
  <inkml:trace contextRef="#ctx0" brushRef="#br0" timeOffset="36438.96">15776 4350 57 0,'0'0'0'0,"0"0"0"0,0 0 0 0,0 0 0 0,0 0 146 0,0 0 24 16,0-9 5-16,-7 9 1 0,0-3-37 0,0 3-7 15,0-6-2-15,-4 6 0 0,1 0-58 0,-4 0-12 16,0 0-3-16,-4 6 0 0,4-6-39 0,-4 3-8 15,1-3-2-15,-1 0 0 0,0 0-8 0,1 6 0 16,-4-6 0-16,3 3 0 16,0-3 0-16,1 0 0 0,-5 0 0 0,1 0 8 0,4 0-8 0,-1 0 0 15,-3 7 0-15,0-7 0 0,-1 3 10 0,1-3 0 16,4 6 0-16,-1-3 0 0,4-3-10 16,0 10 10-16,0-10-10 0,0 9 10 0,-4-3 4 0,0 1 1 15,4-4 0-15,0 3 0 0,0-3 10 0,3 7 3 16,-3-4 0-16,4-3 0 0,-1 3-7 0,1-6-1 15,2 3 0-15,1 10 0 0,0-13-7 0,0 3-1 16,0 3-1-16,4-3 0 0,-4 7-11 0,3-4 10 16,1-3-10-16,-4 13 10 0,3-7-10 0,1 1 0 0,-1-1 0 0,0 7 0 15,4-7 15-15,-7 1 1 0,7-1 0 0,0 0 0 16,-3 1-16-16,3-1 0 0,-4-2 0 0,1-4 0 16,3-3 0-16,-4 9 0 0,1-3 11 0,-4 4-11 15,3-4 36-15,1-3 0 0,-4 7 0 0,3-10 0 16,1 9-11-16,-1-3-1 15,0-6-1-15,1 10 0 0,-1-4-11 0,1-3-3 0,-1 6 0 0,4 1 0 16,0-1-9-16,0-2 0 0,0 2 0 0,0-6 0 16,0 10 0-16,4-10 0 0,-4-3 0 0,0 9 0 15,3 7 0-15,-3-7 0 0,4 1 0 0,-1 9 0 16,-3-10 0-16,4 10 0 0,-4 3-9 0,4 0 9 16,-4 3 0-16,3 0-8 0,-3 3 8 0,0 0 0 15,0 7 0-15,0-1 0 0,0 4 0 0,0 0 0 16,0 5 0-16,-3 1 0 0,6 6 0 0,-3-9 0 15,0 9 0-15,0-6 0 0,4 0 0 0,-4-6 0 0,3 9 0 16,1-3 0-16,-1 6 0 0,1 3 0 0,-4 4 0 0,3-4 0 16,1 0-9-16,-4 7 9 0,0-7 0 0,0 4 0 15,-4-10 13-15,1 6-4 0,-1 0-9 0,1 1 0 16,-1-1 0-16,-3 0 0 0,0-3 0 0,-4-3 0 16,4-3 0-16,-3-6 0 0,3 6 0 0,0-10 0 15,0 4 0-15,0-3 0 0,3-7 10 0,1-3-10 16,-1 3 12-16,0-3-12 0,8-6 16 0,0 0-3 15,-1-4-1-15,1 4 0 0,-1-9-4 0,1-1-8 0,3 7 11 0,0-7-11 16,0 1 11-16,3-1-11 0,-3 0 10 0,4 1-10 16,-4-4 0-16,4 3 8 0,-1 1-8 0,-3-1 0 15,4 1 0-15,-1-1 0 0,-2 0 0 16,2-9 0-16,1 7 0 0,-1-7 0 0,1 3 0 16,3 3 0-16,0-6 8 0,0 0 0 15,0 0-8-15,0-6 12 0,4 3-4 0,0 3 0 16,-4-7-8-16,3 7 12 0,1-9-12 0,0 9 0 0,10-3 0 0,-3-3 0 15,-1 6 0-15,1 0-8 0,3-3 8 0,0 3 0 32,-3 3-31-32,3-3-2 0,-3 6-1 0</inkml:trace>
  <inkml:trace contextRef="#ctx0" brushRef="#br0" timeOffset="38206.91">32611 3758 1818 0,'-21'-16'80'0,"10"16"17"0,4-9-77 0,0 2-20 0,0 7 0 0,0-9 0 15,7 9 0-15,0-3 0 0,0 3 0 0,0-6 0 16,0-4 0-16,3 4 0 0,-3-4 0 0,4 10 0 15,-1-9 0-15,1 9 0 0,-1 0 0 0,5-3 0 16,-1 3 8-16,0 0-8 0,3 3 0 0,1-3 0 16,-1 9 0-16,4-9 0 0,1 7 0 0,-1-4 0 15,0 3 18-15,3 4-3 0,1-1-1 0,3 0 0 16,0-9-1-16,-3 16 0 0,3-16 0 0,4 9 0 16,-4-2-1-16,4-7 0 0,-1 3 0 0,1-3 0 15,0 6 2-15,0-3 0 0,-4 4 0 0,0-7 0 16,0 3 0-16,-7-3 0 0,-3 0 0 0,-1 6 0 15,1-3-2-15,3-3 0 0,-3 0 0 0,-1 6 0 0,1-2-3 16,-1 2-1-16,1-3 0 0,0 3 0 16,-4 4-8-16,0-4 0 0,0-3 0 0,-4 6 0 0,1 7 0 0,-1-6 0 15,1-1 0-15,-1 7 0 0,-3-4 9 0,0-2-9 16,4 5 10-16,-4 4-10 0,0-10 0 0,3 7 0 16,-3 3 0-16,4 0 0 0,-1 0 0 0,-3 6 0 15,4-7 0-15,0 14 0 0,-4-4 0 0,3 0 0 16,-3 16 0-16,0-6 0 15,-3 6 0-15,-1 6 0 0,0-9 0 0,1 18-10 0,-1-12 10 0,-3 16 0 16,0 0-9-16,4-4 9 0,-4 7 0 0,0-6 0 16,3 2 0-16,1-8 0 0,-1 2-10 0,1 4 10 15,-1-7 0-15,4 4-9 0,-4-4 9 0,4 0-12 16,0 0 12-16,-3 1-12 0,3-4 12 0,-4 3 0 16,1 1 0-16,-1-7 0 0,-3 6 0 0,4 0 0 15,-4 0 0-15,3-5 0 0,-3 2 0 0,4-3 0 16,-4-3 0-16,3 0 0 0,1-7 0 0,-1-2 0 15,4-1 0-15,0-9 0 0,0 3 0 0,4-2 0 0,-4 2 8 0,0-6-8 16,0 3 8-16,3 0-8 0,-3-6 8 0,0 9-8 16,0-12 8-16,-3 2-8 0,3 1 8 0,-4-3-8 15,-3-7 9-15,3 1-9 0,4-1 12 0,0 1-12 16,-7-1 12-16,0 0-12 0,7-9 12 0,-3 7-12 16,-1 2 8-16,1-3-8 0,3-6 0 0,-4 3 0 15,4-3 10-15,0 0-10 0,0 0 8 0,-3 10-8 16,3-10 0-16,0 0 8 0,0 0-8 0,3 9 0 15,-3-9 16-15,0 0-1 0,0 0-1 0,0 0 0 0,0 0 11 0,0 0 3 16,4 7 0-16,-4-7 0 0,0 0-11 0,0 0-1 16,3 3-1-16,-3-3 0 0,0 0-15 15,0 0 11-15,0 9-11 0,0-9 10 0,0 0 7 16,-3 6 2-16,-4 1 0 0,7-7 0 16,-4 3 6-16,4-3 2 15,-3 9 0-15,3-9 0 0,-7 6-6 0,-1-2-1 0,1-4 0 0,7 0 0 0,-7 6-9 0,0-3-3 16,0 3 0-16,7-6 0 0,-7 3-8 0,0 4 0 15,0-4 0-15,0 3 0 0,-4 0 0 0,4-3 8 16,0 7-8-16,-3-10 8 16,3 6-32-16,0-3-6 0,-4 4-2 0,4-4 0 15,-4-3-129-15,1 6-27 0,-1-3-4 0</inkml:trace>
  <inkml:trace contextRef="#ctx0" brushRef="#br0" timeOffset="42025.89">26155 5134 115 0,'0'0'0'0,"0"0"10"0,0 0-10 0,0 0 0 15,0 0 0-15,0 0 0 0,0 0 222 0,0 0 42 16,7-6 9-16,-7 6 2 0,11 0-163 0,-11 0-32 0,0 0-6 0,0 0-2 15,7-3-12-15,-7 3-4 16,0 0 0-16,0 0 0 0,0 0-13 0,0 0-3 0,0 0-1 0,0 0 0 16,0 0-2-16,0 0 0 0,0 0 0 15,0 0 0-15,-4 0-1 0,1 3 0 16,-1 3 0-16,4-2 0 0,0-4 0 0,-3 6 0 0,-1 3 0 0,4-9 0 16,0 0 7-16,0 10 1 0,0-4 0 0,0 3 0 15,0-9-44-15,0 3 0 0,0 13 0 0,0-7 0 16,0 1 8-16,0-1 2 0,0 7 1 0,0-7 0 15,0 1-11-15,0 5 0 0,0-2 0 0,-4-4 0 16,4 7 0-16,-3 3 0 0,6 0 0 0,-3-10 0 16,0 7 0-16,0-7 0 0,0 7 11 0,4-7-11 15,0 1 0-15,-1-1 8 0,1 1-8 0,-1-1 0 16,1 0 8-16,3 1-8 0,-7-10 11 0,3 0-11 0,-3 0 11 0,7 9-11 16,-3-3 10-16,3 4-10 0,-7-10 0 15,0 0 0-15,7 6 0 0,0-3 0 0,-7-3 8 0,7 10-8 16,-7-10 0-16,11 0 9 0,-4 0-9 15,3 0 0-15,-10 0 0 0,7 0 0 16,4 0 0-16,-1-3 0 0,1-4 0 0,-4 7 0 16,-7 0 0-16,7-3 0 0,4-3 0 0,-8-4 0 15,4 10 0-15,0-6 0 0,0-3 0 0,-3 9 0 0,0-10 0 0,-1 1 0 16,4 6 0-16,-3-3 0 0,-4 6 0 0,3-10 0 16,1 1-12-16,-1-1 12 0,1 1-12 0,3 0 12 15,-4-7-10-15,1 6 10 0,-1 1-15 0,1-7 3 16,-4 4 1-16,0-4 0 0,3 7-5 0,-3 2 0 15,4-2-1-15,-4 0 0 0,-4-1 17 0,4 1-10 0,0 3 10 0,0 6-8 16,-3-4 8-16,3 4-10 0,0 0 10 0,0 0-10 16,-7 0 10-16,7 0-10 0,0 0 10 0,0 0-10 15,0 0 10-15,0 0 0 0,-4-6 0 0,4 6 0 16,0 0 0-16,0 0 0 0,0 0 0 0,0 0 0 16,0 0-12-16,0 0 4 0,0 0 0 0,0 0 0 15,0 0 16-15,0 0 3 0,0 0 1 0,0 0 0 16,0 0 8-16,0 0 3 15,0 0 0-15,0 0 0 0,0 0-23 0,0 0 0 16,0 0 0-16,0 0 0 0,0 0 10 0,0 0-2 0,0 0-8 0,0 0 12 16,0 0-12-16,0 0 0 0,0 0 0 0,-3 0 0 15,-1-3 0-15,4 3-10 0,0 0 10 0,0 0-8 16,0 0 8-16,0 0 9 0,0 0-1 0,0 0-8 16,-7 0 8-16,7 0-8 0,0 0 0 0,0 0 0 15,0 0 8-15,0 0-8 0,0 0 12 0,0 0-12 16,0 0 8-16,0 0-8 0,0 0 0 0,0 0 0 0,0 0 0 0,0 0 0 15,0 0 0-15,0 0 0 0,0 0 0 0,0 0 0 16,0 0 0-16,0 0 0 0,0 0 0 0,0 0 0 16,0 0 0-16,0 0 0 0,0 0 0 0,0 0 0 15,0 0 0-15,0 0 0 0,0 0 0 0,0 0 0 16,0 0 0-16,0 0 0 0,0 0 0 0,0 0 0 16,0 0 0-16,0 0 0 0,0 0 0 0,0 0 0 15,0 0-13-15,0 0 5 16,0 0-30-16,0 0-6 0,0 0 0 0,0 0-608 15,0 0-120-15</inkml:trace>
  <inkml:trace contextRef="#ctx0" brushRef="#br0" timeOffset="43016.36">26120 5119 864 0,'0'0'76'0,"0"0"-60"0,-4-10-16 0,4 10 0 16,0 0 173-16,0 0 32 0,-7-3 7 0,7 3 0 15,0 0-118-15,0 0-24 16,0 0-5-16,0-6-1 0,0 6-5 0,0 0-2 0,0 0 0 0,0 0 0 16,0 0-5-16,0 0 0 0,0 0-1 0,0 0 0 15,0 0-17-15,0 0-3 0,0 0-1 0,0 0 0 16,0 0 9-16,0 0 1 0,0 0 1 0,0 0 0 16,0 0-13-16,0 0-4 0,0 0 0 0,0 0 0 15,0 0 12-15,0 9 3 0,4 1 0 0,-1-1 0 16,-3-3-20-16,4 4-4 0,3-1-1 0,0 1 0 0,-4-1-3 0,1 7-1 15,6-7 0-15,-3 7 0 0,1-4-10 0,-5 4 8 16,8-7-8-16,-1 10 8 0,-3-3 0 0,0-4 0 16,0 4 0-16,-3 0 0 0,3-4 13 0,0 7 3 15,-3-3 0-15,-1 3 0 0,1-4-24 0,-1-2 0 16,1 3 0-16,-1-7 0 0,-3 10 14 0,4-13-2 16,-1 3 0-16,1 1 0 0,-4-1 3 0,0-9 0 15,0 0 0-15,3 10 0 0,-3-10-15 0,0 0 11 16,0 0-11-16,0 0 10 0,4 6 0 15,-4-6 0-15,0 0 0 0,0 0 0 0,0 0-2 0,0 0 0 16,0 0 0-16,0 0 0 0,0 0 0 0,0 0 0 16,0 0 0-16,0 0 0 0,0 0-8 0,7 0 0 15,-7 0 9-15,0 0-9 0,0 0 0 0,7-6 0 16,-4 3 0-16,1-4 8 0,0-2-8 0,-1-1 12 0,1 4-4 16,3-3 0-16,-4-1 3 0,4 1 1 0,-3-7 0 0,3 4 0 15,-4-4-12-15,4-3 10 0,0 0-10 0,1 4 10 16,-5-4-10-16,1 0 0 0,3 3 0 0,-7-2 8 15,3-1-8-15,1 3 0 0,-1 7 0 0,1-10 0 16,-4 9 0-16,0-5 0 0,3 5 0 0,-3-2 0 16,4-4 0-16,-4 7 0 0,0-1 0 0,0 4 0 15,3 3 0-15,1-3-11 0,-4-4 11 0,3 1-12 16,1-1-8-16,-4 10-1 0,0 0-1 0,0 0 0 16,0 0-23-16,0 0-5 0,0 0-1 0,0 0 0 15,0 0-111-15,0 0-22 0,0 0-5 0,0 0-579 16,0 0-116-16</inkml:trace>
  <inkml:trace contextRef="#ctx0" brushRef="#br0" timeOffset="43525.31">26497 4858 345 0,'0'0'31'0,"0"0"-31"0,0 0 0 0,0 0 0 15,0 0 179-15,0 0 29 0,0 0 7 0,0 0 1 16,7-6-110-16,-7 6-22 0,0 0-4 0,0 0 0 16,0 0-21-16,0 0-4 0,0 0-1 0,0 0 0 15,0 0-2-15,0 0 0 0,0 0 0 0,0 0 0 16,0 0-30-16,0 0-6 0,0 6-2 0,-3 4 0 15,3-10 11-15,0 9 3 0,-4 1 0 0,4-1 0 0,-3-3-13 0,-1 4-3 16,1-1 0-16,-1 1 0 16,4-1-1-16,-3 0-1 0,3 1 0 0,0-4 0 0,-4 10 9 0,0-7 1 15,8-6 1-15,-4 7 0 0,0 5-10 0,0-15-3 16,0 0 0-16,0 10 0 0,4-1-8 0,-1 1 0 16,-3-10 0-16,7 6 0 15,0-3-28-15,-7-3 0 0,0 0-1 0,7 0 0 16,4-3-139-16,-1-3-28 0</inkml:trace>
  <inkml:trace contextRef="#ctx0" brushRef="#br0" timeOffset="43744.25">26472 4608 1267 0,'0'0'112'0,"0"0"-89"0,0 0-23 0,0 0 0 16,0 0 160-16,-3 3 28 0,-4 3 6 0,7-6 1 15,0 0-139-15,-4 3-27 0,4-3-5 0,-3 6-2 16,3-6-22-16,0 0-8 0,0 0 0 0,0 0 0 16,0 0-30-16,0 0-6 0,0 0 0 0</inkml:trace>
  <inkml:trace contextRef="#ctx0" brushRef="#br0" timeOffset="47244.04">30850 5178 864 0,'0'0'76'0,"0"0"-60"0,0 0-16 0,0 0 0 15,0 0 83-15,0 0 13 16,0 0 4-16,0 0 0 0,0-6-56 0,0 6-10 0,0 0-2 0,0 0-1 15,-3-3 23-15,3 3 5 0,0 0 1 0,-7-6 0 16,7 6 12-16,0 0 4 0,0 0 0 0,0 0 0 16,0 0-13-16,-7 6-3 0,0-3 0 0,7-3 0 15,-7 6-1-15,3-3-1 0,4 7 0 0,-3-1 0 16,-4 4-26-16,3-4-4 0,1 4-2 0,-1-4 0 16,-3 1 10-16,0 5 1 0,3-5 1 0,1 8 0 0,-4-2-23 0,3 3-5 15,1 0-1-15,-1-4 0 0,1 4-9 0,-1 0 0 16,1-3 0-16,-1 3 0 0,4-1 0 0,-3-8 0 15,3 5 0-15,0-5 0 16,0-1 0-16,3 1 0 0,4-1 0 0,-3 0 0 0,3-9 0 0,0 7-11 16,0-4 1-16,0-3 0 0,3 0 10 0,-2 0 11 15,2-3-3-15,1 3 0 0,-1-7-8 0,-3 7 0 16,4-3-12-16,-4-3 12 0,0 3-8 0,-3-3 8 16,-1-4 0-16,1 1 0 0,6-1 0 0,-6 4 0 15,3-3 0-15,-4-1 0 16,4-2-23-16,0-4-3 0,-3 7-1 0,3-1 0 0,-3-5 4 0,-1 5 1 15,4-5 0-15,0 5 0 0,-3 1-1 0,3-1 0 16,-4 1 0-16,1 6 0 0,3-10 23 0,0 10-11 16,-7 3 11-16,0 0-8 0,7-6 16 0,-7 6 3 0,7-3 1 15,-7 3 0-15,7-7-12 0,-7 7-11 0,0 0 3 0,0 0 0 16,0 0 8-16,0 0 12 0,0 0-2 0,0 0-1 16,0 0-1-16,0 0 0 0,-7 7 0 0,0 2 0 15,3 1 7-15,-3-1 1 0,4 0 0 0,3 1 0 16,-7 5-1-16,3 1 0 0,1-3 0 0,3 2 0 15,0-2 3-15,0 9 1 0,-4-10 0 0,4 7 0 16,4-3-6-16,-1 0-1 0,1-4 0 0,-1 4 0 16,1-7-12-16,3 7 9 0,0-7-9 0,-4 4 8 15,1-7-8-15,3-3 0 0,0 3 0 16,0-2 0-16,0 2 0 0,-7-6 0 0,7 6 0 0,0-3-11 16,-7-3-141-1,11-3-28-15,-11 3-5 0</inkml:trace>
  <inkml:trace contextRef="#ctx0" brushRef="#br0" timeOffset="47796.7">31224 4868 288 0,'0'0'25'0,"0"0"-25"0,7-3 0 0,-7 3 0 15,4-7 231-15,-4 7 41 0,0 0 8 0,0 0 1 0,0 0-135 0,0 0-27 16,0 0-6-16,0 0-1 0,0 0-25 0,0 0-6 15,0 0-1-15,0 0 0 0,-4 10-26 0,4-1-6 16,-3 1 0-16,-1-4-1 0,1 3-16 0,-1-9-3 16,4 0-1-16,-3 10 0 0,-1-1-3 0,4 1-1 15,-7-1 0-15,4 0 0 0,3-9 4 0,0 10 1 16,-4-1 0-16,4 4 0 0,0-13-16 0,-3 9-2 16,3-6-1-16,-4 7 0 0,4-10 0 0,0 0 0 15,0 0 0-15,0 0 0 16,0 0-43-16,0 0-9 0,0 0-1 0,0 0-1 15,0 0-87-15,0 0-16 0,0 0-4 0,0 0-739 16</inkml:trace>
  <inkml:trace contextRef="#ctx0" brushRef="#br0" timeOffset="48092.75">31246 4598 864 0,'0'0'76'0,"0"0"-60"0,0 0-16 0,0 0 0 16,0 0 199-16,0 0 37 0,0 0 7 0,0 0 1 15,0 0-127-15,0 0-25 0,0 0-6 0,0 0-1 16,0 0-17-16,0 0-4 0,0 0-1 0,0 0 0 0,0 0-43 0,0 0-9 16,0 0-2-16,3 3 0 0,-3-3-19 0,0 0-4 15,0 0-1-15,0 0-997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4:59:56.6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4470 10302 1382 0,'0'0'123'0,"0"-3"-99"15,-7-3-24-15,7-1 0 0,-4 4 158 0,4 3 26 16,-3-6 6-16,3-3 1 16,0 9-140-16,0-3-28 0,0-4-6 0,0 7-1 0,0 0-16 0,0 0 0 15,0 0 0-15,0 0 0 0,0 0 0 16,0 0-11-16,0 0 11 0,0 0-13 0,0 0 13 0,0 7 0 16,0-7 12-16,0 9-12 0,0-6 32 0,0-3-1 15,0 9 0-15,0 4 0 0,0-13 22 0,0 9 5 16,0-9 1-16,-7 4 0 0,7-4-5 0,0 0-1 15,0 0 0-15,0 9 0 0,-4 0-22 0,4-9-5 16,4 7-1-16,-4-7 0 0,0 3-12 0,0-3-2 0,7 9-1 0,-7-3 0 16,3 4-2-16,1-4-8 0,3 4 12 0,3-7-4 15,-6 6-8-15,6 1 0 0,-6 2 0 0,3-3 0 16,4 4 0-16,-11 3 0 0,7-4 0 0,0 10 0 16,-7-3 0-16,0 0 0 0,0 9 0 0,0-3 0 15,0 3 0-15,0-3 0 0,0 4 0 0,0-1 0 16,0 6 0-16,3-5 0 0,4 5 0 0,-7-6 0 15,0 7 0-15,4-1 0 0,6 4 0 0,-6 3 0 16,3-4 0-16,-4 1 0 0,5 3 0 0,-1-4 0 16,0-2 0-16,3 2 0 0,-10-8 0 0,7 5 0 15,0-6 0-15,-7 4 0 0,0-10 0 0,0 3 0 16,0 0 8-16,0-6-8 0,0 0 8 0,0-1-8 16,0-2 12-16,-7 3-4 0,7-3 0 0,-3-4 0 15,-1-3 25-15,4 7 5 0,0-6 1 0,-7-4 0 16,7-3-28-16,0-3-11 0,-3 9 8 0,3-9-8 15,0 0 12-15,0 7-4 0,0 2 0 0,0-9 0 0,0 0-8 0,0 0 0 16,0 0 0-16,0 0 0 0,0 0 0 0,0 0 8 16,-7 0-8-16,0 0 0 0,3 6 10 0,-3-6-10 15,7-6 12-15,0 6-12 0,-11 6 12 0,4-6-12 16,0 0 12-16,0 3-12 0,7-3 0 0,-3 0 0 16,-8 0 0-16,11 0 0 0,0 0 0 0,0 0 0 15,-3 0 0-15,3 0-9 0,0 0 9 0,0 0 0 16,-11 0 0-16,4 0 0 0,7 0 0 0,0 0-12 15,0 0 12-15,-11 7-12 0,4-4 12 0,7-3 0 16,0 0 0-16,-7 0 0 0,-3 0 0 0,10 0 0 16,0 0 8-16,0 0-8 0,-7 6 0 0,7-6 0 15,0 0 0-15,0 0 0 0,0 0 0 0,0 0 0 16,0 0 0-16,0 0 0 0,0 0 0 0,0 0 0 16,0 0 8-16,0 0-8 0,0-6 9 0,0 6-9 0,-7-10 12 15,3 7-12-15,4-3 9 0,-7-3-9 16,7 2 0-16,0-2 9 0,-4 0-9 0,4-1 12 0,0 1-12 0,-7-7 12 15,7 7-12-15,-3-1 0 0,3 1 0 0,0-4 0 16,0 1 0-16,0 2 0 0,0 1 0 0,0 0 0 16,0 5 0-16,0-2 0 0,0 6 0 0,0 0 0 15,0 0 0-15,0 0-9 0,0 0 9 0,0 0-13 16,0 0 5-16,0 0 8 0,0 0-13 0,0 10 5 16,0-1 8-16,0 7-10 0,3-1 10 0,4 4-10 15,-3-6 10-15,3 12 0 0,-7-6-9 0,0-1 9 16,4-2 0-16,-4 9 0 0,0-3 0 0,0 3 0 0,0-6 0 0,7 6 0 15,-7-6 0-15,0-3 0 0,-7-4 0 0,7-2 0 16,0 2 0-16,0-3 0 16,0 1 0-16,0-1 0 0,0-9 0 0,0 0 0 15,0 0 0-15,0 0 0 0,0 0 8 0,0 0-8 0,7 3 8 16,-7-3 0-16,0 0 0 0,0 0 0 0,0 0-8 0,0 0 0 16,0 0 0-16,0-3 0 0,3-6 22 0,1-1 6 15,3-5 0-15,-7 5 1 16,3-5-21-16,4 2-8 0,-3-3 0 0,-1-2 0 0,-3 8 0 0,0-5 0 15,7 2 0-15,-3-3 0 0,3-2 0 0,-3 2 0 16,3 3 0-16,-4-2 0 0,8 8 0 0,-8-5-16 0,4 6 1 0,0-4 1 16,0 1 14-16,4-1 0 0,-8 4 0 0,1 6 0 15,0-9 0-15,3 6 0 0,0-4-8 0,3-2 8 16,-10 9 0-16,14-10 0 0,-10 7 0 0,3-3 0 16,-4 0 0-16,5 3 0 15,-5-4 0-15,8 4 0 0,-11 3 0 0,3-6 0 0,4-3-8 0,-7 9 8 16,4 0-9-16,-4 0 1 0,0 0 0 0,0 0 0 31,10 0-23-31,-10 0-4 0,0 0-1 0,0 0 0 16,11 0-148-16,-8 6-31 0,-3-6-5 0</inkml:trace>
  <inkml:trace contextRef="#ctx0" brushRef="#br0" timeOffset="1282.06">4434 11632 57 0,'0'0'0'0,"0"0"0"0,0 0 0 16,0 0 0-16,0 0 200 0,0 0 34 16,-7 0 7-16,7 0 2 0,0 0-100 0,-7 9-20 0,0-9-4 15,4 10-1-15,3-4-68 0,-7-3-14 16,7-3-2-16,-7 9-1 0,7-2-6 0,0 2-2 0,0-9 0 0,0 0 0 15,-7 9-3-15,7-9-1 0,0 0 0 0,0 0 0 16,0 0 23-16,0 0 4 0,0 0 0 0,10-3 1 16,1-3 13-16,-1 0 2 0,4 3 1 0,-3-7 0 15,0 1-6-15,3-7-2 0,-4 7 0 0,-3-1 0 16,11-5-21-16,-7 2-4 0,6-3 0 0,-3-2-1 16,4 2 1-16,-4 3 1 0,7-2 0 0,-7-1 0 15,0 4-25-15,1-4-8 0,2 6 0 0,-3-5 0 16,4 2 0-16,0-2 8 0,-4 5-8 0,7-9 0 15,-11 13 0-15,5-7 0 0,-1-2 0 0,0 5 0 16,0 1 0-16,-4 3 0 0,1-4 0 0,3 1 0 16,-3 6 0-16,-1-4 0 0,-3-2-15 0,0 6 5 15,1-3-41-15,2 6-8 0,-6-7-1 0,-4 7-977 16</inkml:trace>
  <inkml:trace contextRef="#ctx0" brushRef="#br0" timeOffset="13758.66">12704 11299 1378 0,'0'0'61'0,"0"-6"13"0,-4-3-59 0,0 9-15 15,1-10 0-15,-1 4 0 0,-3 3 66 0,0-3 10 16,-3 6 3-16,3 0 0 0,-7-4-54 0,-1 4-10 16,5 0-3-16,-4 0 0 0,3 0 0 0,-3 4-1 15,3-4 0-15,1 0 0 0,-1 0-11 0,4 0 10 16,0 0-10-16,7 0 10 0,-7 0 6 0,7 0 2 15,-7-4 0-15,7 4 0 0,-7-6 25 0,7 6 5 16,0 0 0-16,0 0 1 0,-11 0 13 0,11 0 2 16,0 0 1-16,0 0 0 0,-7 6-1 0,7-6-1 15,-7 0 0-15,0 4 0 0,0 2-31 0,7-6-5 16,-10 3-2-16,6 3 0 0,-3-3-25 0,7-3 0 16,-7 7 0-16,0 2 0 0,7-9 0 0,0 0 0 15,0 0 0-15,0 0 0 0,0 0 0 0,0 0 0 0,0 0 0 16,0 0 0-16,-4 6 0 0,4-6 10 0,0 0-10 0,0 0 10 15,-10 3 3-15,10-3 1 0,0 0 0 0,-7 0 0 16,7 0 6-16,0 0 2 0,0 0 0 0,0 0 0 16,0 0-10-16,0 0-3 0,-7 0 0 0,7 0 0 15,0 0-9-15,0 0 0 0,0 0 0 0,0 0 0 16,0 0 0-16,0 0 0 0,0 0 0 0,0 0 0 16,0 0 0-16,0 0 0 0,0 0 0 0,0 0 0 15,0 0 0-15,0 0 0 0,0 0 0 0,0 0 8 16,0 0-8-16,3-9 0 0,-3 9 0 0,7 0 8 15,-3 0-8-15,-4 0 0 0,0 0 0 0,0 0 0 16,7 0 0-16,-7 0 0 0,7 0 0 0,-4 9 0 16,5 1 0-16,-5-1 0 0,-3-2-12 0,4 2 12 15,-1 7-9-15,1-7 9 0,-4 4 0 0,0-4 0 16,0 7 0-16,3-7 0 0,1 1 0 0,-4-1 0 16,3 0 0-16,-3 1 0 0,0 2 0 0,4-9 9 0,-1 7-9 0,-3-10 8 15,4 9-8-15,3-2 8 0,0-4 5 0,0-3 1 16,0 0 0-16,4 0 0 0,-4-3 6 0,3 3 0 15,1-7 1-15,-1-2 0 0,1-1 6 0,3 1 1 16,-3 0 0-16,-1-1 0 0,-3 1-28 0,0-7 0 16,0 7 0-16,-3-7 0 0,3 3 11 0,-7-2-3 15,0 2-8-15,0-2 12 0,0-1-12 0,-3 6 11 16,-1-8-11-16,-3 8 10 0,0-5-10 0,0 11 0 16,0-5 9-16,-4 3-9 0,1 3 0 0,-5 3 9 15,1 0-9-15,-3 3 0 0,3 3 0 0,-8 3 0 0,8 4 0 0,-3 3 0 16,-1-7 0-16,0 10-12 15,4-3 12-15,0 2-12 0,4 1 12 0,-1 0 0 16,0-3-10-16,1 9 10 0,3-13 0 0,0 10 0 0,0-3 0 16,3-6 0-16,-3 5 0 0,7-2 0 15,-3-6 0-15,3-1 0 0,0 0 0 0,0-9 0 0,3 7 0 0,-3-7 0 16,0 0 0-16,7 0 0 0,4 0 0 0,-4 0 0 16,3-7 0-16,1 7 8 0,3-9-8 0,0 0 8 15,4-1-8-15,-1-6 12 0,5 4-12 0,-1-4 12 16,4 4-1-16,-1-4 0 0,-3-3 0 0,-3 4 0 15,0-4-11-15,-1 9 0 0,-3-5 0 0,1 2 0 16,-5-3 8-16,-3 7-8 0,-3 0 0 0,-8 2 8 16,1-2-8-16,-8-1 0 0,0 10 0 0,1-9 8 0,-8 9-8 15,-3 0 0-15,0 0 0 0,0 6 0 0,-4-3 0 16,-3 7-9-16,3-4 9 0,4 4 0 0,-4-1 0 0,8 0 0 16,-1 7 0-16,4-3 0 0,0-4 0 15,3 7 0-15,1-1 0 0,6-2 0 16,1 3 0-16,3 2-10 0,3-8 10 0,1 9-8 15,6-10 8-15,1 7-8 0,3-7 8 0,0 1-8 0,4-1 8 0,-1-3 0 16,4-3 0-16,1-3-8 16,-1 0 8-16,0-3 0 0,-7-3 0 0,4 3 0 0,-4-3 0 0,-4-4 9 15,-10 1-9-15,0-1 10 0,-3 1-1 0,-4 0 0 16,-4-7 0-16,1 6 0 0,-4-5-1 0,-4 5-8 16,0 1 12-16,-3 0-4 0,3-4-8 0,1 7 10 15,-1-4-10-15,1 4 10 0,-1 6-10 0,4 0 0 16,0 0 0-16,3 0 0 0,0 0-8 0,1 6-1 0,-1-6 0 15,8 10 0 1,-4-1-17-16,3 1-3 0,-3 5-1 0,7-2 0 16,-3 2-66-16,3 1-12 0,0-3-4 0,0 5-711 0,0 8-142 0</inkml:trace>
  <inkml:trace contextRef="#ctx0" brushRef="#br0" timeOffset="14674.91">12079 11384 288 0,'0'0'12'0,"0"0"4"0,-3 6-16 0,-1-3 0 0,1 4 0 0,-1-1 0 15,4-6 193-15,0 9 36 0,0 1 7 0,-4-1 2 32,1-6-278-32,-1 7-56 0,4-4-12 0,-3 3-1 15,-1 1 57-15,1-4 12 0,3-6 3 0,0 3 0 0,0 7 46 0,3-4 10 0,1-3 1 0,-4-3 1 16,3 9 1-16,1-2 0 0,3 2 0 0,0-3 0 16</inkml:trace>
  <inkml:trace contextRef="#ctx0" brushRef="#br0" timeOffset="16973.99">12531 11462 864 0,'0'0'38'0,"-7"7"8"0,0-4-37 0,-4 3-9 16,4-3 0-16,3-3 0 0,4 0 287 0,0 0 55 15,0 0 11-15,0 0 3 0,0 0-298 0,0 0-58 0,0 0-14 0,0 0-2 16,0 10 7-16,0-10 1 0,4 9 0 0,-4-9 0 16,0 0 8-16,3 6-10 0,8-6 10 0,-11 0-10 15,0 0 10-15,0 0 8 0,7 10-8 0,4-4 11 16,-11-6 16-16,0 0 3 0,0 0 1 0,0 0 0 15,0 0 26-15,0 0 6 0,0 0 1 0,-4 3 0 16,4-3-28-16,-3 10-4 0,-4-4-2 0,3-3 0 16,-3 6-18-16,7-9-4 0,0 0-8 0,0 0 12 15,-7 0-12-15,7 0 0 0,0 0 0 0,0 0 0 16,0 0 0-16,0 0 8 0,0 0-8 0,0 0 0 16,0 0 0-16,0 0 8 0,11 0-8 0,-11 0 0 15,7 7 20-15,-7-7-3 0,0 0 0 0,0 0 0 16,0 0 9-16,0 0 2 0,0 0 0 0,0 0 0 0,0 0-9 0,0 0-2 15,0 0 0-15,0 0 0 16,0 0-9-16,0 0-8 0,0 0 9 0,0 0-9 16,-4 0 0-16,4 0 0 0,0 0 0 0,0 0 0 15,0 0 11-15,0 0-11 0,-3-7 12 0,3 7-12 0,3-9 16 0,-3 6-3 16,0-7-1-16,0 4 0 0,0-3 16 0,4-1 2 16,-4 1 1-16,-4 0 0 0,4-7-8 0,0 6-2 15,0 1 0-15,0-7 0 0,-3 7-12 0,3 0-9 16,0-4 12-16,-4-3-12 0,0 7 0 0,4-7 0 15,0 7 0-15,0-10 0 0,-3 10 13 0,3-7-4 0,0 3-1 0,0-2 0 16,3-1-8-16,-3 3-14 0,-3-2 3 16,3-4 1-16,-4 3 33 0,4 4 6 0,4-7 2 0,-4 3 0 15,0 1-31-15,3-4 0 0,-3 0 0 0,0 3 0 16,0-6 0-16,4-3 8 0,0 6-8 0,-4-6 0 16,0 0 0-16,0-3 0 15,0 3 0-15,0 3 0 0,-4-9 8 0,4 9 0 0,-4-10-8 16,4 4 12-16,-3 0-12 0,-1-7 0 0,1 1 0 0,-1-4 0 15,-3 4 11-15,0-4-11 0,4 0 12 0,-4-2-12 16,3 2 10-16,1-6-10 0,-1 10 8 0,1-10-8 16,-1 3 11-16,0-3-3 0,4-6-8 0,0 3 12 15,0-3-12-15,-3 3 0 0,3 3 0 0,0-3 0 16,0 3 0-16,0-6 9 0,0 3-9 0,-4-7 12 16,4 7-12-16,-3-6 0 0,-1 0 0 0,1-1 0 15,-1-5 0-15,1 6 0 0,-1-4 0 0,1-3 0 16,-1 4 9-16,1-4 3 0,-1 4 1 0,1-7 0 0,-1 1-13 0,1-7-13 15,3 12 2-15,0-6 1 0,-4-2 20 0,4 2 4 16,0 0 1-16,4-9 0 0,-1 6-15 0,-3 3 8 16,4 1-8-16,-1-1 0 0,1 0 17 0,-1-3-2 15,1 4-1-15,-1-1 0 0,1 0-24 0,-1 1-5 16,1-1-1-16,-4 0 0 0,0 7 16 0,0-4 0 16,0-3 0-16,0 1 0 0,-4-1 0 0,1 0 0 15,3 7 0-15,-4-4 0 0,1-2 0 0,-4 8 0 16,3-2 0-16,1-4 0 0,-1 7 0 0,1-4 0 15,-4-2 0-15,3 6 0 0,0 6 0 0,1-4 0 16,-1-2 0-16,4 9 0 0,0-3 8 0,-3 9-8 16,3-2 0-16,3-7 0 0,-3 9 0 0,4-3 0 15,-1 4 0-15,1 2-9 0,0 1 9 0,-1 2 0 16,-3 1 0-16,4 9-8 0,-4-3 8 0,3 6 0 0,1 3 0 0,-4-2-8 16,3 8 8-16,-3 1 0 0,0-1 0 0,0 4 0 15,0 6-12-15,0 0 0 0,0 0 0 0,0 0 0 16,0 0 0-16,0 0 0 0,0 0 0 0,0 10 0 15,0-1 2-15,0 7 0 0,0-1 0 0,4 4 0 16,-4 0 10-16,0 6-10 0,0-3 10 0,0 12-10 16,0-5 10-16,0 5-8 0,0 4 8 0,0 3-8 15,0-4 8-15,0 7 0 0,3 0 0 0,-3 3-8 16,-3 6 8-16,3 1 0 0,0-1-9 0,-4 10 9 16,1-4 0-16,-1 4 0 0,1 0 0 0,-1-1 0 15,1 1-8-15,-1 0 8 0,0 0 0 0,1 6 0 16,-1-4 0-16,1-2 0 0,-1-3 0 0,1 2 0 0,-1-5 0 15,4 6 0-15,-3-4 0 0,3-2 0 16,0 5 0-16,0 1 0 0,0-3 0 0,0-4 0 16,3-3 0-16,-3 10 0 0,-3-3 0 0,3 2 0 15,0 1 0-15,0 0 0 0,0-4 0 0,0-2 0 0,0 6 0 0,-4-4 0 16,1 4 0-16,3-7 0 0,-4 7 0 0,-3 0 0 16,4-4 0-16,3-2 0 0,-4-4 0 0,1 0 0 15,-1 1 0-15,4-1 0 0,-4-6 0 0,4 6 0 16,0-9 0-16,4 6 0 0,-4-3 0 0,4-3 0 15,-1 0 0-15,1-6 0 0,-4-4 0 0,3 4 0 0,4 6 0 16,-7-10 8-16,4 4-8 0,-4 3 0 16,3-4 0-16,-3 7 0 0,0 0 0 0,-3 0 0 0,3 0 8 15,-4-3-8-15,4 9 0 0,-7-12 0 0,4 5 0 0,-4 1 0 16,3-6 0-16,-3 6 0 16,3-6 0-16,-3 2 0 0,4-2 9 0,-1 0-9 15,1-4 10-15,-1 1-10 0,1-1 0 0,3-6 0 0,3 0 0 0,1 4 0 16,-4-10 0-16,3 3 0 0,4 0 0 15,-3-3 0-15,3 3 10 0,0-6-10 16,0 6 10-16,0-6-10 0,0 9 12 0,0-3-3 0,4 0-1 0,-4 3 0 16,0-3-8-16,0 4 0 0,-3-1 0 0,-1 3 0 15,1 1 0-15,-1 2 0 0,-3-6 0 0,0 7 0 16,0-1 0-16,-3-6 0 0,-1 1 0 0,1 5 0 16,-5-6 0-16,5 7 0 0,-1-10 8 0,4 10-8 15,-3-7 0-15,3-3 0 0,-4 3 0 0,4-3 0 0,4-3 0 16,-4 3 0-16,3 3 8 0,1-3-8 0,3 1 0 0,-3-4 0 15,-1 3 0-15,1 0 0 0,-1 0 0 0,4-3 0 16,-7 3 0-16,4 3 0 0,-1-3 0 0,1 3 0 16,-4 7 0-16,3-7 0 0,-3 7 0 0,4-1 0 15,-4 1 0-15,3-7 0 0,-3 9 0 0,4-2 0 16,-1 3 0-16,-3-4 0 0,4-6 0 16,-1 7 0-16,1-10 0 0,-4 9 0 0,3-5 0 0,1-1 0 15,0-3 0-15,-1 3 0 0,4 0 0 0,-3 7 0 16,-4-1 0-16,3-6 0 0,1 7 0 0,-1-7 0 15,1 13 0-15,-1-10 0 0,-3 10 0 0,4-3 0 16,-1-4 0-16,1 10 0 0,-4-6 0 0,0 6 0 16,0 3 0-16,0 3 0 0,-4-6 0 0,4 3 0 15,0-3 0-15,0 3 0 0,0 3 0 0,0-6 0 16,-3 0 0-16,3-4 0 0,3 4 0 0,-3 7 0 0,4-14 0 0,-1 7 0 16,-3-6 0-16,4 6 0 0,-1-10 0 0,5 13 0 15,-8-6 0-15,3-3 0 0,1 5 8 0,-1-5-8 16,-3 6 0-16,0 0 0 0,0-7 0 0,4 14 0 15,-4-7 8-15,0-4-8 0,0 11 0 0,3-4 8 16,4 3-8-16,-3-3 0 0,-4-3 0 0,0 3 0 16,3 6 0-16,1-3 0 0,-4-3 8 0,3-3-8 15,1 6 0-15,-1-9 0 0,1 3 0 0,-1 0 0 16,-3 0 0-16,4 0 0 0,-1-7 0 0,1 4 8 16,-4-3-8-16,0-1 0 0,7 4 0 15,-3-3 0-15,-4-1 0 0,0 4 0 0,-4-3 0 0,8 6 8 16,-1-7 0-16,-3 1 0 0,-3 3 0 0,6-4 0 15,1-2-8-15,-1 2 10 0,1-2-10 0,-1 3 10 16,-3-4-10-16,0 1 0 0,4 2 0 0,-4-2 0 16,3-7 13-16,-3 6 1 0,4 1 0 0,-4-7 0 15,0 7-14-15,0-7-15 0,0-3 3 0,0 3 1 0,0 0 19 0,0 4 4 16,-4-10 1-16,4 9 0 0,-3-3-13 0,3 0-16 16,-7 1 3-16,7-4 1 0,-4 3 12 0,4-3 0 15,-3 3 0-15,3 4 0 0,-4-10 0 0,4 3 0 16,0 3 0-16,-3-3 0 0,3 0 10 0,-4-3-2 15,8 0 0-15,-1 0 0 0,-6-3-8 0,3 3 0 16,3-4 0-16,1 1 0 0,-4-3 0 0,0 3 0 16,3-7-12-16,-3 4 12 0,4 3 0 0,-4 0 0 0,-4-4 0 0,8 1 0 15,-4-3 0-15,0 5 0 0,0-2 8 0,3 3-8 16,-3 0 0-16,0-4 0 16,0 1 0-16,4-3 0 0,-4 5 0 0,0-8 0 15,0 5 0-15,0 1 0 0,0-3 0 0,0-4 0 0,0 7 0 0,-4-1 0 16,4-5 0-16,0 2 0 15,-3-2 0-15,3 6 0 0,3-7 0 0,-3 7 0 16,0-4 0-16,0-2 0 0,4 5 0 0,-4 1 0 0,0-4 0 0,3-2 0 16,-3 6 0-16,0 2 0 0,7-2 8 0,-7-3-8 15,4 2 0-15,-4 4 0 0,0-3 0 0,0 3 0 16,0-4 0-16,0 4 0 0,0 0 0 0,0 0 0 16,0-4 0-16,0 4 0 0,-4-9 0 0,4 8 0 15,-3-2-21-15,-1-7 3 0,1 10 1 0,3-9 0 16,-4 9-165-16,1-10-33 0,-1 7-6 0,-6-7-2 0</inkml:trace>
  <inkml:trace contextRef="#ctx0" brushRef="#br0" timeOffset="18108.9">10393 11497 2170 0,'0'0'48'0,"-4"-6"9"0,-6 6 3 0,3 0 1 0,7 0-49 0,-4 0-12 16,-3 0 0-16,0 0 0 0,7 0 26 0,0 0 2 15,0 0 1-15,-3 0 0 0,3 0-3 0,0 0-1 16,0 0 0-16,0 0 0 0,0 0-17 0,10-3-8 15,15-4 0-15,-8 4 8 0,-2 3-8 0,-1-6 0 16,10 6 0-16,5-3 0 0,2-4 0 0,5 7 10 16,-8-3-1-16,4 3 0 0,-1-6 11 0,1 6 1 15,3 0 1-15,4 6 0 0,7-3 6 0,0-3 2 0,-7 7 0 0,3-4 0 16,-3-3 3-16,7 6 1 0,3-3 0 16,-7 4 0-16,1-4-16 0,3-3-3 0,3 0-1 15,0 0 0-15,1 0 5 0,3 0 1 16,10 0 0-16,1-3 0 0,3 3-20 0,-4-7 0 15,1 4 0-15,3-3 0 0,3 3 29 0,4-4 3 16,-3 7 0-16,-4-3 0 0,0-3-32 0,0 6 0 0,0 6 0 0,4-3-10 16,-1-3 10-16,4 7 0 0,0-4 0 0,0 3 0 15,0-3 0-15,-3 7 0 0,3-10 0 0,4 9 8 16,-1-3-8-16,1-6 0 0,0 3 0 0,-1 4 0 16,-3-7 0-16,4 0 0 0,-1 6 0 0,5-3 0 15,2-3 0-15,1 0 0 0,-4 0 0 0,0 0 8 16,4 0-8-16,3 0 0 0,4 6 0 0,0-2 0 15,-4-4 0-15,3 9 12 0,-2-3-2 0,2-3-1 16,5 4-9-16,-8 2 10 0,0 0-10 0,0 1 10 0,7 6-10 0,-6-13 0 16,-1 6 0-16,-3 0 0 0,-4 4 0 0,7-4 0 15,4-5 8-15,-1 5-8 0,1 0 0 0,0-2 0 16,-1 2 0-16,1-9 0 0,7 9 0 16,0-9 0-16,3 10 0 0,0-10 0 0,-6 6 8 15,6-3-8-15,7 7 0 0,-3-10 8 16,-4 9-8-16,4-3 8 0,4-6-8 0,-5 10 8 15,-2-4-8-15,-4-3 0 0,-1 3 0 0,-2-2 0 0,-1-4 0 0,4 6 0 16,-1-3 10-16,1-3-10 0,-4 6 0 0,4-6 0 16,7 0 0-16,-4 0 0 0,1 0 9 0,2 0-9 15,1-6 0-15,4 6 9 0,-1-3-9 0,-3 3 0 16,-4-6 0-16,4 2 0 0,3-2 26 0,-3-3 6 16,-4 3 2-16,1-4 0 0,3 7-26 0,-1-3-8 0,1-4 0 15,-3 10 0-15,-8-3 0 0,4-3 0 0,-4 6 0 0,4 0 0 16,-1 0 0-16,-2 0 10 0,-5 0-2 0,1-3 0 15,0-4-8-15,0 7 0 0,-1 0 0 0,-3-3 0 16,-6-3 0-16,-1 0 0 0,7 3 8 0,-7-4-8 16,-7 4 14-16,0-3 1 0,0-3 0 0,-3 9 0 15,-11-10-5-15,3 7-1 0,-3-3 0 0,4-1 0 16,-1 4 19-16,-10-3 3 0,0 6 1 16,-3-9 0-16,2 9-32 0,-9 0 0 15,-4-3 0-15,-1 3 0 0,-2 0 0 0,-1 0 0 0,-7 0 0 0,-3 0 0 31,-4 0-34-31,0 3-6 0,0-3-2 0,-7 0 0 16,-10 0-154-16,7 6-30 0,-1-3-6 0</inkml:trace>
  <inkml:trace contextRef="#ctx0" brushRef="#br0" timeOffset="21964.57">4124 7615 403 0,'0'0'17'0,"0"0"5"16,0 0-22-16,0 0 0 0,0 0 0 0</inkml:trace>
  <inkml:trace contextRef="#ctx0" brushRef="#br1" timeOffset="27769.55">4519 7116 57 0,'0'0'0'0,"0"0"0"0,0-9 0 0,0 9 0 0,0 0 0 0,-3-6 0 15,3 6 388-15,0 0 72 0,0 0 14 0,-7 0 3 16,-8-4-289-16,8 4-59 0,7 0-11 0,-7 4-2 15,-3-4-48-15,-4 0-8 0,14 0-3 0,0 0 0 16,-11 6-39-16,4-6-8 0,-4 9-2 0,8-3 0 16,-1-2 7-16,-6 11 1 0,3-5 0 0,0 2 0 15,-11 4 12-15,7 9 2 0,-3-3 1 0,-3 3 0 16,-1 3 9-16,0 4 1 0,-3-1 1 0,0 3 0 16,-4 1-14-16,-3-1-4 0,3 4 0 0,-10-3 0 15,3-7 13-15,4 6 3 0,-7-5 0 0,3 2 0 16,4-3-40-16,3-6 0 0,1 3 0 0,-1-6 0 15,4 3-16-15,7-10-2 0,3 4 0 0,-3-13 0 16,3 4-126 0,1-4-24-16,-1-3-6 0,8-3-1 0,-4-4-93 0,3 4-18 0</inkml:trace>
  <inkml:trace contextRef="#ctx0" brushRef="#br1" timeOffset="28068.43">4025 7091 1710 0,'0'0'76'0,"0"0"15"0,11 0-73 0,-11 0-18 0,0 0 0 0,7-3 0 15,3 3 94-15,-10 0 15 0,11 0 3 0,0 3 1 16,-1 3-8-16,1 4-1 0,-4-1-1 0,3 7 0 16,-3-4-31-16,8 4-7 15,-12 0-1-15,4 6 0 0,4-3-12 0,-4 6-4 0,3 0 0 0,1 3 0 16,0-3-15-16,-1 3-3 0,4-3-1 15,0 4 0-15,-3-1-17 0,3-3-4 16,4 3-8-16,-4-9 12 0,3 6-12 0,1 0 0 0,-7-6 8 0,6 6-8 16,-3-12 0-16,4 5 0 0,-7 4 0 0,6-3 0 15,-3 0 0-15,4-3-13 0,-7-4 2 0,3 7 1 32,-4-3-53-32,4-1-10 0,1-5-3 0,-1 2 0 0,-4-5-40 15,1 2-9-15,-1 0-2 0,1-2-602 0,-4-4-121 0</inkml:trace>
  <inkml:trace contextRef="#ctx0" brushRef="#br1" timeOffset="30371.29">3905 12830 748 0,'0'0'33'0,"0"0"7"0,0 0-32 0,0 0-8 16,0 0 0-16,0 0 0 0,0 0 206 0,-7 0 39 15,0 0 8-15,7 0 2 0,0 0-190 0,-10-4-37 16,3 4-8-16,3-6-2 0,4 6-2 0,0 0-1 16,-11 0 0-16,8 0 0 0,-8-3 5 0,11-3 2 15,0 6 0-15,-10 0 0 0,6-3 23 0,4 3 5 0,0 0 1 0,-7 0 0 16,7 0-9-16,-10 0-2 0,6 0 0 0,-7 3 0 15,8-3-9-15,-8 0-3 0,1 6 0 0,6-3 0 16,-6-3 0-16,-1 10-1 0,0-10 0 0,8 6 0 16,-8-6 7-16,11 0 2 0,0 0 0 0,0 0 0 15,0 0-11-15,0 0-1 0,0 0-1 0,0 0 0 16,0 0-13-16,11 3-2 0,-4 3-8 0,11-6 12 16,-4 0-12-16,7 0 9 0,4 0-9 0,3 0 8 15,4-6-8-15,-4 3 0 0,7 6 0 0,4-6 0 16,3 3 0-16,-3 0-14 0,-7 0 2 0,7 0 0 15,-11-6 12-15,4 6 15 0,-4 0-3 0,4 0-1 16,-11 6-11-16,3-6 0 0,1 0 0 0,0 3 0 16,-11 3 8-16,7-6 0 0,-7 0 0 0,7 7 0 15,-14-7 12-15,11 3 3 0,-7-3 0 0,3 0 0 16,-4 0-6-16,-6 6-1 0,6-6 0 0,1 3 0 0,-7-3-8 16,3 0-8-16,-7 0 12 0,3 6-12 0,-3-6 10 0,0 0-10 15,0 10 8-15,0-1-8 0,-3 1 0 0,-4-1 0 16,-4 0 0-16,0 7 0 0,-3-3 0 0,0 2 0 15,0-5 0-15,-11 9 0 0,4-4 0 0,0 1 0 16,3-4 0-16,-6 7 0 0,2-3 0 0,-2 3 0 16,-8 6 12-16,7-6-4 0,-3-1 12 0,-4 1 3 15,4-3 0-15,-7 3 0 0,3 0-9 0,4-4-2 16,3 1 0-16,1-3 0 0,-1 5-12 0,0-8 11 16,4 5-11-16,0 4 10 0,3-3-10 0,-3-7 0 15,7 7 0-15,-4-3 0 0,4-4 0 0,0 7 0 16,0-4 0-16,3 4 0 0,-3-7 0 0,7 1 0 15,-3-1 0-15,6 7 0 0,-3-7 0 0,3 1 0 16,1-1 0-16,3 0 0 0,3 1 0 0,1-4 0 16,3 3 8-16,-3 7-8 0,3-13 12 0,3 7-4 0,4-1 0 0,4 0 0 15,0 4 22-15,6-10 4 0,-6 7 1 0,10-1 0 16,-3-3-35-16,0-3-9 0,3 4-1 0,4-4 0 16,3-3 10-16,-7 0 12 0,4 0-2 0,0 0-1 15,-4-3 2-15,3-4 0 0,-2 7 0 0,2-3 0 16,-2-3-11-16,-1 3 0 0,4-3 0 0,-8 6 0 15,1-4-9-15,0-2 9 0,-1 6-12 0,-2 0 12 16,-8 0-148-16,-4 6-24 0,4-2-4 0</inkml:trace>
  <inkml:trace contextRef="#ctx0" brushRef="#br1" timeOffset="35108.1">25280 10161 1371 0,'0'0'60'0,"0"0"14"0,0 0-59 0,0-9-15 0,0 6 0 0,0-4 0 16,0 7 88-16,0 0 14 0,0-9 3 0,0 6 1 15,4-4-26-15,-4-2-4 0,0 9-2 16,0 0 0-16,0-6-8 0,0 6-2 0,0 0 0 0,0 0 0 16,0 0-24-16,0 0-4 0,0 0-2 0,3 15 0 15,-3 1 5-15,4-3 1 0,-1 2 0 0,1 10 0 16,-4-3-29-16,0 3-11 0,3 4 8 0,-3 2-8 15,4 0 14-15,-1 10-2 0,1-3-1 0,-4 9 0 16,0 6-2-16,0-3 0 0,-4 7 0 0,4-7 0 16,-7 3-9-16,4 1 0 0,-1-1 0 0,-3 3 0 0,0-2 0 0,4 8 0 15,-5-8 0-15,1-1 0 0,0-6 28 0,0 3 3 16,0-15 1-16,4-4 0 0,-1 0 0 0,1-9 0 16,-1 3 0-16,-3 0 0 0,7-6-32 15,-3-3 0-15,3-3 0 0,-4-4 0 0,4-3 0 0,0-6 0 16,0 0-8-16,0 0 8 15,0 0-115-15,0 0-16 0,0-9-3 0,0-1-618 16,0-5-123-16</inkml:trace>
  <inkml:trace contextRef="#ctx0" brushRef="#br1" timeOffset="35597.78">25608 10080 2005 0,'0'0'44'0,"0"0"8"0,0 0 3 0,7 0 2 0,-3-10-45 0,-4 10-12 0,7-3 0 0,-7 3 0 15,7-6 30-15,0 6 4 0,-7 0 1 0,0 0 0 16,0 0 3-16,0 0 1 0,0 0 0 0,0 0 0 16,0 9-1-16,0 1 0 0,-4-1 0 0,1 7 0 15,-4-7-20-15,0 10-4 0,0 0-1 0,0 6 0 16,3 0-4-16,1-3-1 0,-1 9 0 0,1-3 0 0,-1 10 16 0,4-4 2 15,0 10 1-15,4 3 0 0,-1-3-7 0,1 10-2 16,3-4 0-16,0-3 0 0,-4 6-8 0,4-6-2 16,0 3 0-16,0-3 0 0,-3 7 4 0,-4-1 0 15,3-9 0-15,-3 3 0 0,0 3-12 0,-3-6 0 16,3-6 0-16,-4-1 0 0,4-5 0 0,-3-1 0 16,-1-6 0-16,1 0 0 0,-1-6 9 0,4 0 3 15,-3 0 1-15,3-4 0 0,0-5-13 0,0 5-16 16,0-5 3-16,0-7 1 15,0-3-171-15,0 0-33 0,0 0-8 0</inkml:trace>
  <inkml:trace contextRef="#ctx0" brushRef="#br1" timeOffset="37315.44">26144 10650 403 0,'0'0'36'0,"0"0"-36"16,-7 7 0-16,0-4 0 0,-3-3 204 0,10 0 35 15,-4 0 6-15,-6 0 2 0,3 0-183 0,-1 6-37 16,8-6-7-16,0 0-2 0,-7 0-6 0,7 0-2 15,-7-6 0-15,7 6 0 0,0 0 50 0,0 0 11 0,0 0 1 0,0 0 1 16,0 0 2-16,0 0 0 0,0 0 0 0,0 0 0 16,0 0-35-16,0 0-6 0,0 0-2 15,0 0 0-15,0 0-8 0,0 0-1 0,0 0-1 0,0 0 0 16,0 0-9-16,0 0-1 0,0 0-1 0,7 9 0 16,-7-9 16-16,7 6 3 0,4-3 1 0,-4-3 0 15,4 0 8-15,-1 0 1 0,4 0 1 0,0 0 0 16,1 0-19-16,2 0-4 0,1-3-1 0,3-3 0 15,0 6-17-15,4-3 10 0,-4 3-10 0,0-6 8 16,-3 6-8-16,3-3 0 0,0 3 0 0,0-7 8 16,-3 7-8-16,3 0 0 0,-3 0 0 0,3-3 0 15,-3 3 0-15,-1-6 0 0,-3 6 0 0,0 0 0 16,4 0 8-16,0 0-8 0,-8 0 0 0,1 0 8 16,0 0-8-16,-4 0 0 0,3 0 9 0,-3 0-9 15,0 0 0-15,0 0 9 0,-3 0-9 0,3 6 0 0,-7-6 0 16,0 0 0-16,0 0 0 0,3 3 0 0,1 7 8 0,-8-1-8 15,4-3 0-15,-3 4 0 0,-1-1 0 0,-3 1 0 16,-3-1 0-16,-1 0 0 0,1 7 0 0,-1-7 0 16,-3 7 0-16,-4-3 0 0,1-4-9 0,-1 7 9 15,0-7-8-15,-3 1 8 0,4-1 0 0,-1 7 0 16,0-7 0-16,1 0 0 0,-1 1 0 0,0-1 0 16,1 1 0-16,-1 5 8 0,-3-2-8 0,3-4 0 15,1 7 0-15,-1-7 0 0,0 7 0 0,4-6 0 16,0 5 0-16,0-2 0 0,0-4 0 0,0 1 0 0,0-1 0 15,0 7 0-15,-1-7 0 0,5 0 0 0,-1-2 0 16,1 2 8-16,-1-6 0 0,4 7 0 16,0 2 0-16,3-9 0 0,-6 7 10 0,3-4 2 15,7-6 1-15,-4 3 0 0,1 7-21 0,3-10 0 16,0 0 0-16,-4 6 8 0,4-6-8 0,0 9 12 16,0-9-4-16,4 3 0 0,3 4 8 0,0-1 1 15,-7-6 1-15,0 0 0 0,7 3 2 0,4-3 1 0,-4 0 0 0,3 6 0 16,4-3-2-16,0-3-1 0,0 0 0 0,4 0 0 15,0 7-18-15,3-4-16 0,0-3 4 0,0 6 0 16,-3-3 12-16,3-3 0 0,0 0 0 0,0 7 0 16,1-7 0-16,-1 0 8 0,0 3 0 0,4-3-8 15,-1 0 11-15,-3 0-11 0,4 0 10 0,-7 0-10 16,3 0 0-16,0-3 0 0,-3 3 0 0,-1-7 0 31,-10 7-65-31,4 0-19 0,-7 0-4 0,-4 0-1102 0</inkml:trace>
  <inkml:trace contextRef="#ctx0" brushRef="#br1" timeOffset="38376.11">27174 10873 460 0,'0'0'20'0,"0"0"5"0,0 0-25 0,0 0 0 15,0 0 0-15,0 0 0 0,0 0 301 0,0 0 55 16,0 0 12-16,0 0 1 0,0 0-260 0,0 0-52 0,11 0-10 16,0 0-3-16,-1 0 4 0,4 0 0 0,0 0 0 0,1 0 0 15,2 0 5-15,1 0 2 0,3 0 0 0,0 0 0 16,4-6-11-16,0 6-3 0,-1-4 0 0,-3 4 0 16,4 0-25-16,0-6-4 0,0 6-2 0,-1 0 0 15,4 0-10-15,-3-3 0 0,0 3 0 0,0 0 8 16,-4-6-21-16,0 6-5 0,0 0-1 0,0 0 0 31,-3-3-129-31,-1 3-25 0,1 0-6 0,-7 0-1 0</inkml:trace>
  <inkml:trace contextRef="#ctx0" brushRef="#br1" timeOffset="40705.48">28409 10657 518 0,'0'0'23'0,"0"0"5"0,0 0-28 0,0 0 0 16,0 0 0-16,0 0 0 0,0 0 171 0,0 0 29 16,0 0 5-16,0 0 2 0,0 0-120 0,0 0-24 0,0 0-5 15,0 0-1-15,0 0 16 0,0 0 3 0,0 0 1 0,0 0 0 16,0 0 2-16,0 0 0 0,0 0 0 0,0 0 0 15,-3 3-31-15,-4 3-7 0,3-6-1 0,4 0 0 16,0 0-7-16,0 0-1 0,0 0-1 0,0 0 0 16,0 0-9-16,0 0-2 0,0 0 0 0,0 0 0 15,0 0 13-15,0 0 3 0,7 0 0 0,4 0 0 16,-1-6-8-16,1 6-2 0,-1 0 0 0,1 0 0 16,3-3-10-16,0 3-1 15,0-7-1-15,1 7 0 0,2 7-14 0,4-4 9 0,-3-3-9 0,3 0 8 16,4 6 0-16,-4-3-8 0,4 3 12 0,-4-3-4 15,-4-3 4-15,5 0 1 0,2 7 0 0,1-4 0 16,0-3-13-16,-4 6 0 0,-3-6 0 0,-1 0 0 16,1 3 0-16,-1 4 0 0,-2-7-8 0,-5 6 8 15,1-3 0-15,-4 3 0 0,0-3 0 0,-7-3 0 16,7 10 8-16,-4-1 3 0,1-3 0 0,-4 4 0 0,0-1-11 0,-4 1 0 16,1 5 0-16,-8-2-11 0,4-4 11 0,-7 7 0 15,4 0 0-15,-8-4 0 0,0 4 8 0,1 0-8 16,-5-4 10-16,1 7-10 0,0-3 0 0,-4 2 0 15,4-2 0-15,-3 3 0 0,2-3 0 0,-2-4 0 16,-1 4 0-16,4-7 0 0,0 10-8 0,0-3-2 16,-1-4 0-16,1 4 0 0,0 0 0 0,0-4 0 15,-4 4 0-15,4-4 0 0,3 4 10 0,-3 0 0 16,4-4 0-16,-1 4-8 0,0 3 16 0,1-10 3 16,3 10 1-16,-4-10 0 0,4 13-12 0,0-9-17 15,3 3 4-15,1-7 1 0,6 0 4 0,0 1 8 0,4-10-13 0,0 9 5 16,4 1 20-16,7-4 4 15,-1-3 0-15,4-3 1 0,4 6-5 0,0-6 0 16,6 0-1-16,1 0 0 0,0-6-1 0,3 6 0 16,0-3 0-16,4 3 0 0,0 0-10 0,-1 0 0 0,1 0 0 0,3 0 0 15,-3 0 0-15,-4 3 0 0,1-3 8 0,-5 0-8 16,1 6-13-16,0-6-5 0,-4 3-1 0,-4-3 0 31,-2 7-9-31,-1-7-3 0,3 0 0 0,-6-7 0 0,-1 7-149 0,-2 0-29 0,2-3-7 0</inkml:trace>
  <inkml:trace contextRef="#ctx0" brushRef="#br1" timeOffset="43159.71">29429 10086 709 0,'0'0'31'0,"0"0"7"0,0 0-30 0,0 0-8 0,0 0 0 0,0 0 0 16,0 0 105-16,-4 3 20 0,1-3 4 0,-8 0 1 16,4 0-46-16,0 6-10 0,-4-3-2 0,4 4 0 15,-3-4 3-15,-4 3 0 0,3 3 0 0,4 1 0 16,0-1-7-16,-4 7 0 0,1-7-1 0,-4 1 0 16,0 9-55-16,-4-4-12 0,4-2 0 0,-4 9 0 15,4-10 0-15,-4 7 0 0,4-3 0 0,-3 3 0 16,6-1 0-16,1-2 0 0,-1 3 0 0,0 0 0 15,4 0 0-15,0 2 0 0,4-2 0 0,3 0 0 16,0 0 0-16,-4 0-14 0,8-4 1 0,-1 4 0 0,4 0 0 16,0 0 0-16,0-3 0 0,4-1 0 15,3-2-57-15,0-4-11 0,0 7-3 0,4-7-416 16,3 1-83-16</inkml:trace>
  <inkml:trace contextRef="#ctx0" brushRef="#br1" timeOffset="43625.47">29499 10393 633 0,'0'0'56'0,"0"0"-44"16,0 0-12-16,0 0 0 0,0 0 184 0,0 0 36 15,0 0 6-15,0 0 2 0,0 0-131 16,0 0-25-16,7 6-6 0,-7-6-1 0,0 4-7 0,4 2-2 16,-1 3 0-16,1 1 0 0,-4-1-9 0,0 0-3 15,0 1 0-15,0-4 0 0,0 10-35 0,0-4-9 16,0-2 0-16,-4 5 0 15,4-5-43-15,-3-1-10 0,-1 1-3 0,4-1 0 16,-3 0-104-16,3-9-20 0,0 7-5 0,0-7-1 0</inkml:trace>
  <inkml:trace contextRef="#ctx0" brushRef="#br1" timeOffset="43845.89">29549 10249 345 0,'0'0'31'15,"0"0"-31"-15,0 0 0 0,0 0 0 16,0 0 277-16,0 0 50 0,0 0 9 0,0 0 3 16,0 0-246-16,0 0-49 0,0 0-9 0,0 0-3 15,-4 9-32-15,1-2 0 0,3-7-10 0,0 0 10 31,0 0-207-31,0 0-33 0,0 0-8 0,0 0 0 0</inkml:trace>
  <inkml:trace contextRef="#ctx0" brushRef="#br1" timeOffset="44265.89">29655 10158 1324 0,'0'0'118'0,"0"0"-94"15,0 0-24-15,0 0 0 0,0 0 104 0,0 0 16 16,0 0 3-16,0 0 1 0,0 0-96 0,0 0-18 15,0 0-10-15,0 0 10 0,0 0-21 0,0 0-4 0,0 0-1 0,0 0 0 16,7 3 28-16,-7-3 4 0,0 0 2 0,7 6 0 16,0 4 18-16,0-1 4 0,0 1 1 0,0-1 0 15,0 0-17-15,0 1-4 0,4 5-1 0,-4-5 0 16,0 6-19-16,0-4 10 0,0-3-10 0,3 7 8 16,-3 3-8-16,0-3-12 0,-3-4 2 0,0 4 1 15,-4 0-9-15,0-4-2 0,0-2 0 0,0 5 0 16,-4-5 8-16,-3 5 0 0,3-2 1 0,-3-4 0 15,0 7-16-15,-3-7-3 0,-1 7-1 0,-3-7 0 16,3 7-46-16,-3-3-10 0,0-4-1 0,4 0-1 16,-4 1-75-16,-1 6-16 0,-16-7-2 0,9 10-1 0</inkml:trace>
  <inkml:trace contextRef="#ctx0" brushRef="#br1" timeOffset="48996.71">30095 10239 1422 0,'0'0'63'0,"0"0"13"0,0 0-61 0,0 0-15 0,0 0 0 0,0 0 0 16,0-6 103-16,0 6 17 0,0 0 4 0,0-3 1 15,0 3-52-15,0 0-10 0,0 0-3 0,0 0 0 16,4-6-4-16,-4 6 0 0,0 0-1 0,0 0 0 0,0 0-26 0,0 0-5 15,7 6 0-15,0 3-1 0,-3 1 24 0,-1 9 5 16,1-4 0-16,-4 14 1 0,0-1-37 0,0 13-8 16,-4-4-8-16,4 10 11 0,-7 7-11 0,4 5 0 15,-4 4 0-15,-1 0 0 0,1-4-9 0,-3 4-4 16,-1 0-1-16,4-1 0 0,0-5 14 0,-3 5-9 16,3-8 9-16,-1 5-8 15,1-12 8-15,4 0 0 0,-4-3 0 0,3 0 0 0,1-9 0 16,-1 2 0-16,1-2 0 0,-1-7 0 0,4-3-16 0,-3 3 0 15,3-12-1-15,0 3 0 16,0-10-104-16,0 1-21 0,0-10-4 0,0 0-493 16,0 0-98-16</inkml:trace>
  <inkml:trace contextRef="#ctx0" brushRef="#br1" timeOffset="49356.54">30459 10239 1094 0,'0'0'48'0,"-7"7"11"0,0-4-47 0,0 6-12 0,3-2 0 0,1 5 0 16,-4-3 283-16,3 7 54 0,4-6 11 0,0 8 3 15,0 1-269-15,-3 6-54 0,3 0-10 0,-4 10-2 16,4-4 4-16,4 10 0 0,-8-3 1 0,4-1 0 0,-4 7 7 0,4 0 2 15,-3 6 0-15,-1-3 0 16,-3-3 10-16,0 9 1 0,7 4 1 0,-3-4 0 16,-1 1-33-16,-6-4-9 0,3 3 0 0,0-6 0 0,-4-3 0 15,4 3 0-15,0-6 0 0,-4 3 8 16,8-7-8-16,-4 1 0 0,0-4-11 0,3 4 11 0,1-7-10 0,-1-2 10 16,1-1-10-16,-1 0 10 15,0-3-56-15,1-6-6 0,-1 6-1 0,4-6 0 16,-3-3-21-16,3-4-4 0,0 4 0 0,0-7-1 15,3 1-151-15,1-4-29 0,-4-6-7 0,0 0 0 0</inkml:trace>
  <inkml:trace contextRef="#ctx0" brushRef="#br1" timeOffset="50120.92">30558 11553 115 0,'0'0'0'0,"0"0"10"0,0 0-10 0,0 0 0 16,0 0 0-16,0 0 0 0,0 0 374 0,0 0 73 0,0 0 14 0,3-9 3 15,1 6-320-15,-1-7-64 0,1 4-12 0,-1-3-4 16,4 2-6-16,-3 4-2 0,3-3 0 0,0-3 0 15,0 6-2-15,4-4-1 0,-4-2 0 0,3 6 0 16,1-4-7-16,3 4-2 0,0-3 0 0,-3 0 0 16,3 3-26-16,0 3-6 0,-4-7 0 0,5 7-1 15,-1 0-11-15,0 7 0 0,-4-7 0 0,1 3 0 16,0 3 0-16,-4 3 0 0,3 7 0 0,-3 3 0 16,-3 0 0-16,-4 6 0 0,0-3 0 0,-4 3 0 15,-3 3 0-15,4-3 0 0,-8 3 0 16,4-3 0-16,0 4 0 0,-4-4 0 0,1 0 0 0,3-6 8 15,-4 6-8-15,1-6 8 0,-1-1-8 0,-3 1 8 16,3 0-8-16,1-3 0 0,-4 3 0 0,-4-4 0 16,4 4 8-16,0 0-8 0,-4-3 0 0,0 2 8 15,-3 1-8-15,7-3 0 0,-3-4 0 0,2 4 0 16,1-7 23-16,4 10 2 0,3-3 1 0,0-7 0 0,0 1 0 0,3-1 0 16,8-3 0-16,-1-2 0 0,1 5-5 0,6 0-1 15,1-2 0-15,3-4 0 0,0 3-6 0,4-3-2 16,3 3 0-16,0-6 0 0,4 0-22 0,-4-6-5 15,4 6-1-15,3-3 0 16,0-3-32-16,4 6-8 0,-1-3 0 0,1-7-767 16,-7 1-153-16</inkml:trace>
  <inkml:trace contextRef="#ctx0" brushRef="#br1" timeOffset="53098.88">25897 13416 57 0,'0'0'0'0,"0"0"0"0,0 0 0 0,0 0 0 0,0 0 0 0,0 0 0 16,0 0 354-16,-3 9 66 0,3-9 12 15,-4 10 4-15,4-1-253 0,0-9-51 16,0 0-9-16,0 10-3 0,7-1-56 0,-3-3-11 0,-1 4-2 0,5-1-1 15,-1-3-29-15,0 4-5 0,7 2-2 0,-4-2 0 16,-3 5-14-16,8 1 0 0,-1 3 0 0,0 0 0 16,-4 0 0-16,4-1 0 0,1 7 0 0,-1-6 0 15,0 0 0-15,-4 6 0 0,4 0 0 0,-3-6 0 16,-4 6 0-16,0-3 0 0,0-6 0 0,0 3 0 16,0-1 0-16,0-2 0 0,0-6 0 0,0 8 0 0,1-8 0 0,-1-1-12 15,0-3 3-15,0-2 0 16,0 2-38-16,0 0-7 0,0-3-2 0,0-3-579 15,0 0-116-15</inkml:trace>
  <inkml:trace contextRef="#ctx0" brushRef="#br1" timeOffset="53469.89">26420 13347 403 0,'0'0'36'0,"0"0"-36"15,0 0 0-15,0 0 0 0,0 0 294 0,0 0 52 0,0 0 10 0,0 0 3 16,0 0-243-16,0 0-48 0,0 0-9 0,0 0-3 16,0 9-17-16,0-2-4 0,0 2-1 0,-4 1 0 15,4-1 1-15,-4 7 0 0,-3-4 0 0,4 10 0 16,-4-3 6-16,0 0 2 0,0 6 0 0,0 3 0 15,-4 0 6-15,1 7 2 0,-1 2 0 0,0 4 0 16,-3 3-11-16,0-3-3 0,-4 9 0 0,-3-6 0 16,4 3 9-16,-8 3 2 0,4-3 0 0,0 6 0 15,7-6-36-15,-8 13-12 0,-2-13 9 0,3 6-9 16,3-2 0-16,-3-4 0 0,3-3 0 0,0-7 0 0,4 4 9 16,0-10-9-16,7 10 10 0,0-13-10 15,-3-3-17 1,2-3-10-16,8-6-1 0,-3 3-1 0,-1-10-70 0,4 1-13 15,0-10-4-15,0 0-620 0,0 0-124 0</inkml:trace>
  <inkml:trace contextRef="#ctx0" brushRef="#br1" timeOffset="54582.5">25876 13131 403 0,'0'0'17'0,"0"0"5"0,4-7-22 0,6 7 0 16,1-3 0-16,0-3 0 0,-4 3 204 0,3-3 37 15,1 2 7-15,3-2 2 0,0 3-158 0,-3-3-32 16,-1 6-7-16,1-3-1 0,-1-4 10 0,1 7 2 16,-8 0 0-16,-3 0 0 0,11 0 16 0,-4-6 4 15,0 6 1-15,-7 0 0 0,0 0-36 0,7-3-7 16,4 3-2-16,-4 0 0 0,3-6-18 0,1-4-4 15,0 10-1-15,-1-9 0 0,1-1-1 0,3 1-1 0,-4 0 0 16,5-1 0-16,-5 1-15 0,1-7 9 0,3 4-9 16,0-4 8-16,0 0-8 0,-3 4 0 0,-1-4 0 0,1 7 0 15,-1-7 0-15,-3 7 0 0,0-1-14 0,-3 1 5 16,3-1 9-16,-7 10-10 0,4-9 10 0,-4 9-10 16,0 0-3-16,0 0-1 15,0 0 0-15,0 0 0 0,0 0 6 0,0 0 8 0,0 9-13 0,0 1 5 16,0-1 8-16,0 1-10 0,3-1 10 15,1-3-10-15,-4 10 10 0,3-4 0 0,1-2 0 0,-1 6 0 16,1-7 0-16,-1 10 0 0,1-4 0 0,-1-2 0 16,1 3 0-16,-1-1 0 0,1-2 10 0,-1 6-10 15,1-4 8-15,-4-5-8 0,4 5 0 0,-4-2 0 16,3-4 19-16,-3 7-3 0,4-10 0 0,-4 4 0 16,7-7-31-16,-7-3-6 0,0 0-2 0,0 0 0 15,0 0-116-15,3 9-23 16,-3-9-5-16,0 0-1 0</inkml:trace>
  <inkml:trace contextRef="#ctx0" brushRef="#br1" timeOffset="55276.85">26935 13469 115 0,'0'0'10'0,"0"0"-10"16,-7 0 0-16,-1 0 0 0,1 0 332 0,0 3 65 15,-3-3 13-15,3 0 2 0,7 0-326 0,-4 0-66 16,4 0-12-16,0 0-8 0,0 0 16 0,0 0-2 16,0 0 0-16,0 0 0 0,0 0 60 0,0 0 12 0,0 0 2 0,0 0 1 15,11-3-7-15,-1 3-2 0,1 0 0 0,3-6 0 16,4 6-45-16,-1 0-10 16,1 0-1-16,3 0-1 0,4 0-23 0,0 0 0 15,-1-3 0-15,-3 3 0 0,4-6 0 0,0 6 0 16,-4 0 0-16,4 0 0 0,-1 0 0 0,-6 0 0 15,3 0 0-15,-3 0-8 0,-1 0-10 0,5 0-2 0,-5-3 0 0,-3 3 0 32,4 0-8-32,-4-7-3 0,0 7 0 0,0 0 0 15,4 0-127-15,-7 0-26 0,-1-3-4 0</inkml:trace>
  <inkml:trace contextRef="#ctx0" brushRef="#br1" timeOffset="55589.58">26808 13695 2487 0,'10'6'55'0,"-10"-6"11"0,4 4 2 0,3-4 2 0,0 6-56 16,0-6-14-16,3 0 0 0,1 0 0 0,3-6 0 0,4 2 0 16,-1 4 0-16,5-6 0 0,6 3-12 0,0-6-4 15,4 2-2-15,0-2 0 0,-1 6 18 0,-2-4 0 0,6-2 0 0,-3 3 0 16,-1 3 0-16,1-4 8 16,-4 4-8-16,-3-3 9 0,3 6 3 0,-3 0 0 0,0 0 0 0,-1 0 0 31,-6 0-112-31,3 0-23 0,0 6-4 0,-3-3-533 0,0-3-106 15</inkml:trace>
  <inkml:trace contextRef="#ctx0" brushRef="#br1" timeOffset="56291.86">28078 13328 1490 0,'0'0'66'0,"0"0"14"15,0 0-64-15,0 0-16 0,0 0 0 0,0 0 0 16,0 0 77-16,0 0 13 0,0 0 2 0,0 0 1 15,-4-3-75-15,4 3-18 0,0 0 0 0,0 0 0 0,0 0 22 0,0 0 3 16,0 0 1-16,0 0 0 16,0 0 11-16,0 0 3 0,7 9 0 0,-3 1 0 0,3-1 10 0,0 1 2 15,-4 5 1-15,4-2 0 16,0-4 8-16,0 7 2 0,4 0 0 0,-7-4 0 0,3 7-29 16,3-3-6-16,-3-1 0 0,0-2-1 0,0 6 8 15,4-4 1-15,0 4 1 0,-1 0 0 16,-3-3-23-16,4 3-5 0,-1-1-1 0,4-2 0 0,1 3-8 0,-1-3 0 15,-4-4 0-15,4 4 0 0,0 3 0 0,4-1 0 16,-4-2 0-16,-3-6 0 16,3 5-32-16,-3-2-9 0,-1-4-2 0,1-3 0 15,-1 4-15-15,-3-4-3 0,0-3-1 0,-7-3 0 16,0 0-78-16,0 0-15 0,7 0-3 0,-7 0-731 0</inkml:trace>
  <inkml:trace contextRef="#ctx0" brushRef="#br1" timeOffset="56593.1">28582 13275 2026 0,'0'0'44'0,"0"0"10"0,0 0 2 0,0 0 1 0,0 0-45 0,0 0-12 0,0 0 0 0,0 0 0 31,0 0-20-31,0 0-7 0,-3 9-1 0,-5 1 0 0,1-4 28 0,0 10 0 0,4-4 0 0,-4 4-8 15,0-4 48-15,-4 14 11 0,1-8 1 0,-1 7 1 16,0 10 15-16,1-7 2 0,-1 7 1 0,-3 2 0 16,0-2 21-16,0 12 4 0,0-3 0 0,-4 6 1 0,4-3-71 0,-4-3-14 15,1 3-4-15,-1-6 0 0,4 3-8 0,0-7 0 16,-4 7 0-16,4-6 0 0,-3 6 0 0,2-7 0 16,1-2 0-16,0-1 0 15,4 4-30-15,-1-7-8 0,0-3-2 0,4-6 0 16,0 3-57-16,4-6-12 0,-1-3-3 0,1-7-592 15,3 1-118-15</inkml:trace>
  <inkml:trace contextRef="#ctx0" brushRef="#br1" timeOffset="57868.49">29062 12758 288 0,'0'0'25'0,"0"0"-25"0,0 0 0 0,0 0 0 16,-7 0 390-16,7 0 73 0,0 0 14 0,0 0 3 16,0 0-369-16,0 0-75 0,0 0-14 0,0 0-3 15,0 0-19-15,0 0-16 0,0 0 4 0,0 0 0 16,0 0 12-16,0 0 0 0,0 0 0 0,0 0-9 0,0 0 9 0,0 0 0 15,-4 9 0-15,1 0 0 0,-1 7 8 0,-3-7-8 16,-3 7 10-16,-1-3-10 0,0 2 12 0,-3 1-4 16,0-3-8-16,0 5 12 0,0 4-4 0,0 0-8 15,-4-6 11-15,4 12-11 0,0-9 12 0,3 6-4 16,1 0 0-16,-1-6-8 0,4 9 0 0,4-9 0 16,-1 12 0-16,4-9 0 0,0-6 0 0,4 3 0 15,-1 0-15-15,1-1 5 0,-1-2-8 0,4 3-2 0,-3 0 0 0,6-10 0 31,-3 7-22-31,8-7-5 0,-8 1-1 0,3-1 0 16,1-3-12-16,3-3-2 0,-4 4-1 0,5-7-449 0,-5 0-89 0</inkml:trace>
  <inkml:trace contextRef="#ctx0" brushRef="#br1" timeOffset="58119.64">29263 13062 1994 0,'0'0'88'0,"-7"6"19"16,0-3-86-16,-4 3-21 0,4 1 0 0,0-4 0 0,0 6 50 0,4-3 6 16,-5 4 0-16,5-7 1 15,-4 6-85-15,3 7-16 0,4-7-4 0,0 1-1 16,-3-1 11-16,-1 1 2 0,4-10 1 0,-3 9 0 15,3 4 6-15,0-13 1 0,0 3 0 0,0-3 0 16,0 0-31-16,0 0-5 0,0 0-2 0</inkml:trace>
  <inkml:trace contextRef="#ctx0" brushRef="#br1" timeOffset="58320.68">29312 12864 2084 0,'0'0'92'0,"-3"0"20"0,-4 0-90 0,0 0-22 0,7 0 0 0,0 0 0 31,0 0-42-31,0 0-13 0,0 0-2 0,0 0-1 16,0 0-48-16,0 0-10 0,0 0-1 0,0 0-1 15,-4 0-50-15,4 0-9 0,0 0-3 0</inkml:trace>
  <inkml:trace contextRef="#ctx0" brushRef="#br1" timeOffset="58726.59">29450 12736 288 0,'0'0'12'0,"0"0"4"0,0 0-16 0,0 0 0 15,-4 3 0-15,4-3 0 0,0 0 344 0,0 9 65 16,0 1 14-16,0-4 2 0,0-6-279 0,4 9-56 15,-1 1-11-15,1-1-3 0,-1 0-37 0,5 1-8 16,-1-1-2-16,0 7 0 0,0-7-5 0,3 1 0 16,1 5-1-16,-1-2 0 0,1-4-12 0,0 7-3 0,-4 0 0 0,3 3 0 15,1-7-8-15,-4 13 0 0,0-6 0 0,0 3 0 16,0 0 0-16,-3 3 0 16,-4 3 0-16,3-3 0 0,-6 3-11 0,-1-9 3 0,1 6 0 0,-1 0 0 15,0-3-12-15,1 0-3 0,-4-9 0 0,7 6 0 31,-7-4-41-31,3 4-8 0,-6-9-1 0,3-1-532 0,0 0-107 0</inkml:trace>
  <inkml:trace contextRef="#ctx0" brushRef="#br1" timeOffset="62640.68">5129 13115 57 0,'0'0'0'0,"0"0"0"0,0 0 0 0,0 0 0 15,0 0 289-15,0 0 53 0,0 0 10 0,11 0 3 16,-4 0-235-16,-7 0-46 0,0 0-10 0,7 6-1 16,-7-6-23-16,11 0-5 0,-4 0-1 0,-7 0 0 15,7 0-9-15,3 0-1 0,-3 0-1 0,0-6 0 16,4 6-23-16,0 0 8 0,-8 0-8 0,8-3 0 16,-1 3 0-16,-6 3 0 0,6-3 0 0,1 6 0 15,0-3-17-15,3 4-2 0,-4-1 0 0,-3-3 0 31,11 6-60-31,-7-2-12 0,-4 2-2 0,3-6-1 16,4 7-64-16,-3-4-13 0,0-6-2 0,-4 9-1 0,0-9 56 0,0 10 11 16,3-10 3-16,-10 0 0 15,0 0 59-15,7 6 12 0,-3-3 2 0</inkml:trace>
  <inkml:trace contextRef="#ctx0" brushRef="#br1" timeOffset="63078.6">4999 13372 1569 0,'0'0'69'0,"0"0"15"0,0 0-67 0,0 0-17 0,3-3 0 0,4-3 0 16,-3-1 40-16,3 4 4 0,7 3 0 0,-10 0 1 15,6-6-37-15,4 6-8 0,4 0 0 0,-4 0 0 16,4 0 0-16,-1 0-13 0,1 0 4 0,3 0 1 16,0 0 8-16,-3 0 0 0,0 0-9 0,6 0 9 15,-10-3 0-15,8 3 0 0,-8 0 12 0,3-6-4 0,5 6 10 0,-1-4 2 16,-7 4 0-16,7 0 0 0,-10 0-20 0,6 4-11 16,-3-4 2-16,4 6 0 15,-7-6-154-15,3 0-30 0,7 3-7 16,-4-3-378-16</inkml:trace>
  <inkml:trace contextRef="#ctx0" brushRef="#br1" timeOffset="64577.57">6442 12695 691 0,'0'0'61'0,"0"0"-49"16,0 0-12-16,0 0 0 16,-4-3 156-16,4 3 28 0,0-7 5 0,0 7 2 0,-10 0-131 0,10 0-27 15,-7 0-5-15,0-3 0 0,7-3-28 0,-11 6 8 16,4-3-8-16,-4-3 0 0,4 6 9 0,-3 0-9 16,-1 0 10-16,0 0-10 0,1 0 35 0,-1 0 1 15,4 0 0-15,-10 6 0 0,10-3-5 0,-4-3-1 16,-7 6 0-16,11-3 0 0,-10-3-2 0,10 7 0 0,-11-4 0 0,11-3 0 15,-4 6-8-15,-6-3-1 16,10-3-1-16,-4 6 0 0,-3-2 11 0,7-4 3 0,-7 0 0 0,3 6 0 16,8-6 8-16,-8 0 1 0,-3 0 1 0,3 0 0 15,4 0-10-15,-3 0-3 0,6 0 0 0,-6 0 0 16,6 0-20-16,-6 3-9 0,6-3 8 0,-3 6-8 16,3-6 0-16,-3 10 0 0,4-10 0 0,3 0 0 15,-7 9 0-15,7-3 0 0,-4-2 0 16,4 5 0-16,0-3 0 0,0 4 0 15,-3-1 0-15,3 0 0 0,3 7 8 0,1-3-8 0,-4 2 0 0,0 1 8 16,3-3-8-16,4 2 0 0,-7 4 0 0,7 0 0 16,-7 0 0-16,4 6 0 0,3 3 0 0,-3-3 0 15,-1 10 0-15,4-7 0 0,4 6 0 0,-8 4 0 16,1 6 0-16,-1 0 0 0,-3 3 0 0,7 3 0 16,0 3 0-16,-3 4 12 0,-4 5-12 0,7 1 12 0,-7 0-12 15,7 12 0-15,-7-9 0 0,0 6 0 16,7 0 0-16,-7-3 0 0,0-6 0 0,0 0 0 0,0-1 0 0,0 1 8 15,0-10-8-15,0 1 8 0,0-1 14 0,0-6 2 16,0-3 1-16,0 6 0 0,0-6 0 0,0-3 0 16,0 3 0-16,0 0 0 0,-7-1-17 0,3 1-8 15,1 3 8-15,-8-3-8 0,11 0 0 0,-7 0 0 16,0-6 0-16,0 2 0 0,4-2 0 0,-8 0 0 16,4-4 0-16,0-6 0 0,0-2 10 0,3 2-10 15,-3-6 12-15,4 0-12 0,-1 3 11 0,1-6-11 16,3-1 10-16,-4-2-10 15,4-7 10-15,0 10-10 0,0-9 10 0,4-1-10 0,-4 0 11 0,3-2-11 16,-3 2 12-16,0 1-12 0,0-4 11 0,4-3-11 16,-8 6 10-16,4 1-10 0,0-10 0 0,0 6 8 15,-3 3-8-15,3-2 0 0,0-7 0 0,0 3 0 0,0 6 0 0,0-9 0 16,0 0 0-16,0 0 9 0,0 7-9 0,0-7 8 16,0 0 16-16,0 0 4 0,0 0 0 0,0 0 0 15,10 0-28-15,-3 0 8 0,4 0-8 0,-7 0 0 16,6 0 0-16,1 3 0 0,-4-3 0 0,3 6 0 15,1-3-12-15,-4 3 12 0,7-2-12 0,-10 2 12 16,6 3 0-16,-3-9 0 0,7 10 0 0,-3-4 0 16,-8-3-33-16,8-3 1 15,-7 6 0-15,3-6 0 0,3 0 32 0,-3 0 0 0,0-6 0 0,4 6 0 16,-4 0-13-16,4-3-9 0,-1-3-2 0,1 6 0 16,3-10-9-16,0 10-3 0,4-9 0 15,-8 3 0-15,4 2-120 16,0-2-25-16</inkml:trace>
  <inkml:trace contextRef="#ctx0" brushRef="#br1" timeOffset="67082.9">6689 13015 115 0,'0'0'0'16,"0"0"10"-16,0 0-10 0,0 0 0 0,0 0 0 0,0 0 0 15,14 6 280-15,-14-6 53 0,0 0 11 0,0 9 3 16,3 1-259-16,4-1-52 0,-7 1-11 0,0-1-1 16,0 0 7-16,0 7 1 0,0-3 1 0,0-4 0 0,-7 7-33 15,4 2 0-15,3-2 0 0,-11-3 0 0,4 2 0 0,0 1 0 16,0-3 0-16,0 2 0 0,-4 1 56 0,4-3 4 16,4 2 0-16,-4-2 1 0,0-7 15 0,3 3 2 15,1 1 1-15,3-1 0 0,0-3-41 0,0-6-8 16,0 10-2-16,0-10 0 0,7 3-20 0,-4 3-8 15,8 4 0-15,-11-10 0 0,0 0 0 0,3 6-10 16,4-3 0-16,4-3 0 0,3 0 0 0,-7 0 0 16,11-3 0-16,-8-3 0 0,4 6 10 0,1-7-12 15,-1 4 12-15,3-3-12 0,-3 3 2 0,4-7 0 16,0 4 0-16,-8-3 0 16,8-1-35-16,0 1-7 0,-4 0-2 0,3-1 0 15,1 1-26-15,-7-1-4 0,3 1-2 0,-4-4 0 16,1 4-88-16,-4 6-18 0</inkml:trace>
  <inkml:trace contextRef="#ctx0" brushRef="#br1" timeOffset="67405.45">7087 12927 806 0,'0'0'72'0,"0"0"-58"0,-7 6-14 0,0-3 0 16,7-3 199-16,-7 7 37 0,4-4 7 0,3-3 1 15,0 0-195-15,0 0-39 0,-11 6-10 0,8 3 0 16,-5-2-20-16,5-4-5 0,3 6-2 0,-7 1 0 0,0-1 3 0,7-3 1 16,-4 4 0-16,4 5 0 0,-3-2 48 0,3 3 10 15,-4 2 1-15,4 1 1 0,-3 0 20 0,3-3 4 16,0 9 1-16,-4-3 0 0,1 0-6 0,3 0-2 16,0-4 0-16,-7 8 0 0,3-8-22 15,1 7-5-15,-1-6-1 0,-3 6 0 16,7-6-18-16,-7 6-8 0,0-6 0 0,0 0 8 0,0 6-8 0,0-6 0 15,-4 6 0-15,4-3 0 0,0 0-16 0,0 0-1 16,0 3-1-16,0 0 0 16,0-3-28-16,0 3-6 0,0 0 0 0,0-6-1 15,3 9-129-15,1-9-26 0,-12 25-4 0,5-13-2 0</inkml:trace>
  <inkml:trace contextRef="#ctx0" brushRef="#br1" timeOffset="68945.17">6526 14561 691 0,'0'0'61'0,"0"0"-49"0,0 0-12 0,0 0 0 0,0 0 179 0,0 0 33 16,0 0 6-16,0 0 2 0,0 0-144 0,0 0-29 15,0 0-6-15,0 0-1 0,0 0-24 0,0 0-4 16,0 0-2-16,7-4 0 0,1 4 19 0,2-6 4 16,1 3 1-16,-4-3 0 0,7 6-14 0,-4-10-2 15,-3 10-1-15,11-3 0 0,-11-3 10 0,4 0 1 16,6 3 1-16,-6 3 0 0,7-7-21 0,-4 7-8 16,3-9 0-16,-6 9 9 0,7 0-9 0,-4 0 0 15,-4-3 0-15,4 3 0 0,-7 0 0 0,4 0 0 16,-4 0 0-16,-7 0 8 0,0 0-8 0,7 3 8 15,-7-3-8-15,4 0 8 0,-4 0 5 0,7 9 1 0,-7-2 0 16,0 2 0-16,0 0-6 0,0 1 0 0,-7-1-8 0,3 1 12 16,1-4-12-16,-4 3 0 0,3 1 0 0,-7 5 0 15,4-5 0-15,0 2 0 0,0-2 0 0,-3 5 0 16,3-5 0-16,0 5 0 0,-4-5 0 0,4-1 0 16,-4 7 0-16,11-7 0 0,-10 1 0 0,10-7 0 15,0-3 0-15,-7 9 0 0,7-9 0 0,7 7 0 31,-7 2-26-31,0-9-5 0,0 0-1 0,3 9 0 0,4-9 4 0,-7 0 0 0,7 7 0 0,0-4 0 16,-7-3 17-16,11 0 11 0,-11 0-12 0,7 0 12 16,4 6 0-16,-1-3 0 0,-3 4 0 0,0-4 0 15,4 3 0-15,0-3 0 0,-1 3 0 0,4 1 0 16,-3-4-10-16,-1-3 2 0,1 6 0 0,3-3 0 16,-3 3 8-16,-1-2-8 0,1 2 8 0,3-3-8 15,-10 6 8-15,3-2 0 0,0-7 0 0,0 9 0 16,-4 0 0-16,1-2 9 0,-4-7-9 0,0 9 0 15,0 1 12-15,0-1-4 0,-4 0 0 0,4 1-8 0,-3-1 0 0,-4 1 0 16,0 5 0-16,3-5 0 0,-3 5 0 0,0-2 0 16,0-4 0-16,3 1 0 0,-3 5 15 0,0-5-4 15,-3-1-1-15,3 1 0 0,-4-1 18 0,-3 0 4 16,3-2 1-16,1 2 0 0,-4 0-9 0,3-2-1 16,-7-4-1-16,4 3 0 15,0-3-46-15,0 4-10 0,0-7-2 0</inkml:trace>
  <inkml:trace contextRef="#ctx0" brushRef="#br1" timeOffset="70929.12">7310 12560 172 0,'0'0'16'0,"-4"0"-16"0,1-3 0 0,-5 3 0 15,1-6 277-15,7 6 53 0,-3 0 10 0,3 0 3 16,0 0-255-16,-4 0-52 0,1-7-9 0,3 7-3 16,0 0-4-16,0 0-2 0,0 0 0 0,0 0 0 15,0 0 9-15,0 0 1 0,0 0 1 0,0 0 0 16,0 0 32-16,0 0 7 0,3 7 0 0,4 2 1 15,8 0-30-15,-8 1-7 0,3-4 0 0,8-3-1 16,-4 7-23-16,4-10-8 0,-1 6 0 0,-6-3 9 16,13 3-9-16,-9-6 8 0,2 0-8 0,1 0 8 15,-4 0-8-15,7 7 0 0,-10-4 9 0,6-3-9 16,-3 0 0-16,-3 9 8 0,3-9-8 0,-3 6 0 16,-1 4 8-16,-3-7-8 0,0 6 10 0,-3-2-10 15,3 2 16-15,0 0-4 0,-7-9 0 0,0 10 0 16,4-1 16-16,-4-9 4 0,0 10 0 0,0-1 0 15,0-9 0-15,0 16 0 0,3-7 0 0,-3-3 0 0,4 4-20 0,-4-1-3 16,0 1-1-16,0-1 0 0,0 0-8 0,0 7 0 16,0-3 0-16,0 2 0 0,0 4 0 0,3 0 0 15,1 6 0-15,-1 3 0 0,-3 4 0 0,4-1 0 16,-1 10 0-16,4-4 0 0,-3 7-8 0,-1 3 8 16,4 3 0-16,-3-2 0 0,3 5 0 0,-3 0 0 15,-1 0-9-15,4 7 9 0,4 3 0 0,-1-7 0 16,-10 7-8-16,4 0 8 0,-1-1 0 0,1-2 0 15,3-4 0-15,0-2 0 0,-14 8 0 0,7-8-10 16,0-1 10-16,0 7-8 0,7-4 8 0,-14-3 9 16,3 1-1-16,1-1-8 0,3 0 0 0,-4 1 0 0,1-7 0 15,-1 6 0-15,4-9 16 0,0 0-4 0,0 0-1 16,0-7 0-16,0 7-11 0,0-9 8 16,-7-1-8-16,7 4 8 0,0-10-8 0,0 3 8 15,0-2-8-15,0-4 8 0,0 3 9 0,-3-9 2 0,6 9 0 0,-6-9 0 16,-1 3 1-16,1-4 0 0,-4-5 0 0,3 3 0 15,1 3-12-15,-1-4-8 0,4-2 9 0,-7 2-9 16,3-5 21-16,1-1-1 0,3-2-1 0,0 2 0 16,-4-6-3-16,4 6-1 0,0-9 0 0,4 7 0 15,-4-4-6-15,0 3-1 0,0-6 0 0,0 10 0 16,0-1-8-16,0-3 0 0,0-6 0 0,0 10 0 16,0-1 0-16,3-6 0 0,-3 3 0 0,0 4 0 0,0-1-11 15,4-2 11-15,-4-7-8 0,0 9 8 0,0-6 0 16,0-3 0-16,7 9 12 0,-7-9-4 0,0 7 2 15,4 2 1-15,-4-9 0 0,3 6 0 0,-3-6-11 0,4 4 0 16,-1 5 0-16,1-3 0 16,-4-6 0-16,3 3 0 0,4 7 0 0,-7-10 0 0,7 6 0 0,-7-6 0 15,0 3 0-15,4 3 0 16,-4-6 0-16,0 10 0 0,3-1 0 0,-3-2 0 16,0-7 0-16,-3 9 12 0,3-9-4 0,-4 3 0 0,4-3 24 0,0 0 4 15,0 6 0-15,0-6 1 0,0 0-22 0,-7 4-5 16,4 2-1-16,3-6 0 0,0 0 12 0,-7 0 3 15,0 3 0-15,7-3 0 0,0 0-4 0,-11 0-1 16,4 6 0-16,-4-6 0 0,-3 0-3 0,0 0-1 0,0 0 0 16,0 6 0-16,-4-2-15 0,1-4 9 0,-1 0-9 0,0 6 8 31,1-3-28-31,-1-3-5 0,0 6-2 0,4-3 0 16,-3 4-183-16,6-4-37 0</inkml:trace>
  <inkml:trace contextRef="#ctx0" brushRef="#br1" timeOffset="76387.75">17844 8866 1364 0,'0'0'60'0,"0"0"13"0,0 0-58 0,0 0-15 16,0 0 0-16,0 0 0 0,0 0 70 0,0 0 11 15,7-9 3-15,-4 9 0 0,1-10-36 0,-1 4-6 0,-3 6-2 0,0 0 0 16,0-10-2-16,0 10-1 0,0-3 0 0,0 3 0 16,0 0 5-16,-7-6 1 0,4 6 0 0,-4-3 0 15,-1 3 5-15,1-6 2 0,0 6 0 0,0 0 0 16,-3 0-11-16,3 6-3 0,0-6 0 0,0 3 0 15,3 3-16-15,-3-3-3 0,0 7-1 0,0-4 0 16,3 4-16-16,-3-1 8 0,4 0-8 0,-4 1 0 16,3-1 13-16,1 1-4 0,-1 5-1 0,1-5 0 15,-1 5 2-15,1-2 0 0,-5 3 0 0,5-1 0 0,-1-2-10 16,4 2 12-16,-3-5-12 0,3-1 12 0,-4 1-4 16,8-1 0-16,-4 1 0 0,0-10 0 0,0 0 22 0,0 0 4 15,7 6 1-15,0-3 0 0,4-6-35 0,-4 3 0 16,0-6 0-16,3 6 0 15,1-4 0-15,-4-5-19 0,0 3 3 0,4-4 0 16,-4 1 35-16,0-1 7 0,0 4 2 0,0-6 0 16,0 2-8-16,-4-5-2 0,1 5 0 0,-1 1 0 15,-3-1 10-15,4-5 3 0,-4 5 0 0,0 1 0 0,-4-1-31 0,4 4 0 16,0-3 0-16,0-1 0 0,-3 1 8 0,-1-4-8 16,4 1 0-16,-3 9 9 0,-1-7-9 0,1 4 0 15,3 6 0-15,-7 0 0 0,7 0-11 0,-7 0 11 16,0 6-8-16,-4-3 8 0,4 7-10 0,0 6 10 15,0-7-12-15,3 7 12 0,-3-4 0 0,0 4 11 0,4 3 0 0,-1-4 0 16,1-2-11-16,-1 3 0 0,1 2 0 0,3-2 8 16,0-7-19-16,0 1-4 0,0 9-1 0,0-10 0 15,3 1 26-15,-3-1 5 0,4 3 1 0,-4-2 0 16,3-7-16-16,-3-3 0 0,7 9 0 0,-7-9 0 16,11 0 0-16,-4 7 0 0,3-7 0 0,-3-7 0 15,4 7 0-15,-4-3 0 0,4-6 0 0,-1-1 0 16,-3-2 0-16,0 3 11 0,0-4-11 15,1-3 10-15,2 7 6 0,-3-1 2 0,0-5 0 0,0 2 0 16,-3-2-2-16,-1-1-1 0,1 3 0 0,-1-2 0 16,-3 2-5-16,-3-3-1 0,-1 7 0 0,4 0 0 15,-3-1 5-15,-1 4 1 0,-3-3 0 0,-3 5 0 16,3-2-15-16,-4 6-18 0,4-6 4 0,-4 12 1 16,-3-6 5-16,4 10 8 0,-1-4-13 0,0-3 5 15,1 6 8-15,-1 1-8 0,-3-1 8 0,4 7-8 0,-1-7 8 0,4 7 0 16,0-7 0-16,0 4-8 0,3 3 8 0,4-7 0 15,-3 0 0-15,3 1-8 0,0 5 8 0,0-5 0 16,0-10-9-16,0 0 9 0,0 0 0 0,7 6 0 16,0-3 0-16,-7-3 0 0,7 0 0 0,4 0 0 15,-1 0 0-15,-3-3 0 0,0-3 0 0,4 0 0 16,-1 2-8-16,-3-2 8 0,1-3 8 0,2 6 5 16,-6-7 2-16,3 1 0 0,0-1 2 0,-4-2 1 15,1 3 0-15,-1-4 0 0,1 4-18 0,-1-1 0 16,1-2 0-16,-1 2 0 0,1 1-8 0,-4-1-3 15,0 1 0-15,0 0 0 0,0 5 11 0,-4-2 0 0,4 6 0 0,0 0 0 16,-7-9 8-16,7 9 4 16,-7 0 1-16,4 3 0 15,-8 3-37-15,4 0-8 0,0 4-2 0,0 2 0 0,0-2 17 0,0 5 3 16,-4-5 1-16,4 6 0 0,0-4 13 0,0 4 0 0,0-7 0 0,4 7 0 16,-1-7 0-16,1 1 0 0,3-1 0 0,0-9 0 15,0 0 0-15,-4 9 0 0,4-9 0 0,4 10 10 16,-4-1-10-16,0-9 0 0,0 0 0 0,0 0-11 15,0 0 11-15,0 0 0 0,0 0 0 0,10 0 8 16,-10 0-8-16,7 0 0 0,-3-9 0 0,3 9 0 16,-7 0 0-16,7-10 8 0,0 4-8 0,0 3 0 15,0-3 9-15,-3-4-9 0,-1 7 12 0,1-3-12 16,-4-3 0-16,3-1 0 0,1 1 0 0,3 3-12 0,-7-4 12 16,3 1 0-16,-3-1 0 0,0 1 0 0,0-1 0 15,-3 4 10-15,3 3-10 0,-4-3 12 0,1-4-12 16,3 10 0-16,-7-3 0 0,0-3 0 15,-4 6 0-15,7 0-11 0,-6 0 3 0,-1 6 0 16,1-3 8-16,-1 4 0 0,1 2 0 0,-1 0 0 16,4 1 0-16,0-1-8 0,0 10 8 0,0-9-12 0,3 5 12 15,1 1 0-15,-1-4 8 0,4-2-8 0,0 5 0 0,0-5-10 16,4-1 1-16,-4 7 0 0,3-7-3 0,4 1 0 16,-3-7 0-16,3 3 0 0,0 4 12 0,-4-10 0 15,-3 0 0-15,11 6 0 0,0-6 0 0,-1 0 0 16,-3 0 0-16,0-6 0 0,0 2 0 0,0-2 0 15,4 0 0-15,-4 3 0 0,-3-3 0 0,3-4 12 0,0 1-4 0,-4 6 0 16,1-4 3-16,-1-2 1 16,1-1 0-16,-1 4 0 0,1-3-12 0,-1-1 0 0,1 1 0 0,-4 0-11 15,3-7 11-15,-3 7 0 0,0-4 0 0,0 4 0 16,-3-1 0-16,3-2 0 0,-4 8 8 0,4-2-8 16,-3-3 0-16,-1 9 0 0,-3-3 0 0,7 3 0 15,0 0 0-15,0 0 0 0,-7 0-9 0,7 0 9 16,-7 3 0-16,7-3-9 0,-3 6 9 15,-4-3 0-15,3 7-12 0,0 2 12 16,1 1-12-16,3-4 12 0,-4 1-10 0,4-1 10 0,0 7-8 0,0-7 8 16,0 0 0-16,4 1 0 0,-4-1 0 0,0-9-8 15,0 0 8-15,7 6 0 0,0 4 8 0,0-4-8 16,-7-6 0-16,7 3 0 0,0 4 0 0,4-7 0 16,-4 0 0-16,0-7 0 0,-7 7 12 0,7 0-4 15,4-3-8-15,-4-3 0 0,-4-4 0 0,1 4 0 0,-1 3 0 16,1-3 9-16,-1 3-9 0,-3-7 10 15,0 4 5-15,-3-3 1 0,3-7 0 0,0 7 0 0,-4 5-16 0,1-5-13 16,3 3 2-16,-4-4 1 0,1 1 10 0,-1 3 0 16,4 2 0-16,0 4-8 0,-3-6 8 0,3 6 0 15,-7-3 0-15,7 3-8 0,-4-6 8 0,4 6 0 16,-4-3 0-16,4 3 0 0,-7 0 0 0,0 0 0 16,7 0 0-16,-7 0 0 0,7 0 0 0,0 0-8 15,-7 0 8-15,0 3-8 0,4 6-4 16,-4-3-1-16,3 4 0 0,1 6 0 0,-1-4 1 15,0-2 0-15,-3 5 0 0,4 4 0 0,-1-3 3 0,1-4 1 16,-1 4 0-16,4 0 0 0,-3-4-4 0,3-2 0 16,-4 5 0-16,4-5 0 0,0-10 21 0,0 9 4 15,0-9 1-15,0 0 0 0,0 0-14 0,0 0 9 16,11 0-9-16,-11 0 8 0,7 0-8 0,3-3 0 0,1-3 9 0,0 2-9 16,-1-8 8-16,-3 3-8 0,4-1 10 0,-1 1-10 15,-2-1 0-15,2 1 0 0,-6-7 0 0,3 7 0 16,-4 6 8-16,1-7-8 0,-1 1 0 0,-3 3 0 15,0-4 8-15,0 4-8 0,-3 3 0 0,3 3 0 16,-4-6 0-16,1 2-12 0,3 4 1 0,-7-6 0 16,3 3-81-16,4 3-16 15,0 0-3-15</inkml:trace>
  <inkml:trace contextRef="#ctx0" brushRef="#br1" timeOffset="85453.49">18807 5956 1177 0,'-25'-28'52'0,"11"12"11"0,-4 7-51 0,-3-7-12 16,-4 3 0-16,-6-2 0 0,-1 2 38 0,-3-2 5 15,-1 5 1-15,1 1 0 0,-4 2-20 0,0-2-3 16,1 0-1-16,-1 5 0 0,0-2-12 0,0 0-8 0,0 3 8 0,4-3-8 15,-4 6 0-15,0-4 0 0,-3 4 0 0,3 4 0 16,-3 2 0-16,0-3-8 0,-1 3 8 0,-3 10-8 16,1-4 8-16,-1 7-12 0,0 3 12 0,-4 0-12 15,-2-3 12-15,-1 6-8 0,-7 3 8 0,0-3-8 16,-4 4 0-16,-3 5 0 0,4 1 0 0,-1-1 0 31,-6 4-17-31,-1 6-3 0,-7-7-1 0,4 7 0 0,0 9 29 0,4-2 0 0,3-4 0 0,-4 6 0 16,1 0 0-16,-1 4 18 0,0 2-2 15,4 4-1-15,-3 3 7 0,6 3 2 0,1 3 0 0,-1 0 0 16,1 0-15-16,-1 7-9 0,4-1 12 0,0-6-12 16,0 16 0-16,8-13 0 0,-1 4 0 0,7-1 0 15,3-3 0-15,1 4 0 0,0-1 0 0,3-6 0 16,0 0 10-16,4-9-10 0,0 6 8 0,6-3-8 16,5 6 0-16,6-9-14 0,0-1 2 0,4 1 0 15,0-10 3-15,4 10 1 0,6-10 0 0,-3 1 0 0,7-4-10 0,0 3-2 16,4 1 0-16,3-7 0 0,0 6 6 0,0-6 1 15,0 3 0-15,0-3 0 0,3-3 29 0,5 0 7 16,2-6 1-16,4 5 0 0,4-2-13 0,3-3-3 16,0-4 0-16,4 4 0 0,3-4-8 0,1 4 0 15,6-3 9-15,4-1-9 0,0-6 0 0,7 10 8 16,0-7-8-16,3 1 0 0,-3-7 0 0,3 3 0 16,1-3 0-16,-1 3 0 0,8-9 0 0,-1 6 0 0,-3-9-12 15,7-4 4 1,0-2-17-16,-3 2-3 0,-4-9-1 0,0 4 0 0,7-4 29 15,0-3 8-15,3 0 1 0,5 0 0 0,-1-3 2 0,0-4 0 16,0-2 0-16,0 3 0 0,3 3 10 0,8-7 3 16,0 4 0-16,3-3 0 0,-7-1-24 0,4 1 0 15,-1-1 0-15,5-5-8 0,-5 5-3 0,5 1 0 16,-5-10 0-16,1 3 0 0,3-2 11 0,0-1 0 0,4-9 0 0,-4-1 8 16,4 4-8-16,-4-3 0 0,4-3 0 0,3-1 0 15,-3 1-10-15,-1-7-3 0,-2 4-1 0,2-1 0 16,-2-2 22-16,6-1 4 0,4-3 0 0,-1 4 1 15,-2-7-23-15,-5-10-5 0,5 7-1 0,-5-3 0 16,5-6 16-16,-12 2 0 0,-3 1 0 0,-3 0 0 16,0 0 14-16,-4-10 6 0,-7 6 0 0,0-8 1 15,0 2-4-15,-7 0-1 0,-7 0 0 0,-4 1 0 0,-3 5 7 16,-4-5 1-16,-3-1 0 0,0-6 0 0,-4 6 0 0,-3 0 1 16,-4 1 0-16,-3-1 0 0,-4 0-14 0,-7 4-3 15,0 2-8-15,-7-6 12 0,-3 1-4 0,-1-1-8 16,-3 0 11-16,-3 1-11 15,-4-1 0-15,-7 3 0 0,0-2 0 0,-4 5 0 16,-3-2-28-16,-4-4-12 0,-7 0-2 16,-3 10-1-16,-4 0 19 0,0-1 4 0,-10 10 1 0,-7-9 0 15,-4 9 9-15,-4-3 2 0,-3 9 0 0,-7-2 0 0,0 8 8 0,-4 1 0 16,-3 3 0-16,-7 3 0 0,0 3 0 0,-4 0-8 16,-3 12 8-16,-4-2-8 0,0 6-10 0,-3 2-2 15,0 4 0-15,-1 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02:27.51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22087 11622 1555 0,'0'0'138'0,"0"0"-110"0,-7 0-28 0,4 0 0 16,3 0 203-16,-4-6 35 0,1-3 7 0,-1 9 2 0,4 0-182 15,0-3-36-15,-7-4-7 0,0 4-2 0,4-3-10 0,3 6-2 16,0 0-8-16,-7 0 12 0,0 0-12 0,-1 0 0 16,8 0 0-16,-7 6 0 0,0 4 0 0,4-7 0 15,3 6 0-15,0 7 0 0,0-7-10 0,3 7 10 16,-3-4-8-16,0 4 8 0,7 3 0 0,-3-3 0 16,-4-4 0-16,7-2 0 0,-3 5 0 0,6 1 0 0,-6-7 0 15,3 1 8-15,0-7 8 0,0 3 1 0,3 3 1 0,1-9 0 16,-4 0 13-16,7 0 2 0,0 0 1 0,-3-3 0 15,-4-3-18-15,7-3-3 0,4-7-1 0,-1 7 0 16,4-10 1-16,-3 3 0 0,-4-3 0 0,0 0 0 16,11 1-5-16,-11-7 0 0,-7-1-8 15,0 5 12-15,11-5 16 0,-11-2 2 0,-4 3 1 0,-3 0 0 16,0 3-31-16,0-3 8 0,-3 9-8 0,-4 4 0 16,-7-4 17-16,3 7 1 0,4 2 0 0,-7 4 0 15,-11 3 0-15,4 0 0 0,0 10 0 0,-4-1 0 16,1 1-18-16,2-1-16 0,-2 7 4 0,-1 2 0 15,7 8 12-15,1-8 0 0,-1 11 0 0,4-4 0 16,3-7 0-16,4 8 10 0,0-5-2 0,4 5 0 16,3-8-8-16,3 4 0 0,1-3 0 0,3-6 0 15,-4 2 0-15,8 4 0 0,3-9 0 0,0 5 0 16,0-12 0-16,4 7 0 0,0-4 0 0,6 0 0 0,-3-6 0 0,1 3 0 16,-5-6 10-16,4-3-10 0,4 0 0 0,-7 3 0 15,-8-7 0-15,1 1 0 0,3-1 11 0,-3-5-11 16,-8-1 10-16,1 4-10 0,-8-7 12 0,4-3-4 15,0 9-8-15,-7-12 12 0,0 6-12 0,4-6 11 16,3 3-11-16,-8 0 10 0,-6-6 0 0,0 9 0 16,7 1 0-16,-3 2 0 0,-1 3-21 15,-3-2-4-15,0 8-1 0,0-2 0 0,3 6 0 0,1-3-1 16,-8 6 0-16,4 0 0 0,0 9-5 16,3 0-1-16,-3 1 0 0,-4 5 0 0,4 4 7 0,0 0 0 15,4 3 1-15,-1 0 0 0,-3 3 15 0,3 0 10 16,11-3-2-16,-3-6 0 0,-4 3-8 0,7-1 0 15,3-2 0-15,4-7 0 0,4 7 0 0,-4-13 0 16,0 4 0-16,7-4 0 0,0-3 8 0,0-3 0 16,0-4 0-16,0-2 0 0,1-1-8 0,2-8 0 15,1 8-10-15,-4-5 10 0,-3-4 0 0,6 0 0 0,-3 0 0 0,0 3 10 16,-14-2-10-16,7 2 0 0,1 3 0 0,-8-2 0 16,-4 5 0-16,0 4 12 0,1 3-4 0,3 3 0 15,0 0 0-15,-7 0 0 0,-7 3 0 0,3-3 0 16,1 6-8-16,-1 4 12 0,-3-1-12 0,-4 1 12 15,8 5-3-15,-1-5 0 0,4-1 0 0,-4 0 0 16,1 1-9-16,-1-1 0 0,8 1 0 0,-1-1 0 16,-3-3-22-16,4-3 0 0,3-3 0 0,-4 13 0 15,4-4-101-15,-3-5-20 0,3 5-4 0,3 0-1037 16</inkml:trace>
  <inkml:trace contextRef="#ctx0" brushRef="#br0" timeOffset="4357.01">22232 5865 1612 0,'0'0'144'15,"0"0"-116"-15,0 0-28 0,-7 3 0 0,0-3 181 0,7 0 31 16,0 0 5-16,0 0 2 0,-11 0-183 0,11 0-36 15,0 0-9-15,0 10-1 0,-3 5 10 0,-1-5 0 16,4-1 8-16,0 0-8 0,4 7 0 0,-8-6 8 16,-3 5-8-16,7-2 0 0,7 6 8 0,-7-4-8 0,-3 4 8 0,-1 0-8 15,4-3 21-15,0 9 0 0,0-7 0 0,-3 8 0 16,-1-4 3-16,1 6 0 0,6 3 0 0,-3-3 0 16,-10 7 1-16,6-1 1 0,4-2 0 0,-3 8 0 15,-4-2-11-15,-1 0-3 0,5 2 0 0,-4 4 0 16,3-3-12-16,-3 3 9 0,0 0-9 0,0 0 8 15,4 9 4-15,-1-6 1 0,-3-3 0 0,4 0 0 16,-1 0 4-16,4 0 1 0,-4 0 0 0,4-7 0 16,-7-2 13-16,4 9 2 0,6-7 1 15,-3 1 0-15,-3 6-21 0,6 0-4 0,1-3-1 0,-1-4 0 16,1 10-8-16,0-3 8 0,3-3-8 0,0 0 8 16,0 3 0-16,-4-1 0 0,1-5 0 0,-4 6 0 15,7 6 1-15,-4-6 0 0,-3 0 0 0,0-3 0 16,0 3 3-16,0 6 1 0,0-13 0 0,-3 7 0 15,-4-6 5-15,3 3 1 0,4-4 0 0,-3-2 0 16,-1 2-19-16,1-2-12 0,6 3 1 0,-3-4 1 0,-3 4 10 16,3 2 0-16,0-8 8 0,3 2-8 0,1 1 16 0,-4 2 0 15,-4-2-1-15,8-1 0 0,-1 1-15 0,1 3 0 16,-8-1 0-16,4-2 0 0,0 9 0 0,-3-7 0 16,-1 7 0-16,1 0 0 0,-4-6 0 0,3 6 0 15,1-4 0-15,-1-2 0 0,-3 6 10 0,0-7-10 16,3-2 10-16,4 3-10 0,-3-4 12 0,-1 4-4 15,1-4-8-15,3 1 12 0,3 2-4 0,-3-2-8 16,-3-10 11-16,3 9-11 0,3-5 8 0,-3-1-8 16,0 6 0-16,-3-5 0 0,3-4 0 0,-4 3 0 15,4-3 0-15,-3 3 0 0,-4 0 0 0,3 4 0 0,1-4 0 0,3 0 0 16,-7 7 0-16,3-1 13 16,4-6-2-16,-3 1-1 0,3 5 0 0,-4-6 0 15,4-3 0-15,4 10 0 0,-1-7 6 0,-3 0 2 16,0-3 0-16,0 1 0 0,4-5-18 0,-1 11 0 0,1-10 0 0,-4 3 0 15,0-6 0-15,3 6-9 0,1 0 1 0,-4-3 0 16,0 3 8-16,0 0 0 0,3 0 0 0,-3 3 0 16,0-9 8-16,-3 9 0 0,6-3 0 0,-3 1 0 15,0-5-8-15,0 5-10 0,0-1 10 0,0-7-13 16,4 8 13-16,-1-5 0 0,-6-5 9 0,6 9-9 16,1-3 0-16,-1 0 0 0,-3-3 0 0,0 3 0 15,0 0 0-15,4 0 8 0,-1-3-8 0,-3 6 0 16,-3 0 0-16,6-6 0 0,4 6 0 0,-3-3 0 0,-4 3 0 15,3 3 0-15,5-3 0 0,-1 0 0 0,-4-6 0 0,4 9 0 16,-3-3 0-16,3-6 0 0,-4 9 0 0,4-3 0 16,-10-6 8-16,6 6-8 15,1 0 0-15,3-3 0 0,-7 3 0 0,0 4 0 0,3-4 0 0,1 0 0 16,0-3 0-16,-1 3 0 16,-3-6 0-16,4 6 0 0,3 0 0 0,0-6 0 15,-7 6 0-15,7-3 0 0,3 3 0 0,1-6 0 0,-4-1 0 0,0 7 11 16,0-6-11-16,0 6 10 0,7 0-10 0,-3-3 0 15,-11 0 0-15,7 0 0 0,0 7 0 0,-4 2 0 16,-6-3 8-16,3 0-8 0,3-3 0 0,1 10 0 16,3-7 0-16,-3 10 0 0,-11-7 0 0,10 1 0 15,4-1 0-15,0-3 0 0,-7 0 0 0,4 1 0 16,-1 5 0-16,4-9 0 0,4 10 14 0,-8-7-2 0,-3 6-1 0,7-5 0 16,0 8-11-16,1-2 0 0,-12-1 0 0,4 4 0 15,7-4 0-15,-3 4 0 0,-8-4 0 0,4 1 0 16,-3 3 0-16,3 2 0 0,0-2 0 0,0 0 0 15,-8 2 0-15,5-2 0 0,6 9 0 0,-3-6 0 16,-3-4 0-16,-4 1 0 0,7 3 0 0,3-4 0 16,1 1 0-16,-4 3 0 0,0-4 0 0,0 1 0 15,0-3 0-15,0 8 10 0,-11-5-10 16,8 6 10-16,6 0-10 0,-6 0 0 0,-4 0 0 0,-4 0 0 16,4 3 0-16,4-10 0 0,3 7 0 0,-4-3 0 15,-6 3 0-15,6-3 0 0,4 2 0 0,0 1 0 16,-7-9 0-16,3 9 0 0,4 3 0 0,4-3 0 15,-1-7 0-15,-3 7 0 0,-3-3 0 0,6-3 0 16,5-1 0-16,-8 7 0 0,-4-3 0 0,4-3 0 16,4 5 0-16,-1-5 0 0,1 0 0 0,-8 3 0 15,1-4 0-15,3 7 0 0,3-6 0 0,-3-4 0 0,-7 1 0 0,7 2 0 16,4 4 0-16,-1-3 0 0,-6-4 0 0,3 4 0 16,7-1 0-16,-4 4 0 0,4-6 8 0,-3 2-8 15,-4 1 12-15,0-4-4 0,10 4-8 0,-6-3 0 16,-4 2 0-16,0 4 0 0,7-7 0 0,-7-2 0 15,0 9 0-15,-4-4 0 0,1 7 0 0,-1-6 0 16,8-4 0-16,-4 10 0 0,-7-6 0 0,3 6 0 16,8-7 0-16,-1 4 0 0,-3-3 0 15,0-4 0-15,4 10 0 0,-4-6 0 0,7-4 0 0,-4 10 0 16,-6-6 0-16,3 6 0 0,7-7 0 0,-4-2 0 0,-3 2 0 16,0 4 0-16,7-3 0 0,1-4 0 15,-5 1 0-15,-3-7 0 0,-3 10 0 0,6-4 0 16,4 1 0-16,-3-1 0 0,-4-3 0 0,3 4 0 0,4 6 0 15,-3-10 0-15,-4 10 0 0,3-4 0 0,1 1 0 0,-1-3 0 16,1-1 0-16,-1 1 0 0,-6-1 0 0,3-3 0 16,10 4 0-16,-10-1 0 0,-3 4 0 0,3-3 0 15,0 2 0-15,3-2 0 0,-3-1 0 0,0 1 0 16,0-1 0-16,0-2 0 0,8-1 0 0,-8 0 0 16,-4 1 0-16,4-4 0 0,4 0 0 0,-1 0 0 15,-3-3 0-15,0 4 0 0,0-4 0 0,7 3 0 16,-3-3 0-16,-4 9 0 0,-4-5 0 0,4-1 0 15,4-3 0-15,-4 3 0 0,-4-3 0 0,1 4 0 0,-1-4 0 16,4 3 0-16,0-3 0 0,-3 3 0 16,-5-3 15-16,5-6-3 0,3 6 0 0,-4-6 0 15,-3 0-12-15,4 0-16 0,3-1 3 0,0 4 1 0,0-3 12 0,0-6 16 16,0 9-3-16,0-4-1 16,7-5-12-16,-4 6-16 0,-6 3 3 0,-1-10 1 15,8 4 12-15,-1 3 16 0,-6-4-3 0,-1-2-1 0,1 3-12 0,3-1 0 16,0-2 0-16,-7 3 0 0,3-7-10 0,1 10-5 15,6-10-1-15,-3 1 0 16,-3-1-12-16,-1 0-2 0,11 1-1 0,-3 2 0 16,-4-2-71-16,0-7-14 0,0-3-4 0,0 0 0 15,7 6-156-15,-7-6-32 0</inkml:trace>
  <inkml:trace contextRef="#ctx0" brushRef="#br0" timeOffset="6013.84">18570 11710 57 0,'-17'0'0'0,"-8"0"0"0,0-6 0 0,-3 6 0 16,-4 0 308-16,4 0 57 0,0 0 11 0,0 0 3 15,3-3-249-15,4-4-50 0,-4 4-9 0,4-3-3 16,0-3-20-16,3 2-4 0,-3-2 0 0,7 6-1 16,-4-7-10-16,4 4-1 0,0-3-1 0,0 2 0 15,3 4 13-15,1 3 4 0,3 0 0 0,0 0 0 0,7 0 14 0,0 0 3 16,0 0 1-16,0 0 0 0,7 3-14 0,3 4-4 15,4 2 0-15,0-3 0 0,4 4-36 0,0-7-12 16,6 6 8-16,-2-2-8 0,6-7 28 0,0 9 1 16,4-3 1-16,3-3 0 0,4-3 2 0,0 7 1 15,3-7 0-15,4 0 0 0,0 3-9 0,3-3-1 16,0 0-1-16,4 0 0 0,0 6 2 0,0-6 0 16,7-6 0-16,0 6 0 0,7 6-4 0,-3-6-1 0,-1 3 0 0,1-3 0 15,-1 0-7-15,1 0 0 0,6 0-1 0,1 0 0 16,-1 0-2-1,1 0 0-15,-4 0 0 0,0 0 0 0,3 0-1 0,-2-3 0 16,2-3 0-16,1 6 0 0,3 0 0 0,-4 0 0 16,1 0 0-16,-4 0 0 0,3 0-8 0,1 0 12 15,3 0-12-15,0 0 12 0,0 6-12 0,0-3 10 16,-3 4-10-16,-1-7 10 0,4 3-10 0,4-3 0 0,0 0 0 0,-4 0 0 16,0 6 0-16,0-3 0 0,-3-6 0 0,-1 3 0 15,1-6 0-15,-1 6 8 0,4 0-8 0,-3 0 0 16,-8 0 16-16,4-3-3 0,0 3 0 0,4 0 0 15,3-7 3-15,-3 7 1 0,-8 0 0 0,4 0 0 16,0 7-6-16,0-7-2 0,-10 0 0 0,6 0 0 16,11 0-9-16,-3 3 8 0,-8-3-8 0,1 0 8 15,3 6-8-15,0-3-11 0,-7-3 3 0,3 6 0 0,4-2 8 16,0 2 11-16,0-6-3 0,4 9 0 0,-8-3-8 0,4-2 8 16,-7 2-8-16,4-3 8 0,-1 3-8 0,4-3 0 15,-3-3 0-15,3 7-11 0,0-7 11 0,0 3 0 16,-3 3 8-16,-1-6-8 0,4 0 0 0,4 0 0 15,3 6-10-15,-4-3 10 0,1-3 0 0,-4 7 0 16,-4-4 8-16,4-3-8 0,4 0 0 0,-1 6 0 16,5-3 0-16,-5 4 0 0,1-4 10 15,-1-3-1-15,-6 6 0 0,6-3 0 0,1 3-9 0,6-6 0 16,-2 4 0-16,2 2 0 0,-6-6 0 0,3 9 0 16,7-9 0-16,-3 6 0 0,-1-2 0 0,4-4 0 15,-3 0 0-15,-1 6 0 0,-2-12 0 0,2 6 0 16,-3 0 0-16,4 0 0 0,-1 0 0 0,-2-4 0 15,-5-2 0-15,1 6 0 0,-1 0 0 0,4-3 0 0,-3-3 0 0,3 6 0 16,4-6 0-16,-1 6 0 0,-3-4 0 0,-3 4 0 16,-1 0 0-16,4 0 8 0,8 0-8 0,-1 0 8 15,-4 0 2-15,-6 0 0 0,-1 0 0 0,1 4 0 16,3 2-10-16,4-6 0 0,-4 0 9 0,0 6-9 16,-4-6 0-16,5 3 0 0,-8-3 0 0,7 0 0 15,3 0 0-15,4-3 0 0,-7 3 0 0,1-6 8 16,-8 6-8-16,7 0 0 0,-4 0 0 0,8 0 0 15,-1 0 0-15,1-6 0 0,-4 6 0 0,0-4 0 16,-3 4 0-16,6-6 8 0,1 6-8 0,0-3 0 16,3 3 9-16,-7 0-9 0,0 0 12 15,-4 0-12-15,1-6 10 0,3 6-10 0,0 0 8 0,-3 0-8 16,-1 6 9-16,-3-6-9 0,0 0 10 0,0 0-10 16,-3 0 12-16,3 0-4 0,7 0-8 0,-3 0 12 15,-1 0-12-15,-3 0 0 0,-7 0 0 0,4 0 0 16,-1-6 0-16,-3 6 8 0,7 0-8 0,-3 0 0 0,6 0 0 0,-3 0 0 15,-7 0 0-15,-3 0 0 0,-1 0 0 0,-3 0 0 16,-4 0 8-16,4 0-8 0,4 0 0 0,-8 0 9 16,0 0-9-16,-6 0 8 0,-1 0-8 0,-3 0 8 15,-4 6-8-15,1-6 8 0,-5 3-8 0,1-3 0 16,0 6 0-16,3-6 8 0,0 0-8 0,-3 0 0 16,3 0 9-16,1 0-9 0,-1 0 11 0,-3 0-3 15,3 0 0-15,-3 0 0 0,3 4-8 0,-7-4 0 0,0 0 9 0,-3 0-9 16,0 6 0-16,-4-6 8 0,0 0-8 0,-3 0 0 15,3 0 0-15,-7 6 0 0,0-6 0 0,0 3 8 16,0-3-8-16,0 0 0 16,1 0 0-16,-1 0 0 0,-4 0 0 0,1 0 0 15,-1 0 0-15,-2 0 0 0,-1 0-10 0,3 0-3 16,-3 0-1-16,-7 0 0 16,7-3-114-16,0-3-24 0,0 6-4 0,-7-10 0 0</inkml:trace>
  <inkml:trace contextRef="#ctx0" brushRef="#br1" timeOffset="25259.27">26155 7232 403 0,'0'0'36'0,"0"0"-36"15,0 0 0-15,0 0 0 0,0 0 222 0,0 0 38 0,7-9 7 16,-7 9 1-16,0 0-120 0,4 0-25 0,3-6-5 16,-7 6-1-16,7-4-57 0,0-2-12 0,-4 6-3 0,4-3 0 15,-7 3-29-15,7-6-7 0,-3 3-1 0,-4 3 0 16,7-7-8-16,-7 7 12 0,0 0-12 0,0 0 12 16,7-3 4-16,-7 3 2 0,4-6 0 0,-4 6 0 15,0 0 22-15,0 0 4 0,0 0 0 0,0 0 1 16,-4-3 27-16,-3-3 4 0,0 6 2 15,0 0 0-15,0 0-20 0,0 0-4 0,-4 0-1 0,1 0 0 16,2 6-25-16,1-6-4 0,0 3-2 0,0-3 0 16,-3 6-11-16,-1-3-3 0,4 7 0 0,-3-4 0 15,-5 3-8-15,8 1 12 0,-3-1-12 0,-1 10 12 16,1-10-12-16,3 7 8 0,-1-6-8 0,5 8 8 16,-4-2-8-16,3-3 0 0,4 2 0 0,0 4 0 15,0-10 0-15,0 7 0 0,0-6 0 0,4-1 0 16,-1 0 0-16,1-2 8 0,-4-7-8 0,3 3 8 15,1 6 3-15,7-9 0 0,-4 6 0 0,0-6 0 0,-7 0 7 0,10 0 2 16,1-6 0-16,3 3 0 0,0-6 0 0,0 2 0 16,4 4 0-16,-1-6 0 0,1-4-11 0,-4 4-1 15,4-4-8-15,-4-2 12 16,4 5-3-16,-8 1-1 0,4-7 0 0,-3 4 0 0,-4-4 2 0,0 7 0 16,0-1 0-16,-3 1 0 0,-1-7 2 0,-3 7 1 15,0-1 0-15,-3 1 0 0,3 3 11 16,-4-4 1-16,1 1 1 0,-5 6 0 0,5-4-16 0,-8-2-10 15,4 9 12-15,0-3-12 0,-3 3 11 0,-1-6-11 16,1 12 10-16,-5-3-10 0,5-3 0 0,-4 9 0 16,0-2 0-16,-1-4 0 0,1 6 0 0,0 1 0 15,0 5 0-15,0 1 0 0,-4-4 0 0,4 7 0 0,4 3 0 0,-4-3 0 16,3 0-9-16,0 0 9 0,8-10 0 0,-1 10-9 16,-3-10 9-16,7 7 0 0,0-7 0 0,7 1 0 15,-3-1 0-15,-1-3-8 0,4-2 8 0,4 2 0 16,0-6 0-16,-1 0 0 0,-3 0 0 0,4 0 0 15,3-6 0-15,-3 2 0 0,3-2 0 0,0 3 0 16,0-6 12-16,-4-1-3 0,1 4 0 0,3-3 0 16,-3-1-9-16,-1 1-11 0,-3-1 3 0,0-5 0 15,1 5 19-15,-5-9 4 0,1 10 1 0,-1-7 0 16,1-2 0-16,-4 8 0 0,0-6 0 0,0 7 0 16,0-10-16-16,-4 10-12 0,-3-7 3 0,4 7 0 15,-1-1 9-15,-3 7 0 0,-4-3 8 0,4 6-8 16,0-3 0-16,0 3 0 0,-3 3 0 0,-1-3 8 15,0 9-8-15,-3 1 0 0,4 5 0 0,-1-2 0 16,1 9 0-16,-1-3 8 0,4-7-8 0,0 13 8 16,-4-6-8-16,8-3 0 0,-4 3 0 0,3-1 0 0,4-8-12 15,0 6-4-15,-3-1-1 0,6-2 0 0,1-4 17 0,3 7 0 16,-4-7 0-16,1 1 0 0,-4-10 0 0,7 6-8 16,0-3 8-16,0 3 0 0,4-6 11 0,-1 0 5 15,1 0 2-15,-1-6 0 0,4 3-18 0,1-6-14 16,-1-4 2-16,0 4 1 0,0-1 11 0,0 1 0 15,0-4 0-15,0-2 0 0,-3-1 0 0,3 3 0 16,-4-5 8-16,-2-4-8 0,-5 9 8 0,1-3-8 0,-1 4 8 16,1-4-8-16,-8 10 0 0,1-4 9 15,3 7-9-15,-7-3 0 0,-1-3 8 0,1 9-8 16,0-4 0-16,-3 4 0 0,-1 0 8 0,1 0-8 0,-4 0 0 16,-1 4 0-16,1-4 0 0,0 9 0 0,0-3 0 0,3-3 0 15,-3 7 0-15,4 6 0 0,-4-7 0 16,3 10-9-16,4-10 9 0,-4 7 0 15,4 3 0-15,-3-10-8 0,3 10 8 0,0-10 0 0,7 7-9 0,0-7 9 16,-4 1 0-16,8-1-9 0,6-3 9 0,-3 4 0 16,-7-10-9-16,11 0 9 0,0 0 0 0,-1 0-9 15,4 0 17-15,0 0 3 0,-3-10 1 0,3 4 0 16,-3 6-12-16,-1-9 0 0,1 6 0 0,-1-13 0 16,4 7 0-16,-3-7 0 0,-4 6-8 0,4-2 8 15,-8-4 0-15,4 1 16 0,-3 2-2 0,-1-3-1 16,-3 4-13-16,0-4 0 0,0 7 0 0,0-7-10 0,-3 7 10 0,-1-1 0 15,1-5 8-15,-4 5-8 0,3 7 0 0,-3-3 8 16,0 3-8-16,-4-4 0 0,1 7 0 0,-1 0 0 16,1 7 0-16,-4-7 0 0,-1 3 0 0,1 3 0 15,0-3 0-15,4 3 0 0,-4-2 0 0,7 2 0 16,-1 3-9-16,-2 1 9 0,-1-1 0 16,1 7 0-16,6-7-9 0,-3 1 9 0,4 5 0 0,-1-5-8 15,4 2 8-15,0-2 0 16,4-1-10-16,3 4 10 0,0-4-8 0,3-6 8 0,-3 3 0 0,4-3 0 15,3-3 0-15,0 0 0 0,0 0 0 0,0-3-8 16,-3-3 8-16,3 3-8 0,4-6 8 0,-8 2 9 16,4-2-1-16,-3-1-8 0,0 1 0 0,-4 0 0 15,3-1 0-15,-3 1 0 0,-3-4 11 0,3 4-2 0,-4-1 0 16,1 1 0-16,-4 0-9 0,0-1 8 0,-4-5-8 0,4 5 8 16,-7 7 0-16,4-3 0 0,-1-4 0 15,-6 10 0-15,3-9 0 0,-4 9 0 0,0 0 0 0,1 0 0 16,-4 0-8-16,3 0 0 0,1 6 0 0,-1-3 8 15,4-3-8-15,0 7 0 0,7-7 0 0,0 0 0 16,0 0-16-16,0 0 0 0,0 0 1 0,0 0 0 16,0 0-8-16,7 0-1 0,4 0-1 0,-4-7 0 31,3 7-36-31,-3 0-7 0,4 0-2 0,-4 0 0 16,3-3-168-16,1 3-34 0</inkml:trace>
  <inkml:trace contextRef="#ctx0" brushRef="#br1" timeOffset="26869.59">27432 8198 180 0,'0'0'8'0,"-4"16"1"0</inkml:trace>
  <inkml:trace contextRef="#ctx0" brushRef="#br1" timeOffset="28557.77">27460 8267 1627 0,'0'0'36'0,"0"0"7"0,0 0 1 0,0 0 2 0,0 0-37 0,0 0-9 0,0 0 0 0,0 0 0 16,0 0 89-16,0 0 16 0,0 0 3 0,0 0 1 15,0 0-64-15,0 0-13 0,0 0-2 0,0 0-1 16,0 0-3-16,0 0-1 0,0 0 0 0,0 0 0 15,0-6 5-15,0 6 1 0,0 0 0 0,0 0 0 16,0 0 14-16,0 0 3 0,0 0 1 0,0 0 0 16,0 0-7-16,0 0-2 0,0 0 0 0,-3-3 0 0,3 3-12 0,-4-7-4 15,4 7 0-15,0 0 0 16,-7 0 4-16,7 0 1 0,-3 7 0 0,3-7 0 16,-7 0 1-16,7 0 0 0,-8 0 0 0,8 0 0 15,0 0-9-15,0 0-1 0,-3 0-1 0,3 0 0 16,-7 0-3-16,7 0-1 0,0 0 0 0,0 0 0 15,0 0-15-15,-7 0 11 0,7 0-11 0,0 0 10 0,0 0-10 0,-4 0 0 16,-3 0 0-16,7 0 0 0,0 0 0 0,0 0 0 16,0 0 0-16,0 0 0 0,-7 3 0 0,7-3 0 15,0 0 0-15,0 0 0 0,-3 6 0 0,3-6 0 16,0 0 0-16,0 0 0 0,-7 9 0 0,3-2 8 16,4-7 0-16,-3 3 0 0,-4 6 9 0,3-2 2 15,0-4 0-15,1 6 0 0,3-3-28 0,0 4-6 0,0-1-1 0,-4 1 0 16,4-1 16-16,0 0 0 0,0 7 0 0,0-7-9 15,4 1 9-15,-1-1 0 0,1 1 0 0,-4-1 0 16,4-3 0-16,-4-6 0 0,0 0 0 0,7 10 0 16,-4-1 9-16,4 1 7 0,-3-4 2 0,-1-3 0 15,-3-3-27-15,7 9-6 0,4-2-1 16,-4-4 0-16,0 3 25 0,0 3 5 0,0 1 1 0,4-10 0 16,-4 6-24-16,0-3-5 15,0-3-1-15,3 7 0 0,-3-7 15 0,4 0 0 0,0 0 0 0,-1-7 10 16,-3 4-2-16,4-3 0 0,-4-4 0 0,3 10 0 15,1-9-8-15,-4 0 10 0,0-1-10 0,0 1 10 16,0-1-10-16,0-5 12 0,0 5-12 0,-3-5 12 16,-1 2-12-16,-3-3 12 0,4 7-12 0,-4-7 12 15,4 7-12-15,-4-4 10 0,-4 4-10 0,4-4 10 16,-4 10-10-16,4 3 0 0,-7 0 0 0,0-6 0 0,0 6 0 0,-3 6 0 16,-1-6 0-16,4 3 0 0,-4 4 0 0,1 2 0 15,-1 1 0-15,1-1 0 0,-1 0 0 0,4 1-9 16,-3 5 9-16,2-5 0 15,1 6-29-15,0-4 1 0,0-2 0 0,4 2 0 0,-1-3 43 0,1 1 9 16,3-7 1-16,0-3 1 0,0 9-26 0,0-9 0 16,0 0 0-16,0 0 0 0,0 10 0 0,0-10 0 15,0 0 0-15,0 0 0 0,0 0 0 0,0 0 0 16,0 0-9-16,0 0 9 0,0 0 0 0,0 0 0 16,10 0 0-16,-3-3 9 0,4-4-9 0,-4-2 0 15,0 0 0-15,0-1 0 0,0 1 0 0,0-7 0 16,-3 7 0-16,-1-10 0 0,4 6 0 0,-3-2 0 15,-1-4 0-15,1 3 0 0,-1 0 0 0,-3 7 0 16,4-3 9-16,-4 2-9 0,-4-6 11 0,4 7-3 0,0 3 0 0,-3 3 0 16,-1-4-8-16,1 4 0 0,3 3-12 0,-7-6 12 15,0 6-10-15,3 0 10 0,-3 0 0 0,0 6-9 16,0-3 9-16,0 4-8 0,-4 2 8 0,1 7-8 16,-1-4 8-16,4 7-8 0,-3-3 8 0,3 3-8 15,-4-1 8-15,4-2 8 0,3 3-8 0,-3-3 11 16,4-4-11-16,-1 4 0 0,4-1 0 0,0-2 0 15,0-4 0-15,4-2 0 0,-4-7 0 0,0 0 0 16,0 0-16-16,3 3 5 0,-3-3 1 0,7 6 0 16,0-6 10-16,0-6 0 0,4 3 8 0,-4-4-8 15,0 7 0-15,0-9 0 0,4 0 0 0,-4-1 0 0,0 1 0 16,0-7 0-16,4 7 0 0,-4-10 0 16,0 9 0-16,3-8 0 0,-3 2 0 0,4-3 0 15,-8 10 0-15,4-7 8 0,-3 7-8 0,3-1 0 16,-3 1 0-16,-4 6 0 0,3-4 0 0,-3 7 8 15,0 0-8-15,-3-9 8 0,-1 3-8 0,1 3 8 0,3 3-8 0,-4 0 0 16,-3-7 0-16,0 7-8 0,-4 0 8 0,1 0-13 16,-1 7 5-16,1-4 8 0,-1 3-10 0,-3 3 10 15,3 1 0-15,1-1-9 0,-1 1 9 0,1 5 9 16,2 1-1-16,-2-3-8 0,6 2 0 0,1-2 0 16,-4 2 0-16,7-5 0 0,3 6 0 0,1-7 0 15,3 0 0-15,3 1 0 0,1-1 0 0,3-9 0 16,-3 10 0-16,3-10 0 0,4 0-11 0,-1-4-2 0,4-2-1 0,0 3 0 15,1-3 14-15,-1-4 0 0,7 1 0 0,-3 0 0 16,-11-7 8-16,3 6 5 0,-2 1 1 0,-1-7 0 16,-4 7-14-16,-3 0 0 0,0-4 8 0,-3-3-8 15,-1 1 9-15,1 5-1 16,-8 1 0-16,1-1 0 0,-4-5 2 0,0 5 0 16,0 7 0-16,-4-6 0 0,-3 3 3 0,-4 6 1 0,1-4 0 15,3 4 0-15,-7 4-14 0,3-4 0 0,0 9 0 0,1-3 0 16,2-3 0-16,-2 4 0 0,3 2 0 0,3 0 0 15,-3 1-10-15,3-1 10 0,1 1-8 0,3-1 8 16,-4 0-12-16,4 7 4 0,4-6 0 0,-1-1 0 16,4 0 8-16,-3-2 0 0,3 2 0 0,0-9 0 15,0 0-10-15,3 9 0 0,4-2 0 0,-3-4 0 16,-4-3 10-16,0 0 0 0,10 0 0 0,-3 0 0 16,0-3 0-16,0-4 0 0,1 4 0 0,-1-3 0 0,0 0 0 0,-4-4 11 15,4 7-11-15,-3-6 12 0,3-1-12 0,-4 1 12 16,-3-7-12-16,4 10 12 0,-4-3-12 0,0-1 0 15,-4 1 0-15,1 6 8 0,-1-4-8 0,-3 7 0 16,0-3 0-16,0 6 0 0,0-3 0 0,-4 7 0 16,1-4 8-16,-1 6-8 0,4 7 0 0,-3-7 0 15,3 7 0-15,0-3 0 16,-1 2 0-16,5-5 0 0,-4 5 0 0,3-2 0 0,4-4 0 16,-3 1 0-16,6-1 0 0,-3-3 0 0,0-6 0 0,0 0-17 15,0 0 4-15,0 0 1 16,4 10-28-16,-4-10-6 0,0 0-1 0,7 0 0 15,-7 0-129-15,0 0-27 0,7-6-5 0</inkml:trace>
  <inkml:trace contextRef="#ctx0" brushRef="#br1" timeOffset="29406.28">26074 6357 1857 0,'0'0'40'0,"0"0"9"0,0 0 2 0,0 0 2 0,3-6-42 0,1 3-11 16,-4 3 0-16,7-6 0 16,0 3 26-16,0-4 3 0,-3 4 1 0,3-3 0 0,0-4-7 0,0 10-2 15,0-3 0-15,-7 3 0 16,0 0-1-16,0 0 0 0,0 0 0 0,0 0 0 0,0 0 25 0,0 0 5 16,0 0 1-16,0 3 0 0,-4 7 8 0,1 6 1 15,-4-7 1-15,3 10 0 0,-6-4-5 0,-1 7 0 16,0 0-1-16,-3 0 0 0,0-3-22 0,0 6-4 15,-7 0-1-15,3-6 0 0,1 6-12 0,3-6-4 16,-1 6 0-16,-2-6 0 0,3 0 11 0,-4 6 1 16,4-6 1-16,0-1 0 0,0 7-25 0,0-6 0 0,-1 0 0 0,1-3 0 15,4-4 0-15,-1 4 0 16,1-7 0-16,-1 1 0 16,4-1-27-16,0 1-10 0,3-4-3 0,4-6 0 15,0 0-129-15,0 0-27 0,0 0-4 0,0-9-844 0</inkml:trace>
  <inkml:trace contextRef="#ctx0" brushRef="#br1" timeOffset="29690.52">25746 6348 2160 0,'0'0'48'0,"0"0"9"0,0 0 3 0,0 0 0 0,0 0-48 0,0 0-12 0,0 0 0 0,0 0 0 16,0 0 55-16,0 0 9 0,0 0 1 0,0 0 1 15,0 0-7-15,0 0-2 0,3 3 0 0,4 10 0 0,0-4-1 0,0 0 0 16,4 4 0-16,3 3 0 0,-3-7-12 0,3 10-4 16,-4-3 0-16,5 2 0 0,2-2-25 0,1 3-6 15,3-7-1-15,-7 10 0 0,4-3-8 0,-1 0 0 16,5 0 0-16,-1 0 0 0,-7-1 0 0,3 8 0 16,1-1 0-16,0 0 0 0,-1-3 0 0,-3 3 0 15,-3 0 0-15,7-3 8 0,3-7-8 0,0 11 0 16,-3-14 0-16,3 4 0 15,0 3-104-15,4-10-16 0,-1 0-3 0,1 1-1076 0</inkml:trace>
  <inkml:trace contextRef="#ctx0" brushRef="#br1" timeOffset="30876.36">28116 8082 1324 0,'-7'6'59'0,"4"-6"12"16,-4 0-57-16,0 0-14 0,0 3 0 0,-4-3 0 15,4 0 160-15,3 0 30 0,1 0 6 0,3 0 0 16,0 0-160-16,0 0-36 0,0 0 0 0,0 0 0 15,0 0 0-15,0 0 12 0,0 0-2 0,0 0-1 0,0 0 7 0,0 0 0 16,0 0 1-16,0 0 0 0,0 0 31 0,0 0 5 16,0 0 2-16,0 0 0 0,0 13 22 0,0-13 5 15,0 0 1-15,0 0 0 0,7 3-15 0,-7-3-2 16,7 6-1-16,4-2 0 0,-1-4-28 0,4 0-5 16,0 0-2-16,1 0 0 0,6 0 1 0,0-4 0 15,0-2 0-15,4 3 0 0,-1-3-17 0,5 6-3 16,-1-7-1-16,0 4 0 0,-3 3-10 0,0-6 0 15,-1 3 0-15,-3-3 0 0,-3 6 17 0,0 0 2 16,-1 0 0-16,-3 0 0 0,1 0-19 0,-5-4 8 16,1 4-8-16,-4 0 0 0,-7 0 12 0,0 0-4 15,0 0 0-15,0 0-8 0,0 0 16 0,0 0-4 16,3 4-1-16,-3-4 0 0,0 0-11 0,4 9 12 16,-4-3-12-16,0-6 12 0,0 0-12 0,-4 10 12 15,1-1-12-15,-4 1 12 0,0-4-12 0,0 3 12 0,-4 1-12 0,0-1 12 16,1 7-12-16,-4-4 0 0,-4 7 0 0,0-3 0 15,-6 3 0-15,3-1 0 0,-4-2 0 0,-3 3-11 16,-1 6 11-16,5-6 0 0,-1 6 0 0,0-6 0 16,-3-1 0-16,3 8 0 0,-3-4 0 0,7 3 0 15,-4-7 0-15,1 4 0 0,2-3 0 0,1-6 0 16,4 2 0-16,3 4 11 0,-4-3-3 0,4-4 0 16,0-2 0-16,0 6 0 0,-1-7 0 0,5-3 0 15,3-3 0-15,-4 7-8 0,8-4 12 0,-4-3-4 16,3 3-8-16,1-6 8 0,3 0-8 0,0 0 8 15,0 0-8-15,0 0 0 0,0 0 9 0,0 0-9 16,0 0 0-16,0 0 9 0,0 0-9 0,7 10 0 16,0-10 12-16,0 9-12 0,0-9 12 0,3 7-12 15,-3-4 12-15,8-3-4 0,-1 0 0 0,0 0-8 16,3 0 12-16,1 6-12 0,7-6 12 0,-4 0-12 16,7 0 10-16,-3 3-10 0,3-3 8 0,0 6-8 0,-3-3 0 0,0-3 0 15,-1 7 0-15,1 2 0 0,3-3 0 0,-3 4 10 16,-4-7-1-16,0 6 0 0,1-2-9 0,-5-4 0 15,1 3-10-15,-4-3 10 0,-4 3 0 0,1 4 0 16,0-10 0-16,-1 6 0 0,-3-3 0 0,-3-3 0 16,-4 0 0-16,0 0-9 0,0 0-12 0,0 0-3 0,0 0 0 15,0 0 0 1,0 0-154-16,0 0-31 0,0 0-7 0,0-3 0 0</inkml:trace>
  <inkml:trace contextRef="#ctx0" brushRef="#br1" timeOffset="38194.97">27460 8302 1130 0,'0'0'50'0,"0"0"10"0,0 0-48 0,0 0-12 16,0 0 0-16,0 0 0 0,0 0 17 0,0 0 1 16,0 0 0-16,0 0 0 0,-3-7-18 0,3 7 0 15,0 0 8-15,0 0-8 0,-4-9 0 0,4 9 10 16,0 0-10-16,-7 0 8 0,4-10 20 0,3 10 4 15,-7 0 1-15,7-9 0 0,-4 3 33 0,0 3 6 16,1-4 2-16,-4 4 0 0,7-3-10 0,-4 3-1 16,1-7-1-16,-4 4 0 0,0-10-37 0,0 13-7 15,3-6-2-15,-3 3 0 0,-3-4 20 0,2 1 3 16,-2-1 1-16,3 1 0 0,-4 0-9 0,1 2-2 0,-4-5 0 0,3 2 0 16,0 1 13-1,-3-7 2-15,-3 10 1 0,3-7 0 0,-1-2-9 0,-2 5-1 16,-4-5-1-16,3 2 0 0,4-3-14 0,0 7-2 15,-4-7-1-15,-3 7 0 0,7-4-6 0,-7 4-2 16,7-7 0-16,-4 7 0 0,4-7-9 0,0 4 12 0,0-4-12 0,-1 0 12 16,1 4 3-16,4-4 1 0,-4-3 0 0,3 4 0 15,0 2 0-15,1-3 1 0,-1 4 0 0,1-4 0 16,-4 10-1-16,3-7 0 0,-3 4 0 0,3 0 0 16,1 2-16-16,-4-2 10 0,-4 3-10 0,4-4 8 15,0 7-8-15,0-3 0 0,-4-4 9 0,0 10-9 16,4-9 11-16,-3 6-3 0,-1-3 0 0,4-1 0 15,3 4-8-15,1-3 0 0,-1-3-12 0,8 5 12 0,-8-5 0 16,4 3 0-16,0-10 0 0,3 7 12 0,1 5-12 16,-1-5 0-16,-3 0 0 0,4-1 0 0,3 1 0 0,-4 3 12 15,-3-10-12-15,4 13 12 16,-4-7-12-16,3 4 0 0,1-3 0 0,-5 6 0 16,1-4 0-16,0-2 0 0,4 3 0 0,-4 2 0 0,0-2 0 15,3 6 0-15,1-3 0 0,-4-3 0 16,0 3 0-16,3-4 0 0,1 7 0 0,3 0 0 15,0 0 0-15,0 0 0 0,-4-9 0 0,4 9 0 0,0 0 0 0,0 0 0 16,-4-9-8-16,4 9 8 0,0 0 0 0,0 0 0 16,0 0 0-16,0 0 0 0,0 0 0 0,0 0 0 15,4-10 0-15,-4 10 0 0,0 0 0 0,0 0 0 16,0 0 0-16,0 0 0 0,0 0 0 0,0 0 0 16,0 0 0-16,0 0 0 0,0 0 0 0,0 0 0 0,0 0 0 0,0 0 0 15,4 3 0-15,-4-3 0 0,0 0 0 0,7 7 8 16,3-1-8-16,-3-3 0 0,-7-3-10 0,7 0 10 15,-7 0 0-15,11 6 0 0,3-3-8 0,-7-3 8 16,-7 0 0-16,11 10 0 0,-1-4 0 0,-3-3-9 16,4 7 9-16,-8-4 0 0,4 3 0 0,-3 7 0 15,3-7 0-15,0 1 0 0,-3-1 0 0,6 1 0 16,-3-1 0-16,4 0 0 16,-4 1 0-16,3-1 0 0,1 1 0 0,0-4 0 0,-1 3 0 0,1 1 0 15,3-4 0-15,0-3 0 0,0 3 0 0,0-2-8 16,0 2 8-16,0-3 0 0,-3 3 0 0,3 4 0 15,-3-4 0-15,-4-3 0 0,3 6 0 0,1 1 0 16,0-1 0-16,-1 1 0 0,1-1 0 0,-4 7-8 16,0-7 8-16,3 1 0 0,-3 5 0 0,0-5 0 15,4-1 0-15,-4 0 0 0,4 1 0 0,-1-1 0 0,4-2 0 0,-3-4 0 16,7 3 0-16,-8 0 8 0,4-3-8 0,0-3 0 16,4 7 0-16,-4-4 8 0,4-3-8 15,-8 6 0-15,1-3 0 0,3 3 0 0,-3-2 0 0,3 5 0 16,-4-3 0-16,4 4 0 0,-3-4 0 0,0 3 0 15,-1 1 0-15,-3-1 0 0,4 1 0 0,-4-1 0 16,0-3 0-16,4-3 0 0,-4 7 0 0,3-1 0 16,1-3 0-16,-1-2 0 0,-3 2 0 0,4-3 0 15,0 3 0-15,3-6 0 0,-4 0 0 0,4 3 0 16,-3 4 0-16,0-7 0 0,-1 0 0 0,1 0 9 16,-1 0-9-16,1 6 0 0,-1-3 8 0,-2-3-8 15,2 6 0-15,-3-3 0 0,0 4 0 0,0-4 0 16,0 3 0-16,0-3 0 0,-3 4 9 0,3-4-9 15,0 3 0-15,0 0 9 0,0-3-9 0,0 4 0 16,0-4 0-16,0 3 0 0,0-3 0 0,0-3 0 0,0 6 0 0,1-6 0 16,2 4 0-16,-3-4 0 0,4 0 0 0,-4 0 0 15,0 6 0-15,0-3 0 0,-7-3 0 0,7 0 0 16,-7 0 0-16,7 0 0 0,-7 0 0 0,0 0 0 16,0 0 0-16,0 0 0 0,0 0 0 0,0 0 8 15,0 0-8-15,0 0 0 0,0 0 0 0,0 0 0 16,0 0 0-16,0 0-11 0,0 0 11 0,0 0-8 15,7 6 8-15,-7-6 0 0,0 0-9 0,0 0 9 16,0 0 0-16,0 0-9 0,0 0 9 0,0 0 0 16,0 0-8-16,-7 0 8 0,7 0 0 0,-7 3 0 0,-4 4-9 0,4-1 9 15,0-3 0-15,-3-3-9 16,3 0 9-16,0 6 0 0,7-6-9 0,-4 0 9 16,-3 4 0-16,0-4 0 0,7 0 0 0,0 0 0 15,-7 0 0-15,7 0 0 0,-7 0 10 0,7 0-10 16,0 0-10-16,-7 0-9 0,0 6-1 0,3-3-1 15,-3-3 5-15,0 6 2 0,0-3 0 0,4-3 0 0,3 0 0 0,-8 7 0 16,8-7 0-16,-3 3 0 0,3-3 14 0,0 0 0 16,-7 6 0-16,7-6 0 0,0 0 0 0,-4 0 0 15,4 0 0-15,0 0 0 0,0 0 0 0,-7 0 10 16,7 0-10-16,-7 0 8 0,0 0-8 0,7 0 8 0,-3 0-8 0,-4 0 8 16,0-6 0-16,-1 6 0 15,5-3 0-15,-4-4 0 0,3 7 0 0,1-3-8 0,-4-3 12 0,3 3-4 16,-3-3 6-16,4-4 1 0,-4 1 0 0,0-1 0 15,0 4-15-15,3-7 0 0,-7-2 0 0,1 2 0 16,3-2 0-16,-4-1 0 0,-3 3 0 0,0-2 0 16,-4-1 0-16,1 7 12 0,-1-4 0 0,-3-3 0 15,3 1-2-15,1 2-1 16,-1-3 0-16,0-2 0 0,-3 8 8 0,4-5 2 0,-5-4 0 16,5 0 0-16,-4 10-11 0,3-7-8 0,0-3 12 0,1 3-12 15,-5 4 12-15,5-4-12 0,-1-3 12 0,1 1-12 16,-1 2 9-16,4 3-9 0,-4-2 0 0,4-1 9 15,0-3 3-15,0 10 1 0,-4-10 0 0,4 9 0 16,-4-5-13-16,1 5 0 0,-1 1 0 0,1 0 0 16,-1-1 0-16,-3 4 0 0,7 3 0 0,-4-4 0 15,0 4 0-15,4-3 14 0,-3 6-4 0,2 0-1 0,1-3-9 0,4-3-11 16,-4 6 3-16,0 0 0 0,3 0 8 0,0-3 0 16,1 3-9-16,-1-7 9 15,4 7 0-15,0 0 0 0,0-6 0 0,4 3 0 0,-5 3 0 0,8 0 0 16,0 0 0-16,0 0 0 0,-3-6-10 0,3 6 10 15,0 0 0-15,0 0-9 0,-4-4 9 0,4 4 0 16,0-6 0-16,0 6 0 0,0 0 0 0,0 0 0 16,0 0 0-16,0 0 0 0,-3-3 0 0,3 3 0 15,0-6 0-15,0 6-8 16,0 0 8-16,0 0 0 0,0 0-9 0,0 0 9 0,0 0-9 16,0 0 9-16,0 0-12 0,0 0 12 0,0 0-8 0,0 0 8 15,7 0 0-15,-7 0 0 0,0 0-15 0,11 0 4 16,-4-3 1-16,3 3 0 15,-3-7-73-15,4 7-14 0,-4 0-3 0,3 0-1062 0</inkml:trace>
  <inkml:trace contextRef="#ctx0" brushRef="#br2" timeOffset="43834.68">25950 7483 230 0,'0'0'20'0,"0"0"-20"0,0 0 0 0,0 0 0 15,0 0 264-15,0 0 49 0,7 0 10 0,-7 0 1 16,4-3-225-16,3-3-46 0,0 3-9 0,4-4-1 15,-1-2-15-15,1 3-2 0,-1 2-1 16,1-2 0-16,3 3-14 0,-3-6-3 16,-4 2-8-16,-7 7 12 0,7-3-12 0,-7 3 9 15,3-6-9-15,-3 6 8 0,0 0 27 0,0 0 5 0,7-9 0 0,-7 9 1 16,0 0 20-16,0 0 4 0,0 0 1 0,0 0 0 16,0 0-9-16,0 0-1 0,0 0-1 0,0 0 0 15,0 0-19-15,0 0-3 0,0 0-1 0,0 0 0 16,0 0-11-16,0 0-2 0,0 0-1 0,0 0 0 15,0 0-5-15,0 0-1 0,0 0 0 0,0 0 0 16,0 0-12-16,0 9 0 0,4 0 0 0,-4 1 0 16,-4-1-9-16,4 1 9 0,-3-4 0 0,-4 10-9 0,0-4 9 15,-4-3 0-15,4 7 10 0,-4 0-10 0,4-4 14 0,-3 4-3 16,-4-7-1-16,0 10 0 0,0-3 8 0,-1-3 2 16,1 2 0-16,0 4 0 15,-3-3-2-15,2-4 0 0,-2 4 0 0,-1 3 0 0,-3 0-8 0,3-4-2 16,1 4 0-16,-4 0 0 0,3 0-8 0,-7 6 0 15,4-6 0-15,0-4 8 0,-4 10 0 0,4-6-8 16,-4 0 12-16,1 0-4 0,-1 0-8 16,4 6 8-16,-4-7-8 0,-3 8 8 0,3-8-8 0,0 7 0 15,-3-6 0-15,0 6 8 0,3-3-8 0,-3 3 0 16,3-6 0-16,-3 6 8 0,0-6-8 0,3 9 0 16,-3-3 0-16,0 1 8 0,-4 2 0 0,0-3-8 15,1-3 12-15,-1 3-4 0,4 3 4 0,-4-3 1 16,-3 3 0-16,3-3 0 0,4 4 3 0,-4 2 0 0,4-3 0 0,3 1 0 15,0-4-7-15,1 3-1 0,-1-9 0 0,0 6 0 16,0 0-8-16,1-3 0 0,-4 3 0 0,3 3 0 16,-3-3 12-16,-1-6-2 0,1 9-1 0,0-6 0 15,-4 0-9-15,4-3 0 0,0 6 0 0,0-6 0 16,-4 6 0-16,4 3 0 0,3-9-12 0,-3 6 12 16,6 0 0-16,-2-6 0 0,-1 6 0 0,4-6 12 15,0 0-4-15,0 6 0 0,-1-6 0 0,1-1 0 16,0 1-8-16,0 0 12 0,0 6-12 0,0-6 12 15,-1-3-12-15,1 2 10 0,0 7-10 0,0-6 10 16,3 0-10-16,1 0 0 0,-5 0 0 0,8 3 8 16,-3-4-8-16,-1 1 0 0,-3 6 0 0,3-6 8 15,1 6-8-15,-1-3 0 0,0-6 0 0,4 9 0 16,-3-6 0-16,-5 0 0 0,5-1 0 0,-1 1 0 16,-3-3 0-16,3 9 0 0,-3-6 0 0,0 0 0 0,0-1 15 0,0 1-3 15,0 0 0-15,-4 6 0 16,4-9-3-16,3 3-1 0,-3 0 0 0,3-1 0 0,1-2-8 0,-1 3 8 15,0 0-8-15,1-1 8 0,3 4-8 0,-4-3 0 16,0 0 0-16,1 0 0 0,-1 0 0 0,4 6 0 16,0-6 8-16,0-1-8 0,-4-2 0 0,4 3 0 15,0 0 0-15,0-1 0 0,-4-2 0 0,4 3 0 16,-4 0 0-16,4-4 0 0,-3 4 0 0,2 0 0 16,-2-3 8-16,3 3-8 0,-4-1 0 0,4-2 0 0,0 3 9 15,-4 0-9-15,1 0 0 0,-1-4 9 0,7 1-9 0,-3-4 0 16,0 4 8-16,0 0-8 0,3-4 0 0,1 7 0 15,3-3 0-15,0-7 0 0,-7 10 0 0,3-10 0 16,8 7 0-16,-8 3 0 0,-3 0 0 16,0-10 0-16,7 7 8 0,-4 3-8 0,-3-10 0 15,0 10 0-15,-4-10 0 0,8 7 0 16,-1 3 0-16,-3-4 0 0,3 1 0 0,-3-3 10 16,7 6-10-16,0-4 8 0,-3-5-8 0,-1 8 0 0,0-2 0 0,8-3 0 15,-4 2 0-15,0 4 8 0,-7-3-8 0,7-4 0 16,0 4 0-16,-1-7 0 0,-2 7 8 0,3-3-8 15,-4 2 0-15,4-5 0 0,-3 5 0 0,-1-2 8 16,-3-4-8-16,3 7 0 0,4-7 0 0,-3 7 0 16,-8-6 0-16,4 5 0 0,7-2 0 0,-4-4 0 15,1 1 9-15,-1 5-9 0,-3-5 10 0,3-1-10 16,8 0 10-16,-4 7-10 0,-7-13 10 0,3 7-10 0,8 2 8 16,-1-2-8-16,-6-7 0 0,2 6 0 15,1-3 10-15,0-2-10 0,4 5 10 0,-8-3-10 0,-3-3 0 16,4 4 0-16,10-7 0 0,-11 0 0 0,4 6-9 0,-4-6-2 15,11 0 0-15,0 0 0 16,0 0-93-16,-7-6-20 0,7-4-3 0,4-5-750 16,6-4-151-16</inkml:trace>
  <inkml:trace contextRef="#ctx0" brushRef="#br2" timeOffset="45134.89">25912 7483 288 0,'0'0'25'0,"0"0"-25"16,0 0 0-16,10 0 0 0,1-9 121 0,-4 6 19 16,3-4 4-16,-3 1 1 0,0 3-104 0,1 3-21 15,-8 0-4-15,0 0 0 0,0 0 2 0,7 0 1 16,-7 0 0-16,0 0 0 0,0 0 45 0,0 0 8 0,0 0 3 0,0 0 0 16,0 0 30-16,0 0 7 0,0 0 0 0,0 0 1 15,0 0-45-15,0 0-8 0,0 0-3 0,0 0 0 16,7-6-31-16,-7 6-6 0,0 0-2 0,0 0 0 15,0 0 18-15,0 0 4 0,0 0 1 0,0 0 0 16,0 0 3-16,0 0 1 0,0 0 0 0,0 0 0 16,0 0 1-16,0 0 0 0,0-4 0 0,0 4 0 15,-7-6-4-15,3 3-1 0,-3-3 0 0,0 6 0 16,0-3-7-16,-4 3-2 0,4 0 0 0,-3 0 0 0,-4 3-5 0,3-3-2 16,-3 0 0-16,0 6 0 0,0-3-25 0,-4-3 0 15,0 6-14-15,1-2 5 0,-4 2 9 0,-1-3 16 16,1 3-4-16,-3 1-1 0,-1-4 3 0,-3 6 1 15,-1-9 0-15,1 9 0 0,-4-2 5 16,1-4 0-16,2-3 1 0,5 6 0 16,-4 4 6-16,3-10 1 0,0 6 0 0,0-3 0 15,4-3-28-15,4 6 0 0,-1-3-14 0,4-3 5 0,3 0 9 0,1 7 0 16,-1-7 0-16,4 3 0 0,0-3-20 0,7 0-1 16,0 0-1-16,0 0 0 15,0 0-35-15,0 0-7 0,0 0-2 0,11 0 0 16,-1 6-25-16,4-6-5 0,0 0 0 0,4 0-1 15,3 0 12-15,4-6 2 0,0 3 1 0,6-4 0 0,-2 7 46 0,2-3 10 0,1-3 2 0,0 6 0 16,-4-9 24-16,0 9 0 0,4 0 0 0,-4-7 0 16,0 4 27-16,1 3 1 0,-5 0 0 0,1-6 0 15,0 6 0-15,-1-3 0 0,1-4 0 0,-4 4 0 16,-3-3-4-16,0 3 0 0,-1-3 0 0,1 3 0 16,0-4 0-16,-4 7-1 0,3-9 0 0,1 9 0 15,-4-10-6-15,-3 10-1 0,3-6 0 0,-4 6 0 16,-3 0-16-16,4-3 8 0,-4-3-8 0,4 6 0 15,-11 0 9-15,7 6-9 0,-7-6 0 16,0 0 9-16,0 0 11 0,0 0 1 0,0 0 1 0,0 0 0 16,0 3 11-16,-4 7 3 0,1-4 0 0,-1-3 0 15,-3 3-7-15,0 4-1 0,0-10 0 0,0 9 0 16,0-9 10-16,0 6 2 0,0-6 0 0,0 3 0 16,7-3-16-16,0 0-4 0,-4 0 0 0,4 0 0 15,-7 7-5-15,7-7-2 0,0 0 0 0,-7 3 0 0,7-3-1 0,0 0-1 16,0 0 0-16,0 0 0 0,-7 6-11 0,3 4 0 15,4-10 0-15,-7 9 0 0,7-9 0 0,-3 9 0 16,-1 1 8-16,1-4-8 0,3 3 8 0,3 1-8 16,-6-1 12-16,3 1-4 0,0-1 1 0,0 1 0 15,0-1 0-15,0-3 0 0,0 10 1 0,0-4 0 16,0 4 0-16,0 3 0 0,0 0-2 0,-4 0 0 16,4 6 0-16,-3 0 0 0,-1-3-8 0,1 9 12 15,-1-9-12-15,-3 3 12 0,4 0 6 0,-5-6 2 16,5 6 0-16,-4-6 0 0,0 0-20 0,0-4 0 0,0-2 8 15,3 3-8-15,1-7 0 0,-1 0 0 16,1-2-8-16,3-7 8 0,-4 3 0 0,4-3 0 16,0 0 0-16,0 0 0 0,0 0 0 0,0 0-22 15,0 0 3-15,0 0 1 16,0 0-127-16,-3 0-26 0,3 0-5 0,-8 0-1028 0</inkml:trace>
  <inkml:trace contextRef="#ctx0" brushRef="#br2" timeOffset="47318.56">22419 11309 518 0,'-14'3'23'0,"7"-3"5"0,-4 6-28 0,1-6 0 16,-1 3 0-16,1-3 0 0,-8 7 178 0,7-4 30 15,1 3 7-15,3-6 1 0,0 6-142 0,7-6-28 16,0 0-6-16,0 0 0 0,0 0-26 0,-7 3-5 0,-4 4-1 0,4-4 0 16,7-3 32-16,0 0 7 0,-7 6 1 0,0-3 0 15,7-3 12-15,0 0 2 0,-4 0 1 0,-3 6 0 16,4-2-11-16,3-4-3 0,0 0 0 0,0 0 0 15,0 0-17-15,0 0-3 0,10 0-1 0,1 0 0 16,-11 0 4-16,10 0 0 0,5 0 0 0,-1 0 0 16,3 0-32-16,1 0 0 0,-7-4 0 0,3-2 0 15,10 3 25-15,-6-3 12 0,-4 3 3 0,4-4 0 16,-1-2-1-16,1 0 0 0,0-1 0 0,3 1 0 16,-4-7-4-16,8 7-1 0,0-7 0 0,0-3 0 15,-1 0-6-15,8 4 0 0,7-4-1 0,0 0 0 0,-4 0-12 0,7 0-3 16,1-6 0-16,-1 0 0 15,0 6-2-15,1-9-1 0,-1 3 0 0,4 3 0 16,-4-3 3-16,0 0 1 0,8-3 0 0,-1 3 0 16,1-4 5-16,-1 4 1 0,0-3 0 0,1 0 0 15,-4 3-4-15,3-3-1 0,-3-7 0 0,3 10 0 0,4-3-6 0,0 0-8 16,0-7 11-16,3 7-11 0,1-7 13 0,-1 7-4 16,1-3-1-16,-1 3 0 0,-3-1-8 0,4 4 0 15,-1-3 0-15,0 3 0 0,1-3 0 0,-4 3 0 16,3 3 0-16,-3-3 0 0,-3 0 0 0,-5-4 0 15,5 4 0-15,-4-3 0 0,3 9 0 0,4-9 0 16,-7 3 12-16,3-3-4 0,4-4 4 0,-3 10 1 0,-5-9 0 0,1 3 0 16,-3 3-13-16,-1 6 11 0,0-9-11 0,1 9 10 15,2-6-10-15,5 0 0 0,-1 6 9 0,1-9-9 16,-1 9 12-16,-3-6-1 16,0 6-1-16,0 3 0 0,-1-6-10 0,1 0-9 0,-3 4 9 0,3-1-13 15,-1 0 13-15,-2 3 0 0,-1-3 0 0,-3-6 0 16,3 7 0-16,-7-1 0 0,1 0 0 15,-1 3 0-15,-3-3 0 0,0 1 0 0,-1-1 8 16,1 3-8-16,0-3 0 0,-4 0 0 0,4 1 0 0,-1-4 0 16,1 3 0-16,0 0 0 0,7 0 0 0,-7 4 0 15,-1-4 0-15,-2 6 0 0,2-2 0 0,1-1 0 16,-4 6 0-16,0-2 0 0,1-4 0 0,-5 7 0 16,1-1 8-16,0-5-8 0,-4 5 0 0,0-5 0 15,-3 5 0-15,3 1 0 0,-3-4 0 0,-1 7 0 0,1-3 8 16,-1-1-8-16,5-5 0 0,-5 5 0 0,-3 1 8 15,4-1-8-15,0 1 0 0,-1-1 0 0,1-5 0 0,-4 5 0 16,0 1 0-16,0-4 0 0,4 1 8 0,-4 2-8 16,4 1 0-16,-4 0 0 0,0-1 0 0,-4 1 0 15,1-1 0-15,3 4 0 0,-3-3 8 0,-1 6-8 16,-3-7 0-16,0 4 0 0,0 3 0 0,1-3 0 16,-1-4 0-16,-4 10 0 0,1-9 0 0,-1 9 0 15,-3 0 0-15,7-7 0 0,-3 4 0 0,3-3 0 16,0 3 0-16,-4-3 0 0,-3 6 0 0,7 0 0 15,-7 0 0-15,4-3 0 0,-4 3 0 0,7-7 0 16,0-2 0-16,-7 9 0 0,0 0 0 0,0 0 0 16,7 0 0-16,-7 0 0 0,0 0 0 0,0 0 0 15,4-10 0-15,-1 10 0 0,-3 0 0 0,7-6 0 16,-7 6 0-16,4-3 0 0,3-3 0 0,-7 6 0 16,0 0 0-16,0 0 0 0,3-3 0 0,4-4 0 0,-3 7 0 0,-1-3 0 15,1-3 0-15,0 6 0 0,-1-9 0 0,-3 9 0 16,0 0 0-16,4 0 0 0,-1-4 0 0,-3 4 0 15,0 0 0-15,0 0 0 0,0 0 0 0,0 0 0 16,0 0 0-16,0 0 0 0,0 0 0 0,0 0 0 16,0 0 0-16,0 0 0 0,0 0 0 0,0 0 0 15,0 0 0-15,0 0 0 0,0 0 0 0,0 0 0 16,-7 0 0-16,7 0 0 0,-3-6 0 0,-5 6 0 16,5 0 0-16,-4 0 0 0,0 0 0 15,0-6 0-15,-4 6 0 0,1 0 0 0,-1 0 0 0,-3 0 0 16,-4 0 0-16,1 0 0 0,-5 0 0 0,1 0 0 15,-3 6 0-15,2-6 0 0,-6 0 0 0,7 0 0 16,0 6 0-16,-4-2 0 0,1-4 0 0,-1 0 0 16,0 6 0-16,4-3 0 0,-4-3 0 0,8 6 0 15,-5-3 0-15,1-3 0 0,7 0 0 0,-3 7 0 0,2-7 0 0,1 3 0 16,4-3 0-16,-1 0 0 16,4 6 0-16,0-6 0 0,0 0 0 0,7 0 0 0,0 0 0 0,0 0-9 15,0 0 9-15,0 0 0 0,0 0-12 0,0 0 4 16,0 0 0-16,11 3 0 0,3-3-5 0,-4 0-1 15,4 0 0-15,0 0 0 0,1 0-4 0,2 0-1 16,1 0 0-16,3-3 0 0,-3-3 9 0,-1 6 2 16,4 0 0-16,-3-3 0 0,3 3 8 0,-3-7 0 0,0 7 0 15,-1 0 0-15,4-3 0 0,-3 3 0 0,3-6 0 0,0 6 0 16,1 0 0-16,-1 0 0 16,0-3 8-16,-4 3-8 0,5 0 0 0,-5-6 0 0,1 6 0 0,0 0-12 15,-4 0 12-15,0-4 0 0,0 4 0 16,0-6 0-16,-3 6 0 0,-1 0 0 15,1 0 0-15,-4 0 0 0,0 0 0 0,3 0 0 0,-10 0 0 16,8 0 0-16,-8 0 11 0,0 0-3 0,0 0 0 0,0 0 0 16,0 0 0-16,7 0-8 0,-7 0 12 0,7 6-4 15,-7-6 0-15,0 0-8 0,0 0 12 0,0 0-4 16,0 0 1-16,0 0 0 0,0 0 0 0,0 0 0 16,0 0 0-16,0 0 0 0,0 0 0 0,0 0 0 15,0 0-9-15,0 10 12 0,0-1-12 0,0 1 12 16,-4-1 1-16,4 0 1 0,-3 1 0 0,-1-1 0 0,-3 1 2 0,0-1 1 15,0 0 0-15,0 7 0 0,-4-6 0 16,1 5 0-16,-1-2 0 0,0 2 0 0,1 4-7 0,-4-3-2 16,3-4 0-16,-3 4 0 0,0 3 1 0,-4 0 0 15,1-4 0-15,3 4 0 0,-4-9-9 0,4 5 0 16,-4-5 0-16,4 5 8 0,0-2-8 16,0-4 0-16,0 1-12 0,0 5 12 0,3-5-24 15,-3-1 2-15,3 1 1 0,4-4 0 16,-3 3-78-16,3-5-15 0,0 2-3 0,-4-3-1 15,4 3-116-15,0 0-23 0,-4-2-5 0,-3-4-1 0</inkml:trace>
  <inkml:trace contextRef="#ctx0" brushRef="#br2" timeOffset="48923.21">25128 8866 691 0,'0'0'61'0,"0"0"-49"16,0 0-12-16,0 0 0 0,0 0 128 0,0 0 22 15,7-3 5-15,-7 3 1 0,7-10-72 0,-7 10-13 16,4-6-3-16,-4 6-1 0,4-9-14 0,-4 9-2 16,0 0-1-16,0 0 0 0,7-7-22 0,-7 7-4 0,0-3 0 15,0 3-1-15,0 0-14 0,0 0-9 0,0 0 12 0,0 0-12 16,0 0 20-16,0 0-2 0,0 0-1 0,0 0 0 15,0 0 27-15,0 0 4 0,-4 3 2 0,-3 4 0 16,0-7 13-16,0 9 2 0,-4-3 1 0,1-2 0 16,3 5-38-16,-4-3-7 0,1 4-1 0,-1-1-1 15,0 0-8-15,1 10-2 0,-4-9 0 0,3 5 0 16,8-5-9-16,-8-1 0 0,-3 7 0 0,3-4 0 16,-3-2 0-16,4 5 0 0,-5 4 0 0,5-3 8 15,-8-3 19-15,8 8 3 0,-1-2 1 0,0 3 0 16,-3-6-31-16,4 3 8 0,-1 0-8 0,1-4 0 15,-1 4 19-15,4 0 1 0,0-3 0 0,0-1 0 16,3-2-2-16,1 2 0 0,-4-5 0 0,3-1 0 16,4 7-7-16,0-7-2 0,0 1 0 0,0-1 0 15,0 1-9-15,4-1 8 0,-1 0-8 0,1 1 8 0,-1-1-8 16,4 1 0-16,0-1 0 0,1 4 8 0,2-10-8 0,-3 6 0 16,4 1 0-16,-4-4 8 0,3-3 0 0,1 3-8 15,0-3 12-15,3 4-4 0,0-7 8 0,0 0 2 16,0 0 0-16,0 0 0 0,0 0-2 0,0 0 0 15,4 0 0-15,-4-7 0 0,0 7-16 0,4-3 0 16,-1-3 8-16,1 3-8 0,-4-3 13 0,4-4-1 16,-4 7 0-16,4-6 0 0,-8-7 7 0,4 10 1 15,-3-4 0-15,-1 1 0 0,1-1-20 0,0 1 0 16,-1 0 0-16,1 2 0 0,-1-2 0 0,1 6 0 16,0-7 0-16,-1 1 0 0,1 0 0 0,3 2 0 15,-4-2 0-15,1-1-9 0,3 1 9 0,0 3 0 16,-3-4 0-16,3 1 0 0,-4-7 0 0,1 7 0 15,0-1 0-15,-1 1 0 0,-3 0 8 0,4-7-8 16,-4 7 10-16,4-4-10 0,-8 4 9 0,4-7-9 16,-3 0 8-16,-1 7-8 0,1-4 10 0,-4-2-10 0,0-4 12 0,0 3-12 15,3 7 9-15,1-10-9 0,-8 3 0 0,4 4 9 16,0-4-9-16,0-3 0 0,0 0 0 0,-3 4 0 16,3 2 0-16,-4-3 0 0,1 7 0 0,-1-7 0 15,-3 7 0-15,0 0 0 0,3-1 0 0,-3 4 0 16,0 3 0-16,-3-4 8 0,3 4-8 0,0-3 0 15,-4-3 0-15,4 9 0 0,0-10 8 0,0 7-8 16,-4-3 0-16,4 0 0 0,0 2 0 0,-3 4 0 16,6-6 0-16,-6 3 0 0,6-3 0 0,-3 6 0 0,-4 0 0 0,4 0 0 15,-3 0 0-15,3 0 0 0,0 0-10 0,0 0 10 16,-4 6 0-16,4-3-9 16,0-3 9-16,-4 6 0 0,4-2 0 0,0 2-8 15,-3 3 8-15,3-9 0 0,-1 10 0 0,-2-10 0 16,3 6 0-16,0-3 0 0,-4 3 0 0,1-3 0 15,-1-3 0-15,4 7 0 0,-4-4 0 0,1 3 0 0,-1-6 0 0,1 6 0 16,3-2 0-16,-4 5 0 0,4-9 0 0,0 6-8 16,0 4 8-16,0-7-8 15,3 6-26-15,-3-3-5 0,4 4-1 0,-1-4 0 0,-3 4 16 0,4-1 4 16,-1 0 0-16,0-5 0 0,1 5 4 0,-1 3 0 16,4-12 1-16,0 0 0 15,0 0-37-15,0 0-8 0,0 0-2 0,0 0 0 16,0 0-182-16,0 0-36 0,0 0-7 0,0 0-1 0</inkml:trace>
  <inkml:trace contextRef="#ctx0" brushRef="#br2" timeOffset="51036.75">25086 9007 633 0,'0'0'56'0,"-3"-6"-44"0,-5 6-12 0,1-3 0 16,0-4 392-16,-3 7 77 0,3 0 15 0,7 0 4 0,0 0-387 0,0 0-77 16,-7 0-15-16,3 0-9 0,-3 0 0 0,0 7 0 15,7-7 0-15,0 0 0 0,0 0 0 0,0 0 0 16,0 0 0-16,-4 3 0 0,4 6 0 0,-3-3 11 15,3 4-3-15,0-10-8 0,3 9 29 0,-3 1-1 16,4-4 0-16,0 3 0 0,-4 1 4 0,3-1 1 16,1 1 0-16,-1-1 0 0,1 0-1 0,-1 1 0 15,-3 6 0-15,7-7 0 0,-7-3-8 0,7 4-1 16,-3-1-1-16,-1 0 0 0,4-5-22 16,0 5 0-16,-7-9 0 0,11 6 0 0,0 1 24 0,-1-4 6 15,1 3 2-15,-1-3 0 0,1-3-20 0,0 0-4 16,-1 0-8-16,1 0 12 0,-4 6-4 0,3-6 0 15,-3 0-8-15,0 0 12 0,-7 0-3 0,11 0-1 16,-11 0 0-16,7 0 0 0,0 0-8 0,4 0 8 16,-8 0-8-16,-3 0 8 0,7 0-8 0,0 0 0 0,0 0 0 0,0 0 0 15,1-6 0-15,-5 6 0 0,-3 0 10 0,7-3-10 16,0-3 8-16,-3 6-8 0,3-10 0 0,-7 10 0 16,7 0 0-16,-7 0 0 0,0 0 0 0,3-6 0 15,-3 6 0-15,0 0 0 0,4-3 0 0,-4 3 0 16,0 0 12-16,0 0-4 0,0 0 0 0,0 0-8 15,0 0 0-15,0 0 0 0,0 0 0 0,0 0 0 16,0 0-10-16,0 0 10 0,0 0-10 0,0 0 10 16,0 0 0-16,0 0 0 0,0 0 0 0,0 0 0 0,0 0 0 15,0 0 0-15,0 0 0 0,0 0 0 16,0 0 0-16,0 0 0 0,0 0 0 0,0 0 0 16,0 0 0-16,0 0 0 0,-7 9 0 0,7-9 0 15,-4 7 0-15,4-7 0 0,-10 3 0 0,3-3 0 16,7 0 0-16,-7 9 0 0,0-3 0 0,3-3 0 15,-3-3 8-15,0 0-8 0,0 0 0 0,0 0 0 16,0 0 0-16,0 0 0 0,0 0-8 0,0-3 8 0,7 3 0 0,-11 0 0 16,0 0 13-16,4-6-4 0,-3 6-9 0,-1 0 10 15,-14-9 0-15,15 9-10 0,-4-3 0 16,3-4 0-16,1 1-11 0,-4 3 11 0,3-3 0 16,0-4 0-16,1 7-8 0,-1-3 8 0,1 6 0 15,-5-3 0-15,8-4 0 0,4 7 0 0,-4-9-8 0,0 9 8 0,3-6 0 16,4 6 0-16,-7-3 0 0,0 3 0 0,0-7 0 15,4 4 0-15,-1-3 0 0,1 3 0 0,3 3 0 16,-8-7 0-16,8 4 0 0,0-3 0 0,-3-3-8 16,-1-1 8-16,4 10 0 0,0 0 0 0,0 0 0 15,-3-9 0-15,3 9 0 0,0 0 0 0,-4-6 0 16,1-4 0-16,3 10-8 16,0-3 8-16,0 3-12 0,0-6 12 0,3-4 0 0,1 1 0 15,-1 3 0-15,4 2 0 0,-3-2 0 0,0 6 0 0,3-9-8 16,-7 9 8-16,3 0-12 0,4-10 12 0,0 7-12 15,-3-3 12-15,-1-3 0 0,-3 9 0 0,0 0 0 16,4-10 0-16,3 4 0 0,-4 3 0 0,4-3 0 16,-3 2 0-16,-4 4 0 0,3-6 0 0,5 3-8 15,-1-3 8-15,-7 6 0 0,0 0 0 0,3 0 0 16,1-10 0-16,-4 10 0 0,3-3 0 0,4-3 0 16,-7-4 0-16,0 10 0 0,4-6 0 0,3 6 0 15,-7-9 0-15,3 6 0 0,-3 3 0 0,0 0 0 0,4-10 0 0,-1 4 0 16,1-3 0-16,-4 9 0 0,0 0 0 0,0 0 0 15,3 0 0-15,-3 0 0 0,0 0 0 0,0 0 0 16,8-10 0-16,-8 10 0 0,0 0 0 0,0 0-13 16,0 0 5-16,0 0 8 0,0 0 0 0,0 0 0 15,10 0 0-15,-10 0 0 0,11 0-8 0,-11 0 8 16,0 0 0-16,10 0 0 0,-3-6 0 0,-7 6 0 16,11-3-9-16,-1 3 9 0,1-7 0 0,-11 7 0 15,0 0 0-15,7 0 0 0,-7 0 0 0,11-3 0 16,-11 3 0-16,0 0 0 0,0 0 0 0,0 0 0 15,7-6 0-15,-7 6 0 0,0 0 0 0,0 0 0 16,0 0 0-16,0 0 0 0,0 0-11 0,0 0 2 16,0 0 0-16,0 0 0 0,0 0-8 0,0 0-2 0,0 0 0 0,0 0 0 15,0 0 9-15,0 0 2 0,0 0 0 0,0 0 0 16,0 0 8-16,0 0 0 0,0 0 0 0,0 0 0 16,0 0 0-16,0 0 0 0,0 0 0 0,-7 6 0 15,0-3 0-15,0 4 0 0,3-4 0 0,-3 3 0 16,-4 0 0-16,4-2-8 0,0 5 8 0,0-3-8 15,-3-3 8-15,3 7 0 0,-4-1 0 0,4-3 0 16,0 4 0-16,-4-10 0 0,4 9 0 0,-3 1 0 16,-1-1 0-16,4-3 0 0,-4 4 0 0,4-7 0 15,-3 9 0-15,-1-8 0 0,1 5 0 0,-1 0-8 16,1 1 8-16,-1 5 0 0,4-5 0 0,-4 9-8 16,-3-10 8-16,4 7 0 0,3-1 0 0,-1-2 0 15,-2 3 0-15,-1-4 0 0,1 4 0 0,3 3 0 16,-4-4 0-16,4-2 0 0,0 0 0 0,0-1-8 15,0-3 8-15,3 1 0 0,-3 6 0 0,4-7-8 16,-1 0 8-16,4 1 0 0,0-4 0 0,0 3 0 0,0 1 0 0,0-7 0 16,4 10 0-16,-1-10 0 0,1 6 0 0,-1 0 0 15,-3 1 0-15,7-1 0 0,0 1 0 0,1 2 0 16,-5-2 0-16,4-1 0 0,0 0 0 0,0 1 0 16,-3-7 0-16,6 10 0 0,-3-10 0 0,0 6 0 15,0-9 0-15,4 0 0 0,-4 0 0 0,4 6 0 0,-1-6 0 16,1-6 0-16,-4 6 0 0,0-3 12 0,7-3-2 15,-3 6-1-15,-4-10-9 0,0 1 0 0,0 9 0 0,3-6 0 16,-3-4 0-16,1 7 0 0,2-3 0 16,-3-4 0-16,4 1 22 0,3 0 6 0,-7 2 0 15,4-2 1 1,-1 6-46-16,1-4-10 0,-1-2-1 0,-3 6-1 0,0-6 29 0,0 2 13 16,4-2-1-16,-4 3 0 0,-3 2-12 0,-1-2 0 15,-3 6 8-15,7-9-8 0,-3 6 0 0,3-4 0 0,-7 7 0 0,7-3 0 16,-4-3 15-16,1-3 3 0,-1 2 1 0,1-2 0 15,-4 9-31-15,7-3-5 0,0-4-2 0,-3-2 0 16,-1 0 19-16,4 6 0 0,0-4 0 0,0-2 0 16,-3 3 0-16,3 2 0 0,0-2 0 0,-4-3 0 15,4 6 0-15,-7 3 0 0,8-7-8 0,-5 7 8 16,4-9 0-16,-3 3 0 0,-1 3 0 0,1-4 0 16,-1-2-15-16,1 6 4 0,-4 3 1 0,3-7 0 0,1-2 10 0,-1 6 0 15,1-3 0-15,-1-4 0 0,-3 10 24 0,4-6 6 16,3 3 2-16,-3-3 0 0,-4-4-32 0,3 1 0 15,4-1 0-15,-3 1 0 16,-1-1-20-16,1 1-9 0,-4 3-3 0,3-7 0 0,1-2 32 0,-1 5 0 16,-3 4 0-16,4-3 0 0,-1-4 0 0,1 4 0 15,-4 2 0-15,0-2 0 0,0-1 0 0,0 4 0 16,0 3-8-16,0-3 8 16,0-4 0-16,0 10 0 0,0 0 0 0,-4-3 0 0,4-3 0 0,4-3 0 15,-4 9 0-15,0-10 0 0,-4 4 0 0,4 3 0 16,0 3 0-16,0-7 0 0,-3 4 0 0,3-6 0 15,0 3 0-15,0 3 0 0,0-4 0 0,0 7 0 16,-4-9 0-16,4 9 0 0,0 0 0 0,0 0-11 16,-7-6 2-16,7 6 0 0,0 0 0 0,-3-4 0 0,-1 4 0 0,1-6 0 15,3 6 9-15,-7 0 0 0,3 0 0 0,1 0-8 16,-5 0 8-16,8 0 0 0,0 0 0 0,-3 0 0 16,-4 0 0-16,3 0 0 0,-3 0 0 0,7 0 0 15,-3 6-11-15,3-6 11 0,-7 0-13 0,7 0 5 16,-4 10 8-16,4-10-12 0,0 0 12 0,-7 0-12 15,7 0 12-15,-7 0 12 0,7 0-2 0,-3 6-1 16,-1-6-9-16,4 0 0 0,0 0 0 0,-7 3 0 16,0-3 0-16,7 0 0 0,-7 0 0 0,7 0 0 15,0 0 0-15,-4 7-11 0,-3-4 3 0,7-3 0 32,0 0-36-32,0 0-6 0,0 0-2 0,0 0 0 15,-3 0-12-15,3 0-4 0,-7 6 0 0,7-6-640 0,0 0-129 0</inkml:trace>
  <inkml:trace contextRef="#ctx0" brushRef="#br3" timeOffset="60623.1">22073 11776 1674 0,'0'0'74'0,"0"0"15"0,0 0-71 0,-7-3-18 15,-3-3 0-15,3 6 0 16,7 0 22-16,0 0 1 0,-11-4 0 0,11 4 0 0,0 0-23 0,0-6 8 16,0-3-8-16,4-1 0 0,-4 4 21 0,7-3 0 15,0-1 0-15,-4 1 0 0,4-1-4 0,0 1-1 16,7 0 0-16,-3 2 0 0,-7 4-1 0,-1-3-1 16,8 3 0-16,-11 3 0 0,0 0 34 0,0 0 6 15,0-6 2-15,0 6 0 0,0 0 14 0,0 0 3 0,-7-10 1 0,3 1 0 16,4 9-24-16,0 0-5 0,-7-7-1 0,3 4 0 15,1 3-28-15,3 0-7 0,0 0-1 0,-7-6 0 16,-4 3-8-16,11 3 0 0,0 0 0 0,0 0 0 16,-3-6 28-16,3 6 3 0,0 0 1 0,0 0 0 15,0 0-32-15,0 0 0 0,0 0 0 0,0 0 0 16,0 0-11-16,-7 6-8 0,0-3-1 0,0 3-1 16,3 4 21-16,1-1-9 0,-4 1 9 15,-1-1 0-15,1 0 0 0,4-2-8 16,-1 2 8-16,4 0 0 0,-7 1 0 0,7-10 0 0,0 0 0 0,0 0 0 15,0 0 0-15,0 0 0 0,7 0 0 0,0 6 0 16,4-6 0-16,-11 0 0 0,7 0 0 0,4-6 0 16,-1 6 12-16,-3-10-1 0,0 7 0 0,0-3 0 15,4-3 5-15,-8 2 0 0,5-2 1 0,-5 0 0 16,4-1-3-16,-3 7-1 0,3-3 0 0,-4-4 0 16,-3 4-13-16,4-3 0 0,3 9 8 0,-7 0-8 0,0 0 0 0,3-10-10 15,-3 1 2-15,4 9 0 0,-4 0 8 0,0-10 0 16,-7 7 0-16,7 3 8 0,0 0 0 0,-7-6 1 15,-7 0 0-15,3 6 0 0,0 0-9 0,1 0 0 16,-1 6 9-16,1-6-9 0,-4 6 0 0,3-3 0 16,4 4 0-16,-4-4 0 0,1 3 0 0,6 4-10 15,1-7 10-15,-1 6-10 0,1-3-2 0,3 4 0 16,0-1 0-16,3 1 0 16,4-4-15-16,-7-6-3 0,0 0-1 0,7 9 0 0,4-6 21 0,0 4 10 15,-11-7-10-15,0 0 10 0,7 0 0 0,0 0 0 16,0 0 0-16,-7 0 10 0,0 0 10 0,7-7 3 15,3 4 0-15,-6-3 0 0,-4-3-11 0,0 9-3 16,3-4 0-16,4-2 0 0,-7 6-9 0,0 0 0 16,0 0 9-16,7 0-9 0,1-3 0 0,-8 3 0 0,0 0 0 0,0 0 0 15,7 0 0-15,-7 0 0 0,0 0 0 0,0 0 0 16,0 0 0-16,0 0 0 0,0 0 0 0,0 0 0 16,0 0-9-16,-4 3 0 0,4-3 0 0,0 0 0 15,-7 10-3-15,0-10-1 0,7 0 0 0,0 0 0 16,0 0 4-16,0 0 1 0,-7 0 0 0,7 0 0 15,0 0 8-15,0 0-8 0,0 0 8 0,0 0-8 16,0 0-22-16,0 0-4 0,0 0-1 0,0 0 0 16,10 6-21-16,-2-6-5 0,-1 0-1 0,-7 0 0 15,0 0-12-15,0 0-2 0,14 3-1 0,-7-3-553 16,-7 0-110-16</inkml:trace>
  <inkml:trace contextRef="#ctx0" brushRef="#br3" timeOffset="62434.44">22102 11713 460 0,'0'0'20'0,"3"-3"5"0,8-3-25 0,-8 3 0 16,-3-4 0-16,4-2 0 0,3 3 300 0,-4 3 56 15,4-4 10-15,-7-2 2 0,0 9-257 0,0 0-52 16,4-3-11-16,-4 3-1 0,-4-6-29 0,4 6-6 15,7-4 0-15,-7 4-1 0,0 0 5 0,0 0 2 16,0 0 0-16,0 0 0 0,0 0 11 0,0 0 3 16,0 0 0-16,0 0 0 0,7-6 17 0,-7 6 4 15,0 0 1-15,0 0 0 0,0 0-18 0,0 0-4 16,0 0-1-16,0 0 0 0,-7 0-11 0,7 0-1 16,0 0-1-16,0 0 0 0,-10 6-18 15,10-6 8-15,0 0-8 0,0 0 0 0,-7 4 8 0,7-4-8 16,0 0 0-16,0 0 0 0,0 0 8 0,-4 6-8 15,-6 3 0-15,6-6 0 0,1 4 9 0,-1 2-9 16,-3 0 0-16,0 1 9 0,0 6-9 0,-4-7 0 16,1 0 0-16,-4 7 8 0,0-3-8 0,-1-4 0 0,1 7 0 0,-3 2 0 15,-5-2 0-15,1-3 0 0,4 6 8 0,-4 2-8 16,-8-2 0-16,5 0 0 0,-1 6 0 0,0-3 0 16,-3 3 0-16,-7 3 0 0,-1 4 0 0,-6-4 8 15,3 0-8-15,-3 0 0 0,-4 7 0 0,-3-7 0 16,-8 7 0-16,1-7 0 0,-4 6 8 0,-4-9-8 15,1 10 0-15,-1-7 12 0,4 0-12 0,-3 7 12 16,3-7 9-16,-4 4 3 0,-3-1 0 0,4 3 0 16,-4 1-24-16,3 2-8 0,4-2 0 0,-3-1 0 15,3 1 8-15,0-4 0 0,-4 1 0 0,1-4 0 16,-4 6 0-16,3-5 0 0,4 5 0 0,4-6 8 16,0 1-8-16,-4 5 0 0,0-6 0 0,-4 7 0 15,4-7 14-15,-3 6-2 0,3-5 0 0,0-4 0 16,3 9 0-16,1-5 0 0,-1-1 0 0,4-3 0 15,-3 3-12-15,3-3 0 0,-3 0-9 0,-1-6 9 16,8 6 0-16,-1-3 0 0,1 0 0 0,7 0 0 0,-4-3 0 0,3 6 0 16,1-6 0-16,3-1 0 0,-3 4 0 0,3-3 0 15,0-6 8-15,4 2-8 0,0 4 0 0,3-9 0 16,0 5 0-16,1-5 0 0,2 5 0 0,1-2 8 16,0 3-8-16,3-7 10 0,4 7 2 0,0-7 1 15,0 1 0-15,3-1 0 0,0-6-13 0,4 3 11 16,0 4-11-16,0-1 10 0,-4-3-10 0,4-2-14 15,4 2 3-15,-4-3 1 0,3 6 18 0,-3-9 3 0,3 10 1 0,1-4 0 16,-1-3-12-16,4 4 0 0,-3 2 0 0,-1-3 0 16,7-3 0-16,-3 4 0 0,-3-4 0 0,-1-3 0 15,8 6 0-15,-4-3-17 0,0-3 4 0,0 6 1 16,7-6 20-16,0 0 4 0,-4 4 0 16,-3 2 1-16,7-6 5 0,-7 6 1 15,0-3 0-15,-4 7 0 0,11-10-19 0,-3 0 0 16,-8 6 0-16,11-6 0 0,-7 3-16 0,0-3 2 0,4 6 1 0,3-6 0 15,-8 3 13-15,5-3 10 0,-4 7-2 0,0-4 0 16,0-3-8-16,3 6 0 0,-3-6 0 0,7 0 8 16,-3 10-8-16,-4-10 8 0,7 0-8 0,-4 9 8 15,1-9-8-15,-4 9 0 0,7-9 0 0,-4 0-11 16,-3 7 11-16,3-4 0 0,-3 3 0 0,4-3 0 16,-4-3 0-16,3 0 0 0,-3 6 0 0,0-6 8 0,7 0-8 15,-3 4 0-15,-4 2 0 0,-1 0 0 0,5-3 9 16,3-3 1-16,-7 0 0 0,0 10 0 0,3-10-10 0,-3 6 0 15,4-3 0-15,-4 3 0 0,3-3 0 0,-3 4 0 16,4-4 0-16,-4 3 0 0,3-3 0 0,-3 4 0 16,3-7 0-16,-3 9 0 0,4-3 0 0,-4-3 0 15,0 4 0-15,0-4 0 0,3-3 0 0,-3 6 0 16,0-3 0-16,3 3 0 0,-3-6 0 0,0 0 0 16,7 0-14-16,-7 10 5 0,0-10 9 0,0 6 11 15,0-3-3-15,0-3 0 0,-3 7-8 0,2-7 0 16,5 3 0-16,-4-3 0 0,0 0 0 0,3 0 0 15,-3 0-11-15,4 0 11 0,-4 6 0 0,3-6 0 16,1 0 0-16,3 0 8 0,-4 3-8 0,-3-3 0 16,0 0 0-16,7 0 0 0,0 0 0 0,-4 6 0 15,-3-6 0-15,0 0 0 0,0 0 0 0,7 0 0 0,0 0 0 0,0 0 0 16,0 0 0-16,-3-6 0 0,3 6 0 0,0 0 0 16,0 0 8-16,0 0-8 0,0 0 10 0,0 0-10 15,0 0 12-15,-4-3-3 0,1-3-1 0,3-4 0 16,3 1-8-16,1 3 0 0,-4-4 0 0,3 7 8 15,1-6-8-15,-1 2 0 0,1-5 0 0,3-1 0 16,-4 4 0-16,4-1 12 0,1-8-4 0,2 8 0 16,-3-9-8-16,0 4 0 0,4-4 0 0,3 0 0 15,-3 3 0-15,-1 4 0 0,1-7 0 0,-1 3 0 16,1 1 0-16,-1 5 0 0,-3-8 0 0,4 8 0 16,0 1 0-16,-4-1 0 0,0 1 0 0,3-1 8 15,-3 4-8-15,0-3 0 0,-3-1 0 0,3 10 0 16,-7 0 0-16,4-6-12 0,-4 6 2 0,0 0 1 15,0 0 9-15,0 0 0 0,7 0 0 0,-7 0 0 16,0 0 0-16,3 6 0 0,-3-6-11 0,0 10 11 0,0 5-15 0,0-2 3 16,-7-4 1-16,4 1 0 0,-4 6 11 15,-1-7 0-15,1 7 0 0,0-4 0 0,-3-2 0 0,3 5 0 16,-4-5 0-16,4 5 0 0,-7-2 0 0,3 3 0 16,1 2 0-16,-1-2 0 0,1-7 0 0,-1 10 0 15,0 0 0-15,4-3 0 0,-3 3 0 0,-1-1 0 16,4-2 0-16,0-7 0 0,-3 10 0 0,2-9 0 15,1-1 0-15,0 1-8 0,4-4 8 0,-1 3 0 0,1 1 0 0,-1-1 0 16,1 0 0-16,3-2 0 0,0 2 0 0,0-6 0 16,0 7 0-16,3 2 0 0,1-9 0 0,3 7 0 15,3-1 0-15,-3 1 0 0,4-4 0 16,3 3 0-16,0 1 0 0,0-1 0 16,4-3 0-16,0-3 0 0,-4 7 0 0,0-4 0 15,0-3 0-15,4 4 8 0,-8-7-8 0,4 3-13 16,-3 3 3-16,0-6 1 15,-1 0-139-15,-3 6-28 0,0-6-6 0,-7 0-946 0</inkml:trace>
  <inkml:trace contextRef="#ctx0" brushRef="#br3" timeOffset="64497.93">16605 13407 172 0,'0'0'16'0,"0"0"-16"0,0 0 0 0,0 0 0 15,0 0 448-15,0 0 86 0,0 0 18 0,0 0 3 16,0 0-418-16,0 0-83 0,0 0-17 0,0 0-3 16,0 0-11-16,0 0-3 0,0 0 0 0,11 0 0 15,-4 3-8-15,3-3-1 0,1 6-1 0,-4-3 0 16,-3 3 4-16,3 4 1 0,0-1 0 0,0 7 0 15,-4-7 13-15,4 10 4 0,-7-3 0 0,4-4 0 0,-1 4-3 0,-3 3 0 16,0 6 0-16,0-6 0 0,0 0-12 0,0-1-2 16,-3 1-1-16,-1 3 0 0,4-9 7 15,0-4 2-15,-3 7 0 0,-1-7 0 16,4 1 1-16,0-10 0 0,0 0 0 0,0 0 0 0,0 0-8 16,0 0 0-16,0 0-1 0,7 0 0 15,0-10-5-15,1 1-1 0,-5-1 0 0,4-5 0 0,4 2 2 0,-8-9 0 16,1 3 0-16,3 7 0 0,-4-7-11 0,4 3 0 15,-3 1 0-15,-1 5 0 0,4 1 0 0,-3-1 0 16,0 1 0-16,-4 9 0 0,0 0 0 0,0 0-16 16,0 0 4-16,0 0 1 0,7 3 11 0,0 3 0 15,0 1 0-15,3-4 0 0,-3 6 0 0,0 1-10 0,4 5 10 0,-4-5 0 16,4-1-11-16,-4 7 11 0,0-7-10 0,-4 4 10 16,8-7 0-16,-4 10 0 0,0-7 13 0,0 4-4 15,-3-4-9-15,-1-3 0 0,-3-6 0 0,7 4 0 16,-7-4 0-16,4 12 0 0,6-9 0 0,-10-3 0 15,0 0 8-15,7 6-8 0,4-2 12 0,3-4-4 16,-3 0 3-16,-1 0 0 0,4 0 0 0,-3 0 0 16,3-4-11-16,-3-2 8 0,-1 3-8 0,1-3 8 15,-1 0-8-15,4 2 0 0,-7-5 0 0,4 3 8 16,-4-4 17-16,0 1 3 0,0-1 1 16,0-5 0-16,-3 5-9 0,3 1-1 0,-4 0-1 15,1-10 0-15,-1 9 5 0,1-5 1 0,3-4 0 0,-3 0 0 16,-1 0-12-16,1 0-3 0,-1-6 0 0,4 0 0 15,-3-3-20-15,3 3-4 0,-4 3-1 0,4-3 0 16,0-3-2-16,0-4-1 0,-3 14 0 0,3-1 0 16,0 0-36-16,0 3-7 0,-3-3-2 15,-1 10 0-15,4 3-184 0,-3-4-38 0</inkml:trace>
  <inkml:trace contextRef="#ctx0" brushRef="#br3" timeOffset="67983.07">23414 10578 115 0,'0'0'10'0,"0"0"-10"0,0 0 0 0,0 0 0 15,0 0 212-15,0 0 41 0,3-6 8 0,4 6 2 16,-3 0-195-16,3-10-38 0,0 10-8 0,0-9-2 16,0 6-20-16,0-3 0 0,-3-4 0 0,3 1 8 0,-4 3 8 0,1-4 3 15,-1 7 0-15,-3-6 0 0,4 2 41 0,-4-2 8 16,3 0 1-16,-3 2 1 15,-3 4 29-15,-1-6 5 0,4 2 2 0,-3-2 0 0,-1 0-27 0,-3-4-6 16,0 1-1-16,4 2 0 0,-4-9-22 0,0 10-5 16,0-10-1-16,-4 10 0 0,4-7-31 15,-4-3-13-15,1 0 11 0,-4 4-11 0,3-4 19 0,-7 0-3 16,4 3 0-16,-3-2 0 0,-1-1 6 0,0 0 1 16,-3 3 0-16,0 4 0 0,3-4-23 0,-3 0 8 15,-3 7-8-15,-1 0 0 0,0-1 19 0,-3-6-1 16,0 7 0-16,-4 0 0 0,-3 5-27 0,-1-5-6 15,1 0-1-15,0-4 0 0,0 4 16 0,-1-1 10 0,5 1-2 16,-1 6 0-16,0-3-8 0,0-4 0 0,1 1 0 0,2 2 0 16,5 4 8-16,-5-3 0 0,-2 6 0 0,2-3 0 15,1 3-8-15,0 0 0 0,-7 0 0 0,-1 0 0 16,-2 3 0-16,2 3 0 0,5 4 0 0,-5-1 0 16,-2 1-9-16,-1 5-4 0,11-5-1 0,-4 2 0 15,0 4 14-15,0 3 0 0,4-4-10 0,0 1 10 16,0 3 0-16,-4-7 0 0,0 4 0 0,4 0 0 15,7-4 8-15,-4 4 7 0,-3-4 1 0,-4 4 0 16,7 3-16-16,-3-10 0 0,0 7 0 16,-4 3 0-16,0-3-8 0,8-4-8 0,-5 4-2 0,5-1 0 15,-8-2 18-15,4 6 0 0,3-4 0 0,-3 4 0 16,0-3 11-16,-1 3 5 0,-2 0 2 0,-1-1 0 16,7 1-18-16,-3 6 0 0,3-6 0 0,1 6 0 15,-1-6-16-15,4 6-1 0,0 3 0 0,-1-9 0 0,1 6 17 16,4 3-8-16,-1-2 8 0,4-1 0 0,-4-7 0 0,4 11 0 15,0-11 0-15,0 8 0 0,0-8 0 0,0 7 0 16,3-6 0-16,-3 6 0 0,0-6 0 0,3 9 0 16,-3-9 0-16,0 6 0 0,4-6 0 0,-1 6 0 15,-3-6 0-15,0 6 0 0,3 0 0 0,1-3 0 16,-1 3 0-16,4 0 0 0,-4-3 0 0,4 3 0 16,0 0 0-16,0-3 9 0,0 3-1 0,4 1 0 15,-4 2 0-15,-1-3 0 0,1 3 1 0,0 0 0 16,0 4 0-16,0-1 0 0,0 4-9 0,-3-7 0 0,-1 6 0 15,7-6 0-15,-3 4 0 16,4-4 0-16,-4 0-12 0,3-3 12 0,1-6 0 0,-1 0 0 16,1 0 0-16,-1 3 8 0,1-10-8 0,3 4 10 15,-4-3-10-15,8 2 10 0,-1-5-2 0,1 5-8 16,-4-5 12-16,3 5-4 0,1-2-8 0,-1-4 8 16,-3 7-8-16,7-3 8 0,0 2-8 0,0 1 0 15,1-4 0-15,-1 4 0 0,-4 3 0 0,8-3 0 0,-4-4 0 0,0 4 0 16,0 0 0-16,0-4 0 0,0-3 0 0,-3-2 0 15,3 8 0-15,-4-5 0 0,4-7 0 0,-7-3 0 16,0 0 0-16,4 9 0 0,-4-9 12 0,0 0-4 16,0 0-8-16,0 0 10 0,0 0-10 0,7 0 10 15,-7 0 7-15,0 0 2 0,0 0 0 0,7 0 0 16,-7 0 1-16,0 0 0 0,0 0 0 0,0 0 0 16,0 0-20-16,0 0 0 0,0 0 0 0,0 0 0 15,10 7-9-15,-10-7-6 0,0 0-1 0,0 0 0 16,0 0 26-16,4 3 5 0,-4-3 1 0,0 0 0 0,0 0-16 0,0 0 0 15,0 0 0-15,0 0 0 0,0 0 9 0,0 0-1 16,0 0 0-16,0 0 0 16,-4 6 1-16,4-6 0 0,-7 0 0 0,0 0 0 0,0 0-1 15,0-6-8-15,0 6 12 0,0 0-4 16,-4 6-8-16,4-6 0 0,-3-6 0 0,3 6 0 0,0-3 0 0,-4 3 0 16,-3-7 0-16,7 4 0 0,0-3 0 0,0 3 0 15,-4 3 10-15,-3-6-10 0,0 2 12 0,-4-2-12 16,4-3 12-16,-3 2-12 0,-5-2 0 0,5 6 0 15,3-13 0-15,-4 7 0 0,4-1 16 0,0 1 4 0,3 3 0 16,1-4 0-16,-1 1-12 0,1 6-8 0,2-3 12 0,5-4-12 16,-4 10 8-16,7 0-8 0,-4-9 0 0,4 9 0 15,0 0 0-15,0 0 0 0,0 0 0 0,0 0 0 16,0 0-11-16,0 0 11 0,0 0-12 0,0 0 12 16,0 0-11-16,0 0 11 0,0 0-10 0,0 15 10 15,0-2-16-15,0-4 2 0,4 7 1 0,-1-7 0 16,1 10 13-16,-1-3 0 0,5-4 9 0,-1 4-9 15,0 0 0-15,3-4 0 0,-3-2 0 0,4-1 0 16,-1 7 0-16,5-7 8 0,-1 1-8 16,0-4 0-16,0-3 0 0,4 7 0 0,-1-10 8 0,1 6-8 15,-4-6 0-15,0 0 9 0,-3 0-9 0,3-6 8 16,-4 6-8-16,4 0 8 0,4-4-8 0,0-2 8 16,-4-3 7-16,7 6 1 0,0-7 0 0,-3-2 0 15,3 2-7-15,0 1-1 0,-3-1 0 0,-1 1 0 16,1 0-8-16,0-1 0 0,-1 1 0 0,-3 2 0 0,1-2 0 0,-1 6 0 15,-4-3-10-15,1-4 10 0,-4 10 0 0,3-3 0 16,-2-3 0-16,-5 6 0 16,-3 0-33-16,0 0-11 0,0 0-1 0,4-6-1 15,-1 2-136-15,-3-5-27 0</inkml:trace>
  <inkml:trace contextRef="#ctx0" brushRef="#br3" timeOffset="68788.02">20260 9822 1648 0,'0'0'36'0,"0"-9"8"0,0 6 2 0,0-7 0 0,0 1-37 0,4 0-9 0,-4-4 0 0,3 4 0 16,-3-1 28-16,4 1 3 0,-1-4 1 0,1 1 0 15,-4 2-14-15,3 1-2 0,1 0-1 0,-1 5 0 0,-3-2-15 0,4-3-10 16,-4 6 2-16,0 3 0 0,0 0 8 0,0 0 12 16,0 0-2-16,0 0-1 0,0 0 37 15,-4 0 7-15,-6 0 2 0,3 3 0 16,0 3-15-16,0-3-4 0,-4 7 0 0,0-1 0 0,1 7 7 0,-4-7 1 16,3 7 0-16,-3 3 0 0,-4-1-16 0,1 1-2 15,6 6-1-15,1 3 0 0,-1-2-1 0,0 2 0 16,1 0 0-16,-1 7 0 0,4-7-24 0,4 6-17 15,-4 1 2-15,3-1 1 0,4-6 14 0,0 7 0 16,4-7 0-16,-1-3 0 0,1-3 0 0,6 3 0 16,-3-6 0-16,4 6 0 0,-4-6 0 0,7-3-12 0,-3-7 12 0,-1 10-12 15,1-3 12-15,-1-4 0 0,4-2 0 0,1 2 0 16,2 1 8-16,1-7-8 0,3-3 12 0,-3-3-12 16,3 0 12-16,0 0-12 0,-3 0 12 0,3-9-12 15,-4 9 12-15,5-10-4 0,-5-5 0 0,1 5-8 16,3-2 8-16,-3-4-8 0,-1 0 0 0,-3 4 0 15,1-4 25-15,-1-3-1 0,3-6-1 16,-6 6 0-16,3-9 0 0,-3 3 0 0,3-3 0 16,-4 3 0-16,1-10 0 0,-4 13 0 0,3-3 0 0,-2-3 0 15,-1 3-15-15,0-3-8 0,0-1 10 0,-4 4-10 16,1 0 19-16,-4-3-3 0,0 9 0 0,0 0 0 16,-4-3-16-16,1 4 0 0,-1-1 0 0,-3 3 0 15,0 7 0-15,0-4 0 0,0-3 8 0,-4 7-8 16,1 0 0-16,-1 2 8 0,-3 4-8 0,0-3 0 15,0 3 11-15,0-3-11 0,0 2 10 0,0-2-10 0,-1 6 0 0,1 0 8 16,-3-3-8-16,3 3 0 0,-1 0 0 0,1 0 0 16,0 0 0-16,-3-6 0 0,2 12 0 0,1-3-15 15,0-3 3-15,0 6 1 16,-4-2-25-16,4 2-6 0,0-3-1 0,0 3 0 16,0-3-21-16,0 4-4 0,0 2 0 0,3 0-1 15,1-2-134-15,3-4-26 0,0 6-6 0,-1-2-1 16</inkml:trace>
  <inkml:trace contextRef="#ctx0" brushRef="#br3" timeOffset="69156.69">20161 9916 806 0,'0'0'72'0,"0"0"-58"0,0 0-14 0,0 0 0 16,-3-6 228-16,3-3 42 0,0 6 9 0,0 3 1 15,0-7-206-15,0 7-42 0,0 0-8 0,0 0-1 16,0 0-23-16,0 0 9 0,0 0-9 0,0 0 0 16,0 0 33-16,0 0 0 0,0 0 0 0,0 10 0 15,0-10 23-15,0 9 5 0,-7 1 1 0,7-1 0 16,-4 7-14-16,4-7-2 0,-3 1-1 0,3-1 0 16,-4 0-10-16,4 7-3 0,4-7 0 0,-1 1 0 15,1-1-12-15,3 1-2 0,3-1-1 0,1 0 0 16,-1 7-9-16,1-6-8 0,3-1 12 0,0 0-12 15,4 1 12-15,0-10-4 0,-4 6 0 0,3-6-8 0,1 3 12 0,-4-3-4 16,0 0 0-16,0-3-8 16,4 3 11-16,-4-6-11 0,0 6 10 0,0-10-10 15,-3 7 0-15,-1-6 0 0,5 3 0 0,-5-4 0 16,1 1-42-16,-4 2-8 0,3-2-2 0,1 9 0 16,-4-9-126-16,4-1-26 0,-4 7-4 0</inkml:trace>
  <inkml:trace contextRef="#ctx0" brushRef="#br3" timeOffset="82224.8">17558 14335 961 0,'0'0'42'0,"-7"0"10"0,0 3-42 0,3 3-10 0,4-6 0 0,-7 0 0 15,-4 0 69-15,4 0 12 16,0 0 3-16,0 0 0 0,0-6-2 0,0 3 0 0,-3-3 0 16,3 6 0-16,3-4-14 0,1-2-4 15,-1-3 0-15,-3 6 0 0,0-4-25 0,0 7-6 0,0-9-1 0,-4 9 0 16,4 0-9-16,0 0-3 0,-4 0 0 0,4 0 0 16,-7 0-6-16,4 6-2 0,3-3 0 0,0 4 0 15,-7-4 5-15,3 3 1 0,4-3 0 0,0 3 0 16,-4-2 5-16,-3-4 1 0,7 6 0 0,-4-6 0 15,1 3-8-15,3-3-2 0,-4 6 0 0,4-6 0 16,0 3-3-16,4 4-1 0,-4-7 0 0,7 0 0 16,0 0-10-16,0 0-14 0,0 0 3 0,-4 9 1 15,4-9 10-15,0 6 0 0,0-6-9 0,4 10 9 0,-1-1 0 0,4 1-9 16,-3-1 9-16,3-3 0 0,0 4 0 0,0-7 0 16,0 6 0-16,3-3 0 0,-2-2-13 0,2 2 4 15,4-3 1-15,-3-3 0 16,-4 0 8-16,3 0 0 0,1-3 0 0,0-3-8 15,-4 6 24-15,3-10 4 0,-3 1 2 0,4-1 0 16,-4 1 2-16,4-7 1 0,-4 7 0 0,-4-4 0 0,-3-2-2 0,0-4-1 16,4 3 0-16,-1 4 0 0,-3-4-2 0,4 0-1 15,3 4 0-15,-7-4 0 0,0 0-19 0,0 7 0 16,0-4 0-16,-4 4 0 0,1 0 0 0,-1 2 0 16,1-2 0-16,3 9 0 0,-7 0 0 0,7 0 0 15,-11 0 0-15,4 6 0 0,0-3-14 0,-4 7 3 16,8-1 1-16,-4 1 0 0,0-1 10 0,0 0-12 0,3 4 12 0,-3-1-12 15,4-2 12-15,-5-1 0 0,1 7 0 0,4-7 0 16,-1 1 0-16,1-1 0 0,3 1 0 0,-4-1 0 16,1-3 0-16,3 4-8 0,-4-1 8 0,4 0 0 15,0-9 0-15,0 0 0 0,0 7 0 0,0-7 0 16,0 0 0-16,0 3 0 0,0-3 0 0,0 0 0 16,11 6-8-16,-11-6 8 0,7 0-8 0,3-6 8 15,1 6 0-15,-4 0 0 0,4-3 0 16,-4-4 0-16,3-2 0 0,1 0 0 0,-1 2 0 0,-2-2 0 15,-5 6 0-15,1-3 0 0,-1-4 0 0,1 1 0 16,-4-1 0-16,0 7 0 0,0 3 10 0,-7-6-10 16,3-3 12-16,-3 2-3 0,0 4-1 0,-4-3 0 15,1 6 6-15,-1 0 1 0,1 0 0 0,3 0 0 16,0 0-4-16,-4 6-1 0,0-3 0 0,1 4 0 16,3 2-10-16,0 10 0 0,0-10-12 0,0 7 12 0,-1 3-16 0,5-1 4 15,-1-8 0-15,1 6 1 0,3 2 2 0,-4-2 0 16,4-3 0-16,0-4 0 0,0 7 9 0,4-7 0 15,-4 0 0-15,3-2-8 0,-3-7 8 0,0 0 0 16,0 0 0-16,0 0 0 0,0 0 0 0,0 0 0 16,0 0 10-16,0 0-10 0,0 0 12 0,0 0-4 15,7-7-8-15,1 4 12 0,-5-6-2 0,1-4-1 16,-1 4 0-16,1 0 0 0,-1-1-9 0,1 1 0 16,3-1 9-16,-4 1-9 0,1 0 0 0,-1 2 0 15,1-2 0-15,-4-1 0 0,3 1 0 0,-3 9 0 16,0 0 0-16,0 0 0 0,0 0 0 0,0 0 0 15,-3-9 0-15,3 9 8 0,-4-7-8 0,4 7 0 16,0 0 0-16,-3-3-8 0,-1-3 8 0,1 3 0 0,3 3 0 16,-4-6 0-16,4 6 0 0,-3-4 0 15,3 4 0-15,0 0 0 0,-4-9 0 0,4 9 0 0,0 0 0 0,0 0 0 16,0 0 0-16,0 0 0 0,0 0 0 0,0 0 0 16,0 0 0-16,0 0-15 0,0 0 3 0,-7 3 0 15,0 3 12-15,7-6 0 0,0 0 0 0,-3 4 0 16,-5 2 0-16,8-6 0 0,0 0 0 0,0 0 0 15,0 0 0-15,0 0 0 0,0 0 8 0,0 0-8 16,0 0 12-16,0 0-12 0,0-6 12 0,0 2-12 16,-3-2 0-16,3 6 0 0,0-9 0 0,0-1 0 15,0 7 0-15,0 3 0 0,0-6 0 0,0 6 0 0,0 0 0 0,0 0 0 16,0 0 0-16,0 0 0 0,0 0 0 0,0 0 0 16,0 0 0-16,-4-6 0 0,4 6 0 0,0 0 0 15,-7 6 0-15,4-6 0 16,-4 0 0-16,7 0 0 0,0 0 0 0,0 0 0 15,-7 0 0-15,7 0 0 0,0 0-8 0,0 0 8 16,0 0-11-16,0 0 11 0,0 0-12 0,0 0 12 16,0 0-52-16,0 0-3 0,0 0-1 0,0 0-984 15</inkml:trace>
  <inkml:trace contextRef="#ctx0" brushRef="#br3" timeOffset="89446.72">1707 8650 1364 0,'-21'0'60'0,"18"-7"13"16,-8 7-58-16,1-3-15 0,-5-3 0 0,5 6 0 0,6-9 77 0,-6 9 13 15,-1-4 2-15,1-2 1 0,6 6 4 0,-6 6 1 16,-1-6 0-16,7 4 0 0,-6-4-42 0,3 9-9 15,3-3-2-15,-6-3 0 0,6 7-20 0,-6-1-4 16,10-3-1-16,0-6 0 0,-8 4-20 0,8-4 0 0,-3 6 0 0,3-6 0 16,0 0 0-16,0 0 0 0,0 0 0 0,0 0 0 15,0 0 11-15,11 6 4 0,-1-6 1 0,4-6 0 16,-3 6 8-16,6 0 3 0,8 0 0 0,3 0 0 16,-3 0-6-16,3 0-1 0,11 6 0 0,3-3 0 15,-3 4-10-15,7-4-2 0,3 6-8 0,-3 0 12 16,-3-2-12-16,13-4 0 15,-6 3-9-15,6-6 9 0,4 6 0 0,0-2 0 0,0-4 0 0,0 0 10 16,0 0-10-16,0 0 0 0,0 0 0 16,0-10 0-16,3 10 0 0,8 0 8 0,-1-6-8 15,-6 6 8-15,6 6 8 0,-6-6 0 0,3 10 1 0,-4-10 0 16,8 9 11-16,0-3 1 0,-1 4 1 0,-3-7 0 16,0 6-30-16,-3-3 8 0,-4 4-8 0,0-4 0 15,7-3 0-15,-14 4 0 0,3-4 0 0,4 3 0 16,-11-3 12-16,1-3-4 0,-4 6-8 0,-1-6 12 15,-9 3-112-15,3-3-24 0,-4-3-4 0</inkml:trace>
  <inkml:trace contextRef="#ctx0" brushRef="#br3" timeOffset="107777.71">26183 377 1857 0,'0'0'82'0,"0"0"18"0,0 0-80 0,0 0-20 0,0 0 0 0,4 3 0 16,-4-3 20-16,3 10 1 0,1-4 0 0,-1 13 0 16,-3-10-7-16,0 7-2 0,0-3 0 0,0 12 0 15,-3-10-4-15,-1 10 0 0,1 4-8 0,3-7 12 0,-7 12-4 0,7-3 0 16,-4-2-8-16,4-1 12 0,0 10-3 0,0-4-1 16,0 10 0-16,0-6 0 0,0 12 7 0,0-3 1 15,0 6 0-15,0 0 0 0,0 10 19 0,-3 0 4 16,-1 0 1-16,1-1 0 0,-1 10-31 0,0 4-9 15,-3 5 0-15,0 1 0 0,4-1 12 0,-4-2-4 16,3 2 0-16,1 1-8 0,-1-10 16 0,1 6-4 16,-1-6-1-16,1 0 0 0,-1 1-11 0,1-4 0 15,-1 0 0-15,4-4 0 0,0-2 0 0,0 6 0 0,-3-6 0 0,3 0 8 16,0-10 11-16,0 0 1 0,0 4 1 0,-4-4 0 16,4 7-1-16,0-4-1 0,-4 7 0 15,1-4 0-15,-4-2-8 0,3-4-2 0,-3 7 0 16,0-7 0-16,-3 3-9 0,3-12 0 15,0 0 0-15,-1 0 0 0,5 3 0 0,-4-6 0 16,3-4 10-16,-3-2-10 0,7-7 12 0,0 7-4 0,-3-7 0 0,3-3-8 16,0-3 11-16,3 3-11 0,-3-6 10 0,0 3-10 15,0-10 8-15,4 4-8 0,-1-3 0 0,1 2 0 32,-8 1-19-32,4-4-9 0,4 4-3 0,-1 0 0 0,-6-13-95 0,3 6-19 0,-4-2-4 0,4-4-797 15</inkml:trace>
  <inkml:trace contextRef="#ctx0" brushRef="#br3" timeOffset="108552.18">23675 2199 1648 0,'-11'0'36'0,"-6"0"8"0,-1 0 2 0,-3 0 0 0,0 0-37 0,3-3-9 0,0 3 0 0,-3 0 0 16,0 0 0-16,0-6 8 0,0 6-8 0,3 0 8 15,-3 6-8-15,3-6 0 0,1 0-12 0,-1 3 12 16,4-3 0-16,0 7 0 0,3-4 0 0,4 6 0 15,0-9 0-15,7 0 0 0,-3 6 0 0,6 4 0 16,1-7 18-16,3 6-2 0,3-2 0 0,4-1 0 16,4-3 32-16,7 6 7 0,-1-9 1 0,8 10 0 15,0-4 10-15,0 3 2 0,-1-5 1 0,5-4 0 0,-1 6-17 16,11-6-3-16,0 6-1 0,3-3 0 0,8-3 0 16,-5 10 0-16,8-10 0 0,4 9 0 0,-1-9-34 15,4 0-14-15,11 0 11 0,3 6-11 0,4-6 10 0,3 4-10 16,-3-4 10-16,6 0-10 0,5 0 10 0,6-4-10 15,-3 4 10-15,3 0-10 0,4-6 16 0,3 6-2 16,4 0-1-16,4 0 0 0,-1-9 0 0,4 9 0 16,3 0 0-16,1 0 0 0,-8 9-13 0,8-9 0 15,-4 0 0-15,-4 6 0 0,1 4 0 0,3-10 0 0,-1 3 0 16,1 3 0-16,0-3 19 0,0 4-3 0,0 2 0 0,0 0 0 16,7 1-8-16,-7-4-8 15,-7-3 12-15,3 3-12 0,4-2 20 0,-3 2-4 16,-4-6 0-16,0 9 0 0,-1-9-3 0,1 7-1 15,-3-4 0-15,-4-3 0 0,-4 9-12 0,-3-9 0 0,6 6 0 0,-6-2 0 16,0 2 0-16,-7-6 0 16,-4 3 0-16,4-3 0 0,-4 0 10 0,-3 0-10 0,-1 0 10 0,-6 0-10 15,-11 0 9-15,3 0-9 0,-6-3 8 0,-4 3-8 16,0-6 0-16,-7 2-17 0,-4-2 2 0,-3 6 1 16,-4 0 2-16,-6 0 0 0,-5-9 0 0,-2 9 0 15,-8 0-108 1,0-10-20-16,-7 10-5 0,0-9-946 0</inkml:trace>
  <inkml:trace contextRef="#ctx0" brushRef="#br3" timeOffset="109416.99">25912 826 864 0,'-15'0'76'0,"8"0"-60"0,-3 0-16 0,3 0 0 16,0 0 84-16,0 0 15 0,3 0 2 0,4 0 1 15,0 0-46-15,0 0-8 0,-7-10-3 0,7 10 0 16,0 0-9-16,0 0-1 0,0 0-1 0,0 0 0 16,0 0-6-16,0 0-2 0,0 0 0 0,0 0 0 15,0 0-17-15,4-3-9 0,3-3 10 0,0 0-10 16,0 3 0-16,-7 3 0 0,7 0 0 0,3 0 0 15,-3-7 8-15,4 7-8 0,-4 0 0 0,4 7 9 16,-1-7-9-16,4 3 0 0,-3-3-12 0,3 6 12 16,-3-6 0-16,-1 0 0 0,8 0 0 0,-8 0 0 15,5 6 0-15,-5-6 0 0,4 0 11 0,-3 0-11 0,-1 0 15 0,-3 0-3 16,4 3-1-16,0-3 0 0,-4 0-11 0,0 0 0 16,3 0 0-16,-10 0 0 0,0 0-12 15,0 0-5-15,0 0-1 0,7 10-470 16,-7-10-93-16</inkml:trace>
  <inkml:trace contextRef="#ctx0" brushRef="#br3" timeOffset="109878.34">25827 807 1407 0,'0'0'62'0,"0"0"14"0,0 0-61 0,0 0-15 0,0 0 0 0,0 0 0 16,7 0 48-16,0-6 6 0,0 6 2 0,4 0 0 0,-1-10-40 0,1 10-8 16,3 0-8-16,0-3 11 0,4-3-11 0,-1 3 0 15,1-4 0-15,7-2 8 0,-4 9-8 0,3 0 0 16,1 0 0-16,0-9-11 0,0 9 11 0,-1 0 0 15,1 0 8-15,-4 0-8 0,4 0 0 0,-4 9 0 16,-3-9 0-16,-1 0 0 16,1 0 0-16,0 0-12 0,-4 0 12 0,0 0-12 0,0 0 12 0,0 0 8 15,-3 0-8-15,-1 0 11 0,1 0-26 0,-1 0-5 16,1 0 0-16,-4 0-1 0</inkml:trace>
  <inkml:trace contextRef="#ctx0" brushRef="#br3" timeOffset="113502.07">26000 791 522 0,'0'0'23'0,"0"0"5"0,0 0-28 0,0 0 0 0,0 0 0 0,0 0 0 16,0 0 98-16,0 0 14 0,0 0 4 0,0 0 0 15,0 0-43-15,0 0-8 0,0 0-1 0,7 0-1 16,0 0-15-16,-7 0-4 0,0 0 0 0,0 0 0 16,10 0-28-16,-3 0-5 0,1 0-2 0,-8 0 0 15,7 0-9-15,0 0 0 0,0 7 0 0,3-7 8 16,-3 3-8-16,4-3 8 0,0 0-8 0,-1 0 8 15,1 0 0-15,-1 0 0 0,1 0 0 0,-4 0 0 16,3 0 12-16,-10 0 3 0,0 0 0 0,11 0 0 16,0 0 5-16,-11 0 0 0,10 0 1 0,-10 0 0 15,0 0-9-15,11 6-3 0,-1-6 0 0,-3 6 0 16,-7-6-9-16,8 3-8 0,2 7 9 0,-3-10-9 0,0 9 11 0,4-3-11 16,-1-6 12-16,-3 0-12 0,4 0 27 0,0 4-2 15,-1-4 0-15,1 0 0 0,-4 0-10 0,3 0-3 16,-3 0 0-16,1 6 0 0,2-6-1 0,-3 3-1 15,4-3 0-15,-4 0 0 0,0 6-2 0,0-6-8 16,0 0 12-16,0 7-4 0,-7-7 2 0,7 3 0 16,0-3 0-16,0 9 0 0,-7-9-10 0,7 0 10 15,4 0-10-15,-4 9 10 0,0-2 10 0,0-4 3 16,0 3 0-16,0-3 0 0,4 7-23 0,-4-4-15 16,0 3 3-16,0 1 0 0,7-1 12 15,-3-9 13-15,-4 6-2 0,3-2-1 0,1 5 18 0,-4-3 3 16,3 1 1-16,1-4 0 0,-4 6-7 0,4-9-1 15,-1 0 0-15,1 10 0 0,-4-4-3 0,0-6-1 16,0 3 0-16,4 3 0 0,-1-3-12 0,-3 4-8 0,-3-4 10 16,3 3-10-16,3 3 0 0,-3 1 0 15,4-1 0-15,-7-2 0 0,3 2 0 0,0 0 0 0,0 1 0 0,0-1 0 16,-4 7 0-16,8-7 0 0,-8-6 0 0,4 10 0 16,0-10 0-16,1 6 0 0,-1 1 0 0,0 6 0 15,0-13 0-15,0 6 0 0,0-3 0 0,-4 4 0 16,8-4 8-16,-4-3 3 0,0 7 0 0,0-4 0 15,-3 3-2-15,3-6 0 0,-7-3 0 0,7 7 0 16,3-1-9-16,-3-3 8 0,0 3-8 0,0-3 8 16,-3 7-8-16,3-4 0 0,-3 4 0 0,3-7 8 15,-4 6-8-15,4-3 0 0,0 4 0 0,-3 9 0 16,3-13 0-16,-4 3-11 0,4-6 3 0,-3 10 0 16,3-4 8-16,0 4 11 0,-3-7-3 0,3 4 0 15,0-7-8-15,0 6 0 0,0 4 0 0,-4-10 0 16,4 6 0-16,0 1 0 0,-3-4 0 0,3-3 0 15,0 3 0-15,-3-3 8 0,3 10-8 0,-4-10 0 0,4 16 0 0,-3-13 0 16,6 4 0-16,-6-7 0 0,3 6 0 0,0 7 0 16,-3-7 0-16,-1 7 0 0,1-7 22 0,-1 1-1 15,1-1 0-15,3-3 0 0,0 7-9 0,0-7-3 16,-4 4 0-16,4-7 0 0,0 6 3 0,1-3 0 16,-1 4 0-16,0-4 0 0,0-3-12 0,3 7 0 15,-3-4 0-15,4 3 0 0,-8-6 0 0,5 10 0 16,-1-10 0-16,0 3 0 0,0-2 0 0,0 5 0 15,-7-9 0-15,7 6 8 0,0 4-8 0,0-7 0 16,0 6 0-16,-4-3 8 0,5 1-8 0,-8-7 0 0,3 3 0 0,1 6 8 16,-4-9-8-16,7 16 0 0,0-7 0 0,-4-5 0 15,1 8 0-15,-1-9 0 16,4 7 0-16,-3-1 0 0,3-3 0 0,-4 4 0 16,1-7 0-16,0-3 0 0,3 9 0 0,-4-3 12 15,-3-6-12-15,7 7 12 0,-3-4-12 0,-1 6 0 16,-3-9 0-16,7 10 0 0,0-4 0 0,-3 3 0 0,-1-5 0 0,1 8 8 15,-1-9-8-15,1 3 0 0,-1-2 0 0,1 5 8 16,0 0-8-16,-1 1 0 0,-3-1 0 0,4-2 0 16,-4 11 0-16,3-8 0 0,-3-1 0 0,4 1-11 15,-4 5 11-15,3-5 0 0,-3-1 0 0,4 0 0 16,-1-2 9-16,-3-4-9 0,0 6 12 0,0-9-12 16,4 7 20-16,3 2-4 0,-4-3 0 0,-3-6 0 0,0 13 1 0,4-7 0 15,-4-6 0-15,7 3 0 0,-4 7-9 0,1 2-8 16,-4-12 12-16,4 3-12 0,-1 7 11 0,1-1-11 15,-1 7 10-15,-3-7-10 0,0-9 0 0,0 10 0 16,4-1 0-16,-4 0 0 0,0 1 0 0,0-10 0 16,0 6 0-16,0-6 0 0,3 9 0 0,-3-9 0 15,0 10 0-15,0-10 0 0,0 0 8 0,7 9-8 16,-3-2 0-16,-4-7 0 0,0 12 0 0,0-12 8 16,3 6-8-16,-3 4 0 15,0-7 0-15,0-3 8 0,4 9-8 0,-4-2 0 0,0 2 0 0,0 0 0 16,0-9 0-16,0 10 0 0,0-4 11 0,0-6-11 15,3 9 12-15,-3-5-12 0,0-4 21 0,4 6-2 16,-1 3-1-16,1 1 0 0,-4-1-7 0,3-9-2 16,1 10 0-16,-1-4 0 0,-3-6-9 0,4 3 0 15,3 6 0-15,-3-2 0 0,-1 2 0 0,1-3 0 0,-1-3 0 0,1 13 0 16,-4-16 0-16,7 3 0 0,0 4 0 0,-4-4 0 16,4 3 0-16,-3 3 0 0,-4-9 0 0,7 7 0 15,0-4 0-15,-3 6 0 0,-1-3 0 0,4 4 0 16,-3-7 8-16,-1 6-8 0,1-2 0 0,-4-7 8 15,3 9-8-15,-3-9 0 0,11 6 0 0,-4-3 0 16,-4 7 0-16,4-4 0 0,1 4 0 0,-1-7 0 16,-7-3 0-16,7 6 15 0,0 0-4 0,-4 4-1 15,4-7-10-15,-3 6-11 0,-1 7 3 0,4-13 0 16,-3 6 8-16,-1-2 9 0,5 2-1 0,-8 0-8 16,3 1 0-16,-3-1 0 0,4-2-10 0,-1 2 10 15,1-3 0-15,-4-6 0 0,7 10 0 0,-4-7 0 16,-3-3 0-16,7 9 0 0,0 1 9 0,0-4-1 15,0-3 3-15,-7-3 1 0,11 9 0 0,-4-2 0 16,0 2-12-16,-7-9 0 0,7 6 0 0,0-2 0 0,0 5 0 0,-3-3 8 16,-4-6-8-16,7 10 0 0,-4-7 0 0,1 3 0 15,-4-6 0-15,7 9 0 0,-3 1 0 0,3-1 0 16,-7-9 8-16,3 6-8 0,4 4 0 0,-3-10 0 16,-1 9 0-16,4-6 0 0,-7-3 0 0,4 7 0 15,-4-7 8-15,7 9-8 0,-4-9 0 0,1 10 0 16,-4-10 0-16,7 9 0 0,-4-9 8 0,1 9-8 15,0 1 0-15,3-4 8 0,-7-6-8 0,3 6 0 16,1-3 0-16,3 7 0 0,-4-1 0 0,4-2 0 0,-3 2 8 0,3-6-8 16,-4 6 0-16,1-2 0 0,-1 2 0 0,1 1 0 15,0-1 0-15,3-9 0 16,-4 9 0-16,1-2 0 0,-1-4 0 0,1 9 0 16,-1-2 9-16,1-7-9 0,-4-3 10 0,7 9-2 15,0-2-8-15,0 2 12 0,0-9-12 0,-4 3 8 16,5 6-8-16,-1-9 0 0,-7 0 0 0,7 7 8 0,0-1-8 0,0-3 0 15,0 7 0-15,0-10 0 0,-4 9 0 0,4-9 0 16,-7 0 0-16,8 9 0 0,-1-2 0 0,0-4 0 16,0 3 20-16,0 0-3 0,0-3 0 0,0-3 0 15,-7 0-25-15,7 10-6 0,3-10-1 0,-2 9 0 16,-1-2 15-16,0 2 0 0,0-9 0 0,-4 3 0 16,-3-3 0-16,7 13 0 0,-3-10 0 0,3-3 0 15,0 9 0-15,-4-3 0 0,5-2 0 0,-1-4 0 16,0 9 0-16,0-9 16 0,-7 0-1 0,10 0-1 0,1 6-14 15,-4-3-15-15,-7-3 3 0,10 0 1 0,1 10 11 0,-4-10 0 16,0 6 0-16,-7-6 0 0,0 0 11 0,11 0 1 16,-1 0 0-16,1 10 0 15,-4-10-12-15,0 6-17 0,0-3 4 0,0 6 1 0,0-9 12 16,0 0 15-16,-7 0-3 0,7 7-1 0,0-4-11 0,-7-3-17 16,7 6 4-16,4-6 1 15,-11 0 20-15,7 3 4 0,0 3 0 0,-7-6 1 0,7 7-13 0,4-7-15 16,-8 3 3-16,4-3 1 0,-7 0 11 0,7 0 0 15,-7 0 10-15,11 6-10 0,-4-6 12 0,0 3-4 16,4-3-8-16,-4 0 12 0,-7 0-12 0,7 6 0 16,-7-6 0-16,7 4 0 0,-7-4 0 0,10 0-8 0,-10 0 8 0,7 6 0 15,1-3 0-15,-5-3 0 0,-3 0 0 0,11 9 9 16,-4-9-9-16,0 7 0 0,0-4 0 0,-4-3 0 16,-3 0 0-16,11 6 0 0,0-6 12 0,-1 6-4 15,1-6-8-15,-1 4 0 0,1-4-12 0,-1 0 12 16,1 0 0-16,0 6 0 0,-1-6 0 0,1 3 0 15,-1-3 0-15,-3 0 0 16,0 9 0-16,4-9 0 0,-11 0 0 0,7 0 0 0,-7 0 0 0,7 7 0 16,4-4 0-16,-4 3 0 0,0-6 0 0,-7 0 0 15,10 0 0-15,-3 0 0 0,4 3 0 0,-4-3 0 16,4 13 0-16,-4-13 0 0,3 0 0 0,1 0 0 16,0 3 0-16,-1-3 0 0,1 0 0 0,-1 6 0 15,-3-3 0-15,4-3 0 0,-1 7 0 0,-2-7 0 16,-1 3 0-16,3-3 0 0,-3 6 0 0,0-3-11 15,0-3 11-15,0 6 0 0,0-3 8 0,1-3-8 16,-1 10 0-16,0-10 0 0,0 6 0 0,0-6 0 0,3 6 0 0,-3-2 0 16,4-4 0-16,0 0 8 0,-1 6-8 0,1-6 0 15,-1 3 0-15,1-3 0 0,-1 0 0 0,5 0 8 16,-5 0-8-16,1 0 0 0,-1 0 0 0,1 0 0 16,-1 0 0-16,1 0 8 0,0 0-8 0,-1 9 0 15,4-9 0-15,-3 0 0 0,0 0 0 0,-4 0 0 16,3 0 0-16,1 0 0 0,-4 0 0 0,3 0 0 15,4 0 0-15,-3 0 0 0,3 0 0 0,0 0 0 16,0 0 0-16,1 0 0 0,-5 0 0 0,4 0 0 16,0-9 0-16,-3 9 0 0,3 0 0 0,-3 0 0 15,-4-3 0-15,3 3 0 0,1-6 0 0,-1 6 0 16,1 0 0-16,0 0 8 0,-1 0-8 0,-3-4 0 16,4-2 0-16,-1 6 8 0,1-6-8 0,0 6 0 15,-1-3 0-15,1-4 0 0,3 7 0 0,0-3 0 16,-3-3 0-16,3 6 0 0,0-3 0 0,0 3 0 0,-4-6 0 0,5 6 0 15,-1-3 0-15,0-4 0 0,0 7 0 0,0 0 8 16,-3-9-8-16,3 9 0 0,0-3 0 0,-4 3 0 16,1-13 0-16,3 10 0 0,0 3 8 0,0-6-8 15,-3 3 0-15,-1-4 8 0,5 7-8 0,-1-9 0 16,-4 9 0-16,1-3 8 0,-1-3-8 0,5 2 0 16,-5-2 0-16,1 0 0 0,-4 6 0 0,3-3 0 15,1-4 0-15,-4 7 0 0,4-9 0 0,-4 9 8 16,0-3-8-16,3-3 9 0,1 6-9 0,-4-4 10 15,0-2-10-15,0-3 0 0,4 6 0 0,-4 3 0 0,3-13 0 0,-3 10 0 16,0 3-9-16,4-16 9 0,-4 16 0 0,4-9 0 16,-4 0 0-16,3 5 9 0,-3-2-9 0,0 0 10 15,0-4-10-15,0 7 10 0,0-3-10 16,4-3 8-16,-4 5-8 0,0-2 8 0,4-3-8 16,-4 9 0-16,3-3 0 0,1-10 0 15,-4 10 0-15,4-6 0 0,-1 2 0 0,1-2 0 0,-1 6 0 0,4-7 0 16,-3 4 0-16,0 0 0 0,3-4 0 0,-4 1 0 15,-3 0 0-15,0-1 0 0,4 1 0 0,-4 2 0 16,0-5-8-16,0 3 8 0,4 2 0 0,-4-5 0 16,3 2 10-16,-3-2-10 0,1 2 0 0,-1 1 0 15,3-4-10-15,-3 4 10 0,0-4 0 0,0 4 0 0,4-3 12 16,-4 5-4-16,0-5-8 0,4-4 0 0,-4 7 0 0,0-1 0 16,0-5 0-16,0 5 0 0,3-6 0 0,-3 4 0 15,1 2 0-15,2-5 0 0,-3 5 0 0,0-5 0 16,0 2 0-16,4-2 0 0,-8-4 0 0,4 3 0 15,1-3 0-15,-1 0-9 0,-4 1 0 0,4 2 0 16,0-12 17-16,0 9 3 0,4-6 1 0,-4 6 0 16,0 0-12-16,0 3 0 0,0-2 0 0,4-1 8 15,-4 3-8-15,3-6 0 0,1 7 0 16,-4-1 0-16,4-6 0 0,-1 6 0 0,1-3 0 0,-1 4 0 16,1-4 0-16,-1 9 0 0,5-15 0 0,-5 7 0 15,1 2 0-15,3-3 0 0,-4-3 0 0,1 6 0 16,-4-9 0-16,7 0 0 0,-3 3 0 0,3-3 0 15,-4 6 0-15,1-6 0 0,3 7 0 0,0-8 0 16,-3 5 0-16,-1-1 0 0,5 3 0 0,-5 0 0 0,4 0 0 0,0 0-17 16,-3 4 4-16,-1 2 1 0,1-3 12 0,3 1 0 15,-3-4 12-15,-1 9-12 0,-3-5 12 0,4 2-12 16,0-2 12-16,-1 2-12 0,1-3 0 0,-4 1 0 16,3-4-10-16,1 3 10 0,0-3 0 0,-1 1 0 15,1 5 0-15,3-9 0 0,-4 0 0 0,1 0 0 16,0 10 0-16,-1-4 8 0,1-3-8 0,-1 3 0 15,4 7-12-15,-3 0 12 0,7-4-9 0,-4-3 9 16,-4 1 0-16,4 12 0 0,-3-13-8 0,3 7 8 16,4-1 0-16,-4 7 0 0,4-10 0 0,-4 10 0 0,3-12 0 0,-3 5 0 15,4 1-8-15,-4 6 8 16,0-4 0-16,0 1 0 0,0-3 0 0,1 6 0 16,2 3 8-16,-6-10-8 0,3 4 0 0,-3-4 0 15,-1 7 0-15,4-3 0 0,-3 3 0 0,3-3-12 16,-4-1 12-16,-2 7-10 0,2-3 10 0,1 3 0 15,-1-9 0-15,1 9 0 0,3-6 0 0,-3 6 0 0,-1-10 0 0,1 7 0 16,-1 3 0-16,1-6 0 0,-4 6 0 0,4 0 0 16,-4-3-23-16,0 3 1 0,0 3 0 0,-7-3 0 31,7 0-114-31,-7 0-24 0,0 0-4 0,3 6-1092 0</inkml:trace>
  <inkml:trace contextRef="#ctx0" brushRef="#br3" timeOffset="115781.52">26151 2259 57 0,'0'0'0'0,"0"0"0"0,0 0 0 0,0 0 0 0,0 0 0 16,0 0 0-16,0 0 248 0,0 0 44 15,0 0 8-15,0 0 3 0,0 0-199 0,0 0-40 16,0 0-8-16,0 0-2 0,0 0-34 0,0 0-6 0,0 0-2 16,0 0 0-16,0-6-12 0,0-1 0 0,0 4 8 15,0-3-8-15,0 3 9 0,0 3-1 16,0-10 0-16,0 10 0 0,-7-6 10 0,7 6 2 0,0 0 0 0,0 0 0 16,0 0 16-16,-3 6 4 0,-8-3 1 0,4 4 0 15,0 2-4-15,4 1-1 0,-4-1 0 0,0 10 0 16,3-4-13-16,0 1-3 0,-3-3-1 0,4 12 0 15,3-13 3-15,-4 13 1 0,-3-9 0 0,4 3 0 16,-1 0-8-16,1 0-2 0,-4-1 0 0,3-2 0 16,1 3 3-16,-1-3 0 0,-3-7 0 0,3 0 0 15,-3 1-16-15,7-1 0 0,0-9 0 0,0 0 0 16,-3 6 17-16,3-6 1 0,0 0 0 0,0 0 0 16,0 0 22-16,7-6 5 0,0-3 1 0,0-1 0 0,0 1-31 0,0 0-7 15,0-7 0-15,-3-3-8 0,-1 3 12 0,-3 7-4 16,4-10 0-16,-1 0-8 15,-3 4 11-15,4-4-11 0,-1-9 10 0,-3 12-10 16,-3-3 11-16,3-9-11 0,0 12 12 0,0-3-12 0,0-6 0 0,0 13 0 16,0-4 0-16,0-3 0 0,0 4 0 15,0 2 0-15,0-3 0 0,-4 7 0 0,4 6 0 0,0-3 0 16,0 6 0-16,0 0 0 0,0 0 0 0,0 0 8 16,0 0-8-16,0 0 0 0,0 0 8 0,7 0-8 15,-3 9 0-15,3 0 0 0,-3 7 0 0,-1-3 0 16,4 2 0-16,-3 4-9 0,-4-3 9 0,3-4 0 0,-3 4 0 0,0 3-8 15,0-4 8-15,0 1 8 0,0-3-8 0,0 2 11 16,-3-2-11-16,3-4 8 0,-4 4-8 0,1-4 8 16,3-6-8-16,0-3 0 0,0 0 0 0,0 16 0 15,0-16 0-15,0 0 0 0,0 0 9 0,0 0-1 16,0 0-8-16,0 0 0 0,0 0-11 0,0 0 11 16,0 0-24-16,0 0 0 0,10-6 1 0,-3-4-665 15,4 7-132-15</inkml:trace>
  <inkml:trace contextRef="#ctx0" brushRef="#br3" timeOffset="118722.05">30392 2431 522 0,'0'0'23'0,"0"0"5"0,0 0-28 0,-4 0 0 16,-3 0 0-16,4 0-227 0</inkml:trace>
  <inkml:trace contextRef="#ctx0" brushRef="#br3" timeOffset="119141.93">30205 2450 932 0,'0'0'41'0,"0"0"9"0,0 0-40 0,0 0-10 0,-7 0 0 15,0 0 0-15,7 0 21 0,-4-9 3 16,-3 9 0-16,4 0 0 0,-1 0 4 0,-3 0 0 0,7 0 1 0,-7 0 0 16,0 0-1-16,3 0-1 15,4 0 0-15,-7 0 0 0,4 0 0 0,3 0 0 0,0 0 0 0,0 0 0 16,0 0 5-16,0 0 2 0,0 0 0 0,0 0 0 16,0 0-1-16,7 9 0 0,3-3 0 0,1-2 0 15,0 2-18-15,3-6-4 0,-4 0-1 0,4 0 0 16,4 0 17-16,0 0 3 0,3-6 1 0,0 6 0 15,4 6 0-15,-1-6 0 0,5-6 0 0,-5 6 0 0,5 0-21 16,-1 6-10-16,7-6 10 0,-7 0-10 0,4 0 10 16,-4 0-10-16,4 0 10 0,0 0-10 0,3 0 21 0,4 0-1 15,-4 0-1-15,7 0 0 0,1 0 6 0,-4 0 2 16,3 0 0-16,0 0 0 0,4 0-11 0,-4-6-1 16,1 2-1-16,-1 4 0 0,0-6-14 0,1 6 9 15,3 0-9-15,0-9 8 0,-1 9-8 0,5 0 8 16,-1 0-8-16,1-3 8 15,-1 3-8-15,-3-7 0 0,-4 7 0 0,4 0 0 0,-4 0 0 0,-3 0 0 16,0 0 0-16,7 0 0 0,0 0 0 0,0 0 0 16,-4 0 0-16,0 0 0 0,-3 0 0 0,3 0 0 15,-3 7 0-15,0-7 0 0,-4 0-14 0,0-7 5 16,1 7 1-16,-1 0 0 16,4 0-36-16,0 0-6 0,3-3-2 0</inkml:trace>
  <inkml:trace contextRef="#ctx0" brushRef="#br3" timeOffset="120524.09">29323 3410 288 0,'0'0'25'0</inkml:trace>
  <inkml:trace contextRef="#ctx0" brushRef="#br3" timeOffset="121774.88">29355 3388 172 0,'0'0'8'0,"0"0"1"0,0 0-9 0,0 0 0 16,-4 0 0-16,1 0 0 0,3 0 232 0,-4 0 44 16,-3 0 8-16,7 0 3 0,-7 0-219 0,7 0-43 15,0 0-9-15,0 0-1 0,0 0 9 0,0 0 1 0,0 0 1 16,0 0 0-16,0 0 0 0,0 0 0 0,0 0 0 0,0 0 0 15,0 0 6-15,0 0 2 0,0 0 0 0,0 0 0 16,0 0-7-16,0 0-2 0,0 0 0 0,0 0 0 16,0 0 15-16,0 0 4 0,0 0 0 0,0 0 0 15,-7 0-21-15,3 0-4 0,4 0-1 0,0 0 0 16,0 0-4-16,0 0-1 0,0 0 0 0,0 0 0 16,0 0 10-16,0 0 1 0,0 0 1 15,0 0 0-15,0 0-14 0,0 0-3 0,0 0-8 16,0 0 12-16,0 0 4 0,0 0 0 0,0 0 0 0,0 0 0 15,-3-3-4-15,3 3 0 0,0 0 0 0,0 0 0 16,0 0-12-16,0 0 0 0,0 0 0 0,0 0 0 16,0 0 0-16,-4-7 0 0,1 7 0 0,-4 0 0 15,3 0 0-15,-3 0 0 0,7 0 0 0,0 0 0 16,-7 0 0-16,4 0 0 0,-1 0 0 0,1 0 0 0,-5 0 0 0,8 0 0 16,0 0 0-16,0 0 0 0,-3 0 0 0,3 0 8 15,0 0-8-15,0 0 0 0,0 0 25 0,0 0 3 16,0 0 0-16,0 0 0 0,-4 0-17 0,1 0-3 15,3 0-8-15,0 0 12 0,0 0-12 0,0 0 0 16,0 0 0-16,0 0 0 0,0 0 0 0,0 0 0 16,0 0 0-16,0 0 0 0,0 0 0 0,0 0 0 15,0 0-12-15,0 0 12 0,0 0 0 0,0 0 0 16,0 0 0-16,0 0 0 0,0 0 0 0,0 0 0 16,0 0 0-16,0 0 0 0,-4 0 0 0,1 7 0 15,-4-4 12-15,7-3-3 0,0 0-9 0,0 0 0 16,-4 6 0-16,4-6 0 0,0 3 0 0,0-3 0 15,-3 13 0-15,3-13 8 0,-4 3-8 0,4 6 0 16,0-3-10-16,0-2 10 0,4 5 0 0,-1 0 0 16,1 1 0-16,3 6 0 0,-4-7 0 0,1 10 0 0,-1-4 0 0,1 1 0 15,-1-3 0-15,1 5 0 0,0-2 0 0,-4 3-12 16,0 6 12-16,3-9 0 0,-3 6 0 0,0-4 0 16,-3 4 0-16,-1 0 0 0,0-6 0 0,4 3 0 15,-7 0 0-15,4 0 0 0,-1-4 0 0,1-5 0 16,-1 8 10-16,1-11-10 0,3 2 8 0,0-9-8 15,0 10 19-15,0-10-2 0,0 0 0 0,0 0 0 16,0 0-5-16,0 0-2 0,0 0 0 0,0 0 0 16,0 0-2-16,0 0-8 0,0 0 12 0,0 0-4 15,0 0 0-15,0 0-8 0,0 0 12 0,3-7-4 16,1 4-8-16,-4-6 0 0,3 2 0 0,-3 7 8 16,0 0-8-16,0 0 0 0,0 0 0 0,0-9 0 15,0 9-15-15,4-9 5 0,-4 9 1 0,0-4 0 16,3-2-3-16,-3 0 0 0,0-3 0 0,0 9 0 15,4-10 12-15,-1 7-12 0,1-3 12 0,-4 6-12 16,4-10 0-16,-4 1-1 0,3 6 0 0,1-10 0 0,-4 13 0 0,3-3 0 16,1-6 0-16,-4 9 0 0,0-7 3 0,0-2 1 15,0 9 0-15,0-9 0 0,0-1 9 0,0 1 0 16,-4-7-9-16,4 7 9 0,0-1 8 0,4-2 7 16,-4-4 1-16,0 7 0 0,0 2-16 0,0-11 0 15,-4 8 0-15,4 1 0 0,-3-7 0 0,-1 13 0 0,4-6 0 0,-3 2 0 16,-1-2 0-16,0 9 0 0,1-3 0 15,3 3 0-15,-7-7-23 0,3 1 3 0,4 6 0 0,0 0 0 16,0 0 20-16,0 0 0 0,0 0 0 0,0-3 0 16,-3-3-14-16,3 6 2 0,0-10 0 0,-4 10 0 15,1-9 12-15,3 6 16 0,0-3-3 0,0 6-1 16,-4-4-12-16,4 4 0 0,0 0 0 0,0 0 0 16,-7-6 0-16,7 6 0 0,0 0 0 15,0 0 0-15,-3 0 0 0,3 0 0 0,-4-6 0 16,4 6 0-16,0 0 0 0,0 0 0 0,0 0 0 0,0 0 0 15,0 0 0-15,0 0 0 0,0 0 0 0,0 0 0 16,0 0-8-16,0 0 8 0,0 0 0 0,0 0 0 16,0 0-12-16,0 0 12 0,0 0-12 0,4 12 12 15,-4 1 0-15,3-4-8 0,1-2 8 0,-1 2 0 16,-3 0-8-16,4 1 8 0,-4-1-12 0,3 1 12 16,-3-1 0-16,0 7 0 0,0-7 0 0,0 7 9 0,0-4-9 0,0 4 0 15,0-7 0-15,0 7 0 0,0-6 0 0,-3 2 0 16,3 4 0-16,-4-1 0 0,-3 7 0 0,4-6 0 15,-1-7 0-15,-3 7 0 0,4-3-8 0,-1-4 8 16,0 1-10-16,1 5 10 16,3-5 0-16,-4-1 0 0,4-9 8 0,-3 9-8 0,3-9 11 0,0 0-11 15,0 0 10-15,0 0-10 0,0 0 0 0,0 0 0 16,0 0 0-16,0 0 0 16,0 0-46-16,0 0-6 0,0 0 0 0,0 0-843 15</inkml:trace>
  <inkml:trace contextRef="#ctx0" brushRef="#br3" timeOffset="123887.7">28744 4181 748 0,'4'0'67'0,"-4"0"-54"0,0 0-13 0,0 0 0 15,0 0 143-15,7 0 25 0,0-3 6 0,0-3 1 16,4 6-124-16,-4 0-25 0,0 0-5 0,3 0-1 16,-3 0-12-16,4 0-8 0,0 0 8 0,-1 0-8 15,1 0-8-15,-4 0-7 0,3 9-1 0,-3-9 0 16,4 0-32-16,0 0-6 0,-8 9-2 16,-3-9-513-16</inkml:trace>
  <inkml:trace contextRef="#ctx0" brushRef="#br3" timeOffset="124203.4">29365 4046 1566 0,'0'0'69'0,"0"0"15"0,0 0-68 0,0 0-16 16,0 0 0-16,0 0 0 0,-3 10 10 0,3-1-2 0,0-9 0 0,0 9 0 16,0 7 20-16,0-6 4 0,0 5 1 0,0-2 0 15,3 6-9-15,1 3-3 0,-4-1 0 0,0 11 0 16,3-4-21-16,1 0 0 0,-1 1 0 0,1 5 0 31,-4 1-76-31,3-7-20 0,1 6-4 0,-4-6-1 0</inkml:trace>
  <inkml:trace contextRef="#ctx0" brushRef="#br3" timeOffset="133563.97">6389 13595 403 0,'0'0'17'0,"0"0"5"0,0 0-22 0,0 0 0 0,0 0 0 0,-4 9 0 16,4-9 244-16,-7 0 45 0,0 6 9 15,0-6 2-15,7 0-165 0,0 0-33 0,0 0-6 16,0 0-2-16,0 0-24 0,0 0-5 15,0 0-1-15,0 0 0 0,0 0-39 0,0 0-8 0,7-6-1 0,4 6-1 16,-1 0-15-16,4 0 0 0,-3 0 0 0,3 6 0 16,4-2 0-16,-1-4 0 0,-2 6 8 0,6-3-8 15,0 3 0-15,-3-6 0 0,-1 3 0 0,1-3 0 16,-1 0 0-16,1 0 0 0,3 0 0 0,0 0 0 16,-3-3 0-16,3 3 0 0,0-6 0 0,-3 3 0 15,-4-3 0-15,4 6 8 0,-1-4-8 0,1 4 0 0,-7-6-8 0,3 6-8 16,-4 6-2-16,-3-6-601 15,4 4-120-15</inkml:trace>
  <inkml:trace contextRef="#ctx0" brushRef="#br3" timeOffset="134050.68">6301 13890 1976 0,'0'0'88'0,"0"0"17"16,0 0-84-16,0 0-21 0,0 0 0 0,0 0 0 15,0 0 36-15,0 0 2 0,0 0 1 0,7 6 0 16,3-3-39-16,-6-3 0 0,-4 0 0 0,10 0 0 15,1 0 0-15,0 0 0 0,-1 0 0 0,4 0 0 16,-7 0 0-16,4 0 14 0,7 0-3 0,-8 0-1 0,4 0 18 0,-3 0 3 16,3 0 1-16,0 0 0 0,0 0-20 0,0 0-4 15,4 0-8-15,-4 0 12 16,0 0-12-16,0 0 8 0,-3 0-8 0,6 0 0 0,-6 0 0 0,3 0 0 16,-3 0 0-16,3 0-10 15,-4 0-89-15,8 0-17 0,-4 0-4 0,4 0-1 16,-8-3-105-16,1-3-21 0,21 6-4 0,-8-10-1 0</inkml:trace>
  <inkml:trace contextRef="#ctx0" brushRef="#br3" timeOffset="139501.91">9437 11810 2066 0,'0'0'45'0,"0"0"10"0,0 0 1 0,10 0 3 0,1-3-47 0,0-3-12 16,3 6 0-16,-4 0 0 0,4-6 0 0,-3 3 0 16,7 3 9-16,-11 0-9 0,3 0 0 0,1-7 0 15,-1 7 0-15,1 0 0 0,0 0-8 0,3 0 0 16,-4 0 0-16,1-3 0 0,3 3 8 0,0 0 0 15,0 0 0-15,0 0 0 0,4 0 16 0,0-6-2 16,-1 6 0-16,1 0 0 0,-1 0-5 0,5-3-1 16,-1 3 0-16,-4 0 0 0,5 0-8 0,-5 0-17 0,1 0 4 0,0 3 1 31,-4-3-106-31,3 0-21 0,-3 0-4 0</inkml:trace>
  <inkml:trace contextRef="#ctx0" brushRef="#br3" timeOffset="139939.31">9384 11999 1825 0,'0'0'40'0,"0"0"8"0,0 0 1 0,-4 6 3 0,4-6-41 0,0 0-11 15,0 0 0-15,0 0 0 0,4 3 53 0,-4-3 9 16,3 6 2-16,1-3 0 0,-4-3-42 0,11 0-8 15,3 0-2-15,-7 0 0 0,7 0-12 0,-4-3 0 16,5-3 8-16,-1 6-8 0,3-9 0 0,1 9 8 16,0-10-8-16,-4 10 0 0,7-3 9 0,-7-3-9 15,4 0 8-15,-4 2-8 0,3 4 0 0,-3 0 0 16,4 0 0-16,0-6 0 0,3 6 0 0,-3 0 0 16,-1 0 0-16,1-3 0 0,-1 3-21 0,5 0-3 0,-5-6-1 15,1 6 0 1,0 6-39-16,-1-6-7 0,-3-6-1 0,4 6-1 15,-4 0-99-15,0 0-20 0,11-3-4 0,-11-4-1 0</inkml:trace>
  <inkml:trace contextRef="#ctx0" brushRef="#br3" timeOffset="140434.15">10908 11701 172 0,'28'-7'16'0,"-17"4"-16"15,-11 3 0-15,0 0 0 0,0 0 209 0,0-6 39 16,3-3 8-16,-3 2 2 0,-3-2-148 0,6 6-30 16,4-3-5-16,-7 6-2 0,0 0-5 0,0 0-2 0,7-10 0 0,0 10 0 15,-7 0-1-15,0 0 0 0,0 0 0 0,0 0 0 16,4 0-1-16,-4 0 0 0,-7 10 0 0,0-4 0 16,7 3-12-16,-4 1-4 0,-3-1 0 0,-7 0 0 15,0 7-22-15,3-3-5 0,1 2-1 0,-4 4 0 16,-7-3 0-16,3-4-1 15,4 4 0-15,0 0 0 0,-7-4 18 0,3 4 4 16,4-7 1-16,3 10 0 0,-3-9-2 0,0 8 0 16,0-8 0-16,0 6 0 0,7-1-16 0,-7-2-3 15,-4 2-1-15,4 4 0 0,3-3-20 0,1-4 0 16,-4 4-12-16,-1 0 4 0,-2-4 8 0,3-2 0 0,7-1 0 0,-4 1 0 31,-3-4-37-31,3 3-3 0,11-9 0 0,0 0 0 0,-10 0-28 0,-1 0-7 16,11 0-1-16,0 0 0 0,4-9-96 0,-4-1-20 0,0-5-4 0,7 5-630 15</inkml:trace>
  <inkml:trace contextRef="#ctx0" brushRef="#br3" timeOffset="140765.84">10664 11647 288 0,'0'0'25'0,"0"0"-25"0,0 0 0 0,0 0 0 0,0 0 458 0,0 0 86 15,0 0 18-15,0 10 3 0,-7-7-441 0,7-3-88 16,0 0-17-16,0 9-4 0,0-9-15 0,0 7 0 16,0 2 0-16,4 0 0 0,-1-2 0 0,5-4 0 15,-8-3 0-15,3 9 0 0,4 1 11 0,0-1-1 16,-3-3 0-16,-1 4 0 0,1-1 15 0,3 1 3 16,-7 5 1-16,7-5 0 0,0-1-9 0,-4 0-1 15,8 1-1-15,-7 6 0 0,-1-7-4 0,1 0-1 0,10 7 0 0,-7-3 0 16,3-4-1-16,-3 7 0 0,0-7 0 0,4 7 0 15,0-7-12-15,-4 4 9 0,0-4-9 0,0 7 8 16,7-7-8-16,-7 7 8 0,-3-7-8 0,-1 1 8 16,4-1-22-16,4-3-5 0,-4-2-1 0,-7-4 0 31,0 0-37-31,0 0-8 0,14 0-2 0,-4 0 0 0,-10 0-106 0,11 0-22 0,3-10-4 16,-3 10-661-16</inkml:trace>
  <inkml:trace contextRef="#ctx0" brushRef="#br3" timeOffset="141536.87">11338 11845 2163 0,'-3'0'48'0,"-4"3"9"0,0 3 3 0,7-6 0 0,0 0-48 0,0 0-12 16,-7 0 0-16,7 0 0 0,0 0 0 0,0 0 0 15,-4 0 8-15,4 0-8 0,0 0-10 0,-7 4-5 16,7-4-1-16,-4 6 0 0,4-6 5 0,-3 6 1 16,-4-3 0-16,0 7 0 0,-4-10 10 0,4 6 14 0,7-6-3 0,0 0-1 15,0 9 16-15,0-9 3 0,-3 3 1 0,3-3 0 16,3 7-8-16,-3-7-2 0,0 0 0 0,0 0 0 15,11 0-20-15,-11 0 0 0,0 0 0 0,0 0 0 32,0 0-23-32,7-7-9 0,0 7-1 0,0-9-1 0,-7 6 13 0,3-3 2 0,5-4 1 0,-1 7 0 15,-7-3 18-15,0-4 8 0,0 10-8 0,7-6 12 16,-4-3 4-16,-3 9 1 0,4-3 0 0,-1-4 0 16,8 4-3-16,-11 3-1 0,-4-6 0 0,4 6 0 15,0 0-13-15,0 0 0 0,0 0 0 0,0 0 0 16,-7 0 0-16,7 0 0 0,0 0 0 0,-7 6 0 15,-7-3 0-15,7-3 0 0,7 0 8 0,-7 7-8 16,-4-4 18-16,4-3-2 0,7 0-1 0,-3 6 0 0,3-6 1 0,-4 9 1 16,-3 1 0-16,7-10 0 15,0 9-17-15,0 1 0 0,-3-4 0 0,3-6 0 0,3 3 0 0,-3-3 0 16,-3 9 0-16,-1-2 0 0,4-7 0 0,0 3 0 16,0-3 0-16,0 0 0 0,-3 6 0 0,3-6 10 15,0 0-10-15,0 0 8 0,0 0 8 0,0 0 2 16,7 0 0-16,0 0 0 0,0-6 2 0,0 3 1 15,-4-4 0-15,8 4 0 0,0-3-5 0,-4-3-2 16,-4 5 0-16,1-5 0 0,3 3-14 0,0-4 11 16,-7 4-11-16,0 6 10 0,-4-9-10 0,4 9 12 15,0 0-12-15,-3 0 12 0,-4-10 4 0,0 10 2 16,7 0 0-16,0 0 0 0,-7-3 3 0,7 3 1 16,0 0 0-16,0 0 0 0,0 0-6 0,0 0 0 15,-11 0-1-15,11 0 0 0,0 0-15 0,0 0 8 0,-7 3-8 0,0 4 0 16,7-7 0-16,0 0 0 0,-4 3 0 0,1 3 0 15,-4-3 0-15,7-3 0 0,0 0 0 0,-4 10 0 16,4-4 0-16,0-6 0 0,0 0 0 0,-3 9 0 16,-1 1-11-16,4-10 11 0,0 0-10 0,0 0 10 15,7 0 0-15,-7 0-9 0,0 0 9 0,0 0 0 16,11 6 0-16,-11-6-8 0,0 0 8 0,0 0 0 16,0 0-19-16,0 0 2 0,0 0 0 0,0 0 0 15,0 0-123-15,7-6-25 0,0 6-5 16</inkml:trace>
  <inkml:trace contextRef="#ctx0" brushRef="#br3" timeOffset="142417.87">11606 11701 1695 0,'0'0'75'0,"0"0"16"0,0 0-73 0,0 0-18 16,0 0 0-16,0 0 0 0,7-7 79 0,-7 7 12 16,4-3 2-16,7-3 1 0,-1-3-46 0,1 2-10 15,-4 7-2-15,0-9 0 0,3 9-16 0,1-3-3 16,0-3-1-16,-11 6 0 0,10 0-16 0,4 6 0 15,-3-3 8-15,-1 3-8 0,1-6 9 0,0 3-1 16,-1 4-8-16,4-4 12 0,-7 3 18 16,4 3 3-16,0-9 1 0,-1 10 0 0,-3-4-2 0,0-3 0 15,4 4 0-15,-4-4 0 0,-7-3-9 0,7 0-3 16,-7 0 0-16,11 6 0 0,-11-6-7 0,10 3-1 16,-10-3-1-16,7 0 0 0,-7 0-11 0,0 0 0 15,0 0 0-15,0 0 8 0,7 0-8 0,-7 0 0 0,0 0 0 0,0 0 8 16,0 0-8-16,0 0 0 0,-3 6 0 0,-1 4 0 15,-3-1 8-15,0 7-8 0,-4-7 8 0,-3 1-8 16,4-1 8-16,-4 7-8 0,-4-4 0 0,0-2 8 16,4 5-8-16,-3 1 0 0,-5-3 0 0,1 2 0 15,-3-5 0-15,6-1 0 0,4 7 0 0,-7-4 0 16,0-2 16-16,-1 5 2 0,8 1 0 0,0-3 0 16,-7 5-18-16,7-2 0 0,0-6 0 0,7 8 0 15,0-8 0-15,0 5 0 0,-4 1 0 0,7-3 0 16,4 2 0-16,-3-5 0 0,-11 5 0 0,7-2 0 15,7-4 8-15,0 1-8 0,3-4 0 0,-3 3 0 16,-3-5 20-16,3-4 0 0,14 6 0 0,-4 0 0 16,-10-6 0-16,15 3 0 0,9-3 0 0,1 0 0 15,0 0 3-15,-1-3 1 0,1 3 0 0,3-6 0 16,0 6-24-16,1 0 0 0,-5-6 0 0,5 2 0 16,-5 4-28-16,-3 0-9 0,1 0-3 0,-1 0 0 15,0 0-76-15,-3 0-16 0,-1 10-4 0,-6-10-613 16,-1 9-123-16</inkml:trace>
  <inkml:trace contextRef="#ctx0" brushRef="#br3" timeOffset="146287.34">7507 13222 460 0,'0'0'41'0,"0"0"-33"0,0 0-8 0,-7 0 0 15,0-4 171-15,7 4 32 16,0 0 6-16,0 0 2 0,-4-6-119 0,4 6-23 15,0-3-5-15,-3-3 0 0,3-4-16 0,3 1-2 0,-3 9-1 0,0-6 0 16,4-4-36-16,0 7-9 0,-1-3 0 0,-3 6 0 16,0 0 0-16,0 0 12 0,0 0-12 0,0 0 12 15,0 0 24-15,0 0 6 0,0 0 1 0,0 9 0 16,0 1 29-16,0 5 5 0,0 1 2 0,0 3 0 16,0 0-22-16,0 0-4 0,0 9-1 0,7-3 0 15,-7 0-15-15,0 3-3 0,4 0-1 0,-1 4 0 16,-3-4-3-16,4 0-1 0,-1 7 0 0,1-1 0 15,-1-3-21-15,-3 13-8 0,4-3 0 0,-4 3 9 16,-4-3-9-16,4 3 0 0,-3-4 0 0,-1-2 0 0,1 0 0 0,-4-4 0 16,3 4 0-16,-3-4 0 0,0 1 8 0,3-7-8 15,-3-3 0-15,7 3 8 0,-7-3-8 16,7 1 8-16,-3-14-8 0,3 4 8 16,0-7-32-16,0 1-8 0,0-10 0 0,0 0-1 15,0 0-169-15,0 0-34 0,10-25-6 16,1 6-581-16</inkml:trace>
  <inkml:trace contextRef="#ctx0" brushRef="#br3" timeOffset="146722.73">7821 13140 1785 0,'0'0'159'0,"0"0"-127"0,0 0-32 0,0 0 0 16,0 0 74-16,0 0 9 0,0 0 1 0,0 0 1 15,0 0-66-15,0 9-19 0,-3-2 0 0,-1 2 8 16,1-6 7-16,3 7 1 0,0-10 0 0,0 15 0 15,0-5-3-15,0-1 0 0,0 7 0 0,3-4 0 16,1 10 7-16,-4-3 2 0,0-6 0 0,0 12 0 16,3 0 10-16,-3-6 3 0,0 9 0 0,0-3 0 15,0 3-3-15,-3 0 0 0,3 4 0 0,-4-4 0 0,1 7-10 0,-1-7-2 16,4 9-1-16,-7-2 0 0,3-7-19 0,1 7 0 16,3-1 0-16,-4 4 0 0,1-7 12 0,-1 0-12 15,4 1 12-15,0-4-12 0,0 0 0 0,-7-3 0 16,7-6 0-16,0 6 0 0,0-6 0 0,0 0-16 15,-3 0 2-15,-1-1 0 16,4-8-34-16,0 6-8 0,-3 2 0 0,3-2-1 16,-4-3-131-16,1 2-27 0,3 1-5 0,0-7-608 0</inkml:trace>
  <inkml:trace contextRef="#ctx0" brushRef="#br3" timeOffset="147322.57">8347 13614 1695 0,'0'0'75'0,"0"0"16"0,0 0-73 0,0 0-18 16,0 0 0-16,0 0 0 0,0-4 56 0,0 4 8 0,0 0 2 0,0 0 0 16,0 0-53-16,0 0-13 15,0 0 0-15,0 0 0 0,0 0 0 0,0 0 0 0,0 0 0 0,0 0 0 16,0 0 27-16,0 0 2 0,0 0 1 0,0 0 0 15,0 10 7-15,-11-7 2 0,8 6 0 0,-1 1 0 16,1-4 3-16,-1 3 1 0,-3 7 0 0,3-3 0 16,4-4 5-16,-10 1 2 0,3 5 0 15,0 4 0-15,-4 0-34 0,4-3-6 16,-7 9-2-16,3-7 0 0,-6 7-8 0,3-3 0 16,0-3 9-16,-1 3-9 0,1-9 8 0,0 2-8 0,0-5 8 0,4 6-8 15,-1-7 0-15,0-6 0 0,8 3 0 0,-8-3 0 31,11-3-20-31,-7 0-9 0,0 0-2 0,0 0 0 16,4-3-155-16,-4-3-31 0,3 3-7 0,-3-3 0 0</inkml:trace>
  <inkml:trace contextRef="#ctx0" brushRef="#br3" timeOffset="147600.84">8047 13639 576 0,'0'0'51'0,"0"0"-41"0,0 0-10 0,0 3 0 0,3 6 385 0,1 4 75 16,-1-10 16-16,8 6 2 0,-4 1-342 0,4-1-68 15,3 7-13-15,0-1-3 0,0-2-38 0,7-4-14 16,-3 7 11-16,-1 0-11 0,5-4 8 0,-1 4-8 16,3-3 0-16,-9 2 9 0,6 1-9 0,-4-4 0 15,5-2 0-15,-1 6 0 0,-4-7 0 0,-3 0 0 16,1 1 0-16,-1-1 0 0,-4 1 0 0,4 2-9 15,-10-2 0-15,-1-1 0 16,5-6-31-16,-1 3-7 0,-7-6-1 0,7 10 0 16,0-7-144-16,-7-3-30 0,0 0-6 0,0 0 0 0</inkml:trace>
  <inkml:trace contextRef="#ctx0" brushRef="#br3" timeOffset="147990.34">8622 13300 403 0,'0'0'36'0,"0"0"-36"0,0 0 0 0,0 0 0 0,0 0 400 0,0 0 72 16,0 0 16-16,0 0 2 0,0 0-385 0,0 9-77 16,-4-2-15-16,4 2-3 0,0 0 6 0,0 1 0 15,0-1 1-15,0 10 0 0,0-9 24 0,4 8 5 16,-4-2 1-16,3 3 0 0,-3 6-16 0,4-6-3 16,-1 6-1-16,-3 3 0 0,0 0-4 0,0-3-1 0,0 13 0 15,0-4 0-15,-3 1 6 0,-1-1 2 16,1-2 0-16,-1 2 0 0,1 1-30 0,-1 2 0 15,-3-2 0-15,4-7 0 0,-1-3 12 0,1 3-3 0,3-2-1 0,-4-8 0 16,1 1-8-16,3-3-11 0,3 3 3 0,1-10 0 31,-4 0-108-31,3-2-20 0,-3-7-5 0,0 0-579 0,0 0-116 0</inkml:trace>
  <inkml:trace contextRef="#ctx0" brushRef="#br3" timeOffset="148319.74">8791 13300 1728 0,'0'0'76'0,"0"0"16"0,0 0-73 0,0 0-19 16,0 0 0-16,0 0 0 0,0 0 156 0,0 0 27 15,0 0 5-15,0 0 2 0,0 0-166 0,0 9-34 16,0 7-6-16,0-3-2 15,0 2 2-15,4 4 1 0,-1-3 0 0,-3 6 0 0,4-7 15 0,-4 14 0 16,3-4 0-16,-3 3 0 0,4-3 44 0,-4 3 4 16,0 7 2-16,-4-1 0 0,4-6 12 0,-3 10 2 15,3-3 1-15,-4-1 0 16,4 1-29-16,-3-1-7 0,3-3-1 0,-4 4 0 0,4-1-18 0,0-5-10 16,0 5 10-16,0-6-10 15,4-3-19-15,-1 4-9 0,1-4-3 0,-1 0 0 16,1-6-95-16,-1-1-19 0,1 1-4 0,-1-3-1 15,1-7-60-15,0 1-12 0,-4 2-2 0,0-12-1 0</inkml:trace>
  <inkml:trace contextRef="#ctx0" brushRef="#br3" timeOffset="149429.34">9303 13284 518 0,'0'0'46'0,"0"0"-37"0,-7 10-9 0,7-10 0 15,-7 0 268-15,7 0 51 0,-7 0 10 0,7 0 3 16,-4 0-201-16,4 0-40 0,0 0-8 0,0 0-2 16,0 0-8-16,0 0-1 0,0 0-1 0,0 0 0 15,0 0-21-15,0 0-4 0,0 0-1 0,4 15 0 16,-1-5-22-16,1-1-5 0,3 7-1 0,-7-4 0 16,3 4-17-16,1 0 8 0,-1 3-8 0,1-1 0 15,-1 11 20-15,-3-4-2 0,0 3-1 0,4 6 0 16,-1 4 13-16,1-3 2 0,-4 2 1 0,0 7 0 15,0-9-2-15,0 2-1 0,3 4 0 0,-3-3 0 0,0-4-17 0,4 1-3 16,-4-7-1-16,4-3 0 0,-1-3-9 0,-3 3 10 16,4-6-10-16,3-4 10 0,-7 4-10 0,7 0-14 15,-7-10 3-15,0 7 1 16,3-6-43-16,1-1-9 0,-4-3-2 0,0 4 0 16,3-7-17-16,-3 6-4 0,-3-3-1 0,3 4 0 15,0-10-30-15,-4 9-5 0,1 1-2 0,3-4 0 16,-7-3-97-16,7-3-20 0,-7 0-4 0</inkml:trace>
  <inkml:trace contextRef="#ctx0" brushRef="#br3" timeOffset="150145.62">9567 13397 172 0,'0'0'8'0,"0"0"1"0,-7-6-9 0,4 6 0 0,-4-3 0 0,3-3 0 15,-3 6 334-15,4-10 65 0,3 10 13 0,0-9 2 16,-7 2-338-16,7 4-68 0,0-3-8 0,-4-3-13 15,4 5 13-15,-4-2 0 0,4 3 0 0,0 3 0 16,0 0 32-16,0 0 10 16,0 0 2-16,0 0 0 0,0 0 12 0,0 0 2 0,0 0 1 15,0 0 0-15,0 0 14 0,0 0 3 0,4 9 1 0,-4 4 0 16,0-4-16-16,0 7-3 0,0 0-1 0,0 3 0 16,0-1-26-16,0 8-6 0,4-5-1 0,-4 5 0 15,7 2 13-15,-7 3 3 0,0-3 0 0,7 7 0 16,-4-4-16-16,-3 4-4 0,4-1 0 0,-1 4 0 15,-3-4-20-15,4 1 0 0,-4-1 0 0,0-5 0 0,3 5 0 16,1-9 0-16,-4-3 0 0,0-3 0 0,0 3 0 16,0-3 0-16,3-1 0 0,-3-2 0 15,0-3-37-15,0 5-12 0,0-8-3 0,4 6 0 16,-4-7-56-16,3 0-12 0,-3-2-3 0,4-4 0 16,-1 6-49-16,-3-9-11 0,0 0-1 0,0 0-1 0</inkml:trace>
  <inkml:trace contextRef="#ctx0" brushRef="#br3" timeOffset="150981.29">9790 13648 864 0,'0'0'76'0,"-4"0"-60"16,-3 0-16-16,7 0 0 0,0 0 215 0,-4 3 40 0,4-3 8 0,0 0 1 15,0 0-157-15,0 0-32 0,0 0-7 0,0 0 0 16,0 0-12-16,0 0-3 0,0 0 0 0,8-3 0 16,2 3-26-16,-3-6-6 0,7 6-1 0,0 0 0 15,4-3 19-15,-4-4 3 0,7 7 1 0,0 0 0 16,-3-3-27-16,0-3-4 0,3 6-2 0,-3 0 0 15,3 0-10-15,-7-3 0 0,0 3 0 0,0-6 0 16,0 6 0-16,-3 0 0 0,-1 0 0 0,-10 0 0 16,7 0 8-16,-7 0-8 0,0 0 8 15,0 0-8-15,11 0 0 0,-11 0 0 0,0 0 0 16,0 0 0-16,0 0 0 0,0 0 0 0,0 0 0 0,4 9-11 31,-4-3-14-31,-4 4-3 0,4-1-1 0,-7 0 0 0,3 1-1 0,-6-1 0 16,3 1 0-16,-4 5 0 0,1-5 14 0,-5 9 4 0,1-10 0 0,-3 10 0 15,3-10-1-15,-4 7 0 0,0 0 0 0,-3-4 0 0,4 4 21 0,-5-1 5 16,5-2 1-16,3-4 0 0,-4 7 5 0,4-6 1 16,0-1 0-16,3 7 0 0,1-7-20 0,3-6 10 15,-1 3-10-15,8-6 8 0,0 0-8 0,0 0 12 16,0 10-12-16,0-10 12 0,0 0-12 0,0 6 0 16,0 4 0-16,0-10 0 0,8 3 0 0,-5 3 0 15,4-3 0-15,4 3 0 0,-4-3 15 0,3 4 1 16,4-4 0-16,-3-3 0 0,3 0 0 0,0 0 0 15,0 0 0-15,4 6 0 0,-4-6-16 0,0 0-15 16,4-6 3-16,-4 6 1 16,0 0-98-16,4 0-20 0,-4-3-4 0,0-4-511 15,0 4-101-15</inkml:trace>
  <inkml:trace contextRef="#ctx0" brushRef="#br3" timeOffset="151377.13">10255 13356 1911 0,'0'0'84'0,"0"0"19"0,-3 7-83 0,3-7-20 0,3 9 0 0,-3 1 0 15,0-4 44-15,0 3 5 0,4 4 1 0,-1-7 0 16,4 10-4-16,-3-4-1 0,-4-2 0 0,3 5 0 0,4 1-11 0,-3 3-2 16,-4 0-1-16,4-1 0 15,-4 8 9-15,3-8 1 0,-3 11 1 0,0-1 0 0,-3 6-19 0,3-5-4 16,3 5-1-16,-6 1 0 0,-1-1-18 0,-3-6 0 15,7 7 8-15,0-7-8 0,-7 6 0 0,3-5 0 16,1-1 0-16,3-3 0 0,0 0 0 0,-4-6 0 16,4 6-13-16,0-6 5 15,4-7-46-15,-1 4-9 0,-3-7-1 0,4 1-1 16,-1-4-144-16,-3-6-29 0,0 0-6 0,0 0-546 0</inkml:trace>
  <inkml:trace contextRef="#ctx0" brushRef="#br3" timeOffset="151691.81">10478 13319 2282 0,'17'0'50'0,"-17"0"10"0,0 0 3 0,0 0 1 0,-3 6-51 0,3-6-13 0,-4 9 0 0,1 1 0 15,-4-1 18-15,3 1 1 0,11-1 0 0,-7 7 0 0,-3 3-11 16,3-7-8-16,7 10 9 0,3-3-9 0,-6 0 12 0,-1 9-4 16,-3-3-8-16,4 10 12 0,3-7-12 0,-7 6 0 15,-4-6 0-15,4 10 0 0,4-3 0 0,-4-1-10 16,-11 4 10-16,4-4-8 0,4 4 8 0,-4-7 0 16,0-3 10-16,-1 1-10 0,-2-1 12 0,6-3-4 15,4 0-8-15,-3-6 12 0,-4 6-12 0,3-6-13 16,8-10 2-16,-4 7 1 15,0-7-158-15,3 1-31 0,-3-10-6 16,11 3-2-16</inkml:trace>
  <inkml:trace contextRef="#ctx0" brushRef="#br3" timeOffset="152697.62">11271 13739 518 0,'0'0'46'0,"-3"6"-37"15,-1-6-9-15,4 0 0 0,0 0 253 0,0 0 49 16,-3-6 10-16,3 6 1 0,0 0-214 0,-4 0-43 16,-3-3-9-16,4-3-2 0,-1-4-18 0,4 10-4 15,0 0-1-15,-7-9 0 0,-4 3-2 0,8 2-1 0,-1-2 0 0,-3 3 0 16,-7-3 11-16,4 3 2 0,3-4 1 0,-4-2 0 15,0 9 12-15,-3 0 3 0,-3 0 0 0,3 6 0 16,6-3-31-16,-6 4-5 0,-7-4-2 0,0 6 0 16,14 1-10-16,-7 5 0 0,0-5 0 0,0 8 0 15,-4-2-10-15,7 3 10 0,1 0 0 0,-4 6-9 16,0-6 9-16,7 6 0 0,3-6 0 0,0 9 8 16,-6-3-8-16,3 0 0 0,7-3 0 0,0 9 0 15,0-3 0-15,3 1 0 0,-3-4-9 0,4 3 9 16,3-3-28-1,-4 0 0-15,-6-3-1 0,10-3 0 0,7-3-134 0,-3 2-26 0,-8-8-6 0,4-1-1 0</inkml:trace>
  <inkml:trace contextRef="#ctx0" brushRef="#br3" timeOffset="153176.44">11486 13855 2041 0,'-21'0'90'0,"21"0"19"0,0 0-87 0,0 0-22 16,-10 0 0-16,-1 6 0 0,1-3 17 0,2-3-1 0,8 0 0 16,-7 7 0-1,-3-4-80-15,3-3-16 0,7 0-3 0,0 0-1 16,-11 6 0-16,4 4 0 0,7-10 0 0,-3 9 0 0,-1 0 68 0,-3 7 16 0,4-7 0 0,-5 10 0 15,8 0 54-15,-3 0 14 0,-8-3 4 16,4 2 0-16,7 1-20 0,-3-3-4 0,-1 3-1 0,1-1 0 16,-1-2-37-16,4 0-10 0,0-4 0 15,4 4 0 1,-8-7-24-16,8 1-10 0,3-1-2 0,0 1 0 16,-7-10-22-16,3 6-5 0,11-6-1 0,-3-6 0 15,7 6 29-15,-4-3 6 0,0-7 1 0,7-6 0 0,4 7 48 0,-8-7 9 0,-6-2 3 0,3 2 0 16,7 3 25-16,-7-5 6 0,-3-4 1 0,-4 3 0 15,4 0-15-15,-1 0-2 0,1-6-1 0,-4 6 0 16,-7-6-10-16,3 6-1 0,4-6-1 0,-7 6 0 16,0-3-10-16,-3 1-3 0,6 8 0 0,-3-3 0 0,0 4-1 0,-3-1 0 15,-8 10 0-15,4-3 0 0,7-4-4 0,-10 10 0 16,-4-3-1-16,-1-3 0 16,5 6-15-16,-1 6 0 0,-3-3 0 0,0 7 0 15,-4-4-16-15,1 4-10 16,6-1-2-16,-6 7 0 0,-1-7-144 0,4 0-28 15,7 1-7-15</inkml:trace>
  <inkml:trace contextRef="#ctx0" brushRef="#br3" timeOffset="153975.84">11949 13692 1285 0,'0'0'56'0,"0"0"13"0,0 0-55 0,0 0-14 15,0 0 0-15,0 0 0 0,0 0 85 0,0 0 15 16,0 0 2-16,0 0 1 0,0 0-71 0,-7 0-15 16,-1 0-2-16,8 0-1 0,-7 0-14 0,0 3 0 0,-3-3 0 0,3 0 0 15,0 0 0-15,-4 0 16 16,1 6-4-16,2-2 0 0,-6 2 14 0,4 3 2 0,-1 1 1 0,-3-1 0 15,0-3 11-15,3 4 3 0,1-7 0 16,-4 6 0-16,3-2 4 0,1 2 1 16,2 0 0-16,1-2 0 0,0-4-13 0,4 6-3 15,-1-9 0-15,4 0 0 0,0 0-20 0,0 0-12 0,0 0 12 0,4 10-12 16,3-4 0-16,3 3-16 0,-2-3 2 0,-1-2 0 16,0 2 1-16,3-3 0 0,1 6 0 0,-1-9 0 15,-3 10 13-15,4-4 0 0,0-6 0 0,-1 3 0 16,1 4 0-16,-1-1 0 0,4-3 0 0,-3 6 0 15,0-9 0-15,-1 10 0 0,-3-4 0 0,0-3 0 16,4 3 0-16,-4-2 0 0,0 8 0 0,0-9 0 16,0 7 8-16,0-1-8 0,-3 0 12 0,-1-2-12 15,1 2 8-15,-1 1-8 0,1-1 0 0,-4 0 0 16,0-2 8-16,0 5-8 0,3-6 0 0,-6 4 0 0,-1 6 0 0,1-4 8 16,-1-3-8-16,-3 1 0 0,4 6 0 0,-4-7 0 15,-4 7 0-15,0-4 0 0,1 4 0 0,-1 0 0 16,1-4 0-16,-1-2 0 0,1 5 0 0,-1-5-16 15,0-1 5-15,1-3 1 0,-1-3-6 16,4 4 0-16,0-4-1 0,0 3 0 16,-4-6-112-16,1 0-23 0,3 0-4 0,-4 0 0 0</inkml:trace>
  <inkml:trace contextRef="#ctx0" brushRef="#br3" timeOffset="155143.53">12831 13488 1915 0,'0'0'42'0,"0"0"9"0,0 0 1 0,0 0 2 0,0 0-43 0,0 0-11 15,0 0 0-15,0 0 0 0,-8 0 24 0,5 6 2 16,3-6 1-16,0 0 0 0,-7 4-12 0,7-4-3 16,0 0 0-16,0 0 0 0,-11 0-12 0,4 0 0 15,0 0 0-15,4 0 0 0,-4 0 20 0,0 6 4 16,-4-3 0-16,0 3 1 0,1-3 15 0,-1 7 4 15,1-4 0-15,-1 3 0 0,-3 7-17 0,0-3-3 0,3 2-1 0,-3 4 0 16,0 0-23-16,0 0 0 0,0 6 0 0,0 0 8 16,3-6-8-16,-3 9 0 0,3-3 0 0,1 10 0 15,-1-7 0-15,4 0 0 0,-3-3 0 0,3 3-8 16,0-3 8-16,-1 4 0 0,5-11 0 0,-4 8 0 16,3-8 0-16,4 7 0 0,-3-6 0 0,3 0 0 15,-4 0 0-15,8-3 0 0,-4 2 0 0,3-2 8 16,4-3-8-16,0 2 12 0,1 1-4 0,6-7 0 15,-4 1-17-15,4-7-3 0,-3 3-1 16,3-6 0-16,4 0 35 0,-1 0 7 0,1 0 2 0,3-6 0 16,0 3-23-16,0-3-8 0,1-4 0 0,-5 1 0 15,4-1 0-15,1-5 0 0,-1 5 0 0,0-2 0 16,-3-4 0-16,3-3 8 0,-4 0-8 0,1 4 0 16,0-10 0-16,-4 6 0 0,3 0-9 0,1-6 9 15,-7 3 14-15,3-3 9 0,-7 0 1 0,0 3 1 0,0-10-1 0,-4 4-1 16,-3 3 0-16,4-3 0 0,-4 3 5 0,0-3 0 15,-4-1 1-15,4 4 0 0,-3-3-13 0,-4 3-4 16,3-3 0-16,1 12 0 0,-4-3-12 0,0 0 0 16,0 4-9-16,0 2 9 0,-1-2-12 0,1 5 12 15,-3 1-13-15,3 2 5 16,0 4-23 0,-4-3-4-16,1 3-1 0,3 3 0 0,-4 0-131 0,-3 0-26 0,0 3-6 0</inkml:trace>
  <inkml:trace contextRef="#ctx0" brushRef="#br3" timeOffset="155460.68">12675 13852 2250 0,'0'0'100'0,"0"0"20"0,0 0-96 0,0 0-24 0,-7 9 0 0,7-9 0 15,0 0 20-15,0 0-1 0,0 0 0 0,0 0 0 16,0 0-32-16,0 0-7 0,7 3 0 0,0-3-1 16,-7 0 21-16,7 10 0 0,4-10 0 0,0 6 0 15,-4-6 8-15,0 0 7 0,-7 0 1 0,10 10 0 16,-3-10 44-16,0 9 10 0,-7-9 2 0,11 0 0 16,0 9-8-16,-4-9 0 0,3 0-1 0,-3 7 0 0,4-7-40 0,-1 0-8 15,1 0-2-15,0 0 0 0,3-7-5 0,-4 7 0 16,8-3-8-16,-4-3 12 15,0-3-12-15,0-1-8 0,7 4 8 0,-3-4-13 16,-4 1-35-16,0 0-6 0,4-10-2 0,-4 9-749 16,0 1-151-16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09:21.8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1408 9242 1623 0,'-7'-3'72'0,"3"-3"15"0,0 6-70 0,-3 0-17 0,4 0 0 0,3 0 0 15,0 0 77-15,0 0 12 0,0 0 3 0,0 0 0 16,0 0-75-16,0 0-17 0,0 0 0 0,0 0 0 16,0 0 24-16,0 0 4 0,0 0 1 0,0 0 0 0,0 0-29 0,0 9 0 15,-7-2 0-15,3-7 0 16,4 0 30-16,-7 9 0 0,4 0 0 0,-8-2 0 0,8 2 12 0,3-6 2 16,-11 7 1-16,11-4 0 0,0 3-1 0,-3 1-1 15,3-1 0-15,0 7 0 16,0-4-24-16,0 4-5 0,0 3-1 0,3 0 0 15,-3 6-13-15,4 0 0 0,3-6 0 0,-7 6 0 0,3-3 9 0,8-7-9 16,-11 10 8-16,3-6-8 0,4 9 0 0,-3-9 8 16,3 0-8-16,-7 6 0 0,3-6 0 0,-3-3 0 15,7 2 8-15,-3 1-8 0,-4-3 0 0,4 3 0 16,3-4 9-16,-4-2-9 0,4 3 19 0,-3-7-1 16,-1 0 0-16,4 7 0 0,4-6 2 0,-8-1 0 0,8 0 0 0,-7 1 0 15,3-4-8-15,7-3-2 0,-11 3 0 0,8-2 0 16,-4-4-10-16,7 6 0 0,-3-6 9 0,-1 3-9 15,-3-3 0-15,4-3 9 0,-1 3-9 0,1-6 0 16,0 6 12-16,-8-4-12 0,8-2 12 0,-1 3-12 16,1-3 0-16,-1-4 0 0,-3 1 0 0,4 0 0 15,0-7 0-15,-1 6 0 0,1-5 0 16,-1 2 0-16,-3-2 8 0,4-4-8 16,0 0 0-16,-8 3 0 0,4-3 0 0,-3-6 0 0,6 7 0 0,-10-4 0 15,0 0 0-15,4 0 0 0,3-3 0 0,-7 9 0 16,0-6 10-16,0 0-10 0,0 13 8 0,0-10-8 15,0 6 0-15,0-2 0 0,0 5 8 0,0 1-8 16,0-7 0-16,0 7 0 0,0-7 9 0,0 13-9 16,0-3 0-16,0-4 0 0,0 1 0 0,0 6 0 15,0 3 0-15,0 0 0 0,0 0 0 0,0 0 0 0,0 0 0 0,0 0 0 16,0 0-10-16,0 0 10 0,0 0-8 0,0 0 8 16,3 9 0-16,4 0 0 0,-7-5 0 0,4 11 0 15,-4 1 0-15,11-3 0 0,-8 2 0 0,4-2 9 16,-3 9-9-16,3-10 8 0,-4 7-8 0,8 3 0 15,-8-3 9-15,8 0-9 0,0 9 8 0,-1-9-8 16,1 3 10-16,-4-4-10 0,0 1 8 0,3 0-8 16,-6 0 0-16,6 0 0 0,1-4 8 0,-7 1-8 15,6 3 0-15,-6-7 9 0,3 4-9 16,3 3 0-16,-10-10 0 0,4 7 0 0,6 3 0 0,-10-10-11 16,11 7 3-16,-11-7 0 0,4 1 8 0,3-1 0 15,-4 1 0-15,1-1 0 0,3 0 8 0,-7-2 3 16,0-7 1-16,3 3 0 15,-3-3-31-15,7 6-5 0,4-3-2 0,-11-3 0 16,0 0-110-16,3-3-23 0,8-3-4 0,-11 3-563 0,11-7-113 0</inkml:trace>
  <inkml:trace contextRef="#ctx0" brushRef="#br0" timeOffset="689.43">2335 8631 1234 0,'0'0'55'0,"0"-6"11"0,0 2-53 0,0-2-13 0,7-3 0 0,-7 2 0 16,-10 4 53-16,10-3 8 0,0-3 2 0,-7 5 0 16,3-2-15-16,-3 3-2 0,7-3-1 0,-3-4 0 15,-1 4 3-15,4 3 0 0,-7-3 0 0,4-4 0 16,3 10-36-16,0 0-12 0,0-3 9 0,0 3-9 15,0 0 21-15,0 0-1 0,-11-6 0 0,7 6 0 16,-6 0 14-16,-1 6 2 0,11-3 1 0,-10 7 0 16,-1-1 5-16,8-3 1 0,-8 13 0 0,0-9 0 15,1 8-1-15,3-2 0 0,-4 0 0 0,1 3 0 0,-4-7-14 0,3 4-2 16,0 3-1-16,-3-1 0 0,4-2-9 0,-1 9-3 16,-3-6 0-16,7 0 0 0,0 6-13 0,-4-3 0 15,4 0 8-15,4 0-8 0,3 3 0 0,0 3 0 16,0 3 0-16,0-9 0 0,0 3-8 0,0 4 8 15,3-4-12-15,4-6 12 16,-7-1-32-16,11 1 1 0,-8 3 0 0,8-9 0 16,0 2-13-16,-8-5-4 0,8-1 0 0,3 1 0 15,0-1-22-15,4-9-5 0,-4 0-1 0,-4 6 0 16,8-12 10-16,3 6 2 0,-7-3 0 0,7-3 0 16,-10 3-108-16,7-4-22 0</inkml:trace>
  <inkml:trace contextRef="#ctx0" brushRef="#br0" timeOffset="960.71">2477 8875 1267 0,'0'0'112'0,"0"0"-89"0,0 7-23 0,-8-4 0 16,8-3 141-16,0 15 24 0,-3-5 5 0,-1-1 1 15,-3 7-75-15,4-7-14 0,3 1-3 0,0 5-1 16,0-2-36-16,-7-4-7 0,3 1-2 0,4-1 0 16,0 1-33-16,0 5 0 0,-7-5 0 0,7-1 0 15,0-9 8-15,0 10-8 0,0-4 0 0,0 3 0 16,0-9-45-16,0 0-13 0,0 0-2 16,0 0-1-1,7 6-28-15,-7-6-6 0,0 0-1 0,0 0 0 0,0 0-60 0,0 0-12 0,0 0-2 16,14-12-1-16</inkml:trace>
  <inkml:trace contextRef="#ctx0" brushRef="#br0" timeOffset="1144.21">2462 8631 2444 0,'0'0'108'0,"-10"3"23"0,10 3-105 0,0-6-26 0,-11 3 0 0,11-3 0 15,0 10 0-15,0-10 0 0,0 9-9 0,0-3 9 32,0-2-143-32,4 2-21 0,3 0-5 0,-7-3-738 0</inkml:trace>
  <inkml:trace contextRef="#ctx0" brushRef="#br0" timeOffset="1876.86">2551 8556 633 0,'0'0'56'0,"0"0"-44"0,0 0-12 0,0 0 0 16,0 0 177-16,0 0 34 0,0 0 6 0,0 0 2 15,0 0-118-15,0 0-23 0,0 0-5 0,0 0-1 16,0 0-20-16,0 0-5 0,0 0-1 0,0 0 0 16,0 0-11-16,0 0-3 0,0 0 0 0,3 6 0 15,-3-6-2-15,0 0-1 0,0 0 0 0,0 0 0 16,0 0-10-16,7 9-3 0,-3 1 0 0,-4-10 0 16,7 6-4-16,3-3-2 0,-6 6 0 0,6-2 0 15,-6-4 8-15,3 3 2 0,0 4 0 0,0-1 0 16,-3 0 1-16,3 1 1 0,3-1 0 0,-6 1 0 15,-1 5-10-15,4-5-1 0,-7 5-1 0,4-2 0 0,-4-1-10 0,7 1 0 16,-7-4 9-16,0 7-9 0,4-7 0 0,-1 7 9 16,4-3-9-16,-7-4 0 0,4 0 8 0,3 7-8 15,-7 3 0-15,10-3 0 0,-6-4 0 0,-4 4 0 16,3 0 0-16,4-4 0 0,-7 4 0 0,0 3 0 16,0-1 0-16,0 1 0 0,0-3 0 0,0 3 0 15,-7 0 0-15,4-4 0 0,-1 4 8 0,-3 0-8 16,4-10 0-16,-4 7 0 15,-4 3-20-15,8-10-7 0,-1 1-1 0,-7 5-1 16,4-8-43-16,4 2-9 0,-8 0-2 0,8-6-541 0,-4 4-109 0</inkml:trace>
  <inkml:trace contextRef="#ctx0" brushRef="#br0" timeOffset="4083.45">4498 9296 576 0,'0'0'51'0,"0"0"-41"16,0 0-10-16,0 0 0 15,0 0 199-15,0 0 37 0,0 0 8 0,0 0 2 0,0 0-95 0,0 0-19 16,0 0-4-16,0 0-1 16,0 0-60-16,0 0-12 0,0 0-3 0,0 0 0 0,0 0-35 0,0 0-7 15,0 0-2-15,0 0 0 0,0 0-8 0,0 0 0 16,0 0 0-16,0 0 8 0,7 6 16 0,-7 3 2 15,4 1 1-15,3-1 0 0,-7-3-5 0,0 7-1 16,0-4 0-16,0 7 0 0,0 3-1 0,3-4-1 16,-3 4 0-16,4 0 0 0,3 0-7 0,-7 6 0 0,3 3-1 0,4-3 0 15,0 0 10-15,4-6 3 0,-4 6 0 0,0-3 0 16,0-3-15-16,4 6-9 0,-8-6 12 0,4-3-12 16,0 2 14-16,0 1-4 0,-3-3-1 0,3 0 0 15,-7-4 3-15,3-2 0 0,1-1 0 0,0 7 0 16,3-13 15-16,0 9 3 0,-7-9 1 0,0 7 0 15,3-4-31-15,-3-6 0 16,0 0 0-16,0 0 0 0,7 3 16 0,-7-3-4 0,0 0 0 16,7-3 0-16,4 3 10 0,-4-6 2 0,0-4 0 0,0 7 0 15,-3-9-16-15,3 9-8 0,-4-4 8 0,4 4-8 16,-3-3 10-16,-1-3-2 0,-3 9-8 0,7-4 12 16,-3-5-12-16,3 3 8 0,0-4-8 0,-4 1 0 15,5 0 17-15,-1-7-2 0,3 3-1 0,-3-2 0 16,4-1 2-16,-1-3 1 0,1-6 0 0,0 3 0 15,3-3-4-15,0-3-1 0,0 0 0 0,4-4 0 0,-8-2-12 0,4 6 0 16,0-1 0-16,0 4 0 0,-7-3 0 0,4 9 0 16,3 0 0-16,-3 4 0 0,-4-4-8 0,3 3 8 15,-3 4-12-15,4-4 12 0,-4 7-18 0,0 2 3 16,-7-2 1-16,0-1 0 16,0 1-19-16,0 0-4 0,4 9-1 0,3-10 0 15,-4 10-98-15,-3 0-19 0,4-9-4 0,3 9-585 16,-4-6-118-16</inkml:trace>
  <inkml:trace contextRef="#ctx0" brushRef="#br0" timeOffset="10300.07">5708 8392 403 0,'0'0'36'0,"0"0"-36"0,0 0 0 0,0 0 0 15,0 0 168-15,0 0 26 0,0 0 6 0,0 0 0 16,0-9-120-16,0 3-25 0,0-4-5 0,0 7-1 16,3-6-22-16,5 3-5 0,-8-4-1 0,0 1 0 15,3 2-13-15,-3 7-8 0,0-9 8 0,0 9-8 16,0-3 16-16,0 3 0 0,0 0-1 0,0 0 0 15,-3 3 14-15,-8-3 3 0,4 6 1 0,0 4 0 16,-7-1-10-16,3 1-3 0,1-1 0 0,-1 0 0 16,0 7 20-16,1 0 3 0,-1 3 1 0,-3-7 0 15,0 4-26-15,3 3-5 0,-3 6-1 0,0-7 0 0,4 8 0 0,-1-4 0 16,8 3 0-16,-8 0 0 0,-3 3 2 0,3-3 0 16,11 0 0-16,-7-3 0 0,4 3-14 0,-8 0 11 15,8-3-11-15,3 3 10 0,-8 3 7 0,8-2 2 16,-3-8 0-16,3 7 0 0,3 1-19 0,5-8-16 15,-8-5 4-15,3 3 0 0,8 2 20 0,-8-8 5 16,8 5 1-16,-1-5 0 0,1-1-14 0,0 7 0 16,3-7 0-16,3-5 0 0,1 5 0 0,-8-3-13 15,5 4 4-15,2-1 1 16,1-3-89-16,-8-3-18 0,5 7-3 0,-1-10-650 0</inkml:trace>
  <inkml:trace contextRef="#ctx0" brushRef="#br0" timeOffset="11066.9">5898 8778 1036 0,'0'0'92'0,"0"0"-73"0,0 0-19 0,0 0 0 15,0 0 186-15,0 0 34 0,0 0 6 0,0 0 2 16,0 0-180-16,0 0-36 0,0 0-12 0,0 6 0 16,0-6 0-16,4 10 0 0,-4-1 0 0,7 1 0 15,-7-10 0-15,0 9 0 0,0-9 0 0,4 9 0 0,-1-2 0 0,1 2 0 16,3 1 0-16,0-1 0 0,0 0 17 0,0 1 0 16,3 5 0-16,1 4 0 0,-7-3 9 0,6-3 2 15,1 2 0-15,-8 4 0 0,4 0-14 0,0 0-2 16,0 6-1-16,-3-6 0 0,3-4-11 0,-3 4 10 15,-1 0-10-15,-3-3 10 0,-3 2-10 0,3 1 0 16,-4-3 9-16,-3-7-9 0,3 10 16 0,-6-10-2 16,-1 7 0-16,8-6 0 0,-11-1-3 0,3 0-1 15,0 1 0-15,-3-1 0 0,4-3-10 0,-1-2 0 16,1 2-10-16,-1-6 10 16,-3 0-37-16,3 0-2 0,1 0 0 0,-1-6-578 15,4-4-116-15</inkml:trace>
  <inkml:trace contextRef="#ctx0" brushRef="#br0" timeOffset="11279.34">5874 8546 2016 0,'0'0'179'15,"0"0"-143"-15,0 0-36 0,0 0 0 16,0 0 109-16,0 0 15 0,0 0 4 0,0 0 0 15,0 6-102-15,0-6-26 0,0 10 0 0,0-10 8 16,-7 9-22-16,14 1-4 0,-7-4-1 0,0-6 0 31,0 0-167-31,0 0-34 0,0 0-6 0,0 0-2 0</inkml:trace>
  <inkml:trace contextRef="#ctx0" brushRef="#br0" timeOffset="11703.22">6078 8286 1324 0,'0'0'59'0,"0"0"12"0,-7 0-57 0,7 0-14 0,0 0 0 0,0 0 0 16,0 0 108-16,0 0 18 0,0 0 4 0,0 0 1 15,0 0-89-15,7 9-18 0,-7-2-3 0,11 2-1 16,-8 0-9-16,8-6-3 0,0 10 0 16,-4-4 0-16,10 1 0 0,-3-1-8 0,8 1 12 15,-5 5-4-15,4-2 17 0,1-4 3 0,2 1 1 0,-10 5 0 16,8 1-29-16,-8-3 0 0,3 5 0 0,1-2 0 15,-7 9 20-15,-1-3 0 0,4 3 1 0,-10-6 0 16,3 6 7-16,0 0 0 0,0-3 1 0,-7 3 0 16,0 3-1-16,0-2-1 0,0-1 0 0,0-7 0 15,-7 11-9-15,3-11-2 0,1 8 0 0,-4 2 0 0,7-13-5 16,-4 11-2-16,-3-8 0 0,0-5 0 0,4 3-9 0,-4-1-9 16,7-2 9-16,-8-4-13 15,5-3-116-15,-8 10-23 0,4-3-5 0</inkml:trace>
  <inkml:trace contextRef="#ctx0" brushRef="#br0" timeOffset="13189.53">3246 10729 1753 0,'0'0'77'0,"0"0"17"0,0 0-75 0,0 0-19 16,-11 3 0-16,11-3 0 0,0 0 26 0,0 9 2 0,-4-3 0 0,4 4 0 16,4 6-28-16,0-7 8 0,-4 3-8 0,7 4 0 15,-4-6 0-15,4 8 0 0,-3 1 0 0,3 6 0 16,-4-6 0-16,1 6 0 0,3 3 0 0,-7 7 0 16,3-1 10-16,4 4 3 0,-3 0 1 0,-4 6 0 15,3 6 9-15,-3-3 1 0,0-3 1 0,0 3 0 16,8 6-11-16,-8 0-2 0,-8 1-1 0,8-1 0 15,0-3 5-15,0 3 0 0,0-6 1 0,-3 7 0 16,3-10-2-16,0 3-1 0,0-3 0 0,0 0 0 16,0-1-6-16,0-5 0 0,-4 6-8 0,4-16 12 15,0 7 17-15,-7-10 3 0,4 3 1 0,3-9 0 16,0 6-7-16,-7-6-2 0,3-4 0 0,4-2 0 16,-3 3-11-16,-4-7-2 0,3 0-1 0,4-2 0 15,0-7 12-15,-10 3 2 0,3 3 1 0,3-6 0 16,-7 0 4-16,8-6 1 0,-4 3 0 0,0-4 0 15,-4-2-9-15,1 0-1 0,3-7-1 0,-1 7 0 0,-2-10-2 16,3 0 0-16,0-6 0 0,-4 6 0 0,1-9-8 0,-1 9-1 16,0-6-8-16,8 0 12 0,-8 12-12 0,8-2 0 15,-4-4 0-15,-4 3 0 0,8 7 8 0,-4-4-8 16,0 1 11-16,-1 2-11 0,5 1 0 0,3-1 0 16,-7 7 0-16,3-3 0 0,4-3 0 0,0 9 0 15,0 0 8-15,0 0-8 0,0 0 0 0,0 0-16 16,0 0 4-16,4 9 0 0,3 0 3 0,-4 1 1 0,5 5 0 15,6 4 0-15,-11-3-4 0,8 3 0 0,3 9 0 16,-4-9 0-16,1 6 12 0,3 3-8 0,-3-3 8 16,-1 3-8-16,4-3 8 0,1 4 0 0,-5-1 0 15,8 3 0-15,-11-9 0 0,3 3 0 16,1-6 0-16,0 0 0 0,-1-3 0 0,4-1 0 0,-3-2 0 16,-1-4 0-16,-3-2 0 0,4 2 0 15,0-9 8-15,-1 0-8 0,1 0 30 0,-1 0 2 0,-6-3 0 0,7-3 0 16,3-10 7-16,0 6 1 0,-7 1 1 0,3-10 0 15,-6 0-24-15,6-6-5 0,1 0 0 0,-4-3-1 16,4-6-11-16,-1 5 0 0,-3 1 0 0,7-6 0 16,-3 5-12-16,3-5 12 0,-3 6-10 0,3-7 10 15,0 10-38-15,0-3-2 0,4 3 0 0,-8 3 0 16,4-3-15-16,1 6-3 0,-1 3-1 0,3-3 0 16,-3 4-132-16,-3 5-26 0,3 1-6 0</inkml:trace>
  <inkml:trace contextRef="#ctx0" brushRef="#br0" timeOffset="14351.68">2540 13175 1260 0,'0'0'56'0,"0"0"11"15,0 0-54-15,0 0-13 0,0 0 0 0,0 0 0 0,0 0 34 0,0 0 4 16,0 0 1-16,0 0 0 0,0 0-28 0,0 0-11 15,-4 3 8-15,4-3-8 0,0 0 44 0,0 0 3 16,0 0 1-16,0 0 0 0,0 0 11 0,0 0 2 16,0 0 1-16,0 0 0 0,0 6-10 0,-7 3-3 15,7 1 0-15,0-1 0 0,0-3-17 0,-3 4-3 16,3-7-1-16,0 6 0 16,0-2-18-16,0 2-10 0,0 1 10 0,-4-1-10 0,4-9 12 0,0 9-4 15,0 1-8-15,0-4 12 0,-7 3 22 0,7 1 4 16,-3 5 1-16,3-5 0 0,-7-1 3 0,7 7 1 15,-4 3 0-15,4-7 0 0,0 4-17 0,-7 0-3 16,7-4-1-16,7 7 0 0,-7-3-22 0,0-7 8 0,0 10-8 16,0-3 0-16,4-4 0 0,-4 4 0 0,7 9 0 0,-7-6 0 15,3 0 0-15,4 9 0 0,-3-3 0 0,-4 3 0 16,0-3 0-16,3 3 0 0,-3-2 0 0,0 8 0 16,7-15 0-16,-7 9 8 0,0-9-8 0,0 3 11 15,0-3-3-15,0-7 0 0,0 4 0 0,0-7 0 16,0 7-8-16,0-4 12 0,0-2-12 0,0-4 12 15,0 4-12-15,0-1 0 0,0-3 9 0,0 4-9 16,4-1 0-16,-4 0 0 0,-4 1 0 16,4 6 0-16,0-4 0 0,0 7 0 0,0-3 0 15,4 2 0-15,-4 1 0 0,0-3-8 0,0 3 8 0,0-4 0 16,0-2 0-16,0 3 0 0,0-7 0 0,0 0 0 16,0 1 0-16,0-1 0 0,0-9 0 0,0 0-8 31,0 0-31-31,0 0-5 0,0 0-2 0,0 0 0 0,0 0-114 0,0-12-24 0,-4-4-4 0,4-3-690 15</inkml:trace>
  <inkml:trace contextRef="#ctx0" brushRef="#br0" timeOffset="15037.46">2434 13140 1497 0,'-3'0'133'0,"3"0"-106"0,-4-9-27 0,4 9 0 16,0 0 276-16,0 0 51 16,4-10 9-16,-1 4 3 15,8 3-302-15,-1-3-60 0,1 2-12 0,3-2-2 0,0 3 15 0,4-3 3 16,-4 3 1-16,7-4 0 0,-7-2 8 0,7 9 2 0,-7-6 0 0,4 3 0 15,3-4-14-15,0 7-2 0,4 0-1 0,-4 0 0 16,-3 0 25-16,7 7-8 0,-4-4 8 0,0 3 0 16,-7 3 0-16,7 7 0 0,-7-3 0 0,0 2 8 15,-3 4 12-15,3-3 2 0,0 3 1 0,4-1 0 16,-4 1-23-16,-3-3 0 0,3 3 0 0,-4 0 0 16,4-1 0-16,-3 7 0 0,0-6 0 0,-4 0 0 15,0 3 0-15,-4-3 0 0,4-7 0 0,-7 7 0 16,0 3 0-16,0-9 0 0,-7 2 0 0,4 4 0 15,-4-3 11-15,0-4-3 0,0 7 0 0,-8 3 0 0,1-3-8 0,4-7 0 16,-11 10 0-16,6-3 0 0,-6-6 0 0,7-4 0 16,0 7 0-16,0-7 12 0,-4 1-4 15,4-4-8-15,0-3 12 0,3-3-4 0,-3 6 0 16,0-6-8-16,4 0 12 0,-1 0-4 16,1 0-8-16,6 0 0 0,-7 0 9 0,4 0-9 0,4 0 0 0,3 0 0 15,0 0 0-15,0 0 0 0,-11 0 0 0,11 0 0 16,0 0 0-16,-3 4-12 0,3-4 12 0,0 6-8 15,-7 0 8-15,3-3-8 0,4 7 8 0,0-1 0 16,-7 0 0-16,7-2 0 0,0-4 0 0,0-3 0 16,0 6 0-16,0-6 8 0,7 10 1 0,-3-4 1 15,6-3 0-15,1 6 0 0,-8-9 2 0,8 10 0 0,0-4 0 0,-1-3 0 16,1 7-12-16,3 2 0 0,7 1 0 0,-7-4 0 16,0 0 0-16,0 7 0 0,7 3 0 0,-6-10 0 15,6 10 0-15,-7-9-17 0,0 5 4 0,4 1 1 16,-4-4 12-16,0 4 0 0,0-6 0 0,4 8 0 15,-11-2-12-15,3-7 1 0,1 1 0 0,-4 6 0 16,-4-7 11-16,1 3 0 0,3-2 0 16,-7-1 0-1,3-2-72-15,-3 2-8 0,8 0-3 0,-8-2-625 0,0 2-126 16</inkml:trace>
  <inkml:trace contextRef="#ctx0" brushRef="#br0" timeOffset="15510.19">3425 14140 2228 0,'0'0'99'0,"0"0"20"0,0 0-95 0,0 0-24 15,0 0 0-15,0 0 0 0,0 0 15 0,0 0-2 16,0 0 0-16,0 0 0 0,0 0-13 0,0 0 0 0,0 0 8 0,0 0-8 15,0 0 31-15,4 10 3 0,3-1 1 0,-7-3 0 16,0-6 5-16,0 10 0 0,0-1 1 0,0 7 0 16,0-3-7-16,-7-4-2 0,3 7 0 0,4-1 0 15,0 4-17-15,0 0-4 0,0 0-1 0,0 6 0 16,0-6-10-16,0 9 0 0,0-9 0 0,0 6-11 16,0-6 11-16,0-4 9 0,0 4-1 0,0 0-8 15,4-3 0-15,-4 2 0 0,0-8 0 0,0 5 0 16,0-5 11-16,0-1-11 0,-4 1 10 0,4-4-10 15,0-6-24-15,0 0-12 0,-7 3-1 0,7-3-1 16,0 0-69 0,0 0-13-16,-7-9-4 0,0-1-572 0,4 1-114 0</inkml:trace>
  <inkml:trace contextRef="#ctx0" brushRef="#br0" timeOffset="15760.52">3358 13811 748 0,'0'0'67'0,"0"0"-54"0,0 0-13 0,0 0 0 16,-7 6 412-16,0-6 79 0,7 0 16 0,0 0 3 15,-3 4-407-15,3-4-82 0,0 0-21 0,0 0 0 32,0 0-150-32,0 0-36 0,0 0-7 0</inkml:trace>
  <inkml:trace contextRef="#ctx0" brushRef="#br0" timeOffset="16454.39">3874 14165 1569 0,'0'0'34'0,"0"0"7"0,0 0 2 0,0 0 2 0,0 0-36 0,0 0-9 0,0 0 0 0,0 0 0 16,0 0 0-16,0 0 0 0,0 10 0 0,0-10 8 15,0 0 10-15,0 9 2 0,0-2 0 0,0-4 0 16,0-3 16-16,7 9 4 0,-7-9 1 0,0 10 0 15,0-4 19-15,3 3 3 0,-3 1 1 0,7-1 0 16,-7 0-47-16,4 7-9 0,-4-6-8 0,3 8 12 16,4-2-12-16,-3 3 10 0,3 0-10 0,0-1 10 15,0 1 5-15,-7 6 1 0,11 0 0 0,-8-6 0 16,8 6 16-16,-11-3 4 0,3 0 1 0,4 0 0 16,-3-3-37-16,3 6 0 0,-7-6-12 0,3 6 4 0,1-6 20 15,-4 0 5-15,7 3 1 0,-7-4 0 0,0-5 2 0,0 3 1 16,0 2 0-16,0-2 0 0,-7-3 10 0,3 2 1 15,1-5 1-15,3-1 0 0,-11 1-20 0,4-1-4 16,4 0-1-16,-1 1 0 0,-6 2 0 0,-1 1 0 16,0-7 0-16,-3 7 0 0,4-7 0 0,-4 3-8 15,-4 1 12-15,4-4-4 0,0-3-8 0,0 7 0 16,-8-4 0-16,8-3-11 0,0-3-6 0,-3 6-2 0,2-12 0 16,5 6 0-1,-4 0-53-15,3-3-10 0,1-3-2 0,6-4-602 0,-10 1-120 0</inkml:trace>
  <inkml:trace contextRef="#ctx0" brushRef="#br0" timeOffset="16687.84">3881 13952 1612 0,'0'0'72'0,"-7"0"14"0,3 7-69 0,-7-4-17 0,8-3 0 0,3 0 0 0,0 0 300 0,0 0 57 15,0 0 11-15,0 0 3 16,0 0-371-16,0 0-86 0,3-3-11 0,8-4-3 16,-7-2-98-16,3 3-20 0,3 2-4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09:52.7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19043 10070 864 0,'0'0'76'0,"0"0"-60"0,0 0-16 0,0 0 0 15,-4-9 167-15,4 9 30 0,0 0 7 0,-3-10 0 16,-1 4-140-16,4 6-29 0,0 0-6 0,-3-3-1 16,-4-7-12-16,3-5-4 0,4 5 0 0,-7 1 0 15,4 3 0-15,-4-7-1 0,0-2 0 0,0 5 0 16,-1-6 16-16,-2 7 3 0,-1 0 1 0,1-1 0 0,-4 1 9 0,3-1 3 15,-3 1 0-15,-4 3 0 0,4-4 9 0,-3 7 1 16,-5-3 1-16,1 6 0 0,0-3-31 0,-4 3-7 16,-3 3 0-16,-4-3-1 0,1 6-15 0,-8-3 0 15,0 7 0-15,0-4 0 0,0 10 0 0,1-4 0 16,-5-2 0-16,4 5 0 16,1-2-10-16,-1 9 2 0,4-10 0 0,-1 7 0 0,5 3 8 0,-1-9 0 15,0 5 0-15,0-2 8 0,4 3-8 0,0 0 0 16,3 3 0-16,7-3 8 0,-3-1-8 15,7 1 0-15,0 6 0 0,4-6 0 0,-1 6-8 16,0-3 0-16,8 3 0 0,-1 0 0 0,4-3 8 0,4 10 0 16,3-10 0-16,3 9 0 0,5-9 0 0,6 9-16 15,0-9 4-15,4 3 0 16,3-6-12-16,4 0-4 0,-4-3 0 0,4 2 0 0,3-8 19 0,0-4 9 16,-3-3-10-16,3 3 10 0,7-12 0 0,-3 6 0 0,0-3 0 0,3-3 0 15,1-4 0-15,-1 1 0 0,4-7 0 0,-4 4 10 16,1-7-10-16,-1 0 12 0,4-3-12 0,-4 3 12 15,0-9-2-15,4 9 0 0,-7-6 0 0,0 0 0 16,3 3-10-16,-3-3 8 0,-7 0-8 0,-4-3 8 16,-3 9-8-16,-4-6 0 0,0 0 0 0,-7 3 0 15,-3-10 10-15,-4 11-10 0,-4-5 12 0,-3 1-12 16,-3 3 19-16,-4-3-3 0,-7 6-1 0,0-6 0 16,-8 7 15-16,1-1 3 0,-7-3 1 0,-4 9 0 15,-3-2-7-15,-4 5-2 0,-3-2 0 0,3-4 0 16,-3 10-25-16,-1 3-19 0,1-7 3 0,0 4 1 15,-4 6 27-15,-4 0 4 0,5 0 2 0,-1 6 0 32,-4-3-94-32,8 7-20 0,-4-4-3 0,0 3-906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10:39.4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25139 13140 403 0,'0'0'36'0,"-7"0"-36"16,0 0 0-16,0 0 0 0,-4-3 172 0,1 3 28 15,-4-6 6-15,3 6 1 0,0 0-140 0,-3 0-28 16,4-7-6-16,-4 7-1 0,3-3-9 0,-3 3-3 16,3-6 0-16,-6 6 0 0,-1-3 8 0,-3 3 0 15,3 0 1-15,-3 0 0 0,0-6 7 0,0 6 2 16,0 0 0-16,-4 0 0 0,4 6-18 0,-4-6-3 16,-3 0-1-16,-4 3 0 0,4-3-16 0,-4 0 10 15,-3 6-10-15,-1-6 8 0,1 3 25 0,-4-3 5 16,1 7 1-16,-1-7 0 0,0-7-5 0,4 7-1 0,-1 0 0 0,1 0 0 15,0 0 2-15,0 0 0 0,-4 0 0 0,3 0 0 16,-2-3-20-16,2 3-4 0,1 0-1 0,-4 0 0 16,8 0-10-16,-5 0 0 0,1-6 0 0,3 6 8 15,1 0-8-15,6 0 0 0,-3 0 0 0,-1 0 8 16,5 0-8-16,-1 0 0 0,0 6 0 0,-3-3-11 16,3 4 11-16,1-1 0 0,-5-3 0 0,1 6 0 15,4-2 0-15,-5-4 0 0,5 6 0 0,-5-9 0 16,5 10 0-16,3-10 0 0,-4 6 0 0,4-6 0 15,0 3 8-15,-1 3 3 0,5-6 1 0,-1 0 0 16,0 0 0-16,4 0 1 0,-3 0 0 0,3 0 0 16,3-6-1-16,-3 6 0 0,3 0 0 0,1 0 0 15,-1 0 7-15,4 0 1 0,-4 0 0 0,1 0 0 16,-1-3-6-16,4 3-1 0,-3 0 0 0,3 0 0 16,-4 0-1-16,4 0 0 0,0 0 0 0,-4 0 0 15,1 0-4-15,6 3 0 0,4-3-8 0,-7 0 12 0,-3 6-12 0,10-6 8 16,-4 0-8-16,4 0 0 0,0 0 0 0,-7 7 0 15,0-4 0-15,7-3 0 0,0 0 0 0,-7 0 0 16,-4 6-13-16,4-3 4 0,7-3 17 0,0 0 4 16,-10 0 1-16,3 0 0 0,-4 6-1 0,4-2-1 15,0-4 0-15,-4 0 0 0,4 0 3 0,7 0 1 16,0 0 0-16,-7 0 0 0,-7 0-15 0,7 6-10 0,7-6 2 0,0 0 0 16,0 0 8-16,0 0 0 0,-7 3 0 0,7-3 0 15,4 6 0-15,-4 4 0 0,-4-4 0 0,4-6 0 16,0 3 0-16,0 7 0 0,-7-4 0 0,3 3 0 15,1-6 0-15,-1 7 0 0,4-1 12 0,-3 4-4 16,-8-1-8-16,8-2-16 0,6-1 4 16,-3 7 0-16,-3-7 12 0,-1 7 0 0,8-4 0 15,-1 4-8-15,4 3 8 0,-3 0 0 0,-4-1 10 0,7 8-10 16,3-8 8-16,-2 7-8 0,-12 1 0 0,8-5 9 16,3 11-9-16,0-10 0 0,-7 3 0 0,-4 3 0 15,4-3-12-15,-3 3 3 0,6 4 0 0,-6-4 0 16,-4-9 9-16,3 9 0 0,4-9 0 0,-4 6 0 15,1-6 0-15,-1 0 0 0,1-4 0 0,6 4 0 16,-3-3 8-16,0-7-8 0,0 7 10 0,0-4-10 16,4-2 13-16,-1-1-3 0,-10 1-1 0,4 2 0 0,3-9-9 0,0-3 0 15,-4 10 0-15,1-1 8 0,-1 0-8 0,-3 1 10 16,7-4-10-16,-3 10 10 0,-8-7-10 0,4 1 0 16,4 2-10-16,-1-6 10 0,-3 13 0 0,0-9 0 15,3 5 0-15,1-5 0 0,3-1 0 0,-4 1 0 16,1-1 0-16,3 7 0 0,3-7 0 0,-6 1 0 15,-4-1 0-15,3 0 0 0,8 1 0 0,-4-1 0 16,-7-3 0-16,0-2 10 0,0 5-10 16,3-3 0-16,4-6 0 0,-3 3 0 0,-1 4 0 15,4-7 0-15,7 6 0 0,-7-6 12 0,0 0-4 16,0 0 0-16,11 3 0 0,-1-3 0 0,4 6-8 0,0-6 0 16,-14 0 0-16,15 0 0 0,13 0 0 0,-4 0 0 15,-2 0 0-15,6 0 0 0,0 0 0 0,0-6 0 16,4 6 0-16,-4 0 0 0,4 0 0 0,0-9 0 0,3 9 0 0,0-10 0 15,4 4 0-15,0 3 0 0,7-7 0 0,0 4 0 16,7-3 0-16,-4-1 0 0,-3 1 0 0,0 0 0 16,0-1-9-16,3 1 9 0,-3-1 0 0,3 1 0 15,1-4-12-15,-5 4 12 0,5 0-12 0,-1 5 12 16,1-2-10-16,-5 3 10 0,-2-3-8 0,3 3 8 16,-8-4 0-16,5 7 0 0,-4 7 0 0,3-4-8 15,4-3 8-15,-4 6 0 0,4-12 0 0,-4 6 0 16,1 6 0-16,-1-6 0 0,-3 0 0 0,0 0 0 15,-1 0 0-15,-2-6 8 0,-1 6-8 0,0 0 8 16,-7-3-8-16,4 3 0 0,0-7-8 0,0 7 8 16,-4 0 0-16,0-3 0 0,0-3 0 0,1 6 0 15,-1 0 0-15,-3 0 0 0,-1-6 0 0,1 2 0 16,-4 4 0-16,0-6 0 0,-3 6 0 0,0 0 0 16,-1 0 0-16,-3 0 0 0,-3 0 0 0,3 0 8 15,-3 0-8-15,-1 0 0 0,1 6 0 0,-4-6 0 0,0 0 0 0,3 0 0 16,1 0 8-16,-4 0-8 0,0-6 0 0,0 6 9 15,0 0-9-15,0 0 0 0,4-3 8 0,-4 3-8 16,0-6 0-16,-3 6 0 0,-1-3 8 0,-3 3-8 16,7-7 12-16,-3 7-12 0,3-9 21 0,-4 6-2 15,-3-3-1-15,7-4 0 0,-7 1-1 0,4 2 0 16,-4 4 0-16,3-6 0 0,-3 0-7 0,0-1-2 16,4-2 0-16,-1 2 0 0,-3-2 0 0,4-4 0 0,-4 7 0 15,3-7 0-15,1 6 0 0,-4-2-8 0,0 3 12 0,3-7-4 16,1 6-8-16,-4 4 0 0,4-6 0 0,-1 5 0 15,-3-2 0-15,0 0 0 16,4-1 0-16,-4 4 0 0,0-4-9 0,0 1 9 16,0 6 0-16,0-3 0 0,-4-4 0 0,4 1 0 0,-3 3 8 15,-1-4-8-15,4 1 0 0,-4-1 0 0,1 1 0 16,3 0 0-16,0-7 0 0,0 6 0 0,0-2 0 0,0 2 0 16,3-5 0-16,-3-1 0 0,0-3 0 0,4 7 0 15,-4-4 0-15,4 0 0 0,-1-2 0 0,-3 8 0 16,4-6 0-16,-4 4 0 0,3-4 0 0,-3 7 0 15,0-7 0-15,0 7 0 0,0-4 0 0,0 4 0 16,0-1 0-16,0 1 0 0,0-4 0 0,0 4 0 16,-3 0 0-16,3-1 0 0,0 1 0 0,0-1 0 0,3 1 0 0,-3 0 0 15,-3-1 0-15,3-5 0 0,0 5 0 16,0-6 0-16,0 7 0 0,0 0-10 0,3-4 10 0,-3-3 0 16,0 7 10-16,0-7-10 0,0 7 0 0,0 0-10 15,4-1 0-15,-1 1 0 0,-3-1 10 0,4 4 0 16,-8 3 0-16,4 3 0 15,0-10 0-15,0 4 0 0,-3-3 0 0,3 6 0 0,0 3 0 0,0 0 0 16,0 0 0-16,0-7 0 0,-4-2 0 16,4 3 0-16,-3 6 0 0,-1-10 0 15,4 7 0-15,-3-3 0 0,-1 6 9 0,0-3-9 16,1-4 9-16,3 7-9 0,0 0 0 0,-4-3 9 0,1-3 1 0,3 3 0 16,-4-3 0-16,1 6 0 0,-1-7-10 0,4 7 0 15,-7 0 0-15,4 0 0 0,-4 0 0 0,0 0 12 16,0 7-12-16,0-7 12 0,-4 0-12 0,4 6 0 0,-4-6 0 0,1 3 0 15,-1-3 0-15,1 9 0 0,-1-2 0 0,0-4 0 16,-3 3 0-16,0-6 0 0,0 3 0 0,0 4 0 16,0-4 0-16,-4-3 15 0,4 0-3 0,-7 6 0 15,3-6-12-15,1 0-16 0,-8 0 3 0,4 0 1 16,3 0 12-16,0 0 10 0,-6 0-2 0,-1 0 0 31,4 0-32-31,0 3-6 0,0-3-2 0,-1-3-796 0,1 3-160 0</inkml:trace>
  <inkml:trace contextRef="#ctx0" brushRef="#br0" timeOffset="4290.35">18764 14774 1324 0,'-3'-10'59'0,"3"10"12"0,0-9-57 0,0 9-14 16,0 0 0-16,0 0 0 0,0-6 117 0,0 3 21 16,0 3 4-16,0 0 1 0,0 0-99 0,0 0-20 15,0 0-4-15,0 0-1 0,-4-7 26 0,4 7 6 16,0-3 1-16,0-3 0 0,-3 3 13 0,-1-3 3 15,1 6 1-15,3 0 0 0,-4-4-13 0,-3 4-4 16,0 0 0-16,3 4 0 0,-3-4-32 0,0 6-6 0,4-3-2 0,-4 6 0 16,-4-2-12-16,4 8 0 0,0-5 0 0,0 2 0 15,0-2 0-15,0-1-8 0,0 7 8 0,3 3 0 16,-3-10 0 0,4 7-8-16,-1-1 8 0,1-2 0 0,-1 3 0 0,4-4 0 0,-3 4 0 0,-1-1 0 15,1-2 0-15,3-4 0 0,-4 7-8 0,1 3 8 16,-1-3 0-16,4-4 0 15,-7 4 0-15,3-7 0 0,1 7 0 0,-1-4 0 16,1-2 0-16,-1 2 0 0,1 1 0 0,-1-7 0 0,4 4 0 0,-3-7 0 16,-1 6 8-16,4-9-8 0,0 0 0 0,0 0 9 15,0 0-9-15,0 0 12 0,-3 6-12 0,3-6 12 16,0 0-4-16,0 0 0 0,0 0 0 0,0 0 0 16,0 0 16-16,0 0 2 0,0 0 1 0,0 0 0 15,0 0-27-15,0 0 0 0,0 0 8 0,0 0-8 16,7 0 0-16,3 0 0 0,-3 0 0 0,0-6-11 0,-7 6 11 15,11-3 0-15,0 3 0 0,3-6 0 0,0 6 0 0,0 0-8 16,0 0 8-16,4 0 0 0,-1 0 0 0,1-3 0 16,3 3 0-16,0 0-8 0,4-7 8 0,-4 7 0 15,4-3 8-15,3-3-8 0,0 6 0 0,4-3 0 16,-4-4 0-16,8 4 8 0,-5-3-8 0,5 0 0 16,2 3 0-16,1 3 0 0,-4-7 0 0,1 7 0 15,-1-3 0-15,4-3 8 0,0 3-8 16,-1-3 0-16,5 2-8 0,-1-2 8 0,7 3 0 15,-3-3 0-15,0 3 0 0,4-4 0 0,-5 7 0 0,-2-6 0 16,-1 3 0-16,0 3 0 0,-3 0 0 0,4 0 0 16,2 0 8-16,-2 0-8 0,3 0 0 0,-4 0 0 15,7 0 0-15,-3 0-12 0,0-6 12 0,0 6 0 16,-4 0 0-16,1-3 0 0,-1-4 0 0,4 7 0 0,-4-3 10 0,4-3-10 16,0 3 10-16,-4-4-10 0,4 7 10 0,-4-3-10 15,4-3 0-15,0 6 0 0,-7-6 0 0,3 3-10 16,-3 3 10-16,3 0 0 0,1-7 0 0,3 7 0 15,-4 0 0-15,7-3 0 0,-3 3 0 0,0 0 0 16,0 0 0-16,0-6 0 0,-4 6 0 0,0 0 0 16,-3-3 8-16,0 3-8 0,3-6 8 0,1 6-8 15,-5-4 8-15,1 4-8 0,7-6 8 0,-4 12-8 16,-3-6 0-16,0 0 8 0,7 4-8 0,-4 2 0 16,1-3 0-16,-5-3 0 0,-2 6 0 0,6-3 0 15,4-3 0-15,-4 7 0 0,-10-7 0 16,7 3 0-16,3 3 0 0,-3-6 0 0,-4 6 0 0,0-3 0 15,-3-3 0-15,-4 7 0 0,8-4 0 0,-8-3 8 16,-3 6-8-16,-1-6 12 0,8 3-4 0,-7-3 0 16,-1 0-8-16,8-3 0 0,0 3 0 0,0-6 0 15,3 6 0-15,0-3 0 0,-3-4 0 0,3 7 0 16,4 0 0-16,-4 0 0 0,-6-3 0 0,2 3 0 0,5 0 0 0,-8 0 0 16,4 0 0-16,-8 0 0 0,5 3 0 0,-1-3 0 15,0 10 0-15,0-10-8 0,0 6 8 0,4-3 0 16,0 4 0-16,3-4 0 0,-3-3 0 0,0 6 0 15,-1-6 0-15,-2 3 0 0,2-3 0 0,-2 6 0 16,-5-6 0-16,5 0 0 0,-1 0 8 0,0 0-8 16,-3 0 10-16,3-6-10 0,-3 6 12 0,-1 0-3 15,5-3-1-15,-1 3 0 0,0 0-8 0,-3 0 0 0,6 0 9 16,-2 0-9-16,2 3 0 0,1 3 0 0,0-6 0 16,-4 7 0-16,4-4 0 0,-4 3 0 15,-3-3 0-15,3 3 0 0,0-2 0 0,-3 2 0 16,3-3 0-16,0-3 0 0,1 0 0 0,-1 6 0 0,7-6-9 15,0 0 9-15,-3 0 0 0,3 0 12 16,-3 0-2-16,3-6 0 0,-3 6-10 0,0 0 0 16,0-3 0-16,-4-3 0 0,0 6 0 0,-3-4 0 0,3-2 9 0,-3 6-9 15,3 0 21-15,-3 0 0 0,3-3 0 0,-3-3 0 16,6 6-21-16,-2-3-15 0,6-4 3 0,0 7 0 16,-3 0 12-16,0-6 0 0,-1 3 0 0,1 3 0 15,0-6 0-15,-4 6 0 0,0-3-8 0,-3 3 8 16,3-7 0-16,-3 4 0 0,-4 3 0 0,7-6 0 15,-3 6 0-15,-4 0 0 0,4-3 0 0,-4-4 0 0,4 7 0 0,3 0 0 16,-3-3 0-16,-1-3 0 0,-3 6 0 0,4 0 0 16,-4-6 0-16,4 3 0 0,-4 3 0 0,4 0 0 15,0 0 0-15,-4 0 0 0,3 0 8 0,-2 0 5 16,-1-7 1-16,-4 7 0 16,5 0-22-16,-1 7-5 0,-4-14-1 0,1 7 0 0,0 0 14 15,3 0 0-15,-7 0 0 0,4 0 0 0,-1 7 0 0,4-7 18 16,-3 0-2-16,-4 0-1 0,0 0-15 15,0 0 0-15,0 0 0 0,1 0 0 0,-5 0 0 0,4 0-16 16,0 0 3-16,1 0 1 0,-5 0 12 0,-3 0 16 16,4 0-3-16,-1 0-1 0,1 0-12 0,-1 0-16 15,1 0 3-15,0 0 1 0,-1-7 12 0,-3 7 8 16,0 0 0-16,4 0-8 0,0 0 15 0,-1 0-4 16,1-3-1-16,-1 3 0 0,-3-6-2 0,0 6 0 15,0 0 0-15,-7 0 0 0,7 0-8 0,-3 0 12 0,3-3-12 0,0-3 12 16,-7 6-2-16,4 0 0 0,-1-4 0 0,4-2 0 15,-7 6 6-15,4-9 0 0,-1 6 1 0,4-10 0 16,-3 4 7-16,3-4 2 0,-4-3 0 0,1 1 0 16,3-4-12-16,-3 6-2 0,-1-5-1 0,-3-4 0 15,4 3-2-15,-4-6 0 0,3 6 0 0,-3 0 0 16,-3-6-9-16,3 12-11 0,0-5 3 16,-4 2 0-16,4 0 8 0,-3 4 0 0,-1-4-9 0,4 7 9 15,-3-1-16-15,-1 4 2 0,-3 3 0 0,3-3 0 31,-3 2-71-31,0 4-15 0,0-6-2 0,-3 6-1 16,-1 0-94-16,-7 0-19 0,-3 6-4 0,-7-2-1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10:54.15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19495 9678 766 0,'0'0'34'0,"0"0"7"0,0 0-33 0,0 0-8 16,0 0 0-16,0 0 0 0,0 0 28 0,0 10 4 15,0-10 1-15,0 0 0 0,-4 9 11 0,4-9 1 16,0 0 1-16,0 6 0 0,0-6 0 0,-4 3 0 0,4 4 0 16,-3 2 0-16,3-9 4 0,0 9 1 0,0 1 0 0,-4-1 0 15,4 1-4-15,-3-1-1 16,-1 4 0-16,1-1 0 0,3-2-23 0,-4-1-5 0,1 7-1 0,-1-1 0 15,4-2 6-15,-3 6 1 0,3-10 0 0,-4 7 0 16,1 3-2-16,-1-4 0 0,1 4 0 0,3 0 0 16,0 0-22-16,-4 6 0 0,4 0 0 0,0 0 0 15,-3 3 0-15,3-6 0 0,-4 10 0 0,4-11 0 16,0 11 14-16,0-10-2 0,0 3 0 0,0 3 0 16,0-3 19-16,4 3 3 0,-4-3 1 0,3 4 0 15,1 5-13-15,-4-6-2 0,3-2-1 0,1 8 0 16,-1 0-19-16,-3-2 8 0,4 2-8 0,3 1 0 15,-7-1 8-15,3 1-8 0,1 2 0 0,-1 1 0 16,4 3 0-16,-3-4 0 0,-4 11 0 0,3-5 0 16,1-2 8-16,-4 0-8 0,0 3 0 0,0-3 0 15,0-10 0-15,0 3 0 0,0 1 0 0,0-7 0 16,0-3 17-16,0 3 0 0,0-9 0 0,0 3 0 0,0 0 12 0,4-3 3 16,-1 3 0-16,-3 0 0 0,0-3-14 0,4 6-2 15,-1-6-1-15,1 6 0 0,-1 0-15 0,-3-3 0 16,4 3-12-16,-1 3 12 0,1-3 0 0,-1 10 0 15,-3-1 0-15,4-6 0 0,-4 10 0 0,0-7 0 16,3-2 0-16,-3-1 0 0,0-3 0 0,0-6 0 16,0 9 0-16,0-9 0 0,4 6 0 0,-4-6 9 15,3-1-9-15,1-2 8 0,-4 3-8 0,3-3 8 0,1 2-8 0,3-2 8 16,-3-3 0-16,-4 5-8 16,3-2 12-16,1 0-4 0,-1 3 1 0,-3-1 0 0,4 1 0 0,-4 6 0 15,0-6-9-15,0 9 0 0,0-3 9 0,0 1-9 16,0-4 0-16,0-7 8 0,3 4-8 15,-3 0 0-15,0-3 0 0,0-1 9 0,4-2-9 16,-4 2 0-16,3-5 26 0,-3 6-2 16,0-7 0-16,0 0 0 0,4 1-8 0,-4-1-3 0,0 1 0 0,0-4 0 15,7 3-5-15,-7-6-8 0,0 7 11 0,0-1-11 16,3 1 8-16,1 5-8 0,-4-5 0 0,0 5 0 16,0-5 0-16,3-1 0 0,-3 7 0 0,-3-4 0 15,-1-2 0-15,1-1 0 0,3 1 8 0,0-1-8 16,0 4 0-16,0-4 0 0,0 0 0 0,0 1 0 0,3-7 0 15,-3 6 0-15,0-2 0 0,0 2 0 0,0-9 8 16,-3 9-8-16,3 1 0 0,0-4 0 0,0-3 10 0,3 7-10 16,-6-4 8-16,3 3-8 0,0-2 0 0,-4 2 0 15,4 0 0-15,-7-5 0 0,4 5 0 0,-1 0 8 16,8 4-8-16,-1-4 8 16,-3 1-8-16,0 2 0 0,0-2 0 0,-3-4 0 0,3 3 0 0,3 1 0 15,-6-1 0-15,3 1 0 0,0-1 0 0,0-3 0 16,-4 4 0-16,1-1 0 0,3 0 0 15,0 7 0-15,0-6 0 0,-4-1 0 0,1 0 0 16,3 1 0-16,-4-1 0 0,4-3 0 0,-3 4 0 0,-1-1 0 16,4 1 0-16,0-1 0 0,-7-3 8 0,3 4 0 15,1-7 0-15,3-3 0 0,-4 9-8 0,1 1 0 16,-1-4-12-16,1 3 12 0,3-9 0 0,-4 10 0 16,4-1 0-16,-3 1 0 0,3-1-8 0,0 0 8 0,0 4 0 0,0 0 0 15,0-4 0-15,0 0 0 0,0 1 0 0,0-4 0 16,0 3 0-16,0 1 0 0,0-4 0 0,0 3 0 15,-4-5 0-15,4 5 0 0,-3-3 0 0,3-3 0 16,0 4 0-16,0 2 0 0,-4-3 0 0,4-2 0 16,4 5 0-16,-4-3 0 0,0 4 0 0,0-7 0 15,3 6 0-15,-3-3 0 0,0 4 8 0,0-4-8 16,0-6 0-16,0 3 0 0,0-3 0 0,0 10-11 16,0-10 11-16,0 6 0 0,0-6 0 0,0 0 8 15,0 9-8-15,0-9 0 0,-3 3 0 0,3-3 0 16,3 7 0-16,-3-7 0 0,0 9 0 0,0-9 0 15,4 6 0-15,-4-6 0 0,0 0 0 0,0 4 0 16,0-4 0-16,0 0 0 0,0 0 0 0,3 9 0 16,-3-9 0-16,0 0 0 0,7 9 0 0,-7-9 0 15,0 0 0-15,0 0 0 0,4 7 0 0,-4-7 0 16,3 9-15-16,-3-9 3 0,0 0 0 0,0 0-750 16,4 3-150-16</inkml:trace>
  <inkml:trace contextRef="#ctx0" brushRef="#br0" timeOffset="2205.94">22885 6100 230 0,'0'0'10'0,"0"0"2"16,-4 0-12-16,-3 0 0 0,0 0 0 0,7 0 0 15,0 0 300-15,-7 0 56 0,-11 6 12 0,8-2 3 16,6-4-250-16,-6 0-49 0,-8 6-11 0,7-6-1 0,4 3-28 0,0-3-4 16,0 0-2-16,0 0 0 0,0 0-13 0,4 6-2 15,3-6-1-15,0 0 0 0,0 0-2 0,0 0-8 16,7 7 12-16,-7-7-4 0,0 0 12 0,14 3 3 15,3 6 0-15,5-3 0 0,2-2-3 0,5 5-1 16,-8-3 0-16,3-3 0 0,5 4 2 0,-1-4 1 16,0 3 0-16,0 0 0 0,1-3 2 0,2-3 1 15,1 10 0-15,0-10 0 0,3 6 7 0,4-6 2 16,0 0 0-16,3 0 0 0,4-6-1 0,0 6 0 16,3 0 0-16,-3-3 0 0,0-4-15 15,3 7-3-15,-3-3-1 0,3-3 0 0,4 6-2 0,4 0 0 16,-4 0 0-16,3-6 0 0,1 6-12 0,-4-3 0 15,3 3 0-15,-3 0 0 0,0 0 0 0,3 0 11 16,1 0-11-16,6-7 10 0,1 7 1 0,-4 0 0 16,0 0 0-16,-7 0 0 0,3 0-11 0,4-9 0 0,-4 9 0 0,4-9 0 15,-3 9 0-15,3-4 0 0,0-2 0 0,-4-3 0 16,-3 6 0-16,0-4 0 0,0-2 0 0,-4 3 0 16,4 6 18-16,0-10 2 0,4 7 0 0,-1-3 0 15,1 3-10-15,-1-4-2 0,-3-2 0 0,0 3 0 16,3 3-8-16,-3 3 8 0,0-7-8 0,0 7 8 15,0 0-8-15,3 0 0 0,-3 0 0 0,-3 0 0 16,-1 0 0-16,-3 0 0 0,0 0 0 0,-4 0 0 16,0 0 0-16,1 7 0 0,-1-7 0 0,4 0 0 15,-4 0 0-15,36 0 0 0,-39 0 0 0,0 3 0 0,-4-3 0 16,0 6 0-16,0-6 0 16,-3 0 0-16,3 0 0 0,-3 0 0 0,0 0 0 0,0 0 0 15,-1 0 0-15,5 0 0 0,-5 0 0 0,1 0 8 16,0 0-8-16,0 0 8 0,3 6-8 15,-3-3 0-15,-4-3 0 0,4 0 0 0,-4 7 0 16,0-4 8-16,0-3-8 0,1 6 0 0,-1-3 8 0,-4-3-8 0,5 6 0 16,-1-6 0-16,0 4 0 0,4-4 0 0,-4 6-9 15,4-6 9-15,-4 0-13 0,4 3 13 0,0-3 0 16,-4 0 9-16,-3 0-9 0,3-3 8 0,-4 3-8 16,-2 0 0-16,2 0 0 0,-3 0 0 0,-3 0 0 15,0 0 0-15,-1 0 0 0,1 3 0 0,-4-3 0 0,4 0 0 16,-1 0 0-16,1 6 9 0,0-6-9 0,-1 0 8 0,4 0-8 15,1 0 0-15,-1 0 0 0,0 0 8 0,0 0-8 16,4 0 0-16,-4 0 0 0,0 0 9 0,-3 0-9 16,3 0 0-16,0-6 0 0,-3 6 0 0,-1-3 0 15,-2 3 8-15,2 0-8 0,-3-6 8 0,0 6-8 16,1 0 0-16,-1 0 0 0,-4 0 0 0,1-4 0 16,-1 4 14-16,-3 0-2 0,4 0 0 0,0-6 0 15,-4 6-12-15,3 6-16 0,-3-6 3 16,4 4 1-16,-4-4 3 0,-7 0 1 0,0 0 0 0,7 0 0 15,0 0-4-15,0 6 0 0,-7-6 0 0,0 0 0 32,7 3-32-32,-3 3-6 0,-4 4-2 0,3-1-735 0,-3-3-147 0</inkml:trace>
  <inkml:trace contextRef="#ctx0" brushRef="#br1" timeOffset="12792.61">30921 11738 2271 0,'0'0'100'0,"0"0"22"0,0 0-98 0,0 0-24 0,4-6 0 0,-4-3 0 0,0 9 24 0,0 0 0 0,-4-10 0 0,4 7 0 15,-4-6-24-15,-3 2 0 0,0-2 0 0,0 0 0 16,-3 2-17-16,-4-2 4 0,3 6 1 0,-3-7 0 15,0 4 12-15,-7-3 0 16,3 2 0-16,0 4 0 0,-3-3 44 0,0-3 3 16,0-1 0-16,-4 7 0 0,4-3-18 0,-7-4-3 0,3 1-1 0,-7 3 0 15,1-4-13-15,-1 7-4 0,-3-6 0 0,-1-1 0 16,-10-5 2-16,4 5 0 0,0 1 0 0,-1 0 0 16,5-7-10-16,-5 6 0 0,1 1 0 0,0 3 0 15,-1-4 0-15,-3 7 0 0,-3-3 0 0,0 6 0 16,-1 0 0-16,1 0 0 0,3 0 8 0,-3 6-8 15,6-3 0-15,1-3 0 0,-4 7-14 0,0 2 5 16,0-9 9-16,4 9 0 0,-4-9 0 0,0 7 0 16,-3-4 0-16,7-3 11 0,-1 6-3 0,1-3 0 0,3-3-8 15,4 0 0-15,-4 0 0 0,4 7-11 0,-1-7 28 0,-2 3 6 16,2-3 1-16,-2 0 0 16,6 0-24-16,0 6 0 0,0-3 0 0,1-3 0 0,2 6 0 0,-2 4 0 15,6-1 0-15,-3 1 0 0,3-4 0 0,0 6 0 16,4-5 0-16,0 8 0 15,0-2-21-15,0-4-9 0,3 7-2 16,0-7 0-16,1 1 32 0,3-1 0 0,-1 1 0 0,-2-1 0 0,3 0 20 16,3-2 9-16,-3-4 3 0,3 3 0 0,1 3-32 0,3-9 0 15,-4 10 0-15,4-10 0 0,0 6 0 0,7-6 0 16,-7 3 0-16,7-3 0 0,0 0 0 0,0 0 0 16,-7 0 0-16,7 0-10 0,-7 0 10 0,7 0 0 15,0 0 0-15,-7 0 0 0,3-3 8 0,4 3-8 16,0 0 8-16,0 0-8 0,-3-6 12 0,-1 3-3 0,4-4 0 0,0-2 0 15,4 3 11-15,-1 3 1 0,1-7 1 0,-1 1 0 16,4-1 8-16,4 1 2 0,0-4 0 0,-1 4 0 16,-3 0-20-16,4-4-3 0,-1-3-1 0,1-2 0 15,0 8-8-15,-1-5 0 0,1 2-10 0,-4-3 10 16,3 1 0-16,1 2 0 0,-4-3 0 0,4 1 0 16,-4 5 0-16,0-2 0 15,0 2 0-15,0-5 0 0,0 5 0 0,0 4 0 0,0-3 0 0,-3 5 0 16,-4 4 0-16,0 0 0 0,3-6-10 0,-3 6 10 15,0 0 0-15,0 0-11 0,0 0 11 0,0 0-8 16,0 0 8-16,0 10-10 0,0-1 10 0,0 0-10 16,-3 7 10-16,-1-6-10 0,1-1 10 0,-1 0-10 15,0 7 10-15,1-7 0 0,-1 7 0 0,1-6 0 16,-1 2 0-16,-3-6 0 0,4 13 0 0,-4-9 0 16,7 5 0-16,-7-5 0 0,0 5 0 0,3-2 0 0,-3 3 11 0,0-4 1 15,0-6 0-15,0 10 0 0,0-3-20 0,3-4-4 16,1 0-1-16,3-2 0 0,-4 2 13 0,8 0 13 15,-4-9-2-15,3 10-1 0,4-1-2 0,-3-2 0 16,-4-7 0-16,7 3 0 0,3 6-8 0,-6-3 0 16,7-6 0-16,-4 10 8 0,-7-10-8 0,7 6 0 15,0-3 0-15,0 7 0 0,-7-10 0 0,7 6 0 16,0-3 0-16,0 3 0 0,0-3 0 16,4 4 0-16,-1 2 0 0,1-9 0 0,3 6-11 0,4-3-4 15,-1-3-1-15,4 7 0 16,4-4-87-16,0-3-17 0,3 0-4 0,0 0-1048 0</inkml:trace>
  <inkml:trace contextRef="#ctx0" brushRef="#br1" timeOffset="34493.56">28243 11732 921 0,'0'0'82'16,"0"0"-66"-16,0 0-16 0,0 0 0 15,-7-3 152-15,4-3 28 0,3 6 4 0,-4-3 2 16,-3-7-123-16,4 4-25 0,-1-4-5 0,-3 1-1 16,4 0-2-16,-4 2-1 0,-1-2 0 0,5 6 0 0,-4-7 12 0,0 4 3 15,0-3 0-15,0-1 0 16,-4 1 5-16,1 0 2 0,-1-1 0 0,0 1 0 0,-3-1-13 0,0-2-2 15,4 2-1-15,-5 1 0 0,5 6-23 0,-1-3-12 16,-3-4 12-16,4 10-12 0,-4-3 16 0,-1-3-3 16,5 6-1-16,-4 0 0 0,0 0-12 0,-4 0 9 15,0 6-9-15,1-3 8 0,-1 3-8 0,-3-2 0 16,0 11 0-16,-4-5 0 0,4-1-10 0,0 10 10 16,-8 0 0-16,5-1-9 0,-1 8 9 0,4-1 0 0,0 3-9 0,3 0 9 15,4 3 0-15,0-2-9 0,3-1 9 16,4-3 0-16,0 3 0 0,7 0 0 15,0 4 0-15,7-4 0 0,-3 0 0 0,3 0 0 16,7-2 0-16,0 2 0 0,7-9 0 0,0 6 0 0,1-10 0 16,2 4 9-16,4 0-9 0,1-10 12 15,-1 1-12-15,0-1 12 0,0-3-12 0,1 4 12 0,-1-10-12 0,0 0 12 16,0 0-3-16,0-10 0 0,4 4 0 0,0-3 0 16,0-1 31-16,-1-2 5 0,-2-4 2 0,2-3 0 15,-2 4-10-15,2-10-1 0,-6 6-1 0,3 0 0 16,1-9-17-16,-5 9-3 0,-6-6-1 0,0 0 0 15,-1 3-14-15,-6-3 0 0,-1 0 0 0,-6 6 0 16,3-9 0-16,-7 2 0 0,-4 1 0 0,-3 3 9 16,0-3-9-16,-7 7-9 0,-3-8 9 0,-5 8-13 15,-2 2-7-15,-1 7 0 0,-3-1-1 0,-4 7 0 16,-7-3-83-16,-3-4-17 0,-4 10-3 0</inkml:trace>
  <inkml:trace contextRef="#ctx0" brushRef="#br1" timeOffset="45083.6">25188 9873 748 0,'0'0'33'0,"0"0"7"0,0 0-32 15,0 0-8-15,-3-7 0 0,3-2 0 0,3 6 337 0,1-4 66 16,3-2 13-16,0 0 2 0,0 2-336 0,0-2-67 15,4 0-15-15,-4 5 0 0,3-5 0 0,1 0-13 16,-1-4 4-16,1 4 1 0,0-1-1 0,-1 1 0 16,1-4 0-16,3 1 0 0,-3 2 9 0,-1 1 0 15,4 6 0-15,0-7 0 0,0 4 23 0,-3-3 0 16,3-1 0-16,0 10 0 0,7-9 12 0,-3 3 2 16,0 3 1-16,-4-4 0 0,0 7-5 0,4-3-1 0,-4-3 0 0,7-4 0 15,-4 1-9-15,1 9-3 0,3-6 0 0,-3 3 0 16,0 3-8-16,-1-7-3 0,1 7 0 15,-4 0 0-15,0 7-9 0,-3-7 0 0,-4 9 9 0,0-3-9 16,0 4 11-16,-4-1-3 0,1 4 0 0,-4-4 0 16,3 7 4-16,-3 3 0 0,0-4 0 15,0-2 0-15,-3 9-12 0,-1-3-11 16,4-1 3-16,-3 1 0 0,3 6 8 0,-4-6 11 0,4 6-3 0,0-6 0 16,0 6-8-16,0-6 0 0,0 0 0 0,4 0 0 15,-4-4 8-15,3-2 0 0,-3-4 0 0,4 4 0 16,-4-1-8-16,0-6 0 0,0 4 0 0,0-7 0 15,0 3 0-15,0-6 8 0,-4 10-8 0,1-10 8 16,-4 9-8-16,3-9 0 0,-3 6 0 0,-3-2 0 16,3 2 0-16,-4-3 10 0,4 3-10 0,-4-3 10 0,4-3-10 0,-3 7 10 15,-1-4-10-15,-3-3 10 0,3 6-10 0,1-3 12 16,-4 3-12-16,0-6 12 0,3 7-12 0,-3-7 0 16,0 3 0-16,3-3 0 0,4 0 0 0,-3 0 0 15,-1 0 0-15,4 0-11 0,-4 6 11 16,1-6 12-16,10 0-2 0,0 0-1 0,-7 0-9 0,7 0 0 15,0 0 0-15,0 0-11 0,0 0 11 0,0 0 0 16,0 0 0-16,0 10 0 0,-4-1 0 16,4-6 0-16,0 3 0 0,4 4 0 15,3-1 0-15,-4 1 0 0,-3-10 0 0,4 9 0 0,-1 0 0 0,1 1 0 16,-1-4 0-16,1 3 0 0,-1 1 0 0,1-1 11 16,3 1-1-16,0-4 0 0,0 3-10 15,0-6 12-15,-7-3-12 0,7 13 12 0,-3-4-12 0,3 1 0 16,-4-7 0-16,1 6 0 15,-1 1-30-15,1-4-2 0,-1 3 0 0,1 7 0 16,0-3-100-16,-4-4-21 0,0 1-4 0,0 5-1 16,0-5-105-16,0-1-21 0,0 0-4 0,0-9 0 0</inkml:trace>
  <inkml:trace contextRef="#ctx0" brushRef="#br1" timeOffset="45347.42">25686 10794 2970 0,'0'0'65'0,"0"0"14"0,-7 0 2 0,0 0 3 0,7 0-68 0,0 0-16 15,0 0 0-15,0 0 0 0,0 0 23 0,0 0 1 16,0 0 0-16,0 0 0 16,3-3-71-16,4-3-13 0,-3 3-4 0,3 3 0 15,0-6-126-15,0 6-26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8T15:12:09.2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4614 8615 864 0,'0'0'76'0,"0"0"-60"16,-7 0-16-16,7 0 0 0,-7 0 148 0,7 0 26 15,0 0 6-15,0 0 0 0,0-6-91 0,0 6-18 16,0-3-4-16,0 3-1 0,0 0-30 0,0 0-5 16,0-7-2-16,7 4 0 0,0-3-8 0,-7 6-1 15,4-3-1-15,3-3 0 0,0 6 13 0,-3-10 4 16,-4 10 0-16,14 0 0 0,-11-3-9 0,4-3-2 15,-7 6 0-15,7 0 0 0,0 0 15 0,4-6 4 16,-4 2 0-16,4 4 0 0,-1 0-4 0,1 0-1 0,3 0 0 0,0 0 0 16,4 0-16-16,-8 4-3 0,15 2-1 0,-11-6 0 15,7 0-19-15,7 0 0 0,4 6-8 0,-7-6 8 16,3 0 0-16,4 0 0 0,-4 3 8 0,4-3-8 16,3 0 18-16,-3 0-3 0,0 0-1 15,3 0 0-15,-11 0 0 0,5 6 0 16,-1-6 0-16,-3 0 0 0,6 0-2 0,-2 0-1 15,6 0 0-15,-3-6 0 0,3 6 5 0,0-3 0 0,8-3 1 0,-5 6 0 16,1-6 1-16,3 2 0 0,-6 4 0 0,3 0 0 16,-1-6 0-16,-2 6 0 0,2 0 0 0,-2 0 0 15,6 0-4-15,-7 0-1 0,4 0 0 0,0 0 0 16,-4 6 2-16,-3-6 0 0,3 4 0 0,-3 2 0 16,3-6-15-16,-3 6 0 0,3-3-12 0,-6-3 12 15,2 0 0-15,-3 0 0 0,8 0 0 0,-4 0 0 0,-1 0 0 0,1 0 0 16,3-3 0-16,4 3 0 0,3-6 0 0,-3 6 8 15,0 0-8-15,3 0 0 0,-3 0 0 0,7 0 0 16,-11 0 0-16,8 0 0 0,-1 0 13 0,-3 0-3 16,7 0-1-16,0 0 0 0,-4 0 4 0,4 6 1 15,3-3 0-15,0-3 0 0,-3 10-6 0,4-4-8 16,-4-3 11-16,-1-3-11 0,1 6 8 0,0-6-8 16,0 0 0-16,0 3 0 0,10-3 0 15,-13 0 0-15,6 0 0 0,-3 0 0 0,0 0 16 0,0 0 0 16,-4 0 0-16,0 0 0 0,1 0-16 0,3 0 8 15,-1 0-8-15,1 0 0 0,0 0 0 0,3 7 0 16,-6-7 0-16,10 3 0 0,-11 3 16 0,0-6-3 16,4 0-1-16,-3 0 0 0,-5 0-12 0,8 0 0 15,-3 0 0-15,2 0 0 0,1 0 0 0,-3 0-12 0,-1 0 1 0,4 0 0 16,-4 0 11-16,1 0 8 0,-5-6-8 0,1 6 11 16,3 0-3-16,-3 0 0 0,7-3 0 15,-7 3 0-15,0 0-8 0,7 0 0 0,-1 3 9 0,1 3-9 16,-3-6 8-16,-1 6-8 0,-3-2 8 0,0-4-8 15,-4 0 0-15,0 0 0 0,0 0 0 0,1 0-8 16,-5 0 8-16,1 0 0 0,0 0 0 0,-7 0 0 16,6-4 0-16,-6-2 0 0,0 0 0 0,-4 3 0 15,0-4-8-15,-3 7-4 0,-4-3 0 0,-4-6 0 16,1 3-192-16,-7-7-38 16</inkml:trace>
  <inkml:trace contextRef="#ctx0" brushRef="#br0" timeOffset="28391.82">10756 8524 115 0,'0'0'10'16,"0"0"-10"-16,-7 3 0 0,0-3 0 16,0 7 232-16,4-7 44 0,-8 3 8 0,4 3 3 15,-7-3-230-15,7-3-45 0,7 0-12 0,-11 0 0 16,1 6 0-16,2-6-17 0,8 0 4 0,0 0 1 15,-7-6 12-15,4 6 0 0,-4-3 0 0,7 3 0 0,0 0 0 0,0 0 0 16,-11-6 0-16,4 6 0 0,7 0 75 0,0 0 8 16,-10-3 1-16,3-4 1 0,7 7-5 0,0 0 0 15,0 0-1-15,-11 0 0 0,0 0-45 0,11 0-9 16,0 0-1-16,0 0-1 0,0 0-10 0,0 0-1 16,7 7-1-16,4-7 0 0,3 3 12 0,-3-3 2 15,3 0 1-15,3 0 0 0,5 0-2 0,-1 0-1 16,-4 0 0-16,5-3 0 0,6-4-11 0,0 7-1 15,0 0-1-15,-3 0 0 0,3 0 0 0,0 0 0 16,1 7 0-16,-5-4 0 0,1 3-10 0,3-3 12 0,4 3-12 0,0 4 12 16,-8-1 0-16,1-3 0 15,3-2 0-15,1 5 0 0,-1-3 5 0,-3-3 2 16,3-3 0-16,3 0 0 0,8 0 3 0,-3-3 1 16,-5 3 0-16,5-6 0 0,2 3 2 0,-2-3 1 15,-1-4 0-15,4 7 0 0,-4-3-1 0,4 0 0 0,-4 2 0 16,-3 4 0-16,3-6-9 0,0 3-1 0,-3-3-1 0,3 6 0 15,4-3-14-15,-7-4 8 0,3 4-8 0,1-3 0 16,2 6 0-16,-2 0 8 0,2 6-8 0,-2-6 0 16,-1 0 0-16,-3 3 0 0,3-3 0 0,-3 0 0 15,0 7 0-15,3-7 0 0,0-7 0 0,4 7 0 16,0-3 0-16,0-3 0 0,3 6 0 0,-3-3 0 16,3-4 0-16,-3 7 0 0,-4-3 0 0,0 3 0 15,1-6 0-15,-5 6 0 0,5 0 0 0,-5 0 0 16,-2 0 0-16,6 0 0 0,0 6 0 0,-3-3 0 0,-4-3 0 0,7 0 0 15,-3 7 0-15,3-4 0 0,-3-3 0 0,0 6 8 16,0-3-8-16,-1-3 0 0,1 7 9 16,-4-4-9-16,4-3 8 0,-4 0-8 0,4 0 8 15,0-3-8-15,0-4 8 0,3 7-8 0,0-9 8 16,0 9-8-16,-3-10 0 0,0 10 8 16,3 0 0-16,-3-3-8 0,0 3 12 0,0 0-4 15,-4 0 0-15,3 3-8 0,1-3 12 0,-4 0-4 0,4 0-8 0,0 0 0 16,0 0 0-16,3 0 0 0,-3 0 0 0,3 0 0 15,0 0 0-15,1 0 0 0,2 0 0 0,5-3 0 16,-4 3 8-16,-4 0-8 0,4 0 16 0,-4 0 2 16,4-6 0-16,-4 6 0 0,0 0-10 0,8-6-8 0,-8 6 9 15,4-3-9-15,-1 3 9 0,1 0-9 0,7-7 8 0,-4 7-8 16,-3 7 0-16,0-7 0 0,-4 3 0 0,4-3 0 16,-7 0 8-16,3 0-8 0,4 6 8 0,-4-6-8 15,4 0 0-15,0 0 0 16,0 0 0-16,-4 0 0 0,7 6 0 0,4-3 0 0,-4-3 0 0,1 0 0 15,-4 7 0-15,3-4 0 0,-3-3 0 0,3 0 0 16,0 0 0-16,1-3 0 0,3 3 0 0,-1-7 0 16,-2 7 0-16,-4 0 0 0,6-3 0 0,-6 3 0 15,0 0 9-15,0 3 3 0,-4-3 1 16,0 0 0-16,-3 0 1 0,3 0 0 0,1 7 0 0,-1-4 0 16,4 3-14-16,-4-3 11 0,0 7-11 0,4-4 10 15,0-3-10-15,3 3 0 0,-3 4 0 0,3-1 0 16,-3 1 0-16,0-4-9 0,-4-3 9 0,4-3 0 15,-4 6-11-15,8-6 11 0,-4-6-10 0,6 6 10 16,-6-3 0-16,4 3 0 0,-1-6 13 0,-3 6-4 0,0-4-9 0,-1-2 0 16,-2 3 0-16,-1-3 0 0,0 6 0 0,-3-6 0 15,3 2 0-15,4 4 8 0,0-6-8 0,-4 6-14 16,4 0 3-16,0 6 1 0,3-6 10 0,-3 4 14 16,0 2-3-16,-1 3-1 0,1-9-10 0,-3 6 0 15,-1-2 0-15,-3-4 0 16,3 6 0-16,0-6 0 0,0-6 0 0,-3 6 0 0,0 0 0 0,0 0 0 15,-1-4 0-15,1-2 0 0,3 6 22 0,1-3-1 16,-8-3 0-16,4 6 0 0,-1-10-21 0,1 10-15 16,-4-6 3-16,4 6 0 0,0-3 12 0,0-3 0 15,-1 3 0-15,5 3 0 0,-1-7 11 0,0 7-2 16,1 0 0-16,-1 7 0 0,4-7-9 0,-4 3 0 16,0 3 0-16,0-3 0 0,1-3 0 0,-5 6 0 15,-2-6 0-15,2 0 0 0,-2 0 0 0,-1 0 0 0,0-6 0 16,0 3 0-16,4-3 0 0,-4 6 0 0,-3-10 0 0,0 7 0 15,-4-3 9-15,4-4-9 0,-1 7 10 0,4-3-10 16,-3 0 18-16,3 3-2 0,-3-4-1 0,0 7 0 16,-1 0-15-16,-2-3 8 0,-1 3-8 0,-4 0 0 15,1-6 13-15,0 6-3 0,-4 0-1 0,3 0 0 16,-2 0-49-16,-1 0-9 16,-4 6-3-16,1-6 0 0,-4 0-152 0,3 3-30 0</inkml:trace>
  <inkml:trace contextRef="#ctx0" brushRef="#br0" timeOffset="68086.28">20398 4736 853 0,'0'0'37'0,"0"0"9"0,0 0-37 0,0 0-9 16,0 0 0-16,0 0 0 15,0 0 36-15,0 0 4 0,0 0 2 0,0 0 0 16,0 0-30-16,0 0-12 0,0 0 8 0,0 0-8 16,0 0 0-16,0 0 0 0,0 0-14 0,0 0 5 0,0 0 29 0,0 0 7 15,0-9 1-15,3 6 0 0,1-4 32 0,-4 7 6 16,0 0 2-16,0-9 0 0,3 6-30 0,-3 3-6 15,0-7 0-15,0 7-1 0,0 0 22 0,0 0 5 16,0 0 1-16,0 0 0 0,-7 0-49 0,7 0-10 16,-7 0 0-16,0 0 0 0,0 0 0 0,0 0 0 15,0 7 0-15,-4-4 0 0,4 3 0 0,0-3 8 0,-7 7 0 16,3-4-8-16,1-3 38 0,-4 3 1 0,3 4 0 0,-3-1 0 16,0 1-8-16,0 5-2 0,0-12 0 0,0 13 0 15,-4-6 7-15,4-1 0 0,3 0 1 0,-3 1 0 16,0 5-16-16,0-5-3 15,0 9-1-15,0-10 0 0,-4 0-6 0,4 7-2 16,0-6 0-16,0 5 0 0,-4-2 15 0,8 2 4 0,-5 1 0 16,5-3 0-16,-1 2-28 0,1-5 0 15,3-1 8-15,-4 1-8 0,8 5 12 0,-5-5 1 0,5 8 0 0,-1-2 0 16,-3-3-5-16,7-4 0 0,-3 7-8 0,6-1 12 16,-3-2-12-16,0 3 0 0,4-7 0 0,-1 7 0 15,1-7 9-15,3 4 3 0,-3-7 0 0,6 3 0 16,-3-5 10-16,4 2 2 0,-1-6 1 0,4 6 0 15,1-6-9-15,-1 3-1 0,3-3-1 0,1 6 0 16,0-6-14-16,-1 4 8 0,1-4-8 0,0 6 0 16,-1-3 9-16,1 3-9 0,-1-3 8 0,1-3-8 15,-4 0 0-15,4 7 0 0,-4-7 0 0,0 0 0 0,-3 3 0 0,3-3 0 16,-4 6 0-16,4-6 0 0,-7 3 0 0,4 4 8 16,-4-7-8-16,4 0 0 0,-4 0 0 0,3 6 0 15,-3-6 0-15,0 0 0 0,4 3-13 0,-4-3-8 16,0-3-2-16,4 3 0 15,-4-6-24-15,0 6-5 0,3 0 0 0,-3-7-1 16,1 4-4-16,-1 3-1 0,-7 0 0 0,7-6 0 16,-7 6-51-16,0 0-11 0,3-3-1 0</inkml:trace>
  <inkml:trace contextRef="#ctx0" brushRef="#br0" timeOffset="68546.53">19953 5065 345 0,'0'0'15'0,"-3"0"4"0,-4 0-19 0,7 0 0 15,-8 0 0-15,8 0 0 0,0 0 233 0,0 0 43 16,0 0 9-16,0 0 2 0,0 0-204 0,0 0-41 15,0 0-8-15,0 0-2 0,0 0 6 0,0 0 1 16,0 0 0-16,11 7 0 0,3-7 18 0,4 0 4 16,-1 0 1-16,8-7 0 0,0 7 14 0,3 0 2 15,-3 0 1-15,7 0 0 0,-1 0-31 0,1-3-7 16,0-3-1-16,0 6 0 0,-4 0-31 0,0-3-9 16,0-3 0-16,0 6 0 0,1-10 0 0,-5 10 9 0,1-9-9 0,-4 9 0 15,4-7 0-15,0 4-17 16,-8 3 1-16,4 0-992 0</inkml:trace>
  <inkml:trace contextRef="#ctx0" brushRef="#br0" timeOffset="73381.5">19138 4347 288 0,'11'-6'25'0,"-8"6"-25"0,4-3 0 0,-3 3 0 16,3-13 202-16,0 10 35 0,4 3 7 0,-1-6 2 0,1-3-213 15,-4 9-42-15,3 0-9 0,1-10-2 0,-4 10-4 0,-3-3 0 16,3-3-1-16,-7 6 0 0,7 0 15 0,-7 0 10 16,0 0-12-16,7-3 12 0,0-4 24 0,-7 7 11 15,0 0 2-15,0 0 1 0,0 0 29 0,0 0 5 16,0 0 2-16,0 0 0 0,0 0-7 0,0 0-2 0,0 0 0 0,0 0 0 16,0 0-24-16,0 0-5 0,0 0 0 0,0 0-1 15,-4 10-3-15,1-1-1 0,3 1 0 0,-4-10 0 16,1 15 1-16,3-15 1 0,-4 16 0 0,4-13 0 15,-3 6-7-15,-1-2-2 0,1 2 0 16,3 1 0-16,-4-1-13 0,1 0-3 0,-1 1-8 0,-3 9 12 16,0-13-12-16,0 3 0 0,0 7 0 0,0-4 0 15,-4 4 0-15,4-3 0 0,0 2 0 0,3-5 0 16,-3 9 16-16,4-4-2 0,3-5-1 0,0-1 0 16,0 7 21-16,3-4 4 0,-3 4 1 15,7-7 0-15,-3 7-39 0,3-3 0 0,-3 2 0 0,3-5 0 16,0-1 0-16,0 0 0 0,0 1 0 0,3-1 0 15,-3 7 0-15,4-7 0 0,-4 1 0 0,0-1 0 16,4 1-18-16,-4-4 2 0,0 3 0 0,0-9 0 16,-4 10-24-16,4-1-5 0,1-9-1 0,-1 6 0 15,0-2-10-15,0 2-3 0,0-6 0 0,0 0 0 16,3-6-74-16,-3 6-15 0,4-4-4 0,0-2-512 16</inkml:trace>
  <inkml:trace contextRef="#ctx0" brushRef="#br0" timeOffset="73848.25">19417 4495 1904 0,'0'0'84'16,"0"0"18"-16,-4 9-82 0,1-3-20 0,3 4 0 0,-4-1 0 16,4 1 51-16,0-10 5 0,0 15 2 0,0-12 0 0,0 10-34 15,0-4-6-15,4-6-2 0,-4 7 0 0,0-1-16 0,0 1 8 16,0-1-8-16,0-9 0 0,0 6-12 0,-4 4-8 15,1-1-3-15,3-9 0 16,0 0-49-16,0 10-9 0,0-4-3 0,0-6 0 16,0 0-87-16,0 0-17 0,0 0-4 0,0 0-414 0</inkml:trace>
  <inkml:trace contextRef="#ctx0" brushRef="#br0" timeOffset="74097.6">19530 4297 1382 0,'0'0'123'0,"0"0"-99"0,0 0-24 0,-7 10 0 15,0-10 181-15,7 0 31 0,-7 9 7 0,7-9 1 16,0 0-173-16,0 0-35 0,0 0-12 0,0 0 9 31,0 0-113-31,0 0-22 0,0 0-5 0</inkml:trace>
  <inkml:trace contextRef="#ctx0" brushRef="#br0" timeOffset="74581.31">19629 4147 806 0,'0'0'72'0,"0"0"-58"0,0 0-14 0,0 0 0 0,0 0 193 0,0 0 36 0,0 0 7 0,0 0 2 16,0 0-142-16,0 0-28 0,0 0-5 0,0 0-2 16,0 0-13-16,0 0-4 0,0 0 0 0,0 0 0 15,0 0-1-15,7 9-1 0,0-3 0 0,-4 1 0 16,4-4-6-16,0 3-2 0,0-3 0 0,4 6 0 15,0 1-20-15,-1-1-4 0,-3 4-1 0,4-4 0 16,-4 1-9-16,3 2 0 0,-3-2 0 0,4 5 8 16,0 4-8-16,-4-3 0 0,0-4 0 0,3 10 0 15,-6-9 0-15,3 6 8 0,-4 3-8 0,1 0 8 16,-1-7 2-16,-3 4 0 0,4 6 0 0,-4-3 0 16,-4 0-10-16,1 0 0 0,-1 3 9 0,-3 0-9 15,4-3 0-15,-4 3-15 0,0 0 3 0,0-6 0 16,3 0 35-16,-6 6 7 0,3-6 2 0,-4 0 0 15,0-1-43-15,1 4-8 0,-1-9-1 0,-3 6-1 16,3-10-15-16,1 7-2 0,-1-7-1 0,-3 1-652 16,-3-4-130-16</inkml:trace>
  <inkml:trace contextRef="#ctx0" brushRef="#br0" timeOffset="91078.76">18373 4984 921 0,'0'0'82'0,"0"0"-66"16,-4 0-16-16,4 0 0 15,-7 0 160-15,7 0 29 0,-7 0 6 0,7 0 1 0,-3-3-142 0,3 3-28 16,0 0-6-16,0 0 0 0,0 0 5 0,-8 0 2 15,8 0 0-15,0 0 0 0,0 0 8 0,0 0 1 16,0 0 1-16,0 0 0 0,0 0 4 0,0 0 1 16,0 0 0-16,0 0 0 0,0 0-8 0,0 0-2 15,-3 3 0-15,3-3 0 0,-4 6-7 0,1-3-1 16,3-3-1-16,0 10 0 0,-4-1 4 0,4-9 1 16,0 6 0-16,4 4 0 0,-4-1 0 0,0 1 1 0,3-1 0 0,4 0 0 15,-3-2-12-15,3 2-2 0,0 0-1 0,0 7 0 16,4-3-4-1,-1 2-1-15,1 1 0 0,-1-3 0 0,5 5-9 0,-5 7 0 16,1-6 0-16,3-3 0 0,-7 3 0 0,7 0 8 0,4-1-8 0,-4 1 0 16,-4 6 0-16,4-9 0 0,1 3 0 15,-1 0 0-15,0-4 0 0,0-2 0 16,-7 3 9-16,7-7-9 0,-3 0 9 0,-1 1-9 0,1-1 12 0,-1-9-12 16,1 6 39-16,0-6 1 0,-11 0 0 0,7 0 0 15,-7 0-24-15,10 0-5 0,1 0-1 0,-4 0 0 16,-7 0 0-16,7-6 0 0,0-3 0 0,4 9 0 15,-8-10-2-15,4 1 0 0,0-10 0 0,0 10 0 16,-3-7 5-16,3 4 1 0,-4-10 0 0,4 3 0 16,-3-3-5-16,3 0-1 0,0 3 0 0,-3 0 0 0,3-6 5 0,0 6 1 15,0-6 0-15,-4 6 0 0,4-3-6 0,0-3-8 16,0 10 11-16,1-14-11 0,-1 11 10 0,3-1-10 16,-3-6 8-16,0 6-8 0,4 3 0 0,-4-3 0 15,0 4 0-15,0 2 0 0,-3-2 0 0,3 2 0 16,-4 0 0-16,1 10 0 15,-1-3-28-15,-3-3 1 0,0 9 1 0,0 0 0 16,0 0-149-16,0 0-29 0,0 0-7 0,-3 15-1 0</inkml:trace>
  <inkml:trace contextRef="#ctx0" brushRef="#br0" timeOffset="97299.53">21308 4529 403 0,'0'0'36'0,"0"0"-36"0,0 0 0 0,0 0 0 16,0 0 238-16,0 0 41 0,0 0 8 0,0 0 1 15,0 0-152-15,0 0-30 0,0 0-6 0,0 0-2 16,0 0-22-16,0 0-4 0,0 0 0 0,0 0-1 16,0 0-30-16,0 0-5 0,0 0-2 0,0 0 0 0,0 0-2 0,0 0-1 15,0 0 0-15,7 10 0 0,0-4-19 0,-7 3-3 16,3 1-1-16,-3 5 0 0,-3 4 4 0,3 3 0 15,-7 3 0-15,3 0 0 0,1 10 12 0,-4-4 4 16,3 10 0-16,-3 3 0 0,0-7 4 0,0 7 0 16,-4 3 1-16,1-3 0 0,-1 6-17 0,4-9-4 15,-3 9-1-15,-1-6 0 0,4 0-11 0,0-6-9 16,-4 6 9-16,4-7-13 0,0-2 13 0,4-7 0 16,-1 0 0-16,4-3 0 15,0 0-28-15,0-9-4 0,4-3 0 0,-1-4 0 16,-3-9-206-16,0 0-42 0,14-9-8 0,-3-4-1 0</inkml:trace>
  <inkml:trace contextRef="#ctx0" brushRef="#br0" timeOffset="97614.28">21519 4564 1915 0,'0'0'84'16,"0"0"19"-16,0 0-83 0,0 0-20 0,0 0 0 0,-3 6 0 16,-4-3 70-16,3 6 10 0,1-2 1 0,-1 2 1 15,-3 4-38-15,4-4-8 0,-4 7-2 0,3 3 0 16,-3-4-13-16,4 4-2 0,-5 9-1 0,1-3 0 16,0 10-18-16,-3-1 0 0,3-2 0 0,-4 12 0 15,1-10 0-15,-1 4 0 0,4-4 0 0,-4 1 0 16,1 2 0-16,-1 7 0 0,1-9 0 0,-1 2 0 15,0-2 0-15,1-7-12 0,-1 7 12 0,4-1-12 16,-3 4 20-16,3-13 4 0,3 3 0 0,1-3 1 0,-1-6-25 0,0 0-4 16,4 0-2-16,-3-4 0 15,6-5-126-15,-3-10-24 0,0 0-6 0,0 0-696 0</inkml:trace>
  <inkml:trace contextRef="#ctx0" brushRef="#br0" timeOffset="98171.88">21357 4579 2163 0,'4'-6'48'0,"3"-3"9"0,-4 2 3 0,1 4 0 0,3-3-48 0,0-3-12 16,4-1 0-16,-1 1 0 0,1-1 32 0,-1 4 3 0,1 3 1 0,-1-3 0 15,1-4-25-15,0 10-11 0,3-3 10 0,-4-3-10 16,1 3 0-16,7 3 0 16,-1-7 0-16,1 7 0 0,-4 0 0 0,4 0 0 0,3 0 0 0,3 7 0 15,-2-4 0-15,2-3 0 0,-6 6 0 0,7-3 0 16,3 7 0-16,-7-1 0 0,-7-3 0 0,-3 4 0 16,3 9 0-16,-4-4 0 0,-6 4 0 0,-4 6 0 0,-4-3 0 15,4 3-8-15,0 3 8 0,-7 4 0 0,-10-4 0 0,3 0 0 16,7-3 8-16,-8 4-8 0,-6-1 8 0,4-3-8 15,-5 0 0-15,1-6 9 0,0 0-9 0,-4-1 0 16,1-2 0-16,3 3 0 0,-1 0 0 0,1-10 0 16,-3-3-12-16,2 4 12 0,1-1 0 0,4 1 0 15,-5-10 0-15,1 6 0 0,4-3 0 0,-5 3 0 16,8-6 0-16,0 0 0 0,0 0 8 0,0 0-8 16,7 0 0-16,0 0 8 0,-4 3-8 15,4-3 0-15,0 7 0 0,0-4 0 0,4 3 0 0,-1 3 0 16,4-2 0-16,-3 2 0 0,-1-6 0 0,8 7 0 15,-1-1 0-15,1 7 0 0,6-7 24 0,4 7 0 16,0-4 0-16,4 4 0 0,0-7 7 0,3 10 1 16,4-3 0-16,-1 3 0 0,1 0-32 0,3-1 0 0,4-2 0 0,0 3 0 15,-4 0 0-15,4-4 0 0,-1 1 0 0,-2-3 0 16,2 5 0-16,-2-2 0 0,-12-6 0 0,4 8 0 16,4-8 0-16,-7 5 0 0,-8-5 0 0,1 6 0 31,-1-4-26-31,1-3-11 0,-7 1-3 0,-4 6-685 0,-4-7-138 0</inkml:trace>
  <inkml:trace contextRef="#ctx0" brushRef="#br0" timeOffset="100621.21">22130 4350 172 0,'0'0'8'0,"0"0"1"0,0 0-9 0,0 0 0 16</inkml:trace>
  <inkml:trace contextRef="#ctx0" brushRef="#br0" timeOffset="103386.6">22087 4413 288 0,'0'0'25'0,"0"0"-25"16,0 0 0-16,0 0 0 0,-7 0 133 0,7 0 22 15,0 0 4-15,0 0 1 0,-7 10-72 0,7-10-15 16,0 0-2-16,0 0-1 0,0 0-7 0,0 0-2 16,0 0 0-16,0 0 0 0,0 0-13 0,0 0-4 15,0 0 0-15,0 0 0 0,0 0-9 0,0 0-3 16,0 0 0-16,0 0 0 0,0 0-16 0,0 0-3 16,0 0-1-16,-3 0 0 0,-4 6 4 0,0 3 1 15,7-9 0-15,0 0 0 0,-7 0 8 0,7 0 2 0,0 0 0 0,0 0 0 16,0 0 4-16,0 0 1 15,0 0 0-15,0 0 0 0,0 0-5 0,0 0-1 0,0 0 0 0,0 0 0 16,0 0-14-16,0 0-2 16,0 0-1-16,0 0 0 0,0 0-1 0,0 0-8 0,0 0 12 0,0 0-4 15,-7 3 12-15,7-3 1 16,0 0 1-16,0 0 0 0,0 0 6 0,0 0 2 16,0 0 0-16,0 0 0 0,0 0 8 0,0 0 2 0,0 0 0 0,0 0 0 15,0 0-12-15,0 0-1 0,0 0-1 0,0 0 0 16,0 0-13-16,0 0-2 0,0 0-1 0,0 0 0 15,7 0-10-15,-7 0 0 0,0 0 0 0,0 0 8 16,0 0-8-16,0 0 0 0,0 0 0 0,0 0 0 16,0 0 0-16,0 0 12 0,0 0-12 0,7-3 12 15,-7 3 4-15,3-6 2 0,-3 6 0 0,7-3 0 0,0-3-2 16,0 6 0-16,-7 0 0 0,4-10 0 0,3 1-4 16,0 6-2-16,0-10 0 0,0 4 0 0,-3-1-2 0,6 7 0 15,-3-13 0-15,4 7 0 0,-8-7 1 0,4 4 0 16,8-4 0-16,-5-3 0 15,1 4-9-15,-1-4 0 0,1 0 0 0,3 0 0 0,-3 3 0 0,-1-12 0 16,-3 9 0-16,0-6 0 0,4 13 0 0,-4-13 0 16,0 6 0-16,4 3 0 0,3 1 0 15,-7 2 0-15,3-3 0 0,-3 7 0 0,-3 6 0 16,3-10 0-16,4 10 0 0,-8-3 0 0,-3 6 0 0,0 0 0 16,7-3-10-16,-7 3 10 0,0 0 0 0,0 0-9 15,0 0 9-15,4 9 0 0,6-9 0 0,-6 10-8 16,-4-1 8-16,3 0 0 0,4 1 0 0,-3 9 0 15,-4-10 0-15,0 7 0 0,3 2 0 0,1-2 0 0,-1 3 0 0,1 0 0 16,-4 0 0-16,4-4 0 0,3 4 0 0,-4-10 0 16,1 7 0-16,-1-6 0 0,4-1 0 0,-3-3 8 15,3 4 2-15,-4-7 1 0,4 3 0 0,0-3 0 16,4-3 2-16,-11 0 1 0,0 0 0 0,11 0 0 16,-1-3 1-16,1-3 0 0,-4 3 0 0,0-7 0 15,7 1 2-15,-3-7 1 0,-4 7 0 0,0-7 0 16,0-3-18-16,0 4 0 0,3 2-8 0,-3-6 8 15,-3 4 0-15,-1-4 0 0,8 3 0 16,-4-3 0-16,-3 4 0 0,3 2 0 0,0-3 0 0,0 4 0 16,0-4 0-16,0 7 0 0,-4 2 8 0,5-2-8 15,-1 0 0-15,0 5 8 0,-7 4-8 0,0 0 0 16,0 0 0-16,0 0 0 0,0 0 0 0,0 0 0 16,0 0 0-16,3 13 0 0,4-4 8 0,-3 7-8 15,-8-13 0-15,4 13 0 0,7 0 8 0,-3-4-8 16,-1 7 0-16,-3-3 0 0,7 2 0 0,-3-2 0 0,3 9 10 0,-4-3-10 15,-3-3 8-15,4 6-8 0,3 0 0 0,-3-9 0 16,-4 3 8-16,0 3-8 0,3-7 0 0,4 4 8 16,-7-9-8-16,4 5 8 0,-8 1-8 0,8-13 0 15,-1 6 0-15,-3-9 0 0,0 0 0 0,0 0 0 16,11 7 0-16,-4-4 0 16,-7-3-153-16,0 0-27 0,7-10-4 0</inkml:trace>
  <inkml:trace contextRef="#ctx0" brushRef="#br0" timeOffset="111789.56">28243 8126 403 0,'0'0'17'0,"0"0"5"0,0 0-22 0,0 0 0 16,0 0 0-16,0 0 0 0,0 0 374 0,0 0 70 15,0 0 15-15,0 0 2 0,0 0-361 0,0 0-73 16,0 0-15-16,0 0-2 0,0 0 2 0,0 0 0 16,0 0 0-16,4 9 0 0,-4 1-12 0,0 2 0 15,0 1 0-15,0-4-11 0,7 7 11 0,-3-7 0 16,-1 10 0-16,1 0 0 0,3-3 8 0,0 2 6 15,-4 8 2-15,1-8 0 0,-1 11 12 0,4-4 2 16,0 0 1-16,-3 3 0 0,3 0 18 0,-4 0 4 16,1 7 1-16,0-7 0 0,-1 13-25 0,-3-7-5 15,4 4 0-15,-1 0-1 0,-3 6 10 0,4-1 3 16,-4 4 0-16,3 4 0 0,1-4-9 0,-1 6-2 16,4-3 0-16,-3-3 0 0,3 7-10 0,0-1-3 15,-4 0 0-15,5 0 0 0,-5 4-12 0,1-4 0 16,-1 1 0-16,4-1 0 0,-3 0 8 0,-1 0 0 15,1 1-8-15,-1-1 12 0,1 0-12 0,-4 10 0 0,3-10 0 0,1 10 0 16,-1 6 9-16,1-6-9 0,-1-7 8 0,1 7-8 16,-1-3 21-16,1 2-1 0,-4 4 0 0,4-3 0 15,-1 6-20-15,1-6 0 0,-4-1 0 0,3 1 0 16,1 0 0-16,-1-1 0 0,1 1 0 0,-1 6 0 16,1-3 10-16,-1-3-2 0,1 6-8 0,-1-7 12 15,1-2-12-15,-1 3 0 0,1 3 0 0,-1-4 0 16,5 1 0-16,-5 0 0 0,1-1 8 0,-1 1-8 0,4-3 0 15,-3 2 0-15,-1 1 0 0,1 0 0 0,-1 6 0 16,-3-3 8-16,4-4-8 0,-4 1 0 16,7 0 0-16,-7 0 0 0,3-1 0 0,1 7 0 0,-4 3 0 0,0-9 9 15,0 6-9-15,3-3 8 0,-3-3 4 0,4 6 0 16,-4 0 0-16,3-4 0 16,-3-2-12-16,4 9 10 0,-4-9-10 0,4 6 10 15,-4-6-10-15,3-7 0 0,-3 10 9 0,7-10-9 16,-7 7 8-16,4 0-8 0,-4 0 8 0,3-4-8 0,1-2 0 0,-1-4 8 15,-3 7-8-15,4-4 0 0,-4 4 0 0,3-4 8 16,1 7-8-16,-1-4 0 0,-3-2 20 0,0 5-1 16,4-8 0-16,-1 8 0 0,-3-8-19 0,0 5-11 15,4-2 2-15,-4 2 0 0,0-2 9 0,3-4 16 16,-3 0-4-16,4 1-1 0,-4-1-11 0,4-6 0 0,-1 6-10 0,-3 1 10 16,4-4 0-16,-1 3 0 15,1-6 0-15,3 7 0 0,-4-4 0 0,1-3 0 0,6 0 8 0,-3-3-8 16,0 0 0-16,0-1 0 0,1 5 8 0,-1-5-8 15,0 8 8-15,-4-4-8 0,1-3 9 0,3 3-9 16,0-4 12-16,-4 1-4 0,-3 0-8 0,0 0 12 16,0-6-4-16,0 6-8 0,0-7 11 0,4 7-11 15,-4-3 18-15,3-3-3 0,1-1-1 16,-1 4 0-16,-3-10-6 0,4 10 0 16,3-13-8-16,-7 10 12 0,4-7-12 0,-1-2 8 0,1-1-8 0,-1 0 0 15,1 3 0-15,3-9 8 0,-4 13-8 0,1-7 0 16,3 3 0-16,-4-2 0 0,-3-1 0 0,4-3 0 15,3 0 20-15,-4-3-1 0,-3 3-1 0,4 0 0 16,0-3-18-16,-4 3 0 0,3-6 0 0,1 0 0 16,-4-3-8-16,3 2-6 0,-3 1-1 0,4-3 0 0,3-1 15 0,-4-2 0 15,-3-4 0-15,4 7 0 0,-1-6 10 0,1-1 2 16,-1 0 0-16,-3 1 0 16,0-1-37-16,0-3-7 0,-3 4-2 0,3-10 0 15,0 6-64-15,0-6-13 0,0 0-2 0,-7 3-791 16,7-3-157-16</inkml:trace>
  <inkml:trace contextRef="#ctx0" brushRef="#br0" timeOffset="113879.08">22401 13488 1440 0,'0'0'64'0,"0"0"12"0,0 0-60 0,0 0-16 0,11 6 0 0,3-2 0 16,-3-4 183-16,6 6 33 0,1-3 8 0,3 3 0 15,11-3-167-15,-4-3-33 0,4 0-8 0,7 0 0 16,17 0-4-16,1 0-1 16,-1 0 0-16,4 0 0 0,7-3-11 0,7-3 0 0,0 3 0 0,11-3 0 15,3-4 0-15,4 1 0 0,-1 2 0 0,5 4 0 16,2-3 0-16,5-3 0 0,-1 6 0 0,4-7 0 15,-4 1 0-15,8-7 0 0,6 10 0 0,4-7 0 16,-4 4 0-16,4-7 21 0,4 0-2 0,130-12 18 16,-124 16-18-16,8-10 0 0,-1 9 0 15,5-2-5-15,-1-4-1 0,7 3 0 0,-3-3 0 16,-4 0 3-16,7 1 1 0,0-1 0 0,4 0 0 16,-4 3-7-16,7 1-2 0,0-4 0 0,4 3 0 15,7-3-8-15,-7 10 0 0,-1-4 0 0,1-2 0 16,7 5 0-16,-4-5 0 0,0 5 0 0,-3 1 0 0,0-7 0 0,-4 7 0 15,4-1 0-15,-4-2 0 0,-3 2 0 0,0 1 0 16,3-4 0-16,0 4 0 0,-10 0 10 0,3-1 3 16,3 1 1-16,-6-1 0 0,-7 1 18 0,-4-1 4 15,3 1 1-15,-6 0 0 0,-4-1-25 0,-4-5-4 16,4 5-8-16,0 1 11 0,-10-1-11 0,-1 4 12 16,1-6-12-16,-5-1 12 0,-2 10-12 0,-11-3 12 15,-4-4-12-15,-7 7 12 0,4-3-12 0,-8 3 0 16,-2-4-12-16,-8 7 12 0,0-3 0 0,-7-3 0 0,-7 3 0 0,-4-3 0 15,1 6 0-15,-19-7 0 16,1 4 11-16,0-3-11 0,0 6 0 0,0 0 0 16,-4-3 0-16,-3 3 0 0,-1-7-21 0,8 7-1 15,-11-3 0-15,1 3 0 16,-8-6-26-16,0 6-4 0,0-3-2 0,-7-3 0 16,0 6-118-16,-3 0-24 0</inkml:trace>
  <inkml:trace contextRef="#ctx0" brushRef="#br0" timeOffset="118760.64">30745 9443 633 0,'0'0'56'0,"0"0"-44"16,0 0-12-16,0 0 0 0,0-6 226 0,0 6 43 16,3-10 9-16,1 1 2 0,-4 3-241 0,3-4-48 15,1 1-10-15,-1 6-1 16,-3-4-16-16,4-2-4 0,-4 0 0 0,0 2 0 0,0-2 28 0,0-1 12 0,3 1-12 0,-6 0 12 15,3-1 44-15,-4 1 17 0,4 3 3 0,0 2 1 16,-3-2 47-16,-1-3 8 0,1 9 3 0,3-10 0 16,-4 7-47-16,1-3-8 0,-1 0-3 0,4 6 0 15,0 0-40-15,-7-3-8 0,0 3-1 0,0 0-1 16,3 0-15-16,-3 0 0 0,0 3 0 0,0 3 0 16,0 3 0-16,0-9 0 0,-3 10 8 0,2-1-8 15,1-3 12-15,-3 4-4 0,-1-1-8 0,4 1 12 16,0-1-12-16,0 0 0 0,0 1 0 15,0-1 0-15,0 1 0 0,0-4 0 0,7-6 0 0,-4 6 0 16,4-6 0-16,0 0 11 0,0 0-11 0,0 0 10 16,0 0 0-16,0 0 0 0,0 0 0 0,7-12 0 15,0 2-10-15,0 7 12 0,1-6-12 0,-1-1 12 16,-4 1 4-16,4 0 0 0,0-4 1 0,4 10 0 0,-4-7 1 16,0 1 0-16,0 3 0 0,0 3 0 0,-3-4-5 0,-4 7-1 15,7-3 0-15,-7 3 0 0,0 0-12 0,0 0-16 16,0 0 3-16,0 0 1 15,0 0 12-15,0 0 10 0,0 0-2 0,0 0 0 0,0 0 1 0,0 0 0 16,0 0 0-16,-4 3 0 0,-3 7 12 0,4-4 3 16,-5-3 0-16,8-3 0 0,-7 6-6 0,4-2-1 15,3-4 0-15,0 0 0 0,0 0-17 0,0 0 0 16,0 0 0-16,0 0 0 16,0 0 0-16,0 0 0 0,0 0-10 0,0 0 10 0,0 0-14 0,7 0 5 0,-7 0 1 0,7 0 0 15,4 0 0-15,-4 6 0 0,0-6 0 0,-7 0 0 16,0 0 8-16,10 0 0 15,-3 0 8-15,-7 0-8 0,0 0 8 0,0 0-8 16,0 0 8-16,0 0-8 0,0 0 0 0,0 0 0 16,0 0 0-16,0 0 0 0,0 0 17 0,0 0-1 15,0 0 0-15,0 0 0 0,0 0-5 0,0 0-2 0,0 0 0 0,0 0 0 16,0 0-9-16,0 0 0 0,0 0 0 0,0 0 0 16,0 0 0-16,0 0 0 0,0 0 0 0,0 0 0 15,-7 3 0-15,4 3-9 0,3-6 9 0,0 10 0 16,-4-1-10-16,1-3 10 0,3-6-8 0,0 10 8 15,-4-7 0-15,4-3 0 0,0 0 0 0,0 0 0 16,0 0 0-16,0 0 0 0,0 0 0 0,0 0 11 16,0 0 15-16,0 0 3 0,0 0 1 0,0 0 0 15,0 0-20-15,0 0-10 0,0 0 10 0,0 0-10 16,0-10 10-16,0 7-10 0,0 3 10 0,4-9-10 0,-4 0 8 0,3-4-8 16,-3 10 0-16,4-3 9 0,-1-4-17 0,-3 7-4 15,0 3-1-15,0 0 0 0,0 0 13 16,4-6 12-16,-4 6-3 0,0 0 0 0,0 0-9 15,0 0 0-15,0 0 0 0,0 0 0 16,0 0-11-16,0 0 11 0,0 0-8 0,-4 9 8 16,1-3 0-16,-1-2 0 0,-3 11 12 0,4-5-4 0,-4-4-8 0,3 3-13 15,-3-6 3-15,0 7 1 0,3-1 9 0,1-2 0 16,3-7 0-16,-4 3 0 0,1 3 0 0,3-6 0 16,0 0 10-16,0 0-10 0,0 0 0 0,0 0 0 15,0 0 0-15,0 0 0 0,0 0 9 0,0 0-9 16,0 0 8-16,0 0-8 0,0 0 0 0,0 0 0 0,0 0 0 0,7-6 0 15,-4-4 0-15,4 7 0 0,-3-3 0 0,-4 6 0 16,4-3 0-16,-4 3 0 0,7-10 0 0,-7 10 0 16,0 0 0-16,0 0 0 0,0 0 0 0,0 0 0 15,0 0 0-15,0 0 0 16,0 0 0-16,0 0 0 0,-7 10 0 0,3-7 0 0,0 6 0 0,4-2 0 16,0-7 0-16,-3 9 0 0,3-9 0 0,0 6-11 15,0-6 11-15,0 0 0 0,0 0 0 0,0 3 0 16,0-3 0-16,0 0 0 0,0 0 0 15,0 0 0-15,7 10 0 0,4-10 8 0,-11 0-8 0,7 0 8 16,-7 0-8-16,10 0 11 0,1-10-11 0,-1 7 12 16,-3-3-12-16,4-3 12 0,-4 2-12 0,4-2 12 15,-4-1-12-15,0 1 10 0,3 6-10 0,-3-6 10 16,0 2-10-16,-3-2 0 0,0 3 0 0,-4 6 8 16,0 0-8-16,3-4 0 0,-6-2 0 0,3 6 8 0,-8-3-8 0,8 3 0 15,-3 0 9-15,-8-6-9 0,4 6 0 0,0 6 0 16,0-6 0-16,-3 0 0 0,3 3 22 0,-1-3 0 15,5 6 0-15,-4-2 0 0,0-4-14 0,3 6-8 16,-3-3 10-16,4 3-10 0,-1 4 0 0,4-1 0 16,0-9 0-16,0 6 0 0,-3 4 0 0,3-7 11 15,0-3-11-15,3 9 10 16,1-2-84-16,3 2-17 16,0 0-3-16,-4 1-1 0,4-4-112 0,0 3-22 0</inkml:trace>
  <inkml:trace contextRef="#ctx0" brushRef="#br0" timeOffset="119630.93">32117 11058 2001 0,'0'0'88'0,"0"-6"20"0,3-4-87 0,1 4-21 0,-4 3 0 0,0 3 0 16,7-10 40-16,-3 4 4 0,-1-3 1 0,1 6 0 0,3-4-37 0,-4-2-8 15,-3 9 0-15,7 0 0 0,-3-6 0 0,-4 6 0 16,7-10-10-16,-7 10 10 0,0 0 0 0,0 0 0 16,0 0 0-16,0 0 8 0,0 0 9 0,0 0 3 15,-4-3 0-15,4 3 0 0,-7 0 12 0,0-6 2 16,-3 6 1-16,-1 6 0 0,0-6 5 0,-6 3 2 0,-1 4 0 15,1 2 0-15,-1-3-32 0,-3 4-10 0,0-1 0 0,3 4 0 16,-3-4 0-16,3 7 0 0,0-7 0 0,4 0 0 16,4 7 0-16,-4-6-9 0,7-1 9 0,0 7 0 15,-1-7-8-15,5 0 8 0,3 1-8 0,0-7 8 16,7 3-15-16,-7-6 3 0,7 10 0 0,0-10 0 16,4 6 12-16,-1-3 15 0,1-3-3 0,-1-3-1 15,5-3-11-15,-1 6 0 0,-4-10-10 0,1 4 10 16,-1 6 12-16,1-9 8 0,0 5 1 15,-1-2 1-15,-3-3-6 0,0 6 0 0,0-4-1 0,0-2 0 16,0 3 25-16,-3-4 6 0,-4 1 1 0,4-1 0 16,-1 1-31-16,1 0-7 0,-8-1-1 0,4 1 0 15,0-1-8-15,0 4 0 0,-3-3 0 0,-5 9 0 16,1-3 0-16,4-4 0 0,-4 7 0 0,0 0 8 16,-4 0-8-16,1 0 0 0,-1 7-10 0,0-4 10 0,-3 3-12 15,4-3 3-15,-1 7 1 0,1-1 0 0,3-3 8 0,-1 4 0 16,1-4 0-16,7-6-8 0,0 0 8 0,0 0-13 15,0 9 5-15,0-9 8 0,0 0-10 0,0 0 10 16,4 10 0-16,3-7-9 0,-7-3 9 0,11 0 0 16,-1 0 0-16,-3 0 0 0,4 0 15 0,-4-3-2 15,0-4 0-15,0-2 0 0,-4 6 7 0,5-10 2 16,-5 4 0-16,4 0 0 0,-3-1 0 0,-1 7 0 16,1-6 0-16,-4 9 0 0,7-7-8 0,-7 7-2 15,0 0 0-15,0 0 0 0,0 0-3 0,0 0-1 16,0 0 0-16,0 0 0 0,-7 0-8 0,0 10 10 15,0-1-10-15,-4 1 10 0,7-1-10 0,1 7 0 16,-1-7 9-16,4 7-9 0,0-7 0 0,0 1 0 16,0-7 0-16,7 9 0 0,-3-9 0 0,3 7 0 15,0-1 0-15,0-3-8 16,7-2-24-16,-3 5-5 0,-4-9-1 0,4 0 0 16,3 6-172-16,-7-6-34 0</inkml:trace>
  <inkml:trace contextRef="#ctx0" brushRef="#br0" timeOffset="120582.27">26310 10559 1825 0,'0'0'40'0,"0"0"8"0,0 0 1 0,0 0 3 0,7-6-41 0,-7 6-11 0,0 0 0 0,7-3 0 16,0-3 15-16,-7 6 1 0,7 0 0 0,-7 0 0 15,0 0 14-15,7 0 3 0,-7 0 1 0,0 0 0 16,0 0-10-16,11 0-1 0,-11 0-1 0,7 6 0 16,0-3-14-16,-3 6-8 0,-1 1 8 0,-3-4-8 0,0 4 0 0,0-1 8 15,0 7-8-15,0-4 0 0,-3-2 8 0,3 2-8 16,-4-2 10-16,4-1-10 0,-3 0 15 0,3-6-3 15,0-3-1-15,0 10 0 0,0-10 13 0,0 0 4 16,0 0 0-16,0 0 0 0,0 0 3 0,0 0 1 16,0 0 0-16,3-10 0 0,4 7-16 0,-3-6-2 15,-1 0-1-15,4-7 0 0,-3 6-13 0,3 1 11 16,-4-7-11-16,1 7 10 0,-1 0-10 0,1-7 0 16,-4 6 0-16,0 7 0 15,-4-6 8-15,4-1-8 0,-3-5 0 0,-1 9 8 0,1 2-8 0,3 4 0 16,0 0 0-16,-4-6 8 0,-3 6-8 0,0 0 0 15,7 0 0-15,-7 0 0 0,0 0 0 0,4 10 0 16,-4-4 0-16,0 9 0 0,-1-5 0 0,5 2 0 16,-4-2 10-16,3 6-10 0,-3-1 0 0,4-2-19 15,-4 2 3-15,3-5 0 0,1 9 16 0,3-10 0 0,0 0 0 0,0 1 0 16,0-1 0-16,0-9 0 0,7 7 0 0,-7-7 0 16,7 9 0-16,3-9 0 0,1 0 0 0,0 0 0 15,-1-9 9-15,4 9-9 0,-3-10 8 0,3 4-8 16,-4-4 9-16,5-2-9 0,-5 3 10 0,1-1-10 15,-1-2 15-15,-3-1-3 0,0-3-1 0,1 7 0 16,-8 0-11-16,3-7 0 0,1 6 0 0,-4 7 0 16,-4-6 16-16,1 3 0 0,3 6 1 0,-4 0 0 15,-3-4-5-15,7 4-2 0,-7 0 0 0,0 4 0 16,-4 2-10-16,4 3 10 0,-3 1-10 0,3-1 10 16,-1 7-10-16,1-4 0 0,0 7 0 0,4-3 0 15,-1 0-8-15,4-4 8 0,0 4 0 0,0-7 0 0,0 1 0 0,4-1 0 16,3 0 0-16,-4 1 0 15,-3-10-10-15,0 0 10 0,7 6 0 0,1-6-9 16,-8 0-25-16,7 0-5 0,3-6-1 0,-3-4-704 16,0 7-140-16</inkml:trace>
  <inkml:trace contextRef="#ctx0" brushRef="#br0" timeOffset="121415.35">24426 9694 1728 0,'0'0'76'0,"0"0"16"0,0-6-73 0,0-4-19 0,4 7 0 0,-1-3 0 0,-3 6 153 0,4-10 27 15,-4 1 6-15,3 3 1 16,1 3-152-16,-4 3-35 0,4-10 0 0,-4 10 0 0,0 0 0 0,0 0-15 15,0 0 5-15,0 0 1 0,0 0-11 0,0 0-3 16,-11 3 0-16,4 4 0 0,-4-4 23 0,1 3 0 16,3 3 0-16,0 1 0 0,-4-4 0 0,4-3 0 15,0 7 0-15,0-4 0 0,3-3 0 0,-3 3 13 16,7-6-1-16,0 0-1 0,0 0-11 0,-3 3 0 0,3-3 9 16,0 0-9-16,0 0 0 0,0 0 0 0,0 0 0 0,0 0 0 15,0 0 0-15,0 0 8 0,7 0-8 0,0-3 0 16,-7 3 0-16,10-6 9 0,1 3-9 0,-4-3 0 15,0-4 12-15,0 10-12 0,4-9 12 0,-4 6-12 16,0-4 8-16,-7 7-8 0,0 0 0 0,3-9 0 16,-3 9 0-16,0 0 0 0,0 0 0 0,0 0 0 15,7 0 33-15,-7 0 3 0,0 0 1 0,0 0 0 16,0 0-13-16,0 0-2 0,0 0-1 0,0 0 0 16,0 0-10-16,0 0-3 0,0 0 0 0,0 0 0 15,0 0 0-15,0 0 0 0,0 0 0 0,-7 0 0 16,0 9-8-16,0 1-12 0,0-4 2 0,4 3 1 15,-4 1 9-15,3-1 16 0,-3 1-4 0,0-1-1 16,0-3 7-16,0 4 2 0,0-1 0 0,0-6 0 16,3 4-4-16,4-7 0 0,0 0 0 0,0 0 0 0,0 0-1 0,0 0-1 15,0 0 0-15,0 0 0 0,0 0-14 0,0 0 8 16,0 0-8-16,0 0 0 0,0 0 0 0,0 0-13 16,4 3 1-16,3 3 0 15,0-3-45-15,0 3-9 0,-4 4-2 0,5-1-717 16,-5 7-144-16</inkml:trace>
  <inkml:trace contextRef="#ctx0" brushRef="#br0" timeOffset="122367.58">25255 12667 2505 0,'0'0'111'0,"0"0"23"0,0-10-107 0,0 1-27 15,0-1 0-15,4-5 0 0,-1 5 24 0,-3 1-1 0,4 3 0 0,-1-4 0 31,1 1-48-31,-4 9-10 0,0 0-1 0,0 0-1 16,0 0-7-16,0 0 0 0,0 0-1 0,0 0 0 0,0 9 26 0,0 1 6 0,-4 5 1 0,1-5 0 16,-1 5 12-16,-3-2 0 0,7-4 0 0,-3 7 0 15,-4-7 9-15,3 7 5 0,1-7 1 0,3 1 0 16,0-10-7-16,0 0-8 0,0 0 11 0,0 0-11 16,0 0 9-16,0 0-9 0,0 0 0 0,0 0 9 15,7-6-9-15,0 6 12 0,0-10-12 0,0 1 12 16,0-1 2-16,0 1 1 0,0 0 0 0,-3-1 0 15,-1 1 5-15,1-7 2 0,-1 7 0 0,1-7 0 16,-4 7 2-16,0-4 1 0,0-3 0 0,-4 7 0 16,1 0 1-16,-4 2 0 0,3 4 0 0,-3-3 0 0,0 6-4 15,0 0-1-15,-4 0 0 0,4 6 0 0,-3 4-21 0,-4-1 9 16,3 0-9-16,-3 10 0 0,3-3 0 0,1 0 0 16,3 2 0-16,-4-5-12 0,8 3 12 0,-4-7 0 15,3 0 0-15,4-9 0 0,0 10 0 0,0-10-9 16,0 0 1-16,0 0 0 0,7 6 8 0,0-3 0 15,4-3 0-15,-4-3 0 0,3-3 0 0,-3-4-8 16,4 7 8-16,-4-3-8 0,0-3 19 0,4-7 4 16,-4 6 1-16,3-2 0 0,-3-4-4 0,4 1-1 15,-4 5 0-15,0-2 0 0,0-4-2 16,0 7 0-16,0-1 0 0,-3 4 0 0,-4 6-9 16,0 0 12-16,0 0-12 0,0 0 12 0,0 0-1 0,-7 0 0 0,0 0 0 0,-4 0 0 15,4 6 3-15,0-3 1 16,-4 4 0-16,4 2 0 0,-3-3-3 0,-1-3 0 15,1 7 0-15,-5-4 0 0,5-3 9 0,-1 7 2 16,1-4 0-16,3 3 0 0,0-2-12 0,0-4-3 0,-1 6 0 0,5-9 0 16,3 0-8-16,-4 9 0 0,1-2-10 0,3 2 10 31,0 1-72-31,0-1-8 0,3-3-1 0,4 4-784 0,4-1-157 0</inkml:trace>
  <inkml:trace contextRef="#ctx0" brushRef="#br0" timeOffset="123022.51">27795 14150 2718 0,'0'0'60'0,"0"0"12"0,0 0 2 0,-7 0 2 0,-3 0-60 0,3-10-16 0,3 1 0 0,1-7 0 15,-1 4 9-15,4-7-1 0,0 0 0 0,0-3 0 16,0 0-8-16,4-3-11 0,-4 0 3 0,3 6 0 31,1 0-20-31,-1 4-3 0,1 2-1 0,-1-2 0 0,-3 5 32 0,0 1-9 0,0 9 9 0,0 0 0 16,0 0 0-16,0 0 0 16,0 0 0-16,0 0 0 0,0 0 0 0,0 0 0 0,0 0 0 0,0 0 0 15,0 0 0-15,0 0 0 0,0 0 0 0,0 0 0 16,0 0 27-16,0 0 4 0,0 0 1 0,0 0 0 15,0 0-20-15,0 0-3 0,0 0-1 0,0 0 0 16,0 0 4-16,-7 3 0 0,7-3 0 0,-3 6 0 16,-4-3-12-16,3 10 0 0,-3-10 0 0,0 6 0 15,0 1 0-15,0-4 0 0,7-6 0 0,-4 9 0 0,1 1 0 0,-1-1 0 16,4-9 0-16,-3 7 0 0,3-7 0 0,0 0 0 16,0 0 0-16,0 0 0 0,0 0 0 0,7 3 0 15,-4-3 9-15,4 0-1 0,0 0 0 0,1 0 0 16,2-10 0-16,-3 7 0 0,0-3-8 0,0 0 0 15,0 2 0-15,-7 4 0 0,0 0 11 0,0 0 1 16,0 0 0-16,0 0 0 0,0 0-12 0,0 0-17 16,0 0 4-16,0 0 1 0,0 0 35 0,0 0 7 15,0 0 2-15,-3 10 0 0,-1-1-32 0,4-9 0 16,0 0 0-16,0 0 0 16,0 0-22-16,0 0-7 0,-7 0-2 0,7 0 0 15,-10 0-173-15,6-3-34 0</inkml:trace>
  <inkml:trace contextRef="#ctx0" brushRef="#br0" timeOffset="123772.03">27693 13416 691 0,'-18'3'30'0,"11"3"7"15,0-12-29-15,0 6-8 0,-3-3 0 0,-1 3 0 16,1 0 314-16,-1 0 62 0,0 0 12 0,1 0 2 16,3 0-262-16,-4 0-52 0,4 0-10 0,0 0-2 0,-4-6 23 0,4 6 5 15,0 0 0-15,4 0 1 16,-4 0-32-16,7 0-6 0,0 0-2 0,-4 0 0 16,4 0-36-16,0 0-7 0,0 0-2 0,0 0 0 15,-7-3-8-15,4 3 0 0,-1 0 0 0,4 0 0 16,-7 0 0-16,7 0 0 0,-7 3 0 0,3 3 0 15,-3-6 17-15,4 0 2 0,3 0 0 0,-7 9 0 0,3-9-2 0,4 0 0 16,0 0 0-16,0 0 0 0,0 0-3 0,0 0-1 16,0 0 0-16,0 0 0 0,0 0-1 0,0 0-1 15,0 0 0-15,0 0 0 0,0 0-3 0,0 0 0 16,0 0 0-16,0 0 0 0,0 0-8 0,0 0 10 16,0 0-10-16,0 0 10 0,0 0-10 0,0 0 10 15,0 0-10-15,0 0 10 0,0 0-1 0,0 0 0 0,0 0 0 0,0 0 0 16,0 0 0-16,0 0 0 0,-3 10 0 0,3-10 0 15,0 0-9-15,0 0 0 0,0 0 9 0,0 0-9 16,0 0 0-16,0 0 9 0,0 0-9 0,0 0 0 16,-4-3 8-16,4 3-8 0,-7-7 0 0,4 7 0 15,-1 0 0-15,4 0 0 0,0 0 0 0,0 0 0 16,0 0 0-16,0 0 0 16,0 0 0-16,0 0 0 0,0 0 0 0,-3-6 0 0,-1 6 0 0,-3 6-9 15,3-6 9-15,-3 10-10 0,0-1 10 0,0-2-10 16,0 2 10-16,0 0-8 0,-3 1 8 0,3 5-8 15,-4-5 8-15,4-1 0 0,3 1 0 0,1-7 8 16,-1 3-8-16,4-6 0 0,-3 9 8 0,3-9-8 16,0 0 0-16,7 10 0 0,0-10 0 0,0 0 0 15,4 0 0-15,3 0 0 0,-4-3 0 0,4-4 0 0,-3-2 0 16,3 3 0-16,-3-4 0 0,-1 7 8 0,1-12-8 0,-4 5 0 16,0 1 8-16,0 2-8 0,0-2 8 0,0 6-8 15,-3-6 8-15,-4 2-8 0,3-2 11 0,-3-1-3 16,0 10 0-16,0 0 0 0,0-9 5 0,0 9 1 15,-3-6 0-15,3 6 0 0,0 0-5 0,-4-3-1 16,4 3 0-16,-3 0 0 0,3 0-8 0,0 0 0 16,-4-7 0-16,4 7 8 0,0 0 2 0,-7 10 0 15,0-10 0-15,7 0 0 0,-7 6-22 16,3-3-4-16,4-3 0 0,-3 6-1 16,-1 4-45-16,4-1-9 0,0 1-1 0,0-1-1 15,4 0-139-15,-1 7-28 0</inkml:trace>
  <inkml:trace contextRef="#ctx0" brushRef="#br0" timeOffset="124348.59">29714 13614 2602 0,'-24'6'57'0,"10"-3"12"0,-4-6 3 0,0 3 1 0,1-6-58 16,-1 6-15-16,0-10 0 0,1 7 0 16,3-3-20-16,3-4-6 0,1 4-2 0,-1 3 0 0,4-6 28 0,3 2 11 0,-3-5-1 0,7-1 0 15,-3 4-10-15,3-1 0 0,0 1 0 0,0 0 0 16,0-1 13-16,0 1 7 0,0 9 2 0,0-10 0 0,-4 4 13 0,-3 6 2 15,4-3 1-15,-8-3 0 0,4 6-21 0,-7 6-4 16,0-3-1-16,0 3 0 0,-4-3 24 0,0 4 4 16,1 2 0-16,3 1 1 0,0-1-13 0,-1 0-4 15,5 1 0-15,3-1 0 0,-4-3-8 0,4 4-3 16,0-1 0-16,7-9 0 0,-3 7-13 0,3 2 0 16,0-9 0-16,3 3 0 0,-3-3 0 0,4 9-8 0,-4-9 8 15,0 0-10-15,0 0 10 0,0 0 0 0,0 0-9 0,0 0 9 16,0 0 0-16,0 0 0 0,0 0 0 0,0 0 0 15,0 0 0-15,7 7 8 0,-7-7 2 0,0 0 0 16,0 0 15-16,0 0 3 0,0 0 1 0,0 0 0 16,0 0-15-16,0 0-3 0,0 0-1 0,0 0 0 15,0 0-10-15,0 0 10 16,0 0-10-16,0 0 10 0,0 0-10 0,0 0 0 16,0 0 0-16,0 0 0 0,0 0 10 0,0 0 0 15,0 0 0-15,0 0 0 0,0 0-10 0,0 0-11 0,0 0 3 0,0 0 0 16,0 0 8-16,0 0 0 0,0 0 0 0,0 0 0 15,0 0 0-15,0 0-13 0,0 0 3 0,-7 0 1 16,0 0-78-16,3-7-15 16,-3 4-3-16,7-6-1 0,0-7-29 0,0 4-5 0,0-10-2 0</inkml:trace>
  <inkml:trace contextRef="#ctx0" brushRef="#br0" timeOffset="124961.1">29446 12121 2746 0,'-21'-9'122'0,"14"2"25"0,-3 4-118 0,-1-3-29 16,4-4 0-16,0 4 0 0,7 6 0 0,-11-3 0 15,-3-3-13-15,14 6 4 0,0 0 9 0,-10-3 0 16,3-4 0-16,7 7 0 0,0 0-19 0,0 0-1 15,0 0-1-15,0 0 0 0,-11 7 8 0,11-7 1 16,0 0 1-16,0 0 0 0,-7 0 11 0,7 0 11 0,0 0-3 0,0 0 0 16,0 0-8-16,0 0 0 0,0 0 9 0,0 0-9 15,3 0 0-15,-3 0-13 0,0 0 1 0,0 0 1 16,7 0 11-16,-7 0 11 0,0 0-3 0,0 0 0 16,8-7-8-16,-8 7 0 0,0 0 0 0,3-3 0 15,-3 3 21-15,7-6 3 0,-3 6 0 0,-4 0 0 16,3-9-24-16,1 5 0 0,3-2 0 0,-7 6 0 15,0 0 11-15,3-6-3 0,-3 6 0 0,0 0 0 16,4-3-8-16,-4 3 0 0,0 0 0 0,0 0 0 16,0 0 0-16,7 3 0 0,-7 3 0 0,0 4 0 15,0-1 0-15,0 0 0 0,-4 1 0 0,1 5 0 16,-1-5 0-16,1 6 0 0,-4-7 0 0,3 0 0 16,1 1 15-16,-1-1 1 0,4-9 0 0,0 6 0 15,0-6-7-15,0 0-1 0,0 0 0 0,7 4 0 16,4-4 19-16,-4 0 3 0,0 0 1 0,0 0 0 15,0-4-31-15,0-2 8 0,-7 6-8 0,0 0 0 0,7-9 0 0,-3 2 0 16,-1-2 0-16,-3 9 0 0,-3 0 0 0,-1-9 0 16,1-1 0-16,-4 10 0 0,-1-3 0 0,1-3 0 15,4 6 0-15,-8 0 0 0,4 0 8 0,0 0 0 16,0 0-8-16,7 0 12 0,0 0 4 0,-7 6 0 16,0-3 0-16,0 4 0 0,7-7-16 0,0 0 0 15,-7 3 0-15,7 6 0 0,0-9 0 0,-4 9 0 16,4-9 0-16,0 0 0 0,0 0 0 0,0 0-10 0,-3 7 2 0,-1 2 0 31,1-3-38-31,3-6-7 0,0 0-2 0,0 0 0 16,0 0-169-16,0 0-33 0</inkml:trace>
  <inkml:trace contextRef="#ctx0" brushRef="#br0" timeOffset="125451.17">27972 12017 2444 0,'0'0'54'0,"3"-3"11"0,-3-6 3 0,4 3 0 0,-4-4-55 0,7 1-13 15,0-7 0-15,-4 7 0 0,1 6 0 0,0-7-12 16,-1 4 3-16,1-3 0 16,-4 9 9-16,0 0 12 0,0 0-2 0,0 0-1 0,0 0 3 0,-7 6 0 15,-1-3 0-15,1 6 0 0,0-2 0 0,0 2 0 16,-3 0 0-16,-1 10 0 0,1-3 0 0,2-4 0 16,-2 4 0-16,3 0 0 0,-4 3 0 0,4-10 0 15,4 4 0-15,-4 2 0 0,3-5-4 0,1-1 0 16,3-9 0-16,0 0 0 0,0 0-8 0,0 0 0 15,0 0 0-15,0 0 0 0,10 0-11 0,1-3 11 16,-1-3-8-16,1-4 8 0,-1 1-9 0,-2 3 9 0,2 2-10 0,-3-5 10 16,0 3 0-16,0-4 0 0,0 1 0 0,-3 0 0 15,-4 9 0-15,3-4 0 0,1-2 0 0,-4 6 0 16,0-9 36-16,0 9 0 0,0 0 0 0,0-7 0 16,0 7 16-16,0 0 3 15,0 0 1-15,0 0 0 0,0 0-39 0,-7 0-7 0,7 0-2 0,0 0 0 16,0 0-8-16,-7 0 0 0,3 7 0 0,1 2 0 15,3-9-90 1,0 10-20-16,0-1-4 0,3 0-699 0,-3 7-140 0</inkml:trace>
  <inkml:trace contextRef="#ctx0" brushRef="#br0" timeOffset="126403.76">29439 14335 403 0,'0'0'17'0,"0"0"5"0,0 0-22 0,0 0 0 0,0 0 0 0,0 0 0 16,0 0 237-16,0 0 43 0,0 0 9 0,0 0 2 16,0 0-141-16,7-6-28 0,0 2-6 0,0-5 0 15,1 3-48-15,-1-4-8 0,-4 1-3 0,4 3 0 16,-3 3-25-16,-1-4-6 0,1-2-1 0,-4 9 0 16,0 0 8-16,0 0 2 0,0 0 0 0,0 0 0 15,0 0-11-15,-4 6-1 0,-6-3-1 0,3 4 0 0,0 2-22 0,-1 7 0 16,1-4 0-16,0-2 0 0,4 5 0 15,-4-5 0-15,0-1 0 0,3 0 0 0,1 1 27 0,3-10 7 16,0 0 2-16,0 0 0 0,0 0-23 0,0 0-4 16,0 0-1-16,0 0 0 0,7-3-8 0,0-4 8 15,0-2-8-15,0 0 8 0,-4-1-8 0,4 4 0 16,1 3 0-16,-1-3 0 16,-4 2 0-16,-3 4 0 0,0 0 0 0,0 0 0 0,0 0-13 0,0 0 1 15,0 0 1-15,7 4 0 0,-3 5 11 0,-1-3 0 16,1 4 0-16,-4-1 0 0,0 0 20 0,0-9 5 15,0 10 2-15,0-10 0 0,0 9 15 0,0-9 3 16,0 0 1-16,0 0 0 0,0 0-27 0,0 0-6 0,0 0-1 0,0 0 0 16,0 0-12-16,0 0-10 0,0 0 2 0,0 0 0 15,0 0 8-15,0 0 0 0,0 0 0 0,0 0 0 16,3-9 0-16,-3 9 0 0,0 0 0 0,0 0 0 16,0 0 8-16,-7 0 3 0,-3 6 1 15,3-3 0-15,-4 4-4 0,0-4 0 0,4 3 0 0,-3 3 0 16,3-9 32-16,0 10 5 0,3-10 2 0,-3 0 0 15,0 6-24-15,7-6-5 0,0 0-1 0,0 0 0 16,0 0-17-16,0 0 0 0,4-9 0 0,-1 2 0 16,4-2 0-16,0 0-11 0,0-1 2 15,-3 1 0-15,3 2 9 0,0-2-13 0,-4 0 5 0,1 2 8 16,-4 7-11-16,3-3 11 0,1-3-8 0,-4 6 8 16,0 0 0-16,0 0 0 0,0 0 0 0,0 0 0 15,-7 6 0-15,3-6 14 0,-3 3-2 0,0 4 0 16,0-1 20-16,0-3 4 0,0-3 1 0,7 0 0 15,0 0-20-15,0 0-4 0,-7 0-1 0,7 0 0 0,0 0-12 0,0 0 0 16,0 0 0-16,0 0 0 0,0 0-9 0,0 0-8 16,0 0-2-16,0 0 0 15,0 0-10-15,0 0-3 0,0 0 0 0,0 0 0 0,7 9 14 0,-3 1 2 16,-1-1 1-16,4-2 0 16,-7-7-20-16,0 0-4 0,0 0-1 0,7 3 0 15,0-3-96-15,0-3-20 0,-3 3-4 0</inkml:trace>
  <inkml:trace contextRef="#ctx0" brushRef="#br0" timeOffset="127102.01">29404 13444 2487 0,'0'0'55'16,"0"0"11"-16,-7 0 2 0,-4 0 2 0,4-3-56 0,0-3-14 0,0 6 0 0,0 0 0 16,-3-3 8-16,-5-4 0 0,8 7 4 15,0 0-12-15,0 0 9 0,-3 0-9 0,-1 10 8 16,-3-10-8-16,3 9 0 0,-3-2 0 0,0 2-11 0,0-6 11 0,-4 6 0 15,8 4 0-15,-1-10 0 0,1 7 11 0,3-1 4 16,3 0 1-16,-3-2 0 16,7-4-5-16,0 3-1 0,0-6 0 0,7 9 0 0,0 1-10 15,4-4 0-15,-1-3 0 0,4 4-11 0,4-4 11 16,-4 3-13-16,4-3 5 0,0-3 8 16,-1 0 0-16,4 6 0 0,-7-6 0 0,4 0 0 15,0 0 0-15,-1 0 0 0,-6 0 0 0,3 0 0 0,-3 0 0 0,3-6 8 16,-4 6-8-16,-3 0 12 0,4 0 24 0,-4-3 4 15,-3-3 2-15,-4 6 0 0,10-3-14 0,-6-4-4 16,3 4 0-16,0-3 0 0,-4-4 6 0,1 4 1 16,-4 6 0-16,0-3 0 0,0 3-18 0,0 0-3 0,0 0-1 0,0-6 0 15,0 6-9-15,0 0-11 0,0 0 3 0,0 0 0 32,0 0-20-32,-7 0-3 0,0 9-1 0,0 4 0 0,0-1 16 0,0-2 4 15,-4 8 0-15,4-2 0 0,0 3 3 0,0-3 1 0,0-4 0 0,0 4 0 16,3-7 8-16,1 1 9 0,3-10-1 0,0 0-8 15,0 0 27-15,0 0-2 0,0 0 0 0,0 0 0 16,10 0-4-16,1-10-1 0,3 7 0 16,-4-6 0-16,1-7-20 0,0 7 0 15,3-7 0-15,-4 3 0 0,-3-9 0 0,4 10 0 0,-4-4 0 0,4 4 0 16,-4-4 0-16,-4 7 0 0,1-1 0 0,-4 1 0 16,3-1 0-16,-3 10 0 0,0 0 0 0,0 0 0 15,0 0 10-15,0 0-2 0,-7 4-8 0,0-4 12 16,0 9-12-16,0-3 0 0,4 4 0 0,-5-1 0 15,1-6 16-15,4 3 1 0,-4 4 0 0,7-10 0 0,0 0-8 16,0 0-1-16,0 0-8 0,0 0 12 16,0 0-60-16,0 0-12 0,0 0-2 0,0 0-806 15,0 0-162-15</inkml:trace>
  <inkml:trace contextRef="#ctx0" brushRef="#br0" timeOffset="128165.82">27527 15451 2106 0,'0'0'46'0,"0"0"10"0,0 0 1 0,0 0 3 0,-7 0-48 0,7 0-12 0,0 0 0 15,-3-6 0-15,-1 3 0 0,1-4 0 16,3 4 9-16,-4-3-9 0,4-3 15 0,-3-1-2 0,-1 1 0 0,1 6 0 16,-1-4 11-16,0 1 3 0,-3 3 0 0,4 3 0 15,-4-6 3-15,7 6 1 0,-7 0 0 0,3 0 0 16,-3 6 1-16,4-3 0 0,-1 3 0 0,1 4 0 15,-1-1-32-15,1 1 0 0,3-1 0 0,0 7 0 32,3-7-19-32,-3 7-9 0,7-7-3 0,-3 4 0 0,-1-7 20 0,4 3 11 15,0 1-12-15,0-4 12 0,4-3 0 0,0-3 0 0,-4 7 0 0,3-14 9 16,1 7 23-16,3-9 4 0,-4 6 0 0,5-4 1 16,-1-8-8-16,0 5-1 0,3 1-1 0,1-10 0 15,-7 3 4-15,3 4 1 0,3-4 0 0,-3-3 0 16,1 4-32-16,-5 5 0 0,-3-2 0 0,0-4 0 15,0 7 0-15,-3-1 0 0,-1 1 0 0,-3 3 0 0,0 6 12 16,0-3-3-16,-10-4-1 0,3 7 0 0,3 0-8 0,-6 0 0 16,-4 7 9-16,3-4-9 0,-3 3 0 0,3-3 0 15,-3 6 0-15,4-9 0 0,-5 7-8 0,5-4 8 16,3 3-8-16,0 4 8 0,-4-4 0 0,4 3 0 16,0-6 0-16,0 7 8 15,3-1-23-15,-3 7-4 0,4-7-1 0,-4 7 0 16,3-4-8-16,4-2-1 0,-3 6-1 0,-1-7 0 15,1 0 19-15,3 1 11 0,0-10-12 0,0 6 12 0,0 3 8 0,0-9 8 16,0 0 1-16,0 0 1 0,0 0 10 0,0 0 1 16,10 0 1-16,-3 0 0 0,-7 0-18 0,7 0-3 15,0-6-1-15,1 3 0 0,-1-6 3 0,-4 2 0 16,4-2 0-16,0 0 0 0,-3-1-11 0,-1 1 8 16,-3 2-8-16,0-5 8 0,0 3 0 0,0-1 0 15,0 1 0-15,0 2 0 0,-3-2 20 0,3 3 4 0,-7 3 1 0,7 3 0 16,-4-7-33-16,4 7 0 15,0 0 0-15,0 0 0 0,0 0-12 0,0 0-5 0,0 0-2 0,0 0 0 16,0 0 6-16,0 0 1 0,0 0 0 0,0 0 0 16,0 0 12-16,0 0 0 0,0 0 0 0,0 0 0 15,0 0 0-15,0 0 0 0,0 0 0 0,0 0-9 16,0 0 9-16,0 0 0 0,0 0 10 0,0 0-10 16,0 0-12-16,0 0-9 0,0 0-2 0,0 0 0 31,0 0-185-31,0 0-36 0,0 0-8 0,0 0-2 0</inkml:trace>
  <inkml:trace contextRef="#ctx0" brushRef="#br0" timeOffset="134741.1">30808 8668 345 0,'0'0'15'0,"0"0"4"0,0 0-19 0,0 0 0 0,0 0 0 0,0 0 0 16,0 0 113-16,0 0 19 0,7-6 4 0,-7 6 1 15,0 0-49-15,0 0-11 0,0 0-1 0,0 0-1 16,0 0 14-16,0 0 3 0,0 0 1 0,0 0 0 16,0 0 14-16,0 0 2 0,0 0 1 0,0 0 0 0,0 0-27 0,0 0-6 15,7-3-1-15,-7 3 0 0,0 0-24 0,4-6-6 16,-4 6-1-16,3-3 0 16,-3 3-25-16,4-7-6 0,-1 4-1 0,-3 3 0 15,7-6-13-15,-7 6 9 0,0 0-9 0,0 0 8 16,0 0 28-16,0 0 4 0,0 0 2 0,0 0 0 15,0 0-19-15,4 0-4 0,-4 0-1 0,0 0 0 0,0 0 0 0,7 6 0 16,-7-6 0-16,7 10 0 0,0-7-18 0,0 6 0 16,0 1 0-16,-3 5 0 0,-4-5 0 0,0 8 0 15,10-8 0-15,-6 6 0 0,3 2 0 0,0 1 0 16,0-3 0-16,4 3 0 0,-4-1-9 0,3 4 9 16,1-3-8-16,-4-6 8 0,3 2 0 0,-3 1 0 15,1-3 0-15,-1-4 11 0,0 1-11 0,0-1 0 0,-4-3 0 16,4 0 8-16,0-2-8 0,-7-4 10 0,0 0-10 0,0 0 10 15,0 0 10-15,0 0 3 0,7 6 0 0,-7-6 0 16,0 0-9-16,0 0-2 0,0 0 0 0,0 0 0 16,4-10-12-16,-4 4 11 0,0-3-11 0,3 3 10 15,1-4 2-15,-4 1 1 0,0-1 0 0,4-9 0 16,-1 10 17-16,1-7 3 0,-4-2 1 16,3 2 0-16,4 3-34 0,-3-5 0 15,3-8 0-15,-4 11-12 0,1-4 12 0,-1-6 0 0,4 6 0 0,0-3 10 16,0 0-10-16,1 0 0 0,-1-3 0 0,0 9 0 15,0-2 0-15,0 5 0 0,-4-3 0 0,1 7 0 16,-1 0-16-16,1-1 2 0,-4 4 0 0,0 6 0 16,0 0-30-16,0 0-5 0,0 0-2 0,0-10 0 15,0 10-124-15,0 0-25 0,0 0-4 0,-4 0-790 16</inkml:trace>
  <inkml:trace contextRef="#ctx0" brushRef="#br0" timeOffset="138042.47">31517 7982 1335 0,'-10'0'59'0,"10"0"13"0,0 0-58 0,0 0-14 16,-7 0 0-16,3 9 0 15,-3-9 68-15,0 6 12 0,0-3 1 0,0 4 1 0,-4-7-6 16,4 3-2-16,7-3 0 0,-3 6 0 0,-1-3-21 16,4-3-4-16,0 0-1 0,-3 7 0 0,-1-4 8 0,-3 3 0 15,0 0 1-15,3-3 0 0,1 7 2 0,-1-1 0 16,-3-3 0-16,0-2 0 0,0 11-36 0,0-5-7 15,-3 5-2-15,2-2 0 0,-2 3-4 0,-1 2-1 16,4-2 0-16,-3 6 0 0,-1-6-9 0,4 9 12 16,4-13-12-16,-1 13 12 0,0-6-12 0,1 0 0 15,6 6 0-15,1-6 0 0,0 0 0 0,-1-4 0 0,4 4 0 0,0-9 0 16,0 5 0-16,4 4 0 0,-4-9 0 0,7 5 0 31,-3-5-31-31,-1-1 2 0,-3 0 0 0,4 1 0 16,3-1-119-16,4-2-24 0,-1-4-5 0,-3-3-450 0,4 0-89 0</inkml:trace>
  <inkml:trace contextRef="#ctx0" brushRef="#br0" timeOffset="138344.66">31627 8239 172 0,'0'0'8'0,"0"0"1"0,0 0-9 0,0 0 0 16,0 0 0-16,0 0 0 0,0 0 305 0,0 0 59 16,0 9 12-16,0-9 3 0,3 3-229 0,1 4-46 15,-4 2-8-15,7 0-3 0,-4 1-24 0,1-4-5 16,-1 7 0-16,-3-4-1 0,4 0-35 0,-1 7-6 15,-3-6-2-15,0 5 0 0,0-5-20 0,0 5 0 16,0-5 0-16,0-1 0 16,0 1-24-16,0-10-10 0,0 0-2 0,0 0-585 15,0 0-118-15</inkml:trace>
  <inkml:trace contextRef="#ctx0" brushRef="#br0" timeOffset="138782.01">31743 8000 1414 0,'0'0'31'0,"0"0"6"0,0 0 2 0,0 0 1 0,0 0-32 0,0 0-8 0,0 0 0 0,0 0 0 15,0 10 47-15,0-1 7 0,0-2 2 0,-4 2 0 16,4-3 21-16,0 4 5 0,-3-1 1 0,3 0 0 16,0 4-12-16,3-7-3 0,-3-6 0 0,4 10 0 0,3-1-13 0,-3 1-3 15,3-1-1-15,-4 0 0 0,4 1-28 0,4-4-6 16,-1 3-1-16,1 7 0 0,0-3-16 0,-1-4-11 15,1 7 2-15,-1-1 0 0,1-2 9 0,3 6 0 16,-3 6 0-16,3 3 0 0,-4-3 0 0,1 0 11 16,-1 0-3-16,-6-3 0 0,3-3-8 0,0 6 0 15,-7-6 0-15,0-3 0 0,4-1-12 0,-8-2 12 16,4-4-12-16,-3 1 12 0,-1-1-19 0,0-3 4 0,1 4 1 0,3-10 0 31,-7 9-40-31,0-9-8 0,7 0-2 16,-7 0-900-16</inkml:trace>
  <inkml:trace contextRef="#ctx0" brushRef="#br0" timeOffset="140382.67">32276 10456 230 0,'0'0'20'0,"0"0"-20"0,0 0 0 0,0 0 0 0,0 0 180 0,0 0 31 15,0 0 6-15,10 0 2 0,-10 0-106 0,7 0-21 16,0 6-4-16,0-3 0 0,0 4-5 0,-3 2-1 15,3 7 0-15,-3-7 0 0,-1 4-3 0,1 2-1 16,-1 1 0-16,1-4 0 0,-1 4-30 0,1 3-7 16,-4 0-1-16,3-4 0 0,1 4-22 0,-1-3-5 15,-3-4-1-15,0 4 0 0,0-6 8 0,4-1 2 16,-4 0 0-16,3 1 0 0,1-1 1 0,-4-9 0 16,7 6 0-16,0-6 0 0,-7 0-4 0,4 4-1 15,-4-4 0-15,10 0 0 0,-10 0-5 0,7-4-1 16,0-2 0-16,0 6 0 15,0-9 6-15,0-1 1 0,0 1 0 0,1 0 0 0,-1-1 1 0,3-6 0 16,-6 4 0-16,-1-4 0 0,4 1-8 0,0 2-2 0,0-3 0 16,-3-2 0-16,-4 2-10 0,3-3 0 0,1 0 0 15,-1 0 0-15,-3 4-12 0,0-4-5 16,4 0-1-16,-4 3 0 16,0 7-138-16,4-4-28 0,-4-2-6 0</inkml:trace>
  <inkml:trace contextRef="#ctx0" brushRef="#br0" timeOffset="140829.47">32830 9954 403 0,'0'0'17'0,"0"0"5"15,7 0-22-15,0-9 0 0,-7 9 0 0,0 0 0 0,0 0 195 0,0 0 34 16,0 0 7-16,0 0 2 0,0 0-164 0,0 0-33 0,-7 9-6 0,0-3-2 15,-4 7 28-15,0-4 6 0,4 1 1 0,-3-4 0 16,-1 3 3-16,1 10 1 0,-1-9 0 0,0-1 0 16,1 7-23-16,-1 3-4 0,1-1-1 0,3-2 0 15,-4 0-12-15,4-4-2 0,-4 7-1 0,4-3 0 16,4-1-19-16,-1 4-10 0,1-6 10 0,3 9-10 16,0-10 0-16,7 7 0 0,-4-3-13 0,1-7 4 15,-1 10 9-15,4-10 11 0,4 7-3 0,-4-7 0 16,4 10-8-16,-1-9 0 0,1-1-12 15,-1 1 12-15,1 2-56 0,0-9-3 16,-1 7-1-16,1-4 0 0,-1 3-130 0,1-6-26 16,-4 4-6-16</inkml:trace>
  <inkml:trace contextRef="#ctx0" brushRef="#br0" timeOffset="141682.76">32868 10196 1152 0,'0'0'102'0,"0"0"-82"0,0 0-20 0,4-10 0 16,-4 10 101-16,3 0 16 0,-3 0 3 0,7-9 1 16,-3 2-70-16,3 4-15 0,-3-3-2 0,-1 6-1 15,-3 0 27-15,4-3 4 0,3-6 2 0,-4 2 0 16,-3 7-18-16,11 0-4 0,-8-9-1 0,4-1 0 16,0 10-18-16,-3-9-3 0,3 9-1 0,-3-6 0 15,-4 6 2-15,7 0 0 0,-7 0 0 0,0 0 0 16,0 0-31-16,0 0-7 15,0 0-1-15,0 0 0 0,0 0 16 0,0 0 0 0,0 0 0 0,0 6 0 16,0 3 0-16,-4 1 0 0,4-1 0 0,-3 1-9 16,-5-4 9-16,1 3 8 0,4 1-8 0,-1-4 11 15,1 3-11-15,-1 1-14 0,1-1 3 0,-1 1 1 16,1-1-10-16,-1 0-3 0,1 10 0 0,3-9 0 16,-4-1-8-16,1 0-1 0,-1-2-1 0,4 8 0 15,0-11 14-15,0 5 3 0,0-3 1 0,0-6 0 0,0 0-2 16,7 3-1-16,-7-3 0 0,7 7 0 15,-7-7-39-15,4 3-8 0,6-3-2 0</inkml:trace>
  <inkml:trace contextRef="#ctx0" brushRef="#br0" timeOffset="142095.34">32985 9954 288 0,'0'0'25'0,"0"0"-25"0,0 0 0 0,7 0 0 0,0-6 241 0,0 3 43 0,-7 3 9 0,0 0 2 15,3 0-198-15,4 0-39 0,1-7-8 0,-1 7-2 16,-7 0 23-16,7 0 4 0,-7 0 1 0,10 7 0 16,-10-7-4-16,11 3 0 0,-1 3 0 0,-3 4 0 15,1-1-36-15,2 0-8 0,-3 1-2 0,0-4 0 16,0 3 2-16,0 1 0 16,0 5 0-16,0-2 0 0,-3-4-28 0,3 13-11 0,-3-9 1 0,3 6 0 0,-4 3 10 0,1-3 9 15,-1-1-1-15,1 1-8 16,-1 0 16-16,-3 0-3 0,0-4-1 0,-3 4 0 15,3 0-12-15,-4-3 11 0,1 3-11 0,-4-1 10 0,3-2-10 0,-3 0 0 16,0-4 0-16,-4 7 0 16,1-3-61-16,-1-1-5 0,1-2-1 0</inkml:trace>
  <inkml:trace contextRef="#ctx0" brushRef="#br0" timeOffset="143566.96">24896 12052 1260 0,'0'0'56'0,"0"0"11"0,0 0-54 15,0 0-13-15,-4-3 0 0,4 3 0 0,-4-6 86 0,4 6 14 16,0 0 4-16,0 0 0 0,-3-4-38 0,3 4-7 16,0 0-2-16,0 0 0 0,3-6-29 0,-3 6-5 15,0 0-2-15,0 0 0 0,8-6 14 0,-8 6 2 16,0 0 1-16,0 0 0 15,7-3 10-15,-7 3 1 0,0 0 1 0,0 0 0 0,0 0-22 0,0 0-5 16,7 3-1-16,0 3 0 0,-7-6-22 0,7 10 0 16,0 5 0-16,0-2 8 0,0 2-8 0,0 4 0 15,0-9 0-15,0 8 0 0,4-2 0 0,-4 9 0 16,0-6 0-16,0 0-8 0,-4 0 8 0,8 0 0 0,-4 2 0 16,0-2 0-16,0-6 0 0,0 2 0 0,-3 1 0 0,3-3 0 15,-4-4 0-15,1-3 9 0,-4-6-9 0,0 0 0 16,0 0 11-16,0 0-11 0,0 0 10 0,0 0-10 15,0 0 28-15,0 0-1 0,0 0 0 0,7-9 0 16,0 3-3-16,0-7-1 0,-3-3 0 0,-1 1 0 16,1 2-13-16,-1-6-2 0,-3-2-8 0,4 2 12 15,-1-6-12-15,1 6 0 0,-1-3 0 0,4-10 0 16,-3 11 0-16,-1-11-8 0,1 10 8 0,3-3-13 16,-4 0-3-16,1 6-1 0,3-6 0 0,0 13 0 31,-3-4-7-31,3 7-2 0,-4-7 0 0,1 6 0 15,6 7-96-15,-3-3-19 0,-3 3-4 0,-4 3-1 16,0 0-83-16,0 0-17 0</inkml:trace>
  <inkml:trace contextRef="#ctx0" brushRef="#br0" timeOffset="144318.34">25442 11428 892 0,'0'0'40'0,"0"0"8"0,0 0-39 0,0 0-9 0,0 0 0 0,0 0 0 15,0 0 45-15,0 0 7 0,0 0 2 0,0 9 0 16,-3-2 11-16,-1-4 3 0,-3 3 0 0,4 3 0 15,-4 1 0-15,0-4 1 0,0 4 0 0,-1-7 0 16,1 6-2-16,0-3-1 0,0 4 0 0,0-1 0 16,0 1-35-16,0-1-7 0,4 0-2 0,-4 1 0 15,3 5-12-15,1-5-2 0,-5-1-8 0,5 7 12 16,-1-4-12-16,1 10 0 0,-1-3 0 0,1 0 0 16,3 0 0-16,-4 0 0 0,4 0 0 0,0 6 0 15,4-7 0-15,-4 7 0 0,3-6-8 0,4 0 8 16,-3 6 0-16,3-9-12 0,0 3 12 0,0-4-10 31,0-2-14-31,0 6-4 0,4-10 0 0,-4 7-515 0,0-7-103 0</inkml:trace>
  <inkml:trace contextRef="#ctx0" brushRef="#br0" timeOffset="145639.13">25488 11638 864 0,'0'0'76'0,"0"0"-60"15,0 0-16-15,-3 3 0 0,3-3 107 0,0 0 18 16,0 0 4-16,0 0 1 0,0 0-69 0,0 0-13 0,0 0-4 0,0 0 0 16,0 0-4-16,0 0-2 0,0 0 0 15,0 0 0-15,0 0 14 0,0 0 2 16,7 0 1-16,-7 0 0 0,0 0 6 0,0 0 2 15,7 0 0-15,3 0 0 0,-3-3-33 0,0 3-6 16,4 0-2-16,0-6 0 0,-1 6-22 0,1-10 9 0,-4 10-9 0,3-6 0 16,-2 6 8-16,2 0-8 0,-3 0 0 0,-7 0 0 15,0 0 0-15,0 0 0 0,0 0 0 0,0 0 0 16,0 0 0-16,0 0 0 0,0 0 0 0,0 0 0 16,0 0 0-16,-3 6 0 0,-4 4 0 0,0-1 0 15,3-3 0-15,-3-2 0 0,0 5 0 0,0 0 0 16,0-2 0-16,0 2 0 0,-4 0 0 0,4 1 0 15,7-10 0-15,-3 6 0 0,-8 4 0 0,7-7 0 16,-6 6-17-16,6-3 2 0,4-6 1 0,0 0 0 16,-7 0 5-16,7 0 1 0,0 0 0 0,0 0 0 15,0 0-24-15,0 0-4 0,7 10 0 0,-7-10-1 0,0 0 13 16,4 6 2-16,-4-6 1 0,7 3 0 16,0 3-4-16,4-2-1 15,-4 2 0-15,-4-3 0 0,8 6 5 0,-8-9 1 0,4 7 0 0,-7-7 0 16,7 0 20-16,0 3 0 0,-7-3 0 0,7 6 8 15,-7-6-8-15,8 6 0 0,-8-6 0 0,7 3 0 0,-7-3 0 0,0 0 0 16,0 0 0-16,3 10 0 0,1-1 0 0,-4-9 0 16,-4 10 0-16,1-4 0 0,-1 3 0 0,-3-5 0 15,0 8 0-15,0-9 0 0,0 7 0 0,-4-1 0 16,1 0 0-16,3-2-11 16,-4-4-40-16,4 3-8 0,0 4-1 0,-4-4-402 15,1-3-80-15</inkml:trace>
  <inkml:trace contextRef="#ctx0" brushRef="#br0" timeOffset="146116.34">25640 11415 1785 0,'0'0'79'0,"0"0"17"0,0 0-77 0,0 0-19 15,0 0 0-15,0 0 0 0,0 0 44 0,0 0 6 16,0 0 1-16,0 0 0 0,0 0-39 0,0 0-12 15,0 0 0-15,10 0 0 0,1 4 0 0,-4-4 0 16,0 0 0-16,0 6 0 0,4-3 0 0,-4 3 0 16,0-3 0-16,0 7 0 0,0 2 11 0,-3 1 1 15,3-4 1-15,0 7 0 0,0-4-25 0,-4 10-4 16,4-3-2-16,-3 0 0 0,3 0 29 0,-4 0 5 16,4-1 2-16,1 4 0 0,-5-3-9 15,4 0-1-15,0 0-8 0,0 0 12 0,0-4 2 0,-3 4 0 16,-1 0 0-16,1 0 0 0,-1-4-14 0,-3 4 0 15,0 0 0-15,0 3 0 0,-3-3 8 0,-1-7-8 16,-3 10 0-16,4-3 9 0,-4-6-9 0,0 2 8 0,-4 4-8 0,0-3 8 16,4 3-8-16,-7-4 0 0,4-2 0 0,-1 6 0 31,-3-4-126-31,0-5-24 0</inkml:trace>
  <inkml:trace contextRef="#ctx0" brushRef="#br1" timeOffset="170016.36">27753 13937 1216 0,'0'0'27'0,"0"0"5"0,0 0 2 0,0 0 0 0,0 0-34 0,0 0 0 16,0 0 0-16,0 0 0 0,0 0 94 0,0 0 12 16,0 0 2-16,7 0 1 0,-7 0 6 0,11-4 1 15,-8 4 0-15,-3 0 0 0,7-6-26 0,-7 6-5 16,4-3-1-16,-4 3 0 0,3-6-25 0,4-4-6 16,-3 7-1-16,-1-3 0 0,1-3-24 0,-1 2-4 15,-3-2-2-15,4 6 0 0,0-4-13 0,-1-2-9 16,-3 6 12-16,0 3-12 0,0 0 8 0,0 0-8 15,4-6 0-15,-4 6 0 0,0 0 0 0,0 0 0 16,0 0 8-16,0 0-8 0,0 0 8 0,0 0-8 16,0 0 9-16,0 0-9 0,0 0 22 0,0 0-2 15,-7 0 0-15,3 0 0 0,-3 6-1 0,0-3-1 0,3-3 0 0,-3 6 0 16,-3-3 3-16,3-3 1 0,0 7 0 0,-4-4 0 16,0 3 1-16,4-3 0 0,0 4 0 0,-3 2 0 15,-4-3-13-15,3 4-2 0,0-1-8 0,1 0 12 16,3 1-12-16,-4 6-13 0,-3-4 2 0,4 7 1 15,-1-3 10-15,0-1 0 0,1-2 0 0,-4 2 8 16,3 1-8-16,4-3-16 0,0 2 4 0,0-2 0 16,0 3 12-16,3-7 0 0,4 0 0 0,-3 7 0 15,3-13 0-15,3 13 16 0,1-7-4 0,-1 1-1 16,4-4-11-16,4-3 0 0,-4 7 0 0,7-10 0 16,4 6-18-16,0-6 1 0,-1-6 0 0,4 6 0 15,0 0 7-15,1 0 2 0,-5-4 0 0,4-2 0 16,-3 6 8-16,0-3 0 0,-1 3 0 0,-3-6 0 15,-3 6 0-15,0-3 11 0,-1-4-3 0,-3 4 0 16,4-3-8-16,-4-4-17 0,-4 10 4 0,5-6 1 16,-1-3 35-16,-4-1 7 0,1 7 2 0,-1-6 0 0,4-7-32 0,-3 7 0 15,-1 2-13-15,-3-5 4 0,4-4 9 0,-1 7 0 16,-3-7 10-16,4 7-10 0,-4-4 12 0,3-2-3 16,-3-1-1-16,0-3 0 0,0 10 0 0,0-10-8 15,0 3 12-15,0 4-4 0,-3-4-8 0,3-3 0 16,0 3 0-16,-4 7 0 0,1-4 0 0,-4-2 0 15,3 5 0-15,-3 4 8 0,4-3-8 0,-4-1 12 16,3 10-12-16,-3-9 12 0,0 9-12 0,0-3 0 0,-4 3-10 0,1 0 10 16,3 3-9-16,-4-3 9 0,0 9-8 0,1-9 8 15,-1 7-8-15,1-4 8 0,-1 6-8 0,1-9 8 16,-1 6 0-16,0 4 0 0,1-4 0 0,3-3 0 16,0 3 0-16,-4-2 0 0,-3 5 0 15,3 0 0-15,1 1 0 0,-1-1-8 0,-3-2 8 16,4 2 0-16,-1 7 0 0,0-7 0 15,1 0 0-15,3 1 0 0,0 6 0 0,3-7 0 0,-3 3 0 0,4-2-8 16,3 6 8-16,-4 2 0 0,4-2-9 0,0-3 9 16,0 2 0-16,0 4 0 0,0-10 12 0,4 7-4 15,-4 3-16-15,3-3-4 0,-3-4-1 0,4-6 0 16,-1 10 13-16,1-6 0 0,-4-1 0 0,0 0 0 16,3 1 0-16,-3-10 0 0,0 0 0 0,0 0-12 0,0 0 12 0,0 0 10 15,0 0-2-15,4 3 0 0,-4-3-8 0,7 6-9 16,3 4 9-16,-3-4-13 0,4-3 22 0,-4 3 5 15,4-6 1-15,3 0 0 0,-4 0-15 0,4-6 0 16,-3 6 0-16,0 0 0 0,3 0 0 0,-4 0 0 16,1 0 0-16,0-3 0 0,3-3 0 0,-4 6 0 15,1-10 0-15,-4 10 0 0,0-9 0 16,3 3 0-16,1-4 0 0,0 7 0 0,-4-3 0 0,3-4-13 16,1 1 2-16,-4-1 1 0,0 4 19 15,0-3 4-15,4-1 1 0,-8 1 0 16,4 0-14-16,0-7 0 0,-3 6 8 0,3-2-8 0,-4 3 0 0,1-7 0 15,-1 6 0-15,1 4 0 0,-1-6 8 0,1 2-8 16,0 1 0-16,-1-7 0 0,-3 10 17 0,4-4-2 16,-4 1-1-16,0 0 0 0,0-1-14 0,0 1-13 0,-4-1 2 0,4 4 1 15,-3-3 10-15,3-1 0 0,-4 7 0 0,4-3 8 16,-4-3-8-16,1 2 0 0,-1 4 0 0,4-3 0 16,-3-4 0-16,-1 7 0 0,1-3 0 0,-1 3-8 15,1-3 8-15,-4 2 0 0,3-2 0 0,-3 3 0 16,4-3 0-16,-4 0 0 0,0 2 0 0,-1 4-8 15,1 0 8-15,0-6 0 0,7 6 0 0,-7 0 0 16,0 0 0-16,0 0 0 0,-3 0 0 0,3 0 0 16,-1 0 0-16,1 0 0 0,0 0-8 0,-3 6 8 15,3-6-13-15,0 4 2 0,-4 2 1 0,4-6 0 16,-4 6-19-16,4-3-4 0,-3-3-1 0,3 0 0 16,0 6-172-1,0-2-34-15</inkml:trace>
  <inkml:trace contextRef="#ctx0" brushRef="#br1" timeOffset="173464.05">27940 13334 403 0,'0'0'36'0,"0"0"-36"16,0 0 0-16,0 0 0 16,0 0 66-16,0-6 6 0,0-3 2 0,4-1 0 0,-4 4-8 15,0 6-2-15,0 0 0 0,0-3 0 16,3-3-28-16,-3 6-5 0,0-10-2 0,0 10 0 0,0-3 0 0,4-3 0 15,-4-3 0-15,0 9 0 0,0-10 2 0,0 7 0 16,0 3 0-16,0 0 0 0,-4-6 26 0,4 6 6 16,0-10 1-16,0 10 0 0,-3-6 5 0,-1 3 2 15,4-3 0-15,0 6 0 0,-4-4-37 0,4 4-7 16,-7-6-2-16,7 6 0 0,-3-3-40 0,-1-3-8 0,-3 6-1 16,4-10-1-16,-1 4 13 0,-3 3 2 0,4 3 1 0,-4-6 0 15,0 3 9-15,0-4 0 0,-1 7 0 0,-2-3 0 16,-1 3 30-16,-3-6 2 0,4 6 0 0,-1 0 0 15,-3-3-20-15,0 3-3 0,0-7-1 0,0 7 0 16,-1 0-8-16,1 0 0 0,0-3 0 0,0 3 0 16,0 0 9-16,0-6 3 0,0 6 1 0,0 6 0 15,-4-6-13-15,4 0 8 0,0 0-8 16,0 0 0-16,0 0 0 0,-1 3 0 0,5-3 0 16,-4 7 0-16,0-7 0 0,-4 0 0 0,7 3 0 0,-3-3 0 15,0 6 0-15,0-3 0 0,0-3 0 0,0 10 0 16,0-10 0-16,0 6 0 0,0-6 0 0,-1 3 0 15,5 3 0-15,-1-6 0 0,-3 10 0 0,4-10 0 16,-5 6 0-16,5-3 0 0,-1-3 0 0,1 10 0 16,-1-4 0-16,1-3 0 0,3 3 0 0,-4 4 0 0,0-1 0 15,1-3 0-15,-1 4 0 0,1-1 0 0,-1-6-8 0,0 7 8 16,4-1-12-16,-3 7 12 0,3-7 0 0,-4-3 0 16,1 4 0-16,3-1 0 0,-4-6 0 0,4 10 0 15,-4 0 0-15,4-7 0 0,-3 3 0 0,3 1 0 16,-4-1 0-16,0 0 0 0,4 7 0 0,0-6 0 15,-3-1 0-15,-1 0 0 0,4 1 0 0,0-1 0 16,-4 7 0-16,4-7 0 0,0 4 0 0,0-4 0 16,-3 7-10-16,6 0 10 0,-3-7 0 0,0 0 0 15,0 7 0-15,0-3 0 0,0-4 0 0,-4 0 0 16,4 7 0-16,0-7 0 0,0 1 0 0,0 6 0 16,-3-4 0-16,2-2 0 0,1 5 0 0,-3-5 0 15,3-1 0-15,3 0 8 0,-3 1-8 0,0-1 0 16,4 4-8-16,-1-1 8 0,1-2 0 0,-5-1 0 15,1 1 0-15,0 5-8 0,4-5 8 0,-1-1 0 0,-3 0 0 0,0 1 0 16,0-4 0-16,4 10 0 0,-4-4 0 0,0-2 0 16,-1-1 0-16,1 1 0 0,-3 5 0 0,3-5 0 15,0-1 0-15,3 7-8 0,-6-7 8 0,3 1-8 16,3 5 8-16,-3-5 0 0,0 2 0 0,-4-2 0 16,8 5 0-16,-4 1 0 0,3-7 0 15,1 4 8-15,3 3-8 0,-4 2 0 0,1-2 0 0,-1-7-8 16,4 10 8-16,0-9 0 0,-3 5 0 0,-1-5 0 15,4-1 0-15,-3 7 0 0,-1-4 0 0,0-2-8 16,1-1 8-16,-1 7 0 0,4-7 0 0,0 1 0 0,-3 5 0 16,-1-11 0-16,8 11 0 0,-4-5 8 15,0-1-8-15,3 0 0 0,1 1 0 0,-1-1 0 0,5-2 8 0,-5 2-8 16,1 7 10-16,-4-7-10 16,7 4 10-16,-4-4-10 0,1 0 10 0,-1 7-10 15,1 0 0-15,3-4 0 0,-4-5 0 0,1 11 0 16,-1-8 0-16,4-1 0 0,0 1 0 0,-3 5-10 0,-4-5 10 0,4-1 0 15,3 0 10-15,0-2-10 0,0-4 40 0,0 6 3 16,-4-2 0-16,8 2 0 0,-1-3-30 0,-2-3-5 16,2 4-8-16,4-4 11 0,-3 3-11 0,3-3 8 15,-4 7-8-15,1-4 8 0,3 3-8 0,0-2 0 16,-3 2 0-16,-1 0 0 0,5 1 0 0,-5-1 0 0,1 1 0 16,3-1 0-16,-4 0-8 0,1 1 8 0,3-1 0 0,-3 1 0 15,6-4 0-15,-3 3 0 0,1 1 0 16,-1-4 0-16,0-3 0 0,3 7 8 0,-2-10 0 0,2 6 0 15,1-3 4-15,3-3 1 16,-7 6 0-16,4-3 0 0,3-3-4 0,-3 7-1 0,6-7 0 0,-3 0 0 16,4 3 0-16,0 3 0 0,-4-6 0 0,0 0 0 15,4 9-8-15,-4-2 0 0,0-4 0 16,-3-3 0-16,3 9 0 0,-3-2 0 0,-1-4 0 16,1 3 8-16,0-6 8 0,-1 3 2 0,1 3 0 0,-1 4 0 15,5-10-18-15,-1 0-12 0,-4 6 1 0,8-6 1 16,0-6 31-16,-1 6 7 0,1 0 0 0,-4 0 1 15,4-3-6-15,0-4-2 0,-1 7 0 0,1-6 0 16,-4 3-21-16,0-3 8 0,1 3-8 0,-5-4 0 16,1 4 0-16,0-3 0 0,-1-4 0 0,1 7 8 15,-1-3-8-15,1 0 0 0,-4-4 0 0,4 1 8 0,-1 6-8 16,5-7 0-16,-5 1 8 0,4 0-8 0,1-4 17 0,-5 4-1 16,4-4 0-16,1-3 0 0,-1-2-16 0,0 2 0 15,0-3-8-15,0 0 8 0,0 0 0 0,-3-6 10 16,0 0 0-16,-1 6 0 0,-3-9-1 0,1 9 0 15,-5-6 0-15,4 0 0 16,-3 3 2-16,-1-9 0 0,-3 3 0 0,4 0 0 0,-4-1 1 0,4-5 0 16,-4-1 0-16,-4 7 0 0,4-6-12 0,0 5 12 15,0-5-12-15,-3 6 12 0,0-7-12 16,-1 10 0-16,1-3 0 0,-1 0 0 0,-3-7 0 0,0 10 0 16,0-3 0-16,0-7 0 0,0 7 0 0,0 0 0 15,-3-7 0-15,3 1 0 0,0-1 0 0,0-2 8 16,0 2-8-16,0 7 0 0,0-6 0 0,-4 5 0 15,4 1 0-15,-3-3 0 0,-1 9 0 0,4-3-12 16,-4 0 0-16,-3 3 1 0,4 0 3 0,-4 3 0 0,0 6 0 0,0-9 0 16,-4 10 8-16,4-4 0 0,-4 7 0 0,-3-7 0 15,4 7 0-15,-4-4 0 0,-4-2 0 0,4 5 11 16,-4 7-11-16,1-10 0 0,-5 4 0 0,5 0 0 16,3-1 9-16,-4-2-9 0,0-4 10 0,1 10-10 15,-4-7 0-15,3 4 0 0,-3-7-8 0,3 7 8 16,1-1-10-16,-1 1 10 0,0-7-8 0,1 7 8 15,-5 6-18-15,5-4 2 0,3-2 0 16,-4 9 0-16,4 0-40 0,-4 0-7 0,4 0-1 0,0 0-643 16,0 0-128-16</inkml:trace>
  <inkml:trace contextRef="#ctx0" brushRef="#br1" timeOffset="175250.94">28106 12754 172 0,'0'0'16'0,"0"0"-16"0,-7-6 0 0,-4 6 0 16,-3 0 271-16,3 0 51 0,1 0 10 0,-4 0 3 15,3-3-238-15,1 3-47 0,-4 0-10 0,-1 0-1 16,5-6-3-16,-4 6-1 0,0 0 0 16,-1 0 0-16,1 0-3 0,0 0-1 0,0 0 0 0,-3 0 0 15,-1-3-8-15,0 3-2 0,1-7 0 0,-1 7 0 16,0 0 19-16,1 0 3 0,-4 0 1 0,-1-6 0 15,5 6-18-15,-4-3-3 0,-4 3-1 0,4 0 0 16,0 0-10-16,-1 0-3 0,1 0 0 0,-4 3 0 16,4 3-9-16,0-6 0 0,0 10 0 0,0-4 0 15,-4-3 0-15,4 3 0 0,-4 4 0 0,4-7 0 16,-7 6 0-16,3 4 0 0,-7-10 0 0,4 6 0 0,-4 1 0 0,4-1 0 16,-4 1 0-16,4-4 0 0,0 3 0 0,0 7 0 15,-4-7 0-15,4 1 8 0,3-1-8 0,0 1 0 16,1 5 0-16,-1-5 0 0,4 2 0 0,-4-2 0 15,4 5 0-15,-4 1 0 0,4-3 0 0,-4 2 0 16,4 1 0-16,-3 3 0 0,-1-7 0 16,4 7 0-16,-4 6 0 0,-3-6 0 0,0 3-8 15,3 0 8-15,-3-3 0 0,-1 6 0 0,5 0 0 0,-1 0 0 16,0-3 0-16,4 3 0 0,0 3 0 0,0-3 0 16,3 0 0-16,-3-3 0 0,3 3 0 0,-3 1 0 15,4-5 0-15,-1 5 0 0,0-1 0 0,4 0 0 16,-3-3 0-16,-1 3 0 0,-3 0 0 0,7-3 8 15,0 9-8-15,-4-9 12 0,4 9-12 0,-4 1 8 0,4-7-8 0,-4 9 8 16,4 1 0-16,-3-7-8 0,3 0 12 0,-1 1-4 16,5 5-8-16,-1-9 0 0,-3 3 0 15,4 1 0-15,3 2 0 0,0-3 18 0,-4 0-2 0,4 1 0 16,0 2-1-16,0-3-1 0,3 10 0 0,-3-7 0 16,4 1-14-16,-1-1 0 0,1-9 0 0,-1 9 0 15,1-3 0-15,-1-6 14 0,4 10-4 0,0-10-1 16,0 9 5-16,0-9 1 0,-4 3 0 0,4 3 0 15,0 4-3-15,4-10 0 0,0 12 0 0,-1-9 0 16,4 3-12-16,-3 1 11 0,3 2-11 16,0-9 10-16,0 3-10 0,3 3 0 0,-3-9 0 0,4 3 0 15,-4-3 0-15,4 0 12 0,3-1-12 0,0 1 12 16,-4-3-12-16,1 3 10 0,-4 0-10 0,4-1 10 16,3 7-10-16,-4-6 0 0,1 0 0 0,0 6 8 15,-1-6 4-15,1-3 0 0,-1 9 0 0,1-6 0 16,-1-1-4-16,5 1 0 0,2 0 0 0,-3 0 0 0,0 6-8 15,4-6 12-15,-4 6-12 0,4-6 12 0,-4-1-12 0,4 4 0 16,-1 0 0-16,-3-6 0 0,-3 3 0 0,3-3 0 16,0-4 0-16,0 4 0 0,-3-7 11 0,3 10-3 15,0-10-8-15,0 1 12 0,0 5 5 0,0-5 1 16,1-1 0-16,2 1 0 0,-3-1-1 0,4 7 0 16,0-7 0-16,-1 1 0 0,1-1-6 0,-1 0-2 15,1 1 0-15,3-1 0 0,0 4 7 0,4-1 2 0,0-2 0 16,0-1 0-16,-1 1-18 0,-3-1 10 0,4 4-10 15,-4-4 8-15,4-6-8 0,-4 6 0 16,0 1 0-16,0-4 0 0,1-3 0 0,-1 4 0 16,3 2 0-16,1-9 0 0,-4 9 0 0,4-9 8 15,-7 0-8-15,6 7 8 0,5-7-8 0,-1 0 8 0,0 0-8 16,4 0 8-16,-4 0-8 0,4 0 0 16,-4 0 0-16,0 0 0 0,0-7 28 0,1 7 3 0,-5-3 1 0,5-3 0 15,-5 6-32-15,4 0 0 0,-3 0 0 0,7-3 0 16,3-3-8-16,-3 6-8 0,0-10-2 0,-1 4 0 15,5 3 29-15,-5-7 5 0,5 4 2 0,-5-3 0 16,1-1-18-16,-4 1 0 0,1 3 0 0,-5-4 0 16,5 7 0-16,-1-6 0 0,0 2 0 0,4-2 0 15,0 0 0-15,3-1 0 0,0 1 0 0,0-1 0 16,1-5 0-16,-5 5 0 0,5 1 0 0,-5 3 0 0,1-4 0 16,0 1 0-16,-4-1 0 0,0 1 0 0,1-1 10 0,-5 1-2 15,1 3 0-15,0-7 0 0,-1 4-8 0,1-1 0 16,3-5 0-16,1 5 0 0,2-5 0 0,-3 5 0 15,1-9 0-15,2 4 0 0,-2 2 11 0,2-2 0 16,-2-4 0-16,-1 3 0 16,0 4-11-16,0-7 8 0,-3-3-8 0,0 9 8 0,-1-12-8 0,1 6 8 15,-4 1-8-15,4-8 8 0,0 8-8 0,3-7 0 16,0 6 0-16,0-6 0 0,1 6 0 0,-5-6 0 16,4 6 9-16,1-6-9 0,-1 6 0 0,0-3 0 15,0-3 0-15,1 6 8 0,-5-6-8 0,1 0 8 16,0-3-8-16,-4 3 8 0,4-4-8 0,-8 4 0 15,1-3 0-15,-1 0-8 0,1 0 8 0,-4-4 0 0,4 4 0 0,-4-6-8 16,0 5 32-16,4 1 6 0,-8-6 2 0,4-1 0 16,0-2-32-16,1-7 8 0,-1 6-8 15,0-3 0-15,0-3 0 0,0 7-12 0,-3-7 3 0,-1-3 0 16,1 9 9-16,-4-3 0 0,3 4 0 0,1-1 0 16,0 4 11-16,-4-7-3 0,-4 13 0 0,4-7 0 15,-7-2 0-15,4 11-8 0,-4-2 12 0,-4 0-4 16,1-6-8-16,-1 5 12 0,1-5-12 0,-4 9 12 15,3-4-12-15,-3 1 0 0,0 0 0 16,-4-3 8-16,1 2-8 0,-1 4 0 0,1-3 0 16,-1 3 0-16,0-3-9 0,-3-7 9 0,0 7-12 0,0 3 12 15,0-6 0-15,0-1 0 0,-4 10 0 16,4-9 0-16,-3 3-9 0,-1 0 9 0,0 2-13 0,-3 1 5 16,3 3 8-16,-3 4 0 0,-3-4-9 0,-1 3 9 15,0 6 0-15,-3-2 0 0,0-1-9 0,0-3 9 16,-1 10 0-16,1-7 0 0,-4 7-8 0,4-10 8 0,-4 9 0 15,4-8 0-15,-4 8 0 0,4 1 0 0,-4-7 0 0,4 4-8 16,-4-4 8-16,4 0 0 0,-7-3 0 0,0 10 0 16,-1-7 8-16,-2 4-8 0,-5-4 8 0,4 7-8 15,1-7 0-15,-1 7 0 0,0-4 0 0,4 4-12 16,-1-7 1-16,5 0 0 0,-1 7 11 0,0-4 16 16,0-2-4-16,1 5-1 0,-1-5-11 0,0 5-16 15,-3 1 4-15,3-1 1 0,-3-2 11 0,7-1 0 16,-8 4 0-16,1 6 0 0,0-7 0 0,0 4 0 15,-1 3 0-15,5-3-8 0,-1 6 8 0,0-3-12 16,0 3 12-16,-3 3-12 0,-4-3-4 16,0 0-2-16,1 9 0 0,-5-3 0 0,-3 4-6 0,1-7 0 0,2 6-1 15,1 7 0 1,3-7-76-16,4 7-15 0,-4-3-4 0,0 2-1072 0</inkml:trace>
  <inkml:trace contextRef="#ctx0" brushRef="#br1" timeOffset="189244.55">11906 7179 691 0,'-14'-3'61'0,"11"3"-49"16,-4-6-12-16,0-1 0 0,-4 4 160 0,4-3 30 0,0 3 6 0,0-4 0 16,0-2-117-16,0 6-24 0,3-3-5 0,-3-4-1 15,0 1-1-15,3 3-1 0,-3 2 0 0,4-2 0 16,-1 3-20-16,-3-3-4 0,0 3-1 0,4-4 0 15,3 7-22-15,0 0 0 16,0 0 0-16,0 0 0 0,0 0 9 0,0 0 7 16,0 0 2-16,14 7 0 0,0-4-8 0,4 3-2 15,3 3 0-15,7-5 0 0,7 2 12 0,1 3 1 0,2-3 1 0,8-2 0 16,7 5 11-16,0-3 3 0,0-3 0 0,0 7 0 16,0-4-12-16,7-3-3 0,0 4 0 0,3 2 0 15,1-9-2-15,3 6-1 0,-4-3 0 0,1-3 0 16,3 0-18-16,7 0-9 0,0 0 1 0,4-3 0 15,3-3 28-15,0 3 5 0,-4-3 2 0,1-4 0 16,3 4-3-16,0 3 0 0,-7-4 0 0,1-2 0 16,-1 9-2-16,-4-9-1 0,-3 9 0 0,-7 0 0 15,4 0-38-15,-8 0-8 0,1 9-2 0,-5-3-693 16,1-3-140-16</inkml:trace>
  <inkml:trace contextRef="#ctx0" brushRef="#br1" timeOffset="197135.87">23474 4887 518 0,'-14'0'46'0,"10"0"-37"0,-3 0-9 0,0 0 0 0,0 0 168 0,7 0 31 15,0 0 6-15,-3 0 2 0,3 0-100 0,0 0-20 16,-8 0-4-16,8 0-1 0,0 0-42 0,0 0-9 15,0 0-2-15,0 0 0 0,0 0 10 0,0 0 1 16,0 0 1-16,0 0 0 0,0 0-1 0,15 6 0 16,-1-3 0-16,0 3 0 0,3-6-29 0,5 0-11 15,-5 0 0-15,4 0 9 0,4 0 19 0,0 0 4 16,-1 0 1-16,5 0 0 16,-1 0-10-16,4 0-3 0,-1-6 0 0,8 3 0 0,-3 3 6 0,2-6 1 15,5 6 0-15,-1 0 0 0,0 0-15 0,-3 0-2 16,3 0-1-16,-3 0 0 0,-3 0-9 0,2 0 0 15,5-10 0-15,-5 10 0 0,5 0 0 0,-4-3 0 16,-1 3 0-16,1 0 0 0,-3 0 8 0,2 0-8 16,-2 0 0-16,-1 3 8 0,-3-3-8 0,-4 0 0 15,4 0 0-15,-8 0 0 0,-3-3-14 0,1-3-5 0,-1 6-1 0,-4 0 0 32,1-3-82-32,-4 3-17 0,-3-7-3 0,-1 7-746 0</inkml:trace>
  <inkml:trace contextRef="#ctx0" brushRef="#br1" timeOffset="197649.61">23548 5134 403 0,'-7'0'36'0,"0"0"-36"16,-4 0 0-16,4 0 0 0,7 0 236 0,0 0 41 15,-7 0 8-15,7 0 2 0,0 0-182 0,0 0-36 16,0 0-7-16,0 0-2 0,0 0-16 0,0 0-4 15,0 0-1-15,0 0 0 0,0 0-11 0,0 0-3 16,0-6 0-16,0 6 0 0,0 0 12 0,4-3 3 0,3-3 0 0,-7 6 0 16,0 0-29-16,7 0-11 0,3 0 8 0,1 0-8 15,0 0 12-15,3 0-4 16,-4 0 0-16,4 0 0 0,4 0 6 0,0 0 1 16,-1-10 0-16,8 10 0 0,0 0 16 0,3-3 3 15,4 3 1-15,-1-6 0 0,8 6-5 0,3-3-1 0,1-4 0 0,-1 7 0 16,-3 0-19-16,0 0-10 0,0 0 10 0,-1 0-10 15,-2 0 0-15,-1 0 0 0,4 0 0 0,-4 0 0 16,4 0 0-16,-4-6 0 0,0 6 0 0,-3-3 0 16,3 3 0-16,-3 0 0 0,-4 0 8 0,1 0-8 15,-1 0 0-15,-3-6 0 0,-1 6 0 0,1-3 0 16,-7 3-29-16,3 0 1 16,-4 0 0-16,1-7 0 0,-4 7-45 0,0 0-9 0,0-3-2 0,-3-3-536 15,3 3-108-15</inkml:trace>
  <inkml:trace contextRef="#ctx0" brushRef="#br1" timeOffset="198270.51">24691 4554 1407 0,'0'0'62'0,"-4"-6"14"0,1 3-61 0,-1-3-15 0,1 6 0 0,-4-10 0 15,7 10 44-15,-4 0 7 0,-3-3 1 0,0 3 0 16,-3 0-43-16,2 3-9 0,1-3 0 0,-3 0 0 16,3 0 0-16,0 10-12 0,3-10 12 15,4 0-13-15,-7 0 13 0,7 0 0 0,0 0 0 0,0 9 0 16,-3-3 0-16,3-6 0 0,3 10 0 16,4-4 0-16,0-3 23 0,4 6 7 0,3 1 2 0,0-4 0 15,0 4 9-15,0-7 3 0,4 6 0 0,0-3 0 16,-1 4-21-16,1-1-4 0,-1 1-1 0,5-1 0 15,-1-3-10-15,0 4-8 0,0-1 9 0,4 0-9 16,-4 1 12-16,0-1-3 0,4-2-1 0,-4-4 0 0,-3 3 8 0,-4-3 0 16,3 3 1-16,1 4 0 0,-4-10-17 0,4 9 8 15,-8-9-8-15,-3 10 0 0,4-4 0 0,0 3 0 16,-4-6 0-16,-4 4 0 0,1 2 14 0,-1 1-4 16,-3-1-1-16,-3 0 0 0,3 1-9 0,-4-1 0 15,1 7-10-15,-4 3 10 0,3-10 0 0,-3 7 8 16,-4-7 1-16,-3 10 0 0,4-3 6 0,-4-4 1 15,0 10 0-15,-4-3 0 0,0-7-8 0,-6 14-8 16,2-8 11-16,-2-2-11 0,3 9 8 16,-1-6-8-16,1 0 0 0,0 0 0 15,0-1 8-15,3-2-8 0,1 3 9 0,2 0-9 0,1-10 25 0,4 1-1 16,-1 2 0-16,1-3 0 0,3 1-24 0,0-1 0 16,3-6 0-16,0 4 0 15,1-4-92-15,3-3-24 0,0 0-5 0</inkml:trace>
  <inkml:trace contextRef="#ctx0" brushRef="#br1" timeOffset="202154.11">26423 4429 810 0,'0'0'36'0,"0"0"7"0,0 0-35 0,0 0-8 16,0 0 0-16,0 0 0 16,0 0 100-16,0 0 19 0,4-6 3 0,-4 6 1 15,0 0-25-15,0 0-5 0,0 0-1 0,0 0 0 0,0 0-20 0,0 0-5 16,0 0-1-16,0 0 0 0,0 0-10 0,3 6-3 16,-3 3 0-16,4 7 0 0,-4-4-25 0,0 4-6 15,0 3-1-15,3 0 0 0,-3 6-13 0,4 3-8 16,-4 0 8-16,3 7-8 0,-3 2 32 0,4 4 3 15,-8 6 0-15,8-3 0 0,-4 0 5 0,0 9 2 0,-4-15 0 16,4 6 0-16,0 6-5 0,0-3-1 0,0 0 0 0,-3 3 0 16,3-12-21-16,-4 6-5 0,4-7-1 0,0-2 0 15,4-7-9-15,-4 7 10 0,3-10-10 16,-3-6 10-16,4-1-10 0,-1 1-12 0,-3-9 2 0,4 2 1 31,-4-9-39-31,0-3-7 0,0 0-1 0,0 0-659 0,0-9-131 0</inkml:trace>
  <inkml:trace contextRef="#ctx0" brushRef="#br1" timeOffset="202786.14">26374 4476 864 0,'0'-19'38'0,"0"16"8"0,-4-10-37 0,4 10-9 16,0-12 0-16,0 5 0 0,0 1 180 0,4-1 33 15,-1 1 7-15,-3 0 2 0,4-1-123 0,-1 1-25 16,1 2-5-16,-1-2-1 0,-3 9-8 0,7 0-1 16,0-3-1-16,0-3 0 0,1-1-11 0,2 4-3 15,1 3 0-15,-1-9 0 0,4 3-2 0,-3 6-1 16,7 0 0-16,-4-10 0 0,0 7-17 0,3-3-3 16,-2 6-1-16,2 0 0 0,1 0-10 0,0-3-2 15,-4 3-8-15,3 3 12 0,1-3 1 0,0 0 0 16,-1 6 0-16,1-3 0 0,3 7-5 0,0-1-8 15,4 0 11-15,-4 7-11 0,0 0 0 0,0-4 0 16,1 7 0-16,-1 3 0 0,-4 0 0 0,-3 0 0 16,4-3 0-16,-7 3 0 0,3 3 0 0,-4 0 0 15,-6-6 0-15,3 9 0 0,-4-9 0 0,1 6 0 0,-8 0 10 16,-3 0-10-16,4-3 0 0,-4-3 8 16,-4 6-8-16,1 0 0 0,-1-6 11 0,-3 6-3 0,0-13-8 0,-4 7 12 15,4-3-12-15,-4 3 0 0,4-4 0 0,-3-5 0 16,-1-1 9-16,4 1-9 0,-7-1 8 0,7-3-8 15,-4-3 8-15,4 4-8 0,0-4 0 0,0-3 8 16,3 0-8-16,-3 0 8 0,3-3-8 0,1-4 8 16,3 7-8-16,0-3 0 0,-7 3 0 0,3-6 0 15,-3 3 12-15,3 3-2 0,-3 0-1 0,4 0 0 16,-4 3-30-16,3 3-7 0,0-3 0 0,1 4-1 16,-1-4 29-16,1 6 0 0,3 4 0 0,3-1 0 0,-3-2-8 15,3-1 8-15,1-3 0 0,3 10-9 0,3-7 9 0,1 4 0 16,-4-4 10-16,11 7-10 15,-1-7 0-15,1 7 0 0,-1-3 0 0,4 2 0 16,4 1 0-16,-4-3 0 0,4 5 0 0,-1 1 0 16,-2 6 0-16,2-6 0 0,-3 3 0 0,0 6 0 15,4-6 0-15,-4 13 0 0,-3-4 0 0,-4 0 0 16,3 1-20-16,1-4-9 0,-4-9-3 0,0 0 0 0,0-1 32 0,-3-2-9 16,-4-6 9-16,0-4 0 15,0-6-43-15,0 0-3 0,0 0-1 0,0 0-1012 0</inkml:trace>
  <inkml:trace contextRef="#ctx0" brushRef="#br1" timeOffset="203112.65">26204 4272 2134 0,'0'0'47'0,"0"0"9"0,0 0 3 0,0 13 1 0,0-4-48 0,0 4-12 0,-3 2 0 0,3 1 0 15,0-4 26-15,3 14 2 0,1-1 1 0,3-3 0 16,-4 9-7-16,5 0-2 0,2 1 0 0,1 5 0 16,-1 7 4-16,4 3 0 0,0-3 0 0,1 9 0 15,-1-9-9-15,0 3-2 0,-4 7 0 0,1-10 0 16,0-1-13-16,-1 1 9 0,-3 0-9 0,-3 0 8 0,-1 0 0 0,-3-3 0 15,0 3 0-15,-3-10 0 0,3 1 0 0,0-7 0 16,0 6 0-16,-4-5 0 0,4-11-8 0,0 8-11 16,0-8 3-16,4-8 0 15,-4 5-75-15,0-5-14 0,0-1-3 0,0-9-576 16,0 0-116-16</inkml:trace>
  <inkml:trace contextRef="#ctx0" brushRef="#br1" timeOffset="203785.52">27309 3849 1486 0,'0'0'66'0,"0"0"14"0,0 0-64 0,-4 0-16 0,-3-7 0 0,7 7 0 16,0 0 66-16,0 0 10 0,-4 10 3 0,1-4 0 15,-1-3-41-15,4 10-8 0,-3-10-2 16,3 6 0-16,0 1 12 0,0-1 3 0,0 1 0 15,0 5 0-15,0-5-19 0,0 8-3 0,0-2-1 16,0 3 0-16,0 6 18 0,-4 3 3 0,1 0 1 0,-1 4 0 16,1-1-28-16,-4 1-6 0,-4-1 0 0,4 0-8 15,0 1 16-15,0-1-3 0,0-3-1 0,-4-3 0 16,4-3-12-16,0 3 0 0,0-6 0 0,0 0 0 31,0-3-27-31,3-1-1 0,1-2-1 0,-4-4 0 0,3 1-111 0,4-1-23 0,0-9-4 0</inkml:trace>
  <inkml:trace contextRef="#ctx0" brushRef="#br1" timeOffset="204223.79">27587 3949 979 0,'0'0'87'0,"0"0"-70"16,0 0-17-16,0 0 0 0,0 0 185 0,0 0 34 15,0 0 6-15,0 0 2 0,0 0-163 0,0 0-33 16,0 0-7-16,0 0 0 0,0 0-24 0,0 0 9 0,-3 9-9 0,-1-2 0 16,-3 2 8-16,0-6-8 0,-4 10 0 0,1-10 0 15,-1 6 8-15,1 1-8 0,3-1 0 0,-7 1 0 16,-1-1 17-16,1 7-3 0,0-7-1 0,0 0 0 15,-4 7 13-15,4-6 2 0,0-1 1 0,0 0 0 16,-3 1 6-16,2-1 1 0,1 1 0 0,0-1 0 16,4-3-7-16,3 4-1 0,-4-1 0 0,4 0 0 15,0-2-28-15,3 2-10 0,4-6 0 0,0 10 0 16,0-1 10-16,4-2 0 0,-1-1 0 0,4 1 0 16,-3-1 0-16,7 7 14 0,-4-7-3 0,3 7-1 15,-3-4-10-15,0 4 0 0,4-7 0 16,-1 7 0-16,5-3 0 0,-5-4 15 0,1 4-1 0,3-1 0 15,0-2 11-15,0-1 3 0,0 0 0 0,0 4 0 16,0-10-12-16,4 6-1 0,-4-2-1 0,4-4 0 16,-1 3-14-16,-2-3 0 0,-1 4 8 0,0-4-742 15,-7-3-148-15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5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4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58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0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5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13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947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90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92130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1108918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99263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 (written + programming)</a:t>
            </a:r>
          </a:p>
          <a:p>
            <a:pPr marL="917575" lvl="2" indent="-457200"/>
            <a:r>
              <a:rPr lang="en-US" sz="2800" dirty="0"/>
              <a:t>Due Thu 4/9, 11:59 pm</a:t>
            </a:r>
          </a:p>
          <a:p>
            <a:pPr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84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3129098" y="997097"/>
            <a:ext cx="6241976" cy="5860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7924" t="23892" r="6705" b="16268"/>
          <a:stretch/>
        </p:blipFill>
        <p:spPr>
          <a:xfrm>
            <a:off x="6217454" y="1534952"/>
            <a:ext cx="3602576" cy="57226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BCDA78-0F62-4648-A06E-B27F38F7111E}"/>
                  </a:ext>
                </a:extLst>
              </p14:cNvPr>
              <p14:cNvContentPartPr/>
              <p14:nvPr/>
            </p14:nvContentPartPr>
            <p14:xfrm>
              <a:off x="6459120" y="3547440"/>
              <a:ext cx="460080" cy="28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BCDA78-0F62-4648-A06E-B27F38F711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9760" y="3538080"/>
                <a:ext cx="478800" cy="298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940120-1B88-429D-B6BC-1D106A370A30}"/>
              </a:ext>
            </a:extLst>
          </p:cNvPr>
          <p:cNvSpPr txBox="1"/>
          <p:nvPr/>
        </p:nvSpPr>
        <p:spPr>
          <a:xfrm rot="16200000">
            <a:off x="10056705" y="391981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13083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2316090" y="997097"/>
            <a:ext cx="7938010" cy="5470134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2774219" y="3021945"/>
            <a:ext cx="6775587" cy="705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Candara"/>
              </a:rPr>
              <a:t>Problem Setup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788491" y="3887767"/>
            <a:ext cx="6775587" cy="1902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190500" dist="1905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latin typeface="Candara"/>
              </a:rPr>
              <a:t>500,000 users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20,000 movies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100 million ratings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Goal: To obtain lower root mean squared error (RMSE) than Netflix’s existing system on 3 million held out ratings </a:t>
            </a:r>
          </a:p>
        </p:txBody>
      </p:sp>
      <p:sp>
        <p:nvSpPr>
          <p:cNvPr id="7" name="Bent-Up Arrow 6"/>
          <p:cNvSpPr/>
          <p:nvPr/>
        </p:nvSpPr>
        <p:spPr>
          <a:xfrm rot="16200000">
            <a:off x="5614492" y="1655196"/>
            <a:ext cx="1182516" cy="1231095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27000" dist="127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ndar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B83B5F-8F05-4B82-B0BA-2DAC894225E2}"/>
                  </a:ext>
                </a:extLst>
              </p14:cNvPr>
              <p14:cNvContentPartPr/>
              <p14:nvPr/>
            </p14:nvContentPartPr>
            <p14:xfrm>
              <a:off x="6681600" y="4718160"/>
              <a:ext cx="2811960" cy="73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B83B5F-8F05-4B82-B0BA-2DAC89422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2240" y="4708800"/>
                <a:ext cx="2830680" cy="757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46F956-ADE1-44AC-A3AE-35C42948F561}"/>
              </a:ext>
            </a:extLst>
          </p:cNvPr>
          <p:cNvSpPr txBox="1"/>
          <p:nvPr/>
        </p:nvSpPr>
        <p:spPr>
          <a:xfrm rot="16200000">
            <a:off x="10056705" y="391981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47569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1210760"/>
            <a:ext cx="5160108" cy="504482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Setup:</a:t>
            </a:r>
          </a:p>
          <a:p>
            <a:pPr lvl="1"/>
            <a:r>
              <a:rPr lang="en-US" dirty="0">
                <a:solidFill>
                  <a:srgbClr val="2A6D7D"/>
                </a:solidFill>
              </a:rPr>
              <a:t>Items: </a:t>
            </a:r>
            <a:br>
              <a:rPr lang="en-US" dirty="0"/>
            </a:br>
            <a:r>
              <a:rPr lang="en-US" dirty="0"/>
              <a:t>movies, songs, products, etc.</a:t>
            </a:r>
            <a:br>
              <a:rPr lang="en-US" dirty="0"/>
            </a:br>
            <a:r>
              <a:rPr lang="en-US" dirty="0"/>
              <a:t>(often many thousands)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Users: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/>
              <a:t>watchers, listeners, purchasers, etc.</a:t>
            </a:r>
            <a:br>
              <a:rPr lang="en-US" dirty="0"/>
            </a:br>
            <a:r>
              <a:rPr lang="en-US" dirty="0"/>
              <a:t>(often many millions)</a:t>
            </a:r>
          </a:p>
          <a:p>
            <a:pPr lvl="1"/>
            <a:r>
              <a:rPr lang="en-US" dirty="0">
                <a:solidFill>
                  <a:srgbClr val="2A6D7D"/>
                </a:solidFill>
              </a:rPr>
              <a:t>Feedback: </a:t>
            </a:r>
            <a:br>
              <a:rPr lang="en-US" dirty="0"/>
            </a:br>
            <a:r>
              <a:rPr lang="en-US" dirty="0"/>
              <a:t>5-star ratings, not-clicking ‘next’, purchases, etc.</a:t>
            </a:r>
          </a:p>
          <a:p>
            <a:r>
              <a:rPr lang="en-US" b="1" dirty="0"/>
              <a:t>Key Assumptions:</a:t>
            </a:r>
          </a:p>
          <a:p>
            <a:pPr lvl="1"/>
            <a:r>
              <a:rPr lang="en-US" dirty="0"/>
              <a:t>Can represent ratings numerically as a user/item matrix</a:t>
            </a:r>
          </a:p>
          <a:p>
            <a:pPr lvl="1"/>
            <a:r>
              <a:rPr lang="en-US" dirty="0"/>
              <a:t>Users only rate a small number of items (the matrix is sparse)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20844"/>
              </p:ext>
            </p:extLst>
          </p:nvPr>
        </p:nvGraphicFramePr>
        <p:xfrm>
          <a:off x="7141308" y="2334221"/>
          <a:ext cx="3408168" cy="28239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Doctor Strange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 Trek: Beyond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Zootopia</a:t>
                      </a:r>
                      <a:endParaRPr lang="en-US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r>
                        <a:rPr lang="en-US" dirty="0"/>
                        <a:t>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r>
                        <a:rPr lang="en-US" dirty="0"/>
                        <a:t>BB-8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/>
                    <a:p>
                      <a:r>
                        <a:rPr lang="en-US" dirty="0"/>
                        <a:t>C-3P0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DE2134-3867-47E6-A43E-1EF9750B26B1}"/>
                  </a:ext>
                </a:extLst>
              </p14:cNvPr>
              <p14:cNvContentPartPr/>
              <p14:nvPr/>
            </p14:nvContentPartPr>
            <p14:xfrm>
              <a:off x="6995160" y="2180160"/>
              <a:ext cx="4138200" cy="269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DE2134-3867-47E6-A43E-1EF9750B26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5800" y="2170800"/>
                <a:ext cx="4156920" cy="2711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99D7B1-43DD-45B1-A474-7CE29765C705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413942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Item-based (</a:t>
            </a:r>
            <a:r>
              <a:rPr lang="en-US" i="1" dirty="0"/>
              <a:t>Content filtering</a:t>
            </a:r>
            <a:r>
              <a:rPr lang="en-US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Features about each 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Given an item, other “close” items have similar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e.g. Pandora.com, music genome project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7551887-2EDE-4FE6-A53F-314157D49131}"/>
                  </a:ext>
                </a:extLst>
              </p14:cNvPr>
              <p14:cNvContentPartPr/>
              <p14:nvPr/>
            </p14:nvContentPartPr>
            <p14:xfrm>
              <a:off x="1656000" y="1383120"/>
              <a:ext cx="10344600" cy="4828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7551887-2EDE-4FE6-A53F-314157D491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6640" y="1373760"/>
                <a:ext cx="10363320" cy="48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449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Item-based (</a:t>
            </a:r>
            <a:r>
              <a:rPr lang="en-US" i="1" dirty="0"/>
              <a:t>Content filtering</a:t>
            </a:r>
            <a:r>
              <a:rPr lang="en-US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Features about each 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Given an item, other “close” items have similar values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e.g. Pandora.com, music genome project</a:t>
            </a:r>
            <a:endParaRPr lang="en-US" dirty="0"/>
          </a:p>
          <a:p>
            <a:r>
              <a:rPr lang="en-US" dirty="0"/>
              <a:t>User-based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Features about each user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Given a user, other “close” users have similar preferences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tx1"/>
                </a:solidFill>
              </a:rPr>
              <a:t>Market segmentation</a:t>
            </a:r>
            <a:endParaRPr lang="en-US" i="1" dirty="0"/>
          </a:p>
          <a:p>
            <a:r>
              <a:rPr lang="en-US" dirty="0"/>
              <a:t>Learning user-item relationship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Can be done without features on either user or item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Collaborative filtering techniques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8A7A48-ED07-4879-B88F-3FD0BC67ADC6}"/>
                  </a:ext>
                </a:extLst>
              </p14:cNvPr>
              <p14:cNvContentPartPr/>
              <p14:nvPr/>
            </p14:nvContentPartPr>
            <p14:xfrm>
              <a:off x="1017360" y="2066400"/>
              <a:ext cx="1483560" cy="207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8A7A48-ED07-4879-B88F-3FD0BC67AD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000" y="2057040"/>
                <a:ext cx="1502280" cy="20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986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5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Everyday Examples of Collaborative Filtering...</a:t>
            </a:r>
          </a:p>
          <a:p>
            <a:pPr lvl="1"/>
            <a:r>
              <a:rPr lang="en-US" dirty="0"/>
              <a:t>Bestseller lists</a:t>
            </a:r>
          </a:p>
          <a:p>
            <a:pPr lvl="1"/>
            <a:r>
              <a:rPr lang="en-US" dirty="0"/>
              <a:t>Top 40 music lists</a:t>
            </a:r>
          </a:p>
          <a:p>
            <a:pPr lvl="1"/>
            <a:r>
              <a:rPr lang="en-US" dirty="0"/>
              <a:t>The “recent returns” shelf at the library</a:t>
            </a:r>
          </a:p>
          <a:p>
            <a:pPr lvl="1"/>
            <a:r>
              <a:rPr lang="en-US" dirty="0"/>
              <a:t>Unmarked but well-used paths thru the woods</a:t>
            </a:r>
          </a:p>
          <a:p>
            <a:pPr lvl="1"/>
            <a:r>
              <a:rPr lang="en-US" dirty="0"/>
              <a:t>The printer room at work</a:t>
            </a:r>
          </a:p>
          <a:p>
            <a:pPr lvl="1"/>
            <a:r>
              <a:rPr lang="en-US" dirty="0"/>
              <a:t>“Read any good books lately?”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b="1" dirty="0"/>
              <a:t>Common insight: </a:t>
            </a:r>
            <a:r>
              <a:rPr lang="en-US" dirty="0"/>
              <a:t>personal tastes are correlated</a:t>
            </a:r>
          </a:p>
          <a:p>
            <a:pPr lvl="1"/>
            <a:r>
              <a:rPr lang="en-US" dirty="0"/>
              <a:t>If Alita and BB-8 both like X and Alita likes Y then BB-8 is more likely to like Y</a:t>
            </a:r>
          </a:p>
          <a:p>
            <a:pPr lvl="1"/>
            <a:r>
              <a:rPr lang="en-US" dirty="0"/>
              <a:t>especially (perhaps) if BB-8 knows Alita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from William Cohen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2725CF3-FF95-4D16-B464-C5D9F045EC0F}"/>
                  </a:ext>
                </a:extLst>
              </p14:cNvPr>
              <p14:cNvContentPartPr/>
              <p14:nvPr/>
            </p14:nvContentPartPr>
            <p14:xfrm>
              <a:off x="904320" y="3621960"/>
              <a:ext cx="4325760" cy="163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2725CF3-FF95-4D16-B464-C5D9F045EC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960" y="3612600"/>
                <a:ext cx="4344480" cy="16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831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Collaborative Filtering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0724" y="1197618"/>
            <a:ext cx="5386917" cy="639762"/>
          </a:xfrm>
        </p:spPr>
        <p:txBody>
          <a:bodyPr/>
          <a:lstStyle/>
          <a:p>
            <a:r>
              <a:rPr lang="en-US" dirty="0"/>
              <a:t>1. Neighborhood Methods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889110" y="1195635"/>
            <a:ext cx="5389033" cy="639762"/>
          </a:xfrm>
        </p:spPr>
        <p:txBody>
          <a:bodyPr/>
          <a:lstStyle/>
          <a:p>
            <a:r>
              <a:rPr lang="en-US" dirty="0"/>
              <a:t>2. Latent Factor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1" y="2018172"/>
            <a:ext cx="4663589" cy="4176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10" y="2018172"/>
            <a:ext cx="5579236" cy="41760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7026AC-F385-43E2-9E29-184D5107DAFE}"/>
                  </a:ext>
                </a:extLst>
              </p14:cNvPr>
              <p14:cNvContentPartPr/>
              <p14:nvPr/>
            </p14:nvContentPartPr>
            <p14:xfrm>
              <a:off x="6221880" y="1762560"/>
              <a:ext cx="918360" cy="19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7026AC-F385-43E2-9E29-184D5107DA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2520" y="1753200"/>
                <a:ext cx="93708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332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Collaborative Filtering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90969" y="848236"/>
            <a:ext cx="4040188" cy="639762"/>
          </a:xfrm>
        </p:spPr>
        <p:txBody>
          <a:bodyPr/>
          <a:lstStyle/>
          <a:p>
            <a:r>
              <a:rPr lang="en-US" dirty="0"/>
              <a:t>1. Neighborhood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62" y="1487998"/>
            <a:ext cx="5277338" cy="4725664"/>
          </a:xfrm>
          <a:prstGeom prst="rect">
            <a:avLst/>
          </a:prstGeom>
        </p:spPr>
      </p:pic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7228904" y="1849096"/>
            <a:ext cx="3692769" cy="4271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figure, assume that a green line indicates the movie was </a:t>
            </a:r>
            <a:r>
              <a:rPr lang="en-US" b="1" dirty="0"/>
              <a:t>watched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Algorithm: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</a:t>
            </a:r>
            <a:r>
              <a:rPr lang="en-US" dirty="0"/>
              <a:t> </a:t>
            </a:r>
            <a:r>
              <a:rPr lang="en-US" b="1" dirty="0"/>
              <a:t>neighbors</a:t>
            </a:r>
            <a:r>
              <a:rPr lang="en-US" dirty="0"/>
              <a:t> based on similarity of movie preferences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Recommend</a:t>
            </a:r>
            <a:r>
              <a:rPr lang="en-US" dirty="0"/>
              <a:t> movies that those neighbors watched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51D03-0470-4FA8-977A-373B87D86A5D}"/>
                  </a:ext>
                </a:extLst>
              </p14:cNvPr>
              <p14:cNvContentPartPr/>
              <p14:nvPr/>
            </p14:nvContentPartPr>
            <p14:xfrm>
              <a:off x="1092240" y="1263600"/>
              <a:ext cx="5820840" cy="486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51D03-0470-4FA8-977A-373B87D86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880" y="1254240"/>
                <a:ext cx="5839560" cy="48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253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Types of Collaborative Filtering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814693"/>
            <a:ext cx="4041775" cy="639762"/>
          </a:xfrm>
        </p:spPr>
        <p:txBody>
          <a:bodyPr/>
          <a:lstStyle/>
          <a:p>
            <a:r>
              <a:rPr lang="en-US" dirty="0"/>
              <a:t>2. Latent Factor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78" y="1454455"/>
            <a:ext cx="6224622" cy="46591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0942" y="1454455"/>
            <a:ext cx="3912437" cy="4659148"/>
          </a:xfrm>
        </p:spPr>
        <p:txBody>
          <a:bodyPr>
            <a:normAutofit/>
          </a:bodyPr>
          <a:lstStyle/>
          <a:p>
            <a:r>
              <a:rPr lang="en-US" dirty="0"/>
              <a:t>Assume that both movies and users live in some </a:t>
            </a:r>
            <a:r>
              <a:rPr lang="en-US" b="1" dirty="0"/>
              <a:t>low-dimensional space </a:t>
            </a:r>
            <a:r>
              <a:rPr lang="en-US" dirty="0"/>
              <a:t>describing their properties</a:t>
            </a:r>
          </a:p>
          <a:p>
            <a:r>
              <a:rPr lang="en-US" b="1" dirty="0"/>
              <a:t>Recommend</a:t>
            </a:r>
            <a:r>
              <a:rPr lang="en-US" dirty="0"/>
              <a:t> a movie based on its </a:t>
            </a:r>
            <a:r>
              <a:rPr lang="en-US" b="1" dirty="0"/>
              <a:t>proximity</a:t>
            </a:r>
            <a:r>
              <a:rPr lang="en-US" dirty="0"/>
              <a:t> to the user in the latent space</a:t>
            </a:r>
          </a:p>
          <a:p>
            <a:r>
              <a:rPr lang="en-US" b="1" dirty="0"/>
              <a:t>Example Algorithm</a:t>
            </a:r>
            <a:r>
              <a:rPr lang="en-US" dirty="0"/>
              <a:t>: Matrix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67821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Recommender Systems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System: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Learning to map items and users to the same lower dimensional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31B5F-BC88-48A8-88B2-9AF083FD6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20" y="2141466"/>
            <a:ext cx="5235450" cy="3918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B99A8-508D-4CA4-8BD3-8D3AA7F2B454}"/>
                  </a:ext>
                </a:extLst>
              </p14:cNvPr>
              <p14:cNvContentPartPr/>
              <p14:nvPr/>
            </p14:nvContentPartPr>
            <p14:xfrm>
              <a:off x="606960" y="1618200"/>
              <a:ext cx="11204280" cy="495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B99A8-508D-4CA4-8BD3-8D3AA7F2B4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00" y="1608840"/>
                <a:ext cx="11223000" cy="4974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81FC881-BB40-4CA0-AF91-124F53BC2E8F}"/>
              </a:ext>
            </a:extLst>
          </p:cNvPr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Koren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85827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System: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8A2DF00-7203-4264-81DB-95D1A1B8B990}"/>
                  </a:ext>
                </a:extLst>
              </p14:cNvPr>
              <p14:cNvContentPartPr/>
              <p14:nvPr/>
            </p14:nvContentPartPr>
            <p14:xfrm>
              <a:off x="1506240" y="695880"/>
              <a:ext cx="10234080" cy="5982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8A2DF00-7203-4264-81DB-95D1A1B8B9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880" y="686520"/>
                <a:ext cx="10252800" cy="60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89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System: Matrix Factorization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5FC8-4695-4269-9335-055A9B3D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721567" cy="2039539"/>
          </a:xfrm>
        </p:spPr>
        <p:txBody>
          <a:bodyPr/>
          <a:lstStyle/>
          <a:p>
            <a:r>
              <a:rPr lang="en-US" dirty="0"/>
              <a:t>Sparse labels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2848F4D-6B62-4A82-BD55-56DB94D50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495336"/>
              </p:ext>
            </p:extLst>
          </p:nvPr>
        </p:nvGraphicFramePr>
        <p:xfrm>
          <a:off x="8014413" y="1490613"/>
          <a:ext cx="3408168" cy="282393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50000"/>
                        <a:satMod val="300000"/>
                      </a:srgbClr>
                    </a:gs>
                    <a:gs pos="35000">
                      <a:srgbClr val="3891A7">
                        <a:tint val="37000"/>
                        <a:satMod val="300000"/>
                      </a:srgbClr>
                    </a:gs>
                    <a:gs pos="100000">
                      <a:srgbClr val="3891A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Doctor Strange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Star Trek: Beyond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 err="1"/>
                        <a:t>Zootopia</a:t>
                      </a:r>
                      <a:endParaRPr lang="en-US" dirty="0"/>
                    </a:p>
                  </a:txBody>
                  <a:tcPr vert="vert270">
                    <a:lnL>
                      <a:noFill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Alita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BB-8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C-3P0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161B49-C40C-4BDF-B9D4-E11CEB326057}"/>
                  </a:ext>
                </a:extLst>
              </p14:cNvPr>
              <p14:cNvContentPartPr/>
              <p14:nvPr/>
            </p14:nvContentPartPr>
            <p14:xfrm>
              <a:off x="7194600" y="913680"/>
              <a:ext cx="3895560" cy="268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161B49-C40C-4BDF-B9D4-E11CEB3260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5240" y="904320"/>
                <a:ext cx="3914280" cy="27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83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7739270" y="997097"/>
            <a:ext cx="2928730" cy="53592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24000" y="997097"/>
            <a:ext cx="6215270" cy="53592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MF for Netflix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Aggarwal (2016)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523" y="2273373"/>
            <a:ext cx="2501900" cy="280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15" y="1606274"/>
            <a:ext cx="5892472" cy="3473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E6C749-319C-4FDB-9792-1AFA43E29B86}"/>
                  </a:ext>
                </a:extLst>
              </p14:cNvPr>
              <p14:cNvContentPartPr/>
              <p14:nvPr/>
            </p14:nvContentPartPr>
            <p14:xfrm>
              <a:off x="4615200" y="5005800"/>
              <a:ext cx="2607480" cy="86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E6C749-319C-4FDB-9792-1AFA43E29B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5840" y="4996440"/>
                <a:ext cx="2626200" cy="88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447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Regression vs. Collaborative 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87" y="1747500"/>
            <a:ext cx="7951304" cy="4608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Figures from Aggarwal (2016)</a:t>
            </a: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2570923" y="1321548"/>
            <a:ext cx="345046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Regression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315922" y="1321548"/>
            <a:ext cx="389487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Collaborative Filtering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20853D-5B09-440E-9873-6FFC14257842}"/>
                  </a:ext>
                </a:extLst>
              </p14:cNvPr>
              <p14:cNvContentPartPr/>
              <p14:nvPr/>
            </p14:nvContentPartPr>
            <p14:xfrm>
              <a:off x="2534760" y="1658880"/>
              <a:ext cx="5259600" cy="390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20853D-5B09-440E-9873-6FFC142578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5400" y="1649520"/>
                <a:ext cx="5278320" cy="39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464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5F3A-B23D-448D-9480-484F668F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SVD, but as you’ll see it has issues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DCDA08-B9EC-46CC-9C64-FCDF223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09165"/>
              </p:ext>
            </p:extLst>
          </p:nvPr>
        </p:nvGraphicFramePr>
        <p:xfrm>
          <a:off x="8014413" y="1490613"/>
          <a:ext cx="3408168" cy="282393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50000"/>
                        <a:satMod val="300000"/>
                      </a:srgbClr>
                    </a:gs>
                    <a:gs pos="35000">
                      <a:srgbClr val="3891A7">
                        <a:tint val="37000"/>
                        <a:satMod val="300000"/>
                      </a:srgbClr>
                    </a:gs>
                    <a:gs pos="100000">
                      <a:srgbClr val="3891A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1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Doctor Strange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Star Trek: Beyond</a:t>
                      </a:r>
                    </a:p>
                  </a:txBody>
                  <a:tcPr vert="vert2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 err="1"/>
                        <a:t>Zootopia</a:t>
                      </a:r>
                      <a:endParaRPr lang="en-US" dirty="0"/>
                    </a:p>
                  </a:txBody>
                  <a:tcPr vert="vert270">
                    <a:lnL>
                      <a:noFill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Alita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BB-8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C-3P0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80A27B-044F-409C-8AED-ECA390386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69522"/>
              </p:ext>
            </p:extLst>
          </p:nvPr>
        </p:nvGraphicFramePr>
        <p:xfrm>
          <a:off x="8014413" y="4691980"/>
          <a:ext cx="3408168" cy="1788771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3891A7">
                        <a:tint val="50000"/>
                        <a:satMod val="300000"/>
                      </a:srgbClr>
                    </a:gs>
                    <a:gs pos="35000">
                      <a:srgbClr val="3891A7">
                        <a:tint val="37000"/>
                        <a:satMod val="300000"/>
                      </a:srgbClr>
                    </a:gs>
                    <a:gs pos="100000">
                      <a:srgbClr val="3891A7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Alita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BB-8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2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r>
                        <a:rPr lang="en-US" dirty="0"/>
                        <a:t>C-3P0</a:t>
                      </a:r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ndara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891A7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91A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18A843-09AF-4270-AC14-C9F05DFA7B2E}"/>
                  </a:ext>
                </a:extLst>
              </p14:cNvPr>
              <p14:cNvContentPartPr/>
              <p14:nvPr/>
            </p14:nvContentPartPr>
            <p14:xfrm>
              <a:off x="996840" y="1643040"/>
              <a:ext cx="10198440" cy="470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18A843-09AF-4270-AC14-C9F05DFA7B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7480" y="1633680"/>
                <a:ext cx="10217160" cy="47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236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55F3A-B23D-448D-9480-484F668F2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function using only the labels we have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FCACFA-D486-4FC2-A634-BA4E36CCC44A}"/>
                  </a:ext>
                </a:extLst>
              </p14:cNvPr>
              <p14:cNvContentPartPr/>
              <p14:nvPr/>
            </p14:nvContentPartPr>
            <p14:xfrm>
              <a:off x="1778040" y="554760"/>
              <a:ext cx="10041120" cy="329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FCACFA-D486-4FC2-A634-BA4E36CCC4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8680" y="545400"/>
                <a:ext cx="10059840" cy="33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827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E624-469D-4CC9-AB87-5ABB37A2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85FC8-4695-4269-9335-055A9B3DA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721567" cy="2039539"/>
              </a:xfrm>
            </p:spPr>
            <p:txBody>
              <a:bodyPr/>
              <a:lstStyle/>
              <a:p>
                <a:r>
                  <a:rPr lang="en-US" dirty="0"/>
                  <a:t>Is the following optimization a quadratic optimization?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𝒖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85FC8-4695-4269-9335-055A9B3DA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721567" cy="2039539"/>
              </a:xfrm>
              <a:blipFill>
                <a:blip r:embed="rId2"/>
                <a:stretch>
                  <a:fillRect l="-1195" t="-5090" b="-10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5D72ED-DB23-4158-A229-A8C76CF589C0}"/>
                  </a:ext>
                </a:extLst>
              </p14:cNvPr>
              <p14:cNvContentPartPr/>
              <p14:nvPr/>
            </p14:nvContentPartPr>
            <p14:xfrm>
              <a:off x="467280" y="2140920"/>
              <a:ext cx="6839280" cy="310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5D72ED-DB23-4158-A229-A8C76CF589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920" y="2131560"/>
                <a:ext cx="6858000" cy="31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91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of </a:t>
                </a:r>
                <a:r>
                  <a:rPr lang="en-US" i="1" dirty="0"/>
                  <a:t>alternating minimization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F99243-2B6D-48E3-AEFE-64468B51C8ED}"/>
                  </a:ext>
                </a:extLst>
              </p14:cNvPr>
              <p14:cNvContentPartPr/>
              <p14:nvPr/>
            </p14:nvContentPartPr>
            <p14:xfrm>
              <a:off x="1496160" y="2151000"/>
              <a:ext cx="7803000" cy="256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F99243-2B6D-48E3-AEFE-64468B51C8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6800" y="2141640"/>
                <a:ext cx="7821720" cy="25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93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of </a:t>
                </a:r>
                <a:r>
                  <a:rPr lang="en-US" i="1" dirty="0"/>
                  <a:t>alternating minimization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562A7F-1CEB-40E8-8B47-DBCDAA8FF4D6}"/>
                  </a:ext>
                </a:extLst>
              </p14:cNvPr>
              <p14:cNvContentPartPr/>
              <p14:nvPr/>
            </p14:nvContentPartPr>
            <p14:xfrm>
              <a:off x="1049040" y="885600"/>
              <a:ext cx="10159200" cy="489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562A7F-1CEB-40E8-8B47-DBCDAA8FF4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680" y="876240"/>
                <a:ext cx="10177920" cy="491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77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Low Dimensional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PCA: What did we do?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08DDC1-6DCA-41D7-8F46-A9C05AA7F476}"/>
                  </a:ext>
                </a:extLst>
              </p14:cNvPr>
              <p14:cNvContentPartPr/>
              <p14:nvPr/>
            </p14:nvContentPartPr>
            <p14:xfrm>
              <a:off x="675720" y="1002960"/>
              <a:ext cx="9885960" cy="536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8DDC1-6DCA-41D7-8F46-A9C05AA7F4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993600"/>
                <a:ext cx="9904680" cy="538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1812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E0BD-E37F-444B-9720-1759BEB9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Factorization: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 regularization to avoid overfitting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d>
                      </m:e>
                    </m:func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𝒮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A55F3A-B23D-448D-9480-484F668F24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316C8B-35EB-41F4-9AF2-C942D987128B}"/>
                  </a:ext>
                </a:extLst>
              </p14:cNvPr>
              <p14:cNvContentPartPr/>
              <p14:nvPr/>
            </p14:nvContentPartPr>
            <p14:xfrm>
              <a:off x="5369400" y="1321200"/>
              <a:ext cx="6588000" cy="119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316C8B-35EB-41F4-9AF2-C942D9871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0040" y="1311840"/>
                <a:ext cx="6606720" cy="12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45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608298"/>
          </a:xfrm>
        </p:spPr>
        <p:txBody>
          <a:bodyPr>
            <a:normAutofit/>
          </a:bodyPr>
          <a:lstStyle/>
          <a:p>
            <a:r>
              <a:rPr lang="en-US" sz="2400" dirty="0"/>
              <a:t>Recommender systems solve many </a:t>
            </a:r>
            <a:r>
              <a:rPr lang="en-US" sz="2400" b="1" dirty="0"/>
              <a:t>real-world </a:t>
            </a:r>
            <a:r>
              <a:rPr lang="en-US" sz="2400" dirty="0"/>
              <a:t>(*large-scale) </a:t>
            </a:r>
            <a:r>
              <a:rPr lang="en-US" sz="2400" b="1" dirty="0"/>
              <a:t>problems</a:t>
            </a:r>
          </a:p>
          <a:p>
            <a:endParaRPr lang="en-US" sz="800" dirty="0"/>
          </a:p>
          <a:p>
            <a:r>
              <a:rPr lang="en-US" sz="2400" dirty="0"/>
              <a:t>Collaborative filtering by Matrix Factorization (MF) is an </a:t>
            </a:r>
            <a:r>
              <a:rPr lang="en-US" sz="2400" b="1" dirty="0"/>
              <a:t>efficient</a:t>
            </a:r>
            <a:r>
              <a:rPr lang="en-US" sz="2400" dirty="0"/>
              <a:t> and </a:t>
            </a:r>
            <a:r>
              <a:rPr lang="en-US" sz="2400" b="1" dirty="0"/>
              <a:t>effective</a:t>
            </a:r>
            <a:r>
              <a:rPr lang="en-US" sz="2400" dirty="0"/>
              <a:t> approach</a:t>
            </a:r>
          </a:p>
          <a:p>
            <a:endParaRPr lang="en-US" sz="800" dirty="0"/>
          </a:p>
          <a:p>
            <a:r>
              <a:rPr lang="en-US" sz="2400" dirty="0"/>
              <a:t>(SVD for MF is a bit broken)</a:t>
            </a:r>
          </a:p>
          <a:p>
            <a:endParaRPr lang="en-US" sz="900" dirty="0"/>
          </a:p>
          <a:p>
            <a:r>
              <a:rPr lang="en-US" sz="2400" dirty="0"/>
              <a:t>MF is just another example of a </a:t>
            </a:r>
            <a:r>
              <a:rPr lang="en-US" sz="2400" b="1" dirty="0"/>
              <a:t>common recipe</a:t>
            </a:r>
            <a:r>
              <a:rPr lang="en-US" sz="2400" dirty="0"/>
              <a:t>: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200" dirty="0"/>
              <a:t>define a model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200" dirty="0"/>
              <a:t>define an objective function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200" dirty="0"/>
              <a:t>optimize with SGD</a:t>
            </a:r>
            <a:endParaRPr lang="en-US" sz="1800" dirty="0"/>
          </a:p>
          <a:p>
            <a:endParaRPr lang="en-US" sz="900" dirty="0"/>
          </a:p>
          <a:p>
            <a:r>
              <a:rPr lang="en-US" sz="2400" dirty="0"/>
              <a:t>Optimization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Need alternating minimization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Add regularization to avoid overfitting</a:t>
            </a:r>
          </a:p>
          <a:p>
            <a:endParaRPr lang="en-US" sz="2400" dirty="0"/>
          </a:p>
          <a:p>
            <a:pPr marL="857250" lvl="2" indent="0">
              <a:buNone/>
            </a:pPr>
            <a:endParaRPr lang="en-US" sz="1800" dirty="0"/>
          </a:p>
          <a:p>
            <a:pPr marL="857250" lvl="2" indent="0">
              <a:buNone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45004-F4FB-5345-992E-498B4C43F5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Low Dimensional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low dimensional embeddings be useful?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Example: MNIST digit classification with nearest neighbor</a:t>
            </a:r>
          </a:p>
        </p:txBody>
      </p:sp>
      <p:pic>
        <p:nvPicPr>
          <p:cNvPr id="4" name="Picture 2" descr="Image result for mnist dataset">
            <a:extLst>
              <a:ext uri="{FF2B5EF4-FFF2-40B4-BE49-F238E27FC236}">
                <a16:creationId xmlns:a16="http://schemas.microsoft.com/office/drawing/2014/main" id="{D519920E-0E7F-4FBA-947D-3467B077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59" y="2609847"/>
            <a:ext cx="5088481" cy="40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8F862C-C90D-4EE5-86A4-0E6223B08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25" y="3152717"/>
            <a:ext cx="457203" cy="428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A2FBD3-7E6A-4996-83B3-506D57F81761}"/>
                  </a:ext>
                </a:extLst>
              </p14:cNvPr>
              <p14:cNvContentPartPr/>
              <p14:nvPr/>
            </p14:nvContentPartPr>
            <p14:xfrm>
              <a:off x="1367640" y="1977120"/>
              <a:ext cx="9851760" cy="294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A2FBD3-7E6A-4996-83B3-506D57F81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8280" y="1967760"/>
                <a:ext cx="9870480" cy="29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431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Low Dimensional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965A-7CF0-4D41-BC8C-07C151E6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might low dimensional embeddings be useful?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Example: MNIST digit classification with nearest neighbor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97AE8-2EF9-41E0-B692-477B3E31E1CD}"/>
              </a:ext>
            </a:extLst>
          </p:cNvPr>
          <p:cNvGrpSpPr/>
          <p:nvPr/>
        </p:nvGrpSpPr>
        <p:grpSpPr>
          <a:xfrm>
            <a:off x="3955357" y="2282432"/>
            <a:ext cx="4281286" cy="4208437"/>
            <a:chOff x="5244527" y="2200564"/>
            <a:chExt cx="4281286" cy="4208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22D73-956E-4260-8BBB-F762DF5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4B4C-BF8F-4FD4-AB67-0EB7A4FB755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EBA007-991E-429C-A489-C6589D6D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25" y="3152717"/>
            <a:ext cx="457203" cy="4286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504E25-21A3-484E-A3A8-C0639B581391}"/>
              </a:ext>
            </a:extLst>
          </p:cNvPr>
          <p:cNvSpPr txBox="1"/>
          <p:nvPr/>
        </p:nvSpPr>
        <p:spPr>
          <a:xfrm>
            <a:off x="462704" y="6490869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44DAE6-FC44-432E-BB8A-23B349B76186}"/>
                  </a:ext>
                </a:extLst>
              </p14:cNvPr>
              <p14:cNvContentPartPr/>
              <p14:nvPr/>
            </p14:nvContentPartPr>
            <p14:xfrm>
              <a:off x="1341000" y="2072880"/>
              <a:ext cx="9764280" cy="424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44DAE6-FC44-432E-BB8A-23B349B761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1640" y="2063520"/>
                <a:ext cx="9783000" cy="42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98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C5E-BCEC-45F0-8E96-2A465B53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Measure of Similarity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0965A-7CF0-4D41-BC8C-07C151E65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6279354" cy="2039539"/>
              </a:xfrm>
            </p:spPr>
            <p:txBody>
              <a:bodyPr/>
              <a:lstStyle/>
              <a:p>
                <a:r>
                  <a:rPr lang="en-US" dirty="0"/>
                  <a:t>We’ve been using Euclidean distance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Cosine similarity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To vectors are similar if the angle between them is small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30965A-7CF0-4D41-BC8C-07C151E65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6279354" cy="2039539"/>
              </a:xfrm>
              <a:blipFill>
                <a:blip r:embed="rId2"/>
                <a:stretch>
                  <a:fillRect l="-2039" t="-5090" b="-6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397AE8-2EF9-41E0-B692-477B3E31E1CD}"/>
              </a:ext>
            </a:extLst>
          </p:cNvPr>
          <p:cNvGrpSpPr/>
          <p:nvPr/>
        </p:nvGrpSpPr>
        <p:grpSpPr>
          <a:xfrm>
            <a:off x="7358615" y="2347325"/>
            <a:ext cx="4281286" cy="4208437"/>
            <a:chOff x="5244527" y="2200564"/>
            <a:chExt cx="4281286" cy="42084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222D73-956E-4260-8BBB-F762DF5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4527" y="2200564"/>
              <a:ext cx="4281286" cy="420843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0B4B4C-BF8F-4FD4-AB67-0EB7A4FB7558}"/>
                </a:ext>
              </a:extLst>
            </p:cNvPr>
            <p:cNvSpPr/>
            <p:nvPr/>
          </p:nvSpPr>
          <p:spPr>
            <a:xfrm>
              <a:off x="5486400" y="2200564"/>
              <a:ext cx="353961" cy="353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E1052A-0FE7-48A6-9083-E7805743388E}"/>
              </a:ext>
            </a:extLst>
          </p:cNvPr>
          <p:cNvSpPr txBox="1"/>
          <p:nvPr/>
        </p:nvSpPr>
        <p:spPr>
          <a:xfrm>
            <a:off x="462704" y="6490869"/>
            <a:ext cx="631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Image: Hinton &amp;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Salakhutdinov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Science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 313.5786 (2006): 504-507.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3C512D4-E0C7-42C3-AD31-1EF95E9E0EEF}"/>
                  </a:ext>
                </a:extLst>
              </p14:cNvPr>
              <p14:cNvContentPartPr/>
              <p14:nvPr/>
            </p14:nvContentPartPr>
            <p14:xfrm>
              <a:off x="546120" y="135720"/>
              <a:ext cx="11334960" cy="658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3C512D4-E0C7-42C3-AD31-1EF95E9E0E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760" y="126360"/>
                <a:ext cx="11353680" cy="66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67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7276" y="1210760"/>
            <a:ext cx="5160108" cy="50448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Common Challenge:</a:t>
            </a:r>
          </a:p>
          <a:p>
            <a:pPr lvl="1"/>
            <a:r>
              <a:rPr lang="en-US" dirty="0"/>
              <a:t>Assume you’re a company selling </a:t>
            </a:r>
            <a:r>
              <a:rPr lang="en-US" b="1" dirty="0"/>
              <a:t>items</a:t>
            </a:r>
            <a:r>
              <a:rPr lang="en-US" dirty="0"/>
              <a:t> of some sort: movies, songs, products, etc.</a:t>
            </a:r>
          </a:p>
          <a:p>
            <a:pPr lvl="1"/>
            <a:r>
              <a:rPr lang="en-US" dirty="0"/>
              <a:t>Company collects millions of </a:t>
            </a:r>
            <a:r>
              <a:rPr lang="en-US" b="1" dirty="0"/>
              <a:t>ratings</a:t>
            </a:r>
            <a:r>
              <a:rPr lang="en-US" dirty="0"/>
              <a:t> from </a:t>
            </a:r>
            <a:r>
              <a:rPr lang="en-US" b="1" dirty="0"/>
              <a:t>users</a:t>
            </a:r>
            <a:r>
              <a:rPr lang="en-US" dirty="0"/>
              <a:t> of their </a:t>
            </a:r>
            <a:r>
              <a:rPr lang="en-US" b="1" dirty="0"/>
              <a:t>items</a:t>
            </a:r>
          </a:p>
          <a:p>
            <a:pPr lvl="1"/>
            <a:r>
              <a:rPr lang="en-US" dirty="0"/>
              <a:t>To maximize profit / user happiness, you want to </a:t>
            </a:r>
            <a:r>
              <a:rPr lang="en-US" b="1" dirty="0"/>
              <a:t>recommend</a:t>
            </a:r>
            <a:r>
              <a:rPr lang="en-US" dirty="0"/>
              <a:t> items that users are likely to want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D7101-8582-462D-AE12-6C3A4F356EFE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20081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54101"/>
            <a:ext cx="9144000" cy="2573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3694529"/>
            <a:ext cx="2271757" cy="2670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757" y="3700590"/>
            <a:ext cx="2264636" cy="2656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393" y="3708772"/>
            <a:ext cx="2300243" cy="2656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636" y="3708772"/>
            <a:ext cx="2307364" cy="26705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6DF27-234C-4A7C-A27C-5812819E4BEB}"/>
              </a:ext>
            </a:extLst>
          </p:cNvPr>
          <p:cNvSpPr txBox="1"/>
          <p:nvPr/>
        </p:nvSpPr>
        <p:spPr>
          <a:xfrm>
            <a:off x="406400" y="6444734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77615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98" y="997097"/>
            <a:ext cx="6241976" cy="5860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AB2ADF-E07C-475B-8152-6D6C325B1BE2}"/>
                  </a:ext>
                </a:extLst>
              </p14:cNvPr>
              <p14:cNvContentPartPr/>
              <p14:nvPr/>
            </p14:nvContentPartPr>
            <p14:xfrm>
              <a:off x="480240" y="2982960"/>
              <a:ext cx="1825200" cy="2405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AB2ADF-E07C-475B-8152-6D6C325B1B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880" y="2973600"/>
                <a:ext cx="1843920" cy="2424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B78FA0A-DCF5-4D4D-9910-00B8A67E1ABE}"/>
              </a:ext>
            </a:extLst>
          </p:cNvPr>
          <p:cNvSpPr txBox="1"/>
          <p:nvPr/>
        </p:nvSpPr>
        <p:spPr>
          <a:xfrm rot="16200000">
            <a:off x="10056705" y="3919811"/>
            <a:ext cx="366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127078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22038</TotalTime>
  <Words>938</Words>
  <Application>Microsoft Office PowerPoint</Application>
  <PresentationFormat>Widescreen</PresentationFormat>
  <Paragraphs>208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 Light</vt:lpstr>
      <vt:lpstr>Wingdings</vt:lpstr>
      <vt:lpstr>Calibri</vt:lpstr>
      <vt:lpstr>Cambria Math</vt:lpstr>
      <vt:lpstr>Candara</vt:lpstr>
      <vt:lpstr>Office Theme</vt:lpstr>
      <vt:lpstr>1_Office Theme</vt:lpstr>
      <vt:lpstr>Announcements</vt:lpstr>
      <vt:lpstr>Introduction to  Machine Learning</vt:lpstr>
      <vt:lpstr>Background: Low Dimensional Embeddings</vt:lpstr>
      <vt:lpstr>Background: Low Dimensional Embeddings</vt:lpstr>
      <vt:lpstr>Background: Low Dimensional Embeddings</vt:lpstr>
      <vt:lpstr>Background: Measure of Similarity</vt:lpstr>
      <vt:lpstr>Recommender Systems</vt:lpstr>
      <vt:lpstr>Recommender Systems</vt:lpstr>
      <vt:lpstr>Recommender Systems</vt:lpstr>
      <vt:lpstr>Recommender Systems</vt:lpstr>
      <vt:lpstr>Recommender Systems</vt:lpstr>
      <vt:lpstr>Recommender Systems</vt:lpstr>
      <vt:lpstr>Different Approaches</vt:lpstr>
      <vt:lpstr>Different Approaches</vt:lpstr>
      <vt:lpstr>Collaborative Filtering</vt:lpstr>
      <vt:lpstr>Collaborative Filtering</vt:lpstr>
      <vt:lpstr>Two Types of Collaborative Filtering</vt:lpstr>
      <vt:lpstr>Two Types of Collaborative Filtering</vt:lpstr>
      <vt:lpstr>Two Types of Collaborative Filtering</vt:lpstr>
      <vt:lpstr>Recommender System: Matrix Factorization</vt:lpstr>
      <vt:lpstr>Recommender System: Matrix Factorization</vt:lpstr>
      <vt:lpstr>Recommender System: Matrix Factorization</vt:lpstr>
      <vt:lpstr>Example: MF for Netflix Problem</vt:lpstr>
      <vt:lpstr>Regression vs. Collaborative Filtering</vt:lpstr>
      <vt:lpstr>Matrix Factorization: SVD</vt:lpstr>
      <vt:lpstr>Matrix Factorization: SGD</vt:lpstr>
      <vt:lpstr>Piazza Poll 1</vt:lpstr>
      <vt:lpstr>Matrix Factorization: SGD</vt:lpstr>
      <vt:lpstr>Matrix Factorization: SGD</vt:lpstr>
      <vt:lpstr>Matrix Factorization: SGD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824</cp:revision>
  <cp:lastPrinted>2020-03-04T16:45:08Z</cp:lastPrinted>
  <dcterms:created xsi:type="dcterms:W3CDTF">2018-10-11T11:39:27Z</dcterms:created>
  <dcterms:modified xsi:type="dcterms:W3CDTF">2020-04-08T20:39:28Z</dcterms:modified>
</cp:coreProperties>
</file>