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3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3"/>
  </p:notesMasterIdLst>
  <p:sldIdLst>
    <p:sldId id="1017" r:id="rId3"/>
    <p:sldId id="256" r:id="rId4"/>
    <p:sldId id="2015" r:id="rId5"/>
    <p:sldId id="2153" r:id="rId6"/>
    <p:sldId id="2154" r:id="rId7"/>
    <p:sldId id="2155" r:id="rId8"/>
    <p:sldId id="2156" r:id="rId9"/>
    <p:sldId id="2146" r:id="rId10"/>
    <p:sldId id="2152" r:id="rId11"/>
    <p:sldId id="2157" r:id="rId12"/>
    <p:sldId id="2142" r:id="rId13"/>
    <p:sldId id="2158" r:id="rId14"/>
    <p:sldId id="2077" r:id="rId15"/>
    <p:sldId id="2148" r:id="rId16"/>
    <p:sldId id="2150" r:id="rId17"/>
    <p:sldId id="2151" r:id="rId18"/>
    <p:sldId id="2125" r:id="rId19"/>
    <p:sldId id="2159" r:id="rId20"/>
    <p:sldId id="2160" r:id="rId21"/>
    <p:sldId id="2162" r:id="rId22"/>
    <p:sldId id="2161" r:id="rId23"/>
    <p:sldId id="2164" r:id="rId24"/>
    <p:sldId id="2079" r:id="rId25"/>
    <p:sldId id="2163" r:id="rId26"/>
    <p:sldId id="2129" r:id="rId27"/>
    <p:sldId id="2026" r:id="rId28"/>
    <p:sldId id="2083" r:id="rId29"/>
    <p:sldId id="2084" r:id="rId30"/>
    <p:sldId id="2085" r:id="rId31"/>
    <p:sldId id="2086" r:id="rId32"/>
    <p:sldId id="2128" r:id="rId33"/>
    <p:sldId id="2133" r:id="rId34"/>
    <p:sldId id="2127" r:id="rId35"/>
    <p:sldId id="2134" r:id="rId36"/>
    <p:sldId id="2165" r:id="rId37"/>
    <p:sldId id="2166" r:id="rId38"/>
    <p:sldId id="2167" r:id="rId39"/>
    <p:sldId id="2169" r:id="rId40"/>
    <p:sldId id="2170" r:id="rId41"/>
    <p:sldId id="2171" r:id="rId42"/>
  </p:sldIdLst>
  <p:sldSz cx="12192000" cy="6858000"/>
  <p:notesSz cx="9296400" cy="70104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Candara" panose="020E050203030302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40:57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6198 6909 399 0,'0'0'17'0,"0"0"5"0,0 0-22 0,0 0 0 0,-7-6 0 0,7 6 0 16,-7 0 59-16,0 0 7 0,4-3 2 0,-4-3 0 15,3 6-34-15,4 0-6 0,-7 0-2 0,7 0 0 16,0 0 5-16,0 0 1 0,0 0 0 0,0 0 0 16,0 0 8-16,0 0 1 0,-7-4 1 0,7 4 0 15,0 0 18-15,0 0 3 0,0 0 1 0,0 0 0 16,0 0-24-16,0 0-5 0,0 0-1 0,0 0 0 0,14 4-16 0,-10 2-3 16,6-3-1-16,1-3 0 0,-1 0-14 0,4 6 0 15,8-3 0-15,-12-3 0 0,8 0 0 0,3 0 0 16,-3 0 0-16,6 0 0 0,5 0 0 0,-5-3 9 15,1-3-9-15,3 6 8 16,4-9 13-16,3 9 3 0,0-4 0 0,1-2 0 0,6 6 15 0,0 0 3 16,-6 0 1-16,6 0 0 0,0 10-15 0,1-10-2 15,-1 6-1-15,-3-6 0 0,0 0 12 0,3-6 3 16,0 6 0-16,1 0 0 0,-5-4 5 0,8 4 2 16,-7-6 0-16,7 6 0 0,0 0-3 0,-4-6-1 15,4 3 0-15,0 3 0 0,0 0-15 0,3 0-2 16,1 0-1-16,2 3 0 0,1 3-25 0,-7-6 0 15,4 6 8-15,3-2-8 0,-8 2 0 0,1-3 0 0,-3 3 0 0,-1-6 0 16,0 3 0-16,4-3 0 0,-7 7 0 0,3-4 0 16,1-3 0-16,-5 6 0 0,5-3 0 0,-1 3 8 15,-3 1-8-15,0-4 0 0,-4 6 0 0,0-2 0 16,-3-4 0-16,3 3 0 0,1-3 0 0,2-3 0 16,-6 0 0-16,0 0 0 0,3 0 0 0,0 0 0 15,4 0 12-15,-7 0-2 0,3-3-1 0,-3-3 0 16,0 6-9-16,-1-3 0 0,1-4 0 0,-4 7 0 15,-3-9 0-15,3 6 10 0,1-4-10 16,-5 1 10-16,1 3-10 0,-4 3 0 0,7-6 0 0,-6 6 0 16,-1 0 0-16,-4 6-11 0,1-6 1 0,-4 9-689 15,4 1-137-15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35:28.2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27619 3312 190 0,'0'0'8'0,"-11"0"3"0,1 4-11 0,3-4 0 15,-4-4 0-15,1 4 0 0,-1-6 58 16,0 6 10-16,1-3 1 0,3 3 1 0,-4-6 24 0,4 6 5 16,0 0 1-16,0 0 0 0,4-3 2 0,-5 3 1 15,5 0 0-15,-4 0 0 0,0-7-17 0,7 7-3 16,-7 0-1-16,0 0 0 0,0 0-15 0,3 0-3 16,-3 7-1-16,7-7 0 0,0 0-7 0,0 0-2 15,-7 0 0-15,7 0 0 0,0 0-18 0,0 0-3 16,0 0-1-16,0 0 0 0,0 0-20 0,0 0-4 15,0 0 0-15,7 3-8 0,4 3 8 0,-4-3-8 16,3-3 0-16,1 0 0 0,-1 0 8 0,5 0-8 16,2 0 12-16,-3-3-12 0,0 3 0 0,4-6 0 15,0 6 0-15,-1 0 0 0,5 0 0 0,-5 0 0 0,1 0 0 0,-1 0 0 16,-2 0 0-16,2 0 0 0,-6 0 0 0,3 6 0 16,-4-6 0-16,1 3 0 0,-11-3 0 0,14 0 0 15,-14 0 0-15,11 0 0 0,-1 0 8 0,-10 0-8 16,0 0 0-16,0 0 0 15,11 0 0-15,-11 0 0 0,0 0 0 0,0 0 8 0,0 0-8 0,0 0 0 16,0 0 10-16,0 0-10 0,0 0 8 0,0 0-8 16,0 0 8-16,0 0-8 15,0 0 0-15,0 0 8 0,0 0-8 0,0 0 0 0,0-9 0 0,3 9 0 16,-6-3 0-16,3 3 8 0,0-13-8 0,-4 10 0 16,4 3 0-16,-7-9 0 0,7 2 0 0,-3-2 0 15,-4 9 8-15,3-10-8 0,-3 7 8 0,4-3-8 16,-1 0 12-16,-3 6-2 0,-4-10-1 0,4 10 0 15,4-3 3-15,-4-3 1 0,0 6 0 0,-4 0 0 0,4 0-13 0,0 0 9 16,-4-9-9-16,4 18 8 16,-3-9 4-16,3 0 0 0,3 0 0 0,-6 0 0 0,3 0-12 0,0 0-17 15,7 0 4-15,0 0 1 0,-7 0 12 0,7 0 16 16,0 0-3-16,0 0-1 16,0 0-48-16,0 0-9 0,0 0-3 0,7 0 0 15,0 0-121-15,0 0-25 0,17 0-5 0,-2 0-1 0</inkml:trace>
  <inkml:trace contextRef="#ctx0" brushRef="#br0" timeOffset="16209.11">2671 4645 640 0,'0'0'28'0,"0"0"7"0,0 0-35 0,0-3 0 0,0-3 0 0,0-4 0 16,3 4 13-16,-3-3-4 0,7 6-1 0,-7-4 0 16,0 7-8-16,0-3 12 0,0-3-12 0,0 6 12 15,0-10 28-15,4 1 7 0,3 6 1 0,-7-3 0 16,3-4 30-16,-3 10 6 0,0-9 2 0,7 3 0 16,-7-4-17-16,0 10-3 0,0 0-1 0,0 0 0 15,0-9-17-15,0 9-3 0,0 0-1 0,0 0 0 16,0 0-32-16,0 0-12 0,0 9 0 0,-10 7 9 0,3-4-9 15,-4 4 0-15,4 0 9 0,-11 6-9 0,4 0 16 16,0 0 0-16,-7 3-1 0,3 3 0 0,-10 0 21 0,0 7 5 16,-4-10 1-16,4 9 0 0,-11-6-6 15,4 10 0-15,-7-7-1 0,6 1 0 0,-3 2 12 0,4-6 2 16,0 7 1-16,-4-1 0 0,4 1-24 0,0 3-5 16,-1-4-1-16,-3 4 0 0,4 2-12 0,-4-2-8 15,-3 0 10-15,7 6-10 0,3-10 10 0,-3 4-10 16,-8-4 10-16,15 1-10 0,3-7 0 0,-6 0 0 15,13 4 0-15,-3-10-10 0,0 3 10 16,7-7 0-16,-8-8 0 0,8 5-8 16,0 1-28-16,4-6-4 0,6-1-2 0,-6-6 0 15,2-3-114-15,8 0-24 0,0 0-4 0,-3-9 0 0</inkml:trace>
  <inkml:trace contextRef="#ctx0" brushRef="#br0" timeOffset="16523.79">1866 4554 2170 0,'-14'-25'96'0,"4"16"20"16,-1-1-92-16,7 4-24 0,-6-3 0 0,-1-1 0 15,8 7 73-15,-4-6 11 0,7 2 1 0,0 7 1 0,0-3-58 16,0 3-11-16,7-6-2 0,-4 6-1 15,8 6-14-15,-1-3 0 0,5 4 0 0,-1 5 0 16,7-2-8-16,-7 12 8 0,7 0 0 0,4 3 0 16,-1 3 0-16,1 0 0 0,7 13 0 0,-4-7 0 15,-3-2 0-15,10 12 8 0,0-10-8 0,1 4 12 0,-1 6 1 0,0-10 0 16,0 4 0-16,4 6 0 0,-3-13-13 16,-1 7 11-16,0-1-11 0,-7-2 10 15,4 9-10-15,7-7 0 0,-11 7 9 0,4-9-9 16,-4 12-69-16,4-6-19 0,3-1-3 0,-7 10-980 0</inkml:trace>
  <inkml:trace contextRef="#ctx0" brushRef="#br1" timeOffset="52806.35">7292 6063 288 0,'0'0'25'0,"0"0"-25"0,0 0 0 0,0 0 0 16,-7 0 16-16</inkml:trace>
  <inkml:trace contextRef="#ctx0" brushRef="#br1" timeOffset="53871.65">7246 6056 345 0,'0'0'31'0,"0"0"-31"0,0 0 0 0,0 0 0 0,0 0 232 0,0 0 41 15,4-9 8-15,-4 9 2 0,7 0-182 0,-7 0-36 16,3-3-7-16,4-4-2 0,-7 7-35 0,4-3-7 16,3-3-2-16,-4-3 0 0,-3 9 20 0,4 0 4 15,-1-10 1-15,4 4 0 0,1 3 2 0,-8 3 0 16,0 0 0-16,0 0 0 0,3-6 13 0,-3 6 4 15,4-4 0-15,-4 4 0 0,0 0-1 0,0 0 0 16,7-6 0-16,-7 6 0 0,0 0-27 0,0 0-6 16,0 0-1-16,0 0 0 0,0 0 1 0,0 0 0 15,0 0 0-15,0 0 0 0,0 0-5 0,0 0-1 0,0 0 0 0,0 0 0 16,0 0 9 0,0 0-13-16,0 0 0 0,0 0-12 0,0 0 11 0,0 0-11 0,0 0 10 15,0 0-1-15,0 0 0 0,0 0 0 0,0 0 0 16,0 0 0-16,0 0 0 0,0 0 0 0,0 0 0 15,0 0 1-15,0 0 0 0,0 0 0 0,0 0 0 16,0 0 6-16,0 0 0 0,0 0 1 0,0 0 0 16,0 0-17-16,0 0 10 0,0 0-10 0,0 0 8 15,0 0 5-15,0 0 1 0,0 0 0 0,0 0 0 16,0 0-6-16,0 0-8 0,0 0 11 0,0 0-11 16,0 0 13-16,0 6-4 0,3 4-1 0,-3-10 0 15,0 9-8-15,0-2 0 0,0 2 0 0,0-6 0 0,-3 6 0 0,3 1 0 16,0-1 0-16,3 7 0 15,-3 0 0-15,7 2 0 0,-7-5 0 0,0 12 0 0,4 0 0 0,3 0-11 16,-7 3 3-16,0 1 0 16,3-1 8-16,1 6 0 0,-4-5 8 0,0 5-8 0,-4-6 0 0,4 7 0 15,0-10 0-15,0 3 0 0,-3 0 0 0,3-3 0 16,-7 4 0-16,7-4 0 0,-4 0 0 0,-3-6 0 16,0 0 0-16,7 6 8 0,-3-13-8 0,-1 4 12 15,1 3-4-15,3-10 0 0,-8 7-8 0,8-7 0 16,-3-3 0-16,-1-2 0 0,4-4 0 0,0 0 0 15,0 0-8-15,0 0 8 0,0 0 19 0,0 0 9 0,0 0 1 0,0 0 1 16,-3-4-22-16,-4-8-8 0,7 2 0 0,0 1 0 16,0-4 0-16,3-2-8 0,-3 5-1 0,4-5 0 15,-1-4 9-15,1 6 12 0,-1-2-2 16,5-1-1-16,-1 3-9 0,3-2 0 0,-3-4 0 0,4 3 0 16,-8-3 0-16,4 1 0 0,7 2 0 0,-6-3 0 15,2 0 0-15,1 4 0 0,-1-4 0 0,4 6 0 16,-3-2 0-16,0-1 0 15,3-3 0-15,-4 10 0 0,4-7-12 0,0 7-5 0,-3-1-1 16,3 1 0-16,-3-1 18 0,6 10 0 0,-10-9-8 0,4 9 8 16,3 0 0-16,-3 0-10 0,-1 0 10 0,-3 9-8 15,7-2 8-15,1-4 0 0,-8 6-9 0,3-2 9 16,-3 2 0-16,0 0-11 0,4 1 11 0,3 5-8 16,-10-5 8-16,3 2 0 0,3-5 0 0,-6 8 0 0,-1-5 0 0,4 2 0 15,-7-2 0-15,4-1 0 16,-1 7 0-16,1-7 0 0,-4 7 0 0,3-7 8 0,1 1-8 0,-4 5 0 15,0-5 0-15,-4 2 0 0,4-2 0 0,-3-1-8 16,-1 7 8-16,4-7 0 0,-7 1 0 0,0-1 0 16,0 7 0-16,0-7 0 0,-3 1 0 0,-5 5 0 15,5-5 0-15,-1-1 0 0,-3 0 0 16,4 1 0-16,-1-1 0 0,0 1 0 0,4-4 0 0,-7-3 8 16,4 3-8-16,-1-3 0 0,1 4 0 0,2-7 8 15,1 0-8-15,-7 0 0 0,7 0 0 0,-3 0 9 16,6-7-9-16,-10 7 0 0,3 0 8 0,4 0-8 15,0-3 0-15,-3 3 0 0,-1 0 0 0,4 3 0 16,-3-3 0-16,2 0 0 0,-2 7 0 0,-1-7 0 16,1 3 0-16,6 3 0 0,-10 0 0 0,11-2 0 15,-5-4 0-15,-2 6 0 0,3-3 0 0,0-3 0 16,0 6 0-16,3-6 0 0,4 0 0 0,0 0 0 0,-7 3-10 0,0-3 10 31,7 0-92-31,-3-3-10 0,3 3-2 0,-4-6-678 0,1 6-135 0</inkml:trace>
  <inkml:trace contextRef="#ctx0" brushRef="#br1" timeOffset="54436.28">5644 6351 1324 0,'0'0'118'0,"0"0"-94"0,0 0-24 0,0 0 0 16,0 0 116-16,8 6 18 0,-1 4 4 0,3-4 1 15,-3-3-99-15,4 3-19 0,-4-2-4 0,0-4-1 16,3 6-16-16,1-6 10 0,-4 0-10 0,4 0 8 16,-4 3 0-16,3-3 0 0,1-3 0 0,3-3 0 15,-7 6 23-15,7-4 4 0,0 4 1 0,-3-6 0 16,3 6-27-16,0 0-9 0,4-3 0 0,-4-3 9 16,7 6-9-16,-7 0 0 0,7 0 0 0,4 0 0 0,-7 0 0 15,6 0 0-15,-2-3 0 0,-1-4 0 16,3 7 0-16,-6-6 0 0,3 6 0 0,4 0 0 0,-4-3 0 0,-3 6 0 15,3-3 0-15,0 6 0 0,-7-6-18 0,0 0-6 16,0 10 0-16,4-4-573 16,-7 3-115-16</inkml:trace>
  <inkml:trace contextRef="#ctx0" brushRef="#br1" timeOffset="54833.21">5824 6589 2250 0,'0'0'100'0,"-7"0"20"0,-3 0-96 0,3 10-24 0,7-10 0 0,-4 0 0 16,4 0 18-16,0 0-1 0,0 0 0 0,0 0 0 15,0 0-17-15,0 0 0 0,0 0-8 0,0 0 8 16,0 0-11-16,0 0 11 0,11 0-12 0,-1 0 12 16,-3 0-18-16,7 0 3 0,-10 0 1 0,7-3 0 0,-1 3 14 0,4-7 13 15,0 7-2-15,4 0-1 16,-7 0-10-16,3 0 0 0,3-6 0 0,1 3 8 15,7 3 7-15,-8 0 1 0,5-6 0 0,2 6 0 16,-3 0-5-16,4-3-1 0,-7-4 0 0,10 7 0 16,-3-3-10-16,-1 3 0 0,-6 0 0 0,0-6 8 15,6 6-77-15,-6 0-16 0,0 0-3 0,-1 6-560 16,1-6-111-16</inkml:trace>
  <inkml:trace contextRef="#ctx0" brushRef="#br2" timeOffset="59250.51">7362 7803 1494 0,'0'0'66'0,"0"0"14"0,0 0-64 0,0 0-16 15,-7 0 0-15,7 0 0 0,0 0 57 0,0 0 9 16,0 0 2-16,0 0 0 0,-3-6-18 0,3 6-3 16,0 0-1-16,0 0 0 0,0 0-3 0,0 0-1 15,0 0 0-15,0 0 0 0,0 0-14 0,10-3-2 16,1 3-1-16,-11 0 0 0,14 0-14 0,-7 3-3 15,4-3-8-15,6 0 12 0,-9 0-12 0,9 6 0 0,-6-6 0 0,3 0 0 16,0 6 0-16,0-3 0 16,4-3 0-16,-1 0 0 0,1 0-13 0,3 0 4 15,7 0 1-15,-10 0 0 0,7 0-4 0,-1 7-1 16,-2-7 0-16,-1 3 0 0,3 3-3 0,1-3 0 16,-4-3 0-16,4 6 0 15,-4-2-55-15,0 5-11 0,-3-3-2 0,0 4-466 0,-1-1-93 0</inkml:trace>
  <inkml:trace contextRef="#ctx0" brushRef="#br2" timeOffset="59672.28">7437 8060 633 0,'-11'9'28'0,"7"-5"6"0,-3-4-34 0,0 0 0 16,0 6 0-16,4-3 0 0,3-3 263 15,0 0 45-15,0 0 10 0,0 0 2 0,0 0-256 0,0 0-52 16,0 0-12-16,0 0 0 0,0 0 12 0,0 0-1 15,0 0 0-15,0 0 0 0,0 0-11 0,0 0 0 16,0 0 0-16,0 0-11 0,0 0 21 0,7 0 4 0,-7 0 1 0,10 0 0 16,-3 0 3-16,4 0 1 0,3 0 0 0,-10 0 0 15,6 0-3-15,1 0-1 0,-1 0 0 0,5 0 0 16,-1 0 3-16,0 0 1 0,3 0 0 0,-2 0 0 16,2 0-3-16,4 0 0 0,-3-3 0 0,3-3 0 15,0 6-1-15,-3 0-1 0,0-4 0 0,-1 4 0 16,4 0-14-16,1 0 0 0,-5 0 8 0,4 0-8 15,-3 4-24-15,-7-4-8 16,6 0-2-16,-6 0 0 0,-1 6-186 16,1-3-38-16</inkml:trace>
  <inkml:trace contextRef="#ctx0" brushRef="#br2" timeOffset="60355.05">8770 7784 1382 0,'0'0'61'0,"0"0"13"0,0 0-59 0,0 0-15 15,-3-6 0-15,3-4 0 0,0 10 155 0,3-9 28 0,1 6 5 0,-4-3 2 16,3-4-146-16,-3 10-30 0,0-6-6 0,0-3 0 15,0 5-8-15,-3-2 0 0,3 3 0 0,-4-3 8 16,1 6-8-16,-5-10 0 0,1 10 0 0,4-9 8 16,-4 9-8-16,0-6 0 0,3 3 8 0,-3-4-8 15,-3 7 28-15,3-9 0 0,0 9 1 0,-4-3 0 16,0-4 14-16,4 4 2 0,0-3 1 0,0 3 0 16,0-3-18-16,0 6-4 0,0-10-1 0,0 10 0 0,0-6-11 0,3 6-1 15,-3 0-1-15,7 0 0 16,0 0-10-16,0 0 0 0,-10 0 0 0,10 0-11 0,-7 6 11 0,0 4-8 15,0-1 8-15,0 0-8 0,-1 7 8 0,1-3-10 16,0 2 10-16,-7 4-10 0,7 0 10 16,0-3 0-16,-3 2 0 0,-1 1 0 0,4-3 0 0,3 9 11 15,-3-6-3-15,0 0 0 0,4-1-8 16,-1 1 0-16,1 6 0 0,3-6 0 0,3 0 14 16,1-3 4-16,-1 9 1 0,4-6 0 0,0-1 1 15,4 1 1-15,-4-3 0 0,4 3 0 0,-1-4-5 0,1-2-2 16,3-4 0-16,0 7 0 0,0-7-3 0,0 7-1 15,4-6 0-15,-1-1 0 0,1-6-2 0,3 3-8 16,4 4 12-16,-4-4-4 0,-3-3-8 0,3 3 8 16,4-2-8-16,-1-4 8 0,1 0-8 0,0-4 0 15,-4-2-10-15,4 6 10 16,-4 0-41-16,3-3-3 0,-6-3 0 0,3 6 0 16,-3-10-205-16,3 4-42 0</inkml:trace>
  <inkml:trace contextRef="#ctx0" brushRef="#br0" timeOffset="69751.28">2501 9349 979 0,'0'-13'87'0,"0"7"-70"15,0-3-17-15,0-1 0 0,0-5 97 0,4 5 16 16,-4-2 3-16,7-4 1 0,-4 7-77 0,8-7-15 16,-8 6-3-16,4-2-1 0,-7-4-21 0,4 1 0 15,3 5 0-15,-3 1 0 0,-1-1 0 0,4 7 0 0,-7-9 0 16,0 9 0-16,0-4 8 0,0-2-8 15,0 9 8-15,0 0-8 0,0 0 12 0,0 0-3 0,0 0 0 0,0 0 0 16,0 0-9-16,0 0 12 0,-7 6-12 0,7-6 12 16,0 0 24-16,-7 3 6 0,0-3 1 0,-11 10 55 15,8-4-41-15,-1 3 1 0,4 1 0 16,0-4-23-16,-3 3-5 0,-1-5-1 0,-3 11 0 16,3-5-17-16,-10 8-3 15,7 1-1-15,-11 3 0 0,4 6 4 0,-4 1 0 0,-3 5 0 0,-7 1 0 16,0 2-3-16,-1 1 0 0,1 6 0 0,0 0 0 15,-4 0-9-15,4 3 10 0,-4-7-10 0,4-2 10 16,-8 0-10-16,8-4 0 0,7 1 0 0,-4-7 8 16,4 6-8-16,-4-9 0 0,7 4 0 0,1-1 8 15,-1-9-32-15,7 6-8 0,-10 3 0 0,3-6-1 16,8 0-47-16,-4-3-10 0,-4 6-2 0,4-6 0 16,7-4-4-16,-8 1 0 0,5-7-1 0,6 4 0 15,-10-7 13-15,7-3 2 0</inkml:trace>
  <inkml:trace contextRef="#ctx0" brushRef="#br0" timeOffset="70134.3">1616 9051 921 0,'-14'-16'82'0,"14"7"-66"16,-11-1-16-16,8 1 0 0,-5-7 224 0,5 7 42 0,-1 9 8 0,4-9 2 15,0-1-220-15,0 10-43 0,0 0-13 0,0 0 0 16,7 10 0-16,4-1 0 0,0 0 0 0,-1 1 0 16,4 5-9-16,0 1 9 0,8 3 0 0,-1-6-9 15,-4 12 9-15,8-7 0 0,0 1 0 0,7 6-8 16,-4 0 8-16,4-6 0 0,3 9 0 0,-7 1-8 15,4 2 8-15,-4-3 0 0,4 7 8 0,3-7-8 16,-10 10 0-16,3 2 9 0,4-2-9 0,-4 6 0 16,4 0 8-16,-4 0-8 0,4 0 0 0,-4-4 0 15,4 4 0-15,-8 6 0 0,5-3 0 0,2-3 0 16,-3 10 8-16,4-7-8 0,-4-3 0 0,4-4 0 16,-4-2 0-16,4-3 0 0,-4-7 0 0,4-3 0 15,3-3-40 1,1 3-3-16,-1-6 0 0,4-1 0 0</inkml:trace>
  <inkml:trace contextRef="#ctx0" brushRef="#br3" timeOffset="90847.66">17124 5206 345 0,'0'0'31'0,"0"0"-31"0,0 0 0 0,-7 0 0 16,0 7 328-16,7-7 60 0,-4 3 12 0,4-3 3 16,0 0-323-16,-7 9-64 0,4 7-16 0,-1-7 0 15,1 10 0-15,-1-3-11 0,1-4 2 0,-1 7 0 16,0 3 9-16,1 0 12 0,3 0-2 0,-7 0-1 16,7 3-9-16,-4 3-17 0,1-3 4 0,3 4 1 31,-4 5-20-31,4 4-3 0,0-4-1 0,0 4 0 0,0 6-25 0,0 6-6 0,4-3-1 0,-1-3 0 31,-3 9 32-31,4-6 5 0,-4 7 2 0,0-1 0 0,0 0 29 0,0 10 0 0,0 0 0 0,-4-1 0 16,4 7 13-16,0 0 9 0,-7-3 2 0,0 6 0 15,0 0-8-15,4 7 0 0,-4 2-1 0,-4 1 0 16,7 3-7-16,-6-4 0 0,-1 10-8 0,4-3 12 16,-3 9-12-16,-1-9 8 0,1-4-8 0,-1 11 0 0,-3-4 12 15,3 6-3-15,1 0-1 0,-1-3 0 0,0 3 4 0,4 0 0 16,-3 4 0-16,3 2 0 0,0-2 0 0,-4-4 0 15,8 3 0-15,-8 7 0 0,4-10-4 0,0 0-8 16,0 4 12-16,0-4-4 0,0 0-8 0,0 3 0 16,-4 4-12-16,4-4 12 0,-7 4 0 0,3-4 0 15,1 16 0-15,-1-6 0 0,-3 3 0 0,4-4 0 16,-5 7 0-16,5-9 0 0,-1 6 0 0,1-3 0 0,-1-4 8 0,0 7-8 16,1-9 0-1,3 2 0-15,-4 1 0 0,4-1 0 0,0-2 0 0,0-4 0 16,4 7 0-16,-4-7 0 0,3 4 0 0,0-4 0 15,1-3 0-15,-1 4 0 0,1-10 0 0,-1 6 0 0,1 0 0 16,-1 0 0-16,1 4 0 0,-4 2 8 0,3-12-8 16,-3 6 8-16,4 4-8 0,-4-4 0 0,-1-6 0 15,1 3 8-15,4-10-8 0,-4 4 0 0,0 0 0 0,-4 0 0 16,4-7 0-16,4-2 0 0,-8-4 0 0,8 3 0 16,-1 1 0-16,0-4 0 0,1-3 0 0,3 0 0 15,-4 4 0-15,4-4 0 0,0-10 0 0,-3 4 0 16,3-3 0-16,-4 6 0 0,1-6 0 0,-1 6 0 15,1-7 0-15,-4 1 0 0,0-6 0 0,-4 2 0 16,4-2 0-16,0 2 0 0,-4-6 0 0,8 4 0 16,3-7 8-16,0-3 0 0,-7 0 0 0,7-3 0 0,-4 0-8 15,1-10-11-15,6 4 3 0,-3-7 0 16,0-2-119-16,-3-1-23 0,-1 16-5 16,8-16-404-16</inkml:trace>
  <inkml:trace contextRef="#ctx0" brushRef="#br3" timeOffset="91842.19">12802 10161 1468 0,'0'0'32'0,"0"0"8"0,-7 0 0 0,4 0 1 0,3 0-33 0,0 0-8 0,0 0 0 0,0 0 0 15,0 0 29-15,0 0 4 16,0 0 1-16,0 0 0 0,10 0-34 0,1 0 0 0,3 0-12 0,4 6 3 16,-4-6 9-16,3 3 0 0,5-3 0 0,-1 7 0 15,7-7 0-15,0 0 0 0,4 0-8 0,0 6 8 16,3-3 0-16,0 3 0 0,4-2 0 0,3 2 8 15,1-3-8-15,3 6 0 0,-4-2 0 0,4-4 0 16,7-3-8-16,0 6-4 0,7-3 0 0,0 3 0 16,7-6 20-16,3 7 3 0,-3-4 1 0,7-3 0 15,0 0-26-15,7 0-5 0,8 6-1 0,-1-3 0 0,0-3 20 16,7 0 0-16,1 7 0 0,6-4 0 16,0 3 0-16,4-3 0 0,-4 3 0 0,11-3 0 0,-3 4 0 0,6 2-8 15,-3 1 8-15,3-4 0 16,11 3 0-16,0 1 0 0,0-1 0 0,0 0 0 0,7 1 0 15,0-1 0-15,0 1 0 0,8-4 0 16,6 3 0-16,0 1 0 0,0-4 0 0,4-3 0 0,3 7 0 0,-7-10 0 16,-3 9 0-16,10-3 0 0,0-3 0 15,11-3-8-15,0 10 8 0,3-10 0 0,0 6 0 0,4-6 0 16,4 0 0-16,-1 3 9 0,1 4 23 0,-1-7 4 16,4 6 0-16,-4-3 1 0,4-3-9 0,0 9-1 15,0-2-1-15,0 2 0 0,-7-6-6 0,3 7 0 16,4 2-1-16,0 1 0 0,-4-4-19 0,1 0 0 0,-1 1 8 15,-3-1-8-15,-4 4 10 0,1-4-2 0,3-6 0 0,-1 7 0 16,5-10-8-16,-1 6-11 0,1-3 3 16,-1-3 0-16,-7 0 8 0,1 0 11 0,-5 0-3 0,5 0 0 31,-1 0-29-31,-10 0-7 0,-4 0 0 0,-3 0-496 0,3 0-98 0</inkml:trace>
  <inkml:trace contextRef="#ctx0" brushRef="#br3" timeOffset="96660.85">16637 10403 756 0,'0'0'33'0,"0"0"7"0,0 0-32 0,0 0-8 15,0 0 0-15,0 0 0 0,0 0 85 0,0 0 15 16,0 0 4-16,0 0 0 0,0 0-32 0,0 0-5 16,0 0-2-16,0 0 0 0,0 0-29 0,0 0-5 0,0 0-2 0,0 0 0 15,0 0 12-15,0 0 3 0,0 0 0 0,0 0 0 16,0 0-16-16,0 0-4 0,7-4 0 0,-7 4 0 15,7-6-6-15,-3 6-2 0,-4 0 0 0,7-3 0 16,-7 3 10-16,0 0 2 0,0 0 0 0,7-6 0 16,0 6 16-16,-7 0 3 0,0 0 1 0,0 0 0 15,7-3-9-15,-7 3-2 0,7-7 0 0,-4 7 0 16,8-9-14-16,-4 9-3 0,-7 0-1 0,7-3 0 16,0-4-19-16,0 7 8 0,7-9-8 0,-7 9 0 15,4-6 12-15,-4 3-12 0,7-4 12 0,-3-2-12 16,3 6 16-16,0-3-3 0,0-4-1 0,0 1 0 15,4 2 5-15,3 4 1 0,-3-6 0 0,-1 0 0 16,1 2-18-16,3-2 0 0,-3-7-8 0,3 7 8 16,0-1 20-16,0 1 11 0,0 0 1 0,1-1 1 15,-1-6-33-15,0 7 0 0,4-3 0 0,-1-4 0 0,1-3 8 0,3 3-8 16,0 7 0-16,4-10 0 0,3 3 17 0,1 4-3 16,-5-4-1-16,1-3 0 0,0 4-5 0,3-4 0 15,-3 0-8-15,0 0 12 0,3 4-12 0,25-23 0 16,-28 22 0-16,-4-3 0 0,0 4 0 15,0 2 0-15,4-2 0 0,-7 2 0 0,3-3 0 16,-7 7 0-16,4-7 0 0,0 4 0 0,-4-4 8 16,0 7-8-16,0-1 9 0,4 4-9 0,-4-3 8 15,-3-1-8-15,3 1 8 0,-4-1 0 16,1 1-8-16,0 3 12 0,-4-4-4 0,3 7-8 0,-2-3 0 16,-5-7 9-16,4 7-9 0,-3-3 0 0,-1 2 0 0,1-2 0 15,-4 6 8-15,-3-3-8 0,-4 6 0 16,7-4 0-16,-7 4 8 0,0 0-8 0,0 0 0 15,0 0 0-15,0 0 8 0,0 0-8 0,0 0 8 16,0 0-8-16,0 0 8 0,0 0-8 0,0 0 0 0,0 0 0 0,0 0 8 16,0 0-8-16,0 0 0 0,0 0 0 0,0 0 0 15,0 0 0-15,0 0 0 0,0 0 0 0,0 0 0 16,0 0 0-16,0 0 0 0,0 0 0 0,0 0 0 16,0 0 0-16,0 0 0 0,0 0 0 0,0 0 0 15,0 0 14-15,0 0-2 0,0 0 0 0,0 0 0 16,0 0-12-16,0 0 0 0,0 0 0 0,0 0 0 15,0 0 0-15,0 0-18 0,0 0 4 0,0 0 1 16,0 0 21-16,0 0 4 0,0 0 0 0,0 0 1 16,0 0-13-16,0 0 0 0,0 0 0 0,0 0 0 15,0 0 0-15,0 0-18 16,0 0 4-16,0 0 1 0,0 0 13 0,0 0 0 0,0 0 0 0,0 0 0 0,0 0 0 0,0 0-9 16,0 0 9-16,0 0-8 15,0 0-13-15,0 0-3 0,0 0 0 0,0 0 0 16,0 0-1-16,0 0-1 0,0 0 0 0,0 0 0 15,0 0-3-15,0 0-1 0,0 0 0 0,0 0-686 16,0 0-136-16</inkml:trace>
  <inkml:trace contextRef="#ctx0" brushRef="#br3" timeOffset="99619.22">18263 9402 172 0,'0'0'8'0,"0"0"1"0,0 0-9 0,0 0 0 16,0 0 0-16,0 0 0 15,0 0 209-15,0 0 40 0,0 0 8 0,0 0 2 0,0 6-192 0,0-6-39 16,0 0-7-16,0 0-1 16,-3 4-20-16,3-4 0 0,0 0 8 0,0 0-8 0,-4 6 12 0,4-6 0 15,0 0-1-15,0 0 0 0,0 0-11 0,0 9-12 16,-3 1 2-16,3-10 1 0,0 0 37 0,0 0 8 15,0 0 2-15,0 9 0 0,0-9 25 0,-4 10 5 16,-3-4 0-16,7-6 1 0,0 0-14 0,-3 3-3 16,3-3-1-16,0 0 0 0,0 0-19 0,0 0-4 0,0 0-1 0,0 0 0 15,0 0-19-15,0 0-8 0,0 0 0 0,0 0 8 16,0 0-8-16,0 0 0 0,0 0 0 0,0 0 8 16,0 9-8-16,0-9 0 0,0 0 0 0,0 0 8 15,-4 10 0-15,4-10 0 0,0 0 0 0,0 0 0 16,0 0 28-16,0 0 4 0,0 0 2 0,0 0 0 15,0 0 4-15,0 0 1 0,0 0 0 0,0 0 0 16,0 0-27-16,0 0-6 0,0 0-1 0,0 0 0 16,0 0 0-16,0 0 0 0,0 0 0 0,0 0 0 15,0 0 9-15,0 0 2 0,0 0 0 0,0 0 0 16,0 0 7-16,0 0 1 0,0 0 1 0,0 0 0 16,0 0-1-16,0 0 0 0,0 0 0 0,0 0 0 15,0 0-14-15,0 0-3 0,0 0-1 0,0 0 0 16,0 0-2-16,0 0 0 0,0 0 0 0,0 0 0 0,-3-3 13 15,3 3 3-15,0 0 0 0,0 0 0 16,-4-7 3-16,1 4 1 0,-5-3 0 0,5 6 0 0,3 0 2 0,-4-9 1 16,-3 5 0-16,0-2 0 0,0 6-13 0,0-3-2 15,0-3-1-15,0 3 0 0,0-10-7 0,-4 10-2 16,4-3 0-16,-3-4 0 0,-1 7-10 16,1-3 0-16,-1-4 0 0,0 1 8 0,4 3-8 0,-3 3 8 15,-1-4-8-15,4 7 8 0,-3-9-8 0,-1 6 0 16,0-4 0-16,1 7-11 0,-1 0 11 0,4-3 0 15,-7 3 0-15,4 0 0 0,2 0 0 0,-2 0 8 16,10 0-8-16,0 0 8 0,-7 0-8 0,0 0 0 16,-4 0 0-16,4 0 8 0,0 0-8 0,7 0 0 15,0 0 0-15,0 0 0 0,-7-6 0 0,7 6 0 16,0 0 0-16,0 0 0 0,0 0 0 0,0 0 0 16,0 0 0-16,0 0 0 0,0 0 0 0,0 0-10 15,7 9 10-15,-3-2 0 0,3-4-8 0,0 3 8 0,3-3 0 0,1 4 0 16,3-4 0-16,4 3-8 0,-1 3 8 0,1-2 0 15,3-4 0-15,-3 3 0 0,3 3 0 0,-3-5 0 16,3-4 0-16,-4 6 0 0,1 3 0 0,-4 1 0 16,0-10 0-16,4 9 0 0,-4-9 0 0,0 6 0 15,0 4 0-15,4-7 0 0,-4 3 0 0,0-3 0 16,0 4 0-16,4-7 0 0,-4 3 0 0,-4 3 0 16,5-6 0-16,-5 0 0 0,4 6 0 0,-3-6 9 15,-4-6-9-15,3 6 0 0,1 6 0 0,-4-3-11 16,4-3 11-16,-4 0 0 0,-4 0 0 0,4 0 0 0,-7 0 0 0,7 0 0 15,-7 0 0-15,0 0 0 16,4 0 0-16,-4 0 0 0,0 0 0 0,0 0 8 16,0 0-8-16,0 0 0 0,0 0 8 0,0 0-8 0,0 0 0 15,0 0 9-15,0 0-9 0,0 0 0 16,0 0 8-16,0 0-8 0,-11 0 0 0,4 0 0 0,0 0 0 0,0 0 0 16,7 0 0-16,0 0 0 0,-10 0 0 0,10 0 0 15,-7 0 0-15,-1 0 0 16,8 0 0-16,-7 7 0 0,-3-4 0 0,10-3 0 0,0 0 0 0,-7 0 0 15,7 0 0-15,-7 0 0 0,7 0 0 0,-7 6 0 16,7-6 0-16,-4 3 0 0,4-3 0 0,-7 6 0 16,0-2 0-16,0 2 0 0,3 3 9 0,-3-2-9 15,4 2 0-15,-4 0 9 0,3 1-9 0,1-1 0 0,-4 1 0 0,0-1 8 16,3 7 0-16,-3-7-8 0,0 1 12 16,3-1-4-16,1 0 4 0,-1 1 1 0,1-1 0 15,3 7 0-15,-7-7-13 0,3 1 11 0,4-1-11 0,-3-3 10 16,3-3-10-16,-4 7 8 0,1-1-8 0,3 1 8 15,-4-1-8-15,-3 7 10 0,4-7-10 0,-1 1 10 16,1-1-10-16,-1-3 0 0,1 4 0 0,-5-1 0 16,1 0 0-16,4 1 0 0,-4-4 0 0,3-3 0 15,1 4 0-15,-1-4 0 0,4-3 0 0,0 0 0 16,0 0-9-16,0 0-4 0,0 0-1 0,0 0 0 31,-3-10-122-31,3 1-25 0,3-1-5 0,1 1-1141 0</inkml:trace>
  <inkml:trace contextRef="#ctx0" brushRef="#br3" timeOffset="103927.16">18486 9775 1926 0,'0'0'85'0,"0"0"18"0,0 0-83 0,0 0-20 0,0 0 0 0,0 0 0 15,0 0 104-15,0 0 17 0,0 0 3 0,0 0 1 16,0 0-75-16,0 0-15 0,0 0-3 0,0 0-1 0,-4 7-31 0,4-7 0 16,-7 3 0-16,7-3 0 0,-4 0 0 15,-3 9 0-15,4-9 0 0,3 0 0 16,-7 6 9-16,7-6-9 0,-7 4 8 0,3 2-8 15,1-3 59-15,3-3 6 0,0 0 2 0,-7 6 0 0,0-3-2 0,0 4 0 16,3 2 0-16,0-3 0 0,1-3-41 0,3 7-9 16,-4-4-2-16,1 4 0 0,-1-7-13 0,1 6 0 15,-1 7 8-15,1-7-8 0,-1 1 0 0,4-1 0 16,-3 0 0-16,-1 7 0 0,1-6 0 0,3 5 0 16,0-2 0-16,0-4 0 0,0 7 0 0,0-7 0 15,0 7 0-15,0-4 0 0,7 4 11 0,-4-6-11 16,1 5 12-16,-1-2-12 0,1-7 10 0,3 10-10 15,-4-7 8-15,4 1-8 0,-3-7 8 0,0 6-8 16,-4-9 8-16,7 6-8 0,-4-3 8 0,4 4-8 0,-7-7 8 0,0 0-8 16,7 6 8-16,4-6-8 0,-4 0 0 0,-7 0 8 15,0 0-8-15,7-6 8 0,4 6-8 0,-1-7 8 16,-3 4-8-16,0-3 0 0,4 3 9 0,-4-3-9 16,3 6 9-16,-3-3-9 0,1-4 12 15,-1 4-12-15,0-3 8 0,0 3-8 0,-7 3 0 16,7-13 0-16,3 10 16 0,-3-3-3 15,0-7-1-15,1 7 0 0,-1-3-12 0,0-1 0 0,0-6 0 0,3 7 0 16,-3 0 0-16,0-10 0 0,4 3 0 0,0 4 0 16,-4-4 8-16,0-3 1 0,0 0 1 0,0 4 0 15,0-4-2-15,0 0-8 0,0 3 12 0,-4 4-4 16,1-4-8-16,0 0 0 0,-1 7 9 0,1-4-9 16,-1-2 0-16,1 5 0 0,-1 1 0 0,1 0 0 15,-1-7 0-15,1 6 0 0,-1 1 0 0,1 0 0 16,-4-1 0-16,3 4 0 0,1-3 0 0,-1 5 0 0,-3 4 0 0,0 0 0 15,0 0-10-15,0 0 10 16,0 0-99-16,0 0-13 0,0 0-2 0,0 0-781 16,0 0-156-16</inkml:trace>
  <inkml:trace contextRef="#ctx0" brushRef="#br3" timeOffset="106751.26">16630 10393 403 0,'0'0'17'0,"0"0"5"0,0 0-22 0,0 0 0 15,0 0 0-15,0 0 0 0,0 0 91 0,0 0 13 16,0 0 4-16,0 0 0 0,0 0-36 0,0 0-8 16,0 0 0-16,0 0-1 0,0 0-19 0,0 0-4 15,0 0-1-15,0 0 0 0,0 0-16 0,0 0-3 16,0 0-1-16,0 0 0 0,0 0 17 0,0 0 3 0,0 0 1 0,0 0 0 16,0 0 8-16,0 0 3 15,3 0 0-15,5-9 0 0,-5 6-7 0,4-4-2 16,-3 4 0-16,-4 3 0 0,7-9-6 0,-4 2-2 15,1-2 0-15,3 3 0 0,-4-4-14 0,4 1-2 16,0 0-1-16,1-1 0 0,2 1-2 0,-3-1-1 16,-3 1 0-16,3-7 0 0,3 7 7 0,1-7 2 0,-1 4 0 0,-2-4 0 15,2-3 5-15,1 0 0 0,-1 1 1 0,1-1 0 16,3-3 6-16,0 3 1 0,-3-3 0 0,-1 0 0 16,4 0-24-16,0-3-4 0,1 0 0 0,-1 0-8 15,3 3 0-15,-3-3 0 0,4 0 0 0,-4 6 0 16,0-6 13-16,4 6-4 0,-4-9-1 0,0 9 0 15,4-6 8-15,-4-3 2 0,0 3 0 0,0-10 0 16,0 7 9-16,4 0 1 0,-4-7 1 0,0 1 0 16,0-4-1-16,4 4 0 0,-4-4 0 0,4 3 0 0,-4 1-10 0,3-4-2 15,-3 4-1-15,8-4 0 0,-5 1-6 0,4-4-1 16,4 3 0-16,-4-6 0 0,-7 10-8 0,8-10 0 16,-5 0 9-16,4 6-9 15,8 1 0-15,-5-4 0 0,-3 3 0 0,4 4 0 0,-4-4 0 16,4 4 0-16,-7-10 0 0,3 12 0 0,-4-2 0 15,1-7 0-15,0 3 0 0,-1 1 8 16,1-4-8-16,-4 3 0 0,4 4 8 0,-4-4-8 0,0 4 18 0,0-1-1 16,4 4 0-16,-1-3 0 0,-2-1 5 0,-1-3 1 15,3-2 0-15,-3 2 0 0,0 3-12 0,-3 1-3 16,3-4 0-16,4 4 0 0,3-4-8 0,0 4 0 16,0-1 0-16,0 7 0 0,-3 0 0 0,3 0 0 0,4-4 0 0,-4 10 0 15,-3-3-9-15,-1 0 9 16,5-3 0-16,-5 3 0 0,1-3 0 0,3 2 0 0,0-2 0 0,-3 3 0 15,-1-3 0-15,1 3 0 0,0-3 0 0,-1 3 0 16,1-4 0-16,0 1 0 0,3 9 0 0,-7-6 0 16,4 0 0-16,-1 6 9 0,-3-9-9 0,4 9 8 15,-4-6-8-15,4 0 0 0,-1 3 0 16,-3-3-11-16,1 0 11 0,-1-3 0 0,0 9 0 0,0-6 0 16,0 6 0-16,-3-6 0 0,-1 6 0 0,-3 0 0 15,4-6 0-15,-1 6-12 0,-3 1 12 0,1 2-12 16,2-3 12-16,-3 0 11 0,-3 0-3 0,3 4 0 15,0-4-8-15,3 3 0 0,-6-2 0 0,3-1 8 16,-3 9-8-16,3-5 0 0,0 2 0 0,-4-3 0 16,1 1 0-16,-1 5 0 0,4-2 0 0,0-4 0 15,-3 7 0-15,-1-7 0 0,4 7 0 0,-3-1 0 0,3 1 0 0,-3-1 0 16,-1 1 0-16,1 3 0 0,3-4 0 0,-4 7 0 16,1-3 0-16,-4-4 0 0,0 10 0 0,0 0 0 15,3-3 0-15,-3 3 0 0,0-6 0 0,0-3 0 16,0 9 0-16,0-7 0 0,0 7 0 0,0 0-14 15,4 0 3-15,-4 0 1 0,0 0 10 0,0 0 9 16,0 0-1-16,0 0-8 0,0 0 0 0,0 0 0 16,3-9 0-16,-3 9 0 0,0 0 0 0,0 0-11 15,0 0 2-15,0 0 0 0,0 0 9 0,0 0-10 16,0 0 10-16,0 0-10 0,0 0-5 0,0 0-1 16,0 0 0-16,0 0 0 15,0 9-90-15,0-9-18 0,0 7-4 0,0-7-608 16,0 9-122-16</inkml:trace>
  <inkml:trace contextRef="#ctx0" brushRef="#br3" timeOffset="108297.24">18874 6395 172 0,'0'0'8'0,"0"0"1"0,0 0-9 0,0 0 0 0,0 0 0 0,0 0 0 16,0 0 212-16,0 0 40 0,0 0 8 0,0 0 1 16,0 0-189-16,0 0-39 0,0 0-7 0,0 0-2 15,0 0 10-15,0 0 2 0,0 0 0 0,0 0 0 16,0 0-19-16,3 0-3 0,1-3-1 0,-1-3 0 15,1-4 15-15,-4 7 2 0,3-3 1 0,-3 6 0 16,0 0 3-16,0 0 1 0,0 0 0 0,0 0 0 16,0 0 2-16,0 0 1 0,0 0 0 0,0 0 0 15,0 0-7-15,0 0-2 0,0 0 0 0,0 0 0 16,-7 0 8-16,0 0 2 0,7 0 0 0,-3 0 0 0,-8 6 1 16,8-6 1-16,3 0 0 0,0 0 0 15,-8 3-1-15,1-3 0 0,0 0 0 0,7 0 0 16,-7 0-12-16,7 0-2 0,-7 6-1 0,0-6 0 0,0 4 4 0,0 2 1 15,0-3 0-15,0-3 0 0,-4 6-30 0,4-3 0 16,0 4 0-16,-3-7 0 0,-1 9 11 0,1 0-1 16,-1-2 0-16,0 2 0 0,-3-6-10 0,4 7 12 15,-4-4-12-15,3 3 12 0,0 1-12 0,1-4 8 16,-4-3-8-16,3 7 8 0,4-4 4 0,-4-3 1 16,4-3 0-16,0 9 0 0,0-9-4 0,4 7-1 0,-4-7 0 15,0 0 0-15,7 0-8 0,0 0 10 0,0 0-10 16,0 0 10-16,-4 0-10 0,4 0 12 0,0 0-12 15,0 0 12-15,0 0-12 0,0 0 0 16,0 0 0-16,0 0 8 0,0 0-8 0,0 0 0 16,0 0 0-16,0 0 0 0,4 0 0 0,-1-7 0 0,-3 7 0 0,4-9 0 15,6 6 0-15,-3-3 0 16,4 2 0-16,-4-2 0 0,4-3 0 0,-1 6 0 0,1-4-9 16,-1-2 9-16,-3 3 0 0,4 3 0 0,0-4 0 0,-1 4 0 15,-10 3 0-15,11-6 0 0,-1 3 0 0,-3-4 0 16,4 4 0-16,-4-3 0 0,-7 6 0 0,0 0 0 15,7 0 0-15,0-6 0 0,-7 6 0 0,0 0 0 16,11-3 0-16,-11 3 0 0,0 0 0 0,7 0 0 16,-7 0 0-16,7-7 0 0,-7 7 0 0,0 0 0 15,0 0 0-15,7 0 0 0,0 0 0 0,-7 0 0 16,0 0 0-16,10-3 0 0,-10 3 0 0,0 0 0 0,8 0 0 0,-8 0 0 16,0 0 0-16,7 3 0 0,-7-3 0 0,7 7 0 15,-7-7 0-15,3 3 0 0,1 3 11 0,-4-6-1 16,3 9 0-16,-3-9 0 0,0 10 5 0,4-4 1 15,-4-6 0-15,3 10 0 0,-3-7-1 0,0-3 0 16,4 9 0-16,-4-9 0 0,3 13-3 0,-3-10 0 16,0 6 0-16,4 1 0 0,-4-10 0 0,0 9-1 15,3 0 0-15,1-2 0 16,-4 2-11-16,3 7 0 0,1-7 9 0,0 4-9 0,-1-7 11 0,1 3-3 16,-1 1 0-16,1-1 0 0,-4 1-8 0,3-1 0 15,1 0 0-15,-1-2 0 0,1-4 0 0,-4-3 0 16,0 0 0-16,0 0 0 0,0 0 0 0,3 6-16 15,-3-6 3-15,0 0 0 16,0 0-83-16,0 0-17 0,7-9-3 0,-7 2-672 0,0-5-135 0</inkml:trace>
  <inkml:trace contextRef="#ctx0" brushRef="#br3" timeOffset="109689.65">19008 5705 172 0,'0'0'8'0,"0"0"1"0,0 0-9 0,0 0 0 16,0 0 0-16,0 0 0 0,0 0 132 0,0 0 25 16,0 0 5-16,0 0 1 0,0 0-46 0,0 0-9 0,0 0-1 0,0 0-1 15,0 0-35-15,0 0-7 0,0 0-2 0,3-6 0 16,8 6-14-16,-11 0-4 0,0 0 0 0,0 0 0 16,0 0-11-16,0 0-2 0,0 0-1 0,0 0 0 15,3-3-7-15,-3 3-2 0,0 0 0 0,0 0 0 16,0 0 9-16,0 0 2 0,0 0 0 0,0 0 0 15,0 0-5-15,0 0-1 0,0 0 0 0,0 0 0 16,0 0 17-16,0 0 3 0,0 0 1 0,0 12 0 16,0-6 0-16,-3 4 0 0,3-1 0 0,-4 1 0 15,-3 5-11-15,4-5-3 0,-4-1 0 0,0 1 0 16,-4 8 11-16,0-2 1 0,1-3 1 0,-4 2 0 16,0 4-23-16,-1 0-5 0,-2-3-1 0,3 2 0 15,-4 1 12-15,4-3 3 0,0 3 0 0,-4-4 0 16,1-2-21-16,2 3-11 0,-2-1 12 0,3-2-12 15,0 3 9-15,-4-7-9 0,4 0 0 0,3 1 9 0,1-1-9 16,-4 1 0-16,3-4 0 0,0-3 0 0,4 3 0 0,0-6 0 16,0 0 0-16,4 0 0 0,-4 0 0 0,7 0-20 15,0 0 3-15,0 0 1 16,-4-6-36-16,4 3-6 0,4-7-2 0,-1 1 0 16,1 3-19-16,-4-7-4 0,3-2-1 0,4 8 0 15,0-2-19-15,-3-4-4 0,-1 4-1 0,1-7 0 16,3 1 8-16,-3 5 2 0,3-2 0 0,-4-4 0 15,1 0 42-15,-4 4 8 0,7-4 1 0,-7 4 1 0,3-4 34 0,1-3 12 16,-1 3-9-16,-3-2 9 0,0 2 13 16,0 3 8-16,0-2 2 0,0 5 0 0,0-5 13 0,-3 5 2 15,3 1 1-15,-4 6 0 0,4-7 25 0,-3 4 4 16,-1-4 2-16,4 4 0 0,-3 3 14 0,3 3 2 16,0-6 1-16,0 6 0 0,-4-10-19 0,4 7-3 0,0 3-1 15,0 0 0-15,0-6-39 0,0 6-8 0,4-9-1 16,-4 9-1-16,0 0-5 0,0 0-1 0,7-4 0 0,-7 4 0 15,0 0 15-15,10 0 4 0,-10 0 0 0,7 4 0 16,4 5 2-16,-4 0 1 0,0-2 0 0,0 2 0 16,0 0-4-16,0 1-1 0,0 9 0 0,-3-10 0 15,3 7-12-15,0 3-2 16,0-4-1-16,4-2 0 0,-4 3 5 0,3-1 0 0,1-2 1 0,-4 2 0 16,3-2-5-16,-3 3 0 0,4-7-1 0,0 0 0 15,-1 1-11-15,-3 6 8 0,4-7-8 0,-4 0 8 0,3 1-8 0,-2-1 8 16,-1 1-8-16,-4-4 8 0,4 3-8 15,0 1 0-15,0-1 0 0,-3-3 0 0,3 4-20 0,0-7 0 16,-4 6 0-16,1-2 0 16,0 2-123-16,3-3-24 15,-4-3-5-15,4 7-879 0</inkml:trace>
  <inkml:trace contextRef="#ctx0" brushRef="#br3" timeOffset="118172.12">18613 9446 115 0,'0'0'0'0,"0"0"10"16,0 0-10-16,0 0 0 0,0 0 0 0,0 0 0 0,0 0 207 0,0 0 39 15,0 0 8-15,0 0 2 0,0 0-184 16,0 0-37-16,7-3-7 0,-7 3-2 16,10-6-26-16,-10 6 8 0,7-3-8 0,4-4 0 0,-4 1 0 15,0 3 0-15,0-3 0 0,-7 6 0 0,7 0 18 0,4 0-2 16,-4-10 0-16,3 10 0 0,-3-3-4 15,4-3-2-15,-4 3 0 0,0-4 0 16,0 4-42-16,4-3-8 0,-1 0-1 0</inkml:trace>
  <inkml:trace contextRef="#ctx0" brushRef="#br3" timeOffset="118311.2">19015 9249 1036 0,'0'0'46'0,"0"0"10"0,0 0-45 0,0 0-11 16,0 0 0-16,7 0 0 0,7 0 24 0,-4 0 2 0,-10 0 1 0,8 0-351 16,2 0-69-1</inkml:trace>
  <inkml:trace contextRef="#ctx0" brushRef="#br3" timeOffset="118481.66">19308 9133 518 0,'0'0'23'0,"0"0"5"0,0 0-28 0,0 0 0 0,3 0 0 0,4 0 0 16,0 0 144-16,0 0 24 0,-7 0 5 0,4-7-431 16,3 4-86-16</inkml:trace>
  <inkml:trace contextRef="#ctx0" brushRef="#br3" timeOffset="118626.81">19565 8991 345 0,'11'10'31'0,"-11"-10"-31"15,0 0 0-15,3 0 0 0,4 0 248 0,0-3 44 16,4-4 9-16,-4 7 2 0,4-9-236 16,-1 6-47-16,1-3-10 0,-1-4-2 15,1 1-27-15,3 3-5 0,-3-4-2 0,3 1-393 16,-4-1-78-16</inkml:trace>
  <inkml:trace contextRef="#ctx0" brushRef="#br3" timeOffset="118750.45">19883 8803 939 0,'0'0'41'0,"0"0"10"0,0 0-41 0,7-3-10 0,-7 3 0 0,7-6 0 16,0 0 52-16,0 2 9 0,0-2 2 0,-4 6 0 16,8-3-63-16,-8-3 0 0,5 3-16 0,-1-4 3 15</inkml:trace>
  <inkml:trace contextRef="#ctx0" brushRef="#br3" timeOffset="118896.12">20197 8634 774 0,'0'0'34'0,"0"0"7"0,0 0-33 0,3 0-8 0,-3 0 0 0,7-3 0 16,-7 3 71-16,11-6 12 0,-8 6 2 0,8 0-366 15,-4-10-74-15</inkml:trace>
  <inkml:trace contextRef="#ctx0" brushRef="#br3" timeOffset="119059.69">20475 8499 1728 0,'0'0'153'0,"0"0"-122"16,0 0-31-16,0 0 0 0,0 0 19 0,4-6-3 15,3 3 0-15,0-4 0 0,-4 4-16 0,8-6 0 0,0 3 0 0,3 2 0 32,-4-2-144-32,4-3-25 0</inkml:trace>
  <inkml:trace contextRef="#ctx0" brushRef="#br3" timeOffset="119143.46">20768 8323 928 0,'0'0'41'0,"0"0"9"0,11-3-40 0,3-3-10 0,-4 3 0 0,4-3 0 16,4-4 19-16,-4 7 1 0,0-6 1 0</inkml:trace>
  <inkml:trace contextRef="#ctx0" brushRef="#br3" timeOffset="119291.07">21040 8198 979 0,'0'0'87'15,"0"0"-70"-15,0 0-17 0,7 0 0 0,3 0 89 0,-3-3 15 16,4-3 2-16,3 6 1 0,-3-3-93 0,3 3-14 15,-4-7-12-15,4 4 3 0</inkml:trace>
  <inkml:trace contextRef="#ctx0" brushRef="#br3" timeOffset="119426.7">21354 8016 1378 0,'0'0'30'0,"7"-6"6"0,-4 3 2 0,8-4 2 0,-1-2-32 0,1 0-8 0,7-1 0 0,-1 4 0 0,1-7-8 0,0 4-4 15,3-7 0-15,0 7 0 16,4 0-97-16,-4-1-20 0,-4-6-4 0,5 7-327 0</inkml:trace>
  <inkml:trace contextRef="#ctx0" brushRef="#br3" timeOffset="119709.95">21713 7803 172 0,'0'0'16'0,"0"0"-16"0,0 0 0 0,0 0 0 16,0 0 209-16,0 0 39 0,0 0 8 0,11-6 2 16,-4-4-196-16,0 7-39 0,-7-6-8 0,7 2-2 15,7-2-13-15,0 0 0 0,-6-1 0 0,-5 4-10 16,4 3-1-16,4-3 0 0,-1-4 0 0,-3 10 0 15,-7 0 19-15,11-9 4 0,-1 6 1 0,-2-4 0 16,-8 7 33-16,0 0 6 0,7 0 2 0,-7 0 0 16,0 0 22-16,0 0 5 0,0 0 1 0,3-9 0 15,4 3-54-15,0 3-12 0,-7 3-1 0,7-7-1 32,4 4-38-32,-1-3-7 0,1-4-1 0,0 7-1 15,3-3-31-15,-4-3-7 0,4 2-1 0,-3 4 0 0,-4-6 36 0,4 3 6 0,-1-4 2 0,4 7 0 0,-7-3 28 0,4-4 0 16,-4 10 0-16,4-9 0 15,-11 9 13-15,7 0 9 0,0-6 2 0,0 6 0 16,3-4 24-16,-6 4 4 0,-4 0 2 0,0 0 0 0,10 0-12 0,-6-6-2 16,-4 6-1-16,7-3 0 0,4-3-31 0,-1 3-8 15,1-4 0-15,-1-2-478 16,-3 0-99-16</inkml:trace>
  <inkml:trace contextRef="#ctx0" brushRef="#br3" timeOffset="119833.17">22366 7411 1544 0,'0'0'68'0,"-7"-3"15"0,-4-3-67 0,11 6-16 0,8-7 0 0,-1 4 0 16,-7 3 37-16,7-6 4 15,0 3 1-15,3-4 0 16,-3 4-70-16,4-6-15 0,0 0-2 0</inkml:trace>
  <inkml:trace contextRef="#ctx0" brushRef="#br3" timeOffset="119945.4">22624 7188 630 0,'14'-18'28'0,"0"18"5"0,4-10-33 0,3 4 0 0,0-4 0 0,4 1 0 15</inkml:trace>
  <inkml:trace contextRef="#ctx0" brushRef="#br3" timeOffset="120081.58">23153 6947 1094 0,'0'0'97'16,"0"0"-77"-16,3 0-20 0,4-10 0 0,-7 10 116 0,7-9 20 16,1 3 4-16,2 3 1 0,4-4-113 0,-3-2-28 15,-1 9 0-15,1-9-706 16</inkml:trace>
  <inkml:trace contextRef="#ctx0" brushRef="#br3" timeOffset="122964.03">18962 6636 172 0,'0'0'16'0,"0"0"-16"15,0 0 0-15,0 0 0 0,0 0 222 0,0 0 42 16,0 0 8-16,0 0 1 0,0 0-173 0,0 0-34 15,0 0-7-15,0 0-2 0,0 0-21 0,0 0-4 0,7 0 0 0,-7 0-1 16,0 0-21-16,10 0-10 0,-2 7 10 0,-8-7-10 16,0 0 0-16,0 0 0 0,0 0 0 0,7 0 0 31,0 3-25-31,-7-3-8 0,0 0-2 0,0 0 0 0</inkml:trace>
  <inkml:trace contextRef="#ctx0" brushRef="#br3" timeOffset="126566.14">19114 6752 230 0,'0'0'20'0,"0"0"-20"0,0 0 0 0,0 0 0 16,0 0 232-16,0 0 41 0,0 0 9 0,0 0 2 16,0 0-235-16,0 0-49 0,0 0 0 0,0 0-12 15,0 0 12-15,0 0 0 0,0 0 8 0,0 0-8 16,-11 0 0-16,4 0 0 0,7 0 0 0,-7 0 0 16,0 7 11-16,-4-7-3 0,4 3 0 0,0 3 0 15,7-6-8-15,-7 0 0 0,0 10 0 0,7-10-11 16,0 0-1-16,0 0 0 0,0 0 0 0,0 0 0 15,0 0-3-15,0 0-1 0,0 0 0 0,0 0 0 16,0 0 16-16,0 0 0 0,0 0 0 0,0 0 0 0,0 6-12 0,0-6 0 16,0 0 0-16,0 3-487 15</inkml:trace>
  <inkml:trace contextRef="#ctx0" brushRef="#br3" timeOffset="126715.93">19173 6828 288 0,'0'0'12'0,"0"0"4"0,0 0-16 0,0 0 0 0,0 0 0 0,0 0 0 15,8 9 149-15,-8-9 27 0,7 10 6 0,-7-10-378 16,10 9-75-16</inkml:trace>
  <inkml:trace contextRef="#ctx0" brushRef="#br3" timeOffset="127036.63">19368 7311 691 0,'0'0'61'0,"0"0"-49"0,0 0-12 0,-4 3 0 0,4-3 188 0,0 0 34 16,0 0 7-16,0 0 2 0,0 0-199 0,0 0-32 15,0 0-20-15,7 0-641 16</inkml:trace>
  <inkml:trace contextRef="#ctx0" brushRef="#br3" timeOffset="127219.68">19431 7339 748 0,'0'0'67'0,"0"0"-54"0,-4 3-13 0,4-3 0 16,0 0 136-16,0 6 25 0,0-6 5 0,4 10 1 15,0-1-131-15,-4-9-25 0,0 0-11 0,0 0 8 16,3 6-8-16,1 4 0 0,-1-7 0 0,-3-3-11 31,4 6-27-31,-4-6-6 0,0 0 0 0,3 10-1 16,-3-1-42-16,0-9-8 0,0 0-1 0,0 9-198 0,0-2-39 0</inkml:trace>
  <inkml:trace contextRef="#ctx0" brushRef="#br3" timeOffset="127349.33">19459 7555 921 0,'0'0'40'0,"0"0"10"0,0 0-40 0,-3 6-10 0,-1 4 0 0,4-10 0 15,0 9 158-15,0-9 30 0,0 0 5 0,4 7 2 0,-4-7-161 0,3 3-34 16,-3-3 0-16,0 0-717 16</inkml:trace>
  <inkml:trace contextRef="#ctx0" brushRef="#br3" timeOffset="127489.55">19505 7750 864 0,'0'0'76'0,"0"0"-60"0,0 0-16 0,4 9 0 0,-1 0 72 0,-3-9 11 16,4 10 2-16,3-4 1 16,-7-6-86-16,3 10-24 0,4-7-2 0,-7-3-306 15,4 12-62-15</inkml:trace>
  <inkml:trace contextRef="#ctx0" brushRef="#br3" timeOffset="127567.33">19579 7928 525 0,'0'0'23'0,"0"0"5"0,0 0-28 0,0 0 0 0,0 0 0 0</inkml:trace>
  <inkml:trace contextRef="#ctx0" brushRef="#br3" timeOffset="127697.98">19696 8035 1364 0,'0'0'30'0,"-4"9"6"0,1 1 2 0,-1-1 0 0,8-3-30 0,-4-6-8 0,-4 10 0 0,4-1 0 0,0-9 0 0,4 3 0 16,-4-3 0-16,3 13-605 15</inkml:trace>
  <inkml:trace contextRef="#ctx0" brushRef="#br3" timeOffset="127921.38">19671 8229 1209 0,'0'0'108'0,"0"0"-87"16,0 0-21-16,0 0 0 0,0 0 58 0,0 0 7 16,10 4 2-16,1 2 0 0,-11-6-55 0,7 3-12 15,0 3 0-15,4-3 0 16,-4 4-27-16,-7-7-2 0,0 0-1 0,0 0 0 16,7 3-39-16,-7-3-8 0,7 6-2 0,-4 3 0 15,1 1 10-15,-4-10 1 0,4 6 1 0,-4-6 0 0,0 10 43 0,0-10 8 0,0 3 1 0,-4 6 1 16,4-3 14-16,0 4 0 0,0-10 0 0,0 9 0 31,0 1-58-31,0-4-9 0,0-6-1 0</inkml:trace>
  <inkml:trace contextRef="#ctx0" brushRef="#br3" timeOffset="128022.11">19801 8408 230 0,'7'0'20'0,"-3"3"-20"0,3 4 0 0,-3-4 0 16,-4-3 195-16,7 6 34 0,0-3 7 0,-7-3 2 16,0 0-89-16,3 6-17 0,-3-6-4 0,4 10-1 15,-1-4-51-15,-3-6-11 16,0 0-1-16,4 3-1 0,3 7-63 0,-7-10 0 0,0 0-16 0,0 0-760 15</inkml:trace>
  <inkml:trace contextRef="#ctx0" brushRef="#br3" timeOffset="128142.79">20003 8474 1036 0,'0'0'46'0,"0"0"10"0,0 0-45 0,0 0-11 16,0 0 0-16,0 0 0 0,0 0 171 0,0 0 32 15,0 0 6-15,3 9 2 16,1-2-250-16,-4-7-49 0,0 0-11 0</inkml:trace>
  <inkml:trace contextRef="#ctx0" brushRef="#br3" timeOffset="128285.4">20066 8474 806 0,'0'0'36'0,"-4"6"7"0,-3-3-35 0,4 4-8 16,-1-4 0-16,-3 3 0 0,7 3 144 0,-3-2 28 15,3-7 4-15,-7 3 2 0,3 3-116 0,4-6-23 16,0 0-5-16,-7 3-1 0,7-3-33 0,-3 7 0 15,3-7 0-15,0 0 0 0,0 0-11 0,0 0-9 0,0 0-1 0</inkml:trace>
  <inkml:trace contextRef="#ctx0" brushRef="#br1" timeOffset="149014.15">16764 10490 453 0,'0'0'20'0,"0"0"4"0,0 0-24 0,0 0 0 0,0 0 0 0,0 0-196 16</inkml:trace>
  <inkml:trace contextRef="#ctx0" brushRef="#br1" timeOffset="150166.01">16690 10497 230 0,'0'0'20'0,"0"0"-20"0,0 0 0 0,0 0 0 16,0 0 224-16,0 0 40 0,0 0 8 0,0 0 1 15,0 0-157-15,0 0-32 0,0 0-7 0,0 0-1 16,0 0-32-16,0 0-8 0,0 0 0 0,0 0-1 0,0 0-17 0,0 0-3 16,-4-7-1-16,4 7 0 0,0 0-6 0,0 0-8 15,0 0 11-15,0 0-11 0,-3-3 22 0,3 3-2 16,-4-6-1-16,4 6 0 0,0 0 42 0,0 0 9 16,0 0 2-16,0 0 0 0,0 0-25 0,0 0-5 15,0-9-1-15,0 2 0 0,4 4-2 0,-4 3-1 16,3-6 0-16,1-4 0 0,-1 7-19 0,1-3-4 15,-4 6-1-15,0 0 0 0,4-3-4 16,-4 3-1-16,0 0 0 0,0 0 0 0,0 0-9 0,0 0 8 16,0 0-8-16,0 0 8 0,0 0 2 0,0 0 0 15,0 0 0-15,0 0 0 0,-4-6 8 0,4 6 2 16,0 0 0-16,0 0 0 0,0 0-12 0,0 0-8 16,0 0 12-16,0 0-12 0,0 0 16 0,0 0-4 15,0 0-1-15,0 0 0 0,0 0-3 0,0 0-8 0,0 0 12 0,0 0-4 16,0 0 2-16,7 0 0 0,0 6 0 0,-3-3 0 15,-4-3-10-15,3 9 0 0,1 1 0 0,-4-4 8 16,0 4-8-16,0-1 0 0,3 0 9 0,1 1-9 16,-1-1 0-16,1 1 0 0,-1 2 0 0,1-3 0 15,-4-9 0-15,7 10 0 0,-4-1 0 0,4 4 0 16,1-7 0-16,-1 4 0 0,0 5 0 0,0-5 0 16,0-1 20-16,3 0 0 0,-6 1 0 0,3-1 0 15,-4 1-20-15,5-1-16 0,-1 0 2 0,0 7 1 16,-4-6 13-16,1-1 0 0,3-3 0 0,-4 4 0 0,1-7 0 15,-4-3 0-15,3 9 0 0,4-3 0 16,-7-6 0-16,4 10 12 0,-4-10-4 0,3 6-8 16,-3-6 9-16,0 0-9 0,0 0 0 0,0 0 9 15,0 0-1-15,0 0 0 0,0 0 0 0,0 0 0 16,0 0-8-16,0 0 0 0,0 0 0 0,0 0 0 0,4-6 0 0,-8 0 8 16,4 2-8-16,-3-2 8 0,3-3 8 0,0-1 2 15,-4 1 0-15,4 0 0 0,-3-7-10 0,-4 6-8 16,0 1 9-16,0-3-9 0,0-4 8 0,0 6-8 15,-4 1 0-15,4-7 0 0,-4 7 11 0,4 0-11 16,-3-7 12-16,3 6-12 0,-4 1 0 0,0-4 0 16,4-2 0-16,0 5 0 0,0-5 0 0,4 5 0 15,-4 1 0-15,3-7 10 0,1 7 9 0,-1-1 1 16,1 1 1-16,-1 6 0 0,4-3-21 0,0-4 0 0,-3 1-10 0,3 9 10 16,0 0 0-16,-4-6 0 0,4 2 0 0,0 4 0 15,-7 0 0-15,3-6 0 0,1 6 0 0,3 0 0 16,-7-3 0-16,7 3 0 0,0 0 0 0,-7 0 0 15,0 0 0-15,3 3 0 0,4-3 0 16,0 0 0-16,0 0 0 0,0 0 0 0,0 0 0 0,0 0 0 16,0 0-8-16,0 0 8 15,0 0 0-15,0 0 0 0,0 0 0 0,4 6-8 0,-1 4 8 0,1-4 0 16,-4-6 0-16,7 9 12 0,-7-9-1 0,3 10-1 16,4-1-10-16,-3 4 0 0,3-7 0 0,0 10 0 15,0-4 0-15,0-2-14 0,-3 5 5 0,3-5 1 16,3 9 8-16,-6-10 0 0,6 7 0 0,-2-7 0 15,2 7 0-15,1-4 0 0,-1 7 0 0,-3-3 0 16,4-7 0-16,3 7 0 0,0-4 0 0,-3-2 0 16,-1-1 0-16,4 4 0 0,-3-1 0 0,-4-2 0 0,4-1 0 0,-4 1 0 15,7-4 0-15,-7 10 0 0,0-7 0 16,4 0 0-16,-4 4 0 0,0-7 0 0,0 4 0 0,0 5 8 16,-4-5-8-16,4 2 0 0,0-2 8 0,-3 2-8 15,3 1 10-15,-4-4-10 0,5 1 0 0,-5-1 0 16,1 0 0-16,3-2 0 0,-4 2 0 0,1 0 0 15,-4-9 0-15,7 7 0 16,-7-7 0-16,0 0 0 0,7 3 0 0,-7-3 0 0,0 0 12 0,0 0-3 16,0 0-1-16,0 0 0 0,7 6-8 0,-7-6 0 15,0 0 0-15,10 3 0 0,-10-3 0 0,0 0 0 16,0 0 0-16,8 7 0 0,-8-7 0 0,0 0 0 16,0 0 0-16,3 9 0 0,1 0 0 0,-1 1 8 15,-3-10-8-15,4 6 8 0,-4-3-8 0,0-3-17 0,0 0 4 0,0 0 1 31,0 10-30-31,0-10-6 0,0 0 0 0,0 0-1 16,0 9-75-16,0-9-14 0,0 0-3 0,0 0-949 0</inkml:trace>
  <inkml:trace contextRef="#ctx0" brushRef="#br1" timeOffset="152664.44">16916 10713 900 0,'0'0'40'0,"0"0"8"0,0 0-39 0,0 0-9 15,0 0 0-15,0 0 0 0,0 0 66 0,-7 0 11 16,7 0 3-16,0 0 0 0,0 0-32 0,-7 0-7 15,0 0-1-15,7 0 0 0,0 0-2 0,-8-3-1 16,1-3 0-16,-3 6 0 0,6 0 9 0,4 0 2 16,0 0 0-16,-7 0 0 0,-3 0 8 0,3 0 1 15,7 0 1-15,-7 9 0 0,-4-9 6 0,11 0 2 16,-7 6 0-16,7-6 0 0,0 0-14 0,-7 3-4 16,0 4 0-16,7-7 0 0,0 0-24 0,0 0-4 15,0 0-2-15,0 0 0 0,0 0 2 0,0 0 1 16,0 0 0-16,0 0 0 0,0 0-4 0,0 0-1 15,0 0 0-15,0 0 0 0,0 0 2 0,0 0 0 16,0 0 0-16,0 0 0 0,0 0-1 0,0 0 0 0,0 0 0 0,0 0 0 16,0 0-8-16,0 0-1 0,0 0-8 0,0 0 12 15,0 0 4-15,0 0 0 0,0 0 0 0,0 0 0 16,0 0 6-16,0 0 2 0,3 0 0 0,1 0 0 16,3 0-11-16,-4 0-1 0,5 0-1 0,-1-7 0 15,-4 7-3-15,4 0 0 0,-3-9 0 0,3 9 0 16,-4 0-8-16,4-3 10 0,0-3-10 0,0-1 10 15,0 4-10-15,1 3 0 0,-1-6 0 0,3 3 0 16,-3-4 0-16,4 7 0 0,-4-9 0 0,3 6 0 16,-2-3 0-16,2 6 0 0,-3-10 0 0,0 10 0 15,4-9 13-15,-4 9 4 0,0-6 1 0,3 2 0 16,1-2-3-16,0 3-1 0,-1-3 0 0,1 3 0 0,-4-4-5 0,7 7-1 16,-3-9 0-16,3 6 0 0,0-3-8 0,0-4-9 15,-4 4 9-15,5-4-13 0,-1 10 13 0,3-3 0 16,1-6 0-16,-4 3 0 15,4-4 0-15,-1 7 10 0,1-3-10 0,-4-4 8 0,4 4-8 16,-1 3 0-16,1-3 0 0,0 3 0 0,-4-4 0 16,0-2 8-16,0 0-8 0,-3 9 8 0,3-10-8 0,-4 4 0 15,4 6 9-15,1-10-9 0,-1 7 8 0,0-3-8 16,0 3 10-16,0-3-10 0,0 2 0 0,0-2 0 16,0-3 0-16,0 9 0 0,1-10 0 0,-1 4 0 15,0 3 0-15,0-6 0 0,0 2 0 0,0-2 8 16,0 6-8-16,-3-10 0 0,3 10 8 0,-4-3-8 15,5-4 11-15,-1 7-11 0,-4-3 11 0,4 3-11 0,-3-3 10 0,3-4-10 16,-3 7 0-16,-1-3 8 0,4-1-8 0,-3 4 0 16,0-3 0-16,3-3 0 0,3-1 0 0,-3 7 0 15,-3-3 0-15,3-4 8 0,-3 1-8 16,3 3 0-16,0-4 0 0,4 1 0 0,-4 0 0 0,0-1 0 16,3 1 0-16,-3 2 8 0,1-2-8 0,-1 6 0 15,0-3 9-15,0-4-9 16,0 7 8-16,0-3-8 0,0-4 0 0,0 10-12 0,-3-9 0 15,3 3 1-15,-3 3 19 0,3-4 4 0,-4 4 1 16,4-3 0-16,1-3-13 0,-5 9 0 0,4-10 0 0,-3 1 0 16,-1-1 0-16,5 4 0 0,-5-3 0 0,4 5 0 15,-3-2 20-15,3-3-3 0,4-1 0 0,-4 4 0 16,0-3-17-16,3-1 8 0,-2 7-8 0,-1-3 0 16,3-3 0-16,-3-1 0 0,4 1 0 0,0 2 0 15,-1-2 0-15,1 6 0 0,-4-3 0 0,4-4 0 0,-1 7 0 0,1-3 0 16,0-4 0-16,-4 4 0 0,3 3 0 0,-3-3 0 15,1-4 0-15,-1 7 0 0,0-3 8 0,0-4 0 16,0 7 1-16,0-3 0 0,0-3-9 0,0 2-11 16,-3-2 3-16,3 6 0 0,0-3 8 0,0-4 0 15,4 1 0-15,-4 6 0 0,0-4 0 0,4-2 8 16,-4 3-8-16,4 3 8 0,-1-4-8 0,1-2 9 16,-4 9-9-16,4-10 10 0,-4 7-10 0,0-3 0 15,3 0 0-15,-2 3 8 0,-1-4-8 0,0 4 0 16,0-3 0-16,4 6 0 0,-4-9 0 0,0 9 0 15,-4-10 0-15,4 10 0 16,4-3 0-16,-7-3 0 0,3 3 8 0,0-4-8 0,-4 7 0 0,1-9 0 16,0 9 0-16,-1-6 0 0,1 3 0 0,-1-4 0 15,1 4 0-15,-4-3 0 0,4 6 0 0,-1-10 0 0,1 10 0 0,-1-9 0 16,-3 3 0-16,4 3 0 0,3-4 0 0,-3 4 0 16,3-3 0-16,0 6 0 0,-4-3 0 0,8-3 0 15,0 6 0-15,-1-10 0 0,1 10 0 0,-4-9 0 16,0 9 0-16,0-3 0 0,-3-4 0 0,3 1 0 15,0 3 0-15,0 3 0 0,0-6 0 0,1 6 0 16,-5-4 0-16,4-2 0 0,-7 6 8 0,7-3-8 16,-3-3 0-16,0 6 0 0,-1 0 0 0,1-3 0 15,-4-4 8-15,3 7-8 0,-3-3 8 0,4-3-8 16,-4 6 0-16,4 0 0 0,-4-6 0 0,0 3 0 0,0 3 0 0,0-7 0 16,3 4 0-16,-3-3 0 0,1 3 0 0,-1-3 0 15,3 2 0-15,-3-2 0 16,0 6 0-16,-3-3 0 0,6-3 0 0,-3 6 0 15,-7 0 0-15,4-3 8 0,7-4-8 0,-4 7 8 16,0 0-8-16,0-6 0 0,0 3 0 0,0 3 8 0,3-6-8 0,-6 6 0 16,3 0 0-16,0-4 0 0,4 4 0 0,-4-6 0 15,0 3 8-15,0-3-8 0,0 6 0 0,0-3 0 16,0-4 0-16,-3 7 0 0,3 0 0 0,-4-3 0 16,4-3 0-16,0 6 0 0,-3-6 9 0,3 3-9 15,0 3 10-15,0 0-10 0,0-7 0 0,0 7 0 16,0 0 0-16,0 0 0 0,0 0 0 0,0-3 0 15,-3-3 0-15,3 6 0 0,-7 0 0 0,0 0 0 0,0 0 0 0,7 0 0 16,-4 0 0-16,-3 0 0 0,0 0 0 0,0 0 0 16,0 0 0-16,0 0 0 0,0 0 0 0,0 0 9 15,0 0-9-15,0 0 0 0,7-3 0 0,1 3 0 16,-8 0 0-16,0 0 0 0,7-7 0 0,-7 7 0 16,7-3 0-16,-7 3 0 0,3-6 0 0,-3 6 0 15,11 0 0-15,-11 0 0 0,3-9 0 0,-3 9 0 16,0 0 0-16,7 0 0 0,-7 0 0 0,0 0 0 15,0 0 0-15,0 0 0 0,0 0 0 0,0 0 8 16,0 0-8-16,0 0 0 0,0 0 0 0,0 0 0 16,0 0 0-16,0 0 0 15,0 0 0-15,0 0 0 0,7-3 0 0,-7 3 0 0,0 0 0 0,0 0 0 16,0 0 0-16,0 0 0 0,7-7 0 0,-7 7-11 16,0 0 11-16,0 0 11 0,0 0-3 0,0 0 0 15,0 0-8-15,0 0-12 0,0 0 2 0,0 0 1 16,0-9-45-16,-3 9-9 0,-1-6-1 0,-3 6-1 15,4 6-107-15,-4-6-20 0,-4 9-5 0,1-2-1 0</inkml:trace>
  <inkml:trace contextRef="#ctx0" brushRef="#br1" timeOffset="154132.65">20405 9456 230 0,'0'0'10'0,"0"0"2"15,0 0-12-15,0 0 0 0,0 0 0 0,0 0 0 0,0 0 51 0,0 0 7 16,0 0 2-16,0 0 0 15,0 0 42-15,0 0 9 0,0 0 1 0,0 0 1 0,0 0 5 0,0 0 1 16,0 0 0-16,0 0 0 16,0 0-15-16,0 0-4 0,0 0 0 0,0 0 0 0,0 0-28 0,0 0-7 15,0 0-1-15,0 0 0 0,0 0-18 16,0 0-4-16,0 0-1 0,0 0 0 0,0 0-15 0,0 0-3 16,-4-10-1-16,4 7 0 0,-3-3 14 0,-1-4 4 15,1 4 0-15,3 6 0 0,-4-3 5 0,4-7 2 16,-3 1 0-16,-1 3 0 0,0-4-9 0,1 1-2 15,-1 0 0-15,1 2 0 0,-1-5-1 0,-3 2-1 16,4 1 0-16,-4 0 0 0,0-4-6 0,-4 4 0 16,4-1-1-16,-4 1 0 0,4 6-16 0,-3-7-3 15,-4-2-8-15,3 2 12 0,1 1-12 0,-1 6 0 16,-3-7 0-16,0 1 0 0,0 0 11 0,3-4-11 0,-3 10 12 0,0-7-12 16,0 1 12-16,3-7-12 0,1 7 12 0,2 0-12 15,1 2 29-15,4-5-1 0,-1 2 0 0,-3 1 0 16,4-1-16-16,3-2-4 0,-4 3-8 0,1-1 12 15,3 1-12-15,0-1 0 0,0 1 0 0,0 3 0 16,0 6 8-16,-4-4-8 0,4-2 0 16,0 6 8-16,0 0-8 0,0 0 0 0,0 0 0 15,0 0 0-15,0 0 0 0,0 0 0 0,0 0 0 16,0 0 0-16,0 0 0 0,0 0 0 0,0 0 0 16,0 0-9-16,0 0 9 0,0 0 0 0,0 0-9 15,0 0 9-15,0 6 0 0,0-6 0 0,4 10-8 16,3-1 8-16,3 1 0 0,-3-1 0 0,0-3 0 15,4 4 0-15,-4-1 0 0,4 1 0 0,-1-1 0 16,-3-3 8-16,4 7 0 0,-4-4 0 0,0 1 0 0,0 5-8 0,4 1-12 16,-4-3 4-16,3 2 0 15,1 4 8-15,-1-3 0 0,-2-4 0 0,2 4 0 0,1 0 0 0,-1-4 11 16,1 4-3-16,-1 0 0 0,1-4-8 0,0 7-12 16,-1-10 2-16,1 7 1 0,-1 0 9 0,-3-4 12 15,0-2-2-15,4-4-1 0,-7 3-9 0,6 1 0 16,-6-1 0-16,3 1 0 0,-4-1-9 0,1 0 9 15,-4-9 0-15,7 7 0 0,-4 2 0 0,1 0 0 16,-4-9 0-16,0 10 0 0,0-1 0 0,3-3 0 16,-3-6 0-16,0 0 0 0,0 10 8 0,0-10-8 15,0 0 0-15,0 0 0 0,0 0 8 0,0 0-8 0,0 0 0 0,0 0 0 16,0 0 8-16,0 0-8 0,7 0 0 0,1 0 0 16,-8 0 9-16,7 0-9 0,0-6 8 15,-7 6-8-15,0 0 8 0,0-4-8 0,3-2 0 16,-3 6 8-16,0 0-8 0,4-9 8 15,-4-1-8-15,-4 7 8 0,1-9-8 0,-1 9 0 0,1-4 9 16,-1-2-9-16,-3 0 0 0,3 5 0 16,-3-5 0-16,4 3 0 0,-4-4 0 0,0 1 0 0,3 3 0 0,-3-4 0 15,0 7 0-15,4-3 0 0,-1-4-11 0,1 1 11 16,-1 0-9-16,-3 2 9 0,3-2-8 0,1 6 8 16,-1-7-13-16,1 1 2 0,-1 0 1 0,-3 2 0 15,4-2-94-15,-1 3-18 0,1 6-4 0,-4-4-1069 16</inkml:trace>
  <inkml:trace contextRef="#ctx0" brushRef="#br1" timeOffset="158628.07">18764 10409 824 0,'0'0'36'0,"0"0"8"0,0 0-35 0,0 0-9 15,0 0 0-15,0 0 0 0,0 0 115 0,0 0 21 16,0 0 4-16,0 0 0 0,0 0-63 0,0 0-13 15,0 0-2-15,0 0-1 0,0 0-36 0,0 0-7 16,0 0-2-16,0 0 0 0,0 0 0 0,0 0-1 16,0 0 0-16,0 0 0 0,4 6-3 0,-4-6 0 15,0 0 0-15,7 3 0 0,-7-3 18 16,3 10 3-16,-3-10 1 0,7 9 0 0,0 0 8 0,-3 1 2 16,3-4 0-16,-3 4 0 0,-1-1-11 0,1 0-1 15,-1 1-1-15,1 5 0 0,-1 1-17 0,1 3-3 16,-4-7-1-16,3 4 0 0,-3 3-10 0,0 6 0 15,0-6 0-15,0 0 8 0,0-1-8 0,0 1 0 16,-3-3 0-16,3 3 0 0,0-10 9 0,0 7-9 0,0-7 10 0,0 7-10 16,0-7 27-16,0-6-1 0,3 7 0 0,-3-10 0 15,0 6-14-15,0 4-2 0,4-1-1 0,-4-9 0 16,3 6-9-16,-3-6 8 0,0 0-8 0,0 0 8 16,0 0-8-16,0 0 10 0,0 0-10 0,0 0 10 15,0 0 2-15,0 0 0 0,0 0 0 0,0 0 0 16,0 0 15-16,0 0 3 0,0 0 1 0,0 0 0 15,0 0-31-15,0 0 8 0,0 0-8 0,0-6 0 16,4-3 8-16,3-1 0 0,-7 4-8 0,7-4 12 16,0 1-12-16,-3 0 0 0,3-1 0 0,-4 1 0 15,4-1 0-15,0 4 0 0,0-3 0 0,-3 6 0 16,3-4 0-16,-4-2-8 0,4 0 8 0,1 2 0 0,-1-2 0 16,0 6 0-16,0-7 0 0,3 4 0 15,-3-3 0-15,7 6 0 0,-6-4 0 0,2-2 0 16,1 3 0-16,-4-4 0 0,-7 10 0 0,7-3 0 15,3-3 0-15,1 3 0 0,-11 3-8 0,11-7 8 0,-1 7 0 0,-3 0 0 16,-7 0 11-16,11 7-11 0,-1-4 0 0,-3-3-11 16,-7 0 0-16,7 9 0 0,1-3 11 0,-5 4 8 15,4-1-8-15,-3-2 11 0,3 2-11 0,0-6-11 16,0 6 3-16,-4-9 0 0,4 10 8 0,-3-4 0 16,3 4 0-16,0-1 0 0,0 0 0 0,-3-2 0 15,-1 2 0-15,4-6 0 0,-3 3 0 0,3 4 11 16,-7-10-3-16,3 9 0 0,1 1-8 0,-1-4-11 0,1 3 3 15,-4-6 0-15,-4 7 8 0,4-4 0 0,-3 4 8 0,3-1-8 16,-4 0 0-16,1-2 0 0,3-7 0 0,-4 3 0 16,1 6 0-16,3-9 8 15,-4 6-8-15,1-2 11 0,-1 2-11 0,4-6 0 0,-7 9 0 16,0-9 0-16,3 10 0 0,4-10 0 0,-7 0 9 0,0 0-1 16,0 6-8-16,4-6 0 15,-4 0 8-15,0 0-8 0,-4 0 15 0,1 0-2 0,-1 0 0 0,4 0 0 16,-4 0-13-16,1 0 0 0,3 0 8 0,-4 0-8 15,4 0 9-15,0 0-1 0,3 0 0 0,4 0 0 16,-7 0 1-16,-3-6 0 0,3 6 0 0,7 0 0 16,-7 0 3-16,0-3 0 0,0-4 0 0,0 7 0 15,-1 0 0-15,8 0 0 0,-10 0 0 0,3 0 0 16,0 0-4-16,7 0 0 0,-7-3 0 0,7 3 0 16,-11 0-8-16,1-6 0 0,2 6 0 0,8 0 0 0,-7 0 0 0,0 0-9 15,0 0 9-15,0 0-13 16,7 0 13-16,0 0 0 0,-7 0 0 0,7 0 0 0,0 0 0 0,-7 0 0 15,0-6 0-15,7 6 0 0,-7 0 12 0,7 0-2 16,0 0 0-16,-3 0 0 0,-5 0-10 0,8 0 0 16,0 0 0-16,-7 0 0 0,4 0 0 15,3 0 0-15,0 0-12 0,0 0 12 16,0 0 0-16,-7 0 0 0,7 0 0 0,0 0 12 0,-4 0-12 0,4 0 0 16,-7-4 0-16,7 4 0 0,0 0 0 0,0 0 12 15,-3-6-12-15,3 6 12 0,0 0-4 0,0 0 0 16,-4 0 0-16,-3-3 0 0,4 3-8 0,3 0 0 15,0 0 0-15,-4-6 0 0,4 6 0 0,-7 0 0 16,7 0 0-16,0 0 0 0,-4 0 0 0,4 0 0 0,0 0 0 0,0 0 0 16,-3-3 0-16,3 3 0 0,-4-7 0 0,4 7 0 15,0 0 0-15,0 0 0 0,0-9 0 0,0 9 0 16,0 0 0-16,0 0 0 0,0 0 0 0,0 0 0 16,0 0-9-16,0 0-4 0,0 0-1 0,0 0 0 31,0 0-116-31,0 0-23 0,0 0-5 0</inkml:trace>
  <inkml:trace contextRef="#ctx0" brushRef="#br1" timeOffset="159488.44">18782 10424 57 0,'0'0'0'0,"0"0"0"0,0 0 0 0,0 0 0 15,-4 0 69-15,1-6 9 0,3 6 2 0,0 0 0 16,-4-3 47-16,4-3 9 0,-3 0 3 0,3-4 0 16,0 7-40-16,0-3-8 0,0 3-2 0,0-4 0 15,0 4 3-15,0-3 1 0,0 6 0 0,0 0 0 0,0 0 1 0,0-10 0 16,0 10 0-16,0 0 0 15,-4-6-34-15,4 6-8 0,0 0 0 0,0 0-1 0,-7-3-33 0,7 3-6 16,0 0-2-16,0 0 0 0,0 0-10 16,0 0 0-16,0 0 0 0,0 0 8 0,0 0-8 0,0 0 0 15,-3-6 0-15,3 6 0 0,0 0 0 0,0 0 10 16,0 0-10-16,0 0 10 16,0 0-1-16,0 0 0 0,0 0 0 0,0 0 0 0,0 0-1 0,0 0 0 15,0 0 0-15,0 0 0 0,0 0-8 0,0 0 10 16,0 0-10-16,0 0 10 0,0 0-10 0,3 6 0 15,-3 3 0-15,4 1 0 0,-1-1 0 0,-3 1 0 16,4-4 0-16,-1 3 0 0,1-5 0 0,-1 8 0 16,1-9 0-16,3 7 0 0,-4-1 0 0,5 0 8 0,-5 1-8 0,1-4 12 15,3 4-3-15,-4 5 0 0,1-5 0 0,-1 2 0 16,1-2 7-16,-1 5 2 0,-3-5 0 0,4 8 0 16,-1-2-18-16,1 0 0 15,-4 3 0-15,0-1 0 0,0 1 0 0,0 0 0 0,0-3 10 0,0-4-10 16,0 4 0-16,0 3 0 0,0-4 8 0,-4 1-8 15,4-3 0-15,-3 2 0 0,-1-2 0 0,1 3 8 16,-1-1 2-16,1-2 0 0,-1-4 0 0,1 7 0 16,-4 0 4-16,0-7 1 0,-1 4 0 0,5-4 0 15,-4 0-5-15,3 4-1 0,1-4 0 0,-1-6 0 16,4 7-9-16,0-10 8 0,0 0-8 0,0 0 8 16,0 0-88-16,0 0-17 0,0 0-4 15</inkml:trace>
  <inkml:trace contextRef="#ctx0" brushRef="#br4" timeOffset="172783.21">17445 17461 57 0,'-18'0'0'0,"8"0"0"0,-4 0 0 0,-1 0 0 0,1 0 0 0,0-3 0 16,4-3 212-16,-1 6 38 0,0 0 7 0,4 0 2 0,4-3-212 0,3 3-47 15,0 0 0-15,0 0 0 0,0 0 20 0,0 0 8 16,7-7 3-16,4 7 0 16,-4 0 41-16,3 0 9 0,4 0 2 0,0 0 0 15,4 0 2-15,-4 7 1 0,4-7 0 0,-1-7 0 0,5 7-20 16,2 0-4-16,1 0-1 0,0 0 0 0,-1-3-13 0,5-3-2 16,-1 3-1-16,4-3 0 0,-4-4-28 15,7 4-5-15,0 3-2 0,1-4 0 16,-1 4-10-16,4-3 0 0,3-3 9 0,0 6-9 0,4-4 0 0,0 4 0 15,0-3 0-15,0 0 8 0,0 2-8 0,3 4 0 16,4 0 0-16,-4-6 0 0,4 6 0 0,0 6 0 16,4-6 0-16,-1 0 0 0,-3 0 8 0,0 4 1 0,0 2 0 0,3-6 0 15,-3 9 19-15,4-9 4 0,3 10 1 0,0-10 0 16,-4 6-10-16,0-3-3 0,-3 3 0 16,0-3 0-16,4 4 0 0,-4-4-1 0,3 3 0 0,4 4 0 15,-3-4-6-15,-1-3-1 16,0-3 0-16,1 9 0 0,-4-2-2 0,0-4-1 0,0 6 0 0,0-9 0 15,-1 0-9-15,5 6 0 0,-1 4 0 0,1-10 0 16,-1 6 0-16,1-3 12 16,-8 4-2-16,4-4 0 0,-4-3-10 0,4 0 0 0,-3 0 0 0,6 0 0 15,1 6 0-15,-5-6 0 0,-2 0-12 16,3 0 12-16,-4 3 0 0,1-3 0 0,-5-3 0 0,5-3 12 16,-1 6-12-16,1 0 0 0,2 0 0 0,5 0 0 15,-1-3 0-15,1-4 0 0,-4 7 14 0,3 0-4 16,-3-3-10-16,7-3 8 0,-3 6-8 0,2-6 8 15,-2 2-8-15,-1 4 0 0,8-6 0 0,-4 6 0 16,-4-3 9-16,1-3-9 0,-4 3 10 0,3-4-10 0,-3 4 16 0,3-3-4 16,1-3 0-16,3-1 0 0,0 4 3 15,-4 3 0-15,-6-4 0 0,3 4 0 16,7-3-2-16,0 3 0 0,-11-3 0 0,7 6 0 0,8-10-13 0,-4 10 0 16,3-3-9-16,-6-3 9 0,3 6 0 0,-4-6 0 15,4 2 0-15,0 4 10 0,4 0-10 0,-1-6 0 16,-3 3 0-16,0-3 0 0,-3 6 0 0,-1-3 0 15,0-4 0-15,1 4 0 0,3-3 0 0,0 6 0 16,-4 0 0-16,4-9 0 0,0 9 0 16,0-4 0-16,-3 4 0 0,3 0 0 0,0 0 0 0,0 0 12 15,3 0-4-15,-3-6 0 0,7 6-8 0,-7-6-9 16,0 3 9-16,-4-4-13 0,1 7 13 0,3 0 0 16,0-3 0-16,0-3 10 0,3 3-10 0,-3-3 0 15,0 6 0-15,-3-10 0 0,-4 7 8 0,3-3-8 16,0 6 0-16,1-10 8 0,3 10-8 0,0-6 8 0,0 6-8 0,0-9 8 15,-4 9-8-15,-3-3 0 0,4-4 0 0,-1 7-11 16,1-3 11-16,2-3 0 0,-2 6 8 0,3-3-8 16,-4-3 0-16,-3 6 0 0,0 0 0 0,-3-4 0 15,-1 4 0-15,0 0 0 0,4 0 0 0,-7 0-8 16,4-6 8-16,-1 6 0 0,4 6 0 0,-4-6 0 16,1 0 0-16,-5 0 0 0,1 4 0 0,0-4 0 15,-3 6 0-15,2-3 0 0,5-3 0 16,-1 0 0-16,1 6 0 0,-1-6 0 0,0 3 0 0,-3-3 8 15,4 0-8-15,-5 7 0 0,1-4 0 0,-3-3 0 0,-5 6 0 16,5-3 0-16,3-3 0 0,3 6 0 16,-3-6 8-16,3 0-8 0,-3 10 10 0,0-10-10 15,0 0 0-15,-4 0 0 0,-3 0 0 0,3 6 0 16,-3-3 0-16,0-3 0 0,3 0 10 0,1 0-2 0,2 7-8 16,1-4 0-16,-7-3-11 0,7 0 11 15,-4 0 0-15,1 0 0 0,-8 0 0 0,0 0 10 0,0 6-10 0,-3-6 0 16,0 0-10-16,3 3 10 0,-3-3 0 0,0 0 0 15,0 6 0-15,-1-6 0 0,-3-6 0 0,4 6 8 16,7 6-8-16,-4-6 10 0,-3 0-10 0,0 0 12 16,0-6-12-16,-1 6 12 0,-2 0-12 0,-1 0 12 15,-4-3-12-15,-2 3 12 0,2 0-3 0,1-6 0 16,-4 6 0-16,0 0 0 0,1 0-9 0,2 0 0 0,-3 0 0 16,1 0 8-16,-5 0-8 0,4 0 0 0,-3 0 0 0,0 0 0 15,-8-3 9-15,1 3-9 16,3 3 10-16,0-3-10 0,0 0 10 0,-3 0-10 15,-1 0 10-15,1 0-10 0,-1 0 9 0,1 6-9 0,-4-6 8 0,4 0-8 16,-1 0 11-16,1 0-3 0,-4 0-8 16,3 0 12-16,-2 0-12 0,2 0 9 0,-3 0-9 0,0 0 8 15,4-6-8-15,-4 6 8 0,0 0-8 0,0 0 8 16,-7 0-8-16,7 0 10 0,4 0-10 0,-4 0 10 16,-4 6-10-16,-3-6 8 0,11-6-8 0,-4 6 8 15,0 6-8-15,-7-6 0 0,0 0 9 0,10 0-9 16,-10 0 11-16,8 0-3 0,-1 0 0 0,-7 0 0 15,0 0 2-15,7-6 0 0,0 6 0 0,-7 0 0 16,7-3-10-16,0-4 0 0,0 7 0 0,-7 0 0 16,0 0 0-16,7-3 0 0,0-3 0 0,-7 6 0 15,7 0 0-15,-7 0 0 0,7 0 0 0,-7 0 0 0,7-6-12 0,-7 6 3 16,0 0 0-16,0 0 0 0,0 0 17 0,0 0 4 16,0 0 1-16,0 0 0 0,0 0-13 0,0 0-16 15,0 0 3-15,0 0 1 0,0 0 12 0,0 0 16 16,4-4-3-16,-4 4-1 15,0-6-12-15,0 6 0 0,0-3 0 0,0-3 0 0,0-4 0 0,0 10 0 16,0-3-8-16,0-3 8 16,-4-3 0-16,4 9 0 0,-3-4 0 0,-1-2 0 0,1 0 0 0,-4 3 0 15,3-4 0-15,-3 4 0 0,0-3-8 0,3 3 8 16,-3-3 0-16,-3-4 0 0,3 7-11 0,0-9 11 16,-4 8-10-16,4-5 10 0,-7 3-8 0,3-4 8 15,1 1 0-15,-4 0-9 0,-1-1 9 0,1 1-8 16,0-1 8-16,-3 4-8 0,2-3 8 0,-2-1-8 0,-1 1 8 0,1 9-8 15,2-10-1-15,1 10 0 0,0-6 0 0,0 6 0 16,0-3-3-16,0-3 0 0,0 6 0 0,0 0 0 31,0 0-15-31,3-3-3 0,0 3-1 0,1 0 0 0,3 0 6 0,-4 0 1 0,4 0 0 0,4 3 0 32,3-3-9-32,0 0-2 0,0 0 0 0,0 0 0 0,0 0 8 0,0 0 2 0,0 0 0 0,0 6 0 15,0-6-10 1,7 9-1-16,0-5-1 0,3 2 0 0,1 3-3 0,-1 1 0 0,5-1 0 0,-1 0 0 15,-4-2 4-15,4 2 1 16,0 1 0-16,1-1 0 0,-1 0 13 0,0 1 2 0,0 5 1 0,4-5 0 16,-4-1 19-16,0 1 0 0,3-1 0 0,-2-3 0 15,-1 4 0-15,0-7 0 0,-4 9 0 0,1-8 0 0,3 5 9 16,-3-9-9-16,-1 6 8 0,1-3-8 16,-4 4 14-16,3-4-2 0,-3-3-1 0,4 0 0 0,-11 0 1 15,7 6 1-15,0-3 0 0,-7-3 0 0,0 0 3 0,0 0 0 16,7 6 0-16,0-6 0 0,-7 0 1 0,0 0 1 15,0 0 0-15,7 10 0 0,-7-10 11 0,0 0 3 16,0 6 0-16,0-6 0 0,0 10-2 0,0-7 0 16,-7 6 0-16,4 0 0 0,-1-2-22 0,1-4-8 15,-4 3 0-15,0 4 9 0,0-1 1 0,-1 0 0 16,1-2 0-16,0 2 0 0,0-6-10 0,0 7 0 16,0 5 9-16,-3-5-9 0,3-1 0 0,-4 0 0 0,4 7 0 0,-4-6 0 15,1 5 0-15,-1-5-15 0,-3 2 3 16,0 4 0-1,0 0-156-15,-7-4-32 0,-18 19-5 16,0-12-713-16</inkml:trace>
  <inkml:trace contextRef="#ctx0" brushRef="#br4" timeOffset="174249.02">30057 17094 1105 0,'0'0'48'0,"0"0"12"0,0 0-48 0,0 0-12 0,0 0 0 0,0 0 0 15,10 0 72-15,-6-3 13 0,-4 3 3 0,7-6 0 16,-4-3-55-16,-3 9-10 0,0 0-3 0,4-4 0 16,-4-2 3-16,0 6 0 0,0-9 0 0,0 2 0 0,0 4 26 0,0 3 6 15,0-6 1-15,0 6 0 16,-4-9 13-16,4 9 3 0,0 0 1 0,0-10 0 0,0 7-9 0,0-3-1 16,0 0-1-16,0 6 0 0,0 0-18 0,0 0-3 15,0-4-1-15,0 4 0 16,0 0-8-16,0 0-3 0,0-6 0 0,0 6 0 0,0 0-13 0,0 0-4 15,0 0 0-15,0 0 0 0,-3-3-12 0,3 3 0 16,-7-6 0-16,7 6 0 16,0 0 0-16,0 0 8 0,0 0-8 0,0 0 0 0,0 0 17 0,0 0-2 15,0 0-1-15,0 0 0 0,0 0 18 0,0 0 3 16,3-3 1-16,-3 3 0 0,0 0-13 0,0 0-3 16,0 0 0-16,0 0 0 0,0 0 3 0,0 0 0 15,0 0 0-15,7 3 0 0,-3 6-11 0,-1 1-3 16,-3 5 0-16,4-5 0 0,-1 5 6 0,1-2 1 15,0 9 0-15,-1-3 0 0,4-1-16 0,-3 7-16 0,3-3 3 0,0 4 1 16,0 2 12-16,-4-3 8 0,4 3 0 16,0 3-8-16,-3 1 13 0,3-1-4 0,0-3-1 0,-3 1 0 15,-1-1-8-15,1-3 12 0,3 3-12 0,0-3 12 16,-4 3-3-16,1-9 0 0,-1 3 0 0,1-3 0 16,-1-6 7-16,1 2 0 0,-1-5 1 0,1 5 0 15,0-5 4-15,-1-7 1 0,-3-3 0 0,0 9 0 16,0-9-22-16,0 0 0 0,0 0 0 0,0 0 0 15,0 0 0-15,0 0 8 0,0 0-8 16,0 0 8-16,7 0 2 0,-7 0 1 0,0 0 0 0,7 0 0 16,0-9 9-16,0 9 1 0,0-10 1 0,-3 7 0 15,-1-6-7-15,4-1-2 0,-3-5 0 0,3 5 0 16,-3-5-13-16,3 2 9 0,0-9-9 0,3 3 8 16,-3 1-8-16,4-1 0 0,3-6 0 0,0 0 8 15,0 3-8-15,0-7 0 0,4-2 0 0,-4-3 8 0,4 5-8 0,-1-5 12 16,1 6-12-16,3-1 12 0,-7 1-12 0,4-3 0 15,-4 9 0-15,0-9 0 0,0 9 0 0,-3-7 0 16,3 4 0-16,-7 0 0 0,4 0 0 0,-8 3 0 16,4-3 0-16,-3 0 0 0,-1 6 0 0,4-6 0 15,-7 13 0-15,4-7 0 0,-4 3 0 16,0 7-12-16,0-1 4 0,0 1 8 16,0 3-31-16,0 6 2 0,0 0 0 0,0 0 0 15,0 0-123-15,0 0-24 0,0 0-4 0,0 0-1100 0</inkml:trace>
  <inkml:trace contextRef="#ctx0" brushRef="#br4" timeOffset="176006.74">23153 17154 748 0,'0'0'67'0,"0"0"-54"16,0 0-13-16,0 0 0 15,0 0 207-15,0 0 38 0,0 0 8 0,0 0 2 16,0 0-139-16,0 0-28 0,0 0-6 0,0 0-1 16,0 0 0-16,0 0 0 0,0 0 0 0,0 0 0 15,0 0-32-15,0 0-6 0,0 0-2 0,0 0 0 0,0 0-21 0,0 0-5 16,0 0-1-16,0 0 0 0,0 0-2 0,0 0 0 16,0 0 0-16,0 0 0 0,0 0 9 0,0 0 2 15,0 0 0-15,0 0 0 0,0 0 13 0,-7 9 2 16,0-6 1-16,3 13 0 0,-3-6-24 0,4 5-5 15,-1 4-1-15,1 0 0 0,-1 0-9 0,0-1 0 16,4 4 0-16,-7 0 0 0,4-3 0 0,3 6 8 0,-4 0-8 0,1-6 8 16,-1 6 0-16,4-6 0 0,0-6 0 0,0 2 0 15,4 4-8-15,-4-3 0 16,0-7 0-16,3 7 0 0,-3-7 0 0,4 1 0 0,-4-1 0 0,0 1 0 16,0-10 0-16,3 3 0 0,-3 3 0 0,0-6 0 15,0 0 0-15,0 0 8 0,0 0-8 0,0 0 8 16,0 0 0-16,0 0 0 0,4-9 0 0,-1 2 0 15,-3-2 26-15,4-4 5 16,-4-2 1-16,4-1 0 0,-1 3-23 0,1-12-4 0,-4 0-1 0,3 3 0 16,-3-9-12-16,4 3 0 0,-4-1-12 0,0 4 12 15,3-3 0-15,-3 3-8 0,0-3 8 0,0 3 0 16,0 6 0-16,0 0 0 0,0 0 0 0,4 4 0 16,-4 2 0-16,3-3 0 0,-3 7 0 0,4 0 0 15,-1-7 0-15,-3 13 0 0,0-3 0 0,0 6 0 16,0 0 0-16,0 0 0 0,0 0 11 0,0 0-11 0,0 0 0 0,0 0-11 15,0 0 0-15,4 9 0 0,-4 0 11 0,0 7-13 16,0-3 5-16,-4 8 8 0,4-2-11 16,0 6 11-16,-3-3-8 0,3 7 8 0,-4 5 0 0,4-9 0 15,0 10 0-15,-3-7 0 0,6 6 0 16,-6-5 0-16,3-1 0 0,0-3 0 0,0 0 10 0,0-6-2 16,0 0-8-16,0-1 12 0,0 1-12 0,0-9 0 15,0 5 0-15,0-5 0 0,0-1 0 0,0-9 0 16,0 10 0-16,0-10 0 15,0 0 0-15,0 0 9 0,0 0-9 0,0 0 8 0,0 0-8 0,0-10 10 16,0 1-10-16,0-1 10 0,-4-8-10 0,4 2 0 16,0-6 0-16,0-9 0 0,4 9 0 0,-4-10-12 15,0 1 2-15,0-4 1 0,0 1-5 0,0 6-1 0,-4-1 0 16,4 4 0-16,-3-3 4 0,3 3 1 0,-4 0 0 0,4 6 0 16,-3 0 10-16,3 4 0 0,-4-4 0 0,1 3 8 15,3 7 5-15,0-1 2 0,-4-2 0 0,4 6 0 16,0-4-6-16,0 10-1 0,0 0 0 0,0 0 0 15,0 0-8-15,0 0 0 0,0 0 0 0,-4 10 0 16,1-1 0-16,-1 0-9 0,1 7 9 0,-1-3 0 16,1 8 0-16,3 1 0 0,0 0 0 0,0 0 9 15,0 3-9-15,0 4-16 0,3-4 4 0,1 3 1 16,-1 0 11-16,-3 4 0 0,4-11 0 0,-1 11 8 16,1-10-32-16,-4 3-5 0,4 0-2 0,-4-6 0 15,0 0-73-15,0-1-14 0,0-2-3 0,0-6-647 16,0-1-128-16</inkml:trace>
  <inkml:trace contextRef="#ctx0" brushRef="#br1" timeOffset="180738.65">26896 16931 633 0,'0'0'56'0,"0"0"-44"0,0 0-12 0,0 0 0 16,0 0 214-16,0 0 41 16,0 0 8-16,0 0 1 0,0 0-153 0,0 0-31 0,0 0-7 0,7-6-1 15,-7 6-44-15,0 0-8 0,0 0-3 0,7 0 0 16,-7 0-4-16,0 0-1 0,0 0 0 0,0 0 0 15,0 0 31-15,0 0 5 0,0 0 2 0,0 0 0 16,0 0 15-16,0 0 3 0,0 0 1 0,0 0 0 16,0 0-13-16,0 0-2 0,0 0-1 0,0 0 0 15,0 0-9-15,0 0-3 0,0 0 0 0,0 0 0 16,0 0-5-16,0 0-2 0,0 0 0 0,0 0 0 16,0 0-3-16,0 9-1 0,3-2 0 0,1 8 0 0,-1-2-18 0,1-4-4 15,0 10-8-15,-1 3 12 16,1-3-12-16,3 0 11 0,-4 6-11 0,1-3 10 0,-1 3-2 15,1 0-8-15,3-3 12 0,-4 9-4 0,1-9-8 0,-1 10 8 16,1-11-8-16,-1 5 8 0,-3 2-8 0,4-3 0 16,-4 0 0-16,4-6 8 0,-1 0-8 15,-3-4 0-15,0-2 0 0,0 2 0 0,4 4-10 0,-4-3-7 16,0-3-2-16,0-7 0 16,-4 3-110-16,4-9-23 0,0 10-4 0,0-10-1008 15</inkml:trace>
  <inkml:trace contextRef="#ctx0" brushRef="#br1" timeOffset="182627.31">26776 17700 748 0,'0'0'67'0,"0"0"-54"0,0 0-13 0,0 0 0 15,0 0 228-15,0 0 44 16,0 0 8-16,0 0 1 0,0 0-167 0,0 0-34 16,0 0-6-16,0 0-2 0,0-7-31 0,0 7-6 0,0 0-2 15,0 0 0-15,0 0 1 0,0 0 0 16,0 0 0-16,0 0 0 0,0 0 20 0,0 7 4 0,-4 2 1 0,1 0 0 15,3-9-13-15,0 7-2 0,-4-4-1 0,1 6 0 16,3 1-6-16,-7-1-1 0,7-3 0 0,-4 4 0 16,1-1-14-16,3 0-3 0,-4 1-1 0,4-1 0 15,0 1 13-15,0 2 2 0,0 1 1 0,4-4 0 16,-1 7-34-16,1-7 0 0,-4 10 0 0,3 0 0 16,1-3 10-16,-4 2-2 0,3 1 0 0,-3 6 0 15,4-6-8-15,-4 6 0 0,0-6 0 0,0 0 0 16,3 0 15-16,-3 3-3 0,0-10 0 0,0 7 0 15,4-3 0-15,-4-7-1 0,3 10 0 0,-3-10 0 16,0-2 9-16,4 2 1 0,-1 0 1 0,-3-2 0 16,0-7-10-16,0 0-1 0,0 0-1 0,0 0 0 15,0 0-1-15,0 0 0 0,0 0 0 0,0 0 0 0,0 0 2 0,0 0 0 16,0 0 0-16,0 0 0 0,0 0-11 0,4-13 10 16,-1 4-10-16,-3-1 10 0,4 1-10 15,0-1 0-15,-1 1 0 0,1 0 0 0,3-1 0 16,0-5 0-16,-4 5 0 0,4 1 0 0,0-7 0 0,0 7 0 15,0-1 0-15,4 1-11 0,-4-4 11 0,4 1-12 16,-4 2 12-16,3 1-12 0,1 6 12 0,-4-7 0 16,0 4 0-16,4-3-8 0,-1 6 8 0,1-4 0 15,-1 1 0-15,1 3 0 0,0-3-8 0,3 6 8 16,0 0-8-16,-4-4 8 0,1 4 0 0,-1 0-10 0,1 0 10 0,0 4 0 16,-4-4-14-16,3 6 4 0,-3-3 1 0,4 3 0 15,0 4 1-15,-8-1 0 0,4 1 0 0,-3-1 0 16,-1 0 8-1,4 7 0-15,0-7 0 0,-3 7-8 0,-4-3 8 0,3-4 0 0,4 7 0 0,-3-7-8 16,-4 1 8-16,3 5 0 0,1-5 0 0,-1 5 0 16,-3-2-8-16,4-4 8 0,-8 1-8 15,4-1 8-15,0 7-8 0,0-7 8 0,-3-3-8 0,3 4 8 16,-4 2 0-16,4-12 0 16,-3 7 0-16,-1 2 0 0,4 0 0 0,-3 1 0 0,-4-10 0 0,-4 9 8 15,1-2-8-15,-1-4 9 0,0-3-9 0,1 6 10 16,-1-6-2-16,-3 9-8 0,4-9 12 0,-1 0-4 15,-3 0 1-15,3 0 0 0,-3 0 0 0,4 0 0 0,-4-6-9 16,3 3 8-16,-3 3-8 0,0 0 8 16,3-6 0-16,-3 6 0 0,0-3 0 0,3-4 0 0,-3 4 1 15,4-3 0-15,-8-4 0 0,7 10 0 0,-3-9-9 0,4 9 0 16,-4-6-10-16,3 3 10 0,4-4-12 0,-4 7 3 16,1-3 1-16,3-3 0 15,0 3-75-15,-4-3-14 0,8-4-3 0,3 7-1224 0</inkml:trace>
  <inkml:trace contextRef="#ctx0" brushRef="#br2" timeOffset="196846.07">20020 8634 691 0,'0'0'30'0,"0"0"7"0,0 0-29 0,0 0-8 0,0 0 0 0,11 0 0 15,-4-9 140-15,-4 9 26 0,4-10 6 0,0 4 0 16,0 3-79-16,-3-4-16 0,0 7-3 0,-4 0-1 16,3-9-1-16,1 6 0 0,-4 3 0 0,3-6 0 15,-3 6-31-15,4-4-6 0,-4 4-2 0,0 0 0 16,0 0 4-16,0 0 1 0,0 0 0 0,0 0 0 15,-4-6 8-15,-3 6 2 0,0-3 0 0,0-3 0 16,0 6 10-16,0 6 2 0,0-3 1 0,-4-3 0 0,4 0-33 16,-3 0-6-16,3 0-2 0,-4 0 0 15,4 0-4-15,0 0 0 0,0 0-1 0,7 0 0 16,-7 0-15-16,0 0 11 0,7 0-11 0,0 0 10 0,-4 10-10 16,-3-10 0-16,4 6 0 0,-5-3 0 15,5 3 0-15,-1-3 0 0,-3 7 0 0,4-4 0 0,-1 4-9 16,1-1 9-16,-1 0 0 0,4 1 0 0,-3-1-8 15,-1 7 8-15,4-7 0 0,0 1 0 0,0-1 0 0,0 0 0 16,0 1 0-16,4 2 0 0,-4-8-8 0,0 11 8 16,3-5 0-16,-3-7 0 0,4 6 0 0,-1-3 0 15,1 4 0-15,3-1 0 0,3-9 0 0,-2 7 0 16,2-7 0-16,1 3 0 0,3-6 9 0,0-4-1 16,0 7 0-16,0-9 0 0,4 3 12 0,-4-4 1 15,0 7 1-15,0-6 0 0,-3-1-22 0,-1 4-18 0,1-3 3 0,-1-1 1 16,1 1 23-16,-4 2 5 0,-3-5 1 0,-1 3 0 15,1-7-15-15,-1 6 0 16,1 4-12-16,-1-6 12 0,1 2 0 0,-1 1 17 0,-6-7-1 16,3 7-1-16,0-1-4 0,-4 1-1 15,4-1 0-15,-3 1 0 0,-8-3-2 0,8 2-8 0,-1 1 12 16,1 6-4-16,-1-4-8 0,1 4 0 0,-5-3 0 16,1 3 0-16,4-4 0 0,-1 7 0 0,-3 0 0 15,0 0 0-15,0 0 0 0,-3 10 0 0,3-10 0 0,-4 9 0 16,0 1-11-16,1-1 11 0,-4 7-8 0,3-7 8 15,4 1 0-15,-4 5 0 0,4-2 0 0,-3 3 0 16,3-1 0-16,0-2 0 0,0-4 0 0,3 7-8 16,4-7 8-16,-3 1 0 0,3-1 0 0,3 0 0 15,1 1 0-15,-1-4 0 0,4 4 0 0,4-1 0 0,-4-3 0 0,3-3 0 16,-2 4 0-16,2-4 0 0,1-3 0 16,3 6 0-16,-4-6 0 0,1 0 0 0,0 0 0 0,-1 0 0 15,4-6 8-15,-7 6-8 0,-7 0 0 0,0 0 9 16,11-10-9-16,-1 1 0 0,-6 6 9 0,3-3-9 15,0-4 0-15,0 4 9 16,0 3-9-16,-3-4 12 0,-4-2-12 0,3 0 12 0,-3 6-12 0,0-7 0 16,-7-2 0-16,4 2-11 0,3 1 11 15,-4-1 0-15,-6 1 0 0,6 0 0 0,-3-1 8 0,0 4 3 16,0-4 1-16,-4 1 0 0,4 6-12 0,-3-3 0 16,3-4 0-16,-4 10 0 0,0 0 0 0,4 0 0 15,-3 0-9-15,-1 10 9 0,1-10 0 0,-1 9-8 16,0 0 8-16,4 1 0 0,0 6 0 0,-3-7-8 15,3 7 8-15,0-4 0 0,0 4 0 0,3 0 0 0,1-4 0 0,-1-3 0 16,0 7 0-16,4-6-8 16,0 5 8-16,4-5 0 0,-4-1 0 0,4-6 0 0,-1 3 0 0,1 4 0 15,-1-4 0-15,4-3 0 0,0 7 0 0,0-10 0 16,0 0 0-16,0 0 0 0,-7 0 0 0,7 0 0 16,1 0 0-16,-1 0 0 0,-7 0 0 0,7 0 0 15,0-10 10-15,0 10-10 0,0-9 10 0,0 3-10 16,0 2 9-16,-4-2-9 0,4-3 8 0,-3-1-8 15,0 1 0-15,-1 0 8 0,1-1-8 16,-4 4 0-16,3-4 0 0,1 1 0 0,-1 0 0 0,-3-1 0 16,0 1 0-16,0-1 8 0,-3 4-8 0,-1-3 0 15,1 6 0-15,-4-4 0 0,-1 4 0 0,5 3 0 16,3 0 0-16,-7 0 0 0,-4 3 0 0,4 4 0 16,0-4 0-16,0 6-9 0,0-3 9 0,-3 4 0 15,2 6-9-15,1-7 9 0,4 3 0 0,-4-2-9 0,3 6 9 0,1-7 0 16,-1 0 0-16,1 1 0 0,-1-1 0 15,4-3 0-15,-3 4 0 0,3-10 0 0,0 0 0 0,0 0 0 16,0 0 0-16,10 0 0 16,1 6 0-16,-1-12 0 0,1 6 8 0,3-6-8 0,0 2 0 0,0-2 8 15,4-3-8-15,-4-1 0 0,-3 1 20 0,-1 0-1 16,4-1 0-16,-7-6 0 0,0 7-27 0,1 0-6 16,-1-1-1-16,0 7 0 0,-4-3 15 0,-3-4 0 15,0 4 0-15,0-3 0 0,-3 9 10 0,3-10-10 16,-4 7 8-16,-3-3-8 0,0 6 9 0,3 0-9 0,-3-9 10 15,-3 9-10-15,-1 0 15 0,1 0-3 16,3 0-1-16,-4 0 0 0,-3 6-11 0,3-3 0 0,4 3 0 0,0-3 0 16,-3 7 0-16,-1-4 0 0,0 3 0 0,4 1 0 15,0-1-8-15,-3 7 8 16,3-4-10-16,0-2 10 0,3 6 0 0,-3-7 0 16,7 0 11-16,-3 1-3 0,3-1-8 0,0 1-12 0,0-4 4 0,3 3 0 15,-3-9 8-15,7 7-8 0,-7-7 8 0,7 0-8 16,0 0 8-16,7-7 0 0,-3 7 0 0,0 0 0 15,-1-9 0-15,1 3 0 0,-1 2 8 0,-3-2-8 16,4-3 0-16,-1 6 9 0,-6-7-9 0,3 4 0 16,0-3 8-16,0 9-8 0,-3-10 0 0,-1 4 0 15,1 3 9-15,-4 3-9 0,0-7 0 0,0 7 9 16,-4-9-9-16,1 6 0 0,3-3 0 0,-4 3 0 16,4-4 0-16,-7-2 0 0,4 3 0 0,-1 2 0 0,1-2 0 0,-1-3 0 15,0 6 0-15,1-7 0 0,-1 1 12 0,4 3-4 16,-3-4 0-16,3 1 0 0,0 2 0 0,0-2 0 15,3 6 0-15,-3-3 0 16,0 6-8-16,0 0 0 0,0 0 0 0,0 0 0 0,0 0-10 0,0 0 10 16,0 0 0-16,0 0-9 0,0 0-1 0,0 0 0 15,0 9 0-15,-3 0 0 16,-1 1-90-16,1 2-17 0,-4 1-4 0</inkml:trace>
  <inkml:trace contextRef="#ctx0" brushRef="#br2" timeOffset="204621.48">16785 10214 493 0,'0'0'21'0,"0"0"6"0,0 0-27 0,0 0 0 0,0 0 0 0,0 0 0 16,0 0 36-16,0 0 1 0,0 0 1 0,0 0 0 15,0 0-30-15,0 0-8 0,-7 7 0 0,0-4 0 16,0-3 0-16,3 6 0 0,-3-3 0 0,0 3 0 16,7-6 0-16,-7 0 0 0,4 7 0 0,3-7 8 15,-7 3 8-15,7-3 1 0,-7 0 1 0,7 0 0 16,0 0 22-16,-4 9 4 0,4-9 0 0,0 0 1 16,-7 0-9-16,7 0-3 0,0 0 0 0,0 0 0 15,0 0-6-15,0 0-2 0,-3 7 0 0,3-7 0 0,0 0 7 0,0 0 2 16,0 0 0-16,-4 3 0 0,4-3 9 0,-3 6 1 15,3-6 1-15,-8 3 0 0,8-3-18 0,-3 0-4 16,3 0-1-16,0 0 0 0,-7 0-6 0,7 0 0 16,0 0-1-16,0 0 0 0,0 0 4 0,0 0 1 15,0 0 0-15,0 0 0 16,0 0 3-16,0 0 1 0,0 0 0 0,0 0 0 0,0 0-2 0,0 0 0 16,0 0 0-16,0 0 0 0,0 0-1 0,0 0 0 15,0 0 0-15,7 0 0 0,-7 0-5 0,3-3 0 16,-3 3-1-16,0 0 0 0,11-6 2 0,-4 6 1 15,-7 0 0-15,7-3 0 0,0-4-6 0,-7 7 0 16,0 0-1-16,7 0 0 0,0-3 1 0,4-3 0 16,-8 3 0-16,4-4 0 0,1 7 0 0,-1-6 1 15,0 3 0-15,0 3 0 0,0-6 0 0,0 3 0 0,0-4 0 0,0 7 0 16,0-3-1-16,0-3 0 16,4 3 0-16,-4-3 0 0,0 6 14 0,0-10 2 0,0 10 1 0,0-3 0 15,0-3-29-15,0 6-8 0,0-7-1 0,0 4 0 16,0 3 9-16,0 0 0 0,0-6 10 0,0 3-10 15,4-3 8-15,-4 6-8 0,0-3 0 0,4-4 0 16,-4 7 10-16,3-9-10 0,-3 9 10 0,0-10-10 16,0 4 11-16,0 3-11 0,4-3 12 15,0-4-12-15,-8 7 0 0,8-3 0 0,-4-3 0 0,-7 9-9 16,10-4 9-16,1-2 8 0,-4-3-8 0,4 2 11 0,-11 7 1 16,7-3 0-16,0-3 0 0,-7 6 0 15,10-3-3-15,-3-3 0 0,0 2 0 0,-7 4 0 0,7-6-9 0,4-3 0 16,-4 6 0-16,0-4 8 15,0 1-8-15,0 3 0 0,4-3 0 0,-4 3 0 16,4-4 0-16,-1-2 0 0,-3 9 0 0,4-9 0 16,-1 5 12-16,-3-2-4 0,0-3 0 0,0-1 0 0,4 4 8 0,-4 3 0 15,0-3 1-15,0 2 0 0,0-2-1 0,0 6-1 16,0-9 0-16,0 9 0 0,1-3-15 0,2-4 0 16,-3 1 8-16,4 3-8 0,-4 3 0 0,3-6 8 15,-3 3-8-15,4-4 0 0,0 7 0 0,-4-3 0 16,-4-3 0-16,1-4 0 0,6 10 0 0,-3-3 0 15,0-3 0-15,0 0 0 0,4 3 12 0,-7 3-3 16,-1-10-1-16,4 10 0 0,4-6 4 0,-4 3 0 0,-4-3 0 16,4 2 0-16,4-2-12 0,-4 6 10 15,0-9-10-15,0 9 10 0,0-3-10 0,0-4 0 16,-3 7 0-16,-4 0 8 0,10-6-8 0,-3 3 0 16,0 3 0-16,1-6 0 0,-8 6 0 0,7 0 0 0,0-3 0 0,3-4 0 15,-3 7 0-15,0-3 0 16,0-3 0-16,0 6 0 0,4-3 11 0,-4-4-3 0,0-2-8 0,4 3 12 15,-4 3-3-15,3 3-1 0,-3-7 0 0,0 4 0 16,4-3 0-16,-4 3 0 0,4-3 0 0,-4 2 0 16,0-2-8-16,0 3 12 0,3-3-12 0,-3-4 12 15,1 4-4-15,-1 3-8 0,0 3 12 0,3-6-4 16,-3 3-8-16,0-4 12 0,4-2-12 0,-4 9 12 16,0-10-4-16,0 10-8 0,4-9 12 0,-8 3-4 15,4 3-8-15,0 3 8 0,0-7-8 0,4 4 8 0,-8-3-8 16,8 3 8-16,-7-3-8 0,3 6 8 0,-7 0-8 0,3-10 0 15,4 7 9-15,0-3-9 0,4 6 8 0,-4-10-8 16,4 10 8-16,-4-9-8 0,3 9 12 0,1-6-3 16,-4-4 0-16,0 10 0 15,0-3 5-15,3 3 1 0,-2-6 0 0,-1 6 0 16,0-3-7-16,0-4 0 0,-7 7-8 0,10 0 12 0,1-9-12 0,-4 3 0 16,0 3 0-16,0 3 0 15,0-7 0-15,4-2 0 0,-8 9 0 0,8-9 0 0,-4 5 0 0,0-2 0 16,0-3 0-16,0 9 0 0,0-3 0 0,4-4 0 15,-4 1 0-15,0 3 0 0,0-3 0 0,0 6 0 16,0-4 0-16,0-2 0 0,0 3 11 0,0-3-11 16,0 6 12-16,0-10-12 0,-3 10 11 0,3-3-11 15,0-3 10-15,0 0-10 0,0 3 8 0,0 3-8 0,0-7 0 0,4 4 0 16,-4-3 0-16,0 3 8 0,0-4-8 0,0 7 0 16,3-9 0-16,1 9 8 0,-4-9-8 0,4 6 0 15,-1-4 12-15,-3 7-3 0,0-9-1 0,4 9 0 16,-4-6-8-16,4 2 8 0,-4-2-8 0,3 3 8 15,-3-3-8-15,0 6 0 0,4-10 0 0,-4 10 0 16,0-3 0-16,4-3 0 0,-4 0 0 0,3 3 0 16,1 3 0-16,-1-7 0 0,-3 7 8 15,4-3-8-15,0-3 0 0,-4 6 0 0,0-3 0 0,0-4 0 16,0 7 0-16,3-3 0 0,1-3 0 0,-11 6 8 16,7-9-8-16,4 9 0 0,-1-10 0 0,1 4 0 15,-1 3 0-15,-3-3 0 0,4 2 8 0,0-2-8 0,-4 3 0 16,3-3 0-16,-3 3 0 0,4-4 0 15,0 4 0-15,-1-3 0 0,-3 0 0 0,4 3 0 16,-4 3 0-16,0-7 0 0,0 4 0 0,3-3 0 16,-2 3 0-16,-1-4 0 0,0 4 0 0,0-3 0 0,0 6 0 0,0-9 8 15,0 9-8-15,0-10 0 0,0 4 0 0,0 3 0 16,4-3 8-16,-1 2-8 0,-3-2 0 0,4 3 0 16,3-3 0-16,-3 3 0 0,3-4 0 15,-4 4 0-15,1-3 0 0,3 0 0 0,-3 2 0 0,-1-2 0 16,4-3 0-16,-3 9 0 0,-4-10 0 0,3 10 0 15,-3-3 0-15,1-3 0 0,-1 6 0 0,0 0 0 16,0-3 0-16,0-3 0 0,0-4 18 0,3 10-2 0,1-6 0 16,0 3 0-1,-1-7-25-15,1 4-6 0,-1 3-1 0,4-3 0 0,-3-4 16 0,0 10 0 16,-1-9 0-16,4 3 0 0,-7 2 10 0,4-2 5 0,-4 3 1 0,4-3 0 16,-4 6-25-16,0-10-5 15,0 7-1-15,0-3 0 0,-7 6 15 0,10 0 0 0,-3-3 0 16,4-3 10-16,-11 6-10 0,7-4 0 15,0-2 0-15,4 6 0 0,-8-9 0 0,8 9 0 0,-4-7 0 0,0 7 0 16,0-3 0-16,0-3 0 0,4 3 8 0,-4 3-8 16,0-6 0-16,3 3 0 0,-3-4 0 0,0 4 0 15,0-3 0-15,4 6 0 0,0-10 0 0,-4 10 0 16,0-6 0-16,3 6 0 0,1-9 0 0,-4 9 0 16,4-3 0-16,-1-4 0 0,1 4 0 0,3-3 0 15,-4 6 0-15,1-3 0 0,-4-3 0 0,4 2 0 16,-1-2 0-16,1 0 0 0,-4 3 0 0,3-4 0 0,1 7 0 15,0-3 0-15,-4-3 0 0,3 3 0 0,1 3 0 0,-4-6 0 16,0 6 0-16,0-3 0 0,4-4 0 0,-4 7 0 16,-7 0 0-16,10-3 0 0,-3-3 0 0,-7 6 0 15,7 0 0-15,4-6 0 16,-4 2 12-16,-7 4-4 0,11 0 0 0,-4-6 0 0,-7 6-8 0,7-3 0 16,-7 3 0-16,7-6-11 0,3 6 11 0,-10 0 0 15,4-3-9-15,-4 3 9 0,7-7 0 16,-7 7 16-16,7-3-2 0,-7 3-1 0,3-6-13 0,-3 6 9 15,0 0-9-15,0 0 8 0,0 0-8 0,4-9 12 16,0 9-12-16,-4 0 12 0,0-10-12 0,0 10 8 16,3-6-8-16,-3 6 8 0,0-3-8 0,0 3 0 15,0 0 0-15,0-7 0 0,0 7 8 0,0 0 0 16,-3-3 0-16,3 3 0 0,-4-6-8 0,4-3 0 0,-4 9 0 0,1-10 0 16,3 10 0-16,-4 0 0 0,1 0-9 0,-1-9 9 15,-3 9 0-15,4 0 12 0,-4 0-1 0,7 0-1 16,-4-10-10-16,-3 10 0 0,0 0 0 0,0-6-11 15,-4 6 11-15,4 0 0 0,-3 0 0 0,-1-3 8 16,4-3-8-16,-3 6 9 0,-5 0-9 0,5-3 10 16,-4-4-10-16,3 7 0 0,-3-3 9 0,4-3-9 15,-1 6 0-15,4 0 8 16,0-3-8-16,3-4 0 0,-6 7 0 0,6-3 0 0,4 3 0 0,0 0 8 16,0 0-8-16,-3-6 0 0,3 6 0 0,0 0 0 15,0 0 0-15,-4-6 0 0,-3 3 0 0,7 3 0 16,-3-7-8-16,3 7-4 0,0 0 0 0,0 0 0 15,-11 0 20-15,11 0 3 0,0 0 1 0,0 0 0 16,-7 0-12-16,7 0 0 0,0 0 0 0,0 0 0 0,0 0 0 0,0 0 0 16,0 0 0-16,0 0 0 15,0 0 0-15,0 0 0 0,0 0 0 0,0 0 0 16,0 0 0-16,0 0 0 0,0 0 0 0,0 0 0 0,7 0 0 0,0 0 0 16,-3 0 0-16,3 7 0 0,-7-7-8 0,3 0 8 15,4 3 0-15,0 3 0 0,0 0 0 0,0-3 0 16,0-3 0-16,4 7 0 0,-4-4 0 0,0-3 0 15,0 6 0-15,4-3 0 0,-4 4 0 0,0-7 0 16,-7 0 0-16,10 3 0 0,-3-3 0 0,4 6 0 16,-11-6 0-16,11 3 0 0,-4-3 0 0,-7 0 0 0,7 0 0 15,-7 0 0-15,10 6 0 0,-10-6 0 16,7 0 0-16,-7 0 0 0,0 0 0 0,11 0 0 16,-11 0 0-16,0 0 0 0,0 0-8 0,11 4-1 15,-4 2 0-15,-7-6 0 0,0 0 9 0,0 0 0 0,10 0 0 0,-10 0 0 16,0 0 0-16,7 6 12 15,-7-6-2-15,0 0-1 0,0 0-9 0,7 3 0 0,-7-3 0 0,0 0 0 16,0 0 0-16,0 0 0 0,0 0 0 0,0 0 0 16,0 0 0-16,0 0 0 0,11 0 0 0,-11 0 0 15,0 0 0-15,0 0 0 0,0 0 0 0,0 0 0 16,0 0 0-16,3 6 0 0,-3-6 0 0,0 0 0 16,0 0 0-16,0 0 0 0,0 0 0 0,7 4 0 15,-7-4 0-15,0 0 0 0,0 0 0 0,4 6 0 16,-4-6 0-16,0 0 0 0,0 0 0 0,4 3 0 0,-4 6 0 0,0-9 0 15,-4 7 0-15,4 2 8 16,-4-3-8-16,4-2 0 0,0-4 0 0,-7 9 0 0,4-3 8 0,-1 4-8 16,1-1 8-16,-1 0-8 15,-3-5 8-15,4 2-8 0,-4 3 0 0,0 1 8 16,0-1-8-16,3 0 0 0,-3-2 9 0,0-4-9 0,0 9 12 16,0-2-1-16,0-7-1 0,0 6 0 0,0-2-10 15,3-4 0-15,-3 6-10 0,4-3 10 0,-5-6 0 0,5 10 0 16,-4-10 0-16,7 0 0 0,0 0 0 0,-4 9 0 15,1-9 0-15,3 0 0 0,0 0 0 0,-7 10 0 16,3-4 0-16,4-6 0 0,0 0 10 0,-7 3-2 16,4 3 0-16,-1-3 0 0,4-3-8 0,-3 7 0 15,3-7-12-15,0 0 12 0,-7 3-21 0,7-3 3 16,-4 6 1-16,4-6 0 16,-7 10-75-16,3-1-16 0,4-9-2 0,-3 6-1 15,3-6-122-15,-7 10-25 0</inkml:trace>
  <inkml:trace contextRef="#ctx0" brushRef="#br2" timeOffset="208435.23">6378 8634 1105 0,'0'0'48'0,"0"0"12"0,0 0-48 0,0 0-12 0,0 0 0 0,-7 0 0 16,7 0 123-16,-7 0 22 0,7 0 5 0,-3 0 1 16,-4 0-94-16,-1 0-18 0,8 0-4 0,-3 0-1 15,-8 0-26-15,4-3-8 0,0 3 0 0,0-6 0 16,0 6 12-16,4-4-4 0,-4 4 0 0,7 0-8 16,0-6 66-16,-7 0 6 0,3 3 2 0,-7 3 0 15,4-7 9-15,0 7 1 0,0 0 1 0,-3-3 0 16,3 3-27-16,0 0-6 0,-4-6 0 0,4 6-1 0,0 0-23 0,3 0-4 15,-10 0 0-15,7 0-1 0,-3 0-2 0,6 0 0 16,-10 0 0-16,7 0 0 0,7 0-2 0,-4 0-1 16,-6 0 0-16,10 0 0 0,0 0-18 0,0 0 0 15,-7-3 0-15,7 3 0 0,0 0 8 0,0 0-8 16,0 0 0-16,0 0 0 0,0 0 0 0,0 0 0 16,0 0 0-16,0 0 0 0,10 0 0 0,-3-6 0 15,4 6 0-15,3 6 0 0,-3-6 0 0,-1 3-9 16,4-3 9-16,4 0-12 0,0 6 12 0,-8-3 0 15,8-3 8-15,3 0-8 0,-7 0 0 0,7 7 0 0,-10-7 0 16,6 0-8-16,1 0 8 0,0 0 0 16,-4 0 0-16,4 0 0 0,-8 0 0 0,4 0 0 15,-3 0 0-15,3 0 0 0,-4 0 8 0,-6 0 4 16,7 0 1-16,-1 0 0 0,-10 0-5 0,4 0 0 16,3-7-8-16,7 7 12 0,-11 0-12 0,4 0 9 0,-7 0-9 0,8-3 8 15,-1 3-8-15,-7 0 0 0,0 0-12 0,10-6 12 16,-6 6 0-16,-4 0 0 0,3-3 9 0,-3 3-1 15,0 0-8-15,0 0 0 0,0 0 0 0,0 0 8 16,0 0-8-16,0 0 8 0,0 0-8 0,0 0 8 16,0 0-8-16,0 0 0 0,0 0 0 0,-3-6 8 15,3 6-8-15,-11 0 0 0,4 0 0 0,0 0 8 16,3 0-8-16,-3 0 0 0,-3 0 0 0,-1 6 0 16,4-3 0-16,-7-3 0 0,3 0 0 0,-6 0 0 15,3 6 0-15,-4-3 0 0,8-3 0 0,-12 7 0 0,8-4 0 0,-10 3 0 16,2 0 0-16,1-2 0 0,4-4 14 15,-12 6 2-15,5-3 0 0,6 3 0 0,-7-6-24 0,4 3-5 16,0 4-1-16,3-4 0 0,1-3 14 16,-1 6 0-16,4-3 0 0,-7-3 10 0,7 6-10 15,3-2 0-15,-3 2 0 0,3 0 0 0,1-3 10 16,3-3 0-16,3 10 0 0,1-10 0 0,-4 6-10 0,7-6-17 16,0 0 4-16,0 0 1 0,0 0 12 0,0 0-9 15,0 0 9-15,7 9-8 0,-7-6 8 0,0-3 0 16,0 0 0-16,10 7-8 0,-3-7 8 0,4 3 0 15,-4-3 0-15,7 0 0 0,-3 0 17 0,-4 0-1 16,10 6 0-16,-6-6 0 0,3 0-25 0,-3 0-6 16,-1-6-1-16,4 6 0 0,0 0 16 0,8 0 0 0,-12 0 0 15,8 0 0-15,-4 0 0 0,4 0 0 0,-11 0-8 0,10 6 8 16,-10-6 9-16,4 0 8 0,0 0 2 16,-4 0 0-16,3 0-30 0,-3 0-5 0,0 0-2 0,0 0 0 15,-7 0 18-15,11-6 0 0,-11 6 0 0,7-3 0 16,4-4 0-16,-8 7 0 0,4-3 0 0,0-3 0 15,0-3 0-15,0 9 0 0,-7 0 8 0,4-10-8 16,-1 10 0-16,1-9 0 16,-4 9 0-16,0 0 0 0,7-6 16 0,-7 6-2 0,0 0-1 0,0 0 0 15,3-4-13-15,-3 4-16 0,0 0 3 0,0 0 1 16,0 0 12-16,0-6 0 0,0 3 0 0,0 3 0 16,0 0 0-16,0 0 16 0,0-6-3 0,0 6-1 15,-3-3-12-15,3-4-12 0,-7 4 3 0,7 3 0 16,-7-6 9-16,3 6 0 0,4 0 0 0,-7-3 0 0,7-3 0 15,-10 2 0-15,3-2 0 0,0 6 0 0,7-6 0 16,-11 6 0-16,4-3 0 0,0-4 0 0,0 7 0 0,-4-3 0 16,4 3 0-16,0-6 8 0,-3 6-8 0,6 0 11 15,-7 0-11-15,4 0 12 0,0 0-12 0,0 0 0 16,0 0 0-16,7 0 0 0,0 0 0 0,0 0-17 16,0 0 4-16,-7 6 1 0,7-6 12 0,0 0 0 15,0 0 0-15,0 0-9 0,0 0 9 0,0 0 0 16,0 0 0-16,-3 0 0 0,3 0 0 0,0 0 0 15,0 0 0-15,0 0 0 0,0 0 0 0,0 0-8 0,0 0 0 16,0 0 0 0,0 0-80-16,0 0-16 0,0 0-4 0,0 0-679 0,0 0-136 0</inkml:trace>
  <inkml:trace contextRef="#ctx0" brushRef="#br1" timeOffset="-213134.01">3676 7420 230 0,'0'0'20'0,"0"0"-20"0,0 0 0 0,0 0 0 16,-7 7 105-16,7-7 17 15,-4 3 3-15,4-3 1 0,0 6-101 0,0-6-25 16,0 0 0-16,0 0 0 0,0 0 0 0,0 0 0 15,0 0 0-15,0 0 0 0,0 0 24 0,0 0 0 0,0 0 0 0,0 0 0 16,0 0 39-16,4-6 7 0,-4 6 2 0,7-3 0 16,-7-4 16-16,0 7 4 0,0 0 1 0,3-9 0 15,-3 6-29-15,0 3-5 0,0 0-2 0,0 0 0 16,4-13-29-16,3 10-7 0,-7 3-1 0,0-6 0 16,4-4-20-16,3 1 8 0,-7 0-8 0,3 6 0 15,4-4 0-15,-7-2 0 0,0 9 0 0,0-10 0 16,0 10 0-16,4-6 0 0,-4 6 0 0,3-3 0 0,-3 3 8 15,7-9-8-15,-7 9 8 0,0 0-8 16,0-7 0-16,0 7 0 0,0 0 0 0,0 0-8 0,0 0 8 0,0 0 0 16,0 0 8-16,0 0-8 15,0 0 0-15,0 0 0 0,0 0 0 0,0 0 8 0,0 0 0 0,0 0 0 16,0 0 0-16,0 0 0 16,0 0-8-16,0 0 12 0,0 0-4 0,0 0 0 0,0 10-8 0,0-10 0 15,0 6 0-15,0-3 8 0,0 3-8 0,0-2 0 16,0-4 0-16,4 6 0 15,3 3 0-15,-4-2 0 0,1-4 0 0,-4-3 0 0,7 6 0 0,4-3 9 16,-1-3 0-16,-3 0 0 0,11 0 8 0,-11 0 2 16,11 0 0-16,-4 0 0 0,0 0 3 0,0 0 1 15,4-3 0-15,-8-3 0 0,4 6-11 0,0 0-1 16,0-3-1-16,4 3 0 0,-4 0-10 0,4 3 10 0,0-3-10 16,6 0 10-16,-10 0-10 0,7 6 0 0,-3-3 0 0,3-3 0 15,0 0 0-15,-3 0 0 0,0 6 0 0,6-6 0 16,1 0 0-16,-7 0 0 0,6-6 0 0,5 6 0 15,-5 0 0-15,5-3 8 0,2-3-8 0,-6 3 0 16,3-4 12 0,4 7-2-16,3 0-1 0,1-6 0 0,-12 6 5 0,8-3 1 0,0 6 0 0,0-3 0 15,-4-3-15-15,0 3 0 0,0 9-12 0,4-9 12 16,-4 0 0-16,0 0 0 16,4 0 0-16,0 7 0 0,3-7 0 0,-3-7 0 0,-4 7 0 0,4 0 0 15,-4 7 0-15,4-14 0 0,-4 7 0 0,4 0 9 16,-4 0 3-16,4 0 0 0,-8 0 0 0,1 0 0 15,0 0-1-15,0 7 0 0,-4-4 0 0,0-3 0 16,4 6-11-16,-8-3 0 0,8-3 9 0,-4 6-9 16,0-3 0-16,4 4 9 0,-7-4-9 0,3 3 0 0,0-3 0 15,-7 4 0-15,7-1 0 0,-7-3 0 16,7-3 8-16,-3 6-8 0,0-3 0 0,-1-3 0 0,-2 7 0 0,2-4 10 16,-3-3-10-16,0 0 8 0,0 6 0 0,4-3-8 15,-11-3 12-15,4 0-4 0,-4 0-8 0,3 0 0 16,5 0 9-16,-12 6-9 0,-3-6 0 0,7 0 0 15,-7 0 0-15,11 0 8 0,-4 0-8 0,-7 0 8 16,0 0-8-16,0 0 8 0,0 0-8 0,0 0 0 16,0 0 8-16,0 0-8 0,0 0 8 0,0 0-8 15,0 0 8-15,0 0-8 0,0 0 8 0,0 0-8 16,0 0 10-16,0 0-10 0,0 0 0 0,0 0 8 16,0-6-8-16,0 6 0 0,-4-3 0 0,4-3 9 15,0 6-9-15,0 0 8 0,0 0-8 0,0 0 0 16,-3-3 0-16,3 3 0 0,0 0 0 0,0 0 0 15,0 0 0-15,0 0 0 0,-4-7 0 0,4 7 8 0,0 0-8 16,0 0 0-16,0 0 0 0,-3-3 0 0,3 3 0 0,0 0 0 16,-4-6 0-16,4 6 0 0,0 0 8 0,0 0-8 15,0 0 0-15,0 0 0 0,0 0 0 0,0 0 0 16,0 0 0-16,0 0 0 0,0 0 0 0,0 0 0 16,0 0-10-16,-7 6 10 0,4-3 0 0,3-3-9 15,0 7 9-15,0-7 0 0,-8 9 0 0,5-6-8 16,-1 7 8-16,4-10 9 0,0 6-1 0,0 3-8 15,-3 1 0-15,-1-1 0 0,4-9-10 0,-3 6 10 16,3-3 0-16,-11 7 0 0,8-4 0 0,-1 4 0 0,-3-1 0 16,0-3 0-16,-4 4 8 0,4-1-8 0,0 0 0 15,-3-5 0-15,3 5 0 0,-4-3 0 16,4 4-16-16,4-1 4 0,-4 1 0 0,-1-10 1 16,8 0-23-16,0 0-5 15,0 0-1-15,0 0-600 0,0 0-121 0</inkml:trace>
  <inkml:trace contextRef="#ctx0" brushRef="#br1" timeOffset="-212179.56">4900 6922 172 0,'0'0'8'0,"0"0"1"0,0 0-9 0,0 0 0 0,0 0 0 0,7-3 0 0,-7 3 272 0,0 0 52 16,0 0 10-16,0 0 2 0,7-7-265 0,-7 7-54 16,0 0-17-16,0 0 10 0,0 0-10 0,0 0 8 15,4-9-8-15,-4 9 8 0,0 0 1 0,0 0 0 16,7 0 0-16,-7 0 0 0,14 0 3 0,-14 0 0 16,0 0 0-16,0 0 0 0,0 9 5 0,3 1 2 15,-3-4 0-15,0 3 0 0,0 1-19 0,-3 6 0 16,3-4-11-16,-7 4 11 0,0-1 24 0,7 4 11 15,-7-6 2-15,3 9 1 0,4-3-5 0,-7-7-1 0,4 7 0 0,-1 3 0 16,4-10-16-16,0 4-4 0,0 3-1 0,0-10 0 16,0 10-3-16,0-9 0 0,-7-1 0 0,7-3 0 15,0 4 5-15,-3-1 1 0,3 0 0 0,0-2 0 16,0-7-3-16,0 0-1 0,-8 3 0 0,8-3 0 16,0 0-1-16,0 0 0 0,0 0 0 0,0 0 0 15,-7-3-1-15,7 3-8 0,0 0 12 0,0-16-4 16,0 7-8-16,4-1 10 0,-1-5-10 0,5 5 10 15,-5 1-10-15,4-1 0 0,0-2 0 0,0-4 0 16,4 10 0-16,-4 3 0 0,0-7 0 0,-4 4 0 16,4 3 0-16,4-3 0 0,-4 6 0 0,0-4 0 15,4-2 0-15,-4 6-11 0,0 0 11 0,3 0-8 0,1 0 8 16,3-6 11-16,0 3-3 0,0 3 0 16,4 0-8-16,-4 0-12 0,-3-6 2 0,6 6 1 0,-3 0 9 15,4 0 0-15,-7 0 0 0,3 0 0 16,-4 6 8-16,-3-6 0 0,4 0 0 0,-4 9 0 15,4-3-16-15,-8-2-4 0,-3-4 0 0,4 9 0 0,3 0 12 0,-7 1 0 16,0-1 0-16,0 4 0 0,0-4 8 0,-7 1 3 16,7-1 1-16,-7 0 0 0,7 1-12 0,-7-1 0 15,3-3 0-15,-7 4 0 0,4-7 8 0,4 6 0 16,-1-2 0-16,-6-4 0 0,-1 3-8 0,1-3 8 16,-1 4-8-16,-3-1 8 0,0-3 0 0,0 6 0 0,3-9 0 15,-10 10 0-15,7-4-8 0,0-3 12 0,-7 7-12 0,6-4 12 16,-9-3-1-16,3 3 0 0,6 4 0 0,-6-10 0 15,0 6-3-15,4-3 0 0,-1-3 0 16,4 0 0-16,0 0-8 0,3 0 0 0,-3 0 0 0,3 0-653 31,1 0-123-31</inkml:trace>
  <inkml:trace contextRef="#ctx0" brushRef="#br2" timeOffset="-192954.95">8400 7427 748 0,'0'0'67'0,"-7"0"-54"0,3-7-13 16,1 7 0-16,3 0 173 0,0 0 32 0,-8 0 7 0,8 0 0 16,0 0-134-16,0 0-27 0,0 0-6 0,0 0-1 15,0 0-24-15,0 0-6 16,0 0-1-16,0 0 0 0,0 0 1 0,8-3 0 0,-1-3 0 0,0 3 0 16,-7 3 13-16,7-6 2 0,3-1 1 0,-3 4 0 15,-7 3 18-15,11 0 4 0,-4 0 1 0,4-6 0 16,-4 6-1-16,0 0 0 0,-7 0 0 0,10 0 0 15,4 0-42-15,-7 0-10 16,4 0 0-16,0 0 0 0,-4 0 0 0,3 0 0 0,4 0 0 0,-3 0 0 16,3 0 0-16,-3 0-16 0,3 0 3 0,0 0 1 15,0 0 12-15,4-3 16 0,-1 3-3 0,1-7-1 16,0 7-12-16,-1 0-10 0,1-3 2 0,3 3 0 16,0-6 8-16,0 6 0 0,-3 0 0 0,0-3 0 15,-1 3 0-15,1 3 11 0,-4-6-3 0,-3 3 0 16,6 0-8-16,-10 0-11 0,4 0 3 0,-1 0 0 0,-3 3 8 0,-7-3 0 15,8 0 0-15,-8 0 0 0,7 0 0 0,-7 0 0 16,10 0 0-16,-3 0 8 0,-7 0-8 0,0 0 0 16,0 0 0-16,0 0 0 0,0 0 11 0,4 0-3 15,-4 0 0-15,0 0 0 0,7-9 22 0,-7 9 4 16,0-3 1-16,0 3 0 16,0-13-5-16,-4 10-1 0,4 3 0 0,-7-6 0 0,0 2-17 15,-3-2-4-15,3 6-8 0,-4-3 12 0,0 3-12 0,1-6 0 16,-1 3 0-16,4-4 0 0,-3 7 0 0,-1-3 0 15,4-3 0-15,0 6 0 0,0-9 0 0,0 9 0 16,3-7 0-16,-3 4 0 0,0-3 18 0,7 6-2 16,0 0-1-16,-3-3 0 0,-1-7 17 0,1 1 4 15,3 3 1-15,-4-4 0 0,0 1-27 0,1 9-10 16,3 0 0-16,0-6 9 0,-4-4-9 0,4 7 10 0,0 3-10 0,0 0 10 16,0 0-10-16,0 0 0 0,0 0-12 0,0 0 12 15,0 0 0-15,0 0 0 0,0 0 0 0,0 0 8 16,0 0-8-16,0 0 0 0,-7 0 0 0,7 0 0 31,0 0-17-31,0 0-9 0,0 0-2 0,0 0-1164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48:35.6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18951 6257 576 0,'0'0'51'0,"0"0"-41"0,0 0-10 0,0 0 0 16,0 0 140-16,0 0 25 0,0 0 6 0,0 0 1 15,0 0-108-15,0 0-20 0,0 0-5 0,0 0-1 16,0 0-38-16,0-6 0 0,0 3 0 0,0 3-12 16,0 0 12-16,0 0 0 0,0 0 8 0,0 0-8 15,0 0 44-15,0 0 4 0,0 0 0 0,0 0 1 16,0 0 30-16,0 0 5 0,0 0 2 0,0 0 0 16,0 0-8-16,0 0-2 0,0 0 0 0,0 0 0 15,0 0-15-15,0 0-3 0,0 0-1 0,0 0 0 16,0 0-19-16,0 0-4 0,0 0-1 0,0 0 0 15,0 0-13-15,0 0-2 0,0 0-1 0,-7-7 0 16,0 7-4-16,0 0-1 0,0 0 0 0,-4 7 0 16,4-4-12-16,0 3 9 0,-3-3-9 0,6 3 8 15,-3-2-8-15,4 5 0 0,-4-3 0 0,7-3 0 16,-4 4 0-16,1 2 0 0,-1 0 0 0,4-2 0 16,-4-4 0-16,1 6 0 0,-1-2 0 0,1-4 0 0,-1 3 0 0,4 3 12 15,-7 1-2-15,4-1 0 0,-1-3-1 0,1 4 0 16,-1-1 0-16,4-9 0 0,0 10-9 0,0-10 8 15,7 9-8-15,-3-3 8 0,-4-6-8 0,10 3 0 16,1 7 0-16,0-10 0 0,-1 6 8 0,1-12-8 16,-1 6 8-16,4 0-8 0,0 0 8 0,1 0-8 15,-1-10 0-15,0 10 8 0,-4-9-8 0,5 9 0 16,-5-9 0-16,1 9 0 0,-8-7 0 16,4-2 8-16,4 6-8 0,-4-3 0 0,0-4 0 15,4 10 8-15,-4-9-8 0,0 6 0 0,-4-10 18 0,4 10-2 16,-7 3 0-16,7-6 0 0,-3-7-6 0,-1 4-2 15,-3-1 0-15,0-2 0 0,0 2 4 0,0 1 1 0,-3 6 0 16,-1-3 0-16,-3-4-13 0,0 7 0 0,4-3 8 0,-8-4-8 16,4 10 0-16,0-6 0 0,7 6 0 0,0 0 0 15,-7-3 0-15,0 3 0 0,0 0 0 0,0 0 0 16,-4 0 0-16,1 0 0 0,-1 3 0 0,0 3 0 16,1 4 0-16,-1-4 0 0,-3 3 0 0,4 1 0 15,-1-1 0-15,4 1 0 0,-4-1 0 0,4 0 0 16,0 1 0-16,0-1-8 0,4 1 8 0,-4-1 0 15,3-3 0-15,4 4-8 0,0-1 8 0,0-9 0 16,0 10 0-16,0-10 0 0,0 9 0 0,4 0 0 16,-4-9 0-16,0 0 0 0,0 0 0 0,7 7 0 15,7 2 0-15,-7-9 0 0,0 6 0 16,3-6 0-16,-3-6 0 0,4 6 0 0,-4 0 0 16,4-6 0-16,-1 3 0 0,1-4 0 0,-1-2 9 15,1 6-1-15,-4-3 0 0,4-4 0 0,-1 7 0 16,-6-6-8-16,-1-4 0 0,1 10 0 0,-1-3 8 0,-3-4-8 0,4 1 0 15,-4 6 0-15,0-7 0 0,-4-2 0 0,4 9 8 16,-3-7-8-16,-1 4 8 16,4 6 4-16,-3-9 0 0,3 9 0 0,0 0 0 0,-4-4 5 0,4 4 2 15,0 0 0-15,0 0 0 0,-10-6-19 0,3 6 0 16,7 0 0-16,-7 6 0 0,-4-2-15 0,4 5 0 16,-4 0 0-16,1-2 0 0,3 2 15 0,-4 0 0 15,1 1 0-15,2 6 0 0,1-7 0 0,4 0 0 16,-4 1 0-16,3-1 0 0,4-3 0 0,0 4 0 0,4-1 0 0,-4-9 0 15,0 0 0-15,7 10 0 0,0-7 0 0,0 3 0 16,0-6 0-16,4 6 0 0,-1-6 0 0,1 0 0 16,-4-6 0-16,3 6 0 0,1 0 0 0,0-6 0 15,-4 3 0-15,3 3 0 0,-6-7 0 16,3 7 10-16,0-9 3 0,-7 9 1 0,0 0 0 16,3-9 0-16,1 5-14 0,-4-2 0 15,0-3 0-15,0 6 0 0,-4-4 0 0,4 7 0 0,0 0 0 0,4-6 0 16,-4-3 0-16,3 6 0 0,-6-4 0 0,3 7 0 15,-4-3 0-15,-3-3 0 0,4 3 0 0,-4-4-10 16,0 7 10-16,0 0 0 0,-4 0 0 0,4 0 0 16,0 10 0-16,0-10-8 0,-4 6 8 0,4-3-12 15,0 7 12-15,0-4 0 0,0 3-9 0,4 1 9 16,-8-1 0-16,7-3 0 0,1 4 0 0,-1-1 0 16,1-6-8-16,3 7 8 0,0-4 0 0,0-6 0 0,0 0 0 0,0 0 0 15,0 9 0-15,7 1 0 0,-7-10 0 0,7 6 0 16,-7-6 0-16,0 0 0 0,11 3 0 0,-4-3 0 15,0 0 0-15,-7 0 0 0,10-3 0 0,-6-3 0 16,3 3 0-16,-7 3 0 0,3-7 0 0,1-2 0 16,-1 3 0-16,1-4 8 0,-4 10-8 0,0-9 0 15,0 6 0-15,-4-7 8 0,4 1-8 16,-3 0 0-16,-1-4 0 0,1 10 0 0,-1-3 0 0,1-4 0 16,3 10 8-16,-4-3-8 0,1-6 0 0,3 9 0 15,0 0 0-15,0 0 0 0,0 0 0 0,0 0 0 16,0 0 0-16,0 0 0 0,0 0 0 0,0 0-11 15,0 0 11-15,0 0-8 0,0 0 8 0,0 0 0 16,-7 3 0-16,7-3-8 0,-4 0 8 0,-3 6 16 0,0-3-4 0,4 4-1 16,3-7-11-16,0 0 0 0,-8 3 0 0,8-3 8 15,0 6-16-15,0-6-4 0,0 0-1 0,0 0-852 16,0 0-171-16</inkml:trace>
  <inkml:trace contextRef="#ctx0" brushRef="#br0" timeOffset="10936.01">18352 9731 403 0,'0'0'17'0,"0"0"5"0,0 0-22 0,0 0 0 15,0 0 0-15,0 0 0 0,0 0 190 0,0-9 34 16,0 3 6-16,0 6 2 0,0-3-138 0,0 3-27 0,0 0-6 0,0-10-1 16,0 10-1-16,0 0-1 0,-4-6 0 0,4 6 0 15,0 0 4-15,0 0 1 0,-7 0 0 0,7 0 0 16,-7 0-5-16,0 0-1 0,3 0 0 0,4 0 0 16,0 0-13-16,0 0-4 0,0 0 0 0,0 0 0 15,0 0 26-15,0 0-34 0,0 0 0 16,0 0-5-16,0 0-2 0,0 0 0 0,0 0 0 15,0 0-3-15,7 0-1 0,-7 0 0 0,7 6 0 16,0-3 11-16,-7-3 3 0,0 0 0 0,0 0 0 0,4 10-11 16,3-4-1-16,-7-6-1 0,0 9 0 15,0 1 3-15,4-4 1 0,-4 4 0 0,0-10 0 0,-4 3-7 0,4 6-2 16,0-3 0-16,-3 4 0 16,3-1 0-16,0 1 0 0,0-1 0 0,3-3 0 15,-3 4-17-15,4-1 0 0,-4 0 0 0,3 1 0 16,-3-1 0-16,4 1 0 0,-1-1 8 0,1 7-8 15,-4-7 11-15,3 7-2 0,1-7 0 0,-4 1 0 0,0 5-9 0,0-2 12 16,0 3-12-16,0-7 12 0,-4 10-4 0,1-4-8 16,-1-2 12-16,-3 9-4 0,4-9 4 0,-1 5 1 15,1-2 0-15,-1 3 0 0,0 0-1 0,1-4-1 16,-1-5 0-16,1 9 0 0,3-10-11 0,-4 0 8 16,1 1-8-16,-1-4 8 0,4 3 5 0,4 1 1 15,-4-10 0-15,0 9 0 0,3 1-14 0,1-1-12 0,-1-3 3 0,4 4 0 16,-7-10 9-16,4 6 12 0,0 3-2 0,-1-5-1 15,4 5-9-15,-3-3 0 0,3-3 0 0,-4 4 0 16,1-4 0-16,-4-3 0 0,0 0 0 0,7 6 0 16,-7-6 0-16,3 9 8 0,4-9-8 0,0 7 0 15,-7-7 0-15,7 0 8 0,1 3-8 0,-5-3 0 16,8-3 8-16,-4-4-8 0,-4 7 0 16,8-6 8-16,-4 3-8 0,-4-3 8 0,1 3-8 0,-1-4 8 15,5-2 1-15,-1 6 0 0,0-7 0 0,0 1 0 16,0-4-9-16,3 4 12 0,1 0-12 0,-4-4 12 15,7-3-12-15,-3 7 10 0,-4-7-10 0,3-2 10 16,1 5-10-16,-1-3 0 0,1 1 0 0,0-4 0 16,-1 3 0-16,4 4 0 0,-3-7 0 0,-1 3 0 15,1-3 0-15,0 4 0 0,-1 2 8 0,-3-3-8 16,4-2 0-16,-1 2 0 0,1 3 0 0,-4-2 0 0,0-1 0 0,0 3 0 16,0-2 0-16,0-1 0 0,-3 7 0 15,-1-1 0-15,1-2 0 0,-4-4 8 0,3 7-8 0,1-7 0 16,-1 7 0-16,-3-1 8 0,4-2-8 0,0-4 0 15,-4 10 0-15,3-7 0 0,1 4 0 0,3-7 0 16,-4 7 0-16,4-1 0 0,-3 4 0 0,-1-3 0 16,4-1 0-16,-3 1 0 0,-1 6 0 0,1-4 0 15,-1-2 0-15,5 3 0 0,-8 6 0 0,3 0 0 16,-3 0 0-16,0 0 0 0,0 0 0 0,0 0 0 16,0 0 0-16,0 0 0 0,0 0-9 0,0 0 9 15,0 0 0-15,0 0 0 0,0 0 0 0,0 0-8 16,0 0 8-16,0 0 0 0,0 0 0 0,0 0 0 15,-3 6 0-15,3-6 0 0,0 9 0 0,0-9 0 16,0 10 0-16,0-1 0 0,0-9 0 0,-4 10-8 16,4-1 8-16,-4-3 0 0,4-6 0 0,0 10 0 0,-3-1 0 0,-1 7 0 15,1-7 0-15,3 1 0 0,-4-1 0 0,1 0 0 16,-4 7 0-16,0-7 0 0,3 4 0 0,-3 3 0 16,0-7-9-16,-4 7 9 0,4-4 0 0,0 4-9 15,-3 0 9-15,3-4 0 0,0-2 0 0,0 5 0 16,0-2 0-16,0 3 0 0,-1-7 0 0,1 0 0 15,0 7 0-15,0-7 0 0,4 7 0 0,-4-7 0 16,0 4 0-16,3-4 0 0,-3 4 0 0,0 0 0 16,0-4 0-16,3-3 0 0,-6 4 0 0,6-1 0 15,-3-6 0-15,4 10 0 0,-8-4 0 0,8-6 0 16,-4 7 0-16,0-4 0 0,-4-3 0 0,4 3 0 16,0 4 0-16,0-1 0 0,-4-3 0 0,4-2 0 15,0 5 0-15,4-3 0 0,-5-3 0 0,1 4 0 16,0-4 0-16,4-3-8 0,3 0 8 0,-7 6 0 15,0-3 0-15,3 3 0 0,4-6 0 0,0 0-8 0,-7 7 8 0,0-4 0 16,0 3 0-16,7-6 8 0,0 0-8 0,0 0-10 16,-3 3 10-16,-5 4-13 0,8-7 13 0,0 0 0 15,-7 3 0-15,7-3-9 0,-7 6 9 0,7-6 0 16,0 0 0-16,0 0 0 0,0 0 0 0,0 0 0 16,-3 0 0-16,3 0 0 0,0 0 0 0,-7-6 0 15,7 6 0-15,-7-3 0 0,3-4 0 0,4 4 0 0,-3-3 0 0,3-4 0 16,-4 1 0-16,-3 3 0 0,7-4 0 15,-3 1 0-15,-1 0 0 0,4-1 0 0,0 1 0 0,0-1 8 16,-4 1-8-16,1 0 0 0,3-7 0 0,-4 0 0 16,4 4 0-16,0-4 0 0,0 3 0 15,-3-2 0-15,6-4 0 0,-3 3 0 0,0-3 0 16,4 4 0-16,-4-4 0 0,7 6 0 0,-7-2 0 16,4-1 0-16,-1-3 0 0,1 10 0 0,-1-10 0 15,1 3 0-15,-4 7 0 0,0-1 0 0,3 1 0 0,-3-7 0 16,0 13 0-16,0-6 0 0,0 3 0 0,-3-4 0 15,3 7 0-15,0-6 0 0,0 2 0 0,0-2 0 16,0 3 0-16,0 3 0 0,0-4 0 0,0-2 0 16,0 6 0-16,-4-4 0 0,4-2 0 0,0 0 0 15,0 9 0-15,0-10 0 0,-3 4 0 0,3 6 0 16,-4 0 0-16,4 0 0 0,-3-3 0 0,3 3-8 0,0-6 8 0,0 6-13 16,0 0 5-16,0 0 8 15,0 0-35-15,0 0 1 0,0 0 0 0,0 0 0 16,0 0-74-16,-8 9-16 0,5-3-2 0,-1 4-713 15,4-1-142-15</inkml:trace>
  <inkml:trace contextRef="#ctx0" brushRef="#br0" timeOffset="13040.4">16835 10293 230 0,'0'0'20'0,"0"0"-20"16,0 0 0-16,-7 0 0 15,-1 6 173-15,8-6 31 0,0 0 5 0,0 0 2 16,0 0-125-16,0 0-25 0,0 0-5 0,0 0 0 0,-7 0-12 0,7 0-3 16,0 0 0-16,0 0 0 0,0 0-8 0,0 0-1 15,0 0-1-15,0 0 0 0,0 0 16 0,0 0 3 16,0 0 1-16,0 0 0 0,0 0-7 0,0 0 0 16,0 0-1-16,4-6 0 0,-4 6-21 0,7-7-4 15,4 4-1-15,-1-3 0 0,-6 3-5 0,6-3-2 16,1 3 0-16,3-4 0 0,0 4 6 0,4-3 0 15,-4-4 1-15,3 4 0 0,5-3 2 0,-5 6 0 16,1-7 0-16,0-5 0 0,3 5 1 0,-4 1 0 0,5-7 0 0,-1 4 0 16,0-4-1-16,4-3 0 0,-1 3 0 0,1 7 0 15,3-10-9-15,0 3-2 16,4 7 0-16,0-4 0 0,-4-2 11 0,0-1 1 0,1 7 1 16,2-4 0-16,1-2-32 0,-4 5-6 15,0-6-2-15,-3 7 0 0,3-4 19 0,-3-2 0 0,-4 5 0 0,0-5 0 16,1 5 12-16,2 1 4 0,-3-10 0 0,4 10 0 15,-4-7 3-15,0 7 1 0,4-10 0 0,0 9 0 16,0-5-11-16,-4 2-1 0,0-3-8 16,0 7 12-16,0-10-12 0,0 10 0 0,1-1 0 0,-1 1 0 15,3 0 0-15,-2 2 0 0,-5-2 8 0,4 3-8 16,-3-4 0-16,-4 7 0 0,0-3 0 0,0-4 0 16,0 7 0-16,1-3 0 0,-5-3 0 0,1 2 0 15,-1 4 13-15,-3-3-3 0,4 3-1 0,-4-3 0 0,4-4 3 16,-4 10 1-16,0-3 0 0,3-3 0 0,-3 3-13 0,0-4 8 15,0 1-8-15,1 3 0 0,-1 3 8 0,0-6-8 16,-4 6 0-16,4-4 9 0,-7 4-9 16,4-6 12-16,3 3-12 0,-7 3 12 15,0 0-4-15,0 0-8 0,0 0 12 0,0 0-4 0,0 0 8 16,0 0 2-16,0 0 0 0,0 0 0 0,-4-6 2 16,4 6 0-16,0 0 0 0,0-10 0 0,-3 7-12 0,3 3-8 15,-4-6 9-15,1 0-9 0,-1 3 18 0,1-4-2 16,-1-2-1-16,4 6 0 0,0 3-15 0,-7-6-13 15,4-4 2-15,-5 1 1 0,1 9 10 0,4-10 8 16,-4 4-8-16,0 3 11 0,0-3-11 0,-4 6 8 16,4-10-8-16,-3 10 8 0,-1-3-8 0,-3-3 12 0,3 6-12 0,-3-3 12 15,4-4 0-15,-8 4 0 0,4-3 0 0,-4 0 0 16,4 3-1-16,-4 3 0 0,4-7 0 0,-3 7 0 16,3-9-3-16,-1 9 0 0,1-3 0 0,0-4 0 15,-3 4-8-15,6 3 12 0,4-6-12 0,0 6 12 16,3-3-12-16,-3-3 0 0,0 12-12 0,7-6 12 15,0 0 0-15,0 0 0 0,-10 3 0 0,10-3 0 16,-7 0-11-16,7 0 11 0,0 0-8 0,0 0 8 16,0 0 0-16,0 0-8 0,0 0 8 0,0 0 0 15,0 0-9-15,0 0 9 0,7 6-10 0,3-3 10 16,-6 4 0-16,6-4 0 0,1-3 0 0,0 6 0 16,3-3 0-16,0-3-11 0,3 0 11 0,1 7-13 15,0-7 13-15,3 0-11 0,-4 0 11 0,1 0-10 16,3 0 10-16,-3 3 0 0,0 3-9 0,-4-6 9 15,0 0 0-15,3 0 0 0,-2 0 0 0,-5 0 0 0,4 6 0 16,-3-6 0-16,-1 3 0 0,1-3 0 0,0 10 0 0,-1-10 0 16,-3 0 0-16,0 6 0 0,-7-6 0 0,7 3 0 15,4 3 0-15,-11-6 0 0,0 0 0 0,3 4 0 16,4 2 0-16,-3-6 0 0,-4 0 0 0,4 9 0 16,-1 1 0-16,1-1 0 0,-4-9 0 0,0 6 0 15,-4 4 0-15,4-1 0 0,-3 1 0 16,-1-7 0-16,0 9 11 0,1-2-11 0,-4-1 0 0,0 0 0 15,3 1 0-15,-3-1 0 0,0 1 0 0,0 5 0 16,0-5 0-16,-4-1 0 0,4 1 0 0,0 5 11 16,0-2-11-16,4-4 10 0,-4 1-10 0,0-1 0 15,0 4 0-15,0-1 8 0,0-2-8 0,-1-1 0 16,1-3 0-16,0 4 0 0,4-1 0 0,-4 0 0 16,3 1 0-16,-3-4 0 0,7 4 0 0,-3-7 0 0,-1 3 0 0,4 3 0 31,0-2-136-31,0 2-27 0</inkml:trace>
  <inkml:trace contextRef="#ctx0" brushRef="#br0" timeOffset="16140.9">23195 17210 939 0,'0'0'41'0,"-3"-3"10"0,-1-3-41 0,4-3-10 0,-3-1 0 0,-1 4 0 16,4 3 68-16,-3-7 11 15,3 1 2-15,-4 3 1 0,4-4-46 0,0 1-8 0,0-1-3 0,0 4 0 16,0-3 0-16,0 6 0 0,-4-4 0 0,4 4 0 15,-3-3 27-15,3 3 4 0,-4-3 2 16,4-4 0-16,-3 4 11 0,3 3 3 0,-4 3 0 0,1-7 0 16,-1 4 0-16,-3-3 0 0,4 3 0 0,3-3 0 15,-4 2-20-15,4-2-4 0,-3-3-1 0,3 3 0 16,-4 2-30-16,4 4-5 0,0-6-2 0,0-3 0 16,-3 6-10-16,3 3 0 0,0 0 0 0,3-7 0 15,-3-2 0-15,0 9 0 0,0-3 0 0,0 3 0 16,0 0 11-16,0 0 3 0,0-7 1 0,0 7 0 15,0 0 14-15,0 0 3 0,0 0 1 0,0 0 0 16,0 0-21-16,0 0-12 0,0 0 12 0,0 0-12 16,0 0 11-16,0 0-11 0,0 0 10 0,0 0-10 15,0 0 8-15,0 0-8 0,0 0 0 0,4 7 9 16,-1 2-1-16,-3 1-8 0,4-7 12 0,-1 6-4 16,1-3 0-16,-1 4-8 0,-3-10 12 0,0 9-4 15,4 1 6-15,-1-1 1 0,1 0 0 0,-4-2 0 0,0 2-3 0,0 1 0 16,0 5 0-16,0-2 0 0,0-4-1 0,0 7-1 15,0-7 0-15,-4 10 0 0,4-3-10 0,-3 3 10 16,3-1-10-16,-4 1 10 0,4 3-10 0,-3-3 0 16,3 0 9-16,0 0-9 0,0-4 0 0,0 4 9 15,3 0-9-15,-3 0 0 0,0-4 13 0,0-2-4 16,0 9-1-16,4-10 0 0,-4 4-8 0,3-7 8 16,-3 10-8-16,0 0 8 0,-3-9-8 0,3 5 0 15,-4 4 0-15,4-10 0 0,-3 7 26 0,-1-6 3 16,1 8 1-16,-1-8 0 0,1 5-22 0,-1-5-8 0,4-1 0 0,-3 1 0 15,3-1 0-15,-4-3 0 0,4-6 0 0,0 0 0 16,0 0 0-16,0 0 0 16,0 10 0-16,0-10 0 0,0 0 16 0,0 0-4 15,0 0 0-15,0 0 0 0,0 0-3 0,0 0-1 0,0 0 0 16,0 0 0-16,0 0 4 0,0 0 0 0,0 0 0 0,0 0 0 16,0 0-4-16,4-10-8 0,-4 4 12 0,0-3-4 15,0-1 0-15,0 4 0 0,0-3 0 0,0 5 0 16,0-11 7-16,0 5 1 0,0-5 0 0,-4 5 0 15,4-9-16-15,0 1 0 0,-3 2 0 0,3 3 0 16,0-12 12-16,0 6-4 0,-4 1-8 0,4-7 12 16,-4-1-12-16,4 8 0 0,0-7 0 0,0 6 0 15,0 0 0-15,4 0 0 0,0-6 0 0,-4 6 0 0,7 0 0 16,-4 4 0-16,1-4 0 0,-1 0 0 0,1 3 0 0,-1-2 0 16,4 5 0-16,-3-3 0 0,-1-2 0 0,1 2-13 15,-4 3 4-15,3-2 1 16,-3 5 8-16,0-5 0 0,0 5 0 0,0 1 0 0,0-1 0 0,-3 1 0 15,3 0 0-15,0-1 0 16,0 1 8-16,-4 2 0 0,4-2 0 0,-3 3 0 0,-1-4-8 0,4 10-12 16,0-3 4-16,0 3 0 0,-7-6 8 15,7-3 11-15,-3 5-3 0,3 4 0 0,0 0-8 0,-4-9 0 16,4-4 0-16,-3 10 0 0,3 3 0 0,0-6 0 16,0-3 0-16,0 9 0 0,0 0 0 0,0 0-11 15,0 0 11-15,0 0-12 0,0 0 4 0,0 0 0 16,0 0 0-16,0 0 0 0,0 0 8 0,0 0-8 0,0 0 8 0,0 0-8 15,0 0 8-15,0 0-12 0,0 0 12 0,3 9-12 16,-3-9 12-16,0 0 0 0,0 6 0 0,0-6 0 16,0 0 0-16,4 10 0 0,-4-10 0 0,0 0-8 15,3 9-2-15,-3-9 0 16,0 0 0-16,0 0 0 16,0 0-66-16,0 0-12 0,0 0-4 0,4 6-762 0,-4-6-153 0</inkml:trace>
  <inkml:trace contextRef="#ctx0" brushRef="#br0" timeOffset="17144.34">23216 18154 748 0,'0'0'67'0,"0"0"-54"0,0 0-13 0,0 0 0 16,0 0 296-16,0 0 56 0,-3-9 11 0,3-7 2 16,3 7-285-16,-3-1-58 0,4 1-11 0,-4 3-3 15,3-4 3-15,-3 1 0 0,0 9 0 0,0-10 0 16,-3 7 22-16,3 3 5 0,0 0 1 0,-4-12 0 0,1 9 7 0,3 3 2 16,-4-7 0-16,4 7 0 0,-7-3-4 0,7 3-1 15,-7-6 0-15,0 3 0 0,-3 3-13 0,2 0-2 16,1 0-1-16,0 0 0 0,0 0-7 0,0 3-2 15,0-3 0-15,0 6 0 0,7-6-10 16,-7 3-8-16,0 4 9 0,3-4-9 0,-3 3 0 16,4 3 0-16,-4 1 0 0,3-4 0 0,-3 7 0 15,4-4 0-15,-1 4 0 0,-3-1 0 0,4 4 0 0,-4-4-8 16,3 4 8-16,4 3 0 0,-7 0 0 0,3 3-8 16,-3 0 8-16,4 3 0 0,3 0 0 0,-4-3 0 15,1-7 0-15,3 10 0 0,0-6 0 0,3 0 0 16,1 0 0-16,-4 0 0 0,3-4 0 0,1-5 0 0,-4 5 0 0,3-5 0 15,5-1 0-15,-5 1 0 0,4-1 0 0,0-9 0 16,0 10 0-16,0-10 0 16,0 0 0-16,4 0 0 0,-4 0 0 0,0 0 0 0,4 0 0 0,-4 0 0 15,3 0 0-15,-3-10 8 0,4 10-8 0,-4 0 0 16,4-9 0-16,-1 9 8 0,-3-10-8 0,4 4 0 16,-4 3 14-16,3-7-3 0,-3 4-1 0,0-3 0 15,4-1-10-15,-4 1 12 0,0-7-12 16,0 7 12-16,0-1 4 0,0-8 0 0,-3 8 1 0,3-5 0 15,-4 2-1-15,5-3 0 0,-5 1 0 16,4-4 0-16,0 0-16 0,0 0 10 0,-3 0-10 0,3 1 8 16,-4-4-8-16,1 3 8 0,-1 0-8 0,1 0 8 15,-1-6-8-15,1 6 10 0,-4 4-10 0,0 2 10 16,0-6-10-16,0 4 0 0,-4-1 9 0,4 7-9 16,-7-1 14-16,4 1-2 0,-1-1 0 0,1 1 0 15,-8 3-1-15,4 2-1 0,0-2 0 0,-3-3 0 0,-1 6-10 0,0-4 10 16,1 7-10-16,-1-9 10 0,1 9-10 0,-1-9 8 15,0 9-8-15,1-7 8 16,-4 7 4-16,3-3 1 0,-3-3 0 0,3 6 0 0,1 0-13 0,-4 0-18 16,3 0 4-16,1 0 1 0,-1 0 3 0,0 6 1 15,1-12 0-15,3 12 0 16,-4-3-19-16,1-3-4 0,-1 0-1 0,8 7 0 16,-5-7-83-16,5 0-17 0,-8 9-3 0,11-9-664 15,0 0-133-15</inkml:trace>
  <inkml:trace contextRef="#ctx0" brushRef="#br0" timeOffset="19958.91">30120 16693 864 0,'0'0'38'0,"0"0"8"0,0 0-37 0,0 0-9 16,0 0 0-16,0 0 0 0,0 0 200 0,0 0 37 16,7-3 8-16,4-3 2 0,-1 6-189 0,-3-4-38 15,8-2-7-15,-5 6-1 0,4-3-12 0,0 3 0 16,-3-6 0-16,3 6 0 0,-3 0 11 0,3 0 6 16,-4 0 2-16,4 0 0 0,1 0 23 0,-1-7 5 0,0 7 1 0,3-3 0 15,-2 3-36-15,-1 0-12 0,3 0 9 0,1 0-9 16,-4 0 8-16,7 0-8 0,-3 0 0 0,3-6 8 15,-3 6-8-15,-1 0 0 0,-3 0-12 0,4-3 12 16,-4-3 0-16,0 6 0 0,-3-4 9 0,-1 4-1 16,1-6-8-16,0 6 0 0,-4 0 0 0,0 0 0 15,-7 0 16-15,7-3 0 0,-7 3-1 0,7-6 0 16,-7 6 5-16,0 0 2 0,0 0 0 0,0 0 0 16,0 0-6-16,7 0-2 0,0 0 0 0,0 0 0 15,-7 0-14-15,11 0 9 0,-11 0-9 0,7-3 8 16,3-4-8-16,-3 7 0 0,0 0 0 0,-7 0-11 15,7 0 11-15,-3-9 0 0,-4 9 0 0,7 0 0 16,-7 0 0-16,0 0 0 0,3-6 10 0,-3 6-10 16,4-3 20-16,-4 3-1 0,4-7-1 0,-4 7 0 15,0-3 19-15,0 3 4 0,0-6 1 0,0 6 0 16,-8-9-27-16,8 5-6 0,-3-2-1 0,3 6 0 0,-7-9 17 0,3 9 3 16,1-10 1-16,-4 4 0 0,3 6-3 0,-3-3-1 15,0-7 0-15,0 4 0 0,4 6-1 0,-4-9-1 16,-1 9 0-16,5-10 0 0,-4 10-23 0,0-9 0 15,3 9 0-15,-3-6 8 0,0 6-8 0,0-3 0 16,4-4 0-16,-4 7 0 0,3 0 0 0,-3-3 9 16,3-3-9-16,4 6 10 0,-3 0 2 0,3 0 0 15,-7-3 0-15,7 3 0 0,0 0-4 0,-4-7 0 0,4 7 0 0,0 0 0 16,-3-3-8-16,3 3-17 16,0 0 4-16,0 0 1 0,0 0 3 0,0 0 1 15,0 0 0-15,0 0 0 0,0 0-13 0,0 0-3 16,0 0 0-16,0 0 0 15,0 0-13-15,0 0-3 0,0 0-1 0,0 0 0 16,0 0 1-16,0 0 0 0,0 0 0 0,0 0 0 16,0 0-108-16,0 0-22 0</inkml:trace>
  <inkml:trace contextRef="#ctx0" brushRef="#br0" timeOffset="27136.25">4068 5351 230 0,'0'0'10'0,"0"0"2"0,-4 0-12 0,0 0 0 16,-6 0 0-16,3 0 0 0,0 0 128 0,7 0 22 0,0 0 5 0,0 0 1 15,-11 0-92-15,11 0-19 0,-7 0-3 0,7 0-1 16,0 0-31-16,-3 0-10 15,3 0 0-15,0 0 0 0,0 0 0 0,0 0 0 16,0 0 0-16,0 0 0 0,0 0 0 0,0 0-14 16,0 0 1-16,0 0 0 0,0 0 13 0,0 0 0 0,-7 0 0 15,7 0-9-15,0 0 25 0,-7 0 6 0,7 0 1 0,-8 0 0 16,8 0 61-16,-3 0 12 0,3 0 2 0,-7 0 1 16,7 0-43-16,0 0-9 0,0 0-2 0,0 0 0 15,0 0-12-15,0 0-2 0,0 0-1 0,0 0 0 16,0 0-18-16,0 0-4 0,0 0-8 0,0 0 12 15,0 0 7-15,0 0 1 0,0 0 0 0,0 0 0 16,0 0 9-16,0 0 3 0,0 0 0 0,0 0 0 16,0 0 2-16,0 0 1 0,0 0 0 0,0 0 0 15,0 0-10-15,0 0-1 0,-7 0-1 0,7 0 0 0,-7 0-9 0,3 6-2 16,-6-3 0-16,6 3 0 0,-6 4-12 0,10-10 11 16,0 0-11-16,-8 9 10 0,8-9 5 0,0 0 1 15,0 0 0-15,0 10 0 0,0-10-1 0,8 9 0 16,-8 0 0-16,3-2 0 15,4 2-4-15,-7 1-1 0,0-1 0 0,0 10 0 16,4-13 6-16,-4 3 0 0,0 10 1 0,0-3 0 0,0-4-6 0,0 4-2 16,0 3 0-16,0 0 0 15,0-4-9-15,0 1 10 0,0-3-10 0,0 2 10 0,0-5-10 0,3 5 0 16,4-5 0-16,-7-1 0 16,11-6-108-16,-11 4-24 0,7-4-5 0</inkml:trace>
  <inkml:trace contextRef="#ctx0" brushRef="#br0" timeOffset="27902.1">4078 6778 1324 0,'0'0'118'16,"0"0"-94"-16,0 0-24 0,0 0 0 0,0 0 128 16,0 0 22-16,7-4 4 0,-7 4 1 0,0-6-94 0,0 6-18 15,0 0-4-15,0 0-1 0,0 0 7 0,0 0 2 16,0 0 0-16,0 0 0 0,0 0-7 0,0 10-2 15,0-1 0-15,-7 0 0 0,4 1-6 0,-4-1-2 16,3 7 0-16,0 0 0 0,-6-4-16 0,3 4-3 16,0-7-1-16,7 10 0 0,-11 0-10 0,11-4 0 15,-7 4 0-15,4-3 0 0,3 3 0 0,-7-4 0 16,3-2 0-16,4 3 0 0,0-7 0 0,4 7 0 16,-4-7 0-16,7-6-11 15,-7-3-34-15,0 10-7 0,0-10-2 0</inkml:trace>
  <inkml:trace contextRef="#ctx0" brushRef="#br0" timeOffset="28870.6">4614 8273 1468 0,'0'0'65'0,"0"0"14"0,-10 3-63 15,10-3-16-15,0 0 0 0,0 0 0 0,0 0 10 0,0 0-1 0,0 0 0 0,0 0 0 16,0 0-9-16,0 0 0 0,0 0 0 0,0 0 0 16,0 0-9-16,0 0 9 0,-4 7 0 0,4-4 0 15,-7 6 0-15,4-2 20 0,3-7-2 0,0 9-1 16,-7 0 51-16,0 1 11 15,3 5 1-15,0-2 1 0,1 3-13 0,-4 2-4 0,3-2 0 0,4-3 0 16,-7 6-25-16,0 2-6 0,7-2-1 0,-10-6 0 16,10 9-15-16,-7-10-3 0,3 7-1 0,1-3 0 15,3-7-13-15,-7 1 0 0,7-1 0 0,-4 0-656 16,4 1-136-16</inkml:trace>
  <inkml:trace contextRef="#ctx0" brushRef="#br0" timeOffset="30015.08">6643 8251 1209 0,'0'0'108'0,"0"0"-87"16,0 0-21-16,0 0 0 0,0 0 92 0,0 0 15 16,0 0 2-16,0 0 1 0,-7-9-89 0,3 9-21 0,4 0 0 15,0 0 0-15,0-9 8 0,0 9-8 0,0 0 12 0,0 0-4 16,0 0-8-16,0 0 8 0,0 0-8 0,0 0 8 15,0 0-8-15,0 9 0 0,-7 0 0 0,7 7-11 16,-3 3 21-16,-1-3 4 0,4-4 1 0,-7 4 0 16,0 3-3-16,3-1-1 0,4 4 0 0,-3-9 0 15,-1 6 5-15,-3-4 2 0,4 1 0 0,-4-3 0 16,3 2-98-16,1-2-20 16,-4 2-4-16,3-5-1 0</inkml:trace>
  <inkml:trace contextRef="#ctx0" brushRef="#br0" timeOffset="30674.08">4089 9838 864 0,'0'0'76'0,"-4"0"-60"15,-3 0-16-15,7 0 0 0,0 0 132 0,0 0 24 16,-3-6 5-16,3 6 1 0,0 0-108 0,0 0-22 16,0 0-4-16,0 0 0 0,-7 6 22 0,3 3 5 15,0 1 1-15,-3-1 0 0,7 7-13 0,-3 3-3 16,-4 0 0-16,3 6 0 0,1 0-22 0,3-3-5 16,-7 9-1-16,3-9 0 0,4 9-12 0,-7-2 0 0,7-1 0 15,0-9 0 1,0 6-45-16,0-6-6 0,7-4-1 0,-3-2-752 0</inkml:trace>
  <inkml:trace contextRef="#ctx0" brushRef="#br0" timeOffset="31355.77">7108 9838 1094 0,'0'0'97'0,"0"0"-77"15,0 0-20-15,0 0 0 0,0 0 184 0,0 0 34 16,-7 0 6-16,7 0 2 0,0 0-155 0,0 0-31 16,0 0-7-16,0 0-1 0,0 0-32 0,0 0 0 15,0 0 0-15,0 9 0 0,0 1 0 0,0 6 0 16,-3-7 0-16,3 10 0 0,0-4 0 15,-7-2 0-15,3 6 0 0,1 6 0 0,-4-9 0 0,0 2 0 16,3 11 0-16,1-4 0 16,3 0-30-16,-7 3-6 0,0 0-2 0,3 0-820 0</inkml:trace>
  <inkml:trace contextRef="#ctx0" brushRef="#br0" timeOffset="32818.89">19011 10142 979 0,'0'0'87'0,"0"0"-70"0,-3 0-17 0,-4 7 0 16,0-4 204-16,0 3 36 0,7-6 8 0,0 0 2 15,0 0-196-15,-4 3-39 0,4-3-15 0,-4 9 11 0,1-2-11 0,-1 2 0 16,4 1 0-16,-3 5 0 0,3-5 0 0,-4-1 0 16,4 0-9-16,0 7 9 15,0-3 0-15,-3-4 0 0,3 0 0 0,0 4 0 16,0 0 0-16,-4-4 0 0,4 0 0 0,0 1 0 0,0 5-12 15,4-5 2-15,-1-1 0 0,1 1-817 16</inkml:trace>
  <inkml:trace contextRef="#ctx0" brushRef="#br0" timeOffset="34603.65">30723 17558 1558 0,'0'0'69'0,"0"0"15"0,0 0-68 0,0 0-16 16,0 0 0-16,0 0 0 0,0 0 55 0,0 0 7 16,0 0 2-16,0 0 0 0,0 0-64 0,11 0 0 15,-11 0 0-15,7 0-10 0,-7 0 10 0,4-3 12 16,-4 3-2-16,0 0-1 0,7-6-9 0,-7 6-9 15,7 0 9-15,-7 0-13 0,0 0 42 0,0 0 9 16,0 0 2-16,0 0 0 0,0 9 12 0,0 1 4 16,-4-1 0-16,4-2 0 0,0 8-8 0,0-5-2 0,-3-1 0 0,-1 4 0 15,4-4-14-15,0 7-2 0,0-7-1 0,0 7 0 16,0-4-3-16,4-2-1 16,-1 2 0-16,-3 1 0 0,4-4-25 0,-1 1-9 15,1 5 0-15,-1-5 0 0,1-1 9 0,-1 0 0 0,1 1 0 16,-1-1-8-1,1 7-19-15,-4-7-3 0,-4 10-1 0,1-3 0 16,-1 3-30-16,1-1-7 0,-8 8 0 0,4-1-1 16,-3-3-9-16,-1 3-2 0,0 0 0 0,1-6 0 15,-1-1 32-15,4 1 5 0,4-9 2 0,-4-4-714 0</inkml:trace>
  <inkml:trace contextRef="#ctx0" brushRef="#br0" timeOffset="45294.15">23199 16568 57 0,'0'0'0'0,"0"0"0"15,0 0 0-15,0 0 0 0,0 0 122 0,0 0 19 16,0 0 4-16,0 0 1 0,0 0-133 0,0 0-26 16,0 0-6-16,0 0-1 15,0 0-9-15,0 0-3 0,0 0 0 0,0 0 0 0,0 0 53 0,0 0 11 16,-7 0 1-16,7 0 1 0,0 0 84 0,0 0 17 16,0 0 3-16,-7-4 1 0,7 4-15 0,0 0-4 15,0 0 0-15,-11-6 0 0,11 6-12 0,0 0-4 16,0 0 0-16,0 0 0 0,-7 0-44 0,7 0-10 15,-4-9-2-15,4 9 0 0,0 0-22 0,0-7-5 16,4-2-1-16,-4 6 0 0,7-7-10 0,-3 4-2 16,-1-3-8-16,4-1 12 0,-3 1-12 0,3 0 0 15,0-1 0-15,0 1 0 0,0 2 8 0,0-5-8 0,0-4 0 16,0 10 0-16,0-3 8 0,7-1-8 0,-3 1 0 0,-1-1 0 16,4-5 12-16,-3 5-3 0,3 1-1 0,4-4 0 15,-4-2 2-15,4 5 0 0,3-5 0 0,0 2 0 16,0-3 10-16,0 1 1 0,0 2 1 0,4 4 0 15,-4-7-22-15,0 7 0 0,1-7 0 0,-1 7 0 16,-4-1 0-16,-3 1-15 0,4 6 3 0,0-4 0 16,-4-2 12-16,4 3 16 0,-4 2-3 0,0-2-1 15,0 3-12-15,3-3 0 0,1-4 0 0,0 10 0 0,-1-9 0 16,8 6 0-16,0-3 0 0,-4-4 0 0,0 10-10 16,0-6-2-16,4 3 0 0,0-3 0 15,-4 2 20-15,4 4 4 0,-4-6 1 0,0 6 0 16,-3-3-13-16,3-3-16 0,-4 3 3 0,1-4 1 15,3 7 12-15,-7-6 0 0,4 3 0 0,0 3 0 16,-4-6 0-16,0 6 0 0,3 0 0 0,-3-4 0 0,4 4 12 0,-4-6-2 16,4 6 0-16,-4 0 0 0,0 0-10 0,4 0 0 15,-1 0-10-15,5 0 10 0,-8 6 0 0,3-2 0 16,-3-4 0-16,4 6 0 0,0-6 0 0,-4 3 0 16,0 3 0-16,4-6 10 0,-4 0-2 0,3 0-8 15,-6 7 12-15,3-4-4 0,-3-3-8 0,3 0 12 0,-4 6-12 16,1-3 12-16,-1-3 0 0,-3 6 0 0,1-2 0 15,-1-4 0-15,-7 0-12 0,7 6 10 0,-7-6-10 0,10 3 10 16,-3 3-10-16,-7-6 8 0,4 0-8 0,-4 0 8 16,7 3-8-16,-7-3 0 0,0 0 0 0,7 7 8 15,-7-7-8-15,7 6 0 0,-7-6 9 0,0 0-9 16,0 0 10-16,7 3-2 0,0-3-8 0,0 6 12 16,-7-6 0-16,7 3 0 0,0-3 0 0,-7 0 0 15,11 0-12-15,-8 7 11 0,4-7-11 16,-7 0 10-16,7 0-10 0,-7 0 12 0,0 0-12 0,8 3 12 15,-1-3-4-15,0 0-8 0,-7 0 12 0,7 0-4 16,-7 0 0-16,7 0-8 0,0 0 12 0,-4 0-4 16,4 0-8-16,0 0 0 0,1 0 9 0,-1 0-9 15,0 0 0-15,0 0 9 0,0 0-9 0,-7 0 0 16,0 0 11-16,10 0-11 0,-3-3 10 0,0 3-10 16,-7 0 9-16,11-7-9 0,-4 7 8 0,0-3-8 0,0-3 9 0,0 6-9 15,0 0 10-15,4-3-10 0,-1-3 13 0,-2 6-3 16,-1-7-1-16,0 4 0 0,0-3 8 0,0 6 2 15,0-3 0-15,-4-3 0 0,1 2-5 0,-1-2-1 16,1-3 0-16,-1 6 0 0,1-4-1 0,-1-2 0 16,1 3 0-16,0 2 0 0,-1-5-3 0,4 3-1 15,-7-4 0-15,4 1 0 0,-1 0-8 0,1-1 0 16,-1 4 0-16,1-4 8 0,-1 1-8 0,1 0 8 16,-1-7-8-16,1 7 8 0,-1-1-8 0,1 1 0 15,-1-1 0-15,1 7 0 0,-4 3 0 0,4-6-11 16,3-3 3-16,-7 9 0 0,0 0 8 0,0 0 0 15,3-7 0-15,-3 7 0 0,0 0 0 0,0 0 0 16,0 0 0-16,4-3-8 0,-4 3 8 0,0 0 0 0,0 0 0 16,0 0 0-16,3-6 0 0,-3 6 0 15,0 0 8-15,0 0-8 0,0 0 0 0,0 0 0 0,4-10 0 0,-4 10 0 16,0 0 0-16,0 0 0 0,0 0 0 0,0 0 0 16,0 0 0-16,0 0 0 0,0 0 0 0,0 0 0 15,0 0 0-15,0 0 0 0,0 0 0 0,0 0 0 16,0 0 0-16,0 0 0 0,0 0 0 0,0 0 0 15,0 0 11-15,0 0-3 0,0 0 0 0,-4 7 0 16,-3-4-8-16,7-3 0 0,0 9 0 0,-3-2-11 16,-1 2 11-16,1 0 0 0,3-9 0 0,0 7 0 15,-4 2 0-15,0 0 0 0,4-5 0 0,0 5 0 16,4-3 0-16,-4 4 0 0,-4-1 8 0,4-9-8 16,8 9 0-16,-8-2 0 0,0 2 0 0,0-6 0 15,0-3 0-15,0 13-8 0,0-13 0 0,0 12 0 16,0-12 8-16,3 10 0 0,1-1 0 0,-4-9 0 15,3 10 0-15,1-1 0 0,-4-9 0 0,3 13 0 16,-3-4 0-16,0-9 0 0,7 9 0 0,-3 1 0 0,-4-10 0 0,3 3-12 16,-3-3 12-16,4 6-12 15,-1 4 20-15,-3-10 3 0,0 0 1 0,11 6 0 0,-4-3-12 0,4 3 12 16,-4-3-12-16,3-3 12 0,1 0 3 0,-1 0 1 16,4 0 0-16,-3 0 0 0,0 0-16 0,3 0 0 15,-4 0-12-15,-3 0 12 0,4 0 0 0,0 0 0 16,-1 0 8-16,1 0-8 0,-1 0 0 0,-3 7 0 15,4-7-8-15,0 0 8 0,-1 0 0 0,1 0 0 0,3 3 0 16,-4-3 0-16,4 0 0 0,1 0 0 0,-1 0 0 16,3 0 0-16,5-3 0 0,-1 3 0 15,-4 0 0-15,1-7 9 0,0 7-9 0,3 0 0 0,0 0 0 0,4 0 0 16,-8 0 0-16,4 0 0 0,-3 0 0 0,3 0 0 16,-3-3 0-16,0 3 0 0,-1 3 0 15,4-3 0-15,-7 0 0 0,4 0 0 0,0 0 0 16,-1 7 0-16,1-4 0 0,0-3 0 0,-1 0 0 15,1 6 0-15,0-6 0 0,3 3 0 16,0-3 0-16,-3 0 0 0,-1 0 0 0,4 0 0 0,4 0 0 0,-4 6 0 16,-3-6 0-16,-1 4 0 0,1-4 0 0,3 0 0 15,-3 0 0-15,0 0 0 0,3 0 0 0,-7 6 0 16,3-6 0-16,1 3 0 0,0 3 11 0,-1-6-11 16,-3 7 0-16,4-4 0 0,-4-3 0 0,0 9 0 0,0-9 0 0,4 6-10 15,0-2 10-15,-4 5-8 0,-4-3 8 16,5-6 0-16,-1 10 0 0,0-1 0 0,-4-3 0 0,1-3 0 15,0 7 8-15,-1-4-8 0,1 4 0 0,-4-1 0 16,3-6 0-16,1 10-8 16,-1-10 8-16,1 6 16 0,-7 1-4 0,6-1-1 0,1-3-11 0,-1 4 8 15,1-4-8-15,0 3 8 0,-4-6 0 0,0 7-8 16,-7-10 12-16,3 6-4 0,4 4-8 16,4-7 0-16,-8 6 0 0,4 4 0 0,0-4-8 15,-3 0 8-15,-1 1 0 0,1-7 0 0,3 6 0 16,-3 4 13-16,-1-1-1 0,1-5-1 0,-1 2 0 0,1 1 0 15,-1-7 0-15,1 6 0 0,-1-3-3 0,1 4 0 16,-1-1 0-16,-3-9 0 0,0 0-8 0,4 0 8 16,-4 0-8-16,0 0 8 0,0 0-8 0,0 0 8 15,7 6-8-15,-7-6 8 0,0 0-8 0,0 0 0 0,0 0-10 0,0 0 10 32,0 0-37-32,0 0-2 0,0 0 0 0,0 0 0 15,0 0-16-15,0 0-3 0,-7 4-1 0,7-4 0 16,-7 6-15-16,3-3-3 0,-3-3-1 0,7 0-694 0,0 0-140 0</inkml:trace>
  <inkml:trace contextRef="#ctx0" brushRef="#br0" timeOffset="49996.37">20073 8625 115 0,'0'0'10'0,"0"0"-10"0,0 0 0 0,0 0 0 16,0 0 94-16,7-4 17 0,-7 4 3 0,7-6 1 15,-7 6 2-15,0 0 1 0,4-6 0 0,-1 3 0 16,-3 3-38-16,0 0-7 0,0 0-1 0,0 0-1 15,0 0 21-15,-3-7 4 0,3 4 0 0,0 3 1 16,0 0-34-16,0 0-7 0,-7-6-2 0,7 6 0 16,0 0-21-16,0 0-4 0,-4-3-1 0,4 3 0 15,-7-6 1-15,7 6 0 0,-7 0 0 0,3-4 0 16,-3-2-3-16,7 6-1 0,-7-3 0 0,0-3 0 16,0 6-1-16,0-6 0 0,-3 6 0 0,3-4 0 15,0 4 2-15,-1-6 0 0,1 6 0 0,0-3 0 16,4-3 3-16,-4 6 1 0,3 0 0 0,4 0 0 15,0 0-7-15,0 0-2 0,-7 0 0 0,7 0 0 16,-3 0-21-16,3 0 0 0,0 0 0 0,-7 6 0 0,3-3 0 0,1 3-13 16,3-6 5-16,0 10 8 0,-4-1-8 0,0 1 8 15,4-1 0-15,0-3 0 0,0 4 0 0,-3-7 0 16,3 9-9-16,-4-2 9 0,4-10 0 0,0 9 0 16,0 1 0-16,0-1 0 0,0-9 0 0,0 9 0 0,4 1 0 15,-4-1 0-15,3 1 0 0,-3-10 0 16,8 9 0-16,-5-3 0 0,-3-6 0 0,7 10 0 0,0-7 0 0,4 3 0 15,-11-6 0-15,7 6 8 16,0-6-8-16,3 4 0 0,-2-4 9 0,2 0-9 0,-6 0 8 0,6 0-8 16,-3 0 8-16,0-4-8 0,4-2 0 0,-4 6 8 15,0 0-8-15,0-6 0 0,-3 3 0 0,3 3 8 16,0-7 8-16,0 7 0 16,0-3 1-16,-7 3 0 0,0-6-17 0,3-3 0 0,4-1 0 0,0 7 0 15,-3-9 0-15,7 2-12 0,-4 1 3 0,3-1 1 16,1 1 8-16,-4 0 0 0,3-1 0 0,1-6 0 15,-4 7 12-15,4 0-3 0,-4-1 0 0,-4 1 0 16,4-1-9-16,-3 4 0 0,-1-3 0 0,-3-1 0 16,0 7 0-16,0 3 0 0,-3-6 0 0,-1 3 0 15,-3-4 0-15,4 7 0 0,-4 0 0 0,-4-3 0 0,0 3 0 16,-3 0 0-16,0 3 0 0,0-3 0 0,4 0 0 16,-1 7 0-16,-3-4 0 0,3 3 0 0,-3-3 0 0,4 7-12 15,-1-10 2-15,0 9 1 0,4-3 9 0,-3 4 0 16,3-1 8-16,0 1-8 0,3-1 0 0,1 0 0 15,-4 1 0-15,3 6 0 16,-3-7 0-16,3 7 9 0,1-4-9 0,-1-2 0 0,-3 5 0 0,4 1 0 16,-1-4 0-16,1-2-12 0,3 2 12 15,0 1 0-15,0-7 0 0,3 4 0 0,1-7 0 0,-4-3 0 16,0 0 12-16,3 9-12 0,4-9 12 0,0 6-4 16,-7-6 0-16,11 0-8 0,-4-6 8 0,4 6-8 15,3 0 0-15,-4-9 0 0,-3 9 0 0,4-3 0 16,3-4 0-16,-7-2-9 0,0 6 9 0,0-3 0 15,4-4 0-15,-1 1 8 0,1 2-8 0,-7-2 0 0,3 6 0 0,-4-3 8 16,4-4-8-16,-3 1 0 0,-8 3 0 0,4 2 8 16,4-2-8-16,-8-3 9 0,1 6-9 0,-4-7 10 15,0 4-10-15,3-3 12 0,1-1-12 0,-1 4 12 16,-3-4-12-16,0 7 0 0,0-3 0 0,0 6-11 16,0-3 11-16,0 3 0 0,0-6 0 0,0 6 0 15,-1 0 0-15,1 6 0 0,0-6 0 0,-3 3 0 16,3 3 0-16,0-3 0 0,-4 4 0 0,4 2 0 15,-4-3 0-15,4-2 0 0,0 5 0 0,0 0-8 16,0 1 8-16,0-1 0 0,4-3-9 0,-1 4 9 16,4-4 0-16,0-6 0 0,0 10-9 0,0-7 9 15,0-3 0-15,0 0 0 0,0 0 0 0,7 9 0 16,0-3 0-16,0-3 0 0,-7-3 0 0,7 0 0 16,7 7 0-16,-3-7 0 0,0 3 0 0,3-3 0 15,-4-3 0-15,1 3 0 0,3 0-8 0,-3 0 8 16,3 0 0-16,-4-7 0 0,1 7 0 0,-4-3 0 15,-7 3 0-15,7-6 0 0,0 6 0 0,0-9 0 0,-3 6 0 0,-1-4 0 16,1 4 0-16,-1-3 0 0,1-4 0 0,-1 4 0 16,-3-3 0-16,0-1 0 0,7 1 0 0,-7 0 8 15,0-1-8-15,0 1 0 0,0-1 0 16,0 1 0-16,-3-1 0 0,-1 1 0 0,1-7 8 0,3 10-8 16,-7-3 0-16,3 6 0 0,-6-7 0 0,3 4 0 15,7 6 0-15,-8 0 0 0,1 0 0 0,0 6-8 16,-3-3 8-16,3 4-10 0,-4 2 10 0,4 0-12 15,-4 1 12-15,1-1-12 0,-1 7 12 0,8-4-12 16,-4 4 12-16,0-6-12 0,3 5 12 0,1-2 0 16,-1-4 0-16,1 1 0 0,3-4 0 0,0 3 0 0,0 1 0 0,3-1 0 15,-3-9 0-15,4 9 0 0,-4-9 0 0,7 0 0 16,-7 0 0-16,7 7 0 0,3-7 0 16,-3 0 0-16,-7 0 11 0,7 0-3 0,4 0 0 15,-4-7 0-15,4 7-8 0,-4-3 0 0,3-3 9 0,-3-3-9 16,0 6 8-16,0-4-8 0,-3-2 8 0,-4-1-8 15,0 4 0-15,4-3 0 0,-1-1 0 0,-6 7 0 16,-1-3 0-16,0-3 9 0,4-1-9 0,0 10 0 16,-3-9 8-16,-1 2-8 0,4 7 0 0,-3-3 0 31,-1-3-73-31,-3 3-19 0,-3-3-3 0,-1-4-940 0</inkml:trace>
  <inkml:trace contextRef="#ctx0" brushRef="#br0" timeOffset="68730">25622 10362 345 0,'0'0'31'0,"4"-7"-31"16,-1 1 0-16,1 3 0 0,-4-3 131 0,0 6 20 16,0-10 4-16,0 7 1 0,0-3-8 0,0 6-2 15,-7-9 0-15,3 9 0 0,1-10-32 0,-1 7-6 16,1-3-2-16,3-1 0 0,0 7-40 0,0 0-8 15,0 0-2-15,0 0 0 0,0 0-18 0,0 0-4 16,0 0-1-16,-7 7 0 0,0-7-1 0,0 6-1 16,3-3 0-16,-3 7 0 0,-4-1-18 0,1-3-3 15,-1 7-1-15,4-4 0 0,-3 7 11 0,-1 3 1 0,-7-4 1 0,1 10 0 16,3-3-22-16,-4 4 8 16,0-1-8-16,1 3 0 0,-1 0 20 0,0 0-1 0,4 4 0 15,-3-4 0-15,6-3-19 0,-3-3 0 16,3 3 0-16,4-6 0 0,0 0 0 0,0 3 0 0,4-4 0 15,-4-5 0-15,3 3 0 0,1-1 0 0,-1-5-10 16,0-1 10 0,4 0-65-16,-3 1-6 0,3-10-1 0,0 0 0 15,0 0-140-15,0 0-29 0,0 0-6 0,0 0-1 0</inkml:trace>
  <inkml:trace contextRef="#ctx0" brushRef="#br0" timeOffset="69021.66">25315 10293 1440 0,'0'0'128'0,"0"0"-103"15,0 0-25-15,-7 0 0 0,0 0 172 0,7 0 30 16,-7 0 6-16,7 0 0 0,0 0-151 0,0 0-30 16,0 0-7-16,0 9 0 15,0 1-4-15,4-1-1 0,-1-3 0 0,4 7 0 0,-3 2-1 0,6-5 0 16,5 9 0-16,-5-4 0 0,4 4-4 0,4 6-1 15,-1-3 0-15,5 3 0 0,-5-6 11 0,1 6 3 16,0 0 0-16,-1-3 0 0,1 10-23 0,-1-10-20 16,-2 9 4-16,-1-9 1 0,0 3 15 0,0 3 0 15,-7-6 0-15,4 0 0 0,-1 3-25 0,1 0 1 16,-4-3 0-16,3 3 0 16,-6-6-97-16,3 0-19 0,-4-3-4 0,5 2-461 0,-5-8-92 0</inkml:trace>
  <inkml:trace contextRef="#ctx0" brushRef="#br0" timeOffset="69276.48">25936 10892 2260 0,'0'0'100'0,"0"0"21"0,0 0-97 0,0 0-24 0,11 6 0 0,-8-3 0 16,4 3 16-16,4-2-1 0,-4 5-1 0,0 0 0 16,-3 7-14-16,-4-7 0 0,3 10 0 0,-3 3 0 15,0-3 0-15,0 3 0 0,-3-6 0 0,3 9 0 0,-4-3 0 0,4 3 0 16,-3 3 0-16,-1-6 0 0,1 0-24 0,-1-3 1 16,0-4 1-16,4 4-646 15,-3-9-130-15</inkml:trace>
  <inkml:trace contextRef="#ctx0" brushRef="#br0" timeOffset="70300.28">17336 4369 1260 0,'0'0'56'0,"0"0"11"0,-4 7-54 0,-3-4-13 15,3 6 0-15,-3-3 0 0,0-6 55 0,0 10 8 16,0-1 1-16,0 1 1 0,-3-4-28 0,2 3-5 15,-2 7-2-15,-1-13 0 0,-3 13-12 0,4-4-2 16,-1-2-1-16,-3-1 0 0,0 7 19 0,3 3 4 0,-3-10 1 0,0 7 0 16,0-7-5-16,0 10-1 0,0 0 0 0,-4-4 0 15,4 4-1-15,-4 6-1 0,1-9 0 0,-1 3 0 16,0 3-31-16,4-7-12 0,0 4 1 0,4 0 0 16,-1-10 11-16,0 7 0 0,4-6 0 0,0-4 0 15,-3 3 8-15,-1-6-8 0,8 4 10 0,-4-4-10 16,3-3-116-16,-3 0-28 0,7 0-7 0</inkml:trace>
  <inkml:trace contextRef="#ctx0" brushRef="#br0" timeOffset="70598.53">16912 4438 2030 0,'0'0'90'0,"0"0"18"0,0 0-86 0,0 0-22 16,0 0 0-16,0 0 0 0,0 0 26 0,7 0 1 16,0 3 0-16,0 10 0 0,4-10-27 0,0 6 0 15,-1 1 0-15,1-1 0 0,-1 7 0 0,-3-7 0 16,4 7 0-16,-1-3 0 0,5 2 0 0,-5 1 0 16,1-4 0-16,-1 7 0 0,1-3 0 0,0-7 0 0,-1 10 0 0,1 0 0 15,-1-10 0-15,1 7 0 16,-4 0 0-16,3-4 0 0,1 4 0 0,3 3 0 0,-3-10 0 0,3 10 0 15,4-10 0-15,-1 7-14 0,1 0 3 0,3-7 1 32,0 4-44-32,0-7-9 0,0 3-1 0,1 1-800 0</inkml:trace>
  <inkml:trace contextRef="#ctx0" brushRef="#br0" timeOffset="70969.08">17533 4689 1951 0,'0'0'86'0,"-7"0"18"0,0 6-83 0,-4-3-21 16,8-3 0-16,-4 7 0 0,0-4 52 0,0 3 5 15,7-6 2-15,0 0 0 0,-4 3-44 0,1 13-15 16,-1-7 9-16,4 1-9 0,0-1 0 0,4 10 8 15,-4-10-8-15,0 13 0 0,3-3 0 0,-3 0 0 16,0 9-12-16,0-3 12 16,0 0-105-16,0-3-14 0,0 3-2 0,-3 4-717 0</inkml:trace>
  <inkml:trace contextRef="#ctx0" brushRef="#br0" timeOffset="75016.17">17385 4796 1209 0,'0'0'53'0,"-4"-7"12"0,4 7-52 0,0 0-13 15,-3-3 0-15,3 3 0 0,0 0 14 0,0 0 0 16,0 0 0-16,0-9 0 0,0 3-14 0,0 6 0 0,0 0 0 0,0 0 0 15,-4 0 0-15,1-10 0 0,3 10 0 0,0 0-10 16,-4 0 10-16,4 0-8 0,-3-3 8 0,3 3-8 16,0 0 51-16,0 0 10 0,-4-6 3 0,4 6 0 15,0 0 47-15,4 0 9 0,3-10 3 0,0 4 0 16,3-3-36-16,1 6-7 0,3-4-2 0,0-2 0 16,-3-1-38-16,-1 7-8 0,-3-3-2 0,4-3 0 15,0 9-4-15,-4-7-1 0,3 4 0 0,1 3 0 16,-4 0-3-16,0-6-1 0,0 3 0 0,-7 3 0 15,0 0-13-15,7 0 0 0,4 0 0 0,-4 0 0 16,0 0 0-16,0 0 0 0,0 0 0 0,3 0 0 16,-2-6 0-16,2 6 0 0,1 0 0 0,-1 0 0 15,-3 0 0-15,4 0 0 0,-1 0 0 0,1 0 9 0,-4 0 11 16,-7 0 1-16,7 0 1 0,-7 0 0 16,4 9 6-16,-1-3 2 0,1 4 0 0,-4-1 0 15,0 0-21-15,-4 7-9 0,1-3 8 0,-1-4-8 0,1 7 8 0,-4 3-8 16,0-4 0-16,-1-5 8 0,-2 5-8 0,3-2 0 15,0 3 0-15,-4-4 8 0,4 4-8 0,0-7 8 16,0 7-8-16,-4-7 8 0,1 7-8 0,3-3 0 16,0-4 0-16,-4 7 0 0,1-7 0 0,-1 0 0 15,4 1 0-15,-4 9-11 0,-3-13 11 0,4 3 0 0,3 1 0 0,-4-1 0 16,4 1 0-16,0-4 0 0,-4 3 8 16,1-6-8-16,-1 4 10 0,1-4-2 0,-1 3-8 0,4-6 12 15,0 0-12-15,-4 0 0 0,4 0 0 0,0 0 0 16,-3-6 0-16,6 3 11 0,-3-4-11 0,0 4 10 15,0-3-10-15,0-3 0 0,3-1 9 0,1 7-9 16,-1-3 0-16,1-4 8 16,3 10-8-16,0 0 0 0,0 0 0 0,0 0 0 0,-4 0 0 0,4 0 0 15,0 0 0-15,0 0-8 0,0 0 8 0,0 0 0 16,0 0 0-16,7 0 0 0,-7 0 0 0,11 0 11 16,-1 0-11-16,1 0 0 0,3 0 0 0,-3-6 8 15,3 12-8-15,3-6 8 0,-6 0-8 0,3 0 8 16,0 0 8-16,0 0 2 0,4 0 0 0,-4 3 0 15,4 4-6-15,-1-1-2 0,-2-3 0 0,-1 3 0 16,0-2 0-16,3 2 0 0,-6-3 0 0,3-3 0 16,-3 9-10-16,3-9 0 0,-4 7 0 0,1-4 0 0,0 3 0 0,3 3 0 15,-4-9-9-15,4 10 9 0,-3-10-16 0,0 6 0 16,3-3 0-16,0-3 0 16,3 10-162-16,-3-10-32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47:02.06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2854 8142 691 0,'7'-16'30'0,"-7"7"7"16,4-1-29-16,-4 1-8 0,0-1 0 0,-4-5 0 15,4 5 452-15,-7 1 90 0,3-1 18 0,1 1 3 0,-4 0-382 16,3 2-76-16,-3-2-15 0,4 6-3 16,-1-4-45-16,-3 4-9 0,7-3-1 0,0 6-1 15,-3-9-17-15,3 9-3 0,0 0-1 0,0 0 0 16,0 0-10-16,0 0-12 0,0 0 2 0,0 0 1 0,0 0 9 0,0 0 12 16,-7 9-2-16,3 0-1 0,4-2-9 0,-7 5 0 15,3-5 0-15,-6 8 0 0,6-2 0 0,-6-4 0 16,6 1 0-16,-3-1 0 0,4 0 0 0,-8-2 8 15,11 2-8-15,0-9 12 0,0 0-12 0,0 0 0 16,0 0 9-16,0 0-9 16,0 0-19-16,0 0-8 0,0-3-1 0,0-3-1 15,4-4-145-15,3 4-29 0,-4-3-5 0</inkml:trace>
  <inkml:trace contextRef="#ctx0" brushRef="#br0" timeOffset="630.99">4396 9484 2016 0,'0'0'179'0,"0"0"-143"16,-7-3-36-16,7 3 0 0,0 0 164 0,0 0 27 15,0 0 5-15,0 0 0 0,0 0-151 0,0 0-30 16,0 0-7-16,0 0 0 0,0 0-8 0,0 0 9 16,0 0-9-16,0 0 10 0,0 0-10 0,0 0 0 15,0 0 0-15,7 9 0 0,-7 0 0 0,7 1-14 16,-7-1 5-16,0-3 1 0,0-6 8 0,0 0 0 0,0 0-9 0,0 0 9 15,0 0 0-15,0 0 0 0,10 4 0 0,-10-4 0 16,7-10 0-16,0 1 12 0,4-1-2 0,0-5 0 16,-4 2-10-16,-4-6 12 0,8 4-12 0,-1-4 12 15,-3 3-12-15,4 7 0 0,-4-10 0 0,4 10 8 16,-4-1-8-16,3 4 12 0,-3 3-12 0,0 3 12 16,-7 0 1-16,0 0 1 0,0 0 0 15,11 0 0-15,-1 3 8 0,-10-3 2 0,4 9 0 0,-4-9 0 16,4 7 0-16,-1 2 0 0,-3 0 0 0,0-9 0 15,0 0 0-15,0 7 1 0,0 2 0 0,0-9 0 0,0 0-25 16,0 3 0-16,-3 7 0 0,3-10 0 16,0 0-15-16,0 0-8 0,0 0-1 0,14 0-1 15,-4 6-133-15,-3-12-26 16,4 6-6-16</inkml:trace>
  <inkml:trace contextRef="#ctx0" brushRef="#br0" timeOffset="1196.5">4858 6778 2034 0,'-4'-26'90'0,"4"17"18"0,0-4-86 16,0-2-22-16,-7-4 0 0,7 3 0 0,-3-2 42 0,-1-1 4 16,4 3 1-16,-7 3 0 0,4-5-9 0,3 2-2 0,0 0 0 0,-8-3 0 15,5 10-12-15,-1 0-2 0,1-1-1 0,-1 4 0 16,4-3 4-16,-3 5 1 0,3-2 0 0,0 3 0 15,0 3-12-15,0 0-2 0,0 0-1 0,0 0 0 16,0-6-3-16,0 6-8 0,0 0 12 0,-7 0-4 16,3-10 14-16,4 10 2 0,0 0 1 0,0 0 0 0,0 0-6 0,0 0-2 15,0 0 0-15,0 7 0 0,-7-4-17 0,0 6 0 16,7-9 0-16,0 10 0 0,0-1 0 0,-7 7 0 16,7-7 0-16,-3 0 0 0,3-9 10 0,0 0-10 15,0 10 8-15,0-10-8 0,0 0 8 0,0 0-8 16,0 0 0-16,0 0 8 0,0 0 0 15,0 0-8-15,0 0 12 0,0 0-4 0,10-10-8 0,-10 10 10 16,7-9-10-16,-7 9 10 0,0-6-10 0,0 6 0 16,0 0 0-16,0 0 8 0,0 0-8 0,0 0 0 15,0 0 0-15,0 0 0 0,0 0 12 0,0 15-2 16,0-5-1-16,0-1 0 16,0 1 2-16,0-10 0 0,0 6 0 0,0-6 0 0,0 0-11 0,7 9 10 0,-7-9-10 15,4 7 10-15,-4-7-21 0,7 3-4 16,0-3-1-16,0 0 0 15,4 0-191-15,-8 0-38 0</inkml:trace>
  <inkml:trace contextRef="#ctx0" brushRef="#br0" timeOffset="1831.14">6713 6204 2804 0,'0'0'124'0,"0"0"26"0,0 0-120 0,0 0-30 16,0 9 0-16,0-6 0 0,0 7 37 0,0 5 2 16,4-5 0-16,-1 9 0 0,1-1-31 0,-1-2-8 15,1 3 0-15,3-3 0 0,-3-4 0 0,-4 4 0 0,3 3 0 16,1-10 0-16,-1 7 0 0,1-7 0 15,-4-9 0-15,0 0 0 16,0 0-24-16,0 0-5 0,0 0-2 0,0 0 0 0,0 0 31 0,0 0 0 0,0-9 0 0,0 2 0 16,-4-2 0-16,4-4 0 0,4-2 0 15,-4-4 0-15,0-6 0 0,7 6 0 0,-7-6 0 16,10 6 0-16,-6-9 0 0,3 3 0 0,0 6 0 0,0-6 0 16,4 6-12-16,-4 0 3 0,0 4 1 0,0-4 0 15,0 9 8-15,-4 1 0 0,4 3 0 0,-7 6 0 16,0 0 0-16,0 0 8 0,0 0-8 0,0 0 0 15,4 12 12-15,-4 1-1 0,0-4-1 0,0 1 0 16,0-1 6-16,0-9 2 0,0 6 0 0,0 4 0 16,0-10 0-16,7 9 0 0,-7 1 0 0,0-10 0 0,0 0-4 15,0 9-1-15,0-9 0 0,7 9 0 0,-3-2-13 16,3 2 9-16,0-3-9 0,-4 4 8 16,4-1-8-16,-3-6 12 0,3 7-12 0,-4-10 12 0,8 9-12 0,-11-3 0 15,7-6 9-15,-7 0-9 0,0 0-10 0,0 0-6 16,7-6-2-16,4 3 0 15,-11-3-131-15,0-4-27 16,3 1-4-16</inkml:trace>
  <inkml:trace contextRef="#ctx0" brushRef="#br0" timeOffset="2309.3">7260 4865 1785 0,'0'-22'159'0,"0"12"-127"0,7 7-32 0,-3-12 0 15,3 5 119-15,-7-9 17 0,10 10 4 0,5 3 1 16,-12-4-106-16,4 7-22 0,0-3-4 0,-7 6-1 16,0 0 31-16,0 0 5 0,0 0 2 0,0 0 0 15,7 9-11-15,-7 1-3 0,0-4 0 0,0 3 0 16,0 1 34-16,0-1 6 0,0 1 2 0,-7-1 0 15,7-9-8-15,0 9-2 0,-3 1 0 0,3-10 0 16,-4 6-18-16,4-6-4 0,0 0-1 0,0 0 0 16,0 0-19-16,0 0-4 0,0 0-1 0,0 0 0 15,0 0-17-15,0 0 0 0,-7 0 0 0,7 0-9 16,0 0 9-16,0 0 0 0,0 0 0 0,0 0 0 16,0 0 0-16,0 0 0 0,0 0 0 0,0 0 0 0,0 0 0 0,0 0-8 15,0 0 8-15,0 0 0 16,0 0 0-16,4-6 0 0,3-4 0 0,3 1 0 0,-6 0 0 0,3 5 0 15,-7-2 0-15,7-3 0 0,-4-1 0 0,1 1 0 16,-1 3 0-16,-3-4 0 0,0 10 0 0,0 0 0 16,0 0 0-16,0 0 0 0,0 0-9 0,0 0 9 15,0 0-10-15,0 0 10 0,0 0-10 0,0 0 10 16,0 0-10-16,0 0 10 0,0 0-21 16,7 10 1-16,-3-1 1 0,0-3 0 15,3 4-73-15,3-1-14 0,-6 1-3 0,3-4-1 16,0 3-105-16,10-6-21 0</inkml:trace>
  <inkml:trace contextRef="#ctx0" brushRef="#br0" timeOffset="2782.03">9553 5592 633 0,'18'-19'56'0,"-8"10"-44"0,5-4-12 0,-5-9 0 16,1 4 360-16,-1-11 69 0,4 4 15 0,-3-9 2 16,0 3-338-16,-1-1-68 0,-3-5-14 0,4 2-2 15,-4-3-6-15,-4 10-1 0,1-3 0 0,-1 3 0 0,1 9-17 16,0 3 0-16,-4 7-8 0,0-4 8 0,0 4 18 0,0 9 10 16,0 0 1-16,0 0 1 15,0 0-3-15,0 0-1 0,-8 9 0 0,1-6 0 16,0 7 38-16,0-1 7 0,-3 1 1 0,3 2 1 0,0 1 1 0,-4-4 0 15,-3 0 0-15,3-2 0 16,1 2-26-16,-1 0-4 0,1 1-2 0,3 9 0 16,-4-13-27-16,4 3-6 0,0 1-1 0,-4-1 0 0,4 1-8 0,0 5 0 15,4-5 0-15,-4 9 0 16,7-10 0-16,0-9-10 0,0 9 10 16,0-9-12-16,0 0 12 0,0 0-13 0,7 10 5 0,-7-10 8 0,10-10 0 15,-3 10 0-15,0-3 8 0,0-3 0 0,-3-3 1 16,3-1 0-16,-4 4 0 0,5-4 6 0,-1 7 1 0,-7-6 0 15,3 3 0-15,-3 6 4 0,4-10 2 0,3 7 0 0,-4-3 0 16,-3 6-6-16,0 0-2 0,7-6 0 0,-7 6 0 16,0 0-6-16,0 0-8 0,0 0 11 0,0 0-11 15,0 0 0-15,0 0 0 0,0 0 0 0,4 6 0 32,-4-6-58-32,7 6-15 0,-7-6-3 0,0 0-911 0,0 0-181 0</inkml:trace>
  <inkml:trace contextRef="#ctx0" brushRef="#br0" timeOffset="4565.52">19830 7991 864 0,'0'0'76'0,"0"0"-60"16,0 0-16-16,0 0 0 0,3-9 228 0,1-1 44 0,-1 1 8 0,1-1 1 15,3 1-173-15,-4 0-34 0,4-7-7 0,-3 10-2 16,3-4-13-16,-3 7-2 16,-4-6-1-16,3-1 0 0,1 4-5 0,-4-3 0 0,-4 2-1 0,4 7 0 15,-3-3-4-15,3-3-1 0,0 6 0 0,0 0 0 16,-8-9-26-16,8 9-4 0,0 0-8 15,0 0 11-15,-7 0-11 0,7 0 0 0,0 0 0 0,0 0-11 16,-7 6 11-16,4-3-10 0,3-3 10 0,-4 6-10 16,1 4 10-16,3-10 0 0,-4 9 0 0,4-9 0 15,-3 9 0-15,3-9 0 0,0 0 0 0,0 0 0 16,0 0 0-16,0 0 11 0,0 0-1 0,0 0 0 16,7-9 1-16,0 6 0 0,0-10 0 0,0 4 0 15,-4 0-11-15,5-1 0 0,-5-2 0 0,4-4 8 16,-3 7-8-16,-1 2 0 0,1-2 0 0,-4-1 8 0,3 1-8 0,-3 9 0 15,0 0 0-15,0 0 0 0,0 0 11 0,0 0-3 16,-7 9-8-16,4-9 12 0,3 0 24 0,-4 10 4 16,1-1 0-16,-4-2 1 0,3 2 10 0,4 0 1 15,0-9 1-15,0 0 0 0,0 0-19 0,0 0-4 16,0 0-1-16,0 0 0 0,0 0-14 0,7 0-3 16,0 0-1-16,4 0 0 15,-1-3-21-15,1-3-4 0,-4 0-1 0,0 3 0 16,7-4-91-16,-3 4-18 0,-1-3-4 0,4 3-717 15,0-4-143-15</inkml:trace>
  <inkml:trace contextRef="#ctx0" brushRef="#br0" timeOffset="5297.51">21953 9421 403 0,'11'-3'36'0,"0"-3"-36"15,-4 6 0-15,0-10 0 0,3 7 285 0,1-3 51 16,-8 6 9-16,-3 0 3 0,0 0-198 0,0 0-39 16,7-3-8-16,-7 3-2 0,0 0-24 0,0 0-5 15,0 0 0-15,0 0-1 0,0 0-12 0,0 0-3 0,0 0 0 16,0 0 0-16,0 0-36 0,0 0-7 0,-7-7-1 16,7 7-1-16,0 0-11 0,0 0 0 15,0 0 0-15,0 0-11 0,0 0 11 0,0 0 0 0,0 0 0 0,0 0 8 16,-3 10 4-16,3-10 2 15,0 0 0-15,0 0 0 0,-4 0 3 0,4 0 1 0,0 0 0 16,0 0 0-16,0 0 6 0,0 0 0 0,0 0 1 0,0 0 0 16,0 0-25-16,-3-3 0 0,-1-7 0 0,4 4 0 31,4-3-23-31,-1-1-9 0,-3 1-3 0,0-1 0 0,4-5 26 0,-1 5 9 0,1 1 0 0,-4 3-9 16,0-4 9-16,0 7 0 0,3-3 0 0,-3 6 8 15,0 0 21-15,0 0 5 0,0 0 1 0,0 0 0 16,-7 0 3-16,7 0 1 0,0 0 0 0,-3 15 0 0,-1-5-13 15,-3-1-2-15,0 1-1 0,4-1 0 0,3 0 10 0,-4 1 3 16,-3 6 0-16,4-7 0 0,-1-3-2 0,4-3 0 16,0-3 0-16,-4 10 0 0,4-10-20 0,0 0-4 15,0 0-1-15,0 0 0 0,0 0-9 0,0 0-16 16,0 0 4-16,0 0 1 16,0 0-57-16,0 0-11 0,0 0-2 0,8-10-1 15,-1 1-98-15,-7 0-20 16,0 2-4-16</inkml:trace>
  <inkml:trace contextRef="#ctx0" brushRef="#br0" timeOffset="6096.48">21625 6411 1821 0,'0'0'80'0,"0"0"18"0,0 0-78 0,14-7-20 15,1-2 0-15,-1 6 0 0,-7-7 32 0,3 1 4 16,8 0 0-16,-8-4 0 0,1 4-12 0,-4-1-3 16,-3 1 0-16,6-1 0 0,1-5-21 0,-8 5 0 15,-6 7 0-15,3 3-12 0,7-9 12 0,-4 3 11 0,-6-4-3 0,-1 1 0 16,4 9 16-16,0 0 2 16,0-3 1-16,-3-4 0 0,-8-2 55 0,8 3 11 15,3 6 3-15,0 0 0 0,-11 0-41 0,11 0-8 0,0 0-2 16,0 0 0-16,0 0-33 0,0 0-12 15,0 0 9-15,4 6-9 0,-1 3 19 0,-3 7-2 16,-3-7 0-16,3 4 0 0,3 3-17 0,-3-7 0 16,-3 0 0-16,3 7-9 0,0-6 18 0,7-1 4 0,-4 0 1 0,-3-9 0 15,-7 7-4-15,7-7-1 0,11 3 0 0,-11-3 0 16,0 0-9-16,0 0 10 0,7-10-10 0,0 10 10 16,-4-9-2-16,4 3 0 0,-3-7 0 0,7-3 0 15,-1-2-8-15,-3 2 0 0,-3-3 0 0,-1 0 0 16,4 0 0-16,0 4 0 0,0-4 0 0,0 3 0 15,1 4 0-15,-5-4 0 0,4 7 0 0,-7-1 0 16,-7 4 0-16,7 6 0 0,0 0 0 0,0 0 0 0,-11 6 25 0,4 4 7 16,4-1 0-16,-1 1 1 0,-3 8 3 0,0-8 0 15,0 5 0-15,4 4 0 0,3-9-7 0,0 5-1 16,-11-5 0-16,8 5 0 0,6-5-28 16,-6-1 0-16,-1 1 0 0,1-10 0 0,3 0 12 15,0 0-3-15,0 9-1 0,0-9 0 0,-8 6-8 0,8-6 0 16,0 0 0-16,0 0 0 15,0 0-35-15,0 0-2 0,0 0-1 0,11-6 0 16,0-3-91-16,-1 2-19 0,-10 7-3 0,7-3-1058 16</inkml:trace>
  <inkml:trace contextRef="#ctx0" brushRef="#br0" timeOffset="6770.49">23301 6207 2332 0,'0'0'52'0,"0"0"10"0,0 0 2 0,0 0 1 0,7-10-52 0,0 10-13 0,0-3 0 0,0-3 0 0,4-3 8 0,-4 2-8 15,0 4 11-15,0-3-11 0,-4-3 0 0,-3 9 0 16,4-4 0-16,-4 4 0 0,0 0 0 0,0 0 8 16,0 0 0-16,0 0-8 0,-7 0 11 0,-4 4-11 15,4-4 10-15,-3 9-10 0,-1 0 24 0,4-2 0 16,-3 2-1-16,-5 10 0 0,5-10 0 0,-1 1 0 16,4-1 0-16,0 7 0 0,-3-7-10 0,6-3-1 15,0 4-1-15,4-10 0 0,0 0-1 0,0 0 0 16,0 0 0-16,0 0 0 0,0 0 12 0,0 0 2 15,8-6 1-15,2-4 0 0,-3 1-25 0,0 6-16 16,0-10 3-16,0 4 0 0,-3-1 13 0,3 1 16 16,-4-1-3-16,5 7-1 0,-5-9-4 0,1 9-8 0,-4 3 11 0,0 0-11 15,0-7 12-15,0 7-4 0,0 0 0 0,0 0-8 16,0 0 13-16,-4 10-4 0,1 5-1 0,-1-5 0 16,0-1 8-16,1 7 2 0,-1-7 0 0,1 1 0 15,-1 5 6-15,4-5 2 0,-3-1 0 0,3 1 0 16,0-1-5-16,0-9-1 0,0 0 0 0,0 0 0 15,0 6-7-15,0-6-1 0,0 0-1 0,0 0 0 16,0 0-11-16,0 0 0 0,7-6 0 0,0 6 0 16,4-9 0-16,-1 2-14 0,1-2 3 0,-1 0 1 15,1-1-62-15,-1 1-12 0,1-7-2 16,3 3-1-16,0-2-99 16,-3-4-20-16,3 3-4 0</inkml:trace>
  <inkml:trace contextRef="#ctx0" brushRef="#br0" timeOffset="7537.83">23470 4360 2048 0,'0'0'45'0,"0"0"10"0,0 0 1 0,0 0 1 16,0 0-45-16,7-3-12 0,-7 3 0 0,11-7 0 16,0 7 12-16,-1-3 1 0,-3-3 0 0,0 3 0 15,-7 3-5-15,4 0-8 0,3-13 11 0,-7 13-11 0,7-3 8 0,-4-6-8 16,4 3 0-16,-3-4 0 0,-4 10 12 0,0 0-12 15,0 0 12-15,4-9-12 0,-4 9 13 0,0 0-4 16,0 0-1-16,0 0 0 0,0 0 16 0,0 0 2 16,0 0 1-16,0 0 0 0,0 0-3 0,0 0-1 15,0 0 0-15,0 0 0 0,0 0 8 0,-4 9 1 16,4 1 1-16,-4-4 0 0,4-6-7 16,0 0-2-16,0 0 0 0,0 9 0 0,0-9-24 0,0 0 0 15,0 0 0-15,0 0 0 0,0 0 0 0,0 0 10 0,0 0-10 0,0 0 10 16,0 0-10-16,0 0 0 15,0 0 0-15,8 0 0 0,-8 0 0 0,7-6 0 16,0 3 8-16,-4-3-8 0,4-4 0 0,-3 1 0 16,-1-1 0-16,1 4 8 0,-1 3-8 0,1-3 0 0,3-4 0 0,-4 1 0 15,1 6 8-15,-4-4-8 0,0 7 0 0,3-9 8 16,1 6-8-16,-4 3 0 0,0-13 0 0,0 13 0 16,0 0 37-16,0 0 6 0,0 0 1 0,0 0 0 15,-7 0-20-15,-4 0-3 0,4 13-1 0,0-13 0 16,-3 3 10-16,3 3 2 0,-4-3 0 0,4 7 0 15,-4-4-20-15,4 3-3 0,0-5-1 0,4 5 0 16,-1-3-8-16,1 4 0 0,-4-1 0 0,7-9 0 16,0 10 12-16,0-4 0 0,0-6 0 0,0 0 0 15,3 9-12-15,-3-9 8 0,0 0-8 0,7 0 8 0,-7 0-19 0,11 3-4 16,-1-3-1-16,1 0 0 16,0-3-120-16,3 3-24 0,0-15-4 0,0 5-2 15</inkml:trace>
  <inkml:trace contextRef="#ctx0" brushRef="#br0" timeOffset="8564.94">25785 4626 1796 0,'0'0'40'0,"0"0"8"0,0 0 1 0,0 0 1 0,0 0-40 0,0 0-10 0,0 0 0 0,0 0 0 16,0 0 40-16,-4 0 7 16,-3 0 1-16,7 0 0 0,-7-6-12 0,7 6-3 0,-7-3 0 0,3-3 0 15,4 6 11-15,-3 0 3 0,-1-3 0 0,4 3 0 16,-7-7-2-16,7 7 0 0,0 0 0 0,-3 0 0 16,-4 0-5-16,7 0 0 0,-7 0-1 0,3 0 0 15,-3 7-15-15,0-4-4 0,0 3 0 0,0-3 0 16,0 10 4-16,-4-4 0 0,1 4 0 0,3-4 0 15,-1-3-24-15,-2 4 0 0,3-1 0 0,0-3 0 16,3-3 14-16,4-3-2 0,0 0 0 0,0 0 0 16,0 0 0-16,0 0 0 0,0 0 0 0,0 0 0 15,0 0-3-15,0 0-1 0,4-3 0 0,3-3 0 16,-4-3-8-16,4-1 0 0,-3 4 0 0,3-3 0 16,-3-1 0-16,-1 1 0 0,1 6 0 0,-4-4 0 15,0 7 0-15,0 0 0 0,0 0 0 0,0 0 0 16,0 0 9-16,0 0 3 0,-4 0 1 0,-3 0 0 15,0 7 4-15,-4-4 1 0,4 6 0 0,0 1 0 0,-3-1-9 0,3-3-1 16,3-3-8-16,1 4 12 16,-4 2-4-16,7-9 0 0,0 0-8 0,0 0 12 0,0 0-12 0,0 0 0 15,0 0 8-15,10 0-8 0,4-9 0 0,-3 9 11 16,3-10-11-16,0 4 10 0,4-3-10 0,-4-1 0 16,-4-2 0-16,4-1 8 0,-3 4-8 0,0-1 0 15,-1 1 9-15,-3 6-9 0,0-7 13 0,-3 4-1 16,-4 6-1-16,3-9 0 0,-3 9 13 0,0 0 4 0,0 0 0 15,0 0 0-15,0 0 2 0,0 0 1 16,-10 6 0-16,3-3 0 0,-4 3 1 0,4-3 0 0,-3 4 0 0,-1-4 0 16,4 3-24-16,0-3-8 15,7-3 0-15,0 0 0 0,0 0 12 0,0 0-4 0,0 0-8 0,0 0 12 16,0 0-12-16,0 0 0 0,0 0 0 16,0 0 0-16,0 0-8 0,0 0-8 15,0 0-2-15,7-3 0 16,0-3-62-16,-4 3-12 0,5-4-2 0,-1 4-1 15,0-3-79-15,0-3-16 0,3 9-3 0</inkml:trace>
  <inkml:trace contextRef="#ctx0" brushRef="#br1" timeOffset="22708.66">18768 9064 669 0,'0'0'29'0,"0"0"7"15,-4 6-28-15,-3-6-8 0,4 3 0 0,3-3 0 0,0 0 54 0,0 0 10 16,0 0 1-16,0 0 1 0,0 0-11 0,0 0-3 16,0 0 0-16,7 0 0 0,3-3-19 0,8-3-4 15,-4 6-1-15,4-4 0 0,3-2-19 16,0 3-9-16,7-3 8 0,4-4-8 16,0 1 20-16,3-1-2 0,0 4 0 0,8-3 0 15,-1-1 22-15,4 1 4 0,0-4 0 0,0-2 1 0,-1 5 7 0,8-5 0 16,4 5 1-16,-1-9 0 0,4 4 3 0,4 2 0 15,-1-2 0-15,1-1 0 0,-1 3-28 0,4-2-6 16,4-4-1-16,6 3 0 0,1-3-12 0,0 7-9 16,-4-10 12-16,3 9-12 0,4-5 0 0,1-4 0 15,-5 3 0-15,8 0-9 0,-4 0 9 0,0 3 0 16,-3-2 0-16,3-11 0 0,4 11 16 0,-1-1 0 0,1-3-1 0,0 3 0 16,-1-3 2-16,-3 0 1 0,1 0 0 0,2-3 0 15,11 9-10-15,-6-2-8 0,-8-1 12 0,0 0-12 16,4 3 0-16,-1-3 0 0,-3 1 0 0,1 2 0 15,-1-3 8-15,-4 3-8 0,4 4 9 0,-3-4-9 16,-4 4 0-16,7-4 0 0,0 0 0 0,1 7 0 16,-5 0 0-16,1-10 19 0,-4 9-3 15,3-5 0-15,1 5 12 0,-4 1 1 0,-7-1 1 0,4-5 0 16,-4 5-18-16,3 1-3 16,-3-1-1-16,4-2 0 0,3-4-8 0,-3 10 0 0,-8-7 9 0,1 4-9 15,3 0 0-15,-4-1 0 0,4-2 0 0,4 2 0 16,-4-2 0-16,0-4 0 0,-4 7 0 0,-3-1 8 15,-3-5-8-15,3 5 0 0,3 1 0 0,-3-1 8 16,0 1-8-16,4-7 9 0,-5 13-9 0,1-13 10 16,-7 7-10-16,4 6 0 0,-1-10 9 0,1 4-9 0,-1 0 0 15,1 5 0-15,3-5 0 0,0 3 0 0,-4-4 0 0,0 4 0 16,-3-3 0-16,0 6 0 0,0-4 0 0,0-2 0 16,-4 6 0-16,-3-4 0 0,0 4 9 0,0-3-9 15,3-3 12-15,-3 9-12 0,-7-7 0 0,0 4 0 16,3 3 0-16,-6-6 0 0,2 6 0 0,-2-9 0 15,2 9 0-15,1-10 0 0,0 10 0 0,-4-9 0 16,1 6 0-16,-1-4 0 0,0 1 0 0,-3 3 0 16,-4 3 0-16,-3-10 0 0,0 10 0 15,-1-6 0-15,-6 6 0 0,-1 0 0 0,1-3 9 0,0-3-9 16,-4 6 0-16,0-3 9 0,0-4-9 0,0 7 0 16,-3 0 0-16,-1-3 0 0,4-3 0 0,-3 6 0 15,0 0 0-15,-4 0 0 0,3 0 0 0,1-3 0 0,-8 3 0 16,8-6 0-16,-4 6 0 0,-7 0 8 15,0 0-8-15,0 0 0 0,0 0 0 0,0 0 0 0,0 0 0 0,0 0 0 16,0 0 16-16,4 0-3 0,3 0 0 0,-7 0 0 16,0 0-13-16,7 0 11 0,3-7-11 0,-3 4 10 15,-7 3-10-15,4 0 0 0,3 0 0 0,-7 0 0 16,7-6 0-16,-7 6-16 0,0 0 3 16,11 0 0-16,-11 0 13 0,0 0 16 0,0 0-3 0,0 0-1 15,7 0-12-15,-7 0 9 0,0 0-9 0,0 0 8 16,0 0 14-16,0 0 2 0,0 0 1 0,0 0 0 15,0 0-11-15,0 0-2 0,0 0-1 0,0 0 0 0,0 0-11 0,0 0 8 16,0 0-8-16,0-3 8 0,3-4-8 16,-3 7 0-16,0-3 0 0,4-3 0 15,-4 6 9-15,0 0-9 0,0-3 10 0,0-3-10 16,3-4 18-16,1 4-2 0,-8 3-1 0,1-3 0 16,3 6 8-16,-4-4 1 0,4 4 1 0,-7-6 0 0,0 6-13 0,0-9-4 15,-4 6 0-15,4-4 0 0,-3 7-8 16,3 0 12-16,-4-3-12 0,4-3 12 0,0 6-12 0,-4-3 0 15,4-3 0-15,0-1 0 0,0 4 0 0,-3 3 0 16,-1-6 0-16,4 6 0 0,-4-3 0 0,4 3 0 16,-3-7 0-16,-1 4 0 0,1-3 8 0,-1 6-8 15,-3-9 8-15,3 6-8 0,1-4 18 0,-1-2-2 16,1 3 0-16,3 2 0 0,-4-2-2 0,0-3-1 16,1-1 0-16,3 7 0 0,0-6-13 0,3 3 0 0,-3-4 0 15,4 4 0-15,-1 3 0 0,1-7 9 0,3 4-9 0,-4-3 8 16,4 9 0-16,-4-4 0 0,1-2 0 0,-1-3 0 15,4 3-8-15,0 6-14 0,-7-4 3 0,4-2 1 16,3 6 10-16,0 0 0 0,-7 0 0 0,7 0-8 16,-7-3 16-16,7 3 3 0,0 0 1 0,0 0 0 15,0 0-23-15,0 0-4 0,0 0-1 0,0 0 0 16,0 0 26-16,0 0 5 0,0 0 1 0,0 0 0 31,10 3-39-31,1 3-7 0,-1-2-2 0,1-4 0 0,3 6 32 0,0-3 0 16,-3 3 0-16,3 0 0 0,-3-2 0 0,3 5 0 0,0-9 0 0,0 9 0 15,-4-9 0-15,5 7 0 0,-5-4 0 0,1 3 0 16,-1-3 0-16,1 4 0 0,-1-1 11 0,1-3-3 16,-4 6-8-16,4-2-10 0,-4-4 10 0,0 3-13 0,0 3 13 0,0-5 0 15,0 5 0-15,0-3 0 0,-7-6 0 0,11 10 0 16,-4-1 12-16,0-3-12 0,-7-6 0 0,10 3 0 16,-3 4 0-16,-7-7 0 0,0 0 8 0,7 3-8 15,0 3 0-15,1 4 0 0,-1-1 0 0,-7-9 0 16,0 9 0-16,3 7 0 15,-3-3 9-15,-3 2-1 0,-4-5-8 0,-1-1 12 0,1 7 0 0,0-7-1 16,-3 1 0-16,3 8 0 0,-4-8 1 16,1-1 1-16,-1 7 0 0,4-7 0 0,-4 1 0 0,4-1 0 15,0 1 0-15,0-1 0 0,0-3-13 0,0 4 9 16,4-1-9-16,-1 0 8 0,-3 1-8 0,0-1 10 16,3 1-10-16,-3-4 10 0,0 3-10 0,0 1 0 15,0 5 0-15,0-5 0 0,0-1 0 0,-4 1-17 16,4 5 4-16,0-5 1 15,4-1-28-15,-1 1-4 0,1-1-2 0,3 0 0 16,0-9-118-16,0 0-24 0,7 0-5 0</inkml:trace>
  <inkml:trace contextRef="#ctx0" brushRef="#br1" timeOffset="23266.2">27418 7204 1382 0,'0'0'123'0,"-7"-6"-99"0,0 3-24 0,3-4 0 15,-3 4 206-15,4-3 36 0,3 6 7 0,0 0 2 16,0 0-183-16,0 0-36 0,0 0-7 0,0 0-1 0,0 0-13 0,0 0-3 15,0 0 0-15,0 0 0 0,7 9 14 0,0-2 2 16,0-4 1-16,0 6 0 0,0 1-25 0,-4-1 0 16,5 3 0-16,-5 1 0 0,4-4 12 0,-3 7-4 15,-4 0 0-15,3 3 0 0,1-7 10 0,-4 7 2 16,0 3 0-16,3-3 0 0,-3 0-4 0,4 6-1 16,-4-7 0-16,3 8 0 0,1-5 5 0,3-2 0 15,0 6 1-15,-4-6 0 0,8 0-21 0,0 3 0 0,-4-9 0 16,3 2-12-16,1 4 22 0,-1-10 4 15,5 7 1-15,-5-6 0 0,4-1 5 0,-3 0 0 0,3-9 1 0,0 7 0 16,4-4 15-16,-4-3 2 0,0 0 1 0,0 0 0 16,-3-3-7-16,3-4 0 0,0 1-1 0,0 3 0 15,0-6-4-15,0-1-1 0,0 1 0 16,0-7 0-16,-3 7-7 0,3-7-2 0,0 3 0 0,-3-5 0 16,-1-8 0-16,1 8 0 0,-4-7 0 15,4-4 0-15,-1 4-17 0,-3 0 0 16,0-3 0-16,4 0 0 0,-8-7 8 0,8 10-8 0,-4-3 0 0,-3 3 0 15,3-3 8-15,0 3-8 0,0 3 0 0,-4-3 0 16,4 6 0-16,-3 0 0 0,-1-6-8 0,1 9 8 16,-1-3 0-16,1 0-9 0,3 1 9 0,-3 2 0 15,-1 7-28-15,1-7-1 0,3 6 0 0,-4 7 0 16,1-3-163-16,-4 6-32 0</inkml:trace>
  <inkml:trace contextRef="#ctx0" brushRef="#br1" timeOffset="32042.77">2106 9330 0 0,'0'0'0'0,"-3"0"0"16,-8-3 0-16,0-3 0 0,8 6 0 0,-8-10 0 15,1 10 252-15,3-6-51 0,3 3 41 0,-6-3 8 16,6 2-194-16,-7-2-40 0,8 3-7 0,-4-3-1 0,-4-4 9 0,8 10 3 15,-8-9 0-15,8 3 0 16,-8 3 32-16,0-4 6 0,8 7 2 0,-8-3 0 0,4 3-21 0,-3 0-4 16,3 0-1-16,-4 0 0 0,0 3 18 15,-3-3 3-15,4 7 1 0,-1-7 0 0,-3 9-16 0,4-3-4 16,-1-3 0-16,7 4 0 0,-6-4-3 0,-1-3-1 16,11 0 0-16,-3 6 0 0,-8-3-18 0,11-3-4 15,0 0-1-15,0 0 0 0,0 0 6 0,4 10 1 16,-4-10 0-16,10 6 0 0,1-6 20 0,3 9 4 15,-3-15 0-15,10 6 1 0,-7 0-15 0,10-3-3 0,-2 3-1 0,2-6 0 16,1 6-11-16,0 0-3 16,-1-4 0-16,1-2 0 0,7 3 4 0,-4-3 0 0,7 6 0 0,1-3 0 15,-1-4-2-15,0 4 0 16,4-3 0-16,7 0 0 0,-11 3 6 0,7-4 0 0,1-2 1 0,6 6 0 16,-3-13-7-16,3 7-2 15,1-1 0-15,-1-5 0 0,8 2-8 0,3-3 0 0,-7-2 0 0,7 2 8 16,-4-3-8-16,-3 6 0 15,7-8 0-15,-4 8 0 0,4-3 14 0,0-3-2 0,4 4-1 0,3 2 0 16,-4-6 19-16,-3 4 4 0,-3-1 1 0,6 7 0 16,-3-4-27-16,0-3-8 0,0 1 0 0,7 2 0 15,-7-2 14-15,-3-4-1 0,-1 3 0 0,4 4 0 16,-4-4-13-16,8-3 0 0,-4 0 0 0,3 4 0 16,-3-4 0-16,0 3 0 0,0-3 8 0,-3 0-8 0,-1 4 0 15,4 2 0-15,0-2 0 0,0-4 0 16,0 9 0-16,0-5 8 0,0-4-8 0,0 9 0 0,0-5 8 0,-4 2-8 15,-3-3 11-15,7 7-11 16,4-7 16-16,-4 7-3 0,0-10-1 0,0 0 0 0,-4 4-12 0,4 5 11 16,-10-2-11-16,10-4 10 0,-11 7-10 0,7-7 0 15,4 3 0-15,-3-2 0 0,3 5 8 0,0-5-8 16,0 5 0-16,-4 1 8 0,1-4 4 0,-5-2 0 16,5 5 0-16,56-15 11 15,-53 16-12-15,0-1 0 0,0-5 0 0,0 5-11 0,-4 1 0 16,1-1 9-16,-1 1-9 0,0-7 0 0,1 4 0 15,3-4 0-15,0 7 8 0,0-1-8 0,-7 4 0 16,3-7 0-16,-3 4 0 0,4-7 0 0,-1 7 0 16,0 0 0-16,8-1 0 0,-4 1 0 0,-4-7 8 15,4 7-8-15,-7-1 8 0,7-5-8 0,-3 5 0 0,-1 1 0 0,1-4 8 16,3-2-8-16,3-1 0 0,-3-3 0 16,0 3 0-16,-4 4 0 0,4-4 0 0,-7 4 0 0,0-4 0 15,4 7 0-15,-1-7 0 0,-3 6 0 16,3-2-8-16,-3-4 8 0,0 10 0 0,0-7 0 0,0-2 0 15,-11 5 0-15,8-5 0 0,-1 5 0 0,4-2 0 16,-3-4 0-16,-1 7 0 0,-3-7 0 0,3 3 8 16,-3-2-8-16,0 5 0 0,-4-5 0 0,1 5 0 15,2-2 0-15,-2-4 0 0,3-3 0 0,-4 10 0 16,4-7 0-16,0-3 0 0,-4 10 0 0,4-7 8 16,-7 4-8-16,3-4 11 0,0 7-11 0,-6-7 12 15,2 6-12-15,-2-2 0 0,-1-4-12 0,-3 7 12 16,0-7 0-16,-1 7 0 0,5-1 0 0,-5 1 0 15,-6 0 0-15,0-1 0 0,10 4 0 0,-7-4 8 16,-3 1-8-16,0 0 0 0,-1-1 0 0,1 4 0 16,3 3 0-16,-10-3 0 0,-1-4 0 0,-2 7 0 0,6-3 8 0,-7-4-8 15,-4 7 8-15,1-3-8 0,3-3 8 0,-3 2-8 16,-4 4 0-16,3 3 8 0,-6-6-8 0,3 6 0 16,4-10 0-16,-4 10 0 0,-7 0 0 0,3-3 0 15,8 3 0-15,-4-6 0 0,0 6 0 0,-7 0 0 16,0 0 12-16,7-9-4 0,3 9 0 0,-3 0 0 15,-7 0 0-15,0 0 0 0,11-4 12 16,-11 4 3-16,0 0 0 0,0 0 0 0,0 0-23 0,0 0-13 0,0 0 1 0,0 0 1 16,0 0 11-16,0 0 0 0,0 0 10 0,0 0-10 15,-3-6 8-15,3 6-8 0,0 0 0 0,0 0 9 16,0 0-9-16,0 0 0 0,0 0 0 16,7 0 0-16,0-6 0 0,-7 6 0 15,0 0 0-15,3-3 8 0,8-3-8 0,-4 6 0 16,-7-10 0-16,0 10 0 0,0-3 12 0,0 3-4 15,0-6 0-15,-4 3 0 0,-3-4 7 0,4 4 1 0,3-3 0 0,-4 3 0 16,-6-4-6-16,-1 1-1 0,7 3 0 16,1-3 0-16,-8 3-9 0,4-4 0 0,-3 4 0 0,-1-3 0 15,8-3 0-15,-4 9 0 0,-4-10 11 0,0 10-11 16,8-9 0-16,-4 2 0 0,0 7 0 0,-4-9 0 16,4 6 0-16,0-3 0 0,4-4 0 0,-8 1 0 15,0 6 0-15,4-4 0 0,4-2 0 0,-4 3 0 16,-11 3 0-16,8-7 0 0,-1 4 0 0,0-3 0 15,1 9 0-15,-8-10 0 0,4 1 0 0,3 2 0 16,8 7 0-16,-8-3 0 0,-6 3 0 0,3-6 0 0,14 6-8 0,0 0 8 16,-15 0 0-16,8 0 0 0,7 0 0 0,0 0 0 15,0 0 0-15,0 0 0 0,0 0-27 0,0 0 2 16,11 0 0-16,-4 6 0 16,4-3-10-16,-1 4-1 15,8-7-1-15,3 3 0 0,-3 3 37 0,3-6 0 0,-4 10 0 0,1-4 0 16,7-3-10-16,-8 3 10 0,-2-3 0 0,-5 7-9 0,8-4 9 0,-1 3 0 15,-6-2 0-15,0-4 8 16,-1 6-8-16,1-2 0 0,3-4 0 0,-4 3 0 0,-3-6 0 0,4 3 0 16,7-3 0-16,-8 9 0 0,-10-9 0 0,11 0 0 0,3 7 0 15,0 2-8-15,-3-9 8 0,-1 6 11 16,-10-6-3-16,11 10 0 0,-1-1-8 0,-3 1 12 0,-10-7-12 0,6 12 12 16,5-5 7-16,-5-1 1 0,-6 7 1 0,-5-3 0 15,1 2-21-15,0-5 0 0,0 5 0 0,-3-2 0 16,-8 3 0-16,8-1 17 0,6-2-2 0,-3-4-1 15,-7 7-2-15,3-7 0 0,4 10 0 0,4-3 0 16,-4-7-12-16,3 10 0 0,-3-10 8 0,3 10-8 16,4-3 0-16,0-7 0 0,-10 7 0 0,6-4-10 15,4-2 10-15,0-1 0 0,-3 4 0 0,-1-10 0 16,1 6 0-16,3-9 0 0,0 0 0 0,0 0 0 31,-7 7-112-31,7-7-16 0,0 0-4 0,0 0-684 0,0-7-136 0</inkml:trace>
  <inkml:trace contextRef="#ctx0" brushRef="#br1" timeOffset="32723.94">11060 6821 345 0,'14'-9'31'0,"-14"9"-31"0,-7-6 0 0,7-4 0 0,0 1 407 0,3 0 75 16,-6-1 15-16,-1 1 3 0,1-1-352 0,6 1-70 15,1 3-14-15,-8-4-4 0,-3 7-20 0,7 3-5 16,0 0-1-16,0 0 0 0,0 0 0 0,0 0 0 0,0 0 0 0,0 0 0 15,0 0-3-15,0 0-1 16,0 0 0-16,0 0 0 0,11 3-18 0,-11-3-3 0,0 0-1 0,0 0 0 16,10 6 4-16,-3-2 0 0,0 5 0 0,-7-3 0 15,4-3 12-15,3 4 4 0,0 8 0 0,0-5 0 16,-3-1-2-16,-1 1 0 0,8-1 0 0,-4 0 0 16,-4 7-13-16,4-3-2 0,4-4-1 0,-1 7 0 15,-2 3-10-15,2-1 0 0,-3 1 0 0,4 6 0 16,-1-9 0-16,1 3 0 0,-8 0 0 0,5-1 0 15,2-2 0-15,1 3 0 0,-8-3 0 0,4-4 0 16,-3 4 8-16,3 3 0 0,0-10 0 0,0 7 0 0,-4-4-8 0,5 4 0 16,-1-7 0-16,0 1 0 0,0-1 0 0,0 1 8 15,0 5 0-15,7-9 0 16,-3-2-8-16,-4 2 0 0,3-3 0 0,1 3 0 16,6-6 20-16,-6 0 9 0,-11 0 2 0,0 0 0 0,14 0-15 15,-7-6-2-15,-7 6-1 0,7-3 0 16,-3-3 4-16,3-4 1 0,-4 1 0 0,1 3 0 0,-11-7-7 0,7-3-2 15,7 7 0-15,0-10 0 0,-14 3-9 0,7-2-9 16,10-7 9-16,-3 3-13 0,1-4 36 0,-1-2 7 16,0-6 2-16,0 6 0 0,10-4-32 0,-6 4 0 15,-4-7 0-15,4 4 0 0,-1 0 0 0,4 3 0 16,-3 2 0-16,-4-2 0 0,0 9 0 0,0 1 0 0,0-1 0 0,0-3 0 16,-3 9 0-16,3-2 0 0,0 5-10 15,0 1 10-15,-7-1 0 0,3 1 0 0,1 3 9 0,-1 3-9 31,1-4-36-31,-4 7-13 0,-4-3-3 0,4 3-1 16,0 0-91-16,0 0-19 0,-3-6-3 0,3 6-687 16,0 0-138-16</inkml:trace>
  <inkml:trace contextRef="#ctx0" brushRef="#br2" timeOffset="39243.97">2554 11425 115 0,'0'0'0'0,"-7"0"10"0,7 0-10 0,-11 0 0 16,1 0 0-16,6 0 0 0,4 0 222 16,0 0 42-16,-10 0 9 0,10 0 2 15,-11 0-153-15,11 0-30 0,0 0-7 0,-10-6-1 0,10 6 31 0,0 0 5 16,0 0 2-16,0 0 0 0,-4 0 6 0,4 0 0 15,0 0 1-15,0 0 0 0,0 0-54 0,-7 9-11 16,7-9-3-16,-3 9 0 0,-5-2-44 0,5 8-9 16,3-2-8-16,-4 6 12 0,4-1-12 0,0 8 0 15,0-1 0-15,0 3 0 0,0 0-8 0,0 7 8 16,0-1 0-16,0 1 0 0,4 2 0 0,-4-2 0 16,0 2 0-16,0 4 0 0,0-3 0 0,0 6 0 0,0-7 0 0,0 7 0 15,3-6 9-15,-3 3 0 0,0-4 0 0,8-2 0 16,-8-1-1-16,0-2 0 0,3-7 0 15,-3 3 0-15,7-3-8 0,-7-6 0 16,0 0 0-16,0-4 0 16,0 1-16-16,0-4-8 0,0-2-1 0,0-10-1 15,0 0-122-15,0 0-25 0,0 0-5 0</inkml:trace>
  <inkml:trace contextRef="#ctx0" brushRef="#br2" timeOffset="39865.39">2385 11293 1324 0,'-4'-9'59'0,"4"9"12"0,-7-7-57 0,7 7-14 0,0-3 0 0,7-3 0 0,-7-3 153 0,4 5 28 16,3-2 6-16,3-3 1 15,-6 9-132-15,-1-10-27 0,5 10-5 0,2-3 0 0,-6-3-4 0,6 6-1 16,1 0 0-16,-8-6 0 0,8 6-4 0,0 0-1 15,-11 0 0-15,10 0 0 16,-3 0-1-16,4 0 0 0,-1 0 0 0,1 0 0 0,-1 0-13 0,1 6 8 16,3-6-8-16,0 6 0 0,0-3 0 0,4 4 0 15,-4-4 0-15,0 6 0 0,7 1 0 0,-10-1 0 16,7 0 0-16,-1 7 0 0,-3-7 11 0,1 7-11 16,-5-3 12-16,4 2-12 0,0-5 9 0,-3 5-9 15,-1-2 0-15,1 3 9 0,0-7-9 0,-8 10 0 0,8-3 0 0,-11 2 8 16,0-2 0-16,-4 6 0 0,4-6 0 15,-7 9 0-15,-3-6-8 0,6 6 0 0,-7-6 0 0,-3-1 8 16,4 11-8-16,-4-11 0 0,3 4 9 16,-3 0-9-16,3-3 0 0,-3-3 8 0,4 3-8 0,-8-4 0 15,11-2 0-15,-4 2 0 0,1-5 0 0,-4-1 8 16,3 1-8-16,1-1 0 0,-1 1 0 0,7-4 8 16,-6 3-8-16,-1-9 8 0,8 6-8 0,-8-2 8 15,1-4-8-15,-1 0 0 0,7 0 0 0,-3 0 8 16,4 0-8-16,3 0 0 0,-11 6 0 0,11-6 0 15,0 0 0-15,0 0 0 0,0 0 0 0,0 0 0 16,7 9 0-16,-3-6 0 0,-1 7-11 0,4-4 11 16,4 4 0-16,-7-1 0 0,6 0 0 0,1 1 0 15,3-1 0-15,-4 7 0 0,1-7 0 0,3 7 0 16,-3-4 0-16,3-5 0 0,0 12 0 0,0-10 0 0,4 7 0 0,-1-7 0 16,1 0 0-16,0 1 0 15,3-1 0-15,-7 7 0 0,7-13 0 0,-10 6 0 0,6-2 0 0,1 2 0 16,-15 7 0-16,8-4 0 0,0 4 0 0,-4 3 0 15,0 0 0-15,3-4 0 16,-6 4-30-16,3-3 0 0,-4-4 0 0,-3 4 0 16,4 3-106-16,3-10-22 15,-7 7-4-15,0-3-410 0,0-7-81 0</inkml:trace>
  <inkml:trace contextRef="#ctx0" brushRef="#br2" timeOffset="40342.61">3006 12105 2336 0,'0'0'104'0,"0"0"20"0,0 0-99 0,0 0-25 0,0 0 0 0,0-9 0 16,10 3 12-16,-10 2-2 0,11-2-1 0,-8 3 0 15,8-3-9-15,0-4 0 0,-8 1 0 0,8 6 8 16,-1-7-8-16,1 4-11 0,-8-3 3 0,8-1 0 15,0 4-12-15,-8-3-3 0,8-1 0 0,-8 7 0 16,8-9 23-16,-1 8 0 0,-6-5 0 0,3 3 0 16,3-4 18-16,-6 1 8 0,7 6 2 0,-8-7 0 15,4-5 10-15,-3 8 2 0,6-2 1 0,-10 0 0 16,11-1-20-16,-11 1-4 0,3-1-1 0,4 4 0 0,-7 3-16 0,0-3 8 16,0-4-8-16,-7 1 0 15,4 6 0-15,3-4 0 0,-7-2 0 0,3 9 0 16,-10-6 0-16,7 3-14 0,-7 3 2 0,3 0 1 15,-3 0 11-15,0 3-13 0,-7 3 5 0,7 0 8 16,0-3-9-16,-7 7 9 0,7-1 0 0,-4 1 0 0,4-1 0 16,0 7-8-16,0-7 8 0,3 10 0 0,0-10 0 0,8 7 0 15,-4 3 0-15,3-3 0 0,4 2 0 0,0 1 0 16,0 0 0-16,0 6 0 0,0 0 0 0,4-3 0 16,6 3 0-16,-6-6 0 0,3 6 0 0,4-6-8 15,-4 6 8-15,0-6-10 0,3 0 10 0,4 0 0 0,-3-4 0 16,0 4 0-1,3-10-116-15,0 1-20 0,0-1-5 0,4-3-1 16,-4 1-70-16,0-7-15 0,17 0-2 0,-6-7-1 0</inkml:trace>
  <inkml:trace contextRef="#ctx0" brushRef="#br2" timeOffset="40840.33">3641 11829 2476 0,'0'0'55'0,"0"0"11"0,0 0 2 0,0 0 1 0,0-3-55 0,0-3-14 16,0 6 0-16,0-10 0 0,0 7-12 15,-7-3-6-15,7-3-1 0,-4 2 0 16,4 4-17-16,-7-3-3 0,0-3-1 0,0 5 0 15,3-2 8-15,-10 3 0 0,7-3 1 0,-3 6 0 0,-1 0 17 0,4 0 3 16,-4 0 1-16,-3 6 0 0,4-3 23 0,-8 7 5 16,4-4 1-16,-4 6 0 0,8-2 0 0,-1 5 0 15,-3 4 0-15,3-3 0 0,-3 3-9 0,7 6-2 0,4-3 0 0,-8 3 0 16,11 3-8-16,0-3 0 0,0 3 0 16,0 4 8-16,11-10-8 0,-8 3 0 0,4 3 0 0,-3-9 0 15,-1 6 0-15,8-6 0 0,-4 6 0 0,7-6 0 31,-10 0-27-31,13 2-1 0,-10-8 0 0,11 3 0 0,-11-7-152 0,11 0-32 16,-4 1-5-16</inkml:trace>
  <inkml:trace contextRef="#ctx0" brushRef="#br2" timeOffset="41246.17">4078 11848 1440 0,'0'0'64'16,"0"0"12"-16,-3-3-60 0,-8-3-16 0,11 6 0 0,-11 0 0 0,8 0 209 0,3 0 39 15,-14 6 8-15,3 3 2 16,1 1-230-16,-4-1-45 0,3 10-10 0,-3-3-1 16,-4 3-21-16,1 9-4 0,-5-3-1 0,8 3 0 0,0 7 29 0,4-7 5 15,-8-3 2-15,11 3 0 0,0 3 18 0,3-2 0 16,-3-7 0-16,7 3 9 0,0-6 3 0,0 6 1 15,7-10 0-15,-3 4 0 0,3-10 4 0,0 7 1 0,11-6 0 0,-8-7 0 16,-3 6-10-16,11-9-8 0,-4 0 9 16,0 0-9-16,7-3 0 0,-3-3 0 15,0-4 0-15,-1 1 0 0,4-7 0 0,0 4-8 0,-3-4-1 0,0-9 0 16,-4 6 9-16,-4 0 0 0,5-6 8 16,-5 6-8-16,-6-9 31 0,3 3 1 0,-4 3 1 15,1-3 0-15,-4 0-15 0,0-3-3 0,7 3-1 0,-14-4 0 16,3 11 9-16,1-7 1 15,3-1 1-15,-7 14 0 0,-4-4 8 0,8-3 2 0,-8 10 0 0,7 0 0 16,-6 2-35-16,-1 4 0 0,1-3 0 0,-1 6 0 31,1 0-88-31,2 6-22 0,-2 4-4 0,3-7-562 0,0 6-112 0</inkml:trace>
  <inkml:trace contextRef="#ctx0" brushRef="#br2" timeOffset="41660.58">4255 12077 1872 0,'0'0'83'0,"0"0"17"0,0 0-80 0,0 3-20 0,0-3 0 0,3 6 0 0,-3-6 58 0,7 10 8 16,-7-10 2-16,0 9 0 0,0-9-49 0,0 0-10 16,0 0-1-16,0 0-8 0,0 0 0 0,0 0 0 15,0 0 0-15,0 0 0 0,0 0 0 16,0 0 0-16,0 0 0 0,4-9 0 0,-4 3 14 0,7 2-4 15,-7-5-1-15,0-7 0 0,0 7 31 0,0-10 5 16,0 3 2-16,0 4 0 0,0-7-3 0,0 3 0 16,3-2 0-16,1-1 0 0,3-3-28 0,-7 9-7 0,10-2-1 0,-6-4 0 15,-1 9-8-15,8-5-11 16,-4 12 3-16,4-7 0 0,-4 4 8 0,3-4 0 0,-3 1-9 0,7 9 9 16,-10-6 0-16,3 3 0 0,4-4-9 0,3 7 9 15,-4 0 0-15,-6 0 0 0,10 7 0 0,-3-7 0 16,-4 9 0-16,7 0 0 0,-4 1 0 0,-3-1 0 15,4 7 9-15,7-3-9 0,-11 2 8 0,3 4-8 16,1-3 0-16,-1 3 0 0,1 6 0 0,-8-7 0 16,5 1 0-16,-1-3 0 0,0-4 8 0,3 4-8 15,-10 3-27-15,4-3-10 16,-1-4-3-16,4-2 0 0,-7 2 3 0,4-2 0 0,3-7 0 0,-7-3 0 16,0 0-146-16,7 0-29 0,0 0-5 0,4-10-2 0</inkml:trace>
  <inkml:trace contextRef="#ctx0" brushRef="#br2" timeOffset="42093.61">5009 11632 1814 0,'0'-10'80'0,"0"10"17"0,0 0-77 0,0 0-20 15,0 0 0-15,0 0 0 0,0 0 79 0,0 0 12 16,0 0 2-16,0 3 1 0,-10-3-53 0,-4 7-10 15,3 2-3-15,-3 1 0 0,-4-1-28 0,1 7-8 0,-1 2-1 0,1-2 0 16,-5-3 18-16,8 2 4 0,-7 4 1 0,3-3 0 16,8-4 18-16,-8 4 3 0,4-7 1 0,0 1 0 15,3-1-15-15,8 1-2 0,-8-1-1 0,4-3 0 16,0 4-18-16,7-10 0 16,0 0 0-16,0 0 0 0,0 0 0 0,0 0 0 0,0 0 0 0,0 0 0 15,0 0 0-15,0 0-16 0,0 0 4 16,7 6 0-16,4-3 4 0,-1-3 8 0,1 6-13 0,0-2 5 15,3-4 8-15,0 6 0 0,0-6-9 0,4 3 9 16,-1 3-8-16,1-3 8 0,-1 4-10 0,1-4 10 16,0 3 0-16,3 4 0 0,0-1-8 0,-3 7 8 15,-8-7 0-15,4 0 0 0,-3 7 0 0,-4-3 0 16,7 2 0-16,-10-2 0 0,3 3 0 0,-4-1 0 16,-3-2 0-16,0 2 0 0,0 1 12 0,0-3-12 15,0-4 8-15,0 0-8 0,-3 7 0 0,-8 0 0 16,1-4 0-16,-1-2 0 0,0 5 8 0,1 1-8 15,-8-6-24-15,4-1-9 0,3-6-2 0,1 7 0 16,-1-10-205 0,1 6-42-16</inkml:trace>
  <inkml:trace contextRef="#ctx0" brushRef="#br2" timeOffset="42363.44">5274 11328 1440 0,'0'0'64'0,"0"0"12"0,0 9-60 0,0 0-16 0,0 10 0 0,4 0 0 15,3 6 242-15,-7 3 46 16,7 7 8-16,0-1 3 0,-4 1-239 0,4 2-48 0,-7 1-12 0,4 6 0 16,-4-3 0-16,3-4 0 0,-3 1 0 0,4 3-11 15,-4-4 11-15,3 1 0 0,-3-3 0 0,0-1 0 16,0 4 0-16,4-10-12 0,-4 3 12 0,0-3-12 15,7 1-3-15,-7-4-1 0,4-6 0 0,3-1 0 32,-7-2-12-32,0 3-2 0,3-10-1 0,1 1 0 0,-4-10-102 0,0 0-21 15,0 0-4-15</inkml:trace>
  <inkml:trace contextRef="#ctx0" brushRef="#br2" timeOffset="42893.33">5098 11776 1094 0,'0'0'97'0,"0"0"-77"0,-4 0-20 0,-3 0 0 15,4 0 428-15,3 0 81 0,0 0 17 0,0 0 3 0,0 0-415 0,0 0-83 16,10-3-17-16,1 3-3 0,3-6-11 0,-4 2 0 16,8-2-12-16,0 6 12 15,-1-9-42-15,-3 3-1 0,4 2 0 0,0 4 0 16,3-6-48-16,-7 3-9 0,4 3-3 0,-4 0 0 15,3-6-13-15,1 12-4 0,-4-3 0 0,7-3 0 16,-10 6 7-16,7-6 1 0,3 4 0 0,-7 2 0 16,0 0 4-16,4-3 2 0,-1 3 0 0,1-2 0 15,-4 2 61-15,-3-3 12 0,3 6 2 0,0-9 1 0,-4 10 30 0,1-4 0 0,-1 3 8 16,-6 1-8-16,0-4 36 0,3 4 0 0,-7-1 0 0,0 0 0 16,3 1 24-16,-3-1 6 0,0 1 1 0,0 5 0 15,-3-5 3-15,3-1 1 16,0 7 0-16,0-4 0 0,0-2-11 0,0-1-1 0,3 7-1 15,4-7 0-15,-3 1 6 0,-4-1 0 16,3 0 1-16,1-2 0 0,-1 2-32 0,1 1-6 0,-4-10-2 0,7 6 0 16,-7-3 11-16,0-3 3 0,0 0 0 0,0 0 0 15,0 0-26-15,0 0-5 0,0 0 0 0,0 0-8 16,0 0 50-16,0 0 3 0,0 0 1 0,0-3 0 16,0-7-10-16,0-2-1 0,0 2-1 0,0-2 0 15,0-4-2-15,-7-3-1 0,3 4 0 0,4-4 0 0,0-6-17 16,0 6-3-16,-3-3-1 0,3-3 0 0,0 6-18 0,0-6 0 15,0 0 0-15,3 6 0 0,1 0-17 0,3 1-4 16,-7 2-1-16,3-3 0 16,4 3-18-16,-3 7-4 0,7 0-1 15,-1-1 0-15,-3 1-28 16,0 2-6-16,4 4-1 0,-1-3 0 0,5 3-99 0,-5-3-20 0,1 3-4 0,3 3-717 16</inkml:trace>
  <inkml:trace contextRef="#ctx0" brushRef="#br2" timeOffset="43304.92">5958 11632 403 0,'0'0'36'0,"0"0"-36"0,0 0 0 0,0 0 0 0,4 6 329 0,3-3 59 16,0 3 12-16,4-2 3 0,-11-4-245 0,7 9-49 15,-4 0-9-15,1-2-3 0,-1 2-31 0,-3 7-6 16,0-4-2-16,0 4 0 0,0 3-31 0,0 0-7 0,-3-1 0 0,-1 7-1 16,1 1-19-16,-4-4 0 0,0 3 0 0,0 3 0 15,3 3 0-15,4-3 0 0,-7 1 0 0,7-4 0 16,-4 3 0-16,4-9 0 0,4 6 0 0,3-6 0 15,-7-1 0-15,4-2 8 0,3 0-8 0,7-7 0 16,-7-6 8-16,3 7-8 0,1-10 0 0,3 0 0 16,4-10-10-16,-4 7-6 0,0-3 0 0,-4-3-1 31,5-7-14-31,-1 3-2 0,-4-2-1 0,8-4 0 0,-11-6 14 0,11 6 2 0,-11 0 1 0,10-6 0 16,-6 6 1-16,-8-6 0 15,8 6 0-15,0 1 0 0,-11-1 35 0,7 9 7 0,0 1 2 0,-4-1 0 16,4 4 24-16,-3 3 6 0,-4 3 1 0,0 0 0 15,0 0-3-15,0 0 0 0,0 0 0 0,0 0 0 16,7 9-23-16,-4 1-5 0,1-1 0 0,3-6-1 16,-7 7-27-16,4 2 0 0,3-2 0 0,-4-1 0 15,1 1 0-15,-1-1 0 0,4 0 0 0,0 1 0 16,-7-1-24-16,7 1-8 0,-3-1 0 0,-1 0-1 16,8-2-116-16,-8 2-23 0,5 1-5 0,-1-4-1 15,0-3-56-15,3 3-11 0,1-6-3 0,-11 0 0 0</inkml:trace>
  <inkml:trace contextRef="#ctx0" brushRef="#br2" timeOffset="43645.55">6833 11782 2358 0,'0'0'52'0,"0"0"10"0,0 0 2 0,7-9 3 0,-3 3-54 0,3-4-13 0,0 7 0 0,-7-9 0 16,0 2 38-16,0 1 5 0,0 6 1 0,0-7 0 16,0 4-36-16,-11-4-8 0,4 1 0 0,-3 0 0 15,-4 2 0-15,0 7-11 0,-1-3 3 0,1 3 0 32,-7 3-30-32,7-3-6 0,-11 10 0 0,8 2-1 0,3 1 29 0,-4 6 5 0,7-4 2 0,1 4 0 15,-8 6 9-15,11-6 12 0,-7 0-2 0,3 6-1 16,4-6 39-16,4 6 7 0,-4-6 1 0,0 9 1 15,7-9-32-15,-4 0-6 0,4 6-2 0,4-7 0 0,-4 8-1 0,7-8-1 16,0 1 0-16,3-3 0 0,-10 3-24 0,11-10-5 16,3 0-1-16,-3-2 0 15,3 2-38 1,-4-3-8-16,8-2-2 0,-4-4 0 0,7-4-153 16,-3-2-30-16,3 0-6 0,0-4-2 0</inkml:trace>
  <inkml:trace contextRef="#ctx0" brushRef="#br2" timeOffset="43898.87">7161 11293 1591 0,'0'0'70'0,"0"0"15"0,0 0-68 0,0 0-17 16,-3 6 0-16,3 4 0 0,0 2 47 0,0 4 5 0,0 0 2 0,0 2 0 15,0 1-3-15,0 10-1 0,0-1 0 0,0 6 0 16,0 1 18-16,0-1 4 0,-7 4 1 0,7-4 0 15,0 4-22-15,-4 3-5 0,4-4-1 0,0-2 0 16,-7 2-23-16,4-8-5 0,3 5-1 0,-4-6 0 16,4-2-16-16,0 2 0 0,0-9 0 0,0 6 0 31,0-7-52-31,0-2-4 0,0 0 0 0,0-7-1 0,0 1-154 16,0-10-30-16,0 0-7 0,0 0 0 0</inkml:trace>
  <inkml:trace contextRef="#ctx0" brushRef="#br2" timeOffset="44074.4">6876 11651 3002 0,'0'0'66'0,"0"0"14"0,0 0 2 0,10 6 2 0,-3-3-67 0,4 6-17 0,-4-9 0 0,4 7 0 0,3-4 0 0,-4 3 0 15,1-6 8-15,3 6-8 16,-4-3-94-16,5-3-22 0,-5 0-5 0,4 0-1 15,4 0-151-15,-4-3-31 0</inkml:trace>
  <inkml:trace contextRef="#ctx0" brushRef="#br2" timeOffset="44261.45">7394 11666 1857 0,'0'0'82'0,"7"10"18"0,0-1-80 0,0 0-20 16,0 1 0-16,-3 6 0 0,3-4 86 0,0-2 14 15,0 5 2-15,-7 1 1 0,4-4-39 0,-1 4-7 16,1 3-1-16,-4-3-1 0,0 2-8 0,0 1-2 15,0-3 0-15,0 3 0 0,0 0-33 0,-4-1-12 0,4 1 9 0,0 3-9 16,-3-3 0-16,3-7-16 0,-4 4 3 0,4 3 0 31,0-10-55-31,0 7-10 0,-7-7-2 0,7-5-1 16,0-4-116-16,0 0-23 0,0 0-5 0,0 0-555 0</inkml:trace>
  <inkml:trace contextRef="#ctx0" brushRef="#br2" timeOffset="44411.05">7472 11666 403 0,'0'-34'36'0,"0"18"-36"0,-4-3 0 0,4 0 0 0,0-6 328 16,-3 7 58-16,3 5 12 0,-4-3 2 16,4 1-236-16,-3 2-48 0,3-3-10 0,0 7-2 15,-4 3-79-15,4 6-16 0,0-3-9 0,0 3 10 16,0 0-30 0,0 0-5-16,0 0-2 0,0 0 0 0,0 0-98 0,0 0-20 0,0 0-4 0,0 0-653 15</inkml:trace>
  <inkml:trace contextRef="#ctx0" brushRef="#br2" timeOffset="44819.95">7715 11651 1612 0,'0'0'144'0,"0"0"-116"16,0 0-28-16,0 0 0 0,0 0 215 0,11 9 37 0,-4-3 7 0,-7-6 1 15,0 0-204-15,7 10-42 0,0-1-14 0,-7 0 9 16,-7 7-25-16,3-3-4 0,-3 2-2 0,0 10 0 31,-7-3-64-31,0 0-13 0,0 0-2 0,3 3-1 0,-3 0 64 0,4-3 13 0,-1 4 2 0,4 2 1 16,-7-9 30-16,7 12 7 0,3-12 1 15,-6 9 0-15,6-9 20 0,4 0 5 0,0 3 1 0,0-10 0 16,7 4-26-16,0-7-4 0,0 1-2 0,4-1 0 16,0-9-10-16,3 0-14 0,3-3 3 0,-3-3 1 15,4-4-10-15,0 1-1 0,-1-1-1 0,1-5 0 16,3 2 22-16,-3-3 13 0,3-2-1 0,-7-1-1 15,7-6 26-15,-10 9 6 0,3-3 1 0,-7 0 0 16,0-6 2-16,0 7 1 0,-3-8 0 0,-1 8 0 16,-3-7 2-16,0 6 1 0,-3 0 0 0,-1 0 0 15,1 0-34-15,-4 4-6 0,3-4-2 0,-3 9 0 0,0 4 4 0,-4-3 0 16,4 6 0-16,0 3 0 0,-3 0-12 0,3 0-11 16,0 3 3-16,3-3 0 15,-7 6-26-15,8-3-5 0,-8 3-1 0,4 4 0 16,0-1-112-16,4-3-22 0,-4 4-5 0,3-7-1 0</inkml:trace>
  <inkml:trace contextRef="#ctx0" brushRef="#br2" timeOffset="45224.55">8008 11892 2530 0,'4'16'112'0,"-1"-7"24"0,-3 1-109 0,4 5-27 15,-1-2 0-15,4 2 0 0,-3 4 12 0,-1 0-4 0,1 0 0 0,3 3 0 16,-7-3-8-16,0-7 0 16,0 4 0-16,0 3 0 0,0-10 0 0,0 0 8 0,0-2-8 0,0-7 8 15,0 0-8-15,0 0 0 0,0 0 0 0,0 0 0 16,0 0 8-16,0-7 0 0,0-5 0 0,0-4 0 16,0 7 20-16,3-10 3 0,1 0 1 0,-4 4 0 15,0-11-32-15,3 8 0 0,-3-11 0 0,4 4 0 16,0 3 0-16,-4-9 0 0,0 3 0 0,3 0 0 15,-3-1 0-15,7 4 0 0,-3 0 0 0,-1 0 0 16,1 6 0-16,-1 7 0 0,4-4 0 0,4 0 0 16,-11 13 16-16,7-3-4 0,0-3 0 0,0 9 0 15,4-4 0-15,-1-2 0 0,1 6 0 0,-1 6 0 16,4-2-12-16,-3 5 0 0,3 0 0 16,4 1 0-16,-8 5 0 0,4 1 0 0,-3-3 0 0,3 2-10 0,4 4 2 15,-1 0 0-15,-9-3 0 0,6 2 0 16,0 1-36-16,-4-3-8 0,4 3 0 0,-7 0-1 15,4-4-3-15,7-2 0 0,-11 3 0 0,3 2 0 16,1-8-78-16,0 5-16 0,3-5-3 0,0-1-746 16</inkml:trace>
  <inkml:trace contextRef="#ctx0" brushRef="#br2" timeOffset="46076.71">9320 11701 1332 0,'0'0'59'0,"0"0"12"0,0 0-57 0,0 0-14 0,0 0 0 0,0 0 0 16,4-7 106-16,-4 7 18 0,7-3 4 0,-7 3 1 16,7-6-42-16,-7 6-9 0,7 0-2 0,-7 0 0 15,11 0-15-15,-11 0-3 0,3-6-1 0,4 3 0 16,-7 3-36-16,14 0-7 0,0 0-2 0,1 0 0 15,-1-7-12-15,0 7 0 0,0-3-9 0,0-3 9 16,4 6 0-16,-4-9 0 0,0 5 0 0,0-2 0 16,4-3 0-16,-4-1 0 0,-4 4 0 0,1-6 0 15,0 2 13-15,-1-6-4 0,-3 7-1 0,0 0 0 16,0-7 9-16,-3 7 2 0,-1-1 0 0,-3-6 0 0,-3 7 7 0,-1 0 2 16,1-1 0-16,-1 1 0 0,-3-1-6 15,0 7-1-15,-3-9 0 0,-1 9 0 16,0 3-8-16,1 0-1 0,-4 0-1 0,0 0 0 15,3 9 11-15,-7-3 2 0,1 4 1 0,-1-1 0 16,4 4-25-16,0 2 0 0,-4 4 0 0,8 6 0 0,-1-6 0 0,4 6 0 16,0-3 0-16,0 3 0 0,3 0 9 0,-3 3-9 15,7 1 10-15,-3-4-10 0,3 9 0 0,0-9 8 16,0-3-8-16,0 3 0 0,0-6 0 0,3 6 0 16,-3-6 0-16,7 0 0 0,4-3 0 0,-4-4 0 15,0 4-12-15,4 0 12 16,-1-7-58-16,1-6-5 0,-1 3-1 0,4-3 0 15,8-3-132-15,-12-3-26 0,8-3-6 0</inkml:trace>
  <inkml:trace contextRef="#ctx0" brushRef="#br2" timeOffset="46463.35">9818 11763 1933 0,'0'0'85'0,"-4"10"19"0,4 2-84 0,-3-2-20 0,3 5 0 0,0-5 0 16,-4-1 58-16,4 7 7 0,-3-7 2 0,3 1 0 15,-4-1-39-15,1 1-8 0,3-1-2 0,0-9 0 16,0 9-3-16,0-9-1 0,0 0 0 0,0 0 0 0,0 0-4 0,0 0-1 16,0 0 0-16,0 0 0 0,0 0 39 0,0 0 7 15,0 0 1-15,0 0 1 0,7-3 12 0,-4-3 3 16,1-3 0-16,3 5 0 0,-7-5-15 0,3-3-2 15,1 2-1-15,-1 1 0 0,1-10-26 0,-1 6-6 16,-3-9-1-16,4 4 0 16,0-7 10-16,-1 6 1 0,1-10 1 0,-1 11 0 0,-3-7-33 0,0-1 0 15,4 8 0-15,-1-4 0 0,-3-3 0 16,4 9 0-16,-1-3 0 0,-3 3 0 0,4 4 0 0,-4-4 0 16,7 7 0-16,-4-1 0 15,1 1-20-15,3 0-5 0,0 2-1 0,0-2 0 16,0 6-15-16,0-3-3 0,0-4-1 0,4 10 0 15,3-9-95-15,0 2-18 0,-3 4-4 0,3-3-1 16,-4 3-116-16,4-3-23 0</inkml:trace>
  <inkml:trace contextRef="#ctx0" brushRef="#br2" timeOffset="46829.01">10234 11839 2343 0,'0'0'52'0,"0"6"10"0,-3 3 2 0,6-5 2 0,1 8-53 0,-4-12-13 0,0 3 0 0,0-3 0 16,0 0 42-16,0 0 6 0,0 0 0 0,0 0 1 16,0 0-34-16,0 0-7 0,0 0-8 0,0 0 11 15,0 0-11-15,0 0 10 0,0 0-10 0,0 0 10 16,0-3-10-16,0-9-11 0,0 2 3 0,0 1 0 0,0-4 22 0,0-3 5 15,0-2 1-15,0-1 0 0,3-6 35 16,1 0 7-16,-4-4 2 0,0 1 0 0,3-6-8 0,1-1 0 16,-1 7-1-16,4-6 0 0,-7-1-33 0,7 7-6 15,0 0-2-15,0 3 0 0,-3-1-14 0,0 8 0 16,6-1-9-16,-6 0 9 0,-1 3-16 0,4 7 4 16,0-1 0-16,0 1 0 0,-3 0-7 0,-1 9-1 15,-3 0 0-15,7 0 0 16,4 0-60-16,-4 0-13 0,-7 0-3 0,7 9 0 15,7 0-93-15,-3 1-19 0,-4-1-4 0</inkml:trace>
  <inkml:trace contextRef="#ctx0" brushRef="#br2" timeOffset="47249.12">10742 11425 2487 0,'14'3'110'0,"-14"-3"23"0,0 0-106 0,0 0-27 0,0 0 0 0,0 0 0 16,0 0 56-16,0 0 7 0,-7 6 1 0,4-3 0 16,3-3-52-16,-11 10-12 0,-3 2 0 0,0 1 0 15,3 3-23-15,-3 2-7 0,-4 1-2 16,1 0 0-16,-4 6 20 0,0 0 3 0,6-3 1 0,-2 3 0 16,-4 0-5-16,6-6-1 0,8 6 0 0,4-6 0 0,-8 0 14 0,8-4 0 15,3-2-10-15,3 3 10 0,4-7 0 0,0 0 0 16,0 1 0-16,8-1 0 15,2-2 0-15,1-4 8 0,-4-3-8 0,0 0 0 0,7 0 0 0,0 0 0 16,-3-3 0-16,3-4 0 16,-7-2-8-16,8-1-8 0,-1 1 0 0,-4 0-1 15,-3-7 17-15,4 7 0 0,0-10 8 0,3 3-8 0,-11 4 24 0,5-4-2 16,-5-3 0-16,1 3 0 0,-1 4 26 0,-6-4 4 16,-4-9 2-16,3 6 0 0,4 0-3 0,-7 1-1 15,-10-1 0-15,3-6 0 0,3 9-38 0,-3-6-12 16,-3 6 0-16,-4-2 0 0,-1 2 13 0,5 7-4 15,-1-4-1-15,-3-3 0 0,-4 10-8 0,8-3 0 16,-1 5 0-16,1-2 0 16,-8 3-79-16,8-3-8 0,-1 6-1 0,7 0-1 15,-6 0-103-15,3 0-20 0,-4 6-4 0</inkml:trace>
  <inkml:trace contextRef="#ctx0" brushRef="#br2" timeOffset="47656.18">11204 11651 2250 0,'0'0'49'0,"0"6"11"0,4 3 1 0,3 1 3 0,-4-1-52 0,1 10-12 0,-1-10 0 0,1 1 0 16,7 5 0-16,-11-5 0 0,0-1 0 0,-4 7 0 15,8-4 0-15,-4-2 0 0,-4 2 0 0,0-2 0 16,1-1 0-16,3 1-13 0,0-10 2 0,-4 3 1 0,1 3 10 0,3-6 0 16,0 0 8-16,0 0-8 0,0 0 58 0,0 0 7 15,0 0 2-15,0 0 0 0,0 0 21 0,0 0 4 16,0 0 0-16,3-6 1 0,1-4-17 0,3 1-4 16,-7-10-1-16,4 3 0 0,-1-6-21 0,1-3-4 15,-4-9-1-15,0 6 0 0,0-7-33 0,0 1-12 16,7 5 9-16,-4-5-9 0,-6 6 0 0,6 0 0 15,4 2 0-15,4 1 0 0,-4 7 0 0,3-1 0 16,1 3 0-16,7 3 0 0,3-2-8 0,-4-4 8 16,5 10 0-16,6-1 0 0,7-6 0 0,-3 7 0 15,-7 0-9-15,3-1 9 16,4 4-56-16,-4-3-7 0,-4-4-1 0,5 7-1 16,-5-4-115-16,1 1-22 0,-7 0-5 0</inkml:trace>
  <inkml:trace contextRef="#ctx0" brushRef="#br2" timeOffset="51904.68">2875 8117 806 0,'0'0'36'0,"0"0"7"0,0 0-35 0,0 0-8 16,-3 9 0-16,-8-3 0 0,4-3-11 0,7-3-4 15,0 0-1-15,0 0 0 16,-7 0-42-16,7 0-9 0,0 0-1 0,0 0-1 16,-11 7 19-16,11-7 4 0,0 0 1 0,0 0 0 0,0 0 36 0,0 0 9 0,-7 0 0 0,7 0 0 15,0 0 89-15,0 0 20 0,-3 0 4 0,3 0 1 16,0 0 38-16,0 0 8 0,0 0 2 0,-11 0 0 15,11 0-81-15,0 0-16 0,0 0-3 0,0 0-1 16,-3-7-18-16,3 7-4 16,0 0-1-16,0 0 0 0,0 0-25 0,0 0-5 0,-11 0 0 15,11 0-8-15,0 0 25 0,0 0-1 16,0 0-1-16,0 0 0 0,0 0-15 0,0 0-8 0,-7-3 10 0,7 3-10 16,-4-6 32-16,4 6 1 0,0-3 0 0,0 3 0 15,-3-6 7-15,3 6 2 0,0 0 0 0,0 0 0 16,0 0-8-16,0 0-2 0,0 0 0 0,0 0 0 15,0 0 2-15,0 0 0 0,0 0 0 0,0 0 0 16,0 0-18-16,0 0-3 0,0 0-1 0,0 0 0 16,0 0-12-16,0 0 11 0,0 0-11 0,0 0 10 15,0 0-10-15,0 0 8 0,0 0-8 0,0 0 8 0,0 0 2 0,0 0 0 16,0 0 0-16,0 0 0 0,0 0 5 0,0 0 1 16,0 0 0-16,0 0 0 0,0 0 1 0,0 0 1 15,0 0 0-15,0 0 0 0,0 0-4 0,0 0-1 16,0 0 0-16,0 0 0 0,0 6 15 0,0-6 2 15,0 9 1-15,-7-6 0 0,3 7-31 16,4-10 0-16,0 12 0 0,0-9 0 16,0 7 0-16,4-1 11 0,3-2-11 0,-7-7 12 0,3 3-4 15,-3 6 0-15,4-3-8 0,3 4 16 0,-7-4-4 16,4-3-1-16,3 7 0 0,-4-1-3 0,4 0-8 16,-7-2 12-16,4-4-4 0,-1 12-8 0,-3-5 12 15,7-1-12-15,-7 1 12 0,0-1-4 0,4 0-8 16,3 7 12-16,-7-6-4 0,3 5-8 0,-3-5 8 0,0-1-8 0,4 0 8 15,3 1 10-15,-3-1 2 0,3 1 0 0,-4-1 0 16,8-3-20-16,-1 4 0 0,-10-1 0 0,4 1-9 16,6-1 9-16,-10 0 16 0,11 1-4 0,-11 2-1 15,4-2-11-15,3-1 8 0,-7 4-8 0,3 2 8 16,-3-5-8-16,0 5 0 0,4-2 0 16,3-4 8-16,-7 1-8 0,0 6 0 0,0-1 0 0,3-2 8 15,-3-4-8-15,0 7 0 0,0-7 9 16,7 1-9-16,-7-1 0 0,0 0 0 0,4 7 0 0,3-6 8 15,-4-1-8-15,-3 0 8 0,4 1-8 0,-4-4 8 16,7 3 0-16,-3-5 1 0,3 8 0 0,-7-9 0 16,0-3 2-16,3 10 0 0,1-1 0 0,-4 0 0 15,0-9-11-15,7 7 12 0,-4 2-12 0,-3-3 12 16,7 4 1-16,-7-1 1 0,0 1 0 0,0-7 0 16,0 6-14-16,4 7-16 0,-4-7 3 0,0 1 1 15,0 5 12-15,0-5 0 0,0-10 0 0,7 9 0 0,-7 1 8 16,0-10 0-16,0 0 1 0,0 0 0 0,0 9-9 0,0-9 0 15,0 0-12-15,3 6 12 0,-3-6 0 0,0 0 0 16,4 3 0-16,-4-3 0 0,0 0 0 0,0 0 10 16,0 0-2-16,0 0-8 0,0 0 13 0,0 0-4 15,0 0-1-15,0 0 0 0,7 7-8 0,-7-7 0 16,0 0 0-16,0 0 0 0,0 0-9 0,0 0 9 16,0 0 0-16,0 0 0 0,0 0 0 0,0 0 0 15,3 3 0-15,-3-3 0 0,0 0 0 0,0 0 0 16,0 0 0-16,0 0 0 0,0 0 0 0,0 0 0 15,0 0 0-15,0 0 0 0,0 0 0 0,0 0 0 16,0 0 0-16,0 0 0 0,0 0 0 0,0 0 0 16,0 0 0-16,0 0 0 0,0 0 0 0,0 0 0 15,0 0 0-15,0 0 0 0,0 0 0 0,0 0-13 16,0 0 1-16,0 0 0 16,0 0-109-16,8 9-22 0,-5-3-4 0</inkml:trace>
  <inkml:trace contextRef="#ctx0" brushRef="#br2" timeOffset="55523.04">3171 9020 57 0,'0'0'0'0,"0"0"0"0,0 0 0 0,0 0 0 0,0 0 223 0,0 0 39 15,0 0 8-15,0 0 2 0,0-4-168 0,0 4-32 16,0 0-8-16,0 0 0 0,0-6-20 0,-7 3-3 16,7-3-1-16,-3 3 0 0,3 3 20 0,0-7 3 15,0 4 1-15,0 3 0 0,0 0-10 0,-7-6-2 16,3 3 0-16,4 3 0 0,-3-6-32 0,-8 6-8 15,4 0 0-15,4 0-1 0,-8-4-11 0,8 4 10 16,-5 0-10-16,5 4 10 0,-8-4-10 0,8 0 0 16,-8 0 0-16,11 0 8 0,-10 0-8 0,3 0 10 15,3 0-10-15,4 0 10 0,0 0 23 0,-3 0 5 16,-8 6 1-16,4-3 0 0,3-3 0 0,1 0 0 0,-8 6 0 0,4-6 0 16,4 3-19-16,-8 4-4 15,8-4-1-15,-4 3 0 0,3-3-15 0,-7 3 8 0,8 4-8 0,-4-1 0 16,3 1 10-16,4-4-10 0,0 3 10 0,-7-5-10 15,7 5 0-15,0 3 0 0,0-2-8 0,7-1 8 16,-7 1 0-16,4-1 0 0,-4-9 0 0,7 10 0 16,-4-1 0-16,1-3 0 0,-4-6 0 0,7 3 0 15,4 7 9-15,-8-10 6 0,-3 0 1 16,0 0 0-16,11 6-5 0,-11-6-1 0,10 0 0 16,1 3 0-16,-11-3-2 0,3 0 0 15,8 0 0-15,-8 0 0 0,5-3 0 0,-8 3-8 0,0 0 12 0,7-6-4 16,0 6 4-16,-7 0 0 0,3-10 0 0,4 10 0 15,-3-9 6-15,3 3 2 0,-7 3 0 0,3-4 0 16,-3-2-20-16,4-1 10 0,-4 1-10 0,7 0 8 16,-7 5-8-16,3-8 0 0,-3 3 0 0,8 5 0 15,-8-5 0-15,0 3 0 0,3-4 0 0,-3 1 0 0,0-1 0 16,0 4 0-16,0-3 0 0,0 9 0 0,0 0 0 0,-3-3 8 16,3-4-8-16,0 7 8 0,-8-3 7 0,5 3 1 15,-4 0 0-15,3 0 0 16,-6 0-6-16,10 0-1 0,-4 3 0 0,-3-3 0 0,4 7-9 0,-4-4 8 15,0 6-8-15,7-9 8 0,0 6-8 0,-8-2 0 16,5 2 0-16,3 3 0 0,0 1 0 0,0-1 0 16,0 1-8-16,0-1 8 0,0 3-12 0,0-8 3 15,0 5 0-15,0 0 0 0,0-9 17 16,0 10 3-16,0-10 1 0,3 6 0 0,-3-6-12 0,0 0 0 16,8 10 0-16,-8-10 0 15,0 0 0-15,0 0 0 0,3 0 0 0,8 3 0 0,-8-6 0 0,4 3 0 16,4 0 0-16,-8 0 0 0,8-7 0 0,-8-2 0 0,5 9 0 0,-1-3 0 15,0-4 0-15,3 4 0 16,-10-6 9-16,4 3-9 0,-4 6 0 0,7-10 8 0,-4 1-8 0,-3 3 0 16,0 6 0-16,4-4 8 0,-4-2-8 0,0-3 0 15,0 9 0-15,0 0 8 0,0-3-8 0,0 3 0 16,0-7 13-16,0 7-1 0,0 0-1 0,0 0 0 16,-4-3-11-16,4 3 0 0,-10 0 0 0,6 3 0 15,-6-3 0-15,3 0 0 0,0 0 0 0,-4 10 0 16,4-10 0-16,0 6-17 0,-4-3 4 0,4-3 1 15,4 6 12-15,-8-2 16 0,8-4-3 0,-5 6-1 0,5-3-12 0,-4 3-12 16,7-6 3-16,0 0 0 16,0 0 9-16,0 0 0 0,0 0 0 0,0 0 0 0,0 0 0 0,0 0 0 15,7 10 0-15,-7-10 0 16,11 0-28-16,-11 0-4 0,3 0-1 16,8 0-1128-16</inkml:trace>
  <inkml:trace contextRef="#ctx0" brushRef="#br2" timeOffset="59424.94">3041 9060 172 0,'0'0'8'0,"0"0"1"15,0 0-9-15,0 0 0 0,0 0 0 0,0 0 0 0,0 0 237 16,0 0 46-16,0 0 9 0,0 0 1 0,0 0-182 0,0 0-37 15,0 0-7-15,0 0-2 0,0 0-29 0,0-6-7 16,0-3-1-16,0 9 0 0,0-10-28 0,0 10 0 16,0 0 0-16,0 0 0 0,0-3 0 15,0 3 0-15,0 0 0 0,0 0 0 16,0 0 0-16,0 0 0 0,0 0 0 0,0 0 0 0,0 0 16 0,0 0-4 16,0 0 0-16,0 0 0 0,0 0 32 0,0 0 7 15,0 0 1-15,0 0 0 0,0 0-10 0,0 0-2 16,0 0 0-16,0 0 0 0,0 0 8 0,0 0 0 15,0 0 1-15,0 0 0 0,0 0-26 0,0 0-6 16,0 0-1-16,0 0 0 0,0 0-16 0,0 0 0 16,0 0 0-16,0 0 0 0,-11 3 0 0,11-3 0 15,0 0 0-15,-3 7 0 0,3-7 0 0,-11 3 0 0,11-3 0 0,0 0 0 16,0 0 0-16,-7 6 0 0,4 3 0 0,3-9 0 16,-11 4 0-16,8 2 0 0,-4-3 0 0,7-3 0 15,0 0 0-15,0 0-12 0,0 0 3 0,0 0 1 16,0 12 8-16,0-12 0 0,0 0 10 0,7 10-10 15,-4-7 0-15,1 6 0 0,3-2 0 0,-7-7 0 16,0 0 0-16,10 3 0 0,-10-3 0 0,4 0 0 16,6 6 0-16,-10-6 8 0,4 0-8 0,-4 0 0 15,0 0 9-15,7-6-1 0,-7 6 0 0,11 0 0 16,-11 0 5-16,0-3 1 0,0 3 0 0,3-7 0 16,-3 7-5-16,0 0-1 0,0-9 0 0,4 0 0 15,-8 5-8-15,4-2 0 0,0-3 0 0,0 3 0 16,0-4 0-16,0 1 0 0,4 6 0 0,-4-4 0 15,0 7 0-15,0-9 8 0,0 9-8 0,0-6 0 16,0 2 0-16,0 4 0 0,0 0 0 0,0 0 0 0,0 0 0 0,0 0 8 16,-7 0-8-16,-1 0 0 0,5 10 0 0,3-10 0 15,-7 6 0-15,3-3-11 0,4-3 11 0,-10 10 0 16,6-4 0-16,4-6 0 0,0 0 0 0,0 0-13 16,0 0 5-16,0 0 8 15,0 0-92 1,0 0-12-16,0 0-1 0</inkml:trace>
  <inkml:trace contextRef="#ctx0" brushRef="#br2" timeOffset="60070.73">3059 9079 403 0,'0'0'36'0,"0"0"-36"0,0 0 0 0,0 0 0 16,0 0 80-16,0 0 8 0,0 0 3 0,0 0 0 15</inkml:trace>
  <inkml:trace contextRef="#ctx0" brushRef="#br2" timeOffset="60353.5">3034 9098 576 0,'0'0'51'0,"0"0"-41"16,0 0-10-16,0 0 0 0,0 0 177 16,0 0 34-16,0 0 6 0,0 0 2 0,0 0-159 0,0 0-31 15,0 0-6-15,0 0-2 0,0 0-21 0,0 0 8 16,0 0-8-16,0 0 0 0,0 0 0 0,0 0 0 15,0 0 0-15,0 0 0 0,0 0 16 0,0-9 0 16,0 9-1-16,0 0 0 0,7-4-15 0,-7 4 9 16,0 0-9-16,0 0 8 0,0 0-8 15,0 0 0-15,0 0 0 0,0 0 0 0,0 0 0 0,0 0 0 16,0 0 0-16,0 0 0 0,0 0 0 0,0 0 0 0,0 0 0 16,0 0 8-16,0 0 16 0,0 0 4 15,0 0 0-15,11-6 0 0,-11 0 13 0,0 6 3 0,0 0 1 0,0 0 0 16,0 0-18-16,0 0-4 0,0 0-1 0,0 0 0 15,0 0-22-15,0 0 0 0,0 0 0 0,0 0 0 32,0 0-102-32,0 0-25 0</inkml:trace>
  <inkml:trace contextRef="#ctx0" brushRef="#br2" timeOffset="61502.17">3179 9070 172 0,'0'0'8'0,"0"0"1"0,0 0-9 0,0 0 0 15,0 0 0-15,0 0 0 0,0 0 229 0,0 0 44 16,-4 3 9-16,4-3 2 0,0 0-231 0,0 0-45 0,0 0-8 16,0 0 0-1,0 0-26-15,0 0 0 0,-4 0 0 0,4 0 0 16,-7-3-7-16,7 3-2 0,0 0 0 0,-3 0 0 0,3 0 23 0,0 0 12 0,-7 0-12 15,3-6 12-15,1 6 52 0,3 0 16 0,-7 0 4 0,7 0 1 16,-4 0 23-16,-3 0 5 16,7 0 1-16,0 0 0 0,0 0-66 0,0 0-12 0,-3 6-4 0,3-3-496 31,0-3-100-31</inkml:trace>
  <inkml:trace contextRef="#ctx0" brushRef="#br2" timeOffset="63288.18">3126 9064 230 0,'-11'6'10'0,"11"-6"2"0,-3 3-12 15,-5-3 0-15,8 0 0 0,0 0 0 0,0 0 208 0,0 0 38 16,-3 0 8-16,3 0 2 15,0 0-143-15,0 0-28 0,0-9-5 0,0 9-2 0,0-10-16 0,3 7-3 16,-3-6-1-16,0 9 0 0,0 0-10 0,0 0-3 16,0 0 0-16,0 0 0 0,0 0-19 0,0 0-4 15,0 0-1-15,0 0 0 0,0 0-13 0,-3 3-8 16,-4 3 10-16,3-3-10 0,-6 7 0 0,6-4 0 16,-6 3 0-16,3 1 0 0,3-1 0 0,1 0 0 15,-5 1 0-15,5-1 0 0,3-2 20 0,0-7-1 16,0 0-1-16,0 0 0 0,0 0-2 0,0 0 0 15,0 0 0-15,0 0 0 0,0 0-8 0,0 0-8 16,0 0 12-16,0 0-12 0,0 0 12 0,0 0-4 0,0 0 0 0,3 0-8 16,5-7 9-16,-5 4-9 15,1-3 0-15,3 3 9 0,-4-4-9 0,4-2 0 0,-7 0 0 0,4 5 8 16,-4-2-8-16,7-3 0 16,-7 3 0-16,0 2 0 0,0 4 9 0,0 0-9 0,0 0 10 0,0 0-10 15,-7-6 12-15,7 6-4 0,0 0-8 0,-4 0 12 16,-6 0-12-16,-1 6 0 0,8-2 0 0,-8-4 0 15,0 6 0-15,8-3 0 0,-8 3 0 0,11 4 0 16,-7-4 0-16,4-3 0 0,3 3 0 0,0-6 0 16,0 0 8-16,0 0-8 0,0 0 0 0,0 0 9 15,0 0-9-15,0 0 0 0,0 0 0 0,0 0 8 16,0 0-8-16,0 0 0 0,0 0 0 0,3 0 0 0,-3 0 0 0,7 0 0 16,4 0 0-16,-8-6 8 15,8 6-8-15,-8-9 0 0,5-1 0 0,-5 4 0 16,8 3 8-16,-8-3-8 0,4-4 0 0,-3 7 8 15,-4 3 0-15,0 0-8 0,7-6 12 0,-4-4-4 16,-3 10 10-16,0 0 2 0,0-3 0 0,0 3 0 0,0-6 7 0,0 6 1 16,0 0 1-16,0 0 0 15,0 0-15-15,0 0-3 0,0 0-1 0,0 0 0 0,0 0-10 0,0 0 0 16,0 0 0-16,0 0 0 16,0 0-27-16,0 0-4 0,0 0-1 0,0 0-662 15,0 0-133-15</inkml:trace>
  <inkml:trace contextRef="#ctx0" brushRef="#br2" timeOffset="65906.33">4434 8715 57 0,'0'0'0'0,"0"0"0"0,0 0 0 16,0 0 0-16,0 0 113 0,0 0 18 0,0 0 3 0,0 0 1 15,-10 0-79-15,10 0-15 0,0 0-3 0,0 0-1 16,-4 0 12-16,4 0 3 0,0 0 0 0,0 0 0 16,-7 0 17-16,7 0 4 0,0 0 1 0,0 0 0 15,0 0-4-15,0 0-1 0,-3-3 0 0,3 3 0 0,-7 0-18 16,7 0-4-16,0 0-1 0,0 0 0 0,-4-6-19 0,4 6-4 15,0 0-1-15,0 0 0 0,-3 0-8 0,-4-3-2 16,7 3 0-16,0 0 0 0,-4-6 7 0,4 6 1 16,0 0 0-16,0-3 0 0,-7-4 5 0,7 7 2 15,0 0 0-15,0 0 0 0,0 0-2 0,-4 0 0 16,-3-9 0-16,7 9 0 0,0 0-6 0,0 0-2 16,-3 0 0-16,3 0 0 0,0 0-5 15,0 0 0-15,0 0-1 0,0 0 0 0,-4 6-11 0,4-6 0 16,0 0 0-16,-7 3-11 0,4 7 11 0,3-1 0 15,0-9 8-15,0 9-8 0,0-9 0 0,0 7 0 16,0 2 0-16,3 1 0 0,-3-10 0 0,7 9 8 0,-7-3-8 0,4 4 0 16,-1-7 8-16,-3-3-8 15,0 0 8-15,7 6-8 0,4-3 8 0,0 3-8 16,-8-6 10-16,8 0-10 0,-11 0 13 0,10-6-3 16,-3 6-1-16,4-9 0 0,-4 6 7 0,4-7 2 0,-4 1 0 0,3-1 0 15,-3-2-3-15,7 2-1 0,-10 7 0 0,3-12 0 16,4 5 2-16,-8 1 1 0,1-1 0 0,3 1 0 15,-4 0-5-15,-3-1-2 0,0 4 0 0,0-3 0 16,0 5-1-16,-3-2 0 0,3 0 0 0,-7 3 0 16,0-4-9-16,7 7 8 0,-11 0-8 0,4 0 8 15,3 0-8-15,-10 0 0 0,7 7 0 0,4-7 0 16,-11 3 0-16,7 3 0 0,-4 0 0 0,7-2 0 16,-6 5 0-16,-1-9 0 0,8 9 0 0,-4-2 0 15,0-4 0-15,0 3 0 0,3-3 0 0,-3 3 8 16,3 4-8-16,-6-1 0 0,10-9 0 0,-4 7 0 15,4 2 0-15,0-6 0 0,-7 6 0 0,7-2 0 16,0-4-9-16,0 3 9 0,0-6 0 0,7 10 0 0,-7-4 0 0,0-6 0 16,0 0 0-16,4 3 0 15,-4-3 0-15,3 0 0 0,-3 0 0 0,0 0 0 16,0 0 0-16,7 0 0 0,-7 0 8 0,11 0-8 0,-11 0 0 16,4 0 8-16,3-9-8 0,-4 5 0 0,1-2 8 0,3 0-8 15,-4 3 0-15,4-4 9 0,-7-2-9 0,0 6 0 16,4-3 0-16,-4-4 0 0,3 1 0 0,-3 3 8 15,0 6-8-15,0-4 0 0,7-2 10 0,-7 6-10 16,-7-9 12-16,7 9-12 0,0 0 11 0,0 0-11 16,-7 0 10-16,0 0-10 0,4 0 0 0,3 0 0 0,-11 9 0 15,8-9 0-15,-8 6 0 0,4 4 0 0,3-1 0 0,4-2 0 16,-10-4 0-16,10-3-8 16,-4 6 8-16,4-6 0 0,0 0 0 0,0 9 0 15,0-9-8-15,0 0 8 0,4 3 0 0,-4-3 0 0,0 0 0 16,0 0 0-16,0 0 0 0,10 0 0 15,-6 0 0-15,3 0 0 0,4 0 0 0,-11 0 0 0,7-3 8 0,0-3-8 16,3-3 0-16,-10 6 0 0,7-7 8 0,0 4-8 16,-3-4 11-16,3 4-1 0,-7-3 0 0,4 6 0 15,3-4 2-15,-7 4 1 0,0 3 0 0,0-6 0 16,3-3 1-16,-3 9 0 0,0 0 0 0,0 0 0 16,0 0-14-16,0 0 0 0,0 0 0 0,0 0 0 15,0 0 0-15,-3 0 0 0,-8 0 0 0,11 0 9 16,-7 0-9-16,7 0 0 0,0 0 0 0,0 0 0 0,-4 0 0 0,4 0 0 15,0 0 0-15,0 0 8 0,0 0 2 16,0 0 0-16,0 0 0 0,0 0 0 0,0 0-10 0,0 0 0 16,0 0 9-16,0 0-9 0,0 0 0 0,0 0 0 15,0 0 0-15,0 0-12 16,0 0-34-16,0 0-7 16,0 0-2-16,0 0 0 0,-7 9-149 0,7 0-29 0</inkml:trace>
  <inkml:trace contextRef="#ctx0" brushRef="#br2" timeOffset="66904.05">4420 8831 230 0,'0'0'20'0,"0"0"-20"0,0 0 0 0,0 0 0 16,0-9 242-16,0 9 44 0,0 0 9 0,0-9 1 0,0 6-164 0,0-4-34 16,0-2-6-16,0 3-2 0,-7 2-27 0,7 4-6 15,0 0-1-15,0 0 0 0,-3-6-42 0,3 6-14 16,-7-9 8-16,7 9-8 0,0 0 0 0,0 0 0 15,-7 0 0-15,7 0 0 0,0 0 16 0,0 0-1 16,0 0 0-16,0 0 0 0,0-3 33 0,0 3 8 16,0-7 0-16,0 7 1 0,-7-9-6 0,7 9-2 15,0 0 0-15,0 0 0 0,0-3-9 0,0 3-1 16,0 0-1-16,0 0 0 0,0 0-14 0,0 0-4 16,0 0 0-16,0 0 0 0,0 0-20 0,0 0 0 0,0 0 0 0,0 0 0 15,0 0 10-15,0 0-2 16,0 0-8-16,0 0 12 0,0 0-12 0,0 0 8 15,-4 9-8-15,4-9 0 0,0 3 15 0,0 7-3 16,0-1-1-16,0 7 0 0,11-7-11 0,-11 7 12 0,3-4-12 0,8 4 12 16,-8 3-12-16,8-3 0 15,-1 2 0-15,1 1 0 0,-7 0 8 0,6 6-8 0,1-6 8 0,-8 9-8 16,4-3 8-16,7 0-8 0,-10-6 0 0,3 6 8 16,-3-3-8-16,3 3 0 0,-7 0 0 0,3-6 0 15,-3 0 0-15,0 0 0 0,0-3 0 0,0-1 0 16,-3-2 28-16,3 2 11 0,0-5 1 0,0-1 1 15,0 1-24-15,0-1-5 0,0-9 0 0,0 0-1 16,0 6-2-16,0-6 0 0,0 0 0 0,0 0 0 0,0 0-9 0,0 0 12 16,0 0-12-16,0 0 12 0,0 0-12 0,0 0 0 15,0 0 0-15,0 0 8 16,0 0-8-16,0 0 8 0,0 0-8 0,0 0 8 16,0 0 13-16,-11-6 3 0,4-3 0 0,3 6 0 0,4 3-24 0,0-13 0 15,-10 4 0-15,6-1 0 16,4 1 0-16,-7-1-8 0,4-8 0 0,-4 2 0 0,0 3 8 0,7-2 0 15,-7-10 0-15,3 6 0 0,-3 0 8 0,3-6-8 16,-3 3 10-16,4-3-10 0,-1 0 0 0,-3 0 0 16,4 6 0-16,-4-3 0 0,7-3 0 0,-4 6 0 15,1 0 0-15,-4-3 0 0,7 10 0 0,-4-4 0 16,4-3 0-16,-7 10 0 0,7-7 0 0,-4 7 0 0,4-4 0 16,0-3 0-16,0 10 0 0,0-3-10 15,0-1 10-15,0 1-8 0,0 6 8 0,0-3 0 0,0-4 0 0,0 10 0 16,-7-9 0-16,7 9-8 15,0 0 8-15,0 0-8 0,0 0 8 0,0-7 0 0,0 7 0 0,0 0 0 16,0-3 0-16,0 3 0 0,0 0 0 0,0 0 0 16,0-6 0-16,0 6 0 0,0 0-9 0,0 0 9 15,0 0-21-15,0 0 0 0,0 0 0 0,0 0 0 32,0 0-132-32,0 0-27 0,0 0-4 0,0 0-2 0</inkml:trace>
  <inkml:trace contextRef="#ctx0" brushRef="#br2" timeOffset="76796.16">8442 9277 403 0,'0'0'17'0,"0"0"5"0,0 0-22 0,0 0 0 16,0 0 0-16,0 0 0 0,0 0 77 0,0 0 11 15,0 0 3-15,0 0 0 0,0 0-19 0,0 0-3 16,0 0-1-16,0 0 0 15,0 0-6-15,0 0-2 0,0 0 0 0,0 0 0 0,0 0 4 0,0 0 0 16,0 0 0-16,0 0 0 0,0 0-4 16,0 0 0-16,0 0 0 0,0 0 0 0,0 0-12 0,0 0-4 15,0 0 0-15,0 0 0 0,0 0-16 0,0 0-4 16,0 0-1-16,0 0 0 0,0 0 20 0,0 0 4 16,0 0 1-16,0 0 0 0,0 0-4 0,0 0 0 0,0 0 0 0,0 0 0 15,0 0-16-15,0 0-4 0,0 0-1 0,0 0 0 16,0 0-14-16,11 9-9 0,-4-3 12 0,0-2-12 15,-7-4 0-15,3 6 0 0,4-3 0 0,0 10 0 16,0-10 8-16,-3 6-8 0,3 0 9 0,-4 1-9 16,5 6 9-16,-5-1-9 0,4-2 8 0,-3 6-8 15,-1-4 10-15,1 4-10 0,-4 0 12 0,3-3-12 16,-3 2 12-16,4 1-12 0,-1 6 12 0,4-6-12 16,-7 0 0-16,0 0 0 0,7 3 0 0,-3-10 0 15,3 4 8-15,0-7-8 0,0 7 0 0,-3-7 0 16,6 1 13-16,-3-7-1 0,0 6 0 0,0-2 0 15,4-7 7-15,-4 3 1 0,-7-3 0 0,7 6 0 16,-7-6 0-16,11 0 0 0,-8-6 0 0,-3 6 0 16,7-3-7-16,0-4-1 0,-3 4 0 0,3-3 0 15,-4 3-4-15,4-3-8 0,-3-4 11 0,3 1-11 0,-3-1 21 16,3 1-2-16,0-7-1 0,-4 7 0 0,4-10-18 0,0 0 0 16,0 4 8-16,0-4-8 0,4 3 0 0,-4-3-12 15,0 0 1-15,0 1 1 0,7-7 10 0,0 6 8 16,-3-6-8-16,0 6 11 0,-1 0-11 0,-3-6 10 15,7 6-10-15,-3 0 10 0,-4 4-10 0,4 2-11 16,-1-3 3-16,-3-2 0 0,4 2 8 0,-4 3 11 16,3-2-3-16,-6 5 0 0,-1 1-8 0,5-1-16 15,-5 1 4-15,1 0 1 0,-1-1-2 0,4-2-1 16,-7 2 0-16,0 7 0 16,0 3-44-16,0 0-9 0,0-6-1 0,0 6-1 15,0 0-167-15,0 0-34 0,0 0-6 0,0 0-2 16</inkml:trace>
  <inkml:trace contextRef="#ctx0" brushRef="#br2" timeOffset="77921">9356 8866 230 0,'0'0'10'0,"0"0"2"0,0-3-12 0,0 3 0 0,0 0 0 0,0 0 0 0,0 0 226 0,7-6 42 31,-7 6 9-31,0 0 2 0,0 0-172 0,0-4-35 0,0-2-6 0,0 6-2 16,0 0-30-16,0 0-6 0,0 0-2 0,0 0 0 0,0 0-26 0,0 0 8 15,0 0-8-15,0 0 0 0,0 0 0 0,0 0 0 16,-4 0 0-16,1 6 0 0,3 4 0 0,0-1 10 15,-7 1-2-15,0 2-8 0,3 4 52 16,1 0 3-16,-1-4 1 0,-3 7 0 0,0 3 8 0,3-3 1 16,1-7 1-16,-1 10 0 0,4-3-36 0,-3-6-7 15,3 2-2-15,0 4 0 0,0-10-13 0,0 1-8 16,3 6 8-16,-6-7-8 0,3 0 0 0,0-2-8 16,0 2 0-16,0-9 0 15,0 0-171-15,0 0-33 0,0 0-8 0,0 0 0 0</inkml:trace>
  <inkml:trace contextRef="#ctx0" brushRef="#br2" timeOffset="78183.87">9091 8929 172 0,'-3'6'16'0,"3"-6"-16"0,0 0 0 0,0 0 0 16,-4-6 308-16,4 6 60 0,0 0 11 0,0 0 2 15,0 0-277-15,7 0-55 0,0-3-11 0,0-4-2 16,4 7 9-16,-1-3 3 0,4-3 0 0,4 0 0 16,-4 2 8-16,7-2 1 0,1-3 1 0,2-1 0 15,1 1-27-15,7 0-6 0,-11-1-1 0,7 1 0 0,-3 2-16 16,-1-2-8-16,5 0 0 0,-5-1 8 0,-2 1-8 0,2 9 0 16,-6-6 0-16,7 2 0 15,-11 4-44-15,3 0-4 0,-3 0 0 0,4 0-559 16,-4 0-111-16</inkml:trace>
  <inkml:trace contextRef="#ctx0" brushRef="#br2" timeOffset="78715.17">10097 9133 633 0,'0'0'56'0,"0"0"-44"0,0 0-12 0,0 0 0 16,0 0 187-16,0 0 35 0,0 0 7 0,0 0 2 15,0 0-155-15,0 0-30 0,0 0-6 0,0 0-2 16,0 0 3-16,0 0 1 0,0 0 0 0,-8 9 0 15,1-3-18-15,0-3-3 0,-3 7-1 0,3-4 0 0,-4 3 0 0,-3-5 0 16,0 11 0-16,0-5 0 16,0 5 39-16,-4-2 7 0,-3 3 2 0,0 2 0 0,3 7-8 0,-3-6 0 15,-4 6-1-15,4-3 0 0,3 3-14 0,-3 0-2 16,-3-6-1-16,2 10 0 0,5-11-20 0,-1 7-4 16,4-6-1-16,0-3 0 0,0 3-17 0,3-4 8 15,1-2-8-15,3-4 0 0,-4-2-12 0,4 2-8 0,0 0-3 16,0-2 0-1,0-4-36-15,7-3-7 0,-4 0-2 0,4 0 0 16,0 0-147-16,-7-3-29 0</inkml:trace>
  <inkml:trace contextRef="#ctx0" brushRef="#br2" timeOffset="78935.14">9701 9167 921 0,'4'-6'82'0,"-1"3"-66"0,1-4-16 0,0-2 0 15,-4 9 213-15,0 0 39 0,0 0 8 0,7 0 2 16,0 0-139-16,0 6-28 0,0-3-6 0,0 7-1 16,0-1-36-16,3 7-8 0,-3 3-2 0,1-4 0 15,2 7-2-15,1 3 0 0,-1-6 0 0,1 6 0 16,-1 3-25-16,5 1-6 0,-5 2-1 0,1-3 0 16,-1-3-8-16,4 4 12 0,-3-4-12 0,7-3 12 15,-4 3-12-15,-4 0 0 0,4-3 0 0,-3 3 0 16,3-6-119-16,0 6-25 0</inkml:trace>
  <inkml:trace contextRef="#ctx0" brushRef="#br2" timeOffset="82501.59">4427 8650 633 0,'0'0'56'0,"0"0"-44"15,0 0-12-15,0 0 0 0,0 0 120 0,0 0 23 16,0 0 4-16,7-7 1 0,-3-2-86 0,-4 9-17 16,0 0-3-16,7-3-1 0,-3-3-33 0,-4 6-8 15,0 0 0-15,0 0 0 0,0 0 0 0,0 0 0 0,0 0 0 0,-4-4 0 16,-7 4 0-16,4 0 0 0,7 0 0 0,-7 4 0 16,-3-4 0-16,3 9 0 0,0-9 0 0,0 9 0 15,3-2 0-15,-3-4 0 0,3 6 14 0,-3-3-4 16,4 4 2-16,-1-4 0 0,-3-3 0 0,4 7 0 15,3-4 0-15,-7 3 0 0,3 1 0 0,1-1 0 16,3 1 0-16,-7-1 0 0,7 0 0 0,-4 1 0 16,4-4-4-16,-7-3-8 0,7-3 12 15,0 0-4-15,0 0-8 0,0 0 0 0,0 0 0 0,0 0 0 16,0 0 9-16,0 0 0 0,0 0 0 16,0 0 0-16,7 0 23 0,4-3 4 0,-11 3 0 0,7-6 1 15,0-4 5-15,3 7 1 0,-6-6 0 0,6-1 0 16,-6-2-13-16,3 9-2 0,4-7-1 0,-11 1 0 15,3 3-10-15,1-4-1 0,3 1-1 0,-7-1 0 16,0 4 1-16,0-3 0 0,0 6 0 0,-7-4 0 16,3-2 1-16,1 9 1 0,-4-9 0 0,3 9 0 15,-7-4-1-15,1 4 0 0,-1-6 0 0,1 6 0 0,3 0 11 0,-4 0 3 16,0 6 0-16,-3-2 0 0,4 2-31 0,-4-3 0 16,7 6 0-16,3-2 0 0,-6 2 0 0,2 0 0 15,5 1 0-15,-1-1 0 0,-3 7 0 0,7-7-10 16,0 1 10-16,0 5-12 0,0-2 12 0,7-4-8 15,-7 1 8-15,4 5-8 0,7 1 8 16,-8-3 0-16,4-4 0 0,4 0 0 0,-4 7 0 0,10-6 0 16,-10-1 0-16,11-3 0 15,-7 4-124-15,6-7-24 0</inkml:trace>
  <inkml:trace contextRef="#ctx0" brushRef="#br2" timeOffset="83167.88">5997 8117 460 0,'0'0'41'0,"0"0"-33"15,0 0-8-15,0 0 0 0,0-4 180 0,0 4 35 0,-3-6 6 16,3 6 2-16,0 0-116 0,0 0-23 0,-7-3-5 0,0 3-1 16,7 0-48-16,-4 3-10 0,-3-3-1 0,7 0-1 15,0 6-18-15,0-6 0 0,0 0 0 0,0 0 0 16,-7 4 0-16,7-4 0 0,7 9 0 0,-7 0-9 15,4 1 32-15,-1-4 6 0,4 3 2 0,4 7 0 16,-8-6-7-16,8 2-2 0,-1-3 0 0,1 7 0 16,-4 3-22-16,4 0 0 0,-4 3 0 0,0 0 8 15,0-4-8-15,3 8 0 0,-6-1 0 0,3-7 8 0,-7 8-8 0,0-8 8 16,0 1-8-16,3 0 8 16,-6 0-43-16,3-4-8 0,0 4-1 0,0-3-1 0</inkml:trace>
  <inkml:trace contextRef="#ctx0" brushRef="#br2" timeOffset="83906.17">6244 8160 205 0,'0'0'8'0,"-10"0"4"0</inkml:trace>
  <inkml:trace contextRef="#ctx0" brushRef="#br2" timeOffset="84094.01">4949 8606 187 0,'-35'3'8'0,"21"3"2"0,-4 4-10 0,1-4 0 0,-8-3 0 0,0 3 0 16</inkml:trace>
  <inkml:trace contextRef="#ctx0" brushRef="#br2" timeOffset="84902.6">5098 8552 403 0,'42'-6'17'0,"-17"3"5"0,-1-6-22 0,1-1 0 0,3 1 0 0,4-7 0 16,3 7 28-16,1-7 2 0,-5 3 0 0,12-2 0 16,-8-1 5-16,7-3 1 0,1 0 0 0,2 4 0 15,-9 2-36-15,3-2 0 0,-1 2 0 0,1-3 0 16,-4 1 0-16,-6 5 0 0,2 1-10 0,-2-1 10 15,-1 1 27-15,-7 0 13 0,4 2 2 0,-1 4 1 0,-9-3 11 0,6 3 2 16,-14 3 1-16,3-6 0 0,1 6-27 0,-11 0-6 16,0 0 0-16,0 0-1 0,0 0-9 0,0 0-2 15,0 0 0-15,0 0 0 0,0 0-12 0,-4 6-10 16,-6-6 2-16,-1 3 0 0,1 3 8 0,-1-3 0 16,-3-3 0-16,0 7-8 0,0 2 8 0,-4-3 0 15,0-3 0-15,-3 7-8 0,0-4 8 0,3 4 0 16,-6-1 0-16,-8 0 0 0,4 1 0 0,-4 5 0 15,-3-2 0-15,0 3 0 0,-1-7 20 0,4 0-1 16,-3 7 0-16,-7-6 0 0,7 2 4 0,-1-2 1 16,5 2 0-16,2-3 0 0,-2 1-6 0,-1-1-1 15,4 1 0-15,-8-7 0 0,1 9-9 0,0-9-8 16,0 7 12-16,3-1-12 0,4-2 20 0,3-4-2 0,-14 6-1 16,11-3 0-16,-4 4-5 0,4-1-2 0,0-3 0 0,3-2 0 15,0 5-10-15,1 0 0 0,2 1 0 0,1-4 8 16,4 4-8-16,-5-1-11 0,1-3 3 0,7-3 0 15,-4 4 8-15,8-4 0 0,-1 6 0 0,-3-9 0 16,4 6 0-16,3-6 11 0,0 4-3 0,7-4 0 16,-8 6-8-16,8-6-11 0,0 0 3 0,0 0 0 15,0 0 8-15,0 0 0 0,0 0 0 0,0 0 0 16,0 0 0-16,8 0 0 0,6-6 0 0,-11 2 0 0,8 4 0 0,-1-6 0 16,1 6 0-16,-8-3 0 0,4-3 0 0,8 6 0 15,-12-3 0-15,8-4-8 0,-1 4 8 0,1-3 0 16,-4 6 0-16,0-3 0 0,7 3 0 15,-3-6 0-15,3 6 0 0,0-10 0 0,4 10 0 0,-1-6-8 16,4 3 0-16,1-4 0 0,2-2-2 0,-6 0 0 16,10-1 0-16,-3 7 0 0,-1-9 10 15,5 2 0-15,-5 1-9 0,8 6 9 0,-7-13 0 0,0 6 0 16,3 1 0-16,-4 3 0 0,5-4 0 0,-5-2 0 16,1 6 0-16,-7-4 0 0,6-5 0 0,-2 5 0 15,-1 1 0-15,0-1 0 0,4 1 0 0,-8-1 0 16,1 1 0-16,7 0 0 0,-11 2 0 0,3 4 0 15,4-3 0-15,1-3 0 0,-8 9 0 0,-4 0 8 0,4-4 0 0,-3-2 0 16,3 6-8-16,-3 0 0 0,-4 0 0 0,-7 0 0 16,14 0 0-16,-14 0 0 15,0 0 0-15,10 0 0 0,-10 0 0 0,0 0 0 0,0 0 0 0,0 0 0 16,0 0 0-16,0 0 0 0,0 0 0 0,0 0-391 16,0 0-83-16</inkml:trace>
  <inkml:trace contextRef="#ctx0" brushRef="#br2" timeOffset="88040.16">10100 8640 864 0,'0'0'76'0,"0"0"-60"16,0 0-16-16,0 0 0 0,0 0 154 0,0 0 28 16,0 0 6-16,0 0 0 0,0 0-136 0,0 10-27 15,0-10-5-15,4 3-2 0,3 6-18 0,-4 1 0 0,4 2 0 0,-3-2 0 16,3-1 0-16,-4 3 0 0,8-2 8 0,-1 6-8 16,-2 2 0-16,2 1 0 0,4 3 0 0,4 0 0 15,0 3 0-15,3 3 0 0,0 1 0 0,4 5 0 16,3 1 0-16,-4-7 8 0,-2 13-8 0,6-10 0 15,4 3 0-15,-4 1 0 16,-7 3 0-16,0-4 0 0,4 1 0 0,-4 2 0 0,-7 7 0 0,-3-6 0 16,-4 6 9-16,0 0-9 15,0-4 0-15,-7-2 9 0,-7 0-9 0,3-4 0 0,-3 1 0 0,-3-7 0 16,-8 0 0-16,0 6 0 0,4-5 0 0,-7-4 0 16,0 0 0-16,0-6-16 0,-7 6 3 0,-1-6-704 15</inkml:trace>
  <inkml:trace contextRef="#ctx0" brushRef="#br2" timeOffset="88655.9">8576 8706 115 0,'0'0'10'0,"0"0"-10"0,0 0 0 0,0 0 0 16,0 0 146-16,-7 0 27 0,7 0 6 0,-7 0 1 15,0 0-99-15,3 0-19 0,4 0-4 0,-7 0-1 16,0 0-9-16,0 6-3 0,0-3 0 0,0 4 0 0,0-7-16 0,0 3-3 16,-4 3-1-16,4 4 0 15,-3-1 34-15,3-3 6 0,-11 4 2 0,4 2 0 0,0-2-15 0,0 5-2 16,-4 4-1-16,0 0 0 0,-6 3-29 0,6 0-7 15,0 3-1-15,-6 3 0 0,3-3-4 0,-1 10 0 16,5-7-8-16,-8 10 12 0,7-4-12 0,1 1 0 16,-1 2 0-16,8 7 0 0,3-9 22 0,-1 12 2 15,5-4 0-15,3 11 0 0,3-10-24 0,5 9 0 16,2-9 0-16,4 3 8 0,7-3-8 0,4 0 0 16,0 0 0-16,3-7-536 0,4 7-100 0</inkml:trace>
  <inkml:trace contextRef="#ctx0" brushRef="#br2" timeOffset="97340.79">10714 9180 1562 0,'14'-4'69'0,"-7"4"15"0,-7 0-68 0,0 0-16 16,0 0 0-16,7-6 0 0,4 3 60 0,-1-3 9 16,-10 6 2-16,7 0 0 0,4-3-41 0,-1-4-8 15,1 4-2-15,-7-3 0 0,-4 6-2 0,10 0-1 16,1 0 0-16,-4-6 0 0,-7 6 9 0,0 0 2 16,10 0 0-16,-3 6 0 0,-7-6 23 0,0 0 5 15,0 0 0-15,11 0 1 0,-7 9-11 0,-4-9-2 16,0 10-1-16,3-1 0 0,4-3-18 0,-3 4-3 15,-4-1-1-15,0 1 0 0,7-1-21 0,3 7 8 16,-6-7-8-16,3 4 0 0,3 2 0 0,-2 4 0 16,-1-3 0-16,-7 3 0 0,-7-1 12 0,10 1-1 0,4-3-1 0,0 3 0 15,-3 0-10-15,3-4 12 16,0 4-12-16,3-3 12 0,-3-4-12 0,1 4 12 0,-5-10-12 0,4 4 12 16,4-7 21-16,-4 6 5 15,-7-9 1-15,0 0 0 0,0 0-16 0,0 0-3 0,0 0-1 0,0 0 0 16,0 0-4-16,0 0-1 0,10-3 0 0,-3-3 0 15,-7 6 14-15,4-10 4 0,6-8 0 0,1 8 0 16,-4-5-20-16,0 2-3 0,4-3-1 0,-1 1 0 16,1-4-8-16,-4 0 0 0,0 3 0 0,0 4 0 15,0-4 0-15,0-3 0 0,0 4 0 0,4 2 0 16,-4-6 0-16,0 4 0 0,0-1 0 0,-3-3 0 16,-1 7 0-16,1-4 0 0,3 0 0 0,-4 4 0 15,-3-4-11-15,4 0 3 0,-1-3 0 0,4 7 0 16,-3-4-28-16,-4 1-4 15,7 2-2-15,-4-3 0 16,4 7-113-16,-3-1-22 0,0-5-5 0</inkml:trace>
  <inkml:trace contextRef="#ctx0" brushRef="#br2" timeOffset="103374.92">4494 8599 288 0,'0'0'25'15,"0"0"-25"-15,-10 0 0 0,-1 0 0 16,8 0 284-16,-8 0 52 0,1 0 11 0,6 0 1 16,-7 0-249-16,4 0-51 0,0-3-9 0,0 3-3 15,-3 0-16-15,3 0-4 0,7-6-1 0,-11 3 0 16,4-3-15-16,3 2 8 0,-3-2-8 0,7 6 0 0,-3 0 30 0,-1-3 0 15,-3 3 0-15,7 0 0 0,-3 0 26 0,-4 3 4 16,0-3 2-16,0 6 0 0,3-2-23 0,-3 5-5 16,3-3-1-16,-3-3 0 0,4 7-17 0,-1 6-3 15,4-7-1-15,-7 0 0 0,4 1-4 0,-4 5 0 16,7-5-8-16,0-1 12 0,-4 1-12 0,4-1 0 16,0 0 0-16,4-2 0 0,-4-7 12 0,0 9 4 15,7-3 0-15,-4-2 0 0,-3-4-6 0,7 9-1 16,-7-9 0-16,4 6 0 0,6-3-9 0,-6-3 0 15,3 7 9-15,-3-4-9 0,3 3 0 0,0-3 0 16,3-3 0-16,1 0 8 0,-1 0-8 0,1 0 11 16,0-3-11-16,3-3 12 0,-11 3-12 0,8-7 0 15,3 4 0-15,4-3 8 0,-11-1 10 0,0 4 2 16,3-4 0-16,4 1 0 0,-10-3 12 0,7 2 4 0,-4-6 0 16,-7 10 0-16,3-6-10 0,1 2-2 0,-4-5 0 0,-4 5 0 15,1 1-6-15,3 2-2 0,-11-2 0 0,0 0 0 16,1 9-8-16,-1-10-8 0,1 10 12 0,3 0-12 15,-11 0 8-15,4 0-8 0,3 0 0 0,1 6 0 16,3-2 12-16,-4 5-12 0,4-3 12 0,3-3-12 16,4-3 0-16,0 10 0 0,-7 2 0 15,7-2-12-15,0-1 12 0,7 1 0 0,-7-1-10 0,4 0 10 16,3 1 0-16,-3 6 0 0,3-7 0 0,-4-6 0 16,8 6 0-16,-8-2 0 0,4-4 0 0,0 3 0 15,-7-6 0-15,7 0 0 0,4 6 0 0,-7-6 0 16,3-6 0-16,0 6 0 0,0-6 8 0,3 3-8 15,-6 3 10-15,-1-7-10 0,4-2 12 0,-7 6-12 16,0-6 12-16,4 2-12 0,-4-2 12 0,0-1-12 16,-4 4 0-16,4-3 0 0,0-1 0 0,0 7 0 0,-10-3 8 0,6-3 2 15,4 9 0-15,-10-10 0 16,3 4-10-16,0 6 0 0,-4-3 0 0,0 3 0 16,1 0 0-16,-1 0 0 0,1 0 0 0,3 3 0 0,-4 3 8 0,0-6-8 15,1 10 0-15,-1-4 8 0,1-3-8 0,3 6 0 16,-4 1 0-16,0-1 0 0,1-3 0 0,6 4 0 15,-6-1 0-15,-1 1 0 0,8-1 0 0,-4 0 0 16,3-2 0-16,4-7 0 0,0 3 0 0,0-3 0 0,0 0 0 16,0 0 0-16,0 0-9 0,0 0 9 0,4 6 0 0,3-6 0 15,7-6 0-15,-11 3 0 16,8 3 0-16,-1-7 0 0,1 7 0 0,-7-3 0 0,3-3 11 0,-7 6-11 16,0 0 16-16,7 0-4 0,0-3-1 0,-7 3 0 15,0 0 0-15,0 0 0 16,0 0 0-16,0 0 0 0,0 0-3 0,0 0 0 15,0 0 0-15,-7 3 0 0,0 3-8 0,0-3 0 0,-4 4 0 16,7-4 0-16,-3 3-15 0,0 0-5 0,7-2 0 16,0-4-1-1,-7 9-99-15,4-3-19 0,3-3-4 0,-7 7-628 0,7-4-125 0</inkml:trace>
  <inkml:trace contextRef="#ctx0" brushRef="#br2" timeOffset="105269.36">7486 9390 1407 0,'-11'3'62'0,"11"-3"14"0,0 0-61 0,0 0-15 16,0 0 0-16,0 0 0 0,0 0 54 0,0 0 8 0,0 0 2 0,0 0 0 15,0 0-8-15,0 0 0 0,7-3-1 0,0-4 0 16,-3-2 1-16,10 0 1 0,-10 9 0 0,6-7 0 15,1-2-36-15,-1 9-7 0,5-3-2 0,-1-4 0 16,0 4-28-16,3 3-5 0,-10 0-2 0,11-6 0 31,-7 6-63-31,3 0-13 0,0 0-2 0,0-3-1 16,-3 3-124-16,3 0-25 0,7-6-5 0,-7 6 0 0</inkml:trace>
  <inkml:trace contextRef="#ctx0" brushRef="#br2" timeOffset="105519.24">7560 9543 2311 0,'0'0'102'0,"0"0"22"0,0 0-100 0,7 0-24 16,4 0 0-16,-1 0 0 15,4 0 17-15,4-6-1 0,-4 3-1 0,4-3 0 16,-1 2-15-16,1-2-16 0,-7 3 3 0,6-3-681 16,-3 6-136-16</inkml:trace>
  <inkml:trace contextRef="#ctx0" brushRef="#br2" timeOffset="109098.58">4893 6909 1612 0,'0'0'72'0</inkml:trace>
  <inkml:trace contextRef="#ctx0" brushRef="#br2" timeOffset="110120.6">4904 6821 756 0,'0'0'33'0,"0"0"7"0,-4 0-32 0,-6 7-8 15,10-7 0-15,-8 3 0 0,-2-6 0 0,3 3 0 16,7 0 0-16,0 0 8 15,-11-7-66-15,11 1-14 0,-7 3-2 0,4-3-1 0,-1 3 49 0,4-4 10 16,0-2 1-16,0 0 1 0,0-1 30 0,0 1 5 16,0 2 2-16,4-2 0 0,-1 0 9 0,-3-1 3 15,7 7 0-15,-7-3 0 0,0 6 29 0,0 0 5 0,0 0 2 0,0 0 0 16,0 0 18-16,0 0 4 0,-10 0 1 0,6 0 0 16,-3 9-36-16,4-3-7 0,-8-2-2 0,7 5 0 15,1 0-27-15,3-2-6 0,-4 2 0 16,4-9-1-16,0 10-15 0,4-4 11 0,-1 3-11 0,1-6 10 15,7 7-2-15,-8-1 0 0,8-3 0 0,-1 10 0 16,1-6-8-16,-4 2 0 0,11-3 0 0,-8 7 0 16,-6 3 12-16,6-3 1 0,1 2 0 0,-8 8 0 15,8-5 16-15,-8 5 3 0,4 2 1 0,-3 6 0 16,7-5 1-16,-8 2 0 0,4-3 0 0,-7 10 0 16,4-4-10-16,3 1-1 0,0 2-1 0,0-8 0 15,-4 5-14-15,4 1-8 0,-7 2 8 0,11-2-8 16,-4-1 0-16,4-6 0 0,3 1 0 0,-4 5 0 15,8-9 13-15,-11 3-1 0,11 1-1 0,-11 2 0 16,3-9 10-16,1 9 3 0,-4-2 0 0,7-1 0 0,-3 0 5 0,-8-3 2 16,8 3 0-16,-8-3 0 0,4 0-7 0,0-3-2 15,-3 3 0-15,3 1 0 0,0-8-4 0,4 7-1 16,-8-12 0-16,8 3 0 0,-8 3-5 0,8-10 0 16,-4 0-1-16,0 7 0 0,0-10-11 0,4 4 0 15,-8-7 0-15,8 3 8 0,-8-3-8 0,4 7 0 16,-3-10 0-16,-4 0 0 0,0 0 8 0,0 0-8 15,0 0 0-15,0 0 8 0,0 0-8 16,0 0 12-16,0 0-12 0,0 0 12 0,0 0-12 0,0 0 0 16,0-3 0-16,0-7 0 0,0 4 0 0,0-4 0 15,0 10 0-15,-4-9 0 0,4 0 0 0,0 2 0 16,-7-2 0-16,4 0 0 0,3-1 0 0,-7-6 0 16,0 7 0-16,7 0 0 0,-7-4 0 0,3-3 0 15,4 1 0-15,-7 2 0 0,3-3 12 0,1-2 0 0,-1-1 0 16,1-6 0-16,-1 6-1 0,-3-6 0 15,4-3 0-15,-4 3 0 0,0-4-11 0,7 4 10 16,-11-3-10-16,4 3 10 0,0-3-10 0,-4 0 0 0,4-1 0 0,-3-2 0 16,3 0 0-16,-4-4 0 0,-7 1-10 0,11-1 10 15,-3-3-12-15,-1 4 3 0,1-1 1 0,6-2 0 16,-6 9 8-16,6-7 0 0,-3 1-9 0,3-1 9 16,4 7 0-16,-7 0 0 0,4-7-9 0,3 1 9 15,0 5 0-15,0-5 0 0,0 6 0 0,0 0 0 16,0 2-12-16,-7 1 4 0,7 3 8 0,-4 0-13 15,1 1 13-15,3 2 0 0,-7 3 9 0,3 0-9 0,4-2 0 0,-10-1 0 16,6 9-11-16,4-5 11 16,0 5-15-16,-7-2 5 0,3-4 1 0,4 7 0 15,-7-7-4-15,4 7-1 0,3-1 0 0,-7-6 0 16,0 7-1-16,7-4 0 0,0 4 0 0,0-7 0 16,0 7 0-16,-7-7 0 0,7 7 0 0,7-10 0 0,-4 10 15 0,1-7 0 15,-4 3-10-15,0 4 10 16,7-7-9-16,-7 7 9 0,0 0-12 0,0 2 12 0,0-2-19 0,0 9 3 15,0-10 1-15,0 10 0 0,0 0-7 0,0 0-2 16,0 0 0-16,0 0 0 16,0-3-20-16,0 3-4 0,0 0 0 0,0 0-1 15,0 0-60-15,0 0-12 0,-7-6-3 0</inkml:trace>
  <inkml:trace contextRef="#ctx0" brushRef="#br2" timeOffset="119961.78">6653 9220 403 0,'0'0'36'0,"0"0"-36"15,0 0 0-15,0 0 0 0,0 0 219 0,0 0 37 16,0 0 7-16,0-6 1 0,-7 6-136 0,7 0-27 16,-3 0-5-16,-4 0-2 0,0 0-46 0,0 0-10 0,7 0-2 0,0 0 0 15,-4 0-28-15,-3 0-8 16,7 0 0-16,0 0 0 0,-3 6 0 0,-1-3 0 0,-3 4 0 0,3-4 0 16,4-3 0-16,0 0 0 0,-7 9 0 0,4-9-8 15,3 0 52-15,0 7 10 0,-11-4 2 0,4 3 1 16,0 3 13-16,0 1 2 0,0-4 1 0,-4-3 0 15,4 7-17-15,-3-4-3 0,3 3-1 0,0 7 0 16,-4-4-25-16,-3 4-6 0,3-3-1 0,1 9 0 16,-4 0-11-16,0 0-9 0,0 0 12 15,3 3-12-15,-7 0 23 0,11-3-3 0,-14 3 0 0,10-6 0 16,-6 6 12-16,6-7 3 0,-3 1 0 0,4-3 0 16,-8 3-27-16,4-4-8 0,3-2 0 0,1 3 0 15,3-1 8-15,-4-5-8 0,-3-1 0 0,7-6 0 16,3 7-8-16,-6-4-6 0,3-3-1 0,7-3 0 15,-7 6-132-15,7-6-26 0,-7 0-6 0,7 0-849 16</inkml:trace>
  <inkml:trace contextRef="#ctx0" brushRef="#br2" timeOffset="120277.05">6237 9318 2336 0,'0'0'52'0,"0"0"10"0,0 0 2 0,0 0 1 0,0 0-52 0,0 0-13 16,0 0 0-16,0 0 0 0,4 9 33 0,-1-6 4 15,4 6 1-15,0 1 0 0,-7-1-18 0,4-2-3 16,3 2-1-16,0 0 0 0,0 7-16 0,4-7 0 0,-4 1 0 0,3-1 0 15,-3 1 0-15,0-1 0 0,0 7 0 0,4-4 0 16,-8-2 0-16,5 5 0 0,-5-5 0 0,4 5 0 16,-3-5 0-16,-1 6 0 0,-3-4 0 0,0-2 0 15,7-1 0-15,-7 0 0 0,0 7 0 0,0-7 0 16,0 1-83 0,0-10-20-16,4 6-4 0,-4-6-577 0,0 0-116 0</inkml:trace>
  <inkml:trace contextRef="#ctx0" brushRef="#br2" timeOffset="120614.7">6830 8872 1728 0,'-4'-6'153'0,"4"6"-122"15,-3 0-31-15,3 0 0 0,0 0 184 0,0 0 32 16,0 0 5-16,0 0 2 0,0 0-179 0,0 0-35 0,0 0-9 0,0 0 0 16,0 0 0-16,0 0 0 0,3 9 0 0,-3 1 0 15,4-1 0-15,-4 7 0 0,3 3 0 0,1 0 0 16,-4-4 0-16,3 4 0 0,-3 6 0 0,0-6 0 15,4 6 0-15,-4-6 0 0,0 0 0 0,0 6 0 16,0-13 0-16,-4 4 0 0,4 3 0 0,0 0 0 31,-3-10-74-31,3 7-17 0,0-7-3 0</inkml:trace>
  <inkml:trace contextRef="#ctx0" brushRef="#br2" timeOffset="122195.82">6833 10312 403 0,'0'0'36'0,"0"0"-36"16,0 0 0-16,0 0 0 0,0 0 120 0,0 0 18 0,0 0 3 0,0 0 1 15,7-10-113-15,0 10-29 16,-7 0 8-16,0 0-8 0,11-9 0 0,-11 9 0 0,0 0 0 0,0 0 0 15,0 0 0-15,0 0 10 0,0 0-2 0,0 0-8 16,0 0 73-16,0 0 8 16,0 0 2-16,0 0 0 0,0 0-3 0,0 0-1 0,0 0 0 0,0 0 0 15,0 0-27-15,0 0-4 0,0 0-2 0,0 0 0 16,0 0-17-16,0 0-3 0,0 0-1 0,0 0 0 16,0 0-9-16,0 0-1 0,0 0-1 0,0 0 0 15,0 0-14-15,0 0 0 0,0 0 0 0,0 0-10 31,0 0-98-31,0 0-20 0,0 0-4 0,0 0-1 0</inkml:trace>
  <inkml:trace contextRef="#ctx0" brushRef="#br2" timeOffset="124573.12">6823 13262 1094 0,'0'0'97'16,"0"0"-77"-16,0 0-20 0,0 0 0 0,0 0 211 0,0 0 38 16,0 0 8-16,0 0 2 0,0 0-163 0,0 0-32 15,0 0-6-15,0 0-2 0,0 0-7 0,0 0-1 16,0 0-1-16,0 0 0 0,0 0-3 0,0 0 0 16,-11 4 0-16,8 2 0 0,-4-3-1 0,3 6-1 0,-3-2 0 0,0-4 0 15,0 3-3-15,3 3-1 0,-6-2 0 0,3 2 0 16,-4 0-1-16,4 1 0 0,-4-1 0 0,1 1 0 15,-1-1-21-15,1 7-4 0,-1-4 0 0,4 4-1 16,-11-7 1-16,11 10 0 0,-3-3 0 0,-4-4 0 16,7 4-12-16,-4 3 0 0,-3 0 9 0,3-4-9 15,-3 4 0-15,4 0 0 0,-4 6 0 0,3-6 0 16,-3 0 0-16,3-4 0 0,-3 4 0 0,4 0 0 16,-5 3 0-16,5-9 0 0,-1 5 0 0,1-2 8 15,-8-6-19-15,8 8-3 0,-1-8-1 0,0-1 0 31,1 7-148-31,-1-7-29 0,1-3-7 0,3-2-576 0,-4-4-115 0</inkml:trace>
  <inkml:trace contextRef="#ctx0" brushRef="#br2" timeOffset="124846.93">6354 13284 1958 0,'0'0'174'0,"0"0"-139"15,0 0-35-15,0 0 0 0,0 0 202 0,0 0 34 0,0 0 6 0,0 10 2 16,7-4-200-16,-4 3-44 16,11 1 0-16,-10-1 0 0,6 1 0 0,4-1 0 0,1 7 0 0,2-7 0 15,-6 7 0-15,6-4-9 0,5 4 9 0,-5 3 0 16,1 0 0-16,0-1 0 0,3 4 0 16,-7 0-8-16,3-3 8 0,-6 6 0 0,7-6 8 15,-4 3-8-15,3 0 0 0,-10-3 0 0,4 3 0 0,0-3-8 16,-1-7 8-16,1 4 0 0,-1-1 0 15,-3-2 0-15,4-4-15 0,3 1-1 0,4-4 0 0,-8 4 0 32,1-10-180-32,3 0-36 0,0 0-7 0</inkml:trace>
  <inkml:trace contextRef="#ctx0" brushRef="#br2" timeOffset="126132.57">7691 13541 345 0,'0'0'31'0,"0"0"-31"0,0 0 0 0,0 0 0 0,0 0 292 0,0 0 53 16,0 0 11-16,0 0 1 0,0 0-219 0,0 0-44 15,0 0-9-15,0 0-1 0,0 0-34 0,0 0-6 16,0 0-2-16,0 0 0 0,0 0-11 0,0 0-3 16,0 0 0-16,0 0 0 0,0 0 4 0,0 0 1 15,0 0 0-15,0 0 0 0,0 0 12 16,0 0 3-16,0 0 0 0,0 0 0 0,0 0 1 0,0 0 1 15,0 0 0-15,0 0 0 0,0 0-4 16,0 0-1-16,0 0 0 0,0 0 0 0,0 0-9 0,0 0-1 16,7 0-1-16,-7 0 0 0,0 0-17 0,0 0-3 15,0 0-1-15,0 0 0 0,0 0-13 0,0 0 0 16,0 0 0-16,0 0 0 0,0 0 0 0,7 0 0 0,-7 0 0 0,7 0 0 16,3 7 0-16,-6-4 0 15,10-3 0-15,-3 0 0 0,3 6 0 0,-4-3 9 0,4-3-9 0,4 7 8 16,-4-7-8-16,7 0 8 0,-10 0-8 0,10 0 8 15,-3 0-8-15,-1 0 10 0,1 0-10 0,0 0 10 16,-1 0-10-16,8 0 8 0,-11 0-8 0,4 3 8 16,-1-3-8-16,4 0 0 0,1 0 0 0,6 0 0 15,-7 0 0-15,0 0 8 0,4 0-8 0,0 0 0 16,3 0 8-16,-4 6-8 0,-9-6 0 0,6 0 8 16,-4 3-8-16,1-3 0 0,0 0 0 15,-4 6 0-15,-4-6 0 0,1 0 0 0,0 0 0 0,-1 3 0 16,1-3 0-16,-11 0 0 0,3 0 0 0,-3 0 0 15,0 0-9-15,11 0 9 0,-1-3-12 0,-3 3 12 0,1-6-19 0,2 6 3 16,1-9 1-16,-1 6 0 16,-3-4-21-1,4 7-5-15,-4-9-1 0,0-1 0 0,4 10-112 0,-1-9-22 0,-3 9-5 0,0-6-898 16</inkml:trace>
  <inkml:trace contextRef="#ctx0" brushRef="#br2" timeOffset="127902.5">9557 13272 288 0,'0'0'25'16,"0"0"-25"-16,0 0 0 0,0 0 0 16,0 0 148-16,0 0 25 0,0 0 5 0,0 0 1 15,0 0-96-15,0 0-19 0,0 0-4 0,0 0-1 16,0 0-31-16,3-6-5 0,-3 6-2 0,4-4 0 0,3-2 25 0,-4 3 5 16,-3 3 1-16,4-6 0 0,-4 6 26 0,3-7 6 15,-3 7 0-15,4-3 1 0,-4 3 7 0,4-6 2 16,-4 6 0-16,0 0 0 0,0 0-10 0,0 0-1 15,0 0-1-15,0 0 0 0,0 0-37 0,0 0-7 16,0 0-2-16,0 0 0 0,-4 6-20 0,0 4-4 16,1-1 0-16,-4 1-1 0,3 5-11 0,-6-2 0 15,-1 2 0-15,1 1 0 0,3-3 10 0,-4 5 0 16,-3-2 0-16,0 3 0 0,0 0 29 0,-4-4 5 16,4 1 2-16,-4-3 0 0,1 2-5 0,2 4-1 15,5-3 0-15,-1-4 0 0,-6 4-19 0,3 3-4 16,-4-3-1-16,4 2 0 0,0-2-16 0,-4 3 0 15,-3 0 0-15,7-7 0 0,0 4 0 0,-4 3 0 16,4-4 0-16,3 1 0 0,-3-3-9 0,4 2 1 0,-1-5 0 16,4-1 0-16,-4 1-7 0,4-4-1 0,0-3 0 15,0 6 0 1,4-2-20-16,-4 2-5 0,7-9-1 0,-4 3 0 16,-3-3-112-16,7 0-22 0,-3 6-5 0</inkml:trace>
  <inkml:trace contextRef="#ctx0" brushRef="#br2" timeOffset="129133.49">9236 13237 1666 0,'0'0'74'0,"0"0"15"0,0 0-71 15,0 0-18-15,0 0 0 0,0 0 0 0,0 0 34 0,0 0 3 16,0 0 1-16,-4 3 0 0,-3 4-26 0,7-7-4 0,-3 0-8 0,3 0 11 15,-4 9 9-15,4-9 1 0,0 0 1 16,0 0 0-16,4 10 37 0,-4-10 7 16,0 0 2-16,0 9 0 0,7 0 7 0,-4 1 1 0,4-4 1 0,0-3 0 15,4 3 11-15,-1 4 1 0,1-1 1 0,7 1 0 16,-8 5-28-16,8 1-6 0,-4-3 0 0,4 5-1 16,-4 7-34-16,3 1-6 15,5-5-2-15,-5 5 0 0,4 2-5 0,-3-3 0 0,0-6-8 0,-4 6 12 16,0-6-12-16,4-1 0 15,-8 7-12-15,1-6 12 0,3 0 0 0,-4 3 0 0,1-9 0 0,0 5 0 16,-1-8 0-16,4 6 0 0,-3-7-10 0,-1 7 10 16,1-7-22-16,3 0 1 0,-3 1 0 0,-1-1 0 15,1 1-33-15,3-1-6 0,0 0-2 16,-3 1-765-16,-1-4-153 0</inkml:trace>
  <inkml:trace contextRef="#ctx0" brushRef="#br2" timeOffset="131387.2">10029 12720 1324 0,'0'0'59'0,"0"0"12"0,0 0-57 0,0 0-14 15,-7-6 0-15,0 6 0 0,0 0 225 0,0 0 43 16,0 0 8-16,-3 0 1 0,3 6-202 0,0-6-41 16,-1 9-8-16,-2 1-2 0,6-4-14 0,-3-3-10 15,7 7 12-15,-3-1-12 0,3 0 10 0,0 7-10 16,0-7 8-16,3 10-8 0,1-3 24 0,-1 3-1 0,1 0 0 0,-1-1 0 15,1 7 9-15,-1-6 3 0,-6 6 0 0,3-6 0 16,0 6-19-16,0 3-3 0,-4-2-1 0,1 2 0 16,-1-3-1-16,-3 0-1 0,0-3 0 0,0 3 0 31,4-6-36-31,-4 0-7 0,3-4-2 0,-3 4-754 0,3-9-151 0</inkml:trace>
  <inkml:trace contextRef="#ctx0" brushRef="#br2" timeOffset="135571.54">5419 12861 806 0,'0'0'36'0,"0"0"7"16,-7-6-35-16,0-4-8 0,7 4 0 0,0 6 0 15,-7-3 173-15,3-3 33 0,4-4 6 0,0 1 2 16,-7-1-155-16,7 1-31 0,-4 6-7 0,4-10-1 15,4 4-12-15,-4 6-8 0,0-7 10 0,0 4-10 0,0-3 11 0,0 6-11 16,7-10 12-16,-7 10-12 0,0-3 21 0,0 6-2 16,0-10-1-16,0 7 0 0,0-6 24 0,4-1 5 15,-4 10 1-15,0 0 0 0,0 0 19 0,0 0 4 16,0 0 1-16,0 0 0 0,0 0-17 0,0 0-3 16,0 0-1-16,-4 10 0 0,4 2-27 0,0 4-4 15,0 3-2-15,0 6 0 0,4 0-4 0,-4 3-1 16,0 0 0-16,7 7 0 0,-7-7 3 0,0 10 1 15,0 6 0-15,3-1 0 0,-3 11-5 0,4-1 0 16,3 0-1-16,-7 10 0 0,0-3-11 0,0-4 8 16,0 7-8-16,0 0 8 0,0-1-8 0,0 1 0 15,-7 0 0-15,7-4 8 0,-4-2-8 0,1-7 0 16,3-3 0-16,0-3 8 0,-7 3-8 0,7-3 0 0,-4 0 9 16,4-10-9-16,0 4 0 0,0-4 0 0,0-5-12 0,0-4 4 31,0 0-20-31,0-13-3 0,4 10-1 0,3-9 0 15,-7-7-119-15,0-6-24 0,0 0-5 0,0 0-741 0</inkml:trace>
  <inkml:trace contextRef="#ctx0" brushRef="#br2" timeOffset="136052.34">5673 12798 1796 0,'0'0'80'0,"-4"-9"16"0,4-4-77 0,0 4-19 15,0 0 0-15,0-1 0 0,0 1 16 0,0-1 0 16,7 1 0-16,-3 3 0 0,-4-4-4 0,3 7-2 15,1-3 0-15,-4 6 0 0,0 0 14 0,0 0 2 16,0 0 1-16,0 0 0 0,0 0 21 0,0 0 5 0,0 0 1 0,0 0 0 16,0 0 9-16,0 9 1 0,-4 1 1 0,4-1 0 15,-3 7-7-15,3 3-2 0,-4-4 0 0,4 4 0 16,-3 0-16-16,-1 0-3 0,4 3-1 0,0 0 0 16,4 3-20-16,-4 9-4 15,3-6 0-15,1 10-1 0,-4 3-11 0,3 3 10 0,-3 3-10 16,4 0 10-16,3 3-10 0,-7-3 0 0,0 6 9 0,0-9-9 15,0 9 0-15,0-6 0 0,0 7 0 0,-7-4 0 16,0-3 0-16,3 3 14 0,1-6-2 0,-1 3 0 16,-3-9 13-16,4 6 3 0,3-10 0 0,-7 1 0 15,7-7-28-15,0 0-17 0,0-3 2 0,7 3 1 16,-7-9-8-16,0 3-2 0,3-3 0 0,4-7 0 31,-3 4-139-31,3-6-28 0,0-4-5 0</inkml:trace>
  <inkml:trace contextRef="#ctx0" brushRef="#br2" timeOffset="139206.26">7123 12880 446 0,'0'0'20'0,"0"0"4"0,0 0-24 0,0 0 0 0,0-6 0 0,3-4 0 15,-3 10 69-15,0 0 10 16,4-3 1-16,-1-3 1 0,-3 6-32 0,0 0-6 16,0 0-2-16,0 0 0 0,0 0-9 0,0 0-3 0,0 0 0 15,0 0 0-15,0 0 25 0,0 0 5 0,0 0 1 0,0 0 0 16,0 0-15-16,0 0-2 0,0 0-1 0,0 0 0 16,0 0-3-16,0 0-1 0,0 0 0 0,0 0 0 15,0 0 2-15,0 0 1 0,0 0 0 0,0 0 0 16,0 0-2-16,0 0-1 0,-3 9 0 0,-4-3 0 15,7-2-13-15,-7 5-2 0,-1-3-1 0,8 4 0 16,-3-1-12-16,-4 0-2 0,7 1-8 0,0-1 12 16,-7 7-12-16,3-7 0 0,4 1-9 0,-3 5 9 15,-1-2 0-15,4-4 0 0,0 7 0 0,0-7 0 0,0 10 0 0,0-9 0 16,0 5 0-16,4-5 0 0,-4-1-10 0,7 1 10 16,0-1-10-16,-7 0 10 15,7 4-17-15,0-10 2 0,4 6 1 0,-8-2 0 16,4-4-35-1,0 3-7-15,4-3-2 0,-11-3 0 0,0 0-86 0,7 0-18 0,3 0-3 16,5 0-1-16</inkml:trace>
  <inkml:trace contextRef="#ctx0" brushRef="#br2" timeOffset="139560.31">7161 12585 1267 0,'0'0'112'0,"0"0"-89"0,-3 0-23 0,3 0 0 16,0 0 199-16,0 0 35 0,0 0 7 0,0 0 2 15,0 0-192-15,0 0-39 0,0 0-12 0,0 0 8 16,0 0-28-16,0 0-6 0,-11-6-1 16,4 12 0-16,7-6-37 0,0 0-8 0,0 0-2 0,-7 3 0 15,4 3-37-15,-1-2-7 0,4-4-2 0,0 9-338 16,-3-3-68-16</inkml:trace>
  <inkml:trace contextRef="#ctx0" brushRef="#br2" timeOffset="140181.31">6925 12460 748 0,'0'0'67'16,"0"0"-54"-16,0 0-13 0,0 0 0 0,0 0 170 0,0 0 31 16,0 0 7-16,0 0 0 0,0 0-174 0,0 0-34 15,0 0-9-15,-3 9-1 16,-1-6-68-16,4 7-14 0,-7-1-2 0,0 7-1 15,0-7-13-15,0 7-2 0,0 3-1 0,-7-1 0 0,3 1 130 0,0 6 25 0,1 0 6 0,-1-3 1 16,1 3 104-16,-1 4 21 0,4-4 4 0,0 3 0 16,0-3-93-16,3 3-19 0,1-3-4 0,3 0-1 15,0-3-43-15,0 3-9 0,0 4-2 0,0-7 0 16,3 0-9-16,1 3-12 0,3 0 2 0,0-3 1 31,-7 3-77-31,7-6-15 0,4-1-3 0,-4 4-1 16,0-9-27-16,3 6-6 0,1-4-1 0</inkml:trace>
  <inkml:trace contextRef="#ctx0" brushRef="#br2" timeOffset="140667.01">7207 12463 806 0,'0'0'72'0,"0"0"-58"16,0 0-14-16,0 0 0 0,0 0 187 0,0 0 34 16,0 0 7-16,0 0 2 0,11 0-188 0,-11 0-42 15,0 0 0-15,10-3 0 0,5 3-9 0,-8 3 9 0,-7-3-13 0,10 6 5 16,-3 3 8-16,4 1-13 0,-11-1 5 0,7 1 8 16,-4-1-9-16,4 7 9 0,4-4 0 0,-4 4 0 15,-3 0 0-15,6-4 12 0,1 4 0 0,-4 3 0 16,3-1-4-16,-3-2 0 0,8 3-8 0,-5 0 12 15,1 0-12-15,-1 6 9 0,-3-6-9 0,0-4 8 16,1 4-8-16,-5 6 8 0,4-6-8 0,-7 0 8 16,0 0 3-16,-3-4 0 0,-1 4 0 0,1 0 0 15,-5 0 15-15,-2 6 3 0,-1-10 1 0,1 4 0 16,-1 0-22-16,-3-3-8 0,3-4 0 0,1 4 9 31,-4 3-37-31,0-10-7 0,3 7-1 0,-3-7-1 0</inkml:trace>
  <inkml:trace contextRef="#ctx0" brushRef="#br2" timeOffset="141811.6">10470 12620 288 0,'11'0'25'0,"-11"0"-25"16,0 0 0-16,0 0 0 0,7-7 84 0,-7 7 12 15,0-9 3-15,0 9 0 0,0-6-76 0,4 2-15 16,3-2-8-16,-7-3 8 0,-7-1-8 0,3 7 0 15,8-3-8-15,-4 6 8 0,-4-9 68 0,4 9 20 16,0 0 3-16,0 0 1 0,4 0 28 0,-4 0 7 0,0 0 1 0,0 0 0 16,0 0-64-16,0 0-13 15,0 0-3-15,0 0 0 0,0 0-34 0,0 0-14 0,-7 6 11 0,0-3-11 16,-4 6 14-16,0 7-3 16,8-7-1-16,-8 1 0 0,-10 6-2 0,7-4-8 0,7-3 12 0,-4 7-4 15,-3 0 12-15,-3-4 3 16,2 7 0-16,5-3 0 0,-1 3 12 0,1 0 2 0,-4-4 1 0,3 4 0 15,0 0-18-15,4 0-4 0,-7-4-1 0,11 4 0 16,-4 0 1-16,3 3 0 16,4-3 0-16,-3-7 0 0,-1 7-24 0,4-3-5 0,4 3-1 0,-4-4 0 15,0 4 5-15,3-3 1 0,8-4 0 0,-4 4 0 16,0 0-15 0,0-4-2-16,7-2-1 0,-3-1 0 0,-4 7-26 15,3-7-6-15,4-3-1 0,0-3 0 0,4 7-42 16,-4-4-9-16,-3-3-2 0,3-3-502 0</inkml:trace>
  <inkml:trace contextRef="#ctx0" brushRef="#br2" timeOffset="142107.75">10622 12870 1915 0,'-17'4'84'0,"17"-4"19"0,0 0-83 0,0 0-20 15,0 0 0-15,0 0 0 0,-4 9 65 0,4-3 9 16,7 4 2-16,-3-1 0 0,-8 7-59 0,1-7-17 0,10 1 8 16,-7-1-8-16,0 0 0 0,0 7 0 0,-4-3 0 0,1-4 0 15,6 7 0-15,-6 2 0 0,-1-8 0 0,0 9 0 16,4-10 0-16,-3 7-10 0,-1-1 10 0,-3-5-10 15,0-7-6-15,4 6 0 0,-1-2-1 0,1 2 0 32,-8-9-110-32,11 0-21 0,0 0-5 0</inkml:trace>
  <inkml:trace contextRef="#ctx0" brushRef="#br2" timeOffset="142263.53">10583 12720 172 0,'-7'-6'16'0,"7"6"-16"0,-3 6 0 0,3-6 0 16,0 0 478-16,0 0 93 0,0 0 18 0,0 0 4 0,7 0-482 0,3 9-97 15,-10-9-14-15,0 0-13 16,0 0-111-16,0 0-21 0,11 0-5 0</inkml:trace>
  <inkml:trace contextRef="#ctx0" brushRef="#br2" timeOffset="142712.63">10721 12469 1414 0,'0'0'63'0,"0"0"13"0,0 0-61 0,0 0-15 0,0 0 0 0,0 0 0 15,11 3 66-15,-11-3 10 0,0 0 3 0,0 0 0 16,3 10-44-16,-3-1-9 0,0-3-2 0,0 4 0 16,0-1-24-16,4 0 0 0,-4 1-14 0,0-1 5 15,0 4 9-15,0-4 0 0,7 1 0 0,-4-1 0 16,-3 0 31-16,4 1 1 0,3-1 1 0,0 1 0 15,0 5 10-15,0-2 1 0,-4 3 1 0,4-1 0 0,4-2-30 16,0 6-7-16,-8 3 0 0,1-4-8 0,6 1 10 16,-3 6-10-16,-3-6 8 0,-1 0-8 0,1 0 0 15,3-4 0-15,0 4 0 0,-3-3 0 0,-4-4 0 16,0 4 0-16,7-3 0 0,-4 2 0 16,-3-5 0-16,0-1 0 0,4 1 0 0,-4-1 0 15,3 0 0-15,-3-2 0 0,-3 2 0 0,3 0 0 16,7 1-9-16,-7-1-7 0,-7 1-2 0,3-4 0 15,4 3-36-15,-7 1-7 0,0-1-2 0,-4 1 0 16,-3-1-97-16,0 0-19 0,0 4-4 0</inkml:trace>
  <inkml:trace contextRef="#ctx0" brushRef="#br2" timeOffset="143277.78">11084 12632 230 0,'0'0'20'0,"0"0"-20"15,0 0 0-15,0 0 0 0,-7 6 315 0,7-6 58 16,0 0 12-16,0 0 3 0,0 0-273 0,0 0-55 16,0 0-10-16,0 0-2 0,4 3-34 0,-1 7-6 15,-6-1-8-15,3 4 11 0,10-1 19 0,-6 7 4 16,-8-3 1-16,1 12 0 0,6-3 13 0,-3 3 4 16,-3 1 0-16,-1 2 0 0,-3 0-6 0,4 4-1 15,-1 9 0-15,-3-7 0 0,-11 7 12 0,8 6 3 16,6-3 0-16,-3 4 0 0,-7-11-3 0,4 11 0 15,3-4 0-15,3-3 0 0,1-1-48 0,3-5-9 16,-11 6 0-16,11 0 0 0,7-7 0 0,-7-2 9 0,-7-1 0 0,3 1 0 31,8-7-37-31,-1-3-7 0,-6-6-1 0,3 0-1 16,-4 0-15-16,4-4-4 0,4-5 0 0,-4-4 0 0,0-6-128 0,0 0-25 0,7 3-6 16,-7-3-636-16</inkml:trace>
  <inkml:trace contextRef="#ctx0" brushRef="#br2" timeOffset="143598.91">11317 12632 748 0,'11'6'67'0,"-11"-6"-54"0,0 0-13 0,0 0 0 0,0 0 296 0,0 0 57 16,0 0 11-16,0 0 3 15,-4 10-267-15,1-1-54 0,10 1-10 0,-4-1-3 0,-6 7-17 0,-1-4-4 16,4 4-1-16,7 3 0 0,-3 9 3 0,-4-3 1 16,0 3 0-16,0 4 0 0,7-1 16 0,-4 3 3 15,-10 1 1-15,4 9 0 0,3-7-3 0,0 7-1 16,-4 0 0-16,-3 3 0 0,4-3-15 0,-4 0-4 16,3 3 0-16,-3-3 0 0,-4-3-12 0,4-4 11 0,4 7-11 0,-1-6 10 15,-3 3-10-15,0-4 0 0,0-2 0 16,7-4 8-16,0 4-8 0,-3-10 0 0,-1 9 0 0,1-5 0 31,3-4-26-31,0-7-1 0,0 1 0 0,0 0 0 16,3-10-160-16,-3 7-32 0</inkml:trace>
  <inkml:trace contextRef="#ctx0" brushRef="#br2" timeOffset="146068.53">11391 13874 748 0,'18'6'33'0,"-18"-6"7"0,-4 0-32 0,4 0-8 16,0 0 0-16,4-6 0 0,3 3 320 0,3-4 61 15,-2-2 13-15,2 6 2 0,8-3-320 0,-8 2-64 16,-3-2-12-16,4-3 0 0,7-1-14 0,-4 4 1 0,-4 6 0 0,4-9 0 15,1 6 1 1,2-4 1-16,1-2 0 0,-1 6 0 0,1-3 11 0,0-1 0 0,-1 4 0 16,1-3-8-16,-4 6 18 0,0 0 4 0,-3 0 1 0,-1 0 0 15,1 0 13-15,-11 0 4 16,7 0 0-16,0 6 0 0,-3-3-15 0,-1 4-2 0,1 2-1 16,-4 0 0-16,0-2-14 0,-4 2 0 15,1 0 0-15,-1 1 0 0,1 5 0 0,-1-5 0 0,1 2 0 0,-5-2 0 16,-2 6 0-16,-1 2 0 0,1-8 0 0,-4 5 0 15,-1 11 0-15,-2-8 0 0,3 1 0 0,-4 6 0 16,-3-3 0-16,-4 3 0 0,1 3 0 0,6 4 9 16,11-4-9-16,-7-3 0 0,-11-3 0 0,11-3-11 15,10 3 11-15,1-3 0 0,-8 0 0 0,4-4 0 16,0-2 0-16,7-4 0 0,4 1 0 0,-4-4 8 16,-4-3-8-16,4-3 9 0,11 6-9 0,-4-3 10 0,-7-3-10 15,7 7 0-15,3-7 0 0,5 0 0 16,-5 0-32-16,4 0-1 0,0-10-1 0,0 10-628 15,4-6-126-15</inkml:trace>
  <inkml:trace contextRef="#ctx0" brushRef="#br2" timeOffset="146748.7">11529 12435 576 0,'0'0'51'16,"0"0"-41"-16,0 0-10 0,0 0 0 15,0 0 271-15,10-7 52 0,-10-2 10 0,7 6 3 0,-3-4-244 16,-1-2-49-16,5 6-10 0,-5-3-1 0,-3-4 9 0,0 1 3 16,11 3 0-16,-4-4 0 0,-4 7-31 0,1-3-5 15,3-4-8-15,3 1 11 0,1 6-11 0,-4-4 12 16,0-2-12-16,4 3 12 0,-4 3 6 0,3-4 2 16,-10 7 0-16,0 0 0 0,14 0 0 0,-3-3 0 15,0-3 0-15,-1 6 0 0,-10 0-12 0,11 0-8 16,3 0 12-16,-14 0-12 0,0 0 8 0,7 6-8 15,0-3 0-15,-7-3 0 0,4 10 0 0,-1-4 0 16,-3 3 0-16,0 7 0 0,-3-3 0 0,-1-4 0 16,0 7 0-16,-3-1 0 0,4-2 0 0,-4 6 0 15,-4-3 0-15,1 2 0 0,3 1 0 0,-4 6 0 16,0-6 0-16,1 0 0 0,3 3 0 0,0-3 10 16,0-1-10-16,3-5 12 0,-3 3-12 0,4 2 8 15,6-8-8-15,1 6 8 0,-4-7 4 0,3 0 1 0,4 1 0 0,4-1 0 16,-1-3 4-16,1-2 1 0,3 2 0 0,0-6 0 15,0 0-4-15,0 0-1 0,4 0 0 0,-4 0 0 16,4-6-13-16,-4 6 0 0,4-10-12 0,-4 10 12 31,3-9-180-31,-3 6-30 0</inkml:trace>
  <inkml:trace contextRef="#ctx0" brushRef="#br2" timeOffset="149445.16">5359 14978 1814 0,'0'0'80'0,"0"0"17"0,0 0-77 0,0 0-20 15,-7 9 0-15,7-9 0 0,0 0 34 0,0 0 3 16,0 0 1-16,0 0 0 0,0 0-29 0,0 0-9 0,0 0 0 0,7 6 0 16,-7 4 0-16,0-7 0 15,3 6 0-15,4 1 0 0,-7-1 12 0,0 7 3 16,0-1 0-16,0 4 0 0,0 0 27 0,-7 6 6 0,4-3 0 0,3 13 1 15,-7-7 5-15,3 13 1 16,1-4 0-16,3 7 0 0,-7 3-11 0,7 3-3 16,-4-3 0-16,4 7 0 0,-7-1-13 0,3 0-2 15,8 7-1-15,-4-4 0 0,0-2-17 0,0-1-8 0,7-9 8 0,-3 3-8 16,3-6 0-16,-7-10 0 0,7 4 8 0,0-10-8 16,-4 3 0-16,4-9 0 0,-3 3 0 0,-1-10-11 31,4 4-25-31,4-7-4 0,-7-6-2 0,-4-3 0 0,7 0-111 0,0-3-23 0,0-3-4 15,3-3-736-15</inkml:trace>
  <inkml:trace contextRef="#ctx0" brushRef="#br2" timeOffset="149881.53">5747 14949 1450 0,'0'0'64'0,"0"0"14"0,0 0-62 0,0 0-16 0,0 0 0 0,0 0 0 15,0 0 57-15,0 0 9 0,0 0 2 0,0 0 0 16,0 0-16-16,0 0-2 0,7 10-1 0,-7 2 0 16,3-2 15-16,-3 5 4 0,0 4 0 0,0 6 0 15,0-6-20-15,-3 9-4 16,3-3-1-16,0 10 0 0,0-1-18 0,-7 4-3 0,7 0-1 0,-4 6 0 16,4 0 15-16,-3-1 2 0,-1 4 1 0,1-3 0 15,-1 0-6-15,4 0-1 0,-7-6 0 0,4 12 0 16,-5-6 0-16,5 0 0 0,-1-3 0 15,1-1 0-15,-1 4-19 0,4-6-4 0,-3-1-1 0,-4-2 0 16,3-1-8-16,1-5-11 0,-1-1 3 0,4 3 0 31,-3-9-36-31,3 3-6 0,-4 0-2 0,4-6 0 0,4 0-115 0,-4-10-23 0,3 1-5 0</inkml:trace>
  <inkml:trace contextRef="#ctx0" brushRef="#br2" timeOffset="150732.81">6720 15533 115 0,'0'0'10'0,"0"0"-10"0,0 0 0 0,0 0 0 16,0 0 280-16,0 0 53 15,0-3 11-15,0 3 3 0,0 0-229 0,4-7-46 0,-4 7-8 0,0 0-3 16,0 0-2-16,0-9-1 0,0 6 0 0,0 3 0 15,0 0-7-15,0 0-2 0,0 0 0 0,0 0 0 16,0 0 7-16,0 0 0 0,0 0 1 0,0 0 0 16,0 0 5-16,-4 0 1 0,-3 3 0 0,0 6 0 15,-3-2-17-15,3 5-3 0,-4-2-1 0,1 5 0 16,-5 1-24-16,5 3-5 0,-4-7-1 0,3 10 0 16,-7 0 0-16,4-6-1 0,-3 12 0 0,6-9 0 15,-6 6 3-15,-1 0 1 0,0-3 0 0,1 3 0 0,2 0-5 0,-2 0-1 16,-1-3 0-16,1 3 0 0,-1-6-9 0,0 6 0 15,4-6-10-15,-3-3 10 16,-1 2-47-16,4-5-3 0,0 3-1 0,0-7 0 16,3-3-120-16,-3-2-24 0,7 2-5 0</inkml:trace>
  <inkml:trace contextRef="#ctx0" brushRef="#br2" timeOffset="151066">6354 15567 2487 0,'0'0'55'0,"0"0"11"0,0 0 2 0,0 0 2 0,10-6-56 0,-3 3-14 0,4 3 0 0,-1-6 0 16,1 6-16-16,0-4-7 0,-1-2-1 0,4 6 0 15,-10 0 12-15,6 6 1 0,1-2 1 0,-8 2 0 16,4 3 10-16,4 1 0 0,-7 5-9 0,6-2 9 15,-6 2 27-15,3 1 9 0,0 6 3 0,0-6 0 16,-4 12 17-16,4-9 4 0,-3 6 1 0,3 0 0 16,0-6-40-16,4 6-8 0,-1-3-1 0,1 0-1 15,-1 0-11-15,1-3 0 0,3 3 9 0,0-10-9 16,0 7 0-16,4-3 0 0,0-7-12 0,-4 7 4 16,3-7-40-1,-3 4-8-15,1-7-2 0,-5 3 0 0,1 1-26 0,-1-4-4 0,-3-3-2 0,4 3 0 16,-11-6-98-1,7 4-19-15,-7-4-4 0,0 0-1 0</inkml:trace>
  <inkml:trace contextRef="#ctx0" brushRef="#br2" timeOffset="151652.51">7197 14808 57 0,'0'0'0'0,"-7"7"0"16,3-4 0-16,1 6 0 0,-12-9 345 0,8 10 64 15,4-4 13-15,-4-3 2 0,3 6-331 0,-6-2-66 16,3 2-14-16,0-3-2 0,0 4-11 0,-4-1 0 16,4 1 0-16,0-1 0 0,0 0 0 15,3 7 10-15,-3-7-10 0,4 4 10 0,-1-4 35 0,1 7 7 16,3 0 2-16,-7-4 0 0,0 4-22 0,3 3-4 15,-3-4 0-15,7-2-1 0,-7 3-27 0,3 2 8 16,1-2-8-16,-1-3 0 0,1 2 0 0,-1 4 0 16,4-3 0-16,4-4 0 0,-4-5-13 0,3 8-8 15,1-2-2-15,3-4 0 0,0 1 3 0,-4-4 1 0,5 3 0 0,-1 1 0 32,0-4-21-32,0-3-4 0,0 4 0 0,0-7-460 0,7 3-91 0</inkml:trace>
  <inkml:trace contextRef="#ctx0" brushRef="#br2" timeOffset="151946.62">7313 15078 2354 0,'0'0'52'0,"0"0"10"0,0 0 2 0,0 0 3 0,0 0-54 0,0 0-13 0,7 6 0 0,-7 4 0 0,0-10-12 0,0 9-6 15,0-3-1-15,0 4 0 16,-3-7-21-16,-1 6-4 0,4 1 0 0,-3-1-1 16,3-3 14-16,-4 10 3 0,1-7 1 0,3 1 0 0,0-7 9 0,0 6 2 15,-8 1 0-15,8-4 0 16,0-6-36-16,8 10-6 0,-8-10-2 0,0 0-755 0</inkml:trace>
  <inkml:trace contextRef="#ctx0" brushRef="#br2" timeOffset="152122.07">7401 14808 1209 0,'0'0'53'0,"0"0"12"0,0 0-52 0,0 0-13 0,0 0 0 0,0 0 0 16,0 0 244-16,0 0 47 0,0 0 9 0,0 0 1 31,0 0-448-31,7 7-89 0,-7-7-19 0,0 0-3 0</inkml:trace>
  <inkml:trace contextRef="#ctx0" brushRef="#br2" timeOffset="152545.7">7507 14771 1209 0,'0'0'108'0,"0"0"-87"16,0 0-21-16,0 0 0 0,0 0 177 0,0 0 31 16,0 0 7-16,0 0 1 0,0 0-166 0,0 0-33 15,0 0-6-15,4 3-2 0,-4-3-9 0,7 6 12 0,0-3-12 0,-4 7 12 16,4-4-12-16,0 3 10 0,-7 1-10 16,0-1 10-16,0 7 8 0,0-4 2 0,0 4 0 0,0 0 0 15,0-4 11-15,0 4 2 0,7 3 1 0,-7-4 0 16,4-2-11-16,-4 3-3 0,4 2 0 0,-1 1 0 15,-3 0-11-15,7-3-9 0,-7 3 12 0,4-1-12 16,-4-2 9-16,0 3-9 0,0-3 0 0,0-4 9 16,0 4-9-16,-4 3 0 0,4-4 0 0,0 4 0 15,-7-9-24 1,4 8-4-16,-1-8-1 0,-3 5 0 0,3-5-22 0,-3-1-4 0,4 1-1 0,-1-1 0 31,-3 7-22-31,4-7-5 0,-4 1-1 0,3-1-742 0</inkml:trace>
  <inkml:trace contextRef="#ctx0" brushRef="#br2" timeOffset="153114.75">7895 15730 1670 0,'0'0'74'0,"0"0"15"0,0 0-71 15,0 0-18-15,0 0 0 0,0 0 0 0,0 0 193 0,0 0 35 16,0 0 8-16,11 7 0 0,-4-7-192 0,7 0-44 16,-11 0 0-16,5 0 0 0,2 0 0 0,4 0 0 15,-3 6 0-15,3-6 0 16,0 0 17-16,0 0-2 0,4-6-1 0,-1 12 0 0,5-3 19 0,-1-3 4 16,0 0 1-16,4 0 0 0,3 0-16 0,-7 6-3 15,4-3-1-15,3-3 0 0,-3 0-18 0,-1 7 10 16,1-4-10-16,7 3 8 15,-8-3-8-15,1-3-11 0,-4 10 3 0,4-10 0 16,0 0-27-16,-1 6-5 0,-6-6 0 0,0 3-1 16,6 3-26-16,-6-6-5 0,0 7 0 0,6-4-656 15,-13-3-132-15</inkml:trace>
  <inkml:trace contextRef="#ctx0" brushRef="#br2" timeOffset="154770.19">9416 15614 633 0,'-7'0'56'0,"3"0"-44"0,4 0-12 0,0 0 0 16,0 0 217-16,0 0 42 15,0 0 8-15,0-9 1 0,4 6-202 0,-8-4-41 16,1-2-8-16,3 9-1 0,0-3 20 0,0 3 4 0,-4-6 0 0,4 6 1 16,0 0 50-16,0 0 9 0,0 0 3 0,-4 0 0 15,-6-4 1-15,10 4 1 0,0 0 0 0,0 0 0 16,0 0-20-16,0 0-4 0,0 0-1 0,0 0 0 16,0 0-37-16,0 0-8 0,0 0-2 0,0 0 0 15,0 0-13-15,0 0-4 0,0 0 0 0,0 0 0 16,0 0-4-16,0 0 0 0,3 10-1 0,-3-10 0 15,0 0 1-15,4 9 1 0,-4-6 0 0,3 7 0 0,1-1 7 16,-4 4 0-16,4-4 1 0,3 1 0 16,0-1-21-16,-4 4-15 0,1-4 3 0,3 7 0 0,-4 2 12 0,1-2 16 15,3 3-3-15,-4 6-1 0,1-6-12 0,3 6 0 16,-7-3 0-16,4 3 0 16,3 3 0-16,0-3 0 0,-7 3-9 0,3-2 9 0,1 2 0 0,-1-3 0 15,1 0 0-15,-1-3 10 16,1-6 0-16,-1 2 0 0,1 1 0 0,-1-3 0 0,4 0-10 0,0-4 12 15,-3-2-12-15,0-1 12 0,3 0-12 16,-4-2 8-16,1 2-8 0,-4-9 8 0,0 0-8 0,0 0 8 16,0 0-8-16,7-3 8 0,0-3 4 0,-7 6 0 15,3-7 0-15,4 4 0 0,0-6-12 0,-3-1 0 16,3-5 0-16,-3-1-11 0,3 3 21 0,-7-5 4 16,3-1 1-16,4-3 0 0,-3 0-15 0,-1-3 0 15,4-3 0-15,0-4 0 0,-3 4 0 0,3 0 0 0,3 0 0 0,-2-7 0 16,-1 7 0-16,3-3 0 0,-3 2 0 0,4 1 0 15,-4 3 0-15,3-3 0 0,-2 9-10 0,-1 0 10 16,0-3-22-16,0 3 1 0,0 1 0 0,0 2 0 31,0 7-53-31,0-4-10 0,0 4-3 0,0-1 0 16,-3 4-79-16,3-4-16 0,0 10-3 0,3-6-1 16,-6 6-61-16,6-3-12 0</inkml:trace>
  <inkml:trace contextRef="#ctx0" brushRef="#br2" timeOffset="156408.91">10202 15210 921 0,'0'0'40'0,"0"0"10"0,0 0-40 0,0 0-10 0,-7 0 0 0,7 0 0 16,0 0 276-16,0 0 54 0,-7 9 10 0,7-9 3 15,-7 6-283-15,7-6-60 0,0 0 0 0,-3 10-12 16,-4-7 2-16,3 6 0 0,4 1 0 0,0-1 0 15,0 7 10-15,0-7-8 0,0 10 8 0,0-3-8 16,0-1 16-16,0-2 4 0,-3 6 1 0,3-4 0 16,0 4 11-16,-4 0 1 0,4-3 1 0,0 3 0 15,-4-1-26-15,4-2 0 0,-3 0 0 0,-1-4 0 16,1-2-33-16,-1-1-6 0,4 1-1 0,0-4 0 16,0-6-122-16,0 0-25 0,0 0-5 0</inkml:trace>
  <inkml:trace contextRef="#ctx0" brushRef="#br2" timeOffset="156682.19">9970 15210 2484 0,'0'0'55'0,"0"0"11"0,0 0 2 0,-8 0 1 0,8 0-55 0,0 0-14 15,0 0 0-15,0 0 0 0,0 0 0 0,0 0 0 16,0 0 0-16,11 0 0 0,3-7 0 0,-3 7 0 16,3-9 0-16,0 9 0 0,4 0 0 0,-1-3 0 0,-3-3 0 0,4 6 0 15,3 0 0-15,-3 0 0 0,3 0 0 0,0 0 0 16,-3 6 0-16,6-6 0 0,-2 0 0 0,-1 0 0 31,-4-6-25-31,5 6-11 0,6 0-3 0,0-4 0 16,-7-2-91-16,0 6-18 0,4-9-4 0,0 9-739 0</inkml:trace>
  <inkml:trace contextRef="#ctx0" brushRef="#br2" timeOffset="157198.81">10791 15752 2358 0,'-10'0'52'0,"3"0"10"0,7 0 2 0,0 0 3 0,-7 0-54 0,7 0-13 15,0 0 0-15,0 0 0 0,0 0 0 0,0 0 0 16,0-6 0-16,0 6 0 0,0 0-14 0,0 0 4 0,0 0 1 0,0 0 0 15,0 0 9-15,-4 9 0 0,1 1-9 0,-8-1 9 16,1 7 16-16,3 3 8 0,-1-1 2 0,-2 1 0 16,-8 6 20-16,4 0 4 0,0-6 1 0,3 6 0 15,-6-3-4-15,3 3-1 0,-7-6 0 0,6 0 0 16,5 6-34-16,-4-6-12 0,-4-3 9 0,7 2-9 16,4-2 0-16,-3-3-11 0,-8 2 1 0,4-5 0 15,4-1-78-15,-5 1-16 0,5-4-4 0,-4-3 0 16,0-3-101-16,7 0-21 0,7 0-4 15,-11 0-570-15</inkml:trace>
  <inkml:trace contextRef="#ctx0" brushRef="#br2" timeOffset="157434.69">10478 15752 2595 0,'0'0'115'0,"7"3"24"0,3-3-111 0,-3 7-28 15,-7-7 0-15,0 0 0 0,14 3 32 0,-3 6 2 16,-4 1 0-16,4-1 0 0,-1 7-34 0,4-7 0 16,4 0 0-16,-8 1 0 0,1 6 0 0,3 2 0 0,4-2 0 0,-4-3 0 15,-7 2 0-15,4 4 0 0,3-3 0 0,0-4 0 16,-4 4 0-16,1 3 0 0,0-4-15 0,-1-5 5 31,4 9-21-31,-7-10-4 0,-3 7-1 0,6-7 0 16,1 1-92-16,0-1-18 0,-4 0-4 0,-4-2-517 0,4-7-103 0</inkml:trace>
  <inkml:trace contextRef="#ctx0" brushRef="#br2" timeOffset="158576.17">9246 14987 543 0,'0'0'24'0,"0"0"5"0,0 0-29 0,0 0 0 0,4 0 0 0,-1-9 0 16,4 2 20-16,-3 4-3 0,-1-3 0 0,-3 6 0 15,4-9-5-15,-4 9 0 0,4-10-1 0,-4 10 0 16,0 0 65-16,0 0 12 0,0 0 4 0,0 0 0 15,0 0 57-15,0 0 12 0,0 0 3 0,0 0 0 16,0 0-56-16,0 0-12 0,0 0-1 0,0 0-1 0,0 0-45 0,0 0-9 16,0 0-1-16,0 0-1 0,-8 6-26 0,1-2-12 15,0 2 10-15,0 3-10 0,0-6 8 0,0 7-8 16,0 5 0-16,0-5 0 0,-3-1 16 0,2 7-2 16,-2 0-1-16,3 2 0 0,-4-5 19 0,1 12 4 15,-4 3 1-15,3-3 0 0,-3 10-26 0,0-1-11 16,0 4 8-16,-4 0-8 0,4 6 20 0,-4-1-2 15,4-5 0-15,-7 6 0 16,7 0 4-16,-4-6 1 0,4 5 0 0,4 1 0 0,-5-6 5 0,8 6 2 16,-3-10 0-16,6 1 0 0,-3 2-30 0,7 4 0 15,0-3 0-15,0-1 0 0,4-2 0 0,3 3 0 16,0-4 0-16,0 1 0 0,3-1 0 0,5-6 0 16,-5 7 0-16,8-7 0 0,-4 0-23 0,0 4-1 15,4-4 0-15,-1 0 0 16,4-3-17-16,-3-3-4 0,3 3-1 0,4-6 0 15,0 6-58-15,-1-9-12 0,8-4-3 0,-4-5-764 0</inkml:trace>
  <inkml:trace contextRef="#ctx0" brushRef="#br2" timeOffset="159341.03">10657 14909 979 0,'11'-3'43'0,"-11"3"9"0,0 0-41 0,0 0-11 0,0 0 0 0,0 0 0 16,0 0 220-16,0 0 43 0,-7 0 8 0,7 0 1 16,0 0-177-16,0 0-36 0,0 0-7 0,0 0-2 15,0 0 0-15,0 0 0 0,0 0 0 0,0 0 0 16,-7-7-7-16,7 7-2 0,0 0 0 0,0 0 0 15,0 0-10-15,0 0-3 0,7 7 0 0,4-4 0 16,-4 3-8-16,0-3-1 0,3 10-1 0,4-4 0 0,4 0-9 0,0 1-1 16,-4 2-8-16,7-2 12 0,4 5-3 0,-1 1-1 15,-3-3 0-15,1 9 0 0,2-4 2 0,-6 1 0 16,3 0 0-16,-3 9 0 0,-8-9 10 0,4 6 1 16,8 3 1-16,-5-2 0 0,-6 2 14 0,3-3 4 15,4 3 0-15,-1-3 0 0,-3 10-26 0,0-7-5 16,1 0-1-16,-1-3 0 0,3 3 0 0,-6 4 0 15,-8-4 0-15,8 0 0 16,-4 0 0-16,0 4 0 0,-7-1 0 0,0 4 0 0,0-1-8 0,0 4 8 16,0-4-8-16,-3 1 8 0,-4-7-8 0,-1 6 10 15,5-5-10-15,-1-1 10 0,-6-3 1 0,-1 3 0 16,4 4 0-16,0-10 0 0,-3 3-11 0,-1-7 8 16,4 1-8-16,-4 6 8 0,11-6-8 0,-10-3 0 15,-4-4 0-15,3 4 0 0,11 0-22 0,-11-4 0 0,-6-5 0 0,-1 2 0 31,11 0-24-31,0 1-5 0,7-10-1 0,-10 0 0 16,-8 9-76-16,7-9-16 0,11 0-4 0,-7 0-607 0,-3-3-121 0</inkml:trace>
  <inkml:trace contextRef="#ctx0" brushRef="#br2" timeOffset="160795.54">11472 15658 1494 0,'0'0'66'0,"0"0"14"0,0 0-64 0,0 0-16 15,-7 0 0-15,7 0 0 0,0 0 46 0,0 0 6 16,0 0 2-16,-7 0 0 0,7 0-35 0,0 0-7 16,0 0-2-16,-7-9 0 0,-3 9 26 0,10 0 6 0,0 0 1 0,0 0 0 15,0 0 41-15,0 0 9 16,0 0 2-16,0 0 0 0,0 0-19 0,0 0-3 15,0 0-1-15,0 0 0 0,10 0-13 0,-6 0-3 16,-4 0-1-16,0 0 0 0,0 0-7 0,7 9 0 0,-4-3-1 0,1-2 0 16,-8 2-25-16,8 3-5 0,3 1-1 15,-4-1 0-15,-6 0-6 0,3 7-2 0,10-6 0 0,-6 8 0 16,0-8-8-16,3 9 8 0,0-4-8 0,3 1 8 16,1 6-8-16,-1 0 0 0,1 0 0 0,0 3 0 15,3 0 0-15,-4-3 0 0,1 3 9 0,-1 0-9 16,1-6 11-16,0 6-3 0,-4-6 0 0,3 0 0 15,-3-4 1-15,0-2 0 0,4 6 0 0,-4-10 0 16,0 7-9-16,0-7 12 0,0-3-12 0,0 4 12 16,0-7-4-16,-7-3 0 0,7 0 0 0,4 0 0 15,-4 0 2-15,0-3 0 0,0-3 0 0,0 2 0 0,0-2 6 0,0-3 0 16,-3-1 1-16,3 1 0 0,0 3 4 0,-4-7 1 16,4-3 0-16,-3-2 0 0,3 2-13 0,-3-3-9 15,3-9 12-15,0 3-12 0,0-3 0 0,-4-1 0 16,4-2 0-16,0 3 0 0,0 0 0 15,4-7 0-15,-4 7 0 0,4 3 0 16,-4-3 0-16,3 9 0 0,-3-6 0 0,4 6 0 0,-1-6 0 0,1 6 0 16,-4 0 0-16,4 3 0 15,-1-2-8-15,-3 2 8 0,4 3 0 0,-4-2-9 0,0 2-2 0,-3-3 0 16,3 7 0-16,-4 3 0 16,-3-4-29-16,4 1-5 0,-4 6-2 0,0 3 0 15,0 0-135-15,0 0-27 0,0 0-6 0,0 0-917 0</inkml:trace>
  <inkml:trace contextRef="#ctx0" brushRef="#br2" timeOffset="162230.87">12337 14837 1450 0,'0'0'64'0,"0"0"14"0,0 0-62 0,0 0-16 0,0 0 0 0,0 0 0 16,0 0 63-16,0 0 9 0,0 0 3 0,0 0 0 16,0 0-53-16,0 0-10 0,0 0-3 0,0 0 0 15,0 0-1-15,-4 9-8 0,4-3 12 0,-3 4-4 16,3-1 27-16,-4 10 5 0,4-3 0 0,0 2 1 15,-3 1 3-15,3 9 0 0,0-3 0 0,3 4 0 16,1 5-7-16,-1 1-1 0,1 2 0 0,-1-2 0 16,1 9-6-16,3 3-2 0,-4 3 0 0,1-3 0 15,-1 6-5-15,1-9-2 0,-1 9 0 0,-3-5 0 16,4 2 2-16,-1-3 0 0,-3 6 0 0,0 0 0 0,-3 7-7 16,3-13 0-16,0 0-1 15,0-3 0-15,0 0-15 0,3-3 9 0,-3-10-9 0,0 3 8 16,0-5-8-16,0-4 0 0,0 0 9 0,0-6-9 0,0-1 0 15,0 1 0-15,0-9 0 0,0 5 0 16,0-5-46-16,0-10-4 0,0 0-1 0,0 0 0 16,0 0-89-16,0-10-19 0,4-5-3 0</inkml:trace>
  <inkml:trace contextRef="#ctx0" brushRef="#br2" timeOffset="164221.31">12778 14827 248 0,'0'0'11'0,"0"0"2"0</inkml:trace>
  <inkml:trace contextRef="#ctx0" brushRef="#br2" timeOffset="164655.14">12704 14780 172 0,'0'0'8'0,"0"0"1"0,0 0-9 0,-4 3 0 0,0-3 0 0,-3 0 0 15,4 0 362-15,-1 7 70 0,-3-7 15 0,-3 3 2 16,3-3-352-16,0 0-70 16,0 0-15-16,0 0-2 0,-1 0-10 0,1 0-12 0,0 0 2 0,0 0 1 15,4 6 9-15,3-6 0 0,-7 0 0 0,3 3 0 16,4-3 16-16,-3 6 4 0,3-6 2 0,-4 7 0 16,4-7 32-16,-3 9 6 0,3-9 2 15,0 9 0-15,0 1-6 0,0-7 0 0,0 6-1 0,3 1 0 16,1 2-1-16,-4 1 0 0,0-4 0 0,0 7 0 15,0 3-43-15,3 0-11 0,-3-1 0 0,0 7 0 16,0 1 11-16,4-1 0 0,-4 3 0 0,0 0 0 16,0 10 9-16,0-4 3 0,0 4 0 0,3 6 0 0,1-3 5 0,-4 2 2 15,0-2 0-15,0 3 0 0,3-3-5 16,-3-4-1-16,-3 1 0 0,3 6 0 0,-4-3 13 0,4 0 3 16,-3-7 0-16,-1 10 0 0,1-10-40 0,3 4 0 15,-4-3 0-15,1 2 0 0,3 7 0 0,-4-9 0 16,4 2 0-16,0-2 8 0,-7-7-8 0,7 6 0 15,-4 1 8-15,1-7-8 0,-1 7 12 0,1-1-1 16,-1-6-1-16,1 7 0 0,-1-7-1 0,4-3 0 16,0-3 0-16,-3 3 0 0,6-6-9 0,-3-3 0 15,0 2 0-15,0-2 8 0,0-6-19 0,4-1-4 16,-4-6-1-16,0-3 0 16,0 0-86-16,0 0-18 0,7-9-3 0,-4-4-1076 0</inkml:trace>
  <inkml:trace contextRef="#ctx0" brushRef="#br2" timeOffset="165755.57">12778 14623 2070 0,'0'0'92'0,"0"0"18"0,0 0-88 0,0 0-22 16,-4-9 0-16,4 9 0 0,0 0 48 0,0-3 6 16,-3-4 1-16,3 7 0 0,0-9-41 0,0 6-14 15,3-3 9-15,4-4-9 0,-3 1 9 0,3 3-9 16,0-4 10-16,0 7-10 0,0-6 23 0,3-7-2 16,1 7 0-16,-4-7 0 0,4 6 4 0,-1 1 1 15,1-7 0-15,-1 4 0 0,1-4-10 0,0 7-1 16,-1-4-1-16,1-2 0 0,-1 8-4 0,1-2-1 0,-4-1 0 0,4 7 0 15,-8-3-9-15,4 6 8 16,0 0-8-16,-7 0 8 0,0 0 0 0,7 6-8 0,0-3 12 0,0 7-4 16,0-1-8-16,1 7 8 0,-1-7-8 0,3 7 8 15,-3-3-8-15,0 2 0 0,4 1 0 0,-8-4 0 16,4-2 0-16,-3 6 0 0,-1 2 0 0,1-2 0 16,-4-3 0-16,0 2 0 0,4 4 0 0,-4 0 0 15,-8-3 0-15,5 2 8 0,3 1-8 0,-7 0 0 16,-4 6 12-16,4-6-4 0,-3-3 0 0,3 2 0 15,-4 1-8-15,0 0 0 0,1-3 0 0,-1-1 0 16,4-2 0-16,0-4 0 0,0 7 0 0,0-7 0 0,4-2 0 16,-5-4-17-16,8-3 4 0,0 0 1 0,-7 6 12 0,7-6 0 15,0 0 0-15,0 0 0 16,0 0 0-16,0 0 0 0,0 0 0 0,0 0 10 16,4-6-10-16,3 3 0 0,-3-4-12 0,6 7 12 15,-3-3-8-15,4 3 8 0,-1 0 0 0,1 0 0 16,3 0 0-16,0 3 0 0,-7-3 8 0,7 7-8 0,0-4 0 0,1-3 0 15,-1 6 0-15,-4-3 0 16,-3 4 0-16,0-4 16 0,7-3-2 0,-3 6-1 0,0-6-13 0,-1 3-10 16,4-3 2-16,-3 6 0 15,3-6-96-15,-3 0-18 0,3 7-4 0,-4-7-910 0</inkml:trace>
  <inkml:trace contextRef="#ctx0" brushRef="#br2" timeOffset="166674.07">12968 16229 172 0,'0'0'16'0,"0"0"-16"0,0 0 0 0,0 0 0 15,0 0 379-15,0 0 73 0,7-3 14 0,-3-4 3 16,-4 7-323-16,7-9-65 0,0 6-13 0,0-3-2 15,-4-4-32-15,4 4-6 0,1 3-2 0,-1-7 0 16,-4 4-7-16,4-3-2 0,0 9 0 0,4-10 0 16,-4 4-17-16,0 3 0 0,0-3 0 0,4 2 0 15,-4-2 26-15,3 3 2 0,-3-3 0 0,4 3 0 16,-4-4 6-16,0 4 2 0,4-3 0 0,-4 3 0 16,3-3-36-16,-3 6 0 0,0 0 0 0,4-7-9 15,-1 7 9-15,-3 0 0 0,4 7 0 0,-4-7 0 16,0 9 0-16,-3-3 0 0,3-3 0 0,0 7-8 15,-4-1 8-15,1 1 0 0,-1-4 0 0,1 3 0 16,-4 1 0-16,-4-1 0 0,4 7 0 0,-3-7 0 0,-4 7-9 0,3-4 9 16,-6 7-10-16,-1-3 10 0,1 3 0 0,-1-4 16 15,-3 4-1-15,3-3-1 0,-3-4-14 0,4 7-16 16,-5-9 3-16,5 12 1 0,-4-4 12 0,0-5 0 16,7 3 0-16,-4 2 0 0,0 1 0 0,1-3 0 15,3-7 0-15,0 10-9 0,0-3 9 0,0-7 0 16,0 7 0-16,0-3 0 0,3-4 14 0,0 7-2 0,-3-7 0 0,7 7 0 15,0-7-4-15,0 4 0 0,0-4-8 0,0-3 12 16,4 4 32-16,3-1 7 0,0 1 1 0,4-10 0 16,-4 6-18-16,7-3-3 15,3 3-1-15,1-6 0 0,-4 0 7 0,4 0 2 0,-1-6 0 0,5 6 0 16,-1-3-25-16,0-3-5 0,0 6-1 16,0-10 0-1,-3 10-28-15,0-3-7 0,-4-3-1 0,0 6 0 16,-4-7-116-16,1 4-23 0,0 3-5 0</inkml:trace>
  <inkml:trace contextRef="#ctx0" brushRef="#br2" timeOffset="169098.84">741 15523 1094 0,'0'0'97'0,"0"-9"-77"15,-4 9-20-15,4-3 0 0,-3-4 163 0,3 1 29 16,-7 3 5-16,7-3 2 16,-4 3-156-16,4-7-31 0,0 4-12 0,0 3 8 0,0-3-8 0,0-4 0 15,-7 10 0-15,7-9 0 0,-3 2 0 0,3 7 18 16,-4-3-2-16,-3-3 0 0,4 6 25 0,-5-3 5 16,5-3 1-16,3 6 0 0,0 0 2 0,0 0 1 15,-7 0 0-15,7 0 0 0,0 0-9 0,-4 9-1 16,1 0-1-16,-4-2 0 0,7 2 1 0,0 7 0 15,0-7 0-15,7 4 0 0,-4 2-11 0,-3 4-1 16,4-3-1-16,3-3 0 0,4 2-12 0,-1 4-3 0,-6 0 0 0,6 3 0 16,1 0-4-16,-4 3 0 15,3 3-8-15,1 13 12 0,3-10 0 0,4 4 0 16,-11-7 0-16,3 6 0 0,1 1-12 0,-4-7 0 16,0-3 0-16,4 0-10 0,-1-3 10 0,-6-3 16 15,6 3-4-15,1-3-1 0,-4-10 14 0,0 7 3 16,0-4 1-16,4-5 0 0,-8 2-1 0,8-6-1 0,-11-3 0 0,3 0 0 15,8 0-7-15,-4 0 0 0,-3-3-1 0,-1-3 0 16,4-4-3-16,4 1-1 0,-8 0 0 0,1-7 0 16,3 3 0-16,-4-5 0 0,4-4 0 0,-3 3 0 15,6-9-15-15,-6 9 9 0,3-9-9 0,-3-4 8 16,6 4-8-16,-10-7 0 0,11 1 0 0,-11 6 8 16,3-7-8-16,8 7 0 0,-11 0 0 0,7 3 0 15,-4 3 11-15,1 0 0 0,3 0 0 0,-3-3 0 0,3 9-11 0,-4-3 0 16,8 0 0-16,-11 10 0 15,3-7-54-15,4 7-6 0,-3-4-2 0,-4 1 0 16,7 9-103-16,-7-4-21 0,3-2-4 0</inkml:trace>
  <inkml:trace contextRef="#ctx0" brushRef="#br2" timeOffset="172163.59">1443 14981 518 0,'0'0'23'0,"0"0"5"0,-7-3-28 0,3-4 0 0,-3 7 0 0,4-3 0 16,3 3 287-16,-4-6 52 0,4 6 10 0,-7-3 3 16,4-3-270-16,3 6-54 0,0 0-10 0,0 0-2 15,-11 0-6-15,11 0-1 0,0 0 0 0,0 0 0 16,0 0 37-16,0 0 7 0,0 0 2 0,0 0 0 15,0 6-7-15,-11-3 0 0,8 6-1 0,3-2 0 16,0 8-18-16,-7-2-3 0,7 3-1 0,-4-4 0 16,4 4-12-16,0 3-2 0,0-1-1 0,0 4 0 15,0-3-10-15,0 0 8 0,0 0-8 0,0 0 8 16,0-1-8-16,0 4 0 0,0-9 9 0,0 6-9 16,0-4-20-16,-7-5-9 0,7-1-2 0,0 1-658 15,-3-4-132-15</inkml:trace>
  <inkml:trace contextRef="#ctx0" brushRef="#br2" timeOffset="172581.72">1461 15059 2505 0,'0'0'111'0,"0"0"23"0,-4 6-107 0,4-6-27 0,0 0 0 0,-4 10 0 31,-3-1-24-31,7-6-9 0,-3 7-3 0,3 5 0 16,0-5-8-16,-7-1-1 0,3 7-1 0,-3-7 0 16,4 10 2-16,-11 0 0 0,3-3 0 0,0-1 0 0,1-2 36 0,-1 6 8 15,4-4 0-15,-3-5 0 0,-1-1 0 0,0 1 0 0,1-4 10 0,6-6-10 16,-6 3 8-16,-1-3-8 0,8 6 8 16,-8-12-8-1,8 6-126-15,-8-9-30 0,11 6-7 0,-11-13-1 16,4 6-132-16,4-5-28 0,-1 2-4 0,-3-2-2 0,7-4 247 0,0 3 50 0,-3-3 9 0,3 0 3 15,3 1-22 1,-3 2-4-16,0-3-1 0,0 3 0 0,0 4 280 0,-3 2 56 0,3-5 12 0,0 5 1 16,0 4-113-16,-7 3-22 0,7-3-5 0,-4 3-1 15,4 3-36-15,0 0-7 0,0 0-1 0,0 0-1 16,0 0-43-16,0 0-9 0,0 0-2 0,0 0 0 16,11 3-43-16,-11 6-9 0,10 4-1 0,-6-1-8 15,-1-2 0-15,8-1 0 0,-4 0 0 0,4 7-9 0,-4-7 9 0,3 7-13 16,1-3 5-16,-1 9 8 15,1-10-109-15,3 7-15 16,-3 0-2-16</inkml:trace>
  <inkml:trace contextRef="#ctx0" brushRef="#br2" timeOffset="172978.17">1746 15523 1785 0,'-3'0'159'0,"3"0"-127"0,0 0-32 0,0 0 0 15,0 0 138-15,0 0 22 0,0 0 4 0,0 0 0 16,0 0-129-16,3-3-27 0,8-3-8 0,-1-4 0 16,5 10 0-16,-5-6 0 0,4 3 8 0,-3 3-8 15,-1-6 0-15,5 3 0 0,-1 3 0 0,7 0 0 16,-11 0 0-16,8 0-14 0,0 3 5 0,-11-3 1 15,3 0-48-15,1 6-8 0,3-6-3 0,-7 3 0 16,4 3-145-16,-11-6-30 0,14 7-6 0,-14-7 0 0</inkml:trace>
  <inkml:trace contextRef="#ctx0" brushRef="#br2" timeOffset="173216.3">1707 15693 288 0,'0'0'12'0,"0"0"4"0,-7 6-16 0,7-6 0 0,0 0 0 0,0 0 0 16,0 0 395-16,0 0 76 0,0 0 15 0,0 0 3 16,11 0-391-16,0 0-78 0,-1-6-20 0,4 6 0 15,0-4 0-15,4-2 0 0,-11 0 0 0,11 3 0 16,-4-3 13-16,0 2-1 0,0-2 0 0,7 3 0 15,0-3-12-15,-7 3-10 0,8-4 2 0,-8 7-608 16,7 0-122-16</inkml:trace>
  <inkml:trace contextRef="#ctx0" brushRef="#br2" timeOffset="174201.43">2656 15382 172 0,'0'0'16'16,"0"0"-16"-16,0 0 0 0,0 0 0 0,0 0 133 0,0-3 24 15,0-3 5-15,0 6 1 0,0-10-104 0,0 10-21 16,-7-3-4-16,7 3-1 0,-3-6 40 0,3 6 8 16,0 0 2-16,0-3 0 0,-11-3 36 0,11 6 7 15,-3 0 2-15,3 0 0 0,-7-4-40 0,3-2-7 16,4 6-1-16,0 0-1 0,-10 0-45 0,6 0-9 16,-7 0-1-16,4-6-1 0,7 6-15 0,-3-3-8 15,-8 3 10-15,8 0-10 0,-4-7 24 16,3 7 0-16,-3 0-1 0,0 0 0 0,0-3 5 0,3 3 2 15,-6 0 0-15,6 0 0 0,-6 0-18 0,3 3-3 16,3-3-1-16,-10 7 0 0,4 2-8 0,-1 1 0 16,-3 5 0-16,3-2 0 0,-3 9 0 0,-4 0-12 15,1-4 4-15,6 8 8 0,-3 2-8 0,-3-3 8 16,2 0 0-16,1 3 0 0,4-3 0 0,-1-3 18 0,8 3-3 0,-8-6-1 16,7 6 0-16,4-6 0 0,0 0 0 15,0-3 0-15,0 2-14 0,4-8 9 0,7-1-9 0,-1 1 8 16,-3-4-8-16,0-3 0 0,7 3 0 0,1-6 0 15,2 0-10-15,1-6 10 0,3 3 0 0,-7-3-9 16,7-4 9-16,0 1 0 0,-3-1 0 0,3 1 0 16,-7-7 0-16,7 7 9 0,-6-10-9 0,-1 10 0 15,-4-10 10-15,4 3-10 0,-3 7 8 0,0-10-8 16,-1 3 12-16,-6 4-2 0,3-4-1 16,-4-3 0-16,4 4-1 0,-7 2 0 0,4-3 0 0,-4-3 0 15,0 4-8-15,0 2 8 0,-4-2-8 0,-3 5 8 0,7-6-8 0,-3 7 0 16,3 6 0-16,0-3 8 15,0 6-8-15,0 0 10 0,0 0-10 0,0 0 10 16,0 0-10-16,-7 9 0 0,7 7 0 0,0-1 0 16,0-2 9-16,7 6 0 0,-7-10 0 0,3 7 0 0,4 3 8 15,-3 0 2-15,-1-4 0 0,4-5 0 0,-3 8-3 16,3-8-1-16,-3 5 0 0,6 4 0 0,-6-9-15 0,3 9 0 16,-4-10 0-16,8 7 0 0,-8-7 0 0,4 7 0 15,4-13 0-15,-7 6 0 16,6 4-35-16,-6-10-13 0,6 6-2 0,1-9-1 15,-11 0-97-15,10 7-20 0,4-7-4 0,-10-7-728 0</inkml:trace>
  <inkml:trace contextRef="#ctx0" brushRef="#br2" timeOffset="174579.42">2967 15674 2602 0,'0'0'57'0,"0"0"12"0,0 0 3 0,0 0 1 0,3 3-58 0,-3-3-15 0,11 6 0 0,0-6 0 16,-11 0 0-16,3 0-12 0,-3 0 3 0,0 0 0 16,0 0-2-16,0 0 0 0,0 0 0 0,0 0 0 15,0 0 11-15,0 0 0 0,0 0 0 0,4-6 8 16,3 3 32-16,-7-3 8 0,-7-4 0 0,7 7 1 0,-4-6-13 0,1 2-4 15,3-2 0-15,0-1 0 0,-7 1 7 0,3 0 1 16,4-7 0-16,-7 3 0 0,7-8-29 0,0 8-11 16,-4-3 8-16,4-3-8 0,-3 4 0 0,3-4 0 15,0 0 0-15,0 3 0 0,0-2 0 0,0-1 0 16,0 3 0-16,0 7 0 0,3-4 0 0,-3 4 0 16,0 3-9-16,4-4 9 0,3 1-9 15,-7 2 9-15,0 7-13 0,4-3 5 16,3-6-36-16,0 3-6 0,0 3-2 15,3-4 0-15,1 4-159 0,-4-3-32 0</inkml:trace>
  <inkml:trace contextRef="#ctx0" brushRef="#br2" timeOffset="175151.89">3471 15288 2286 0,'0'0'101'0,"0"0"21"0,0 0-98 0,0 0-24 0,7-6 0 0,0 6 0 15,-3-10 0-15,-4 10 0 0,7 0-14 0,-7 0 5 32,0 0-22-32,0 0-4 0,0 0-1 0,0 0 0 0,0 0 9 0,0 0 2 0,-11-6 0 0,-3 6 0 15,-7 6 33-15,7 1 8 0,-4 2 0 0,4-6 1 16,0 7 25-16,-7-1 5 0,3 7 1 0,-3-7 0 16,7 10-13-16,-4-3-3 0,4-4 0 0,0 4 0 15,4 3-8-15,-1-1-1 0,1-2-1 0,2 3 0 16,8-3-6-16,-10 2-2 0,10-2 0 0,-7-3 0 15,7 6-14-15,0-10-10 0,0 7 2 0,7-7 0 16,-7 7 8-16,10-13 0 0,-6 3 0 0,7 3 0 0,-8-9 0 16,8 0-10-16,-1 0 10 0,1 0-10 15,-1-6 18-15,5 3 4 0,-5-3 1 0,4 3 0 0,-3-7-13 0,-1 4 8 16,5-3-8-16,-12-7 0 0,4 7 10 16,7-1-10-16,-3-2 10 0,-8-4-10 15,-3 6 10-15,7 1-10 0,-7-7 10 0,7 7-10 0,-7-10 0 0,0 10 0 16,-3-7 0-16,3 4 0 0,0 2 0 0,3-6 8 15,-6 10-8-15,3-3 0 0,3 6 0 0,-3 3 0 16,0 0 0-16,0 0 0 0,0 0 0 0,0 0 0 16,0 0 0-16,0 0 0 0,0 0-13 0,0 9 4 0,7 0 1 0,-7 1 0 15,4 6 8-15,-4-4 0 16,0 4-9-16,7 3 9 0,-7-1 0 0,0 1-9 16,0 6 9-16,4-6 0 0,-1 6 0 0,4 3 0 15,-7-3 0-15,4 4 0 0,3 5 0 0,-7-6 0 0,3 4-8 16,4-1 8-16,-7 1 0 0,7-4 0 0,0 0 0 0,-7 6 9 15,4-5-9-15,-4-1 0 16,7 3 0-16,-14-3 0 0,3-2 0 0,4 2 0 0,-10-3 0 0,6-3 0 16,-6 3 0-16,-1 0 0 0,-3-6 9 0,3 0-9 15,-3-1-9-15,4-2-7 0,-1-6 0 0,-3-1-1 32,4 0-122-32,-1-9-24 0,0 0-5 0,1 0-759 0</inkml:trace>
  <inkml:trace contextRef="#ctx0" brushRef="#br2" timeOffset="175844.66">3669 15577 979 0,'0'0'87'0,"0"0"-70"16,0 0-17-16,0 0 0 0,0 0 344 0,0 0 66 15,7 9 13-15,-7-9 2 0,0 0-354 0,3 9-71 16,-3-9-15-16,4 10-2 0,-4-10 3 0,7 6 1 16,-7 3 0-16,4 1 0 0,3-1 13 0,-7 1 0 15,3-1-10-15,-3 1 10 0,7-4 0 0,-7 3 16 16,0-3-2-16,0 4-1 0,0-10 43 0,0 9 8 0,-7-6 1 16,7-3 1-16,0 0 8 0,0 0 2 0,0 10 0 0,0-10 0 15,-3 6-55-15,3-6-10 0,0 0-3 0,0 0 0 16,0 0 0-16,0 0-8 0,0 0 12 0,0 0-4 15,0 0-8-15,0 0 10 0,0-6-10 0,0 3 10 16,0-7-10-16,0-5 0 0,0 5 9 0,0-5-9 16,0 2 0-16,0-3 8 0,3-3-8 0,4 1 0 15,-3-1 0-15,6-3 0 0,-6 9 0 0,3-2 0 16,-4-4 0-16,8 9 0 0,0-5 0 0,-8 5 0 16,4 1-9-16,7 0 9 0,-3-1-10 0,-8 4 10 15,8 3-11-15,0 3 11 0,3-7-12 0,-4 7 12 16,1 7-11-16,3-7 11 0,-3 9-10 0,3-3 10 15,0-2-10-15,-4 5 10 0,1 7-10 0,0-7 10 16,-11 0 0-16,10 1 0 0,-6-1-8 0,-1 7 8 16,4-13 0-16,-7 7 0 0,4-4 0 0,-4-6 0 15,7 9 8-15,-7-3-8 0,7-2 0 0,-7-4 0 16,7 6 12-16,-4-6-12 0,5 0 12 0,-1-6-12 0,3 6 9 0,-3-10-9 16,4 10 0-16,-8-9 9 0,8 3-9 0,-8-4 0 15,4 1 0-15,-3-1 8 0,7 1-8 0,-11-1 0 16,3-5 0-16,4 2 0 0,-7-2 0 0,4-1 0 15,3 3 0-15,0-2 0 0,0 5 0 0,-4-2 0 16,8-1 0-16,0 4 0 0,-8 6-11 0,8-4 11 16,-4 4-8-16,7-3 8 0,-11 6 0 0,8 0 0 15,0 0 0-15,-1 0-8 0,-6 6 8 0,3-3 0 16,0 4 0-16,0-4 0 0,3 6 0 0,-10 4 0 0,7-1 0 0,1-2 0 16,-8-1 0-16,3 7 0 0,4-1 0 15,-7-2 0-15,4 3-8 0,-4-4 0 0,7 4 0 0,-7 3 0 31,3-4-87-31,8-2-17 0,-11 3-3 0,10-1-1 16,-10-2-52-16,7-4-10 0,0 4-2 0,4-10-461 0,0 6-92 0</inkml:trace>
  <inkml:trace contextRef="#ctx0" brushRef="#br2" timeOffset="176082.53">4533 15520 3222 0,'0'0'71'0,"0"0"14"0,0 0 3 0,0 10 3 0,-3-1-73 0,3 0-18 15,3 1 0-15,-3-1 0 16,7 7 0-16,-7-4-19 0,4-2 4 0,-1 5 1 16,-3 4-40-16,7 0-8 0,-14-3-2 0,7-1 0 15,0 4-40-15,0-6-8 0,-3 3-1 0,-1-1-1 16,4-2 12-16,0-4 2 0,-7 1 1 0,7-10 0 15,0 0-107-15,0 0-22 0,0 0-4 0,0-22 0 0</inkml:trace>
  <inkml:trace contextRef="#ctx0" brushRef="#br2" timeOffset="176253.07">4434 15094 3416 0,'0'0'152'0,"-10"3"30"0,10-3-146 0,-4 6-28 0,4 3-8 0,0 1 0 32,0-1-88-32,7 7-18 0,0-7-4 0,-3 7-1 15,7-3-113-15,-4 2-24 0,17 14-4 0,-17-11 0 0</inkml:trace>
  <inkml:trace contextRef="#ctx0" brushRef="#br2" timeOffset="176622.09">4713 15595 2646 0,'0'0'58'0,"0"0"12"0,0 0 2 0,0 0 3 0,0 0-60 0,0 0-15 0,0 0 0 0,7-9 0 16,-7 9 0-16,0-9-13 0,0 9 2 0,4-10 1 0,-1 1 10 0,-3 3 0 15,0-4 0-15,0 1 0 0,-3-1 0 0,3-2 8 16,-4-1-8-16,4 1 11 0,0-4 17 0,0 3 4 15,0-2 1-15,0-1 0 0,0-3 18 0,0 10 3 16,0-7 1-16,0 7 0 0,0-1-44 0,4 1-11 16,-4 9 0-16,0 0 0 0,0 0 0 0,0 0 0 15,0 0 0-15,10 0 0 0,1 0 0 0,-4 0-11 16,4 0 3-16,-1 6 0 0,-3-3 8 0,7 7 11 16,-3-10-3-16,-8 6 0 0,8 3 0 0,0 1-8 15,-1-1 12-15,-3 7-4 0,4-4 0 0,-4-2 0 0,0 6 0 0,3 2 0 16,-2-2 0-16,2 3-8 0,-10 0 12 15,7 0-4-15,0 2-8 0,-3-2 0 16,3-6 0-16,-7 9 8 0,0-3-8 0,3-7 0 0,-3 4 0 0,4-7-11 31,-4 7-74-31,7-7-15 0,-7-6-4 0,3 7-728 0,-3-10-147 0</inkml:trace>
  <inkml:trace contextRef="#ctx0" brushRef="#br2" timeOffset="177851.04">3425 16596 1360 0,'0'0'60'0,"0"0"13"0,0 0-58 0,0 0-15 0,0 0 0 0,0 0 0 15,0 0 98-15,0 0 17 0,11-3 3 0,-11 3 1 16,4-7-83-16,-4 7-16 0,0 0-3 0,0 0-1 15,0 0 32-15,0 0 7 0,0 0 1 0,0 0 0 16,0 0 19-16,0 0 4 0,0 0 1 0,0 0 0 16,0 0-19-16,0 0-3 0,0 0-1 0,-4 0 0 0,4 0-18 0,0 0-4 15,0 0-1-15,0 0 0 0,0 0-11 0,0 0-3 16,0 0 0-16,0 0 0 0,0 0-5 0,0 0-2 16,0 0 0-16,0 0 0 15,0 0-3-15,0 0-1 0,0 0 0 0,0 0 0 16,0 0 0-16,0 0 0 0,4 7 0 0,-1 2 0 15,-3 0 3-15,7 1 0 0,-7-10 0 0,4 9 0 0,-4 1 3 0,7 5 1 16,-4-5 0-16,4-1 0 0,0 7-16 0,0-4 0 16,4-2 0-16,-4 5 0 0,11 4 0 0,-8-3 0 15,-6-7 0-15,6 10 0 0,1-3 0 0,3-4 0 16,-10 4 0-16,6 3 0 0,-3-3 0 0,7-4 0 16,-10 4 0-16,3-1 0 0,0-2 0 0,4-4 0 15,-4 1 0-15,-4 2 0 0,4 1 9 0,-3-4-1 16,6-2 0-16,-6-4 0 0,-4-3-8 0,7 6 0 0,-7-6 9 0,7 3-9 15,4-3 13-15,-1 0-1 16,-3-3-1-16,0-3 0 0,0-4 8 0,4 1 1 0,-4-1 1 0,4-5 0 16,-4 5-5-16,3-8 0 0,-3-1-1 0,4 0 0 15,-4-6-7-15,0 6 0 0,0-6-8 0,-3 3 12 16,3-3-12-16,-7 0 8 0,10 0-8 0,-6 3 0 16,-4-3 8-16,0 0-8 0,3-4 0 0,4 4 9 15,-7 7-9-15,0-11 0 0,0 10 0 0,4 4 0 16,3-4 0-16,-7 3-11 0,0 4 11 0,0-4-12 31,3 7-11-31,-3 2-2 0,0 7-1 0,4-9 0 0,-4 9-76 0,0 0-15 0,7-3-3 16,-7 3-722-16,0 0-144 0</inkml:trace>
  <inkml:trace contextRef="#ctx0" brushRef="#br2" timeOffset="185787.37">1877 12748 172 0,'0'0'16'0,"-7"0"-16"0,3 0 0 0,-6-3 0 16,6 3 290-16,-3 0 55 0,7 0 11 0,0 0 3 16,0 0-243-16,0 0-48 0,0 0-9 0,0 0-3 15,0 0-6-15,0 0-2 0,0 0 0 0,0 0 0 16,0 0-17-16,0 0-4 0,0 0-1 0,0 0 0 16,0 0 14-16,0 0 4 0,0 3 0 0,0-3 0 15,7 10-28-15,4-4-4 0,-4-3-2 0,0-3 0 16,3 6-10-16,4-6 0 0,1 0-12 0,6 3 12 0,-11-3 0 0,4 0 0 15,8 7 0-15,-8-7 0 0,7 0 0 0,-3 0 0 16,3 0 0-16,3 0 0 0,-2 0 20 0,2 0 3 16,1 0 0-16,3 0 0 0,4 0 4 0,-4 0 1 15,4 0 0-15,-4 0 0 0,4-7-10 0,3 4-2 16,0 3 0-16,-3-6 0 0,11 6-16 0,-8-3 0 16,0-3 0-16,4 2 0 0,-4-2 0 0,0-3 0 15,11-1 0-15,-7 4 0 0,7-3 0 0,-7-1 0 16,0 7 8-16,6-6-8 0,-6 2 8 0,7 4-8 15,-7-3 12-15,7-3-12 0,0 2 12 0,-8 4-12 16,8-3 12-16,0-4-12 0,4 1 22 0,-5 0-2 16,-2-1-1-16,6 1 0 0,4 3-28 0,-11-4-6 15,4 1-1-15,0-1 0 0,-7 7 16 0,3-6 10 16,8-4-2-16,-1 4 0 0,-3-1 10 0,-4 1 2 16,4 6 0-16,0-3 0 0,0-4-9 0,3 10-2 15,-10-9 0-15,7 9 0 0,-11-6-9 0,7 6 0 0,1 0 9 0,-4-4-9 16,6-2 0-16,1 6 0 0,-10 0 0 0,2 0 8 15,1 0-8-15,0-3 0 0,3 3 0 0,-6 0 0 16,-8 3 0-16,4-6 0 0,3 3 0 0,0 0 0 16,-7-6 0-16,4 6 8 0,3 0-8 0,4-3 0 15,-4-4 0-15,1 7 0 0,-1-3 0 16,4-3 8-16,-4 6-8 0,0-3 0 0,1-3 0 0,-5 6 0 16,1-7 0-16,0 7 0 0,0-3 0 0,-1 3 0 15,-2 0 0-15,6-6 0 0,-3 6 0 0,3 0 0 16,0 0 0-16,1 0 0 0,-5-3 0 0,5 3 0 0,-1-7 0 15,-3 7 0-15,3 0 0 0,-7-3 0 16,7-3 0-16,-3 6 0 0,3-3 0 0,1-3 8 16,2 2-8-16,-2-2 0 0,-1-3 0 0,4 9 0 15,0-6 0-15,3 2 0 0,-7-2 0 0,8 3 0 0,-1 3 0 16,-7-6 0-16,8 6-8 0,-5-3 8 0,-2 3 0 16,-1-7 0-16,7 7 0 0,-7 0 0 0,1 0 0 0,6-3 0 15,0 3 0-15,1 0 0 0,-1 0 0 0,0 0 0 16,1 0 0-16,-1-6 0 0,0 6 0 0,1 0 0 15,-1-3 0-15,4-4 8 0,-7 1-8 0,7 3 0 16,-1-3 0-16,5 3 0 0,-8-4 0 0,4-2 0 0,3 6 0 0,-6-3 0 16,6-4 10-16,-6 1-2 0,9 3-8 0,-9 2 12 15,10-2-4-15,-4-3 0 0,-3 6-8 0,3-4 12 16,1 7 6-16,-4-3 1 0,-4-3 0 0,0 6 0 16,4-6-19-16,-4 2 0 15,1 4 8-15,-1 0-8 0,0-6-9 0,8 3-6 0,-11 3-1 16,6 0 0-16,-2 0 26 0,-1-6 5 0,0 6 1 0,4 0 0 15,-3-3-26-15,-5-4-5 16,8 4-1-16,-3-3 0 0,3 6 24 0,-1-3 4 0,1-3 0 0,0 6 1 16,0-10-13-16,0 4 8 0,-4 3-8 15,1 3 0-15,-5-7 0 0,5 4 0 0,-5-3 0 0,5 6 0 16,-1 0 16-16,0 6-2 0,-3-6-1 0,4 3 0 16,2 4-5-16,-2-7 0 0,3 0-8 0,0 9 12 15,-4-9-12-15,0 10 0 0,1-10-12 0,-1 9 12 16,0-9 0-16,8 6 0 0,-5-3 0 0,5-3 0 15,-4 7 0-15,3-7 0 0,-3 3 0 0,3-3 0 0,-6 6 0 0,-1-6 0 16,4 0 8-16,0 0-8 0,0 0 0 16,-1 0 0-16,1 0 0 0,4 0 0 0,3 0 0 0,0 0 0 15,-11 0 0-15,4 0 0 0,3 0 9 0,-3 0-9 16,-4 0 8-16,1-6-8 0,2 6 0 0,1-3 0 16,-3-4 0-16,-1 4 0 0,0-3 0 0,1 6 0 15,3-9 0-15,-4 5 0 0,0-2 0 0,-3 0 0 16,3 3 0-16,1-4 0 0,-5 4 8 0,5-3-8 15,-1-3 8-15,4 6-8 0,3-7 12 0,1 4-4 16,-4-4 0-16,0 10 0 0,-4-6 12 0,0 3 1 16,1-3 1-16,-1 6 0 0,-3-10-6 0,-1 10-2 15,5-3 0-15,-4-3 0 0,-4 6-14 0,0 0 0 16,-3-3 0-16,0-3 0 0,-1 6 0 0,-2 0-13 0,-8 0 4 0,3 0-867 16,-2 0-174-1</inkml:trace>
  <inkml:trace contextRef="#ctx0" brushRef="#br2" timeOffset="188747.31">18994 10964 460 0,'0'0'41'0,"0"0"-33"16,0 0-8-16,3-3 0 0,4-7 126 0,-3 4 23 15,-4 6 5-15,3-9 1 0,-3 2-54 0,4 4-10 16,-4-3-3-16,0 6 0 0,0 0-15 0,3-9-3 16,-3 9-1-16,0 0 0 0,0 0 24 0,0 0 5 15,0 0 1-15,0 0 0 0,0 0-7 0,0 0-2 16,0 0 0-16,0 0 0 0,0 0-24 0,0 0-5 0,0 0-1 0,0 9 0 15,4-3-45-15,-1 4-15 16,4 5 8-16,-3-2-8 0,-1 6 12 0,4 3-2 16,-3 0 0-16,3-4 0 0,0 7 2 0,0-6 1 0,0 6 0 15,4 4 0-15,-8-4 3 0,4 3 0 0,0 3 0 0,1-3 0 16,-1 1-8-16,0-1 0 0,-4-3-8 0,4 9 12 16,0-5 4-16,0-1 1 0,-3-3 0 0,3 3 0 15,3-9-17-15,-2 6 0 0,-1-6 0 0,0-3 0 16,0 2 0-16,0-8 0 0,0 6 0 0,0-13 0 15,3 6 17-15,-6-3 3 0,-4-6 1 0,11 3 0 16,-11-3 19-16,7 0 3 0,3 0 1 0,-3-3 0 16,0-3-25-16,0-3-5 0,0 6-1 0,4-13 0 0,-4-3 31 15,0 3 5-15,4-2 2 0,-4-1 0 16,3-6-38-16,1-4-13 0,0 1 9 0,-1 0-9 16,1-3 8-16,-4-1-8 0,3-2 0 0,1-7 8 15,-4 3-8-15,0 1 0 0,4-4 0 0,-4 3 0 16,0 4-18-16,-4-4 1 0,1 4 0 0,-1-1 0 0,4 4-3 0,-3 0-1 15,-1 9 0-15,1-4 0 16,3 1-6-16,0 0-1 0,4 6 0 0,-1 1 0 16,1-1-26-16,3 3-6 0,-7 4 0 0,7 2-1 15,4 1-117-15,-4 3-23 0,0-4-5 0</inkml:trace>
  <inkml:trace contextRef="#ctx0" brushRef="#br2" timeOffset="189326.31">19897 11353 2214 0,'0'0'98'0,"0"0"20"0,0-7-94 0,3-2-24 0,-3 0 0 0,4 2 0 15,-1-2 22-15,-3-1 0 0,4-2 0 0,-4-4 0 16,0 7-22-16,-4-1 8 0,1-5-8 0,-1 5 0 16,1-5 0-16,-1 5 0 0,-3 1 0 0,4-1 0 15,-4 7 10-15,-1-3-2 0,1-3-8 0,-3 9 12 16,3 0 5-16,-4 6 1 0,4-3 0 0,-3 3 0 0,-5 4-2 0,1-1-1 16,4 1 0-16,-4 5 0 0,-4-2-4 15,4 2-1-15,0-2 0 0,-4 3 0 0,4 2 12 0,0 1 2 16,3-3 1-16,1 3 0 0,3 0-14 15,-4-1-3-15,4 4-8 0,0-9 12 0,7 3-12 0,-4-1 0 16,1-2 8-16,3 3-8 0,3-7 0 0,5-6 0 16,-5 3 0-16,4 4 0 0,4-10 0 0,-1 6 0 15,4-12 0-15,4-1 0 0,-4 4 27 0,4-6 2 16,-1 0 1-16,1-7 0 0,0 6-22 0,-1-5-8 16,-3 5 0-16,-3-2 0 0,3 2 10 0,-3-5-10 15,-1 5 10-15,1-5-10 0,-4 5 16 0,0 1-4 16,0-4 0-16,-3 1 0 0,-1 2 0 0,1 1 0 15,-1 6 0-15,-3-4 0 0,0 7 0 0,0 0-1 16,0 0 0-16,0 0 0 0,0 0-11 0,0 0 8 16,0 0-8-16,0 0 8 0,4 10-8 0,-4-1 0 15,0 7 0-15,3-7 0 0,1 1 0 0,-1 5 0 0,-3-2 0 0,4 3 0 16,-1-7 0-16,4 7 0 0,-3-4 0 0,3-2 0 16,-4 2-11-16,5-2 3 0,2-7 0 0,-3 6 0 31,4 1-21-31,-4-4-4 0,3-3-1 0,1-3 0 15,3 6-58-15,-3-12-11 0,3 6-2 0,-4 0-637 0,1-9-127 0</inkml:trace>
  <inkml:trace contextRef="#ctx0" brushRef="#br2" timeOffset="189641.83">20193 11409 403 0,'0'0'36'0,"4"6"-36"0,-1 4 0 0,-3-10 0 15,4 3 367-15,3 6 66 0,-4-2 14 0,4-4 2 16,0 3-298-16,-7-6-60 0,0 0-12 0,0 0-3 15,7 9-18-15,-7-9-4 0,0 0-1 0,0 0 0 16,0 0-27-16,0 0-6 0,0 0 0 0,0 0-1 0,11-9 9 0,-11 9 1 16,7 0 1-16,-3-9 0 0,-1 2 23 0,-3-2 5 15,0 6 1-15,0-3 0 0,-3-4-13 0,3-6-2 16,-4 7-1-16,4 0 0 0,0-4-16 0,0-3-3 16,-4 1-1-16,4 2 0 0,-3-3-10 0,3-2-1 15,0-7-1-15,0 6 0 0,-4 0 3 0,4-6 1 16,4 6 0-16,-4 0 0 0,3 0-15 0,1 1 0 15,0-4-12-15,3 3 12 0,0 9-8 0,0-8 8 0,0 2 0 0,3 7 0 32,-3-1-46-32,4 1-2 0,-4-1-1 0,0 10 0 15,0-9-115-15,0 9-22 0,-7 0-5 0,11 0-1 16,-1 0-82-16,-3 0-17 0,8 9-3 0,-1 1-438 0</inkml:trace>
  <inkml:trace contextRef="#ctx0" brushRef="#br2" timeOffset="189955.11">20546 11114 403 0,'0'0'36'0,"7"10"-36"0,3-10 0 0,-3 6 0 15,4-3 188-15,0 3 30 0,-4-6 6 0,0 0 2 16,-7 0-173-16,10 4-34 0,-3-4-7 0,-7 0-2 16,0 0-10-16,11 0-14 0,-4 0 3 0,-7 0 1 15,0 0 34-15,0 0 6 0,7 0 2 0,-7 0 0 16,7 0 3-16,-7 0 1 0,0 0 0 0,0 0 0 0,0 0 59 0,7 0 12 16,-7 0 2-16,0 0 1 15,0 0 9-15,0 0 1 0,0 0 1 0,0 0 0 16,0 0-5-16,0 0 0 0,0 0-1 0,0 0 0 0,0 0-63 0,0 0-12 15,0 0-2-15,0 0-1 0,-7 6-7 0,0-3-2 16,0 6 0-16,4 4 0 0,-5-1-36 0,5-2-8 16,-4-1-2-16,3 7 0 0,1 3 18 0,-1-4 0 15,1-2-8-15,-1 9 8 0,4-10 0 16,0 7 0-16,0-3 0 0,4 0 0 0,-1-4 0 0,1 4 0 16,-1-7 0-16,1 7 0 0,-4-7 0 15,7 1 8-15,-4-1-8 0,5-6 0 0,-5 4-12 0,-3-7-4 16,0 0-2-16,7-7 0 15,0 4-149-15,-3-6-29 0,-4-7-7 0,3-3-845 16</inkml:trace>
  <inkml:trace contextRef="#ctx0" brushRef="#br2" timeOffset="190107.09">20652 10920 115 0,'0'0'10'0,"0"0"-10"0,-4-3 0 0,1-3 0 16,-1-4 536-16,4 10 104 0,0 0 22 0,-3-3 4 15,3 3-431-15,0 0-87 0,0-6-16 0,0 6-4 16,0 0-96-16,7-10-20 0,-7 10-3 0,7 0-1 31,0 0-106-31,0 0-22 0,0 0-4 0,0 0 0 0,0 0-138 0,7 0-27 0,11-3-6 16,-4-3-1-16</inkml:trace>
  <inkml:trace contextRef="#ctx0" brushRef="#br2" timeOffset="190556.87">21043 11005 1882 0,'11'12'84'0,"-4"-6"16"0,-4-2-80 15,4 5-20-15,0-3 0 0,1-3 0 16,-8-3 87-16,7 7 13 0,0-1 2 0,-7-6 1 0,0 0-78 0,0 0-15 15,0 0-10-15,0 0 12 0,0 0-12 0,0 0 8 16,0 0-8-16,0 0 8 0,0 0 0 0,0 0-8 16,-4 9 12-16,-3 1-4 0,0 2 37 0,-4-2 7 15,1 5 2-15,-4 4 0 0,0 0 3 0,3 3 1 16,-3-3 0-16,3 0 0 0,-3-1-33 0,7 1-6 16,-3-3-2-16,6-7 0 0,-3 10-17 0,0-10 0 15,3 7 8-15,4-6-8 0,-3-1 0 0,3 0 0 16,0-9 0-16,0 0 0 0,0 0 0 0,0 0 0 15,7 0-13-15,0 10 5 0,-7-10 0 0,7 0 0 0,-7 0 0 16,11 0 0-16,-1-3 8 0,-3-4 0 0,4-2-9 16,-4 3 9-16,0 3 0 0,4-7 0 0,-8 4 0 0,4-4 8 15,0 1 8-15,0 0 2 16,4-1 0-16,-8 1 0 0,4-7 8 0,-3 7 2 0,3-1 0 16,-3-5 0-16,3 5-12 0,-4 1-3 0,1-1 0 15,-4 1 0-15,7 0-13 0,-7 9 8 16,0 0-8-16,0 0 0 0,0 0 0 0,0 0 0 0,0 0 0 0,0 0 0 15,0 0 0-15,0 0 0 0,3 9 0 0,4 0 0 16,-3-2 0-16,-1 5 0 0,1-2 0 0,-1 5 0 16,1-5 0-16,-1-1 0 0,1 7 0 0,0-7 0 15,3 1 0-15,0-1 0 0,0 0 0 0,0 1 0 16,3-4 0-16,-3-3 0 0,0 4 0 0,4 2 0 16,0-9-34-16,-4 6 0 15,3-3 0-15,-3-3 0 0,4 0-86 0,-4 0-18 0,-7 0-3 16,7-9-610-16,0 3-121 0</inkml:trace>
  <inkml:trace contextRef="#ctx0" brushRef="#br2" timeOffset="191320.94">21347 11070 2178 0,'0'0'48'0,"0"0"9"0,0 0 3 0,0 0 1 0,7 0-49 0,-7 0-12 16,7 7 0-16,-4-4 0 0,4 6 40 0,-7-9 4 16,0 0 2-16,4 7 0 0,3 2-27 0,-7-3-6 15,0-6-1-15,0 10 0 0,0-1-12 0,0 0 0 0,0 1 0 0,0-7 0 16,-4 6 8-16,4 4-8 0,0-13 11 0,4 9-11 16,-4 1 34-16,-4-1 0 0,4-6 0 0,0-3 0 15,4 10-11-15,-4-10-3 0,0 6 0 0,0 3 0 16,0-9 10-16,0 0 2 0,0 0 0 0,0 10 0 15,0-10-20-15,3 6-3 0,-3-6-1 0,4 9 0 16,-4-9 4-16,0 4 0 0,0 5 0 0,0-3 0 16,0 4-12-16,0-10 8 0,0 9-8 0,0-3 8 15,0-6-8-15,-4 10 0 0,4-10 0 0,0 0 0 16,0 3 0-16,0-3 8 0,0 0-8 0,0 0 8 16,0 0-8-16,0 0 8 0,0 0-8 0,0 0 8 15,0 0 20-15,0 0 3 0,0 0 1 0,0 0 0 0,4-3-11 0,3-4-1 16,0 4-1-16,-7 3 0 15,4-9-7-15,-1-4 0 0,4 4-1 0,-3 0 0 16,-4-1-11-16,3 1 0 0,-3-10 0 0,0 10 0 16,4-7 0-16,-4-3 0 0,0 3 0 0,0 7 0 0,0-4 0 0,3-2-9 15,-3-4 9-15,4 3-13 0,-1-3 13 0,1 1 0 16,-1 2 0-16,4 3 0 0,-3-5 0 0,3 2 0 16,0-3 0-16,4 3-9 0,-8 4 9 0,8-4 8 15,-1 1-8-15,1 5 11 0,-4 1-11 0,0-1 0 16,4 1-10-16,-1-1 10 0,1 4 0 0,-1 6 0 15,-3 0 0-15,4 0 0 0,0 0 0 0,-1 0-12 16,1 6 12-16,-4-6-12 0,0 10 12 0,3-4 0 16,-2-3-10-16,-1 7 10 0,-4-1 0 0,8 1 0 15,6-1 0-15,-3 7 0 0,-7 2 0 0,4-2 0 16,3 3 0-16,-3 0 12 0,3 0 0 0,-4 6 1 16,1-7 0-16,7 1 0 0,-1-3-13 0,-6 3 0 0,-1 0 0 15,1-4 0-15,3 4 0 0,-3-3 0 0,-4-4 0 0,0 4 0 16,3-7 0-16,-6 1 0 15,3-1 0-15,-3-3 0 0,-4-6 0 0,0 4 0 0,10 5 0 0,-10-9 0 16,0 0 24-16,0 0 6 0,0 0 1 0,0 0 0 16,0 0-31-16,0 0 0 0,0 0 0 0,0 0 0 15,4 0-18-15,-4 0-10 16,0 0-1-16,0 0-1 0,0 0 14 0,0 0 2 0,0 0 1 0,0 0 0 16,0 0 1-16,0 0 1 0,0 0 0 0,0 0 0 15,0 0-23-15,0 0-5 0,0 0-1 0,0 0 0 16,0 0-108-16,0-3-23 0,0-3-4 0,0-4-908 15</inkml:trace>
  <inkml:trace contextRef="#ctx0" brushRef="#br2" timeOffset="193156.6">22320 10901 288 0,'0'0'25'0,"0"0"-25"16,0 0 0-16,0 0 0 0,7 0 273 0,-7 0 50 15,0 0 9-15,0 0 3 0,11-9-205 0,-11 9-41 16,-4-3-8-16,4-4-1 0,-3-2-55 0,3 9-10 16,0-10-3-16,-7 4 0 0,-7 3-12 0,10-3 0 15,8 3 8-15,-8-4-8 0,-13 7 12 0,6-3 0 16,7-3 0-16,-3 12 0 0,-7-3 25 0,4-3 5 0,-4 10 1 0,-1-1 0 16,5 1-9-16,-4 2-2 15,-4 1 0-15,4 2 0 0,7-2 16 0,-4 3 2 16,1 2 1-16,-1 1 0 0,1-3-6 0,3 9-1 0,-1-6 0 0,5 0 0 15,-4-1-25-15,3 8-6 0,4-8-1 0,0 7 0 16,0-6-12-16,0 0 0 0,7 0 0 16,4 0 0-16,-4-4 0 0,4 4-12 0,3-9 3 0,0 5 0 31,7-5-40-31,0-1-8 0,-10 0-2 0,6-2 0 16,8-4-104-16,-7 3-21 0,-4-3-4 0,0-3-637 0</inkml:trace>
  <inkml:trace contextRef="#ctx0" brushRef="#br2" timeOffset="193527.16">22525 11143 1209 0,'0'0'53'0,"0"0"12"0,0 0-52 0,0 0-13 16,10-4 0-16,-2-2 0 0,-8 6 184 0,7-3 35 16,3-3 6-16,1 6 2 0,-1-10-175 0,-3 7-34 15,4-3-7-15,0-3-2 16,6 2-9-16,-6-2 0 0,-1-4 0 0,1 4 8 0,7-7-8 0,-1 7 0 15,-6-7 0-15,3 7 0 0,-4-10 0 0,5 10 0 16,-1-1 0-16,-4-6 0 16,-10 7 12-16,7 0-4 0,4-1 0 0,-8 4 0 0,-6-3 35 0,-1 5 6 15,4 4 2-15,0 0 0 0,-7 0-9 0,0-6-2 16,0 12 0-16,7-6 0 0,0 0-19 0,-10 4-4 16,-8 2-1-16,4-3 0 0,3 3-6 0,1 4-2 15,-4 5 0-15,-4-5 0 0,7-1 8 0,-3 1 2 16,7 5 0-16,-3-2 0 0,-4 6-5 0,6-4-1 0,5 4 0 0,-1 0 0 15,1 0 12-15,-1 6 3 0,8-6 0 16,-1-4 0-16,1 10-15 0,3-6-4 0,-3 0 0 0,6-3 0 16,4-4-8-16,-3 4-11 0,-1-7 3 0,1 7 0 31,7-13-75-31,-1 6-14 0,-3-2-3 0,4-4-1 0,0-3-139 16,6 0-28-16,26-3-6 0,-8-4-1 0</inkml:trace>
  <inkml:trace contextRef="#ctx0" brushRef="#br2" timeOffset="194163.7">24458 10911 1551 0,'0'0'68'0,"4"-10"16"0,-1 7-68 0,4-3-16 0,-3-4 0 16,3 1 0-16,3 3 61 0,-3-4 9 0,0 7 2 0,-3-3 0 15,3-4-20-15,-3 7-3 16,-4-6-1-16,3 3 0 0,-3-4 12 0,-3 10 3 0,3-6 0 0,-7 3 0 16,-1 3 8-16,1-7 1 0,-3 14 1 0,-1-4 0 15,1 3-42-15,-8-3-9 0,4 4-2 0,-4 8 0 16,-3-5-12-16,0 2-8 0,3 4 10 0,1 3-10 15,-1-4 0-15,0 4 8 0,4 6-8 0,4-3 0 16,-1 3 0-16,1 0 8 0,2-6-8 0,1 6 0 16,4-3 0-16,3-6 0 0,0 3 0 0,3 0 0 15,1-4 0-15,3-5 0 0,0 5 0 0,0-5 0 0,0-1 0 0,4-6 0 16,3-3 0-16,-4 7 0 0,5-14-10 16,-1 7 2-16,3-3 0 0,1-6 0 0,-4 2 8 15,4-2 0-15,-4-7 8 0,0 7-8 0,0 0 15 16,-7-4-2-16,4-3 0 0,-4 7 0 0,0-7 16 0,-4 4 3 15,4-7 1-15,-7 3 0 0,4-3-17 0,-4 4-3 16,0-4-1-16,-4 0 0 0,1 3 4 0,-1-2 0 16,1 8 0-16,-4-5 0 0,-4 5-16 15,1 1 8-15,-1 6-8 0,0-4 0 0,-3 4 0 0,0 3 0 16,0 0-11-16,7 0 11 16,-4 0-60-16,4 0-5 0,4 0-1 0,3 0 0 15,0 0-135-15,0 0-27 0,0 0-6 0</inkml:trace>
  <inkml:trace contextRef="#ctx0" brushRef="#br2" timeOffset="194742.15">25333 10274 2311 0,'0'-16'102'0,"0"16"22"0,0-3-100 0,0-6-24 16,4-7 0-16,-4 10 0 0,0-7 25 0,0 4 0 0,0-7 0 0,-4 0 0 16,0 4-25-16,1-4 0 0,-1-3 0 0,-3 4 0 15,4 2-16-15,-4-2 0 0,0 5 1 0,0-6 0 0,0 7 15 16,0-4-12-16,-1-2 12 0,1 5-12 0,-3 1 23 15,3 3 5-15,0 6 0 0,-4-3 1 0,1-4 21 0,-5 14 4 16,5-4 1-16,-4 3 0 0,-4-3-19 0,4 10-3 16,0-1-1-16,-4 7 0 0,4-3-20 0,0 3 0 15,0-1 0-15,3-2 0 0,4 3 0 0,4-3 0 16,-4-4 0-16,3 4 0 0,1-1 0 0,3-2 0 16,-4-4 8-16,1 1-8 0,-1-1 0 0,4 7 0 15,0-7 0-15,0 7 0 0,-3-7 13 0,3 7 5 16,-8-3 1-16,8 5 0 0,-3-2 14 0,-1 3 3 0,1 6 1 0,-1-6 0 15,-6 9-24-15,3-3-5 16,3 3 0-16,-3 1-8 0,0 2 19 0,0-3-3 0,4 10-1 0,-1-7 0 16,0 0-15-16,4 1 0 15,-3-4 0-15,3-3 0 0,-4 3 0 0,8-9 0 0,-4 9 0 16,0-3 0-16,0 1 0 0,0-4 0 0,3 3 8 16,-3 3-8-16,-3-3 0 0,3 0 0 0,0-3 0 0,0 3 0 15,-4 3 8-15,4-3-8 0,0 4 0 0,0-11 0 16,4 7 0-16,-1-6 0 0,-3-3 0 0,4 3 0 15,0-4 0-15,-1-5-20 0,-3-1 4 0,0-6 0 16,4 4-32-16,-4-7-7 0,0 0-1 16,0 0 0-16,0 0-119 0,0 0-24 0,0 0-5 0</inkml:trace>
  <inkml:trace contextRef="#ctx0" brushRef="#br2" timeOffset="194948.6">24656 10889 1209 0,'0'0'108'0,"0"0"-87"16,0 0-21-16,0-7 0 0,7-2 362 0,-4-1 68 16,4 4 14-16,4 3 2 0,-4-3-341 15,7 6-68-15,-3-3-13 0,3 3-4 0,3-7-20 0,5 7 9 16,-1-3-9-16,7-3 0 0,4 6 0 0,-1-3 0 16,5-3 0-16,-1 6 0 0,0 0 0 0,4-7-19 15,0 4 4-15,0 3 1 16,-4-6-43-16,-3-4-9 0,-1 7-2 0,1-3 0 15,0 3-141-15,0-3-29 0</inkml:trace>
  <inkml:trace contextRef="#ctx0" brushRef="#br2" timeOffset="195871.05">26247 10472 1785 0,'0'0'159'16,"0"0"-127"-16,0 0-32 0,0 0 0 0,0 0 176 0,0 0 30 0,3 9 6 0,-3 0 0 16,4 7-184-16,-4 3-36 0,0 0-8 0,0-1-2 15,0 8 0-15,0 2 0 16,-4 3 0-16,4 0 0 0,-3 1 5 0,-1-1 1 0,-3 1 0 0,4-1 0 16,-1 0 12-16,4-3 0 0,-3 7-10 0,3-7 10 15,0 10 0-15,-4-13 0 0,4 9 0 0,0-5 0 16,4-1 0-16,-4-3 0 0,0 0 0 0,0-3 0 15,3 3 0-15,-3-9 0 0,0 3 0 0,4-4 0 32,-4-2-21-32,0-4-10 0,0 1-1 0,0-10-1 15,0 0-144-15,0 0-29 0,0 0-6 0,0 0-580 0</inkml:trace>
  <inkml:trace contextRef="#ctx0" brushRef="#br2" timeOffset="196256.37">26236 10613 403 0,'-3'-35'36'0,"-1"26"-36"0,-3-7 0 0,0-3 0 0,3-6 374 0,-3 6 68 16,7 1 14-16,-3-8 2 0,-1 8-312 0,4-1-62 16,4 3-13-16,-4-3-3 0,3 7-12 0,4-4-4 15,-3 0 0-15,3 4 0 0,0-4-37 0,0 0-15 16,4 7 11-16,-1-3-11 0,1-4 16 0,3 6-2 16,-3 1-1-16,3-7 0 0,0 13-4 0,0-6-1 15,0 3 0-15,4-4 0 0,-4 7-8 0,0-3 0 16,3 6 0-16,-2-7 0 0,2 14 0 0,1-7 0 15,-4 6 0-15,0-3 0 0,0 7-8 0,-3-1 8 0,6 0 0 16,-2 7 0-16,-5 0 0 16,1-4 0-16,-4 7 0 0,3 3 0 0,1 0 0 0,-8-3 0 15,1 6 12-15,3-6-4 0,0 6 22 0,-3-6 4 16,-4-1 1-16,0-2 0 0,0 3-23 0,0-3-4 16,3-4 0-16,-3 4-8 0,0-1 9 0,0-5-9 0,0-1 0 0,0 1 9 15,-3-1 1-15,-1 1 0 16,1-1 0-16,-1 7 0 0,-7-4-2 0,1-6 0 0,-1 4 0 0,-3 6 0 15,4-4-8-15,-8-3 0 0,0 7 0 0,1-6 8 16,-4 5-8-16,3-5 0 0,-3 2-12 0,3-6 12 16,-3 4-45-16,3-1-2 0,1 1 0 15,3-1 0-15,-1-3-170 0,5-3-35 16,-1-3-6-16</inkml:trace>
  <inkml:trace contextRef="#ctx0" brushRef="#br2" timeOffset="196603.62">26666 10998 2257 0,'0'0'49'0,"4"10"11"0,0-1 1 0,3 1 3 0,0-1-51 0,0-3-13 15,3 4 0-15,-3-4 0 0,0-3 0 0,0 3 0 16,1-3 0-16,-8-3 0 0,0 0 0 0,7 0 0 15,3 0 0-15,-10 0 0 0,4-3 0 0,-4 3 0 16,0 0 0-16,7-6 0 0,-7-3 52 0,0-1 10 0,-4 4 2 16,1-3 1-16,3 5 22 0,-4-5 4 0,1-7 1 0,-1 7 0 15,1 0-29-15,3-7-6 0,0 6-1 0,3-8 0 16,1 2-27-16,3-6-5 0,0 3-2 0,3-3 0 16,-3 3-22-16,4 1 8 0,0-8-8 0,-1 8 0 15,1-1 0-15,-4 0 0 0,3 0 0 0,1 4-12 16,0-1 1-16,-4-3 0 15,0 10 0-15,0-4 0 16,0 1-65-16,3 2-12 0,-6 7-4 0,3-3 0 16,0 3-121-16,0 3-25 0,4-7-5 0,-4 7-1 0</inkml:trace>
  <inkml:trace contextRef="#ctx0" brushRef="#br2" timeOffset="196965.63">27323 10635 2332 0,'0'0'52'0,"0"0"10"0,0 0 2 0,0 0 1 0,0 0-52 0,3 6-13 0,-3 3 0 0,0 1 0 0,0-1 47 0,-3-3 6 15,-1 4 2-15,1-7 0 16,-4 6-36-16,3 4-7 0,-7-4-2 0,1 1 0 0,-4 2-10 0,3 4 0 16,-3-7 0-16,0 7 0 0,-4-4 0 0,8 4 0 15,-4 3 0-15,3 0 0 0,4 0 0 0,-4-4 0 16,-3 4 0-16,4 0 0 0,3-3 0 0,0 2 0 16,3-2 0-16,1-6 0 0,-1 5 0 0,8-5 0 15,-1-1 0-15,4 0 0 0,-7-9 0 0,0 0 0 16,7 4 0-16,7-4 0 0,-3 0 13 15,3 0-2-15,-3 0-1 0,3 0 0 0,0-10-2 0,0 1 0 16,0-1 0-16,0 1 0 0,0 0 11 0,-3-7 1 16,3 6 1-16,-4-8 0 0,1 8-5 0,0-5-2 15,-1-4 0-15,-3 6 0 0,-3-3 11 0,3-2 3 16,-4-1 0-16,1 3 0 0,-1 0-7 0,1-2-1 16,-4 8 0-16,0-9 0 0,-4 10-10 0,1-7-2 0,-4 7-8 0,0 0 12 15,0-7-12-15,0 6 0 0,-4 7 0 16,1-3 0-1,-1 3-120-15,-3-3-18 0,3 6-3 0,4-3-1 16,0-4-75-16,4 7-15 0,3 0-4 0,0 0 0 0</inkml:trace>
  <inkml:trace contextRef="#ctx0" brushRef="#br2" timeOffset="197344.75">27598 10738 1825 0,'0'0'40'0,"0"0"8"0,0 0 1 0,0 0 3 0,7 0-41 0,-7 0-11 0,0 0 0 0,0 0 0 0,0 0 16 16,0 0 2-16,0 0 0 0,0 0 0 16,0 0 13-16,-7 3 2 0,3 7 1 0,1-4 0 0,-1 3 26 0,1 7 4 15,3-7 2-15,0 1 0 0,0-1 6 0,0 1 0 16,0-1 1-16,0 7 0 0,3-7-49 0,1 0-11 15,-1 7-1-15,4-3-1 0,0 2 0 0,4 4 0 16,-4-3 0-16,0 3 0 0,0 0-11 0,4 9 0 16,3-9 0-16,-7 6 0 0,-4 0 0 0,1-6 0 15,7 6 0-15,-11-3 0 0,0-4 0 0,-4 7 8 0,0 1-8 0,1-1 0 16,-1-3 16-16,-3 9-3 0,-3-9 0 16,-4 3 0-16,0-6 8 0,-1 0 2 0,-2-4 0 0,3 4 0 15,0-3-3-15,-4-4 0 0,0 4 0 0,4 0 0 16,-7-4-20-16,7-5 0 15,-7-4 0-15,3 6 0 16,0-9-116-16,1 0-27 0,-4-9-5 0,3-1-948 0</inkml:trace>
  <inkml:trace contextRef="#ctx0" brushRef="#br2" timeOffset="197534.61">27524 10384 3088 0,'0'0'68'0,"0"0"15"0,0 0 2 0,0 0 1 0,7-3-69 0,0-4-17 16,3 7 0-16,1 0 0 0,0 0 0 0,-1 0-19 15,1 0 4-15,-1 7 1 32,1-7-78-32,0 0-16 0,3 3-4 0,0-3 0 0,0 6-99 0,3-6-20 0,12 3-4 0,-1-3-1 0</inkml:trace>
  <inkml:trace contextRef="#ctx0" brushRef="#br2" timeOffset="197902.9">27996 10688 1670 0,'0'0'74'0,"0"0"15"0,0 0-71 0,0 0-18 16,0 0 0-16,0 0 0 0,0 0 191 0,11 0 34 15,-4 0 7-15,0 0 2 0,0 0-186 0,4-3-38 16,-1-4-10-16,1 4 0 0,3-6-9 0,-3 3-6 0,3-4-1 0,3 1 0 15,1-1 0-15,-4 1 0 0,4 0 0 0,-4 2 0 16,4-2 16-16,-8 0 0 0,-3 2 0 0,4 4 0 16,-4-3 20-16,3-4 9 0,-6 7 3 0,-4 3 0 15,0-6 20-15,0-3 4 0,0 5 0 0,-4-2 1 16,-3 6-34-16,0-3-7 0,-3-3-2 0,-4 6 0 16,-4 0-14-16,0 0-12 0,-3 0 3 0,0 9 0 15,0-3 9-15,0 4-10 0,3-1 10 0,-3 1-10 16,3-1 10-16,4 10 0 0,0-10 0 0,0 10-8 15,3-3 8-15,4 9-13 0,-3-6 5 0,3 0 8 16,3-1 0-16,1 1 0 0,-1 6 0 0,4-6 8 16,-4 0 4-16,4 3 0 0,0-10 0 0,4 7 0 15,0 3-12-15,-1-9-11 0,1 6 3 0,-1-4 0 32,4 1-132-32,0-4-27 0,4-2-5 0,-1-1-863 0</inkml:trace>
  <inkml:trace contextRef="#ctx0" brushRef="#br2" timeOffset="198194.87">28607 10196 1324 0,'0'0'118'0,"0"0"-94"15,0 0-24-15,0 0 0 0,7 6 259 0,-4 3 47 16,-3 1 10-16,0 2 1 0,0 4-237 0,-3 3-47 16,-4 6-9-16,0 0-3 0,0 3-10 0,0 7-3 0,0-7 0 0,-4 9 0 15,4 7 0-15,0 0 0 0,0-6 0 0,0 6 0 16,0-10-8-16,0 4 0 0,3-4 0 0,1 1 0 16,-1-7-12-16,4-3 12 0,-3 3-10 0,6-9 10 31,-3 3-28-31,4-3 1 0,-1-6 0 0,-3-4 0 0,0 0-159 0,0-9-32 0</inkml:trace>
  <inkml:trace contextRef="#ctx0" brushRef="#br2" timeOffset="198364.99">28286 10481 3200 0,'0'0'142'0,"0"0"29"0,0 0-137 0,7 9-34 16,7-2 0-16,4-4 0 15,-4 6 16-15,7-3-3 0,0-2-1 0,0 2 0 0,0-6-12 0,0 6-10 16,4-3 2-16,0 3 0 16,0-2-137-16,-1-4-27 0,4 0-6 0,-3 0-667 15,3-4-134-15</inkml:trace>
  <inkml:trace contextRef="#ctx0" brushRef="#br2" timeOffset="198542.25">28885 10559 2242 0,'0'0'100'0,"0"0"20"0,4 10-96 0,-4-1-24 0,4 10 0 0,-1-3 0 15,4-4 81-15,-3 4 12 0,-4 3 3 0,7-4 0 16,-7-2-31-16,3 3-5 0,-3 2-2 0,4-2 0 16,-4-3-34-16,3 2-6 0,-3 1-2 0,4-4 0 15,-4-2-28-15,0 6-5 0,3-7-2 0,-3 0 0 32,0-9-22-32,7 10-5 0,-7-10-1 0,0 0 0 0,0 0-102 15,0 0-21-15,0 0-4 0</inkml:trace>
  <inkml:trace contextRef="#ctx0" brushRef="#br2" timeOffset="198702.81">29020 10214 1900 0,'0'0'84'0,"0"0"18"0,0 0-82 0,0 0-20 16,0 0 0-16,0 0 0 0,0 0 283 0,0 0 52 15,0 0 10-15,0 0 3 16,3 10-348-16,-3-10-60 0,4 6-17 0,3-3-3 15,-7-3-133-15,7 6-27 0</inkml:trace>
  <inkml:trace contextRef="#ctx0" brushRef="#br2" timeOffset="199098.28">29228 10443 979 0,'0'0'87'0,"3"13"-70"16,-3-7-17-16,0 4 0 0,0 5 296 0,0-5 55 0,4 2 11 0,-4-2 2 15,0 5-265-15,0-5-54 16,0-10-10-16,-4 9-3 0,4 0-21 0,0 1-11 0,-3-1 10 0,-1 7-10 15,-3-7 8-15,0 7-8 16,0-7 0-16,0 10 0 0,0-3 13 0,-4-4-3 16,4 4-1-16,0 3 0 0,0-3 27 0,-3-4 6 0,6 4 1 15,0-7 0-15,1 7-17 0,3-4-3 0,3-2-1 0,1-4 0 16,0 4-22-16,6-4 0 0,1-3 0 0,3 3 0 16,0-6-9-16,4 3 9 0,-1-3-10 0,1-3 10 15,-1-3 0-15,5 6 0 0,-1-3 0 0,0-3 0 16,-3-4 0-16,3 4 0 0,0 3 0 0,0-4 0 15,-3-2 35-15,-4 0 0 0,0-1 0 0,0 1 0 16,-3-7 5-16,-1 7 0 0,1-10 1 0,-4 3 0 16,0-3-11-16,0 7-2 0,-3-7-1 0,-1-3 0 15,-3 3 5-15,4-6 0 0,-4 6 1 0,-4 1 0 16,1 5-23-16,-1-3-10 0,-3 1 8 0,3 2-8 16,-6-2 0-16,-1 5 8 0,4 1-8 0,-3-1 0 15,3 1 0-15,-4 3-17 0,0-4 2 0,1 10 1 16,3-9-21-16,0 3-4 15,0 6-1-15,0-4 0 0,7 4-82 0,0 0-17 16,-7 4-3-16,7-4-1 0,0 0-125 0,-4 6-26 0,4 13-5 0,0-1-1 0</inkml:trace>
  <inkml:trace contextRef="#ctx0" brushRef="#br2" timeOffset="199523.75">29644 10616 2530 0,'0'0'56'0,"0"0"11"0,7 6 2 0,0-3 3 0,4 3-58 0,-4-2-14 0,0 2 0 0,0 3 0 15,0 1 26-15,-4-1 2 0,1-3 1 0,-1 4 0 16,-3-1-5-16,0 1 0 0,0-1-1 0,0-3 0 16,0-6-23-16,0 10 0 0,0-10 0 0,0 9 0 15,0-9 0-15,0 0 0 0,0 0 0 0,0 0 0 16,0 0 14-16,0 0-2 0,0 0 0 0,7 3 0 16,-7-3 39-16,8 0 7 0,2 0 2 0,-3 0 0 15,0-9-6-15,4 6-1 0,-4-13 0 0,3 7 0 16,-2-7-34-16,2-3-7 0,-3 0-2 0,0 0 0 15,4 1-10-15,-4-7 0 0,0-1 0 0,3-2 0 16,1 3-9-16,0-3-4 0,-1 3-1 0,-3-3 0 16,4 9 4-16,-4 0 1 0,0 0 0 0,0 3 0 15,-7 7 9-15,4 0 0 0,3-1 10 0,-7 10-10 16,0 0 19-16,0 0-3 0,0 0 0 0,10 3 0 16,1-3-8-16,-1 7-8 0,-3 2 12 0,4 0-12 0,0 10 0 15,3-3 0-15,-4-3 0 0,4 8 0 0,-3 1 0 0,3 4 0 16,0-1 0-16,0-3 0 0,-3 3 0 0,-1 3 0 15,1-3 0-15,0 3 0 0,-1-6 0 0,-3 0 0 16,0-3-8-16,4 6 8 0,-8-9 0 0,5 2-12 16,-1-2 12-16,-4-3-12 15,1 2-77-15,-1-2-15 0,1-7-4 0,-4 4 0 16,0-10-131-16,0 0-26 16</inkml:trace>
  <inkml:trace contextRef="#ctx0" brushRef="#br2" timeOffset="200949.34">18747 11901 1558 0,'0'0'69'0,"0"0"15"0,0 0-68 0,0 0-16 16,0 0 0-16,0 0 0 16,0 0 29-16,0 0 3 0,0 0 0 0,10 0 0 0,-3 7-14 0,4 2-2 15,-4-9-1-15,3 6 0 0,1-2 29 0,3-4 7 0,-3 6 1 0,6-3 0 16,1-3 21-16,3 0 5 15,-3 0 1-15,7 0 0 0,3 0-29 0,0 0-6 16,7 0 0-16,4 0-1 0,3 0-24 0,1 0-5 16,-1-3-1-16,0 3 0 0,4 0-13 0,4 0 0 15,6 0 8-15,1 0-8 0,3 0 0 0,3 0 0 0,1 0 0 0,3 3 0 16,-4-3 0-16,4 0 12 0,4 6-1 0,-1-6-1 16,4 3 29-16,0 4 5 0,0-4 2 0,1-3 0 15,-1 6-3-15,3-3-1 0,4-3 0 0,4 6 0 16,3-6-23-16,-3 0-5 0,3 0-1 0,7 0 0 15,4-6-13-15,0 3 11 0,0 3-11 0,-1-6 10 16,8 3-10-16,0-4 0 0,0 4 0 0,-7-3 0 16,-1 3 0-16,1-3 0 0,4 2 0 0,-1-2 0 15,-7 0 16-15,4 3 0 0,0-4 1 0,-1 4 0 16,1-3 7-16,4-3 2 0,-1 9 0 0,4-10 0 16,-4 7-10-16,0-3-3 0,4-4 0 0,-4 4 0 15,-3 3-4-15,-4-3-1 0,4-4 0 0,4 7 0 16,-1-3-8-16,0 3 8 0,-7-4-8 0,8-2 8 15,-1 9-8-15,0-9 12 0,-3 9-12 0,0-7 12 16,-4 4-12-16,4-3 10 0,3-3-10 0,-7-1 10 0,-6 1-10 16,-1-1 12-16,0-5-12 0,0 2 12 0,4 4-4 0,-4-7 0 15,0 0 0-15,1 7 0 0,-8 0 8 0,0-10 0 16,7 9 1-16,-7-5 0 0,0 5-2 0,-3-2-1 16,0-4 0-16,3 10 0 0,0-4-14 0,0 1 0 15,-3 6 8-15,-1-7-8 0,-3 4 11 0,0-3-1 16,0-1 0-16,0 4 0 0,8-3-10 0,-5 6 8 0,4-7-8 0,-7 4 8 15,1-4-8-15,-1 1 8 0,7 0-8 16,3-1 8-16,-2 1-8 0,-5 3 0 0,1-4 0 0,-4-6 0 16,3 7 0-16,1 0 0 0,3 5 0 0,0-5 0 15,1 3 0-15,-5-4 0 0,-3 1 9 0,0 9-9 16,0-9 10-16,0 2-2 0,-3 4-8 0,0-3 12 16,-1 6-4-16,-6-3 0 15,-4 3-8-15,0-7 12 0,-4 7-12 0,4 0 8 0,0-9-8 0,-4 9 0 16,1 0 0-16,-4-3 8 0,0 3-8 0,-4-6 0 15,-7 6 0-15,4-7 0 0,-3 7 0 0,2-3 0 16,1 3 0-16,-3-6 8 0,3 3-8 0,-4-3 0 16,4 6 0-16,-4-4 0 0,0-2 0 0,-3 3 0 15,0-3 0-15,-4-4 0 0,4 7 0 0,-4-3 0 16,4 0 0-16,0 3-8 0,0-4 8 0,-4 4 0 16,-3-3-12-16,3-4 12 0,0 10-12 0,1-9 12 0,-1 9-26 15,-3 0 2-15,-4-3 0 0,-3-3 0 16,-1 6-52-16,-3 0-9 0,1 0-3 0,-5-7-835 15,1 4-167-15</inkml:trace>
  <inkml:trace contextRef="#ctx0" brushRef="#br2" timeOffset="204072.01">20211 8687 115 0,'-4'0'0'0,"4"0"10"0,0 0-10 0,-7 0 0 15,4 0 0-15,-1 0 0 0,-3 0 200 0,3 0 37 16,-3 7 8-16,4-7 2 15,-4 3-260-15,0-3-52 0,0 0-11 0,3 0-1 16,-3 6-3-16,0-6 0 0,0 3 0 0,7-3 0 0,0 0 97 0,-4 6 19 16,4-6 4-16,-3 3 1 0,-4-3 98 0,3 7 19 15,4-7 4-15,0 0 1 0,-7 0-35 0,7 0-6 0,0 0-2 0,0 0 0 16,-7 3-46-16,7-3-10 0,0 0-1 0,0 0-1 16,0 0-37-16,0 0-7 0,0 0-2 0,0 0 0 15,0 0-16-15,4-3 10 16,-1-4-10-16,-3 7 8 0,0 0 6 0,0 0 1 0,4-9 0 0,-4 9 0 15,0 0 1-15,0 0 1 0,0 0 0 0,0 0 0 16,0 0-9-16,0 0-8 0,0 0 9 0,0 0-9 16,0 0 8-16,0 0-8 15,7 9 0-15,-7-9 9 0,0 0 6 0,3 7 1 0,-3-7 0 0,7 3 0 16,1 3-5-16,-8-6-1 0,0 0 0 16,7 10 0-16,3-4-10 0,-3-3 10 0,-7-3-10 0,0 0 10 15,7 0 1-15,-7 0 0 0,0 0 0 0,0 0 0 16,7-3 9-16,-7 3 1 0,7-6 1 0,0-4 0 15,-7 4-11-15,4 3-3 0,-4-7 0 0,-4 4 0 16,1-3-8-16,-1-1 12 0,1 7-12 0,-1-3 12 16,-3-4-12-16,0 4 0 0,0 6 0 0,0-3 8 15,0-3-8-15,0 6 0 0,0 0 0 0,0 0 0 0,3 6 0 0,-3-3-9 16,0 3 9-16,0-2 0 0,0 8-11 0,4-2 11 16,3-1-10-16,-4 3 10 0,4-2-8 0,0 2 8 15,0 1 0-15,0-4-9 0,4 7 9 0,-1-7 0 16,4 7 0-16,-3-3 0 0,3-7 0 0,-4 3 0 15,4-6 0-15,0 4-8 0,4-4 8 0,0 3 0 16,-4-6 10-16,0 6-10 0,3-6 8 0,-3-6-8 16,4 6 0-16,-4-6 9 0,4 3 0 15,-1-4 0-15,1-2 0 0,-1 0 0 0,-3-1 2 0,0-5 0 16,4 5 0-16,-4 1 0 0,0-10 16 0,0 10 3 16,0-1 1-16,-3-6 0 15,3 7-19-15,-4 0-3 0,-3-1-1 0,0 1 0 0,-3-1 2 0,3 4 0 16,-4-6 0-16,-3 5 0 0,4-2-2 0,-1 9 0 15,-3-9 0-15,0 9 0 0,0 0-8 0,0 9-9 0,0-3 9 0,0 4-13 16,-4-1 5-16,4 0 8 0,0 1-13 0,4-1 5 16,-4 7 8-16,7-7-8 0,-4 1 8 0,4 5-8 15,4-5 8-15,-1-1 0 0,1-6 0 0,3 7 0 16,-7-10 0-16,7 0 0 0,-7 0 8 0,7 9-8 16,3-9 0-16,-3 0 0 0,-7 0 0 0,0 0 0 15,7 0 0-15,-7 0 9 0,8-9-9 0,-5 6 0 16,4-4 9-16,-7 7-9 0,0-9 0 0,0 0 9 15,0 5-9-15,-3-8 8 0,-1 9-8 0,4-7 8 16,-3 4-8-16,-1-3 0 0,-3 9 0 0,3-10 0 0,4 10 0 0,-10 0 8 16,3-3-8-16,7 3 0 15,0 0 0-15,-7 3 0 0,-4 4 0 0,4-4 0 0,0 3 0 16,7-6 0-16,-7 3-12 0,3 6 12 16,4-9 0-16,0 0 0 0,0 0 12 0,0 0-4 0,0 0-8 15,0 0 0-15,0 0 0 0,0 0 0 0,0 0-20 0,0 0 4 16,0 0 1-16,0 0 0 15,0 0-189-15,0 0-39 0</inkml:trace>
  <inkml:trace contextRef="#ctx0" brushRef="#br2" timeOffset="204698.86">19890 7947 230 0,'0'0'20'0,"0"0"-20"0,0 0 0 0,0 0 0 0,7 6 121 0,0-2 20 15,-7-4 4-15,7 9 1 0,-4-3-91 0,1 4-19 0,-1 5-3 0,-3-5-1 16,0-1-22-16,0 1-10 0,0-1 8 15,0 10-8-15,0-10 0 0,0 10 0 0,-3-3 0 0,3 3 0 32,0-1-49-32,-4-2-3 0,1 9 0 0,-1-3 0 15,8 0 1-15,-4 0 0 0,3 3 0 0,1 0 0 0,3-3 38 0,0 3 13 0,0 3-9 0,4-3 9 32,-1-6-31-32,1 6-1 0,3 0 0 0,0-3 0 0,4 3 16 0,-8-6 2 0,4 6 1 0,-3-6 0 15,-1 0 37-15,1 0 7 0,-4 3 1 0,0-3 1 16,0-7-23-16,-3 4-10 0,-1 3 8 0,1-4-8 15</inkml:trace>
  <inkml:trace contextRef="#ctx0" brushRef="#br2" timeOffset="205902.33">21869 9223 759 0,'21'0'33'0,"-21"0"8"16,0 0-33-16,0 0-8 0,0 0 0 0,0 0 0 15,0 0 36-15,0 0 6 0,0 0 1 0,0 0 0 16,3-9-43-16,-3 6-22 0,-3-13 2 0,3 16 1 0</inkml:trace>
  <inkml:trace contextRef="#ctx0" brushRef="#br2" timeOffset="206094.81">21816 8741 745 0,'14'0'32'0,"-14"0"8"0,0 0-32 0,0 0-8 16,0 0 0-16,0 0 0 0,7 0 46 0,-7 0 7 15,0 0 2-15,0 0 0 0,0 0-55 0,0 0 0 16,0 0-13-16,-4-10 2 0</inkml:trace>
  <inkml:trace contextRef="#ctx0" brushRef="#br2" timeOffset="206221">21784 8653 460 0,'0'0'41'0,"0"0"-33"0,0 0-8 0,4-3 0 16,-8-4 107-16,4-2 19 0</inkml:trace>
  <inkml:trace contextRef="#ctx0" brushRef="#br2" timeOffset="207136.52">21773 8314 748 0,'0'0'67'0,"0"0"-54"0,0 0-13 0,0 0 0 16,0 0 103-16,0 0 17 16,0 0 4-16,0 0 1 0,0 0-85 0,0 0-18 15,0 0-3-15,0 9-1 0,0 4 8 0,-3-4 2 0,-4 1 0 0,7 2 0 16,7-5-7-16,-7 2-1 16,-11 0 0-16,11-9 0 0,7 10 13 0,-3-1 3 0,-4-9 0 0,0 0 0 15,0 0-2-15,-4 10 0 0,4-10 0 0,-7 6 0 16,0-3-20-16,7-3-4 0,0 0-1 0,0 0 0 15,0 0 9-15,0 0 2 0,0 0 0 0,0 0 0 16,0 0-20-16,0 0 0 0,0 0 0 0,0 0 0 16,14 6 0-16,-14-6 0 0,0 0 0 0,0 0 0 15,0 0 0-15,0 0 0 0,11-6 0 0,0 6 0 16,-4-9 11-16,3 6-11 0,1-7 10 0,-8 1-10 16,-3-1 32-16,0-5 1 0,11 5 0 0,-8 1 0 0,-3-1-6 15,-3-5-2-15,6 5 0 0,-3-5 0 0,0 5-25 0,0 1 0 16,-7-1 0-16,7 1 0 0,0 3 12 0,-3-4-2 15,-4 10-1-15,0-3 0 0,7 3-9 16,-7 0 0-16,-4 0 0 0,4 3 0 0,-4 4 0 0,8 2-9 16,3 0 9-16,-7 1-13 15,-4 6 13-15,4-4 0 0,4 4 9 0,-1 3-9 0,-6-1 0 16,6-2 0-16,4 3-8 0,4 0 8 16,3-4 0-16,-7-5 0 0,-4-1 0 0,4 1 0 0,11-1 0 0,-4 0 0 15,-7-9 12-15,0 0-3 0,7 0 6 0,3 0 1 16,-10 0 0-16,7-3 0 0,1-3 2 0,2-3 1 15,1-1 0-15,-1 1 0 0,-6-1-7 0,3 1 0 16,7-7-1-16,-3 7 0 0,-4-4-11 0,0-2 10 16,3-1-10-16,-3 3 10 0,4-2-10 0,-8 5 8 15,1 1-8-15,-1 0 8 0,1-7-8 0,0 13 0 0,-12-4 9 0,1-2-9 16,7 9 0-16,-3-6 9 0,-4 3-9 0,0 3 0 16,-4 0 0-16,1 3 0 0,3 3 0 0,-8 3 0 15,-2 1 0-15,3-4 10 0,7 4-10 0,3 2 8 16,-3-6-8-16,0 4 0 0,3 5 0 0,1-5 0 15,6-1 0-15,-6 1 8 0,3-1-8 0,0-3 8 16,11-3-8-16,-4 7 8 0,-7-10-8 0,0 0 8 16,7 0-8-16,-7 0 0 0,0 0 9 0,0 0-9 15,7 0 8-15,-4-10-8 0,8 7 10 0,-8-3-10 16,-3-3 0-16,4-1 0 0,3 1 0 0,-4 3 0 16,-3-4 11-16,0 1-11 0,0-1 12 0,4 1-12 15,-1 3 8-15,-3 6-8 0,-7-10 0 0,7 10 0 16,0 0 36-16,0-3 4 0,-7-3 1 0,0 6 0 15,7 0-29-15,-7 0-12 0,0 0 8 0,-3 9-8 0,3-2 0 16,3-4 0-16,4-3 0 0,-7 9 0 0,-4-3-8 16,8 4 8-16,6-1 0 0,-3 1 0 15,0-10-36-15,0 0-4 0,11 6 0 0,3-3-680 16,4-3-137-16</inkml:trace>
  <inkml:trace contextRef="#ctx0" brushRef="#br2" timeOffset="207942.25">21833 6680 1162 0,'-24'10'52'0,"17"-4"10"0,0-3-50 0,0 3-12 16,0 4 0-16,-4-1 0 0,0 1 15 0,4-1 0 16,7-3 0-16,0-6 0 0,-7 3-15 0,7-3 0 15,4 7 8-15,-4-7-8 0,-4 9 0 0,4-9 0 16,0 10 8-16,0-10-371 15,7 6-73-15</inkml:trace>
  <inkml:trace contextRef="#ctx0" brushRef="#br2" timeOffset="208077.89">21925 7126 576 0,'0'0'25'0,"0"0"6"0,4 9-31 0,3 0 0 0,-4 1 0 0,1-1 0 16,3 7 60-16,0-7 5 0,0-2 2 0,-4 2 0 15</inkml:trace>
  <inkml:trace contextRef="#ctx0" brushRef="#br2" timeOffset="208150.69">22049 7373 403 0,'0'0'36'0,"7"3"-36"0,-7-3 0 0,7 10 0 16,3-4 81-16,1 4 10 0,-1-4 1 0</inkml:trace>
  <inkml:trace contextRef="#ctx0" brushRef="#br2" timeOffset="208270.37">22179 7681 288 0,'7'9'25'0,"-3"-3"-25"16,-4 4 0-16,0-1 0 0,0-3 194 0,3 7 34 15,-3-7 6-15,0 4-598 16</inkml:trace>
  <inkml:trace contextRef="#ctx0" brushRef="#br2" timeOffset="209189.3">22193 8251 907 0,'21'0'40'0,"-21"0"8"0,0 0-38 0,0 0-10 0,11-3 0 0,0-3 0 16,-1 3 0-16,-3-3 8 0,-3 6-8 0,-1-10 8 15,1 7-8-15,-4 3 0 0,0-6 0 0,3-4 8 16,4 4 24-16,-3-3 4 0,-4 6 0 0,0-4 1 16,0 7 33-16,0 0 6 0,3-3 2 0,-3 3 0 0,-10 0-6 0,3 0-2 15,7 0 0-15,0 0 0 0,-7 3-44 0,7-3-9 16,0 0-1-16,0 0-1 0,0 10-15 0,-4-1 0 16,1-3 8-16,3-6-8 0,3 10 0 0,-3-10 11 15,-3 9-11-15,-1 1 10 0,4-10 19 0,4 9 4 16,-4 0 1-16,0-2 0 0,-4 2-34 0,4-9 0 15,4 9 0-15,-4 1 0 0,-4-4 0 0,4-6 0 16,7 3 0-16,-7-3 0 16,0 0 0-16,0 0 0 0,4 7 0 0,3-7 0 0,3-7 0 0,1 7 10 15,-4-9-2-15,0-1 0 0,11 1 24 0,-8 0 5 16,-6 2 1-16,-1-5 0 0,11 2-4 0,-3 1-1 16,-4-7 0-16,-3 7 0 0,-1-7-16 0,1 7-3 15,3-4-1-15,-7-2 0 0,0-1-2 0,-4 7-1 16,8-4 0-16,-4-3 0 0,-4 7-10 0,1-1 0 0,-1 4 9 0,1-3-9 15,-1 9 0-15,-3 0 0 0,-4 0 0 0,8 9 0 16,-1 1 0-16,-3-1 0 0,-3 0 0 0,-1 7 0 16,8 0 0-16,-1-4 0 15,-3 4 0-15,4-7 0 0,3 7 0 0,0-3 0 0,-4-4 8 0,-3 0-8 16,-7 4 0-16,14 0 0 0,3-7 0 0,1-3 0 16,-11 6 0-16,7-9 0 0,0 0 0 0,7 0 0 15,0 7 0-15,-7-7 0 0,0 0 8 0,11 0-8 16,-1 0 20-16,1-7-1 0,-11 7 0 0,3 0 0 15,11-9-27-15,-7 6-6 0,-7 3-1 0,4-6 0 16,-4-4 15-16,3 1 0 0,5-1 0 0,-5 4 0 0,-6-3 0 0,-1 6 0 16,8-7 0-16,-4 1 0 15,-8-1 16-15,8-2-4 0,-3 2-1 0,6 1 0 16,-3 6 2-16,0-7 1 0,-7 4 0 0,0-3 0 16,7 9-14-16,0 0 0 0,-3 0 0 0,3 0 0 0,0 0 0 0,0 0 0 15,-7 0-9-15,-4 9 9 0,4-3-8 0,0-2 8 16,7-4 0-16,-3 9-9 0,-4 0 9 0,3 1 0 15,8 2-9-15,-4-2 9 0,-8-1 0 0,5 1 0 16,3-7 12-16,3 6-4 0,-3-9-8 0,0 6-11 16,-3-3 3-16,3-3 0 0,11 7 8 0,-4-1 12 15,-7-6-2-15,0 0-1 0,7 3-9 0,-7-3 0 16,0 0-10-16,0 0 10 0,0 0 0 0,10 0 0 0,1 0 8 0,-11 0-8 16,0 0 0-16,0 0 0 0,10 0 0 0,1 0 0 31,-4 0-28-31,-7 0-5 0,0 0-2 0,7-3-943 0</inkml:trace>
  <inkml:trace contextRef="#ctx0" brushRef="#br2" timeOffset="210746.6">23615 7982 0 0,'0'0'0'16,"3"0"0"-16,1-10 0 0,0 10 0 16,-1-6 316-16,-3-3-64 0,0 9 52 0,4-4 9 0,-1-2-153 0,-3 3-30 15,0 3-6-15,4-6-2 0,-4 6-16 0,0 0-3 16,0 0-1-16,0 0 0 0,-4-10-33 0,4 10-6 16,0 0-2-16,0 0 0 0,0 0-31 0,-3 0-6 15,-4 7-2-15,7-7 0 0,-8 3-22 16,8-3 8-16,-3 6-8 0,-4-3 0 0,3 7 0 0,4-10 0 15,-3 6 0-15,-1 3 0 0,1 1 8 0,3-1-8 16,0 0 10-16,0-2-10 0,0-7 0 0,0 12 0 16,3-5 0-16,1 2 0 0,-4-9 0 15,3 9 0-15,4 1 0 0,0-4 0 0,1-3 0 0,2-3 0 16,1 6 0-16,-1-12 0 0,1 6 0 0,-1 0 11 16,5-9-11-16,-1 6 10 0,-4-7-10 0,1 4 10 15,3-3-10-15,0-1 10 0,0 1-10 0,-3-7 0 16,-1 7 0-16,4-7 0 0,1 7 20 0,-5-1-2 0,-3 1 0 0,4-1 0 15,-1 1 1-15,-6-7 0 0,3 7 0 0,-4-1 0 16,1 1-5-16,-4 0-1 0,-4-1 0 0,4 1 0 16,-3 3-5-16,-4-4 0 0,3 7-8 0,-3-3 12 15,0 6-12-15,-3 0 0 0,3 0 0 0,0 6 0 16,-4-3 0-16,0 7 0 0,1-1 0 0,-4 0 0 16,3 7 0-16,1 0 0 0,-5-4 0 0,1 4 0 15,4 3-8-15,-1-4-2 0,1 4 0 16,3-9 0-16,-1 8 10 0,1-8 0 0,4-1 0 0,-1-2 0 15,4 2 0-15,0-9 0 0,0 0 0 0,0 0 0 16,0 0 0-16,0 0 0 0,0 0 8 0,11 0-8 16,-4-6 8-16,4 3-8 0,-1-4 10 0,-3 4-10 15,4-6 9-15,-4 2-9 0,3-2 8 0,-3 0-8 16,4-1 0-16,-4 4-11 0,4-3 1 0,-4-1 0 16,0 1 10-16,-4-1 0 0,4 1 0 0,-3 3 0 15,-4 6 0-15,0-3 0 0,3-7 0 0,-3 4 0 0,-3-4 0 0,-1 7 11 16,1-3-3-16,-4 3 0 0,3-3-8 0,4 6 10 15,-10 0-10-15,-1 0 10 0,1 6-10 0,2-3 0 16,1-3 0-16,0 9 0 0,-3-2 0 0,3-4 0 16,7-3 0-16,-7 9-11 0,3-2 11 0,-3-4 0 15,7-3 0-15,0 0-8 0,0 0 8 0,-3 6 0 16,-1 3 0-16,4-9 0 0,0 0 0 0,0 10-10 16,0-4 10-16,0-6 0 0,0 9 0 0,0-9 0 0,0 4 10 0,0 5-2 15,0-3-8-15,0-6 11 16,0 0-11-16,0 0 12 0,0 0-12 0,-3 3 0 15,3-3 0-15,0 0 8 0,0 0-8 0,0 0 0 16,0 0 0-16,0 0 8 16,0 0-34-16,0 0-7 0,0 0-2 0,0 0 0 15,0 0-139-15,10-3-28 0,-3 3-6 0</inkml:trace>
  <inkml:trace contextRef="#ctx0" brushRef="#br2" timeOffset="212340.52">24437 7787 403 0,'0'0'17'0,"0"0"5"0,0 0-22 0,0 0 0 15,0 0 0-15,0 0 0 0,0 0 211 0,0 0 37 16,0 0 8-16,0 0 2 0,0 0-190 0,0 0-37 16,0 0-8-16,0-9-2 0,3 6 3 0,-3 3 0 15,0 0 0-15,0 0 0 0,0 0 6 0,0 0 2 16,4-7 0-16,-4 7 0 0,0 0 23 0,0 0 5 15,0 0 0-15,0 0 1 0,0 0-5 0,0 0-2 0,0 0 0 0,-4 10 0 16,1-4-36-16,-4 4-7 0,0-1-2 0,-4 7 0 16,4-4 3-16,0-2 0 0,4 5 0 0,-4-5 0 15,-1-1 12-15,5 0 4 0,3-9 0 0,0 0 0 16,-4 7-12-16,4-7-1 0,0 0-1 0,0 0 0 16,0 0-6-16,7 3-8 0,-7-3 11 0,11 6-11 15,0-3 13-15,-1-3-4 0,-6-3-1 0,3-3 0 16,3-4-8-16,-3 1 8 0,1 0-8 0,-1-1 8 15,0 4-8-15,0-7 0 0,-4 4 0 0,4 0 8 16,-3-1-8-16,-1 4 0 0,1-3 0 0,-1 2 0 16,-3 7 9-16,0-3-9 0,0 3 10 0,0 0-10 15,0 0 12-15,0 0-3 0,-7-6-1 0,7 6 0 16,0 0 8-16,-3 6 2 0,-8-3 0 0,4-3 0 16,0 7-5-16,0 2-1 0,4-3 0 0,-1-3 0 0,4-3-12 15,0 10 0-15,0 5 8 0,-4-11-8 0,4-4 0 16,-3 9-16-16,3 7 3 0,0-16 1 0,0 0 12 0,0 9 0 15,0-9 0-15,0 0 0 0,0 0 0 0,0 0 12 16,0 0-3-16,0 0 0 0,7 6-9 0,-7-6 0 16,0 0 0-16,7 3 0 0,-7-3 0 0,7-3 0 15,0-3 0-15,-3 6 0 0,3-9 12 0,-4 2-4 16,1 4 0-16,-4-3 0 16,3 3-8-16,-3-3 0 0,0 6 0 0,0-10 8 0,0 7-8 0,0-3 0 15,0 6 0-15,0-10 0 0,0 1 0 0,-3 9 8 16,3 0-8-16,-4-6 8 0,4 6-8 0,-3-3 0 15,-1-4 0-15,-3 4 8 0,7 3-8 0,-7-6 0 16,0 6 0-16,7 0 0 0,0 0 0 0,0 0 0 16,-7 0 0-16,0 6 0 0,0-3 10 0,7-3 6 15,0 0 2-15,0 0 0 0,-7 0 13 0,7 0 2 16,0 0 1-16,0 0 0 0,0 0-23 0,-4 10-11 16,1-4 10-16,3-6-10 0,3 9 8 0,-3-9-8 0,0 0 0 0,0 7 0 15,4-4 0-15,-1 6 0 0,-3-9 0 0,0 0 0 31,7 6-44-31,-3-2-8 0,-4-4-1 0,11 6-1 0,-1-3-117 16,-3 3-23-16,0-3-5 0</inkml:trace>
  <inkml:trace contextRef="#ctx0" brushRef="#br2" timeOffset="213465.31">26247 7536 633 0,'0'0'28'16,"0"0"6"-16,0 0-34 0,3 0 0 0,-3 0 0 0,0 0 0 0,7-3 166 0,-3-3 26 15,-1 6 6-15,-3 0 1 0,0 0-153 0,0 0-30 16,7-9-7-16,-7 9-1 0,0 0 4 0,0 0 0 16,0-7 0-16,0 7 0 0,0 0 49 0,0 0 11 15,0 0 1-15,0 0 1 0,0-3 11 0,0 3 3 16,-7 0 0-16,4-6 0 0,-4 6-7 0,0 0-1 0,0 0 0 0,0 0 0 16,0 0-32-16,3 0-8 0,-7 6 0 0,4-6-1 15,0 3-27-15,0 4-4 0,0 2-8 0,0-9 11 16,-3 9-11-16,2 1 0 0,1-1 0 0,0 1 0 15,0-1 0-15,-3 7 0 0,3-7 0 0,0 7 0 16,3-7 0-16,-3 7 0 0,0-7 0 0,0 1 0 16,3-1 0-16,1-6 0 0,3-3 0 0,-4 10 0 15,4-10 0-15,0 0 0 0,0 0 0 0,0 0 0 16,4 6 0-16,3-6 0 16,0 0 10-16,4 0-10 0,-1-6 12 0,1 6-12 0,3-10 12 0,0 7-12 15,0-3 12-15,0-4-4 0,0 1 0 0,0 0-8 16,1-1 0-16,-1 1 0 0,0-1 0 0,-4-5 0 15,1 5 0-15,-1 1 0 0,-2-1 0 0,-1 4 0 16,0-3 23-16,-4-1-3 0,-3 7 0 0,4-3 0 16,-8 3 13-16,4 3 3 0,0-6 0 0,0 6 0 0,-7-7-36 0,0 7-14 15,0 0 1-15,0 7 0 0,-4-7 21 16,4 9 4-16,-7-9 0 0,4 9 1 0,3 1-13 0,-4-1 0 16,0-3 0-16,1 4 0 0,-1-1 0 0,4 7 0 15,0-7 0-15,0 1 0 0,4-7 0 0,-1 6 0 16,0-2 0-16,4 2 0 0,0-9 0 0,0 0 0 15,0 0 0-15,-3 9 0 0,3-9 0 0,0 0 0 16,0 0 0-16,7 0 0 0,0 7 0 0,4-7 0 16,-4 0 0-16,0-7 0 0,0 7 0 0,3 0 0 0,-6-3 0 0,3-3 0 15,0-3 0-15,0 2 0 16,0 4-9-16,0-3 9 0,-3-3 0 0,3 5 0 16,-4-5 0-16,1 3 0 0,-1-4 14 0,1 1-4 0,-1 3-1 15,1 2 0-15,-4 4-9 0,0 0 10 16,0 0-10-16,0 0 10 0,0-6-10 0,0 6 0 0,0 0 0 0,0 0 0 31,0 0-38-31,0 0-6 0,0 0-2 0,0 0-745 0,0 0-149 0</inkml:trace>
  <inkml:trace contextRef="#ctx0" brushRef="#br2" timeOffset="-214606.25">24402 7430 403 0,'0'0'36'0,"0"9"-36"15,-4-3 0-15,4 4 0 0,0-1 54 0,0 7 4 16,0-7 1-16</inkml:trace>
  <inkml:trace contextRef="#ctx0" brushRef="#br2" timeOffset="-211669.56">20500 9176 57 0,'0'0'0'0,"0"0"0"0,-4 0 0 0,1 0 0 0,3 0 80 0,-7 0 12 15,0 0 1-15</inkml:trace>
  <inkml:trace contextRef="#ctx0" brushRef="#br2" timeOffset="-210239.6">21121 9054 136 0,'-14'6'0'0,"3"-2"12"0,1 2-12 0,-1-6 0 0</inkml:trace>
  <inkml:trace contextRef="#ctx0" brushRef="#br2" timeOffset="-207731.8">20613 9001 518 0,'0'0'46'0,"0"0"-37"16,0 0-9-16,0 0 0 0,0 0 129 0,0 0 24 15,0 0 5-15,0 0 1 0,0 0-115 0,0 0-24 0,0 0-4 0,0 0 0 16,0 0-8-16,0 0-8 0,0 0 11 0,0 0-11 16,0 0 0-16,0 0 0 0,0 0 0 0,0 0-12 15,-4 9 12-15,-3-3 0 0,0-6 0 0,0 10 0 16,0-10 0-16,-4 6 0 0,4 4 0 0,-3-7 0 16,-1 6 0-16,1-3 0 0,-1-2 0 0,1 5 0 15,-1-3 37-15,4 4 4 0,-4-1 1 0,-3 0 0 16,4 1-14-16,-1-1-2 0,0 7-1 0,-3-7 0 15,4 1-17-15,-1 5-8 0,-3-2 8 0,0 3-8 16,0-7 0-16,0 7 0 0,0-4 0 0,-1 4 0 16,1-7 0-16,-3 1 0 0,3-1 0 0,3 1 0 15,-3-4 0-15,0 3 0 0,7-2 0 0,0-4 0 16,0 3 12-16,0-3-4 0,7-3 0 0,0 0 0 16,0 0 0-16,0 0 0 0,0 0 0 0,0 0 0 0,0 0 0 0,0 0 0 15,0 0 0-15,7-3 0 16,3-3 0-16,1 6 0 0,-1 0 0 0,1-3 0 0,3-4-8 0,0 7 0 15,0-6 0-15,4 3 0 0,-4 3 0 0,4 0 0 16,-1 0 0-16,1-6 0 0,0 6 12 0,-1 0 0 16,4-4 0-16,-3 4 0 0,0 0-12 0,-1 0-17 15,1 0 4-15,0 0 1 0,3 4 12 0,-4-4 0 16,1 6 0-16,-4-6-682 0</inkml:trace>
  <inkml:trace contextRef="#ctx0" brushRef="#br2" timeOffset="-200982.81">22895 8044 403 0,'0'0'36'15,"0"0"-36"-15,4-9 0 0,-4 9 0 16,7-6 275-16,-7 6 48 0,0-3 9 0,0 3 3 16,7-7-218-16,-7 7-43 0,0 0-9 0,0 0-1 15,0 0-42-15,0 0-8 0,0-3-2 0,0-3 0 16,0 6-1-16,0 0-1 0,0 0 0 0,0 0 0 15,-7-3 6-15,7 3 0 0,0 0 1 0,0 0 0 0,0 0 18 0,0 0 3 16,-7-7 1-16,7 7 0 0,0 0-6 16,0 0-1-16,0 0 0 0,0 0 0 0,0 0-9 0,0 0-3 15,0 0 0-15,0 0 0 0,0 0-8 0,0 10-1 16,-4-1-1-16,-3-2 0 0,4 2-2 0,-4 0 0 16,3 1 0-16,-3 5 0 0,0-2-8 0,0-7 0 15,10 10 9-15,-3-3-9 0,0-4 0 0,0 0 0 16,-3 1 0-16,6 2 0 0,5-2 0 0,-8-1 0 0,0-6 0 15,3 7 0-15,4-10 0 0,0 9 8 0,-7-9-8 16,0 0 0-16,7 6 11 0,-7-6-3 0,7 3 0 0,-7-3 0 16,0 0 8-16,0 0 2 15,0 0 0-15,0 0 0 0,0 0-18 0,0 0 8 0,0 0-8 0,0 0 0 16,0 0 23-16,0 0-3 0,0 0 0 16,4-9 0-16,3 6-5 0,-4-6-2 0,-6 2 0 15,3-2 0-15,3-1-13 0,-3 7 0 0,-3-9 8 16,-1 2-8-16,4 1 0 0,-3 0 8 0,3-1-8 15,-7 1 0-15,0-1 0 0,0-5 0 0,7 5 0 0,-7-9 0 16,0 10 0-16,-1-7 0 0,5 4-11 0,3-4 11 16,-4-3 0-16,4 10 0 0,0-7 12 0,0 7-4 15,7-1-8-15,-3 1 0 0,-11 3 0 0,7 3 0 16,3-4 0-16,-3 7 0 0,0 0 0 0,0 0 0 16,0 0-12-16,0 0 12 0,0 0-10 0,0 0 10 0,-10 0-12 0,10 0 12 15,0 0-13-15,0 0 5 16,-7 16 8-16,3-7 0 0,4 1-9 0,4-1 9 0,-1 7 0 0,1-4-9 15,-1 4 9-15,1 3 0 0,7-3 0 0,-4-1-8 16,-4-2 8-16,4 2 0 0,4-2 0 0,-1 3 0 16,-6-7-8-16,-1 7 8 0,1-7 0 15,3 1 0-15,-3-1 0 0,-1 0 0 0,-3 1 0 0,0-4 8 16,0-6-8-16,4 10 0 0,-4-10 15 16,0 0-3-16,0 0-1 0,0 0 0 0,0 0-11 0,0 0 0 15,0 0 0-15,7 3 0 0,0 3 28 0,-7-6 3 16,0 0 1-16,0 0 0 0,7 0-32 0,-7 0-12 15,0 0 1-15,0 0 0 0,0 0 11 0,0 0 16 16,0 0-4-16,-4-6-1 0,1-4-3 0,-1 7 0 16,4-3 0-16,-3-4 0 0,-4 1-8 0,3-7-11 0,1 7 3 0,3 0 0 15,-4-4 8-15,-3-3 0 0,-4 1 0 0,4 5 0 16,7-9 0-16,-7 10 0 0,-7 0 0 0,4-1 0 16,10 1 0-16,-11 2 0 0,-3 4 0 0,3-3 0 15,11 6-8-15,0 0-4 0,-7 6 0 0,4-3 0 16,-4 7 12-16,7-10-10 15,0 0 10-15,0 6-10 0,-7 4 10 0,7-10-8 0,0 0 8 0,3 3-8 16,4 3 8-16,-7-6 0 0,0 0 0 0,7 9 0 16,7 1 0-16,-7-1-8 0,-7-9 8 15,4 10-8-15,3-1-107 16,-4 7-21-16,-3-7-4 0,-7 7 0 0</inkml:trace>
  <inkml:trace contextRef="#ctx0" brushRef="#br3" timeOffset="-196036.58">22835 8295 403 0,'0'0'36'0,"0"0"-36"0,0 0 0 0,7 0 0 16,7-9 150-16,-3 9 23 0,-11 0 5 0,7-10 1 15,4 1-124-15,-4 3-25 0,0 3-5 0,-7 3-1 0,0-7-24 0,0 7 8 16,3-9-8-16,-3 9 0 0,0-3 16 0,0 3-1 15,0 0-1-15,0 0 0 0,0 0 30 0,0 0 7 16,0 0 1-16,7-6 0 0,-7 6 7 0,0 0 1 16,0 0 1-16,0 0 0 0,0 0-27 0,0 0-6 15,0 0 0-15,0 0-1 0,0 0-16 0,0 0-3 16,0 0-8-16,0 0 12 0,0 0 8 0,0 0 0 16,0 0 1-16,0 0 0 0,0 0-2 0,0 0-1 15,0 0 0-15,0 0 0 0,0 0 19 0,0 0 4 0,0 0 1 16,0 0 0-16,0 0-15 0,0 0-3 15,-7 9-1-15,7-9 0 0,0 0-13 0,-3 6-2 16,-11-3-8-16,3-3 12 0,1 7 0 0,-1-4 0 0,0 3 0 0,-3-6 0 16,-7 6 15-16,3-3 2 0,8-3 1 0,-4 0 0 15,-4 7-3-15,4-4-1 0,3-3 0 16,-3 6 0-16,4-3-16 0,-4-3-10 0,0 7 12 16,3-7-12-16,0 3 8 0,-6 3-8 0,-1-3 0 0,0 3 0 15,1 4 0-15,-1-10 8 0,-7 9-8 0,4 1 0 16,-3-4 11-16,-1-3-11 0,4 6 10 0,-4-2-10 15,0 2 10-15,1-3-10 0,10-3 10 0,-1 7-10 16,-2-4 8-16,6-3-8 0,4 7 0 0,0-10 0 16,4 6 0-16,-4-3 0 0,3-3 0 0,4 0 0 15,0 0 0-15,0 0 0 0,0 0 0 0,0 0 0 16,11 0 0-16,-1 0 8 0,1 0-8 0,3 0 0 0,3-9 0 16,5 9 0-16,-1-10 0 0,0 7 0 0,-3-3 0 15,3-4 0-15,0 7 0 0,0-3 0 0,0-3 12 0,4 2-1 16,-4-2 0-16,4 0 0 15,-8 5-11-15,5-5-12 0,-8 3 2 0,7-4 1 0,0 4 9 16,-3-3 0-16,-4 9 0 0,0-10 0 0,7 10 8 16,-3-3 0-16,-8-3 0 0,-3 3 0 15,0-4-8-15,-3 7 0 0,3-3 0 0,-7 3 0 0,0 0 0 0,0 0 0 16,11 0 0-16,-11 0 0 0,0 0 0 0,-11 0 0 16,4 3 0-16,-4-3 0 0,4 7 0 0,-10-4 0 15,3 3 0-15,-4-3 0 0,4 4 0 0,-4-4 0 16,-6 6 0-16,-1-3 0 0,7-3 0 0,1 4 12 15,-5-1-2-15,1-3-1 0,4 7-9 0,-5-4 8 0,5-3-8 0,-1 3 8 16,-3-3-8-16,0-3 0 0,7 7 0 0,0-4 8 16,-4 3-8-16,7-6 0 0,1 6 0 0,10-6 0 15,0 0 0-15,0 0 0 0,-4 3 0 0,4-3 0 16,0 0 0-16,0 0 0 0,0 0 0 0,11 0 0 16,3 0-9-16,0-3 9 0,0-3 0 0,-3 0 0 15,3 3-14-15,3 3 4 0,-2-7 1 0,-1 4 0 31,0-3-43-31,0 3-8 0,4-3-1 0,-8 2-1 16,1-2-126-16,-4-3-24 0</inkml:trace>
  <inkml:trace contextRef="#ctx0" brushRef="#br3" timeOffset="-195018.54">23174 8242 172 0,'0'0'16'0,"-7"0"-16"0,0 6 0 0,3-3 0 0,-3-3 44 0,4 0 5 0</inkml:trace>
  <inkml:trace contextRef="#ctx0" brushRef="#br3" timeOffset="-194266.53">23079 8267 885 0,'0'0'39'0,"0"0"9"0,0 0-39 15,0 0-9-15,0 0 0 0,0 0 0 0,0 0 45 0,0 0 7 0,0 0 2 0,0 0 0 16,0 0-22-16,0 0-4 0,0 0 0 0,0 0-1 16,0 0-12-16,0 0-3 0,0 0 0 0,0 0 0 15,0 0 6-15,0 0 1 0,0 0 0 0,0 0 0 16,0 0 11-16,0 0 2 0,0 0 1 0,0 0 0 16,0 0-7-16,0 0-2 0,0 0 0 0,0 0 0 15,0 0 5-15,0 0 1 0,3-6 0 0,4 3 0 16,-7 3-19-16,4 0-11 0,3-7 12 0,0 7-12 15,0 0 9-15,4-3-9 0,-4 3 0 0,3-6 9 16,1 6-9-16,-1-3 0 0,5-3 0 0,-1 6 0 16,0-4 0-16,0-2 8 0,3 6-8 0,1 0 8 15,-4-3-8-15,4-3 0 0,0 6 0 0,-4 0 8 0,0 0-8 0,0-7 0 16,0 4 0-16,4 3 8 16,-4-6-8-16,0 6 0 0,-4 0 0 0,5-3 0 0,-8 3 0 0,3-6 0 15,1 6 0-15,-4-3 0 0,0-4 12 0,3 7-4 16,-10 0 0-16,7-3 0 0,1-3-8 0,-8 6 0 15,7 0 0-15,-7 0 0 0,0 0 0 0,0 0 0 16,0 0 0-16,0 0 0 0,0 0 20 0,0 0 3 16,0 0 0-16,0 0 0 0,0 0-5 15,-4 0-1-15,-3 0 0 0,-4 0 0 0,1 0-4 0,-1 6-1 0,-3-6 0 0,0 3 0 16,0-3-12-16,-4 7 9 0,4-7-9 0,0 3 8 16,-4-3-8-16,4 6 0 0,0-6 9 0,0 3-9 15,4-3 10-15,-5 0-2 0,5 0-8 16,-4 0 12-16,0 6 2 0,3-6 0 15,0 0 0-15,4 0 0 0,-3 3-2 0,3-3 0 0,0 7 0 16,7-7 0-16,0 0-12 0,0 0 0 0,0 0 0 0,0 0 0 16,0 0 0-16,0 0 0 0,0 0 0 0,7 0 0 15,3 0 0-15,4-7 0 0,1 4 0 0,2 3 0 16,1-6 0-16,-1 6 0 0,5 0 0 0,-1-3 0 16,0-3 0-16,0 6 0 0,0 0 0 0,4 0 0 15,-4-3 0-15,-3-4 0 0,-1 4 0 0,1-3 0 16,-4 6 0-16,0-3 8 0,0-4-8 0,-3 7 9 0,0-3 3 15,-1-3 0-15,-3 6 0 0,-7 0 0 0,11-6-12 0,-4 6 0 16,-7 0 9-16,0 0-9 0,0 0 0 0,0 0 9 16,0 0-9-16,0 0 0 0,0 0 11 0,0 0-11 15,0 0 10-15,-7-3-10 0,0 3 11 16,-4 3-11-16,-3-3 12 0,-4 0-12 0,1 6 30 16,-1 0-1-16,-7-3 0 0,1-3 0 0,3 7-21 0,-4-4-8 15,4 3 0-15,0-3 9 0,-1 4 7 0,5-4 2 16,3-3 0-16,0 9 0 0,-1-9-18 15,5 6 0-15,10-6 8 0,-11 0-8 0,11 0 0 0,0 0-11 16,0 0 2-16,0 0 0 16,0 0-109-16,0 0-22 0,7 3-4 0</inkml:trace>
  <inkml:trace contextRef="#ctx0" brushRef="#br3" timeOffset="-192881.22">22737 8471 633 0,'14'0'56'0,"-7"0"-44"0,-7 0-12 0,0 0 0 16,10 0 75-16,1 0 13 0,-1-6 2 0,1 6 1 16,-11 0-60-16,0 0-12 0,11 0-3 0,-11 0 0 15,0 0-5-15,0 0-2 0,7 0 0 0,0 0 0 16,-7 0 39-16,0 0 8 0,0 0 2 0,0 0 0 16,0 0 22-16,0 0 4 0,-7 0 0 0,7 0 1 15,0 0-53-15,0 0-10 0,-7 0-2 0,-4 0-1 16,4 0 4-16,-4 0 1 0,4 0 0 0,-7 6 0 15,0-3 7-15,0-3 1 0,0 0 1 0,0 6 0 16,-4-3 8-16,4 4 2 0,0-4 0 0,0 3 0 16,-4 3-7-16,1 1 0 0,-5-4-1 0,5 4 0 15,3-7-16-15,-8 6-3 0,-9-3-1 0,-1 4 0 16,0-1-15-16,4 1 11 0,-4-1-11 0,0 0 10 16,-3-2-10-16,3 2 10 0,1 1-10 0,-8 5 10 0,0-5-10 0,4-1 12 15,7-6-12-15,-1 7 12 0,-6-4 0 0,10 3 0 16,1-2 0-16,3-4 0 0,-1 3-4 0,5-3-8 15,-1-3 12-15,4 6-4 0,7-3-8 0,-4-3 0 16,1 0 9-16,3 0-9 0,7 0 8 0,0 0-8 16,-7 7 10-16,7-7-10 0,0 0 0 0,0 0 0 15,0 0 0-15,0 0 0 0,0 0 0 0,0 0 0 0,10 0 0 16,1 0 0-16,-11 0 15 0,14-7-3 16,4 4-1-16,3-3 0 0,3 3-11 0,1-3 0 15,-4 3 9-15,4-7-9 0,3 4 0 0,4-4 0 16,-4-5 0-16,7 5 0 0,4 1 0 0,-3 0 0 15,-5-1 0-15,-6 1 0 0,3 2 0 0,0-2 0 0,1 0 0 16,-8 5 0-16,-4-2 0 0,1-3 0 16,0 9 0-16,-4-10 0 0,-4 10 0 0,-3 0 8 0,4 0-8 0,-7-6 0 15,-4 6 15-15,0 0-2 0,0 0 0 0,0 0 0 16,0 0 11-16,0 0 3 0,-7 6 0 0,-4-6 0 16,4 10-27-16,-7-4 0 0,-7-3 0 0,-4 7-11 15,0-4 11-15,1-3 0 0,-5 6 0 0,-2 1 0 16,-5-4 0-16,1 4 0 0,10-1 0 0,1 0 0 15,-8 1 0-15,4-1 0 0,3-3 0 0,4 4-8 16,0-1 8-16,-1 1-10 0,1-1 10 0,4-3-10 16,3-3-140-16,-1 4-28 15,-2-4-6-15</inkml:trace>
  <inkml:trace contextRef="#ctx0" brushRef="#br3" timeOffset="-191820.51">23054 8587 864 0,'0'0'38'0,"0"0"8"0,0 0-37 0,0 0-9 0,0 0 0 0,0 0 0 15,0 0 106-15,0 0 19 0,0 0 4 0,0 0 1 16,0 0-102-16,0 0-20 0,0 0-8 0,0 0 0 16,0 0 12-16,0 0-12 0,-3 3 12 0,-5-3-12 15,5 6 0-15,-1-3 0 0,-3-3 0 0,0 0 0 16,0 7 40-16,0-7 8 0,4 0 2 0,-4 0 0 16,3 3 15-16,-3-3 3 0,0 6 1 0,7-6 0 0,-7 0-17 0,0 0-3 15,-4 6-1-15,4-2 0 0,7-4-24 0,-10 0-6 16,-1 9-1-16,4-9 0 0,0 6-2 0,-4-6-1 15,-3 3 0-15,-3 4 0 0,2-7 4 0,1 3 1 16,0 3 0-16,-3-3 0 0,-8-3 11 0,4 6 2 16,3-2 1-16,0 2 0 0,-6 3-21 0,-1-2-4 15,0-4 0-15,1 6-8 0,-1 0 18 0,-3-2-3 16,-4 2-1-16,-3 1 0 0,3 5-2 0,-3-5-1 0,-11 2 0 16,0-2 0-16,4 5-11 0,-8 4 0 0,1-3 0 15,-8-1 0-15,1-2 0 0,-4 6 0 16,4 0 10-16,-11 6-10 0,-8-10 10 0,5 4-10 15,3 0 8-15,3 0-8 0,-3 0 24 0,0 3 0 16,0-10 0-16,4 7 0 0,-1-3-12 0,4 2-2 16,0-2-1-16,4-3 0 0,7 2-9 0,-1-5 10 0,8-1-10 0,-1 1 10 15,5-1-10-15,-1 4 0 0,4-4 0 0,6-6 0 16,1 6 8-16,3-2-8 0,1-4 0 0,6-3 8 16,8 6-8-16,2-3 8 0,1-3-8 0,7 0 8 15,0 0-8-15,0 0 0 0,0 0 0 0,0 0 0 16,0 0 0-16,11 0 0 0,3-3 0 0,0-3 0 15,4 6 0-15,0-3 0 0,3-4 11 0,3-2-11 16,1 9 8-16,0-9-8 0,7-1 0 0,-4 4 0 16,3-3 0-16,5 5 0 0,-1-5 0 0,4 0 0 15,3 2 0-15,1-2 0 0,2-7 0 0,-2 7 0 0,-1 6 0 16,-3-7 0-16,-4 4 0 0,0-3 0 16,-3-1 0-16,-4 4 0 0,-3 3 0 0,0-3 0 0,-1-4 0 0,1 7 0 15,-7-3 0-15,-1-4 0 0,-2 7 0 0,-1-3 8 16,-4 6-8-16,-10 0 0 15,0 0 0-15,0 0 0 0,11-6 0 0,-11 6 0 0,0 0 8 0,0 0-8 16,-11 0 0-16,-3 6 9 0,-4 0-9 0,1-3 0 16,-4 4 0-16,-4-4 0 0,-3 6 0 0,0-3 0 15,-4-2 0-15,-3 2 0 0,-1-3 0 0,-6 3 0 16,0 4 0-16,-4-1 0 0,-4 0 0 0,4 1 0 16,1 6 0-16,-1-1 0 0,3-2 8 0,-6-4-8 15,0 1 0-15,3 5 8 0,0-5-8 0,0 5 0 0,-3-2 9 0,3-4-9 16,3-2 21-16,5 2 0 15,-1 0 0-15,4 1 0 0,3-1-21 0,0 1-12 0,4-4 2 0,0-3 0 16,-1 3 18-16,5 1 4 0,3-4 1 0,-1 3 0 16,1-3-13-16,4-3 0 0,2 6-9 0,5-6 9 15,-1 3 0-15,1-3 0 0,3 0 0 16,7 0 0-16,0 0 0 0,0 0 0 0,0 0 0 16,0 0 0-1,0 0-45-15,10 7-10 0,1-4-1 0,3-3-1 16,4 0-77-16,3 0-15 0,0 0-3 0</inkml:trace>
  <inkml:trace contextRef="#ctx0" brushRef="#br3" timeOffset="-190691.96">23312 8508 1036 0,'0'0'92'15,"-7"7"-73"-15,-4-4-19 0,4 3 0 0,0-3 70 0,0 7 10 16,-4-10 3-16,4 6 0 0,0-3-60 0,0-3-12 16,0 0-3-16,-4 6 0 0,11-6-8 0,-7 0-11 0,0 0 3 0,0 0 0 15,7 0-8-15,-7 0 0 0,0 0-1 16,4 0 0-16,-4 0 17 0,-1 0 0 0,8 0 0 0,-7 0 0 15,0 4 0-15,0 2 16 0,0-6-4 0,0 0 0 16,0 6 24-16,4-3 4 0,3-3 0 0,0 0 1 16,0 0-4-16,0 0-1 0,0 0 0 0,0 0 0 15,0 0-5-15,0 0-2 0,7 0 0 0,3 6 0 16,1-6 4-16,3-6 1 0,4 3 0 0,-1-3 0 0,1-4-16 0,7 4-3 16,-4-3-1-16,7-1 0 0,-3 7-14 15,3-6 8-15,-7-1-8 0,4-2 0 16,-1 9 8-16,1-7-8 0,0 4 0 0,-4-3 0 0,-3 5 8 15,-1-2-8-15,-3 3 0 0,4-3 0 0,-11-4 12 0,7 4-3 16,-3 6-1-16,-4-3 0 0,3-3 5 0,-10 6 1 16,0 0 0-16,7 0 0 0,-7 0-14 0,0 0 0 15,0 0 8-15,0 0-8 0,0 0 0 0,0 0 8 16,0 0-8-16,0 0 0 0,0 0 19 0,0 0-3 16,-3 0 0-16,-1 0 0 0,-6 0 8 0,3 6 2 15,0-3 0-15,-4-3 0 0,1 0-4 0,-1 6-1 16,0-6 0-16,1 4 0 0,3-4-21 0,0 6 9 15,3-6-9-15,4 0 0 0,0 0 0 0,0 0 0 16,0 0 0-16,0 0 0 0,0 0 0 0,0 0 0 16,0 0 0-16,0 0-9 0,11 0 9 0,-4 0-8 15,3 0 8-15,1 0-8 0,0 0 19 0,-1 0 4 0,4-6 1 0,-3 6 0 16,-1-4-28-16,1 4-4 0,0-6-2 0,-1 6 0 16,1 0 3-16,-4 0 1 0,3 0 0 0,-3 0 0 31,0 0-154-31,-3-3-30 0</inkml:trace>
  <inkml:trace contextRef="#ctx0" brushRef="#br3" timeOffset="-189964.2">23745 8430 961 0,'-17'6'42'0,"13"-2"10"0,-6 2-42 0,3-6-10 0,0 6 0 15,0-3 0-15,-4-3 76 0,7 0 14 0,-6 6 2 0,6-2 1 16,-3-4-30-16,7 0-7 0,0 0 0 16,-3 0-1-16,3 0-23 0,0 0-5 0,0 0-1 0,0 0 0 15,0 0 0-15,0 0 0 0,0 0 0 0,0 0 0 16,0 0 4-16,0 0 1 16,10 0 0-16,1 0 0 0,3-4-6 0,0-2-1 0,0 6 0 0,4-3 0 15,7-3 5-15,-4 6 1 0,3-10 0 0,1 4 0 16,0 3 5-16,0-3 1 0,3-4 0 0,4 7 0 15,-8-3-10-15,4-4-2 0,1 1 0 0,-1 3 0 16,-3-4-10-16,-1 7-2 0,-3-3-1 0,4-3 0 16,-7 5-11-16,3-2 12 0,-3-3-12 0,-4 2 12 15,3 4-12-15,-6-3 0 0,-1 3 9 0,1-3-9 16,-7 6 8-16,-4 0-8 0,0 0 10 0,0 0-10 16,0 0 16-16,0 0-4 0,0 0 0 0,0 0 0 15,0 0 24-15,0 0 4 0,-4-10 0 0,4 10 1 0,-7 0-21 0,7 0-4 16,-4-3 0-16,4 3-1 0,0 0 5 0,0 0 2 15,0 0 0-15,0 0 0 0,0 0-22 0,0 0 0 16,0 0 0-16,0 0 8 0,0 0-8 0,0 0 0 16,0 0 0-16,0 0 0 0,0 0 0 0,0 0 0 15,0 0 0-15,0 0 0 0,0 0 0 0,0 0 0 16,4 3 0-16,-4-3 0 0,0 0 0 0,0 0 0 16,0 0 0-16,7 0 8 0,-7 0-8 0,0 0 0 15,0 0 0-15,0 0 0 16,0 0 0-16,0 0 0 0,0 0 0 0,0 0 8 0,0 0-8 0,0 0 0 15,0 0 0-15,0 0 0 0,0 0 0 0,0 0 0 16,7 0 0-16,0 0 0 0,-7 0-8 0,11 0 0 16,-1 0 0-16,1 0 0 15,3 0-20-15,4 0-4 0,-4-3-1 0,3 3 0 16,1 0-15-16,0 0-2 0,-4-6-1 0,-4 6 0 16,1 0-71-16,-4 0-14 0,0-3-4 0,-7 3-742 0</inkml:trace>
  <inkml:trace contextRef="#ctx0" brushRef="#br3" timeOffset="-188439.4">23502 8750 403 0,'-14'6'17'0,"7"-3"5"0,-4-3-22 0,-3 7 0 0,0-4 0 0,0-3 0 16,0 9 215-16,-4-9 38 15,4 6 8-15,-4-6 2 0,1 10-206 0,-1-10-41 16,1 6-8-16,-1-3-8 0,4 4 0 0,-4-4 0 0,4-3 0 0,3 0 0 15,1 0 0-15,3 6 0 0,-4-6 0 0,4 0 0 16,7 0 13-16,0 0-4 0,0 0-1 0,0 0 0 16,0 0 35-16,0 0 6 0,0 0 2 0,11-6 0 15,-1 6-12-15,1 0-3 0,7-10 0 0,-1 10 0 16,1-3-6-16,7-3-2 0,-4 0 0 0,7 2 0 16,0 4-28-16,0-6 0 0,1 6 0 0,-1-3-10 15,4-3 10-15,-1 3 0 0,1-4 0 0,-4 4 0 16,8-3 0-16,-1-3 0 0,7-1 0 0,1 1 0 15,2-1 0-15,5 1 0 0,-1-7 0 0,8 7 0 0,-4-1 0 0,-1-5 9 16,1 5-9-16,4 1 0 16,6-10 24-16,1 3-3 0,-1 4 0 0,4-4 0 0,4-3 4 0,-1 4 1 15,-3-4 0-15,8 0 0 16,-1 3-13-16,7-2-2 0,0-1-1 0,-3 0 0 0,-4 0 0 16,-4-6 0-16,8 9 0 0,-4-2 0 0,0-8-10 0,0 14 0 15,-3-7 0-15,-1 0 0 0,-3-3 0 0,0 10 0 16,-3-4 0-16,3-3-11 0,0 4 11 0,-4 2 9 15,1-6-1-15,-8 4-8 0,-3 5 9 16,-3-5-9-16,-1 5 0 0,-7-6 9 0,1 7-9 0,-8 0 0 16,0-1 0-16,0 1 8 0,-6-1-8 0,-1 1 0 0,18 0 0 15,-32 2-14-15,0 7-5 0,-7-3-1 0,-7 3 0 32,0 0-7-32,0 0-1 0,4-6-1 0,-4 6 0 15,0 0 12-15,0 0 2 0,-11 0 1 0,0 0 0 0,1 0-6 0,-4 0-2 0,0 0 0 0,-4 6-782 16</inkml:trace>
  <inkml:trace contextRef="#ctx0" brushRef="#br3" timeOffset="-186121.08">22948 8198 403 0,'0'0'36'0,"0"0"-36"0,0 0 0 0,0 0 0 15,0 0 108-15,0 0 16 0,0 0 2 0,0 0 1 16,0 0-73-16,0 0-14 0,0 0-4 0,0 0 0 15,0 0-12-15,0 0-4 0,0 0 0 0,0 0 0 16,0 0-20-16,0 0 0 0,0 0 0 0,0 0-12 16,0 0 12-16,0 0 0 0,11 6 0 0,-8 4 0 15,1-1 0-15,3 1 0 0,0-4 0 0,-4-3-8 16,5 6 8-16,-1 1 0 0,0 2 0 0,-4-2-8 16,8-1 23-16,-8 4 5 0,1-4 0 0,3 7 1 0,0 3-13 0,-4-4-8 15,1-2 10-15,0 9-10 16,-1-3 14-16,1-7-3 0,-1 10-1 0,1-3 0 0,-4 0-1 0,3-1 0 15,4 1 0-15,-3 0 0 0,-1 6 0 0,4-6 0 16,-3-3 0-16,-1 3 0 0,1-1 3 0,-1 1 0 16,-3-3 0-16,4 3 0 0,-1-1 4 0,-3-2 0 15,0 0 1-15,0-4 0 0,4-2 14 0,-4 5 2 16,4 1 1-16,-4-3 0 0,3-4 5 0,1 7 1 16,-1-7 0-16,4 1 0 0,-3-1-20 0,-1 7-4 15,4-13-1-15,-3 12 0 0,-1-5-5 0,1-1-1 0,-1 1 0 0,1-1 0 16,-4 1 2-16,3-1 0 0,-3-3 0 0,0 4 0 15,0-10-2-15,0 9 0 0,0-9 0 0,0 9 0 16,0-9 15-16,0 0 4 0,4 7 0 0,-4-7 0 16,0 0-4-16,0 0 0 0,0 0 0 0,0 0 0 15,0 0 2-15,0 0 0 0,0 0 0 16,0 0 0-16,0 0-1 0,4-7 0 0,-1-2 0 0,1 6 0 16,-1-7-13-16,-3-2-4 0,0 3 0 0,0-1 0 15,0-2 2-15,0-4 0 0,0 0 0 0,0 4 0 16,0-4-10-16,0-3 0 0,-3 3 9 0,-1 4-9 15,1-7 0-15,-1-3 9 0,0 10-9 0,-3-7 0 16,4-3 16-16,-4 9-3 0,0-12-1 0,0 6 0 16,0 1 7-16,0-1 1 0,0-6 0 0,3 6 0 0,-3-6-3 0,0 6 0 15,0-6 0-15,3-3 0 0,1 3 4 0,-1 0 1 16,1 6 0-16,-1-10 0 0,4 11-6 0,0-1-2 16,-7-6 0-16,7 9 0 0,-3-3-14 15,3 0 0-15,-7 4 0 0,3 2 0 16,1 4 0-16,-5-7 0 0,5 7 0 0,-4-1 0 0,-4 4 0 0,4-3 0 15,0-1 0-15,0 7 0 0,0-3 0 0,4 3 0 16,-5-4 0-16,5 4 0 0,-1-3 0 0,1 0-12 16,-8 3 3-16,8-4 0 0,3 7 9 0,0 0 12 15,-4 0-2-15,1-3-1 0,3 3-9 0,0 0 0 16,0 0 0-16,-4-6 8 0,1 3-8 0,3 3 0 16,0 0 0-16,0 0 8 0,0 0-8 0,0 0 0 15,0 0 0-15,0 0 0 0,0 0 0 0,0 0 0 16,0 0 0-16,0 0-11 0,3 9 11 0,-3-9 0 15,0 3 8-15,0 13-8 0,4-7 0 0,-1 7 0 0,-3-6 0 0,4 2-8 16,-1-3 8-16,1 7 0 0,-1 0 0 0,1-4 0 16,-1 4 0-16,1 3 0 0,7 0 0 0,-4-4 0 15,0 10 0-15,0-6 0 0,0 0 0 0,3 0 0 16,1 0-9-16,0 0 0 0,-4 2 0 0,0-2 0 16,3 0 9-16,-3 6 0 0,0-6 0 0,0 0 0 15,0 0 0-15,-3-1 0 0,-1 8 0 0,1-8 0 16,0 1 10-16,-4 3-2 0,0-3-8 0,0 0 12 15,0 0-12-15,0-4 0 0,0-2 0 0,0 2-10 16,0 4 10-16,3-9 11 0,-3 5-3 0,4-5 0 16,-4-1-8-16,3 1 0 0,-3-1 0 0,0-3 0 15,0-6 12-15,0 10 0 0,0-7 0 0,0-3 0 16,0 0-12-16,4 9 0 0,-4-9 0 0,0 0 8 16,0 0-8-16,0 0 8 0,0 0-8 0,0 0 8 15,0 0-8-15,0 0 0 0,0 0 0 0,0 0 8 16,-7 0-8-16,7 0 0 0,-4 0 0 0,4 0 0 15,-7 0 28-15,0 0 3 0,0-9 1 0,3 6 0 0,1-7-20 0,-4 4-3 16,0-3-1-16,3-1 0 0,-3 1 4 0,4-1 0 16,-4-5 0-16,0 2 0 0,-1-3-2 0,5 1 0 15,-4-4 0-15,0 6 0 0,-4-9-10 0,1 4 0 16,3-7 9-16,0 3-9 0,-8-3 0 0,8-1 0 0,-3 4 0 16,6-9 8-16,-6 9-8 0,3-3 0 15,-4 0 0-15,4-3 0 0,3 3 0 0,1 6 0 16,-8-6 0-16,4 6 0 0,7-3 0 0,-7 0 0 15,0 3 0-15,0 0 0 0,0 4 0 0,4 2 0 16,-5-2 0-16,1 5 0 16,-3 1-28-16,6-1 0 0,4 4 0 0,0 3 0 15,0 3-125-15,0 0-26 0,7-6-5 0,0 6-845 0</inkml:trace>
  <inkml:trace contextRef="#ctx0" brushRef="#br2" timeOffset="-170674.89">23911 13347 172 0,'0'0'16'0,"0"0"-16"0,0 0 0 0,4-3 0 16,-1 3 268-16,-3 0 50 0,0 0 10 0,0 0 3 15,4-6-167-15,-4 6-34 0,0-10-6 0,0 7-2 16,0-3-50-16,0 6-9 0,0-3-3 0,0 3 0 16,0 0-17-16,0-7-4 0,0 7-1 0,0-9 0 15,0 9 21-15,0-6 4 0,0 6 1 0,0 0 0 16,-4 0-5-16,4 0-1 0,0 0 0 0,0 0 0 16,0 0-5-16,0 0-1 0,0 0 0 0,0 0 0 15,0 0-4-15,0 0-2 0,0 0 0 0,0 0 0 16,0 0-37-16,0 0-9 0,0 0 0 0,0 0 0 15,0 0 0-15,0 0-12 0,0 0 2 0,0 0 1 16,0 6 9-16,0 10 12 0,0-7-2 0,4 4-1 16,-1-4-17-16,4 7-4 0,-3-1-1 0,3-2 0 15,4 6 21-15,-1-4 4 0,-3 4 0 0,4-3 1 16,-1 3-13-16,1-4 0 0,0-2 0 0,-4 6 0 0,0-4 0 0,0 1-16 16,0-3 3-16,3 2 1 0,-3-5 12 15,1 5 0-15,-5-2 0 0,4-4 10 0,-3 1-2 0,3-1 0 16,-4 4 0-16,-3-13 0 0,0 0 0 0,7 9 0 15,-3-6 0-15,-4-3 0 0,0 0-8 0,0 0 0 16,0 0 0-16,0 0 0 0,0 0 0 0,0 0 8 16,0 0-8-16,7 10 8 0,-7-10 12 0,0 0 1 15,0 0 1-15,0 0 0 0,3-10 5 16,4 7 1-16,-3-3 0 0,3-4 0 0,-3 1-16 0,-1 3-4 16,4-4 0-16,-7-2 0 0,4 2 4 0,-1-5 0 0,4-1 0 0,-3 4 0 15,3-4-4-15,-4-3-8 16,4 0 12-16,-3 4-4 0,-1-11-8 0,5 8 0 0,-1-1 9 0,0 0-9 15,0 0 0-15,0-6 0 16,-4 6 0-16,4-6 0 0,-3 6 0 0,3 1 0 16,-4-1 0-16,4 0 0 0,1-3 0 0,-1 3 0 15,0 0 0-15,-4 4-12 0,1 5 12 0,3-2-8 0,-4-4 8 0,4 7-8 16,-3-1-3-16,-1 4 0 0,1-3 0 0,-1 5 0 16,1-2 2-16,-4 6 0 0,0-3 0 0,0 3 0 31,0 0-44-31,0 0-9 0,4-6-2 0,-4 6 0 0,0 0-112 0,0 0-22 15,0 0-5-15,0-10-901 0</inkml:trace>
  <inkml:trace contextRef="#ctx0" brushRef="#br2" timeOffset="-169459.05">24624 12613 518 0,'0'0'46'0,"0"0"-37"0,0 0-9 0,0 0 0 16,0 0 305-16,0 0 59 0,0 0 12 0,0 0 3 16,0 0-245-16,0 0-49 0,0 0-9 0,0 0-3 15,0 0-37-15,0 0-8 0,0 0-2 0,0 0 0 16,0 0-15-16,-4 10-3 0,4-10-8 0,0 9 12 16,-3 0 4-16,3 1 0 0,3 6 0 0,-3-7 0 15,0 0 1-15,4 10 1 0,-4-3 0 0,0 0 0 16,0 2-9-16,3 1-1 0,-6 0-8 0,3 0 12 15,0 0-12-15,0 3 8 0,-4 0-8 0,1-7 0 16,3 4 20-16,-4 0-1 0,1 0-1 0,-1-4 0 16,4 4-28-16,0-3-6 0,-3-4 0 0,3 4-1 15,0-7 5-15,0 7 0 0,0-13 1 0,0 13 0 16,0-13-41-16,0-3-8 0,0 0-1 0,0 0-1 31,0 0-157-31,0 0-31 0,0 0-6 0,0 0-2 0</inkml:trace>
  <inkml:trace contextRef="#ctx0" brushRef="#br2" timeOffset="-169154.8">24366 12695 1922 0,'0'0'42'0,"0"0"9"0,-3-3 1 0,3-4 3 0,3-2-44 0,-3 6-11 16,7-3 0-16,-3-1 0 0,3-2 38 0,-3 6 6 16,-1-4 0-16,4 7 1 0,0-9 15 0,0 9 4 15,4 0 0-15,-4 0 0 0,0 0-4 0,4 0-1 0,-1 0 0 0,4 6 0 16,0-6-31-16,7 3-5 0,1-3-2 0,2 7 0 16,-2-4 9-16,2-3 2 15,-3 0 0-15,4 0 0 0,-4 0-20 0,0 0-3 0,1 0-1 0,-1 0 0 16,0-3-8-16,0-4 0 0,-3 7 0 0,3-3 0 15,-3-3-49-15,-4 6-12 0,3-3-3 16,-3-3-711-16,0 6-142 0</inkml:trace>
  <inkml:trace contextRef="#ctx0" brushRef="#br2" timeOffset="-168253.82">25414 13021 633 0,'0'0'56'0,"0"0"-44"0,0 0-12 0,0 0 0 0,0 0 176 0,0 0 32 16,0 0 8-16,0 0 0 0,0 0-135 0,0 0-27 15,0 0-6-15,0 0 0 0,0 0 8 0,0 0 3 16,0 0 0-16,0 0 0 0,0 0-17 0,0 0-3 15,-7-6-1-15,4 6 0 0,3 0 8 0,0 0 2 16,0 0 0-16,0 0 0 0,-8 0-7 0,8 0-1 16,0 0 0-16,0 0 0 0,-3 0-23 0,3 0-5 15,-7 0 0-15,7 0-1 0,0 0 33 0,0 0 6 0,0 0 2 0,0 0 0 16,0 0-24-16,0 0-5 0,0 0-1 0,0 0 0 16,0 0-6-16,0 0-2 0,0 0 0 0,0 0 0 15,0 0-14-15,-7 0 0 0,0 0 0 0,7 0 0 16,0 0 0-16,0 0 0 0,0 0 0 0,-4 0 0 15,-3 0 8-15,0 6-8 0,0-3 0 0,0-3 9 16,0 9 15-16,0-2 2 0,0-4 1 0,0 6 0 16,-4 1-12-16,1-4-3 0,3 3 0 0,-4 7 0 15,4-3 4-15,-4-4 0 0,-3 7 0 0,0-1 0 16,0 4-2-16,0-6 0 0,0 2 0 0,-4 4 0 16,-3-3-14-16,3 3 0 0,1 0 8 0,-1-1-8 15,-3 7 0-15,3-6 0 0,1 0 0 0,-1 6 0 0,-3-6 0 0,3 0 0 16,4-4 0-16,0 4 0 15,0 0 0-15,0-3 0 0,0-1 0 0,3-2 0 16,0-4-12-16,4 1 2 0,-3-1 0 0,3 4 0 16,0-10-88-16,3 6-18 0,-3 1-3 0,0-4-648 15,4-6-129-15</inkml:trace>
  <inkml:trace contextRef="#ctx0" brushRef="#br2" timeOffset="-166979.68">24991 13087 576 0,'0'0'51'0,"0"0"-41"0,-4-3-10 0,4 3 0 15,0 0 277-15,-3-7 54 0,-4 7 10 0,3-6 3 16,-6 3-196-16,10 3-38 0,0 0-8 0,0 0-2 0,-7 0-32 0,7 0-8 15,0 0 0-15,0 0-1 0,0 0-26 0,0 0-5 16,0 0 0-16,0 0-1 0,0 0-27 0,0 0 0 16,0 0 0-16,0 0 0 0,7 0 0 0,-7 0 0 15,0 0 0-15,7 0 0 0,0 3 15 0,0 3-3 16,-7-6 0-16,3 10 0 0,-3-10 5 0,4 15 1 16,3-2 0-16,-4-4 0 0,4 7 4 15,0 3 1-15,4-3 0 0,0 2 0 0,-1 1-9 0,1 0-2 16,3 3 0-16,0 0 0 15,7 3-12-15,-7-6 0 0,4 6-9 0,0-6 9 0,3 6 0 0,-7-6 0 16,4-7 0-16,-4 10 0 0,3-3 0 0,-3-7 0 16,0 4 0-16,1-6 0 0,-1 5-21 0,0-5 1 15,-4-1 1-15,1 0 0 16,0 1-97-16,-4-1-20 0,3-2-4 0,-3-4-889 0</inkml:trace>
  <inkml:trace contextRef="#ctx0" brushRef="#br2" timeOffset="-165314.87">23707 12651 1879 0,'0'0'41'0,"0"0"9"0,0 0 2 0,3 0 0 15,4-10-41-15,0 7-11 0,0-3 0 0,0 3 0 0,4-3 0 0,-4-4 0 16,0 10-12-16,-3-6 12 0,3 3-15 0,-7 3 5 16,0 0 1-16,0 0 0 0,0 0-9 0,0 0-2 15,0 0 0-15,0 0 0 0,-4 0 39 0,-3 9 7 16,-3 1 2-16,-1-1 0 0,0 7 32 0,-3-4 6 16,4 4 2-16,-4 0 0 0,-1 2 0 0,1 1 0 0,0 6 0 0,4-3 0 15,-1 3-16-15,0 4-4 0,-3-4 0 0,4 9 0 16,-1 1-25-16,-3-4-6 0,0 10-1 0,0-4 0 15,3 7-6 1,1 0-2-16,-4 0 0 0,3-6 0 0,0-1 19 0,1 7 3 0,3-9 1 0,3-1 0 16,-6 4-31-16,6-4 0 0,1-5 0 0,-1 5 0 15,1 1 0-15,3-7 0 0,3 6 8 16,1-5-8-16,3-1 0 0,0-3 0 0,3 3 0 16,4-3 0-1,4 3-23-15,3-2-7 0,-3-1-2 0,3-3 0 16,4 3-79-16,-1-7-16 0,5-2-3 0,-1 3-562 0,4-10-113 0</inkml:trace>
  <inkml:trace contextRef="#ctx0" brushRef="#br2" timeOffset="-159761.31">25746 12450 115 0,'0'0'10'0,"0"0"-10"0,7-6 0 0,-4 3 0 16,1-3 121-16,-1 6 23 0,1-10 4 0,-4 10 0 15,3-6 34-15,-3 6 6 0,0-10 2 0,0 7 0 16,0-3-44-16,0 6-9 0,0-3-1 0,0-3-1 16,0-4-50-16,0 10-9 0,0-6-3 0,0 6 0 15,0 0-47-15,0 0-10 0,0 0-1 0,0 0-1 16,0 0-14-16,0 0 0 0,0 0 0 0,0 0 0 15,0 0 0-15,-7 6 0 0,0 0 0 0,0-2 0 16,0 5 0-16,-3-3 0 0,-1 4 0 0,0-1 0 16,-3 1 24-16,4-1 1 0,-4 7 1 0,0-4 0 15,-1-2 2-15,5 5 1 0,-4 4 0 0,0-3 0 16,3-4-9-16,0 4-1 0,4 3-1 0,-3 0 0 0,3 6-18 0,0-7 0 16,3-2 0-16,1 3 0 0,-1 6 0 15,-3-6 0-15,4 0 0 0,3 0 0 0,0-1-17 0,3 4 2 16,-3-9 1-16,4 6 0 0,-1-4-5 0,1 1-1 15,3-3 0-15,-4-4 0 16,8 7-19-16,-4-7-4 0,3 0-1 0,1-2 0 16,0 2-13-16,-1-6-3 0,4 4-1 0,-3-4-527 15,3-3-104-15</inkml:trace>
  <inkml:trace contextRef="#ctx0" brushRef="#br2" timeOffset="-159447.15">25950 12632 230 0,'0'0'10'0,"0"0"2"0,0 0-12 0,0 0 0 0,0 9 0 0,0 1 0 15,0-10 452-15,0 6 87 0,0 4 17 0,0-1 4 16,0-3-448-16,4-3-89 0,-4 7-23 0,0-1 0 0,-4 1-8 0,4-4-7 16,0 3-1-16,-3 1 0 15,3 5-11-15,-4-5-2 0,4-1-1 0,0 1 0 0,-3-1 17 0,3 0 3 16,0-2 1-16,3 2 0 0,-3-6-13 16,0-3-2-16,0 0-1 0,4 10 0 15,-4-10-119-15,0 0-24 16</inkml:trace>
  <inkml:trace contextRef="#ctx0" brushRef="#br2" timeOffset="-159279.59">25950 12482 806 0,'0'0'72'0,"-7"0"-58"0,0-4-14 0,0-2 0 15,0 6 361-15,7 0 70 0,0 0 13 0,0 0 4 31,0 0-416-31,4-3-84 0,3-3-16 0,0-4-3 16,0 10-123-16,0-9-25 0,0 9-5 0,4-9-280 0,-4 9-57 0</inkml:trace>
  <inkml:trace contextRef="#ctx0" brushRef="#br2" timeOffset="-158861.72">26148 12337 1263 0,'0'0'56'0,"0"0"12"0,0 0-55 0,0 0-13 16,0 0 0-16,0 0 0 0,0 0 41 0,0 0 6 15,7 7 1-15,-7-7 0 0,0 0 10 0,7 3 2 16,0 3 1-16,-3-3 0 0,-1 3 5 0,1 4 1 16,3-7 0-16,-4 9 0 0,1-8-32 0,3 5-7 15,-4 0 0-15,4 1-1 0,4-1-16 0,-7 7-3 16,3-7-8-16,0 7 12 0,0-3-1 0,0 2-1 0,0 4 0 16,-4-3 0-16,1 3-10 0,-1-1 8 15,1 1-8-15,-1 0 8 0,-6 6-8 0,3 0 0 16,0 0 0-16,-4-3 0 0,-3 3 0 0,0 0 0 0,-3-3 0 0,3 3 8 15,-4-6-8-15,4 6 0 0,-7-6 0 16,3 0 0-16,1-3 0 0,-1-1 0 16,1-2 0-16,-1 3 8 0,0-7-8 0,4 0-11 0,0 1 3 15,4-1 0 1,3-9-128-16,-11 0-26 0,4 6-5 0,-3-6-1 0</inkml:trace>
  <inkml:trace contextRef="#ctx0" brushRef="#br2" timeOffset="-158057.86">26462 12312 345 0,'0'0'31'0,"0"0"-31"0,0 0 0 0,0 0 0 16,0 0 134-16,0 0 21 0,0 6 4 0,0-6 1 16,-4 10-133-16,4-10-27 0,0 6 0 0,0-6-9 15,0 0 47-15,0 0 10 0,0 0 1 0,0 0 1 0,4 3 60 0,-4-3 12 16,0 0 2-16,7 10 1 0,4-10-24 0,-4 6-5 15,0-3 0-15,0 3-1 0,3-2-32 0,-3 2-7 16,0 3 0-16,-3 1-1 0,6-4-23 0,-2 3-5 16,2 4-1-16,1-4 0 0,-1 7-2 0,1 3-1 15,3 6 0-15,-3-6 0 0,6 9-23 0,-3 3 8 16,4 1-8-16,0 2 0 0,-1 1 0 0,1 2 0 16,0 7 0-16,-1-3 0 0,1 0 9 0,-1-1-9 15,-2-2 12-15,-5 0-12 0,1 2 10 0,-4-2-10 16,3 6 8-16,-6-6-8 0,-1 2 8 0,1-2-8 0,-1 6 0 0,1-6 8 15,-4-4-8-15,0 0 0 16,0 4 9-16,0-10-9 0,-4 7 9 0,1-7-9 16,3 3 12-16,-4-2-12 0,-3-1 28 0,4-3-2 15,-1 3 0-15,-3-3 0 0,4-6 2 0,-1 6 1 0,1-6 0 0,-1 0 0 16,1-10-29-16,-1 7 0 0,1-4 0 16,-5-2 0-16,5-4 8 0,3 4-8 0,-4-1 0 0,-3-3 0 15,4-3 0-15,3-3-16 0,-7 0 1 0,0-3 1 31,-4-3-114-31,1 6-22 0,-1-9-5 0</inkml:trace>
  <inkml:trace contextRef="#ctx0" brushRef="#br2" timeOffset="-155978.85">27199 12068 1324 0,'0'0'118'15,"0"0"-94"-15,-3-7-24 0,3 7 0 0,0 0 148 0,0 0 24 16,3-9 6-16,1 0 1 16,-1 5-143-16,-3 4-36 0,4-6 0 0,3-3 0 0,0 2 0 0,-4-2 0 15,-3 9 0-15,7-9 0 0,1 6 23 0,-1-4-3 16,0-2 0-16,0-1 0 0,0 4 8 0,0 3 2 16,-7 3 0-16,10-6 0 0,1 3-2 0,-4-4 0 15,-7 7 0-15,11-3 0 0,-4-3-8 0,0 3-1 16,3-3-1-16,-3 6 0 0,0-10-5 0,4 10-1 15,0 0 0-15,-4 0 0 0,-7 0-12 0,10 0 0 16,1-6 8-16,-1 6-8 0,-3 0 0 0,4 6 0 0,-11-6 0 0,7 0 0 16,0 6 0-16,-7-6 0 0,7 4 0 0,0 5 0 15,0-3 0-15,-3-3 0 0,-1 7 0 0,-3-1 0 16,0 7 8-16,0-7 4 16,-3 7 2-16,-1-4 0 0,1-2-3 0,-1 12-1 15,-3-3 0-15,0-7 0 0,0 4-10 0,0 3 8 16,0-1-8-16,-4-2 8 0,1 3-8 0,-1 0 0 15,1-4 0-15,-4 4 8 0,-1-3-8 0,1 3 0 0,0-4 0 16,-3-2 0-16,-5 3 13 0,5-7-2 0,-1 7-1 0,0-4 0 16,-3-2 1-16,0-1 0 0,3 1 0 0,4-4 0 15,-3 3-11-15,3-3 10 0,0-2-10 0,-1 5 10 16,1-9-10-16,7 6 0 0,0-6 0 0,0 0 8 16,7 0-8-16,0 0 12 0,0 0-12 0,0 0 12 15,0 0-12-15,11-6 0 0,-11 6 0 0,14-3 0 16,0-3 18-16,0 2 2 0,7-2 0 0,-3 6 0 0,7 0 12 15,-1 0 2-15,1 0 1 0,0 6 0 0,3-2-14 0,-3-4-2 16,-1 9-1-16,1-3 0 16,-4-3-8-16,0 4-2 0,4-4 0 0,-7 3 0 0,-1 4-8 0,1-1 0 15,3-3 0-15,-7 4 0 0,4-7-8 0,-4 6-4 16,0 1-1-16,0-4-834 16,0-3-166-16</inkml:trace>
  <inkml:trace contextRef="#ctx0" brushRef="#br2" timeOffset="-153150.02">22991 12488 1677 0,'0'0'36'0,"0"0"8"0,0 0 2 0,0 0 2 0,-8 0-38 0,8 0-10 15,0 0 0-15,0 0 0 0,0 0 67 0,0 0 11 16,0 0 2-16,0 0 1 0,-7 0-45 0,7 0-10 16,0 0-2-16,0 0 0 0,0 0-16 0,0 0-8 15,0 0 8-15,0 0-8 0,0 0 13 0,0 0-2 16,0 0-1-16,-7 0 0 0,0-6 26 0,7 6 4 15,0 0 2-15,-7 6 0 0,-10-6-2 0,6 0-1 0,11 0 0 0,-7 9 0 16,-7-9 0-16,3 10 0 16,1-10 0-16,-1 9 0 0,4-3-8 0,-4-3-2 0,-3 4 0 0,7-4 0 15,7-3-7-15,-7 6-2 0,-7 4 0 0,0-4 0 16,3-3-12-16,-3 6-8 0,0-2 8 0,-3-4-8 16,-5 6 0-16,5-3 0 0,-4-2 0 0,3 5 0 15,-3 7 0-15,-4-7 8 0,0 0 0 0,-6 1 0 16,2 6-8-16,-6-7 0 0,3 0 0 0,1 1 0 15,-1-1 0-15,-3 1 8 0,-1-4-8 0,5 3 8 16,6 1 3-16,-3-1 1 0,-4 1 0 0,4-4 0 0,3-3-1 16,4 3 0-16,3 4 0 0,1-10 0 15,-5 9-11-15,5-3 0 0,3-3 0 0,3 4 0 16,-7-4 0-16,4 6 0 0,7-3 0 0,0-2 0 16,0 2 0-16,0 3 0 0,0-9 0 0,7 0 0 15,0 0 0-15,0 0 0 0,0 10 0 0,0-10 0 0,7 9 0 0,0 1 10 16,0-4-10-16,0-3 10 15,4 3 3-15,-1-3 1 0,5-3 0 0,-1 7 0 0,0-7 3 0,7 0 1 16,7 0 0-16,-3 0 0 0,0 0-18 0,-1 0 0 16,12 0 0-16,-5 0 0 0,1-7 0 0,3 7 0 15,1 0 0-15,-1 0 0 0,0 0 0 0,-3 0 0 16,-4 0 0-16,4 0 0 0,3 0 0 0,-7 0 0 16,-6 0 0-16,2 7 0 0,4-7 0 0,1 6 0 15,-5-3 0-15,-6-3 0 0,0 6 0 0,-1-3 10 16,12-3-2-16,-5 7 0 0,-6-4 0 0,3-3 0 0,4 0 0 0,-8 6 0 15,1-6-8-15,-4 0 12 16,0 3-12-16,-3-3 12 0,-1 0-12 0,1 0 0 0,-4 0 9 0,0 7-9 16,4-7 8-16,-11 0-8 0,0 0 10 0,0 0-10 15,0 0 16-15,-7 3-2 16,0 3-1-16,-4-3 0 0,-3 3-3 0,0 1-1 16,0-4 0-16,-8 6 0 0,-6-3-9 0,7-2 0 0,3 5 9 0,-3-3-9 15,0 4 0-15,-7-1 0 0,3 0 0 0,0 1 0 16,4-1 0-16,-3 1 0 0,-1 5 0 0,0-5 0 15,4 5 0-15,-4-2 0 0,-3-4 0 0,0 7 0 16,0 3 0-16,-1-10 0 0,-2 7 0 0,-1 3 0 16,-7-4 0-16,7-2 0 0,4 3 0 0,-4-1 0 15,-3 4 0-15,7-6 0 0,0 2 0 0,3 4 0 0,0 0 0 16,4-3 0-16,0-1 0 0,7-2 0 0,0 3 0 0,0-7 0 16,0 10 0-16,3-10 0 0,4 7 0 0,0-7 0 15,-4 1 0-15,4 5 0 0,4-5 0 0,-1-1 0 16,1 1 0-16,-1-1 0 0,1-6 0 0,3 10 0 15,3-10 0-15,-3 6 0 0,0-2 0 0,4 2 0 16,3-6 0-16,3-3 0 0,4 6 14 0,1-3-2 16,-1 4 0-16,3-7 0 15,11 0-3-15,-3 0-1 0,0 6 0 0,7-6 0 0,6-6-8 0,1 6 0 16,-3-7 0-16,-1 7 8 0,4-3-8 0,3-3 0 16,-3 6 0-16,-4-9 0 0,-3 6-9 0,3-4-1 15,-3 4 0-15,0-3 0 0,-8 3-12 0,4-4-2 16,8 7-1-16,-5-9 0 15,-2 9-11-15,-5-6-3 0,5 6 0 0,-5 0 0 16,5 0-100-16,-5 0-20 0,-3-3-4 0,1 3-996 0</inkml:trace>
  <inkml:trace contextRef="#ctx0" brushRef="#br2" timeOffset="-151678.83">22306 14078 1364 0,'-10'-3'60'0,"10"3"13"0,0 0-58 0,0 0-15 0,0 0 0 0,0 0 0 15,-11 3 32-15,11-3 3 0,0 0 1 0,0 0 0 16,-7 0-15-16,7 0-2 0,0 0-1 0,0 0 0 16,0 0-18-16,-7 0 0 0,0 0 8 0,7 0-8 0,0 0 0 15,-7 9 0-15,-7 0-11 0,7-2 11 0,3-4 29 0,-3 6 13 16,-7-2 2-16,3 2 1 0,1 0 19 0,-4-2 3 15,3 5 1-15,-3-6 0 0,0 10-15 0,3-3-2 16,4-4-1-16,-3 7 0 0,-5 3-12 0,5-4-2 16,-1-2-1-16,4 3 0 0,-3 2-24 15,-1-2-11-15,1-3 10 0,6 2-10 0,-3 4 8 16,3-3-8-16,-3-7 0 0,4 1 0 16,3 5 8-16,0-2-8 0,-4-4 0 0,4 1 0 0,4-1 8 0,-1 0-8 15,1 4 0-15,-1-4 9 16,-6 1-46-16,10-7-10 0,4 3-1 0,-1-3-604 15,-10-3-121-15</inkml:trace>
  <inkml:trace contextRef="#ctx0" brushRef="#br2" timeOffset="-151473.1">22327 13836 2354 0,'0'0'52'0,"0"0"10"0,0 0 2 0,0 0 3 0,-7 0-54 0,7 0-13 0,0 0 0 0,0 0 0 31,-7 0-20-31,7 0-8 0,0 0 0 0,0 0-1 16,7-9-118-16,-7 9-23 0,0 0-5 0,7 0-649 0</inkml:trace>
  <inkml:trace contextRef="#ctx0" brushRef="#br2" timeOffset="-151126.79">22267 14253 1670 0,'22'0'74'0,"-22"0"15"0,0 0-71 0,0 0-18 16,0 0 0-16,10 0 0 0,4-6 185 0,0 6 34 15,0-3 6-15,1-3 2 0,6-1-182 0,-4 4-36 0,-6 3-9 0,7-6 0 31,3 3-27-31,-4-3-7 0,-3 6-2 0,1-4 0 16,-1-2-1-16,-4 6-1 0,1-3 0 0,-1 3 0 16,-10 0-8-16,0 0-2 0,8 0 0 0,-8 0 0 0,0 0-104 0,0 0-20 0,0 0-5 0,0 0-1 15</inkml:trace>
  <inkml:trace contextRef="#ctx0" brushRef="#br2" timeOffset="-150873.65">22250 14426 1036 0,'-7'0'92'0,"7"0"-73"16,0 0-19-16,0 0 0 0,0 0 223 0,0 0 41 15,10 0 8-15,1 0 1 0,6 0-173 0,-6 0-34 16,0 0-7-16,3 0-2 0,3-3-14 0,-3 3-3 15,-3-7-1-15,3 7 0 0,0 0-29 0,0 0-10 16,-3 0 0-16,0 0 9 16,-4 0-33-16,3 0-6 0,1 0-2 0,-11 0 0 15,0 0-124-15,7 0-26 0,3 0-5 0</inkml:trace>
  <inkml:trace contextRef="#ctx0" brushRef="#br2" timeOffset="-150275.95">22842 13943 1216 0,'0'0'54'0,"11"0"11"0,0 0-52 0,-11 0-13 0,0 0 0 0,0 0 0 16,10 0 140-16,-10 0 26 0,0 0 5 0,0 0 1 15,0 6-80-15,-3 4-15 0,-1-1-3 0,-3 3-1 16,-4 4-49-16,4 3-9 0,4 0-3 0,-8 6 0 16,-6 0 0-16,6 3-1 0,4 0 0 0,3 1 0 15,-6 5 13-15,-1-6 2 0,1 7 1 0,6-4 0 16,1-3-27-16,-1 1 0 0,-3-4 0 0,0-3 0 0,11 3 0 0,-4-6-9 15,-8-4 9-15,5 1-10 16,3-4-106-16,0-2-20 0,0-10-5 16</inkml:trace>
  <inkml:trace contextRef="#ctx0" brushRef="#br2" timeOffset="-149430.68">22260 12469 403 0,'0'0'36'0,"0"0"-36"16,0 0 0-16,0 0 0 0,11-6 294 0,-4-4 52 16,-7 10 10-16,0 0 3 0,0 0-267 0,3-9-52 15,5 6-12-15,-8 3-1 16,-11-6-3-16,11-1-1 0,0 7 0 0,0 0 0 0,-7-3 35 0,7-3 7 15,3-4 2-15,1 10 0 0,-4 0-7 0,3-9 0 16,1 6-1-16,3-3 0 0,0-4-4 0,0 1-1 16,-10 3 0-16,6-4 0 0,8 1-22 0,-1-4-4 15,-6-3 0-15,-1 1-1 0,4 5-27 0,4-8 0 16,-4 2 8-16,0-3-8 0,-3 7 0 0,-1-10 0 16,4 9 0-16,-3-3 0 0,-1 7 0 0,1-4 0 15,3 1 0-15,0 9 0 0,-4-7-11 0,1 4 11 16,3-3-8-16,0 9 8 0,0-3-8 0,-7 3 8 0,0 0-8 15,0 0 8-15,11 0-8 0,-1 3 8 0,-10-3-8 0,0 0 8 16,0 0 0-16,4 0 0 16,6 6 0-16,-10-6-8 0,0 0 8 0,4 9 0 0,3-6 0 0,0 7-8 15,-7 6 8-15,0-7 0 0,4 7 0 0,-1-4 0 16,1 4 0-16,-1 3-10 0,-3-4 10 0,7-2 0 16,0 3 0-16,-3-1 0 0,3-5 0 0,-4-1 0 15,8 0 0-15,-4 1 0 0,-7-10 0 0,7 9 0 16,-3 1 0-16,3-10 0 0,0 6 8 0,-7-6-8 0,0 0 30 15,7-6 0-15,0 6 0 0,3-3 0 0,-3-4 6 16,1 4 0-16,2-3 1 0,1-4 0 16,-1 1-5-16,-3 0-2 0,4-1 0 0,0-5 0 15,3 5-11-15,-4 1-3 0,-3-7 0 0,0 7 0 16,7-10-5-16,1 9-2 0,-8-5 0 0,-4 5 0 16,1-2-9-16,3 2 8 0,0-2-8 0,-7 2 8 0,0 1-19 0,0 6-4 15,7-6-1-15,-4 2 0 16,-10-2-88-16,7-1-17 0,4 1-4 0,-1 3-676 15,1-4-135-15</inkml:trace>
  <inkml:trace contextRef="#ctx0" brushRef="#br2" timeOffset="-144684.42">19099 13121 403 0,'0'0'36'0,"0"0"-36"0,0 0 0 0,0 0 0 16,0 0 76-16,0 0 9 0,0 0 2 0,0 0 0 15,0 0-61-15,0 0-12 0,0 0-2 0,0 0-342 16</inkml:trace>
  <inkml:trace contextRef="#ctx0" brushRef="#br2" timeOffset="-144139.15">19096 13096 172 0,'-7'0'8'0,"7"0"1"0,0 0-9 0,0 0 0 0,0 0 0 0,0 0 0 16,0-3 228-16,0 3 44 0,0 0 9 0,0 0 2 15,0 0-204-15,0 0-41 0,7-6-8 0,-7 6-2 16,3-3-28-16,-3 3 0 0,0 0 0 0,0 0-10 15,0 0 22-15,0 0 4 0,0 0 0 0,0 0 1 0,0 0-2 0,0 0-1 16,0 0 0-16,0 0 0 16,0 0 38-16,0 0 8 0,0 0 2 0,0 0 0 15,0 0 7-15,0 0 2 0,0 0 0 0,0 0 0 16,0 0-21-16,0 0-4 0,0 0-1 0,0 0 0 0,0 0-30 0,0 0-7 16,0 0 0-16,0 0-8 0,0 0 11 0,0 0-11 15,0 0 10-15,0 0-10 0,7-7 22 0,-7 7-2 16,0 0 0-16,0 0 0 0,0 0 8 0,0 0 2 15,0 0 0-15,0 0 0 0,-3 0-18 0,-1-6-3 16,4 6-1-16,0 0 0 0,-7 0-8 0,4 0 12 16,3 0-12-16,0 0 12 0,0 0-12 0,0 0 0 0,0 0 0 0,0 0 0 15,0 0 0-15,0 0 13 0,0 0-1 0,0 0-1 16,0 0 9-16,0 0 1 0,0 0 1 0,0 0 0 16,0 0 6-16,0 0 0 0,0 0 1 15,0 0 0-15,-7-3-15 0,7 3-3 16,0 0-1-16,-4 0 0 0,-3 0-10 0,7 0 0 15,0 0 0-15,0 0 0 0,0 0 0 0,0 0 0 0,0 0 0 0,0 0 0 16,0 0 0-16,0 0 0 0,0 0 0 0,0 0 8 16,0 0-8-16,0 0 0 0,0 0 0 0,0 0 0 15,0 0 0-15,0 0 18 0,0 0-3 0,0 0-1 16,-3 0-6-16,3 0 0 0,0 0-8 0,0 0 12 16,0 0-12-16,0 0 0 0,0 0 0 0,-4-6 0 15,4 6 0-15,0 0 0 0,0 0 0 0,0 0 0 16,0 0 0-16,0 0-8 0,-3 0 8 0,3 0-13 15,-7 0 13-15,3 0-9 0,-3 0 9 0,7 0-8 16,0 0-1-16,0 0 0 0,0 0 0 0,-4 0 0 16,-3 0-111-16,7 0-23 0,0 0-4 0</inkml:trace>
  <inkml:trace contextRef="#ctx0" brushRef="#br2" timeOffset="-142956.22">19068 13112 57 0,'0'0'0'0,"0"0"0"0,0 0 0 0,0 0 0 16,0 0 212-16,0 0 38 16,0 0 7-16,0 0 2 0,-7 3-175 0,7-3-36 0,0 0-6 0,0 0-2 15,0 0 17-15,0 0 3 0,0 0 1 0,0 0 0 16,0 0 15-16,0 0 2 0,0 0 1 0,0 0 0 16,0 0-3-16,0 0 0 0,0 0 0 0,0 0 0 15,-7-3-28-15,7 3-5 0,0 0-2 0,0 0 0 16,0 0-12-16,-8-6-2 0,8 6-1 0,0 0 0 15,-3-10 2-15,3 10 0 0,-7-3 0 0,0-3 0 16,3 3-5-16,4 3-1 0,-7-7 0 0,0-2 0 0,0 3 14 0,0 3 4 16,0-4 0-16,0 7 0 0,-4-3-24 0,4-3-5 15,-3 3-1-15,-1 3 0 0,1 0-10 0,-1 0 0 16,-3 0 0-16,3 3 0 0,-3-3 0 0,0 9 0 16,0-2-12-16,0 2 12 15,0 7-12-15,3-4 12 0,-3 7-12 0,0 6 12 16,3-6-10-16,-3 6 10 0,4 3 0 0,-4-3-9 15,3 4 9-15,0-1 0 0,1 3-9 0,3-9 9 0,0 3 0 0,0 3 13 16,3-3-1-16,4-6-1 16,0 6-11-16,0-6-17 0,0 0 4 0,4-3 1 0,-1-4 12 0,1 4 15 15,3-7-3-15,0 7-1 0,0-13-11 0,0 6-14 16,4-2 3-16,-1-7 1 0,1 0 2 0,-1 0 0 16,4-7 0-16,4 4 0 0,0-6 0 0,-1 0 0 15,4-7 0-15,1 0 0 0,-1 4 8 0,3-7 0 16,-2 3 0-16,-1-3 0 0,0 1 0 0,-3-1 0 0,-4-3 9 0,0 0-9 15,0 3 8-15,-3-3-8 0,3 0 0 0,-7-3 0 16,0 6 23-16,0-6-3 0,-4 6 0 0,4-6 0 16,-7 6-9-16,4-6-3 0,-4 13 0 0,0-7 0 15,0-3 6-15,-4 13 1 0,1-4 0 0,3 4 0 16,0 2 5-16,0 7 0 0,0 0 1 0,0 0 0 16,0 0-21-16,0 0 0 0,0 0 0 0,-7 10 0 15,0 5 0-15,3-2-16 0,4 3 4 0,0 2 0 16,-7 1 12-16,11-3 0 0,-1 9 0 0,4-3-8 15,-3 3 8-15,-1 0 0 0,1-6 0 0,-1 9-8 16,4-3 8-16,-3 0 0 0,-4-3 0 0,4 3 0 16,-1 1-15-16,1-5-1 0,-4 5 0 0,0-8 0 15,0 1-28-15,0 3-5 0,0-3-2 16,3-7 0-16,-3 10-30 0,0-9-7 0,0-4 0 0,-3 1-1 16,-1-1-102-16,4-9-20 0,0 0-4 0,0 0-1 0</inkml:trace>
  <inkml:trace contextRef="#ctx0" brushRef="#br2" timeOffset="-142487.47">19216 13319 2181 0,'0'0'96'0,"-4"9"21"0,1 1-93 0,-4-1-24 16,7 0 0-16,0-2 0 0,3 8 20 0,1-5-1 16,3-1 0-16,0 4 0 0,-4-7-31 0,4 3-5 0,1 1-2 0,-1-4 0 31,3-3-5-31,-3 4-2 0,0-4 0 0,0-3 0 0,-7 0 17 0,7 9 9 0,-7-9-10 0,0 0 10 16,0 0 14-16,4 0 9 0,-4 0 1 0,0 0 1 15,0 0 53-15,0 0 10 0,0 0 3 0,0 0 0 16,0 0-22-16,0 0-4 0,0 0-1 0,0 0 0 15,0 0-25-15,3-3-6 0,-3-6-1 0,4-7 0 16,-4 6-10-16,0-5-2 0,0 2-1 0,0-6 0 0,0-6-19 16,0 6 8-16,0-6-8 0,0 0 0 15,0 7 0-15,0-11 0 0,0 4 0 0,0 6 0 0,0-6 8 0,-4 6-8 16,4 1 0-16,0 2 0 16,0-3 0-16,0 10 0 0,-3-7 0 0,3 7 0 15,0-1-17-15,0 7 2 0,0-3 1 0,3-4 0 31,-3 10-38-31,0 0-8 0,4-9-2 0,-4 9 0 0,7 0-83 0,0-3-17 0,4-3-3 0,-1-4-1 16,1 4 63-16,3 3 13 0,0-3 2 0,0 2 1 16,0 4-26-16,0 0-6 0,4-6-1 0,-4 6 0 15,0 0 53-15,0 0 11 0,0 0 1 0,-3 6-294 16,0-2-59-16</inkml:trace>
  <inkml:trace contextRef="#ctx0" brushRef="#br2" timeOffset="-141985.78">19706 13077 1098 0,'11'0'48'0,"-11"0"11"0,10 0-47 0,-3 0-12 16,-7 0 0-16,7 0 0 0,4 0 112 0,-11 0 21 0,0 0 4 0,0 0 1 16,4-6-29-16,-4 6-5 0,0 0-2 0,0 0 0 15,0 0-9-15,0 0-1 0,0 0-1 0,0 0 0 16,-4-3-29-16,-3-3-6 0,-4 3 0 0,4-4-1 16,-3 7-38-16,-1 0-7 0,-3 0-2 0,-4 7 0 15,1-4-8-15,3 3 0 0,0 3 0 0,-1 1 8 16,1 5-8-16,-3-2 0 0,-4 3 0 0,6 2 0 15,-2 1 0-15,3-3 0 0,0 3 0 0,-1 6 0 16,5-6 9-16,-1 0-9 0,8-1 10 0,-4 1-10 16,3 3 8-16,4-9-8 0,0 2 0 0,0-5 0 15,4 5 9-15,-1-5-9 0,4-1 8 0,0-6-8 0,0 4 0 16,0-4 0-16,1-3 8 0,2 6-8 16,-3-6 0-16,4-6 0 0,-1 6 9 0,1-10-9 0,-1 7 0 0,-2-3 8 15,2-3-8-15,-3-1 0 0,0 1 8 0,0-1-8 16,-3-5 8-16,-1 5-8 0,1-2 0 15,-1-4 8-15,-3 0-8 0,4 4 0 16,-4 2 9-16,3-5-9 0,1 5 12 0,0 1-12 0,-1-7 10 0,1 13-10 16,-4-6 8-16,0 2-8 0,0 7 21 0,0 0-1 15,0 0 0-15,0 0 0 0,0 0-20 0,0 0 0 16,0 10 0-16,3-1 0 0,-3 1 0 0,4 5 0 16,-1 4 0-16,1 6-8 0,-4-6 8 0,3 9 0 15,1-3 8-15,-1 0-8 0,-3-3 0 0,4 10-8 16,-1-4 0-16,1 0 0 0,-4 0 8 0,3 4 8 15,-3-1-8-15,0 4 11 16,4-1-33-16,-4-6-6 0,-4 7-2 0,4-7 0 16,0 7 2-16,-3-1 0 0,-1 0 0 0,1-5 0 15,-1-1-26-15,1-3-5 0,-1 0-1 0,1-6 0 16,-4-7-18-16,7 4-4 0,0-6-1 0,0-10-545 0,0 0-108 0</inkml:trace>
  <inkml:trace contextRef="#ctx0" brushRef="#br2" timeOffset="-141354.81">19893 13262 2484 0,'0'0'110'0,"0"0"22"0,0 0-105 0,0 0-27 16,0 0 0-16,0 0 0 0,0 0 32 0,0 0 2 16,0 0 0-16,0 0 0 15,0 0-34-15,0 0 0 0,0 0 0 0,7 4-9 0,-7-4 9 16,7 9 0-16,-3 0 0 0,-1 7-8 15,-3-7 8-15,0 10 0 0,0-3-9 0,0-4 9 0,0 10 0 0,-3-9 0 16,3 6 0-16,0-4 0 0,0 4 0 0,0-9 10 16,0 5-1-16,0-5 0 0,0-1 8 0,0-9 2 15,0 0 0-15,0 0 0 0,0 0 7 0,0 0 2 16,0 0 0-16,0 0 0 0,0 0-8 0,10-9-2 16,-3-1 0-16,-3 1 0 0,-1-7-10 0,5 4-8 15,-5-10 12-15,1 9-12 0,-1-12 8 0,-3 6-8 0,0-6 0 0,4 6 0 16,-4-6 0-16,3 3 0 0,1-3 8 0,-1 6-8 15,1 4 0-15,-1-4 0 16,4 13 0-16,-3-4 0 0,3 7 0 0,-7 3 0 16,3-6 0-16,8 6 0 0,-4 6 8 0,4-6-8 0,-4 3 9 15,3 7-9-15,1-10 18 0,-1 6-2 0,-2 3-1 0,2 1 0 16,-3-4-23-16,4-3-5 0,-1 3-1 0,-3-2 0 16,0 2 24-16,-7-6 5 0,0 0 1 15,8 3 0-15,2-3-16 0,-10 0 0 0,0 0 0 0,7 6 0 16,-7-6 0-16,7 0 0 0,4 0 0 0,-11 0 0 15,7-6 12-15,0 6-1 0,-7 0 0 0,10-9 0 16,-2 5-2-16,2-2 0 0,-6 3 0 0,3-3 0 16,-7 6-9-16,10 0 0 0,-3-10 0 0,4 10 0 15,0-6 0-15,-4 6 0 0,-7 0 0 0,10 6 0 16,1-6 0-16,-1 7 0 0,4-4 0 0,-3-3 0 0,0 6 0 16,3-3 0-16,-4 3 0 0,1-2 0 0,-4 2 0 0,0-3 8 15,0 3-8-15,4 4 8 0,-8-4-8 0,4-3 0 16,0 7 0-16,-3-4 0 0,-1 3 0 0,1-6 0 15,-4-3 0-15,0 10 0 0,0-1-13 0,3 7 5 16,-6-7 8-16,3 1-13 16,0-1-28-16,-4 7-6 0,4-7-1 15,0 7 0-15,-3-7-97 0,3 1-20 0,3-1-4 0,-3-9-1 16,0 9 3-16,0-9 1 0,0 0 0 0,7 0-390 16,0 0-79-16</inkml:trace>
  <inkml:trace contextRef="#ctx0" brushRef="#br2" timeOffset="-140853.06">20803 13193 2199 0,'0'0'97'0,"0"0"21"0,4-9-94 0,-1 9-24 0,-3 0 0 0,7-6 0 16,-7-4 41-16,4 1 4 0,-4 6 1 0,0-7 0 16,0 1-20-16,0 3-4 0,-4-4-1 0,1 4 0 15,-1-3-6-15,-3 5-2 0,4-2 0 0,-4 3 0 16,-4-3-13-16,1 6 0 0,-1 0 0 0,-3 0-10 15,0 9 27-15,3-3 6 0,-3-2 1 0,3 5 0 16,-3 0-4-16,4 7-1 0,-8 0 0 0,4-4 0 16,0 7-19-16,0 6 0 0,0-9-13 15,0 3 5-15,7 6 32 0,-4-3 6 0,4 3 2 0,3-6 0 16,1-1-32-16,3 4 0 0,0-3 0 0,3-6 0 0,1 2 0 16,3-5 0-16,-4-1 0 0,5 1 0 15,-1-1 0-15,3-3 0 0,1-3 0 0,-1-3 0 0,1 0 0 16,3 0-8-16,0-3 8 0,0-3-13 0,-3 3 13 15,-1-3 10-15,1-4-2 0,0 1 0 0,-1-7 0 16,1 7 0-16,-1-4 0 0,1-2 0 0,-4 2-8 16,4-3 0-16,-4 1 0 0,0-4 0 0,-7 3 0 0,3 4 0 15,1-7 0-15,-1 3 0 0,1 0 8 0,-1 7 0 16,1-4 0-16,-4 7 0 0,3-3 7 0,-3 9 1 16,0 0 0-16,0 0 0 0,0 0 12 0,0 0 4 15,7 9 0-15,-3-3 0 0,-1 7-21 0,1-7-11 16,0 4 12-16,-1 5-12 0,1-2 8 0,3-4-8 15,-4 7 0-15,4 3 0 0,-3-10 8 0,-1 10-8 16,4-3 0-16,0-7 0 0,-3 7 0 0,7-4 8 0,-8-2-8 16,4 5 0-1,0-5-28-15,-3-1-12 0,3 1-2 0,-4-1-1 16,4-3-119-16,0-3-24 0,-3 4-5 0,-1-1-534 0,-3-6-107 16</inkml:trace>
  <inkml:trace contextRef="#ctx0" brushRef="#br2" timeOffset="-140567.62">21505 12999 2973 0,'0'0'65'0,"0"0"14"0,0 0 2 0,0 0 3 0,0 0-67 0,0 0-17 0,0 0 0 0,0 0 0 0,0 0 0 0,-3 6 0 16,-8-6 0-16,4 10 0 0,0-4 0 0,0-3 0 15,-7 13-12-15,3-4 3 32,-3 4-14-32,-3 3-2 0,-1 0-1 0,0 6 0 0,1 3 15 0,-1-3 11 0,-3 3-13 0,0-3 5 0,0 10 8 0,-1-7 0 15,5 0 0-15,-1-3 0 0,0 4 23 0,4-11 6 16,0 7 2-16,0-6 0 16,0 0-23-16,7-3-8 0,-4 3 0 0,4-10 0 15,-3 0-78-15,6 1-22 0,1-1-4 0,3-9 0 16,0 0-89-16,0 0-18 0,0 0-3 0</inkml:trace>
  <inkml:trace contextRef="#ctx0" brushRef="#br2" timeOffset="-140336.91">21022 12968 2073 0,'0'0'184'0,"0"0"-147"0,0 0-29 0,0 0-8 15,0 0 175-15,4 12 33 0,-4-2 8 0,3-1 0 16,-3 7-168-16,4 2-33 0,-1-2-7 0,1 3-8 15,3 0 22-15,0 9-2 0,0-3 0 0,3 0 0 16,-3-6-20-16,8 9 9 0,-1-3-9 0,3 4 0 16,5-4 0-16,-1 0 0 0,3-3 0 0,1 9-9 15,3-9 9-15,1-3 0 0,2 6 0 0,-3-6 0 32,1 6-32-32,-5-6-7 0,1-4-1 0,0-2-1 15,-4 2-180-15,0-5-36 0</inkml:trace>
  <inkml:trace contextRef="#ctx0" brushRef="#br2" timeOffset="-137666.87">17106 13112 403 0,'0'0'17'0,"0"0"5"0,0 0-22 0,0 0 0 15,0 0 0-15,0 0 0 0,0 0 234 0,0-6 42 16,0 6 9-16,0 0 2 0,0 0-174 0,0 0-34 0,-3-4-7 0,3 4-2 16,-4-6-4-16,4 6-1 0,0 0 0 0,-3-3 0 15,3 3-23-15,0 0-5 0,0 0-1 0,0 0 0 16,-4-6-28-16,4 6-8 0,0 0 0 0,-7 0 0 15,7 0 11-15,0 0-3 0,0 0 0 0,0 0 0 16,0 0 29-16,0 0 6 0,0 0 1 0,0 0 0 16,0 0 8-16,0 0 1 0,0 0 1 0,0 0 0 15,0 0-3-15,0 0-1 0,0 0 0 0,0 0 0 16,0 0-8-16,0 0-2 16,0 0 0-16,0 0 0 0,0 0-22 0,0 0-5 0,0 0-1 0,0 0 0 15,0 0-12-15,0 0 8 0,0 0-8 0,0 0 0 16,0 9 0-16,0-9 0 0,-3 6 0 0,3-6 0 15,0 0 0-15,0 4 0 0,-4 5 0 0,4-9 0 16,0 0 0-16,4 9 9 0,-4-2-1 0,0-7 0 16,3 9 20-16,-3 0 3 0,0-9 1 0,4 10 0 15,-4-10-20-15,0 9-3 0,3 1-1 0,1-4 0 16,-1 3 0-16,1 1-8 0,-1-1 12 0,1 1-4 0,-1-1-8 0,1 7 0 16,-1 3 0-16,4-1 8 0,0-2-8 0,-3 12 0 15,3-9 0-15,0 6 0 0,0 0 0 0,4-6 0 16,-8 9 0-16,4-9 0 0,4 3 0 0,-4-3 0 15,0 0 0-15,0-1 0 0,4-2 0 0,-4-3 0 16,0-4 0-16,0 7 8 0,0-7-8 0,0-3 10 16,0-2-10-16,0 2 10 0,-7-6 7 0,0 0 2 15,7 0 0-15,0 0 0 0,0 0 0 0,4-6 0 16,-4 6 0-16,0-10 0 0,0 7-1 0,-4-10 0 16,5 10 0-16,-1-6 0 0,0 0-3 0,-4-7-1 15,4 6 0-15,-3-5 0 0,3-4-2 0,-4 0-1 0,4 0 0 16,0 1 0-16,0-8-3 0,4 11-8 15,0-7 12-15,-4-3-4 0,0 6 5 0,0-6 1 0,3 6 0 0,1 0 0 16,0-6-14-16,-1 6 0 0,1 0 0 0,-4-6 0 16,7 0 0-16,-4 6 0 0,-2 1 0 0,2-1 0 15,1-6 0-15,-8 6 0 0,4 3 0 0,-3 4 0 16,-1-4 0-16,1 0-12 0,-1 4 3 0,1-4 0 16,-4 4 0-16,0-4 0 0,0 7 0 15,0-7 0-15,0 6-12 0,-4-2-3 0,4-1 0 0,0 4 0 16,4 0-24-16,-4-1-6 15,0 1-1-15,0-1 0 0,3 10-141 0,-3 0-28 0,0 0-5 0</inkml:trace>
  <inkml:trace contextRef="#ctx0" brushRef="#br2" timeOffset="-137272.37">17981 12444 1555 0,'0'0'68'0,"0"0"16"0,0 0-68 0,0 0-16 0,0 0 0 0,0 0 0 16,0 0 220-16,0 0 41 0,0 0 8 0,0 0 2 16,0 0-219-16,0 0-44 0,-3 9-8 15,-1 1 0-15,1-1 0 0,-1 1 0 0,0-1-8 0,4 7 8 16,0-1 0-16,-3-2 0 0,-1 3-8 0,4 2 8 16,0 1 0-16,0 0 0 0,0 3 0 0,0-3 0 15,-3 0 0-15,-1 6 0 0,1-7 0 0,-1 1 0 16,1 0 0-16,-4 0 0 0,3-3 0 0,-3 2 0 15,4-2-19-15,-1-3 3 0,1-4 1 0,-5 4 0 16,5-4-121-16,3-9-25 0,0 0-5 0,0 0-755 16</inkml:trace>
  <inkml:trace contextRef="#ctx0" brushRef="#br2" timeOffset="-136965.22">18143 12551 748 0,'0'0'33'0,"0"0"7"0,0 0-32 0,-3 0-8 16,-4 0 0-16,3 6 0 0,-3-3 306 0,7-3 59 15,-3 0 12-15,-4 0 3 0,0 0-296 0,-4 6-60 16,0-3-11-16,1 7-2 0,-4-4 13 0,0 3 4 15,-1 1 0-15,-2 6 0 0,6-4-9 0,-3 7-2 0,-3-3 0 0,2 2 0 16,-2-2-17-16,-1-3 0 0,0 2 8 0,4 1-8 16,0-3 9-16,-3 2-1 0,6-5-8 0,-3 5 12 15,3-5-4-15,1-7-8 0,-1 3 11 0,4-3-11 32,-3-3-75-32,2 0-21 0,1-3-5 0,0-3-850 0</inkml:trace>
  <inkml:trace contextRef="#ctx0" brushRef="#br2" timeOffset="-136750.25">17769 12569 518 0,'0'0'46'0,"0"0"-37"0,0 0-9 0,0 0 0 15,0 0 451-15,7 0 88 0,1 0 17 0,2 0 4 16,1-3-416-16,-1 3-84 0,-3 0-17 0,4 3-3 0,0-3-23 0,-1 0-4 16,-3 7-1-16,4-4 0 0,-4 3-12 0,3 3 8 15,1-5-8-15,-4 11 0 0,0-5 0 0,0 5-8 16,0-2-1-16,0 3 0 15,0-7-18-15,-3 10-3 0,-1 0-1 0,1-4 0 16,3 4-26-16,0-3-6 0,0-4-1 0,4 4 0 16,-1 3 19-16,-3-10 3 0,0 1 1 0,4 5 0 15,-1-5-52-15,-2-1-11 0,2 1-1 0</inkml:trace>
  <inkml:trace contextRef="#ctx0" brushRef="#br2" timeOffset="-136250.47">18161 13178 403 0,'0'0'17'0,"-7"-3"5"0,0 3-22 0,3-7 0 16,-6 7 0-16,3 0 0 0,0-3 285 0,0-3 53 16,7 6 10-16,-4 0 3 0,-3-3-233 0,7 3-46 15,0 0-10-15,0 0-2 0,0 0-16 0,0 0-3 16,0 0-1-16,0 0 0 0,0 0-22 0,0 0-5 16,0 0-1-16,0 0 0 0,7 9 9 0,0-9 2 15,4 3 0-15,-1-3 0 0,1 7 0 0,3-4 0 16,0-6 0-16,0 3 0 0,0-7-13 0,4 7-2 15,-4-3-8-15,0 3 12 0,0-6-12 0,0 3 8 0,-3-4-8 0,3 4 0 16,-3-3 0-16,-4 6-20 0,3-9 4 0,-3 9 0 31,0-7-132-31,-3 4-25 0,-4 3-6 0</inkml:trace>
  <inkml:trace contextRef="#ctx0" brushRef="#br2" timeOffset="-135919.95">17971 13372 2538 0,'0'0'56'0,"0"0"11"0,0 0 2 0,0 0 3 0,0 0-58 0,0 0-14 16,7 0 0-16,3 0 0 0,-10 0 16 0,7 0 0 15,4 0 0-15,-1 0 0 0,1 0-16 0,0 0-15 16,3 0 3-16,0-3 1 16,0-3-47-16,4 6-10 0,3-7-1 0,0 4-1 15,-4 3-13-15,5-6-2 0,-1 6-1 0,-4-3 0 16,5 3-11-16,-1-6-3 0,-4 2 0 0,5-2 0 15,-5 6-71-15,1 0-14 0,10-9-3 0,-10-1-1 0</inkml:trace>
  <inkml:trace contextRef="#ctx0" brushRef="#br2" timeOffset="-134065.72">19350 14256 1926 0,'0'0'85'0,"0"0"18"0,0 0-83 0,0 0-20 15,0 0 0-15,0 0 0 0,0 0 72 0,0 0 11 16,0 0 1-16,0 0 1 0,0 0-45 0,7-3-10 16,-7 3-2-16,7 0 0 0,-7 0 8 0,0 0 0 15,0 0 1-15,7 0 0 0,-7 0 5 0,11 3 1 16,-8 7 0-16,4-1 0 0,-3-2-13 0,-1 8-2 0,1-2-1 0,-4 2 0 16,0-2-12-16,3 9-3 0,-3-3 0 0,0 0 0 15,4-1 0-15,-1 7 0 0,1-6 0 0,-1 9 0 16,1-9 3-16,-1 6 0 0,1 4 0 0,7-4 0 15,-4 3-4-15,-4-3-1 0,4 3 0 0,0-3 0 16,4 4-10-16,-1-11 10 0,-2 4-10 0,2-3 10 16,-3 0-2-16,4 0-8 0,-1-10 12 0,-3 7-4 15,-3-7 6-15,3-6 1 0,0 4 0 0,0-4 0 16,-7-3 19-16,7 6 4 0,-7-6 1 0,4-9 0 16,-1 2-8-16,1 4-2 0,3-6 0 0,0-7 0 15,3 7-15-15,1-1-3 0,-4-8-1 0,0 2 0 16,4-9-10-16,-1 6 0 0,-3 0 0 0,4-6 8 15,-4 3-8-15,0-3 0 0,0 0 0 0,0 6 0 16,0-6 0-16,-3 3 0 0,-1-3 0 0,1 0 0 16,-1 6 0-16,-3-6 0 0,0 6 8 0,4-3-8 15,-4 0 0-15,0 3 0 0,3-6 0 0,-3 7 0 16,0-1-16-16,0 0 2 0,0 10 0 0,4-7 0 16,-4 6-26-16,3-8-6 0,1 8-1 0,-1 1 0 15,1-1-80-15,0-5-16 0,-1 5-3 0,1 7-672 16,3-3-134-16</inkml:trace>
  <inkml:trace contextRef="#ctx0" brushRef="#br2" timeOffset="-130783.33">19339 15504 1134 0,'0'0'50'0,"0"0"10"0,0 0-48 0,0 0-12 0,0 0 0 0,0 0 0 15,0 0 73-15,0 0 12 0,0 0 3 0,0 0 0 16,0 0-23-16,0 0-4 0,0 0-1 0,0 0 0 16,0 0 24-16,0 0 4 0,0 0 0 0,0 0 1 15,0 0-3-15,0 0-1 0,0 0 0 0,0 0 0 16,0 0-29-16,0 0-7 0,0 0-1 15,-7 10 0-15,0-10-10 0,4 9-2 0,-4-2-1 0,3-4 0 16,-3 6-17-16,0 1-3 0,-4-4-1 0,1 3 0 16,3 1-14-16,-7-1 0 0,0 0 0 0,-4 1 0 15,4 5 8-15,-4-5-8 0,0-1 0 0,1 7 9 16,-4-3 0-16,3-7 0 0,4 9 0 0,0-5 0 16,0-1-1-16,3 1 0 0,1-7 0 0,-1 6 0 0,0 4-8 0,4-10 0 15,4 6 0-15,3-9 0 0,-4 7 0 16,4-7 0-16,0 0-11 0,0 9 11 0,0-9 0 0,0 0 0 15,4 3 0-15,6 3 11 0,-3-2-21 16,0 2-4-16,1-6-1 0,2 3 0 0,-3 3 23 0,4-6 5 16,3 7 1-16,0-7 0 15,-3 3-36-15,-1-3-7 0,4 0-2 0,0 0 0 0,0 0 31 16,1 0 0-16,-5 6 0 0,4-3 0 0,-3-3-12 0,-1 6 12 16,1-3-13-16,-4 4 5 0,4-7 8 0,-1 3 0 15,-3-3-9-15,0 6 9 0,0 4 0 0,-3-4 0 16,3-3 0-16,0 6 0 0,-3 1 0 0,3-4-9 15,0 3 9-15,-4 1 0 0,1-1-11 0,-1 1 11 16,1-1-10-16,3 0 10 0,-4-2 0 0,-3 2 0 0,0-9 0 0,0 3 0 16,0 10 0-16,0-13 8 0,0 9 0 0,0-9-8 15,-3 10 24-15,3-7-3 0,0-3 0 0,-4 9 0 16,1 1-4-16,-4-10-1 0,7 0 0 0,-7 6 0 16,0-3-16-16,0 3 0 0,0-6 8 0,-4 7-8 15,0-4 0-15,4-3 0 0,0 0 0 0,-3 0 0 31,3 0-29-31,0 0-3 0,0 0-1 0,-1 0 0 0,1 0-92 16,0 0-19-16,0 0-3 0,7 0-529 0,0 0-105 0</inkml:trace>
  <inkml:trace contextRef="#ctx0" brushRef="#br2" timeOffset="-129926.73">19703 15319 230 0,'0'0'20'0,"0"0"-20"0,0 0 0 0,0 0 0 0,0 0 150 0,0 0 26 15,0 0 4-15,14 0 2 0,-4-9-81 0,-10 9-16 16,0 0-3-16,0 0-1 0,0 0 31 0,0 0 7 16,0 0 1-16,0 0 0 0,0 0 3 0,0 0 1 0,0 0 0 15,0 0 0-15,0 0-44 0,0 0-9 0,0 0-2 16,0 0 0-16,-3 9-14 0,-4 7-3 0,3-6-1 0,1 8 0 16,-1-2-51-16,-3 3 0 0,0 0-9 0,0-1 1 15,3-2 22-15,-3 9 5 0,-3-3 1 0,3 3 0 16,0 0 1-16,0 0 1 0,0-3 0 0,0 3 0 15,0 4 2-15,3-4 1 0,0 3 0 0,1-3 0 16,3 3-12-16,-4 1-2 0,4-14-1 0,4 10 0 16,-4-6-10-16,3 6 0 0,5-6 9 0,-1 0-9 15,0 0 0-15,0-4-15 0,3-2 3 0,1 3 0 32,-4-1-16-32,3-2-2 0,-2-4-1 0,2 1 0 0,-3-4-5 15,4 3-2-15,-1 1 0 0,1-4 0 0,-4-3 2 16,4-3 0-16,-1-3 0 0,-3-3 0 0,0 6 1 0,4-3 1 0,-4-4 0 0,0-2-634 15,0-7-128-15</inkml:trace>
  <inkml:trace contextRef="#ctx0" brushRef="#br2" timeOffset="-129663.92">19410 15639 518 0,'0'0'46'0,"0"0"-37"16,-7 0-9-16,3 7 0 0,4-7 392 0,0 0 76 0,0 0 15 0,0 0 3 16,0 0-390-16,0 0-79 0,0 0-17 0,7-7 0 15,4 4 0-15,-4-3 13 16,4-4-4-16,3 4-1 0,0 3 22 0,0-3 4 0,0-4 1 16,4 7 0-16,-1-3-9 0,1-3-2 0,-4 5 0 0,4-2 0 15,-1 0-24-15,-3 3 8 0,4-3-8 0,0 6 0 16,-8-4 0-16,4-2-16 0,0 6 3 0,1-3 0 31,-5 3-111-31,-3 0-21 0,4-6-5 0</inkml:trace>
  <inkml:trace contextRef="#ctx0" brushRef="#br2" timeOffset="-128802.05">20221 15210 1555 0,'0'0'138'0,"0"0"-110"0,0 0-28 16,-7 0 0-16,0 0 264 0,0 0 47 0,7 0 9 0,0 0 3 31,-3 0-284-31,3 0-57 0,-8 9-11 0,8-9-3 0,-3 10 6 0,-1-1 1 0,-3 0 0 0,4 7 0 15,3 3 5-15,0-3 0 0,-4 5 1 0,4 5 0 16,4-1 19-16,-1 3 12 0,1 6-1 0,-4-5-1 16,3 5 14-16,1 4 4 0,-1-4 0 0,1 4 0 15,-4 3-16-15,4-4-4 0,-1-2 0 0,4 2 0 16,-7-8-8-16,4 5 0 0,-4-6 0 0,7 4 8 16,-4-10-8-16,-3 3 0 0,4 0 0 0,-1-6 0 15,-3-1-26-15,4-2-7 0,-4-3-2 0,0-7 0 16,3 3-86-16,-3-9-18 0,0 0-3 0,0 0-822 15</inkml:trace>
  <inkml:trace contextRef="#ctx0" brushRef="#br2" timeOffset="-128509.81">20451 15128 2419 0,'0'0'107'0,"0"0"22"0,0 0-103 0,0 0-26 16,-4 10 0-16,0-7 0 0,1 6 43 0,3 7 3 15,0-7 1-15,-4 10 0 0,4-10-39 0,0 13-8 0,0-3 0 0,0 0 0 16,0 9 0-16,0-3 0 0,0 4 0 0,0-1 0 16,0 6 0-16,0 1 8 0,0-1 0 0,-3-6 1 15,3 10 7-15,0-3 2 0,0 2 0 0,-4 4 0 16,1-3-18-16,3-4 0 0,0 4 0 0,-4-4 0 31,4 1-32-31,0-1-6 0,-3-2-2 0,3-7 0 16,0 0-29-16,0-6-7 0,0-1 0 0,0-2-1 15,0-3-135-15,0-7-28 0</inkml:trace>
  <inkml:trace contextRef="#ctx0" brushRef="#br2" timeOffset="-128110.89">20556 15693 3175 0,'0'0'70'0,"0"0"14"0,0 0 4 0,0 0 0 0,0 0-70 0,4 9-18 16,6 0 0-16,-2-2 0 15,2-4-42-15,1 3-12 0,-1-3-2 0,1 4-1 16,-4-1 14-16,4-3 3 0,-4 6 1 0,3 1 0 0,-3-1 23 0,-3 1 5 15,3 5 1-15,-4 1 0 0,4-4 10 0,0 4 0 16,0 3 0-16,1-3 0 0,-1-4 12 0,0 4-3 16,0 0 0-16,0-4 0 0,0-3 19 0,0 1 3 15,0-4 1-15,0 4 0 0,-7-10-32 0,11 0 0 16,-4 0 0-16,3 0 0 0,1 0 12 0,-4-7-3 0,3-2-1 16,-3 6 0-16,4-13-8 0,-4 7 0 0,0-7 0 15,0 3 0-15,0-2 8 0,-3 2 0 0,-1-9 0 0,1 3 0 16,-1 1-8-16,-3-1 0 15,0-6 9-15,0 6-9 0,0-6 9 0,0 6-9 0,0-9 12 0,-3 9-12 16,-1-6 0-16,4 6 0 0,-3 0 0 0,3 4 0 16,-4-4-16-16,1 3 0 0,-1 4 0 0,4-4 0 15,0 6-94 1,0-5-19-16,-3 5-4 0,3 1-667 0,0 0-132 0</inkml:trace>
  <inkml:trace contextRef="#ctx0" brushRef="#br2" timeOffset="-127762.81">21128 15087 2732 0,'0'0'60'0,"0"0"13"0,0 0 3 0,0 0 0 0,0 0-61 0,0 0-15 16,0 0 0-16,3 7 0 16,-3-7-32-16,7 9-8 0,-3 0-3 0,0 7 0 0,-1-3 24 0,-3 2 5 15,4 4 1-15,-4 6 0 0,-4 0 13 0,4 4 0 0,-3-1-10 0,-1 0 10 16,4 13 0-16,-4-10 12 0,1 10-2 0,-1-3 0 16,-3-4 1-16,4 10 0 0,-1-6 0 0,1-1 0 15,-1 7-11-15,1-3 0 0,-1-10 0 0,1 10 8 16,3-13-8-16,0 7 0 0,-4-7 0 0,4 0 0 31,0-3-31-31,-3-6-1 0,6 0-1 0,-3-3 0 16,0-7-44-16,0 0-9 0,0-9-2 0,0 0-592 0,0 0-120 0</inkml:trace>
  <inkml:trace contextRef="#ctx0" brushRef="#br2" timeOffset="-127497.02">21202 15128 2808 0,'0'0'62'0,"0"0"13"0,0 0 2 0,0 0 1 0,0 10-62 0,3-7-16 15,1 6 0-15,0 4 0 0,3-4-11 0,-4 4-5 16,4-4 0-16,0 7-1 0,-3 3 5 0,6-1 0 16,-3 7 1-16,4 1 0 15,-4-5-15-15,0 14-3 0,0-10-1 0,0 10 0 0,0-7 30 0,-3 9 0 16,-1-5 0-16,1-1 0 15,3 0 20-15,-7 1 11 0,0 2 1 0,0 1 1 0,0-7-33 0,0 7 0 16,-4-7 0-16,4-3 0 16,4 9-24-16,-4-12-4 0,-4 3-2 0,4 4 0 15,-3-7-130-15,3-1-25 0,-4-2-6 0,1 3-773 0</inkml:trace>
  <inkml:trace contextRef="#ctx0" brushRef="#br2" timeOffset="-127039.72">21364 15834 172 0,'0'0'16'0,"0"0"-16"0,0 0 0 0,0 0 0 16,7 0 532-16,4-7 103 0,-4 4 21 0,4-3 4 15,-1-3-536-15,4-1-108 0,-3 1-16 0,-1-1-12 16,4 4-16 0,-3-3-4-16,0-1 0 0,-1 7 0 0,1-3 21 0,-1 3 11 0,-3-3-12 0,1 6 12 15,2 0 0-15,-10 0 0 0,0 0 0 0,4 9 0 0,-1-3 8 16,1 4 8-16,-1-1 1 0,1 0 1 16,-8 1 10-16,4-1 1 0,0 1 1 0,-3-1 0 0,-1 7-21 0,1-7-9 15,-1 1 8-15,1 8-8 0,-1-8 0 16,-3-1 0-16,0 7 0 0,3 0 0 0,-3-4-10 0,4-3 10 15,-4 1 0-15,3-1-9 0,-3 7 9 0,0-7 0 16,0 1 0-16,0-1 0 0,0 7 0 0,0-7 11 16,3 7-11-16,-3-7 12 0,4 4-4 0,-1-4-8 15,1 7 12-15,-1-7-4 0,4 1-8 0,4-1 8 16,-4 7-8-16,3-7 8 0,1 1-8 0,3-4 0 16,0-3 0-16,0 7-11 0,4-4 0 0,-4-3 0 15,3-3 0-15,1 6 0 16,-1-6-13-16,1 0-2 0,0 0-1 0,-1 0 0 15,1-6-82-15,-1 6-17 0,4-3-3 0,-3-3-520 0,-4 2-104 0</inkml:trace>
  <inkml:trace contextRef="#ctx0" brushRef="#br2" timeOffset="-126362.52">21742 15442 2588 0,'0'0'57'0,"0"0"12"0,0 0 3 0,0 0 0 0,10 0-58 0,-10 0-14 0,0 0 0 0,0 0 0 16,0 0-10-16,0 0-5 0,14 0-1 0,-3 0 0 0,-11 0 4 0,7-7 0 15,11 7 0-15,-8 0 0 16,-10 0-27-16,11 0-5 0,3 0 0 0,0 0-1 16,-3 0-15-16,-4 0-2 0,0 0-1 0,3 0 0 15,4 0-119-15,-6 0-24 0,-8 0-5 0,7-9-1 0</inkml:trace>
  <inkml:trace contextRef="#ctx0" brushRef="#br2" timeOffset="-126130.15">21664 15620 288 0,'0'0'25'0,"0"10"-25"0,0-10 0 0,0 0 0 16,0 0 596-16,11 6 115 0,-1-3 22 0,8-3 5 31,3-3-642-31,4-3-128 0,-8 6-25 0,8-10-6 15,0 4-18-15,-4 3-4 0,0-3-1 0,0 3 0 0,-3-4 14 0,3 7 2 0,0 0 1 0,-7-3 0 16,-3 3 24-16,3-6 5 0,0 6 0 0,4 0 1 16,-4 0-121-16,0 0-24 0,0 0-4 15,-3-3-2-15</inkml:trace>
  <inkml:trace contextRef="#ctx0" brushRef="#br2" timeOffset="-125858.89">22426 15103 2368 0,'-7'0'52'0,"7"0"12"0,0 0 1 0,0 0 1 0,-3 9-53 0,3 1-13 15,3-1 0-15,4 7 0 0,-7 0 0 0,0 2-8 16,0 4 8-16,-3 4-13 0,6-1 42 0,-3 9 9 15,-7-3 2-15,4 4 0 0,3 6 38 0,0-4 8 0,-8 1 2 0,1 3 0 16,0-4-29-16,0 1-6 0,4 3-1 0,-1 0 0 16,-10-1-52-16,7-2 0 0,0 0 0 15,0-4 0 1,-4 1-116-16,4 2-17 0,0-2-4 0,-3-7-1047 0</inkml:trace>
  <inkml:trace contextRef="#ctx0" brushRef="#br2" timeOffset="-124112.33">2854 17568 57 0,'0'0'0'0,"0"0"0"0,-7 0 0 0,-4 6 0 15,11-6 0-15,-7 3 0 0,7-3 400 0,0 0 76 16,-3 0 14-16,3 0 3 31,0 0-454-31,0 0-91 0,-11-3-19 0,11 3-3 0,0 0 12 0,-3-6 2 0,-8 6 1 0,11 0 0 16,-7-3 79-16,7 3 15 0,0 0 3 0,0 0 1 15,-4 0 58-15,-6 0 12 0,10 0 3 0,0 0 0 0,-4-7-12 16,4 7-1-16,0 0-1 0,0 0 0 0,0 0-32 0,0 0-6 16,0 0-2-16,0 0 0 0,0 0-28 0,0 0-6 15,0 0 0-15,0 0-1 0,0 0-14 0,0 0-9 16,0 0 12-16,0 10-12 0,0-10 0 0,11 9 0 15,-4 1 0-15,0 2 0 0,-3 1 0 0,3-4 0 16,3 10 8-16,-6-3-8 0,6 2 9 0,1 8-1 0,-8-8-8 0,8 11 12 16,0-4-12-16,-8 3 0 0,8-3 0 0,-8 3 0 15,8 4 0-15,-1-11 0 0,-6 5 8 0,7-1-8 16,-1-3 0-16,1 0 0 0,-1 0 0 0,1-4 0 16,-8-2 32-16,8 0 0 0,0-7 0 0,-8 1 0 15,1-1-32-15,3-6 0 0,3 3 0 0,-10-6 0 16,0 0 16-16,0 0-4 15,0 0 0-15,4 7 0 0,6-7 7 0,-10 0 1 0,4-7 0 16,-4 7 0-16,7-6 9 0,4-3 3 16,-8 6 0-16,1-7 0 0,3 4-20 0,-7-4-3 0,3 1-1 0,4-7 0 15,-7 7-8-15,11 0 0 0,-8-10 0 0,1 3 0 16,3 3 0-16,-4-2 0 0,5-4-10 0,-1 0 10 16,0 3-9-16,-4-2 9 0,4-1-8 0,-3 3 8 15,6-3 0-15,-6 1 9 0,3 2 0 0,-4-3 0 16,4-6-9-16,-3 6 0 0,0-3 0 0,3 0 0 0,-4 0 0 0,4-3-9 15,-3 6 9-15,3-6-13 0,-4 0-3 0,1 6-1 16,3 1 0-16,-7-1 0 16,3 0-20-16,4 3-4 0,-7 7-1 0,4-1 0 15,7 4-97-15,-11-3-19 0,0 9-4 0,0 0-893 0</inkml:trace>
  <inkml:trace contextRef="#ctx0" brushRef="#br2" timeOffset="-122733.7">1362 17568 403 0,'0'0'36'0,"0"0"-36"0,0 0 0 0,0 0 0 16,0 0 239-16,0 0 41 0,0 0 8 0,0 0 1 16,0 0-189-16,0-3-37 0,0 3-8 0,0 0-2 15,0 0-1-15,0 0-1 0,-11-7 0 0,11 7 0 16,-10 0-11-16,6 0-3 0,4 0 0 0,0 0 0 16,-14 7-4-16,7-7-1 0,7 0 0 0,-4 3 0 0,-6 6-12 15,6-2-4-15,-6-7 0 0,3 9 0 16,3 0 4-16,1-2 0 0,-8-4 0 0,4 6 0 0,3 1 4 0,-6-4 2 15,-1 3 0-15,1 1 0 16,6-1 22-16,-10 0 5 0,3 1 1 0,1-1 0 16,-4-2-21-16,3 2-4 0,1 0-1 0,-1 1 0 0,4-1-13 15,0 1-3-15,-4-1-1 0,8-3 0 16,-8 4-11-16,11-10 0 0,-3 9 0 0,3-9 0 0,0 0-8 0,0 0 8 16,0 0-10-16,0 0 10 0,0 0-25 0,0 0 1 15,0 0 0-15,3 0 0 0,8 0 5 0,-1 0 2 16,1 0 0-16,3 0 0 0,-3 0 17 0,3 6-8 15,0-6 8-15,-4 0 0 0,5 0 0 0,6 0 0 16,-7 3 0-16,7-6 0 0,-3 3 0 0,3 0 11 0,0 3 0 16,-3-3 0-1,3-3-34-15,-7 3-6 0,3 0-2 0,-2 3 0 0,-5-3 31 0,-3 7 0 0,4-4 13 0,-4 6-4 16,3-2-9-16,-6 2 0 0,0 0 0 0,-4 1 0 16,7-1 0-16,-7 1 0 15,0-1 0-15,0 7 8 0,-7-7 1 0,3 7 0 16,4-4 0-16,-4 4 0 0,-3 0 3 0,4-4 1 0,-4-2 0 0,3 5 0 15,-6 1-4-15,-1-3-1 0,8 5 0 16,-8-2 0-16,-3 0-8 0,3-4-12 0,1 4 2 0,-4 3 1 16,3-4-3-16,0-2-1 0,1 3 0 15,-4-7 0 1,3 0-119-16,8 7-23 0,-4-6-5 0,3-7-465 0,-7 3-94 0</inkml:trace>
  <inkml:trace contextRef="#ctx0" brushRef="#br2" timeOffset="-122321.75">1831 17442 1555 0,'0'0'68'0,"0"0"16"0,0 0-68 0,0 0-16 16,0 0 0-16,0 0 0 0,11-3 134 0,-11 3 23 15,0 0 5-15,0 0 1 0,0 0-130 0,0 0-25 16,0 0-8-16,0 0 0 0,0 0 9 0,3 10-1 16,4-7 0-16,-7 12 0 0,-7-5 24 0,4 9 5 15,-1 0 1-15,-7 6 0 0,1 0 6 0,-1 3 2 0,8 0 0 0,-8 7 0 16,1-7-30-16,-1 3-7 0,7 1-1 0,-3 2 0 15,4 1-8-15,3-7 0 0,-7 0 0 0,7 3 0 16,7-2 0-16,-7-4 0 0,3-3 0 0,4-7 8 16,4 10-8-16,-7-12 0 0,6 3 0 0,4-1 0 31,-3-5-28-31,3-7 1 0,-3 6 1 0,3-9 0 0,0 0-19 0,3 0-4 16,1-3-1-16,0-6 0 15,-4-1-32-15,7-5-6 0,-7 8-2 0,-3-5-516 0,3-4-103 0</inkml:trace>
  <inkml:trace contextRef="#ctx0" brushRef="#br2" timeOffset="-122077.55">1531 17700 2948 0,'0'0'131'0,"0"0"26"0,0 0-125 0,0 0-32 16,0 0 0-16,0 0 0 15,0 0-36-15,11 0-12 0,-8 0-4 0,8 0 0 16,-1 0 10-16,1-7 2 0,0 4 0 0,-1-3 0 16,-3 6-24-16,4 0-5 0,6-3-1 0,-10 3 0 15,4 0-65-15,0-7-13 0,-1 7-2 0,4 0-460 0,-3 0-92 0</inkml:trace>
  <inkml:trace contextRef="#ctx0" brushRef="#br2" timeOffset="-117000.06">2311 17220 230 0,'0'0'20'0,"0"0"-20"15,0 0 0-15,0 0 0 0,0 0 332 0,0 0 63 16,0 0 12-16,0 0 2 0,0 0-309 0,0 0-63 16,10 9-12-16,1-3-2 0,-1 4-12 0,-2-1-3 15,-1 7 0-15,3 3 0 0,4 6 0 0,-10-3-8 0,3 9 12 0,3 0-4 16,-6 1 17-16,-4-1 3 16,3 10 1-16,5-3 0 0,-8-1 15 0,0 4 4 15,0-3 0-15,0 6 0 0,0-7-2 0,0 4 0 0,-8-3 0 16,5-1 0-16,3 7-21 0,0-9-4 15,0 2-1-15,0-2 0 0,0 2-20 0,0-5 0 0,0-10 0 0,3 3 0 32,5-6-29-32,-8-1-11 0,3-2-1 0,4-7-1 15,-3-9-94-15,-4 0-20 0,3 10-3 0,-3-10-397 0,7-10-80 0</inkml:trace>
  <inkml:trace contextRef="#ctx0" brushRef="#br2" timeOffset="-116666.95">2505 17119 1951 0,'0'0'43'0,"0"0"9"0,0 0 1 0,0 0 2 0,0 0-44 0,-4 10-11 0,-3-4 0 0,7 3 0 0,7-5 0 0,-7 5-11 15,0 7 3-15,4-7 0 0,3 10 8 0,-4-3-8 16,4-4 8-16,-3 13-8 0,-1 0 8 0,4 0 0 16,-7 4 0-16,4 5 0 0,3-3 0 0,-7 10 12 15,4-3 0-15,-1 0-1 0,-3 2 18 0,0-2 4 0,0 6 1 0,0-7 0 16,0 4-8-16,0 0-2 16,0 3 0-16,0 0 0 0,0 0-15 0,7 0-9 0,-7-1 10 0,4-5-10 15,3-3 0-15,-4-7 0 0,4 6-13 0,-3-5 4 31,6-4-113-31,1 0-22 0,-7-3-5 0,6-7-395 0,-6 4-80 16</inkml:trace>
  <inkml:trace contextRef="#ctx0" brushRef="#br2" timeOffset="-116182.16">3320 17129 460 0,'0'0'41'0,"0"0"-33"16,0 0-8-16,0 0 0 0,0 0 359 0,0 9 69 16,-4-3 15-16,4 4 2 0,0-10-357 0,4 3-72 15,3 6-16-15,-4 1 0 0,1 2 0 0,3 1 0 16,-7-4 0-16,10 10 0 0,-10-3-9 0,4 3 9 15,-1-1 0-15,5 8-9 0,-8 2 9 0,3-3 0 0,4 9 8 0,-7-5-8 16,0 5 0-16,0 1 0 0,4 2 0 0,-4 1 0 16,7-4 11-16,-7 1-3 0,0 2 0 15,3-2 0-15,1 3-8 0,3-4 0 0,-7 1 0 0,0-7 8 16,0 6-8-16,3-6 0 0,4-2 0 0,-7-1 0 16,0-3-38-1,0 0-3-15,7-4-1 0,0-5 0 0,-7-4-135 0,0 1-27 0,11 5-6 16,-11-15-1-16</inkml:trace>
  <inkml:trace contextRef="#ctx0" brushRef="#br2" timeOffset="-115801.1">3560 17119 403 0,'0'0'17'0,"0"0"5"0,0 0-22 0,0 0 0 16,0 0 0-16,0 0 0 0,0 0 336 0,0 0 64 0,0 0 12 15,0 0 2-15,3 4-337 0,4 2-67 0,-3 3-10 0,3 1-9 16,-7 5 9-16,0-2 0 15,0 3 0-15,3 2 0 0,-3 1 14 0,-3 6 5 0,3 3 1 0,0 4 0 16,0-1 13-16,0 4 3 0,-7-1 1 0,7 4 0 16,7 3 10-16,-7-4 1 15,0 1 1-15,3 3 0 0,-3-4-41 0,0 1-8 0,7 3 0 16,-7-4 0-16,0 1 0 0,0 6 0 0,0-10 0 0,7 4 0 16,-7-4 0-16,7 1 0 0,-7-1 0 0,4-12 0 31,-4 3-15-31,7 4-9 0,-7-7-3 0,4-4 0 0,-4 1-110 15,3-9-23-15,-3 5-4 0,0-12 0 0</inkml:trace>
  <inkml:trace contextRef="#ctx0" brushRef="#br2" timeOffset="-115350.3">3810 17844 2368 0,'0'0'52'0,"0"0"12"0,0 0 1 0,0 0 1 0,0 0-53 0,0 0-13 15,11-10 0-15,-1 7 0 16,-6-9-23-16,6 9-7 0,1-4-2 0,-4-2 0 15,4 6-5-15,-1-4-2 0,1 4 0 0,-1-3 0 16,1 6 8-16,3-3 2 0,-11-3 0 0,8 6 0 0,0 0 20 0,-11 0 9 0,0 0-8 0,0 0 8 16,0 0 0-16,0 0 0 0,0 0 0 0,0 0 11 15,3 9-11-15,-3 0 8 0,0 1-8 0,0 6 8 16,-3-7 0-16,3 0 0 0,0 10 0 0,-4-3 0 16,-3 0-8-16,4-4 0 0,-5 7 9 0,5 0-9 15,-8-4 0-15,8 4 0 0,-8 0 0 0,4 6 0 16,4-6 8-16,-1-3-8 0,-6 2 10 0,3 1-10 15,3 6 0-15,-3-6 0 0,7 0 0 0,-4-3 0 16,1-1 0-16,3-2 0 0,3 3 0 0,-3-7 0 16,4 0 0-16,3-2 8 0,-7-4-8 0,11 6 0 15,-8-9 0-15,8 6 0 0,-8-6 0 0,8 0 0 32,-1-6-39-32,1 6-1 0,0-3 0 0,-1-3-551 0,-6 6-110 0</inkml:trace>
  <inkml:trace contextRef="#ctx0" brushRef="#br2" timeOffset="-114733.45">3810 17057 230 0,'0'0'10'0,"0"0"2"0,0 0-12 0,0 0 0 0</inkml:trace>
  <inkml:trace contextRef="#ctx0" brushRef="#br2" timeOffset="-113849.28">4053 17521 961 0,'0'0'42'0,"0"0"10"0,0 0-42 0,0 0-10 0,0 0 0 15,0 0 0-15,0 0 120 0,0 0 23 0,0 0 4 0,7 0 1 16,1 0-33-16,-1 0-7 0,3 0 0 0,1 0-1 16,-4 0-2-16,10 0 0 0,-2 0 0 0,-5 0 0 15,8 0-67-15,-1-6-14 0,-2 6-2 0,-1 0-1 16,7 0-21-16,-4 0 9 0,1 0-9 0,0 0 0 15,-1 6 0-15,1-6-12 0,0 0 0 0,6 0 0 32,-10 3-24-32,8-3-4 0,-5 0 0 0,4-3-1 0,-6 3 14 0,6 0 3 0,-7 0 1 0,7-6 0 31,-7 2-13-31,0-2-4 0,7 6 0 0,-7-3 0 0,1-3-140 16,2 6-29-16,8-10-6 0,-14 1-1 0</inkml:trace>
  <inkml:trace contextRef="#ctx0" brushRef="#br2" timeOffset="-113570.04">4180 17700 2124 0,'0'0'47'0,"0"0"9"0,0 0 3 0,0 0 0 0,0 0-47 15,0 0-12-15,4 3 0 0,7 3 0 0,-1-6 0 0,1 0 10 16,3 0-10-16,0 0 10 0,-3-6 27 0,10 6 6 16,-14-3 1-16,10 3 0 0,-3-7-12 0,8 7-3 15,-8-3 0-15,3-3 0 0,12 6-29 0,-5-3 0 0,-6 3-10 32,0-7-13-32,-4 7-2 0,0 0-1 0,7 0 0 15,-7 0-84-15,0 0-17 0,7 7-3 0,-7-7-470 0,1 3-95 0</inkml:trace>
  <inkml:trace contextRef="#ctx0" brushRef="#br2" timeOffset="-113278.81">5073 17007 1555 0,'0'0'68'0,"-4"12"16"0,-3-3-68 0,4 4-16 0,3-4 0 0,0 7 0 16,-7 3 223-16,3 0 41 0,4 6 8 0,0 0 1 0,-3-3-173 0,3 9-34 16,3-3-7-16,1 10-2 0,-4-3-33 0,0 2-6 15,7 7-2-15,-4-3 0 0,4-4-6 0,-3 7-2 16,3-6 0-16,-7 6 0 0,0-6-8 0,4-4-17 15,-4 1 4-15,0 2 1 16,0-2-92-16,-4 2-19 0,-3 4-3 0,-4-3-987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50:49.34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3870 4805 1094 0,'14'-3'48'0,"-14"3"11"0,0 0-47 0,0 0-12 0,0 0 0 0,0 0 0 16,0 0 87-16,0 0 15 0,0 0 3 0,11 0 1 15,-1 0-74-15,-10 0-16 0,0 0-2 0,4-6-1 16,10 6 7-16,-4-10 0 0,-2 10 1 0,2 0 0 16,-6-9-1-16,6 3-1 0,1 6 0 0,-8 0 0 15,-3 0 13-15,0 0 2 0,0 0 1 0,0 0 0 0,0 0-15 0,0 0-2 16,0 0-1-16,-3 9 0 0,3-3 0 0,-11 4 0 15,1 9 0-15,-4-10 0 0,-4 10-17 0,0-4 0 16,-6 4 8-16,-1 6-8 0,0-9 0 0,-7 3 0 16,4 3 0-16,0-7 0 0,0 14 8 15,3-14-8-15,0 4 0 0,-6 0 0 16,2-3 20-16,5 2-2 0,-1-2-1 0,0-3 0 16,4 2 3-16,7-5 0 0,-4 5 0 0,4-5 0 15,4-7-20-15,6 6 8 0,4-9-8 0,0 0 0 0,0 0 11 0,0 0-11 16,0 0 10-16,11 0-10 0,3-9 8 0,7 6-8 15,-7-3 0-15,7-4 9 0,4 1 2 0,0-7 0 16,-1 7 0-16,1-4 0 0,-4-3-3 0,4 1 0 16,3 2 0-16,4-2 0 0,-7 2-8 0,3-3 8 0,4 1-8 0,-8 2 8 15,5-3 9-15,-5 1 2 0,1 5 0 0,-4-2 0 16,4 2-30-16,-4-5-5 0,-3 5-2 0,-1 10 0 16,-6-6 18-16,3 3 0 0,-4-3 0 0,-10 6 0 15,0 0 8-15,0 0 4 0,0 0 2 0,-10 6 0 16,3-3 14-16,-7 3 2 0,0 4 1 0,0-1 0 15,-11 7-17-15,4-4-3 0,-4 4-1 0,-7 3 0 16,8 0-10-16,-5-1 0 0,-2 4 9 0,6-3-9 16,0 0 0-16,0 0 0 0,4 0 0 0,4-10 0 15,-8 13 0-15,7-9 8 0,1 2-8 0,6-2 0 16,-10 2 0-16,10-5 0 0,4-1 0 0,0 1 8 16,4-1-8-16,3-9 0 0,0 6 0 0,0-6 0 15,0 0 0-15,10 0-12 0,4 4 12 0,-3 2-12 16,3-6 12-16,-3-6 0 0,-1 6 0 0,8-4-8 15,-4 4 8-15,4-6 0 0,-4 6 0 0,0-3 0 0,0-3 0 16,4 6 0-16,-8-10 0 0,-3 7 0 0,0-3 0 0,4 6 0 16,-8 0 0-16,-3 0 0 0,0 0 0 0,0 0 0 15,0 0 0-15,0 0 0 0,0 0 0 0,0 0 0 16,-3 9 0-16,-4 1 8 0,3-1-8 0,-6-3 0 16,-1 4 0-16,1 5 0 0,-5-5 0 0,5 2 0 15,-8-2 0-15,8-1 0 0,-8 4 0 0,4-1 0 16,0-2 8-16,0-4-8 0,3 3 12 0,-3 1-1 15,3-1-1-15,4 1 0 0,0-4-10 0,-3 3 0 16,3-6 0-16,3 4 8 0,4-7-8 0,0 0 0 0,0 0 0 16,0 0 0-16,4 9 0 0,-4-9 0 15,7 3 0-15,3 4 0 0,4-7 0 0,-3 0 0 16,-7 0 0-16,6 0 0 0,1 0 0 0,-1 0 0 16,-6 0 0-16,6 0 0 0,-10 0 0 0,11 0 0 15,-11 0 0-15,3 0 0 0,-3 0 0 0,11 0 0 0,-11 0 0 16,4 0 0-16,-4 0 0 0,0 0 0 15,7 0 0-15,-7 0 0 0,0 0 0 0,0 0 0 0,0 0 0 0,0 0 0 16,10-10 17-16,-10 10-1 0,0 0-1 0,0 0 0 16,0 0 5-16,0 0 2 0,-7 0 0 0,4 0 0 15,-4 3-6-15,-4-3-2 0,7 7 0 0,-6-1 0 16,6-3-14-16,-6-3 9 0,6 9-9 0,-6-9 8 16,3 10-8-16,3-10 0 0,-6 9 0 0,6-9 0 15,4 0 0-15,-7 6 10 0,3-6-10 0,4 0 10 16,-10 4-10-16,10-4-12 0,-4 6 2 0,4-6 1 15,0 0-37-15,0 0-7 0,0 0-2 0,0 0 0 16,0 0-126-16,0 0-26 16,0 0-5-16</inkml:trace>
  <inkml:trace contextRef="#ctx0" brushRef="#br0" timeOffset="1385.06">3665 4156 1152 0,'0'0'51'0,"0"0"10"0,0 0-49 0,0 0-12 15,0 0 0-15,0 0 0 0,0 0 45 0,0 0 7 16,0 0 0-16,0 0 1 0,0 0 20 0,0 0 4 16,0 0 1-16,0 0 0 0,0 0-6 0,4 0 0 15,-4 0-1-15,10 0 0 0,1 0-15 0,0 0-4 16,-1 6 0-16,-3-6 0 0,0 7-7 0,4-4-1 15,-4 3-1-15,0-3 0 0,4 6-4 0,-11-2-1 16,3 2 0-16,4 7 0 0,-7-7-3 0,0 4-1 16,0 2 0-16,0 4 0 0,-7 0 0 0,4-3 0 15,-4 9 0-15,3-13 0 0,-3 7-6 0,0 0 0 16,0-3-1-16,3 3 0 0,-6-1-6 0,6-2-1 16,-3 3 0-16,4-3 0 0,-4-4-5 0,3 4-2 15,4 3 0-15,-7-13 0 0,3 3-13 0,1 7 9 16,3-7-9-16,0 1 8 0,-7-1-8 0,7 4 0 0,-4-4 0 0,4-3 0 31,0 4-44-31,0-1-5 0,0 7-1 0,-7-7 0 16,7-6-146-16,0 10-28 0,0-4-7 0</inkml:trace>
  <inkml:trace contextRef="#ctx0" brushRef="#br0" timeOffset="2752.9">3556 6160 576 0,'0'0'51'0,"-7"3"-41"16,3 3-10-16,-3-3 0 0,7-3 126 16,0 0 23-16,-7 7 5 0,7-7 1 0,0 0-105 0,0 0-21 15,0 0-4-15,0 0-1 0,0 0 29 0,0 0 6 16,0 0 1-16,0 0 0 0,0 0 6 0,0 9 2 16,0-3 0-16,-7 4 0 0,4-7-24 0,3 6-4 15,-7 1 0-15,7-4-1 0,-4 3-31 0,4 1-8 16,0-1 0-16,0-9 0 0,0 0 0 0,0 10 8 0,-7-1-8 0,14 0 8 15,-7-9-8-15,0 7 0 0,0-7 0 0,11 3 0 16,-1 3 9-16,4 3 1 0,-3-9 0 0,-4 7 0 16,11-7 21-16,-8 0 4 0,4 3 1 0,-3-3 0 15,3 0-2-15,-3 6 0 0,-1-6 0 0,-3 3 0 16,4-3-2-16,-1 0 0 0,1 7 0 0,0-7 0 16,-11 0-4-16,3 3-2 0,4-3 0 0,-7 0 0 15,7 0-11-15,-7 0-3 0,0 0 0 0,0 0 0 16,0 0-1-16,0 0-1 0,0 0 0 0,0 0 0 15,-3 9-10-15,-1 7 0 0,-3-7 9 0,4-3-9 16,-8 7 0-16,0 3 0 0,-3-7 0 0,4 0 8 16,-4 10-8-16,-4-9 11 0,4 5-11 0,-4-5 12 15,1-1 2-15,-1 7 1 0,0-7 0 0,4 1 0 16,4-1-3-16,-1-3-1 0,4-3 0 0,0 7 0 16,7-10-11-16,0 0 8 0,0 0-8 0,0 0 8 15,0 0-8-15,7 0 0 0,7 6 0 0,-3-6 8 0,-1-6-8 0,4 6 0 16,-3 0 0-16,3-3 8 0,0-4-8 15,7 4 0-15,-10-3 0 0,3-3 0 0,7 2 0 0,-7-2 0 16,4 0 9-16,0-1-9 0,-1 1 9 0,4-1-9 16,1-5 12-16,-8 5-12 0,0 1 14 0,0 6-4 15,4-7-1-15,-4-2 0 0,-11 9 2 0,8-4 0 16,-1-2 0-16,1 9 0 0,-11 0-11 0,0 0 0 16,0 0 0-16,0 0 0 0,0 0 0 0,-7 0 0 15,-7 9 0-15,3-2 0 0,-3 8 0 0,0-5 0 0,-7 2 0 0,3 4 0 16,-3 0 0-16,0-4 0 0,3 7 0 0,-3-3 0 15,-4-1 9-15,4-2 3 0,7 3 1 16,-7-4 0-16,3 4-13 0,8-1-18 16,-1-5 4-16,1 2 1 0,6 4 13 0,-7-6 0 0,11-1 0 15,-7 7-9-15,14-7 9 0,-3 0 0 0,3-2 0 16,7 2 0-16,-3-6 0 0,-1-3-20 0,4 6 4 0,4-12 1 16,3 6-4-16,0-3-1 0,4-3 0 0,0-4 0 15,-1 1 20-15,8 3 0 0,-7-4 0 0,0 1 0 16,-1 0 0-16,-6-7 0 0,3 6 0 0,0 7 0 15,-10-3 12-15,-4-3 7 0,3 5 1 0,-2-2 0 16,2 6 1-16,-10 0 1 0,0 0 0 0,0 0 0 16,0 0 0-16,0 0 0 0,-10 6 0 0,-1-2 0 15,0 2-10-15,-3 3-1 0,0 1-1 0,-7-1 0 0,-4 7-10 16,4-4 0-16,0 4 0 0,3-7-11 0,-3 10 11 0,7-3 0 16,-7-4 0-16,3 4 0 0,8 3 0 0,-1-10 0 15,-3 7 0-15,3-7 0 0,4 1 0 16,0-1 0-16,7 1 0 0,-7-1 0 0,7-9-10 0,0 0 0 15,0 9 0-15,7-2 0 16,-7 2-121-16,0-3-24 0,4 4-5 16,6-7-561-16,-6 6-113 0</inkml:trace>
  <inkml:trace contextRef="#ctx0" brushRef="#br0" timeOffset="4255.74">3496 7248 954 0,'0'0'42'0,"0"0"9"0,0 0-41 0,0 0-10 0,-7-6 0 0,7 6 0 16,0 0 111-16,0 0 20 0,0-4 4 0,-4-2 1 15,4-3-53-15,0 3-11 0,0 6-1 0,4-4-1 16,3-2-36-16,-3-3-7 0,6 6-2 0,-6-4 0 15,3-2-1-15,3 6 0 0,4-10 0 0,-3 4 0 16,3 6 1-16,-3-7 0 0,-1 1 0 0,4-7 0 16,-3 7 7-16,3 3 2 0,-3-4 0 0,-1 7 0 15,-3-6-2-15,0 2 0 0,4-2 0 0,-8 6 0 16,-3 3-4-16,0 0-2 0,0 0 0 0,0 0 0 16,11 0-10-16,-11 0-1 0,0 0-1 0,11 3 0 15,-11-3-14-15,10 9 0 0,-3 7 0 0,0-13 0 0,4 7 0 0,-8 5 0 16,8-5 0-16,-7-1 0 0,3 7 0 0,3-7 0 15,4 1 0-15,-3 5 0 0,-4-5 8 0,4 2-8 16,-1-2 11-16,1-1-11 0,3 7 23 0,-4-7-3 16,1 7 0-16,0-7 0 0,-1 7 3 0,-6-4 0 15,-1 7 0-15,4-3 0 0,-7 0-11 0,0-4-1 16,0 7-1-16,0 3 0 0,-10-3-10 0,6-1 0 16,-6 1 9-16,3 0-9 0,-4 0 0 0,4-3 9 15,-4 2-9-15,1-2 0 0,-1-3 10 0,1 2-10 16,-5 1 8-16,5-7-8 0,-4 4 8 0,3-7-8 0,1 4 8 15,-5-1-8-15,5-3 16 0,-1-3-1 16,-3 4-1-16,4-4 0 0,-5-3-4 0,5 6-1 16,-4-6 0-16,0 0 0 0,3 0-1 0,-3 0 0 15,-4 0 0-15,4-6 0 0,4 6 0 0,-4-3 0 16,3-4 0-16,0 7 0 0,4-3-8 0,-3-3 0 0,3 3-12 0,3-3 12 16,-6-4 0-16,6 4 0 0,4-3 0 0,-7 5 0 15,7-5 0-15,0 3 0 0,0-4 0 0,7 1 0 16,-7-1 0-16,7 4 0 0,0-3 0 0,4-1 0 15,-1 7 0-15,-3-3 8 0,4-3-8 0,3-1 8 16,-3 4-8-16,6-4 0 0,-3 7 9 0,-3-3-9 16,3 6 0-16,-3-3 0 0,-1-3 0 0,-6 6 0 15,6 0 0-15,1 0 0 0,3 0 0 0,-14 0 0 16,4 9 0-16,6-9 0 0,-3 9 0 0,7 1 0 16,-10-4 10-16,6 4 4 0,1-1 1 0,0 0 0 15,-8 7 4-15,8-13 1 0,-1 13 0 0,4-7 0 0,-3 1-5 0,0-1-1 16,-1 1 0-16,4-1 0 15,-3-3-14-15,3 4 0 0,-10-1 8 0,6 0-8 16,4-2-20 0,-3-4-8-16,-1 6 0 0,-6-2-825 0,3 2-165 0</inkml:trace>
  <inkml:trace contextRef="#ctx0" brushRef="#br0" timeOffset="45683.59">5020 12748 633 0,'0'0'28'0,"-7"0"6"0,-4 10-34 0,8-4 0 15,3-6 0-15,0 0 0 0,-7 0 219 0,7 0 37 16,0 0 7-16,0 0 1 0,0 0-166 0,0 0-34 16,7-6-6-16,-7 2-2 0,10-2-30 0,-10-3-6 15,4 6-2-15,3-4 0 0,-7 7 9 0,0-9 1 16,4 3 1-16,-1 2 0 0,-3 4 3 0,0 0 1 15,0 0 0-15,0 0 0 0,0 0 12 0,0 0 3 16,7-6 0-16,-7 6 0 0,0 0-8 0,0 0 0 16,0 0-1-16,0 0 0 0,0 0-16 0,0 0-3 15,4-3-1-15,-4 3 0 0,0 0-3 0,0 0-1 0,7-6 0 0,-7 6 0 16,3-3 0-16,1 3 0 16,3-7 0-16,-4 4 0 0,4-3-4 0,-7 6-1 15,0-3 0-15,4-3 0 0,-4 6 18 0,0 0 3 0,0 0 1 0,0 0 0 16,7 0-18-16,-7 0-3 0,0 0-1 15,0 0 0-15,0 0 10 0,0 0 1 0,0 0 1 16,0 0 0-16,7 9 8 0,-7-9 2 0,0 0 0 0,0 6 0 16,0-6-32-16,7 3 0 0,-7-3 0 0,0 0 0 15,0 0 9-15,0 10-1 0,0-1 0 0,0-9 0 16,0 10-8-16,0-10 0 0,4 6 0 0,-4-6 0 16,7 9 0-16,-7-9 0 0,0 7 0 0,0-7 0 15,0 9 0-15,0-9 13 0,3 3-3 0,-3-3-1 16,4 10-1-16,3-4-8 0,-7-6 12 0,3 9-4 15,4-6 0-15,-3 10 0 0,-1-4 0 0,1-6 0 16,0 7 4-16,-1-1 1 0,4 1 0 0,4-1 0 0,-11 4-13 0,7-1 9 16,3-2-9-16,-3-1 8 0,0 0-8 15,0 4 0-15,4-4 0 0,0 4 0 0,-4-4 0 0,0 1 0 16,3-1 8-16,-3 7-8 0,0-7 0 16,4 1 0-16,0 5 0 0,-8-5 0 15,8 8 0-15,-1-2 0 0,-3-3 0 0,4 2 0 16,0 4 0-16,-4 0 0 0,7-3 0 0,-4 2 0 0,4 1 8 15,-3 0-8-15,0 3 0 0,3-3 8 16,-4 0-8-16,1 0 0 0,6-4 0 0,-2 4 0 0,2 0 0 0,-6 0 8 16,6-1-8-16,-2-2 0 0,2 3 0 0,1 0 0 15,-1-4 8-15,-2 1-8 0,-1-3 0 0,0 2 0 16,3-5 0-16,1 9 8 0,-4-10-8 0,4 0 0 16,-4 7 0-16,7-7 0 0,-10 7 0 0,6-6 0 0,-3-1 8 0,4 0-8 15,-4 1 0-15,0-1 0 0,0 1 0 0,4 5 8 16,-7-5-8-16,3-1 0 0,0 7 0 0,0-4 0 15,0-5 0-15,4 2 0 16,-8-6 8-16,8 7-8 0,-7-4 0 0,3 3 0 0,0 1 0 0,3-4 8 16,-6-3-8-16,3 3 0 0,-3-3 0 0,-1 4 8 15,4-4-8-15,-3-3 0 0,-4 6 0 0,4-6 8 16,-4 0-8-16,0 0 0 0,3 0 0 0,-3 0 8 16,4 3-8-16,-4-3 0 0,0-3 0 0,4 3 8 15,-4 0-8-15,0 0 0 0,-7 0 9 0,0 0-9 16,10 0 0-16,-10 0 8 0,0 0-8 0,0 0 0 15,0 0 0-15,0 0 8 0,0 0-8 0,0 0 0 16,0 0 0-16,0 0 0 0,4 0 0 0,-4 0 8 16,0 0-8-16,0 0-12 0,0 0 4 0,0 0 0 15,0 0-32-15,0 0-5 0,0 0-2 0,7 0 0 16,-7-6-131-16,0-4-26 0,0 7-6 0,0-6-566 16,3 3-114-16</inkml:trace>
  <inkml:trace contextRef="#ctx0" brushRef="#br0" timeOffset="46532.32">6558 12400 403 0,'0'0'36'0,"0"0"-36"16,0 0 0-16,0 0 0 0,-10 0 232 0,3-3 39 16,7 3 8-16,0 0 1 0,-4-6-169 0,4 6-35 0,-4-4-6 0,4 4-2 15,0 0 5-15,0-6 1 0,0 6 0 0,0 0 0 16,-7-6-11-16,7 6-3 0,-3-3 0 0,3 3 0 15,0 0-16-15,0 0-3 0,0 0-1 16,0 0 0-16,0 0-16 0,0 0-4 0,0 0-1 0,0 0 0 16,0 0 13-16,0 0 4 0,0 0 0 0,0 0 0 15,0 0-22-15,10 3-4 0,-6 3-1 0,3-6 0 16,0 10 9-16,-7-10 2 0,7 6 0 0,0 3 0 16,0 1 12-16,4-1 2 0,-1 1 1 15,-10-1 0-15,11 7-16 0,-4-4-3 0,4 4-1 0,-4 0 0 16,0-4 1-16,0 4 1 0,3-4 0 0,5 4 0 15,-1 0-17-15,0-4 0 0,3 4 0 0,-6-7 0 16,7 10 32-16,3-10 0 0,-7 7 0 0,7 0 0 16,-3-4-19-16,-1 4-4 0,1-3-1 0,0 2 0 15,-1-5-8-15,-3 9 0 0,4-4 0 0,-4 1 0 0,0-4 8 0,-3 4-8 16,3-3 8-16,-4-4-8 0,1 7 8 0,3-7-8 16,-3 1 0-16,3-1 8 15,-7-3-8-15,4 4 0 0,3-4 9 0,-7-3-9 0,3 6 0 0,1-9 8 16,-1 7-8-16,1-7 0 0,0 0 0 0,-4 0 0 15,3 0 0-15,1-7 8 16,-4 4-29-16,3-3-6 0,-2-3-1 0,-1 2 0 16,0 4-29-16,-4-6-7 0,4-1 0 0,0 4-1 15,-7-3-96-15,0-1-19 0,0-5-4 0,0 5-828 0</inkml:trace>
  <inkml:trace contextRef="#ctx0" brushRef="#br0" timeOffset="47348.65">6308 10838 57 0,'-7'0'0'0,"0"0"0"0,0 0 0 0,3-3 0 16,4 3 466-16,0 0 88 0,0 0 18 0,0 0 3 0,0 0-447 0,0 0-88 15,0 0-19-15,0 0-3 0,0 0 10 0,11 3 1 16,-8-3 1-16,8 7 0 0,-1-4 0 0,-6 6 0 16,6-3 0-16,1-2 0 0,-8 2 10 0,5 0 3 15,2-3 0-15,4 4 0 0,-10-4 7 0,3 3 2 16,0-3 0-16,0 3 0 0,-7-6-8 0,11 4 0 16,-11 2-1-16,7-3 0 0,0 3-12 0,-4 4-3 15,8-1 0-15,-8 0 0 0,4 1-16 0,4-1-3 16,-1 7-1-16,-6-7 0 0,7 7-8 0,3-3 10 0,-4 5-10 0,4 4 10 15,1-9-1-15,2 6 0 0,1 3 0 0,-1 0 0 16,-2-7-9-16,2 10 8 0,1-3-8 0,3 0 8 16,-3-3-8-16,3 3 0 0,0 0 0 0,0-3 0 15,0 3 0-15,0 3 0 0,1-6 8 16,-1-1-8-16,0 8 0 0,4-1 0 0,-4 0 0 16,4-3 8-16,-1 3 1 0,1 0 0 15,0-6 0-15,-1 6 0 0,5-3-1 0,-5-7 0 0,1 10 0 0,3-3 0 16,4 0-8-16,-7 0 12 0,-1-3-12 0,4 6 12 15,-3-6-12-15,0 0 8 0,0 6-8 0,3-6 8 16,-4-4-8-16,1 10 8 0,-7-3-8 0,7-6 8 16,-4 9-8-16,0-6 8 0,0 0-8 0,0 0 8 15,-3-1 0-15,-1-2 0 0,5 3 0 0,-1 0 0 16,-4 0-8-16,5 3 8 0,-8-10-8 0,3-3 8 0,1 7-8 16,-4-6 10-16,0 5-10 0,0-2 10 0,4-4-10 0,-4 1 12 15,0 2-12-15,0-2 12 16,4-7-12-16,-7 6 8 0,3 1-8 0,-4-4 8 0,1-6 10 0,-1 9 2 15,1-3 0-15,0-2 0 0,-4 2-20 0,3-3 0 16,-3 3 0-16,0-3-9 0,0-3 9 0,4 7 0 16,-11-7 8-16,7 3-8 0,0 3 0 0,0-3 0 15,-7-3 0-15,7 6 8 0,0 1-8 0,-7-7 0 16,4 3 0-16,-4-3 0 0,0 0 0 0,0 0 8 16,7 6-8-16,-7-6 0 0,0 0 0 0,0 0-8 15,0 0 0-15,0 0 0 16,0 0-88-16,0 0-16 0,0 0-4 0,0 0-820 15,0 0-163-15</inkml:trace>
  <inkml:trace contextRef="#ctx0" brushRef="#br0" timeOffset="48222.24">8456 13024 518 0,'0'0'23'0,"0"0"5"0,0 0-28 0,0 0 0 0,0 0 0 0,0 0 0 15,0 0 144-15,0 0 24 0,0 0 5 0,0 0 1 16,0 0-98-16,0 9-19 0,0-9-4 0,0 0-1 0,-7 7 1 0,7-7 0 16,0 0 0-16,0 0 0 15,-3 3 13-15,3-3 2 0,0 0 1 0,0 0 0 0,0 0 1 0,-4 6 0 16,-3-3 0-16,7-3 0 0,0 0-19 0,-4-3-4 15,-3 3-1-15,7 0 0 0,0 0-9 0,-3-6-1 16,-4 3-1-16,3-4 0 0,1-2-16 0,-4 9-3 16,0-9-1-16,3 2 0 0,-7 4 7 0,4-3 2 15,0 3 0-15,-3-7 0 0,3 4 5 0,-7-3 2 16,3-1 0-16,4 1 0 0,-4 0 0 16,1-1 0-16,3-6 0 0,-11 7 0 0,8 0 0 0,2-1 0 15,-9 1 0-15,10-1 0 0,-11 1-3 0,4 0 0 16,0-4 0-16,0 4 0 0,0-1-10 0,0-2-2 15,-1 2-1-15,-2-5 0 0,3 8-3 0,0-2 0 16,0 0 0-16,3-1 0 0,-3 1-4 0,3-7-8 0,-3 7 11 0,4-4-11 16,-1-3 9-16,4 7-9 0,-11 0 0 0,11-7 9 15,0 6-9-15,-3 1 0 0,3 0 0 0,-1-7 0 16,5 7 0-16,-4-1 0 0,0 1-8 0,3-1 8 16,1 7-19-16,3 3 1 0,0 0 0 0,0 0 0 31,0 0-81-31,0 0-16 0,0 0-3 0,7 3-1 15,0 7-109-15,0-1-21 0</inkml:trace>
  <inkml:trace contextRef="#ctx0" brushRef="#br0" timeOffset="49452.21">9186 14194 1562 0,'0'0'69'0,"0"0"15"0,-3 0-68 0,3 0-16 0,0 0 0 0,-7 0 0 16,0 0 24-16,0 0 2 0,7 0 0 0,0 0 0 15,-7 0-5-15,0-3-1 0,3-4 0 0,4 7 0 16,-7 0 9-16,3-9 2 0,-3 3 0 0,4 2 0 16,-1-5 4-16,1 0 1 0,-1 2 0 0,-3-2 0 15,4 0 1-15,-1-1 1 0,-3 1 0 0,4 2 0 16,-4-2 0-16,-1 0 0 0,-2-1 0 0,3 1 0 15,-7-1-2-15,3 4-1 0,-3-3 0 0,0-1 0 16,-4 1 1-16,4 0 1 0,-11-1 0 0,4 4 0 0,0-7-7 0,0 4-2 16,0 0 0-16,-4-7 0 0,0 6 1 0,-3 1 0 15,0-7 0-15,3 7 0 0,1-7-10 0,-5 7-3 16,5-4 0-16,-1-2 0 0,7-4-1 0,-10 3-1 16,7 4 0-16,0-4 0 0,0-3-1 0,-4 3 0 15,4 4 0-15,-4-7 0 0,7-3 9 0,-13 10 2 16,6-4 0-16,0-3 0 0,1 3-13 0,-1 7-3 15,-3-10 0-15,-1 10 0 0,5-7-8 0,-4 4 8 16,3-4-8-16,0-3 8 0,0 3 2 0,4 4 0 16,0-7 0-16,3 3 0 0,-3-2-10 0,4 2 8 15,-5-3-8-15,12 0 8 0,-15 4-8 0,11-11 0 16,-4 8 0-16,4-1 0 0,0 0 8 0,-7 3-8 16,7-2 8-16,-7-1-8 0,7 3 0 0,0 3 8 0,-4-2-8 15,4-4 0-15,3 3 0 0,-6 4 0 0,6-4 0 0,-7 7 0 16,11-7 0-16,-10 13 0 15,3-7 0-15,3 4 0 0,-3-3 0 0,0-1 0 0,3 1 0 0,1 3 0 16,-1 3 0-16,4-4 0 0,-4-2 0 16,11 6 0-16,0 3-11 0,0 0 11 0,0 0-8 15,-7-7-3-15,7 7 0 0,0 0 0 0,0 0 0 16,0 0-16-16,0 0-3 0,0 0-1 0,0 0 0 16,0 0-84-1,7 7-17-15,4-4-3 0,3 6-640 0,0 1-128 0</inkml:trace>
  <inkml:trace contextRef="#ctx0" brushRef="#br0" timeOffset="50338.07">8682 14940 576 0,'0'0'51'0,"0"0"-41"16,0 0-10-16,-4 3 0 0,4-3 116 0,-7 6 20 16,7-6 5-16,0 0 1 0,0 0-120 0,0 4-22 15,0-4-8-15,-10 0 0 16,10 0 8-16,0 0 8 0,-7-4-8 0,0 4 11 0,7 0 26 0,-4 0 6 15,-3-6 1-15,3 3 0 0,-3-3 17 0,0 3 4 16,0-4 1-16,0 7 0 0,0-6 10 0,0 3 1 16,0-3 1-16,-3 3 0 0,-1-7 3 0,0 4 1 15,4-4 0-15,-3 1 0 0,-4 0-20 0,3-7-4 16,-7 7-1-16,1-1 0 0,-1-2-36 0,0-4-7 16,-6 0-2-16,3-3 0 0,-1 1 4 0,-2 2 0 15,-1-3 0-15,0 0 0 0,-3 0-1 0,0 1 0 0,3-7 0 0,-3 6 0 16,0 0 9-16,3-6 1 0,-3 6 1 0,3-6 0 15,0 6 2-15,1-6 1 0,-4 6 0 0,3-6 0 16,-7-3 1-16,4 3 0 16,-4-3 0-16,-3 3 0 0,7 6-2 0,-8-6 0 0,5 3 0 0,-5-3 0 15,5 0-9-15,-5 3-3 0,8-4 0 0,-7 8 0 16,3-7 0-16,0 6 0 0,4 0 0 0,0 0 0 16,3-3-6-16,0 3-2 0,-6 1 0 0,2-1 0 15,5-6-8-15,-1 6 0 0,0 0 9 0,4-6-9 16,0 6 8-16,3-6-8 0,-3 6 8 0,4-6-8 15,-5 6 0-15,5 1 9 0,-1-1-9 0,1 0 0 16,-1 0 8-16,4 3-8 0,0-2 0 0,0 2 0 16,-1 0 0-16,1 7 0 0,0-4 0 0,4 4 0 15,-4-7 0-15,3 7 0 0,-3-1 0 0,3 4 0 16,4-3 0-16,-3 6 0 0,-1-4 0 0,4 4 0 16,-7-3-16-16,7 6 4 0,0-3 0 0,0-4 0 15,0 7-86-15,7 0-17 0,-7 0-3 0,7 0-684 16,0 0-137-16</inkml:trace>
  <inkml:trace contextRef="#ctx0" brushRef="#br1" timeOffset="60458.28">7228 13397 403 0,'0'3'36'0,"0"-3"-36"16,0 7 0-16,0-4 0 0,0-3 92 0,4 0 11 15,-4 0 2-15,0 0 1 0,0 0-93 0,0 0-13 16,0 0-13-16,0 0 2 0,0 0 24 0,3 0 5 15,-3 0 1-15,0 0 0 0,0 0-19 0,0 0 0 16,0 0 0-16,0 0 0 0,0 0 0 0,0 0-9 0,0 0 9 0,0 0-8 16,0 0 8-16,0 0 0 15,0 0 0-15,0 0 0 0,0 0 12 0,0 0-1 16,0 0-1-16,0 0 0 0,0 0 13 0,0 0 2 16,0 0 1-16,0 0 0 0,0 0-9 0,0 0-1 15,-7 6-1-15,7-6-300 16,0 0-60-16</inkml:trace>
  <inkml:trace contextRef="#ctx0" brushRef="#br1" timeOffset="62618.05">7123 13541 910 0,'0'0'40'0,"0"0"9"0,0 0-39 0,0 0-10 0,0 0 0 0,0 0 0 16,0 0 68-16,0 0 12 0,0 0 3 0,0 0 0 15,0 0-50-15,0 0-9 0,0 0-3 0,0 0 0 16,0 0-2-16,0 0-1 0,0 0 0 0,0 0 0 15,-11-6 18-15,7 3 3 0,4 3 1 0,0 0 0 16,0 0 8-16,-3-6 1 0,-1-4 1 0,1 10 0 0,3 0-4 0,-7-3-1 16,3-3 0-16,4 6 0 15,-7-3-5-15,0-3 0 0,4 6-1 0,-1-10 0 16,1 10 4-16,-8-9 1 0,4 9 0 0,3-7 0 16,1 4-4-16,-4-3-1 0,3 3 0 0,1-3 0 0,-1-4-15 0,-3 10-4 15,4-9 0-15,-1 6 0 16,1-10-12-16,3 10-8 0,-11-3 10 0,4-4-10 0,0 7 14 0,0-6-3 15,3 3-1-15,-3-4 0 0,-3 1 6 0,3-1 2 16,0 4 0-16,0-3 0 0,-4 5 3 0,4-5 1 16,-4 3 0-16,1-4 0 0,3 4 4 0,-4 3 1 15,1-3 0-15,-1-4 0 0,4 10-2 0,-4-3 0 16,1-3 0-16,3 3 0 0,-4-3-8 0,4-4-1 0,-4 10-1 0,4-3 0 16,0-3 0-16,-3 6 0 0,-1-7 0 0,4 4 0 15,4 3-4-15,3 0-1 0,0 0 0 16,-4-6 0-16,-3 6-10 0,7 0 0 0,0 0 0 15,0 0 0-15,0 0 0 0,0 0 0 0,0 0-12 0,0 0 12 16,-4 6-9-16,4-6 9 0,-3 10 0 0,3-1 0 16,0-9-10-16,3 10 10 15,1-4-8-15,3 3 8 0,-7-9 0 0,7 3 0 0,-3 7 0 0,10-4 0 16,-11-3 0-16,8 3 0 0,-4 1 0 0,7-4 0 16,-10 6 0-16,6-3 0 0,1-2 0 0,-1 5 0 15,4-3 0-15,-3 4 0 0,0-1 0 0,3 1 0 16,-7-1 0-16,3 0 0 0,1 1 0 0,-4 5 0 15,4-5 0-15,3 6 0 0,-7-7 0 0,0 0 0 16,0 1 0-16,7-1 0 0,-11 1 0 0,5-4 0 0,-1-3 0 0,0 6 0 16,-4-2 0-16,4-4 8 0,0 3-8 0,0-3 0 15,-7-3 0-15,11 6 8 0,-4-6 1 0,0 0 1 16,4 0 0-16,-8 7 0 0,-3-7 5 0,0 0 1 16,7 0 0-16,-7 0 0 0,0 0-16 0,7 0 0 15,-7 0 0-15,0 0-10 0,0 0 10 0,0 0 0 16,0 0 8-16,0 0-8 0,0 0 0 0,0 0 9 15,0 0-9-15,0 0 0 0,0 0 9 0,0 0-9 16,0 0 0-16,0-7 9 0,0-2-9 0,-3 3 12 16,-1 3-12-16,1-4 12 0,-1 4-1 0,1-6 0 15,-8 3 0-15,4-4 0 0,0 7 5 0,0-3 2 16,-4-4 0-16,1 1 0 0,-4 3-5 0,3-4-1 16,4 1 0-16,-11-1 0 0,8 1-4 0,-4 3 0 15,0-4-8-15,3-2 12 0,-3 2-12 0,0 1 11 16,0-4-11-16,3 4 10 0,-7 0-10 0,4-4 0 0,-3-3 0 0,6 7 8 15,-7-7-8-15,11 7 0 16,-10 0 0-16,3-1 8 0,3 1-8 0,0-1 0 0,4 1 0 0,-3-7 8 16,-8 7-8-16,11-1 0 0,0 1 0 0,-4 3 0 15,4-4 0-15,7 7 0 0,-10-3 0 0,10-4 0 16,-11 10 0-16,11 0 0 0,0 0 0 0,0 0 0 16,0 0-10-16,0 0 10 0,-7 0 0 0,7 0-9 15,0 0 9-15,0 0-8 0,-3 7 8 0,3-7-8 16,0 12 8-16,0-2-10 0,3-4 10 0,-3 3-10 15,0 1 10-15,4 5 0 0,3-5-9 0,3-7 9 16,-3 6 0-16,4 4 12 0,3 0-2 0,-7-4 0 16,11 0-10-16,-8 1 0 0,1-1 0 0,7 7 0 15,-4-7-15-15,3 7 2 0,-6-4 0 0,3 4 0 16,4 0 13-16,-4-4 0 0,-4 4 0 0,8 3 0 16,-7-3 0-16,3-4 0 0,-4-3 0 0,1 7 0 15,3-6 0-15,-7-1 0 0,4 7 0 0,-1-7 0 0,1 0 0 0,-1 1 0 16,1-1 0-16,0 1 0 0,3-1 0 0,-7 0 0 15,0-2 0-15,3 2 0 0,1-3 0 0,-4-2 0 16,-3 5 0-16,3-3 0 0,0-3 0 0,-7-3 0 16,7 0 0-16,-7 0 0 0,7 7 0 0,-7-7 0 15,0 0 8-15,0 0-8 0,0 0 0 0,0 0 0 16,0 0 8-16,0 0-8 0,0 0 0 0,3-7 0 16,-3 7 8-16,4-3-8 0,-4-3 0 0,0-3 8 0,0 5-8 0,-4-2 0 15,-3-3 9-15,4-1-9 0,-1 4 0 0,1-3 9 16,-4-1-9-16,-4 1 0 15,4-7 0-15,-4 7 8 0,4-4-8 0,-3-2 0 0,3 5 0 0,-7-6 8 16,3 4-8-16,-3-4 0 0,3 7 0 0,1-1 0 16,-8-5 0-16,4 2 0 0,3-2 0 0,-3 5 0 15,-3-6 0-15,6 7 0 0,-7-10 0 16,4 10 0-16,0-7 0 0,0 7 0 0,0-4 0 0,3 4 0 16,1-1 0-16,-4 1 0 0,3-4 0 0,-3 10 0 15,3-3 0-15,1-3 0 0,3-1 0 0,-4 7 0 16,4-3 0-16,0-4 0 0,0 10 0 0,7 0 0 15,-7 0 0-15,7 0-11 0,0 0 11 0,0 0-8 16,0 0 8-16,0 0-13 0,0 0 5 0,0 0 8 16,0 0-13-16,0 0 5 0,0 0 8 0,0 0-13 0,3 10-3 0,1-1 0 15,3-3 0-15,4 4 0 0,-4-7 16 0,7 3-9 16,-4 4 9-16,1-1-8 0,3 1-4 0,0-1 0 16,0 0 0-16,4 1 0 0,-4-1 12 0,-3 7-12 15,6-7 12-15,-3 1-12 16,4 5-26-16,0-5-6 0,-4 5 0 0,0-2-1 15,4-4-126-15,-4 7-25 0,0-7-4 16,-4 1-513-16,8-1-103 0</inkml:trace>
  <inkml:trace contextRef="#ctx0" brushRef="#br1" timeOffset="65491.17">6318 13874 230 0,'0'0'10'0,"0"0"2"0,0 0-12 0,0 0 0 0,0 0 0 0,0-10 0 16,0 10 252-16,0-3 47 0,0 3 9 0,0-6 3 15,-7 3-159-15,7-3-32 0,-7 2-7 0,4-2-1 16,-4 6-33-16,7-3-7 0,-11 3-2 0,11-6 0 16,-11 6-35-16,8-6-7 0,-1 2-2 0,1 4 0 15,-1-6-18-15,4 6-8 0,-7-3 8 0,7 3-8 0,0 0 0 0,0 0 0 16,-7-6 0-16,7 6 0 0,-3 0 0 0,3 0 0 15,0 0 0-15,-4 9 0 0,1-3 0 0,3 4 0 16,0-1 0-16,-7 1 0 0,7-1 0 0,-4 7 0 16,4-7 9-16,0 10-1 0,-7-10 2 0,7 1 1 15,0 5 0-15,0-5 0 0,7-1-3 0,-7 1 0 16,0-10 0-16,4 6 0 0,-4-6 4 0,7 3 1 16,-7-3 0-16,7 9 0 0,0-9-13 0,3 7 8 15,-10-7-8-15,7 0 0 0,0 0 9 0,4-7-9 16,0 7 8-16,-8-3-8 0,-3 3 20 0,7-6 0 15,0-3-1-15,0-1 0 0,-7 1 5 0,4 3 0 16,-1-4 1-16,-3 1 0 0,4-1 2 0,-4 1 0 16,0 0 0-16,0-1 0 0,0 1-3 0,-4-1 0 15,4-5 0-15,-3 5 0 0,-1 1-7 0,4-7-1 16,-7 7-1-16,7-1 0 0,-7 1-5 0,4 6-1 0,-4-3 0 16,7-4 0-16,-11 10 0 0,11 0 0 0,-7-6 0 0,0 6 0 15,0 6-9-15,7-6 0 0,-4 3 0 0,-3 10 0 16,0-1-10-16,0-2 10 0,4 5-13 0,3 4 5 15,-11-3 8-15,11-4 0 0,-11 4 0 0,8 3-8 16,-4 0 8-16,3-4 0 0,4 4 0 0,-7-3-8 16,7-4 8-16,-3 4 14 0,3-6-3 0,0-1-1 15,-4 0-10-15,4 1-11 0,0-10 3 0,0 0 0 16,7 6 8-16,0-3 0 0,4-3 0 0,3 0 0 0,-3 0 0 16,-4-3 0-16,3-3 0 0,1-4 0 15,-1 1 0-15,1 6 8 0,0-13-8 0,-1 10 8 16,4-7-8-16,-7 4 0 0,0-7 0 0,4 7 0 0,0-1 0 0,-11 1 0 15,7-7 8-15,-4 7-8 0,1 0 0 16,-1-1 8-16,-3 4-8 0,0-4 0 16,0 10 10-16,0-9-2 0,-3 6-8 0,-1-3 12 0,1 2-2 15,3 4-1-15,-7-6 0 0,7 6 0 0,-8 0-9 0,5 6 10 16,-8-2-10-16,4 2 10 0,0-3-10 0,0 6 0 16,0 1 0-16,-3-4 0 0,3 4-9 0,3-1 9 15,-3 0 0-15,0 1 0 0,3-1-8 0,1-3 8 16,3 4 0-16,0-10 0 0,0 0 0 0,0 9-8 15,0-9 8-15,3 10 0 0,-3-10 0 0,7 9 0 0,-7-9-8 16,11 0 8-16,0 0 0 0,-4 0 0 0,0-3 0 0,3-3 0 16,-3 3 0-16,0-4 0 0,4-2 0 0,-8-1 0 15,5 1 0-15,-8 0 0 0,7-1 0 0,-4 1 0 16,1-7 8-16,-1 10-8 0,4-4 0 0,-7 1 9 16,0 0-9-16,4-1 0 0,-4 1 0 0,0 9 0 15,0-6 0-15,0 6 0 0,0 0 8 16,0 0-8-16,0 0 0 0,0 0 0 0,-4-4 0 0,-6 8 0 15,3 2 0-15,0 0 0 0,-1-3 0 0,-2 7 0 16,-1-4 0-16,4 3 0 0,-7-6 0 0,4 7 0 16,-1-4 0-16,-3 4 0 0,7-1 0 0,3 0 0 15,-10-2 0-15,11-4 0 0,3-3 0 0,0 0 0 16,0 0 0-16,0 0 0 0,0 0 0 0,0 0 0 16,0 0-11-16,0 0 11 0,0 0-8 0,7 6 8 15,3-6 0-15,1 0 0 0,3-6 0 0,-3 6-8 0,-4-10 8 16,10 7 0-16,-10-3 0 0,11-3-8 0,-7 2 8 0,-4 4 0 15,0-6 0-15,3 2 0 16,-6-2 0-16,3 0 0 0,0-1 0 0,0 1 8 0,-7 3-8 0,0-4 9 16,0 7-9-16,0-3 10 0,-7-4 5 0,0 7 1 15,3-3 0-15,1 3 0 0,-1-3-2 0,-10-1 0 16,7 4 0-16,4 3 0 0,-8-6-14 0,-3 6 9 16,3 0-9-16,-3 0 8 0,4 6 4 0,-1-6 0 15,0 10 0-15,4-1 0 16,0 0-36-16,-7 1-6 0,4-1-2 0,3 7 0 0,3-1 32 0,-3-2 0 15,0 6 8-15,7-10-8 0,0 7 0 0,0 0 0 16,0-4 0-16,0-6 0 0,0 4 0 0,0-10 0 16,0 0 0-16,3 9-9 0,1-2 9 0,-4-7 0 15,11 3 0-15,-11-3 0 0,0 0 0 0,7 0 0 16,3 0 8-16,-3-3-8 0,-7 3 0 0,7-7 8 16,0 4-8-16,-3-3 0 0,3 0 0 0,0 2 0 0,-7-2 0 0,0 6 0 15,0 0 0-15,0 0-12 0,0 0 4 0,0 0 0 31,0 0-28-31,0 0-4 0,0 0-2 0,0 0 0 0,0 0-120 16,0 0-24-16,0 0-5 0</inkml:trace>
  <inkml:trace contextRef="#ctx0" brushRef="#br1" timeOffset="66310.13">7317 12968 306 0,'0'0'13'0,"0"0"3"0,-7 3-16 0,7-3 0 0,0 0 0 0,-4 0 0 16,4 0 26-16,0 0 2 0,0 0 0 0,0 0-136 16,0 0-26-16</inkml:trace>
  <inkml:trace contextRef="#ctx0" brushRef="#br1" timeOffset="67115.5">7285 12927 1364 0,'0'0'30'0,"0"0"6"0,0 0 2 0,0 0 0 0,0 0-30 0,0 0-8 16,-4 0 0-16,4 0 0 0,-3-3 8 0,3 3 0 15,0 0 0-15,0 0 0 16,-7-7-47-16,3 4-9 0,4 3-1 0,0 0-1 0,0 0 26 0,0 0 4 16,-7-6 2-16,7 6 0 0,0 0 18 0,0 0 8 15,-7-3-8-15,7 3 12 0,0 0 44 0,0 0 9 0,0 0 2 0,-7 3 0 16,7-3 14-16,-11 0 3 0,11 0 1 0,-7 6 0 16,-3-3-13-16,3 4-2 0,7-7-1 15,0 0 0-15,-11 3-22 0,1 3-5 16,10-6-1-16,-7 3 0 0,0 4-8 0,-1-4-1 0,-2 3-1 15,10 3 0-15,-11-2-11 0,4 2-1 0,0-6-1 16,0 7 0-16,4-4-18 0,-8-3 0 16,7 6 8-16,1-2-8 0,-4-1 0 0,7-6 0 0,0 3 0 0,0-3 0 15,0 0 0-15,0 9 0 0,0 1 0 0,3-4 0 16,-3-6 14-16,4 10-4 0,3-7-1 0,4 3 0 16,-8 3 2-16,4-9 0 0,7 7 0 0,-3-4 0 15,-8-3-3-15,4 6-8 0,-7-6 12 0,15-6-4 16,-8 6 13-16,3 0 3 0,-3-3 0 0,4-4 0 15,-11 7-2-15,0-9 0 0,3 3 0 0,1-4 0 16,-4 7 22-16,0-6 5 0,0-1 1 0,0 1 0 0,0-4-27 0,-4 4-6 16,1 0-1-16,3-1 0 0,0 1-6 0,0-1-2 15,-11 1 0-15,11 3 0 0,-7-4 20 0,7 1 3 16,-7-1 1-16,4 10 0 0,-1-9-32 0,1 9 0 16,3 0 0-16,0 0 0 0,-11 0 0 0,4 0 0 15,0 6 0-15,7-3 0 16,-11 4-28-16,4 2-3 15,4 1 0-15,-4-1 0 0,0 0 31 0,0 1 0 0,-1-1 13 0,5 1-4 0,-4-1-9 0,7 0 0 16,-7-2 0-16,7 2 0 0,0 0 0 0,0-9-11 16,0 0 3-16,7 7 0 0,-7-4 8 0,0-3 0 15,3 9 0-15,4-9 0 0,1 7 0 0,2-4 0 16,-3-3 0-16,0 0 0 0,-7 0 0 0,11-3 9 16,-1-4-9-16,5 4 10 0,-1-3-10 0,-4 3 0 0,-3-4-10 0,4-2 10 15,-8 0 20-15,4 2 9 16,-7-2 3-16,4 6 0 0,-1-7-32 0,-3 1 8 0,-7 3-8 0,4-4 0 15,-4 1 13-15,7 3 0 0,-11-4 0 0,1 7 0 16,-1-3-3-16,1-4-1 0,-1 10 0 0,4-3 0 16,-11 3 0-16,8 0 0 0,3 0 0 0,-8 3 0 15,5-3-9-15,3 7 0 0,-7-4 0 0,7 6 0 16,0-2 0-16,0 2-11 0,0 0 11 0,3 1-8 16,0-1 8-16,1 1-10 0,3-1 10 0,0 7-10 15,0-7-2-15,0 0 0 0,0 1 0 0,0-1 0 31,0 1-33-31,3 5-7 0,-3-5-2 0,4-1 0 16,0 1-89-16,3-1-17 0,0 0-4 0,-4 4-908 0</inkml:trace>
  <inkml:trace contextRef="#ctx0" brushRef="#br1" timeOffset="67944.37">7500 12852 2088 0,'0'0'46'0,"0"0"10"0,0 0 1 0,0 0 1 0,0 0-46 0,0 0-12 15,0 0 0-15,0 0 0 0,0 0 0 0,0 0 0 16,0 0 0-16,-7 0 8 0,7 0-8 0,0 0 12 15,-4-7-12-15,4-2 12 0,-3 3 15 0,3-4 3 16,-4 7 1-16,4 3 0 0,0 0 13 0,0 0 4 16,0-6 0-16,0 6 0 0,0 0-8 0,0 0-2 0,0 0 0 0,0 0 0 15,0 0-23-15,0 0-5 0,-10 0-1 0,10 0 0 16,-4 6-9-16,1-3 0 0,-1 3 0 0,1-2 8 16,3 2-8-16,-4 3 0 0,1 1 0 0,3-1 0 15,0-3 0-15,3 4 0 0,-3-10 0 0,0 3 0 16,4 6 0-16,-4 4 0 0,0-13 0 0,7 3 0 15,-4 6-8-15,4 1 8 0,0-1 0 0,-7-9 0 16,7 0 0-16,1 10 0 0,2-10 0 0,-6 0 0 16,6 0 0-16,-3 0 0 0,0-3 0 0,0 3 0 0,4-7 0 15,3 4 8-15,-10-6-8 0,3 2 12 0,0-2-3 0,0 0 0 16,3-1 0-16,-6 1 0 0,-1-1 15 0,1-5 2 16,-4 5 1-16,3 1 0 15,-6-1-7-15,3 1 0 0,-4 0-1 0,4 2 0 0,-7-2-7 16,7 0 0-16,-7-1-1 0,0 4 0 0,4 3 16 0,-4-3 3 15,0 2 1-15,3-2 0 0,-6-3-23 0,10 9-8 16,-8 0 0-16,1 0 9 16,0 0-9-16,7 0 0 0,0 0 0 0,-7 0 0 0,4 9 0 0,-4-3 0 15,3-2 0-15,4 5 0 16,-3 7-24-16,-1-7-6 0,4 7-2 0,0-4 0 0,4-2 32 0,-4 5 0 16,0 1 0-16,0-3 0 0,3-4 0 0,1 0 0 0,-4 4 11 0,0-13-3 15,0 0-8-15,3 3 0 0,-3-3 0 16,0 0 0-16,7 9 0 0,-7-9 8 0,14 0-8 0,-10-3 0 15,3-3 8-15,0 3-8 0,0-10 8 0,0 10-8 16,-3-6 17-16,3-1-1 0,-7 1 0 16,3-7 0-16,-3 7-16 0,0 3-12 0,0-7 1 0,0 4 1 15,0 2 10-15,-3-2 0 0,3 0 8 0,-7 9-8 16,3-10 15-16,1 10-2 0,-1-6 0 0,-3 6 0 16,0-3-13-16,7 3 0 0,-7 0 0 0,3 0 0 15,-6 0 0-15,3 0 0 0,0 0 0 0,3 0 9 16,-3 3-1-16,-3 3 0 0,2-3 0 0,1 4 0 15,7 2-8-15,-10-3 8 0,3-3-8 0,3 7 8 16,1-1-8-16,3-3 0 0,-4-2 0 0,4 2 0 16,0-6-11-16,0 9 11 0,0-9-8 0,4 10 8 15,-4-10-40-15,7 6-4 0,3-3 0 0,-3-3 0 16,-7 0 8-16,11 6 0 0,-4-6 1 0,7-6 0 16,-3 6-178-16,-1 0-36 0,1-9-7 0</inkml:trace>
  <inkml:trace contextRef="#ctx0" brushRef="#br1" timeOffset="68995.64">8139 12293 2134 0,'0'0'47'0,"0"0"9"0,-7 7 3 0,3-7 1 0,-3 3-48 0,3-3-12 16,-3 0 0-16,7 0 0 0,-3 6 36 0,-4-6 4 0,0 0 0 0,3 0 1 16,-3 3-9-16,4-3-3 0,-4 0 0 0,3 0 0 15,-3 0-5-15,0 0-2 0,7 0 0 0,-7 0 0 16,0 6 6-16,-4-6 0 0,4 0 1 0,0 10 0 16,-3-10-9-16,2 9-3 0,-2 1 0 0,-1-1 0 15,4 1-17-15,-3-1 8 0,-1 7-8 0,1-1 0 16,2-2 0-16,5-4-11 0,-11 7 0 0,7 3 0 15,3-10 11-15,4 7 12 0,-7-7-2 0,7 7-1 16,-3-7-9-16,3 1-12 0,3-1 2 0,4 1 1 16,-7-10 9-16,0 6 0 0,4-3 0 0,3 6-8 15,-7-9 33-15,14 0 7 0,-14 0 2 0,7 0 0 0,4 0-34 16,-4 0 0-16,3-9 0 0,-3 9 0 0,4-9 13 0,-4-1-4 16,3 4-1-16,-2-4 0 15,-1 1 0-15,0 0-8 0,0-1 12 0,-4 1-4 16,1-1 0-16,-1 1-8 0,1 3 12 0,-4-4-4 0,0 1 6 15,-4 0 1-15,4-1 0 0,-3 4 0 0,3-4 3 0,-4 1 1 16,-3 0 0-16,4 5 0 0,-1-2-5 0,-3 0-1 16,0 3 0-16,0 3 0 0,0 0-13 0,0 0 0 15,0 3 0-15,0 3 0 0,0 4 0 0,-4-4 0 16,4 3-12-16,-4 1 12 0,8-1-11 0,-8 7 11 16,4-4-10-16,0-2 10 0,7 5 0 0,0-5-9 15,-7 6 9-15,7-4 0 0,0-6 0 0,7 7 8 0,-7-7 0 0,7 4 0 16,0-4-16-16,-7-6-4 15,11 3 0-15,-8-3 0 0,8-3 12 0,0-3 0 0,-4 6 0 0,3-10 0 16,-3 4 0-16,4-4 0 0,-4 1 10 0,0 0-10 16,0-1 10-16,-3-5-10 0,3 5 10 0,-4-2-10 15,-3 2 8-15,0-5-8 0,0 5 0 0,0 1 9 16,0-1 1-16,0 4 0 0,-3-3 0 0,3-1 0 16,-4 10-10-16,1-9 10 0,-1 9-10 0,1-6 10 15,3 6-10-15,-8 0 0 0,5 0 0 0,-4-4 0 16,7 4 0-16,-7 4 0 0,0-4 0 0,0 6-11 15,3-6 11-15,1 9-8 0,3-9 8 0,-7 6-8 16,3-2 8-16,4-4 0 0,0 0 0 0,0 0 0 16,0 0 0-16,0 0-8 0,0 0 8 0,0 0 0 15,0 0 0-15,0 0 0 0,0 0 0 0,0 0 0 16,0 0 0-16,0 0 0 0,0 0 0 0,0 0 0 0,0 0 0 16,0 0-8-16,0 0 8 0,0 0 0 0,0 0-8 0,0 0 8 15,0 0-8-15,0 0 8 0,0 0 0 0,0 0-8 16,0 0 8-16,0 0 0 0,0 0 0 0,0 0 0 15,0 0 0-15,0 0 0 0,0 0-8 0,0 0 8 16,0 0-8-16,-3 9 8 0,-4-3 0 0,3-3-10 16,-3 7 10-16,7-10 0 0,0 0 0 0,-11 9 9 15,8-2 1-15,-1 2 0 0,4-9-10 0,0 0-17 16,0 0 4-16,0 9 1 0,0-9 12 0,0 0 0 16,0 0 0-16,0 0 0 0,4 7 0 0,-4-7 0 15,0 0 0-15,0 0 0 0,7 3 0 0,0-3 0 16,-7 0 0-16,7 0 10 0,0-10-2 0,0 10-8 15,0-9 12-15,-3 6-4 0,-1-3-8 0,1-4 8 16,-1 4-8-16,-3 3 8 0,0-7-8 0,0 4 10 16,4-3-10-16,-4 5 10 0,0-2-10 0,0 6 0 15,0-9 0-15,0 9 0 0,0 0 0 0,0 0 0 0,0 0 0 0,0 0 0 16,0 0 0-16,0 0 0 0,0 0 0 0,-7 0 0 16,7 0 0-16,0 0 0 0,-4 9 0 0,4-9 0 15,0 0 0-15,0 0 0 0,0 0 0 0,-3 10 0 16,3-10 0-16,0 9 0 0,0-9 0 0,3 6 0 15,4 4-89-15,-7-10-17 16,7 3-3-16,4-3-1103 0</inkml:trace>
  <inkml:trace contextRef="#ctx0" brushRef="#br1" timeOffset="72067.22">17113 11989 230 0,'0'0'20'0,"0"0"-20"15,0 0 0-15,0 0 0 0,0 0 278 0,0 0 51 16,0 0 11-16,-3-9 1 0,3 9-215 0,0 0-43 0,-4-6-9 16,4 6-2-16,-7-4-52 0,7 4-10 15,0 0-2-15,0 0-8 0,0 0 0 0,-7 0 0 0,7 0 0 16,-7 0 0-16,0 0 10 0,3 0 2 0,-3 0 0 0,0 4 0 15,0 2 44-15,0 0 10 0,-3-3 2 0,3 7 0 16,-4-10 2-16,4 9 1 0,0 0 0 0,-4-2 0 16,4 2-34-16,0 1-6 0,4-1-2 0,-1 0 0 15,4 1-20-15,0-10-9 0,0 0 8 0,7 6-8 16,0-3 0-16,0 3-9 0,4-6 0 0,-1 0 0 16,5 0 9-16,-5 0 12 0,1-6-2 0,3 3-1 15,-4-3-9-15,1 3 0 0,0-7 9 0,-1 4-9 16,1-3 10-16,-4 5-2 0,3-2-8 0,-3-3 12 15,1 2 14-15,-5-2 2 0,1 6 1 0,3-3 0 16,-4-4 1-16,1 7 0 0,-1-3 0 0,-3-4 0 0,0 10-4 0,0 0-1 16,0-6 0-16,0 3 0 0,0 3-2 0,-3-6-1 15,3 6 0-15,-4-3 0 0,-3 3-12 16,0-7-2-16,0 7-8 0,0 7 12 0,3-7-12 16,-6 3 0-16,3-3 8 0,0 6-8 0,-4-3 0 15,1 3 0-15,3-6 0 0,-4 10 0 0,0-4 0 16,1-3 11-16,3 7-11 0,0-10 10 0,0 6-10 0,0-3-9 15,3 3 9-15,4-6-13 0,0 0 13 0,-4 3 0 16,4-3 0-16,0 0 0 0,0 0 0 0,0 0-9 16,0 0 9-16,4 7 0 0,7-7 0 0,-4 0 0 15,0 0 0-15,0-7 0 0,0 7 0 0,0-3 0 16,0-3-9-16,0 3 9 0,0-3 0 0,-7 6 0 0,4-10 0 0,-4 10 0 16,0 0 9-16,0 0-9 0,0-9 10 0,0 9-10 15,0 0 20-15,0 0-1 0,0 0-1 0,0 0 0 16,0 0-4-16,0 0-1 0,0 0 0 0,0 0 0 15,0 0-13-15,0 0 0 0,0 0 8 16,0 0-8-16,0 0 0 0,0 0 0 0,0 0 0 0,0 0 0 16,7 9 0-16,0-9 0 0,0 7 0 0,3-4 0 15,-10-3 0-15,7 0 0 0,0 6-13 0,4-6 4 32,-4 3-44-32,0-3-9 0,-7 0-2 0,7 6 0 15,0-3-170-15,-7-3-34 0</inkml:trace>
  <inkml:trace contextRef="#ctx0" brushRef="#br1" timeOffset="72802.83">17283 12177 748 0,'0'0'67'15,"0"0"-54"-15,-4 7-13 0,-3-4 0 0,0 3 140 0,0-3 24 16,7-3 6-16,0 0 1 0,0 0-137 0,-4 6-34 16,1-6 0-16,-4 10 0 15,3-4-25-15,4-6-12 0,-7 3-3 0,7-3 0 0,-3 0 57 0,3 0 11 16,-7 7 3-16,7-7 0 0,0 0 71 0,0 0 14 16,0 0 4-16,0 0 0 0,0 0-14 0,0 0-2 15,-4-7-1-15,4 7 0 0,0 0-39 0,0 0-7 0,0 0-1 0,0 0-1 16,0 0-31-16,4-9-7 0,-1 9-1 0,-3 0 0 15,7-10-16-15,0 10 0 0,-3-6 0 0,3 3 0 16,-7 3 0-16,7 0 0 0,3-6 0 0,-2 6 0 16,-8 0 0-16,0 0 0 0,0 0 0 0,0 0 0 15,3 0 10-15,-3 0-2 0,0 0 0 0,0 0 0 16,0 0 26-16,0 0 5 0,0 0 1 0,0 0 0 16,0 0 0-16,0 0 0 0,-3-3 0 0,-5-4 0 15,5 7-31-15,-4 0-9 0,7 0 0 0,-7-3 0 16,0 6 0-16,0-3 0 0,0 7 0 0,3-4 0 15,-3-3 0-15,0 9 0 0,0-3 0 0,0 4 0 0,0-1 0 0,0 7-11 16,-4-3 11-16,4-4-10 0,0 7 10 0,0-7-8 16,4 7 8-16,-5-7-8 0,5 0 8 0,-1 1 0 15,4-1 0-15,0-9 0 16,0 0 0-16,0 0 0 0,0 0 0 0,0 0 0 16,0 0 0-16,0 0 8 0,7 7-8 0,-7-7 8 0,11 0 0 15,-4 0 1-15,4-7 0 0,-1 4 0 0,-3-6 3 0,4-4 0 16,0 4 0-16,-1-1 0 0,1 1-3 0,-4-4 0 15,3-2 0-15,-3 9 0 0,4-7-9 0,-4-3 10 16,0 7-10-16,0-1 10 0,-3-5-10 0,-1 12 10 16,4-7-10-16,-7 1 10 0,0-1 0 0,0 4 0 15,0-3 0-15,0 2 0 0,-3-2 7 0,3 9 2 16,-4-3 0-16,1-3 0 0,-4 3-7 0,0-4-2 0,-1 7 0 0,5 0 0 16,-8 0 2-16,4 7 1 0,0-4 0 0,-3-3 0 15,-1 6-2-15,1-3-1 0,2 3 0 0,1-3 0 16,0 4-10-16,0-7 8 0,0 9-8 0,4-9 8 15,-4 10-8-15,3-4 0 16,4-6 0-16,-3 3 0 0,-1 6 0 0,1 1 0 16,3-10 0-16,0 6 0 0,3 3 0 0,-3-9-12 0,4 4 4 0,3 2 8 31,0 3-40-31,3-9-1 0,1 7 0 0,3-4 0 16,0-3-165-16,0-3-33 0</inkml:trace>
  <inkml:trace contextRef="#ctx0" brushRef="#br1" timeOffset="73756.12">17879 12783 0 0,'0'0'0'0,"0"0"0"0,0 0 0 0,0 0 0 16,-4-7 250-16,4 7-50 0,0 0 40 0,0 0 8 15,0-3-187-15,0-3-37 0,0 3-7 0,0 3-1 16,0 0 20-16,4-6 5 0,3 2 1 0,0-2 0 16,0 3 24-16,-4-3 5 0,5 6 1 0,-1-3 0 15,0-4-15-15,0 7-2 0,-7 0-1 0,0 0 0 16,3-9-18-16,-3 9-4 0,0 0-1 0,0 0 0 15,0 0 45-15,0 0 8 0,0 0 3 0,0 0 0 16,0 0-2-16,0 0 0 0,0 0 0 0,0 0 0 16,0 0-33-16,0 0-8 0,0 0 0 0,-7 9-1 0,7-9-27 0,-3 7-4 15,-4-4-2-15,3 6 0 16,-3-3-10-16,3-2 0 0,1 5-12 0,-4-3 12 0,3 4-10 16,1-1 10-16,-1 0 0 0,4 1-9 0,-3-1 9 15,-1 1 0-15,1-4 0 0,-1 3 0 16,4-2 0-16,0-7 0 0,0 9 0 0,0-6 0 0,0-3 10 0,0 0-2 15,7 10-8-15,0-4 12 0,4-3 4 0,-1-3 1 16,1 0 0-16,0 0 0 0,-1-3-3 0,1 3-1 16,-1-6 0-16,1 2 0 0,3-2-13 0,-3-3 9 15,-1-1-9-15,-3 1 8 0,4 3-8 0,-8-4 8 16,1 7-8-16,-1-6 8 0,1 2 4 0,-4-2 0 16,0 0 0-16,-4-1 0 0,1 4 19 0,-4 3 4 0,3-7 1 0,-3 4 0 15,0 3-4-15,0-3 0 0,-3 6 0 0,3 0 0 16,7 0-12-16,-7 0-2 0,-4 0-1 0,4 0 0 15,-4 6-17-15,4-3-9 0,-3 3 1 16,3-2 0-16,0 5 8 0,-1 0 0 16,1 4 0-16,0-4 0 15,0 1-21-15,0-1-6 0,0 0-1 0,4 1 0 0,-4-1 28 0,3 1 0 0,1-1 0 0,-1 1-8 16,1-4 8-16,3-6 0 0,0 0 0 0,0 0 0 16,0 0 0-16,0 0 0 0,0 0 0 0,10 3 0 15,-3-3 0-15,4 6 0 0,-1-6 0 0,1-6 0 16,3 6 0-16,-3-3 0 0,3-7 0 0,-4 4 0 15,1-3 0-15,-1 6 0 0,1-4 0 0,3-2 0 16,-7-1 0-16,4 1 0 0,-4-7 0 0,-4 7 0 16,1 0 26-16,-1-1 10 0,-3 1 3 0,4-1 0 15,-4-5-15-15,0 5-2 0,-4 4-1 0,4-3 0 0,0-1-4 16,0 7-1-16,-3-3 0 0,-1 3 0 0,4 3-6 0,-3-7-2 16,3 7 0-16,-11 0 0 0,4 0-8 0,0 0 0 15,7 0 0-15,-7 7 8 0,0-4-8 0,4 3 0 16,3-6 0-16,0 9 0 0,-8 1-19 0,5-1 4 15,3 1 1-15,-4-1 0 16,1 1-63-16,-1-1-13 0,4 0-2 0,4 4-765 16,-1-1-153-16</inkml:trace>
  <inkml:trace contextRef="#ctx0" brushRef="#br1" timeOffset="75051.77">19466 13977 864 0,'0'0'76'0,"0"0"-60"0,-10 0-16 0,6-6 0 16,-3 6 167-16,7 0 30 0,-3-3 7 0,-4-3 0 15,-1-4-152-15,8 10-32 0,-3 0-5 0,3 0-2 0,-7-9-13 16,0 3 0-16,7 6 8 0,-4-4-8 0,1-2 32 0,3 6 3 16,-7-3 1-16,7 3 0 0,0 0 10 0,0 0 2 15,-7 0 1-15,0 3 0 0,3-3-23 0,-3 6-5 16,0-2-1-16,0 2 0 0,3 3-6 0,-3 1-2 15,4-1 0-15,-4 0 0 16,0-2 5-16,3 2 1 0,1 1 0 0,-1-1 0 0,1-3 2 0,-1-3 0 16,4 7 0-16,0-10 0 0,0 0-8 0,4 9-2 15,-1-3 0-15,1 4 0 0,3-4-10 0,-7-6 12 16,7 3-12-16,3-3 12 0,-3 0 0 0,4-3 0 16,-4 3 0-16,4-6 0 0,-1 6-4 0,1-10 0 15,-1 10 0-15,1-6 0 0,-4 3 4 0,0-6 1 16,4 2 0-16,-4-2 0 0,-4 0 16 0,4-1 3 15,-3 4 1-15,-1-4 0 0,1 7 3 0,-1-6 1 0,-3 0 0 0,4 2 0 16,-4-2-9-16,0-1-3 0,0 4 0 0,0-3 0 16,0 9-16-16,0 0-9 15,0-3 10-15,-7-4-10 0,3 4 0 0,4 3-13 0,-7 0 1 0,-3 0 0 16,3 3 3-16,-4-3 1 0,0 7 0 0,1 2 0 16,-4 0 8-16,3 1 0 0,1-1 0 0,-1 7 0 15,-3-7 0-15,3 1 0 0,1-1 0 0,3 1 0 16,0-1 0-16,3 7 0 0,-3-7 0 0,4-6 8 15,3 7 0-15,0-10 0 0,0 6 0 0,0-6 0 16,3 9-17-16,-3-9-3 0,11 10-1 16,-4-10 0-16,0 6 13 0,3-6-9 0,4 0 9 0,-3 0-8 15,0-6 8-15,-1 6 0 0,4-10 0 0,-3 7 0 16,-1-3 0-16,5-4 0 0,-5 4 8 0,1-3-8 16,-4-1 16-16,0 7 0 0,0-3-1 0,0-3 0 15,-3-1 7-15,-1 4 2 0,1-4 0 0,-4 1 0 16,0 6-5-16,0-3-1 0,0-4 0 0,0 10 0 0,-4-3 1 0,1-3 0 15,3 6 0-15,-4-6 0 0,-3 2-7 16,3 4-2-16,4 0 0 0,-7 0 0 0,-3 0-10 0,3 0 0 16,0 10 0-16,-4-4 8 0,0-3-8 0,4 7 0 15,-7-4 0-15,4 3 0 0,-1-6 8 0,1 7-8 16,-1-1 8-16,4-2-8 0,-4 8 0 0,4-5 0 16,0-7 0-16,4 6 0 0,-4-3 0 0,7-6 0 15,0 0 0-15,0 0 0 0,0 0 0 0,0 0 8 16,0 0-8-16,0 0 8 0,0 0-8 0,7 0 0 0,0 0 0 0,3 0 0 15,-3 0 10-15,0 0-10 16,1-6 12-16,-1 3-12 0,0-3 10 0,0 3-10 16,-4-4 8-16,-3 7-8 0,11 0 0 0,-8-3 0 15,4-3 0-15,0 3 0 16,-7 3-87-16,7-6-9 0,1 6-3 0,-8 0-743 0,7 0-149 0</inkml:trace>
  <inkml:trace contextRef="#ctx0" brushRef="#br1" timeOffset="76351.56">20398 15031 1443 0,'0'0'32'0,"0"0"6"0,0 0 2 0,0 0 0 0,0 0-32 0,0-6-8 15,-4 3 0-15,4 3 0 0,0 0 0 0,0-7 0 16,0-2 0-16,0 9 0 0,4-3 29 0,-4 3 4 16,3-7 1-16,-3 7 0 0,4-9 4 0,-4 9 1 15,3-6 0-15,1 3 0 0,-4 3 15 0,0 0 3 0,0-7 1 16,0 7 0-16,0 0-22 0,0 0-4 0,0 0 0 0,0 0-1 16,0 0-42-16,0 0-8 0,0 0-1 0,0 0-1 15,0 0 33-15,0 0 8 0,3 0 0 0,-3 0 1 16,0 0-11-16,0 0-2 0,0 0-8 0,0 0 12 15,0 0 9-15,0 0 2 0,0 0 0 0,0 0 0 16,0 0-4-16,0 0-1 0,0 0 0 0,0 0 0 16,4 7-2-16,-4-7-1 0,-4 9 0 0,1 0 0 15,3-9 11-15,-4 10 2 0,4-10 1 0,-3 6 0 16,3-6 5-16,0 0 1 0,0 0 0 0,0 0 0 16,0 0-18-16,0 0-3 0,7 3-1 0,3-3 0 15,-3 0-5-15,4-3-8 0,0-3 11 0,-1 6-11 0,4-10 0 0,0 7 0 16,0-3 0-16,1-3 0 0,-1 2 0 0,-4-2 0 15,4 0 0-15,-7 5 0 16,0-5 0-16,1 3 8 0,-1-4-8 0,-4 4 10 16,1-3 26-16,-4 6 6 0,0-4 1 0,0 7 0 15,-4-3-11-15,1-3-3 0,-1-4 0 0,1 7 0 0,-1-3 5 16,-3 0 1-16,3 3 0 0,4 3 0 0,0 0-24 0,-7 0-11 16,0-7 10-16,0 7-10 0,7 0 0 0,-7 7 0 15,0-4 0-15,0 3-10 0,0 3 10 0,0 1 0 16,0-1 0-16,0 1 0 15,-4-1-28-15,4 4-3 0,0-4-1 0,0 0 0 0,4 1 32 0,-1-7 0 16,1 6 0-16,3-9 0 0,0 0 0 0,0 0 0 0,0 0-8 16,0 0 8-16,0 0 0 0,7 0 0 0,3 0 0 0,-3 0 0 15,4 0 26-15,-1-9 5 0,1 6 1 0,0-3 0 16,-4-4-32-16,3 1 0 0,1 6 0 0,-4-10 0 16,0 4 0-16,0 6 0 0,0-7 0 15,0 4 0-15,-3-4 0 0,-1 1 0 0,-3 9 0 0,4-6 0 16,-4 6 0-16,0 0 9 0,0 0-1 0,0 0 0 15,-4-3 14-15,1-4 2 0,-1 4 1 16,1-3 0-16,3 6-25 0,-4-3 0 0,-3 3 8 0,7 0-8 16,0 0 0-16,0 0 0 0,0 0 0 0,0 0 0 15,0 0 0-15,0 0 0 0,0 0 0 0,0 0 0 16,-4 3 0-16,1 6 0 0,3-9 0 0,0 7 0 16,-4 2-17-16,4 0 1 0,0 1 0 0,0-10 0 15,0 0-24-15,0 6-4 0,0 4 0 0,4-1-1 16,-4-9-128-16,7 9-26 0,0-2-5 0,4 2 0 0</inkml:trace>
  <inkml:trace contextRef="#ctx0" brushRef="#br1" timeOffset="78687.75">20747 15075 0 0,'0'0'0'0,"0"0"0"16,0 0 0-16,-7 0 0 0,3 0 379 0,1 0-76 15,3 0 61-15,0 0 12 16,-7 0-266-16,3-6-53 0,-3 6-10 0,7 0-3 0,0 0 6 0,-7 0 1 16,-4 0 0-16,4-4 0 0,7 4-8 0,0 0-2 15,-7 0 0-15,0-6 0 0,-3 6-1 0,3 0-1 16,0 0 0-16,-4 0 0 0,4 0 6 0,0-3 2 15,0 3 0-15,0-6 0 0,-4 6 2 0,4 0 1 16,0 0 0-16,0 0 0 0,4 0-17 0,-5 0-3 16,-2 0-1-16,3 6 0 0,0-6-19 0,0 3-10 15,0-3 10-15,3 6-10 0,-3-2 0 0,4 2 0 16,-8-3 0-16,4-3 0 0,3 6 0 0,-3-3 0 16,0 4 0-16,0 2 0 0,0-9 15 0,0 9-3 0,0-9-1 15,0 10 0-15,3-10 4 0,-3 9 1 0,4-2 0 0,-1-4 0 16,4-3-6-16,0 0-1 0,0 6 0 0,0-6 0 15,0 0-9-15,7 9 0 0,-7-9 0 0,7 0 8 16,1 7-8-16,2-4 10 0,4-3-10 0,-3 0 10 16,-1 0 13-16,1-3 2 0,3-4 1 0,0 7 0 15,0-6-26-15,-3 3 0 0,7-3-9 0,-4 3 9 16,3-4 0-16,-3-2 0 0,1 9 10 0,-1-10-2 16,-7 7 8-16,0-3 3 0,3-3 0 0,-3 2 0 15,4-2-7-15,0 6 0 0,-4-7-1 0,0 4 0 16,3-3 1-16,-3 6 0 0,-3-10 0 0,-1 10 0 15,1-3-12-15,-1-4 0 0,-3 10 0 0,0-3 8 16,-3-3-8-16,3 6 12 0,0 0-12 0,-4-3 12 16,1-4-12-16,-4 7 0 0,3 0 0 0,4 0 8 15,0 0-8-15,-10 10 0 0,-1-4 0 0,4 4 0 0,3-7 0 16,1 12-9-16,-1-5 9 0,1 5-10 0,-4-2 10 0,3-4 0 16,4 7 0-16,0 0-8 0,-3-4 8 0,3 4 0 15,0-7 0-15,0 7 0 0,0-7 0 0,0 4-8 16,3-7 8-16,-6 4-8 0,3-7 8 0,0-3 0 15,0 0 0-15,0 0 0 0,0 0 0 0,0 0 0 16,0 0 8-16,7-3-8 0,3 3 11 0,-3-7-3 16,-3 4 0-16,3-6 0 0,0-1 0 0,4-5-8 15,-4 5 12-15,0 1-4 0,3-7-8 0,-3 7 0 16,1-4 0-16,-1-2 0 0,-7 8 15 0,3-2-3 0,1 0 0 0,-4 5 0 16,-4-2-12-16,4 6 0 0,0-9 0 15,-3 9 0-15,-4-3 0 0,-1 3-8 16,1 3 8-16,-3-3-13 0,3 6 13 0,-4-3 0 15,1 7 0-15,-5-1 0 0,1-3 8 0,0 4-8 0,-3-1 9 16,3 0-9-16,-4 1 9 0,7-1-9 0,-3 1 8 16,7-1-8-16,-3-3 0 0,6 4 0 15,0-1 0-15,4-9 0 0,0 6 0 0,4-2 0 0,-4-4 0 0,7 6 0 16,4-3-8-16,3-3 8 0,-4 0 0 0,4 0 0 16,1 0 0-16,-5 0 0 0,4-3 0 0,-3-3 0 15,6 2 0-15,-2-2 0 0,-5 3 0 0,4-3 8 16,-3-4 1-16,-1 4 0 0,1-3 0 0,-4 9 0 15,0-3-1-15,-7 3 0 0,7-7 0 0,-7 7 0 16,0 0 4-16,0 0 1 0,0 0 0 0,0 0 0 16,0 0 7-16,0 0 0 0,0 0 1 0,0 0 0 0,0 0-21 15,0 0 0-15,-7 0 0 0,-3 0 0 16,10 0-24-16,-7 0-5 0,-1 0-2 0,1 7 0 16,0-4-133-16,4-3-28 15,-4 0-4-15</inkml:trace>
  <inkml:trace contextRef="#ctx0" brushRef="#br1" timeOffset="89395.72">17614 7483 1447 0,'0'0'64'0,"-7"0"13"0,-3 0-61 0,-1-9-16 16,0 9 0-16,-3 0 0 0,0-10 48 0,-3 10 8 15,2-6 0-15,5 3 1 0,-8 3-42 0,1-6-15 16,-1 2 9-16,-3 4-9 0,0-6 0 0,-4 6 0 16,0-3 0-16,1-3 0 0,-5 6 0 0,5-3 0 0,-1-4 0 0,0 7 0 15,-3-3 0-15,0-3 0 0,0 6 8 0,-4 0-8 16,0 0 40-16,-3 0 2 0,-1 0 1 0,-2 6 0 15,-5-3-11-15,5 4-3 0,-1-4 0 0,0 3 0 16,-3-3-19-16,3 7-10 0,4-4 10 0,-4 3-10 16,0-2 0-16,0-4 0 0,-3 3 0 0,-1-3 0 15,8 3 8-15,-4-3-8 0,-3-3 0 0,0 7 0 16,3-4 20-16,4 3-3 0,-1-6 0 0,1 3 0 16,0 4-17-16,-1-7 0 0,5 9 0 0,-5-9 0 15,-2 6 0-15,2-3 0 0,-2 4 8 0,2-4-8 16,1 6-10-16,0-9-6 0,-1 10 0 0,1-4-1 15,3 3 17-15,-3 1 0 0,3-4-8 0,4-3 8 16,0 7 0-16,0-4 0 0,-4-3 0 0,4 3 0 16,3 4 11-16,-3-4 5 0,0-3 2 0,-1 6 0 15,-2-2-29-15,6-4-5 0,4 6-2 0,-4-9 0 16,-3 10 27-16,0-4 6 0,3 3 1 0,0 1 0 16,-3-4-26-16,3-3-5 0,1 7-1 0,2-4 0 0,-2 3 16 0,3 1 0 15,-1-1 0-15,1 0-9 0,0 7 9 0,0-6 0 16,3-1 0-16,-3 7 0 0,4-4 0 0,-1-2 0 15,-3 8 0-15,0-2 0 0,3 0 0 0,0-4 0 16,-3 4 0-16,3 0 0 0,1-4 0 0,-1 7 0 16,4 3 0-16,-4-3 0 0,1 0 0 0,-1-1 0 15,4 1 0-15,0 0-8 0,0 6 8 0,0-6 0 16,0-3 0-16,3 2 0 0,0 8 0 0,4-8 0 0,-7 7 0 0,7-3 0 16,-3 3 0-16,3 4 0 0,0-4 0 0,3 9 0 15,-3-6 0-15,3 7 0 16,1-1 0-16,3-2 0 0,-4 2 0 0,4 1 0 0,4-1 0 15,-4-5 0-15,3 5 0 0,1-6 0 0,7 7 0 16,-4-7 0-16,3 0 0 0,4 7 0 0,-3-7 0 0,6 3 0 16,5-3 19-16,-1 1-1 0,4-4 0 0,-1 3 0 15,1-3-18-15,3 3-11 0,4-3 2 0,3 4 0 16,-3-4 17-16,3-6 3 0,-3 9 1 0,3-9 0 16,0 6-12-16,1-7 0 0,3 8 0 0,3-1 0 15,0-3 0-15,4 3 12 0,3 3-4 0,-3-3 0 16,7-6-20-16,0-4-5 0,0-2-1 0,4 3 0 15,-1 3 18-15,7-10-12 0,1 0 12 0,3-9-10 16,4 7 10-16,-1-7 12 0,-3 0-2 0,4 3-1 0,3-3-9 0,0-3 0 16,7 3 9-16,-3 0-9 0,-1 0 0 0,1 0 0 15,3 0 0-15,4 0 0 0,3 0 0 0,0 0 0 16,0 3 0-16,-3-3 0 0,3-3 0 0,0 3 0 16,-3 0 0-16,0-7 0 15,-1-2 0-15,-3 0 9 0,-6-1-9 0,-1 1 0 0,3-7 23 0,-3 7-3 16,-3-10 0-16,-1 6 0 0,1-2 7 0,-4-4 1 15,4 3 0-15,-8-9 0 0,4 6-9 0,4 0-2 16,-4-6 0-16,0 3 0 0,0-3-17 0,-7 0 0 16,0-3 0-16,0 3 0 0,-7-3 0 0,-1-7 0 15,1 7 0-15,-3-7 0 0,-1 1 0 0,-7 3 0 16,1-4 0-16,-8 1 0 0,0-1 24 16,-6-3 0-16,-1 4 1 0,-7-1 0 0,0-2 21 0,-7-7 4 15,0 6 1-15,-3-6 0 0,0 0 1 0,-8 7 0 0,-3-7 0 0,0 0 0 16,-7 10-36-16,3-10-6 0,-6 12-2 0,-4-8 0 15,0 5-8-15,-4 4-12 0,-7-1 2 0,4-5 1 16,-4 8 9-16,-3-5 0 0,-3 6 0 0,-1-4 0 16,-4 4 0-16,1 0 0 0,-4 3 0 0,1-3 0 15,-5 3 0-15,1-4-10 0,-4 4 10 0,-3 6 0 16,-8-9 0-16,1 9 0 0,-1-6 0 0,1 7 0 16,-4-8 0-16,-4 8 0 0,4-1 0 0,-7-6 0 15,4 6 0-15,-4-6 0 0,0 6 0 16,3-6 0-16,-3 6 0 0,4 0 0 0,6 0 0 0,-3 4 0 15,0 2 0-15,0-2 0 0,8 5 0 0,-5 1 0 16,-3-1-27 0,4 4-5-16,-1 6 0 0,1 0-1 0,-1 0-200 0,1 9-40 15</inkml:trace>
  <inkml:trace contextRef="#ctx0" brushRef="#br0" timeOffset="94065.76">17808 11259 806 0,'0'0'36'0,"0"0"7"0,0 0-35 0,0 0-8 15,0 0 0-15,0 0 0 0,0 0 146 0,0 0 27 0,0 0 6 16,0 0 1-16,0 0-144 0,0 9-36 0,-3 0 0 0,-1 4 0 16,1-4 0-16,-4 1 0 0,3-1 0 0,-3 1 0 15,-4-1 0-15,4 7 0 0,-7-7 0 0,4 4 0 16,-4 2 24-16,-4 4 5 0,0-3 1 0,1 3 0 16,-5-1 41-16,-2 8 8 0,-4-8 1 0,-1 11 1 15,1-11-5-15,0 7-2 0,0 4 0 0,-1-4 0 16,-2 9-33-16,2-6-6 0,-6 1-2 0,7-4 0 0,-4 3-22 15,8 3-11-15,-5-9 10 0,5 3-10 0,-1 4 0 16,0-4 0-16,8 3 0 0,-8-3 0 0,4 0 0 0,3-3 0 16,-3 3 0-16,3-6 0 0,1 0 0 0,3-4 0 15,3 1-13-15,-3-3 4 16,7-4-25-16,0 7-5 16,0-13-1-16,3 3 0 0,4-6-26 0,0 0-6 0,0 0 0 0,0 0-500 15,0 0-99-15</inkml:trace>
  <inkml:trace contextRef="#ctx0" brushRef="#br0" timeOffset="94759.37">18136 12569 1004 0,'0'0'44'0,"0"0"10"0,0 0-43 0,0 0-11 0,0 0 0 16,0 0 0-16,0 0 50 0,0 0 8 0,0 0 2 0,0 0 0 16,0 0-48-16,0 0-12 0,0 0 0 0,0 10 0 15,-3-1 34-15,-1-3 5 0,1 4 1 0,-1-7 0 16,1 3-4-16,-4 4-1 0,0-1 0 0,-4 0 0 16,0 7 16-16,1-6 3 0,-1 5 1 0,-3-2 0 15,4-4-11-15,-1 1-1 0,0 5-1 0,-3-5 0 16,4 5-18-16,-1-5-3 0,4-1-1 0,-4 1 0 15,4-1-20-15,0 0 0 0,0-2 0 0,0-4-8 16,0 3-112-16,0-3-23 0,-3-3-4 16,10 0-1-16</inkml:trace>
  <inkml:trace contextRef="#ctx0" brushRef="#br0" timeOffset="95459.5">17043 12400 288 0,'0'0'25'0,"0"0"-25"16,0 0 0-16,0 0 0 0,3-3 123 0,1-3 19 15,-1-4 4-15,4 1 1 0,-3 3-113 0,3-4-22 16,-4 7-12-16,8-6 12 15,-4 2-39-15,0-2-7 0,4-1-2 0,-4 1 0 16,0 3-39-16,0-4-8 0,0 7-1 0,0-3-1 16,0-3 24-16,-7 9 5 0,0 0 0 0,0 0 1 0,0 0 71 0,0 0 13 15,0 0 3-15,0 0 1 0,0 0 131 0,0 0 25 16,0 0 6-16,0 0 1 0,0 0-39 0,0 0-7 16,0 0-2-16,0 0 0 0,0 0-38 0,0 0-8 15,-7 9-2-15,-4-3 0 0,4-3-31 0,0 4-6 16,0-4-2-16,0 3 0 0,-3-3-33 0,-4 10-6 15,3-10-2-15,0 6 0 0,-3 7-6 0,-3-3-2 16,-1 2 0-16,0 4 0 0,1 0-12 0,-8 3 0 0,4 0 0 0,-4 3-10 16,0 3 10-16,-3 0 16 0,0 4-4 0,0-4-1 15,3 0-3-15,0-3 0 0,4 3 0 0,-3-9 0 16,2 6 1-16,5-6 0 0,-1-3 0 0,4-4 0 16,-4 4-9-16,8-7 0 0,-1-2-10 0,4-4 10 31,0 3-126-31,7-6-19 0,0 0-4 0</inkml:trace>
  <inkml:trace contextRef="#ctx0" brushRef="#br0" timeOffset="96320.14">19974 13247 1814 0,'-17'0'80'0,"13"6"17"0,-3-3-77 0,0-3-20 0,0 6 0 0,0-2 0 16,3-4 46-16,4 0 6 0,-7 6 0 0,0-3 1 15,0-3-43-15,4 6-10 0,-4-3 0 0,3 7 0 16,-3-4-17-16,0 3-3 0,-4 1-1 0,1-1 0 16,-4 7 3-16,0-4 1 0,-1 4 0 0,-2 3 0 15,-4 0 17-15,0 6 0 0,-1-6 0 0,-2-1 9 16,2 8 29-16,-2-8 6 0,3 7 0 0,-4-6 1 15,4 6 12-15,-4 0 3 0,4-3 0 0,-4 3 0 16,1-6-44-16,2 6-16 0,1-6 11 0,0 6-11 16,0-6 0-16,3 6 0 0,-3-3 0 0,0-6 0 15,3 3 0-15,1-1 0 0,-1-2-11 0,0 3 11 16,8-10-25-16,-4 1 2 0,0-1 1 0,-1 1 0 16,5 2-31-1,6-9-7-15,-3 7 0 0,0-10-547 0,4 6-109 0</inkml:trace>
  <inkml:trace contextRef="#ctx0" brushRef="#br0" timeOffset="96983.42">20994 14548 864 0,'0'0'76'0,"0"0"-60"16,-7 3-16-16,0 3 0 0,0-6 196 0,0 4 36 15,0-4 7-15,-1 6 1 0,-2-3-197 0,-1 3-43 16,4 4 0-16,-3-1-8 16,-4 0-20-16,-1 7-3 0,1-6-1 0,0 8 0 15,-3-2-15-15,-1 3-3 0,-3 6-1 0,0-3 0 0,-1-3 41 0,-2 6 10 0,-1 0 0 0,-3 0 0 16,3-3 37-16,-3 3 10 0,-4 0 1 0,4-3 1 16,3 3 4-16,1-6 1 0,-1 6 0 0,0-6 0 15,4 0-28-15,-4-4-6 0,8 4 0 0,-1-3-1 16,-3 3-51-16,7-4-9 15,-4-2-3-15,4 6-476 0,0-10-96 0</inkml:trace>
  <inkml:trace contextRef="#ctx0" brushRef="#br0" timeOffset="97551.53">20546 15078 511 0,'0'0'22'0,"0"0"6"0,0 0-28 0,0 0 0 0,0 0 0 0,0 0 0 15,-7 0 105-15,7 0 16 0,0 0 3 0,0 0 1 16,-7 6-54-16,7-6-11 0,-4 3-3 0,4-3 0 16,0 0-57-16,0 0 0 0,0 0 0 0,-7 0 0 15,4 7 0-15,3-7 10 0,-7 3 1 0,3 3 0 0,-3 0 46 0,3-3 10 16,-3 4 1-16,0-4 1 0,0 3 11 0,0 4 1 15,-3-7 1-15,-1 3 0 0,0 3-24 0,1 1-5 16,-1-1-1-16,1-3 0 0,3 4-33 0,-4-1-7 16,0-6-2-16,4 7 0 0,0-4-10 0,4 4-17 15,-4-4 4-15,7-6 1 16,-4 3-108-16,4-3-22 0,-3 6-4 0,3-6-1 0</inkml:trace>
  <inkml:trace contextRef="#ctx0" brushRef="#br0" timeOffset="101202.01">17734 7079 806 0,'14'-7'36'0,"-7"-2"7"16,-3 9-35-16,-1-10-8 0,4 4 0 0,-3 3 0 15,-1 3 222-15,-3 0 42 0,0 0 9 0,0 0 2 16,0 0-158-16,0 0-31 0,0 0-6 0,0 0-2 0,0 0-45 0,0 0-9 16,0 0-1-16,0 0-1 0,0 0-22 0,0 0 0 15,0 0 0-15,0 0 8 0,0 0-8 0,0 0 0 16,0 0 8-16,-7-6-8 0,-3 6 12 0,-1-3-3 16,-3 3 0-16,0-7 0 0,-4 4 23 0,1-3 4 15,-4 3 0-15,-4-3 1 0,0 6 4 0,-7 0 1 16,-3 0 0-16,0 0 0 0,0 0-30 0,-4 0-12 15,0 0 11-15,0 6-11 0,-3-3 11 0,3-3-11 16,4 6 12-16,-4-6-12 0,-7 3 9 0,4-3-9 16,-4 7 0-16,-3-4 9 0,-4 3-9 0,3-3 0 15,-3 3 0-15,0 4 0 0,4-1 0 0,-4 1 0 16,0-1 0-16,-3 1 8 0,-1-4-8 0,1 3 0 16,-1 1 0-16,1-1 8 0,0 0-8 0,-1-2 0 15,4 2 9-15,-3 1-9 0,-1-1 8 0,1 0-8 0,-8 1 10 0,4-1-10 16,0 7 8-16,0-7-8 0,0 1 0 0,4 5 0 15,0-2 9-15,-1 3-9 0,-3-1 8 0,0-2-8 16,4 2 0-16,-1 4 0 0,-3-3 0 0,4-4 0 16,-1 4 0-16,1 3 0 0,3 0 0 0,-3-4 0 15,-1 4 0-15,4 0 0 0,0 0 0 0,0 3 0 16,0 0 0-16,1-3 0 0,6 6 0 0,0-6 0 16,4 6 0-16,-4 0 0 0,3-3 0 0,-3 12 0 15,1-6-10-15,-1 7 10 0,3-1 0 0,5 4-9 16,-5 3 9-16,4-4 0 0,-3 7 0 0,7 0-8 15,0 0 8-15,-1-6 0 0,1 6 0 0,3 3-8 16,-3-3 8-16,3 6-10 0,0-3 10 0,-3-3-10 16,3 3 10-16,4 3-8 0,4-3 8 0,2-3-8 15,-6 0 8-15,7-7 0 0,0 7 0 0,7-6 0 16,0 3 0-16,-1-4 0 0,5 7 0 0,3-6-8 0,3 6 8 16,4 0 0-16,0-7 0 0,4 4-8 15,-1-3 8-15,8-1 0 0,-4 4 0 0,4-3 0 0,-1-1 0 0,8 7 0 16,-1 0 0-16,1-9 0 0,7 8 0 0,3-5 0 15,4 0 0-15,0 6 8 0,-4-10-8 0,7 4 0 16,-3 3-8-16,7-7 8 0,-1-3 0 0,1 4 0 16,4-10 0-16,2 9 0 0,5-5 0 0,3 5 8 15,3-15-8-15,4 9 11 0,-3-3-11 0,6-6 10 16,-3 6-10-16,11-12 10 0,-1 2-10 0,4 4 0 0,0-3 9 0,4 3-9 16,-8-4 0-16,8-2 0 0,0-4 0 0,6 7 0 15,-3 0 0-15,1-4 0 0,-1 7 0 0,3-3 0 16,5-1 0-16,-1 4 0 0,4-6 0 15,-4 2 0-15,-4 4 0 0,5 0 0 16,-1-10 0-16,7 7 0 0,0-6 0 0,1-1 0 0,-8 0 0 16,7-9 0-16,4 7 8 0,3-4-8 0,-3-6 10 15,0-4-10-15,-1 4 0 0,5-3 0 0,3-3 0 0,-4-4 0 16,-3-3 0-16,-1 1 0 0,5-4 0 0,3 0 9 16,-4 3-9-16,0-12 0 0,-3 3 0 0,7-3 0 15,0-7 8-15,3 7-8 0,-7-6 0 0,4-4 8 16,0 4-8-16,0-1 0 0,0-3 0 0,-8 4 0 15,-6-4 12-15,0 4-4 0,0-10 0 0,-1 6 0 16,-3-6 12-16,-6 0 3 0,-5 1 0 0,-6-1 0 16,-1 0 1-16,1 3 0 0,-1-3 0 0,-6 3 0 0,3-6-15 15,-7 3-9-15,-4 0 12 0,-3 1-12 0,-3-4 8 0,-8-7-8 16,0 7 0-16,-3-3 0 16,-4-3 0-16,1-1 0 0,-5 7 0 0,-2-3 0 0,-8-3 26 0,0 0 5 15,0 6 1-15,-7-7 0 0,-7 1-32 0,0 0-15 16,0-1 2-16,-7 7 0 15,0-3 13-15,-7 3 16 0,0 3-3 0,-7 0-1 0,4 0 3 16,-8 0 0-16,0 4 0 0,1-4 0 0,-4 3-6 16,-1 0-1-16,1 0 0 0,-3 4 0 0,-5-1-8 0,1 4 0 15,0-1-10-15,-7 1 10 0,-4 6-12 0,0-7 12 16,-3 1-13-16,-1 5 5 0,-3 1 8 0,-3-6-10 16,0 5 10-16,3-5-10 0,-7 9 10 0,-7-3 0 15,0-1-9-15,-4-2 9 0,-3 9 0 0,0-3-11 16,-3 0 11-16,3 6-8 0,-4 0 8 0,1 4-10 0,-11 2 10 0,-1-3-10 15,1 7 10-15,0 0-12 0,0-1 12 0,-4 1-12 16,-6-1 12-16,2-5-10 0,5 11 10 0,-1-8-10 16,4 3 10-16,-7-1 0 0,3 1 0 0,-3 6 0 15,0-4 0-15,7-2 0 0,-4-1 0 0,4 1 0 16,-7 9 0-16,-1-6 0 0,-6 6 0 0,-4 0-8 31,4 0-64-31,-4 6-12 0,-7 3-2 0,-3 7-712 0,-4 3-142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5:47:02.06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2854 8142 691 0,'7'-16'30'0,"-7"7"7"16,4-1-29-16,-4 1-8 0,0-1 0 0,-4-5 0 15,4 5 452-15,-7 1 90 0,3-1 18 0,1 1 3 0,-4 0-382 16,3 2-76-16,-3-2-15 0,4 6-3 16,-1-4-45-16,-3 4-9 0,7-3-1 0,0 6-1 15,-3-9-17-15,3 9-3 0,0 0-1 0,0 0 0 16,0 0-10-16,0 0-12 0,0 0 2 0,0 0 1 0,0 0 9 0,0 0 12 16,-7 9-2-16,3 0-1 0,4-2-9 0,-7 5 0 15,3-5 0-15,-6 8 0 0,6-2 0 0,-6-4 0 16,6 1 0-16,-3-1 0 0,4 0 0 0,-8-2 8 15,11 2-8-15,0-9 12 0,0 0-12 0,0 0 0 16,0 0 9-16,0 0-9 16,0 0-19-16,0 0-8 0,0-3-1 0,0-3-1 15,4-4-145-15,3 4-29 0,-4-3-5 0</inkml:trace>
  <inkml:trace contextRef="#ctx0" brushRef="#br0" timeOffset="630.99">4396 9484 2016 0,'0'0'179'0,"0"0"-143"16,-7-3-36-16,7 3 0 0,0 0 164 0,0 0 27 15,0 0 5-15,0 0 0 0,0 0-151 0,0 0-30 16,0 0-7-16,0 0 0 0,0 0-8 0,0 0 9 16,0 0-9-16,0 0 10 0,0 0-10 0,0 0 0 15,0 0 0-15,7 9 0 0,-7 0 0 0,7 1-14 16,-7-1 5-16,0-3 1 0,0-6 8 0,0 0 0 0,0 0-9 0,0 0 9 15,0 0 0-15,0 0 0 0,10 4 0 0,-10-4 0 16,7-10 0-16,0 1 12 0,4-1-2 0,0-5 0 16,-4 2-10-16,-4-6 12 0,8 4-12 0,-1-4 12 15,-3 3-12-15,4 7 0 0,-4-10 0 0,4 10 8 16,-4-1-8-16,3 4 12 0,-3 3-12 0,0 3 12 16,-7 0 1-16,0 0 1 0,0 0 0 15,11 0 0-15,-1 3 8 0,-10-3 2 0,4 9 0 0,-4-9 0 16,4 7 0-16,-1 2 0 0,-3 0 0 0,0-9 0 15,0 0 0-15,0 7 1 0,0 2 0 0,0-9 0 0,0 0-25 16,0 3 0-16,-3 7 0 0,3-10 0 16,0 0-15-16,0 0-8 0,0 0-1 0,14 0-1 15,-4 6-133-15,-3-12-26 16,4 6-6-16</inkml:trace>
  <inkml:trace contextRef="#ctx0" brushRef="#br0" timeOffset="1196.5">4858 6778 2034 0,'-4'-26'90'0,"4"17"18"0,0-4-86 16,0-2-22-16,-7-4 0 0,7 3 0 0,-3-2 42 0,-1-1 4 16,4 3 1-16,-7 3 0 0,4-5-9 0,3 2-2 0,0 0 0 0,-8-3 0 15,5 10-12-15,-1 0-2 0,1-1-1 0,-1 4 0 16,4-3 4-16,-3 5 1 0,3-2 0 0,0 3 0 15,0 3-12-15,0 0-2 0,0 0-1 0,0 0 0 16,0-6-3-16,0 6-8 0,0 0 12 0,-7 0-4 16,3-10 14-16,4 10 2 0,0 0 1 0,0 0 0 0,0 0-6 0,0 0-2 15,0 0 0-15,0 7 0 0,-7-4-17 0,0 6 0 16,7-9 0-16,0 10 0 0,0-1 0 0,-7 7 0 16,7-7 0-16,-3 0 0 0,3-9 10 0,0 0-10 15,0 10 8-15,0-10-8 0,0 0 8 0,0 0-8 16,0 0 0-16,0 0 8 0,0 0 0 15,0 0-8-15,0 0 12 0,0 0-4 0,10-10-8 0,-10 10 10 16,7-9-10-16,-7 9 10 0,0-6-10 0,0 6 0 16,0 0 0-16,0 0 8 0,0 0-8 0,0 0 0 15,0 0 0-15,0 0 0 0,0 0 12 0,0 15-2 16,0-5-1-16,0-1 0 16,0 1 2-16,0-10 0 0,0 6 0 0,0-6 0 0,0 0-11 0,7 9 10 0,-7-9-10 15,4 7 10-15,-4-7-21 0,7 3-4 16,0-3-1-16,0 0 0 15,4 0-191-15,-8 0-38 0</inkml:trace>
  <inkml:trace contextRef="#ctx0" brushRef="#br0" timeOffset="1831.14">6713 6204 2804 0,'0'0'124'0,"0"0"26"0,0 0-120 0,0 0-30 16,0 9 0-16,0-6 0 0,0 7 37 0,0 5 2 16,4-5 0-16,-1 9 0 0,1-1-31 0,-1-2-8 15,1 3 0-15,3-3 0 0,-3-4 0 0,-4 4 0 0,3 3 0 16,1-10 0-16,-1 7 0 0,1-7 0 15,-4-9 0-15,0 0 0 16,0 0-24-16,0 0-5 0,0 0-2 0,0 0 0 0,0 0 31 0,0 0 0 0,0-9 0 0,0 2 0 16,-4-2 0-16,4-4 0 0,4-2 0 15,-4-4 0-15,0-6 0 0,7 6 0 0,-7-6 0 16,10 6 0-16,-6-9 0 0,3 3 0 0,0 6 0 0,0-6 0 16,4 6-12-16,-4 0 3 0,0 4 1 0,0-4 0 15,0 9 8-15,-4 1 0 0,4 3 0 0,-7 6 0 16,0 0 0-16,0 0 8 0,0 0-8 0,0 0 0 15,4 12 12-15,-4 1-1 0,0-4-1 0,0 1 0 16,0-1 6-16,0-9 2 0,0 6 0 0,0 4 0 16,0-10 0-16,7 9 0 0,-7 1 0 0,0-10 0 0,0 0-4 15,0 9-1-15,0-9 0 0,7 9 0 0,-3-2-13 16,3 2 9-16,0-3-9 0,-4 4 8 16,4-1-8-16,-3-6 12 0,3 7-12 0,-4-10 12 0,8 9-12 0,-11-3 0 15,7-6 9-15,-7 0-9 0,0 0-10 0,0 0-6 16,7-6-2-16,4 3 0 15,-11-3-131-15,0-4-27 16,3 1-4-16</inkml:trace>
  <inkml:trace contextRef="#ctx0" brushRef="#br0" timeOffset="2309.3">7260 4865 1785 0,'0'-22'159'0,"0"12"-127"0,7 7-32 0,-3-12 0 15,3 5 119-15,-7-9 17 0,10 10 4 0,5 3 1 16,-12-4-106-16,4 7-22 0,0-3-4 0,-7 6-1 16,0 0 31-16,0 0 5 0,0 0 2 0,0 0 0 15,7 9-11-15,-7 1-3 0,0-4 0 0,0 3 0 16,0 1 34-16,0-1 6 0,0 1 2 0,-7-1 0 15,7-9-8-15,0 9-2 0,-3 1 0 0,3-10 0 16,-4 6-18-16,4-6-4 0,0 0-1 0,0 0 0 16,0 0-19-16,0 0-4 0,0 0-1 0,0 0 0 15,0 0-17-15,0 0 0 0,-7 0 0 0,7 0-9 16,0 0 9-16,0 0 0 0,0 0 0 0,0 0 0 16,0 0 0-16,0 0 0 0,0 0 0 0,0 0 0 0,0 0 0 0,0 0-8 15,0 0 8-15,0 0 0 16,0 0 0-16,4-6 0 0,3-4 0 0,3 1 0 0,-6 0 0 0,3 5 0 15,-7-2 0-15,7-3 0 0,-4-1 0 0,1 1 0 16,-1 3 0-16,-3-4 0 0,0 10 0 0,0 0 0 16,0 0 0-16,0 0 0 0,0 0-9 0,0 0 9 15,0 0-10-15,0 0 10 0,0 0-10 0,0 0 10 16,0 0-10-16,0 0 10 0,0 0-21 16,7 10 1-16,-3-1 1 0,0-3 0 15,3 4-73-15,3-1-14 0,-6 1-3 0,3-4-1 16,0 3-105-16,10-6-21 0</inkml:trace>
  <inkml:trace contextRef="#ctx0" brushRef="#br0" timeOffset="2782.03">9553 5592 633 0,'18'-19'56'0,"-8"10"-44"0,5-4-12 0,-5-9 0 16,1 4 360-16,-1-11 69 0,4 4 15 0,-3-9 2 16,0 3-338-16,-1-1-68 0,-3-5-14 0,4 2-2 15,-4-3-6-15,-4 10-1 0,1-3 0 0,-1 3 0 0,1 9-17 16,0 3 0-16,-4 7-8 0,0-4 8 0,0 4 18 0,0 9 10 16,0 0 1-16,0 0 1 15,0 0-3-15,0 0-1 0,-8 9 0 0,1-6 0 16,0 7 38-16,0-1 7 0,-3 1 1 0,3 2 1 0,0 1 1 0,-4-4 0 15,-3 0 0-15,3-2 0 16,1 2-26-16,-1 0-4 0,1 1-2 0,3 9 0 16,-4-13-27-16,4 3-6 0,0 1-1 0,-4-1 0 0,4 1-8 0,0 5 0 15,4-5 0-15,-4 9 0 16,7-10 0-16,0-9-10 0,0 9 10 16,0-9-12-16,0 0 12 0,0 0-13 0,7 10 5 0,-7-10 8 0,10-10 0 15,-3 10 0-15,0-3 8 0,0-3 0 0,-3-3 1 16,3-1 0-16,-4 4 0 0,5-4 6 0,-1 7 1 0,-7-6 0 15,3 3 0-15,-3 6 4 0,4-10 2 0,3 7 0 0,-4-3 0 16,-3 6-6-16,0 0-2 0,7-6 0 0,-7 6 0 16,0 0-6-16,0 0-8 0,0 0 11 0,0 0-11 15,0 0 0-15,0 0 0 0,0 0 0 0,4 6 0 32,-4-6-58-32,7 6-15 0,-7-6-3 0,0 0-911 0,0 0-181 0</inkml:trace>
  <inkml:trace contextRef="#ctx0" brushRef="#br0" timeOffset="4565.52">19830 7991 864 0,'0'0'76'0,"0"0"-60"16,0 0-16-16,0 0 0 0,3-9 228 0,1-1 44 0,-1 1 8 0,1-1 1 15,3 1-173-15,-4 0-34 0,4-7-7 0,-3 10-2 16,3-4-13-16,-3 7-2 16,-4-6-1-16,3-1 0 0,1 4-5 0,-4-3 0 0,-4 2-1 0,4 7 0 15,-3-3-4-15,3-3-1 0,0 6 0 0,0 0 0 16,-8-9-26-16,8 9-4 0,0 0-8 15,0 0 11-15,-7 0-11 0,7 0 0 0,0 0 0 0,0 0-11 16,-7 6 11-16,4-3-10 0,3-3 10 0,-4 6-10 16,1 4 10-16,3-10 0 0,-4 9 0 0,4-9 0 15,-3 9 0-15,3-9 0 0,0 0 0 0,0 0 0 16,0 0 0-16,0 0 11 0,0 0-1 0,0 0 0 16,7-9 1-16,0 6 0 0,0-10 0 0,0 4 0 15,-4 0-11-15,5-1 0 0,-5-2 0 0,4-4 8 16,-3 7-8-16,-1 2 0 0,1-2 0 0,-4-1 8 0,3 1-8 0,-3 9 0 15,0 0 0-15,0 0 0 0,0 0 11 0,0 0-3 16,-7 9-8-16,4-9 12 0,3 0 24 0,-4 10 4 16,1-1 0-16,-4-2 1 0,3 2 10 0,4 0 1 15,0-9 1-15,0 0 0 0,0 0-19 0,0 0-4 16,0 0-1-16,0 0 0 0,0 0-14 0,7 0-3 16,0 0-1-16,4 0 0 15,-1-3-21-15,1-3-4 0,-4 0-1 0,0 3 0 16,7-4-91-16,-3 4-18 0,-1-3-4 0,4 3-717 15,0-4-143-15</inkml:trace>
  <inkml:trace contextRef="#ctx0" brushRef="#br0" timeOffset="5297.51">21953 9421 403 0,'11'-3'36'0,"0"-3"-36"15,-4 6 0-15,0-10 0 0,3 7 285 0,1-3 51 16,-8 6 9-16,-3 0 3 0,0 0-198 0,0 0-39 16,7-3-8-16,-7 3-2 0,0 0-24 0,0 0-5 15,0 0 0-15,0 0-1 0,0 0-12 0,0 0-3 0,0 0 0 16,0 0 0-16,0 0-36 0,0 0-7 0,-7-7-1 16,7 7-1-16,0 0-11 0,0 0 0 15,0 0 0-15,0 0-11 0,0 0 11 0,0 0 0 0,0 0 0 0,0 0 8 16,-3 10 4-16,3-10 2 15,0 0 0-15,0 0 0 0,-4 0 3 0,4 0 1 0,0 0 0 16,0 0 0-16,0 0 6 0,0 0 0 0,0 0 1 0,0 0 0 16,0 0-25-16,-3-3 0 0,-1-7 0 0,4 4 0 31,4-3-23-31,-1-1-9 0,-3 1-3 0,0-1 0 0,4-5 26 0,-1 5 9 0,1 1 0 0,-4 3-9 16,0-4 9-16,0 7 0 0,3-3 0 0,-3 6 8 15,0 0 21-15,0 0 5 0,0 0 1 0,0 0 0 16,-7 0 3-16,7 0 1 0,0 0 0 0,-3 15 0 0,-1-5-13 15,-3-1-2-15,0 1-1 0,4-1 0 0,3 0 10 0,-4 1 3 16,-3 6 0-16,4-7 0 0,-1-3-2 0,4-3 0 16,0-3 0-16,-4 10 0 0,4-10-20 0,0 0-4 15,0 0-1-15,0 0 0 0,0 0-9 0,0 0-16 16,0 0 4-16,0 0 1 16,0 0-57-16,0 0-11 0,0 0-2 0,8-10-1 15,-1 1-98-15,-7 0-20 16,0 2-4-16</inkml:trace>
  <inkml:trace contextRef="#ctx0" brushRef="#br0" timeOffset="6096.48">21625 6411 1821 0,'0'0'80'0,"0"0"18"0,0 0-78 0,14-7-20 15,1-2 0-15,-1 6 0 0,-7-7 32 0,3 1 4 16,8 0 0-16,-8-4 0 0,1 4-12 0,-4-1-3 16,-3 1 0-16,6-1 0 0,1-5-21 0,-8 5 0 15,-6 7 0-15,3 3-12 0,7-9 12 0,-4 3 11 0,-6-4-3 0,-1 1 0 16,4 9 16-16,0 0 2 16,0-3 1-16,-3-4 0 0,-8-2 55 0,8 3 11 15,3 6 3-15,0 0 0 0,-11 0-41 0,11 0-8 0,0 0-2 16,0 0 0-16,0 0-33 0,0 0-12 15,0 0 9-15,4 6-9 0,-1 3 19 0,-3 7-2 16,-3-7 0-16,3 4 0 0,3 3-17 0,-3-7 0 16,-3 0 0-16,3 7-9 0,0-6 18 0,7-1 4 0,-4 0 1 0,-3-9 0 15,-7 7-4-15,7-7-1 0,11 3 0 0,-11-3 0 16,0 0-9-16,0 0 10 0,7-10-10 0,0 10 10 16,-4-9-2-16,4 3 0 0,-3-7 0 0,7-3 0 15,-1-2-8-15,-3 2 0 0,-3-3 0 0,-1 0 0 16,4 0 0-16,0 4 0 0,0-4 0 0,0 3 0 15,1 4 0-15,-5-4 0 0,4 7 0 0,-7-1 0 16,-7 4 0-16,7 6 0 0,0 0 0 0,0 0 0 0,-11 6 25 0,4 4 7 16,4-1 0-16,-1 1 1 0,-3 8 3 0,0-8 0 15,0 5 0-15,4 4 0 0,3-9-7 0,0 5-1 16,-11-5 0-16,8 5 0 0,6-5-28 16,-6-1 0-16,-1 1 0 0,1-10 0 0,3 0 12 15,0 0-3-15,0 9-1 0,0-9 0 0,-8 6-8 0,8-6 0 16,0 0 0-16,0 0 0 15,0 0-35-15,0 0-2 0,0 0-1 0,11-6 0 16,0-3-91-16,-1 2-19 0,-10 7-3 0,7-3-1058 16</inkml:trace>
  <inkml:trace contextRef="#ctx0" brushRef="#br0" timeOffset="6770.49">23301 6207 2332 0,'0'0'52'0,"0"0"10"0,0 0 2 0,0 0 1 0,7-10-52 0,0 10-13 0,0-3 0 0,0-3 0 0,4-3 8 0,-4 2-8 15,0 4 11-15,0-3-11 0,-4-3 0 0,-3 9 0 16,4-4 0-16,-4 4 0 0,0 0 0 0,0 0 8 16,0 0 0-16,0 0-8 0,-7 0 11 0,-4 4-11 15,4-4 10-15,-3 9-10 0,-1 0 24 0,4-2 0 16,-3 2-1-16,-5 10 0 0,5-10 0 0,-1 1 0 16,4-1 0-16,0 7 0 0,-3-7-10 0,6-3-1 15,0 4-1-15,4-10 0 0,0 0-1 0,0 0 0 16,0 0 0-16,0 0 0 0,0 0 12 0,0 0 2 15,8-6 1-15,2-4 0 0,-3 1-25 0,0 6-16 16,0-10 3-16,0 4 0 0,-3-1 13 0,3 1 16 16,-4-1-3-16,5 7-1 0,-5-9-4 0,1 9-8 0,-4 3 11 0,0 0-11 15,0-7 12-15,0 7-4 0,0 0 0 0,0 0-8 16,0 0 13-16,-4 10-4 0,1 5-1 0,-1-5 0 16,0-1 8-16,1 7 2 0,-1-7 0 0,1 1 0 15,-1 5 6-15,4-5 2 0,-3-1 0 0,3 1 0 16,0-1-5-16,0-9-1 0,0 0 0 0,0 0 0 15,0 6-7-15,0-6-1 0,0 0-1 0,0 0 0 16,0 0-11-16,0 0 0 0,7-6 0 0,0 6 0 16,4-9 0-16,-1 2-14 0,1-2 3 0,-1 0 1 15,1-1-62-15,-1 1-12 0,1-7-2 16,3 3-1-16,0-2-99 16,-3-4-20-16,3 3-4 0</inkml:trace>
  <inkml:trace contextRef="#ctx0" brushRef="#br0" timeOffset="7537.83">23470 4360 2048 0,'0'0'45'0,"0"0"10"0,0 0 1 0,0 0 1 16,0 0-45-16,7-3-12 0,-7 3 0 0,11-7 0 16,0 7 12-16,-1-3 1 0,-3-3 0 0,0 3 0 15,-7 3-5-15,4 0-8 0,3-13 11 0,-7 13-11 0,7-3 8 0,-4-6-8 16,4 3 0-16,-3-4 0 0,-4 10 12 0,0 0-12 15,0 0 12-15,4-9-12 0,-4 9 13 0,0 0-4 16,0 0-1-16,0 0 0 0,0 0 16 0,0 0 2 16,0 0 1-16,0 0 0 0,0 0-3 0,0 0-1 15,0 0 0-15,0 0 0 0,0 0 8 0,-4 9 1 16,4 1 1-16,-4-4 0 0,4-6-7 16,0 0-2-16,0 0 0 0,0 9 0 0,0-9-24 0,0 0 0 15,0 0 0-15,0 0 0 0,0 0 0 0,0 0 10 0,0 0-10 0,0 0 10 16,0 0-10-16,0 0 0 15,0 0 0-15,8 0 0 0,-8 0 0 0,7-6 0 16,0 3 8-16,-4-3-8 0,4-4 0 0,-3 1 0 16,-1-1 0-16,1 4 8 0,-1 3-8 0,1-3 0 0,3-4 0 0,-4 1 0 15,1 6 8-15,-4-4-8 0,0 7 0 0,3-9 8 16,1 6-8-16,-4 3 0 0,0-13 0 0,0 13 0 16,0 0 37-16,0 0 6 0,0 0 1 0,0 0 0 15,-7 0-20-15,-4 0-3 0,4 13-1 0,0-13 0 16,-3 3 10-16,3 3 2 0,-4-3 0 0,4 7 0 15,-4-4-20-15,4 3-3 0,0-5-1 0,4 5 0 16,-1-3-8-16,1 4 0 0,-4-1 0 0,7-9 0 16,0 10 12-16,0-4 0 0,0-6 0 0,0 0 0 15,3 9-12-15,-3-9 8 0,0 0-8 0,7 0 8 0,-7 0-19 0,11 3-4 16,-1-3-1-16,1 0 0 16,0-3-120-16,3 3-24 0,0-15-4 0,0 5-2 15</inkml:trace>
  <inkml:trace contextRef="#ctx0" brushRef="#br0" timeOffset="8564.94">25785 4626 1796 0,'0'0'40'0,"0"0"8"0,0 0 1 0,0 0 1 0,0 0-40 0,0 0-10 0,0 0 0 0,0 0 0 16,0 0 40-16,-4 0 7 16,-3 0 1-16,7 0 0 0,-7-6-12 0,7 6-3 0,-7-3 0 0,3-3 0 15,4 6 11-15,-3 0 3 0,-1-3 0 0,4 3 0 16,-7-7-2-16,7 7 0 0,0 0 0 0,-3 0 0 16,-4 0-5-16,7 0 0 0,-7 0-1 0,3 0 0 15,-3 7-15-15,0-4-4 0,0 3 0 0,0-3 0 16,0 10 4-16,-4-4 0 0,1 4 0 0,3-4 0 15,-1-3-24-15,-2 4 0 0,3-1 0 0,0-3 0 16,3-3 14-16,4-3-2 0,0 0 0 0,0 0 0 16,0 0 0-16,0 0 0 0,0 0 0 0,0 0 0 15,0 0-3-15,0 0-1 0,4-3 0 0,3-3 0 16,-4-3-8-16,4-1 0 0,-3 4 0 0,3-3 0 16,-3-1 0-16,-1 1 0 0,1 6 0 0,-4-4 0 15,0 7 0-15,0 0 0 0,0 0 0 0,0 0 0 16,0 0 9-16,0 0 3 0,-4 0 1 0,-3 0 0 15,0 7 4-15,-4-4 1 0,4 6 0 0,0 1 0 0,-3-1-9 0,3-3-1 16,3-3-8-16,1 4 12 16,-4 2-4-16,7-9 0 0,0 0-8 0,0 0 12 0,0 0-12 0,0 0 0 15,0 0 8-15,10 0-8 0,4-9 0 0,-3 9 11 16,3-10-11-16,0 4 10 0,4-3-10 0,-4-1 0 16,-4-2 0-16,4-1 8 0,-3 4-8 0,0-1 0 15,-1 1 9-15,-3 6-9 0,0-7 13 0,-3 4-1 16,-4 6-1-16,3-9 0 0,-3 9 13 0,0 0 4 0,0 0 0 15,0 0 0-15,0 0 2 0,0 0 1 16,-10 6 0-16,3-3 0 0,-4 3 1 0,4-3 0 0,-3 4 0 0,-1-4 0 16,4 3-24-16,0-3-8 15,7-3 0-15,0 0 0 0,0 0 12 0,0 0-4 0,0 0-8 0,0 0 12 16,0 0-12-16,0 0 0 0,0 0 0 16,0 0 0-16,0 0-8 0,0 0-8 15,0 0-2-15,7-3 0 16,0-3-62-16,-4 3-12 0,5-4-2 0,-1 4-1 15,0-3-79-15,0-3-16 0,3 9-3 0</inkml:trace>
  <inkml:trace contextRef="#ctx0" brushRef="#br1" timeOffset="22708.66">18768 9064 669 0,'0'0'29'0,"0"0"7"15,-4 6-28-15,-3-6-8 0,4 3 0 0,3-3 0 0,0 0 54 0,0 0 10 16,0 0 1-16,0 0 1 0,0 0-11 0,0 0-3 16,0 0 0-16,7 0 0 0,3-3-19 0,8-3-4 15,-4 6-1-15,4-4 0 0,3-2-19 16,0 3-9-16,7-3 8 0,4-4-8 16,0 1 20-16,3-1-2 0,0 4 0 0,8-3 0 15,-1-1 22-15,4 1 4 0,0-4 0 0,0-2 1 0,-1 5 7 0,8-5 0 16,4 5 1-16,-1-9 0 0,4 4 3 0,4 2 0 15,-1-2 0-15,1-1 0 0,-1 3-28 0,4-2-6 16,4-4-1-16,6 3 0 0,1-3-12 0,0 7-9 16,-4-10 12-16,3 9-12 0,4-5 0 0,1-4 0 15,-5 3 0-15,8 0-9 0,-4 0 9 0,0 3 0 16,-3-2 0-16,3-11 0 0,4 11 16 0,-1-1 0 0,1-3-1 0,0 3 0 16,-1-3 2-16,-3 0 1 0,1 0 0 0,2-3 0 15,11 9-10-15,-6-2-8 0,-8-1 12 0,0 0-12 16,4 3 0-16,-1-3 0 0,-3 1 0 0,1 2 0 15,-1-3 8-15,-4 3-8 0,4 4 9 0,-3-4-9 16,-4 4 0-16,7-4 0 0,0 0 0 0,1 7 0 16,-5 0 0-16,1-10 19 0,-4 9-3 15,3-5 0-15,1 5 12 0,-4 1 1 0,-7-1 1 0,4-5 0 16,-4 5-18-16,3 1-3 16,-3-1-1-16,4-2 0 0,3-4-8 0,-3 10 0 0,-8-7 9 0,1 4-9 15,3 0 0-15,-4-1 0 0,4-2 0 0,4 2 0 16,-4-2 0-16,0-4 0 0,-4 7 0 0,-3-1 8 15,-3-5-8-15,3 5 0 0,3 1 0 0,-3-1 8 16,0 1-8-16,4-7 9 0,-5 13-9 0,1-13 10 16,-7 7-10-16,4 6 0 0,-1-10 9 0,1 4-9 0,-1 0 0 15,1 5 0-15,3-5 0 0,0 3 0 0,-4-4 0 0,0 4 0 16,-3-3 0-16,0 6 0 0,0-4 0 0,0-2 0 16,-4 6 0-16,-3-4 0 0,0 4 9 0,0-3-9 15,3-3 12-15,-3 9-12 0,-7-7 0 0,0 4 0 16,3 3 0-16,-6-6 0 0,2 6 0 0,-2-9 0 15,2 9 0-15,1-10 0 0,0 10 0 0,-4-9 0 16,1 6 0-16,-1-4 0 0,0 1 0 0,-3 3 0 16,-4 3 0-16,-3-10 0 0,0 10 0 15,-1-6 0-15,-6 6 0 0,-1 0 0 0,1-3 9 0,0-3-9 16,-4 6 0-16,0-3 9 0,0-4-9 0,0 7 0 16,-3 0 0-16,-1-3 0 0,4-3 0 0,-3 6 0 15,0 0 0-15,-4 0 0 0,3 0 0 0,1-3 0 0,-8 3 0 16,8-6 0-16,-4 6 0 0,-7 0 8 15,0 0-8-15,0 0 0 0,0 0 0 0,0 0 0 0,0 0 0 0,0 0 0 16,0 0 16-16,4 0-3 0,3 0 0 0,-7 0 0 16,0 0-13-16,7 0 11 0,3-7-11 0,-3 4 10 15,-7 3-10-15,4 0 0 0,3 0 0 0,-7 0 0 16,7-6 0-16,-7 6-16 0,0 0 3 16,11 0 0-16,-11 0 13 0,0 0 16 0,0 0-3 0,0 0-1 15,7 0-12-15,-7 0 9 0,0 0-9 0,0 0 8 16,0 0 14-16,0 0 2 0,0 0 1 0,0 0 0 15,0 0-11-15,0 0-2 0,0 0-1 0,0 0 0 0,0 0-11 0,0 0 8 16,0 0-8-16,0-3 8 0,3-4-8 16,-3 7 0-16,0-3 0 0,4-3 0 15,-4 6 9-15,0 0-9 0,0-3 10 0,0-3-10 16,3-4 18-16,1 4-2 0,-8 3-1 0,1-3 0 16,3 6 8-16,-4-4 1 0,4 4 1 0,-7-6 0 0,0 6-13 0,0-9-4 15,-4 6 0-15,4-4 0 0,-3 7-8 16,3 0 12-16,-4-3-12 0,4-3 12 0,0 6-12 0,-4-3 0 15,4-3 0-15,0-1 0 0,0 4 0 0,-3 3 0 16,-1-6 0-16,4 6 0 0,-4-3 0 0,4 3 0 16,-3-7 0-16,-1 4 0 0,1-3 8 0,-1 6-8 15,-3-9 8-15,3 6-8 0,1-4 18 0,-1-2-2 16,1 3 0-16,3 2 0 0,-4-2-2 0,0-3-1 16,1-1 0-16,3 7 0 0,0-6-13 0,3 3 0 0,-3-4 0 15,4 4 0-15,-1 3 0 0,1-7 9 0,3 4-9 0,-4-3 8 16,4 9 0-16,-4-4 0 0,1-2 0 0,-1-3 0 15,4 3-8-15,0 6-14 0,-7-4 3 0,4-2 1 16,3 6 10-16,0 0 0 0,-7 0 0 0,7 0-8 16,-7-3 16-16,7 3 3 0,0 0 1 0,0 0 0 15,0 0-23-15,0 0-4 0,0 0-1 0,0 0 0 16,0 0 26-16,0 0 5 0,0 0 1 0,0 0 0 31,10 3-39-31,1 3-7 0,-1-2-2 0,1-4 0 0,3 6 32 0,0-3 0 16,-3 3 0-16,3 0 0 0,-3-2 0 0,3 5 0 0,0-9 0 0,0 9 0 15,-4-9 0-15,5 7 0 0,-5-4 0 0,1 3 0 16,-1-3 0-16,1 4 0 0,-1-1 11 0,1-3-3 16,-4 6-8-16,4-2-10 0,-4-4 10 0,0 3-13 0,0 3 13 0,0-5 0 15,0 5 0-15,0-3 0 0,-7-6 0 0,11 10 0 16,-4-1 12-16,0-3-12 0,-7-6 0 0,10 3 0 16,-3 4 0-16,-7-7 0 0,0 0 8 0,7 3-8 15,0 3 0-15,1 4 0 0,-1-1 0 0,-7-9 0 16,0 9 0-16,3 7 0 15,-3-3 9-15,-3 2-1 0,-4-5-8 0,-1-1 12 0,1 7 0 0,0-7-1 16,-3 1 0-16,3 8 0 0,-4-8 1 16,1-1 1-16,-1 7 0 0,4-7 0 0,-4 1 0 0,4-1 0 15,0 1 0-15,0-1 0 0,0-3-13 0,0 4 9 16,4-1-9-16,-1 0 8 0,-3 1-8 0,0-1 10 16,3 1-10-16,-3-4 10 0,0 3-10 0,0 1 0 15,0 5 0-15,0-5 0 0,0-1 0 0,-4 1-17 16,4 5 4-16,0-5 1 15,4-1-28-15,-1 1-4 0,1-1-2 0,3 0 0 16,0-9-118-16,0 0-24 0,7 0-5 0</inkml:trace>
  <inkml:trace contextRef="#ctx0" brushRef="#br1" timeOffset="23266.2">27418 7204 1382 0,'0'0'123'0,"-7"-6"-99"0,0 3-24 0,3-4 0 15,-3 4 206-15,4-3 36 0,3 6 7 0,0 0 2 16,0 0-183-16,0 0-36 0,0 0-7 0,0 0-1 0,0 0-13 0,0 0-3 15,0 0 0-15,0 0 0 0,7 9 14 0,0-2 2 16,0-4 1-16,0 6 0 0,0 1-25 0,-4-1 0 16,5 3 0-16,-5 1 0 0,4-4 12 0,-3 7-4 15,-4 0 0-15,3 3 0 0,1-7 10 0,-4 7 2 16,0 3 0-16,3-3 0 0,-3 0-4 0,4 6-1 16,-4-7 0-16,3 8 0 0,1-5 5 0,3-2 0 15,0 6 1-15,-4-6 0 0,8 0-21 0,0 3 0 0,-4-9 0 16,3 2-12-16,1 4 22 0,-1-10 4 15,5 7 1-15,-5-6 0 0,4-1 5 0,-3 0 0 0,3-9 1 0,0 7 0 16,4-4 15-16,-4-3 2 0,0 0 1 0,0 0 0 16,-3-3-7-16,3-4 0 0,0 1-1 0,0 3 0 15,0-6-4-15,0-1-1 0,0 1 0 16,0-7 0-16,-3 7-7 0,3-7-2 0,0 3 0 0,-3-5 0 16,-1-8 0-16,1 8 0 0,-4-7 0 15,4-4 0-15,-1 4-17 0,-3 0 0 16,0-3 0-16,4 0 0 0,-8-7 8 0,8 10-8 0,-4-3 0 0,-3 3 0 15,3-3 8-15,0 3-8 0,0 3 0 0,-4-3 0 16,4 6 0-16,-3 0 0 0,-1-6-8 0,1 9 8 16,-1-3 0-16,1 0-9 0,3 1 9 0,-3 2 0 15,-1 7-28-15,1-7-1 0,3 6 0 0,-4 7 0 16,1-3-163-16,-4 6-32 0</inkml:trace>
  <inkml:trace contextRef="#ctx0" brushRef="#br1" timeOffset="32042.77">2106 9330 0 0,'0'0'0'0,"-3"0"0"16,-8-3 0-16,0-3 0 0,8 6 0 0,-8-10 0 15,1 10 252-15,3-6-51 0,3 3 41 0,-6-3 8 16,6 2-194-16,-7-2-40 0,8 3-7 0,-4-3-1 0,-4-4 9 0,8 10 3 15,-8-9 0-15,8 3 0 16,-8 3 32-16,0-4 6 0,8 7 2 0,-8-3 0 0,4 3-21 0,-3 0-4 16,3 0-1-16,-4 0 0 0,0 3 18 15,-3-3 3-15,4 7 1 0,-1-7 0 0,-3 9-16 0,4-3-4 16,-1-3 0-16,7 4 0 0,-6-4-3 0,-1-3-1 16,11 0 0-16,-3 6 0 0,-8-3-18 0,11-3-4 15,0 0-1-15,0 0 0 0,0 0 6 0,4 10 1 16,-4-10 0-16,10 6 0 0,1-6 20 0,3 9 4 15,-3-15 0-15,10 6 1 0,-7 0-15 0,10-3-3 0,-2 3-1 0,2-6 0 16,1 6-11-16,0 0-3 16,-1-4 0-16,1-2 0 0,7 3 4 0,-4-3 0 0,7 6 0 0,1-3 0 15,-1-4-2-15,0 4 0 16,4-3 0-16,7 0 0 0,-11 3 6 0,7-4 0 0,1-2 1 0,6 6 0 16,-3-13-7-16,3 7-2 15,1-1 0-15,-1-5 0 0,8 2-8 0,3-3 0 0,-7-2 0 0,7 2 8 16,-4-3-8-16,-3 6 0 15,7-8 0-15,-4 8 0 0,4-3 14 0,0-3-2 0,4 4-1 0,3 2 0 16,-4-6 19-16,-3 4 4 0,-3-1 1 0,6 7 0 16,-3-4-27-16,0-3-8 0,0 1 0 0,7 2 0 15,-7-2 14-15,-3-4-1 0,-1 3 0 0,4 4 0 16,-4-4-13-16,8-3 0 0,-4 0 0 0,3 4 0 16,-3-4 0-16,0 3 0 0,0-3 8 0,-3 0-8 0,-1 4 0 15,4 2 0-15,0-2 0 0,0-4 0 16,0 9 0-16,0-5 8 0,0-4-8 0,0 9 0 0,0-5 8 0,-4 2-8 15,-3-3 11-15,7 7-11 16,4-7 16-16,-4 7-3 0,0-10-1 0,0 0 0 0,-4 4-12 0,4 5 11 16,-10-2-11-16,10-4 10 0,-11 7-10 0,7-7 0 15,4 3 0-15,-3-2 0 0,3 5 8 0,0-5-8 16,0 5 0-16,-4 1 8 0,1-4 4 0,-5-2 0 16,5 5 0-16,56-15 11 15,-53 16-12-15,0-1 0 0,0-5 0 0,0 5-11 0,-4 1 0 16,1-1 9-16,-1 1-9 0,0-7 0 0,1 4 0 15,3-4 0-15,0 7 8 0,0-1-8 0,-7 4 0 16,3-7 0-16,-3 4 0 0,4-7 0 0,-1 7 0 16,0 0 0-16,8-1 0 0,-4 1 0 0,-4-7 8 15,4 7-8-15,-7-1 8 0,7-5-8 0,-3 5 0 0,-1 1 0 0,1-4 8 16,3-2-8-16,3-1 0 0,-3-3 0 16,0 3 0-16,-4 4 0 0,4-4 0 0,-7 4 0 0,0-4 0 15,4 7 0-15,-1-7 0 0,-3 6 0 16,3-2-8-16,-3-4 8 0,0 10 0 0,0-7 0 0,0-2 0 15,-11 5 0-15,8-5 0 0,-1 5 0 0,4-2 0 16,-3-4 0-16,-1 7 0 0,-3-7 0 0,3 3 8 16,-3-2-8-16,0 5 0 0,-4-5 0 0,1 5 0 15,2-2 0-15,-2-4 0 0,3-3 0 0,-4 10 0 16,4-7 0-16,0-3 0 0,-4 10 0 0,4-7 8 16,-7 4-8-16,3-4 11 0,0 7-11 0,-6-7 12 15,2 6-12-15,-2-2 0 0,-1-4-12 0,-3 7 12 16,0-7 0-16,-1 7 0 0,5-1 0 0,-5 1 0 15,-6 0 0-15,0-1 0 0,10 4 0 0,-7-4 8 16,-3 1-8-16,0 0 0 0,-1-1 0 0,1 4 0 16,3 3 0-16,-10-3 0 0,-1-4 0 0,-2 7 0 0,6-3 8 0,-7-4-8 15,-4 7 8-15,1-3-8 0,3-3 8 0,-3 2-8 16,-4 4 0-16,3 3 8 0,-6-6-8 0,3 6 0 16,4-10 0-16,-4 10 0 0,-7 0 0 0,3-3 0 15,8 3 0-15,-4-6 0 0,0 6 0 0,-7 0 0 16,0 0 12-16,7-9-4 0,3 9 0 0,-3 0 0 15,-7 0 0-15,0 0 0 0,11-4 12 16,-11 4 3-16,0 0 0 0,0 0 0 0,0 0-23 0,0 0-13 0,0 0 1 0,0 0 1 16,0 0 11-16,0 0 0 0,0 0 10 0,0 0-10 15,-3-6 8-15,3 6-8 0,0 0 0 0,0 0 9 16,0 0-9-16,0 0 0 0,0 0 0 16,7 0 0-16,0-6 0 0,-7 6 0 15,0 0 0-15,3-3 8 0,8-3-8 0,-4 6 0 16,-7-10 0-16,0 10 0 0,0-3 12 0,0 3-4 15,0-6 0-15,-4 3 0 0,-3-4 7 0,4 4 1 0,3-3 0 0,-4 3 0 16,-6-4-6-16,-1 1-1 0,7 3 0 16,1-3 0-16,-8 3-9 0,4-4 0 0,-3 4 0 0,-1-3 0 15,8-3 0-15,-4 9 0 0,-4-10 11 0,0 10-11 16,8-9 0-16,-4 2 0 0,0 7 0 0,-4-9 0 16,4 6 0-16,0-3 0 0,4-4 0 0,-8 1 0 15,0 6 0-15,4-4 0 0,4-2 0 0,-4 3 0 16,-11 3 0-16,8-7 0 0,-1 4 0 0,0-3 0 15,1 9 0-15,-8-10 0 0,4 1 0 0,3 2 0 16,8 7 0-16,-8-3 0 0,-6 3 0 0,3-6 0 0,14 6-8 0,0 0 8 16,-15 0 0-16,8 0 0 0,7 0 0 0,0 0 0 15,0 0 0-15,0 0 0 0,0 0-27 0,0 0 2 16,11 0 0-16,-4 6 0 16,4-3-10-16,-1 4-1 15,8-7-1-15,3 3 0 0,-3 3 37 0,3-6 0 0,-4 10 0 0,1-4 0 16,7-3-10-16,-8 3 10 0,-2-3 0 0,-5 7-9 0,8-4 9 0,-1 3 0 15,-6-2 0-15,0-4 8 16,-1 6-8-16,1-2 0 0,3-4 0 0,-4 3 0 0,-3-6 0 0,4 3 0 16,7-3 0-16,-8 9 0 0,-10-9 0 0,11 0 0 0,3 7 0 15,0 2-8-15,-3-9 8 0,-1 6 11 16,-10-6-3-16,11 10 0 0,-1-1-8 0,-3 1 12 0,-10-7-12 0,6 12 12 16,5-5 7-16,-5-1 1 0,-6 7 1 0,-5-3 0 15,1 2-21-15,0-5 0 0,0 5 0 0,-3-2 0 16,-8 3 0-16,8-1 17 0,6-2-2 0,-3-4-1 15,-7 7-2-15,3-7 0 0,4 10 0 0,4-3 0 16,-4-7-12-16,3 10 0 0,-3-10 8 0,3 10-8 16,4-3 0-16,0-7 0 0,-10 7 0 0,6-4-10 15,4-2 10-15,0-1 0 0,-3 4 0 0,-1-10 0 16,1 6 0-16,3-9 0 0,0 0 0 0,0 0 0 31,-7 7-112-31,7-7-16 0,0 0-4 0,0 0-684 0,0-7-136 0</inkml:trace>
  <inkml:trace contextRef="#ctx0" brushRef="#br1" timeOffset="32723.94">11060 6821 345 0,'14'-9'31'0,"-14"9"-31"0,-7-6 0 0,7-4 0 0,0 1 407 0,3 0 75 16,-6-1 15-16,-1 1 3 0,1-1-352 0,6 1-70 15,1 3-14-15,-8-4-4 0,-3 7-20 0,7 3-5 16,0 0-1-16,0 0 0 0,0 0 0 0,0 0 0 0,0 0 0 0,0 0 0 15,0 0-3-15,0 0-1 16,0 0 0-16,0 0 0 0,11 3-18 0,-11-3-3 0,0 0-1 0,0 0 0 16,10 6 4-16,-3-2 0 0,0 5 0 0,-7-3 0 15,4-3 12-15,3 4 4 0,0 8 0 0,0-5 0 16,-3-1-2-16,-1 1 0 0,8-1 0 0,-4 0 0 16,-4 7-13-16,4-3-2 0,4-4-1 0,-1 7 0 15,-2 3-10-15,2-1 0 0,-3 1 0 0,4 6 0 16,-1-9 0-16,1 3 0 0,-8 0 0 0,5-1 0 15,2-2 0-15,1 3 0 0,-8-3 0 0,4-4 0 16,-3 4 8-16,3 3 0 0,0-10 0 0,0 7 0 0,-4-4-8 0,5 4 0 16,-1-7 0-16,0 1 0 0,0-1 0 0,0 1 8 15,0 5 0-15,7-9 0 16,-3-2-8-16,-4 2 0 0,3-3 0 0,1 3 0 16,6-6 20-16,-6 0 9 0,-11 0 2 0,0 0 0 0,14 0-15 15,-7-6-2-15,-7 6-1 0,7-3 0 16,-3-3 4-16,3-4 1 0,-4 1 0 0,1 3 0 0,-11-7-7 0,7-3-2 15,7 7 0-15,0-10 0 0,-14 3-9 0,7-2-9 16,10-7 9-16,-3 3-13 0,1-4 36 0,-1-2 7 16,0-6 2-16,0 6 0 0,10-4-32 0,-6 4 0 15,-4-7 0-15,4 4 0 0,-1 0 0 0,4 3 0 16,-3 2 0-16,-4-2 0 0,0 9 0 0,0 1 0 0,0-1 0 0,0-3 0 16,-3 9 0-16,3-2 0 0,0 5-10 15,0 1 10-15,-7-1 0 0,3 1 0 0,1 3 9 0,-1 3-9 31,1-4-36-31,-4 7-13 0,-4-3-3 0,4 3-1 16,0 0-91-16,0 0-19 0,-3-6-3 0,3 6-687 16,0 0-138-16</inkml:trace>
  <inkml:trace contextRef="#ctx0" brushRef="#br2" timeOffset="39243.97">2554 11425 115 0,'0'0'0'0,"-7"0"10"0,7 0-10 0,-11 0 0 16,1 0 0-16,6 0 0 0,4 0 222 16,0 0 42-16,-10 0 9 0,10 0 2 15,-11 0-153-15,11 0-30 0,0 0-7 0,-10-6-1 0,10 6 31 0,0 0 5 16,0 0 2-16,0 0 0 0,-4 0 6 0,4 0 0 15,0 0 1-15,0 0 0 0,0 0-54 0,-7 9-11 16,7-9-3-16,-3 9 0 0,-5-2-44 0,5 8-9 16,3-2-8-16,-4 6 12 0,4-1-12 0,0 8 0 15,0-1 0-15,0 3 0 0,0 0-8 0,0 7 8 16,0-1 0-16,0 1 0 0,4 2 0 0,-4-2 0 16,0 2 0-16,0 4 0 0,0-3 0 0,0 6 0 0,0-7 0 0,0 7 0 15,3-6 9-15,-3 3 0 0,0-4 0 0,8-2 0 16,-8-1-1-16,0-2 0 0,3-7 0 15,-3 3 0-15,7-3-8 0,-7-6 0 16,0 0 0-16,0-4 0 16,0 1-16-16,0-4-8 0,0-2-1 0,0-10-1 15,0 0-122-15,0 0-25 0,0 0-5 0</inkml:trace>
  <inkml:trace contextRef="#ctx0" brushRef="#br2" timeOffset="39865.39">2385 11293 1324 0,'-4'-9'59'0,"4"9"12"0,-7-7-57 0,7 7-14 0,0-3 0 0,7-3 0 0,-7-3 153 0,4 5 28 16,3-2 6-16,3-3 1 15,-6 9-132-15,-1-10-27 0,5 10-5 0,2-3 0 0,-6-3-4 0,6 6-1 16,1 0 0-16,-8-6 0 0,8 6-4 0,0 0-1 15,-11 0 0-15,10 0 0 16,-3 0-1-16,4 0 0 0,-1 0 0 0,1 0 0 0,-1 0-13 0,1 6 8 16,3-6-8-16,0 6 0 0,0-3 0 0,4 4 0 15,-4-4 0-15,0 6 0 0,7 1 0 0,-10-1 0 16,7 0 0-16,-1 7 0 0,-3-7 11 0,1 7-11 16,-5-3 12-16,4 2-12 0,0-5 9 0,-3 5-9 15,-1-2 0-15,1 3 9 0,0-7-9 0,-8 10 0 0,8-3 0 0,-11 2 8 16,0-2 0-16,-4 6 0 0,4-6 0 15,-7 9 0-15,-3-6-8 0,6 6 0 0,-7-6 0 0,-3-1 8 16,4 11-8-16,-4-11 0 0,3 4 9 16,-3 0-9-16,3-3 0 0,-3-3 8 0,4 3-8 0,-8-4 0 15,11-2 0-15,-4 2 0 0,1-5 0 0,-4-1 8 16,3 1-8-16,1-1 0 0,-1 1 0 0,7-4 8 16,-6 3-8-16,-1-9 8 0,8 6-8 0,-8-2 8 15,1-4-8-15,-1 0 0 0,7 0 0 0,-3 0 8 16,4 0-8-16,3 0 0 0,-11 6 0 0,11-6 0 15,0 0 0-15,0 0 0 0,0 0 0 0,0 0 0 16,7 9 0-16,-3-6 0 0,-1 7-11 0,4-4 11 16,4 4 0-16,-7-1 0 0,6 0 0 0,1 1 0 15,3-1 0-15,-4 7 0 0,1-7 0 0,3 7 0 16,-3-4 0-16,3-5 0 0,0 12 0 0,0-10 0 0,4 7 0 0,-1-7 0 16,1 0 0-16,0 1 0 15,3-1 0-15,-7 7 0 0,7-13 0 0,-10 6 0 0,6-2 0 0,1 2 0 16,-15 7 0-16,8-4 0 0,0 4 0 0,-4 3 0 15,0 0 0-15,3-4 0 16,-6 4-30-16,3-3 0 0,-4-4 0 0,-3 4 0 16,4 3-106-16,3-10-22 15,-7 7-4-15,0-3-410 0,0-7-81 0</inkml:trace>
  <inkml:trace contextRef="#ctx0" brushRef="#br2" timeOffset="40342.61">3006 12105 2336 0,'0'0'104'0,"0"0"20"0,0 0-99 0,0 0-25 0,0 0 0 0,0-9 0 16,10 3 12-16,-10 2-2 0,11-2-1 0,-8 3 0 15,8-3-9-15,0-4 0 0,-8 1 0 0,8 6 8 16,-1-7-8-16,1 4-11 0,-8-3 3 0,8-1 0 15,0 4-12-15,-8-3-3 0,8-1 0 0,-8 7 0 16,8-9 23-16,-1 8 0 0,-6-5 0 0,3 3 0 16,3-4 18-16,-6 1 8 0,7 6 2 0,-8-7 0 15,4-5 10-15,-3 8 2 0,6-2 1 0,-10 0 0 16,11-1-20-16,-11 1-4 0,3-1-1 0,4 4 0 0,-7 3-16 0,0-3 8 16,0-4-8-16,-7 1 0 15,4 6 0-15,3-4 0 0,-7-2 0 0,3 9 0 16,-10-6 0-16,7 3-14 0,-7 3 2 0,3 0 1 15,-3 0 11-15,0 3-13 0,-7 3 5 0,7 0 8 16,0-3-9-16,-7 7 9 0,7-1 0 0,-4 1 0 0,4-1 0 16,0 7-8-16,0-7 8 0,3 10 0 0,0-10 0 0,8 7 0 15,-4 3 0-15,3-3 0 0,4 2 0 0,0 1 0 16,0 0 0-16,0 6 0 0,0 0 0 0,4-3 0 16,6 3 0-16,-6-6 0 0,3 6 0 0,4-6-8 15,-4 6 8-15,0-6-10 0,3 0 10 0,4 0 0 0,-3-4 0 16,0 4 0-1,3-10-116-15,0 1-20 0,0-1-5 0,4-3-1 16,-4 1-70-16,0-7-15 0,17 0-2 0,-6-7-1 0</inkml:trace>
  <inkml:trace contextRef="#ctx0" brushRef="#br2" timeOffset="40840.33">3641 11829 2476 0,'0'0'55'0,"0"0"11"0,0 0 2 0,0 0 1 0,0-3-55 0,0-3-14 16,0 6 0-16,0-10 0 0,0 7-12 15,-7-3-6-15,7-3-1 0,-4 2 0 16,4 4-17-16,-7-3-3 0,0-3-1 0,0 5 0 15,3-2 8-15,-10 3 0 0,7-3 1 0,-3 6 0 0,-1 0 17 0,4 0 3 16,-4 0 1-16,-3 6 0 0,4-3 23 0,-8 7 5 16,4-4 1-16,-4 6 0 0,8-2 0 0,-1 5 0 15,-3 4 0-15,3-3 0 0,-3 3-9 0,7 6-2 0,4-3 0 0,-8 3 0 16,11 3-8-16,0-3 0 0,0 3 0 16,0 4 8-16,11-10-8 0,-8 3 0 0,4 3 0 0,-3-9 0 15,-1 6 0-15,8-6 0 0,-4 6 0 0,7-6 0 31,-10 0-27-31,13 2-1 0,-10-8 0 0,11 3 0 0,-11-7-152 0,11 0-32 16,-4 1-5-16</inkml:trace>
  <inkml:trace contextRef="#ctx0" brushRef="#br2" timeOffset="41246.17">4078 11848 1440 0,'0'0'64'16,"0"0"12"-16,-3-3-60 0,-8-3-16 0,11 6 0 0,-11 0 0 0,8 0 209 0,3 0 39 15,-14 6 8-15,3 3 2 16,1 1-230-16,-4-1-45 0,3 10-10 0,-3-3-1 16,-4 3-21-16,1 9-4 0,-5-3-1 0,8 3 0 0,0 7 29 0,4-7 5 15,-8-3 2-15,11 3 0 0,0 3 18 0,3-2 0 16,-3-7 0-16,7 3 9 0,0-6 3 0,0 6 1 15,7-10 0-15,-3 4 0 0,3-10 4 0,0 7 1 0,11-6 0 0,-8-7 0 16,-3 6-10-16,11-9-8 0,-4 0 9 16,0 0-9-16,7-3 0 0,-3-3 0 15,0-4 0-15,-1 1 0 0,4-7 0 0,0 4-8 0,-3-4-1 0,0-9 0 16,-4 6 9-16,-4 0 0 0,5-6 8 16,-5 6-8-16,-6-9 31 0,3 3 1 0,-4 3 1 15,1-3 0-15,-4 0-15 0,0-3-3 0,7 3-1 0,-14-4 0 16,3 11 9-16,1-7 1 15,3-1 1-15,-7 14 0 0,-4-4 8 0,8-3 2 0,-8 10 0 0,7 0 0 16,-6 2-35-16,-1 4 0 0,1-3 0 0,-1 6 0 31,1 0-88-31,2 6-22 0,-2 4-4 0,3-7-562 0,0 6-112 0</inkml:trace>
  <inkml:trace contextRef="#ctx0" brushRef="#br2" timeOffset="41660.58">4255 12077 1872 0,'0'0'83'0,"0"0"17"0,0 0-80 0,0 3-20 0,0-3 0 0,3 6 0 0,-3-6 58 0,7 10 8 16,-7-10 2-16,0 9 0 0,0-9-49 0,0 0-10 16,0 0-1-16,0 0-8 0,0 0 0 0,0 0 0 15,0 0 0-15,0 0 0 0,0 0 0 16,0 0 0-16,0 0 0 0,4-9 0 0,-4 3 14 0,7 2-4 15,-7-5-1-15,0-7 0 0,0 7 31 0,0-10 5 16,0 3 2-16,0 4 0 0,0-7-3 0,0 3 0 16,3-2 0-16,1-1 0 0,3-3-28 0,-7 9-7 0,10-2-1 0,-6-4 0 15,-1 9-8-15,8-5-11 16,-4 12 3-16,4-7 0 0,-4 4 8 0,3-4 0 0,-3 1-9 0,7 9 9 16,-10-6 0-16,3 3 0 0,4-4-9 0,3 7 9 15,-4 0 0-15,-6 0 0 0,10 7 0 0,-3-7 0 16,-4 9 0-16,7 0 0 0,-4 1 0 0,-3-1 0 15,4 7 9-15,7-3-9 0,-11 2 8 0,3 4-8 16,1-3 0-16,-1 3 0 0,1 6 0 0,-8-7 0 16,5 1 0-16,-1-3 0 0,0-4 8 0,3 4-8 15,-10 3-27-15,4-3-10 16,-1-4-3-16,4-2 0 0,-7 2 3 0,4-2 0 0,3-7 0 0,-7-3 0 16,0 0-146-16,7 0-29 0,0 0-5 0,4-10-2 0</inkml:trace>
  <inkml:trace contextRef="#ctx0" brushRef="#br2" timeOffset="42093.61">5009 11632 1814 0,'0'-10'80'0,"0"10"17"0,0 0-77 0,0 0-20 15,0 0 0-15,0 0 0 0,0 0 79 0,0 0 12 16,0 0 2-16,0 3 1 0,-10-3-53 0,-4 7-10 15,3 2-3-15,-3 1 0 0,-4-1-28 0,1 7-8 0,-1 2-1 0,1-2 0 16,-5-3 18-16,8 2 4 0,-7 4 1 0,3-3 0 16,8-4 18-16,-8 4 3 0,4-7 1 0,0 1 0 15,3-1-15-15,8 1-2 0,-8-1-1 0,4-3 0 16,0 4-18-16,7-10 0 16,0 0 0-16,0 0 0 0,0 0 0 0,0 0 0 0,0 0 0 0,0 0 0 15,0 0 0-15,0 0-16 0,0 0 4 16,7 6 0-16,4-3 4 0,-1-3 8 0,1 6-13 0,0-2 5 15,3-4 8-15,0 6 0 0,0-6-9 0,4 3 9 16,-1 3-8-16,1-3 8 0,-1 4-10 0,1-4 10 16,0 3 0-16,3 4 0 0,0-1-8 0,-3 7 8 15,-8-7 0-15,4 0 0 0,-3 7 0 0,-4-3 0 16,7 2 0-16,-10-2 0 0,3 3 0 0,-4-1 0 16,-3-2 0-16,0 2 0 0,0 1 12 0,0-3-12 15,0-4 8-15,0 0-8 0,-3 7 0 0,-8 0 0 16,1-4 0-16,-1-2 0 0,0 5 8 0,1 1-8 15,-8-6-24-15,4-1-9 0,3-6-2 0,1 7 0 16,-1-10-205 0,1 6-42-16</inkml:trace>
  <inkml:trace contextRef="#ctx0" brushRef="#br2" timeOffset="42363.44">5274 11328 1440 0,'0'0'64'0,"0"0"12"0,0 9-60 0,0 0-16 0,0 10 0 0,4 0 0 15,3 6 242-15,-7 3 46 16,7 7 8-16,0-1 3 0,-4 1-239 0,4 2-48 0,-7 1-12 0,4 6 0 16,-4-3 0-16,3-4 0 0,-3 1 0 0,4 3-11 15,-4-4 11-15,3 1 0 0,-3-3 0 0,0-1 0 16,0 4 0-16,4-10-12 0,-4 3 12 0,0-3-12 15,7 1-3-15,-7-4-1 0,4-6 0 0,3-1 0 32,-7-2-12-32,0 3-2 0,3-10-1 0,1 1 0 0,-4-10-102 0,0 0-21 15,0 0-4-15</inkml:trace>
  <inkml:trace contextRef="#ctx0" brushRef="#br2" timeOffset="42893.33">5098 11776 1094 0,'0'0'97'0,"0"0"-77"0,-4 0-20 0,-3 0 0 15,4 0 428-15,3 0 81 0,0 0 17 0,0 0 3 0,0 0-415 0,0 0-83 16,10-3-17-16,1 3-3 0,3-6-11 0,-4 2 0 16,8-2-12-16,0 6 12 15,-1-9-42-15,-3 3-1 0,4 2 0 0,0 4 0 16,3-6-48-16,-7 3-9 0,4 3-3 0,-4 0 0 15,3-6-13-15,1 12-4 0,-4-3 0 0,7-3 0 16,-10 6 7-16,7-6 1 0,3 4 0 0,-7 2 0 16,0 0 4-16,4-3 2 0,-1 3 0 0,1-2 0 15,-4 2 61-15,-3-3 12 0,3 6 2 0,0-9 1 0,-4 10 30 0,1-4 0 0,-1 3 8 16,-6 1-8-16,0-4 36 0,3 4 0 0,-7-1 0 0,0 0 0 16,3 1 24-16,-3-1 6 0,0 1 1 0,0 5 0 15,-3-5 3-15,3-1 1 16,0 7 0-16,0-4 0 0,0-2-11 0,0-1-1 0,3 7-1 15,4-7 0-15,-3 1 6 0,-4-1 0 16,3 0 1-16,1-2 0 0,-1 2-32 0,1 1-6 0,-4-10-2 0,7 6 0 16,-7-3 11-16,0-3 3 0,0 0 0 0,0 0 0 15,0 0-26-15,0 0-5 0,0 0 0 0,0 0-8 16,0 0 50-16,0 0 3 0,0 0 1 0,0-3 0 16,0-7-10-16,0-2-1 0,0 2-1 0,0-2 0 15,0-4-2-15,-7-3-1 0,3 4 0 0,4-4 0 0,0-6-17 16,0 6-3-16,-3-3-1 0,3-3 0 0,0 6-18 0,0-6 0 15,0 0 0-15,3 6 0 0,1 0-17 0,3 1-4 16,-7 2-1-16,3-3 0 16,4 3-18-16,-3 7-4 0,7 0-1 15,-1-1 0-15,-3 1-28 16,0 2-6-16,4 4-1 0,-1-3 0 0,5 3-99 0,-5-3-20 0,1 3-4 0,3 3-717 16</inkml:trace>
  <inkml:trace contextRef="#ctx0" brushRef="#br2" timeOffset="43304.92">5958 11632 403 0,'0'0'36'0,"0"0"-36"0,0 0 0 0,0 0 0 0,4 6 329 0,3-3 59 16,0 3 12-16,4-2 3 0,-11-4-245 0,7 9-49 15,-4 0-9-15,1-2-3 0,-1 2-31 0,-3 7-6 16,0-4-2-16,0 4 0 0,0 3-31 0,0 0-7 0,-3-1 0 0,-1 7-1 16,1 1-19-16,-4-4 0 0,0 3 0 0,0 3 0 15,3 3 0-15,4-3 0 0,-7 1 0 0,7-4 0 16,-4 3 0-16,4-9 0 0,4 6 0 0,3-6 0 15,-7-1 0-15,4-2 8 0,3 0-8 0,7-7 0 16,-7-6 8-16,3 7-8 0,1-10 0 0,3 0 0 16,4-10-10-16,-4 7-6 0,0-3 0 0,-4-3-1 31,5-7-14-31,-1 3-2 0,-4-2-1 0,8-4 0 0,-11-6 14 0,11 6 2 0,-11 0 1 0,10-6 0 16,-6 6 1-16,-8-6 0 15,8 6 0-15,0 1 0 0,-11-1 35 0,7 9 7 0,0 1 2 0,-4-1 0 16,4 4 24-16,-3 3 6 0,-4 3 1 0,0 0 0 15,0 0-3-15,0 0 0 0,0 0 0 0,0 0 0 16,7 9-23-16,-4 1-5 0,1-1 0 0,3-6-1 16,-7 7-27-16,4 2 0 0,3-2 0 0,-4-1 0 15,1 1 0-15,-1-1 0 0,4 0 0 0,0 1 0 16,-7-1-24-16,7 1-8 0,-3-1 0 0,-1 0-1 16,8-2-116-16,-8 2-23 0,5 1-5 0,-1-4-1 15,0-3-56-15,3 3-11 0,1-6-3 0,-11 0 0 0</inkml:trace>
  <inkml:trace contextRef="#ctx0" brushRef="#br2" timeOffset="43645.55">6833 11782 2358 0,'0'0'52'0,"0"0"10"0,0 0 2 0,7-9 3 0,-3 3-54 0,3-4-13 0,0 7 0 0,-7-9 0 16,0 2 38-16,0 1 5 0,0 6 1 0,0-7 0 16,0 4-36-16,-11-4-8 0,4 1 0 0,-3 0 0 15,-4 2 0-15,0 7-11 0,-1-3 3 0,1 3 0 32,-7 3-30-32,7-3-6 0,-11 10 0 0,8 2-1 0,3 1 29 0,-4 6 5 0,7-4 2 0,1 4 0 15,-8 6 9-15,11-6 12 0,-7 0-2 0,3 6-1 16,4-6 39-16,4 6 7 0,-4-6 1 0,0 9 1 15,7-9-32-15,-4 0-6 0,4 6-2 0,4-7 0 0,-4 8-1 0,7-8-1 16,0 1 0-16,3-3 0 0,-10 3-24 0,11-10-5 16,3 0-1-16,-3-2 0 15,3 2-38 1,-4-3-8-16,8-2-2 0,-4-4 0 0,7-4-153 16,-3-2-30-16,3 0-6 0,0-4-2 0</inkml:trace>
  <inkml:trace contextRef="#ctx0" brushRef="#br2" timeOffset="43898.87">7161 11293 1591 0,'0'0'70'0,"0"0"15"0,0 0-68 0,0 0-17 16,-3 6 0-16,3 4 0 0,0 2 47 0,0 4 5 0,0 0 2 0,0 2 0 15,0 1-3-15,0 10-1 0,0-1 0 0,0 6 0 16,0 1 18-16,0-1 4 0,-7 4 1 0,7-4 0 15,0 4-22-15,-4 3-5 0,4-4-1 0,0-2 0 16,-7 2-23-16,4-8-5 0,3 5-1 0,-4-6 0 16,4-2-16-16,0 2 0 0,0-9 0 0,0 6 0 31,0-7-52-31,0-2-4 0,0 0 0 0,0-7-1 0,0 1-154 16,0-10-30-16,0 0-7 0,0 0 0 0</inkml:trace>
  <inkml:trace contextRef="#ctx0" brushRef="#br2" timeOffset="44074.4">6876 11651 3002 0,'0'0'66'0,"0"0"14"0,0 0 2 0,10 6 2 0,-3-3-67 0,4 6-17 0,-4-9 0 0,4 7 0 0,3-4 0 0,-4 3 0 15,1-6 8-15,3 6-8 16,-4-3-94-16,5-3-22 0,-5 0-5 0,4 0-1 15,4 0-151-15,-4-3-31 0</inkml:trace>
  <inkml:trace contextRef="#ctx0" brushRef="#br2" timeOffset="44261.45">7394 11666 1857 0,'0'0'82'0,"7"10"18"0,0-1-80 0,0 0-20 16,0 1 0-16,-3 6 0 0,3-4 86 0,0-2 14 15,0 5 2-15,-7 1 1 0,4-4-39 0,-1 4-7 16,1 3-1-16,-4-3-1 0,0 2-8 0,0 1-2 15,0-3 0-15,0 3 0 0,0 0-33 0,-4-1-12 0,4 1 9 0,0 3-9 16,-3-3 0-16,3-7-16 0,-4 4 3 0,4 3 0 31,0-10-55-31,0 7-10 0,-7-7-2 0,7-5-1 16,0-4-116-16,0 0-23 0,0 0-5 0,0 0-555 0</inkml:trace>
  <inkml:trace contextRef="#ctx0" brushRef="#br2" timeOffset="44411.05">7472 11666 403 0,'0'-34'36'0,"0"18"-36"0,-4-3 0 0,4 0 0 0,0-6 328 16,-3 7 58-16,3 5 12 0,-4-3 2 16,4 1-236-16,-3 2-48 0,3-3-10 0,0 7-2 15,-4 3-79-15,4 6-16 0,0-3-9 0,0 3 10 16,0 0-30 0,0 0-5-16,0 0-2 0,0 0 0 0,0 0-98 0,0 0-20 0,0 0-4 0,0 0-653 15</inkml:trace>
  <inkml:trace contextRef="#ctx0" brushRef="#br2" timeOffset="44819.95">7715 11651 1612 0,'0'0'144'0,"0"0"-116"16,0 0-28-16,0 0 0 0,0 0 215 0,11 9 37 0,-4-3 7 0,-7-6 1 15,0 0-204-15,7 10-42 0,0-1-14 0,-7 0 9 16,-7 7-25-16,3-3-4 0,-3 2-2 0,0 10 0 31,-7-3-64-31,0 0-13 0,0 0-2 0,3 3-1 0,-3 0 64 0,4-3 13 0,-1 4 2 0,4 2 1 16,-7-9 30-16,7 12 7 0,3-12 1 15,-6 9 0-15,6-9 20 0,4 0 5 0,0 3 1 0,0-10 0 16,7 4-26-16,0-7-4 0,0 1-2 0,4-1 0 16,0-9-10-16,3 0-14 0,3-3 3 0,-3-3 1 15,4-4-10-15,0 1-1 0,-1-1-1 0,1-5 0 16,3 2 22-16,-3-3 13 0,3-2-1 0,-7-1-1 15,7-6 26-15,-10 9 6 0,3-3 1 0,-7 0 0 16,0-6 2-16,0 7 1 0,-3-8 0 0,-1 8 0 16,-3-7 2-16,0 6 1 0,-3 0 0 0,-1 0 0 15,1 0-34-15,-4 4-6 0,3-4-2 0,-3 9 0 0,0 4 4 0,-4-3 0 16,4 6 0-16,0 3 0 0,-3 0-12 0,3 0-11 16,0 3 3-16,3-3 0 15,-7 6-26-15,8-3-5 0,-8 3-1 0,4 4 0 16,0-1-112-16,4-3-22 0,-4 4-5 0,3-7-1 0</inkml:trace>
  <inkml:trace contextRef="#ctx0" brushRef="#br2" timeOffset="45224.55">8008 11892 2530 0,'4'16'112'0,"-1"-7"24"0,-3 1-109 0,4 5-27 15,-1-2 0-15,4 2 0 0,-3 4 12 0,-1 0-4 0,1 0 0 0,3 3 0 16,-7-3-8-16,0-7 0 16,0 4 0-16,0 3 0 0,0-10 0 0,0 0 8 0,0-2-8 0,0-7 8 15,0 0-8-15,0 0 0 0,0 0 0 0,0 0 0 16,0 0 8-16,0-7 0 0,0-5 0 0,0-4 0 16,0 7 20-16,3-10 3 0,1 0 1 0,-4 4 0 15,0-11-32-15,3 8 0 0,-3-11 0 0,4 4 0 16,0 3 0-16,-4-9 0 0,0 3 0 0,3 0 0 15,-3-1 0-15,7 4 0 0,-3 0 0 0,-1 0 0 16,1 6 0-16,-1 7 0 0,4-4 0 0,4 0 0 16,-11 13 16-16,7-3-4 0,0-3 0 0,0 9 0 15,4-4 0-15,-1-2 0 0,1 6 0 0,-1 6 0 16,4-2-12-16,-3 5 0 0,3 0 0 16,4 1 0-16,-8 5 0 0,4 1 0 0,-3-3 0 0,3 2-10 0,4 4 2 15,-1 0 0-15,-9-3 0 0,6 2 0 16,0 1-36-16,-4-3-8 0,4 3 0 0,-7 0-1 15,4-4-3-15,7-2 0 0,-11 3 0 0,3 2 0 16,1-8-78-16,0 5-16 0,3-5-3 0,0-1-746 16</inkml:trace>
  <inkml:trace contextRef="#ctx0" brushRef="#br2" timeOffset="46076.71">9320 11701 1332 0,'0'0'59'0,"0"0"12"0,0 0-57 0,0 0-14 0,0 0 0 0,0 0 0 16,4-7 106-16,-4 7 18 0,7-3 4 0,-7 3 1 16,7-6-42-16,-7 6-9 0,7 0-2 0,-7 0 0 15,11 0-15-15,-11 0-3 0,3-6-1 0,4 3 0 16,-7 3-36-16,14 0-7 0,0 0-2 0,1 0 0 15,-1-7-12-15,0 7 0 0,0-3-9 0,0-3 9 16,4 6 0-16,-4-9 0 0,0 5 0 0,0-2 0 16,4-3 0-16,-4-1 0 0,-4 4 0 0,1-6 0 15,0 2 13-15,-1-6-4 0,-3 7-1 0,0 0 0 16,0-7 9-16,-3 7 2 0,-1-1 0 0,-3-6 0 0,-3 7 7 0,-1 0 2 16,1-1 0-16,-1 1 0 0,-3-1-6 15,0 7-1-15,-3-9 0 0,-1 9 0 16,0 3-8-16,1 0-1 0,-4 0-1 0,0 0 0 15,3 9 11-15,-7-3 2 0,1 4 1 0,-1-1 0 16,4 4-25-16,0 2 0 0,-4 4 0 0,8 6 0 0,-1-6 0 0,4 6 0 16,0-3 0-16,0 3 0 0,3 0 9 0,-3 3-9 15,7 1 10-15,-3-4-10 0,3 9 0 0,0-9 8 16,0-3-8-16,0 3 0 0,0-6 0 0,3 6 0 16,-3-6 0-16,7 0 0 0,4-3 0 0,-4-4 0 15,0 4-12-15,4 0 12 16,-1-7-58-16,1-6-5 0,-1 3-1 0,4-3 0 15,8-3-132-15,-12-3-26 0,8-3-6 0</inkml:trace>
  <inkml:trace contextRef="#ctx0" brushRef="#br2" timeOffset="46463.35">9818 11763 1933 0,'0'0'85'0,"-4"10"19"0,4 2-84 0,-3-2-20 0,3 5 0 0,0-5 0 16,-4-1 58-16,4 7 7 0,-3-7 2 0,3 1 0 15,-4-1-39-15,1 1-8 0,3-1-2 0,0-9 0 16,0 9-3-16,0-9-1 0,0 0 0 0,0 0 0 0,0 0-4 0,0 0-1 16,0 0 0-16,0 0 0 0,0 0 39 0,0 0 7 15,0 0 1-15,0 0 1 0,7-3 12 0,-4-3 3 16,1-3 0-16,3 5 0 0,-7-5-15 0,3-3-2 15,1 2-1-15,-1 1 0 0,1-10-26 0,-1 6-6 16,-3-9-1-16,4 4 0 16,0-7 10-16,-1 6 1 0,1-10 1 0,-1 11 0 0,-3-7-33 0,0-1 0 15,4 8 0-15,-1-4 0 0,-3-3 0 16,4 9 0-16,-1-3 0 0,-3 3 0 0,4 4 0 0,-4-4 0 16,7 7 0-16,-4-1 0 15,1 1-20-15,3 0-5 0,0 2-1 0,0-2 0 16,0 6-15-16,0-3-3 0,0-4-1 0,4 10 0 15,3-9-95-15,0 2-18 0,-3 4-4 0,3-3-1 16,-4 3-116-16,4-3-23 0</inkml:trace>
  <inkml:trace contextRef="#ctx0" brushRef="#br2" timeOffset="46829.01">10234 11839 2343 0,'0'0'52'0,"0"6"10"0,-3 3 2 0,6-5 2 0,1 8-53 0,-4-12-13 0,0 3 0 0,0-3 0 16,0 0 42-16,0 0 6 0,0 0 0 0,0 0 1 16,0 0-34-16,0 0-7 0,0 0-8 0,0 0 11 15,0 0-11-15,0 0 10 0,0 0-10 0,0 0 10 16,0-3-10-16,0-9-11 0,0 2 3 0,0 1 0 0,0-4 22 0,0-3 5 15,0-2 1-15,0-1 0 0,3-6 35 16,1 0 7-16,-4-4 2 0,0 1 0 0,3-6-8 0,1-1 0 16,-1 7-1-16,4-6 0 0,-7-1-33 0,7 7-6 15,0 0-2-15,0 3 0 0,-3-1-14 0,0 8 0 16,6-1-9-16,-6 0 9 0,-1 3-16 0,4 7 4 16,0-1 0-16,0 1 0 0,-3 0-7 0,-1 9-1 15,-3 0 0-15,7 0 0 16,4 0-60-16,-4 0-13 0,-7 0-3 0,7 9 0 15,7 0-93-15,-3 1-19 0,-4-1-4 0</inkml:trace>
  <inkml:trace contextRef="#ctx0" brushRef="#br2" timeOffset="47249.12">10742 11425 2487 0,'14'3'110'0,"-14"-3"23"0,0 0-106 0,0 0-27 0,0 0 0 0,0 0 0 16,0 0 56-16,0 0 7 0,-7 6 1 0,4-3 0 16,3-3-52-16,-11 10-12 0,-3 2 0 0,0 1 0 15,3 3-23-15,-3 2-7 0,-4 1-2 16,1 0 0-16,-4 6 20 0,0 0 3 0,6-3 1 0,-2 3 0 16,-4 0-5-16,6-6-1 0,8 6 0 0,4-6 0 0,-8 0 14 0,8-4 0 15,3-2-10-15,3 3 10 0,4-7 0 0,0 0 0 16,0 1 0-16,8-1 0 15,2-2 0-15,1-4 8 0,-4-3-8 0,0 0 0 0,7 0 0 0,0 0 0 16,-3-3 0-16,3-4 0 16,-7-2-8-16,8-1-8 0,-1 1 0 0,-4 0-1 15,-3-7 17-15,4 7 0 0,0-10 8 0,3 3-8 0,-11 4 24 0,5-4-2 16,-5-3 0-16,1 3 0 0,-1 4 26 0,-6-4 4 16,-4-9 2-16,3 6 0 0,4 0-3 0,-7 1-1 15,-10-1 0-15,3-6 0 0,3 9-38 0,-3-6-12 16,-3 6 0-16,-4-2 0 0,-1 2 13 0,5 7-4 15,-1-4-1-15,-3-3 0 0,-4 10-8 0,8-3 0 16,-1 5 0-16,1-2 0 16,-8 3-79-16,8-3-8 0,-1 6-1 0,7 0-1 15,-6 0-103-15,3 0-20 0,-4 6-4 0</inkml:trace>
  <inkml:trace contextRef="#ctx0" brushRef="#br2" timeOffset="47656.18">11204 11651 2250 0,'0'0'49'0,"0"6"11"0,4 3 1 0,3 1 3 0,-4-1-52 0,1 10-12 0,-1-10 0 0,1 1 0 16,7 5 0-16,-11-5 0 0,0-1 0 0,-4 7 0 15,8-4 0-15,-4-2 0 0,-4 2 0 0,0-2 0 16,1-1 0-16,3 1-13 0,0-10 2 0,-4 3 1 0,1 3 10 0,3-6 0 16,0 0 8-16,0 0-8 0,0 0 58 0,0 0 7 15,0 0 2-15,0 0 0 0,0 0 21 0,0 0 4 16,0 0 0-16,3-6 1 0,1-4-17 0,3 1-4 16,-7-10-1-16,4 3 0 0,-1-6-21 0,1-3-4 15,-4-9-1-15,0 6 0 0,0-7-33 0,0 1-12 16,7 5 9-16,-4-5-9 0,-6 6 0 0,6 0 0 15,4 2 0-15,4 1 0 0,-4 7 0 0,3-1 0 16,1 3 0-16,7 3 0 0,3-2-8 0,-4-4 8 16,5 10 0-16,6-1 0 0,7-6 0 0,-3 7 0 15,-7 0-9-15,3-1 9 16,4 4-56-16,-4-3-7 0,-4-4-1 0,5 7-1 16,-5-4-115-16,1 1-22 0,-7 0-5 0</inkml:trace>
  <inkml:trace contextRef="#ctx0" brushRef="#br2" timeOffset="51904.68">2875 8117 806 0,'0'0'36'0,"0"0"7"0,0 0-35 0,0 0-8 16,-3 9 0-16,-8-3 0 0,4-3-11 0,7-3-4 15,0 0-1-15,0 0 0 16,-7 0-42-16,7 0-9 0,0 0-1 0,0 0-1 16,-11 7 19-16,11-7 4 0,0 0 1 0,0 0 0 0,0 0 36 0,0 0 9 0,-7 0 0 0,7 0 0 15,0 0 89-15,0 0 20 0,-3 0 4 0,3 0 1 16,0 0 38-16,0 0 8 0,0 0 2 0,-11 0 0 15,11 0-81-15,0 0-16 0,0 0-3 0,0 0-1 16,-3-7-18-16,3 7-4 16,0 0-1-16,0 0 0 0,0 0-25 0,0 0-5 0,-11 0 0 15,11 0-8-15,0 0 25 0,0 0-1 16,0 0-1-16,0 0 0 0,0 0-15 0,0 0-8 0,-7-3 10 0,7 3-10 16,-4-6 32-16,4 6 1 0,0-3 0 0,0 3 0 15,-3-6 7-15,3 6 2 0,0 0 0 0,0 0 0 16,0 0-8-16,0 0-2 0,0 0 0 0,0 0 0 15,0 0 2-15,0 0 0 0,0 0 0 0,0 0 0 16,0 0-18-16,0 0-3 0,0 0-1 0,0 0 0 16,0 0-12-16,0 0 11 0,0 0-11 0,0 0 10 15,0 0-10-15,0 0 8 0,0 0-8 0,0 0 8 0,0 0 2 0,0 0 0 16,0 0 0-16,0 0 0 0,0 0 5 0,0 0 1 16,0 0 0-16,0 0 0 0,0 0 1 0,0 0 1 15,0 0 0-15,0 0 0 0,0 0-4 0,0 0-1 16,0 0 0-16,0 0 0 0,0 6 15 0,0-6 2 15,0 9 1-15,-7-6 0 0,3 7-31 16,4-10 0-16,0 12 0 0,0-9 0 16,0 7 0-16,4-1 11 0,3-2-11 0,-7-7 12 0,3 3-4 15,-3 6 0-15,4-3-8 0,3 4 16 0,-7-4-4 16,4-3-1-16,3 7 0 0,-4-1-3 0,4 0-8 16,-7-2 12-16,4-4-4 0,-1 12-8 0,-3-5 12 15,7-1-12-15,-7 1 12 0,0-1-4 0,4 0-8 16,3 7 12-16,-7-6-4 0,3 5-8 0,-3-5 8 0,0-1-8 0,4 0 8 15,3 1 10-15,-3-1 2 0,3 1 0 0,-4-1 0 16,8-3-20-16,-1 4 0 0,-10-1 0 0,4 1-9 16,6-1 9-16,-10 0 16 0,11 1-4 0,-11 2-1 15,4-2-11-15,3-1 8 0,-7 4-8 0,3 2 8 16,-3-5-8-16,0 5 0 0,4-2 0 16,3-4 8-16,-7 1-8 0,0 6 0 0,0-1 0 0,3-2 8 15,-3-4-8-15,0 7 0 0,0-7 9 16,7 1-9-16,-7-1 0 0,0 0 0 0,4 7 0 0,3-6 8 15,-4-1-8-15,-3 0 8 0,4 1-8 0,-4-4 8 16,7 3 0-16,-3-5 1 0,3 8 0 0,-7-9 0 16,0-3 2-16,3 10 0 0,1-1 0 0,-4 0 0 15,0-9-11-15,7 7 12 0,-4 2-12 0,-3-3 12 16,7 4 1-16,-7-1 1 0,0 1 0 0,0-7 0 16,0 6-14-16,4 7-16 0,-4-7 3 0,0 1 1 15,0 5 12-15,0-5 0 0,0-10 0 0,7 9 0 0,-7 1 8 16,0-10 0-16,0 0 1 0,0 0 0 0,0 9-9 0,0-9 0 15,0 0-12-15,3 6 12 0,-3-6 0 0,0 0 0 16,4 3 0-16,-4-3 0 0,0 0 0 0,0 0 10 16,0 0-2-16,0 0-8 0,0 0 13 0,0 0-4 15,0 0-1-15,0 0 0 0,7 7-8 0,-7-7 0 16,0 0 0-16,0 0 0 0,0 0-9 0,0 0 9 16,0 0 0-16,0 0 0 0,0 0 0 0,0 0 0 15,3 3 0-15,-3-3 0 0,0 0 0 0,0 0 0 16,0 0 0-16,0 0 0 0,0 0 0 0,0 0 0 15,0 0 0-15,0 0 0 0,0 0 0 0,0 0 0 16,0 0 0-16,0 0 0 0,0 0 0 0,0 0 0 16,0 0 0-16,0 0 0 0,0 0 0 0,0 0 0 15,0 0 0-15,0 0 0 0,0 0 0 0,0 0-13 16,0 0 1-16,0 0 0 16,0 0-109-16,8 9-22 0,-5-3-4 0</inkml:trace>
  <inkml:trace contextRef="#ctx0" brushRef="#br2" timeOffset="55523.04">3171 9020 57 0,'0'0'0'0,"0"0"0"0,0 0 0 0,0 0 0 0,0 0 223 0,0 0 39 15,0 0 8-15,0 0 2 0,0-4-168 0,0 4-32 16,0 0-8-16,0 0 0 0,0-6-20 0,-7 3-3 16,7-3-1-16,-3 3 0 0,3 3 20 0,0-7 3 15,0 4 1-15,0 3 0 0,0 0-10 0,-7-6-2 16,3 3 0-16,4 3 0 0,-3-6-32 0,-8 6-8 15,4 0 0-15,4 0-1 0,-8-4-11 0,8 4 10 16,-5 0-10-16,5 4 10 0,-8-4-10 0,8 0 0 16,-8 0 0-16,11 0 8 0,-10 0-8 0,3 0 10 15,3 0-10-15,4 0 10 0,0 0 23 0,-3 0 5 16,-8 6 1-16,4-3 0 0,3-3 0 0,1 0 0 0,-8 6 0 0,4-6 0 16,4 3-19-16,-8 4-4 15,8-4-1-15,-4 3 0 0,3-3-15 0,-7 3 8 0,8 4-8 0,-4-1 0 16,3 1 10-16,4-4-10 0,0 3 10 0,-7-5-10 15,7 5 0-15,0 3 0 0,0-2-8 0,7-1 8 16,-7 1 0-16,4-1 0 0,-4-9 0 0,7 10 0 16,-4-1 0-16,1-3 0 0,-4-6 0 0,7 3 0 15,4 7 9-15,-8-10 6 0,-3 0 1 16,0 0 0-16,11 6-5 0,-11-6-1 0,10 0 0 16,1 3 0-16,-11-3-2 0,3 0 0 15,8 0 0-15,-8 0 0 0,5-3 0 0,-8 3-8 0,0 0 12 0,7-6-4 16,0 6 4-16,-7 0 0 0,3-10 0 0,4 10 0 15,-3-9 6-15,3 3 2 0,-7 3 0 0,3-4 0 16,-3-2-20-16,4-1 10 0,-4 1-10 0,7 0 8 16,-7 5-8-16,3-8 0 0,-3 3 0 0,8 5 0 15,-8-5 0-15,0 3 0 0,3-4 0 0,-3 1 0 0,0-1 0 16,0 4 0-16,0-3 0 0,0 9 0 0,0 0 0 0,-3-3 8 16,3-4-8-16,0 7 8 0,-8-3 7 0,5 3 1 15,-4 0 0-15,3 0 0 16,-6 0-6-16,10 0-1 0,-4 3 0 0,-3-3 0 0,4 7-9 0,-4-4 8 15,0 6-8-15,7-9 8 0,0 6-8 0,-8-2 0 16,5 2 0-16,3 3 0 0,0 1 0 0,0-1 0 16,0 1-8-16,0-1 8 0,0 3-12 0,0-8 3 15,0 5 0-15,0 0 0 0,0-9 17 16,0 10 3-16,0-10 1 0,3 6 0 0,-3-6-12 0,0 0 0 16,8 10 0-16,-8-10 0 15,0 0 0-15,0 0 0 0,3 0 0 0,8 3 0 0,-8-6 0 0,4 3 0 16,4 0 0-16,-8 0 0 0,8-7 0 0,-8-2 0 0,5 9 0 0,-1-3 0 15,0-4 0-15,3 4 0 16,-10-6 9-16,4 3-9 0,-4 6 0 0,7-10 8 0,-4 1-8 0,-3 3 0 16,0 6 0-16,4-4 8 0,-4-2-8 0,0-3 0 15,0 9 0-15,0 0 8 0,0-3-8 0,0 3 0 16,0-7 13-16,0 7-1 0,0 0-1 0,0 0 0 16,-4-3-11-16,4 3 0 0,-10 0 0 0,6 3 0 15,-6-3 0-15,3 0 0 0,0 0 0 0,-4 10 0 16,4-10 0-16,0 6-17 0,-4-3 4 0,4-3 1 15,4 6 12-15,-8-2 16 0,8-4-3 0,-5 6-1 0,5-3-12 0,-4 3-12 16,7-6 3-16,0 0 0 16,0 0 9-16,0 0 0 0,0 0 0 0,0 0 0 0,0 0 0 0,0 0 0 15,7 10 0-15,-7-10 0 16,11 0-28-16,-11 0-4 0,3 0-1 16,8 0-1128-16</inkml:trace>
  <inkml:trace contextRef="#ctx0" brushRef="#br2" timeOffset="59424.94">3041 9060 172 0,'0'0'8'0,"0"0"1"15,0 0-9-15,0 0 0 0,0 0 0 0,0 0 0 0,0 0 237 16,0 0 46-16,0 0 9 0,0 0 1 0,0 0-182 0,0 0-37 15,0 0-7-15,0 0-2 0,0 0-29 0,0-6-7 16,0-3-1-16,0 9 0 0,0-10-28 0,0 10 0 16,0 0 0-16,0 0 0 0,0-3 0 15,0 3 0-15,0 0 0 0,0 0 0 16,0 0 0-16,0 0 0 0,0 0 0 0,0 0 0 0,0 0 16 0,0 0-4 16,0 0 0-16,0 0 0 0,0 0 32 0,0 0 7 15,0 0 1-15,0 0 0 0,0 0-10 0,0 0-2 16,0 0 0-16,0 0 0 0,0 0 8 0,0 0 0 15,0 0 1-15,0 0 0 0,0 0-26 0,0 0-6 16,0 0-1-16,0 0 0 0,0 0-16 0,0 0 0 16,0 0 0-16,0 0 0 0,-11 3 0 0,11-3 0 15,0 0 0-15,-3 7 0 0,3-7 0 0,-11 3 0 0,11-3 0 0,0 0 0 16,0 0 0-16,-7 6 0 0,4 3 0 0,3-9 0 16,-11 4 0-16,8 2 0 0,-4-3 0 0,7-3 0 15,0 0 0-15,0 0-12 0,0 0 3 0,0 0 1 16,0 12 8-16,0-12 0 0,0 0 10 0,7 10-10 15,-4-7 0-15,1 6 0 0,3-2 0 0,-7-7 0 16,0 0 0-16,10 3 0 0,-10-3 0 0,4 0 0 16,6 6 0-16,-10-6 8 0,4 0-8 0,-4 0 0 15,0 0 9-15,7-6-1 0,-7 6 0 0,11 0 0 16,-11 0 5-16,0-3 1 0,0 3 0 0,3-7 0 16,-3 7-5-16,0 0-1 0,0-9 0 0,4 0 0 15,-8 5-8-15,4-2 0 0,0-3 0 0,0 3 0 16,0-4 0-16,0 1 0 0,4 6 0 0,-4-4 0 15,0 7 0-15,0-9 8 0,0 9-8 0,0-6 0 16,0 2 0-16,0 4 0 0,0 0 0 0,0 0 0 0,0 0 0 0,0 0 8 16,-7 0-8-16,-1 0 0 0,5 10 0 0,3-10 0 15,-7 6 0-15,3-3-11 0,4-3 11 0,-10 10 0 16,6-4 0-16,4-6 0 0,0 0 0 0,0 0-13 16,0 0 5-16,0 0 8 15,0 0-92 1,0 0-12-16,0 0-1 0</inkml:trace>
  <inkml:trace contextRef="#ctx0" brushRef="#br2" timeOffset="60070.73">3059 9079 403 0,'0'0'36'0,"0"0"-36"0,0 0 0 0,0 0 0 16,0 0 80-16,0 0 8 0,0 0 3 0,0 0 0 15</inkml:trace>
  <inkml:trace contextRef="#ctx0" brushRef="#br2" timeOffset="60353.5">3034 9098 576 0,'0'0'51'0,"0"0"-41"16,0 0-10-16,0 0 0 0,0 0 177 16,0 0 34-16,0 0 6 0,0 0 2 0,0 0-159 0,0 0-31 15,0 0-6-15,0 0-2 0,0 0-21 0,0 0 8 16,0 0-8-16,0 0 0 0,0 0 0 0,0 0 0 15,0 0 0-15,0 0 0 0,0 0 16 0,0-9 0 16,0 9-1-16,0 0 0 0,7-4-15 0,-7 4 9 16,0 0-9-16,0 0 8 0,0 0-8 15,0 0 0-15,0 0 0 0,0 0 0 0,0 0 0 0,0 0 0 16,0 0 0-16,0 0 0 0,0 0 0 0,0 0 0 0,0 0 0 16,0 0 8-16,0 0 16 0,0 0 4 15,0 0 0-15,11-6 0 0,-11 0 13 0,0 6 3 0,0 0 1 0,0 0 0 16,0 0-18-16,0 0-4 0,0 0-1 0,0 0 0 15,0 0-22-15,0 0 0 0,0 0 0 0,0 0 0 32,0 0-102-32,0 0-25 0</inkml:trace>
  <inkml:trace contextRef="#ctx0" brushRef="#br2" timeOffset="61502.17">3179 9070 172 0,'0'0'8'0,"0"0"1"0,0 0-9 0,0 0 0 15,0 0 0-15,0 0 0 0,0 0 229 0,0 0 44 16,-4 3 9-16,4-3 2 0,0 0-231 0,0 0-45 0,0 0-8 16,0 0 0-1,0 0-26-15,0 0 0 0,-4 0 0 0,4 0 0 16,-7-3-7-16,7 3-2 0,0 0 0 0,-3 0 0 0,3 0 23 0,0 0 12 0,-7 0-12 15,3-6 12-15,1 6 52 0,3 0 16 0,-7 0 4 0,7 0 1 16,-4 0 23-16,-3 0 5 16,7 0 1-16,0 0 0 0,0 0-66 0,0 0-12 0,-3 6-4 0,3-3-496 31,0-3-100-31</inkml:trace>
  <inkml:trace contextRef="#ctx0" brushRef="#br2" timeOffset="63288.18">3126 9064 230 0,'-11'6'10'0,"11"-6"2"0,-3 3-12 15,-5-3 0-15,8 0 0 0,0 0 0 0,0 0 208 0,0 0 38 16,-3 0 8-16,3 0 2 15,0 0-143-15,0 0-28 0,0-9-5 0,0 9-2 0,0-10-16 0,3 7-3 16,-3-6-1-16,0 9 0 0,0 0-10 0,0 0-3 16,0 0 0-16,0 0 0 0,0 0-19 0,0 0-4 15,0 0-1-15,0 0 0 0,0 0-13 0,-3 3-8 16,-4 3 10-16,3-3-10 0,-6 7 0 0,6-4 0 16,-6 3 0-16,3 1 0 0,3-1 0 0,1 0 0 15,-5 1 0-15,5-1 0 0,3-2 20 0,0-7-1 16,0 0-1-16,0 0 0 0,0 0-2 0,0 0 0 15,0 0 0-15,0 0 0 0,0 0-8 0,0 0-8 16,0 0 12-16,0 0-12 0,0 0 12 0,0 0-4 0,0 0 0 0,3 0-8 16,5-7 9-16,-5 4-9 15,1-3 0-15,3 3 9 0,-4-4-9 0,4-2 0 0,-7 0 0 0,4 5 8 16,-4-2-8-16,7-3 0 16,-7 3 0-16,0 2 0 0,0 4 9 0,0 0-9 0,0 0 10 0,0 0-10 15,-7-6 12-15,7 6-4 0,0 0-8 0,-4 0 12 16,-6 0-12-16,-1 6 0 0,8-2 0 0,-8-4 0 15,0 6 0-15,8-3 0 0,-8 3 0 0,11 4 0 16,-7-4 0-16,4-3 0 0,3 3 0 0,0-6 0 16,0 0 8-16,0 0-8 0,0 0 0 0,0 0 9 15,0 0-9-15,0 0 0 0,0 0 0 0,0 0 8 16,0 0-8-16,0 0 0 0,0 0 0 0,3 0 0 0,-3 0 0 0,7 0 0 16,4 0 0-16,-8-6 8 15,8 6-8-15,-8-9 0 0,5-1 0 0,-5 4 0 16,8 3 8-16,-8-3-8 0,4-4 0 0,-3 7 8 15,-4 3 0-15,0 0-8 0,7-6 12 0,-4-4-4 16,-3 10 10-16,0 0 2 0,0-3 0 0,0 3 0 0,0-6 7 0,0 6 1 16,0 0 1-16,0 0 0 15,0 0-15-15,0 0-3 0,0 0-1 0,0 0 0 0,0 0-10 0,0 0 0 16,0 0 0-16,0 0 0 16,0 0-27-16,0 0-4 0,0 0-1 0,0 0-662 15,0 0-133-15</inkml:trace>
  <inkml:trace contextRef="#ctx0" brushRef="#br2" timeOffset="65906.33">4434 8715 57 0,'0'0'0'0,"0"0"0"0,0 0 0 16,0 0 0-16,0 0 113 0,0 0 18 0,0 0 3 0,0 0 1 15,-10 0-79-15,10 0-15 0,0 0-3 0,0 0-1 16,-4 0 12-16,4 0 3 0,0 0 0 0,0 0 0 16,-7 0 17-16,7 0 4 0,0 0 1 0,0 0 0 15,0 0-4-15,0 0-1 0,-3-3 0 0,3 3 0 0,-7 0-18 16,7 0-4-16,0 0-1 0,0 0 0 0,-4-6-19 0,4 6-4 15,0 0-1-15,0 0 0 0,-3 0-8 0,-4-3-2 16,7 3 0-16,0 0 0 0,-4-6 7 0,4 6 1 16,0 0 0-16,0-3 0 0,-7-4 5 0,7 7 2 15,0 0 0-15,0 0 0 0,0 0-2 0,-4 0 0 16,-3-9 0-16,7 9 0 0,0 0-6 0,0 0-2 16,-3 0 0-16,3 0 0 0,0 0-5 15,0 0 0-15,0 0-1 0,0 0 0 0,-4 6-11 0,4-6 0 16,0 0 0-16,-7 3-11 0,4 7 11 0,3-1 0 15,0-9 8-15,0 9-8 0,0-9 0 0,0 7 0 16,0 2 0-16,3 1 0 0,-3-10 0 0,7 9 8 0,-7-3-8 0,4 4 0 16,-1-7 8-16,-3-3-8 15,0 0 8-15,7 6-8 0,4-3 8 0,0 3-8 16,-8-6 10-16,8 0-10 0,-11 0 13 0,10-6-3 16,-3 6-1-16,4-9 0 0,-4 6 7 0,4-7 2 0,-4 1 0 0,3-1 0 15,-3-2-3-15,7 2-1 0,-10 7 0 0,3-12 0 16,4 5 2-16,-8 1 1 0,1-1 0 0,3 1 0 15,-4 0-5-15,-3-1-2 0,0 4 0 0,0-3 0 16,0 5-1-16,-3-2 0 0,3 0 0 0,-7 3 0 16,0-4-9-16,7 7 8 0,-11 0-8 0,4 0 8 15,3 0-8-15,-10 0 0 0,7 7 0 0,4-7 0 16,-11 3 0-16,7 3 0 0,-4 0 0 0,7-2 0 16,-6 5 0-16,-1-9 0 0,8 9 0 0,-4-2 0 15,0-4 0-15,0 3 0 0,3-3 0 0,-3 3 8 16,3 4-8-16,-6-1 0 0,10-9 0 0,-4 7 0 15,4 2 0-15,0-6 0 0,-7 6 0 0,7-2 0 16,0-4-9-16,0 3 9 0,0-6 0 0,7 10 0 0,-7-4 0 0,0-6 0 16,0 0 0-16,4 3 0 15,-4-3 0-15,3 0 0 0,-3 0 0 0,0 0 0 16,0 0 0-16,7 0 0 0,-7 0 8 0,11 0-8 0,-11 0 0 16,4 0 8-16,3-9-8 0,-4 5 0 0,1-2 8 0,3 0-8 15,-4 3 0-15,4-4 9 0,-7-2-9 0,0 6 0 16,4-3 0-16,-4-4 0 0,3 1 0 0,-3 3 8 15,0 6-8-15,0-4 0 0,7-2 10 0,-7 6-10 16,-7-9 12-16,7 9-12 0,0 0 11 0,0 0-11 16,-7 0 10-16,0 0-10 0,4 0 0 0,3 0 0 0,-11 9 0 15,8-9 0-15,-8 6 0 0,4 4 0 0,3-1 0 0,4-2 0 16,-10-4 0-16,10-3-8 16,-4 6 8-16,4-6 0 0,0 0 0 0,0 9 0 15,0-9-8-15,0 0 8 0,4 3 0 0,-4-3 0 0,0 0 0 16,0 0 0-16,0 0 0 0,10 0 0 15,-6 0 0-15,3 0 0 0,4 0 0 0,-11 0 0 0,7-3 8 0,0-3-8 16,3-3 0-16,-10 6 0 0,7-7 8 0,0 4-8 16,-3-4 11-16,3 4-1 0,-7-3 0 0,4 6 0 15,3-4 2-15,-7 4 1 0,0 3 0 0,0-6 0 16,3-3 1-16,-3 9 0 0,0 0 0 0,0 0 0 16,0 0-14-16,0 0 0 0,0 0 0 0,0 0 0 15,0 0 0-15,-3 0 0 0,-8 0 0 0,11 0 9 16,-7 0-9-16,7 0 0 0,0 0 0 0,0 0 0 0,-4 0 0 0,4 0 0 15,0 0 0-15,0 0 8 0,0 0 2 16,0 0 0-16,0 0 0 0,0 0 0 0,0 0-10 0,0 0 0 16,0 0 9-16,0 0-9 0,0 0 0 0,0 0 0 15,0 0 0-15,0 0-12 16,0 0-34-16,0 0-7 16,0 0-2-16,0 0 0 0,-7 9-149 0,7 0-29 0</inkml:trace>
  <inkml:trace contextRef="#ctx0" brushRef="#br2" timeOffset="66904.05">4420 8831 230 0,'0'0'20'0,"0"0"-20"0,0 0 0 0,0 0 0 16,0-9 242-16,0 9 44 0,0 0 9 0,0-9 1 0,0 6-164 0,0-4-34 16,0-2-6-16,0 3-2 0,-7 2-27 0,7 4-6 15,0 0-1-15,0 0 0 0,-3-6-42 0,3 6-14 16,-7-9 8-16,7 9-8 0,0 0 0 0,0 0 0 15,-7 0 0-15,7 0 0 0,0 0 16 0,0 0-1 16,0 0 0-16,0 0 0 0,0-3 33 0,0 3 8 16,0-7 0-16,0 7 1 0,-7-9-6 0,7 9-2 15,0 0 0-15,0 0 0 0,0-3-9 0,0 3-1 16,0 0-1-16,0 0 0 0,0 0-14 0,0 0-4 16,0 0 0-16,0 0 0 0,0 0-20 0,0 0 0 0,0 0 0 0,0 0 0 15,0 0 10-15,0 0-2 16,0 0-8-16,0 0 12 0,0 0-12 0,0 0 8 15,-4 9-8-15,4-9 0 0,0 3 15 0,0 7-3 16,0-1-1-16,0 7 0 0,11-7-11 0,-11 7 12 0,3-4-12 0,8 4 12 16,-8 3-12-16,8-3 0 15,-1 2 0-15,1 1 0 0,-7 0 8 0,6 6-8 0,1-6 8 0,-8 9-8 16,4-3 8-16,7 0-8 0,-10-6 0 0,3 6 8 16,-3-3-8-16,3 3 0 0,-7 0 0 0,3-6 0 15,-3 0 0-15,0 0 0 0,0-3 0 0,0-1 0 16,-3-2 28-16,3 2 11 0,0-5 1 0,0-1 1 15,0 1-24-15,0-1-5 0,0-9 0 0,0 0-1 16,0 6-2-16,0-6 0 0,0 0 0 0,0 0 0 0,0 0-9 0,0 0 12 16,0 0-12-16,0 0 12 0,0 0-12 0,0 0 0 15,0 0 0-15,0 0 8 16,0 0-8-16,0 0 8 0,0 0-8 0,0 0 8 16,0 0 13-16,-11-6 3 0,4-3 0 0,3 6 0 0,4 3-24 0,0-13 0 15,-10 4 0-15,6-1 0 16,4 1 0-16,-7-1-8 0,4-8 0 0,-4 2 0 0,0 3 8 0,7-2 0 15,-7-10 0-15,3 6 0 0,-3 0 8 0,3-6-8 16,-3 3 10-16,4-3-10 0,-1 0 0 0,-3 0 0 16,4 6 0-16,-4-3 0 0,7-3 0 0,-4 6 0 15,1 0 0-15,-4-3 0 0,7 10 0 0,-4-4 0 16,4-3 0-16,-7 10 0 0,7-7 0 0,-4 7 0 0,4-4 0 16,0-3 0-16,0 10 0 0,0-3-10 15,0-1 10-15,0 1-8 0,0 6 8 0,0-3 0 0,0-4 0 0,0 10 0 16,-7-9 0-16,7 9-8 15,0 0 8-15,0 0-8 0,0 0 8 0,0-7 0 0,0 7 0 0,0 0 0 16,0-3 0-16,0 3 0 0,0 0 0 0,0 0 0 16,0-6 0-16,0 6 0 0,0 0-9 0,0 0 9 15,0 0-21-15,0 0 0 0,0 0 0 0,0 0 0 32,0 0-132-32,0 0-27 0,0 0-4 0,0 0-2 0</inkml:trace>
  <inkml:trace contextRef="#ctx0" brushRef="#br2" timeOffset="76796.16">8442 9277 403 0,'0'0'17'0,"0"0"5"0,0 0-22 0,0 0 0 16,0 0 0-16,0 0 0 0,0 0 77 0,0 0 11 15,0 0 3-15,0 0 0 0,0 0-19 0,0 0-3 16,0 0-1-16,0 0 0 15,0 0-6-15,0 0-2 0,0 0 0 0,0 0 0 0,0 0 4 0,0 0 0 16,0 0 0-16,0 0 0 0,0 0-4 16,0 0 0-16,0 0 0 0,0 0 0 0,0 0-12 0,0 0-4 15,0 0 0-15,0 0 0 0,0 0-16 0,0 0-4 16,0 0-1-16,0 0 0 0,0 0 20 0,0 0 4 16,0 0 1-16,0 0 0 0,0 0-4 0,0 0 0 0,0 0 0 0,0 0 0 15,0 0-16-15,0 0-4 0,0 0-1 0,0 0 0 16,0 0-14-16,11 9-9 0,-4-3 12 0,0-2-12 15,-7-4 0-15,3 6 0 0,4-3 0 0,0 10 0 16,0-10 8-16,-3 6-8 0,3 0 9 0,-4 1-9 16,5 6 9-16,-5-1-9 0,4-2 8 0,-3 6-8 15,-1-4 10-15,1 4-10 0,-4 0 12 0,3-3-12 16,-3 2 12-16,4 1-12 0,-1 6 12 0,4-6-12 16,-7 0 0-16,0 0 0 0,7 3 0 0,-3-10 0 15,3 4 8-15,0-7-8 0,0 7 0 0,-3-7 0 16,6 1 13-16,-3-7-1 0,0 6 0 0,0-2 0 15,4-7 7-15,-4 3 1 0,-7-3 0 0,7 6 0 16,-7-6 0-16,11 0 0 0,-8-6 0 0,-3 6 0 16,7-3-7-16,0-4-1 0,-3 4 0 0,3-3 0 15,-4 3-4-15,4-3-8 0,-3-4 11 0,3 1-11 0,-3-1 21 16,3 1-2-16,0-7-1 0,-4 7 0 0,4-10-18 0,0 0 0 16,0 4 8-16,0-4-8 0,4 3 0 0,-4-3-12 15,0 0 1-15,0 1 1 0,7-7 10 0,0 6 8 16,-3-6-8-16,0 6 11 0,-1 0-11 0,-3-6 10 15,7 6-10-15,-3 0 10 0,-4 4-10 0,4 2-11 16,-1-3 3-16,-3-2 0 0,4 2 8 0,-4 3 11 16,3-2-3-16,-6 5 0 0,-1 1-8 0,5-1-16 15,-5 1 4-15,1 0 1 0,-1-1-2 0,4-2-1 16,-7 2 0-16,0 7 0 16,0 3-44-16,0 0-9 0,0-6-1 0,0 6-1 15,0 0-167-15,0 0-34 0,0 0-6 0,0 0-2 16</inkml:trace>
  <inkml:trace contextRef="#ctx0" brushRef="#br2" timeOffset="77921">9356 8866 230 0,'0'0'10'0,"0"0"2"0,0-3-12 0,0 3 0 0,0 0 0 0,0 0 0 0,0 0 226 0,7-6 42 31,-7 6 9-31,0 0 2 0,0 0-172 0,0-4-35 0,0-2-6 0,0 6-2 16,0 0-30-16,0 0-6 0,0 0-2 0,0 0 0 0,0 0-26 0,0 0 8 15,0 0-8-15,0 0 0 0,0 0 0 0,0 0 0 16,-4 0 0-16,1 6 0 0,3 4 0 0,0-1 10 15,-7 1-2-15,0 2-8 0,3 4 52 16,1 0 3-16,-1-4 1 0,-3 7 0 0,0 3 8 0,3-3 1 16,1-7 1-16,-1 10 0 0,4-3-36 0,-3-6-7 15,3 2-2-15,0 4 0 0,0-10-13 0,0 1-8 16,3 6 8-16,-6-7-8 0,3 0 0 0,0-2-8 16,0 2 0-16,0-9 0 15,0 0-171-15,0 0-33 0,0 0-8 0,0 0 0 0</inkml:trace>
  <inkml:trace contextRef="#ctx0" brushRef="#br2" timeOffset="78183.87">9091 8929 172 0,'-3'6'16'0,"3"-6"-16"0,0 0 0 0,0 0 0 16,-4-6 308-16,4 6 60 0,0 0 11 0,0 0 2 15,0 0-277-15,7 0-55 0,0-3-11 0,0-4-2 16,4 7 9-16,-1-3 3 0,4-3 0 0,4 0 0 16,-4 2 8-16,7-2 1 0,1-3 1 0,2-1 0 15,1 1-27-15,7 0-6 0,-11-1-1 0,7 1 0 0,-3 2-16 16,-1-2-8-16,5 0 0 0,-5-1 8 0,-2 1-8 0,2 9 0 16,-6-6 0-16,7 2 0 15,-11 4-44-15,3 0-4 0,-3 0 0 0,4 0-559 16,-4 0-111-16</inkml:trace>
  <inkml:trace contextRef="#ctx0" brushRef="#br2" timeOffset="78715.17">10097 9133 633 0,'0'0'56'0,"0"0"-44"0,0 0-12 0,0 0 0 16,0 0 187-16,0 0 35 0,0 0 7 0,0 0 2 15,0 0-155-15,0 0-30 0,0 0-6 0,0 0-2 16,0 0 3-16,0 0 1 0,0 0 0 0,-8 9 0 15,1-3-18-15,0-3-3 0,-3 7-1 0,3-4 0 0,-4 3 0 0,-3-5 0 16,0 11 0-16,0-5 0 16,0 5 39-16,-4-2 7 0,-3 3 2 0,0 2 0 0,3 7-8 0,-3-6 0 15,-4 6-1-15,4-3 0 0,3 3-14 0,-3 0-2 16,-3-6-1-16,2 10 0 0,5-11-20 0,-1 7-4 16,4-6-1-16,0-3 0 0,0 3-17 0,3-4 8 15,1-2-8-15,3-4 0 0,-4-2-12 0,4 2-8 0,0 0-3 16,0-2 0-1,0-4-36-15,7-3-7 0,-4 0-2 0,4 0 0 16,0 0-147-16,-7-3-29 0</inkml:trace>
  <inkml:trace contextRef="#ctx0" brushRef="#br2" timeOffset="78935.14">9701 9167 921 0,'4'-6'82'0,"-1"3"-66"0,1-4-16 0,0-2 0 15,-4 9 213-15,0 0 39 0,0 0 8 0,7 0 2 16,0 0-139-16,0 6-28 0,0-3-6 0,0 7-1 16,0-1-36-16,3 7-8 0,-3 3-2 0,1-4 0 15,2 7-2-15,1 3 0 0,-1-6 0 0,1 6 0 16,-1 3-25-16,5 1-6 0,-5 2-1 0,1-3 0 16,-1-3-8-16,4 4 12 0,-3-4-12 0,7-3 12 15,-4 3-12-15,-4 0 0 0,4-3 0 0,-3 3 0 16,3-6-119-16,0 6-25 0</inkml:trace>
  <inkml:trace contextRef="#ctx0" brushRef="#br2" timeOffset="82501.59">4427 8650 633 0,'0'0'56'0,"0"0"-44"15,0 0-12-15,0 0 0 0,0 0 120 0,0 0 23 16,0 0 4-16,7-7 1 0,-3-2-86 0,-4 9-17 16,0 0-3-16,7-3-1 0,-3-3-33 0,-4 6-8 15,0 0 0-15,0 0 0 0,0 0 0 0,0 0 0 0,0 0 0 0,-4-4 0 16,-7 4 0-16,4 0 0 0,7 0 0 0,-7 4 0 16,-3-4 0-16,3 9 0 0,0-9 0 0,0 9 0 15,3-2 0-15,-3-4 0 0,3 6 14 0,-3-3-4 16,4 4 2-16,-1-4 0 0,-3-3 0 0,4 7 0 15,3-4 0-15,-7 3 0 0,3 1 0 0,1-1 0 16,3 1 0-16,-7-1 0 0,7 0 0 0,-4 1 0 16,4-4-4-16,-7-3-8 0,7-3 12 15,0 0-4-15,0 0-8 0,0 0 0 0,0 0 0 0,0 0 0 16,0 0 9-16,0 0 0 0,0 0 0 16,0 0 0-16,7 0 23 0,4-3 4 0,-11 3 0 0,7-6 1 15,0-4 5-15,3 7 1 0,-6-6 0 0,6-1 0 16,-6-2-13-16,3 9-2 0,4-7-1 0,-11 1 0 15,3 3-10-15,1-4-1 0,3 1-1 0,-7-1 0 16,0 4 1-16,0-3 0 0,0 6 0 0,-7-4 0 16,3-2 1-16,1 9 1 0,-4-9 0 0,3 9 0 15,-7-4-1-15,1 4 0 0,-1-6 0 0,1 6 0 0,3 0 11 0,-4 0 3 16,0 6 0-16,-3-2 0 0,4 2-31 0,-4-3 0 16,7 6 0-16,3-2 0 0,-6 2 0 0,2 0 0 15,5 1 0-15,-1-1 0 0,-3 7 0 0,7-7-10 16,0 1 10-16,0 5-12 0,0-2 12 0,7-4-8 15,-7 1 8-15,4 5-8 0,7 1 8 16,-8-3 0-16,4-4 0 0,4 0 0 0,-4 7 0 0,10-6 0 16,-10-1 0-16,11-3 0 15,-7 4-124-15,6-7-24 0</inkml:trace>
  <inkml:trace contextRef="#ctx0" brushRef="#br2" timeOffset="83167.88">5997 8117 460 0,'0'0'41'0,"0"0"-33"15,0 0-8-15,0 0 0 0,0-4 180 0,0 4 35 0,-3-6 6 16,3 6 2-16,0 0-116 0,0 0-23 0,-7-3-5 0,0 3-1 16,7 0-48-16,-4 3-10 0,-3-3-1 0,7 0-1 15,0 6-18-15,0-6 0 0,0 0 0 0,0 0 0 16,-7 4 0-16,7-4 0 0,7 9 0 0,-7 0-9 15,4 1 32-15,-1-4 6 0,4 3 2 0,4 7 0 16,-8-6-7-16,8 2-2 0,-1-3 0 0,1 7 0 16,-4 3-22-16,4 0 0 0,-4 3 0 0,0 0 8 15,0-4-8-15,3 8 0 0,-6-1 0 0,3-7 8 0,-7 8-8 0,0-8 8 16,0 1-8-16,3 0 8 16,-6 0-43-16,3-4-8 0,0 4-1 0,0-3-1 0</inkml:trace>
  <inkml:trace contextRef="#ctx0" brushRef="#br2" timeOffset="83906.17">6244 8160 205 0,'0'0'8'0,"-10"0"4"0</inkml:trace>
  <inkml:trace contextRef="#ctx0" brushRef="#br2" timeOffset="84094.01">4949 8606 187 0,'-35'3'8'0,"21"3"2"0,-4 4-10 0,1-4 0 0,-8-3 0 0,0 3 0 16</inkml:trace>
  <inkml:trace contextRef="#ctx0" brushRef="#br2" timeOffset="84902.6">5098 8552 403 0,'42'-6'17'0,"-17"3"5"0,-1-6-22 0,1-1 0 0,3 1 0 0,4-7 0 16,3 7 28-16,1-7 2 0,-5 3 0 0,12-2 0 16,-8-1 5-16,7-3 1 0,1 0 0 0,2 4 0 15,-9 2-36-15,3-2 0 0,-1 2 0 0,1-3 0 16,-4 1 0-16,-6 5 0 0,2 1-10 0,-2-1 10 15,-1 1 27-15,-7 0 13 0,4 2 2 0,-1 4 1 0,-9-3 11 0,6 3 2 16,-14 3 1-16,3-6 0 0,1 6-27 0,-11 0-6 16,0 0 0-16,0 0-1 0,0 0-9 0,0 0-2 15,0 0 0-15,0 0 0 0,0 0-12 0,-4 6-10 16,-6-6 2-16,-1 3 0 0,1 3 8 0,-1-3 0 16,-3-3 0-16,0 7-8 0,0 2 8 0,-4-3 0 15,0-3 0-15,-3 7-8 0,0-4 8 0,3 4 0 16,-6-1 0-16,-8 0 0 0,4 1 0 0,-4 5 0 15,-3-2 0-15,0 3 0 0,-1-7 20 0,4 0-1 16,-3 7 0-16,-7-6 0 0,7 2 4 0,-1-2 1 16,5 2 0-16,2-3 0 0,-2 1-6 0,-1-1-1 15,4 1 0-15,-8-7 0 0,1 9-9 0,0-9-8 16,0 7 12-16,3-1-12 0,4-2 20 0,3-4-2 0,-14 6-1 16,11-3 0-16,-4 4-5 0,4-1-2 0,0-3 0 0,3-2 0 15,0 5-10-15,1 0 0 0,2 1 0 0,1-4 8 16,4 4-8-16,-5-1-11 0,1-3 3 0,7-3 0 15,-4 4 8-15,8-4 0 0,-1 6 0 0,-3-9 0 16,4 6 0-16,3-6 11 0,0 4-3 0,7-4 0 16,-8 6-8-16,8-6-11 0,0 0 3 0,0 0 0 15,0 0 8-15,0 0 0 0,0 0 0 0,0 0 0 16,0 0 0-16,8 0 0 0,6-6 0 0,-11 2 0 0,8 4 0 0,-1-6 0 16,1 6 0-16,-8-3 0 0,4-3 0 0,8 6 0 15,-12-3 0-15,8-4-8 0,-1 4 8 0,1-3 0 16,-4 6 0-16,0-3 0 0,7 3 0 15,-3-6 0-15,3 6 0 0,0-10 0 0,4 10 0 0,-1-6-8 16,4 3 0-16,1-4 0 0,2-2-2 0,-6 0 0 16,10-1 0-16,-3 7 0 0,-1-9 10 15,5 2 0-15,-5 1-9 0,8 6 9 0,-7-13 0 0,0 6 0 16,3 1 0-16,-4 3 0 0,5-4 0 0,-5-2 0 16,1 6 0-16,-7-4 0 0,6-5 0 0,-2 5 0 15,-1 1 0-15,0-1 0 0,4 1 0 0,-8-1 0 16,1 1 0-16,7 0 0 0,-11 2 0 0,3 4 0 15,4-3 0-15,1-3 0 0,-8 9 0 0,-4 0 8 0,4-4 0 0,-3-2 0 16,3 6-8-16,-3 0 0 0,-4 0 0 0,-7 0 0 16,14 0 0-16,-14 0 0 15,0 0 0-15,10 0 0 0,-10 0 0 0,0 0 0 0,0 0 0 0,0 0 0 16,0 0 0-16,0 0 0 0,0 0 0 0,0 0-391 16,0 0-83-16</inkml:trace>
  <inkml:trace contextRef="#ctx0" brushRef="#br2" timeOffset="88040.16">10100 8640 864 0,'0'0'76'0,"0"0"-60"16,0 0-16-16,0 0 0 0,0 0 154 0,0 0 28 16,0 0 6-16,0 0 0 0,0 0-136 0,0 10-27 15,0-10-5-15,4 3-2 0,3 6-18 0,-4 1 0 0,4 2 0 0,-3-2 0 16,3-1 0-16,-4 3 0 0,8-2 8 0,-1 6-8 16,-2 2 0-16,2 1 0 0,4 3 0 0,4 0 0 15,0 3 0-15,3 3 0 0,0 1 0 0,4 5 0 16,3 1 0-16,-4-7 8 0,-2 13-8 0,6-10 0 15,4 3 0-15,-4 1 0 16,-7 3 0-16,0-4 0 0,4 1 0 0,-4 2 0 0,-7 7 0 0,-3-6 0 16,-4 6 9-16,0 0-9 15,0-4 0-15,-7-2 9 0,-7 0-9 0,3-4 0 0,-3 1 0 0,-3-7 0 16,-8 0 0-16,0 6 0 0,4-5 0 0,-7-4 0 16,0 0 0-16,0-6-16 0,-7 6 3 0,-1-6-704 15</inkml:trace>
  <inkml:trace contextRef="#ctx0" brushRef="#br2" timeOffset="88655.9">8576 8706 115 0,'0'0'10'0,"0"0"-10"0,0 0 0 0,0 0 0 16,0 0 146-16,-7 0 27 0,7 0 6 0,-7 0 1 15,0 0-99-15,3 0-19 0,4 0-4 0,-7 0-1 16,0 0-9-16,0 6-3 0,0-3 0 0,0 4 0 0,0-7-16 0,0 3-3 16,-4 3-1-16,4 4 0 15,-3-1 34-15,3-3 6 0,-11 4 2 0,4 2 0 0,0-2-15 0,0 5-2 16,-4 4-1-16,0 0 0 0,-6 3-29 0,6 0-7 15,0 3-1-15,-6 3 0 0,3-3-4 0,-1 10 0 16,5-7-8-16,-8 10 12 0,7-4-12 0,1 1 0 16,-1 2 0-16,8 7 0 0,3-9 22 0,-1 12 2 15,5-4 0-15,3 11 0 0,3-10-24 0,5 9 0 16,2-9 0-16,4 3 8 0,7-3-8 0,4 0 0 16,0 0 0-16,3-7-536 0,4 7-100 0</inkml:trace>
  <inkml:trace contextRef="#ctx0" brushRef="#br2" timeOffset="97340.79">10714 9180 1562 0,'14'-4'69'0,"-7"4"15"0,-7 0-68 0,0 0-16 16,0 0 0-16,7-6 0 0,4 3 60 0,-1-3 9 16,-10 6 2-16,7 0 0 0,4-3-41 0,-1-4-8 15,1 4-2-15,-7-3 0 0,-4 6-2 0,10 0-1 16,1 0 0-16,-4-6 0 0,-7 6 9 0,0 0 2 16,10 0 0-16,-3 6 0 0,-7-6 23 0,0 0 5 15,0 0 0-15,11 0 1 0,-7 9-11 0,-4-9-2 16,0 10-1-16,3-1 0 0,4-3-18 0,-3 4-3 15,-4-1-1-15,0 1 0 0,7-1-21 0,3 7 8 16,-6-7-8-16,3 4 0 0,3 2 0 0,-2 4 0 16,-1-3 0-16,-7 3 0 0,-7-1 12 0,10 1-1 0,4-3-1 0,0 3 0 15,-3 0-10-15,3-4 12 16,0 4-12-16,3-3 12 0,-3-4-12 0,1 4 12 0,-5-10-12 0,4 4 12 16,4-7 21-16,-4 6 5 15,-7-9 1-15,0 0 0 0,0 0-16 0,0 0-3 0,0 0-1 0,0 0 0 16,0 0-4-16,0 0-1 0,10-3 0 0,-3-3 0 15,-7 6 14-15,4-10 4 0,6-8 0 0,1 8 0 16,-4-5-20-16,0 2-3 0,4-3-1 0,-1 1 0 16,1-4-8-16,-4 0 0 0,0 3 0 0,0 4 0 15,0-4 0-15,0-3 0 0,0 4 0 0,4 2 0 16,-4-6 0-16,0 4 0 0,0-1 0 0,-3-3 0 16,-1 7 0-16,1-4 0 0,3 0 0 0,-4 4 0 15,-3-4-11-15,4 0 3 0,-1-3 0 0,4 7 0 16,-3-4-28-16,-4 1-4 15,7 2-2-15,-4-3 0 16,4 7-113-16,-3-1-22 0,0-5-5 0</inkml:trace>
  <inkml:trace contextRef="#ctx0" brushRef="#br2" timeOffset="103374.92">4494 8599 288 0,'0'0'25'15,"0"0"-25"-15,-10 0 0 0,-1 0 0 16,8 0 284-16,-8 0 52 0,1 0 11 0,6 0 1 16,-7 0-249-16,4 0-51 0,0-3-9 0,0 3-3 15,-3 0-16-15,3 0-4 0,7-6-1 0,-11 3 0 16,4-3-15-16,3 2 8 0,-3-2-8 0,7 6 0 0,-3 0 30 0,-1-3 0 15,-3 3 0-15,7 0 0 0,-3 0 26 0,-4 3 4 16,0-3 2-16,0 6 0 0,3-2-23 0,-3 5-5 16,3-3-1-16,-3-3 0 0,4 7-17 0,-1 6-3 15,4-7-1-15,-7 0 0 0,4 1-4 0,-4 5 0 16,7-5-8-16,0-1 12 0,-4 1-12 0,4-1 0 16,0 0 0-16,4-2 0 0,-4-7 12 0,0 9 4 15,7-3 0-15,-4-2 0 0,-3-4-6 0,7 9-1 16,-7-9 0-16,4 6 0 0,6-3-9 0,-6-3 0 15,3 7 9-15,-3-4-9 0,3 3 0 0,0-3 0 16,3-3 0-16,1 0 8 0,-1 0-8 0,1 0 11 16,0-3-11-16,3-3 12 0,-11 3-12 0,8-7 0 15,3 4 0-15,4-3 8 0,-11-1 10 0,0 4 2 16,3-4 0-16,4 1 0 0,-10-3 12 0,7 2 4 0,-4-6 0 16,-7 10 0-16,3-6-10 0,1 2-2 0,-4-5 0 0,-4 5 0 15,1 1-6-15,3 2-2 0,-11-2 0 0,0 0 0 16,1 9-8-16,-1-10-8 0,1 10 12 0,3 0-12 15,-11 0 8-15,4 0-8 0,3 0 0 0,1 6 0 16,3-2 12-16,-4 5-12 0,4-3 12 0,3-3-12 16,4-3 0-16,0 10 0 0,-7 2 0 15,7-2-12-15,0-1 12 0,7 1 0 0,-7-1-10 0,4 0 10 16,3 1 0-16,-3 6 0 0,3-7 0 0,-4-6 0 16,8 6 0-16,-8-2 0 0,4-4 0 0,0 3 0 15,-7-6 0-15,7 0 0 0,4 6 0 0,-7-6 0 16,3-6 0-16,0 6 0 0,0-6 8 0,3 3-8 15,-6 3 10-15,-1-7-10 0,4-2 12 0,-7 6-12 16,0-6 12-16,4 2-12 0,-4-2 12 0,0-1-12 16,-4 4 0-16,4-3 0 0,0-1 0 0,0 7 0 0,-10-3 8 0,6-3 2 15,4 9 0-15,-10-10 0 16,3 4-10-16,0 6 0 0,-4-3 0 0,0 3 0 16,1 0 0-16,-1 0 0 0,1 0 0 0,3 3 0 0,-4 3 8 0,0-6-8 15,1 10 0-15,-1-4 8 0,1-3-8 0,3 6 0 16,-4 1 0-16,0-1 0 0,1-3 0 0,6 4 0 15,-6-1 0-15,-1 1 0 0,8-1 0 0,-4 0 0 16,3-2 0-16,4-7 0 0,0 3 0 0,0-3 0 0,0 0 0 16,0 0 0-16,0 0-9 0,0 0 9 0,4 6 0 0,3-6 0 15,7-6 0-15,-11 3 0 16,8 3 0-16,-1-7 0 0,1 7 0 0,-7-3 0 0,3-3 11 0,-7 6-11 16,0 0 16-16,7 0-4 0,0-3-1 0,-7 3 0 15,0 0 0-15,0 0 0 16,0 0 0-16,0 0 0 0,0 0-3 0,0 0 0 15,0 0 0-15,-7 3 0 0,0 3-8 0,0-3 0 0,-4 4 0 16,7-4 0-16,-3 3-15 0,0 0-5 0,7-2 0 16,0-4-1-1,-7 9-99-15,4-3-19 0,3-3-4 0,-7 7-628 0,7-4-125 0</inkml:trace>
  <inkml:trace contextRef="#ctx0" brushRef="#br2" timeOffset="105269.36">7486 9390 1407 0,'-11'3'62'0,"11"-3"14"0,0 0-61 0,0 0-15 16,0 0 0-16,0 0 0 0,0 0 54 0,0 0 8 0,0 0 2 0,0 0 0 15,0 0-8-15,0 0 0 0,7-3-1 0,0-4 0 16,-3-2 1-16,10 0 1 0,-10 9 0 0,6-7 0 15,1-2-36-15,-1 9-7 0,5-3-2 0,-1-4 0 16,0 4-28-16,3 3-5 0,-10 0-2 0,11-6 0 31,-7 6-63-31,3 0-13 0,0 0-2 0,0-3-1 16,-3 3-124-16,3 0-25 0,7-6-5 0,-7 6 0 0</inkml:trace>
  <inkml:trace contextRef="#ctx0" brushRef="#br2" timeOffset="105519.24">7560 9543 2311 0,'0'0'102'0,"0"0"22"0,0 0-100 0,7 0-24 16,4 0 0-16,-1 0 0 15,4 0 17-15,4-6-1 0,-4 3-1 0,4-3 0 16,-1 2-15-16,1-2-16 0,-7 3 3 0,6-3-681 16,-3 6-136-16</inkml:trace>
  <inkml:trace contextRef="#ctx0" brushRef="#br2" timeOffset="109098.58">4893 6909 1612 0,'0'0'72'0</inkml:trace>
  <inkml:trace contextRef="#ctx0" brushRef="#br2" timeOffset="110120.6">4904 6821 756 0,'0'0'33'0,"0"0"7"0,-4 0-32 0,-6 7-8 15,10-7 0-15,-8 3 0 0,-2-6 0 0,3 3 0 16,7 0 0-16,0 0 8 15,-11-7-66-15,11 1-14 0,-7 3-2 0,4-3-1 0,-1 3 49 0,4-4 10 16,0-2 1-16,0 0 1 0,0-1 30 0,0 1 5 16,0 2 2-16,4-2 0 0,-1 0 9 0,-3-1 3 15,7 7 0-15,-7-3 0 0,0 6 29 0,0 0 5 0,0 0 2 0,0 0 0 16,0 0 18-16,0 0 4 0,-10 0 1 0,6 0 0 16,-3 9-36-16,4-3-7 0,-8-2-2 0,7 5 0 15,1 0-27-15,3-2-6 0,-4 2 0 16,4-9-1-16,0 10-15 0,4-4 11 0,-1 3-11 0,1-6 10 15,7 7-2-15,-8-1 0 0,8-3 0 0,-1 10 0 16,1-6-8-16,-4 2 0 0,11-3 0 0,-8 7 0 16,-6 3 12-16,6-3 1 0,1 2 0 0,-8 8 0 15,8-5 16-15,-8 5 3 0,4 2 1 0,-3 6 0 16,7-5 1-16,-8 2 0 0,4-3 0 0,-7 10 0 16,4-4-10-16,3 1-1 0,0 2-1 0,0-8 0 15,-4 5-14-15,4 1-8 0,-7 2 8 0,11-2-8 16,-4-1 0-16,4-6 0 0,3 1 0 0,-4 5 0 15,8-9 13-15,-11 3-1 0,11 1-1 0,-11 2 0 16,3-9 10-16,1 9 3 0,-4-2 0 0,7-1 0 0,-3 0 5 0,-8-3 2 16,8 3 0-16,-8-3 0 0,4 0-7 0,0-3-2 15,-3 3 0-15,3 1 0 0,0-8-4 0,4 7-1 16,-8-12 0-16,8 3 0 0,-8 3-5 0,8-10 0 16,-4 0-1-16,0 7 0 0,0-10-11 0,4 4 0 15,-8-7 0-15,8 3 8 0,-8-3-8 0,4 7 0 16,-3-10 0-16,-4 0 0 0,0 0 8 0,0 0-8 15,0 0 0-15,0 0 8 0,0 0-8 16,0 0 12-16,0 0-12 0,0 0 12 0,0 0-12 0,0 0 0 16,0-3 0-16,0-7 0 0,0 4 0 0,0-4 0 15,0 10 0-15,-4-9 0 0,4 0 0 0,0 2 0 16,-7-2 0-16,4 0 0 0,3-1 0 0,-7-6 0 16,0 7 0-16,7 0 0 0,-7-4 0 0,3-3 0 15,4 1 0-15,-7 2 0 0,3-3 12 0,1-2 0 0,-1-1 0 16,1-6 0-16,-1 6-1 0,-3-6 0 15,4-3 0-15,-4 3 0 0,0-4-11 0,7 4 10 16,-11-3-10-16,4 3 10 0,0-3-10 0,-4 0 0 0,4-1 0 0,-3-2 0 16,3 0 0-16,-4-4 0 0,-7 1-10 0,11-1 10 15,-3-3-12-15,-1 4 3 0,1-1 1 0,6-2 0 16,-6 9 8-16,6-7 0 0,-3 1-9 0,3-1 9 16,4 7 0-16,-7 0 0 0,4-7-9 0,3 1 9 15,0 5 0-15,0-5 0 0,0 6 0 0,0 0 0 16,0 2-12-16,-7 1 4 0,7 3 8 0,-4 0-13 15,1 1 13-15,3 2 0 0,-7 3 9 0,3 0-9 0,4-2 0 0,-10-1 0 16,6 9-11-16,4-5 11 16,0 5-15-16,-7-2 5 0,3-4 1 0,4 7 0 15,-7-7-4-15,4 7-1 0,3-1 0 0,-7-6 0 16,0 7-1-16,7-4 0 0,0 4 0 0,0-7 0 16,0 7 0-16,-7-7 0 0,7 7 0 0,7-10 0 0,-4 10 15 0,1-7 0 15,-4 3-10-15,0 4 10 16,7-7-9-16,-7 7 9 0,0 0-12 0,0 2 12 0,0-2-19 0,0 9 3 15,0-10 1-15,0 10 0 0,0 0-7 0,0 0-2 16,0 0 0-16,0 0 0 16,0-3-20-16,0 3-4 0,0 0 0 0,0 0-1 15,0 0-60-15,0 0-12 0,-7-6-3 0</inkml:trace>
  <inkml:trace contextRef="#ctx0" brushRef="#br2" timeOffset="119961.78">6653 9220 403 0,'0'0'36'0,"0"0"-36"15,0 0 0-15,0 0 0 0,0 0 219 0,0 0 37 16,0 0 7-16,0-6 1 0,-7 6-136 0,7 0-27 16,-3 0-5-16,-4 0-2 0,0 0-46 0,0 0-10 0,7 0-2 0,0 0 0 15,-4 0-28-15,-3 0-8 16,7 0 0-16,0 0 0 0,-3 6 0 0,-1-3 0 0,-3 4 0 0,3-4 0 16,4-3 0-16,0 0 0 0,-7 9 0 0,4-9-8 15,3 0 52-15,0 7 10 0,-11-4 2 0,4 3 1 16,0 3 13-16,0 1 2 0,0-4 1 0,-4-3 0 15,4 7-17-15,-3-4-3 0,3 3-1 0,0 7 0 16,-4-4-25-16,-3 4-6 0,3-3-1 0,1 9 0 16,-4 0-11-16,0 0-9 0,0 0 12 15,3 3-12-15,-7 0 23 0,11-3-3 0,-14 3 0 0,10-6 0 16,-6 6 12-16,6-7 3 0,-3 1 0 0,4-3 0 16,-8 3-27-16,4-4-8 0,3-2 0 0,1 3 0 15,3-1 8-15,-4-5-8 0,-3-1 0 0,7-6 0 16,3 7-8-16,-6-4-6 0,3-3-1 0,7-3 0 15,-7 6-132-15,7-6-26 0,-7 0-6 0,7 0-849 16</inkml:trace>
  <inkml:trace contextRef="#ctx0" brushRef="#br2" timeOffset="120277.05">6237 9318 2336 0,'0'0'52'0,"0"0"10"0,0 0 2 0,0 0 1 0,0 0-52 0,0 0-13 16,0 0 0-16,0 0 0 0,4 9 33 0,-1-6 4 15,4 6 1-15,0 1 0 0,-7-1-18 0,4-2-3 16,3 2-1-16,0 0 0 0,0 7-16 0,4-7 0 0,-4 1 0 0,3-1 0 15,-3 1 0-15,0-1 0 0,0 7 0 0,4-4 0 16,-8-2 0-16,5 5 0 0,-5-5 0 0,4 5 0 16,-3-5 0-16,-1 6 0 0,-3-4 0 0,0-2 0 15,7-1 0-15,-7 0 0 0,0 7 0 0,0-7 0 16,0 1-83 0,0-10-20-16,4 6-4 0,-4-6-577 0,0 0-116 0</inkml:trace>
  <inkml:trace contextRef="#ctx0" brushRef="#br2" timeOffset="120614.7">6830 8872 1728 0,'-4'-6'153'0,"4"6"-122"15,-3 0-31-15,3 0 0 0,0 0 184 0,0 0 32 16,0 0 5-16,0 0 2 0,0 0-179 0,0 0-35 0,0 0-9 0,0 0 0 16,0 0 0-16,0 0 0 0,3 9 0 0,-3 1 0 15,4-1 0-15,-4 7 0 0,3 3 0 0,1 0 0 16,-4-4 0-16,3 4 0 0,-3 6 0 0,0-6 0 15,4 6 0-15,-4-6 0 0,0 0 0 0,0 6 0 16,0-13 0-16,-4 4 0 0,4 3 0 0,0 0 0 31,-3-10-74-31,3 7-17 0,0-7-3 0</inkml:trace>
  <inkml:trace contextRef="#ctx0" brushRef="#br2" timeOffset="122195.82">6833 10312 403 0,'0'0'36'0,"0"0"-36"16,0 0 0-16,0 0 0 0,0 0 120 0,0 0 18 0,0 0 3 0,0 0 1 15,7-10-113-15,0 10-29 16,-7 0 8-16,0 0-8 0,11-9 0 0,-11 9 0 0,0 0 0 0,0 0 0 15,0 0 0-15,0 0 10 0,0 0-2 0,0 0-8 16,0 0 73-16,0 0 8 16,0 0 2-16,0 0 0 0,0 0-3 0,0 0-1 0,0 0 0 0,0 0 0 15,0 0-27-15,0 0-4 0,0 0-2 0,0 0 0 16,0 0-17-16,0 0-3 0,0 0-1 0,0 0 0 16,0 0-9-16,0 0-1 0,0 0-1 0,0 0 0 15,0 0-14-15,0 0 0 0,0 0 0 0,0 0-10 31,0 0-98-31,0 0-20 0,0 0-4 0,0 0-1 0</inkml:trace>
  <inkml:trace contextRef="#ctx0" brushRef="#br2" timeOffset="124573.12">6823 13262 1094 0,'0'0'97'16,"0"0"-77"-16,0 0-20 0,0 0 0 0,0 0 211 0,0 0 38 16,0 0 8-16,0 0 2 0,0 0-163 0,0 0-32 15,0 0-6-15,0 0-2 0,0 0-7 0,0 0-1 16,0 0-1-16,0 0 0 0,0 0-3 0,0 0 0 16,-11 4 0-16,8 2 0 0,-4-3-1 0,3 6-1 0,-3-2 0 0,0-4 0 15,0 3-3-15,3 3-1 0,-6-2 0 0,3 2 0 16,-4 0-1-16,4 1 0 0,-4-1 0 0,1 1 0 15,-1-1-21-15,1 7-4 0,-1-4 0 0,4 4-1 16,-11-7 1-16,11 10 0 0,-3-3 0 0,-4-4 0 16,7 4-12-16,-4 3 0 0,-3 0 9 0,3-4-9 15,-3 4 0-15,4 0 0 0,-4 6 0 0,3-6 0 16,-3 0 0-16,3-4 0 0,-3 4 0 0,4 0 0 16,-5 3 0-16,5-9 0 0,-1 5 0 0,1-2 8 15,-8-6-19-15,8 8-3 0,-1-8-1 0,0-1 0 31,1 7-148-31,-1-7-29 0,1-3-7 0,3-2-576 0,-4-4-115 0</inkml:trace>
  <inkml:trace contextRef="#ctx0" brushRef="#br2" timeOffset="124846.93">6354 13284 1958 0,'0'0'174'0,"0"0"-139"15,0 0-35-15,0 0 0 0,0 0 202 0,0 0 34 0,0 0 6 0,0 10 2 16,7-4-200-16,-4 3-44 16,11 1 0-16,-10-1 0 0,6 1 0 0,4-1 0 0,1 7 0 0,2-7 0 15,-6 7 0-15,6-4-9 0,5 4 9 0,-5 3 0 16,1 0 0-16,0-1 0 0,3 4 0 16,-7 0-8-16,3-3 8 0,-6 6 0 0,7-6 8 15,-4 3-8-15,3 0 0 0,-10-3 0 0,4 3 0 0,0-3-8 16,-1-7 8-16,1 4 0 0,-1-1 0 15,-3-2 0-15,4-4-15 0,3 1-1 0,4-4 0 0,-8 4 0 32,1-10-180-32,3 0-36 0,0 0-7 0</inkml:trace>
  <inkml:trace contextRef="#ctx0" brushRef="#br2" timeOffset="126132.57">7691 13541 345 0,'0'0'31'0,"0"0"-31"0,0 0 0 0,0 0 0 0,0 0 292 0,0 0 53 16,0 0 11-16,0 0 1 0,0 0-219 0,0 0-44 15,0 0-9-15,0 0-1 0,0 0-34 0,0 0-6 16,0 0-2-16,0 0 0 0,0 0-11 0,0 0-3 16,0 0 0-16,0 0 0 0,0 0 4 0,0 0 1 15,0 0 0-15,0 0 0 0,0 0 12 16,0 0 3-16,0 0 0 0,0 0 0 0,0 0 1 0,0 0 1 15,0 0 0-15,0 0 0 0,0 0-4 16,0 0-1-16,0 0 0 0,0 0 0 0,0 0-9 0,0 0-1 16,7 0-1-16,-7 0 0 0,0 0-17 0,0 0-3 15,0 0-1-15,0 0 0 0,0 0-13 0,0 0 0 16,0 0 0-16,0 0 0 0,0 0 0 0,7 0 0 0,-7 0 0 0,7 0 0 16,3 7 0-16,-6-4 0 15,10-3 0-15,-3 0 0 0,3 6 0 0,-4-3 9 0,4-3-9 0,4 7 8 16,-4-7-8-16,7 0 8 0,-10 0-8 0,10 0 8 15,-3 0-8-15,-1 0 10 0,1 0-10 0,0 0 10 16,-1 0-10-16,8 0 8 0,-11 0-8 0,4 3 8 16,-1-3-8-16,4 0 0 0,1 0 0 0,6 0 0 15,-7 0 0-15,0 0 8 0,4 0-8 0,0 0 0 16,3 0 8-16,-4 6-8 0,-9-6 0 0,6 0 8 16,-4 3-8-16,1-3 0 0,0 0 0 15,-4 6 0-15,-4-6 0 0,1 0 0 0,0 0 0 0,-1 3 0 16,1-3 0-16,-11 0 0 0,3 0 0 0,-3 0 0 15,0 0-9-15,11 0 9 0,-1-3-12 0,-3 3 12 0,1-6-19 0,2 6 3 16,1-9 1-16,-1 6 0 16,-3-4-21-1,4 7-5-15,-4-9-1 0,0-1 0 0,4 10-112 0,-1-9-22 0,-3 9-5 0,0-6-898 16</inkml:trace>
  <inkml:trace contextRef="#ctx0" brushRef="#br2" timeOffset="127902.5">9557 13272 288 0,'0'0'25'16,"0"0"-25"-16,0 0 0 0,0 0 0 16,0 0 148-16,0 0 25 0,0 0 5 0,0 0 1 15,0 0-96-15,0 0-19 0,0 0-4 0,0 0-1 16,0 0-31-16,3-6-5 0,-3 6-2 0,4-4 0 0,3-2 25 0,-4 3 5 16,-3 3 1-16,4-6 0 0,-4 6 26 0,3-7 6 15,-3 7 0-15,4-3 1 0,-4 3 7 0,4-6 2 16,-4 6 0-16,0 0 0 0,0 0-10 0,0 0-1 15,0 0-1-15,0 0 0 0,0 0-37 0,0 0-7 16,0 0-2-16,0 0 0 0,-4 6-20 0,0 4-4 16,1-1 0-16,-4 1-1 0,3 5-11 0,-6-2 0 15,-1 2 0-15,1 1 0 0,3-3 10 0,-4 5 0 16,-3-2 0-16,0 3 0 0,0 0 29 0,-4-4 5 16,4 1 2-16,-4-3 0 0,1 2-5 0,2 4-1 15,5-3 0-15,-1-4 0 0,-6 4-19 0,3 3-4 16,-4-3-1-16,4 2 0 0,0-2-16 0,-4 3 0 15,-3 0 0-15,7-7 0 0,0 4 0 0,-4 3 0 16,4-4 0-16,3 1 0 0,-3-3-9 0,4 2 1 0,-1-5 0 16,4-1 0-16,-4 1-7 0,4-4-1 0,0-3 0 15,0 6 0 1,4-2-20-16,-4 2-5 0,7-9-1 0,-4 3 0 16,-3-3-112-16,7 0-22 0,-3 6-5 0</inkml:trace>
  <inkml:trace contextRef="#ctx0" brushRef="#br2" timeOffset="129133.49">9236 13237 1666 0,'0'0'74'0,"0"0"15"0,0 0-71 15,0 0-18-15,0 0 0 0,0 0 0 0,0 0 34 0,0 0 3 16,0 0 1-16,-4 3 0 0,-3 4-26 0,7-7-4 0,-3 0-8 0,3 0 11 15,-4 9 9-15,4-9 1 0,0 0 1 16,0 0 0-16,4 10 37 0,-4-10 7 16,0 0 2-16,0 9 0 0,7 0 7 0,-4 1 1 0,4-4 1 0,0-3 0 15,4 3 11-15,-1 4 1 0,1-1 1 0,7 1 0 16,-8 5-28-16,8 1-6 0,-4-3 0 0,4 5-1 16,-4 7-34-16,3 1-6 15,5-5-2-15,-5 5 0 0,4 2-5 0,-3-3 0 0,0-6-8 0,-4 6 12 16,0-6-12-16,4-1 0 15,-8 7-12-15,1-6 12 0,3 0 0 0,-4 3 0 0,1-9 0 0,0 5 0 16,-1-8 0-16,4 6 0 0,-3-7-10 0,-1 7 10 16,1-7-22-16,3 0 1 0,-3 1 0 0,-1-1 0 15,1 1-33-15,3-1-6 0,0 0-2 16,-3 1-765-16,-1-4-153 0</inkml:trace>
  <inkml:trace contextRef="#ctx0" brushRef="#br2" timeOffset="131387.2">10029 12720 1324 0,'0'0'59'0,"0"0"12"0,0 0-57 0,0 0-14 15,-7-6 0-15,0 6 0 0,0 0 225 0,0 0 43 16,0 0 8-16,-3 0 1 0,3 6-202 0,0-6-41 16,-1 9-8-16,-2 1-2 0,6-4-14 0,-3-3-10 15,7 7 12-15,-3-1-12 0,3 0 10 0,0 7-10 16,0-7 8-16,3 10-8 0,1-3 24 0,-1 3-1 0,1 0 0 0,-1-1 0 15,1 7 9-15,-1-6 3 0,-6 6 0 0,3-6 0 16,0 6-19-16,0 3-3 0,-4-2-1 0,1 2 0 16,-1-3-1-16,-3 0-1 0,0-3 0 0,0 3 0 31,4-6-36-31,-4 0-7 0,3-4-2 0,-3 4-754 0,3-9-151 0</inkml:trace>
  <inkml:trace contextRef="#ctx0" brushRef="#br2" timeOffset="135571.54">5419 12861 806 0,'0'0'36'0,"0"0"7"16,-7-6-35-16,0-4-8 0,7 4 0 0,0 6 0 15,-7-3 173-15,3-3 33 0,4-4 6 0,0 1 2 16,-7-1-155-16,7 1-31 0,-4 6-7 0,4-10-1 15,4 4-12-15,-4 6-8 0,0-7 10 0,0 4-10 0,0-3 11 0,0 6-11 16,7-10 12-16,-7 10-12 0,0-3 21 0,0 6-2 16,0-10-1-16,0 7 0 0,0-6 24 0,4-1 5 15,-4 10 1-15,0 0 0 0,0 0 19 0,0 0 4 16,0 0 1-16,0 0 0 0,0 0-17 0,0 0-3 16,0 0-1-16,-4 10 0 0,4 2-27 0,0 4-4 15,0 3-2-15,0 6 0 0,4 0-4 0,-4 3-1 16,0 0 0-16,7 7 0 0,-7-7 3 0,0 10 1 15,0 6 0-15,3-1 0 0,-3 11-5 0,4-1 0 16,3 0-1-16,-7 10 0 0,0-3-11 0,0-4 8 16,0 7-8-16,0 0 8 0,0-1-8 0,0 1 0 15,-7 0 0-15,7-4 8 0,-4-2-8 0,1-7 0 16,3-3 0-16,0-3 8 0,-7 3-8 0,7-3 0 0,-4 0 9 16,4-10-9-16,0 4 0 0,0-4 0 0,0-5-12 0,0-4 4 31,0 0-20-31,0-13-3 0,4 10-1 0,3-9 0 15,-7-7-119-15,0-6-24 0,0 0-5 0,0 0-741 0</inkml:trace>
  <inkml:trace contextRef="#ctx0" brushRef="#br2" timeOffset="136052.34">5673 12798 1796 0,'0'0'80'0,"-4"-9"16"0,4-4-77 0,0 4-19 15,0 0 0-15,0-1 0 0,0 1 16 0,0-1 0 16,7 1 0-16,-3 3 0 0,-4-4-4 0,3 7-2 15,1-3 0-15,-4 6 0 0,0 0 14 0,0 0 2 16,0 0 1-16,0 0 0 0,0 0 21 0,0 0 5 0,0 0 1 0,0 0 0 16,0 0 9-16,0 9 1 0,-4 1 1 0,4-1 0 15,-3 7-7-15,3 3-2 0,-4-4 0 0,4 4 0 16,-3 0-16-16,-1 0-3 0,4 3-1 0,0 0 0 16,4 3-20-16,-4 9-4 15,3-6 0-15,1 10-1 0,-4 3-11 0,3 3 10 0,-3 3-10 16,4 0 10-16,3 3-10 0,-7-3 0 0,0 6 9 0,0-9-9 15,0 9 0-15,0-6 0 0,0 7 0 0,-7-4 0 16,0-3 0-16,3 3 14 0,1-6-2 0,-1 3 0 16,-3-9 13-16,4 6 3 0,3-10 0 0,-7 1 0 15,7-7-28-15,0 0-17 0,0-3 2 0,7 3 1 16,-7-9-8-16,0 3-2 0,3-3 0 0,4-7 0 31,-3 4-139-31,3-6-28 0,0-4-5 0</inkml:trace>
  <inkml:trace contextRef="#ctx0" brushRef="#br2" timeOffset="139206.26">7123 12880 446 0,'0'0'20'0,"0"0"4"0,0 0-24 0,0 0 0 0,0-6 0 0,3-4 0 15,-3 10 69-15,0 0 10 16,4-3 1-16,-1-3 1 0,-3 6-32 0,0 0-6 16,0 0-2-16,0 0 0 0,0 0-9 0,0 0-3 0,0 0 0 15,0 0 0-15,0 0 25 0,0 0 5 0,0 0 1 0,0 0 0 16,0 0-15-16,0 0-2 0,0 0-1 0,0 0 0 16,0 0-3-16,0 0-1 0,0 0 0 0,0 0 0 15,0 0 2-15,0 0 1 0,0 0 0 0,0 0 0 16,0 0-2-16,0 0-1 0,-3 9 0 0,-4-3 0 15,7-2-13-15,-7 5-2 0,-1-3-1 0,8 4 0 16,-3-1-12-16,-4 0-2 0,7 1-8 0,0-1 12 16,-7 7-12-16,3-7 0 0,4 1-9 0,-3 5 9 15,-1-2 0-15,4-4 0 0,0 7 0 0,0-7 0 0,0 10 0 0,0-9 0 16,0 5 0-16,4-5 0 0,-4-1-10 0,7 1 10 16,0-1-10-16,-7 0 10 15,7 4-17-15,0-10 2 0,4 6 1 0,-8-2 0 16,4-4-35-1,0 3-7-15,4-3-2 0,-11-3 0 0,0 0-86 0,7 0-18 0,3 0-3 16,5 0-1-16</inkml:trace>
  <inkml:trace contextRef="#ctx0" brushRef="#br2" timeOffset="139560.31">7161 12585 1267 0,'0'0'112'0,"0"0"-89"0,-3 0-23 0,3 0 0 16,0 0 199-16,0 0 35 0,0 0 7 0,0 0 2 15,0 0-192-15,0 0-39 0,0 0-12 0,0 0 8 16,0 0-28-16,0 0-6 0,-11-6-1 16,4 12 0-16,7-6-37 0,0 0-8 0,0 0-2 0,-7 3 0 15,4 3-37-15,-1-2-7 0,4-4-2 0,0 9-338 16,-3-3-68-16</inkml:trace>
  <inkml:trace contextRef="#ctx0" brushRef="#br2" timeOffset="140181.31">6925 12460 748 0,'0'0'67'16,"0"0"-54"-16,0 0-13 0,0 0 0 0,0 0 170 0,0 0 31 16,0 0 7-16,0 0 0 0,0 0-174 0,0 0-34 15,0 0-9-15,-3 9-1 16,-1-6-68-16,4 7-14 0,-7-1-2 0,0 7-1 15,0-7-13-15,0 7-2 0,0 3-1 0,-7-1 0 0,3 1 130 0,0 6 25 0,1 0 6 0,-1-3 1 16,1 3 104-16,-1 4 21 0,4-4 4 0,0 3 0 16,0-3-93-16,3 3-19 0,1-3-4 0,3 0-1 15,0-3-43-15,0 3-9 0,0 4-2 0,0-7 0 16,3 0-9-16,1 3-12 0,3 0 2 0,0-3 1 31,-7 3-77-31,7-6-15 0,4-1-3 0,-4 4-1 16,0-9-27-16,3 6-6 0,1-4-1 0</inkml:trace>
  <inkml:trace contextRef="#ctx0" brushRef="#br2" timeOffset="140667.01">7207 12463 806 0,'0'0'72'0,"0"0"-58"16,0 0-14-16,0 0 0 0,0 0 187 0,0 0 34 16,0 0 7-16,0 0 2 0,11 0-188 0,-11 0-42 15,0 0 0-15,10-3 0 0,5 3-9 0,-8 3 9 0,-7-3-13 0,10 6 5 16,-3 3 8-16,4 1-13 0,-11-1 5 0,7 1 8 16,-4-1-9-16,4 7 9 0,4-4 0 0,-4 4 0 15,-3 0 0-15,6-4 12 0,1 4 0 0,-4 3 0 16,3-1-4-16,-3-2 0 0,8 3-8 0,-5 0 12 15,1 0-12-15,-1 6 9 0,-3-6-9 0,0-4 8 16,1 4-8-16,-5 6 8 0,4-6-8 0,-7 0 8 16,0 0 3-16,-3-4 0 0,-1 4 0 0,1 0 0 15,-5 0 15-15,-2 6 3 0,-1-10 1 0,1 4 0 16,-1 0-22-16,-3-3-8 0,3-4 0 0,1 4 9 31,-4 3-37-31,0-10-7 0,3 7-1 0,-3-7-1 0</inkml:trace>
  <inkml:trace contextRef="#ctx0" brushRef="#br2" timeOffset="141811.6">10470 12620 288 0,'11'0'25'0,"-11"0"-25"16,0 0 0-16,0 0 0 0,7-7 84 0,-7 7 12 15,0-9 3-15,0 9 0 0,0-6-76 0,4 2-15 16,3-2-8-16,-7-3 8 0,-7-1-8 0,3 7 0 15,8-3-8-15,-4 6 8 0,-4-9 68 0,4 9 20 16,0 0 3-16,0 0 1 0,4 0 28 0,-4 0 7 0,0 0 1 0,0 0 0 16,0 0-64-16,0 0-13 15,0 0-3-15,0 0 0 0,0 0-34 0,0 0-14 0,-7 6 11 0,0-3-11 16,-4 6 14-16,0 7-3 16,8-7-1-16,-8 1 0 0,-10 6-2 0,7-4-8 0,7-3 12 0,-4 7-4 15,-3 0 12-15,-3-4 3 16,2 7 0-16,5-3 0 0,-1 3 12 0,1 0 2 0,-4-4 1 0,3 4 0 15,0 0-18-15,4 0-4 0,-7-4-1 0,11 4 0 16,-4 0 1-16,3 3 0 16,4-3 0-16,-3-7 0 0,-1 7-24 0,4-3-5 0,4 3-1 0,-4-4 0 15,0 4 5-15,3-3 1 0,8-4 0 0,-4 4 0 16,0 0-15 0,0-4-2-16,7-2-1 0,-3-1 0 0,-4 7-26 15,3-7-6-15,4-3-1 0,0-3 0 0,4 7-42 16,-4-4-9-16,-3-3-2 0,3-3-502 0</inkml:trace>
  <inkml:trace contextRef="#ctx0" brushRef="#br2" timeOffset="142107.75">10622 12870 1915 0,'-17'4'84'0,"17"-4"19"0,0 0-83 0,0 0-20 15,0 0 0-15,0 0 0 0,-4 9 65 0,4-3 9 16,7 4 2-16,-3-1 0 0,-8 7-59 0,1-7-17 0,10 1 8 16,-7-1-8-16,0 0 0 0,0 7 0 0,-4-3 0 0,1-4 0 15,6 7 0-15,-6 2 0 0,-1-8 0 0,0 9 0 16,4-10 0-16,-3 7-10 0,-1-1 10 0,-3-5-10 15,0-7-6-15,4 6 0 0,-1-2-1 0,1 2 0 32,-8-9-110-32,11 0-21 0,0 0-5 0</inkml:trace>
  <inkml:trace contextRef="#ctx0" brushRef="#br2" timeOffset="142263.53">10583 12720 172 0,'-7'-6'16'0,"7"6"-16"0,-3 6 0 0,3-6 0 16,0 0 478-16,0 0 93 0,0 0 18 0,0 0 4 0,7 0-482 0,3 9-97 15,-10-9-14-15,0 0-13 16,0 0-111-16,0 0-21 0,11 0-5 0</inkml:trace>
  <inkml:trace contextRef="#ctx0" brushRef="#br2" timeOffset="142712.63">10721 12469 1414 0,'0'0'63'0,"0"0"13"0,0 0-61 0,0 0-15 0,0 0 0 0,0 0 0 15,11 3 66-15,-11-3 10 0,0 0 3 0,0 0 0 16,3 10-44-16,-3-1-9 0,0-3-2 0,0 4 0 16,0-1-24-16,4 0 0 0,-4 1-14 0,0-1 5 15,0 4 9-15,0-4 0 0,7 1 0 0,-4-1 0 16,-3 0 31-16,4 1 1 0,3-1 1 0,0 1 0 15,0 5 10-15,0-2 1 0,-4 3 1 0,4-1 0 0,4-2-30 16,0 6-7-16,-8 3 0 0,1-4-8 0,6 1 10 16,-3 6-10-16,-3-6 8 0,-1 0-8 0,1 0 0 15,3-4 0-15,0 4 0 0,-3-3 0 0,-4-4 0 16,0 4 0-16,7-3 0 0,-4 2 0 16,-3-5 0-16,0-1 0 0,4 1 0 0,-4-1 0 15,3 0 0-15,-3-2 0 0,-3 2 0 0,3 0 0 16,7 1-9-16,-7-1-7 0,-7 1-2 0,3-4 0 15,4 3-36-15,-7 1-7 0,0-1-2 0,-4 1 0 16,-3-1-97-16,0 0-19 0,0 4-4 0</inkml:trace>
  <inkml:trace contextRef="#ctx0" brushRef="#br2" timeOffset="143277.78">11084 12632 230 0,'0'0'20'0,"0"0"-20"15,0 0 0-15,0 0 0 0,-7 6 315 0,7-6 58 16,0 0 12-16,0 0 3 0,0 0-273 0,0 0-55 16,0 0-10-16,0 0-2 0,4 3-34 0,-1 7-6 15,-6-1-8-15,3 4 11 0,10-1 19 0,-6 7 4 16,-8-3 1-16,1 12 0 0,6-3 13 0,-3 3 4 16,-3 1 0-16,-1 2 0 0,-3 0-6 0,4 4-1 15,-1 9 0-15,-3-7 0 0,-11 7 12 0,8 6 3 16,6-3 0-16,-3 4 0 0,-7-11-3 0,4 11 0 15,3-4 0-15,3-3 0 0,1-1-48 0,3-5-9 16,-11 6 0-16,11 0 0 0,7-7 0 0,-7-2 9 0,-7-1 0 0,3 1 0 31,8-7-37-31,-1-3-7 0,-6-6-1 0,3 0-1 16,-4 0-15-16,4-4-4 0,4-5 0 0,-4-4 0 0,0-6-128 0,0 0-25 0,7 3-6 16,-7-3-636-16</inkml:trace>
  <inkml:trace contextRef="#ctx0" brushRef="#br2" timeOffset="143598.91">11317 12632 748 0,'11'6'67'0,"-11"-6"-54"0,0 0-13 0,0 0 0 0,0 0 296 0,0 0 57 16,0 0 11-16,0 0 3 15,-4 10-267-15,1-1-54 0,10 1-10 0,-4-1-3 0,-6 7-17 0,-1-4-4 16,4 4-1-16,7 3 0 0,-3 9 3 0,-4-3 1 16,0 3 0-16,0 4 0 0,7-1 16 0,-4 3 3 15,-10 1 1-15,4 9 0 0,3-7-3 0,0 7-1 16,-4 0 0-16,-3 3 0 0,4-3-15 0,-4 0-4 16,3 3 0-16,-3-3 0 0,-4-3-12 0,4-4 11 0,4 7-11 0,-1-6 10 15,-3 3-10-15,0-4 0 0,0-2 0 16,7-4 8-16,0 4-8 0,-3-10 0 0,-1 9 0 0,1-5 0 31,3-4-26-31,0-7-1 0,0 1 0 0,0 0 0 16,3-10-160-16,-3 7-32 0</inkml:trace>
  <inkml:trace contextRef="#ctx0" brushRef="#br2" timeOffset="146068.53">11391 13874 748 0,'18'6'33'0,"-18"-6"7"0,-4 0-32 0,4 0-8 16,0 0 0-16,4-6 0 0,3 3 320 0,3-4 61 15,-2-2 13-15,2 6 2 0,8-3-320 0,-8 2-64 16,-3-2-12-16,4-3 0 0,7-1-14 0,-4 4 1 0,-4 6 0 0,4-9 0 15,1 6 1 1,2-4 1-16,1-2 0 0,-1 6 0 0,1-3 11 0,0-1 0 0,-1 4 0 16,1-3-8-16,-4 6 18 0,0 0 4 0,-3 0 1 0,-1 0 0 15,1 0 13-15,-11 0 4 16,7 0 0-16,0 6 0 0,-3-3-15 0,-1 4-2 0,1 2-1 16,-4 0 0-16,0-2-14 0,-4 2 0 15,1 0 0-15,-1 1 0 0,1 5 0 0,-1-5 0 0,1 2 0 0,-5-2 0 16,-2 6 0-16,-1 2 0 0,1-8 0 0,-4 5 0 15,-1 11 0-15,-2-8 0 0,3 1 0 0,-4 6 0 16,-3-3 0-16,-4 3 0 0,1 3 0 0,6 4 9 16,11-4-9-16,-7-3 0 0,-11-3 0 0,11-3-11 15,10 3 11-15,1-3 0 0,-8 0 0 0,4-4 0 16,0-2 0-16,7-4 0 0,4 1 0 0,-4-4 8 16,-4-3-8-16,4-3 9 0,11 6-9 0,-4-3 10 0,-7-3-10 15,7 7 0-15,3-7 0 0,5 0 0 16,-5 0-32-16,4 0-1 0,0-10-1 0,0 10-628 15,4-6-126-15</inkml:trace>
  <inkml:trace contextRef="#ctx0" brushRef="#br2" timeOffset="146748.7">11529 12435 576 0,'0'0'51'16,"0"0"-41"-16,0 0-10 0,0 0 0 15,0 0 271-15,10-7 52 0,-10-2 10 0,7 6 3 0,-3-4-244 16,-1-2-49-16,5 6-10 0,-5-3-1 0,-3-4 9 0,0 1 3 16,11 3 0-16,-4-4 0 0,-4 7-31 0,1-3-5 15,3-4-8-15,3 1 11 0,1 6-11 0,-4-4 12 16,0-2-12-16,4 3 12 0,-4 3 6 0,3-4 2 16,-10 7 0-16,0 0 0 0,14 0 0 0,-3-3 0 15,0-3 0-15,-1 6 0 0,-10 0-12 0,11 0-8 16,3 0 12-16,-14 0-12 0,0 0 8 0,7 6-8 15,0-3 0-15,-7-3 0 0,4 10 0 0,-1-4 0 16,-3 3 0-16,0 7 0 0,-3-3 0 0,-1-4 0 16,0 7 0-16,-3-1 0 0,4-2 0 0,-4 6 0 15,-4-3 0-15,1 2 0 0,3 1 0 0,-4 6 0 16,0-6 0-16,1 0 0 0,3 3 0 0,0-3 10 16,0-1-10-16,3-5 12 0,-3 3-12 0,4 2 8 15,6-8-8-15,1 6 8 0,-4-7 4 0,3 0 1 0,4 1 0 0,4-1 0 16,-1-3 4-16,1-2 1 0,3 2 0 0,0-6 0 15,0 0-4-15,0 0-1 0,4 0 0 0,-4 0 0 16,4-6-13-16,-4 6 0 0,4-10-12 0,-4 10 12 31,3-9-180-31,-3 6-30 0</inkml:trace>
  <inkml:trace contextRef="#ctx0" brushRef="#br2" timeOffset="149445.16">5359 14978 1814 0,'0'0'80'0,"0"0"17"0,0 0-77 0,0 0-20 15,-7 9 0-15,7-9 0 0,0 0 34 0,0 0 3 16,0 0 1-16,0 0 0 0,0 0-29 0,0 0-9 0,0 0 0 0,7 6 0 16,-7 4 0-16,0-7 0 15,3 6 0-15,4 1 0 0,-7-1 12 0,0 7 3 16,0-1 0-16,0 4 0 0,0 0 27 0,-7 6 6 0,4-3 0 0,3 13 1 15,-7-7 5-15,3 13 1 16,1-4 0-16,3 7 0 0,-7 3-11 0,7 3-3 16,-4-3 0-16,4 7 0 0,-7-1-13 0,3 0-2 15,8 7-1-15,-4-4 0 0,0-2-17 0,0-1-8 0,7-9 8 0,-3 3-8 16,3-6 0-16,-7-10 0 0,7 4 8 0,0-10-8 16,-4 3 0-16,4-9 0 0,-3 3 0 0,-1-10-11 31,4 4-25-31,4-7-4 0,-7-6-2 0,-4-3 0 0,7 0-111 0,0-3-23 0,0-3-4 15,3-3-736-15</inkml:trace>
  <inkml:trace contextRef="#ctx0" brushRef="#br2" timeOffset="149881.53">5747 14949 1450 0,'0'0'64'0,"0"0"14"0,0 0-62 0,0 0-16 0,0 0 0 0,0 0 0 15,0 0 57-15,0 0 9 0,0 0 2 0,0 0 0 16,0 0-16-16,0 0-2 0,7 10-1 0,-7 2 0 16,3-2 15-16,-3 5 4 0,0 4 0 0,0 6 0 15,0-6-20-15,-3 9-4 16,3-3-1-16,0 10 0 0,0-1-18 0,-7 4-3 0,7 0-1 0,-4 6 0 16,4 0 15-16,-3-1 2 0,-1 4 1 0,1-3 0 15,-1 0-6-15,4 0-1 0,-7-6 0 0,4 12 0 16,-5-6 0-16,5 0 0 0,-1-3 0 15,1-1 0-15,-1 4-19 0,4-6-4 0,-3-1-1 0,-4-2 0 16,3-1-8-16,1-5-11 0,-1-1 3 0,4 3 0 31,-3-9-36-31,3 3-6 0,-4 0-2 0,4-6 0 0,4 0-115 0,-4-10-23 0,3 1-5 0</inkml:trace>
  <inkml:trace contextRef="#ctx0" brushRef="#br2" timeOffset="150732.81">6720 15533 115 0,'0'0'10'0,"0"0"-10"0,0 0 0 0,0 0 0 16,0 0 280-16,0 0 53 15,0-3 11-15,0 3 3 0,0 0-229 0,4-7-46 0,-4 7-8 0,0 0-3 16,0 0-2-16,0-9-1 0,0 6 0 0,0 3 0 15,0 0-7-15,0 0-2 0,0 0 0 0,0 0 0 16,0 0 7-16,0 0 0 0,0 0 1 0,0 0 0 16,0 0 5-16,-4 0 1 0,-3 3 0 0,0 6 0 15,-3-2-17-15,3 5-3 0,-4-2-1 0,1 5 0 16,-5 1-24-16,5 3-5 0,-4-7-1 0,3 10 0 16,-7 0 0-16,4-6-1 0,-3 12 0 0,6-9 0 15,-6 6 3-15,-1 0 1 0,0-3 0 0,1 3 0 0,2 0-5 0,-2 0-1 16,-1-3 0-16,1 3 0 0,-1-6-9 0,0 6 0 15,4-6-10-15,-3-3 10 16,-1 2-47-16,4-5-3 0,0 3-1 0,0-7 0 16,3-3-120-16,-3-2-24 0,7 2-5 0</inkml:trace>
  <inkml:trace contextRef="#ctx0" brushRef="#br2" timeOffset="151066">6354 15567 2487 0,'0'0'55'0,"0"0"11"0,0 0 2 0,0 0 2 0,10-6-56 0,-3 3-14 0,4 3 0 0,-1-6 0 16,1 6-16-16,0-4-7 0,-1-2-1 0,4 6 0 15,-10 0 12-15,6 6 1 0,1-2 1 0,-8 2 0 16,4 3 10-16,4 1 0 0,-7 5-9 0,6-2 9 15,-6 2 27-15,3 1 9 0,0 6 3 0,0-6 0 16,-4 12 17-16,4-9 4 0,-3 6 1 0,3 0 0 16,0-6-40-16,4 6-8 0,-1-3-1 0,1 0-1 15,-1 0-11-15,1-3 0 0,3 3 9 0,0-10-9 16,0 7 0-16,4-3 0 0,0-7-12 0,-4 7 4 16,3-7-40-1,-3 4-8-15,1-7-2 0,-5 3 0 0,1 1-26 0,-1-4-4 0,-3-3-2 0,4 3 0 16,-11-6-98-1,7 4-19-15,-7-4-4 0,0 0-1 0</inkml:trace>
  <inkml:trace contextRef="#ctx0" brushRef="#br2" timeOffset="151652.51">7197 14808 57 0,'0'0'0'0,"-7"7"0"16,3-4 0-16,1 6 0 0,-12-9 345 0,8 10 64 15,4-4 13-15,-4-3 2 0,3 6-331 0,-6-2-66 16,3 2-14-16,0-3-2 0,0 4-11 0,-4-1 0 16,4 1 0-16,0-1 0 0,0 0 0 15,3 7 10-15,-3-7-10 0,4 4 10 0,-1-4 35 0,1 7 7 16,3 0 2-16,-7-4 0 0,0 4-22 0,3 3-4 15,-3-4 0-15,7-2-1 0,-7 3-27 0,3 2 8 16,1-2-8-16,-1-3 0 0,1 2 0 0,-1 4 0 16,4-3 0-16,4-4 0 0,-4-5-13 0,3 8-8 15,1-2-2-15,3-4 0 0,0 1 3 0,-4-4 1 0,5 3 0 0,-1 1 0 32,0-4-21-32,0-3-4 0,0 4 0 0,0-7-460 0,7 3-91 0</inkml:trace>
  <inkml:trace contextRef="#ctx0" brushRef="#br2" timeOffset="151946.62">7313 15078 2354 0,'0'0'52'0,"0"0"10"0,0 0 2 0,0 0 3 0,0 0-54 0,0 0-13 0,7 6 0 0,-7 4 0 0,0-10-12 0,0 9-6 15,0-3-1-15,0 4 0 16,-3-7-21-16,-1 6-4 0,4 1 0 0,-3-1-1 16,3-3 14-16,-4 10 3 0,1-7 1 0,3 1 0 0,0-7 9 0,0 6 2 15,-8 1 0-15,8-4 0 16,0-6-36-16,8 10-6 0,-8-10-2 0,0 0-755 0</inkml:trace>
  <inkml:trace contextRef="#ctx0" brushRef="#br2" timeOffset="152122.07">7401 14808 1209 0,'0'0'53'0,"0"0"12"0,0 0-52 0,0 0-13 0,0 0 0 0,0 0 0 16,0 0 244-16,0 0 47 0,0 0 9 0,0 0 1 31,0 0-448-31,7 7-89 0,-7-7-19 0,0 0-3 0</inkml:trace>
  <inkml:trace contextRef="#ctx0" brushRef="#br2" timeOffset="152545.7">7507 14771 1209 0,'0'0'108'0,"0"0"-87"16,0 0-21-16,0 0 0 0,0 0 177 0,0 0 31 16,0 0 7-16,0 0 1 0,0 0-166 0,0 0-33 15,0 0-6-15,4 3-2 0,-4-3-9 0,7 6 12 0,0-3-12 0,-4 7 12 16,4-4-12-16,0 3 10 0,-7 1-10 16,0-1 10-16,0 7 8 0,0-4 2 0,0 4 0 0,0 0 0 15,0-4 11-15,0 4 2 0,7 3 1 0,-7-4 0 16,4-2-11-16,-4 3-3 0,4 2 0 0,-1 1 0 15,-3 0-11-15,7-3-9 0,-7 3 12 0,4-1-12 16,-4-2 9-16,0 3-9 0,0-3 0 0,0-4 9 16,0 4-9-16,-4 3 0 0,4-4 0 0,0 4 0 15,-7-9-24 1,4 8-4-16,-1-8-1 0,-3 5 0 0,3-5-22 0,-3-1-4 0,4 1-1 0,-1-1 0 31,-3 7-22-31,4-7-5 0,-4 1-1 0,3-1-742 0</inkml:trace>
  <inkml:trace contextRef="#ctx0" brushRef="#br2" timeOffset="153114.75">7895 15730 1670 0,'0'0'74'0,"0"0"15"0,0 0-71 15,0 0-18-15,0 0 0 0,0 0 0 0,0 0 193 0,0 0 35 16,0 0 8-16,11 7 0 0,-4-7-192 0,7 0-44 16,-11 0 0-16,5 0 0 0,2 0 0 0,4 0 0 15,-3 6 0-15,3-6 0 16,0 0 17-16,0 0-2 0,4-6-1 0,-1 12 0 0,5-3 19 0,-1-3 4 16,0 0 1-16,4 0 0 0,3 0-16 0,-7 6-3 15,4-3-1-15,3-3 0 0,-3 0-18 0,-1 7 10 16,1-4-10-16,7 3 8 15,-8-3-8-15,1-3-11 0,-4 10 3 0,4-10 0 16,0 0-27-16,-1 6-5 0,-6-6 0 0,0 3-1 16,6 3-26-16,-6-6-5 0,0 7 0 0,6-4-656 15,-13-3-132-15</inkml:trace>
  <inkml:trace contextRef="#ctx0" brushRef="#br2" timeOffset="154770.19">9416 15614 633 0,'-7'0'56'0,"3"0"-44"0,4 0-12 0,0 0 0 16,0 0 217-16,0 0 42 15,0 0 8-15,0-9 1 0,4 6-202 0,-8-4-41 16,1-2-8-16,3 9-1 0,0-3 20 0,0 3 4 0,-4-6 0 0,4 6 1 16,0 0 50-16,0 0 9 0,0 0 3 0,-4 0 0 15,-6-4 1-15,10 4 1 0,0 0 0 0,0 0 0 16,0 0-20-16,0 0-4 0,0 0-1 0,0 0 0 16,0 0-37-16,0 0-8 0,0 0-2 0,0 0 0 15,0 0-13-15,0 0-4 0,0 0 0 0,0 0 0 16,0 0-4-16,0 0 0 0,3 10-1 0,-3-10 0 15,0 0 1-15,4 9 1 0,-4-6 0 0,3 7 0 0,1-1 7 16,-4 4 0-16,4-4 1 0,3 1 0 16,0-1-21-16,-4 4-15 0,1-4 3 0,3 7 0 0,-4 2 12 0,1-2 16 15,3 3-3-15,-4 6-1 0,1-6-12 0,3 6 0 16,-7-3 0-16,4 3 0 16,3 3 0-16,0-3 0 0,-7 3-9 0,3-2 9 0,1 2 0 0,-1-3 0 15,1 0 0-15,-1-3 10 16,1-6 0-16,-1 2 0 0,1 1 0 0,-1-3 0 0,4 0-10 0,0-4 12 15,-3-2-12-15,0-1 12 0,3 0-12 16,-4-2 8-16,1 2-8 0,-4-9 8 0,0 0-8 0,0 0 8 16,0 0-8-16,7-3 8 0,0-3 4 0,-7 6 0 15,3-7 0-15,4 4 0 0,0-6-12 0,-3-1 0 16,3-5 0-16,-3-1-11 0,3 3 21 0,-7-5 4 16,3-1 1-16,4-3 0 0,-3 0-15 0,-1-3 0 15,4-3 0-15,0-4 0 0,-3 4 0 0,3 0 0 0,3 0 0 0,-2-7 0 16,-1 7 0-16,3-3 0 0,-3 2 0 0,4 1 0 15,-4 3 0-15,3-3 0 0,-2 9-10 0,-1 0 10 16,0-3-22-16,0 3 1 0,0 1 0 0,0 2 0 31,0 7-53-31,0-4-10 0,0 4-3 0,0-1 0 16,-3 4-79-16,3-4-16 0,0 10-3 0,3-6-1 16,-6 6-61-16,6-3-12 0</inkml:trace>
  <inkml:trace contextRef="#ctx0" brushRef="#br2" timeOffset="156408.91">10202 15210 921 0,'0'0'40'0,"0"0"10"0,0 0-40 0,0 0-10 0,-7 0 0 0,7 0 0 16,0 0 276-16,0 0 54 0,-7 9 10 0,7-9 3 15,-7 6-283-15,7-6-60 0,0 0 0 0,-3 10-12 16,-4-7 2-16,3 6 0 0,4 1 0 0,0-1 0 15,0 7 10-15,0-7-8 0,0 10 8 0,0-3-8 16,0-1 16-16,0-2 4 0,-3 6 1 0,3-4 0 16,0 4 11-16,-4 0 1 0,4-3 1 0,0 3 0 15,-4-1-26-15,4-2 0 0,-3 0 0 0,-1-4 0 16,1-2-33-16,-1-1-6 0,4 1-1 0,0-4 0 16,0-6-122-16,0 0-25 0,0 0-5 0</inkml:trace>
  <inkml:trace contextRef="#ctx0" brushRef="#br2" timeOffset="156682.19">9970 15210 2484 0,'0'0'55'0,"0"0"11"0,0 0 2 0,-8 0 1 0,8 0-55 0,0 0-14 15,0 0 0-15,0 0 0 0,0 0 0 0,0 0 0 16,0 0 0-16,11 0 0 0,3-7 0 0,-3 7 0 16,3-9 0-16,0 9 0 0,4 0 0 0,-1-3 0 0,-3-3 0 0,4 6 0 15,3 0 0-15,-3 0 0 0,3 0 0 0,0 0 0 16,-3 6 0-16,6-6 0 0,-2 0 0 0,-1 0 0 31,-4-6-25-31,5 6-11 0,6 0-3 0,0-4 0 16,-7-2-91-16,0 6-18 0,4-9-4 0,0 9-739 0</inkml:trace>
  <inkml:trace contextRef="#ctx0" brushRef="#br2" timeOffset="157198.81">10791 15752 2358 0,'-10'0'52'0,"3"0"10"0,7 0 2 0,0 0 3 0,-7 0-54 0,7 0-13 15,0 0 0-15,0 0 0 0,0 0 0 0,0 0 0 16,0-6 0-16,0 6 0 0,0 0-14 0,0 0 4 0,0 0 1 0,0 0 0 15,0 0 9-15,-4 9 0 0,1 1-9 0,-8-1 9 16,1 7 16-16,3 3 8 0,-1-1 2 0,-2 1 0 16,-8 6 20-16,4 0 4 0,0-6 1 0,3 6 0 15,-6-3-4-15,3 3-1 0,-7-6 0 0,6 0 0 16,5 6-34-16,-4-6-12 0,-4-3 9 0,7 2-9 16,4-2 0-16,-3-3-11 0,-8 2 1 0,4-5 0 15,4-1-78-15,-5 1-16 0,5-4-4 0,-4-3 0 16,0-3-101-16,7 0-21 0,7 0-4 15,-11 0-570-15</inkml:trace>
  <inkml:trace contextRef="#ctx0" brushRef="#br2" timeOffset="157434.69">10478 15752 2595 0,'0'0'115'0,"7"3"24"0,3-3-111 0,-3 7-28 15,-7-7 0-15,0 0 0 0,14 3 32 0,-3 6 2 16,-4 1 0-16,4-1 0 0,-1 7-34 0,4-7 0 16,4 0 0-16,-8 1 0 0,1 6 0 0,3 2 0 0,4-2 0 0,-4-3 0 15,-7 2 0-15,4 4 0 0,3-3 0 0,0-4 0 16,-4 4 0-16,1 3 0 0,0-4-15 0,-1-5 5 31,4 9-21-31,-7-10-4 0,-3 7-1 0,6-7 0 16,1 1-92-16,0-1-18 0,-4 0-4 0,-4-2-517 0,4-7-103 0</inkml:trace>
  <inkml:trace contextRef="#ctx0" brushRef="#br2" timeOffset="158576.17">9246 14987 543 0,'0'0'24'0,"0"0"5"0,0 0-29 0,0 0 0 0,4 0 0 0,-1-9 0 16,4 2 20-16,-3 4-3 0,-1-3 0 0,-3 6 0 15,4-9-5-15,-4 9 0 0,4-10-1 0,-4 10 0 16,0 0 65-16,0 0 12 0,0 0 4 0,0 0 0 15,0 0 57-15,0 0 12 0,0 0 3 0,0 0 0 16,0 0-56-16,0 0-12 0,0 0-1 0,0 0-1 0,0 0-45 0,0 0-9 16,0 0-1-16,0 0-1 0,-8 6-26 0,1-2-12 15,0 2 10-15,0 3-10 0,0-6 8 0,0 7-8 16,0 5 0-16,0-5 0 0,-3-1 16 0,2 7-2 16,-2 0-1-16,3 2 0 0,-4-5 19 0,1 12 4 15,-4 3 1-15,3-3 0 0,-3 10-26 0,0-1-11 16,0 4 8-16,-4 0-8 0,4 6 20 0,-4-1-2 15,4-5 0-15,-7 6 0 16,7 0 4-16,-4-6 1 0,4 5 0 0,4 1 0 0,-5-6 5 0,8 6 2 16,-3-10 0-16,6 1 0 0,-3 2-30 0,7 4 0 15,0-3 0-15,0-1 0 0,4-2 0 0,3 3 0 16,0-4 0-16,0 1 0 0,3-1 0 0,5-6 0 16,-5 7 0-16,8-7 0 0,-4 0-23 0,0 4-1 15,4-4 0-15,-1 0 0 16,4-3-17-16,-3-3-4 0,3 3-1 0,4-6 0 15,0 6-58-15,-1-9-12 0,8-4-3 0,-4-5-764 0</inkml:trace>
  <inkml:trace contextRef="#ctx0" brushRef="#br2" timeOffset="159341.03">10657 14909 979 0,'11'-3'43'0,"-11"3"9"0,0 0-41 0,0 0-11 0,0 0 0 0,0 0 0 16,0 0 220-16,0 0 43 0,-7 0 8 0,7 0 1 16,0 0-177-16,0 0-36 0,0 0-7 0,0 0-2 15,0 0 0-15,0 0 0 0,0 0 0 0,0 0 0 16,-7-7-7-16,7 7-2 0,0 0 0 0,0 0 0 15,0 0-10-15,0 0-3 0,7 7 0 0,4-4 0 16,-4 3-8-16,0-3-1 0,3 10-1 0,4-4 0 0,4 0-9 0,0 1-1 16,-4 2-8-16,7-2 12 0,4 5-3 0,-1 1-1 15,-3-3 0-15,1 9 0 0,2-4 2 0,-6 1 0 16,3 0 0-16,-3 9 0 0,-8-9 10 0,4 6 1 16,8 3 1-16,-5-2 0 0,-6 2 14 0,3-3 4 15,4 3 0-15,-1-3 0 0,-3 10-26 0,0-7-5 16,1 0-1-16,-1-3 0 0,3 3 0 0,-6 4 0 15,-8-4 0-15,8 0 0 16,-4 0 0-16,0 4 0 0,-7-1 0 0,0 4 0 0,0-1-8 0,0 4 8 16,0-4-8-16,-3 1 8 0,-4-7-8 0,-1 6 10 15,5-5-10-15,-1-1 10 0,-6-3 1 0,-1 3 0 16,4 4 0-16,0-10 0 0,-3 3-11 0,-1-7 8 16,4 1-8-16,-4 6 8 0,11-6-8 0,-10-3 0 15,-4-4 0-15,3 4 0 0,11 0-22 0,-11-4 0 0,-6-5 0 0,-1 2 0 31,11 0-24-31,0 1-5 0,7-10-1 0,-10 0 0 16,-8 9-76-16,7-9-16 0,11 0-4 0,-7 0-607 0,-3-3-121 0</inkml:trace>
  <inkml:trace contextRef="#ctx0" brushRef="#br2" timeOffset="160795.54">11472 15658 1494 0,'0'0'66'0,"0"0"14"0,0 0-64 0,0 0-16 15,-7 0 0-15,7 0 0 0,0 0 46 0,0 0 6 16,0 0 2-16,-7 0 0 0,7 0-35 0,0 0-7 16,0 0-2-16,-7-9 0 0,-3 9 26 0,10 0 6 0,0 0 1 0,0 0 0 15,0 0 41-15,0 0 9 16,0 0 2-16,0 0 0 0,0 0-19 0,0 0-3 15,0 0-1-15,0 0 0 0,10 0-13 0,-6 0-3 16,-4 0-1-16,0 0 0 0,0 0-7 0,7 9 0 0,-4-3-1 0,1-2 0 16,-8 2-25-16,8 3-5 0,3 1-1 15,-4-1 0-15,-6 0-6 0,3 7-2 0,10-6 0 0,-6 8 0 16,0-8-8-16,3 9 8 0,0-4-8 0,3 1 8 16,1 6-8-16,-1 0 0 0,1 0 0 0,0 3 0 15,3 0 0-15,-4-3 0 0,1 3 9 0,-1 0-9 16,1-6 11-16,0 6-3 0,-4-6 0 0,3 0 0 15,-3-4 1-15,0-2 0 0,4 6 0 0,-4-10 0 16,0 7-9-16,0-7 12 0,0-3-12 0,0 4 12 16,0-7-4-16,-7-3 0 0,7 0 0 0,4 0 0 15,-4 0 2-15,0-3 0 0,0-3 0 0,0 2 0 0,0-2 6 0,0-3 0 16,-3-1 1-16,3 1 0 0,0 3 4 0,-4-7 1 16,4-3 0-16,-3-2 0 0,3 2-13 0,-3-3-9 15,3-9 12-15,0 3-12 0,0-3 0 0,-4-1 0 16,4-2 0-16,0 3 0 0,0 0 0 15,4-7 0-15,-4 7 0 0,4 3 0 16,-4-3 0-16,3 9 0 0,-3-6 0 0,4 6 0 0,-1-6 0 0,1 6 0 16,-4 0 0-16,4 3 0 15,-1-2-8-15,-3 2 8 0,4 3 0 0,-4-2-9 0,0 2-2 0,-3-3 0 16,3 7 0-16,-4 3 0 16,-3-4-29-16,4 1-5 0,-4 6-2 0,0 3 0 15,0 0-135-15,0 0-27 0,0 0-6 0,0 0-917 0</inkml:trace>
  <inkml:trace contextRef="#ctx0" brushRef="#br2" timeOffset="162230.87">12337 14837 1450 0,'0'0'64'0,"0"0"14"0,0 0-62 0,0 0-16 0,0 0 0 0,0 0 0 16,0 0 63-16,0 0 9 0,0 0 3 0,0 0 0 16,0 0-53-16,0 0-10 0,0 0-3 0,0 0 0 15,0 0-1-15,-4 9-8 0,4-3 12 0,-3 4-4 16,3-1 27-16,-4 10 5 0,4-3 0 0,0 2 1 15,-3 1 3-15,3 9 0 0,0-3 0 0,3 4 0 16,1 5-7-16,-1 1-1 0,1 2 0 0,-1-2 0 16,1 9-6-16,3 3-2 0,-4 3 0 0,1-3 0 15,-1 6-5-15,1-9-2 0,-1 9 0 0,-3-5 0 16,4 2 2-16,-1-3 0 0,-3 6 0 0,0 0 0 0,-3 7-7 16,3-13 0-16,0 0-1 15,0-3 0-15,0 0-15 0,3-3 9 0,-3-10-9 0,0 3 8 16,0-5-8-16,0-4 0 0,0 0 9 0,0-6-9 0,0-1 0 15,0 1 0-15,0-9 0 0,0 5 0 16,0-5-46-16,0-10-4 0,0 0-1 0,0 0 0 16,0 0-89-16,0-10-19 0,4-5-3 0</inkml:trace>
  <inkml:trace contextRef="#ctx0" brushRef="#br2" timeOffset="164221.31">12778 14827 248 0,'0'0'11'0,"0"0"2"0</inkml:trace>
  <inkml:trace contextRef="#ctx0" brushRef="#br2" timeOffset="164655.14">12704 14780 172 0,'0'0'8'0,"0"0"1"0,0 0-9 0,-4 3 0 0,0-3 0 0,-3 0 0 15,4 0 362-15,-1 7 70 0,-3-7 15 0,-3 3 2 16,3-3-352-16,0 0-70 16,0 0-15-16,0 0-2 0,-1 0-10 0,1 0-12 0,0 0 2 0,0 0 1 15,4 6 9-15,3-6 0 0,-7 0 0 0,3 3 0 16,4-3 16-16,-3 6 4 0,3-6 2 0,-4 7 0 16,4-7 32-16,-3 9 6 0,3-9 2 15,0 9 0-15,0 1-6 0,0-7 0 0,0 6-1 0,3 1 0 16,1 2-1-16,-4 1 0 0,0-4 0 0,0 7 0 15,0 3-43-15,3 0-11 0,-3-1 0 0,0 7 0 16,0 1 11-16,4-1 0 0,-4 3 0 0,0 0 0 16,0 10 9-16,0-4 3 0,0 4 0 0,3 6 0 0,1-3 5 0,-4 2 2 15,0-2 0-15,0 3 0 0,3-3-5 16,-3-4-1-16,-3 1 0 0,3 6 0 0,-4-3 13 0,4 0 3 16,-3-7 0-16,-1 10 0 0,1-10-40 0,3 4 0 15,-4-3 0-15,1 2 0 0,3 7 0 0,-4-9 0 16,4 2 0-16,0-2 8 0,-7-7-8 0,7 6 0 15,-4 1 8-15,1-7-8 0,-1 7 12 0,1-1-1 16,-1-6-1-16,1 7 0 0,-1-7-1 0,4-3 0 16,0-3 0-16,-3 3 0 0,6-6-9 0,-3-3 0 15,0 2 0-15,0-2 8 0,0-6-19 0,4-1-4 16,-4-6-1-16,0-3 0 16,0 0-86-16,0 0-18 0,7-9-3 0,-4-4-1076 0</inkml:trace>
  <inkml:trace contextRef="#ctx0" brushRef="#br2" timeOffset="165755.57">12778 14623 2070 0,'0'0'92'0,"0"0"18"0,0 0-88 0,0 0-22 16,-4-9 0-16,4 9 0 0,0 0 48 0,0-3 6 16,-3-4 1-16,3 7 0 0,0-9-41 0,0 6-14 15,3-3 9-15,4-4-9 0,-3 1 9 0,3 3-9 16,0-4 10-16,0 7-10 0,0-6 23 0,3-7-2 16,1 7 0-16,-4-7 0 0,4 6 4 0,-1 1 1 15,1-7 0-15,-1 4 0 0,1-4-10 0,0 7-1 16,-1-4-1-16,1-2 0 0,-1 8-4 0,1-2-1 0,-4-1 0 0,4 7 0 15,-8-3-9-15,4 6 8 16,0 0-8-16,-7 0 8 0,0 0 0 0,7 6-8 0,0-3 12 0,0 7-4 16,0-1-8-16,1 7 8 0,-1-7-8 0,3 7 8 15,-3-3-8-15,0 2 0 0,4 1 0 0,-8-4 0 16,4-2 0-16,-3 6 0 0,-1 2 0 0,1-2 0 16,-4-3 0-16,0 2 0 0,4 4 0 0,-4 0 0 15,-8-3 0-15,5 2 8 0,3 1-8 0,-7 0 0 16,-4 6 12-16,4-6-4 0,-3-3 0 0,3 2 0 15,-4 1-8-15,0 0 0 0,1-3 0 0,-1-1 0 16,4-2 0-16,0-4 0 0,0 7 0 0,0-7 0 0,4-2 0 16,-5-4-17-16,8-3 4 0,0 0 1 0,-7 6 12 0,7-6 0 15,0 0 0-15,0 0 0 16,0 0 0-16,0 0 0 0,0 0 0 0,0 0 10 16,4-6-10-16,3 3 0 0,-3-4-12 0,6 7 12 15,-3-3-8-15,4 3 8 0,-1 0 0 0,1 0 0 16,3 0 0-16,0 3 0 0,-7-3 8 0,7 7-8 0,0-4 0 0,1-3 0 15,-1 6 0-15,-4-3 0 16,-3 4 0-16,0-4 16 0,7-3-2 0,-3 6-1 0,0-6-13 0,-1 3-10 16,4-3 2-16,-3 6 0 15,3-6-96-15,-3 0-18 0,3 7-4 0,-4-7-910 0</inkml:trace>
  <inkml:trace contextRef="#ctx0" brushRef="#br2" timeOffset="166674.07">12968 16229 172 0,'0'0'16'0,"0"0"-16"0,0 0 0 0,0 0 0 15,0 0 379-15,0 0 73 0,7-3 14 0,-3-4 3 16,-4 7-323-16,7-9-65 0,0 6-13 0,0-3-2 15,-4-4-32-15,4 4-6 0,1 3-2 0,-1-7 0 16,-4 4-7-16,4-3-2 0,0 9 0 0,4-10 0 16,-4 4-17-16,0 3 0 0,0-3 0 0,4 2 0 15,-4-2 26-15,3 3 2 0,-3-3 0 0,4 3 0 16,-4-4 6-16,0 4 2 0,4-3 0 0,-4 3 0 16,3-3-36-16,-3 6 0 0,0 0 0 0,4-7-9 15,-1 7 9-15,-3 0 0 0,4 7 0 0,-4-7 0 16,0 9 0-16,-3-3 0 0,3-3 0 0,0 7-8 15,-4-1 8-15,1 1 0 0,-1-4 0 0,1 3 0 16,-4 1 0-16,-4-1 0 0,4 7 0 0,-3-7 0 0,-4 7-9 0,3-4 9 16,-6 7-10-16,-1-3 10 0,1 3 0 0,-1-4 16 15,-3 4-1-15,3-3-1 0,-3-4-14 0,4 7-16 16,-5-9 3-16,5 12 1 0,-4-4 12 0,0-5 0 16,7 3 0-16,-4 2 0 0,0 1 0 0,1-3 0 15,3-7 0-15,0 10-9 0,0-3 9 0,0-7 0 16,0 7 0-16,0-3 0 0,3-4 14 0,0 7-2 0,-3-7 0 0,7 7 0 15,0-7-4-15,0 4 0 0,0-4-8 0,0-3 12 16,4 4 32-16,3-1 7 0,0 1 1 0,4-10 0 16,-4 6-18-16,7-3-3 15,3 3-1-15,1-6 0 0,-4 0 7 0,4 0 2 0,-1-6 0 0,5 6 0 16,-1-3-25-16,0-3-5 0,0 6-1 16,0-10 0-1,-3 10-28-15,0-3-7 0,-4-3-1 0,0 6 0 16,-4-7-116-16,1 4-23 0,0 3-5 0</inkml:trace>
  <inkml:trace contextRef="#ctx0" brushRef="#br2" timeOffset="169098.84">741 15523 1094 0,'0'0'97'0,"0"-9"-77"15,-4 9-20-15,4-3 0 0,-3-4 163 0,3 1 29 16,-7 3 5-16,7-3 2 16,-4 3-156-16,4-7-31 0,0 4-12 0,0 3 8 0,0-3-8 0,0-4 0 15,-7 10 0-15,7-9 0 0,-3 2 0 0,3 7 18 16,-4-3-2-16,-3-3 0 0,4 6 25 0,-5-3 5 16,5-3 1-16,3 6 0 0,0 0 2 0,0 0 1 15,-7 0 0-15,7 0 0 0,0 0-9 0,-4 9-1 16,1 0-1-16,-4-2 0 0,7 2 1 0,0 7 0 15,0-7 0-15,7 4 0 0,-4 2-11 0,-3 4-1 16,4-3-1-16,3-3 0 0,4 2-12 0,-1 4-3 0,-6 0 0 0,6 3 0 16,1 0-4-16,-4 3 0 15,3 3-8-15,1 13 12 0,3-10 0 0,4 4 0 16,-11-7 0-16,3 6 0 0,1 1-12 0,-4-7 0 16,0-3 0-16,4 0-10 0,-1-3 10 0,-6-3 16 15,6 3-4-15,1-3-1 0,-4-10 14 0,0 7 3 16,0-4 1-16,4-5 0 0,-8 2-1 0,8-6-1 0,-11-3 0 0,3 0 0 15,8 0-7-15,-4 0 0 0,-3-3-1 0,-1-3 0 16,4-4-3-16,4 1-1 0,-8 0 0 0,1-7 0 16,3 3 0-16,-4-5 0 0,4-4 0 0,-3 3 0 15,6-9-15-15,-6 9 9 0,3-9-9 0,-3-4 8 16,6 4-8-16,-10-7 0 0,11 1 0 0,-11 6 8 16,3-7-8-16,8 7 0 0,-11 0 0 0,7 3 0 15,-4 3 11-15,1 0 0 0,3 0 0 0,-3-3 0 0,3 9-11 0,-4-3 0 16,8 0 0-16,-11 10 0 15,3-7-54-15,4 7-6 0,-3-4-2 0,-4 1 0 16,7 9-103-16,-7-4-21 0,3-2-4 0</inkml:trace>
  <inkml:trace contextRef="#ctx0" brushRef="#br2" timeOffset="172163.59">1443 14981 518 0,'0'0'23'0,"0"0"5"0,-7-3-28 0,3-4 0 0,-3 7 0 0,4-3 0 16,3 3 287-16,-4-6 52 0,4 6 10 0,-7-3 3 16,4-3-270-16,3 6-54 0,0 0-10 0,0 0-2 15,-11 0-6-15,11 0-1 0,0 0 0 0,0 0 0 16,0 0 37-16,0 0 7 0,0 0 2 0,0 0 0 15,0 6-7-15,-11-3 0 0,8 6-1 0,3-2 0 16,0 8-18-16,-7-2-3 0,7 3-1 0,-4-4 0 16,4 4-12-16,0 3-2 0,0-1-1 0,0 4 0 15,0-3-10-15,0 0 8 0,0 0-8 0,0 0 8 16,0-1-8-16,0 4 0 0,0-9 9 0,0 6-9 16,0-4-20-16,-7-5-9 0,7-1-2 0,0 1-658 15,-3-4-132-15</inkml:trace>
  <inkml:trace contextRef="#ctx0" brushRef="#br2" timeOffset="172581.72">1461 15059 2505 0,'0'0'111'0,"0"0"23"0,-4 6-107 0,4-6-27 0,0 0 0 0,-4 10 0 31,-3-1-24-31,7-6-9 0,-3 7-3 0,3 5 0 16,0-5-8-16,-7-1-1 0,3 7-1 0,-3-7 0 16,4 10 2-16,-11 0 0 0,3-3 0 0,0-1 0 0,1-2 36 0,-1 6 8 15,4-4 0-15,-3-5 0 0,-1-1 0 0,0 1 0 0,1-4 10 0,6-6-10 16,-6 3 8-16,-1-3-8 0,8 6 8 16,-8-12-8-1,8 6-126-15,-8-9-30 0,11 6-7 0,-11-13-1 16,4 6-132-16,4-5-28 0,-1 2-4 0,-3-2-2 0,7-4 247 0,0 3 50 0,-3-3 9 0,3 0 3 15,3 1-22 1,-3 2-4-16,0-3-1 0,0 3 0 0,0 4 280 0,-3 2 56 0,3-5 12 0,0 5 1 16,0 4-113-16,-7 3-22 0,7-3-5 0,-4 3-1 15,4 3-36-15,0 0-7 0,0 0-1 0,0 0-1 16,0 0-43-16,0 0-9 0,0 0-2 0,0 0 0 16,11 3-43-16,-11 6-9 0,10 4-1 0,-6-1-8 15,-1-2 0-15,8-1 0 0,-4 0 0 0,4 7-9 0,-4-7 9 0,3 7-13 16,1-3 5-16,-1 9 8 15,1-10-109-15,3 7-15 16,-3 0-2-16</inkml:trace>
  <inkml:trace contextRef="#ctx0" brushRef="#br2" timeOffset="172978.17">1746 15523 1785 0,'-3'0'159'0,"3"0"-127"0,0 0-32 0,0 0 0 15,0 0 138-15,0 0 22 0,0 0 4 0,0 0 0 16,0 0-129-16,3-3-27 0,8-3-8 0,-1-4 0 16,5 10 0-16,-5-6 0 0,4 3 8 0,-3 3-8 15,-1-6 0-15,5 3 0 0,-1 3 0 0,7 0 0 16,-11 0 0-16,8 0-14 0,0 3 5 0,-11-3 1 15,3 0-48-15,1 6-8 0,3-6-3 0,-7 3 0 16,4 3-145-16,-11-6-30 0,14 7-6 0,-14-7 0 0</inkml:trace>
  <inkml:trace contextRef="#ctx0" brushRef="#br2" timeOffset="173216.3">1707 15693 288 0,'0'0'12'0,"0"0"4"0,-7 6-16 0,7-6 0 0,0 0 0 0,0 0 0 16,0 0 395-16,0 0 76 0,0 0 15 0,0 0 3 16,11 0-391-16,0 0-78 0,-1-6-20 0,4 6 0 15,0-4 0-15,4-2 0 0,-11 0 0 0,11 3 0 16,-4-3 13-16,0 2-1 0,0-2 0 0,7 3 0 15,0-3-12-15,-7 3-10 0,8-4 2 0,-8 7-608 16,7 0-122-16</inkml:trace>
  <inkml:trace contextRef="#ctx0" brushRef="#br2" timeOffset="174201.43">2656 15382 172 0,'0'0'16'16,"0"0"-16"-16,0 0 0 0,0 0 0 0,0 0 133 0,0-3 24 15,0-3 5-15,0 6 1 0,0-10-104 0,0 10-21 16,-7-3-4-16,7 3-1 0,-3-6 40 0,3 6 8 16,0 0 2-16,0-3 0 0,-11-3 36 0,11 6 7 15,-3 0 2-15,3 0 0 0,-7-4-40 0,3-2-7 16,4 6-1-16,0 0-1 0,-10 0-45 0,6 0-9 16,-7 0-1-16,4-6-1 0,7 6-15 0,-3-3-8 15,-8 3 10-15,8 0-10 0,-4-7 24 16,3 7 0-16,-3 0-1 0,0 0 0 0,0-3 5 0,3 3 2 15,-6 0 0-15,6 0 0 0,-6 0-18 0,3 3-3 16,3-3-1-16,-10 7 0 0,4 2-8 0,-1 1 0 16,-3 5 0-16,3-2 0 0,-3 9 0 0,-4 0-12 15,1-4 4-15,6 8 8 0,-3 2-8 0,-3-3 8 16,2 0 0-16,1 3 0 0,4-3 0 0,-1-3 18 0,8 3-3 0,-8-6-1 16,7 6 0-16,4-6 0 0,0 0 0 15,0-3 0-15,0 2-14 0,4-8 9 0,7-1-9 0,-1 1 8 16,-3-4-8-16,0-3 0 0,7 3 0 0,1-6 0 15,2 0-10-15,1-6 10 0,3 3 0 0,-7-3-9 16,7-4 9-16,0 1 0 0,-3-1 0 0,3 1 0 16,-7-7 0-16,7 7 9 0,-6-10-9 0,-1 10 0 15,-4-10 10-15,4 3-10 0,-3 7 8 0,0-10-8 16,-1 3 12-16,-6 4-2 0,3-4-1 16,-4-3 0-16,4 4-1 0,-7 2 0 0,4-3 0 0,-4-3 0 15,0 4-8-15,0 2 8 0,-4-2-8 0,-3 5 8 0,7-6-8 0,-3 7 0 16,3 6 0-16,0-3 8 15,0 6-8-15,0 0 10 0,0 0-10 0,0 0 10 16,0 0-10-16,-7 9 0 0,7 7 0 0,0-1 0 16,0-2 9-16,7 6 0 0,-7-10 0 0,3 7 0 0,4 3 8 15,-3 0 2-15,-1-4 0 0,4-5 0 0,-3 8-3 16,3-8-1-16,-3 5 0 0,6 4 0 0,-6-9-15 0,3 9 0 16,-4-10 0-16,8 7 0 0,-8-7 0 0,4 7 0 15,4-13 0-15,-7 6 0 16,6 4-35-16,-6-10-13 0,6 6-2 0,1-9-1 15,-11 0-97-15,10 7-20 0,4-7-4 0,-10-7-728 0</inkml:trace>
  <inkml:trace contextRef="#ctx0" brushRef="#br2" timeOffset="174579.42">2967 15674 2602 0,'0'0'57'0,"0"0"12"0,0 0 3 0,0 0 1 0,3 3-58 0,-3-3-15 0,11 6 0 0,0-6 0 16,-11 0 0-16,3 0-12 0,-3 0 3 0,0 0 0 16,0 0-2-16,0 0 0 0,0 0 0 0,0 0 0 15,0 0 11-15,0 0 0 0,0 0 0 0,4-6 8 16,3 3 32-16,-7-3 8 0,-7-4 0 0,7 7 1 0,-4-6-13 0,1 2-4 15,3-2 0-15,0-1 0 0,-7 1 7 0,3 0 1 16,4-7 0-16,-7 3 0 0,7-8-29 0,0 8-11 16,-4-3 8-16,4-3-8 0,-3 4 0 0,3-4 0 15,0 0 0-15,0 3 0 0,0-2 0 0,0-1 0 16,0 3 0-16,0 7 0 0,3-4 0 0,-3 4 0 16,0 3-9-16,4-4 9 0,3 1-9 15,-7 2 9-15,0 7-13 0,4-3 5 16,3-6-36-16,0 3-6 0,0 3-2 15,3-4 0-15,1 4-159 0,-4-3-32 0</inkml:trace>
  <inkml:trace contextRef="#ctx0" brushRef="#br2" timeOffset="175151.89">3471 15288 2286 0,'0'0'101'0,"0"0"21"0,0 0-98 0,0 0-24 0,7-6 0 0,0 6 0 15,-3-10 0-15,-4 10 0 0,7 0-14 0,-7 0 5 32,0 0-22-32,0 0-4 0,0 0-1 0,0 0 0 0,0 0 9 0,0 0 2 0,-11-6 0 0,-3 6 0 15,-7 6 33-15,7 1 8 0,-4 2 0 0,4-6 1 16,0 7 25-16,-7-1 5 0,3 7 1 0,-3-7 0 16,7 10-13-16,-4-3-3 0,4-4 0 0,0 4 0 15,4 3-8-15,-1-1-1 0,1-2-1 0,2 3 0 16,8-3-6-16,-10 2-2 0,10-2 0 0,-7-3 0 15,7 6-14-15,0-10-10 0,0 7 2 0,7-7 0 16,-7 7 8-16,10-13 0 0,-6 3 0 0,7 3 0 0,-8-9 0 16,8 0-10-16,-1 0 10 0,1 0-10 15,-1-6 18-15,5 3 4 0,-5-3 1 0,4 3 0 0,-3-7-13 0,-1 4 8 16,5-3-8-16,-12-7 0 0,4 7 10 16,7-1-10-16,-3-2 10 0,-8-4-10 15,-3 6 10-15,7 1-10 0,-7-7 10 0,7 7-10 0,-7-10 0 0,0 10 0 16,-3-7 0-16,3 4 0 0,0 2 0 0,3-6 8 15,-6 10-8-15,3-3 0 0,3 6 0 0,-3 3 0 16,0 0 0-16,0 0 0 0,0 0 0 0,0 0 0 16,0 0 0-16,0 0 0 0,0 0-13 0,0 9 4 0,7 0 1 0,-7 1 0 15,4 6 8-15,-4-4 0 16,0 4-9-16,7 3 9 0,-7-1 0 0,0 1-9 16,0 6 9-16,4-6 0 0,-1 6 0 0,4 3 0 15,-7-3 0-15,4 4 0 0,3 5 0 0,-7-6 0 0,3 4-8 16,4-1 8-16,-7 1 0 0,7-4 0 0,0 0 0 0,-7 6 9 15,4-5-9-15,-4-1 0 16,7 3 0-16,-14-3 0 0,3-2 0 0,4 2 0 0,-10-3 0 0,6-3 0 16,-6 3 0-16,-1 0 0 0,-3-6 9 0,3 0-9 15,-3-1-9-15,4-2-7 0,-1-6 0 0,-3-1-1 32,4 0-122-32,-1-9-24 0,0 0-5 0,1 0-759 0</inkml:trace>
  <inkml:trace contextRef="#ctx0" brushRef="#br2" timeOffset="175844.66">3669 15577 979 0,'0'0'87'0,"0"0"-70"16,0 0-17-16,0 0 0 0,0 0 344 0,0 0 66 15,7 9 13-15,-7-9 2 0,0 0-354 0,3 9-71 16,-3-9-15-16,4 10-2 0,-4-10 3 0,7 6 1 16,-7 3 0-16,4 1 0 0,3-1 13 0,-7 1 0 15,3-1-10-15,-3 1 10 0,7-4 0 0,-7 3 16 16,0-3-2-16,0 4-1 0,0-10 43 0,0 9 8 0,-7-6 1 16,7-3 1-16,0 0 8 0,0 0 2 0,0 10 0 0,0-10 0 15,-3 6-55-15,3-6-10 0,0 0-3 0,0 0 0 16,0 0 0-16,0 0-8 0,0 0 12 0,0 0-4 15,0 0-8-15,0 0 10 0,0-6-10 0,0 3 10 16,0-7-10-16,0-5 0 0,0 5 9 0,0-5-9 16,0 2 0-16,0-3 8 0,3-3-8 0,4 1 0 15,-3-1 0-15,6-3 0 0,-6 9 0 0,3-2 0 16,-4-4 0-16,8 9 0 0,0-5 0 0,-8 5 0 16,4 1-9-16,7 0 9 0,-3-1-10 0,-8 4 10 15,8 3-11-15,0 3 11 0,3-7-12 0,-4 7 12 16,1 7-11-16,3-7 11 0,-3 9-10 0,3-3 10 15,0-2-10-15,-4 5 10 0,1 7-10 0,0-7 10 16,-11 0 0-16,10 1 0 0,-6-1-8 0,-1 7 8 16,4-13 0-16,-7 7 0 0,4-4 0 0,-4-6 0 15,7 9 8-15,-7-3-8 0,7-2 0 0,-7-4 0 16,7 6 12-16,-4-6-12 0,5 0 12 0,-1-6-12 0,3 6 9 0,-3-10-9 16,4 10 0-16,-8-9 9 0,8 3-9 0,-8-4 0 15,4 1 0-15,-3-1 8 0,7 1-8 0,-11-1 0 16,3-5 0-16,4 2 0 0,-7-2 0 0,4-1 0 15,3 3 0-15,0-2 0 0,0 5 0 0,-4-2 0 16,8-1 0-16,0 4 0 0,-8 6-11 0,8-4 11 16,-4 4-8-16,7-3 8 0,-11 6 0 0,8 0 0 15,0 0 0-15,-1 0-8 0,-6 6 8 0,3-3 0 16,0 4 0-16,0-4 0 0,3 6 0 0,-10 4 0 0,7-1 0 0,1-2 0 16,-8-1 0-16,3 7 0 0,4-1 0 15,-7-2 0-15,4 3-8 0,-4-4 0 0,7 4 0 0,-7 3 0 31,3-4-87-31,8-2-17 0,-11 3-3 0,10-1-1 16,-10-2-52-16,7-4-10 0,0 4-2 0,4-10-461 0,0 6-92 0</inkml:trace>
  <inkml:trace contextRef="#ctx0" brushRef="#br2" timeOffset="176082.53">4533 15520 3222 0,'0'0'71'0,"0"0"14"0,0 0 3 0,0 10 3 0,-3-1-73 0,3 0-18 15,3 1 0-15,-3-1 0 16,7 7 0-16,-7-4-19 0,4-2 4 0,-1 5 1 16,-3 4-40-16,7 0-8 0,-14-3-2 0,7-1 0 15,0 4-40-15,0-6-8 0,-3 3-1 0,-1-1-1 16,4-2 12-16,0-4 2 0,-7 1 1 0,7-10 0 15,0 0-107-15,0 0-22 0,0 0-4 0,0-22 0 0</inkml:trace>
  <inkml:trace contextRef="#ctx0" brushRef="#br2" timeOffset="176253.07">4434 15094 3416 0,'0'0'152'0,"-10"3"30"0,10-3-146 0,-4 6-28 0,4 3-8 0,0 1 0 32,0-1-88-32,7 7-18 0,0-7-4 0,-3 7-1 15,7-3-113-15,-4 2-24 0,17 14-4 0,-17-11 0 0</inkml:trace>
  <inkml:trace contextRef="#ctx0" brushRef="#br2" timeOffset="176622.09">4713 15595 2646 0,'0'0'58'0,"0"0"12"0,0 0 2 0,0 0 3 0,0 0-60 0,0 0-15 0,0 0 0 0,7-9 0 16,-7 9 0-16,0-9-13 0,0 9 2 0,4-10 1 0,-1 1 10 0,-3 3 0 15,0-4 0-15,0 1 0 0,-3-1 0 0,3-2 8 16,-4-1-8-16,4 1 11 0,0-4 17 0,0 3 4 15,0-2 1-15,0-1 0 0,0-3 18 0,0 10 3 16,0-7 1-16,0 7 0 0,0-1-44 0,4 1-11 16,-4 9 0-16,0 0 0 0,0 0 0 0,0 0 0 15,0 0 0-15,10 0 0 0,1 0 0 0,-4 0-11 16,4 0 3-16,-1 6 0 0,-3-3 8 0,7 7 11 16,-3-10-3-16,-8 6 0 0,8 3 0 0,0 1-8 15,-1-1 12-15,-3 7-4 0,4-4 0 0,-4-2 0 0,0 6 0 0,3 2 0 16,-2-2 0-16,2 3-8 0,-10 0 12 15,7 0-4-15,0 2-8 0,-3-2 0 16,3-6 0-16,-7 9 8 0,0-3-8 0,3-7 0 0,-3 4 0 0,4-7-11 31,-4 7-74-31,7-7-15 0,-7-6-4 0,3 7-728 0,-3-10-147 0</inkml:trace>
  <inkml:trace contextRef="#ctx0" brushRef="#br2" timeOffset="177851.04">3425 16596 1360 0,'0'0'60'0,"0"0"13"0,0 0-58 0,0 0-15 0,0 0 0 0,0 0 0 15,0 0 98-15,0 0 17 0,11-3 3 0,-11 3 1 16,4-7-83-16,-4 7-16 0,0 0-3 0,0 0-1 15,0 0 32-15,0 0 7 0,0 0 1 0,0 0 0 16,0 0 19-16,0 0 4 0,0 0 1 0,0 0 0 16,0 0-19-16,0 0-3 0,0 0-1 0,-4 0 0 0,4 0-18 0,0 0-4 15,0 0-1-15,0 0 0 0,0 0-11 0,0 0-3 16,0 0 0-16,0 0 0 0,0 0-5 0,0 0-2 16,0 0 0-16,0 0 0 15,0 0-3-15,0 0-1 0,0 0 0 0,0 0 0 16,0 0 0-16,0 0 0 0,4 7 0 0,-1 2 0 15,-3 0 3-15,7 1 0 0,-7-10 0 0,4 9 0 0,-4 1 3 0,7 5 1 16,-4-5 0-16,4-1 0 0,0 7-16 0,0-4 0 16,4-2 0-16,-4 5 0 0,11 4 0 0,-8-3 0 15,-6-7 0-15,6 10 0 0,1-3 0 0,3-4 0 16,-10 4 0-16,6 3 0 0,-3-3 0 0,7-4 0 16,-10 4 0-16,3-1 0 0,0-2 0 0,4-4 0 15,-4 1 0-15,-4 2 0 0,4 1 9 0,-3-4-1 16,6-2 0-16,-6-4 0 0,-4-3-8 0,7 6 0 0,-7-6 9 0,7 3-9 15,4-3 13-15,-1 0-1 16,-3-3-1-16,0-3 0 0,0-4 8 0,4 1 1 0,-4-1 1 0,4-5 0 16,-4 5-5-16,3-8 0 0,-3-1-1 0,4 0 0 15,-4-6-7-15,0 6 0 0,0-6-8 0,-3 3 12 16,3-3-12-16,-7 0 8 0,10 0-8 0,-6 3 0 16,-4-3 8-16,0 0-8 0,3-4 0 0,4 4 9 15,-7 7-9-15,0-11 0 0,0 10 0 0,4 4 0 16,3-4 0-16,-7 3-11 0,0 4 11 0,0-4-12 31,3 7-11-31,-3 2-2 0,0 7-1 0,4-9 0 0,-4 9-76 0,0 0-15 0,7-3-3 16,-7 3-722-16,0 0-144 0</inkml:trace>
  <inkml:trace contextRef="#ctx0" brushRef="#br2" timeOffset="185787.37">1877 12748 172 0,'0'0'16'0,"-7"0"-16"0,3 0 0 0,-6-3 0 16,6 3 290-16,-3 0 55 0,7 0 11 0,0 0 3 16,0 0-243-16,0 0-48 0,0 0-9 0,0 0-3 15,0 0-6-15,0 0-2 0,0 0 0 0,0 0 0 16,0 0-17-16,0 0-4 0,0 0-1 0,0 0 0 16,0 0 14-16,0 0 4 0,0 3 0 0,0-3 0 15,7 10-28-15,4-4-4 0,-4-3-2 0,0-3 0 16,3 6-10-16,4-6 0 0,1 0-12 0,6 3 12 0,-11-3 0 0,4 0 0 15,8 7 0-15,-8-7 0 0,7 0 0 0,-3 0 0 16,3 0 0-16,3 0 0 0,-2 0 20 0,2 0 3 16,1 0 0-16,3 0 0 0,4 0 4 0,-4 0 1 15,4 0 0-15,-4 0 0 0,4-7-10 0,3 4-2 16,0 3 0-16,-3-6 0 0,11 6-16 0,-8-3 0 16,0-3 0-16,4 2 0 0,-4-2 0 0,0-3 0 15,11-1 0-15,-7 4 0 0,7-3 0 0,-7-1 0 16,0 7 8-16,6-6-8 0,-6 2 8 0,7 4-8 15,-7-3 12-15,7-3-12 0,0 2 12 0,-8 4-12 16,8-3 12-16,0-4-12 0,4 1 22 0,-5 0-2 16,-2-1-1-16,6 1 0 0,4 3-28 0,-11-4-6 15,4 1-1-15,0-1 0 0,-7 7 16 0,3-6 10 16,8-4-2-16,-1 4 0 0,-3-1 10 0,-4 1 2 16,4 6 0-16,0-3 0 0,0-4-9 0,3 10-2 15,-10-9 0-15,7 9 0 0,-11-6-9 0,7 6 0 0,1 0 9 0,-4-4-9 16,6-2 0-16,1 6 0 0,-10 0 0 0,2 0 8 15,1 0-8-15,0-3 0 0,3 3 0 0,-6 0 0 16,-8 3 0-16,4-6 0 0,3 3 0 0,0 0 0 16,-7-6 0-16,4 6 8 0,3 0-8 0,4-3 0 15,-4-4 0-15,1 7 0 0,-1-3 0 16,4-3 8-16,-4 6-8 0,0-3 0 0,1-3 0 0,-5 6 0 16,1-7 0-16,0 7 0 0,0-3 0 0,-1 3 0 15,-2 0 0-15,6-6 0 0,-3 6 0 0,3 0 0 16,0 0 0-16,1 0 0 0,-5-3 0 0,5 3 0 0,-1-7 0 15,-3 7 0-15,3 0 0 0,-7-3 0 16,7-3 0-16,-3 6 0 0,3-3 0 0,1-3 8 16,2 2-8-16,-2-2 0 0,-1-3 0 0,4 9 0 15,0-6 0-15,3 2 0 0,-7-2 0 0,8 3 0 0,-1 3 0 16,-7-6 0-16,8 6-8 0,-5-3 8 0,-2 3 0 16,-1-7 0-16,7 7 0 0,-7 0 0 0,1 0 0 0,6-3 0 15,0 3 0-15,1 0 0 0,-1 0 0 0,0 0 0 16,1 0 0-16,-1-6 0 0,0 6 0 0,1 0 0 15,-1-3 0-15,4-4 8 0,-7 1-8 0,7 3 0 16,-1-3 0-16,5 3 0 0,-8-4 0 0,4-2 0 0,3 6 0 0,-6-3 0 16,6-4 10-16,-6 1-2 0,9 3-8 0,-9 2 12 15,10-2-4-15,-4-3 0 0,-3 6-8 0,3-4 12 16,1 7 6-16,-4-3 1 0,-4-3 0 0,0 6 0 16,4-6-19-16,-4 2 0 15,1 4 8-15,-1 0-8 0,0-6-9 0,8 3-6 0,-11 3-1 16,6 0 0-16,-2 0 26 0,-1-6 5 0,0 6 1 0,4 0 0 15,-3-3-26-15,-5-4-5 16,8 4-1-16,-3-3 0 0,3 6 24 0,-1-3 4 0,1-3 0 0,0 6 1 16,0-10-13-16,0 4 8 0,-4 3-8 15,1 3 0-15,-5-7 0 0,5 4 0 0,-5-3 0 0,5 6 0 16,-1 0 16-16,0 6-2 0,-3-6-1 0,4 3 0 16,2 4-5-16,-2-7 0 0,3 0-8 0,0 9 12 15,-4-9-12-15,0 10 0 0,1-10-12 0,-1 9 12 16,0-9 0-16,8 6 0 0,-5-3 0 0,5-3 0 15,-4 7 0-15,3-7 0 0,-3 3 0 0,3-3 0 0,-6 6 0 0,-1-6 0 16,4 0 8-16,0 0-8 0,0 0 0 16,-1 0 0-16,1 0 0 0,4 0 0 0,3 0 0 0,0 0 0 15,-11 0 0-15,4 0 0 0,3 0 9 0,-3 0-9 16,-4 0 8-16,1-6-8 0,2 6 0 0,1-3 0 16,-3-4 0-16,-1 4 0 0,0-3 0 0,1 6 0 15,3-9 0-15,-4 5 0 0,0-2 0 0,-3 0 0 16,3 3 0-16,1-4 0 0,-5 4 8 0,5-3-8 15,-1-3 8-15,4 6-8 0,3-7 12 0,1 4-4 16,-4-4 0-16,0 10 0 0,-4-6 12 0,0 3 1 16,1-3 1-16,-1 6 0 0,-3-10-6 0,-1 10-2 15,5-3 0-15,-4-3 0 0,-4 6-14 0,0 0 0 16,-3-3 0-16,0-3 0 0,-1 6 0 0,-2 0-13 0,-8 0 4 0,3 0-867 16,-2 0-174-1</inkml:trace>
  <inkml:trace contextRef="#ctx0" brushRef="#br2" timeOffset="188747.31">18994 10964 460 0,'0'0'41'0,"0"0"-33"16,0 0-8-16,3-3 0 0,4-7 126 0,-3 4 23 15,-4 6 5-15,3-9 1 0,-3 2-54 0,4 4-10 16,-4-3-3-16,0 6 0 0,0 0-15 0,3-9-3 16,-3 9-1-16,0 0 0 0,0 0 24 0,0 0 5 15,0 0 1-15,0 0 0 0,0 0-7 0,0 0-2 16,0 0 0-16,0 0 0 0,0 0-24 0,0 0-5 0,0 0-1 0,0 9 0 15,4-3-45-15,-1 4-15 16,4 5 8-16,-3-2-8 0,-1 6 12 0,4 3-2 16,-3 0 0-16,3-4 0 0,0 7 2 0,0-6 1 0,0 6 0 15,4 4 0-15,-8-4 3 0,4 3 0 0,0 3 0 0,1-3 0 16,-1 1-8-16,0-1 0 0,-4-3-8 0,4 9 12 16,0-5 4-16,0-1 1 0,-3-3 0 0,3 3 0 15,3-9-17-15,-2 6 0 0,-1-6 0 0,0-3 0 16,0 2 0-16,0-8 0 0,0 6 0 0,0-13 0 15,3 6 17-15,-6-3 3 0,-4-6 1 0,11 3 0 16,-11-3 19-16,7 0 3 0,3 0 1 0,-3-3 0 16,0-3-25-16,0-3-5 0,0 6-1 0,4-13 0 0,-4-3 31 15,0 3 5-15,4-2 2 0,-4-1 0 16,3-6-38-16,1-4-13 0,0 1 9 0,-1 0-9 16,1-3 8-16,-4-1-8 0,3-2 0 0,1-7 8 15,-4 3-8-15,0 1 0 0,4-4 0 0,-4 3 0 16,0 4-18-16,-4-4 1 0,1 4 0 0,-1-1 0 0,4 4-3 0,-3 0-1 15,-1 9 0-15,1-4 0 16,3 1-6-16,0 0-1 0,4 6 0 0,-1 1 0 16,1-1-26-16,3 3-6 0,-7 4 0 0,7 2-1 15,4 1-117-15,-4 3-23 0,0-4-5 0</inkml:trace>
  <inkml:trace contextRef="#ctx0" brushRef="#br2" timeOffset="189326.31">19897 11353 2214 0,'0'0'98'0,"0"0"20"0,0-7-94 0,3-2-24 0,-3 0 0 0,4 2 0 15,-1-2 22-15,-3-1 0 0,4-2 0 0,-4-4 0 16,0 7-22-16,-4-1 8 0,1-5-8 0,-1 5 0 16,1-5 0-16,-1 5 0 0,-3 1 0 0,4-1 0 15,-4 7 10-15,-1-3-2 0,1-3-8 0,-3 9 12 16,3 0 5-16,-4 6 1 0,4-3 0 0,-3 3 0 0,-5 4-2 0,1-1-1 16,4 1 0-16,-4 5 0 0,-4-2-4 15,4 2-1-15,0-2 0 0,-4 3 0 0,4 2 12 0,0 1 2 16,3-3 1-16,1 3 0 0,3 0-14 15,-4-1-3-15,4 4-8 0,0-9 12 0,7 3-12 0,-4-1 0 16,1-2 8-16,3 3-8 0,3-7 0 0,5-6 0 16,-5 3 0-16,4 4 0 0,4-10 0 0,-1 6 0 15,4-12 0-15,4-1 0 0,-4 4 27 0,4-6 2 16,-1 0 1-16,1-7 0 0,0 6-22 0,-1-5-8 16,-3 5 0-16,-3-2 0 0,3 2 10 0,-3-5-10 15,-1 5 10-15,1-5-10 0,-4 5 16 0,0 1-4 16,0-4 0-16,-3 1 0 0,-1 2 0 0,1 1 0 15,-1 6 0-15,-3-4 0 0,0 7 0 0,0 0-1 16,0 0 0-16,0 0 0 0,0 0-11 0,0 0 8 16,0 0-8-16,0 0 8 0,4 10-8 0,-4-1 0 15,0 7 0-15,3-7 0 0,1 1 0 0,-1 5 0 0,-3-2 0 0,4 3 0 16,-1-7 0-16,4 7 0 0,-3-4 0 0,3-2 0 16,-4 2-11-16,5-2 3 0,2-7 0 0,-3 6 0 31,4 1-21-31,-4-4-4 0,3-3-1 0,1-3 0 15,3 6-58-15,-3-12-11 0,3 6-2 0,-4 0-637 0,1-9-127 0</inkml:trace>
  <inkml:trace contextRef="#ctx0" brushRef="#br2" timeOffset="189641.83">20193 11409 403 0,'0'0'36'0,"4"6"-36"0,-1 4 0 0,-3-10 0 15,4 3 367-15,3 6 66 0,-4-2 14 0,4-4 2 16,0 3-298-16,-7-6-60 0,0 0-12 0,0 0-3 15,7 9-18-15,-7-9-4 0,0 0-1 0,0 0 0 16,0 0-27-16,0 0-6 0,0 0 0 0,0 0-1 0,11-9 9 0,-11 9 1 16,7 0 1-16,-3-9 0 0,-1 2 23 0,-3-2 5 15,0 6 1-15,0-3 0 0,-3-4-13 0,3-6-2 16,-4 7-1-16,4 0 0 0,0-4-16 0,0-3-3 16,-4 1-1-16,4 2 0 0,-3-3-10 0,3-2-1 15,0-7-1-15,0 6 0 0,-4 0 3 0,4-6 1 16,4 6 0-16,-4 0 0 0,3 0-15 0,1 1 0 15,0-4-12-15,3 3 12 0,0 9-8 0,0-8 8 0,0 2 0 0,3 7 0 32,-3-1-46-32,4 1-2 0,-4-1-1 0,0 10 0 15,0-9-115-15,0 9-22 0,-7 0-5 0,11 0-1 16,-1 0-82-16,-3 0-17 0,8 9-3 0,-1 1-438 0</inkml:trace>
  <inkml:trace contextRef="#ctx0" brushRef="#br2" timeOffset="189955.11">20546 11114 403 0,'0'0'36'0,"7"10"-36"0,3-10 0 0,-3 6 0 15,4-3 188-15,0 3 30 0,-4-6 6 0,0 0 2 16,-7 0-173-16,10 4-34 0,-3-4-7 0,-7 0-2 16,0 0-10-16,11 0-14 0,-4 0 3 0,-7 0 1 15,0 0 34-15,0 0 6 0,7 0 2 0,-7 0 0 16,7 0 3-16,-7 0 1 0,0 0 0 0,0 0 0 0,0 0 59 0,7 0 12 16,-7 0 2-16,0 0 1 15,0 0 9-15,0 0 1 0,0 0 1 0,0 0 0 16,0 0-5-16,0 0 0 0,0 0-1 0,0 0 0 0,0 0-63 0,0 0-12 15,0 0-2-15,0 0-1 0,-7 6-7 0,0-3-2 16,0 6 0-16,4 4 0 0,-5-1-36 0,5-2-8 16,-4-1-2-16,3 7 0 0,1 3 18 0,-1-4 0 15,1-2-8-15,-1 9 8 0,4-10 0 16,0 7 0-16,0-3 0 0,4 0 0 0,-1-4 0 0,1 4 0 16,-1-7 0-16,1 7 0 0,-4-7 0 15,7 1 8-15,-4-1-8 0,5-6 0 0,-5 4-12 0,-3-7-4 16,0 0-2-16,7-7 0 15,0 4-149-15,-3-6-29 0,-4-7-7 0,3-3-845 16</inkml:trace>
  <inkml:trace contextRef="#ctx0" brushRef="#br2" timeOffset="190107.09">20652 10920 115 0,'0'0'10'0,"0"0"-10"0,-4-3 0 0,1-3 0 16,-1-4 536-16,4 10 104 0,0 0 22 0,-3-3 4 15,3 3-431-15,0 0-87 0,0-6-16 0,0 6-4 16,0 0-96-16,7-10-20 0,-7 10-3 0,7 0-1 31,0 0-106-31,0 0-22 0,0 0-4 0,0 0 0 0,0 0-138 0,7 0-27 0,11-3-6 16,-4-3-1-16</inkml:trace>
  <inkml:trace contextRef="#ctx0" brushRef="#br2" timeOffset="190556.87">21043 11005 1882 0,'11'12'84'0,"-4"-6"16"0,-4-2-80 15,4 5-20-15,0-3 0 0,1-3 0 16,-8-3 87-16,7 7 13 0,0-1 2 0,-7-6 1 0,0 0-78 0,0 0-15 15,0 0-10-15,0 0 12 0,0 0-12 0,0 0 8 16,0 0-8-16,0 0 8 0,0 0 0 0,0 0-8 16,-4 9 12-16,-3 1-4 0,0 2 37 0,-4-2 7 15,1 5 2-15,-4 4 0 0,0 0 3 0,3 3 1 16,-3-3 0-16,3 0 0 0,-3-1-33 0,7 1-6 16,-3-3-2-16,6-7 0 0,-3 10-17 0,0-10 0 15,3 7 8-15,4-6-8 0,-3-1 0 0,3 0 0 16,0-9 0-16,0 0 0 0,0 0 0 0,0 0 0 15,7 0-13-15,0 10 5 0,-7-10 0 0,7 0 0 0,-7 0 0 16,11 0 0-16,-1-3 8 0,-3-4 0 0,4-2-9 16,-4 3 9-16,0 3 0 0,4-7 0 0,-8 4 0 0,4-4 8 15,0 1 8-15,0 0 2 16,4-1 0-16,-8 1 0 0,4-7 8 0,-3 7 2 0,3-1 0 16,-3-5 0-16,3 5-12 0,-4 1-3 0,1-1 0 15,-4 1 0-15,7 0-13 0,-7 9 8 16,0 0-8-16,0 0 0 0,0 0 0 0,0 0 0 0,0 0 0 0,0 0 0 15,0 0 0-15,0 0 0 0,3 9 0 0,4 0 0 16,-3-2 0-16,-1 5 0 0,1-2 0 0,-1 5 0 16,1-5 0-16,-1-1 0 0,1 7 0 0,0-7 0 15,3 1 0-15,0-1 0 0,0 0 0 0,0 1 0 16,3-4 0-16,-3-3 0 0,0 4 0 0,4 2 0 16,0-9-34-16,-4 6 0 15,3-3 0-15,-3-3 0 0,4 0-86 0,-4 0-18 0,-7 0-3 16,7-9-610-16,0 3-121 0</inkml:trace>
  <inkml:trace contextRef="#ctx0" brushRef="#br2" timeOffset="191320.94">21347 11070 2178 0,'0'0'48'0,"0"0"9"0,0 0 3 0,0 0 1 0,7 0-49 0,-7 0-12 16,7 7 0-16,-4-4 0 0,4 6 40 0,-7-9 4 16,0 0 2-16,4 7 0 0,3 2-27 0,-7-3-6 15,0-6-1-15,0 10 0 0,0-1-12 0,0 0 0 0,0 1 0 0,0-7 0 16,-4 6 8-16,4 4-8 0,0-13 11 0,4 9-11 16,-4 1 34-16,-4-1 0 0,4-6 0 0,0-3 0 15,4 10-11-15,-4-10-3 0,0 6 0 0,0 3 0 16,0-9 10-16,0 0 2 0,0 0 0 0,0 10 0 15,0-10-20-15,3 6-3 0,-3-6-1 0,4 9 0 16,-4-9 4-16,0 4 0 0,0 5 0 0,0-3 0 16,0 4-12-16,0-10 8 0,0 9-8 0,0-3 8 15,0-6-8-15,-4 10 0 0,4-10 0 0,0 0 0 16,0 3 0-16,0-3 8 0,0 0-8 0,0 0 8 16,0 0-8-16,0 0 8 0,0 0-8 0,0 0 8 15,0 0 20-15,0 0 3 0,0 0 1 0,0 0 0 0,4-3-11 0,3-4-1 16,0 4-1-16,-7 3 0 15,4-9-7-15,-1-4 0 0,4 4-1 0,-3 0 0 16,-4-1-11-16,3 1 0 0,-3-10 0 0,0 10 0 16,4-7 0-16,-4-3 0 0,0 3 0 0,0 7 0 0,0-4 0 0,3-2-9 15,-3-4 9-15,4 3-13 0,-1-3 13 0,1 1 0 16,-1 2 0-16,4 3 0 0,-3-5 0 0,3 2 0 16,0-3 0-16,4 3-9 0,-8 4 9 0,8-4 8 15,-1 1-8-15,1 5 11 0,-4 1-11 0,0-1 0 16,4 1-10-16,-1-1 10 0,1 4 0 0,-1 6 0 15,-3 0 0-15,4 0 0 0,0 0 0 0,-1 0-12 16,1 6 12-16,-4-6-12 0,0 10 12 0,3-4 0 16,-2-3-10-16,-1 7 10 0,-4-1 0 0,8 1 0 15,6-1 0-15,-3 7 0 0,-7 2 0 0,4-2 0 16,3 3 0-16,-3 0 12 0,3 0 0 0,-4 6 1 16,1-7 0-16,7 1 0 0,-1-3-13 0,-6 3 0 0,-1 0 0 15,1-4 0-15,3 4 0 0,-3-3 0 0,-4-4 0 0,0 4 0 16,3-7 0-16,-6 1 0 15,3-1 0-15,-3-3 0 0,-4-6 0 0,0 4 0 0,10 5 0 0,-10-9 0 16,0 0 24-16,0 0 6 0,0 0 1 0,0 0 0 16,0 0-31-16,0 0 0 0,0 0 0 0,0 0 0 15,4 0-18-15,-4 0-10 16,0 0-1-16,0 0-1 0,0 0 14 0,0 0 2 0,0 0 1 0,0 0 0 16,0 0 1-16,0 0 1 0,0 0 0 0,0 0 0 15,0 0-23-15,0 0-5 0,0 0-1 0,0 0 0 16,0 0-108-16,0-3-23 0,0-3-4 0,0-4-908 15</inkml:trace>
  <inkml:trace contextRef="#ctx0" brushRef="#br2" timeOffset="193156.6">22320 10901 288 0,'0'0'25'0,"0"0"-25"16,0 0 0-16,0 0 0 0,7 0 273 0,-7 0 50 15,0 0 9-15,0 0 3 0,11-9-205 0,-11 9-41 16,-4-3-8-16,4-4-1 0,-3-2-55 0,3 9-10 16,0-10-3-16,-7 4 0 0,-7 3-12 0,10-3 0 15,8 3 8-15,-8-4-8 0,-13 7 12 0,6-3 0 16,7-3 0-16,-3 12 0 0,-7-3 25 0,4-3 5 0,-4 10 1 0,-1-1 0 16,5 1-9-16,-4 2-2 15,-4 1 0-15,4 2 0 0,7-2 16 0,-4 3 2 16,1 2 1-16,-1 1 0 0,1-3-6 0,3 9-1 0,-1-6 0 0,5 0 0 15,-4-1-25-15,3 8-6 0,4-8-1 0,0 7 0 16,0-6-12-16,0 0 0 0,7 0 0 16,4 0 0-16,-4-4 0 0,4 4-12 0,3-9 3 0,0 5 0 31,7-5-40-31,0-1-8 0,-10 0-2 0,6-2 0 16,8-4-104-16,-7 3-21 0,-4-3-4 0,0-3-637 0</inkml:trace>
  <inkml:trace contextRef="#ctx0" brushRef="#br2" timeOffset="193527.16">22525 11143 1209 0,'0'0'53'0,"0"0"12"0,0 0-52 0,0 0-13 16,10-4 0-16,-2-2 0 0,-8 6 184 0,7-3 35 16,3-3 6-16,1 6 2 0,-1-10-175 0,-3 7-34 15,4-3-7-15,0-3-2 16,6 2-9-16,-6-2 0 0,-1-4 0 0,1 4 8 0,7-7-8 0,-1 7 0 15,-6-7 0-15,3 7 0 0,-4-10 0 0,5 10 0 16,-1-1 0-16,-4-6 0 16,-10 7 12-16,7 0-4 0,4-1 0 0,-8 4 0 0,-6-3 35 0,-1 5 6 15,4 4 2-15,0 0 0 0,-7 0-9 0,0-6-2 16,0 12 0-16,7-6 0 0,0 0-19 0,-10 4-4 16,-8 2-1-16,4-3 0 0,3 3-6 0,1 4-2 15,-4 5 0-15,-4-5 0 0,7-1 8 0,-3 1 2 16,7 5 0-16,-3-2 0 0,-4 6-5 0,6-4-1 0,5 4 0 0,-1 0 0 15,1 0 12-15,-1 6 3 0,8-6 0 16,-1-4 0-16,1 10-15 0,3-6-4 0,-3 0 0 0,6-3 0 16,4-4-8-16,-3 4-11 0,-1-7 3 0,1 7 0 31,7-13-75-31,-1 6-14 0,-3-2-3 0,4-4-1 0,0-3-139 16,6 0-28-16,26-3-6 0,-8-4-1 0</inkml:trace>
  <inkml:trace contextRef="#ctx0" brushRef="#br2" timeOffset="194163.7">24458 10911 1551 0,'0'0'68'0,"4"-10"16"0,-1 7-68 0,4-3-16 0,-3-4 0 16,3 1 0-16,3 3 61 0,-3-4 9 0,0 7 2 0,-3-3 0 15,3-4-20-15,-3 7-3 16,-4-6-1-16,3 3 0 0,-3-4 12 0,-3 10 3 0,3-6 0 0,-7 3 0 16,-1 3 8-16,1-7 1 0,-3 14 1 0,-1-4 0 15,1 3-42-15,-8-3-9 0,4 4-2 0,-4 8 0 16,-3-5-12-16,0 2-8 0,3 4 10 0,1 3-10 15,-1-4 0-15,0 4 8 0,4 6-8 0,4-3 0 16,-1 3 0-16,1 0 8 0,2-6-8 0,1 6 0 16,4-3 0-16,3-6 0 0,0 3 0 0,3 0 0 15,1-4 0-15,3-5 0 0,0 5 0 0,0-5 0 0,0-1 0 0,4-6 0 16,3-3 0-16,-4 7 0 0,5-14-10 16,-1 7 2-16,3-3 0 0,1-6 0 0,-4 2 8 15,4-2 0-15,-4-7 8 0,0 7-8 0,0 0 15 16,-7-4-2-16,4-3 0 0,-4 7 0 0,0-7 16 0,-4 4 3 15,4-7 1-15,-7 3 0 0,4-3-17 0,-4 4-3 16,0-4-1-16,-4 0 0 0,1 3 4 0,-1-2 0 16,1 8 0-16,-4-5 0 0,-4 5-16 15,1 1 8-15,-1 6-8 0,0-4 0 0,-3 4 0 0,0 3 0 16,0 0-11-16,7 0 11 16,-4 0-60-16,4 0-5 0,4 0-1 0,3 0 0 15,0 0-135-15,0 0-27 0,0 0-6 0</inkml:trace>
  <inkml:trace contextRef="#ctx0" brushRef="#br2" timeOffset="194742.15">25333 10274 2311 0,'0'-16'102'0,"0"16"22"0,0-3-100 0,0-6-24 16,4-7 0-16,-4 10 0 0,0-7 25 0,0 4 0 0,0-7 0 0,-4 0 0 16,0 4-25-16,1-4 0 0,-1-3 0 0,-3 4 0 15,4 2-16-15,-4-2 0 0,0 5 1 0,0-6 0 0,0 7 15 16,0-4-12-16,-1-2 12 0,1 5-12 0,-3 1 23 15,3 3 5-15,0 6 0 0,-4-3 1 0,1-4 21 0,-5 14 4 16,5-4 1-16,-4 3 0 0,-4-3-19 0,4 10-3 16,0-1-1-16,-4 7 0 0,4-3-20 0,0 3 0 15,0-1 0-15,3-2 0 0,4 3 0 0,4-3 0 16,-4-4 0-16,3 4 0 0,1-1 0 0,3-2 0 16,-4-4 8-16,1 1-8 0,-1-1 0 0,4 7 0 15,0-7 0-15,0 7 0 0,-3-7 13 0,3 7 5 16,-8-3 1-16,8 5 0 0,-3-2 14 0,-1 3 3 0,1 6 1 0,-1-6 0 15,-6 9-24-15,3-3-5 16,3 3 0-16,-3 1-8 0,0 2 19 0,0-3-3 0,4 10-1 0,-1-7 0 16,0 0-15-16,4 1 0 15,-3-4 0-15,3-3 0 0,-4 3 0 0,8-9 0 0,-4 9 0 16,0-3 0-16,0 1 0 0,0-4 0 0,3 3 8 16,-3 3-8-16,-3-3 0 0,3 0 0 0,0-3 0 0,0 3 0 15,-4 3 8-15,4-3-8 0,0 4 0 0,0-11 0 16,4 7 0-16,-1-6 0 0,-3-3 0 0,4 3 0 15,0-4 0-15,-1-5-20 0,-3-1 4 0,0-6 0 16,4 4-32-16,-4-7-7 0,0 0-1 16,0 0 0-16,0 0-119 0,0 0-24 0,0 0-5 0</inkml:trace>
  <inkml:trace contextRef="#ctx0" brushRef="#br2" timeOffset="194948.6">24656 10889 1209 0,'0'0'108'0,"0"0"-87"16,0 0-21-16,0-7 0 0,7-2 362 0,-4-1 68 16,4 4 14-16,4 3 2 0,-4-3-341 15,7 6-68-15,-3-3-13 0,3 3-4 0,3-7-20 0,5 7 9 16,-1-3-9-16,7-3 0 0,4 6 0 0,-1-3 0 16,5-3 0-16,-1 6 0 0,0 0 0 0,4-7-19 15,0 4 4-15,0 3 1 16,-4-6-43-16,-3-4-9 0,-1 7-2 0,1-3 0 15,0 3-141-15,0-3-29 0</inkml:trace>
  <inkml:trace contextRef="#ctx0" brushRef="#br2" timeOffset="195871.05">26247 10472 1785 0,'0'0'159'16,"0"0"-127"-16,0 0-32 0,0 0 0 0,0 0 176 0,0 0 30 0,3 9 6 0,-3 0 0 16,4 7-184-16,-4 3-36 0,0 0-8 0,0-1-2 15,0 8 0-15,0 2 0 16,-4 3 0-16,4 0 0 0,-3 1 5 0,-1-1 1 0,-3 1 0 0,4-1 0 16,-1 0 12-16,4-3 0 0,-3 7-10 0,3-7 10 15,0 10 0-15,-4-13 0 0,4 9 0 0,0-5 0 16,4-1 0-16,-4-3 0 0,0 0 0 0,0-3 0 15,3 3 0-15,-3-9 0 0,0 3 0 0,4-4 0 32,-4-2-21-32,0-4-10 0,0 1-1 0,0-10-1 15,0 0-144-15,0 0-29 0,0 0-6 0,0 0-580 0</inkml:trace>
  <inkml:trace contextRef="#ctx0" brushRef="#br2" timeOffset="196256.37">26236 10613 403 0,'-3'-35'36'0,"-1"26"-36"0,-3-7 0 0,0-3 0 0,3-6 374 0,-3 6 68 16,7 1 14-16,-3-8 2 0,-1 8-312 0,4-1-62 16,4 3-13-16,-4-3-3 0,3 7-12 0,4-4-4 15,-3 0 0-15,3 4 0 0,0-4-37 0,0 0-15 16,4 7 11-16,-1-3-11 0,1-4 16 0,3 6-2 16,-3 1-1-16,3-7 0 0,0 13-4 0,0-6-1 15,0 3 0-15,4-4 0 0,-4 7-8 0,0-3 0 16,3 6 0-16,-2-7 0 0,2 14 0 0,1-7 0 15,-4 6 0-15,0-3 0 0,0 7-8 0,-3-1 8 0,6 0 0 16,-2 7 0-16,-5 0 0 16,1-4 0-16,-4 7 0 0,3 3 0 0,1 0 0 0,-8-3 0 15,1 6 12-15,3-6-4 0,0 6 22 0,-3-6 4 16,-4-1 1-16,0-2 0 0,0 3-23 0,0-3-4 16,3-4 0-16,-3 4-8 0,0-1 9 0,0-5-9 0,0-1 0 0,0 1 9 15,-3-1 1-15,-1 1 0 16,1-1 0-16,-1 7 0 0,-7-4-2 0,1-6 0 0,-1 4 0 0,-3 6 0 15,4-4-8-15,-8-3 0 0,0 7 0 0,1-6 8 16,-4 5-8-16,3-5 0 0,-3 2-12 0,3-6 12 16,-3 4-45-16,3-1-2 0,1 1 0 15,3-1 0-15,-1-3-170 0,5-3-35 16,-1-3-6-16</inkml:trace>
  <inkml:trace contextRef="#ctx0" brushRef="#br2" timeOffset="196603.62">26666 10998 2257 0,'0'0'49'0,"4"10"11"0,0-1 1 0,3 1 3 0,0-1-51 0,0-3-13 15,3 4 0-15,-3-4 0 0,0-3 0 0,0 3 0 16,1-3 0-16,-8-3 0 0,0 0 0 0,7 0 0 15,3 0 0-15,-10 0 0 0,4-3 0 0,-4 3 0 16,0 0 0-16,7-6 0 0,-7-3 52 0,0-1 10 0,-4 4 2 16,1-3 1-16,3 5 22 0,-4-5 4 0,1-7 1 0,-1 7 0 15,1 0-29-15,3-7-6 0,0 6-1 0,3-8 0 16,1 2-27-16,3-6-5 0,0 3-2 0,3-3 0 16,-3 3-22-16,4 1 8 0,0-8-8 0,-1 8 0 15,1-1 0-15,-4 0 0 0,3 0 0 0,1 4-12 16,0-1 1-16,-4-3 0 15,0 10 0-15,0-4 0 16,0 1-65-16,3 2-12 0,-6 7-4 0,3-3 0 16,0 3-121-16,0 3-25 0,4-7-5 0,-4 7-1 0</inkml:trace>
  <inkml:trace contextRef="#ctx0" brushRef="#br2" timeOffset="196965.63">27323 10635 2332 0,'0'0'52'0,"0"0"10"0,0 0 2 0,0 0 1 0,0 0-52 0,3 6-13 0,-3 3 0 0,0 1 0 0,0-1 47 0,-3-3 6 15,-1 4 2-15,1-7 0 16,-4 6-36-16,3 4-7 0,-7-4-2 0,1 1 0 0,-4 2-10 0,3 4 0 16,-3-7 0-16,0 7 0 0,-4-4 0 0,8 4 0 15,-4 3 0-15,3 0 0 0,4 0 0 0,-4-4 0 16,-3 4 0-16,4 0 0 0,3-3 0 0,0 2 0 16,3-2 0-16,1-6 0 0,-1 5 0 0,8-5 0 15,-1-1 0-15,4 0 0 0,-7-9 0 0,0 0 0 16,7 4 0-16,7-4 0 0,-3 0 13 15,3 0-2-15,-3 0-1 0,3 0 0 0,0-10-2 0,0 1 0 16,0-1 0-16,0 1 0 0,0 0 11 0,-3-7 1 16,3 6 1-16,-4-8 0 0,1 8-5 0,0-5-2 15,-1-4 0-15,-3 6 0 0,-3-3 11 0,3-2 3 16,-4-1 0-16,1 3 0 0,-1 0-7 0,1-2-1 16,-4 8 0-16,0-9 0 0,-4 10-10 0,1-7-2 0,-4 7-8 0,0 0 12 15,0-7-12-15,0 6 0 0,-4 7 0 16,1-3 0-1,-1 3-120-15,-3-3-18 0,3 6-3 0,4-3-1 16,0-4-75-16,4 7-15 0,3 0-4 0,0 0 0 0</inkml:trace>
  <inkml:trace contextRef="#ctx0" brushRef="#br2" timeOffset="197344.75">27598 10738 1825 0,'0'0'40'0,"0"0"8"0,0 0 1 0,0 0 3 0,7 0-41 0,-7 0-11 0,0 0 0 0,0 0 0 0,0 0 16 16,0 0 2-16,0 0 0 0,0 0 0 16,0 0 13-16,-7 3 2 0,3 7 1 0,1-4 0 0,-1 3 26 0,1 7 4 15,3-7 2-15,0 1 0 0,0-1 6 0,0 1 0 16,0-1 1-16,0 7 0 0,3-7-49 0,1 0-11 15,-1 7-1-15,4-3-1 0,0 2 0 0,4 4 0 16,-4-3 0-16,0 3 0 0,0 0-11 0,4 9 0 16,3-9 0-16,-7 6 0 0,-4 0 0 0,1-6 0 15,7 6 0-15,-11-3 0 0,0-4 0 0,-4 7 8 0,0 1-8 0,1-1 0 16,-1-3 16-16,-3 9-3 0,-3-9 0 16,-4 3 0-16,0-6 8 0,-1 0 2 0,-2-4 0 0,3 4 0 15,0-3-3-15,-4-4 0 0,0 4 0 0,4 0 0 16,-7-4-20-16,7-5 0 15,-7-4 0-15,3 6 0 16,0-9-116-16,1 0-27 0,-4-9-5 0,3-1-948 0</inkml:trace>
  <inkml:trace contextRef="#ctx0" brushRef="#br2" timeOffset="197534.61">27524 10384 3088 0,'0'0'68'0,"0"0"15"0,0 0 2 0,0 0 1 0,7-3-69 0,0-4-17 16,3 7 0-16,1 0 0 0,0 0 0 0,-1 0-19 15,1 0 4-15,-1 7 1 32,1-7-78-32,0 0-16 0,3 3-4 0,0-3 0 0,0 6-99 0,3-6-20 0,12 3-4 0,-1-3-1 0</inkml:trace>
  <inkml:trace contextRef="#ctx0" brushRef="#br2" timeOffset="197902.9">27996 10688 1670 0,'0'0'74'0,"0"0"15"0,0 0-71 0,0 0-18 16,0 0 0-16,0 0 0 0,0 0 191 0,11 0 34 15,-4 0 7-15,0 0 2 0,0 0-186 0,4-3-38 16,-1-4-10-16,1 4 0 0,3-6-9 0,-3 3-6 0,3-4-1 0,3 1 0 15,1-1 0-15,-4 1 0 0,4 0 0 0,-4 2 0 16,4-2 16-16,-8 0 0 0,-3 2 0 0,4 4 0 16,-4-3 20-16,3-4 9 0,-6 7 3 0,-4 3 0 15,0-6 20-15,0-3 4 0,0 5 0 0,-4-2 1 16,-3 6-34-16,0-3-7 0,-3-3-2 0,-4 6 0 16,-4 0-14-16,0 0-12 0,-3 0 3 0,0 9 0 15,0-3 9-15,0 4-10 0,3-1 10 0,-3 1-10 16,3-1 10-16,4 10 0 0,0-10 0 0,0 10-8 15,3-3 8-15,4 9-13 0,-3-6 5 0,3 0 8 16,3-1 0-16,1 1 0 0,-1 6 0 0,4-6 8 16,-4 0 4-16,4 3 0 0,0-10 0 0,4 7 0 15,0 3-12-15,-1-9-11 0,1 6 3 0,-1-4 0 32,4 1-132-32,0-4-27 0,4-2-5 0,-1-1-863 0</inkml:trace>
  <inkml:trace contextRef="#ctx0" brushRef="#br2" timeOffset="198194.87">28607 10196 1324 0,'0'0'118'0,"0"0"-94"15,0 0-24-15,0 0 0 0,7 6 259 0,-4 3 47 16,-3 1 10-16,0 2 1 0,0 4-237 0,-3 3-47 16,-4 6-9-16,0 0-3 0,0 3-10 0,0 7-3 0,0-7 0 0,-4 9 0 15,4 7 0-15,0 0 0 0,0-6 0 0,0 6 0 16,0-10-8-16,0 4 0 0,3-4 0 0,1 1 0 16,-1-7-12-16,4-3 12 0,-3 3-10 0,6-9 10 31,-3 3-28-31,4-3 1 0,-1-6 0 0,-3-4 0 0,0 0-159 0,0-9-32 0</inkml:trace>
  <inkml:trace contextRef="#ctx0" brushRef="#br2" timeOffset="198364.99">28286 10481 3200 0,'0'0'142'0,"0"0"29"0,0 0-137 0,7 9-34 16,7-2 0-16,4-4 0 15,-4 6 16-15,7-3-3 0,0-2-1 0,0 2 0 0,0-6-12 0,0 6-10 16,4-3 2-16,0 3 0 16,0-2-137-16,-1-4-27 0,4 0-6 0,-3 0-667 15,3-4-134-15</inkml:trace>
  <inkml:trace contextRef="#ctx0" brushRef="#br2" timeOffset="198542.25">28885 10559 2242 0,'0'0'100'0,"0"0"20"0,4 10-96 0,-4-1-24 0,4 10 0 0,-1-3 0 15,4-4 81-15,-3 4 12 0,-4 3 3 0,7-4 0 16,-7-2-31-16,3 3-5 0,-3 2-2 0,4-2 0 16,-4-3-34-16,3 2-6 0,-3 1-2 0,4-4 0 15,-4-2-28-15,0 6-5 0,3-7-2 0,-3 0 0 32,0-9-22-32,7 10-5 0,-7-10-1 0,0 0 0 0,0 0-102 15,0 0-21-15,0 0-4 0</inkml:trace>
  <inkml:trace contextRef="#ctx0" brushRef="#br2" timeOffset="198702.81">29020 10214 1900 0,'0'0'84'0,"0"0"18"0,0 0-82 0,0 0-20 16,0 0 0-16,0 0 0 0,0 0 283 0,0 0 52 15,0 0 10-15,0 0 3 16,3 10-348-16,-3-10-60 0,4 6-17 0,3-3-3 15,-7-3-133-15,7 6-27 0</inkml:trace>
  <inkml:trace contextRef="#ctx0" brushRef="#br2" timeOffset="199098.28">29228 10443 979 0,'0'0'87'0,"3"13"-70"16,-3-7-17-16,0 4 0 0,0 5 296 0,0-5 55 0,4 2 11 0,-4-2 2 15,0 5-265-15,0-5-54 16,0-10-10-16,-4 9-3 0,4 0-21 0,0 1-11 0,-3-1 10 0,-1 7-10 15,-3-7 8-15,0 7-8 16,0-7 0-16,0 10 0 0,0-3 13 0,-4-4-3 16,4 4-1-16,0 3 0 0,0-3 27 0,-3-4 6 0,6 4 1 15,0-7 0-15,1 7-17 0,3-4-3 0,3-2-1 0,1-4 0 16,0 4-22-16,6-4 0 0,1-3 0 0,3 3 0 16,0-6-9-16,4 3 9 0,-1-3-10 0,1-3 10 15,-1-3 0-15,5 6 0 0,-1-3 0 0,0-3 0 16,-3-4 0-16,3 4 0 0,0 3 0 0,0-4 0 15,-3-2 35-15,-4 0 0 0,0-1 0 0,0 1 0 16,-3-7 5-16,-1 7 0 0,1-10 1 0,-4 3 0 16,0-3-11-16,0 7-2 0,-3-7-1 0,-1-3 0 15,-3 3 5-15,4-6 0 0,-4 6 1 0,-4 1 0 16,1 5-23-16,-1-3-10 0,-3 1 8 0,3 2-8 16,-6-2 0-16,-1 5 8 0,4 1-8 0,-3-1 0 15,3 1 0-15,-4 3-17 0,0-4 2 0,1 10 1 16,3-9-21-16,0 3-4 15,0 6-1-15,0-4 0 0,7 4-82 0,0 0-17 16,-7 4-3-16,7-4-1 0,0 0-125 0,-4 6-26 0,4 13-5 0,0-1-1 0</inkml:trace>
  <inkml:trace contextRef="#ctx0" brushRef="#br2" timeOffset="199523.75">29644 10616 2530 0,'0'0'56'0,"0"0"11"0,7 6 2 0,0-3 3 0,4 3-58 0,-4-2-14 0,0 2 0 0,0 3 0 15,0 1 26-15,-4-1 2 0,1-3 1 0,-1 4 0 16,-3-1-5-16,0 1 0 0,0-1-1 0,0-3 0 16,0-6-23-16,0 10 0 0,0-10 0 0,0 9 0 15,0-9 0-15,0 0 0 0,0 0 0 0,0 0 0 16,0 0 14-16,0 0-2 0,0 0 0 0,7 3 0 16,-7-3 39-16,8 0 7 0,2 0 2 0,-3 0 0 15,0-9-6-15,4 6-1 0,-4-13 0 0,3 7 0 16,-2-7-34-16,2-3-7 0,-3 0-2 0,0 0 0 15,4 1-10-15,-4-7 0 0,0-1 0 0,3-2 0 16,1 3-9-16,0-3-4 0,-1 3-1 0,-3-3 0 16,4 9 4-16,-4 0 1 0,0 0 0 0,0 3 0 15,-7 7 9-15,4 0 0 0,3-1 10 0,-7 10-10 16,0 0 19-16,0 0-3 0,0 0 0 0,10 3 0 16,1-3-8-16,-1 7-8 0,-3 2 12 0,4 0-12 0,0 10 0 15,3-3 0-15,-4-3 0 0,4 8 0 0,-3 1 0 0,3 4 0 16,0-1 0-16,0-3 0 0,-3 3 0 0,-1 3 0 15,1-3 0-15,0 3 0 0,-1-6 0 0,-3 0 0 16,0-3-8-16,4 6 8 0,-8-9 0 0,5 2-12 16,-1-2 12-16,-4-3-12 15,1 2-77-15,-1-2-15 0,1-7-4 0,-4 4 0 16,0-10-131-16,0 0-26 16</inkml:trace>
  <inkml:trace contextRef="#ctx0" brushRef="#br2" timeOffset="200949.34">18747 11901 1558 0,'0'0'69'0,"0"0"15"0,0 0-68 0,0 0-16 16,0 0 0-16,0 0 0 16,0 0 29-16,0 0 3 0,0 0 0 0,10 0 0 0,-3 7-14 0,4 2-2 15,-4-9-1-15,3 6 0 0,1-2 29 0,3-4 7 0,-3 6 1 0,6-3 0 16,1-3 21-16,3 0 5 15,-3 0 1-15,7 0 0 0,3 0-29 0,0 0-6 16,7 0 0-16,4 0-1 0,3 0-24 0,1 0-5 16,-1-3-1-16,0 3 0 0,4 0-13 0,4 0 0 15,6 0 8-15,1 0-8 0,3 0 0 0,3 0 0 0,1 0 0 0,3 3 0 16,-4-3 0-16,4 0 12 0,4 6-1 0,-1-6-1 16,4 3 29-16,0 4 5 0,0-4 2 0,1-3 0 15,-1 6-3-15,3-3-1 0,4-3 0 0,4 6 0 16,3-6-23-16,-3 0-5 0,3 0-1 0,7 0 0 15,4-6-13-15,0 3 11 0,0 3-11 0,-1-6 10 16,8 3-10-16,0-4 0 0,0 4 0 0,-7-3 0 16,-1 3 0-16,1-3 0 0,4 2 0 0,-1-2 0 15,-7 0 16-15,4 3 0 0,0-4 1 0,-1 4 0 16,1-3 7-16,4-3 2 0,-1 9 0 0,4-10 0 16,-4 7-10-16,0-3-3 0,4-4 0 0,-4 4 0 15,-3 3-4-15,-4-3-1 0,4-4 0 0,4 7 0 16,-1-3-8-16,0 3 8 0,-7-4-8 0,8-2 8 15,-1 9-8-15,0-9 12 0,-3 9-12 0,0-7 12 16,-4 4-12-16,4-3 10 0,3-3-10 0,-7-1 10 0,-6 1-10 16,-1-1 12-16,0-5-12 0,0 2 12 0,4 4-4 0,-4-7 0 15,0 0 0-15,1 7 0 0,-8 0 8 0,0-10 0 16,7 9 1-16,-7-5 0 0,0 5-2 0,-3-2-1 16,0-4 0-16,3 10 0 0,0-4-14 0,0 1 0 15,-3 6 8-15,-1-7-8 0,-3 4 11 0,0-3-1 16,0-1 0-16,0 4 0 0,8-3-10 0,-5 6 8 0,4-7-8 0,-7 4 8 15,1-4-8-15,-1 1 8 0,7 0-8 16,3-1 8-16,-2 1-8 0,-5 3 0 0,1-4 0 0,-4-6 0 16,3 7 0-16,1 0 0 0,3 5 0 0,0-5 0 15,1 3 0-15,-5-4 0 0,-3 1 9 0,0 9-9 16,0-9 10-16,0 2-2 0,-3 4-8 0,0-3 12 16,-1 6-4-16,-6-3 0 15,-4 3-8-15,0-7 12 0,-4 7-12 0,4 0 8 0,0-9-8 0,-4 9 0 16,1 0 0-16,-4-3 8 0,0 3-8 0,-4-6 0 15,-7 6 0-15,4-7 0 0,-3 7 0 0,2-3 0 16,1 3 0-16,-3-6 8 0,3 3-8 0,-4-3 0 16,4 6 0-16,-4-4 0 0,0-2 0 0,-3 3 0 15,0-3 0-15,-4-4 0 0,4 7 0 0,-4-3 0 16,4 0 0-16,0 3-8 0,0-4 8 0,-4 4 0 16,-3-3-12-16,3-4 12 0,0 10-12 0,1-9 12 0,-1 9-26 15,-3 0 2-15,-4-3 0 0,-3-3 0 16,-1 6-52-16,-3 0-9 0,1 0-3 0,-5-7-835 15,1 4-167-15</inkml:trace>
  <inkml:trace contextRef="#ctx0" brushRef="#br2" timeOffset="204072.01">20211 8687 115 0,'-4'0'0'0,"4"0"10"0,0 0-10 0,-7 0 0 15,4 0 0-15,-1 0 0 0,-3 0 200 0,3 0 37 16,-3 7 8-16,4-7 2 15,-4 3-260-15,0-3-52 0,0 0-11 0,3 0-1 16,-3 6-3-16,0-6 0 0,0 3 0 0,7-3 0 0,0 0 97 0,-4 6 19 16,4-6 4-16,-3 3 1 0,-4-3 98 0,3 7 19 15,4-7 4-15,0 0 1 0,-7 0-35 0,7 0-6 0,0 0-2 0,0 0 0 16,-7 3-46-16,7-3-10 0,0 0-1 0,0 0-1 16,0 0-37-16,0 0-7 0,0 0-2 0,0 0 0 15,0 0-16-15,4-3 10 16,-1-4-10-16,-3 7 8 0,0 0 6 0,0 0 1 0,4-9 0 0,-4 9 0 15,0 0 1-15,0 0 1 0,0 0 0 0,0 0 0 16,0 0-9-16,0 0-8 0,0 0 9 0,0 0-9 16,0 0 8-16,0 0-8 15,7 9 0-15,-7-9 9 0,0 0 6 0,3 7 1 0,-3-7 0 0,7 3 0 16,1 3-5-16,-8-6-1 0,0 0 0 16,7 10 0-16,3-4-10 0,-3-3 10 0,-7-3-10 0,0 0 10 15,7 0 1-15,-7 0 0 0,0 0 0 0,0 0 0 16,7-3 9-16,-7 3 1 0,7-6 1 0,0-4 0 15,-7 4-11-15,4 3-3 0,-4-7 0 0,-4 4 0 16,1-3-8-16,-1-1 12 0,1 7-12 0,-1-3 12 16,-3-4-12-16,0 4 0 0,0 6 0 0,0-3 8 15,0-3-8-15,0 6 0 0,0 0 0 0,0 0 0 0,3 6 0 0,-3-3-9 16,0 3 9-16,0-2 0 0,0 8-11 0,4-2 11 16,3-1-10-16,-4 3 10 0,4-2-8 0,0 2 8 15,0 1 0-15,0-4-9 0,4 7 9 0,-1-7 0 16,4 7 0-16,-3-3 0 0,3-7 0 0,-4 3 0 15,4-6 0-15,0 4-8 0,4-4 8 0,0 3 0 16,-4-6 10-16,0 6-10 0,3-6 8 0,-3-6-8 16,4 6 0-16,-4-6 9 0,4 3 0 15,-1-4 0-15,1-2 0 0,-1 0 0 0,-3-1 2 0,0-5 0 16,4 5 0-16,-4 1 0 0,0-10 16 0,0 10 3 16,0-1 1-16,-3-6 0 15,3 7-19-15,-4 0-3 0,-3-1-1 0,0 1 0 0,-3-1 2 0,3 4 0 16,-4-6 0-16,-3 5 0 0,4-2-2 0,-1 9 0 15,-3-9 0-15,0 9 0 0,0 0-8 0,0 9-9 0,0-3 9 0,0 4-13 16,-4-1 5-16,4 0 8 0,0 1-13 0,4-1 5 16,-4 7 8-16,7-7-8 0,-4 1 8 0,4 5-8 15,4-5 8-15,-1-1 0 0,1-6 0 0,3 7 0 16,-7-10 0-16,7 0 0 0,-7 0 8 0,7 9-8 16,3-9 0-16,-3 0 0 0,-7 0 0 0,0 0 0 15,7 0 0-15,-7 0 9 0,8-9-9 0,-5 6 0 16,4-4 9-16,-7 7-9 0,0-9 0 0,0 0 9 15,0 5-9-15,-3-8 8 0,-1 9-8 0,4-7 8 16,-3 4-8-16,-1-3 0 0,-3 9 0 0,3-10 0 0,4 10 0 0,-10 0 8 16,3-3-8-16,7 3 0 15,0 0 0-15,-7 3 0 0,-4 4 0 0,4-4 0 0,0 3 0 16,7-6 0-16,-7 3-12 0,3 6 12 16,4-9 0-16,0 0 0 0,0 0 12 0,0 0-4 0,0 0-8 15,0 0 0-15,0 0 0 0,0 0 0 0,0 0-20 0,0 0 4 16,0 0 1-16,0 0 0 15,0 0-189-15,0 0-39 0</inkml:trace>
  <inkml:trace contextRef="#ctx0" brushRef="#br2" timeOffset="204698.86">19890 7947 230 0,'0'0'20'0,"0"0"-20"0,0 0 0 0,0 0 0 0,7 6 121 0,0-2 20 15,-7-4 4-15,7 9 1 0,-4-3-91 0,1 4-19 0,-1 5-3 0,-3-5-1 16,0-1-22-16,0 1-10 0,0-1 8 15,0 10-8-15,0-10 0 0,0 10 0 0,-3-3 0 0,3 3 0 32,0-1-49-32,-4-2-3 0,1 9 0 0,-1-3 0 15,8 0 1-15,-4 0 0 0,3 3 0 0,1 0 0 0,3-3 38 0,0 3 13 0,0 3-9 0,4-3 9 32,-1-6-31-32,1 6-1 0,3 0 0 0,0-3 0 0,4 3 16 0,-8-6 2 0,4 6 1 0,-3-6 0 15,-1 0 37-15,1 0 7 0,-4 3 1 0,0-3 1 16,0-7-23-16,-3 4-10 0,-1 3 8 0,1-4-8 15</inkml:trace>
  <inkml:trace contextRef="#ctx0" brushRef="#br2" timeOffset="205902.33">21869 9223 759 0,'21'0'33'0,"-21"0"8"16,0 0-33-16,0 0-8 0,0 0 0 0,0 0 0 15,0 0 36-15,0 0 6 0,0 0 1 0,0 0 0 16,3-9-43-16,-3 6-22 0,-3-13 2 0,3 16 1 0</inkml:trace>
  <inkml:trace contextRef="#ctx0" brushRef="#br2" timeOffset="206094.81">21816 8741 745 0,'14'0'32'0,"-14"0"8"0,0 0-32 0,0 0-8 16,0 0 0-16,0 0 0 0,7 0 46 0,-7 0 7 15,0 0 2-15,0 0 0 0,0 0-55 0,0 0 0 16,0 0-13-16,-4-10 2 0</inkml:trace>
  <inkml:trace contextRef="#ctx0" brushRef="#br2" timeOffset="206221">21784 8653 460 0,'0'0'41'0,"0"0"-33"0,0 0-8 0,4-3 0 16,-8-4 107-16,4-2 19 0</inkml:trace>
  <inkml:trace contextRef="#ctx0" brushRef="#br2" timeOffset="207136.52">21773 8314 748 0,'0'0'67'0,"0"0"-54"0,0 0-13 0,0 0 0 16,0 0 103-16,0 0 17 16,0 0 4-16,0 0 1 0,0 0-85 0,0 0-18 15,0 0-3-15,0 9-1 0,0 4 8 0,-3-4 2 0,-4 1 0 0,7 2 0 16,7-5-7-16,-7 2-1 16,-11 0 0-16,11-9 0 0,7 10 13 0,-3-1 3 0,-4-9 0 0,0 0 0 15,0 0-2-15,-4 10 0 0,4-10 0 0,-7 6 0 16,0-3-20-16,7-3-4 0,0 0-1 0,0 0 0 15,0 0 9-15,0 0 2 0,0 0 0 0,0 0 0 16,0 0-20-16,0 0 0 0,0 0 0 0,0 0 0 16,14 6 0-16,-14-6 0 0,0 0 0 0,0 0 0 15,0 0 0-15,0 0 0 0,11-6 0 0,0 6 0 16,-4-9 11-16,3 6-11 0,1-7 10 0,-8 1-10 16,-3-1 32-16,0-5 1 0,11 5 0 0,-8 1 0 0,-3-1-6 15,-3-5-2-15,6 5 0 0,-3-5 0 0,0 5-25 0,0 1 0 16,-7-1 0-16,7 1 0 0,0 3 12 0,-3-4-2 15,-4 10-1-15,0-3 0 0,7 3-9 16,-7 0 0-16,-4 0 0 0,4 3 0 0,-4 4 0 0,8 2-9 16,3 0 9-16,-7 1-13 15,-4 6 13-15,4-4 0 0,4 4 9 0,-1 3-9 0,-6-1 0 16,6-2 0-16,4 3-8 0,4 0 8 16,3-4 0-16,-7-5 0 0,-4-1 0 0,4 1 0 0,11-1 0 0,-4 0 0 15,-7-9 12-15,0 0-3 0,7 0 6 0,3 0 1 16,-10 0 0-16,7-3 0 0,1-3 2 0,2-3 1 15,1-1 0-15,-1 1 0 0,-6-1-7 0,3 1 0 16,7-7-1-16,-3 7 0 0,-4-4-11 0,0-2 10 16,3-1-10-16,-3 3 10 0,4-2-10 0,-8 5 8 15,1 1-8-15,-1 0 8 0,1-7-8 0,0 13 0 0,-12-4 9 0,1-2-9 16,7 9 0-16,-3-6 9 0,-4 3-9 0,0 3 0 16,-4 0 0-16,1 3 0 0,3 3 0 0,-8 3 0 15,-2 1 0-15,3-4 10 0,7 4-10 0,3 2 8 16,-3-6-8-16,0 4 0 0,3 5 0 0,1-5 0 15,6-1 0-15,-6 1 8 0,3-1-8 0,0-3 8 16,11-3-8-16,-4 7 8 0,-7-10-8 0,0 0 8 16,7 0-8-16,-7 0 0 0,0 0 9 0,0 0-9 15,7 0 8-15,-4-10-8 0,8 7 10 0,-8-3-10 16,-3-3 0-16,4-1 0 0,3 1 0 0,-4 3 0 16,-3-4 11-16,0 1-11 0,0-1 12 0,4 1-12 15,-1 3 8-15,-3 6-8 0,-7-10 0 0,7 10 0 16,0 0 36-16,0-3 4 0,-7-3 1 0,0 6 0 15,7 0-29-15,-7 0-12 0,0 0 8 0,-3 9-8 0,3-2 0 16,3-4 0-16,4-3 0 0,-7 9 0 0,-4-3-8 16,8 4 8-16,6-1 0 0,-3 1 0 15,0-10-36-15,0 0-4 0,11 6 0 0,3-3-680 16,4-3-137-16</inkml:trace>
  <inkml:trace contextRef="#ctx0" brushRef="#br2" timeOffset="207942.25">21833 6680 1162 0,'-24'10'52'0,"17"-4"10"0,0-3-50 0,0 3-12 16,0 4 0-16,-4-1 0 0,0 1 15 0,4-1 0 16,7-3 0-16,0-6 0 0,-7 3-15 0,7-3 0 15,4 7 8-15,-4-7-8 0,-4 9 0 0,4-9 0 16,0 10 8-16,0-10-371 15,7 6-73-15</inkml:trace>
  <inkml:trace contextRef="#ctx0" brushRef="#br2" timeOffset="208077.89">21925 7126 576 0,'0'0'25'0,"0"0"6"0,4 9-31 0,3 0 0 0,-4 1 0 0,1-1 0 16,3 7 60-16,0-7 5 0,0-2 2 0,-4 2 0 15</inkml:trace>
  <inkml:trace contextRef="#ctx0" brushRef="#br2" timeOffset="208150.69">22049 7373 403 0,'0'0'36'0,"7"3"-36"0,-7-3 0 0,7 10 0 16,3-4 81-16,1 4 10 0,-1-4 1 0</inkml:trace>
  <inkml:trace contextRef="#ctx0" brushRef="#br2" timeOffset="208270.37">22179 7681 288 0,'7'9'25'0,"-3"-3"-25"16,-4 4 0-16,0-1 0 0,0-3 194 0,3 7 34 15,-3-7 6-15,0 4-598 16</inkml:trace>
  <inkml:trace contextRef="#ctx0" brushRef="#br2" timeOffset="209189.3">22193 8251 907 0,'21'0'40'0,"-21"0"8"0,0 0-38 0,0 0-10 0,11-3 0 0,0-3 0 16,-1 3 0-16,-3-3 8 0,-3 6-8 0,-1-10 8 15,1 7-8-15,-4 3 0 0,0-6 0 0,3-4 8 16,4 4 24-16,-3-3 4 0,-4 6 0 0,0-4 1 16,0 7 33-16,0 0 6 0,3-3 2 0,-3 3 0 0,-10 0-6 0,3 0-2 15,7 0 0-15,0 0 0 0,-7 3-44 0,7-3-9 16,0 0-1-16,0 0-1 0,0 10-15 0,-4-1 0 16,1-3 8-16,3-6-8 0,3 10 0 0,-3-10 11 15,-3 9-11-15,-1 1 10 0,4-10 19 0,4 9 4 16,-4 0 1-16,0-2 0 0,-4 2-34 0,4-9 0 15,4 9 0-15,-4 1 0 0,-4-4 0 0,4-6 0 16,7 3 0-16,-7-3 0 16,0 0 0-16,0 0 0 0,4 7 0 0,3-7 0 0,3-7 0 0,1 7 10 15,-4-9-2-15,0-1 0 0,11 1 24 0,-8 0 5 16,-6 2 1-16,-1-5 0 0,11 2-4 0,-3 1-1 16,-4-7 0-16,-3 7 0 0,-1-7-16 0,1 7-3 15,3-4-1-15,-7-2 0 0,0-1-2 0,-4 7-1 16,8-4 0-16,-4-3 0 0,-4 7-10 0,1-1 0 0,-1 4 9 0,1-3-9 15,-1 9 0-15,-3 0 0 0,-4 0 0 0,8 9 0 16,-1 1 0-16,-3-1 0 0,-3 0 0 0,-1 7 0 16,8 0 0-16,-1-4 0 15,-3 4 0-15,4-7 0 0,3 7 0 0,0-3 0 0,-4-4 8 0,-3 0-8 16,-7 4 0-16,14 0 0 0,3-7 0 0,1-3 0 16,-11 6 0-16,7-9 0 0,0 0 0 0,7 0 0 15,0 7 0-15,-7-7 0 0,0 0 8 0,11 0-8 16,-1 0 20-16,1-7-1 0,-11 7 0 0,3 0 0 15,11-9-27-15,-7 6-6 0,-7 3-1 0,4-6 0 16,-4-4 15-16,3 1 0 0,5-1 0 0,-5 4 0 0,-6-3 0 0,-1 6 0 16,8-7 0-16,-4 1 0 15,-8-1 16-15,8-2-4 0,-3 2-1 0,6 1 0 16,-3 6 2-16,0-7 1 0,-7 4 0 0,0-3 0 16,7 9-14-16,0 0 0 0,-3 0 0 0,3 0 0 0,0 0 0 0,0 0 0 15,-7 0-9-15,-4 9 9 0,4-3-8 0,0-2 8 16,7-4 0-16,-3 9-9 0,-4 0 9 0,3 1 0 15,8 2-9-15,-4-2 9 0,-8-1 0 0,5 1 0 16,3-7 12-16,3 6-4 0,-3-9-8 0,0 6-11 16,-3-3 3-16,3-3 0 0,11 7 8 0,-4-1 12 15,-7-6-2-15,0 0-1 0,7 3-9 0,-7-3 0 16,0 0-10-16,0 0 10 0,0 0 0 0,10 0 0 0,1 0 8 0,-11 0-8 16,0 0 0-16,0 0 0 0,10 0 0 0,1 0 0 31,-4 0-28-31,-7 0-5 0,0 0-2 0,7-3-943 0</inkml:trace>
  <inkml:trace contextRef="#ctx0" brushRef="#br2" timeOffset="210746.6">23615 7982 0 0,'0'0'0'16,"3"0"0"-16,1-10 0 0,0 10 0 16,-1-6 316-16,-3-3-64 0,0 9 52 0,4-4 9 0,-1-2-153 0,-3 3-30 15,0 3-6-15,4-6-2 0,-4 6-16 0,0 0-3 16,0 0-1-16,0 0 0 0,-4-10-33 0,4 10-6 16,0 0-2-16,0 0 0 0,0 0-31 0,-3 0-6 15,-4 7-2-15,7-7 0 0,-8 3-22 16,8-3 8-16,-3 6-8 0,-4-3 0 0,3 7 0 0,4-10 0 15,-3 6 0-15,-1 3 0 0,1 1 8 0,3-1-8 16,0 0 10-16,0-2-10 0,0-7 0 0,0 12 0 16,3-5 0-16,1 2 0 0,-4-9 0 15,3 9 0-15,4 1 0 0,0-4 0 0,1-3 0 0,2-3 0 16,1 6 0-16,-1-12 0 0,1 6 0 0,-1 0 11 16,5-9-11-16,-1 6 10 0,-4-7-10 0,1 4 10 15,3-3-10-15,0-1 10 0,0 1-10 0,-3-7 0 16,-1 7 0-16,4-7 0 0,1 7 20 0,-5-1-2 0,-3 1 0 0,4-1 0 15,-1 1 1-15,-6-7 0 0,3 7 0 0,-4-1 0 16,1 1-5-16,-4 0-1 0,-4-1 0 0,4 1 0 16,-3 3-5-16,-4-4 0 0,3 7-8 0,-3-3 12 15,0 6-12-15,-3 0 0 0,3 0 0 0,0 6 0 16,-4-3 0-16,0 7 0 0,1-1 0 0,-4 0 0 16,3 7 0-16,1 0 0 0,-5-4 0 0,1 4 0 15,4 3-8-15,-1-4-2 0,1 4 0 16,3-9 0-16,-1 8 10 0,1-8 0 0,4-1 0 0,-1-2 0 15,4 2 0-15,0-9 0 0,0 0 0 0,0 0 0 16,0 0 0-16,0 0 0 0,0 0 8 0,11 0-8 16,-4-6 8-16,4 3-8 0,-1-4 10 0,-3 4-10 15,4-6 9-15,-4 2-9 0,3-2 8 0,-3 0-8 16,4-1 0-16,-4 4-11 0,4-3 1 0,-4-1 0 16,0 1 10-16,-4-1 0 0,4 1 0 0,-3 3 0 15,-4 6 0-15,0-3 0 0,3-7 0 0,-3 4 0 0,-3-4 0 0,-1 7 11 16,1-3-3-16,-4 3 0 0,3-3-8 0,4 6 10 15,-10 0-10-15,-1 0 10 0,1 6-10 0,2-3 0 16,1-3 0-16,0 9 0 0,-3-2 0 0,3-4 0 16,7-3 0-16,-7 9-11 0,3-2 11 0,-3-4 0 15,7-3 0-15,0 0-8 0,0 0 8 0,-3 6 0 16,-1 3 0-16,4-9 0 0,0 0 0 0,0 10-10 16,0-4 10-16,0-6 0 0,0 9 0 0,0-9 0 0,0 4 10 0,0 5-2 15,0-3-8-15,0-6 11 16,0 0-11-16,0 0 12 0,0 0-12 0,-3 3 0 15,3-3 0-15,0 0 8 0,0 0-8 0,0 0 0 16,0 0 0-16,0 0 8 16,0 0-34-16,0 0-7 0,0 0-2 0,0 0 0 15,0 0-139-15,10-3-28 0,-3 3-6 0</inkml:trace>
  <inkml:trace contextRef="#ctx0" brushRef="#br2" timeOffset="212340.52">24437 7787 403 0,'0'0'17'0,"0"0"5"0,0 0-22 0,0 0 0 15,0 0 0-15,0 0 0 0,0 0 211 0,0 0 37 16,0 0 8-16,0 0 2 0,0 0-190 0,0 0-37 16,0 0-8-16,0-9-2 0,3 6 3 0,-3 3 0 15,0 0 0-15,0 0 0 0,0 0 6 0,0 0 2 16,4-7 0-16,-4 7 0 0,0 0 23 0,0 0 5 15,0 0 0-15,0 0 1 0,0 0-5 0,0 0-2 0,0 0 0 0,-4 10 0 16,1-4-36-16,-4 4-7 0,0-1-2 0,-4 7 0 16,4-4 3-16,0-2 0 0,4 5 0 0,-4-5 0 15,-1-1 12-15,5 0 4 0,3-9 0 0,0 0 0 16,-4 7-12-16,4-7-1 0,0 0-1 0,0 0 0 16,0 0-6-16,7 3-8 0,-7-3 11 0,11 6-11 15,0-3 13-15,-1-3-4 0,-6-3-1 0,3-3 0 16,3-4-8-16,-3 1 8 0,1 0-8 0,-1-1 8 15,0 4-8-15,0-7 0 0,-4 4 0 0,4 0 8 16,-3-1-8-16,-1 4 0 0,1-3 0 0,-1 2 0 16,-3 7 9-16,0-3-9 0,0 3 10 0,0 0-10 15,0 0 12-15,0 0-3 0,-7-6-1 0,7 6 0 16,0 0 8-16,-3 6 2 0,-8-3 0 0,4-3 0 16,0 7-5-16,0 2-1 0,4-3 0 0,-1-3 0 0,4-3-12 15,0 10 0-15,0 5 8 0,-4-11-8 0,4-4 0 16,-3 9-16-16,3 7 3 0,0-16 1 0,0 0 12 0,0 9 0 15,0-9 0-15,0 0 0 0,0 0 0 0,0 0 12 16,0 0-3-16,0 0 0 0,7 6-9 0,-7-6 0 16,0 0 0-16,7 3 0 0,-7-3 0 0,7-3 0 15,0-3 0-15,-3 6 0 0,3-9 12 0,-4 2-4 16,1 4 0-16,-4-3 0 16,3 3-8-16,-3-3 0 0,0 6 0 0,0-10 8 0,0 7-8 0,0-3 0 15,0 6 0-15,0-10 0 0,0 1 0 0,-3 9 8 16,3 0-8-16,-4-6 8 0,4 6-8 0,-3-3 0 15,-1-4 0-15,-3 4 8 0,7 3-8 0,-7-6 0 16,0 6 0-16,7 0 0 0,0 0 0 0,0 0 0 16,-7 0 0-16,0 6 0 0,0-3 10 0,7-3 6 15,0 0 2-15,0 0 0 0,-7 0 13 0,7 0 2 16,0 0 1-16,0 0 0 0,0 0-23 0,-4 10-11 16,1-4 10-16,3-6-10 0,3 9 8 0,-3-9-8 0,0 0 0 0,0 7 0 15,4-4 0-15,-1 6 0 0,-3-9 0 0,0 0 0 31,7 6-44-31,-3-2-8 0,-4-4-1 0,11 6-1 0,-1-3-117 16,-3 3-23-16,0-3-5 0</inkml:trace>
  <inkml:trace contextRef="#ctx0" brushRef="#br2" timeOffset="213465.31">26247 7536 633 0,'0'0'28'16,"0"0"6"-16,0 0-34 0,3 0 0 0,-3 0 0 0,0 0 0 0,7-3 166 0,-3-3 26 15,-1 6 6-15,-3 0 1 0,0 0-153 0,0 0-30 16,7-9-7-16,-7 9-1 0,0 0 4 0,0 0 0 16,0-7 0-16,0 7 0 0,0 0 49 0,0 0 11 15,0 0 1-15,0 0 1 0,0-3 11 0,0 3 3 16,-7 0 0-16,4-6 0 0,-4 6-7 0,0 0-1 0,0 0 0 0,0 0 0 16,0 0-32-16,3 0-8 0,-7 6 0 0,4-6-1 15,0 3-27-15,0 4-4 0,0 2-8 0,0-9 11 16,-3 9-11-16,2 1 0 0,1-1 0 0,0 1 0 15,0-1 0-15,-3 7 0 0,3-7 0 0,0 7 0 16,3-7 0-16,-3 7 0 0,0-7 0 0,0 1 0 16,3-1 0-16,1-6 0 0,3-3 0 0,-4 10 0 15,4-10 0-15,0 0 0 0,0 0 0 0,0 0 0 16,4 6 0-16,3-6 0 16,0 0 10-16,4 0-10 0,-1-6 12 0,1 6-12 0,3-10 12 0,0 7-12 15,0-3 12-15,0-4-4 0,0 1 0 0,0 0-8 16,1-1 0-16,-1 1 0 0,0-1 0 0,-4-5 0 15,1 5 0-15,-1 1 0 0,-2-1 0 0,-1 4 0 16,0-3 23-16,-4-1-3 0,-3 7 0 0,4-3 0 16,-8 3 13-16,4 3 3 0,0-6 0 0,0 6 0 0,-7-7-36 0,0 7-14 15,0 0 1-15,0 7 0 0,-4-7 21 16,4 9 4-16,-7-9 0 0,4 9 1 0,3 1-13 0,-4-1 0 16,0-3 0-16,1 4 0 0,-1-1 0 0,4 7 0 15,0-7 0-15,0 1 0 0,4-7 0 0,-1 6 0 16,0-2 0-16,4 2 0 0,0-9 0 0,0 0 0 15,0 0 0-15,-3 9 0 0,3-9 0 0,0 0 0 16,0 0 0-16,7 0 0 0,0 7 0 0,4-7 0 16,-4 0 0-16,0-7 0 0,0 7 0 0,3 0 0 0,-6-3 0 0,3-3 0 15,0-3 0-15,0 2 0 16,0 4-9-16,0-3 9 0,-3-3 0 0,3 5 0 16,-4-5 0-16,1 3 0 0,-1-4 14 0,1 1-4 0,-1 3-1 15,1 2 0-15,-4 4-9 0,0 0 10 16,0 0-10-16,0 0 10 0,0-6-10 0,0 6 0 0,0 0 0 0,0 0 0 31,0 0-38-31,0 0-6 0,0 0-2 0,0 0-745 0,0 0-149 0</inkml:trace>
  <inkml:trace contextRef="#ctx0" brushRef="#br2" timeOffset="-214606.25">24402 7430 403 0,'0'0'36'0,"0"9"-36"15,-4-3 0-15,4 4 0 0,0-1 54 0,0 7 4 16,0-7 1-16</inkml:trace>
  <inkml:trace contextRef="#ctx0" brushRef="#br2" timeOffset="-211669.56">20500 9176 57 0,'0'0'0'0,"0"0"0"0,-4 0 0 0,1 0 0 0,3 0 80 0,-7 0 12 15,0 0 1-15</inkml:trace>
  <inkml:trace contextRef="#ctx0" brushRef="#br2" timeOffset="-210239.6">21121 9054 136 0,'-14'6'0'0,"3"-2"12"0,1 2-12 0,-1-6 0 0</inkml:trace>
  <inkml:trace contextRef="#ctx0" brushRef="#br2" timeOffset="-207731.8">20613 9001 518 0,'0'0'46'0,"0"0"-37"16,0 0-9-16,0 0 0 0,0 0 129 0,0 0 24 15,0 0 5-15,0 0 1 0,0 0-115 0,0 0-24 0,0 0-4 0,0 0 0 16,0 0-8-16,0 0-8 0,0 0 11 0,0 0-11 16,0 0 0-16,0 0 0 0,0 0 0 0,0 0-12 15,-4 9 12-15,-3-3 0 0,0-6 0 0,0 10 0 16,0-10 0-16,-4 6 0 0,4 4 0 0,-3-7 0 16,-1 6 0-16,1-3 0 0,-1-2 0 0,1 5 0 15,-1-3 37-15,4 4 4 0,-4-1 1 0,-3 0 0 16,4 1-14-16,-1-1-2 0,0 7-1 0,-3-7 0 15,4 1-17-15,-1 5-8 0,-3-2 8 0,0 3-8 16,0-7 0-16,0 7 0 0,0-4 0 0,-1 4 0 16,1-7 0-16,-3 1 0 0,3-1 0 0,3 1 0 15,-3-4 0-15,0 3 0 0,7-2 0 0,0-4 0 16,0 3 12-16,0-3-4 0,7-3 0 0,0 0 0 16,0 0 0-16,0 0 0 0,0 0 0 0,0 0 0 0,0 0 0 0,0 0 0 15,0 0 0-15,7-3 0 16,3-3 0-16,1 6 0 0,-1 0 0 0,1-3 0 0,3-4-8 0,0 7 0 15,0-6 0-15,4 3 0 0,-4 3 0 0,4 0 0 16,-1 0 0-16,1-6 0 0,0 6 12 0,-1 0 0 16,4-4 0-16,-3 4 0 0,0 0-12 0,-1 0-17 15,1 0 4-15,0 0 1 0,3 4 12 0,-4-4 0 16,1 6 0-16,-4-6-682 0</inkml:trace>
  <inkml:trace contextRef="#ctx0" brushRef="#br2" timeOffset="-200982.81">22895 8044 403 0,'0'0'36'15,"0"0"-36"-15,4-9 0 0,-4 9 0 16,7-6 275-16,-7 6 48 0,0-3 9 0,0 3 3 16,7-7-218-16,-7 7-43 0,0 0-9 0,0 0-1 15,0 0-42-15,0 0-8 0,0-3-2 0,0-3 0 16,0 6-1-16,0 0-1 0,0 0 0 0,0 0 0 15,-7-3 6-15,7 3 0 0,0 0 1 0,0 0 0 0,0 0 18 0,0 0 3 16,-7-7 1-16,7 7 0 0,0 0-6 16,0 0-1-16,0 0 0 0,0 0 0 0,0 0-9 0,0 0-3 15,0 0 0-15,0 0 0 0,0 0-8 0,0 10-1 16,-4-1-1-16,-3-2 0 0,4 2-2 0,-4 0 0 16,3 1 0-16,-3 5 0 0,0-2-8 0,0-7 0 15,10 10 9-15,-3-3-9 0,0-4 0 0,0 0 0 16,-3 1 0-16,6 2 0 0,5-2 0 0,-8-1 0 0,0-6 0 15,3 7 0-15,4-10 0 0,0 9 8 0,-7-9-8 16,0 0 0-16,7 6 11 0,-7-6-3 0,7 3 0 0,-7-3 0 16,0 0 8-16,0 0 2 15,0 0 0-15,0 0 0 0,0 0-18 0,0 0 8 0,0 0-8 0,0 0 0 16,0 0 23-16,0 0-3 0,0 0 0 16,4-9 0-16,3 6-5 0,-4-6-2 0,-6 2 0 15,3-2 0-15,3-1-13 0,-3 7 0 0,-3-9 8 16,-1 2-8-16,4 1 0 0,-3 0 8 0,3-1-8 15,-7 1 0-15,0-1 0 0,0-5 0 0,7 5 0 0,-7-9 0 16,0 10 0-16,-1-7 0 0,5 4-11 0,3-4 11 16,-4-3 0-16,4 10 0 0,0-7 12 0,0 7-4 15,7-1-8-15,-3 1 0 0,-11 3 0 0,7 3 0 16,3-4 0-16,-3 7 0 0,0 0 0 0,0 0 0 16,0 0-12-16,0 0 12 0,0 0-10 0,0 0 10 0,-10 0-12 0,10 0 12 15,0 0-13-15,0 0 5 16,-7 16 8-16,3-7 0 0,4 1-9 0,4-1 9 0,-1 7 0 0,1-4-9 15,-1 4 9-15,1 3 0 0,7-3 0 0,-4-1-8 16,-4-2 8-16,4 2 0 0,4-2 0 0,-1 3 0 16,-6-7-8-16,-1 7 8 0,1-7 0 15,3 1 0-15,-3-1 0 0,-1 0 0 0,-3 1 0 0,0-4 8 16,0-6-8-16,4 10 0 0,-4-10 15 16,0 0-3-16,0 0-1 0,0 0 0 0,0 0-11 0,0 0 0 15,0 0 0-15,7 3 0 0,0 3 28 0,-7-6 3 16,0 0 1-16,0 0 0 0,7 0-32 0,-7 0-12 15,0 0 1-15,0 0 0 0,0 0 11 0,0 0 16 16,0 0-4-16,-4-6-1 0,1-4-3 0,-1 7 0 16,4-3 0-16,-3-4 0 0,-4 1-8 0,3-7-11 0,1 7 3 0,3 0 0 15,-4-4 8-15,-3-3 0 0,-4 1 0 0,4 5 0 16,7-9 0-16,-7 10 0 0,-7 0 0 0,4-1 0 16,10 1 0-16,-11 2 0 0,-3 4 0 0,3-3 0 15,11 6-8-15,0 0-4 0,-7 6 0 0,4-3 0 16,-4 7 12-16,7-10-10 15,0 0 10-15,0 6-10 0,-7 4 10 0,7-10-8 0,0 0 8 0,3 3-8 16,4 3 8-16,-7-6 0 0,0 0 0 0,7 9 0 16,7 1 0-16,-7-1-8 0,-7-9 8 15,4 10-8-15,3-1-107 16,-4 7-21-16,-3-7-4 0,-7 7 0 0</inkml:trace>
  <inkml:trace contextRef="#ctx0" brushRef="#br3" timeOffset="-196036.58">22835 8295 403 0,'0'0'36'0,"0"0"-36"0,0 0 0 0,7 0 0 16,7-9 150-16,-3 9 23 0,-11 0 5 0,7-10 1 15,4 1-124-15,-4 3-25 0,0 3-5 0,-7 3-1 0,0-7-24 0,0 7 8 16,3-9-8-16,-3 9 0 0,0-3 16 0,0 3-1 15,0 0-1-15,0 0 0 0,0 0 30 0,0 0 7 16,0 0 1-16,7-6 0 0,-7 6 7 0,0 0 1 16,0 0 1-16,0 0 0 0,0 0-27 0,0 0-6 15,0 0 0-15,0 0-1 0,0 0-16 0,0 0-3 16,0 0-8-16,0 0 12 0,0 0 8 0,0 0 0 16,0 0 1-16,0 0 0 0,0 0-2 0,0 0-1 15,0 0 0-15,0 0 0 0,0 0 19 0,0 0 4 0,0 0 1 16,0 0 0-16,0 0-15 0,0 0-3 15,-7 9-1-15,7-9 0 0,0 0-13 0,-3 6-2 16,-11-3-8-16,3-3 12 0,1 7 0 0,-1-4 0 0,0 3 0 0,-3-6 0 16,-7 6 15-16,3-3 2 0,8-3 1 0,-4 0 0 15,-4 7-3-15,4-4-1 0,3-3 0 16,-3 6 0-16,4-3-16 0,-4-3-10 0,0 7 12 16,3-7-12-16,0 3 8 0,-6 3-8 0,-1-3 0 0,0 3 0 15,1 4 0-15,-1-10 8 0,-7 9-8 0,4 1 0 16,-3-4 11-16,-1-3-11 0,4 6 10 0,-4-2-10 15,0 2 10-15,1-3-10 0,10-3 10 0,-1 7-10 16,-2-4 8-16,6-3-8 0,4 7 0 0,0-10 0 16,4 6 0-16,-4-3 0 0,3-3 0 0,4 0 0 15,0 0 0-15,0 0 0 0,0 0 0 0,0 0 0 16,11 0 0-16,-1 0 8 0,1 0-8 0,3 0 0 0,3-9 0 16,5 9 0-16,-1-10 0 0,0 7 0 0,-3-3 0 15,3-4 0-15,0 7 0 0,0-3 0 0,0-3 12 0,4 2-1 16,-4-2 0-16,4 0 0 15,-8 5-11-15,5-5-12 0,-8 3 2 0,7-4 1 0,0 4 9 16,-3-3 0-16,-4 9 0 0,0-10 0 0,7 10 8 16,-3-3 0-16,-8-3 0 0,-3 3 0 15,0-4-8-15,-3 7 0 0,3-3 0 0,-7 3 0 0,0 0 0 0,0 0 0 16,11 0 0-16,-11 0 0 0,0 0 0 0,-11 0 0 16,4 3 0-16,-4-3 0 0,4 7 0 0,-10-4 0 15,3 3 0-15,-4-3 0 0,4 4 0 0,-4-4 0 16,-6 6 0-16,-1-3 0 0,7-3 0 0,1 4 12 15,-5-1-2-15,1-3-1 0,4 7-9 0,-5-4 8 0,5-3-8 0,-1 3 8 16,-3-3-8-16,0-3 0 0,7 7 0 0,0-4 8 16,-4 3-8-16,7-6 0 0,1 6 0 0,10-6 0 15,0 0 0-15,0 0 0 0,-4 3 0 0,4-3 0 16,0 0 0-16,0 0 0 0,0 0 0 0,11 0 0 16,3 0-9-16,0-3 9 0,0-3 0 0,-3 0 0 15,3 3-14-15,3 3 4 0,-2-7 1 0,-1 4 0 31,0-3-43-31,0 3-8 0,4-3-1 0,-8 2-1 16,1-2-126-16,-4-3-24 0</inkml:trace>
  <inkml:trace contextRef="#ctx0" brushRef="#br3" timeOffset="-195018.54">23174 8242 172 0,'0'0'16'0,"-7"0"-16"0,0 6 0 0,3-3 0 0,-3-3 44 0,4 0 5 0</inkml:trace>
  <inkml:trace contextRef="#ctx0" brushRef="#br3" timeOffset="-194266.53">23079 8267 885 0,'0'0'39'0,"0"0"9"0,0 0-39 15,0 0-9-15,0 0 0 0,0 0 0 0,0 0 45 0,0 0 7 0,0 0 2 0,0 0 0 16,0 0-22-16,0 0-4 0,0 0 0 0,0 0-1 16,0 0-12-16,0 0-3 0,0 0 0 0,0 0 0 15,0 0 6-15,0 0 1 0,0 0 0 0,0 0 0 16,0 0 11-16,0 0 2 0,0 0 1 0,0 0 0 16,0 0-7-16,0 0-2 0,0 0 0 0,0 0 0 15,0 0 5-15,0 0 1 0,3-6 0 0,4 3 0 16,-7 3-19-16,4 0-11 0,3-7 12 0,0 7-12 15,0 0 9-15,4-3-9 0,-4 3 0 0,3-6 9 16,1 6-9-16,-1-3 0 0,5-3 0 0,-1 6 0 16,0-4 0-16,0-2 8 0,3 6-8 0,1 0 8 15,-4-3-8-15,4-3 0 0,0 6 0 0,-4 0 8 0,0 0-8 0,0-7 0 16,0 4 0-16,4 3 8 16,-4-6-8-16,0 6 0 0,-4 0 0 0,5-3 0 0,-8 3 0 0,3-6 0 15,1 6 0-15,-4-3 0 0,0-4 12 0,3 7-4 16,-10 0 0-16,7-3 0 0,1-3-8 0,-8 6 0 15,7 0 0-15,-7 0 0 0,0 0 0 0,0 0 0 16,0 0 0-16,0 0 0 0,0 0 20 0,0 0 3 16,0 0 0-16,0 0 0 0,0 0-5 15,-4 0-1-15,-3 0 0 0,-4 0 0 0,1 0-4 0,-1 6-1 0,-3-6 0 0,0 3 0 16,0-3-12-16,-4 7 9 0,4-7-9 0,0 3 8 16,-4-3-8-16,4 6 0 0,0-6 9 0,0 3-9 15,4-3 10-15,-5 0-2 0,5 0-8 16,-4 0 12-16,0 6 2 0,3-6 0 15,0 0 0-15,4 0 0 0,-3 3-2 0,3-3 0 0,0 7 0 16,7-7 0-16,0 0-12 0,0 0 0 0,0 0 0 0,0 0 0 16,0 0 0-16,0 0 0 0,0 0 0 0,7 0 0 15,3 0 0-15,4-7 0 0,1 4 0 0,2 3 0 16,1-6 0-16,-1 6 0 0,5 0 0 0,-1-3 0 16,0-3 0-16,0 6 0 0,0 0 0 0,4 0 0 15,-4-3 0-15,-3-4 0 0,-1 4 0 0,1-3 0 16,-4 6 0-16,0-3 8 0,0-4-8 0,-3 7 9 0,0-3 3 15,-1-3 0-15,-3 6 0 0,-7 0 0 0,11-6-12 0,-4 6 0 16,-7 0 9-16,0 0-9 0,0 0 0 0,0 0 9 16,0 0-9-16,0 0 0 0,0 0 11 0,0 0-11 15,0 0 10-15,-7-3-10 0,0 3 11 16,-4 3-11-16,-3-3 12 0,-4 0-12 0,1 6 30 16,-1 0-1-16,-7-3 0 0,1-3 0 0,3 7-21 0,-4-4-8 15,4 3 0-15,0-3 9 0,-1 4 7 0,5-4 2 16,3-3 0-16,0 9 0 0,-1-9-18 15,5 6 0-15,10-6 8 0,-11 0-8 0,11 0 0 0,0 0-11 16,0 0 2-16,0 0 0 16,0 0-109-16,0 0-22 0,7 3-4 0</inkml:trace>
  <inkml:trace contextRef="#ctx0" brushRef="#br3" timeOffset="-192881.22">22737 8471 633 0,'14'0'56'0,"-7"0"-44"0,-7 0-12 0,0 0 0 16,10 0 75-16,1 0 13 0,-1-6 2 0,1 6 1 16,-11 0-60-16,0 0-12 0,11 0-3 0,-11 0 0 15,0 0-5-15,0 0-2 0,7 0 0 0,0 0 0 16,-7 0 39-16,0 0 8 0,0 0 2 0,0 0 0 16,0 0 22-16,0 0 4 0,-7 0 0 0,7 0 1 15,0 0-53-15,0 0-10 0,-7 0-2 0,-4 0-1 16,4 0 4-16,-4 0 1 0,4 0 0 0,-7 6 0 15,0-3 7-15,0-3 1 0,0 0 1 0,0 6 0 16,-4-3 8-16,4 4 2 0,0-4 0 0,0 3 0 16,-4 3-7-16,1 1 0 0,-5-4-1 0,5 4 0 15,3-7-16-15,-8 6-3 0,-9-3-1 0,-1 4 0 16,0-1-15-16,4 1 11 0,-4-1-11 0,0 0 10 16,-3-2-10-16,3 2 10 0,1 1-10 0,-8 5 10 0,0-5-10 0,4-1 12 15,7-6-12-15,-1 7 12 0,-6-4 0 0,10 3 0 16,1-2 0-16,3-4 0 0,-1 3-4 0,5-3-8 15,-1-3 12-15,4 6-4 0,7-3-8 0,-4-3 0 16,1 0 9-16,3 0-9 0,7 0 8 0,0 0-8 16,-7 7 10-16,7-7-10 0,0 0 0 0,0 0 0 15,0 0 0-15,0 0 0 0,0 0 0 0,0 0 0 0,10 0 0 16,1 0 0-16,-11 0 15 0,14-7-3 16,4 4-1-16,3-3 0 0,3 3-11 0,1-3 0 15,-4 3 9-15,4-7-9 0,3 4 0 0,4-4 0 16,-4-5 0-16,7 5 0 0,4 1 0 0,-3 0 0 15,-5-1 0-15,-6 1 0 0,3 2 0 0,0-2 0 0,1 0 0 16,-8 5 0-16,-4-2 0 0,1-3 0 16,0 9 0-16,-4-10 0 0,-4 10 0 0,-3 0 8 0,4 0-8 0,-7-6 0 15,-4 6 15-15,0 0-2 0,0 0 0 0,0 0 0 16,0 0 11-16,0 0 3 0,-7 6 0 0,-4-6 0 16,4 10-27-16,-7-4 0 0,-7-3 0 0,-4 7-11 15,0-4 11-15,1-3 0 0,-5 6 0 0,-2 1 0 16,-5-4 0-16,1 4 0 0,10-1 0 0,1 0 0 15,-8 1 0-15,4-1 0 0,3-3 0 0,4 4-8 16,0-1 8-16,-1 1-10 0,1-1 10 0,4-3-10 16,3-3-140-16,-1 4-28 15,-2-4-6-15</inkml:trace>
  <inkml:trace contextRef="#ctx0" brushRef="#br3" timeOffset="-191820.51">23054 8587 864 0,'0'0'38'0,"0"0"8"0,0 0-37 0,0 0-9 0,0 0 0 0,0 0 0 15,0 0 106-15,0 0 19 0,0 0 4 0,0 0 1 16,0 0-102-16,0 0-20 0,0 0-8 0,0 0 0 16,0 0 12-16,0 0-12 0,-3 3 12 0,-5-3-12 15,5 6 0-15,-1-3 0 0,-3-3 0 0,0 0 0 16,0 7 40-16,0-7 8 0,4 0 2 0,-4 0 0 16,3 3 15-16,-3-3 3 0,0 6 1 0,7-6 0 0,-7 0-17 0,0 0-3 15,-4 6-1-15,4-2 0 0,7-4-24 0,-10 0-6 16,-1 9-1-16,4-9 0 0,0 6-2 0,-4-6-1 15,-3 3 0-15,-3 4 0 0,2-7 4 0,1 3 1 16,0 3 0-16,-3-3 0 0,-8-3 11 0,4 6 2 16,3-2 1-16,0 2 0 0,-6 3-21 0,-1-2-4 15,0-4 0-15,1 6-8 0,-1 0 18 0,-3-2-3 16,-4 2-1-16,-3 1 0 0,3 5-2 0,-3-5-1 0,-11 2 0 16,0-2 0-16,4 5-11 0,-8 4 0 0,1-3 0 15,-8-1 0-15,1-2 0 0,-4 6 0 16,4 0 10-16,-11 6-10 0,-8-10 10 0,5 4-10 15,3 0 8-15,3 0-8 0,-3 0 24 0,0 3 0 16,0-10 0-16,4 7 0 0,-1-3-12 0,4 2-2 16,0-2-1-16,4-3 0 0,7 2-9 0,-1-5 10 0,8-1-10 0,-1 1 10 15,5-1-10-15,-1 4 0 0,4-4 0 0,6-6 0 16,1 6 8-16,3-2-8 0,1-4 0 0,6-3 8 16,8 6-8-16,2-3 8 0,1-3-8 0,7 0 8 15,0 0-8-15,0 0 0 0,0 0 0 0,0 0 0 16,0 0 0-16,11 0 0 0,3-3 0 0,0-3 0 15,4 6 0-15,0-3 0 0,3-4 11 0,3-2-11 16,1 9 8-16,0-9-8 0,7-1 0 0,-4 4 0 16,3-3 0-16,5 5 0 0,-1-5 0 0,4 0 0 15,3 2 0-15,1-2 0 0,2-7 0 0,-2 7 0 0,-1 6 0 16,-3-7 0-16,-4 4 0 0,0-3 0 16,-3-1 0-16,-4 4 0 0,-3 3 0 0,0-3 0 0,-1-4 0 0,1 7 0 15,-7-3 0-15,-1-4 0 0,-2 7 0 0,-1-3 8 16,-4 6-8-16,-10 0 0 15,0 0 0-15,0 0 0 0,11-6 0 0,-11 6 0 0,0 0 8 0,0 0-8 16,-11 0 0-16,-3 6 9 0,-4 0-9 0,1-3 0 16,-4 4 0-16,-4-4 0 0,-3 6 0 0,0-3 0 15,-4-2 0-15,-3 2 0 0,-1-3 0 0,-6 3 0 16,0 4 0-16,-4-1 0 0,-4 0 0 0,4 1 0 16,1 6 0-16,-1-1 0 0,3-2 8 0,-6-4-8 15,0 1 0-15,3 5 8 0,0-5-8 0,0 5 0 0,-3-2 9 0,3-4-9 16,3-2 21-16,5 2 0 15,-1 0 0-15,4 1 0 0,3-1-21 0,0 1-12 0,4-4 2 0,0-3 0 16,-1 3 18-16,5 1 4 0,3-4 1 0,-1 3 0 16,1-3-13-16,4-3 0 0,2 6-9 0,5-6 9 15,-1 3 0-15,1-3 0 0,3 0 0 16,7 0 0-16,0 0 0 0,0 0 0 0,0 0 0 16,0 0 0-1,0 0-45-15,10 7-10 0,1-4-1 0,3-3-1 16,4 0-77-16,3 0-15 0,0 0-3 0</inkml:trace>
  <inkml:trace contextRef="#ctx0" brushRef="#br3" timeOffset="-190691.96">23312 8508 1036 0,'0'0'92'15,"-7"7"-73"-15,-4-4-19 0,4 3 0 0,0-3 70 0,0 7 10 16,-4-10 3-16,4 6 0 0,0-3-60 0,0-3-12 16,0 0-3-16,-4 6 0 0,11-6-8 0,-7 0-11 0,0 0 3 0,0 0 0 15,7 0-8-15,-7 0 0 0,0 0-1 16,4 0 0-16,-4 0 17 0,-1 0 0 0,8 0 0 0,-7 0 0 15,0 4 0-15,0 2 16 0,0-6-4 0,0 0 0 16,0 6 24-16,4-3 4 0,3-3 0 0,0 0 1 16,0 0-4-16,0 0-1 0,0 0 0 0,0 0 0 15,0 0-5-15,0 0-2 0,7 0 0 0,3 6 0 16,1-6 4-16,3-6 1 0,4 3 0 0,-1-3 0 0,1-4-16 0,7 4-3 16,-4-3-1-16,7-1 0 0,-3 7-14 15,3-6 8-15,-7-1-8 0,4-2 0 16,-1 9 8-16,1-7-8 0,0 4 0 0,-4-3 0 0,-3 5 8 15,-1-2-8-15,-3 3 0 0,4-3 0 0,-11-4 12 0,7 4-3 16,-3 6-1-16,-4-3 0 0,3-3 5 0,-10 6 1 16,0 0 0-16,7 0 0 0,-7 0-14 0,0 0 0 15,0 0 8-15,0 0-8 0,0 0 0 0,0 0 8 16,0 0-8-16,0 0 0 0,0 0 19 0,0 0-3 16,-3 0 0-16,-1 0 0 0,-6 0 8 0,3 6 2 15,0-3 0-15,-4-3 0 0,1 0-4 0,-1 6-1 16,0-6 0-16,1 4 0 0,3-4-21 0,0 6 9 15,3-6-9-15,4 0 0 0,0 0 0 0,0 0 0 16,0 0 0-16,0 0 0 0,0 0 0 0,0 0 0 16,0 0 0-16,0 0-9 0,11 0 9 0,-4 0-8 15,3 0 8-15,1 0-8 0,0 0 19 0,-1 0 4 0,4-6 1 0,-3 6 0 16,-1-4-28-16,1 4-4 0,0-6-2 0,-1 6 0 16,1 0 3-16,-4 0 1 0,3 0 0 0,-3 0 0 31,0 0-154-31,-3-3-30 0</inkml:trace>
  <inkml:trace contextRef="#ctx0" brushRef="#br3" timeOffset="-189964.2">23745 8430 961 0,'-17'6'42'0,"13"-2"10"0,-6 2-42 0,3-6-10 0,0 6 0 15,0-3 0-15,-4-3 76 0,7 0 14 0,-6 6 2 0,6-2 1 16,-3-4-30-16,7 0-7 0,0 0 0 16,-3 0-1-16,3 0-23 0,0 0-5 0,0 0-1 0,0 0 0 15,0 0 0-15,0 0 0 0,0 0 0 0,0 0 0 16,0 0 4-16,0 0 1 16,10 0 0-16,1 0 0 0,3-4-6 0,0-2-1 0,0 6 0 0,4-3 0 15,7-3 5-15,-4 6 1 0,3-10 0 0,1 4 0 16,0 3 5-16,0-3 1 0,3-4 0 0,4 7 0 15,-8-3-10-15,4-4-2 0,1 1 0 0,-1 3 0 16,-3-4-10-16,-1 7-2 0,-3-3-1 0,4-3 0 16,-7 5-11-16,3-2 12 0,-3-3-12 0,-4 2 12 15,3 4-12-15,-6-3 0 0,-1 3 9 0,1-3-9 16,-7 6 8-16,-4 0-8 0,0 0 10 0,0 0-10 16,0 0 16-16,0 0-4 0,0 0 0 0,0 0 0 15,0 0 24-15,0 0 4 0,-4-10 0 0,4 10 1 0,-7 0-21 0,7 0-4 16,-4-3 0-16,4 3-1 0,0 0 5 0,0 0 2 15,0 0 0-15,0 0 0 0,0 0-22 0,0 0 0 16,0 0 0-16,0 0 8 0,0 0-8 0,0 0 0 16,0 0 0-16,0 0 0 0,0 0 0 0,0 0 0 15,0 0 0-15,0 0 0 0,0 0 0 0,0 0 0 16,4 3 0-16,-4-3 0 0,0 0 0 0,0 0 0 16,0 0 0-16,7 0 8 0,-7 0-8 0,0 0 0 15,0 0 0-15,0 0 0 16,0 0 0-16,0 0 0 0,0 0 0 0,0 0 8 0,0 0-8 0,0 0 0 15,0 0 0-15,0 0 0 0,0 0 0 0,0 0 0 16,7 0 0-16,0 0 0 0,-7 0-8 0,11 0 0 16,-1 0 0-16,1 0 0 15,3 0-20-15,4 0-4 0,-4-3-1 0,3 3 0 16,1 0-15-16,0 0-2 0,-4-6-1 0,-4 6 0 16,1 0-71-16,-4 0-14 0,0-3-4 0,-7 3-742 0</inkml:trace>
  <inkml:trace contextRef="#ctx0" brushRef="#br3" timeOffset="-188439.4">23502 8750 403 0,'-14'6'17'0,"7"-3"5"0,-4-3-22 0,-3 7 0 0,0-4 0 0,0-3 0 16,0 9 215-16,-4-9 38 15,4 6 8-15,-4-6 2 0,1 10-206 0,-1-10-41 16,1 6-8-16,-1-3-8 0,4 4 0 0,-4-4 0 0,4-3 0 0,3 0 0 15,1 0 0-15,3 6 0 0,-4-6 0 0,4 0 0 16,7 0 13-16,0 0-4 0,0 0-1 0,0 0 0 16,0 0 35-16,0 0 6 0,0 0 2 0,11-6 0 15,-1 6-12-15,1 0-3 0,7-10 0 0,-1 10 0 16,1-3-6-16,7-3-2 0,-4 0 0 0,7 2 0 16,0 4-28-16,0-6 0 0,1 6 0 0,-1-3-10 15,4-3 10-15,-1 3 0 0,1-4 0 0,-4 4 0 16,8-3 0-16,-1-3 0 0,7-1 0 0,1 1 0 15,2-1 0-15,5 1 0 0,-1-7 0 0,8 7 0 0,-4-1 0 0,-1-5 9 16,1 5-9-16,4 1 0 16,6-10 24-16,1 3-3 0,-1 4 0 0,4-4 0 0,4-3 4 0,-1 4 1 15,-3-4 0-15,8 0 0 16,-1 3-13-16,7-2-2 0,0-1-1 0,-3 0 0 0,-4 0 0 16,-4-6 0-16,8 9 0 0,-4-2 0 0,0-8-10 0,0 14 0 15,-3-7 0-15,-1 0 0 0,-3-3 0 0,0 10 0 16,-3-4 0-16,3-3-11 0,0 4 11 0,-4 2 9 15,1-6-1-15,-8 4-8 0,-3 5 9 16,-3-5-9-16,-1 5 0 0,-7-6 9 0,1 7-9 0,-8 0 0 16,0-1 0-16,0 1 8 0,-6-1-8 0,-1 1 0 0,18 0 0 15,-32 2-14-15,0 7-5 0,-7-3-1 0,-7 3 0 32,0 0-7-32,0 0-1 0,4-6-1 0,-4 6 0 15,0 0 12-15,0 0 2 0,-11 0 1 0,0 0 0 0,1 0-6 0,-4 0-2 0,0 0 0 0,-4 6-782 16</inkml:trace>
  <inkml:trace contextRef="#ctx0" brushRef="#br3" timeOffset="-186121.08">22948 8198 403 0,'0'0'36'0,"0"0"-36"0,0 0 0 0,0 0 0 15,0 0 108-15,0 0 16 0,0 0 2 0,0 0 1 16,0 0-73-16,0 0-14 0,0 0-4 0,0 0 0 15,0 0-12-15,0 0-4 0,0 0 0 0,0 0 0 16,0 0-20-16,0 0 0 0,0 0 0 0,0 0-12 16,0 0 12-16,0 0 0 0,11 6 0 0,-8 4 0 15,1-1 0-15,3 1 0 0,0-4 0 0,-4-3-8 16,5 6 8-16,-1 1 0 0,0 2 0 0,-4-2-8 16,8-1 23-16,-8 4 5 0,1-4 0 0,3 7 1 0,0 3-13 0,-4-4-8 15,1-2 10-15,0 9-10 16,-1-3 14-16,1-7-3 0,-1 10-1 0,1-3 0 0,-4 0-1 0,3-1 0 15,4 1 0-15,-3 0 0 0,-1 6 0 0,4-6 0 16,-3-3 0-16,-1 3 0 0,1-1 3 0,-1 1 0 16,-3-3 0-16,4 3 0 0,-1-1 4 0,-3-2 0 15,0 0 1-15,0-4 0 0,4-2 14 0,-4 5 2 16,4 1 1-16,-4-3 0 0,3-4 5 0,1 7 1 16,-1-7 0-16,4 1 0 0,-3-1-20 0,-1 7-4 15,4-13-1-15,-3 12 0 0,-1-5-5 0,1-1-1 0,-1 1 0 0,1-1 0 16,-4 1 2-16,3-1 0 0,-3-3 0 0,0 4 0 15,0-10-2-15,0 9 0 0,0-9 0 0,0 9 0 16,0-9 15-16,0 0 4 0,4 7 0 0,-4-7 0 16,0 0-4-16,0 0 0 0,0 0 0 0,0 0 0 15,0 0 2-15,0 0 0 0,0 0 0 16,0 0 0-16,0 0-1 0,4-7 0 0,-1-2 0 0,1 6 0 16,-1-7-13-16,-3-2-4 0,0 3 0 0,0-1 0 15,0-2 2-15,0-4 0 0,0 0 0 0,0 4 0 16,0-4-10-16,0-3 0 0,-3 3 9 0,-1 4-9 15,1-7 0-15,-1-3 9 0,0 10-9 0,-3-7 0 16,4-3 16-16,-4 9-3 0,0-12-1 0,0 6 0 16,0 1 7-16,0-1 1 0,0-6 0 0,3 6 0 0,-3-6-3 0,0 6 0 15,0-6 0-15,3-3 0 0,1 3 4 0,-1 0 1 16,1 6 0-16,-1-10 0 0,4 11-6 0,0-1-2 16,-7-6 0-16,7 9 0 0,-3-3-14 15,3 0 0-15,-7 4 0 0,3 2 0 16,1 4 0-16,-5-7 0 0,5 7 0 0,-4-1 0 0,-4 4 0 0,4-3 0 15,0-1 0-15,0 7 0 0,0-3 0 0,4 3 0 16,-5-4 0-16,5 4 0 0,-1-3 0 0,1 0-12 16,-8 3 3-16,8-4 0 0,3 7 9 0,0 0 12 15,-4 0-2-15,1-3-1 0,3 3-9 0,0 0 0 16,0 0 0-16,-4-6 8 0,1 3-8 0,3 3 0 16,0 0 0-16,0 0 8 0,0 0-8 0,0 0 0 15,0 0 0-15,0 0 0 0,0 0 0 0,0 0 0 16,0 0 0-16,0 0-11 0,3 9 11 0,-3-9 0 15,0 3 8-15,0 13-8 0,4-7 0 0,-1 7 0 0,-3-6 0 0,4 2-8 16,-1-3 8-16,1 7 0 0,-1 0 0 0,1-4 0 16,-1 4 0-16,1 3 0 0,7 0 0 0,-4-4 0 15,0 10 0-15,0-6 0 0,0 0 0 0,3 0 0 16,1 0-9-16,0 0 0 0,-4 2 0 0,0-2 0 16,3 0 9-16,-3 6 0 0,0-6 0 0,0 0 0 15,0 0 0-15,-3-1 0 0,-1 8 0 0,1-8 0 16,0 1 10-16,-4 3-2 0,0-3-8 0,0 0 12 15,0 0-12-15,0-4 0 0,0-2 0 0,0 2-10 16,0 4 10-16,3-9 11 0,-3 5-3 0,4-5 0 16,-4-1-8-16,3 1 0 0,-3-1 0 0,0-3 0 15,0-6 12-15,0 10 0 0,0-7 0 0,0-3 0 16,0 0-12-16,4 9 0 0,-4-9 0 0,0 0 8 16,0 0-8-16,0 0 8 0,0 0-8 0,0 0 8 15,0 0-8-15,0 0 0 0,0 0 0 0,0 0 8 16,-7 0-8-16,7 0 0 0,-4 0 0 0,4 0 0 15,-7 0 28-15,0 0 3 0,0-9 1 0,3 6 0 0,1-7-20 0,-4 4-3 16,0-3-1-16,3-1 0 0,-3 1 4 0,4-1 0 16,-4-5 0-16,0 2 0 0,-1-3-2 0,5 1 0 15,-4-4 0-15,0 6 0 0,-4-9-10 0,1 4 0 16,3-7 9-16,0 3-9 0,-8-3 0 0,8-1 0 0,-3 4 0 16,6-9 8-16,-6 9-8 0,3-3 0 15,-4 0 0-15,4-3 0 0,3 3 0 0,1 6 0 16,-8-6 0-16,4 6 0 0,7-3 0 0,-7 0 0 15,0 3 0-15,0 0 0 0,0 4 0 0,4 2 0 16,-5-2 0-16,1 5 0 16,-3 1-28-16,6-1 0 0,4 4 0 0,0 3 0 15,0 3-125-15,0 0-26 0,7-6-5 0,0 6-845 0</inkml:trace>
  <inkml:trace contextRef="#ctx0" brushRef="#br2" timeOffset="-170674.89">23911 13347 172 0,'0'0'16'0,"0"0"-16"0,0 0 0 0,4-3 0 16,-1 3 268-16,-3 0 50 0,0 0 10 0,0 0 3 15,4-6-167-15,-4 6-34 0,0-10-6 0,0 7-2 16,0-3-50-16,0 6-9 0,0-3-3 0,0 3 0 16,0 0-17-16,0-7-4 0,0 7-1 0,0-9 0 15,0 9 21-15,0-6 4 0,0 6 1 0,0 0 0 16,-4 0-5-16,4 0-1 0,0 0 0 0,0 0 0 16,0 0-5-16,0 0-1 0,0 0 0 0,0 0 0 15,0 0-4-15,0 0-2 0,0 0 0 0,0 0 0 16,0 0-37-16,0 0-9 0,0 0 0 0,0 0 0 15,0 0 0-15,0 0-12 0,0 0 2 0,0 0 1 16,0 6 9-16,0 10 12 0,0-7-2 0,4 4-1 16,-1-4-17-16,4 7-4 0,-3-1-1 0,3-2 0 15,4 6 21-15,-1-4 4 0,-3 4 0 0,4-3 1 16,-1 3-13-16,1-4 0 0,0-2 0 0,-4 6 0 0,0-4 0 0,0 1-16 16,0-3 3-16,3 2 1 0,-3-5 12 15,1 5 0-15,-5-2 0 0,4-4 10 0,-3 1-2 0,3-1 0 16,-4 4 0-16,-3-13 0 0,0 0 0 0,7 9 0 15,-3-6 0-15,-4-3 0 0,0 0-8 0,0 0 0 16,0 0 0-16,0 0 0 0,0 0 0 0,0 0 8 16,0 0-8-16,7 10 8 0,-7-10 12 0,0 0 1 15,0 0 1-15,0 0 0 0,3-10 5 16,4 7 1-16,-3-3 0 0,3-4 0 0,-3 1-16 0,-1 3-4 16,4-4 0-16,-7-2 0 0,4 2 4 0,-1-5 0 0,4-1 0 0,-3 4 0 15,3-4-4-15,-4-3-8 16,4 0 12-16,-3 4-4 0,-1-11-8 0,5 8 0 0,-1-1 9 0,0 0-9 15,0 0 0-15,0-6 0 16,-4 6 0-16,4-6 0 0,-3 6 0 0,3 1 0 16,-4-1 0-16,4 0 0 0,1-3 0 0,-1 3 0 15,0 0 0-15,-4 4-12 0,1 5 12 0,3-2-8 0,-4-4 8 0,4 7-8 16,-3-1-3-16,-1 4 0 0,1-3 0 0,-1 5 0 16,1-2 2-16,-4 6 0 0,0-3 0 0,0 3 0 31,0 0-44-31,0 0-9 0,4-6-2 0,-4 6 0 0,0 0-112 0,0 0-22 15,0 0-5-15,0-10-901 0</inkml:trace>
  <inkml:trace contextRef="#ctx0" brushRef="#br2" timeOffset="-169459.05">24624 12613 518 0,'0'0'46'0,"0"0"-37"0,0 0-9 0,0 0 0 16,0 0 305-16,0 0 59 0,0 0 12 0,0 0 3 16,0 0-245-16,0 0-49 0,0 0-9 0,0 0-3 15,0 0-37-15,0 0-8 0,0 0-2 0,0 0 0 16,0 0-15-16,-4 10-3 0,4-10-8 0,0 9 12 16,-3 0 4-16,3 1 0 0,3 6 0 0,-3-7 0 15,0 0 1-15,4 10 1 0,-4-3 0 0,0 0 0 16,0 2-9-16,3 1-1 0,-6 0-8 0,3 0 12 15,0 0-12-15,0 3 8 0,-4 0-8 0,1-7 0 16,3 4 20-16,-4 0-1 0,1 0-1 0,-1-4 0 16,4 4-28-16,0-3-6 0,-3-4 0 0,3 4-1 15,0-7 5-15,0 7 0 0,0-13 1 0,0 13 0 16,0-13-41-16,0-3-8 0,0 0-1 0,0 0-1 31,0 0-157-31,0 0-31 0,0 0-6 0,0 0-2 0</inkml:trace>
  <inkml:trace contextRef="#ctx0" brushRef="#br2" timeOffset="-169154.8">24366 12695 1922 0,'0'0'42'0,"0"0"9"0,-3-3 1 0,3-4 3 0,3-2-44 0,-3 6-11 16,7-3 0-16,-3-1 0 0,3-2 38 0,-3 6 6 16,-1-4 0-16,4 7 1 0,0-9 15 0,0 9 4 15,4 0 0-15,-4 0 0 0,0 0-4 0,4 0-1 0,-1 0 0 0,4 6 0 16,0-6-31-16,7 3-5 0,1-3-2 0,2 7 0 16,-2-4 9-16,2-3 2 15,-3 0 0-15,4 0 0 0,-4 0-20 0,0 0-3 0,1 0-1 0,-1 0 0 16,0-3-8-16,0-4 0 0,-3 7 0 0,3-3 0 15,-3-3-49-15,-4 6-12 0,3-3-3 16,-3-3-711-16,0 6-142 0</inkml:trace>
  <inkml:trace contextRef="#ctx0" brushRef="#br2" timeOffset="-168253.82">25414 13021 633 0,'0'0'56'0,"0"0"-44"0,0 0-12 0,0 0 0 0,0 0 176 0,0 0 32 16,0 0 8-16,0 0 0 0,0 0-135 0,0 0-27 15,0 0-6-15,0 0 0 0,0 0 8 0,0 0 3 16,0 0 0-16,0 0 0 0,0 0-17 0,0 0-3 15,-7-6-1-15,4 6 0 0,3 0 8 0,0 0 2 16,0 0 0-16,0 0 0 0,-8 0-7 0,8 0-1 16,0 0 0-16,0 0 0 0,-3 0-23 0,3 0-5 15,-7 0 0-15,7 0-1 0,0 0 33 0,0 0 6 0,0 0 2 0,0 0 0 16,0 0-24-16,0 0-5 0,0 0-1 0,0 0 0 16,0 0-6-16,0 0-2 0,0 0 0 0,0 0 0 15,0 0-14-15,-7 0 0 0,0 0 0 0,7 0 0 16,0 0 0-16,0 0 0 0,0 0 0 0,-4 0 0 15,-3 0 8-15,0 6-8 0,0-3 0 0,0-3 9 16,0 9 15-16,0-2 2 0,0-4 1 0,0 6 0 16,-4 1-12-16,1-4-3 0,3 3 0 0,-4 7 0 15,4-3 4-15,-4-4 0 0,-3 7 0 0,0-1 0 16,0 4-2-16,0-6 0 0,0 2 0 0,-4 4 0 16,-3-3-14-16,3 3 0 0,1 0 8 0,-1-1-8 15,-3 7 0-15,3-6 0 0,1 0 0 0,-1 6 0 0,-3-6 0 0,3 0 0 16,4-4 0-16,0 4 0 15,0 0 0-15,0-3 0 0,0-1 0 0,3-2 0 16,0-4-12-16,4 1 2 0,-3-1 0 0,3 4 0 16,0-10-88-16,3 6-18 0,-3 1-3 0,0-4-648 15,4-6-129-15</inkml:trace>
  <inkml:trace contextRef="#ctx0" brushRef="#br2" timeOffset="-166979.68">24991 13087 576 0,'0'0'51'0,"0"0"-41"0,-4-3-10 0,4 3 0 15,0 0 277-15,-3-7 54 0,-4 7 10 0,3-6 3 16,-6 3-196-16,10 3-38 0,0 0-8 0,0 0-2 0,-7 0-32 0,7 0-8 15,0 0 0-15,0 0-1 0,0 0-26 0,0 0-5 16,0 0 0-16,0 0-1 0,0 0-27 0,0 0 0 16,0 0 0-16,0 0 0 0,7 0 0 0,-7 0 0 15,0 0 0-15,7 0 0 0,0 3 15 0,0 3-3 16,-7-6 0-16,3 10 0 0,-3-10 5 0,4 15 1 16,3-2 0-16,-4-4 0 0,4 7 4 15,0 3 1-15,4-3 0 0,0 2 0 0,-1 1-9 0,1 0-2 16,3 3 0-16,0 0 0 15,7 3-12-15,-7-6 0 0,4 6-9 0,0-6 9 0,3 6 0 0,-7-6 0 16,4-7 0-16,-4 10 0 0,3-3 0 0,-3-7 0 16,0 4 0-16,1-6 0 0,-1 5-21 0,0-5 1 15,-4-1 1-15,1 0 0 16,0 1-97-16,-4-1-20 0,3-2-4 0,-3-4-889 0</inkml:trace>
  <inkml:trace contextRef="#ctx0" brushRef="#br2" timeOffset="-165314.87">23707 12651 1879 0,'0'0'41'0,"0"0"9"0,0 0 2 0,3 0 0 15,4-10-41-15,0 7-11 0,0-3 0 0,0 3 0 0,4-3 0 0,-4-4 0 16,0 10-12-16,-3-6 12 0,3 3-15 0,-7 3 5 16,0 0 1-16,0 0 0 0,0 0-9 0,0 0-2 15,0 0 0-15,0 0 0 0,-4 0 39 0,-3 9 7 16,-3 1 2-16,-1-1 0 0,0 7 32 0,-3-4 6 16,4 4 2-16,-4 0 0 0,-1 2 0 0,1 1 0 0,0 6 0 0,4-3 0 15,-1 3-16-15,0 4-4 0,-3-4 0 0,4 9 0 16,-1 1-25-16,-3-4-6 0,0 10-1 0,0-4 0 15,3 7-6 1,1 0-2-16,-4 0 0 0,3-6 0 0,0-1 19 0,1 7 3 0,3-9 1 0,3-1 0 16,-6 4-31-16,6-4 0 0,1-5 0 0,-1 5 0 15,1 1 0-15,3-7 0 0,3 6 8 16,1-5-8-16,3-1 0 0,0-3 0 0,3 3 0 16,4-3 0-1,4 3-23-15,3-2-7 0,-3-1-2 0,3-3 0 16,4 3-79-16,-1-7-16 0,5-2-3 0,-1 3-562 0,4-10-113 0</inkml:trace>
  <inkml:trace contextRef="#ctx0" brushRef="#br2" timeOffset="-159761.31">25746 12450 115 0,'0'0'10'0,"0"0"-10"0,7-6 0 0,-4 3 0 16,1-3 121-16,-1 6 23 0,1-10 4 0,-4 10 0 15,3-6 34-15,-3 6 6 0,0-10 2 0,0 7 0 16,0-3-44-16,0 6-9 0,0-3-1 0,0-3-1 16,0-4-50-16,0 10-9 0,0-6-3 0,0 6 0 15,0 0-47-15,0 0-10 0,0 0-1 0,0 0-1 16,0 0-14-16,0 0 0 0,0 0 0 0,0 0 0 15,0 0 0-15,-7 6 0 0,0 0 0 0,0-2 0 16,0 5 0-16,-3-3 0 0,-1 4 0 0,0-1 0 16,-3 1 24-16,4-1 1 0,-4 7 1 0,0-4 0 15,-1-2 2-15,5 5 1 0,-4 4 0 0,0-3 0 16,3-4-9-16,0 4-1 0,4 3-1 0,-3 0 0 0,3 6-18 0,0-7 0 16,3-2 0-16,1 3 0 0,-1 6 0 15,-3-6 0-15,4 0 0 0,3 0 0 0,0-1-17 0,3 4 2 16,-3-9 1-16,4 6 0 0,-1-4-5 0,1 1-1 15,3-3 0-15,-4-4 0 16,8 7-19-16,-4-7-4 0,3 0-1 0,1-2 0 16,0 2-13-16,-1-6-3 0,4 4-1 0,-3-4-527 15,3-3-104-15</inkml:trace>
  <inkml:trace contextRef="#ctx0" brushRef="#br2" timeOffset="-159447.15">25950 12632 230 0,'0'0'10'0,"0"0"2"0,0 0-12 0,0 0 0 0,0 9 0 0,0 1 0 15,0-10 452-15,0 6 87 0,0 4 17 0,0-1 4 16,0-3-448-16,4-3-89 0,-4 7-23 0,0-1 0 0,-4 1-8 0,4-4-7 16,0 3-1-16,-3 1 0 15,3 5-11-15,-4-5-2 0,4-1-1 0,0 1 0 0,-3-1 17 0,3 0 3 16,0-2 1-16,3 2 0 0,-3-6-13 16,0-3-2-16,0 0-1 0,4 10 0 15,-4-10-119-15,0 0-24 16</inkml:trace>
  <inkml:trace contextRef="#ctx0" brushRef="#br2" timeOffset="-159279.59">25950 12482 806 0,'0'0'72'0,"-7"0"-58"0,0-4-14 0,0-2 0 15,0 6 361-15,7 0 70 0,0 0 13 0,0 0 4 31,0 0-416-31,4-3-84 0,3-3-16 0,0-4-3 16,0 10-123-16,0-9-25 0,0 9-5 0,4-9-280 0,-4 9-57 0</inkml:trace>
  <inkml:trace contextRef="#ctx0" brushRef="#br2" timeOffset="-158861.72">26148 12337 1263 0,'0'0'56'0,"0"0"12"0,0 0-55 0,0 0-13 16,0 0 0-16,0 0 0 0,0 0 41 0,0 0 6 15,7 7 1-15,-7-7 0 0,0 0 10 0,7 3 2 16,0 3 1-16,-3-3 0 0,-1 3 5 0,1 4 1 16,3-7 0-16,-4 9 0 0,1-8-32 0,3 5-7 15,-4 0 0-15,4 1-1 0,4-1-16 0,-7 7-3 16,3-7-8-16,0 7 12 0,0-3-1 0,0 2-1 0,0 4 0 16,-4-3 0-16,1 3-10 0,-1-1 8 15,1 1-8-15,-1 0 8 0,-6 6-8 0,3 0 0 16,0 0 0-16,-4-3 0 0,-3 3 0 0,0 0 0 0,-3-3 0 0,3 3 8 15,-4-6-8-15,4 6 0 0,-7-6 0 16,3 0 0-16,1-3 0 0,-1-1 0 16,1-2 0-16,-1 3 8 0,0-7-8 0,4 0-11 0,0 1 3 15,4-1 0 1,3-9-128-16,-11 0-26 0,4 6-5 0,-3-6-1 0</inkml:trace>
  <inkml:trace contextRef="#ctx0" brushRef="#br2" timeOffset="-158057.86">26462 12312 345 0,'0'0'31'0,"0"0"-31"0,0 0 0 0,0 0 0 16,0 0 134-16,0 0 21 0,0 6 4 0,0-6 1 16,-4 10-133-16,4-10-27 0,0 6 0 0,0-6-9 15,0 0 47-15,0 0 10 0,0 0 1 0,0 0 1 0,4 3 60 0,-4-3 12 16,0 0 2-16,7 10 1 0,4-10-24 0,-4 6-5 15,0-3 0-15,0 3-1 0,3-2-32 0,-3 2-7 16,0 3 0-16,-3 1-1 0,6-4-23 0,-2 3-5 16,2 4-1-16,1-4 0 0,-1 7-2 0,1 3-1 15,3 6 0-15,-3-6 0 0,6 9-23 0,-3 3 8 16,4 1-8-16,0 2 0 0,-1 1 0 0,1 2 0 16,0 7 0-16,-1-3 0 0,1 0 9 0,-1-1-9 15,-2-2 12-15,-5 0-12 0,1 2 10 0,-4-2-10 16,3 6 8-16,-6-6-8 0,-1 2 8 0,1-2-8 0,-1 6 0 0,1-6 8 15,-4-4-8-15,0 0 0 16,0 4 9-16,0-10-9 0,-4 7 9 0,1-7-9 16,3 3 12-16,-4-2-12 0,-3-1 28 0,4-3-2 15,-1 3 0-15,-3-3 0 0,4-6 2 0,-1 6 1 0,1-6 0 0,-1 0 0 16,1-10-29-16,-1 7 0 0,1-4 0 16,-5-2 0-16,5-4 8 0,3 4-8 0,-4-1 0 0,-3-3 0 15,4-3 0-15,3-3-16 0,-7 0 1 0,0-3 1 31,-4-3-114-31,1 6-22 0,-1-9-5 0</inkml:trace>
  <inkml:trace contextRef="#ctx0" brushRef="#br2" timeOffset="-155978.85">27199 12068 1324 0,'0'0'118'15,"0"0"-94"-15,-3-7-24 0,3 7 0 0,0 0 148 0,0 0 24 16,3-9 6-16,1 0 1 16,-1 5-143-16,-3 4-36 0,4-6 0 0,3-3 0 0,0 2 0 0,-4-2 0 15,-3 9 0-15,7-9 0 0,1 6 23 0,-1-4-3 16,0-2 0-16,0-1 0 0,0 4 8 0,0 3 2 16,-7 3 0-16,10-6 0 0,1 3-2 0,-4-4 0 15,-7 7 0-15,11-3 0 0,-4-3-8 0,0 3-1 16,3-3-1-16,-3 6 0 0,0-10-5 0,4 10-1 15,0 0 0-15,-4 0 0 0,-7 0-12 0,10 0 0 16,1-6 8-16,-1 6-8 0,-3 0 0 0,4 6 0 0,-11-6 0 0,7 0 0 16,0 6 0-16,-7-6 0 0,7 4 0 0,0 5 0 15,0-3 0-15,-3-3 0 0,-1 7 0 0,-3-1 0 16,0 7 8-16,0-7 4 16,-3 7 2-16,-1-4 0 0,1-2-3 0,-1 12-1 15,-3-3 0-15,0-7 0 0,0 4-10 0,0 3 8 16,0-1-8-16,-4-2 8 0,1 3-8 0,-1 0 0 15,1-4 0-15,-4 4 8 0,-1-3-8 0,1 3 0 0,0-4 0 16,-3-2 0-16,-5 3 13 0,5-7-2 0,-1 7-1 0,0-4 0 16,-3-2 1-16,0-1 0 0,3 1 0 0,4-4 0 15,-3 3-11-15,3-3 10 0,0-2-10 0,-1 5 10 16,1-9-10-16,7 6 0 0,0-6 0 0,0 0 8 16,7 0-8-16,0 0 12 0,0 0-12 0,0 0 12 15,0 0-12-15,11-6 0 0,-11 6 0 0,14-3 0 16,0-3 18-16,0 2 2 0,7-2 0 0,-3 6 0 0,7 0 12 15,-1 0 2-15,1 0 1 0,0 6 0 0,3-2-14 0,-3-4-2 16,-1 9-1-16,1-3 0 16,-4-3-8-16,0 4-2 0,4-4 0 0,-7 3 0 0,-1 4-8 0,1-1 0 15,3-3 0-15,-7 4 0 0,4-7-8 0,-4 6-4 16,0 1-1-16,0-4-834 16,0-3-166-16</inkml:trace>
  <inkml:trace contextRef="#ctx0" brushRef="#br2" timeOffset="-153150.02">22991 12488 1677 0,'0'0'36'0,"0"0"8"0,0 0 2 0,0 0 2 0,-8 0-38 0,8 0-10 15,0 0 0-15,0 0 0 0,0 0 67 0,0 0 11 16,0 0 2-16,0 0 1 0,-7 0-45 0,7 0-10 16,0 0-2-16,0 0 0 0,0 0-16 0,0 0-8 15,0 0 8-15,0 0-8 0,0 0 13 0,0 0-2 16,0 0-1-16,-7 0 0 0,0-6 26 0,7 6 4 15,0 0 2-15,-7 6 0 0,-10-6-2 0,6 0-1 0,11 0 0 0,-7 9 0 16,-7-9 0-16,3 10 0 16,1-10 0-16,-1 9 0 0,4-3-8 0,-4-3-2 0,-3 4 0 0,7-4 0 15,7-3-7-15,-7 6-2 0,-7 4 0 0,0-4 0 16,3-3-12-16,-3 6-8 0,0-2 8 0,-3-4-8 16,-5 6 0-16,5-3 0 0,-4-2 0 0,3 5 0 15,-3 7 0-15,-4-7 8 0,0 0 0 0,-6 1 0 16,2 6-8-16,-6-7 0 0,3 0 0 0,1 1 0 15,-1-1 0-15,-3 1 8 0,-1-4-8 0,5 3 8 16,6 1 3-16,-3-1 1 0,-4 1 0 0,4-4 0 0,3-3-1 16,4 3 0-16,3 4 0 0,1-10 0 15,-5 9-11-15,5-3 0 0,3-3 0 0,3 4 0 16,-7-4 0-16,4 6 0 0,7-3 0 0,0-2 0 16,0 2 0-16,0 3 0 0,0-9 0 0,7 0 0 15,0 0 0-15,0 0 0 0,0 10 0 0,0-10 0 0,7 9 0 0,0 1 10 16,0-4-10-16,0-3 10 15,4 3 3-15,-1-3 1 0,5-3 0 0,-1 7 0 0,0-7 3 0,7 0 1 16,7 0 0-16,-3 0 0 0,0 0-18 0,-1 0 0 16,12 0 0-16,-5 0 0 0,1-7 0 0,3 7 0 15,1 0 0-15,-1 0 0 0,0 0 0 0,-3 0 0 16,-4 0 0-16,4 0 0 0,3 0 0 0,-7 0 0 16,-6 0 0-16,2 7 0 0,4-7 0 0,1 6 0 15,-5-3 0-15,-6-3 0 0,0 6 0 0,-1-3 10 16,12-3-2-16,-5 7 0 0,-6-4 0 0,3-3 0 0,4 0 0 0,-8 6 0 15,1-6-8-15,-4 0 12 16,0 3-12-16,-3-3 12 0,-1 0-12 0,1 0 0 0,-4 0 9 0,0 7-9 16,4-7 8-16,-11 0-8 0,0 0 10 0,0 0-10 15,0 0 16-15,-7 3-2 16,0 3-1-16,-4-3 0 0,-3 3-3 0,0 1-1 16,0-4 0-16,-8 6 0 0,-6-3-9 0,7-2 0 0,3 5 9 0,-3-3-9 15,0 4 0-15,-7-1 0 0,3 0 0 0,0 1 0 16,4-1 0-16,-3 1 0 0,-1 5 0 0,0-5 0 15,4 5 0-15,-4-2 0 0,-3-4 0 0,0 7 0 16,0 3 0-16,-1-10 0 0,-2 7 0 0,-1 3 0 16,-7-4 0-16,7-2 0 0,4 3 0 0,-4-1 0 15,-3 4 0-15,7-6 0 0,0 2 0 0,3 4 0 0,0 0 0 16,4-3 0-16,0-1 0 0,7-2 0 0,0 3 0 0,0-7 0 16,0 10 0-16,3-10 0 0,4 7 0 0,0-7 0 15,-4 1 0-15,4 5 0 0,4-5 0 0,-1-1 0 16,1 1 0-16,-1-1 0 0,1-6 0 0,3 10 0 15,3-10 0-15,-3 6 0 0,0-2 0 0,4 2 0 16,3-6 0-16,3-3 0 0,4 6 14 0,1-3-2 16,-1 4 0-16,3-7 0 15,11 0-3-15,-3 0-1 0,0 6 0 0,7-6 0 0,6-6-8 0,1 6 0 16,-3-7 0-16,-1 7 8 0,4-3-8 0,3-3 0 16,-3 6 0-16,-4-9 0 0,-3 6-9 0,3-4-1 15,-3 4 0-15,0-3 0 0,-8 3-12 0,4-4-2 16,8 7-1-16,-5-9 0 15,-2 9-11-15,-5-6-3 0,5 6 0 0,-5 0 0 16,5 0-100-16,-5 0-20 0,-3-3-4 0,1 3-996 0</inkml:trace>
  <inkml:trace contextRef="#ctx0" brushRef="#br2" timeOffset="-151678.83">22306 14078 1364 0,'-10'-3'60'0,"10"3"13"0,0 0-58 0,0 0-15 0,0 0 0 0,0 0 0 15,-11 3 32-15,11-3 3 0,0 0 1 0,0 0 0 16,-7 0-15-16,7 0-2 0,0 0-1 0,0 0 0 16,0 0-18-16,-7 0 0 0,0 0 8 0,7 0-8 0,0 0 0 15,-7 9 0-15,-7 0-11 0,7-2 11 0,3-4 29 0,-3 6 13 16,-7-2 2-16,3 2 1 0,1 0 19 0,-4-2 3 15,3 5 1-15,-3-6 0 0,0 10-15 0,3-3-2 16,4-4-1-16,-3 7 0 0,-5 3-12 0,5-4-2 16,-1-2-1-16,4 3 0 0,-3 2-24 15,-1-2-11-15,1-3 10 0,6 2-10 0,-3 4 8 16,3-3-8-16,-3-7 0 0,4 1 0 16,3 5 8-16,0-2-8 0,-4-4 0 0,4 1 0 0,4-1 8 0,-1 0-8 15,1 4 0-15,-1-4 9 16,-6 1-46-16,10-7-10 0,4 3-1 0,-1-3-604 15,-10-3-121-15</inkml:trace>
  <inkml:trace contextRef="#ctx0" brushRef="#br2" timeOffset="-151473.1">22327 13836 2354 0,'0'0'52'0,"0"0"10"0,0 0 2 0,0 0 3 0,-7 0-54 0,7 0-13 0,0 0 0 0,0 0 0 31,-7 0-20-31,7 0-8 0,0 0 0 0,0 0-1 16,7-9-118-16,-7 9-23 0,0 0-5 0,7 0-649 0</inkml:trace>
  <inkml:trace contextRef="#ctx0" brushRef="#br2" timeOffset="-151126.79">22267 14253 1670 0,'22'0'74'0,"-22"0"15"0,0 0-71 0,0 0-18 16,0 0 0-16,10 0 0 0,4-6 185 0,0 6 34 15,0-3 6-15,1-3 2 0,6-1-182 0,-4 4-36 0,-6 3-9 0,7-6 0 31,3 3-27-31,-4-3-7 0,-3 6-2 0,1-4 0 16,-1-2-1-16,-4 6-1 0,1-3 0 0,-1 3 0 16,-10 0-8-16,0 0-2 0,8 0 0 0,-8 0 0 0,0 0-104 0,0 0-20 0,0 0-5 0,0 0-1 15</inkml:trace>
  <inkml:trace contextRef="#ctx0" brushRef="#br2" timeOffset="-150873.65">22250 14426 1036 0,'-7'0'92'0,"7"0"-73"16,0 0-19-16,0 0 0 0,0 0 223 0,0 0 41 15,10 0 8-15,1 0 1 0,6 0-173 0,-6 0-34 16,0 0-7-16,3 0-2 0,3-3-14 0,-3 3-3 15,-3-7-1-15,3 7 0 0,0 0-29 0,0 0-10 16,-3 0 0-16,0 0 9 16,-4 0-33-16,3 0-6 0,1 0-2 0,-11 0 0 15,0 0-124-15,7 0-26 0,3 0-5 0</inkml:trace>
  <inkml:trace contextRef="#ctx0" brushRef="#br2" timeOffset="-150275.95">22842 13943 1216 0,'0'0'54'0,"11"0"11"0,0 0-52 0,-11 0-13 0,0 0 0 0,0 0 0 16,10 0 140-16,-10 0 26 0,0 0 5 0,0 0 1 15,0 6-80-15,-3 4-15 0,-1-1-3 0,-3 3-1 16,-4 4-49-16,4 3-9 0,4 0-3 0,-8 6 0 16,-6 0 0-16,6 3-1 0,4 0 0 0,3 1 0 15,-6 5 13-15,-1-6 2 0,1 7 1 0,6-4 0 16,1-3-27-16,-1 1 0 0,-3-4 0 0,0-3 0 0,11 3 0 0,-4-6-9 15,-8-4 9-15,5 1-10 16,3-4-106-16,0-2-20 0,0-10-5 16</inkml:trace>
  <inkml:trace contextRef="#ctx0" brushRef="#br2" timeOffset="-149430.68">22260 12469 403 0,'0'0'36'0,"0"0"-36"16,0 0 0-16,0 0 0 0,11-6 294 0,-4-4 52 16,-7 10 10-16,0 0 3 0,0 0-267 0,3-9-52 15,5 6-12-15,-8 3-1 16,-11-6-3-16,11-1-1 0,0 7 0 0,0 0 0 0,-7-3 35 0,7-3 7 15,3-4 2-15,1 10 0 0,-4 0-7 0,3-9 0 16,1 6-1-16,3-3 0 0,0-4-4 0,0 1-1 16,-10 3 0-16,6-4 0 0,8 1-22 0,-1-4-4 15,-6-3 0-15,-1 1-1 0,4 5-27 0,4-8 0 16,-4 2 8-16,0-3-8 0,-3 7 0 0,-1-10 0 16,4 9 0-16,-3-3 0 0,-1 7 0 0,1-4 0 15,3 1 0-15,0 9 0 0,-4-7-11 0,1 4 11 16,3-3-8-16,0 9 8 0,0-3-8 0,-7 3 8 0,0 0-8 15,0 0 8-15,11 0-8 0,-1 3 8 0,-10-3-8 0,0 0 8 16,0 0 0-16,4 0 0 16,6 6 0-16,-10-6-8 0,0 0 8 0,4 9 0 0,3-6 0 0,0 7-8 15,-7 6 8-15,0-7 0 0,4 7 0 0,-1-4 0 16,1 4 0-16,-1 3-10 0,-3-4 10 0,7-2 0 16,0 3 0-16,-3-1 0 0,3-5 0 0,-4-1 0 15,8 0 0-15,-4 1 0 0,-7-10 0 0,7 9 0 16,-3 1 0-16,3-10 0 0,0 6 8 0,-7-6-8 0,0 0 30 15,7-6 0-15,0 6 0 0,3-3 0 0,-3-4 6 16,1 4 0-16,2-3 1 0,1-4 0 16,-1 1-5-16,-3 0-2 0,4-1 0 0,0-5 0 15,3 5-11-15,-4 1-3 0,-3-7 0 0,0 7 0 16,7-10-5-16,1 9-2 0,-8-5 0 0,-4 5 0 16,1-2-9-16,3 2 8 0,0-2-8 0,-7 2 8 0,0 1-19 0,0 6-4 15,7-6-1-15,-4 2 0 16,-10-2-88-16,7-1-17 0,4 1-4 0,-1 3-676 15,1-4-135-15</inkml:trace>
  <inkml:trace contextRef="#ctx0" brushRef="#br2" timeOffset="-144684.42">19099 13121 403 0,'0'0'36'0,"0"0"-36"0,0 0 0 0,0 0 0 16,0 0 76-16,0 0 9 0,0 0 2 0,0 0 0 15,0 0-61-15,0 0-12 0,0 0-2 0,0 0-342 16</inkml:trace>
  <inkml:trace contextRef="#ctx0" brushRef="#br2" timeOffset="-144139.15">19096 13096 172 0,'-7'0'8'0,"7"0"1"0,0 0-9 0,0 0 0 0,0 0 0 0,0 0 0 16,0-3 228-16,0 3 44 0,0 0 9 0,0 0 2 15,0 0-204-15,0 0-41 0,7-6-8 0,-7 6-2 16,3-3-28-16,-3 3 0 0,0 0 0 0,0 0-10 15,0 0 22-15,0 0 4 0,0 0 0 0,0 0 1 0,0 0-2 0,0 0-1 16,0 0 0-16,0 0 0 16,0 0 38-16,0 0 8 0,0 0 2 0,0 0 0 15,0 0 7-15,0 0 2 0,0 0 0 0,0 0 0 16,0 0-21-16,0 0-4 0,0 0-1 0,0 0 0 0,0 0-30 0,0 0-7 16,0 0 0-16,0 0-8 0,0 0 11 0,0 0-11 15,0 0 10-15,0 0-10 0,7-7 22 0,-7 7-2 16,0 0 0-16,0 0 0 0,0 0 8 0,0 0 2 15,0 0 0-15,0 0 0 0,-3 0-18 0,-1-6-3 16,4 6-1-16,0 0 0 0,-7 0-8 0,4 0 12 16,3 0-12-16,0 0 12 0,0 0-12 0,0 0 0 0,0 0 0 0,0 0 0 15,0 0 0-15,0 0 13 0,0 0-1 0,0 0-1 16,0 0 9-16,0 0 1 0,0 0 1 0,0 0 0 16,0 0 6-16,0 0 0 0,0 0 1 15,0 0 0-15,-7-3-15 0,7 3-3 16,0 0-1-16,-4 0 0 0,-3 0-10 0,7 0 0 15,0 0 0-15,0 0 0 0,0 0 0 0,0 0 0 0,0 0 0 0,0 0 0 16,0 0 0-16,0 0 0 0,0 0 0 0,0 0 8 16,0 0-8-16,0 0 0 0,0 0 0 0,0 0 0 15,0 0 0-15,0 0 18 0,0 0-3 0,0 0-1 16,-3 0-6-16,3 0 0 0,0 0-8 0,0 0 12 16,0 0-12-16,0 0 0 0,0 0 0 0,-4-6 0 15,4 6 0-15,0 0 0 0,0 0 0 0,0 0 0 16,0 0 0-16,0 0-8 0,-3 0 8 0,3 0-13 15,-7 0 13-15,3 0-9 0,-3 0 9 0,7 0-8 16,0 0-1-16,0 0 0 0,0 0 0 0,-4 0 0 16,-3 0-111-16,7 0-23 0,0 0-4 0</inkml:trace>
  <inkml:trace contextRef="#ctx0" brushRef="#br2" timeOffset="-142956.22">19068 13112 57 0,'0'0'0'0,"0"0"0"0,0 0 0 0,0 0 0 16,0 0 212-16,0 0 38 16,0 0 7-16,0 0 2 0,-7 3-175 0,7-3-36 0,0 0-6 0,0 0-2 15,0 0 17-15,0 0 3 0,0 0 1 0,0 0 0 16,0 0 15-16,0 0 2 0,0 0 1 0,0 0 0 16,0 0-3-16,0 0 0 0,0 0 0 0,0 0 0 15,-7-3-28-15,7 3-5 0,0 0-2 0,0 0 0 16,0 0-12-16,-8-6-2 0,8 6-1 0,0 0 0 15,-3-10 2-15,3 10 0 0,-7-3 0 0,0-3 0 16,3 3-5-16,4 3-1 0,-7-7 0 0,0-2 0 0,0 3 14 0,0 3 4 16,0-4 0-16,0 7 0 0,-4-3-24 0,4-3-5 15,-3 3-1-15,-1 3 0 0,1 0-10 0,-1 0 0 16,-3 0 0-16,3 3 0 0,-3-3 0 0,0 9 0 16,0-2-12-16,0 2 12 15,0 7-12-15,3-4 12 0,-3 7-12 0,0 6 12 16,3-6-10-16,-3 6 10 0,4 3 0 0,-4-3-9 15,3 4 9-15,0-1 0 0,1 3-9 0,3-9 9 0,0 3 0 0,0 3 13 16,3-3-1-16,4-6-1 16,0 6-11-16,0-6-17 0,0 0 4 0,4-3 1 0,-1-4 12 0,1 4 15 15,3-7-3-15,0 7-1 0,0-13-11 0,0 6-14 16,4-2 3-16,-1-7 1 0,1 0 2 0,-1 0 0 16,4-7 0-16,4 4 0 0,0-6 0 0,-1 0 0 15,4-7 0-15,1 0 0 0,-1 4 8 0,3-7 0 16,-2 3 0-16,-1-3 0 0,0 1 0 0,-3-1 0 0,-4-3 9 0,0 0-9 15,0 3 8-15,-3-3-8 0,3 0 0 0,-7-3 0 16,0 6 23-16,0-6-3 0,-4 6 0 0,4-6 0 16,-7 6-9-16,4-6-3 0,-4 13 0 0,0-7 0 15,0-3 6-15,-4 13 1 0,1-4 0 0,3 4 0 16,0 2 5-16,0 7 0 0,0 0 1 0,0 0 0 16,0 0-21-16,0 0 0 0,0 0 0 0,-7 10 0 15,0 5 0-15,3-2-16 0,4 3 4 0,0 2 0 16,-7 1 12-16,11-3 0 0,-1 9 0 0,4-3-8 15,-3 3 8-15,-1 0 0 0,1-6 0 0,-1 9-8 16,4-3 8-16,-3 0 0 0,-4-3 0 0,4 3 0 16,-1 1-15-16,1-5-1 0,-4 5 0 0,0-8 0 15,0 1-28-15,0 3-5 0,0-3-2 16,3-7 0-16,-3 10-30 0,0-9-7 0,0-4 0 0,-3 1-1 16,-1-1-102-16,4-9-20 0,0 0-4 0,0 0-1 0</inkml:trace>
  <inkml:trace contextRef="#ctx0" brushRef="#br2" timeOffset="-142487.47">19216 13319 2181 0,'0'0'96'0,"-4"9"21"0,1 1-93 0,-4-1-24 16,7 0 0-16,0-2 0 0,3 8 20 0,1-5-1 16,3-1 0-16,0 4 0 0,-4-7-31 0,4 3-5 0,1 1-2 0,-1-4 0 31,3-3-5-31,-3 4-2 0,0-4 0 0,0-3 0 0,-7 0 17 0,7 9 9 0,-7-9-10 0,0 0 10 16,0 0 14-16,4 0 9 0,-4 0 1 0,0 0 1 15,0 0 53-15,0 0 10 0,0 0 3 0,0 0 0 16,0 0-22-16,0 0-4 0,0 0-1 0,0 0 0 15,0 0-25-15,3-3-6 0,-3-6-1 0,4-7 0 16,-4 6-10-16,0-5-2 0,0 2-1 0,0-6 0 0,0-6-19 16,0 6 8-16,0-6-8 0,0 0 0 15,0 7 0-15,0-11 0 0,0 4 0 0,0 6 0 0,0-6 8 0,-4 6-8 16,4 1 0-16,0 2 0 16,0-3 0-16,0 10 0 0,-3-7 0 0,3 7 0 15,0-1-17-15,0 7 2 0,0-3 1 0,3-4 0 31,-3 10-38-31,0 0-8 0,4-9-2 0,-4 9 0 0,7 0-83 0,0-3-17 0,4-3-3 0,-1-4-1 16,1 4 63-16,3 3 13 0,0-3 2 0,0 2 1 16,0 4-26-16,0 0-6 0,4-6-1 0,-4 6 0 15,0 0 53-15,0 0 11 0,0 0 1 0,-3 6-294 16,0-2-59-16</inkml:trace>
  <inkml:trace contextRef="#ctx0" brushRef="#br2" timeOffset="-141985.78">19706 13077 1098 0,'11'0'48'0,"-11"0"11"0,10 0-47 0,-3 0-12 16,-7 0 0-16,7 0 0 0,4 0 112 0,-11 0 21 0,0 0 4 0,0 0 1 16,4-6-29-16,-4 6-5 0,0 0-2 0,0 0 0 15,0 0-9-15,0 0-1 0,0 0-1 0,0 0 0 16,-4-3-29-16,-3-3-6 0,-4 3 0 0,4-4-1 16,-3 7-38-16,-1 0-7 0,-3 0-2 0,-4 7 0 15,1-4-8-15,3 3 0 0,0 3 0 0,-1 1 8 16,1 5-8-16,-3-2 0 0,-4 3 0 0,6 2 0 15,-2 1 0-15,3-3 0 0,0 3 0 0,-1 6 0 16,5-6 9-16,-1 0-9 0,8-1 10 0,-4 1-10 16,3 3 8-16,4-9-8 0,0 2 0 0,0-5 0 15,4 5 9-15,-1-5-9 0,4-1 8 0,0-6-8 0,0 4 0 16,0-4 0-16,1-3 8 0,2 6-8 16,-3-6 0-16,4-6 0 0,-1 6 9 0,1-10-9 0,-1 7 0 0,-2-3 8 15,2-3-8-15,-3-1 0 0,0 1 8 0,0-1-8 16,-3-5 8-16,-1 5-8 0,1-2 0 15,-1-4 8-15,-3 0-8 0,4 4 0 16,-4 2 9-16,3-5-9 0,1 5 12 0,0 1-12 0,-1-7 10 0,1 13-10 16,-4-6 8-16,0 2-8 0,0 7 21 0,0 0-1 15,0 0 0-15,0 0 0 0,0 0-20 0,0 0 0 16,0 10 0-16,3-1 0 0,-3 1 0 0,4 5 0 16,-1 4 0-16,1 6-8 0,-4-6 8 0,3 9 0 15,1-3 8-15,-1 0-8 0,-3-3 0 0,4 10-8 16,-1-4 0-16,1 0 0 0,-4 0 8 0,3 4 8 15,-3-1-8-15,0 4 11 16,4-1-33-16,-4-6-6 0,-4 7-2 0,4-7 0 16,0 7 2-16,-3-1 0 0,-1 0 0 0,1-5 0 15,-1-1-26-15,1-3-5 0,-1 0-1 0,1-6 0 16,-4-7-18-16,7 4-4 0,0-6-1 0,0-10-545 0,0 0-108 0</inkml:trace>
  <inkml:trace contextRef="#ctx0" brushRef="#br2" timeOffset="-141354.81">19893 13262 2484 0,'0'0'110'0,"0"0"22"0,0 0-105 0,0 0-27 16,0 0 0-16,0 0 0 0,0 0 32 0,0 0 2 16,0 0 0-16,0 0 0 15,0 0-34-15,0 0 0 0,0 0 0 0,7 4-9 0,-7-4 9 16,7 9 0-16,-3 0 0 0,-1 7-8 15,-3-7 8-15,0 10 0 0,0-3-9 0,0-4 9 0,0 10 0 0,-3-9 0 16,3 6 0-16,0-4 0 0,0 4 0 0,0-9 10 16,0 5-1-16,0-5 0 0,0-1 8 0,0-9 2 15,0 0 0-15,0 0 0 0,0 0 7 0,0 0 2 16,0 0 0-16,0 0 0 0,0 0-8 0,10-9-2 16,-3-1 0-16,-3 1 0 0,-1-7-10 0,5 4-8 15,-5-10 12-15,1 9-12 0,-1-12 8 0,-3 6-8 0,0-6 0 0,4 6 0 16,-4-6 0-16,3 3 0 0,1-3 8 0,-1 6-8 15,1 4 0-15,-1-4 0 16,4 13 0-16,-3-4 0 0,3 7 0 0,-7 3 0 16,3-6 0-16,8 6 0 0,-4 6 8 0,4-6-8 0,-4 3 9 15,3 7-9-15,1-10 18 0,-1 6-2 0,-2 3-1 0,2 1 0 16,-3-4-23-16,4-3-5 0,-1 3-1 0,-3-2 0 16,0 2 24-16,-7-6 5 0,0 0 1 15,8 3 0-15,2-3-16 0,-10 0 0 0,0 0 0 0,7 6 0 16,-7-6 0-16,7 0 0 0,4 0 0 0,-11 0 0 15,7-6 12-15,0 6-1 0,-7 0 0 0,10-9 0 16,-2 5-2-16,2-2 0 0,-6 3 0 0,3-3 0 16,-7 6-9-16,10 0 0 0,-3-10 0 0,4 10 0 15,0-6 0-15,-4 6 0 0,-7 0 0 0,10 6 0 16,1-6 0-16,-1 7 0 0,4-4 0 0,-3-3 0 0,0 6 0 16,3-3 0-16,-4 3 0 0,1-2 0 0,-4 2 0 0,0-3 8 15,0 3-8-15,4 4 8 0,-8-4-8 0,4-3 0 16,0 7 0-16,-3-4 0 0,-1 3 0 0,1-6 0 15,-4-3 0-15,0 10 0 0,0-1-13 0,3 7 5 16,-6-7 8-16,3 1-13 16,0-1-28-16,-4 7-6 0,4-7-1 15,0 7 0-15,-3-7-97 0,3 1-20 0,3-1-4 0,-3-9-1 16,0 9 3-16,0-9 1 0,0 0 0 0,7 0-390 16,0 0-79-16</inkml:trace>
  <inkml:trace contextRef="#ctx0" brushRef="#br2" timeOffset="-140853.06">20803 13193 2199 0,'0'0'97'0,"0"0"21"0,4-9-94 0,-1 9-24 0,-3 0 0 0,7-6 0 16,-7-4 41-16,4 1 4 0,-4 6 1 0,0-7 0 16,0 1-20-16,0 3-4 0,-4-4-1 0,1 4 0 15,-1-3-6-15,-3 5-2 0,4-2 0 0,-4 3 0 16,-4-3-13-16,1 6 0 0,-1 0 0 0,-3 0-10 15,0 9 27-15,3-3 6 0,-3-2 1 0,3 5 0 16,-3 0-4-16,4 7-1 0,-8 0 0 0,4-4 0 16,0 7-19-16,0 6 0 0,0-9-13 15,0 3 5-15,7 6 32 0,-4-3 6 0,4 3 2 0,3-6 0 16,1-1-32-16,3 4 0 0,0-3 0 0,3-6 0 0,1 2 0 16,3-5 0-16,-4-1 0 0,5 1 0 15,-1-1 0-15,3-3 0 0,1-3 0 0,-1-3 0 0,1 0 0 16,3 0-8-16,0-3 8 0,0-3-13 0,-3 3 13 15,-1-3 10-15,1-4-2 0,0 1 0 0,-1-7 0 16,1 7 0-16,-1-4 0 0,1-2 0 0,-4 2-8 16,4-3 0-16,-4 1 0 0,0-4 0 0,-7 3 0 0,3 4 0 15,1-7 0-15,-1 3 0 0,1 0 8 0,-1 7 0 16,1-4 0-16,-4 7 0 0,3-3 7 0,-3 9 1 16,0 0 0-16,0 0 0 0,0 0 12 0,0 0 4 15,7 9 0-15,-3-3 0 0,-1 7-21 0,1-7-11 16,0 4 12-16,-1 5-12 0,1-2 8 0,3-4-8 15,-4 7 0-15,4 3 0 0,-3-10 8 0,-1 10-8 16,4-3 0-16,0-7 0 0,-3 7 0 0,7-4 8 0,-8-2-8 16,4 5 0-1,0-5-28-15,-3-1-12 0,3 1-2 0,-4-1-1 16,4-3-119-16,0-3-24 0,-3 4-5 0,-1-1-534 0,-3-6-107 16</inkml:trace>
  <inkml:trace contextRef="#ctx0" brushRef="#br2" timeOffset="-140567.62">21505 12999 2973 0,'0'0'65'0,"0"0"14"0,0 0 2 0,0 0 3 0,0 0-67 0,0 0-17 0,0 0 0 0,0 0 0 0,0 0 0 0,-3 6 0 16,-8-6 0-16,4 10 0 0,0-4 0 0,0-3 0 15,-7 13-12-15,3-4 3 32,-3 4-14-32,-3 3-2 0,-1 0-1 0,0 6 0 0,1 3 15 0,-1-3 11 0,-3 3-13 0,0-3 5 0,0 10 8 0,-1-7 0 15,5 0 0-15,-1-3 0 0,0 4 23 0,4-11 6 16,0 7 2-16,0-6 0 16,0 0-23-16,7-3-8 0,-4 3 0 0,4-10 0 15,-3 0-78-15,6 1-22 0,1-1-4 0,3-9 0 16,0 0-89-16,0 0-18 0,0 0-3 0</inkml:trace>
  <inkml:trace contextRef="#ctx0" brushRef="#br2" timeOffset="-140336.91">21022 12968 2073 0,'0'0'184'0,"0"0"-147"0,0 0-29 0,0 0-8 15,0 0 175-15,4 12 33 0,-4-2 8 0,3-1 0 16,-3 7-168-16,4 2-33 0,-1-2-7 0,1 3-8 15,3 0 22-15,0 9-2 0,0-3 0 0,3 0 0 16,-3-6-20-16,8 9 9 0,-1-3-9 0,3 4 0 16,5-4 0-16,-1 0 0 0,3-3 0 0,1 9-9 15,3-9 9-15,1-3 0 0,2 6 0 0,-3-6 0 32,1 6-32-32,-5-6-7 0,1-4-1 0,0-2-1 15,-4 2-180-15,0-5-36 0</inkml:trace>
  <inkml:trace contextRef="#ctx0" brushRef="#br2" timeOffset="-137666.87">17106 13112 403 0,'0'0'17'0,"0"0"5"0,0 0-22 0,0 0 0 15,0 0 0-15,0 0 0 0,0 0 234 0,0-6 42 16,0 6 9-16,0 0 2 0,0 0-174 0,0 0-34 0,-3-4-7 0,3 4-2 16,-4-6-4-16,4 6-1 0,0 0 0 0,-3-3 0 15,3 3-23-15,0 0-5 0,0 0-1 0,0 0 0 16,-4-6-28-16,4 6-8 0,0 0 0 0,-7 0 0 15,7 0 11-15,0 0-3 0,0 0 0 0,0 0 0 16,0 0 29-16,0 0 6 0,0 0 1 0,0 0 0 16,0 0 8-16,0 0 1 0,0 0 1 0,0 0 0 15,0 0-3-15,0 0-1 0,0 0 0 0,0 0 0 16,0 0-8-16,0 0-2 16,0 0 0-16,0 0 0 0,0 0-22 0,0 0-5 0,0 0-1 0,0 0 0 15,0 0-12-15,0 0 8 0,0 0-8 0,0 0 0 16,0 9 0-16,0-9 0 0,-3 6 0 0,3-6 0 15,0 0 0-15,0 4 0 0,-4 5 0 0,4-9 0 16,0 0 0-16,4 9 9 0,-4-2-1 0,0-7 0 16,3 9 20-16,-3 0 3 0,0-9 1 0,4 10 0 15,-4-10-20-15,0 9-3 0,3 1-1 0,1-4 0 16,-1 3 0-16,1 1-8 0,-1-1 12 0,1 1-4 0,-1-1-8 0,1 7 0 16,-1 3 0-16,4-1 8 0,0-2-8 0,-3 12 0 15,3-9 0-15,0 6 0 0,0 0 0 0,4-6 0 16,-8 9 0-16,4-9 0 0,4 3 0 0,-4-3 0 15,0 0 0-15,0-1 0 0,4-2 0 0,-4-3 0 16,0-4 0-16,0 7 8 0,0-7-8 0,0-3 10 16,0-2-10-16,0 2 10 0,-7-6 7 0,0 0 2 15,7 0 0-15,0 0 0 0,0 0 0 0,4-6 0 16,-4 6 0-16,0-10 0 0,0 7-1 0,-4-10 0 16,5 10 0-16,-1-6 0 0,0 0-3 0,-4-7-1 15,4 6 0-15,-3-5 0 0,3-4-2 0,-4 0-1 0,4 0 0 16,0 1 0-16,0-8-3 0,4 11-8 15,0-7 12-15,-4-3-4 0,0 6 5 0,0-6 1 0,3 6 0 0,1 0 0 16,0-6-14-16,-1 6 0 0,1 0 0 0,-4-6 0 16,7 0 0-16,-4 6 0 0,-2 1 0 0,2-1 0 15,1-6 0-15,-8 6 0 0,4 3 0 0,-3 4 0 16,-1-4 0-16,1 0-12 0,-1 4 3 0,1-4 0 16,-4 4 0-16,0-4 0 0,0 7 0 15,0-7 0-15,0 6-12 0,-4-2-3 0,4-1 0 0,0 4 0 16,4 0-24-16,-4-1-6 15,0 1-1-15,0-1 0 0,3 10-141 0,-3 0-28 0,0 0-5 0</inkml:trace>
  <inkml:trace contextRef="#ctx0" brushRef="#br2" timeOffset="-137272.37">17981 12444 1555 0,'0'0'68'0,"0"0"16"0,0 0-68 0,0 0-16 0,0 0 0 0,0 0 0 16,0 0 220-16,0 0 41 0,0 0 8 0,0 0 2 16,0 0-219-16,0 0-44 0,-3 9-8 15,-1 1 0-15,1-1 0 0,-1 1 0 0,0-1-8 0,4 7 8 16,0-1 0-16,-3-2 0 0,-1 3-8 0,4 2 8 16,0 1 0-16,0 0 0 0,0 3 0 0,0-3 0 15,-3 0 0-15,-1 6 0 0,1-7 0 0,-1 1 0 16,1 0 0-16,-4 0 0 0,3-3 0 0,-3 2 0 15,4-2-19-15,-1-3 3 0,1-4 1 0,-5 4 0 16,5-4-121-16,3-9-25 0,0 0-5 0,0 0-755 16</inkml:trace>
  <inkml:trace contextRef="#ctx0" brushRef="#br2" timeOffset="-136965.22">18143 12551 748 0,'0'0'33'0,"0"0"7"0,0 0-32 0,-3 0-8 16,-4 0 0-16,3 6 0 0,-3-3 306 0,7-3 59 15,-3 0 12-15,-4 0 3 0,0 0-296 0,-4 6-60 16,0-3-11-16,1 7-2 0,-4-4 13 0,0 3 4 15,-1 1 0-15,-2 6 0 0,6-4-9 0,-3 7-2 0,-3-3 0 0,2 2 0 16,-2-2-17-16,-1-3 0 0,0 2 8 0,4 1-8 16,0-3 9-16,-3 2-1 0,6-5-8 0,-3 5 12 15,3-5-4-15,1-7-8 0,-1 3 11 0,4-3-11 32,-3-3-75-32,2 0-21 0,1-3-5 0,0-3-850 0</inkml:trace>
  <inkml:trace contextRef="#ctx0" brushRef="#br2" timeOffset="-136750.25">17769 12569 518 0,'0'0'46'0,"0"0"-37"0,0 0-9 0,0 0 0 15,0 0 451-15,7 0 88 0,1 0 17 0,2 0 4 16,1-3-416-16,-1 3-84 0,-3 0-17 0,4 3-3 0,0-3-23 0,-1 0-4 16,-3 7-1-16,4-4 0 0,-4 3-12 0,3 3 8 15,1-5-8-15,-4 11 0 0,0-5 0 0,0 5-8 16,0-2-1-16,0 3 0 15,0-7-18-15,-3 10-3 0,-1 0-1 0,1-4 0 16,3 4-26-16,0-3-6 0,0-4-1 0,4 4 0 16,-1 3 19-16,-3-10 3 0,0 1 1 0,4 5 0 15,-1-5-52-15,-2-1-11 0,2 1-1 0</inkml:trace>
  <inkml:trace contextRef="#ctx0" brushRef="#br2" timeOffset="-136250.47">18161 13178 403 0,'0'0'17'0,"-7"-3"5"0,0 3-22 0,3-7 0 16,-6 7 0-16,3 0 0 0,0-3 285 0,0-3 53 16,7 6 10-16,-4 0 3 0,-3-3-233 0,7 3-46 15,0 0-10-15,0 0-2 0,0 0-16 0,0 0-3 16,0 0-1-16,0 0 0 0,0 0-22 0,0 0-5 16,0 0-1-16,0 0 0 0,7 9 9 0,0-9 2 15,4 3 0-15,-1-3 0 0,1 7 0 0,3-4 0 16,0-6 0-16,0 3 0 0,0-7-13 0,4 7-2 15,-4-3-8-15,0 3 12 0,0-6-12 0,0 3 8 0,-3-4-8 0,3 4 0 16,-3-3 0-16,-4 6-20 0,3-9 4 0,-3 9 0 31,0-7-132-31,-3 4-25 0,-4 3-6 0</inkml:trace>
  <inkml:trace contextRef="#ctx0" brushRef="#br2" timeOffset="-135919.95">17971 13372 2538 0,'0'0'56'0,"0"0"11"0,0 0 2 0,0 0 3 0,0 0-58 0,0 0-14 16,7 0 0-16,3 0 0 0,-10 0 16 0,7 0 0 15,4 0 0-15,-1 0 0 0,1 0-16 0,0 0-15 16,3 0 3-16,0-3 1 16,0-3-47-16,4 6-10 0,3-7-1 0,0 4-1 15,-4 3-13-15,5-6-2 0,-1 6-1 0,-4-3 0 16,5 3-11-16,-1-6-3 0,-4 2 0 0,5-2 0 15,-5 6-71-15,1 0-14 0,10-9-3 0,-10-1-1 0</inkml:trace>
  <inkml:trace contextRef="#ctx0" brushRef="#br2" timeOffset="-134065.72">19350 14256 1926 0,'0'0'85'0,"0"0"18"0,0 0-83 0,0 0-20 15,0 0 0-15,0 0 0 0,0 0 72 0,0 0 11 16,0 0 1-16,0 0 1 0,0 0-45 0,7-3-10 16,-7 3-2-16,7 0 0 0,-7 0 8 0,0 0 0 15,0 0 1-15,7 0 0 0,-7 0 5 0,11 3 1 16,-8 7 0-16,4-1 0 0,-3-2-13 0,-1 8-2 0,1-2-1 0,-4 2 0 16,0-2-12-16,3 9-3 0,-3-3 0 0,0 0 0 15,4-1 0-15,-1 7 0 0,1-6 0 0,-1 9 0 16,1-9 3-16,-1 6 0 0,1 4 0 0,7-4 0 15,-4 3-4-15,-4-3-1 0,4 3 0 0,0-3 0 16,4 4-10-16,-1-11 10 0,-2 4-10 0,2-3 10 16,-3 0-2-16,4 0-8 0,-1-10 12 0,-3 7-4 15,-3-7 6-15,3-6 1 0,0 4 0 0,0-4 0 16,-7-3 19-16,7 6 4 0,-7-6 1 0,4-9 0 16,-1 2-8-16,1 4-2 0,3-6 0 0,0-7 0 15,3 7-15-15,1-1-3 0,-4-8-1 0,0 2 0 16,4-9-10-16,-1 6 0 0,-3 0 0 0,4-6 8 15,-4 3-8-15,0-3 0 0,0 0 0 0,0 6 0 16,0-6 0-16,-3 3 0 0,-1-3 0 0,1 0 0 16,-1 6 0-16,-3-6 0 0,0 6 8 0,4-3-8 15,-4 0 0-15,0 3 0 0,3-6 0 0,-3 7 0 16,0-1-16-16,0 0 2 0,0 10 0 0,4-7 0 16,-4 6-26-16,3-8-6 0,1 8-1 0,-1 1 0 15,1-1-80-15,0-5-16 0,-1 5-3 0,1 7-672 16,3-3-134-16</inkml:trace>
  <inkml:trace contextRef="#ctx0" brushRef="#br2" timeOffset="-130783.33">19339 15504 1134 0,'0'0'50'0,"0"0"10"0,0 0-48 0,0 0-12 0,0 0 0 0,0 0 0 15,0 0 73-15,0 0 12 0,0 0 3 0,0 0 0 16,0 0-23-16,0 0-4 0,0 0-1 0,0 0 0 16,0 0 24-16,0 0 4 0,0 0 0 0,0 0 1 15,0 0-3-15,0 0-1 0,0 0 0 0,0 0 0 16,0 0-29-16,0 0-7 0,0 0-1 15,-7 10 0-15,0-10-10 0,4 9-2 0,-4-2-1 0,3-4 0 16,-3 6-17-16,0 1-3 0,-4-4-1 0,1 3 0 16,3 1-14-16,-7-1 0 0,0 0 0 0,-4 1 0 15,4 5 8-15,-4-5-8 0,0-1 0 0,1 7 9 16,-4-3 0-16,3-7 0 0,4 9 0 0,0-5 0 16,0-1-1-16,3 1 0 0,1-7 0 0,-1 6 0 0,0 4-8 0,4-10 0 15,4 6 0-15,3-9 0 0,-4 7 0 16,4-7 0-16,0 0-11 0,0 9 11 0,0-9 0 0,0 0 0 15,4 3 0-15,6 3 11 0,-3-2-21 16,0 2-4-16,1-6-1 0,2 3 0 0,-3 3 23 0,4-6 5 16,3 7 1-16,0-7 0 15,-3 3-36-15,-1-3-7 0,4 0-2 0,0 0 0 0,0 0 31 16,1 0 0-16,-5 6 0 0,4-3 0 0,-3-3-12 0,-1 6 12 16,1-3-13-16,-4 4 5 0,4-7 8 0,-1 3 0 15,-3-3-9-15,0 6 9 0,0 4 0 0,-3-4 0 16,3-3 0-16,0 6 0 0,-3 1 0 0,3-4-9 15,0 3 9-15,-4 1 0 0,1-1-11 0,-1 1 11 16,1-1-10-16,3 0 10 0,-4-2 0 0,-3 2 0 0,0-9 0 0,0 3 0 16,0 10 0-16,0-13 8 0,0 9 0 0,0-9-8 15,-3 10 24-15,3-7-3 0,0-3 0 0,-4 9 0 16,1 1-4-16,-4-10-1 0,7 0 0 0,-7 6 0 16,0-3-16-16,0 3 0 0,0-6 8 0,-4 7-8 15,0-4 0-15,4-3 0 0,0 0 0 0,-3 0 0 31,3 0-29-31,0 0-3 0,0 0-1 0,-1 0 0 0,1 0-92 16,0 0-19-16,0 0-3 0,7 0-529 0,0 0-105 0</inkml:trace>
  <inkml:trace contextRef="#ctx0" brushRef="#br2" timeOffset="-129926.73">19703 15319 230 0,'0'0'20'0,"0"0"-20"0,0 0 0 0,0 0 0 0,0 0 150 0,0 0 26 15,0 0 4-15,14 0 2 0,-4-9-81 0,-10 9-16 16,0 0-3-16,0 0-1 0,0 0 31 0,0 0 7 16,0 0 1-16,0 0 0 0,0 0 3 0,0 0 1 0,0 0 0 15,0 0 0-15,0 0-44 0,0 0-9 0,0 0-2 16,0 0 0-16,-3 9-14 0,-4 7-3 0,3-6-1 0,1 8 0 16,-1-2-51-16,-3 3 0 0,0 0-9 0,0-1 1 15,3-2 22-15,-3 9 5 0,-3-3 1 0,3 3 0 16,0 0 1-16,0 0 1 0,0-3 0 0,0 3 0 15,0 4 2-15,3-4 1 0,0 3 0 0,1-3 0 16,3 3-12-16,-4 1-2 0,4-14-1 0,4 10 0 16,-4-6-10-16,3 6 0 0,5-6 9 0,-1 0-9 15,0 0 0-15,0-4-15 0,3-2 3 0,1 3 0 32,-4-1-16-32,3-2-2 0,-2-4-1 0,2 1 0 0,-3-4-5 15,4 3-2-15,-1 1 0 0,1-4 0 0,-4-3 2 16,4-3 0-16,-1-3 0 0,-3-3 0 0,0 6 1 0,4-3 1 0,-4-4 0 0,0-2-634 15,0-7-128-15</inkml:trace>
  <inkml:trace contextRef="#ctx0" brushRef="#br2" timeOffset="-129663.92">19410 15639 518 0,'0'0'46'0,"0"0"-37"16,-7 0-9-16,3 7 0 0,4-7 392 0,0 0 76 0,0 0 15 0,0 0 3 16,0 0-390-16,0 0-79 0,0 0-17 0,7-7 0 15,4 4 0-15,-4-3 13 16,4-4-4-16,3 4-1 0,0 3 22 0,0-3 4 0,0-4 1 16,4 7 0-16,-1-3-9 0,1-3-2 0,-4 5 0 0,4-2 0 15,-1 0-24-15,-3 3 8 0,4-3-8 0,0 6 0 16,-8-4 0-16,4-2-16 0,0 6 3 0,1-3 0 31,-5 3-111-31,-3 0-21 0,4-6-5 0</inkml:trace>
  <inkml:trace contextRef="#ctx0" brushRef="#br2" timeOffset="-128802.05">20221 15210 1555 0,'0'0'138'0,"0"0"-110"0,0 0-28 16,-7 0 0-16,0 0 264 0,0 0 47 0,7 0 9 0,0 0 3 31,-3 0-284-31,3 0-57 0,-8 9-11 0,8-9-3 0,-3 10 6 0,-1-1 1 0,-3 0 0 0,4 7 0 15,3 3 5-15,0-3 0 0,-4 5 1 0,4 5 0 16,4-1 19-16,-1 3 12 0,1 6-1 0,-4-5-1 16,3 5 14-16,1 4 4 0,-1-4 0 0,1 4 0 15,-4 3-16-15,4-4-4 0,-1-2 0 0,4 2 0 16,-7-8-8-16,4 5 0 0,-4-6 0 0,7 4 8 16,-4-10-8-16,-3 3 0 0,4 0 0 0,-1-6 0 15,-3-1-26-15,4-2-7 0,-4-3-2 0,0-7 0 16,3 3-86-16,-3-9-18 0,0 0-3 0,0 0-822 15</inkml:trace>
  <inkml:trace contextRef="#ctx0" brushRef="#br2" timeOffset="-128509.81">20451 15128 2419 0,'0'0'107'0,"0"0"22"0,0 0-103 0,0 0-26 16,-4 10 0-16,0-7 0 0,1 6 43 0,3 7 3 15,0-7 1-15,-4 10 0 0,4-10-39 0,0 13-8 0,0-3 0 0,0 0 0 16,0 9 0-16,0-3 0 0,0 4 0 0,0-1 0 16,0 6 0-16,0 1 8 0,0-1 0 0,-3-6 1 15,3 10 7-15,0-3 2 0,0 2 0 0,-4 4 0 16,1-3-18-16,3-4 0 0,0 4 0 0,-4-4 0 31,4 1-32-31,0-1-6 0,-3-2-2 0,3-7 0 16,0 0-29-16,0-6-7 0,0-1 0 0,0-2-1 15,0-3-135-15,0-7-28 0</inkml:trace>
  <inkml:trace contextRef="#ctx0" brushRef="#br2" timeOffset="-128110.89">20556 15693 3175 0,'0'0'70'0,"0"0"14"0,0 0 4 0,0 0 0 0,0 0-70 0,4 9-18 16,6 0 0-16,-2-2 0 15,2-4-42-15,1 3-12 0,-1-3-2 0,1 4-1 16,-4-1 14-16,4-3 3 0,-4 6 1 0,3 1 0 0,-3-1 23 0,-3 1 5 15,3 5 1-15,-4 1 0 0,4-4 10 0,0 4 0 16,0 3 0-16,1-3 0 0,-1-4 12 0,0 4-3 16,0 0 0-16,0-4 0 0,0-3 19 0,0 1 3 15,0-4 1-15,0 4 0 0,-7-10-32 0,11 0 0 16,-4 0 0-16,3 0 0 0,1 0 12 0,-4-7-3 0,3-2-1 16,-3 6 0-16,4-13-8 0,-4 7 0 0,0-7 0 15,0 3 0-15,0-2 8 0,-3 2 0 0,-1-9 0 0,1 3 0 16,-1 1-8-16,-3-1 0 15,0-6 9-15,0 6-9 0,0-6 9 0,0 6-9 0,0-9 12 0,-3 9-12 16,-1-6 0-16,4 6 0 0,-3 0 0 0,3 4 0 16,-4-4-16-16,1 3 0 0,-1 4 0 0,4-4 0 15,0 6-94 1,0-5-19-16,-3 5-4 0,3 1-667 0,0 0-132 0</inkml:trace>
  <inkml:trace contextRef="#ctx0" brushRef="#br2" timeOffset="-127762.81">21128 15087 2732 0,'0'0'60'0,"0"0"13"0,0 0 3 0,0 0 0 0,0 0-61 0,0 0-15 16,0 0 0-16,3 7 0 16,-3-7-32-16,7 9-8 0,-3 0-3 0,0 7 0 0,-1-3 24 0,-3 2 5 15,4 4 1-15,-4 6 0 0,-4 0 13 0,4 4 0 0,-3-1-10 0,-1 0 10 16,4 13 0-16,-4-10 12 0,1 10-2 0,-1-3 0 16,-3-4 1-16,4 10 0 0,-1-6 0 0,1-1 0 15,-1 7-11-15,1-3 0 0,-1-10 0 0,1 10 8 16,3-13-8-16,0 7 0 0,-4-7 0 0,4 0 0 31,0-3-31-31,-3-6-1 0,6 0-1 0,-3-3 0 16,0-7-44-16,0 0-9 0,0-9-2 0,0 0-592 0,0 0-120 0</inkml:trace>
  <inkml:trace contextRef="#ctx0" brushRef="#br2" timeOffset="-127497.02">21202 15128 2808 0,'0'0'62'0,"0"0"13"0,0 0 2 0,0 0 1 0,0 10-62 0,3-7-16 15,1 6 0-15,0 4 0 0,3-4-11 0,-4 4-5 16,4-4 0-16,0 7-1 0,-3 3 5 0,6-1 0 16,-3 7 1-16,4 1 0 15,-4-5-15-15,0 14-3 0,0-10-1 0,0 10 0 0,0-7 30 0,-3 9 0 16,-1-5 0-16,1-1 0 15,3 0 20-15,-7 1 11 0,0 2 1 0,0 1 1 0,0-7-33 0,0 7 0 16,-4-7 0-16,4-3 0 16,4 9-24-16,-4-12-4 0,-4 3-2 0,4 4 0 15,-3-7-130-15,3-1-25 0,-4-2-6 0,1 3-773 0</inkml:trace>
  <inkml:trace contextRef="#ctx0" brushRef="#br2" timeOffset="-127039.72">21364 15834 172 0,'0'0'16'0,"0"0"-16"0,0 0 0 0,0 0 0 16,7 0 532-16,4-7 103 0,-4 4 21 0,4-3 4 15,-1-3-536-15,4-1-108 0,-3 1-16 0,-1-1-12 16,4 4-16 0,-3-3-4-16,0-1 0 0,-1 7 0 0,1-3 21 0,-1 3 11 0,-3-3-12 0,1 6 12 15,2 0 0-15,-10 0 0 0,0 0 0 0,4 9 0 0,-1-3 8 16,1 4 8-16,-1-1 1 0,1 0 1 16,-8 1 10-16,4-1 1 0,0 1 1 0,-3-1 0 0,-1 7-21 0,1-7-9 15,-1 1 8-15,1 8-8 0,-1-8 0 16,-3-1 0-16,0 7 0 0,3 0 0 0,-3-4-10 0,4-3 10 15,-4 1 0-15,3-1-9 0,-3 7 9 0,0-7 0 16,0 1 0-16,0-1 0 0,0 7 0 0,0-7 11 16,3 7-11-16,-3-7 12 0,4 4-4 0,-1-4-8 15,1 7 12-15,-1-7-4 0,4 1-8 0,4-1 8 16,-4 7-8-16,3-7 8 0,1 1-8 0,3-4 0 16,0-3 0-16,0 7-11 0,4-4 0 0,-4-3 0 15,3-3 0-15,1 6 0 16,-1-6-13-16,1 0-2 0,0 0-1 0,-1 0 0 15,1-6-82-15,-1 6-17 0,4-3-3 0,-3-3-520 0,-4 2-104 0</inkml:trace>
  <inkml:trace contextRef="#ctx0" brushRef="#br2" timeOffset="-126362.52">21742 15442 2588 0,'0'0'57'0,"0"0"12"0,0 0 3 0,0 0 0 0,10 0-58 0,-10 0-14 0,0 0 0 0,0 0 0 16,0 0-10-16,0 0-5 0,14 0-1 0,-3 0 0 0,-11 0 4 0,7-7 0 15,11 7 0-15,-8 0 0 16,-10 0-27-16,11 0-5 0,3 0 0 0,0 0-1 16,-3 0-15-16,-4 0-2 0,0 0-1 0,3 0 0 15,4 0-119-15,-6 0-24 0,-8 0-5 0,7-9-1 0</inkml:trace>
  <inkml:trace contextRef="#ctx0" brushRef="#br2" timeOffset="-126130.15">21664 15620 288 0,'0'0'25'0,"0"10"-25"0,0-10 0 0,0 0 0 16,0 0 596-16,11 6 115 0,-1-3 22 0,8-3 5 31,3-3-642-31,4-3-128 0,-8 6-25 0,8-10-6 15,0 4-18-15,-4 3-4 0,0-3-1 0,0 3 0 0,-3-4 14 0,3 7 2 0,0 0 1 0,-7-3 0 16,-3 3 24-16,3-6 5 0,0 6 0 0,4 0 1 16,-4 0-121-16,0 0-24 0,0 0-4 15,-3-3-2-15</inkml:trace>
  <inkml:trace contextRef="#ctx0" brushRef="#br2" timeOffset="-125858.89">22426 15103 2368 0,'-7'0'52'0,"7"0"12"0,0 0 1 0,0 0 1 0,-3 9-53 0,3 1-13 15,3-1 0-15,4 7 0 0,-7 0 0 0,0 2-8 16,0 4 8-16,-3 4-13 0,6-1 42 0,-3 9 9 15,-7-3 2-15,4 4 0 0,3 6 38 0,0-4 8 0,-8 1 2 0,1 3 0 16,0-4-29-16,0 1-6 0,4 3-1 0,-1 0 0 16,-10-1-52-16,7-2 0 0,0 0 0 15,0-4 0 1,-4 1-116-16,4 2-17 0,0-2-4 0,-3-7-1047 0</inkml:trace>
  <inkml:trace contextRef="#ctx0" brushRef="#br2" timeOffset="-124112.33">2854 17568 57 0,'0'0'0'0,"0"0"0"0,-7 0 0 0,-4 6 0 15,11-6 0-15,-7 3 0 0,7-3 400 0,0 0 76 16,-3 0 14-16,3 0 3 31,0 0-454-31,0 0-91 0,-11-3-19 0,11 3-3 0,0 0 12 0,-3-6 2 0,-8 6 1 0,11 0 0 16,-7-3 79-16,7 3 15 0,0 0 3 0,0 0 1 15,-4 0 58-15,-6 0 12 0,10 0 3 0,0 0 0 0,-4-7-12 16,4 7-1-16,0 0-1 0,0 0 0 0,0 0-32 0,0 0-6 16,0 0-2-16,0 0 0 0,0 0-28 0,0 0-6 15,0 0 0-15,0 0-1 0,0 0-14 0,0 0-9 16,0 0 12-16,0 10-12 0,0-10 0 0,11 9 0 15,-4 1 0-15,0 2 0 0,-3 1 0 0,3-4 0 16,3 10 8-16,-6-3-8 0,6 2 9 0,1 8-1 0,-8-8-8 0,8 11 12 16,0-4-12-16,-8 3 0 0,8-3 0 0,-8 3 0 15,8 4 0-15,-1-11 0 0,-6 5 8 0,7-1-8 16,-1-3 0-16,1 0 0 0,-1 0 0 0,1-4 0 16,-8-2 32-16,8 0 0 0,0-7 0 0,-8 1 0 15,1-1-32-15,3-6 0 0,3 3 0 0,-10-6 0 16,0 0 16-16,0 0-4 15,0 0 0-15,4 7 0 0,6-7 7 0,-10 0 1 0,4-7 0 16,-4 7 0-16,7-6 9 0,4-3 3 16,-8 6 0-16,1-7 0 0,3 4-20 0,-7-4-3 0,3 1-1 0,4-7 0 15,-7 7-8-15,11 0 0 0,-8-10 0 0,1 3 0 16,3 3 0-16,-4-2 0 0,5-4-10 0,-1 0 10 16,0 3-9-16,-4-2 9 0,4-1-8 0,-3 3 8 15,6-3 0-15,-6 1 9 0,3 2 0 0,-4-3 0 16,4-6-9-16,-3 6 0 0,0-3 0 0,3 0 0 0,-4 0 0 0,4-3-9 15,-3 6 9-15,3-6-13 0,-4 0-3 0,1 6-1 16,3 1 0-16,-7-1 0 16,3 0-20-16,4 3-4 0,-7 7-1 0,4-1 0 15,7 4-97-15,-11-3-19 0,0 9-4 0,0 0-893 0</inkml:trace>
  <inkml:trace contextRef="#ctx0" brushRef="#br2" timeOffset="-122733.7">1362 17568 403 0,'0'0'36'0,"0"0"-36"0,0 0 0 0,0 0 0 16,0 0 239-16,0 0 41 0,0 0 8 0,0 0 1 16,0 0-189-16,0-3-37 0,0 3-8 0,0 0-2 15,0 0-1-15,0 0-1 0,-11-7 0 0,11 7 0 16,-10 0-11-16,6 0-3 0,4 0 0 0,0 0 0 16,-14 7-4-16,7-7-1 0,7 0 0 0,-4 3 0 0,-6 6-12 15,6-2-4-15,-6-7 0 0,3 9 0 16,3 0 4-16,1-2 0 0,-8-4 0 0,4 6 0 0,3 1 4 0,-6-4 2 15,-1 3 0-15,1 1 0 16,6-1 22-16,-10 0 5 0,3 1 1 0,1-1 0 16,-4-2-21-16,3 2-4 0,1 0-1 0,-1 1 0 0,4-1-13 15,0 1-3-15,-4-1-1 0,8-3 0 16,-8 4-11-16,11-10 0 0,-3 9 0 0,3-9 0 0,0 0-8 0,0 0 8 16,0 0-10-16,0 0 10 0,0 0-25 0,0 0 1 15,0 0 0-15,3 0 0 0,8 0 5 0,-1 0 2 16,1 0 0-16,3 0 0 0,-3 0 17 0,3 6-8 15,0-6 8-15,-4 0 0 0,5 0 0 0,6 0 0 16,-7 3 0-16,7-6 0 0,-3 3 0 0,3 0 11 0,0 3 0 16,-3-3 0-1,3-3-34-15,-7 3-6 0,3 0-2 0,-2 3 0 0,-5-3 31 0,-3 7 0 0,4-4 13 0,-4 6-4 16,3-2-9-16,-6 2 0 0,0 0 0 0,-4 1 0 16,7-1 0-16,-7 1 0 15,0-1 0-15,0 7 8 0,-7-7 1 0,3 7 0 16,4-4 0-16,-4 4 0 0,-3 0 3 0,4-4 1 0,-4-2 0 0,3 5 0 15,-6 1-4-15,-1-3-1 0,8 5 0 16,-8-2 0-16,-3 0-8 0,3-4-12 0,1 4 2 0,-4 3 1 16,3-4-3-16,0-2-1 0,1 3 0 15,-4-7 0 1,3 0-119-16,8 7-23 0,-4-6-5 0,3-7-465 0,-7 3-94 0</inkml:trace>
  <inkml:trace contextRef="#ctx0" brushRef="#br2" timeOffset="-122321.75">1831 17442 1555 0,'0'0'68'0,"0"0"16"0,0 0-68 0,0 0-16 16,0 0 0-16,0 0 0 0,11-3 134 0,-11 3 23 15,0 0 5-15,0 0 1 0,0 0-130 0,0 0-25 16,0 0-8-16,0 0 0 0,0 0 9 0,3 10-1 16,4-7 0-16,-7 12 0 0,-7-5 24 0,4 9 5 15,-1 0 1-15,-7 6 0 0,1 0 6 0,-1 3 2 0,8 0 0 0,-8 7 0 16,1-7-30-16,-1 3-7 0,7 1-1 0,-3 2 0 15,4 1-8-15,3-7 0 0,-7 0 0 0,7 3 0 16,7-2 0-16,-7-4 0 0,3-3 0 0,4-7 8 16,4 10-8-16,-7-12 0 0,6 3 0 0,4-1 0 31,-3-5-28-31,3-7 1 0,-3 6 1 0,3-9 0 0,0 0-19 0,3 0-4 16,1-3-1-16,0-6 0 15,-4-1-32-15,7-5-6 0,-7 8-2 0,-3-5-516 0,3-4-103 0</inkml:trace>
  <inkml:trace contextRef="#ctx0" brushRef="#br2" timeOffset="-122077.55">1531 17700 2948 0,'0'0'131'0,"0"0"26"0,0 0-125 0,0 0-32 16,0 0 0-16,0 0 0 15,0 0-36-15,11 0-12 0,-8 0-4 0,8 0 0 16,-1 0 10-16,1-7 2 0,0 4 0 0,-1-3 0 16,-3 6-24-16,4 0-5 0,6-3-1 0,-10 3 0 15,4 0-65-15,0-7-13 0,-1 7-2 0,4 0-460 0,-3 0-92 0</inkml:trace>
  <inkml:trace contextRef="#ctx0" brushRef="#br2" timeOffset="-117000.06">2311 17220 230 0,'0'0'20'0,"0"0"-20"15,0 0 0-15,0 0 0 0,0 0 332 0,0 0 63 16,0 0 12-16,0 0 2 0,0 0-309 0,0 0-63 16,10 9-12-16,1-3-2 0,-1 4-12 0,-2-1-3 15,-1 7 0-15,3 3 0 0,4 6 0 0,-10-3-8 0,3 9 12 0,3 0-4 16,-6 1 17-16,-4-1 3 16,3 10 1-16,5-3 0 0,-8-1 15 0,0 4 4 15,0-3 0-15,0 6 0 0,0-7-2 0,0 4 0 0,-8-3 0 16,5-1 0-16,3 7-21 0,0-9-4 15,0 2-1-15,0-2 0 0,0 2-20 0,0-5 0 0,0-10 0 0,3 3 0 32,5-6-29-32,-8-1-11 0,3-2-1 0,4-7-1 15,-3-9-94-15,-4 0-20 0,3 10-3 0,-3-10-397 0,7-10-80 0</inkml:trace>
  <inkml:trace contextRef="#ctx0" brushRef="#br2" timeOffset="-116666.95">2505 17119 1951 0,'0'0'43'0,"0"0"9"0,0 0 1 0,0 0 2 0,0 0-44 0,-4 10-11 0,-3-4 0 0,7 3 0 0,7-5 0 0,-7 5-11 15,0 7 3-15,4-7 0 0,3 10 8 0,-4-3-8 16,4-4 8-16,-3 13-8 0,-1 0 8 0,4 0 0 16,-7 4 0-16,4 5 0 0,3-3 0 0,-7 10 12 15,4-3 0-15,-1 0-1 0,-3 2 18 0,0-2 4 0,0 6 1 0,0-7 0 16,0 4-8-16,0 0-2 16,0 3 0-16,0 0 0 0,0 0-15 0,7 0-9 0,-7-1 10 0,4-5-10 15,3-3 0-15,-4-7 0 0,4 6-13 0,-3-5 4 31,6-4-113-31,1 0-22 0,-7-3-5 0,6-7-395 0,-6 4-80 16</inkml:trace>
  <inkml:trace contextRef="#ctx0" brushRef="#br2" timeOffset="-116182.16">3320 17129 460 0,'0'0'41'0,"0"0"-33"16,0 0-8-16,0 0 0 0,0 0 359 0,0 9 69 16,-4-3 15-16,4 4 2 0,0-10-357 0,4 3-72 15,3 6-16-15,-4 1 0 0,1 2 0 0,3 1 0 16,-7-4 0-16,10 10 0 0,-10-3-9 0,4 3 9 15,-1-1 0-15,5 8-9 0,-8 2 9 0,3-3 0 0,4 9 8 0,-7-5-8 16,0 5 0-16,0 1 0 0,4 2 0 0,-4 1 0 16,7-4 11-16,-7 1-3 0,0 2 0 15,3-2 0-15,1 3-8 0,3-4 0 0,-7 1 0 0,0-7 8 16,0 6-8-16,3-6 0 0,4-2 0 0,-7-1 0 16,0-3-38-1,0 0-3-15,7-4-1 0,0-5 0 0,-7-4-135 0,0 1-27 0,11 5-6 16,-11-15-1-16</inkml:trace>
  <inkml:trace contextRef="#ctx0" brushRef="#br2" timeOffset="-115801.1">3560 17119 403 0,'0'0'17'0,"0"0"5"0,0 0-22 0,0 0 0 16,0 0 0-16,0 0 0 0,0 0 336 0,0 0 64 0,0 0 12 15,0 0 2-15,3 4-337 0,4 2-67 0,-3 3-10 0,3 1-9 16,-7 5 9-16,0-2 0 15,0 3 0-15,3 2 0 0,-3 1 14 0,-3 6 5 0,3 3 1 0,0 4 0 16,0-1 13-16,0 4 3 0,-7-1 1 0,7 4 0 16,7 3 10-16,-7-4 1 15,0 1 1-15,3 3 0 0,-3-4-41 0,0 1-8 0,7 3 0 16,-7-4 0-16,0 1 0 0,0 6 0 0,0-10 0 0,7 4 0 16,-7-4 0-16,7 1 0 0,-7-1 0 0,4-12 0 31,-4 3-15-31,7 4-9 0,-7-7-3 0,4-4 0 0,-4 1-110 15,3-9-23-15,-3 5-4 0,0-12 0 0</inkml:trace>
  <inkml:trace contextRef="#ctx0" brushRef="#br2" timeOffset="-115350.3">3810 17844 2368 0,'0'0'52'0,"0"0"12"0,0 0 1 0,0 0 1 0,0 0-53 0,0 0-13 15,11-10 0-15,-1 7 0 16,-6-9-23-16,6 9-7 0,1-4-2 0,-4-2 0 15,4 6-5-15,-1-4-2 0,1 4 0 0,-1-3 0 16,1 6 8-16,3-3 2 0,-11-3 0 0,8 6 0 0,0 0 20 0,-11 0 9 0,0 0-8 0,0 0 8 16,0 0 0-16,0 0 0 0,0 0 0 0,0 0 11 15,3 9-11-15,-3 0 8 0,0 1-8 0,0 6 8 16,-3-7 0-16,3 0 0 0,0 10 0 0,-4-3 0 16,-3 0-8-16,4-4 0 0,-5 7 9 0,5 0-9 15,-8-4 0-15,8 4 0 0,-8 0 0 0,4 6 0 16,4-6 8-16,-1-3-8 0,-6 2 10 0,3 1-10 15,3 6 0-15,-3-6 0 0,7 0 0 0,-4-3 0 16,1-1 0-16,3-2 0 0,3 3 0 0,-3-7 0 16,4 0 0-16,3-2 8 0,-7-4-8 0,11 6 0 15,-8-9 0-15,8 6 0 0,-8-6 0 0,8 0 0 32,-1-6-39-32,1 6-1 0,0-3 0 0,-1-3-551 0,-6 6-110 0</inkml:trace>
  <inkml:trace contextRef="#ctx0" brushRef="#br2" timeOffset="-114733.45">3810 17057 230 0,'0'0'10'0,"0"0"2"0,0 0-12 0,0 0 0 0</inkml:trace>
  <inkml:trace contextRef="#ctx0" brushRef="#br2" timeOffset="-113849.28">4053 17521 961 0,'0'0'42'0,"0"0"10"0,0 0-42 0,0 0-10 0,0 0 0 15,0 0 0-15,0 0 120 0,0 0 23 0,0 0 4 0,7 0 1 16,1 0-33-16,-1 0-7 0,3 0 0 0,1 0-1 16,-4 0-2-16,10 0 0 0,-2 0 0 0,-5 0 0 15,8 0-67-15,-1-6-14 0,-2 6-2 0,-1 0-1 16,7 0-21-16,-4 0 9 0,1 0-9 0,0 0 0 15,-1 6 0-15,1-6-12 0,0 0 0 0,6 0 0 32,-10 3-24-32,8-3-4 0,-5 0 0 0,4-3-1 0,-6 3 14 0,6 0 3 0,-7 0 1 0,7-6 0 31,-7 2-13-31,0-2-4 0,7 6 0 0,-7-3 0 0,1-3-140 16,2 6-29-16,8-10-6 0,-14 1-1 0</inkml:trace>
  <inkml:trace contextRef="#ctx0" brushRef="#br2" timeOffset="-113570.04">4180 17700 2124 0,'0'0'47'0,"0"0"9"0,0 0 3 0,0 0 0 0,0 0-47 15,0 0-12-15,4 3 0 0,7 3 0 0,-1-6 0 0,1 0 10 16,3 0-10-16,0 0 10 0,-3-6 27 0,10 6 6 16,-14-3 1-16,10 3 0 0,-3-7-12 0,8 7-3 15,-8-3 0-15,3-3 0 0,12 6-29 0,-5-3 0 0,-6 3-10 32,0-7-13-32,-4 7-2 0,0 0-1 0,7 0 0 15,-7 0-84-15,0 0-17 0,7 7-3 0,-7-7-470 0,1 3-95 0</inkml:trace>
  <inkml:trace contextRef="#ctx0" brushRef="#br2" timeOffset="-113278.81">5073 17007 1555 0,'0'0'68'0,"-4"12"16"0,-3-3-68 0,4 4-16 0,3-4 0 0,0 7 0 16,-7 3 223-16,3 0 41 0,4 6 8 0,0 0 1 0,-3-3-173 0,3 9-34 16,3-3-7-16,1 10-2 0,-4-3-33 0,0 2-6 15,7 7-2-15,-4-3 0 0,4-4-6 0,-3 7-2 16,3-6 0-16,-7 6 0 0,0-6-8 0,4-4-17 15,-4 1 4-15,0 2 1 16,0-2-92-16,-4 2-19 0,-3 4-3 0,-4-3-987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54:00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9081 16828 1324 0,'0'0'59'0,"0"0"12"0,0 0-57 0,0 0-14 15,0 0 0-15,0 0 0 0,7 0 238 0,7-3 45 16,0-4 9-16,7 7 1 0,0-3-250 0,7-6-43 16,4-1-24-16,7 1 4 0,0-7 20 0,3 1-9 0,4 5 9 0,3-9 0 15,4 1-26-15,4 2 2 0,-4-3 0 0,7 0 0 16,0 4 3-16,7 2 1 0,3-3 0 0,-6 7 0 16,3 0 20-16,-4 2 0 0,-3 4 8 0,7-3-8 15,14 3 41-15,-10-3 3 0,-8 6 1 0,1 0 0 16,-1 0-5-16,1-4-2 0,-4 4 0 0,0-6 0 15,-4 6-20-15,8 0-4 0,3 0-1 0,-4-3 0 16,-6 3-13-16,-4 0 0 0,3 0 8 0,-3-6-8 16,-7 6 0-16,3-10 11 0,1 10-11 0,-5-6 10 15,-2 3 11-15,-4-3 3 0,-4 2 0 0,0-2 0 16,-3 3 2-16,-4-3 1 0,-10 6 0 0,-4-10 0 16,4 10-2-16,-8 0 0 0,-3-6 0 0,0 3 0 15,-7 3 12-15,7 0 3 0,-3-9 0 0,-4 9 0 16,0-7-17-16,3 4-3 0,1-3-1 0,-4 3 0 15,-4-7-19-15,4 4 8 0,-3-3-8 0,3-1 0 16,-7 1 14-16,0-1-4 0,-4-5-1 0,4 5 0 0,4-5-9 16,-8 2 0-16,-7-6 0 0,4-3 0 0,4 10 0 0,-5-4 16 15,1-3-2-15,-7 1-1 0,0 2-13 0,0 3 0 16,3-2 0-16,1-1 0 0,-12 7 0 0,8-1 0 16,4 1 0-16,2-1 0 0,-2 1 0 0,-1 3 0 15,1 2 0-15,2-2 0 0,8 6-8 0,-3-3 8 16,-4 3 0-16,7-6 0 0,7 6-9 0,0 0 9 15,-7 0 0-15,7 0-9 0,0 0-2 0,0 0 0 16,0 0 0-16,7 0 0 0,0 0-1 0,3 0-1 0,8 6 0 0,3-6 0 16,4 3 1-16,-1-3 1 0,5 6 0 0,-1-2 0 15,-3 2 11-15,3 3 0 0,4 1 0 0,-1-1 0 16,1 7-8-16,0-7-4 16,-7 7 0-16,-1-4 0 0,1 7 12 0,-4-3 14 0,-3 3-3 0,-1-4-1 15,1-2-10-15,0 3 0 16,-4 2 0-16,0-8 8 0,0 6-8 0,0-7 0 15,-3 7 0-15,3-4 0 0,-4-2 8 0,1-1 0 0,0 0 0 0,-1 7 0 16,-6-7-8-16,3 1 12 0,-4-1-12 0,1 1 12 16,-4 5 0-16,-4-5 1 0,1 5 0 0,-1-2 0 15,-6 9 3-15,-1-9 0 0,-7 5 0 0,1 1 0 16,-4 6 6-16,-4-6 2 0,-3 6 0 0,-4 0 0 16,0-6-3-16,0 9 0 0,8-9 0 0,-8 6 0 15,-7 0-7-15,4 0-2 0,14-3 0 0,-4-3 0 16,0 6-83-16,-3 0-17 0,0 3-3 0</inkml:trace>
  <inkml:trace contextRef="#ctx0" brushRef="#br0" timeOffset="136330.69">17145 16950 759 0,'0'0'33'0,"0"0"8"0,0 0-33 0,0 0-8 0,-4-6 0 0,4 6 0 15,0 0 88-15,-3-3 16 0,-1-4 4 0,1 4 0 16,3 3-61-16,-4-9-12 0,1 3-3 0,-1-4 0 16,4 10-9-16,-7 0-3 0,4-3 0 0,-1-3 0 15,-3 6 7-15,0 6 1 0,0-6 0 0,0 3 0 16,0-3 20-16,0 0 5 0,0 6 1 0,0-2 0 15,7-4 9-15,-7 0 1 0,0 0 1 0,7 0 0 16,0 0-6-16,0 0-2 0,0 0 0 0,0 0 0 16,0 0-10-16,10 6-3 0,4-6 0 0,0 0 0 15,4 0-25-15,3 0-6 0,4-6-1 0,7 6 0 16,3-4-12-16,0-2 0 0,11 6 0 0,-4 0 0 16,4-3 8-16,0 3-8 0,4 0 0 0,-1-6 9 15,0 6-9-15,1-7 0 0,-4 4 0 0,3 3-11 16,4 0 11-16,-4 0 11 0,1 0-3 0,-1 0 0 0,8-6 4 15,-5 6 0-15,5-3 0 0,-4 3 0 0,-4-6 22 0,4 6 5 16,0 0 1-16,-4 0 0 0,1-3-32 0,3 3-8 16,0 0 0-16,0 0 0 0,-4 0 0 0,-3-7 0 15,0 7 0-15,-8 0 0 16,1 0-32-16,-3-3-8 0,-8-3-2 0,4 6-1022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54:13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8837 11500 889 0,'0'0'39'0,"0"0"9"0,0 0-39 0,0 0-9 0,-7 6 0 0,0-6 0 16,7 0 64-16,-11 3 12 0,11-3 1 0,-3 7 1 16,-8-7-30-16,4 0-7 0,0 0-1 0,7 0 0 15,0 0 24-15,0 0 5 0,-7 0 1 0,0 0 0 16,7 0-30-16,-7-7-7 0,3 4-1 0,4 3 0 15,-10 0 0-15,10 0-1 0,0 0 0 0,0 0 0 16,0 0-5-16,0 0-1 0,0 0 0 0,0 0 0 0,0 0 11 0,0 0 1 16,10 0 1-16,-2 0 0 0,-1 0-22 0,3 0-5 15,-3 3-1-15,7 4 0 0,0-7 11 0,4 0 3 16,0 0 0-16,-1 0 0 0,1 0 16 0,3 0 3 16,-3-7 1-16,7 4 0 15,-4 3-6-15,3 0-1 0,-2-6 0 0,2 6 0 0,-3-3-17 0,4-3-3 16,0 6-1-16,3-3 0 0,-3 3-7 15,3-7-1-15,0 7-8 0,0-3 12 0,1-3-12 0,2 6 9 16,-2-3-9-16,-1 3 8 0,4-7 0 0,-1 7 0 16,-2 0 0-16,-1 0 0 0,0 0 0 0,0 0 0 15,0 0 0-15,1 0 0 0,-1 0 1 0,4 0 0 16,-1 0 0-16,1-3 0 0,3-3 9 0,1 6 2 0,-1-6 0 0,0 3 0 16,0 3-1-16,1-7 0 15,-1 7 0-15,-3 0 0 0,0-3-5 0,-1 3-1 0,1 0 0 0,-4 0 0 16,4 0-4-16,0 0-1 0,0 0 0 0,3 3 0 15,4-3-8-15,-8 0 10 0,1 0-10 0,3 0 10 16,8 7-10-16,-4-7 0 0,-8 3 0 0,1-3 8 16,3 6-8-16,-3-6 8 0,0 6-8 0,-4-3 8 15,0 4-8-15,0-4-17 0,8 3 4 0,-8-6 1 16,0 3 12-16,0-3 0 0,11 7 0 0,-4-7 0 16,-3 3 20-16,0-3 6 0,3 0 2 0,1 0 0 15,2 6-11-15,-2-3-1 0,-5-3-1 0,5 0 0 16,6 0-15-16,-7 0 8 0,1 6-8 0,-1-6 0 15,7 0 8-15,0 3-8 0,-3-3 0 0,-3 0 0 16,2 0 9-16,5 0-9 0,-4 0 8 0,-1 7-8 16,1-7 0-16,-4 0 0 0,1 6 0 0,-1-3 0 0,0-3 0 15,1 0 0-15,-1 0 0 0,0 6 0 0,-3-6 8 0,7 4-8 16,-4-4 8-16,4 0-8 0,-4 0 12 0,4 0-2 16,-4 0-1-16,0 0 0 0,1-4-9 0,-1 4 10 15,0-6-10-15,4 6 10 0,-4 0-10 0,4 0 0 16,-4 0 0-16,4 0 0 0,0 0 0 0,0 0 0 15,-4 0 0-15,4 6 0 0,-4-6 0 0,-3 4 0 16,0-4 0-16,3 6 0 0,-3-6 0 0,-1 3 0 16,5-3 8-16,-1 6-8 0,-3-3 0 0,3-3 0 15,0 7 0-15,4-7 0 0,-4 0 0 0,4 0-14 16,3 0 5-16,-3 3 1 0,-3-3 8 0,2 0 14 16,1 0-3-16,0 0-1 0,0 0-10 0,3 0-16 15,0-3 4-15,-3 3 1 0,4 0 11 0,2 0 0 16,1 0 0-16,0-7 0 0,0 7 0 0,0-3 0 0,-4-3 0 15,1 6 0-15,-1-3 0 0,4-3 0 0,-4 6 0 0,4-10 0 16,0 10 14-16,0-3-2 0,3-3 0 0,-3 6 0 16,3-7-12-16,-3 4 0 0,0-3 0 0,-4 3 0 15,4-3 0-15,0 3 8 0,3-7-8 0,-3 4 0 16,4-4 0-16,-1 7 0 0,1-3 0 0,-5-3 0 16,1 2 0-16,-3 4 0 0,-5-3 0 0,5 6 0 15,-8-3 8-15,7-3-8 0,-3 6 0 0,-4 0 0 16,4-4 0-16,-4-2 8 0,-3 6-8 0,0 0 0 15,3 0 0-15,1-3 0 0,-8 3 0 0,4 0 0 16,-4-6 8-16,0 6-8 0,-3 0 0 0,-1 0 0 16,-2-7 0-16,-1 4 8 0,0 3-8 0,0 0 0 0,-7-6 0 0,7 6 0 15,-3-3 8-15,0-3-8 0,-4 6 0 0,3 0 0 16,-3-4 8-16,4 4-8 16,-4 0 0-16,0-6 0 0,4 6 0 0,-7 0 0 15,-1 0 0-15,-3-3 0 0,4 3 0 0,-1 0 0 0,-3 0 0 0,0 0 0 16,4 0 0-16,-11 0 0 0,0 0 0 15,7 0 0-15,-7 0 0 0,0 0 0 0,0 0-14 0,0 0 1 16,0 0 0-16,0 0 0 16,0 0-100-16,0 0-20 0,-7 3-4 0</inkml:trace>
  <inkml:trace contextRef="#ctx0" brushRef="#br0" timeOffset="8285.33">1037 10989 576 0,'0'0'25'0,"0"-6"6"16,0 3-31-16,0-4 0 0,-3-2 0 0,3-1 0 15,0 7 169-15,0-3 28 0,-7-3 6 0,3-1 1 16,-3 10-111-16,3-6-21 0,-6 3-5 0,-1 3-1 0,1 0-30 0,3 0-7 16,-4 3-1-16,-3 3 0 0,3-6-20 0,-6 3-8 15,3 4 0-15,3-7 0 16,4 6 0-16,-11-6 0 0,8 3 0 0,3-3 0 0,-4 0 36 0,1 0 0 15,6-3 1-15,4 3 0 16,0 0-4-16,-7-6-1 0,-4 6 0 0,8-7 0 16,3 7 8-16,0 0 0 0,0 0 1 0,-11 0 0 0,11 0-15 0,0 0-3 15,0 0-1-15,0 0 0 0,0 0-22 0,0 0 9 16,0 0-9-16,11 7 0 0,-8 2 0 0,8 0 0 16,0-9 0-16,3 10 0 0,-4-4 0 0,4-3 0 15,4-3 0-15,-4 0 0 0,4 0 0 0,3 0 0 16,-7 0 0-16,7 0 0 0,-7-3 9 0,7-3-9 15,1 6 0-15,-5-3 9 0,4 3-9 0,4-7 0 16,0 7 0-16,0 0 0 0,-4 0 0 0,3 0 0 0,1-3 0 0,0 6 0 16,-1-3 0-16,1 0 0 0,0 7 0 0,-4-4 0 15,0-3 0-15,-3 0 0 0,3 6 0 0,-7-6 0 16,0 3 0-16,4-6 0 0,-4 3 0 0,0 0 0 16,0 0 0-16,4-6 0 0,-8 6 0 0,5 0 8 15,-5-3-8-15,4-4 0 0,-3 4 0 16,3-3 0-16,-3-3 0 0,3-1 8 0,-4 4-8 0,4 3 0 15,0-7 8-15,4 4-8 0,-4-3 0 0,0 6 8 16,-3-4-8-16,3 4 0 0,0-3 0 0,-3 6 0 16,3-6 0-16,-4 6 0 0,-10 0 0 0,7 0 0 15,4 0 19-15,-11 0 1 0,0 0 1 0,0 0 0 16,0 0-21-16,0 0 8 0,0 0-8 0,0-4 0 16,-7-2 37-16,3-3 3 0,4-1 1 0,-7 7 0 15,4-6-12-15,-8-4-2 0,11 4-1 0,-3-1 0 0,-8 1-10 0,4 0-3 16,4-1 0-16,-8 1 0 0,7-1-2 0,-6 4-1 15,-1 3 0-15,-3-3 0 0,4 3-2 0,-1 3 0 16,0-7 0-16,4 7 0 0,-10 0-8 0,3 0 0 16,3 7 0-16,-3-7 0 0,3 3 0 0,1-3 0 15,-1 0 0-15,8 0 0 0,-8-3 0 0,8 3 0 16,-5 0 0-16,8 0 0 0,0 0 0 0,0-7 0 16,-3 7 0-16,3 0 0 0,0 0 0 0,0 0 0 15,0 0 0-15,0 0 0 0,3-9 0 0,-3 9 0 16,0 0 0-16,11 0 0 0,0 0-12 0,-1 0 12 15,1 0-10-15,3 0 10 0,-11 9-8 0,8-9 8 16,0 10 0-16,-1-4-9 0,1-3 9 0,-8 3 0 16,11-2 0-16,-3 2 0 0,0 0 0 0,-1-3 0 15,1-3 0-15,3 7 0 0,-4-4 0 0,5-3 0 16,-5 0 0-16,4 6 0 0,-3-3 0 0,3-3-8 0,-3 6 8 0,-1-3-8 16,-10 4 8-16,4-4 0 0,-4-3 8 0,0 9-8 15,0 7 0-15,0-7 0 0,0 1 0 0,-4-1 0 16,-6 7 0-16,-1-7 14 0,0 7-2 0,1-3 0 15,3 2-12-15,-11 1 0 0,0-4 0 0,4 4 0 16,4-3 17-16,-8 2 11 0,4 4 1 0,3-3 1 16,4-7-40-16,-3 10-8 0,-1-3-2 0,1-4 0 15,-1 4-28-15,8 3-7 0,-8-4-1 0,7 4-691 16,-6 0-138-16</inkml:trace>
  <inkml:trace contextRef="#ctx0" brushRef="#br0" timeOffset="11942.11">2586 11883 1515 0,'0'0'33'0,"0"0"7"0,-4-10 2 0,-3 10 1 0,4-9-35 0,3 9-8 16,-7-10 0-16,3 10 0 15,4-9 0-15,-10 9 0 0,6-6 0 0,-7 6 0 16,1-3-13-16,-1 3 1 0,1-7 1 0,-1 7 0 0,-3-3 2 0,3-3 0 15,-3 6 0-15,0-3 0 0,4-4 1 0,-4 7 0 16,-1 0 0-16,-2 0 0 0,3 0 19 0,0-3 4 16,-1 3 1-16,-6-6 0 0,0 6 7 0,3 0 1 15,-3-6 1-15,0 3 0 0,4 3 4 0,-5 0 1 16,-2-7 0-16,2 4 0 0,5-3 9 0,-4 3 1 16,-4-3 1-16,0 2 0 0,1-2-17 0,2 3-4 0,-9-3-1 15,6 6 0-15,0 0-8 0,1 0-2 0,-5 0 0 0,8 9 0 16,-3-9-9-16,2 10 0 15,-2-10 0-15,6 9 0 0,-3-3 0 0,0-3 0 0,7 4 0 0,-1-4 0 16,1 3 0-16,-3 3 0 0,6-9 0 0,8 10 0 16,-12-4 0-16,8-3 0 0,4 4 0 0,-8-4 0 15,8-3 0-15,3 6 0 0,-7-3 0 0,3 3 0 16,4 4 0-16,0-1 0 0,-7 1-8 0,7-1 8 16,-3 0 0-16,3 7 0 0,0 3-9 0,0 0 9 15,0-4 0-15,0 11 0 0,0-5 0 0,0 1 0 16,0 0 0-16,0 3 0 0,0 1 0 0,0-5 0 15,0 5 0-15,3 2 0 0,4-9 0 0,-7 6 0 16,11 0 0-16,-8 3 12 0,8-3-1 0,-1 3-1 16,5 1-10-16,-1 5 10 0,3 7-10 0,-3 0 10 15,4 9-10-15,3-3 0 0,-7 6 0 0,8 7 8 16,-8 2-8-16,7 1 0 0,-7 0 0 0,-3 3 0 0,-1 3 0 0,-6 0 0 16,3-4 0-16,-4-2 0 0,-3 0 0 0,0-4 0 15,-3-2 0-15,-8 3 0 0,4-4 0 0,4-3 0 16,-12 7 0-16,5-7 0 0,3 0 0 15,0 1 0-15,-4-7 9 0,1 6-9 0,-5-6 14 0,5 6-2 16,-1-2 0-16,8-4 0 0,-4 6 13 0,3 0 3 16,-3 1 0-16,7-1 0 0,-3 0-8 0,-1 4-2 15,4 2 0-15,0-5 0 0,0 8-18 0,0 1 0 0,4 0 8 16,-4-1-8-16,3 1 0 0,-3-3 0 16,7-4 8-16,-7-3-8 0,4 1 0 0,-4 5 0 15,7-5 0-15,-7-7 0 0,0 6 0 0,3-6 0 16,-3-3 8-16,0 0-8 0,-3-7 18 0,3 4 0 15,3-3 0-15,-3 0 0 0,0 2-18 0,0 4 0 0,0 3 0 16,0-3 0-16,0 3-16 0,0 3 4 0,0-3 0 0,0-3 0 16,4 10 12-16,-4-7 0 0,-4-3 0 0,4-1 0 15,-3 1 0-15,3 0 0 0,-7 3 0 0,3-6 0 16,-6-3 0-16,6-1 0 0,-3 4 0 0,3-13 0 16,-3 7 8-16,4-7-8 0,3 0 0 0,-4-9 0 15,-3 6 27-15,7-9-2 0,0-4 0 0,0-2 0 16,0 5 18-16,7-5 3 0,-3-1 1 0,-4 1 0 15,10-1-32-15,-6-3-7 0,7 4 0 0,-8 5-8 16,4-5 10-16,4-1-10 0,-8 1 8 0,8-1-8 16,-8 10 0-16,4-10 0 0,4 7 0 0,-7-7 0 0,-4 7 0 0,0-3 0 15,10 2 0-15,-10-5 0 0,0-1 0 0,0 0 8 16,0 1-8-16,0-4 0 16,0-3 8-16,0-3-8 0,0 0 0 0,0 0 8 15,0 0 0-15,0 0 0 0,0 0 0 0,-7 10 0 16,7-10 17-16,-3 6 3 0,3-6 1 0,0 0 0 15,-4 3-3-15,-3-3-1 0,3 6 0 0,4-6 0 0,-10 0-9 0,10 0-3 16,0 0 0-16,0 0 0 0,0 0-13 0,0 10 8 16,0-1-8-16,0 1 0 0,3-4 0 0,4 3 0 15,4-6 0-15,-4 7 0 0,0-4 0 0,7 3-8 16,-3 1 8-16,-1-1-13 0,5-2 2 0,-1 2 1 0,7 0 0 0,-11 1 0 31,8-1-146-31,3 1-30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54:36.94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6149 5172 1450 0,'0'0'64'0,"-11"0"14"0,11 0-62 0,0 0-16 0,0 0 0 0,0 0 0 16,0 0 63-16,0 0 9 0,-7-3 3 0,0-3 0 15,4 2-28-15,3 4-6 0,0 0-1 0,0 0 0 16,-4-6-22-16,1-3-5 0,3-1-1 0,3 4 0 16,-3 3-4-16,4-3 0 0,-4-4-8 0,0 10 12 0,3-3 14 0,-3-3 2 15,0 3 1-15,0 3 0 0,0 0 5 0,0 0 1 16,0 0 0-16,0 0 0 0,0 0 2 0,0 0 1 16,0 0 0-16,0 0 0 15,0 0-11-15,0 0-3 0,0 0 0 0,0 0 0 16,-3 3 8-16,3-3 2 0,0 0 0 0,-4 6 0 0,1-3-17 0,-4 7-3 15,7-1-1-15,0-3 0 0,0 4-13 0,0-1 0 16,0 1 8-16,0-1-8 0,7 7 0 0,-4 21 0 16,1-18 0-16,-1-3 12 0,1 3-4 15,6 6-8-15,1-6 12 0,-8 9-12 0,8-9 11 16,0 6-11-16,-1-7 10 0,4 8-10 0,-3-8 0 16,3 1 9-16,-3-3-9 0,-4 3 8 0,0-4-8 15,3-5 8-15,-3 9-8 0,0-10 23 0,4 10 0 0,-11-10 0 16,11-3 0-16,-8 4-12 0,4-1-3 0,-3 1 0 0,6-4 0 15,-10 3 3-15,7-5 0 0,-3 2 0 0,-4-6 0 16,7 3-11-16,-7-3 10 0,0 0-10 0,0 0 10 16,7 6-10-16,-7-6 0 0,11 0 0 0,-11 0 0 15,3-6 11-15,-3 6-3 0,7-3-8 0,0-3 12 16,0-4-3-16,0 7-1 0,-3-3 0 0,3-4 0 16,0 1 5-16,-4-7 1 15,5 7 0-15,-5-1 0 0,1-8 6 0,3 2 0 0,3 3 1 0,-6-12 0 16,3 6-9-16,7 4-1 0,-4-13-1 0,-2 2 0 15,2-2 0-15,1 3 0 0,3-3 0 0,3 0 0 16,-9 3-10-16,2-10 0 0,4 13 9 0,4-9-9 16,-8 9 0-16,1-3 0 0,3 6 0 0,-7-6 8 15,4 6-8-15,-1 3 0 0,-3-2 0 0,0-1 0 16,1 9 0-16,2-5 0 0,-6 5 0 0,3-9 0 0,-4 10 0 0,8 0 0 16,-11-1 0-16,3 4 0 0,4-3-24 0,-7-1 0 15,0 7 0-15,0 3 0 16,0 0-68-16,0 0-14 0,0 0-2 15,0 0-710-15,0 0-142 0</inkml:trace>
  <inkml:trace contextRef="#ctx0" brushRef="#br0" timeOffset="3345.43">6664 5661 1810 0,'0'0'40'0,"0"0"8"0,0 0 1 0,0 0 3 0,0 0-42 0,0 0-10 0,0 0 0 0,14 6 0 15,-10-2 0-15,3 5 0 0,0 0 0 0,0-2 0 16,-4-4 0-16,4 6 0 15,-3 1 0-15,-1 5 8 0,-3-5-8 0,0 5-11 0,0-5 3 0,0 9 0 32,0-4-36-32,-3-2-6 0,3 6-2 0,-4 3 0 15,4-4 18-15,0 1 3 0,0 0 1 0,-7 0 0 16,7 0 2-16,7 3 0 0,-7-10 0 0,0 7 0 0,0-3 8 0,0-1 3 0,4-2 0 0,-4 3 0 31,3-1-44-31,-3-2-9 0,4-4-2 0,3-3 0 0</inkml:trace>
  <inkml:trace contextRef="#ctx0" brushRef="#br0" timeOffset="4322.37">7542 5269 1216 0,'0'0'54'0,"0"0"11"15,0 0-52-15,0 0-13 0,0 0 0 0,0 0 0 16,0 0 87-16,0 0 14 0,0 0 3 0,0 0 1 16,0 0-50-16,0 0-11 0,0 0-1 0,0 0-1 0,0 0-21 0,0 0-4 15,4 0-1-15,3 6 0 0,0-2-16 0,0-4 0 16,0 0 8-16,4 0-8 0,-4 6 0 0,3-6 10 16,4 3-10-16,1-3 8 0,-1 0-8 0,3 0 0 15,-6-3 0-15,7 3 0 0,-4-6 24 0,3 6 0 16,1 0 0-16,-4 0 0 15,4 0 6-15,-1 0 1 0,5 0 0 0,-5 0 0 0,1 0-31 0,3 0 8 16,-7 6-8-16,7-6 0 0,-7 3 0 0,0-3 0 16,1 0 0-16,-1 6 0 15,0-3-30-15,0-3-12 0,-4 0-2 0,-2 0-1 16,2 7-63-16,-6-7-13 0,-4 0-3 0,0 0-584 0</inkml:trace>
  <inkml:trace contextRef="#ctx0" brushRef="#br0" timeOffset="4756.64">7482 5457 460 0,'0'0'41'0,"0"0"-33"0,0 0-8 0,0 0 0 0,0 0 173 0,0 0 33 16,0 0 6-16,7 10 2 0,-7-10-146 0,11 0-30 15,0 0-6-15,-1 0 0 0,1 0 0 0,3 0 1 16,0 0 0-16,0 0 0 0,0 0-13 0,4-10-2 16,3 10-1-16,-3 0 0 0,-1 0-5 0,1 0-2 15,3 0 0-15,0-3 0 0,4 3-2 0,-7-6 0 16,6 6 0-16,-2 0 0 0,2 0-8 0,-3 0 12 0,4 0-12 0,-4-3 12 16,4 3-12-16,-11-6 0 0,4 6 0 15,-1 0 0-15,1-7 0 0,-4 4 0 0,0 3 0 16,0 0 0-1,0-6-95-15,-3 3-21 0,0 3-4 0</inkml:trace>
  <inkml:trace contextRef="#ctx0" brushRef="#br0" timeOffset="6640.83">9155 5128 288 0,'0'0'25'0,"0"0"-25"16,0 0 0-16,0-9 0 0,0 9 232 0,0 0 42 16,0-10 8-16,0 1 2 0,0 6-217 0,0-4-43 15,0-2-9-15,0 9-2 0,-4-9 13 0,4 2 2 16,-3 4 1-16,-1-3 0 0,0 3-1 0,1-3-1 15,-1 2 0-15,-3-2 0 0,4 6-11 0,-4-3-1 0,0-3-1 0,0 6 0 16,0 0 12-16,0 6 2 0,-4-3 1 16,0 3 0-16,1 4-12 0,-4-1-2 15,3 1-1-15,-7-1 0 0,1 10-5 0,-1 0-1 16,1-4 0-16,-1 4 0 0,-3 0-8 0,10 6 0 0,-10-6 0 0,10 6 0 16,1-6 0-16,3 0 0 0,-4-4 0 0,11 4-11 15,-7 0 11-15,7 0 14 0,-3-4-3 0,3 1-1 16,3-3-10-16,4 2 0 0,-7-5 9 0,7-1-9 15,-3 1 0-15,6-4 0 0,1-3 0 0,0 3 0 16,6-6 0-16,-6 0 9 0,-1-6-9 0,8 3 10 16,-4-3-2-16,4-4-8 0,-4 4 12 0,3-4-4 15,1 1-8-15,-7 0 8 0,3-10-8 0,0 9 8 16,0-5-8-16,-3 2 0 0,-1-2 9 0,1-1-9 0,-4 6 10 0,0-8-2 16,-4 5-8-16,4-3 12 0,-3 1 8 0,0 2 2 15,-1-3 0-15,1-2 0 16,-4 8-2-16,3-5 0 0,-3 5 0 0,4 1 0 15,-4-1 3-15,0 10 0 0,0 0 0 0,0 0 0 16,0 0 9-16,0 0 1 0,0 0 1 0,0 0 0 16,0 0-26-16,-7 10-8 0,0-1 0 0,3 7 0 15,4-4 0-15,-4 4 0 0,4 3 0 0,-3 0 0 0,3-10 0 0,3 13 0 16,1-3-10-16,-4 0 10 0,4 0 0 0,-1-1 0 16,4 1 0-16,-3-3 0 0,3 0 0 0,-4-4 0 15,4 4 0-15,0-7 8 0,4 7-8 0,-4-4 0 16,0-2 0-16,4-4 0 15,-4 3-20-15,0-5-8 0,0 2-3 0,0 3 0 16,3-9-156-16,-3 0-31 0,-7 0-6 0</inkml:trace>
  <inkml:trace contextRef="#ctx0" brushRef="#br0" timeOffset="7025.17">9423 5323 921 0,'0'0'82'0,"0"0"-66"0,3 9-16 16,-3-3 0-16,0 7 163 0,0-7 29 0,0 3 5 0,0 7 2 16,4-3-107-16,-4 2-22 0,-4-5-4 0,4 2-1 15,0 4-21-15,0 3-4 0,-3-10 0 0,3-3-1 16,0 4-27-16,0-1-4 0,-4 1-8 0,4-10 11 16,0 0-1-16,0 0 0 0,0 0 0 0,0 0 0 15,0 0 14-15,0 0 4 0,0 0 0 0,0 0 0 0,0 0 28 0,0 0 7 16,0 0 1-16,0 0 0 0,0 0-7 0,-3-10-1 15,3 1 0-15,-7-1 0 0,7 1-16 0,0-7-3 16,-7-2-1-16,7 2 0 0,0-3-17 0,0-3-4 16,0 0-1-16,0 0 0 0,0-3-14 0,3 0 0 15,1 6 8-15,3-6-8 0,-7 6 0 0,0 0 0 16,7-6 0-16,-4 7 0 0,4-1 0 0,-3 3 0 16,6-3 0-16,1 0 0 0,7 4 0 0,-11 2 0 15,7-2 0-15,3 5 0 0,5-6-14 0,-8 7-2 16,3 0-1-16,1-1 0 15,3 1-35-15,0-1-8 0,0 4 0 0,-3 3-1 16,7 3-122-16,-4 0-24 0,4 0-5 0,-4 0-688 0</inkml:trace>
  <inkml:trace contextRef="#ctx0" brushRef="#br0" timeOffset="7823.99">10040 5100 172 0,'18'6'8'0,"-8"-6"1"0,-3 0-9 0,-7 0 0 0,7 0 0 0,4 0 0 16,-4 0 260-16,-7 0 51 0,0 0 9 0,0 0 3 15,0 0-194-15,0 0-38 0,0 0-8 0,0 0-2 16,0 0-10-16,0 0-3 0,0 0 0 0,0 0 0 16,0 0-22-16,0 0-5 0,-3-6-1 0,-1 6 0 15,-7 0-23-15,1 0-5 0,-1 0 0 0,1 0-1 16,-4 9-11-16,-1 1 0 0,-2-10 0 0,-1 9 0 16,4 1 0-16,-4 5 0 0,4 1 0 0,0-4-11 0,0 4 11 0,0 3 11 15,3 0-3-15,1-4 0 0,-1 1 4 16,4 3 0-16,4-7 0 0,-1 7 0 15,4-3-12-15,0 3 12 0,4-10-12 0,-1-3 12 0,4 4-12 0,0-1 8 16,0-2-8-16,7-4 8 0,-3-3-8 16,3 0 12-16,-3 0-12 0,3 0 12 15,0-10-12-15,0 10 12 0,-3-9-12 0,3-1 12 0,-4 4-12 0,4-3 12 16,-3-10-12-16,0 10 12 0,-1-7-12 0,-3 6 10 16,4 1-10-16,-4-4 10 0,0-2-10 0,-4-1 10 15,5-3-10-15,-5 7 10 0,-3-4-2 0,4 0-8 16,-1 7 12-16,-3 0-4 0,4-10 3 0,-4 9 0 15,-4 4 0-15,4 3 0 0,0-3-3 0,0 6 0 16,0 0 0-16,0 0 0 0,0 0-8 0,0 0 0 0,0 0 0 0,0 0 0 16,0 0 0-16,0 0 0 0,0 0 0 0,0 0 0 15,0 0-12-15,0 6 12 0,0 3-10 0,0-5 10 16,4 8 0-16,-4-3 0 0,7 1 0 0,-4-7 0 16,1 6 0-16,-1-2 0 0,1 2-8 0,-4 0 8 15,3 1 0-15,4 9 0 16,-7-13 0-16,4 3 10 0,-1 7 3 0,1-3 1 0,-4-4 0 15,3 0 0-15,5 7 4 0,-5-6 1 0,4 5 0 0,-3-2 0 16,-1-4-11-16,4 1-8 0,4 5 12 0,-4-5-12 16,0 5 0-16,0-5 0 0,0-1 0 0,0 1 0 15,0-1 8-15,-3 10-8 0,-1-19 0 0,1 15 0 16,3-5 0-16,-4-1 8 0,-6 1-8 0,-1-1 0 16,4 0 10-16,0-2-10 0,-3 2 8 0,-1 1-8 15,-3-1 9-15,4 0-9 0,3 1 10 0,-4-4-10 16,-3 3 0-16,7 1 0 0,0-1 0 0,0 1 0 0,-7 5 0 15,7-11 0-15,-4 11 0 0,4-5 0 0,0-1 0 0,0 0 0 16,-3 1 0-16,-1 5 0 0,4-5 8 0,-3 9-8 16,-1-4 0-16,1-2 0 0,-1 3 8 0,1-1-8 15,-1-2 0-15,1 3 9 0,-4-7-9 0,0 10 0 16,3-4 0-16,-3-5 8 0,0 6-8 0,-4-4 12 16,4-3-12-16,0 1 12 0,0 6-12 0,0-7 0 15,-3 0 0-15,3-2 8 0,-8 2-8 16,5 0 0-16,-1-5 0 0,-3 2 8 0,0 3 0 0,3-2 0 15,-3-4 0-15,0 6 0 0,0-3 19 0,0-3 3 16,0 4 1-16,3-7 0 0,-3 3-31 0,0-3 8 16,3 6-8-16,1-6 0 0,-4 0 0 0,3-6-8 15,1 6 8-15,-4 0-13 16,3-10-24-16,0 7-5 0,1-3-1 0,-1-3-729 16,1-1-145-16</inkml:trace>
  <inkml:trace contextRef="#ctx0" brushRef="#br0" timeOffset="8512.89">10502 5225 2228 0,'0'0'49'0,"-7"10"11"0,0-10 1 0,4 9 1 0,10 1-50 0,-7 5-12 0,-7-5 0 0,3 5 0 16,8-2 0-16,-1 9 9 0,-6 0-9 0,3-7 8 0,3 4-8 15,-3 0 0-15,0 0 0 0,-3-3 0 16,-4 2 8-16,7-8 2 0,3 5 1 0,-3-5 0 0,-3-1-11 0,3-9 0 16,0 0 0-16,3 10 0 0,-3-10 20 0,0 0 8 15,0 0 1-15,0 0 1 0,11 0 16 0,-11 0 3 16,0 0 1-16,3-3 0 0,8-7-30 0,-8-6-7 15,1 7-1-15,-4-7 0 0,0 4 16 0,3-10 4 16,8 9 0-16,-8-12 0 0,-3 6-20 0,0-6-3 0,11 7-1 16,0-8 0-16,-8 8-8 0,4-1 0 0,-3 9 0 0,3 1 0 15,0 3 0-15,0-4-11 0,-7 10 3 0,0 0 0 16,0 0 8-16,0 0 0 0,10 0 0 0,-2 10 0 31,6-10-28-31,-4 0-3 0,-3 9-1 0,0-9 0 0,0 6 32 0,4-6 0 16,0 10 0-16,-4-10 0 0,-7 0 20 0,0 0 9 0,10 6 3 15,1-6 0-15,-11 0-32 0,7-6 0 0,-4 6 0 16,8 0 0-16,0-10 0 0,-4 4 0 0,-7 6 0 0,10 0 0 16,4-9 0-16,-3 9 0 0,-4-10 0 0,-4 1 0 15,4-1 0-15,4 4 0 0,-4-3 0 0,0 6 0 16,-3-7 0-16,3 4 0 0,3 3 0 0,-3-3 0 16,-7 6 0-16,0 0 0 0,11 0 0 0,3 0 0 15,4 6 0-15,-8-3 0 0,-10-3 0 0,14 9 0 16,1-2-27-16,-5-4-1 0,-10-3-1 0,11 6 0 15,13-6 48-15,-9 3 9 0,-5 3 3 0,1-6 0 0,3 0-31 0,0 0 8 16,-4 0-8-16,1 0 0 0,0 7 0 0,3-4 0 16,0 6 0-16,-4 1 0 0,-6-1 0 0,7 1 0 15,-1 5 0-15,1 1 0 0,-1-4 9 0,1 4-1 16,-4 0 0-16,4-4 0 0,-1 7-8 0,1-9 0 16,-8 5 0-16,8-5 0 0,-1-1 0 0,-3 0 8 15,-7-9-8-15,8 7 8 0,-1 2-8 16,0-9-17-16,-7 0 4 0,0 0 1 15,0 0-128-15,10 0-26 0,4 0-5 0,-7-6-531 16,-3 3-106-16</inkml:trace>
  <inkml:trace contextRef="#ctx0" brushRef="#br0" timeOffset="9009.76">11596 5297 345 0,'10'-9'15'0,"-6"6"4"0,3-3-19 0,0-4 0 0,4 1 0 0,-4-1 0 15,0 1 326-15,0 3 62 0,0-4 12 0,0 1 2 16,-4-1-296-16,4 1-59 0,-3 3-12 0,0 3-3 15,-1-4-3-15,-3 7-1 0,0 0 0 0,0 0 0 16,0 0-19-16,-7-3-9 0,-4-3 8 0,4 6-8 16,-7 6 0-16,0-6-9 0,-3 3 0 0,-1 4 0 15,-3-4 21-15,0 6 4 0,6-3 0 0,-6 4 1 16,0-1 27-16,0 1 6 0,10 5 1 0,1-5 0 16,-4-1-8-16,0 7-2 0,3-4 0 0,4 4 0 15,3 0-27-15,1-4-6 0,-4 4 0 0,3-3-8 16,8 2 0-16,-1 1 0 0,-3-4 0 0,0 4 0 15,0-6 8-15,7-1-8 0,-3 0 0 0,-4-9 0 16,0 0 0-16,10 10-14 0,5-4 2 0,-5-3 1 16,-10-3 11-16,14-3 0 0,7-3 0 0,4 6 0 15,-4-10 0-15,-3 1 9 0,-7-7-9 0,3 7 10 16,0-1 2-16,3-2 1 0,-10-4 0 0,4-3 0 0,3 4 0 0,-3 5 0 16,-4-8 0-16,0 2 0 0,0-3-1 0,0 0-1 15,0 0 0-15,-3 10 0 0,-1-7-11 0,1 4 0 16,3 5 0-16,-7 7 0 0,0 0 0 0,0 0 0 15,0 0 0-15,0 0 0 0,0 0 0 0,0 0 0 16,0 0 0-16,0 10 0 0,3-1 0 0,1 1 0 16,-4-1 0-16,0 7 0 0,7-1 0 0,-4-2 0 15,-3 3 0-15,7-7 0 0,-3 10 0 0,-1 0 0 0,4-10 0 0,-3 7 0 16,3 3-9-16,4-10 9 0,-4 7 0 0,3-7 0 16,1 1-9-16,-1-4 9 0,1-3 0 0,0-3-9 31,-1 9-38-31,1-9-7 0,-1 0-2 0,1 0 0 15,0 0-116-15,-1 0-23 0,1-3-5 0,-1-3-360 0,4 3-73 16</inkml:trace>
  <inkml:trace contextRef="#ctx0" brushRef="#br0" timeOffset="9592.76">12460 5018 1828 0,'0'0'40'0,"0"0"9"0,0 0 2 0,0 0 0 0,0 0-41 0,0 0-10 0,0 0 0 0,0 0 0 16,0 0 21-16,0 0 3 0,0 0 0 0,0 0 0 16,0 0-24-16,0 0 0 0,-7 0 0 0,4 3 0 15,-5 4 0-15,1 2 0 0,0-3 0 0,0 4 0 16,-3-1 0-16,3 1 0 0,-4 8 0 0,1-2 0 15,-5 3 36-15,5 0 2 0,-4 0 1 0,3-1 0 16,-3-2 13-16,0 9 4 0,0-6 0 0,-4 0 0 16,1 0-36-16,2-4-6 0,1-2-2 0,0 3 0 15,0 2-3-15,0-8-1 0,3 5 0 0,1 1 0 16,-1-3-43-16,4-7-9 0,0 3-1 0,0-6-1 16,4-3-141-16,-5 7-28 0,1-7-5 0,7 0-2 0</inkml:trace>
  <inkml:trace contextRef="#ctx0" brushRef="#br0" timeOffset="9814.06">12125 5065 1587 0,'0'0'70'0,"0"0"15"0,0 0-68 0,0 0-17 0,0 0 0 0,0 0 0 16,0 0 100-16,0 0 17 0,7 7 3 0,0-4 1 15,0 3-45-15,0-3-8 16,0 3-3-16,4 4 0 0,-4-1-37 0,3 1-8 15,5 5-2-15,-5-5 0 0,8 9-18 0,-4-4 0 16,0 4 0-16,0 0 0 0,0 0 0 0,0-10 0 16,0 13 0-16,-3-3 0 15,3-7-40-15,-3 4-11 0,3 9-2 0,-4-12-1 16,-2 2-158-16,-1 4-32 0,3 6-7 0,-6-6-1 0</inkml:trace>
  <inkml:trace contextRef="#ctx0" brushRef="#br0" timeOffset="10580.51">10315 6091 1220 0,'-7'-10'54'0,"7"10"11"0,4-3-52 0,-4 3-13 0,-4-6 0 0,1 0 0 16,3 6 38-16,0-3 5 0,-4-4 1 0,1 4 0 16,-4-3 6-16,7 6 2 0,0 0 0 0,0-3 0 15,-8-7-16-15,5 4-4 0,3 6 0 0,0-3 0 16,0-3 18-16,0-4 3 0,7 10 1 0,0-6 0 0,0 3 6 0,0-3 2 16,-7 6 0-16,11 0 0 0,-1-4-18 0,1-2-3 15,-11 6-1-15,0 0 0 0,11 6-13 0,-1-2-3 16,-3-4-1-16,-7 0 0 0,4 9-7 0,3-3-2 15,7 10 0-15,-7-7 0 0,-7 4 12 0,0-4 2 16,10 7 1-16,-2 3 0 0,-5 0-29 0,1 3 0 16,6-4-11-16,1 4 11 0,3 3 0 0,0-6 20 15,-7 6-3-15,4-6 0 0,6 0-17 0,-6-3 0 16,-4 2 0-16,0 1 0 0,11-3 0 0,-8-7 0 16,-6 1 0-16,-1-1 0 0,1 1 0 0,-1-1 10 15,8-9-10-15,-11 0 8 0,0 0 4 0,0 0 0 16,10 0 0-16,1 0 0 0,-4-9 38 0,4 5 8 15,-4-11 2-15,7 5 0 0,0-5-13 0,-3-4-3 16,-4 0 0-16,3 0 0 0,4-6-35 0,0 6-9 16,-7-6 0-16,4-3 0 0,-4 3-8 0,0 6-4 15,4-6-1-15,-8 6 0 16,1 0-20-16,-1 1-4 0,8 2-1 0,-8 3 0 16,-3-2-135-16,4-1-27 0,3 7-6 0,4-1-1 0</inkml:trace>
  <inkml:trace contextRef="#ctx0" brushRef="#br0" timeOffset="12681.84">9543 6937 633 0,'0'0'56'0,"0"0"-44"0,0 0-12 15,0 0 0-15,0 0 180 0,0 0 35 0,-4 0 6 0,4 0 2 16,0 0-130-16,0 0-25 0,0 0-6 0,0 0-1 15,0 0-32-15,0 0-6 0,0 0-2 0,0 0 0 16,0 0-21-16,0 0 0 0,0 0 0 0,7 0 0 16,0 10 0-16,0-4 0 0,0 4 0 0,-3 2 0 15,-1-3 15-15,1 7 1 0,-4 3 1 0,0 0 0 16,0 6 16-16,0 0 3 0,-4-6 1 0,1 15 0 16,-1-5-3-16,1 5-1 0,-1 0 0 0,1 4 0 15,-1 0-12-15,-3-4-2 0,4 4-1 0,3-4 0 0,-4 1-9 0,1-1-1 16,3-5-8-16,-7-1 12 0,7-3-12 0,0 3 8 15,0-9-8-15,0 6 0 0,0-6 0 0,0-3 0 16,0-4-11-16,0 4 11 16,0-1-48-16,-4-11-3 0,4 5 0 0,0-9 0 15,0 0-124-15,0 0-25 0,0 0-4 0,0 0-2 0</inkml:trace>
  <inkml:trace contextRef="#ctx0" brushRef="#br0" timeOffset="13065.79">9775 6944 1303 0,'0'0'57'0,"0"0"13"0,0 0-56 0,0 0-14 0,0 0 0 0,0 0 0 15,0 0 104-15,0 0 17 0,0 0 4 0,0 0 1 16,0 0-68-16,0 0-14 0,0 0-2 0,0 0-1 16,0 0-10-16,0 0-3 0,0 12 0 0,0-2 0 15,0-10 6-15,0 15 1 0,0-5 0 0,0 9 0 16,0-4-10-16,0-2-1 0,0 9-1 0,0-3 0 16,-3 3-10-16,-1 3-1 0,1 0-1 0,3 0 0 15,-4 3-11-15,1 0 12 0,3 10-12 0,-4-4 12 16,1-9 0-16,3 4 1 0,0-1 0 0,0 3 0 15,0-9-5-15,3 3 0 0,1 0-8 0,-1-6 12 16,-3 0-12-16,7-3 8 0,-3-4-8 0,-1 4 0 0,1-7-11 0,0 7-8 16,-1-3-1-16,-3-4-1 15,4-3-27-15,-1 4-4 0,1-1-2 0,-4-9 0 16,0 0-125-16,0 0-25 0</inkml:trace>
  <inkml:trace contextRef="#ctx0" brushRef="#br0" timeOffset="14318.06">9987 7248 633 0,'0'0'56'0,"0"0"-44"15,0 0-12-15,0 0 0 0,0 0 136 0,0 0 24 16,0 0 6-16,0 0 1 0,0 0-70 0,0 0-13 16,0 0-4-16,0 0 0 0,0 0 16 0,0 0 2 15,0 0 1-15,0 0 0 0,0 0 11 0,0 0 2 16,0 0 1-16,0 0 0 0,0 0-39 0,0 0-8 16,0 0-2-16,0 0 0 0,0 0-43 0,7 3-9 15,-3-3-1-15,3 6-1 0,-4-3-2 0,1 7 0 16,-1-4 0-16,4 10 0 0,-3-7 24 0,-1 4 5 0,1-4 1 0,-4 7 0 15,4 0-21-15,-4-4-4 0,3 7-1 0,1-3 0 16,-1 2-3-16,1-2-1 0,3-3 0 0,-4 2 0 16,1 4-8-16,-1-10 8 0,1 7-8 0,-1-6 8 15,4 8-8-15,-3-8 8 0,-1-1-8 0,1-3 8 16,-4-6-8-16,4 10 10 0,-1-1-10 0,4 1 10 16,-7-10-2-16,0 0-8 0,7 6 12 0,-7-6-4 15,7 3 1-15,-7-3 0 0,0 0 0 0,0 0 0 16,7 6 0-16,-7-6 0 0,0 0 0 0,0 0 0 0,0 0 2 0,0 0 0 15,7-6 0-15,-7 6 0 16,0 0 0-16,0 0 0 0,7-3 0 0,-3-3 0 0,3-4-2 0,-4 4 0 16,5-3 0-16,-1-1 0 0,0-9 3 0,0 7 1 15,-4-10 0-15,4 3 0 16,4 0-13-16,-1-6 11 0,-2 6-11 0,-1-9 10 0,3 9-10 16,1-6 0-16,-1 0 0 0,-6-3 0 0,3 9 0 15,-4-6 0-15,4 6 0 0,-3 4 0 0,-4 2 0 0,0-3 0 16,4 4-10-16,3-4 10 0,-7 10-24 0,3-4 2 15,1 1 0-15,6-10-34 16,-3 10 20-16,-7 3-1 0,7 2 0 16,4-5-15-16,-4 3-4 0,-7-4 0 0,0 7 0 15,7-3-20-15,0-4-5 0,-7 4-1 0,0 3 0 16,0 3-140-16,4-6-28 0,3-4-6 0,-7 10 0 0</inkml:trace>
  <inkml:trace contextRef="#ctx0" brushRef="#br0" timeOffset="17762.38">10502 6937 172 0,'0'0'16'16,"0"0"-16"-16,0 0 0 0,0 0 0 16,-7 0 256-16,7 0 48 0,4-9 9 0,-1 3 3 15,-6 3-225-15,3-4-45 0,3-2-9 0,1 6-1 16,-1-3-2-16,-3 6 0 0,0 0 0 0,4-4 0 16,3-2-6-16,-7 6 0 0,0 0-1 0,0 0 0 0,0 0 14 0,0 0 3 15,0 0 1-15,0 0 0 0,0 10-12 0,0-1-2 16,0 0-1-16,-4 1 0 15,-3 5-2-15,4 4-1 0,10-3 0 0,-7 3 0 16,-7 0-3-16,7-1-1 0,7 7 0 0,-4-6 0 0,4 10-4 16,0-4-1-16,-3 3 0 0,-1-3 0 0,5 9-10 15,-5-5-8-15,-3 5 12 0,4-6-12 0,6 7 8 16,-10-7-8-16,-3 7 0 0,-1-7 0 0,4 6 8 0,-3-6-8 16,3-2 0-16,0-8 0 0,-7 7 0 0,3-6 0 15,8-3-11-15,-4-3 11 16,-4 2-42-16,0-5-2 0,4-1 0 0,4-3 0 15,-4-6-91-15,0 0-18 0,0 0-4 0</inkml:trace>
  <inkml:trace contextRef="#ctx0" brushRef="#br0" timeOffset="18102.46">10784 6796 288 0,'-14'7'25'0,"14"-7"-25"0,0 0 0 0,0 0 0 15,0 0 335-15,0 0 61 0,0 0 13 0,11 3 3 16,-1-3-308-16,1 6-60 0,-11-6-13 0,0 0-3 16,7 3-15-16,0 10-3 0,-3-4-1 0,-1 1 0 15,1 2-9-15,-4-3 12 0,0 7-12 0,-7 3 12 16,-4 0-12-16,4 6 10 0,7 3-10 0,-7-3 10 0,-4 3 3 0,4 7 1 15,4-7 0-15,-1 7 0 0,-3-1-3 0,4 1-1 16,-4 2 0-16,3 1 0 0,4-4 2 0,-3 1 1 16,-4-7 0-16,3 7 0 0,8-7-4 0,-4 0-1 15,-4 3 0-15,1-9 0 0,3 10-8 16,0-14 0-16,0 1 0 0,-4-3 8 0,0-3-20 0,1 2-5 16,6-5-1-16,-3-1 0 15,0 0-111-15,0-2-23 0,0-7-4 0,0 0-597 0</inkml:trace>
  <inkml:trace contextRef="#ctx0" brushRef="#br0" timeOffset="20401.66">11010 6705 1231 0,'-24'0'54'0,"24"0"12"0,0 0-53 0,0 0-13 16,0 0 0-16,-8 10 0 0,1-10 28 0,7 0 2 16,0 0 1-16,0 0 0 0,-10-3-22 0,10 3-9 15,0 0 8-15,0 0-8 0,0 0 8 0,0 0-8 16,0 0 8-16,7-7-8 0,3 1 15 0,-2 3-3 15,-16-3 0-15,8 6 0 0,11-10 32 0,-4 7 7 16,-7-3 1-16,0-3 0 0,4 5 5 0,3-2 2 16,-4-3 0-16,1 9 0 0,-8-7-10 0,4-2-1 15,11 6-1-15,-8-3 0 0,-6 2-22 0,3 4-4 0,10-6-1 16,-3 3 0-16,0-3-12 0,-7 6-8 0,0 0 8 0,8 0-8 16,6-3 0-16,-7 3 0 0,-7 0 0 0,0 0 0 15,0 0 0-15,0 0 0 0,0 0 0 0,0 0 0 16,0 0 0-16,7 3-10 0,3 6 10 0,-10-9 0 15,0 6-12-15,4 4 4 16,3-7 8-16,-7-3-13 0,-7 9 13 0,7-2 0 0,7 2 0 0,-4 1 0 16,1-1 0-16,-8-3 0 0,1-3-9 0,3-3 9 15,7 10 0-15,-7-4 0 0,-7 3 0 0,3-2 0 16,4-7 9-16,4 9 1 0,-11-6 0 0,0 7 0 16,0-1-10-16,0 0 0 0,3-2 0 0,1-4 0 15,-15 3 0-15,11 4 0 0,0-1 0 0,-4-3 0 16,-3 4-8-16,4-7-1 0,3 6 0 0,3-3 0 15,4-6 9-15,-7 10 0 0,0-1 0 0,7-9 0 0,0 0 0 16,0 0 0-16,-4 7 0 0,-3-4 0 0,7-3 0 16,0 0 0-16,0 0 0 0,0 0 0 0,0 6 0 0,0-6 0 15,0 0 0-15,0 0 8 0,0 0-8 0,0 0 12 16,11 3-4-16,0-3 0 0,-11 0-8 0,10 6 0 16,1-6 0-16,3 0 0 0,-4 3 0 0,1-3-13 15,-4 0 3-15,7 0 1 0,4 7 9 0,-8-7 0 16,1 0 0-16,-4 0 0 15,11 3-52 1,-8 3-11-16,4-6-2 0,-3 0-1 0,-4 6-20 0,4-2-4 0,3-4-1 0,-4 0-385 16,-10 0-76-16</inkml:trace>
  <inkml:trace contextRef="#ctx0" brushRef="#br0" timeOffset="21349.48">10904 7599 748 0,'0'0'33'0,"0"0"7"0,7 0-32 0,-7 0-8 0,0 0 0 0,0 0 0 16,11-9 93-16,-11 9 17 0,0 0 3 0,0 0 1 15,4 0-88-15,-1-10-18 0,1 4-8 0,-4 6 8 16,-7-3 20-16,7 3 3 0,10-6 1 0,-10 6 0 0,-3-10 18 16,3 10 4-16,3-3 1 0,1-3 0 15,3-4-4-15,-4 10-1 0,8-9 0 0,3 9 0 16,-3-3-18-16,-11 3-4 0,0 0-1 0,7-6 0 0,7 6-17 0,-4 0-10 16,-10 0 12-16,0 0-12 0,7 0 0 0,4 0 0 15,-11 0 0-15,0 0 0 0,0 0 0 16,0 0 0-16,10 6 0 0,-10-6 0 0,0 0 12 0,0 0-4 15,4 3 0-15,3 6-8 16,-7-9 26-16,-3 10-2 0,-1-1 0 0,8-3 0 0,-1 4-15 0,-3-1-9 16,-11 1 10-16,8-1-10 0,3 1 8 0,0-1-8 15,-11 0 0-15,4-2 0 0,4 2 0 0,-1 0-12 16,-3 1 1-16,0-4 0 0,-7 4 11 0,7-7 0 16,7-3 0-16,-11 9 0 0,-3-3 0 0,4 4 0 15,6-1 0-15,-3-3 0 0,0-2 0 0,-4 5 8 0,4-3-8 0,0 4 11 16,11-1-11-16,-8 0 0 0,-3 1 9 0,7-1-9 15,4 1 0-15,-1-4 0 0,-6 3 0 0,3-2 0 16,0-7 0-16,3 3 8 0,4 6-8 0,-7-9 0 16,-3 6 0-16,3-6 0 0,7 4 0 0,-7-4 0 15,0 0-10-15,0 0 0 0,11 6 0 0,-1-3 0 16,-10-3-12-16,0 0-2 0,11 0-1 0,-1 0 0 31,8 0-57-31,-7-3-11 0,-1-3-3 0,1 6 0 0</inkml:trace>
  <inkml:trace contextRef="#ctx0" brushRef="#br0" timeOffset="21933.4">11359 7257 288 0,'0'0'12'0,"0"0"4"16,0 0-16-16,-3 3 0 0,-8 7 0 0,8-10 0 15,3 0 300-15,0 0 58 0,-7 6 11 0,7-6 3 0,0 0-289 0,0 0-58 16,0 0-11-16,0 0-2 0,-4 10 13 0,4-10 3 16,0 0 1-16,0 0 0 15,0 0-9-15,11 0-1 0,6 0-1 0,-2 0 0 16,-1 0 9-16,0 0 1 0,3-7 1 0,1 4 0 0,7 3-1 0,-1-6 0 15,-9 6 0-15,6-3 0 0,7-4-12 0,-3 4-4 16,-8-3 0-16,4 6 0 0,1-3-12 0,-1-3 0 16,-4 6 0-16,1-4-10 15,-4-2-90-15,0 6-17 0,0 0-4 0,-3-6-677 0</inkml:trace>
  <inkml:trace contextRef="#ctx0" brushRef="#br0" timeOffset="22306.35">11303 7445 864 0,'0'0'76'0,"0"0"-60"0,0 0-16 0,0 0 0 16,0 0 240-16,11 0 46 0,6-6 9 0,1 6 1 16,-4 0-219-16,4 0-44 0,6 0-9 0,-3 0-1 0,4 0-6 0,0-3-1 15,-4 3 0-15,4 0 0 0,3-6-6 0,-3 6-2 16,-1 0 0-16,-2 0 0 0,2 0-8 0,-3 0-11 15,-3 0 3-15,0 6 0 0,-1-6-4 0,-3-6 0 16,1 6 0-16,-5-3 0 16,1 3-41-16,-1-7-9 0,-3 7-2 0,0-3 0 15,0-3-23-15,0 6-5 0,-7 0 0 0,8 0-1 0</inkml:trace>
  <inkml:trace contextRef="#ctx0" brushRef="#br0" timeOffset="23109.73">12150 6865 1602 0,'0'0'71'0,"0"0"14"16,0 0-68-16,0 0-17 0,0 0 0 0,0 0 0 0,0 0 85 0,0 0 14 15,0 0 2-15,0 10 1 0,0-1-41 0,0 1-8 16,3-1-1-16,-3 0-1 0,0 7-22 0,0 3-4 15,0 0-1-15,0-1 0 0,0 4-16 0,0 0-8 16,4 3 8-16,-4 4-8 0,0-4 19 0,0 3-2 16,0 7 0-16,0-1 0 0,-4 4-1 0,4-4-1 15,0 1 0-15,-3-4 0 0,3 10 2 16,-4-7 1-16,4-6 0 0,0 7 0 0,-3-7-4 0,-1-3-1 16,4-3 0-16,-3 3 0 0,3-6-13 0,0 0 0 15,0-3 0-15,3-7 0 16,-3 7-96-16,0-13-21 0,0-3-5 0</inkml:trace>
  <inkml:trace contextRef="#ctx0" brushRef="#br0" timeOffset="43671.87">13857 5009 172 0,'0'0'8'0,"0"0"1"0,0 0-9 0,0 0 0 15,0 0 0-15,0 0 0 0,0 0 199 0,0 0 37 16,0 0 8-16,-3-6 2 0,3 6-100 0,0 0-20 16,-4 0-4-16,4 0-1 0,-7-10-23 0,7 10-5 15,0 0-1-15,0 0 0 0,-4-3-48 0,4 3-9 16,0-6-3-16,0 6 0 0,0 0-24 0,0 0-8 16,0 0 0-16,0 0 0 0,0 0 0 0,0 0 0 0,0 0 0 0,0 0 0 15,0 0 16-15,0 0 0 0,0 0 0 0,0 0 0 16,0 0 15-16,0 0 2 0,0 0 1 0,0 0 0 15,0 0 6-15,0 0 0 16,0 0 1-16,0 0 0 0,0 0 2 0,0 0 0 16,0 0 0-16,0 0 0 0,0 0-15 0,0 0-4 0,0 0 0 15,0 0 0-15,8 6-24 0,-8-6 8 0,7 3-8 0,-7-3 0 16,7 10 0-16,0-10 0 0,3 6 0 0,-3 3 0 16,0-9 0-16,4 0 0 0,-4 10 0 0,4-4 0 15,-4-3 0-15,3 7 0 0,1-4 0 0,-1 3 0 16,1-6 0-16,0 7 0 0,-4-4 0 0,3 3 0 15,-3 1 0-15,0-1 0 0,4 1 0 0,-8-1 0 16,5-3 10-16,-5 10-10 0,4-3 12 0,-3-4-12 16,-1 7 10-16,-3-7-10 0,4 7 8 0,-1-4-8 0,-3-2 13 15,4-1-2-15,-1 1-1 0,1 2 0 0,-1-3 0 0,1-5 0 16,-4-4 0-16,7 9 0 0,-4-3 10 0,4-3 1 16,1 4 1-16,-1-4 0 0,-4-3-22 0,4 6 9 15,0-6-9-15,0 0 0 0,4 0 0 0,-1 0 0 16,-10 0-12-16,0 0 3 0,0 0 17 0,0 0 3 15,4-6 1-15,3 3 0 0,-7 3-12 16,0 0 10-16,0 0-10 0,4 0 10 16,3-7-1-16,-7 7 0 0,0 0 0 0,7-3 0 0,-4-3-9 0,-3 6 12 15,0 0-12-15,0 0 12 0,7 0-12 0,-7 0 8 16,0 0-8-16,7-3 8 0,4-3-8 0,-4 6 0 16,-7 0-10-16,7-10 10 0,0 10 0 0,0-9 8 15,0-1 1-15,0 4 0 0,4-3-9 0,-4-1 0 0,0 1 0 16,0-1 0-16,0 1 28 0,0 0 3 0,-3-1 1 0,3-5 0 15,-4 5-20-15,1 1-4 0,3-7-8 0,-7 7 12 16,3-10-3-16,1 9-1 0,-4-8 0 0,3 2 0 16,1 3-8-16,-1-2 10 0,1-4-10 15,-1 3 10-15,1-3-10 0,-4 4 0 0,4 2 0 0,-4-2 0 16,0 5 0-16,0 1 0 0,0 2 0 0,3 4 0 16,-3 3 0-16,0 0 0 0,0 0 0 0,0 0 0 15,0 0-10-15,0 0 10 0,0 0-13 0,0 0 5 16,0 0 8-16,0 0 0 0,0 0-9 0,0 0 9 15,7 0-11-15,0 0 3 0,-3 0 0 0,3-6 0 32,0 3-21-32,-4-3-4 0,-3 6-1 0,7 0 0 15,-3-10-101-15,-1 10-20 0,1-9-4 0,-4 9-582 0,0-3-117 0</inkml:trace>
  <inkml:trace contextRef="#ctx0" brushRef="#br0" timeOffset="44935.02">14732 4529 345 0,'0'0'31'0,"0"0"-31"0,0 0 0 0,0 0 0 16,0 0 50-16,0 0 4 16,0 0 1-16,0 0 0 0,0 0-13 0,0 0-2 15,0 0-1-15,0 0 0 0,0 0 12 0,0 0 2 0,0 0 1 0,0 0 0 16,0 0 10-16,0 0 3 0,0 0 0 0,0 0 0 16,0 0 1-16,0 0 0 0,0 0 0 0,0 0 0 15,0 0-5-15,0 0-1 0,0 0 0 0,0 0 0 16,0 0-13-16,0 0-2 0,0 0-1 0,0 0 0 15,0 0-18-15,0 0-3 0,11 0-1 0,-11 0 0 16,0 0-8-16,3 10-3 0,1-1 0 0,-4-3 0 16,0 4-13-16,0-1 8 0,-4 0-8 0,1 1 0 15,-1-1 22-15,1 1-2 0,3 5 0 0,0 1 0 16,0-3 7-16,0 5 1 0,7-2 0 0,-7 3 0 0,3-3 0 16,1-4 0-16,-1 4 0 0,1 3 0 0,-1-4-4 0,-3 4 0 15,4-3 0-15,-1 3 0 16,-3-7-24-16,0 4 0 0,0 3-12 0,0-4 12 15,0-5 0-15,0 9 0 0,-3-10 0 0,-1 7 0 0,1-7 11 16,3 0 0-16,0 1 0 0,-4-1 0 0,4 1-11 16,-3-1-12-16,3-9 2 0,0 0 1 15,0 0-65-15,0 0-13 0,0 0-2 0,0 0-523 16,0 0-105-16</inkml:trace>
  <inkml:trace contextRef="#ctx0" brushRef="#br0" timeOffset="45322.1">14584 4570 57 0,'0'0'0'0,"-7"-6"0"0,3 6 0 0,-6 0 0 0,3 0 0 0,0 0 0 16,0-7 182-16,-4 7 31 0,7-3 7 0,-3 3 0 15,7 0-158-15,-3 0-32 0,3 0-6 0,-7 0-2 16,7 0 14-16,0 0 2 0,0 0 1 0,0 0 0 16,0 0 5-16,0 0 2 0,3-9 0 0,-3 9 0 15,0 0 16-15,11-6 3 0,-4 6 1 0,0 0 0 0,-7 0 4 0,11-10 1 16,-4 10 0-16,0 0 0 0,3 0-14 0,4-3-2 15,0-3-1-15,1 6 0 0,2 0 2 0,1-10 0 16,3 4 0-16,0 6 0 0,4-3-16 0,0-3-4 16,-1 3 0-16,5-4 0 15,-5 4-36-15,4-6 0 0,-3 2 0 0,0 4 0 16,-4-3-23-16,0 3-5 0,0-10-2 0,0 10-940 0</inkml:trace>
  <inkml:trace contextRef="#ctx0" brushRef="#br0" timeOffset="47122.75">13811 4727 381 0,'0'0'16'0,"0"0"5"0,-3 0-21 0,3 0 0 0,-4 0 0 0,-3 6 0 16,4-6 67-16,3 0 9 0,-7 0 1 0,0 3 1 16,3-6-7-16,4 3-2 0,-7 0 0 0,7 0 0 15,-4 3-12-15,4-3-2 0,0 0-1 0,0 0 0 16,0 0-34-16,0 0-6 0,0 0-2 0,7-3 0 16,1-3-4-16,2 6 0 0,1 0-8 0,-1 0 12 15,1-3 1-15,-1 3 0 0,5-7 0 0,-5 7 0 16,4 0-13-16,0 0 0 0,-3-3 0 0,0-3 0 0,3 6 0 0,-4 0 0 15,8-3 0-15,-4 3 0 0,0-7 0 0,0 7 0 16,4-3 0-16,-4-3 0 0,0 6 0 0,4 0 0 16,-1-3 0-16,1-3 0 15,-4 6 0-15,4-7 0 0,-8 4 0 0,1 3 0 16,-1 0 26-16,1 0 6 0,-4 0 0 0,4 0 1 0,-4 0-20 0,0 0-4 16,0 0-1-16,-7 0 0 0,0 0-8 0,0 0 0 15,0 0 0-15,0 0 0 0,0 0 0 0,7 0 0 16,-4-6 0-16,-3 6 0 0,0 0 12 0,0 0 0 15,4-3 0-15,-4 3 0 0,0 0-4 0,0-6 0 16,0 6 0-16,0-10 0 0,-4 7 21 0,1-3 4 16,-1-4 1-16,4 10 0 0,-3 0-21 0,3 0-4 15,-7-6-1-15,3-3 0 0,4 9-8 0,0-10 8 16,-7 7-8-16,4-3 8 0,3 6-8 0,-4-3 0 0,-3-4 0 0,0 4-11 16,4-3 11-16,3 6 8 0,-4-9-8 0,-3 9 11 15,0-7-2-15,3 4 0 0,-3-3 0 0,7 6 0 16,-3-3 12-16,-1-3 3 0,1-4 0 0,-1 10 0 15,1-9-4-15,-1 9-1 0,4 0 0 0,0 0 0 16,-3-10-11-16,3 10-8 0,-4 0 9 0,4 0-9 16,0 0 0-16,0 0 0 0,0-6 0 0,0 6 0 15,0 0 8-15,0 0-8 0,0 0 0 0,0 0 9 16,0 0-9-16,0 0 0 0,0 0 0 0,0 0 0 16,0 0-10-16,0 0-4 0,0 0-1 0,0 0 0 15,0 0-4-15,0 0-1 0,0 0 0 0,0 0 0 31,0 0-95-31,0 0-19 0,0 0-4 0,0 0-1 0</inkml:trace>
  <inkml:trace contextRef="#ctx0" brushRef="#br0" timeOffset="53697.55">16069 4350 172 0,'0'0'16'0,"0"0"-16"0,0 0 0 0,0 0 0 16,0 0 191-16,0 0 35 0,0 0 7 0,0 0 2 16,0 0-111-16,0 0-23 0,0 0-4 0,0 0-1 15,0 0-67-15,0 0-13 0,-3 0-4 0,3 0 0 0,0 0-12 16,-8 0 0-16,1 0 8 0,0 0-8 0,7 0 11 0,-7 0-1 16,0 0 0-16,0 0 0 0,0 0 22 0,0 0 5 15,0 0 1-15,-4 0 0 0,1 0 16 0,3 0 3 16,-4-3 1-16,1 3 0 0,-1 0-12 0,0 0-2 15,-3 0-1-15,0 0 0 0,0 0-25 0,-4 3-5 16,4-3-1-16,0 0 0 0,0 7-12 0,0-4 11 16,-4-3-11-16,1 6 10 0,3-3-10 0,-4-3 0 0,0 7 0 0,1-4 0 15,3-3 0-15,0 6 0 0,-1-3 0 0,1-3 0 16,0 0 8-16,0 6-8 0,3-6 12 0,1 7-4 16,-1-7 8-16,1 3 0 0,-1-3 1 0,1 6 0 15,3-6 0-15,-1 3 0 0,1-3 0 0,7 0 0 16,-7 0-5-16,4 10 0 0,-4-10-1 0,7 0 0 15,0 0-11-15,-4 0 12 0,4 0-12 0,-7 0 12 16,0 0-12-16,7 0 0 0,0 0 9 16,-7 6-9-16,4-3 8 0,-5 3-8 0,1-6 10 15,7 0-10-15,-3 0 11 0,3 0-11 16,0 0 12-16,0 0-12 0,0 0 21 0,0 0-2 0,-7 0-1 0,7 0 0 16,0 0-5-16,0 0-1 0,0 0 0 0,0 0 0 15,0 0-4-15,0 0-8 0,0 0 11 0,0 0-11 16,0 0 12-16,0 0-12 0,0 0 12 0,0 0-12 15,0 0 8-15,0 0-8 0,0 0 0 0,10 3 0 16,-3 4 0-16,1-1 8 0,-8-6-8 0,10 0 0 0,-3 3 9 0,0-3-9 16,-7 0 0-16,11 6 9 0,-1-6-9 0,-3 3 10 15,4-3-10-15,0 7 10 0,-4-7-10 0,3 3 0 16,1 3 9-16,-1-3-9 0,-3-3 0 0,4 7 0 16,0-4 0-16,-1 3 8 0,1-3-8 0,-4-3 0 15,3 6 0-15,5 4 0 0,-8-10 0 0,7 9 8 16,-4-9-8-16,4 10 0 0,1-10 0 0,-5 6 0 15,4 3 0-15,0-9 8 0,0 0-8 0,1 3 11 16,2 4-11-16,-3-7 12 0,0 6-12 0,4-3 12 16,-4-3-12-16,0 6 12 0,0-6-12 0,-3 3 12 15,0-3-12-15,-1 7 12 0,-3-4-12 0,-7-3 0 16,7 0 0-16,-7 0 0 0,0 0 0 0,0 0 0 16,7 6 0-16,-7-6 0 0,7 3 0 0,-7-3 8 15,0 0-8-15,4 10 8 0,-4-10-8 0,0 0 0 0,0 0 0 0,0 0 0 16,0 9 0-16,0-9 0 0,0 6 0 0,0-6 0 15,0 0 0-15,-4 7 0 0,1-4 0 0,-1 3 0 16,-3-3 8-16,0 7 0 0,0-4 0 0,0 3 0 16,-3-6-8-16,-5 10 0 0,5-4 0 0,-4 1 0 15,3 2 0-15,-3-2 0 0,-4 5 0 0,1 1 0 16,6-3 0-16,-3 2 0 0,-4-5 0 0,1 9 0 16,3-4 0-16,0-2 0 0,-1-4 0 0,1 7 0 15,4 3 0-15,-4-4 0 0,0-5 0 0,6-1 0 16,-6 7 0-16,4-4 0 0,-1 4 0 0,1-7 0 15,-5 7 0-15,5-3 0 0,-1 2 0 0,-3-5 0 16,4 9 0-16,-4-4 0 0,3-2 0 0,-3 2 0 16,3 1 0-16,1-3 0 0,-4 2 8 0,3-5-8 15,-3 5 0-15,3-2 0 0,1-4 0 0,-1 1 0 16,1 5 0-16,-1-5 0 0,0-1 0 0,4 1 0 0,0-1 0 16,4-3 15-16,-4-2-3 0,0 2 0 0,3 3-12 0,1 1 9 15,-5-10-9-15,8 0 8 0,0 0-8 0,-3 9 8 16,-1 0-8-16,1-2 8 0,-4 2 4 0,3-6 0 15,1 4 0-15,-1 2 0 0,-3-3-12 0,4-3-9 16,-4 7 9-16,0-10-13 0,3 9 13 0,1-9 0 16,3 0 0-16,0 0 0 0,0 0 0 0,0 0 10 15,0 0-10-15,0 0 8 0,0 0-8 0,0 0 12 16,0 0-12-16,0 0 12 0,0 0 0 0,0 0 1 0,0 0 0 0,0 0 0 16,7 6-13-16,0 4 0 0,0-10 8 0,3 9-8 15,-3-9 0-15,4 7 0 0,-4-7 8 0,0 0-8 16,4 3 0-16,-1-3 0 0,1 0 8 0,3 0-8 15,-4 6 0-15,5-6 8 16,-1-6-8-16,0 6 0 0,3 0 12 0,1 0-3 0,3 0-1 16,-3-3 0-16,7-4 2 0,-4 7 0 0,3-9 0 15,-2 9 0-15,2 0-10 0,1-6 12 0,0 2-12 0,-4 4 12 16,-4 0 0-16,1 0 1 0,3 0 0 16,-3 0 0-16,0 0-13 0,-1 4-16 0,4 2 3 0,-3-6 1 15,0 0 12-15,-1 0 16 0,1 0-3 0,-4 0-1 16,4 0-12-16,-4 0-16 0,-4 0 3 0,4 6 1 15,4-3 12-15,-4-3 16 0,0-3-3 0,0-3-1 16,4 6-12-16,-4-6 0 0,0 2 0 0,4-2 0 16,-4 6 0-16,4-3-16 0,-4-3 3 0,0 6 1 0,0 0-3 0,-3-10 0 15,3 7 0-15,-4-3 0 16,-3 6-161-16,0-3-33 0,0-3-7 0</inkml:trace>
  <inkml:trace contextRef="#ctx0" brushRef="#br0" timeOffset="58962.11">16574 4877 1220 0,'0'0'54'0,"0"0"11"0,0 0-52 0,0 0-13 16,0 0 0-16,0 0 0 0,0 0 68 0,3 0 12 0,-3 0 1 0,7-3 1 16,-7 3-42-16,0 0-8 0,4-6-1 0,-4 6-1 15,7 0 3-15,-7 0 1 0,0 0 0 0,0 0 0 16,0 0 10-16,0 0 3 0,0 0 0 0,0 0 0 16,0 0 13-16,0 0 2 0,0 0 1 0,7 0 0 15,-7 0-7-15,0 0-2 0,3 9 0 0,-3 1 0 16,4-4-19-16,-4 3-4 0,0 1-1 0,0-1 0 15,3 1-30-15,1 5 0 0,-4-2 0 0,3-4 0 0,-3 7 0 0,4 3-8 16,-1-4 8-16,1-5-10 0,-1 9 10 16,5-4 0-16,-1 4 0 0,-4 0 0 0,1 0 18 0,3-4-1 15,0 4 0-15,-4-3 0 16,1-4-17-16,3 4-11 0,-4-7 2 0,1 1 0 16,-1 9 9-16,1-10 14 0,0-3-3 0,-1 4-1 0,4-1 0 15,-3 1 0-15,-1-4 0 0,1-3 0 0,3 3 4 16,0-3 1-16,-4-3 0 0,4 7 0 0,-7-7 2 15,7 0 1-15,0 0 0 0,-3 0 0 0,-4 0-5 0,11-7-1 16,-4 7 0-16,0-3 0 0,-4-3 0 0,1 3 0 16,-1-3 0-16,4-4 0 0,-3 1-2 0,-1 3-1 15,1-4 0-15,3 1 0 0,0-4-9 0,-3-3 10 16,-1 1-10-16,4 5 10 0,0-8-10 0,0 8 0 0,0-9 0 16,-3 4 0-16,-1 5 0 0,4-9 0 0,0 4 0 0,1 2 0 15,-5-2 0-15,1-4 0 0,3 9 8 0,0-5-8 16,0 5 0-16,0-9 0 0,3 10 0 0,-3-7 0 15,1 7 0-15,2 0 0 0,-6-1 0 0,6-6 0 16,1 7 0-16,-8 0 0 0,4-1 0 0,0 1 0 16,0-1 0-16,1 1 0 0,-1 3 0 15,-4-4 0-15,1 1 0 0,3 6-17 0,-4-3 4 0,-3 6 1 32,4-10-23-32,-4 10-4 0,3-3-1 0,-3 3 0 15,0 0-78-15,0 0-16 0,0 0-3 0</inkml:trace>
  <inkml:trace contextRef="#ctx0" brushRef="#br0" timeOffset="61315.33">16633 4601 1494 0,'0'0'66'0,"0"0"14"0,0 0-64 0,0 0-16 0,0 0 0 0,0 0 0 16,0 0 28-16,0 0 4 0,0 0 0 0,0 0 0 16,0 0-32-16,0 0 0 0,0 0 0 0,0 0 0 15,8 0 0-15,-1 0 0 0,-7 0 0 0,10 0 0 16,-3-3 0-16,4 3 0 0,-4 0 0 0,0 0 0 16,0 0 8-16,0-6-8 0,-7 6 0 0,11 0 0 15,-4 0 13-15,3 0-3 0,-3 0-1 0,4 0 0 16,-1 0 3-16,1 0 1 0,0 0 0 0,-1 0 0 0,1 0-13 15,-1 0 0-15,8 0 0 0,-7-3 0 16,3 3 12-16,0 0 0 0,0 0 0 0,-3 0 0 0,3 0 3 0,-4 0 0 16,1 0 0-16,-1 0 0 0,1 0-15 0,0 0 0 15,-11 0 0-15,10 0 0 0,1-7 8 0,-11 7-8 16,0 0 11-16,7 0-11 0,-7 0 9 0,0 0-9 16,10 0 0-16,-10 0 9 0,0 0-9 0,0 0 0 15,11 0 0-15,-11 0-11 0,0 0 11 0,0 0 11 16,0 0-3-16,7-9 0 0,-7 9-8 0,0 0 0 0,0 0 0 0,0 0 0 15,0 0 0-15,0 0 15 0,0 0-4 0,0 0-1 16,0-3 8-16,0-3 2 0,-4-1 0 0,1 4 0 16,-1 3 2-16,-3-6 1 15,4 3 0-15,-4 3 0 0,0-6-9 0,0 6-2 0,0-10 0 16,0 7 0-16,0-3 7 0,-1 3 1 16,1-4 0-16,4 1 0 0,-1 3-10 0,-3-3-2 0,0 3 0 15,4-4 0-15,3 4-8 0,-4-3 0 0,1 3 0 0,-4-4 0 16,3 4 0-16,1-3 0 0,-1 6 0 0,-3-3 0 15,0 3 0-15,0-6 0 0,3-1 0 0,-3 7 0 16,-3 0 0-16,3-3 0 0,0 3 0 0,7 0 0 16,-4 0 0-16,4 0 0 0,-7 0 0 0,7 0 0 15,0 0-9-15,0 0 9 0,0 0-12 0,0 0-626 16,4-9-126-16</inkml:trace>
  <inkml:trace contextRef="#ctx0" brushRef="#br0" timeOffset="64169.67">25047 1616 460 0,'0'0'20'0,"0"-6"5"0,4-1-25 0,-4 4 0 16,0 3 0-16,0 0 0 0,0 0 164 0,0 0 28 16,0 0 6-16,0 0 1 0,0 0-108 0,0 0-22 15,0-6-4-15,0 6-1 0,0 0-32 0,0 0-6 16,0 0-2-16,0 0 0 0,0 0-8 16,0 0-1-16,-4-3-1 0,4 3 0 0,0 0 15 0,0 0 3 15,0 0 1-15,0 0 0 0,0 0 3 0,0 0 1 16,-7 3 0-16,0 3 0 0,-3-6 22 0,2 0 4 15,1 0 1-15,-3 3 0 0,-8 10-26 0,4-10-5 16,0 7-1-16,-7-1 0 0,0-3 0 0,-1 7 0 16,-2-4 0-16,3-3 0 0,-4 4-16 0,4-1-3 15,-4 1-1-15,0-4 0 0,1 3 10 0,-1-6 2 16,0 10 0-16,1-10 0 0,-1 3 3 0,-3-2 1 16,-4 5 0-16,0-9 0 0,7 9-28 0,-6-2 0 15,3-4 0-15,-4 6 0 0,7-9 9 0,-3 6-9 16,3 4 10-16,0-4-10 0,1-3 8 0,3-3-8 0,-1 10 0 0,5-10 9 15,-4 6-9-15,7-3 0 0,-1 3 0 0,1-6 0 16,0 0 0-16,7 4 0 0,-3-4 0 0,2 0 0 16,1 6 12-16,7-6 0 0,0 0 0 0,0 0 0 15,0 0-12-15,0 9 8 0,4-3-8 0,-4-6 8 16,7 4-8-16,0 5 0 0,0-3 0 0,0 4 8 16,4-10-8-16,3 3 0 0,-4 6 9 0,8-9-9 15,-4 6 8-15,4-6-8 0,-1 10 8 0,5-10-8 16,-5 6 0-16,8-3 9 0,-4 7-9 0,4-10 0 0,0 0 9 15,3 6-9-15,-4-6 0 0,5 3 9 0,-1 3-9 0,-3-6 8 16,3 4-8-16,0-4 8 16,-3 0 11-16,-1 6 1 0,-2 0 1 0,-5-6 0 15,4 3-21-15,-3-3 0 0,0 0 0 0,-4 10-8 0,0-10 8 16,0 9 0-16,-3-9 0 0,-1 0 0 16,1 6 0-16,-1 4 0 0,-3-10 10 0,0 3-10 0,1-3 0 0,-5 9 0 15,1-2 0-15,-4-7 0 0,0 0 0 0,7 0 0 16,-4 6 8-16,-3-6-8 0,0 0 0 0,0 0 8 15,4 3-8-15,-4-3 0 0,0 0 8 0,0 0-8 16,0 0 0-16,0 0 9 0,0 0-9 0,0 9 8 16,-4 1-8-16,4-4 8 0,-3 3-8 0,-4-5 0 15,3 2 9-15,-7 0-9 0,4-3 0 0,-3 7 8 0,3-1-8 0,-4-9 0 16,1 6 0-16,-1 4 8 0,0-7-8 0,-3 6 0 16,0 4 0-16,0-1 9 15,0-2-9-15,-4 5 0 0,4-11 11 0,-3 8-11 0,-1-2 10 0,0 2-10 16,1-6 10-16,-1 4-10 0,-3-1 10 0,3 1-10 15,-3-1 0-15,0 0 0 0,0 7 0 0,-4-7 0 16,0 1 8-16,1 6-8 0,-5-4 0 16,1 4 0-16,0-7 0 0,3 1 0 0,1-1 0 15,-1 10 0-15,4-10 0 0,0 1 0 16,-1-4 0-16,5 3 0 0,-1 1 9 0,4-1-9 0,3-3 8 0,1 4-8 16,-1-7 10-16,4 6-10 0,0-9 12 0,4 7-12 15,3-7 0-15,0 0 0 0,0 0 0 0,0 0 0 16,0 9 23-16,3 0-3 0,-3-9 0 0,4 10 0 15,3-10-28-15,0 6-7 0,3 4-1 0,1-7 0 16,3-3 26-16,0 6 5 0,4 0 1 0,-1-3 0 16,8-3-16-16,0 7 0 0,3-4 0 0,0-3 0 15,8 0 0-15,2 0-10 0,-2 0 2 0,6 0 0 0,-3 0 8 0,3 0 9 16,-3 0-1-16,0 9-8 0,0-9 14 0,-4 0-4 16,4-9-1-16,-1 9 0 0,5 0-9 0,-4 0 0 15,3 0 0-15,-3 0 0 0,-4 0 0 0,0-3 0 16,-3 3 0-16,0 0 0 0,-4-7 0 0,0 7 0 15,-7 0 8-15,4 0-8 0,-7-3 0 0,-1 3 0 16,-3 0 0-16,-3 0 0 16,0-6-80-16,-4 6-12 15,-7 0-3-15,0 0-730 0,0 0-147 0</inkml:trace>
  <inkml:trace contextRef="#ctx0" brushRef="#br0" timeOffset="65864.92">25802 2058 1378 0,'0'0'61'0,"0"0"13"0,0 0-59 0,0 0-15 0,0 0 0 15,0 0 0-15,0 0 19 0,0 0 1 16,0 0 0-16,0 0 0 0,0 0 12 0,0 0 2 0,0 0 1 15,0 0 0-15,7 6-22 0,0-6-4 0,0 0-1 0,4 0 0 16,-4 0 1-16,4 0 0 0,-1 0 0 0,4 0 0 16,-3 0-9-16,-1 0 0 0,5 0 0 0,-5 0-11 15,4-6 11-15,0 3 0 0,0 3 0 0,4 0 0 16,-4-6 0-16,4 6 0 0,-1 0 0 0,5-10 0 16,-5 10 0-16,-3-3 0 0,4-3 0 0,-4 6 0 15,4 0-10-15,-8 0-6 0,1 0-2 0,0 0-689 16</inkml:trace>
  <inkml:trace contextRef="#ctx0" brushRef="#br0" timeOffset="66173.1">25661 2262 288 0,'0'0'25'16,"0"0"-25"-16,0 0 0 0,0 0 0 0,0 0 347 0,0 0 64 16,0 0 13-16,0 0 2 0,7-3-338 0,0-3-67 15,4 6-13-15,3-7-8 0,0 7 0 0,0 0 8 16,4-3-8-16,-1-3 0 0,1 6 0 0,0 0 0 0,-1 0 0 0,8-3 0 15,-4 3 0-15,4 0 0 16,0-10 0-16,-1 4 0 0,-3 6 0 0,4 0 0 16,0-9 0-16,-1 6 0 15,-6-4-145-15,0 4-24 0</inkml:trace>
  <inkml:trace contextRef="#ctx0" brushRef="#br0" timeOffset="68204.17">26861 1334 525 0,'0'0'23'0,"0"0"5"0,0 0-28 0,0 0 0 16,0 0 0-16,0 0 0 0,0 0 91 0,7 0 12 16,-4-10 2-16,-3 10 1 0,0 0-14 0,4-6-4 15,3 6 0-15,-7 0 0 0,3-9-20 0,-3 9-5 16,0 0-1-16,7-3 0 0,0 3-3 0,-7 0-1 15,0 0 0-15,0 0 0 0,0 0 0 0,0 0 0 16,0 0 0-16,0 0 0 0,0 0-5 0,0 0-1 0,0 0 0 0,0 0 0 16,0 0-10-16,0 0-2 15,0 0-1-15,0 0 0 0,0 0-16 0,0 0-3 0,-3 3-1 0,3 6 0 16,3-3-19-16,-3 4 10 0,0 9-10 0,0-13 8 16,4 6-8-16,-1 1 8 0,1-1-8 0,-4 7 8 15,3-9 1-15,1 12 0 0,-1 0 0 16,-3-4 0-16,4 4-9 0,0 0 12 0,-1-3-12 15,1 6 12-15,-4 3-12 0,7-2 0 0,-7-1 0 16,3-7 0-16,1 1 0 0,-1 6 0 0,1-9 0 16,-1 6 0-16,1-6 0 0,-1-4 0 0,-3 4 11 0,4-7-11 15,-1 7 0-15,1-7 0 0,-4 1 0 0,0-1 0 32,3 1-93-32,-3-1-15 0,4-3-4 0,-4-6-516 0,0 0-103 0</inkml:trace>
  <inkml:trace contextRef="#ctx0" brushRef="#br0" timeOffset="69002.33">26543 2055 57 0,'0'0'0'0,"-7"0"0"16,0 3 0-16,0-3 0 0,0 0 189 0,0 0 33 15,-4 0 6-15,4 6 2 0,0-12-130 0,7 6-25 16,-7 0-6-16,0 0-1 0,7 0-28 0,0 0-7 16,0 0-1-16,0 0 0 0,-7 0 0 0,7 0-1 0,0 0 0 0,0 0 0 15,0 0 10-15,0 0 3 0,7-3 0 0,4 3 0 16,3 0 17-16,0-6 4 0,0 6 1 0,3 0 0 15,5 0-1-15,-1-10 0 0,-4 10 0 0,8 0 0 16,3 0-20-16,-3 0-4 0,0 0-1 0,-1-3 0 16,1 3-22-16,0 3-5 0,0-6-1 0,-1 3 0 15,1 3-4-15,3-3 0 0,0 0-8 0,1-3 12 16,2 3-3-16,1-6-1 0,-4 6 0 0,8 0 0 16,-1-3-8-16,0-3 8 0,0-1-8 0,-3-2 8 15,0 9 4-15,-4-3 0 0,4-7 0 0,-7 4 0 16,-4-3-98-16,-4-1-19 0,5 7-4 0,-12-3-503 15,1 0-100-15</inkml:trace>
  <inkml:trace contextRef="#ctx0" brushRef="#br0" timeOffset="71339.85">26723 2607 403 0,'0'0'36'0,"0"0"-36"15,7 0 0-15,-7 0 0 0,0 0 166 0,0 0 26 0,0 0 6 0,0 0 1 16,0 0-110-16,0 0-21 0,0 0-5 0,0 0-1 15,0 0-35-15,0 0-7 0,0 0-2 0,0 0 0 16,0 0-18-16,0 0 8 0,0 0-8 0,0 0 0 16,0 0 49-16,0 0 3 0,0 0 1 0,0 0 0 15,0 0 6-15,0 0 1 0,0 0 0 0,0 0 0 16,0 0-26-16,0 0-5 0,0 0-1 0,0 0 0 16,0 0 0-16,0 0 0 0,0 0 0 0,0 0 0 15,0 0-28-15,0 0 0 0,-4 0 0 0,4 0 0 16,0 0 0-16,0 0 0 0,0 0 0 0,0 0 0 15,0 0 0-15,0 0 0 0,0 0 0 0,0 0 0 16,0 0 22-16,0 0-2 0,-7-6 0 0,7 6 0 16,-3-7 20-16,3 7 3 0,-4-3 1 0,4-3 0 15,0 3-16-15,4-13-2 0,-4 7-1 0,3-1 0 0,1 1-5 0,-1 3-2 16,1-7 0-16,0-3 0 0,3 7-18 0,0-7 0 16,-4 4 0-16,1-4 0 0,3-3 23 0,0 4-3 15,0-4 0-15,0 0 0 0,0 3-20 0,0-2 0 16,-3-1 0-16,3 0 0 0,-4 9 0 0,4-15 0 15,-3 13 0-15,3-4 0 0,-4 7-12 0,4-7-8 16,-3 4 0-16,-1 2-1 0,1-2 8 0,-1 2 1 16,5 1 1-16,-5 9 0 0,-3 0 11 0,0 0 0 15,0 0 0-15,0 0 0 0,0 0 0 0,4 6 0 16,-1 3 0-16,1 7 0 0,-4-3 0 0,0 2 0 16,0-2 0-16,3 3 0 0,-3 2 0 0,4 7-12 15,-4-15 2-15,0 9 0 0,3 6 10 0,-3-13 0 16,4 10 8-16,-1-3-8 0,1 0 0 0,-1-3 0 15,1 2 0-15,3-5 0 0,-4 3 11 0,4-1-3 16,-3-2 0-16,3 3 0 0,-3-7 0 0,3 0-8 16,0 1 12-16,0-1-4 0,-4-3 11 0,8 4 1 0,-8-10 1 0,-3 0 0 15,0 0-12-15,11 3-9 0,0-3 12 0,-1 0-12 16,1 0 17-16,-1-3-3 0,-3-3-1 0,4-4 0 16,0 10 3-16,-1-12 1 0,1 2 0 0,-4-2 0 15,3 2 9-15,-3 1 2 0,4-10 0 0,-7 10 0 16,-1-7-28-16,1-3 0 0,-1 0 0 0,1 4 0 15,-4 2 0-15,3-6 0 0,-3 4 0 0,4-4 0 16,-1 3 11-16,-3-3-3 0,0 4-8 0,0 2 12 16,0-6-12-16,4-3-8 0,-4 10 8 0,0-4-13 31,3 4-19-31,-3 2-3 0,4-2-1 0,-1 2 0 0,1 1-16 0,-1-1-4 0,1 1-1 0,-1 6 0 16,1-3-127-16,3-1-24 0,4-2-6 0,-4 6-1 15</inkml:trace>
  <inkml:trace contextRef="#ctx0" brushRef="#br0" timeOffset="73869.35">28427 1638 230 0,'0'0'10'0,"0"0"2"0,0 0-12 0,0 0 0 16,7-9 0-16,-7 9 0 15,7-4 156-15,0-2 29 0,-7 6 6 0,0 0 1 16,7-3-139-16,-7 3-27 0,0 0-6 0,0 0 0 0,0 0 28 0,7 0 7 16,-7 0 1-16,0 0 0 0,0 0 6 0,0 0 2 15,7-6 0-15,-7 6 0 0,0 0 3 0,0 0 1 16,0 0 0-16,0 0 0 0,-3 6-26 0,3 3-5 16,-4 4-1-16,-3-7 0 15,0 7-19-15,3 2-4 0,-6 1-1 0,3 3 0 0,-4-7 8 0,1 10 2 16,-1-3 0-16,-3 3 0 0,0 3-3 0,-4 4-1 15,1-4 0-15,-8 3 0 0,0 16 5 0,1-13 1 16,2 7 0-16,1-4 0 0,0-2-12 0,-4 8-1 16,1-5-1-16,-1-4 0 0,7 1-10 0,1-4 12 15,-5 0-12-15,8-3 12 0,0-6-12 0,0 0 8 0,4 6-8 16,-5-13 8-16,5 4-8 0,-1-7 10 16,1 7-10-16,3-3 10 0,0-7-18 0,0 3-4 0,3-2-1 0,-3-4 0 31,0-3-111-31,3 9-23 0,4-9-4 0,-3 0-636 0</inkml:trace>
  <inkml:trace contextRef="#ctx0" brushRef="#br0" timeOffset="74314.67">27986 1710 1350 0,'0'0'29'0,"0"0"7"0,-4-3 0 0,1-3 3 0,3 6-31 0,0 0-8 0,0-13 0 0,0 7 0 0,0 6 53 0,0 0 10 16,3-10 1-16,-3 10 1 0,0 0 11 0,0 0 1 15,0 0 1-15,0 0 0 0,0 0-10 0,0 0-3 16,0 0 0-16,0 0 0 0,0 0-29 0,0 0-7 16,7 7-1-16,-3 2 0 0,-1 4-16 0,1-7-3 0,0 6-1 0,3 4 0 15,-7 3 4-15,3-3 0 0,4-4 0 0,0 13 0 16,0 0 2-16,0-6 1 0,4 9 0 0,-4-3 0 16,4 4-1-16,-1 2 0 15,4 7 0-15,0-4 0 0,0-2-6 0,4 2 0 0,0 1-8 0,-1 8 12 16,1-5-12-16,0-3 9 0,-1-1-9 0,1-6 8 15,0 1 10-15,-1-4 2 0,-6 9 0 0,3-15 0 16,0 9-20-16,0-3 0 0,-3-6 0 0,-1 6 0 16,1-12 0-16,-4 2-9 0,0 4 1 15,-3-3 0 1,-1-4-31-16,-3-5-5 0,0 2-2 0,-3-3-1001 0</inkml:trace>
  <inkml:trace contextRef="#ctx0" brushRef="#br0" timeOffset="75209.28">28709 1331 954 0,'0'0'42'0,"0"0"9"0,0 0-41 0,0 0-10 0,0 0 0 0,0 0 0 15,0 0 86-15,0 0 15 0,0 0 3 0,0 0 1 16,0 0-35-16,0 0-7 0,0 0-2 0,0 0 0 16,-3 3 5-16,3-3 1 0,-4 9 0 0,0 1 0 15,1 5-44-15,3-12-9 0,-7 10-2 0,3-4 0 16,-3 4-1-16,4 3-1 0,-1-4 0 0,1 4 0 15,-1 3-1-15,-3-4 0 0,4 4 0 0,-4 0 0 16,3-3-9-16,-3 2 0 0,3 1 9 0,1 6-9 16,-1-9 0-16,1-3 9 0,-1 2-9 0,4-2 0 0,-3 2 11 0,3 1-11 15,-4-3 10-15,4-7-10 0,0 3 0 0,0-9 0 16,4 3-13-16,-4-3 4 16,0 0-64-16,0 0-13 0,0 0-2 0</inkml:trace>
  <inkml:trace contextRef="#ctx0" brushRef="#br0" timeOffset="75621.84">28409 1359 1803 0,'0'0'40'0,"0"0"8"0,0 0 1 0,0 0 2 0,0 0-41 0,0 0-10 0,0 0 0 0,0 0 0 15,0 0 60-15,7 3 11 0,-7-3 1 0,11 6 1 16,-4-6 1-16,3 0 0 0,1 0 0 0,0 3 0 15,3-3-27-15,0 0-6 0,-4 0-1 0,8 0 0 16,-4 0-31-16,4 0-9 0,3 0 0 0,0 0 0 16,4 7 0-16,0-7 0 0,-1 0 0 0,1 0 0 15,0 6 0-15,-1-6 0 0,1 0 0 0,3 0 8 16,-3 0-28-16,0 0-6 0,-1 0-1 0,5 0 0 16,-8 0-6-16,0 0-2 0,-3 0 0 0,-1 0 0 15,4 0-29-15,-7 0-7 0,4-6-1 0,0 6 0 16,-1-7-137-16,1 7-28 0,14 0-6 0,-4-3-1 0</inkml:trace>
  <inkml:trace contextRef="#ctx0" brushRef="#br0" timeOffset="76294.56">29570 1760 403 0,'0'0'17'0,"0"0"5"0,0 0-22 0,3-6 0 16,1-3 0-16,-4 9 0 0,0 0 168 0,7-4 28 16,-4-5 7-16,-3 3 1 0,0 6-104 0,0 0-20 15,0 0-4-15,0 0 0 0,4-7 3 0,-4 7 1 16,0 0 0-16,0 0 0 0,0 0-13 0,0 0-3 15,0 0 0-15,0 0 0 0,0 0-17 0,-4 13-4 0,-3-10-1 0,0 7 0 16,0-1 0-16,0 7 0 0,0-4 0 0,-3 4 0 16,-4 9-14-16,-1 0-4 0,-2-3 0 0,-1-3 0 15,0 12-16-15,-3-3-8 0,-3 1 0 0,2-1 8 16,-2 3 1-16,-1 1 0 0,0 2 0 0,4-9 0 16,-3 3-9-16,2 1 0 0,-2-4 0 0,2 0 0 15,1 0 0-15,0-3 0 0,4-3 8 0,-1-4-8 16,0 4 0-16,1 0 8 0,2-3-8 0,1 2 0 15,0-2-12-15,0-3-7 0,0-7-1 0,3 10-1 16,-3-4-112-16,4-6-23 0,-1 4-4 16,1-7 0-1,-1-3-46-15,4 6-9 0,-11-6-1 0,18 0-1 0</inkml:trace>
  <inkml:trace contextRef="#ctx0" brushRef="#br0" timeOffset="76653.14">29104 1754 1904 0,'-7'-9'84'0,"7"9"18"0,0 0-82 0,0 0-20 0,0 0 0 0,0 0 0 15,0 0 24-15,0 0 1 0,0 0 0 0,0 0 0 16,0 0 3-16,0 0 1 0,0 0 0 0,0 0 0 15,7 9-9-15,0-3-1 0,0 4-1 0,-3-1 0 16,3 0-4-16,3 10-1 0,-2-3 0 16,-1-3 0-16,3 8 4 0,-3 1 1 15,4 3 0-15,-1 4 0 0,1 2 4 0,0-3 1 0,-1 1 0 0,1 5 0 16,3-6-7-16,-4 10-2 0,5-7 0 16,-1 1 0-16,3 2-3 0,4-6-1 0,-3-3 0 0,3 4 0 15,-3-4 2-15,3 3 0 0,0-3 0 0,-3 0 0 16,-1 0-12-16,1-3 0 0,-4-3 0 0,0-3 0 15,0 2-20 1,-3-2-7-16,0-3-1 0,-1 2 0 0,-3-5-130 0,-3-1-26 0</inkml:trace>
  <inkml:trace contextRef="#ctx0" brushRef="#br0" timeOffset="80195.42">24052 3538 979 0,'0'0'87'0,"0"0"-70"0,0 0-17 0,0 0 0 15,0 0 70-15,0 0 10 0,0 0 3 0,0 0 0 16,-3-9-31-16,3 9-7 0,0 0-1 0,0 0 0 15,0-3 2-15,0 3 0 0,0 0 0 16,0 0 0-16,0 0-22 0,0 0-5 0,0 0-1 0,0 0 0 16,3 0 21-16,-3 0 4 0,0 0 1 0,0 0 0 15,0 0 8-15,0 0 1 0,4 3 1 0,-1 6 0 16,1 1-32-16,-4 5-6 0,4-2-2 0,-4 9 0 16,3 0 3-16,1 3 1 0,-1 0 0 0,1-3 0 15,-1 12 1-15,4 1 0 0,-3-7 0 0,3 7 0 16,0-1-7-16,-4 4 0 0,4-4-1 0,-3 4 0 15,-1-4-11-15,5 4 0 0,-5 3 0 0,1-7 8 0,-1-2-8 16,-3 11 0-16,4-11 0 0,-4-10 0 16,0 6-26-16,0-3-1 0,0-6 0 0,3 3 0 15,-3-10-25-15,0-2-6 16,4-1-1-16,-1 1 0 0,-3-10-159 0,0 0-32 0</inkml:trace>
  <inkml:trace contextRef="#ctx0" brushRef="#br0" timeOffset="80609.32">24289 3394 1303 0,'0'0'57'0,"0"0"13"0,0 0-56 0,0 0-14 0,0 0 0 0,0 0 0 16,0 0 45-16,0 0 7 0,0 0 0 0,-4 9 1 15,4-9 1-15,0 7 0 0,0 2 0 0,4-6 0 16,-1 7 3-16,1-1 1 0,-1 0 0 0,4 1 0 16,0 2-5-16,-3 1-1 0,3 6 0 0,-3-4 0 15,6 4-16-15,-3 0-3 0,0 6-1 0,4 3 0 16,-1-9-12-16,1 13-2 0,-4-4-1 0,4 0 0 15,-1 13 3-15,1-10 0 0,-1 10 0 0,-6-10 0 16,3 10-1-16,-3-7 0 0,-1 4 0 0,4-3 0 16,-7 2 4-16,0 7 1 0,0-9 0 0,4 2 0 15,3-2-24-15,-4-7-8 0,1 0 0 0,3 7 0 16,-4-10 8-16,1 0 8 0,-1-6-8 0,-3-7 11 0,4 7-11 0,-1-3 0 16,1-7 0-16,3 1 8 15,-3 5-57-15,3-15-12 0,-7 0-3 0,0 0-634 16,0 0-127-16</inkml:trace>
  <inkml:trace contextRef="#ctx0" brushRef="#br0" timeOffset="114764.77">25583 3529 684 0,'0'0'30'0,"0"0"6"0,0 0-28 0,0 0-8 16,0 0 0-16,0 0 0 0,-3-3 96 0,3 3 19 16,-4-7 3-16,4 7 1 0,0 0-23 0,0-9-5 15,0 9-1-15,0 0 0 0,0 0-29 0,0 0-5 16,0 0-2-16,0 0 0 0,0 0-6 0,0 0-2 16,0 0 0-16,0 0 0 0,0 0-24 0,0 0-5 15,0 0-1-15,0 0 0 0,-7-6 26 0,7 6 5 0,-7-3 1 0,7 3 0 16,0 0-23-16,0 0-4 0,-7 0-1 15,-3-7 0-15,3 7 20 0,7 0 3 0,0 0 1 0,0 0 0 16,0 0-13-16,0 0-3 0,0 0 0 0,0 0 0 16,-7 0 6-16,7 0 1 0,0 0 0 0,0 0 0 15,0 0-13-15,0 0-2 0,-8 0-1 0,8 0 0 16,-7 7-7-16,0 2 0 0,-3-9-1 0,-1 3 0 16,1 10-11-16,3-10 10 0,0 3-10 0,-4 4 10 15,0-1-10-15,1 3 0 0,-1 4 0 0,1 3 0 16,-1 0 11-16,0 3 6 0,1-3 2 0,-1 2 0 15,-3 5-3-15,4-1-1 0,-1 3 0 0,-3-3 0 16,3-3 1-16,-3 12 1 0,0-15 0 0,0 13 0 16,-4-10-1-16,4 3-1 0,-3 3 0 0,-5-3 0 15,1 3 1-15,0-3 1 0,-4 3 0 0,-3 7 0 16,3-7-6-16,1-3-2 0,3 3 0 0,-1-9 0 16,1 6-9-16,4 0 0 0,3-6 0 0,-1 0 0 0,5-3 0 15,-1-7 8-15,8 7-8 0,-1-13 0 0,4-3-14 0,0 0-8 16,0 0-2-16,0 0 0 15,0 0-88-15,0 0-17 0,-7-3-4 0,4-13-1003 0</inkml:trace>
  <inkml:trace contextRef="#ctx0" brushRef="#br0" timeOffset="115203.1">24970 3557 2098 0,'0'0'93'0,"0"0"19"0,0 0-89 0,0 0-23 16,0 0 0-16,0 0 0 0,0 0 21 0,0 0 0 0,0 0 0 0,0 0 0 16,0 0 7-16,0 0 0 0,0 0 1 0,0 0 0 15,0 0-1-15,0 0 0 0,0 0 0 0,3 0 0 16,4-3 2-16,0-3 0 0,0 6 0 0,4 0 0 15,-1 6-18-15,1-6-3 0,0 3-1 0,-1 3 0 16,4-3 10-16,0 7 2 0,-3-4 0 0,0 4 0 16,-1 8 12-16,1-8 4 0,-1 5 0 0,-3 1 0 15,4-3-23-15,0 5-4 0,-1 8-1 0,-3-1 0 0,4 0 2 16,-1 3 0-16,1 0 0 0,0 0 0 0,-1 4-10 0,1-10 12 16,-1 6-12-16,4-3 12 15,1 0 0-15,-1 3 0 0,0-9 0 0,3 6 0 0,-2-6 12 16,2 6 4-16,-3-6 0 0,0-3 0 0,0-4-28 15,1 7 0-15,-1-6 0 0,-4-1 0 0,-3-3 0 0,4 7 0 16,-4-16 0-16,4 16 0 0,-8-13 11 16,1 6-3-16,-1-2-8 0,1 2 12 15,-1-6-31-15,1 7-6 0,-8-1-2 0,8 4 0 16,-1-10-145-16,1 6-28 0,-4 1-7 0,3-1-863 0</inkml:trace>
  <inkml:trace contextRef="#ctx0" brushRef="#br0" timeOffset="116201.92">25887 3886 921 0,'0'0'40'0,"0"0"10"0,-11 0-40 0,8-3-10 0,-8 3 0 0,4 3 0 16,4-3 231-16,3 0 44 0,-7 0 9 0,7 0 1 15,0 0-229-15,0 0-47 0,0 0-9 0,0 0 0 16,0 0 0-16,0 0 13 0,0 0-3 0,0 0-1 0,0 0 18 0,0 0 3 16,0 0 1-16,0 0 0 15,0 0-8-15,7 7-2 0,-7-7 0 0,0 0 0 16,0 0 16-16,7 3 3 0,-7-3 1 0,3 9 0 0,1 1 2 0,-4-4 0 15,0 3 0-15,0 1 0 16,0-1-17-16,0 0-3 0,3 1-1 0,1-1 0 0,-1 7-2 16,1-7 0-16,-1 1 0 0,1 5 0 0,3-2 0 0,0 0 0 15,4-4 0-15,-4 3 0 0,0-2 0 0,3-1 0 16,4 4 0-16,-3-4 0 0,-4 1-11 0,4-1-9 16,-1 0 12-16,-3 1-12 0,4-7 14 0,-4 10-4 15,0-10-1-15,0 6 0 0,7 0-9 0,-7-2 0 16,-7-7 0-16,7 9 0 0,0-9 12 0,0 3-4 15,0-3 0-15,-7 0 0 0,4 7-8 0,6-7 8 0,-6 0-8 0,-4 0 8 16,0 0 13-16,11 0 3 0,-4 0 0 0,0-7 0 16,-4 4-24-16,4 3 0 0,0-6 0 0,0-4 0 15,0 10 16-15,0-12 0 0,1-4-1 0,2 10 0 16,1-7 1-16,-1-2 0 0,-3 2 0 0,7-2 0 16,-3-1-8-16,3-3-8 0,0 0 11 0,0 4-11 15,0-4 8-15,-3 0-8 0,0 0 0 0,3 3 0 16,-4-2 8-16,1 2-8 0,0-3 9 0,-4 7-9 15,3-4 0-15,-3 7 8 0,0-1-8 0,0-6 0 16,-3 7 0-16,3 0 0 0,-4-1-12 0,4 1 12 16,-3 3-22-16,3-4 2 0,-3 7 1 0,-4 3 0 31,7-6-73-31,-7 6-16 0,0 0-2 0,7-3-1 0,-7 3-95 0,7-7-19 0</inkml:trace>
  <inkml:trace contextRef="#ctx0" brushRef="#br0" timeOffset="125331.51">26772 3385 57 0,'0'0'0'0,"0"0"0"16,0 0 0-16,-7 3 0 0,0-3 292 0,7 0 54 15,-7 6 10-15,7-6 3 0,-7 0-207 0,7 0-42 16,0 0-8-16,0 0-2 0,0 0-41 0,0 0-9 16,0 0-2-16,0 0 0 0,0 0 0 0,0 0-1 15,0 0 0-15,0 0 0 0,11-6 1 0,-11 6 1 16,0 0 0-16,10-3 0 0,-10 3-13 0,11 9-2 16,-4-9-1-16,0 9 0 0,0 1-9 0,0 9-1 0,-3-1-1 0,-1 4 0 15,1 10-6-15,-4-1-2 0,0 7 0 0,0-1 0 16,0 7-2-16,0 0-1 0,0 0 0 15,3 3 0-15,-3-3-11 0,4 0 0 16,-4-6 0-16,0 5 0 0,0-8 0 0,0-1 0 16,0-5 9-16,3 5-9 0,-3-9 8 0,0-3-8 15,4 3 10-15,-4 3-10 0,0-12 0 0,0 3-16 0,3 0 1 16,-3-4 1 0,4-2-131-16,-4 0-27 0,-4-1-4 0,4-2-456 0,0-4-92 0</inkml:trace>
  <inkml:trace contextRef="#ctx0" brushRef="#br0" timeOffset="125891.01">26956 3413 939 0,'0'0'41'0,"0"0"10"0,0 0-41 0,0 0-10 15,0 0 0-15,0 0 0 0,0 0 48 0,0 0 7 16,0 0 1-16,0 0 1 0,0 0 35 0,0 0 8 15,0 0 0-15,0 0 1 0,0 0-42 0,0 0-9 0,3 0-2 0,-3 0 0 16,0 0-4-16,0 0 0 0,0 0-1 0,0 0 0 16,0 0 8-16,0 0 1 0,0 0 1 0,0 0 0 15,0 0-17-15,0 0-3 0,0 0-1 0,0 0 0 16,0 0 4-16,0 0 0 0,0 0 0 0,0 0 0 16,0 0-8-16,0 0-2 0,4 9 0 0,-1 1 0 15,1-1-8-15,-1 10-2 0,-3 3 0 0,7 6 0 16,-7-3 1-16,4 6 0 0,-4 4 0 0,4 9 0 15,-4 0 0-15,0 0 0 0,3 0 0 0,-3-1 0 16,0-5-3-16,4 6-1 0,-4-6 0 0,0-4 0 16,0 1-4-16,0-4-1 0,0-6 0 0,0 3 0 15,3 4-8-15,-3-10 8 0,4 9-8 0,-4-9 8 16,-4 0-8-16,4-3 0 0,0 3 9 0,0-7-9 16,-3 4 0-16,3 0-16 0,0 3 2 0,-4-10 1 0,1-2 0 15,-1 9 0-15,0-10 0 0,1 7 0 16,-1-7-21-16,4 1-4 0,-3-1-1 0,3-3 0 15,0-6-26-15,0 0-6 0,0 0-1 0,0 0-599 16,0 0-120-16</inkml:trace>
  <inkml:trace contextRef="#ctx0" brushRef="#br0" timeOffset="131079.81">24331 5341 172 0,'0'0'16'0,"0"0"-16"0,0 0 0 0,0 0 0 16,0 0 219-16,0 0 41 0,0 0 8 0,0 0 1 15,7-9-160-15,0 9-32 0,-3-9-6 0,-1 9-2 16,4-10-9-16,-7 10-3 0,0 0 0 0,7 0 0 16,0-6-2-16,-7 6-1 0,0 0 0 0,0 0 0 15,0 0-10-15,0 0-1 0,0 0-1 0,0 0 0 16,0 0-16-16,0 0-3 0,0 0-1 0,0 0 0 15,0 0-10-15,0 0-3 0,7 0 0 0,1 6 0 16,-8-6 7-16,7 3 2 0,-7-3 0 0,7 13 0 16,0-10 4-16,0 6 1 0,-4 1 0 0,4 5 0 15,0-5-3-15,-3 9 0 0,-4-4 0 0,3 4 0 16,1 0-3-16,0 0-1 0,-1 0 0 0,1 6 0 0,3 0-5 16,0 0-2-16,-4-3 0 0,4 3 0 0,0-6-9 15,4 6 0-15,-4-6 0 0,0-1 0 0,0 1 14 0,0-3-2 16,0 0-1-16,-3-7 0 0,3 4 12 0,-4-7 2 15,-3-6 1-15,4 9 0 0,-1-3 2 0,-3-6 0 16,0 0 0-16,0 0 0 0,0 0 3 0,0 0 1 16,0 0 0-16,11 0 0 0,-11 0-24 0,7-6-8 15,4 0 0-15,-4-3 0 0,0-1 24 0,3 1-2 16,-3-10 0-16,4 0 0 0,-4 3-8 0,4-6-2 16,-4 1 0-16,0-1 0 0,3-4-12 0,-3 11 0 15,0-13 0-15,0 2-10 0,-3-2 10 0,3 9 0 16,0-6 0-16,-3-3 0 0,3 9 0 0,-4-6 9 15,1 6-1-15,-1 4-8 0,4-7 0 0,-3 6 0 0,-1 0 0 16,1-2 0-16,-1 5 0 0,1-3 0 16,3 1 0-16,-4 5 0 0,5 1-10 0,-5-1-2 0,4 1-1 0,-3 0 0 31,3 2-33-31,0 4-6 0,-7-3-2 0,0 6 0 16,7-3-90-16,-7 3-17 0,0 0-4 0,0 0-829 0</inkml:trace>
  <inkml:trace contextRef="#ctx0" brushRef="#br0" timeOffset="131578.49">25125 4974 288 0,'0'0'25'0,"0"0"-25"16,0 0 0-16,0 0 0 0,7-6 181 0,-4 3 31 0,4 3 7 0,1-6 1 15,-8 6-137-15,7-3-27 0,-4-4-6 0,-3 7-1 16,0 0-10-16,0 0-3 0,0 0 0 0,0 0 0 16,7-3 19-16,-7 3 3 0,0 0 1 0,0 0 0 15,0 0 3-15,0 0 1 0,0 0 0 0,0 0 0 16,-7 3-15-16,4 7-2 0,-1-1-1 0,1 4 0 16,-1-10-4-16,0 6-1 0,4 1 0 0,-3 5 0 15,-1-12-5-15,1 13-2 0,-1-6 0 0,1 5 0 16,3-2-16-16,-4 2-3 0,1 4-1 0,-1 0 0 15,1-3-13-15,-1 3 0 0,-3-1 0 0,4-2 0 16,-1 3 0-16,1 0 8 0,-1-4-8 0,4 4 0 16,-3-3 0-16,3-4 0 0,0 4 0 0,0-6 0 15,3 5-28-15,1-12-9 0,-1 7-2 0,1-1 0 16,-4-9-103-16,0 0-21 0,0 0-4 0,0 0-626 16</inkml:trace>
  <inkml:trace contextRef="#ctx0" brushRef="#br0" timeOffset="131878.69">24903 5037 1382 0,'0'0'61'0,"0"0"13"0,0 0-59 0,0 0-15 16,0 0 0-16,0 0 0 0,0 0 149 0,7-3 27 15,0-3 6-15,0-1 1 0,3 4-137 0,1 3-27 16,0-6-6-16,-4 3-1 0,3 3 0 0,-3 0 0 16,4 0 0-16,-1 0 0 0,1 0 2 0,3 0 0 0,0-6 0 0,4 6 0 15,-1 6 6-15,5-6 2 0,-5 0 0 0,4-6 0 16,-3 6-22-16,3 0-20 0,-3 0 4 0,3 0 1 16,0-10 15-16,-3 10 0 0,3-9 0 0,-3 9 0 15,3-10 13-15,0 4-1 0,-3 3 0 0,3-3 0 31,0-4-54-31,-3 7-11 0,3-6-3 0,-7 3-578 0,0 2-116 0</inkml:trace>
  <inkml:trace contextRef="#ctx0" brushRef="#br0" timeOffset="132429.76">26024 4833 1789 0,'0'0'79'0,"0"0"17"0,0 0-77 0,0 0-19 0,0 0 0 0,0 0 0 16,0 0 47-16,0 0 5 0,0 0 2 0,0 0 0 16,0 0-41-16,0 0-13 0,0 0 8 0,0 0-8 15,-3 0 0-15,3 0 0 0,0 0 0 0,0 0 0 16,0 0 0-16,-7 0 8 0,0 0-8 0,0 10 0 16,7-10 27-16,-7 6-2 0,-4-3 0 0,4 10 0 15,-4-10 15-15,4 6 4 0,-7 7 0 0,4-7 0 16,-1 1-11-16,1 9-1 0,-5-4-1 0,1-2 0 15,0 9-12-15,0 0-3 0,0-4 0 0,0 8 0 16,0 2 2-16,-4 3 0 0,4-3 0 0,0 7 0 16,-4-4-8-16,1 4-2 0,-1-1 0 0,0-6 0 15,1 7-8-15,-1-7 0 0,4-3 0 0,0 3 0 16,-4-9 0-16,4 6 0 0,4-9 0 0,-1 3 0 16,0 0 0-16,1-4 0 0,3-5 0 0,-4 5 0 15,4-2 0-15,0-4 0 0,3 1 0 0,1-1 0 0,-1-3-13 0,1 4 5 16,-4-1 8-16,3 1-13 15,1-4-25-15,-1 3-5 0,1-5-1 0,-1 2 0 16,4-6-12-16,-7 3-4 0,0 9 0 0,0-8 0 16,0 2-20-16,7-6-5 0,0 0-1 0,-4 0 0 15,-6 0-30-15,10 0-5 0,0 0-2 0</inkml:trace>
  <inkml:trace contextRef="#ctx0" brushRef="#br0" timeOffset="132815.01">25665 4858 1976 0,'0'0'88'0,"0"0"17"0,-4 0-84 0,4 0-21 0,0 0 0 0,0 0 0 15,-7 0 29-15,7 0 2 0,0 0 0 0,0 0 0 16,-4 10-31-16,4-10 0 0,0 9 0 0,0 1 0 15,0-1 0-15,0-3 0 0,0 4 0 0,0-1 0 16,4 1 8-16,0 5-8 0,-4-5 11 0,3-1-11 16,1 0 28-16,3 10-2 0,-4-3 0 0,1-4 0 15,3 10 11-15,3-3 3 0,-3 0 0 0,4 6 0 16,-4-3-3-16,4 3 0 0,3 3 0 0,-4 7 0 16,1-7-29-16,-1-3-8 0,1 3 0 0,0-2 0 15,-1 2 0-15,1 6 12 0,-1-6-4 0,1-2 0 16,0 2-8-16,-4 3 0 0,0-9 8 0,3 3-8 15,1 3 0-15,-4-3 0 0,0-6 0 0,0 6 8 16,0-6-8-16,0 0 0 0,-3 0 0 0,3-4 0 0,-7 1 0 0,3-3 0 16,1-4 0-16,3 1-8 15,-7-1-30-15,3 3-6 0,1-8 0 0,-4-4-1 16,0 0-122-16,0 0-24 0,0 0-5 0</inkml:trace>
  <inkml:trace contextRef="#ctx0" brushRef="#br0" timeOffset="133215.57">26381 4802 403 0,'0'0'17'0,"0"0"5"16,0 0-22-16,0 0 0 0,0 0 0 0,0 0 0 16,0 0 352-16,0 0 67 0,7-6 13 0,-7 6 2 0,0 0-346 0,0 0-68 15,0 0-20-15,7 9 0 16,0-3 16-16,-4 4-3 0,-3-1-1 0,0 4 0 15,0 2 2-15,-3 1 0 0,3 3 0 0,-4-7 0 0,1 10-14 0,3-3 11 16,0 0-11-16,0 0 10 0,-4 0-10 0,4-4 0 16,0-5 0-16,0 9 0 0,0-4 0 0,0-2 0 15,0 2 0-15,0-5 0 0,0 9 0 16,0-10 0-16,0-3-12 0,0 4 12 16,0-1-52-16,0-3-4 0,0-6 0 0,0 0-522 15,0 0-105-15</inkml:trace>
  <inkml:trace contextRef="#ctx0" brushRef="#br0" timeOffset="133498.34">26226 4849 1681 0,'0'0'74'0,"0"0"16"0,0 0-72 0,0 0-18 0,0 0 0 0,0 0 0 15,7 0 61-15,0 0 9 0,3 0 2 0,1 0 0 16,-1 0-19-16,1 0-3 0,3 0-1 0,0-6 0 16,0 6-5-16,4 0 0 0,3-3-1 0,-3-4 0 15,3 7-26-15,-3-3-5 0,6-3 0 0,-3 3-1 16,1 3-11-16,-1-6 0 0,-4 2 0 0,5-2 0 31,-5 6-17-31,4-3-9 0,-7-3-2 0,1 6 0 16,2 0-115-16,-3-7-23 0,-3 4-5 0,3 3-1 0,0 0-24 0,0 0-6 15,0 0-1-15,0 0 0 0</inkml:trace>
  <inkml:trace contextRef="#ctx0" brushRef="#br0" timeOffset="134098.28">27256 4912 864 0,'0'0'76'0,"0"0"-60"0,0 0-16 0,3 0 0 16,-3-10 119-16,0 10 21 0,0 0 4 0,4 0 0 0,-4 0-88 0,0 0-17 15,0-9-4-15,0 9-1 0,0 0 14 0,0 0 4 16,-4-6 0-16,4 6 0 0,0 0-4 0,-7 6 0 16,0-3 0-16,0 3 0 0,-4-3-6 0,1 10-2 15,-1 0 0-15,1 2 0 0,-4-2 0 16,3 2 0-16,0 4 0 0,1 6 0 0,-8-6-4 0,1 0 0 16,2 6-1-16,-2 3 0 0,-4-3-8 0,3 4-2 15,0-1 0-15,1 3 0 0,-4-3 15 0,3 1 4 16,0-1 0-16,1 3 0 0,-1-3-24 0,4-2-4 15,-4-5 0-15,4 5-1 0,-4-8-15 0,8 7 8 16,-8-6-8-16,8 0 0 0,-4 0 0 0,3-3 0 16,4-1 0-16,0-2 0 0,-4 2 0 0,4-5-12 15,0 6 1-15,0-7 0 16,-3 0-19-16,6 1-4 0,-3-7-1 0,3 3 0 16,1 4-32-16,3-10-6 0,0 0-2 0,0 0 0 15,0 0-123-15,0 0-25 0,-4-19-5 0,4 19 0 0</inkml:trace>
  <inkml:trace contextRef="#ctx0" brushRef="#br0" timeOffset="134430.07">26822 4905 2026 0,'0'0'90'0,"0"0"18"0,0 0-86 0,0 0-22 0,0 0 0 0,0 0 0 15,0 0 14-15,0 0-2 0,0 0 0 0,0 0 0 16,0 0 3-16,0 0 0 0,0 0 0 0,0 0 0 0,7 7 15 0,0 2 3 16,0-3 1-16,0-2 0 0,0 5-26 0,0 7-8 15,4-4 0-15,-4 10 0 0,0-3 14 0,0 0-4 16,0 6-1-16,0-3 0 0,0 12-9 0,0-5 8 16,0 5-8-16,0 0 8 0,0 1 36 0,-3-7 6 15,3 7 2-15,0-1 0 0,3-12-32 0,1 10-7 16,0-11-1-16,3 5 0 0,3 2-1 0,-3-13-1 15,4 4 0-15,-4 0 0 0,0 0-10 0,0-3 10 16,4 2-10-16,-4-2 10 16,0-3-30-16,0 2-5 0,-3 1-2 0,3-7 0 15,-3 1-122-15,-1-7-25 0,-3 3-5 0,0-6-746 0</inkml:trace>
  <inkml:trace contextRef="#ctx0" brushRef="#br0" timeOffset="134880.87">27499 5304 2253 0,'0'0'49'16,"0"0"11"-16,0 0 1 0,0 0 3 0,0 0-51 0,0 0-13 0,0 0 0 0,4 3 0 15,-4-3 21-15,3 6 2 0,-3-6 0 0,4 10 0 16,-1-1-10-16,4 0-1 0,-3 10-1 0,3-9 0 0,-4 5-11 0,1 4 0 16,3-3 0-16,-4 3 0 0,-3-1 16 0,4 1 4 15,-1-3 0-15,1 3 1 0,-4-1 10 0,4-2 1 16,-1 0 1-16,1-4 0 0,3 4 4 0,-4-7 1 16,1 7 0-16,3-3 0 0,-7-4-3 15,7 1-1-15,0-4 0 0,-4 3 0 0,4-9 0 0,1 10 0 16,2-10 0-16,1 0 0 0,-11 0-9 0,10-4-1 15,4-2-1-15,-3 0 0 0,3-3-7 0,0-1 0 16,0 1-1-16,0-1 0 0,1-5-1 0,2 2 0 16,-3-3 0-16,0-2 0 0,0-1-4 0,1-6-1 15,-1 0 0-15,0 6 0 0,-4-9-9 0,8-1 0 0,-4 4 9 0,0 0-9 16,0-3 0-16,4 9 0 0,-4-6 0 0,0 3-12 16,0 0 12-16,4 0 0 0,-4 0 0 0,0 3-8 31,0 7-35-31,0-7-6 0,1 3-2 0,-1 1 0 15,0 5-141-15,-4-9-29 0,1 10-6 0,-8-7-1 0</inkml:trace>
  <inkml:trace contextRef="#ctx0" brushRef="#br0" timeOffset="138417.54">23848 5457 1087 0,'0'0'48'0,"0"0"10"0,0 0-46 0,0 0-12 0,0 0 0 0,0 0 0 16,0 0 44-16,-7 0 8 0,7 0 0 0,0 0 1 16,0 0-15-16,0 0-3 0,-7-3-1 0,3-3 0 15,4 6 18-15,-3-3 3 0,-4-3 1 0,7 6 0 16,-4-10-6-16,1 4-1 0,-1-4 0 0,-3 7 0 0,3-3-9 0,-3-3-1 16,4 6-1-16,-1-4 0 0,-3-2 4 0,4-1 1 15,-4-5 0-15,0 5 0 0,0 1 3 0,-1 0 1 16,1-7 0-16,-3 6 0 15,6-2-12-15,-6-4-3 0,-1-3 0 0,4 4 0 16,-3 2-13-16,2-9-3 0,-2 10-1 0,-1-7 0 0,1 0 5 16,3-3 2-16,-4 3 0 0,-3 0 0 0,3 1-22 0,1-1 0 15,-4 0 0-15,0 3 0 0,-1-9 0 16,-2 0 0-16,3 6 0 0,-4-9 0 0,0 9 0 0,-3-9-8 16,0 3 0-16,3 0 0 0,1-3 24 0,-4 3 6 15,3-4 1-15,-3 4 0 0,0-3-5 0,3 0-1 16,-3 0 0-16,3 3 0 0,1-1 12 0,-1 1 3 15,0 7 0-15,1-11 0 0,-1 11-32 0,0-8-15 0,-3 1 2 0,4 7 0 16,-1-11 13-16,-3 4 0 0,0 3 0 0,-1-3 0 16,1 0 0-16,-3 0 0 0,-1 3 0 0,-3-3 0 15,-4 0 0-15,4-3 16 0,7 3-3 0,-4 3-1 16,-3 3-12-16,-1-6 0 0,5 0 0 0,-1 6 0 16,0-6 0-16,1 6-16 0,-5 0 3 0,8-6 1 15,0 6 12-15,-4-6 0 0,-3 6 0 16,3 1 0-16,1-8 0 0,-4 8 8 0,-4-1-8 0,0 0 10 15,-3 0-10-15,-1-3 8 0,8 13-8 16,-3-10 8-16,-8 10-8 0,3-7 0 0,8 3 0 0,-4 4 0 16,-3-7 0-16,0 7 0 0,0 6 0 0,3-13 0 15,-3 16 0-15,-1-9 0 0,-6 2-9 0,3-2 9 16,7 0 0-16,-3 5 0 0,-7-2 0 0,-1 0 9 16,5-4-9-16,-5 1 0 0,5 6 0 0,2-3-11 15,-3-4 11-15,4 7 9 0,0-6-1 0,-4 2-8 0,0 1 0 0,-3 3 0 16,7 3 0-16,-4-9 0 0,4 2 0 0,-8 7 0 15,4-9 0-15,1 6 0 0,-1-3 0 0,4 2-9 16,-4-2 9-16,3 6-8 0,-2-6 8 0,-1 6 9 16,-3-3-1-16,-4-4-8 0,3 7 0 0,1 0 0 15,0 0 0-15,-1 0 0 0,5 7 0 0,-1-7 0 16,0 3-12-16,4-3 3 0,-4 0 9 0,4 0 11 16,-1 6-3-16,1-6 0 0,0 10-8 0,-1-10 0 15,-2 9 0-15,-1 0 0 0,0-2 0 0,0 2 0 16,0-6 0-16,1 10 0 0,2-1 0 0,5-2 0 15,-1-1 0-15,-3 0 0 0,3 1-11 0,-3 2-1 0,3 1 0 16,-3-4 0-16,-1 1 12 0,4-4 0 0,1 10 0 0,-1-7 0 16,0 1 0-16,0 2 0 0,1-3 0 15,-1 7 0-15,4 0 0 0,0-4 0 0,3 4 0 16,4 0 0-16,-4-7 0 0,4 1 0 0,0 2 0 16,3-2-8-16,-3-1 8 0,3-3 0 0,1 4 0 0,-5-1 0 15,5 0 0-15,-1 1 0 0,0-4 0 0,-3-3 0 16,4 10 0-16,-1-13 0 0,-3 3 0 0,3 6 0 15,1-9 0-15,2 7 0 0,-2-4 0 0,-1 6 0 16,4-9 0-16,0 6 0 0,0-2 0 0,0 2 0 16,3-3 0-16,1-3 0 0,-1 6 0 0,0-6 0 15,4 0 0-15,0 6 0 0,0-6 0 0,0 4 0 16,0-4 0-16,7 0 0 0,0 0 0 0,-3 0 0 16,3 0 0-16,0 0 0 0,-7 0 0 0,7 0 0 0,-4-10 8 0,1 10-8 15,3 0 8-15,-4-6-8 16,4-3 0-16,0 9 0 0,0-10 0 0,0 7 8 15,0-6-8-15,4 2 0 0,-1-2 0 0,1 0 0 0,-1-1 0 0,1 1 0 16,3 2 0-16,0-11 0 0,-4 8 0 0,4-5 0 16,4 5 0-16,-4-2 0 0,0-4 0 15,4 0 0-15,-1 4 0 0,-3-4 0 0,4 7 0 0,-1-1 0 16,5-6 0-16,-5 7 0 0,1 0 0 0,-1-1 0 16,1-2 0-16,-1-1 0 0,-3 10 0 0,4-3 0 15,-4-4 0-15,0 10-8 0,-7 0 8 0,0 0 0 16,11 0 0-16,-11 0 0 0,0 0 0 0,0 0-8 15,0 0 8-15,3 10-8 0,1-1 8 0,-4 7-8 16,-4-7 8-16,-3 1-8 0,4-1 8 0,-1 7 0 0,-3-7 0 0,0 10 0 16,-4-3 0-16,1 2 0 0,-1 1 0 0,4-3 0 15,-3-3 0-15,3 2 0 0,0 4 0 0,0-3 0 16,3-7 0-16,4 10 0 0,-4-10 0 0,4 10-8 16,4-3 8-16,-4-7 0 0,7 10 0 0,-3-3-8 15,3-7 8-15,0 7 0 0,-4-4 0 0,8 4 8 16,-1-7 9-16,1 1 3 0,-4-1 0 15,4-2 0-15,6-4-20 0,-3 3 0 0,0-3 0 0,8-3 0 16,-1 0 0-16,0 0 0 0,0-3-10 0,4-3 10 31,3 6-81-31,-3-3-12 0,3-4-3 0</inkml:trace>
  <inkml:trace contextRef="#ctx0" brushRef="#br0" timeOffset="147471.04">7772 4021 1792 0,'0'0'80'0,"0"0"16"0,0 0-77 0,0 0-19 16,0 0 0-16,0 0 0 0,0 0 40 0,0 0 4 15,-7-3 0-15,7 3 1 0,0 0-4 0,0 0-1 16,0 0 0-16,0 0 0 0,0 0-19 0,0 0-4 0,0 0-1 0,0 0 0 16,0 0-16-16,-7 0 0 0,7 0 0 0,0 0-9 15,-7 3 9-15,3 3 0 0,-3-2 0 0,3 5-8 16,4-3 32-16,-3 4 6 0,3-4 2 0,-4 6 0 15,4-5-18-15,0 2-3 0,0-6-1 0,0 10 0 16,0-1 0-16,0-2 0 0,-3-1 0 0,3 7 0 16,0-7-10-16,0 1 0 0,0 8 0 0,3-11 0 15,-3 2 0-15,4 7 8 0,-1-13-8 0,1 6 0 16,-4-9 8-16,0 0-8 0,7 7 8 0,-3-4-8 16,-1 3 10-16,-3-6-10 0,11 3 12 0,-1-3-12 15,-3 0 11-15,-7 0-11 0,0 0 10 0,0 0-10 16,7 0 16-16,-7 0-2 0,0 0-1 0,0 0 0 15,11 0-2-15,-4 0-1 0,-7 0 0 0,7 0 0 16,4 6-10-16,-1-6 0 0,-3 0 0 0,4 0 8 16,-11 0-8-16,14 4 0 0,-3-4 0 0,6 0 0 15,-6 0 0-15,10 0 0 0,-10 0 8 0,6 0-8 0,1 0 0 0,-1 0 0 16,1 0 0-16,-4 0 0 0,11 0 0 0,-11 0 0 16,4 0 0-16,-1 6 0 0,1-3 0 0,0-3 10 15,3 0-2-15,-4 6-8 0,5-6 8 0,-1 0-8 16,0 7 0-16,4-4 0 0,-4-3 0 0,0 9 0 15,4-9 0-15,3 10 0 0,-4-10 0 0,5 0 0 16,-5 6 0-16,1-3 0 0,0-6 0 0,-1 3 0 16,1 0 0-16,0 0 0 0,3 0 0 0,0 0 0 15,1 0 0-15,2-6 0 0,-2 6 8 0,2 0-8 0,1 0 0 16,0 0 0-16,-4 0 16 0,4 0-4 0,-1 0-1 16,1 6 0-16,-4-3-11 0,-3 3 0 15,3-6 0-15,-3 10 0 0,3-4 0 0,-3-3 0 16,0 3 0-16,-1-3 0 0,5 4 0 0,-1-4 0 15,0 3 0-15,4-6 0 0,0 3 0 0,-1-3 0 0,1 0 0 0,0 0 0 16,3 0 0-16,-3 0 0 0,7-3 11 0,-11 3-11 16,4-6 12-16,-1 6-3 0,-2-3-1 0,2-4 0 15,-2 7 0-15,2 0-8 0,1-3 12 0,0 3-4 16,0 0-8-16,-1 3 0 0,1-3 0 0,3 0 8 16,-3 7-8-16,-4-4 0 0,4 3 0 0,0-3 0 15,0 7 0-15,-1-10 0 0,1 6 0 0,0-3 0 16,-4-3 0-16,7 0-14 0,1 0 3 0,6 0 1 15,0 0 18-15,1 0 4 0,-8 0 1 0,4-3 0 16,7 3-13-16,-4-6 0 0,-7 6 0 0,4 0 0 0,3 0 0 16,-6 0 0-16,-1 0 0 0,0 0 0 0,-3 0 0 15,3 0 0-15,4 6 0 0,-4-3 0 16,-7-3 0-16,4 6 0 0,7-6 0 0,0 7 0 0,0-4 19 16,-4-3 1-16,0 6 0 0,0-3 0 0,4-3-20 0,-3 0 0 15,-5 0 0-15,8-3 0 16,7 3 0-16,0-6-17 0,-14 6 3 0,6-3 1 0,5-4 13 0,-1 7 0 15,0 0 0-15,-3 0 0 0,-4 0 0 0,1 0 0 16,3 0 0-16,-1 0-9 0,-2 0 19 0,2 0 4 16,1-6 1-16,4 6 0 0,-5 0-15 0,5 0-16 15,-1-3 3-15,0-3 1 0,1 6 12 0,-5-3 16 16,1-4-3-16,-3 7-1 0,-1-3-12 0,4-3-15 16,-1-4 3-16,-2 7 1 0,3-6 11 0,3-4 0 0,0 10 0 0,-3-6 8 15,3 3 8-15,1-7 3 0,-8 7 0 0,4-4 0 16,0 1-19-16,-4 3 0 15,0-4 0-15,4 7 0 0,-4-6 0 0,4 2 0 0,0 4 0 16,-4-3 0-16,0 3 0 0,4 3 0 0,-4-6 0 0,1-1 0 16,-1 4 0-16,-3 3 0 0,3-6 0 15,-3 3 0-15,0-4 0 0,-1 7 0 0,1 0 0 0,0-9 0 16,-4 6 0-16,4-3 0 0,0 6 0 16,-1-10 0-16,-6 10 0 0,3-6 0 0,4 6 0 0,0-9 0 15,-1 9 0-15,1 0 0 0,0-4 0 0,-4-2 0 16,4 6 0-16,-4 0 0 0,0 0 0 0,1 0 0 15,-1 0 0-15,0 0 0 0,0 0 0 0,0 0 0 16,4 6 0-16,-4-2 0 0,-3-4 0 0,7 0 0 16,-4 0 0-16,4 0 0 0,0 0 0 0,-1 0 0 0,1 0 0 15,-4 0 13-15,4 0-4 0,-4 0-1 0,-3 0-8 0,3 0 0 16,-3-4 0-16,0 4 0 0,-1 0 0 0,-3 4 0 16,4-4 0-16,0 0 0 0,0 0 0 0,3 6 0 15,0-3-12-15,4-3 12 0,-4 6 0 0,4-6 0 16,-1 0 0-16,-2 0 0 0,2 0 0 0,-6 0 0 15,3 0 0-15,-3 0 0 0,0 7 0 0,-1-7 0 16,-2-7 0-16,-1 7 0 0,0 0 0 0,0 0 0 16,0 0 12-16,0 0-4 0,1 0-8 0,2 0 0 15,-3 0 0-15,4 0 0 0,-4 0 0 0,0 7 0 16,1-7-12-16,2 3 12 0,1-3 0 0,0 0 0 16,-1 0 0-16,1 0 0 0,0 6 0 0,0-6 8 15,-4-6-8-15,0 6 0 0,0 0 0 0,-3 0 0 16,3 0 0-16,-4 0-11 0,-2 0 11 0,2 0 0 15,1 0 10-15,3-3-10 0,-3-4 0 0,3 7 0 0,-4 0 0 0,5-6 0 16,-5 6 9-16,8 0-9 0,-4-9 8 0,0 9-8 16,-3-4 18-16,-4-2-2 0,4 3 0 0,-1-3 0 15,-3 6 7-15,4-3 1 0,-4 3 0 0,0-7 0 16,0 7-24-16,1 0 0 0,-1 0 0 0,-4 0 0 16,1 0 0-16,-1 0 0 0,1 0 0 0,0 0 0 15,-11 0 0-15,7 0 0 0,0 0 0 0,-7 0 0 16,0 0 0-16,10 0 0 0,-10 0 0 0,0 0 0 15,7-3 0-15,-7 3 0 0,0 0 0 0,7-6 0 16,0 6 0-16,-7 0 0 0,0 0 0 0,4-3 0 16,-4 3 0-16,7 0 0 0,-7 0 0 0,7-6-12 15,0-1 12-15,-7 7 0 0,7-3 0 0,-7 3-8 16,7 0 8-16,-7 0 0 0,7-6 0 0,-7 6 0 16,0 0 8-16,0 0-8 0,4-3 10 0,-4 3-10 15,0 0 0-15,3-7 0 0,-3 7 0 0,7-9 0 16,-7 9 0-16,0 0 0 0,0-9 0 0,4 6 0 15,-1-10 0-15,1 10 0 0,-1-7 0 0,1 4 9 0,0-3-9 0,-1 6 8 16,1-4-8-16,-1-2 8 0,1 0-8 0,-1-1 0 16,-3 4 9-16,4-4-9 0,-1 1 8 0,1 6-8 15,-4-3 8-15,3-4-8 0,-3 4 0 0,0 3 0 16,0 3 0-16,0 0 0 0,0 0 0 0,0 0-20 16,0 0 4-16,0 0 1 15,0 0-185-15,0 0-36 0</inkml:trace>
  <inkml:trace contextRef="#ctx0" brushRef="#br0" timeOffset="150508.62">8516 7251 1036 0,'0'0'92'0,"0"0"-73"16,0 0-19-16,0 0 0 0,4-9 129 15,-4 9 23-15,0 0 4 0,0-10 0 0,0 10-116 0,0 0-23 16,3-9-5-16,-3 9 0 0,0 0-12 0,-3-6-12 16,3 2 2-16,0 4 1 0,0 0-12 0,0 0-3 15,-4-6 0-15,-3 3 0 16,0 3-2-16,0 0-1 0,-4 0 0 0,1 3 0 0,3-3 43 0,-11 0 9 15,0 10 2-15,4-10 0 0,4 6 9 0,-8-3 3 16,7 3 0-16,-3-6 0 0,0 6-2 0,4-2 0 0,3-4 0 0,-4 6 0 16,4-3-37-16,3-3 0 15,4 0 0-15,0 0 0 0,0 0 0 0,0 0 0 0,0 0 0 0,0 0 0 16,0 0 12-16,0 0-3 0,0 0 0 0,0 0 0 16,4 6-1-16,7-3 0 0,-11-3 0 0,7 10 0 15,7-10-8-15,-7 6 0 0,3-3 0 0,-3 4 0 16,4-7 0-16,-4 6 0 0,4-3 0 15,-4 3 0-15,0-3 0 0,-4 7 0 16,4-4 0-16,0-3 0 0,-7-3 0 0,7 10 0 0,1-1 0 16,-1 4 0-16,0-4 0 0,0-6 0 0,-7 6 0 0,7 1 0 15,-4-4 0-15,1 4 0 0,-4-10 0 0,3 9 0 16,-3-9 0-16,7 9 0 0,-7 1 0 0,0-1 0 16,0-9 14-16,0 6-2 0,0 4-1 0,0-10 0 15,0 9-11-15,0 1 0 0,-7-1 9 0,7 0-9 16,-3 1 0-16,-1-4 8 0,4-6-8 0,-3 10 0 15,-1-1 0-15,1 0 9 0,3-2-9 0,0-7 0 0,-7 9 10 0,7-9-10 16,-7 3 8-16,3 7-8 0,4-10 0 0,-7 6 0 16,3 3 0-16,-3-2 0 0,0-4 0 0,0 6 0 15,0-9 8-15,-3 10-8 0,-1-10 0 0,0 9 0 16,4-9 0-16,-7 6 8 0,4 4 8 0,-4-4 2 16,0-3 0-16,6 3 0 0,-2-3-30 0,3-3-7 15,0 7-1-15,0-4 0 16,0-3-12-16,0 6-4 0,0-6 0 0,-1 3 0 15,8-3-18-15,-7 0-4 0,0 0-1 0,7 0-443 16,0 0-89-16</inkml:trace>
  <inkml:trace contextRef="#ctx0" brushRef="#br0" timeOffset="151146.38">8763 7116 748 0,'0'0'67'0,"0"0"-54"0,4-9-13 0,3 9 0 16,0-6 60-16,3 6 8 0,-6-10 3 0,-1 10 0 15,-3 0-80-15,0 0-16 0,4-9-3 0,-4 9-1 16,0 0 1-16,0 0 1 0,0 0 0 0,0 0 0 0,0 0 42 0,0 0 8 16,0 0 1-16,-11 6 1 0,11-6 59 0,-10 3 11 15,3-3 2-15,0 6 1 0,-1-2 14 0,8-4 4 16,-7 0 0-16,4 6 0 0,3-6-31 0,0 0-5 15,0 0-2-15,-7 3 0 0,3 9-18 0,4-12-4 16,0 0-1-16,0 10 0 0,4-1-25 0,-4 1-5 16,3-7-1-16,1 3 0 0,-1 4-24 0,1-1 0 0,-1 0 8 0,1 1-8 15,0-1 0-15,-1 1 0 0,1-4 0 0,-1 9 8 16,-3-2-8-16,0-4 0 0,4 7 0 0,-4 0 0 16,0-4 0-16,0 7 0 0,0-3 0 0,-4 3 8 15,4-4-8-15,-3 4 0 0,3 0 0 0,0 0-11 16,-4-4 11-16,4 4 0 0,-3 0 0 15,3-3 0-15,3-4 0 0,1 4 8 0,-1-7-8 16,4 7 11-16,-7-7-11 0,7 1 10 0,-3-1-10 16,3 1 10-16,-7-10 6 0,7 9 2 0,0-3 0 0,0-2 0 15,0 5-7-15,0-9-2 0,7 6 0 0,-7-3 0 16,0 4-9-16,4-7 10 0,-1 0-10 0,1 0 10 16,3 0-10-16,-7 0 0 0,4 0-12 0,-1-7 12 15,1 4-22-15,0 3 3 0,-1-6 1 0,-3 6 0 31,4-3-26-31,-1-3-6 0,-3 2-1 0,0-2 0 0,4-3-36 0,-4-1-7 0,0 10-2 0,-3-9 0 16,3 3-133-16,-4 2-27 0</inkml:trace>
  <inkml:trace contextRef="#ctx0" brushRef="#br0" timeOffset="151487.51">8604 7311 2026 0,'0'0'90'0,"0"0"18"0,0 0-86 0,0 0-22 15,-3-7 0-15,3 7 0 0,0 0 41 0,0 0 4 0,0 0 1 0,0 0 0 16,10-9-35-16,-10 9-11 0,0 0 0 0,4 0 0 15,-4 0 0-15,7 0 0 0,-7 0 0 0,7 0 0 16,0 0 0-16,-7 0 0 0,7 9 0 0,-7-9 0 16,11 0 0-16,-4 0 0 0,-7 0 0 0,10 7 0 15,-6-7 0-15,3 0 0 0,3 0 0 0,1 0 0 16,-4 0 8-16,4 0-8 0,-1-7 0 0,1 7 0 16,-1 0 0-16,5 0 0 0,-5-3 0 0,4-3-9 15,0 6-86-15,0 6-17 0,1-12-3 0,2 6-741 16</inkml:trace>
  <inkml:trace contextRef="#ctx0" brushRef="#br0" timeOffset="151830.6">9035 7678 172 0,'0'0'16'0,"0"0"-16"0,0 0 0 0,0 0 0 16,0 0 415-16,0 0 80 0,0 0 16 0,0 0 3 16,0 0-394-16,10-7-78 0,1 4-16 0,-1-3-3 15,-3 3-23-15,4-4 0 0,-4 7 0 0,0-3 0 32,-7 3-32-32,0 0-12 0,7-6-1 0,-7 6-551 0,0 0-111 0</inkml:trace>
  <inkml:trace contextRef="#ctx0" brushRef="#br0" timeOffset="152160.57">8551 7740 2322 0,'0'0'103'0,"0"0"21"0,0 0-100 0,0 0-24 0,0 0 0 0,0 0 0 16,0 16 0-16,0-13-14 0,0 6 2 0,0 1-669 16,0-1-134-16</inkml:trace>
  <inkml:trace contextRef="#ctx0" brushRef="#br0" timeOffset="156429.71">2392 9085 1490 0,'-11'4'66'0,"11"-4"14"0,0 0-64 0,0 0-16 0,0 0 0 0,0 0 0 15,0 0 47-15,0 0 6 0,0 0 2 0,0 0 0 16,0 0-37-16,0 0-7 0,0 0-2 0,0 0 0 16,0 0-9-16,0 0 0 0,0 0 0 0,0 0 0 15,0 0 0-15,0 0 0 0,0 0 0 0,0 0 0 0,0 0 0 0,0 0 0 16,0 0 0-16,0 0 0 0,0 0 12 0,4 9 0 15,-4-9 0-15,0 0 0 0,0 0 26 0,0 0 6 16,0 0 0-16,0 0 1 0,0 0-7 0,0 0-2 16,0 0 0-16,0 0 0 0,0 0-8 0,10 0-3 15,-10 0 0-15,11 0 0 0,-11 0-9 0,3 0-3 16,-3 0 0-16,11 6 0 0,-4-6-13 0,-7 0 0 16,0 0 8-16,7 0-8 0,-7 0 0 0,11 3 0 15,-11-3 0-15,0 0 0 0,0 0 9 0,0 0-1 16,0 0 0-16,7 0 0 0,-7 0 20 0,10 7 3 15,-10-7 1-15,0 0 0 0,0 0-13 0,7 0-3 16,4 0 0-16,0 0 0 0,-11 0-16 0,10 0 0 16,4 0 0-16,0 0 0 0,-3-7 0 0,3 7 0 15,4 0 0-15,-4 0 0 0,7-3 0 0,-7 3 0 16,0-6 0-16,0 6 0 0,4-3 0 0,-4-3 10 0,0 6-10 0,0-10 8 16,4 4-8-16,-11 3 0 0,11-3 0 0,-8 2 0 15,-3-2 0-15,4-3 0 0,10 6 8 0,-10-7-8 16,3-2 19-16,-4 2-2 0,4 1 0 0,8-4 0 15,-5-2-7-15,4-1-2 0,1-3 0 0,2 0 0 16,-6 0-8-16,0 4 0 0,6-4 0 0,-10 0 0 16,0 3 0-16,8-2 0 0,-12-1 0 0,4 3 0 15,-3 4 0-15,0-4 0 0,-8-3 0 0,8 3 0 16,-11-2 8-16,3-1 4 0,4 3 0 0,-7-3 0 16,0 1 4-16,-7 2 0 0,7 3 1 0,-3-2 0 15,-4 2-4-15,3-3-1 0,1 1 0 0,-8 5 0 16,11 1-12-16,-11 6 11 0,8-7-11 0,-8 4 10 15,1 0-10-15,3 3 0 0,0 3 0 0,-4 0 0 16,0 0-20-16,1 3 1 0,-1 3 0 0,1-6 0 0,3 9 19 0,-4-2 9 16,-3-4-1-16,-4 6 0 0,8-2-8 0,-4 2 0 15,-1-6 0-15,1 3 0 0,4 4 0 0,-4-1 0 16,3 1 0-16,0-1 0 0,1 0 0 0,6 1 0 16,-6 6 0-16,6-7 0 0,-3 7-12 0,4-4 12 15,-8 4-10-15,11 0 10 0,-7 2 0 0,7-5 0 16,0 9 0-16,0 0 0 0,-4-3 0 0,8 6 0 15,-4 0 0-15,0 0 0 0,-4 3 0 0,4 0-9 16,0 1 9-16,0-4 0 0,-3 3 0 0,-4-3 0 16,3 9 0-16,4-5 0 0,-7-4 0 0,4 3 0 0,-1-3 0 0,-3-3 0 15,4 9 0-15,-4-2 0 0,3-1 0 0,-6-3 0 16,6 3 0-16,-7 7 0 16,4-7 0-16,4 6 0 0,-8 1 0 0,8-7 0 15,-4 6 0-15,3-5 0 0,-6 5 0 0,6-6 0 16,-7 1 0-16,4-4 0 0,4 3 0 0,-8-3 0 0,8 0 0 15,-4-6 0-15,3 9 0 0,-6-3 0 0,6-6 0 0,-7 0 0 16,4 6 0-16,0 0 9 0,-3-6-9 0,3 0 0 16,-4 0 0-16,4-1 0 0,0 1 0 0,-4-3-12 15,8 3 12-15,-11-4 0 0,7-5 0 0,3 5 0 16,-10-2 11-16,7-4-2 0,-4 1 0 0,4-4 0 16,-3 3-9-16,-1-2 8 0,-3-4-8 0,4 3 8 15,-1-3-8-15,-3-3 8 0,3 0-8 0,1 0 8 16,-1 0-8-16,8 0 8 0,-8-3-8 0,-3-3 8 0,3 3-8 15,-3-4 12-15,4-2-12 0,-1 3 12 0,0-4-12 16,1 1 8-16,3-4-8 0,0-2 8 16,-4 5-8-16,8-5 0 0,-4 5 0 0,3-9 0 15,4 10 0-15,-3-7 0 0,3 7 0 0,0-4 0 0,0 1 0 0,0 2 0 16,0 1-9-16,0-4 9 0,3 7 0 0,1-3 0 16,6-7 8-16,1 13-8 0,-1-3 0 15,4-4-21-15,8 7 3 0,-5-3 1 0,4-4 8 16,4 7 9-16,0-3-13 0,-1 6 5 0,1-6 8 0,-4 3 0 15,4 6 0-15,0 3 0 0,-4-6 0 0,0 6-8 16,4-3 8-16,-8 4 0 0,5 2 0 0,2-6 0 16,-3 7 0-16,4-4 0 0,0 3 0 0,0 1 0 15,-1-1 0-15,8 1 0 0,-7-1 0 0,-1 0 9 0,1 7-9 0,3 0 0 16,4-7 8-16,-7 4-8 0,-1-4 0 0,5 7 0 16,-1-7 17-16,-3 1 0 0,-8-1 0 0,4 0 0 15,1 4-17-15,-8-4 0 0,0 1 8 0,7-1-8 16,-7-6 0-16,0 7-9 0,-3-4 1 0,-1-3 0 15,4 3 8-15,-3 4 0 0,0-10 10 0,-8 6-10 16,4-3 8-16,-7-3-8 0,11 7 0 0,-8-7 9 31,-3 0-74-31,0 0-15 0,0 0-4 0,11-7-669 0,-11 4-135 0</inkml:trace>
  <inkml:trace contextRef="#ctx0" brushRef="#br0" timeOffset="157182.69">3754 8697 748 0,'0'0'67'0,"0"0"-54"0,0 0-13 0,0 0 0 16,0 0 149-16,0 0 27 0,0 0 6 0,0 0 1 15,0 0-119-15,0 0-24 0,0 0-5 0,0 0-1 16,0 0 5-16,0 0 1 0,0 0 0 0,0 0 0 0,0 0-4 0,0 0 0 16,0 0 0-16,0 0 0 15,0 0-13-15,0 0-3 0,0 0-1 0,0 0 0 0,0 0 17 16,0 0 4-16,-4 0 1 0,-3 9 0 0,0-3-7 0,-4-3-2 16,4 4 0-16,0 2 0 0,0 1-10 0,-3 5-2 15,-1-2-1-15,4-4 0 0,-4 7 0 0,-3 3 0 16,4-1 0-16,-1-2 0 0,-3 9 3 0,-4-3 1 15,1 3 0-15,6 4 0 0,-3-4-15 0,-7 3-8 16,7 6 10-16,-4-5-10 0,4 2 14 0,-4 0-3 16,8 4-1-16,-1-7 0 0,1 6-10 0,-1-5 0 15,7 5 0-15,-3 1 0 0,4-1 8 0,-1 1-8 0,4-7 0 16,0 10 8-16,0-4-8 0,0 4 0 16,0-4 0-16,0 1 0 0,0 2 0 0,0-2 8 0,0-7-8 0,0-3 0 15,4 3 16-15,-1 4-3 0,4-10 0 0,-3 3 0 16,3-7-4-16,7 1-1 0,-10-3 0 0,13 3 0 15,-10 0-8-15,11-10 12 0,-4 7-12 0,0-7 12 16,7 7-12-16,-6-7 0 0,6 1 0 0,3-1 0 31,-6 0-35-31,10 1-2 0,-3-1-1 0,3 1 0 16,4-1-148-16,-4 0-30 0</inkml:trace>
  <inkml:trace contextRef="#ctx0" brushRef="#br0" timeOffset="160580.34">3941 9518 288 0,'0'-3'25'0,"0"-3"-25"16,-8 3 0-16,5-7 0 0,3 4 280 0,-7-3 50 16,3 2 10-16,1-2 3 0,-8 0-249 0,11-1-50 15,-7 1-9-15,4-1-3 0,3 1-20 0,-4-1-12 16,4 1 12-16,0 3-12 0,0-4 0 0,0 1 0 16,0 0 0-16,4 2 0 0,-4-2 0 0,0 9 16 15,0 0-1-15,0-10-1 0,3 7 32 0,-3-3 6 16,0-3 2-16,0 9 0 0,0 0 10 0,0 0 3 15,-3-10 0-15,3 10 0 0,0 0-3 0,0 0-1 16,0 0 0-16,0-6 0 0,0 6-4 0,0 0-1 0,0 0 0 0,0 0 0 16,0-3-30-16,0 3-5 15,0 0-2-15,3 0 0 0,4-6-9 0,-7 6-3 0,4 0 0 0,6 0 0 16,1 0-9-16,0 6 0 0,-11-6 0 0,0 0 0 16,0 0 0-16,0 0 8 0,3 3-8 15,4 10 8-15,-3-4 2 0,-1 0 0 0,4 1 0 0,4-1 0 16,-11 1 6-16,7 5 2 0,3-2 0 0,-2 2 0 15,-1-2-18-15,3 3 10 0,1 3-10 0,-1-1 8 16,4-2-8-16,-3 9 0 0,0-6 0 0,-1 9 0 16,1-9 0-16,-4-3 8 0,3 2-8 0,-3 1 8 15,1 0-8-15,2 3 0 0,-3-9 0 0,4 2 0 16,-8-2 0-16,8 2 10 0,-8 1-10 0,4-3 10 16,-3-7 0-16,7 3 0 0,-11 7 0 0,10-13 0 0,-10 7 6 0,0-10 0 15,0 0 1-15,11 6 0 0,-11-6-1 0,7 3 0 16,-7-3 0-16,0 0 0 0,7 0-1 0,-7 0-1 15,10 0 0-15,-6 0 0 16,7-3 6-16,-8-3 0 0,4-4 1 0,-3 1 0 0,3-1-6 16,-4 1-2-16,8 0 0 0,-1-1 0 15,-6-6-13-15,6 7 9 0,-6 0-9 0,3-7 8 0,4 3-8 16,-4-2 0-16,0-1 0 0,3 7 0 0,-3-10 0 0,4 0 0 16,0 3 0-16,-4-2 0 0,7 5 0 0,0-9 0 15,-4 3 8-15,1 0-8 0,0 1 0 0,3 2 0 16,-4-6 9-16,-3-3-9 0,4 9 0 0,0-3 8 15,-4 1-8-15,7-1 0 0,-11 3 0 0,8-3 0 16,-1 4 0-16,1 2 8 0,-8 4-8 0,5-1 0 0,6-2 0 0,-11 9 0 16,4-7 0-16,0 4 0 0,0 3 0 0,-7 3 0 15,0 0-20-15,0 0-3 0,0 0 0 0,0 0 0 32,0 0-179-32,0 0-36 0,4 3-7 0</inkml:trace>
  <inkml:trace contextRef="#ctx0" brushRef="#br0" timeOffset="162775.69">4727 9876 1879 0,'0'0'83'0,"0"0"17"0,-7 0-80 0,0 6-20 0,4-6 0 0,3 0 0 15,0 0 16-15,-11 0 0 0,11 0-1 0,0 0 0 16,0 0-23-16,0 0-5 0,0 0-1 0,0 0 0 31,0 0-18-31,0 0-3 0,0 0-1 0,0 0 0 16,0 0-3-16,0 0-1 0,0 0 0 0,0 0 0 0,0 0 40 0,0 0 0 0,0 0 12 0,0 0-4 16,0 0 29-16,-4 9 6 0,-3 1 1 0,4 5 0 15,3-2-20-15,0-4-4 0,-7 1-1 0,3 6 0 16,4-7 22-16,0 0 5 0,0 7 1 0,4-7 0 15,3 1-3-15,-7 5 0 0,7-2 0 0,0 3 0 16,-3-1-24-16,3-2-4 0,3 3-2 0,-3-4 0 16,0 4-14-16,4 3 11 0,-8-10-11 0,4 13 10 15,1-9-10-15,-1 5 0 0,-4-2 9 0,4 3-9 16,-7 0 11-16,0-4-3 0,0 4 0 0,0 0 0 16,0 0 7-16,-7-4 1 0,4 4 0 0,-4 0 0 0,-4-3 16 0,4 3 3 15,0-1 1-15,-4-2 0 0,4 0-23 0,-3-4-4 16,-1-2-1-16,4-1 0 0,0 1-8 0,-4-4 0 15,4 3 0-15,0-9 0 16,-3 10-40-16,-1-10-11 0,0 0-1 0,1 0-662 16,6 0-132-16</inkml:trace>
  <inkml:trace contextRef="#ctx0" brushRef="#br0" timeOffset="164001.06">5465 8963 979 0,'0'0'87'0,"0"0"-70"16,0 0-17-16,0 0 0 0,0 0 91 0,0 0 14 0,0 0 3 0,0 0 1 15,0 0-77-15,0 0-16 0,-11 0-4 0,11 0 0 16,-7 0 25-16,7 0 5 0,0 0 1 0,-4-6 0 15,-3 3 13-15,4-3 4 16,3 6 0-16,-4-4 0 0,4-5-4 0,-7 3 0 0,7 6 0 16,-3-10 0-16,3 1 3 0,0 9 0 15,0 0 0-15,0 0 0 0,0 0-29 0,0 0-6 0,0-6 0 0,0 6-1 16,0 0-15-16,0 0-8 0,0 0 10 0,0 0-10 16,0 0 14-16,0 0-3 0,0 0-1 0,3 12 0 15,4-9 6-15,-7 7 0 0,4-1 1 0,-1 1 0 16,1-1 5-16,3-3 1 0,0 4 0 0,-4-1 0 15,5 0-23-15,6 1 8 0,-4-1-8 0,1 1 0 16,3 5 0-16,4-5 0 0,-1 9 0 0,-6-4 0 16,3 1 0-16,0 3 0 0,0 0 8 0,0-1-8 15,4 1 11-15,-8 6-3 0,8-6 0 0,-4 0 0 0,4 0-8 0,-8 6 12 16,5-6-12-16,-5 6 12 0,1-7 0 0,3 1 1 16,-7-3 0-16,3 3 0 0,1 0 1 0,0 3 0 15,-4-4 0-15,7 1 0 0,-7 0 6 0,0-3 0 16,3-4 1-16,-6 4 0 0,3 0-21 0,-3-4 0 15,3 7 0-15,0-10 0 0,-7 7 0 16,7 0 0-16,-7-4 0 0,3 4 0 16,-3-7 0-16,0 1 0 0,0 5 0 0,4-2 0 0,-4-7 0 0,-4 4 8 15,4-1-8-15,0 0 0 0,-3 1 9 0,3-4-9 16,0-3 12-16,0-3-12 0,-7 10 8 0,7-10-8 16,-7 6 0-16,0-6 0 0,3 9-10 0,-3-9-9 15,3 7-1-15,-6-4-1 16,3 3-16-16,0-3-3 0,0-3-1 0,-4 0 0 15,4 6-125-15,0-6-25 0,-4 0-5 0</inkml:trace>
  <inkml:trace contextRef="#ctx0" brushRef="#br0" timeOffset="164518.97">5747 9327 979 0,'0'0'43'0,"0"0"9"0,-7 3-41 0,3-3-11 16,-3 0 0-16,7 0 0 0,0 0 116 0,0 0 22 16,0 0 4-16,0 0 1 0,0 0-96 0,0 0-19 15,0 0-4-15,0 0-1 0,0 0 13 0,0 0 4 16,0 0 0-16,0 0 0 0,0 0 1 0,0 0 1 16,0 0 0-16,0 0 0 0,0 0 7 0,0 0 2 0,0 0 0 0,0 6 0 15,-7-3 4-15,4 7 1 16,-12-4 0-16,8 4 0 0,4-1-36 0,-11 0-6 0,3 1-2 0,4-1 0 15,-3 7-4-15,2 0-8 0,-9-4 11 16,6 7-11-16,4-10 13 0,-3 7-4 16,-5 0-1-16,5-4 0 0,-4 4-8 0,3 3 0 0,1 0 0 0,-1-4 0 15,0-2 0-15,8 2 0 16,-8 1 0-16,4-3 0 0,4 2 8 0,-1 4-8 0,4-3 0 0,0-4 8 16,0 4-8-16,0 3 0 0,0-3 0 0,4-7 0 15,-1 10-9-15,-3-10 9 0,4 1-12 0,-1 5 12 31,8-5-47-31,-11-1-2 0,0-9-1 0,0 0 0 0,0 0-119 0,0 0-24 0,0 0-5 16,14 0-1-16</inkml:trace>
  <inkml:trace contextRef="#ctx0" brushRef="#br0" timeOffset="165420.57">5789 8678 1263 0,'0'0'56'0,"0"0"12"0,0 0-55 0,0 0-13 16,0 0 0-16,0 0 0 0,0-10 22 0,0 10 2 15,4 0 0-15,-1-6 0 0,-3 6 10 0,0 0 2 16,11-3 1-16,-4-3 0 0,-7 6 29 0,3 0 6 16,-3 0 0-16,4-3 1 0,3-4-19 0,-7 7-4 15,0 0-1-15,10 7 0 0,1-7-17 0,-7 3-4 16,3 3-1-16,0-3 0 0,3 7-7 0,1 2-2 15,-1-2 0-15,1-1 0 0,0 3-18 0,3-2 10 16,-7 6-10-16,10-1 8 0,-6 4-8 0,-4 0 0 16,11 0 0-16,-8-1 0 0,4-2 0 0,-3 12 0 15,7-9 0-15,-1 6 0 0,-3 0 8 0,0 0 0 0,8-3 0 0,-5 3 0 16,4 4 10-16,1-10 2 0,2 6 0 0,1 3 0 16,-4-3-9-16,4 3-2 0,0-3 0 0,-1 0 0 15,1-3-9-15,-7 3 0 0,-1 4 0 0,8-4 8 16,-14 3-8-16,6-3 0 0,-3 3 9 0,-3-3-9 15,-1 4 0-15,-3 5 9 0,4-6-9 0,-7 4 0 16,6-4 12-16,-10 0-12 0,0-3 12 0,0 3-12 16,-7-3 28-16,4-6 0 0,-4 0-1 0,3 6 0 15,0-6-15-15,-3 0-2 0,4 0-1 0,3-4 0 16,-11-2-9-16,4 2 8 0,0 4-8 0,0-9 8 16,0 12-8-16,0-10 0 0,4 7 0 0,-8-3 8 0,-3 3-8 0,3-4 0 15,1 4 0-15,-1-3 0 0,0-4 0 16,1 7 8-16,-4-3-8 0,0 3 0 15,3-10 0-15,1 0 0 0,-5 1 8 0,5-1-8 16,-4 7-8-16,3-7-4 0,1-9-1 0,-1 7 0 16,4-4-108-16,-4 3-22 0,11-6-4 0,-10-6-1 0</inkml:trace>
  <inkml:trace contextRef="#ctx0" brushRef="#br0" timeOffset="166469.18">6886 9412 1382 0,'0'0'123'0,"0"0"-99"0,0 0-24 0,-3 0 0 15,-8 0 108-15,11 0 17 0,0 0 3 0,0 0 1 16,0 0-105-16,0 0-24 0,0 0 0 0,0 0 0 16,0 0 0-16,0 0 12 0,0 0-4 0,11 6-8 15,-4-3 0-15,3 3 0 0,8 1 0 0,-7-4 0 16,6 3 8-16,1-3-8 0,3-3 0 0,0 0 0 15,-3 0 15-15,7 6-4 0,-4-6-1 0,0-6 0 16,4 6 25-16,-8 0 5 0,8 0 0 0,-11 0 1 16,4 0-13-16,-1 0-4 0,-3 0 0 0,8 0 0 15,-8 0 7-15,7 0 1 0,-7 0 0 0,4 0 0 32,-1-3-70-32,1 3-14 0,-1-6-2 0,-6 6-1 0,7 0-113 0,-4 0-24 0,3 0-4 0,-9 0-522 15</inkml:trace>
  <inkml:trace contextRef="#ctx0" brushRef="#br0" timeOffset="166837.2">6893 9684 864 0,'0'0'76'0,"0"0"-60"0,0 0-16 0,0 0 0 15,0 0 316-15,0 0 61 0,7-6 12 0,0 3 3 16,4 3-311-16,-4 0-61 0,4-6-20 0,-1 6 10 15,1 0-10-15,-1 0 0 0,4 0 0 0,1 0 0 16,2 0 0-16,1 0-9 0,0 0 9 0,-1 0 0 16,8 0 0-16,-4 0 0 0,4-3 0 0,3-4 0 15,0 7-11-15,0-6-8 0,1 3-1 0,-1 3-1 32,4 0-15-32,-4-6-4 0,0 6 0 0,0-3 0 0,0 3-137 0,-3 0-28 15</inkml:trace>
  <inkml:trace contextRef="#ctx0" brushRef="#br0" timeOffset="169943.64">8128 9427 1785 0,'0'0'159'0,"-4"-9"-127"0,1 9-32 0,3 0 0 16,-4-6 120-16,4 6 19 0,0 0 3 0,0 0 1 15,0-4-117-15,4-2-26 0,-1-3 0 0,1 6 0 16,-4 3 0-16,7-7 0 0,-3-2 0 0,3 9 0 16,-4-9 0-16,-3 9 0 0,0 0 0 0,7 0 0 15,4-7 0-15,-11 4-10 0,0 3 10 0,0 0 0 16,0 0 18-16,7-6 10 0,-7 6 3 0,0 0 0 16,0 0 15-16,0 0 3 0,0 0 1 0,0 0 0 15,0 0-10-15,7 0-3 0,-7 0 0 0,7 9 0 0,0-9-12 16,-3 7-2-16,-1 2-1 0,4 0 0 0,-3 1-22 0,10-4 8 15,-11 7-8-15,4 2 0 0,0 1 0 16,4-3 0-16,-4 2 0 0,4-2 0 0,3 9 0 0,-4-4-10 16,4 1 10-16,-3 0-10 0,3 6 10 0,-3-6 0 15,3 0 0-15,0 0 0 0,-3 3 0 0,-1-4 0 16,1-5 0-16,-4 3 8 0,0-7 5 0,3 10 2 16,-6-10 0-16,3 1 0 0,0-1 4 0,0 7 1 0,-3-7 0 15,3-3 0-15,0-2 1 0,0 2 1 16,-7-6 0-16,10 3 0 0,-10 3-14 0,0-6-8 0,0 0 8 0,11 0-8 15,-4 0 9-15,4 0-9 0,-11 0 12 0,7-6-12 16,0 6 9-16,-7 0-9 16,3-9 0-16,4-1 9 0,0 1 0 0,-3-1 0 0,3 1 0 15,-4 0 0-15,1-7 9 0,0-3 2 0,3 0 0 16,-4 4 0-16,1-4-7 0,-1 0-1 0,1-6 0 0,-1 6 0 16,1-6-12-16,6 3 8 0,-10-3-8 15,7 0 0-15,-3-3 0 0,3 3 0 0,-4 3 0 0,5-4 0 16,-5 8 0-16,4-7 0 0,-3 9 0 0,3-3 0 15,-4 7 8-15,4-4 0 0,-7 6-8 0,4 1 12 16,-1-7-24-16,1 13-6 0,-4-3-1 0,0 6 0 16,0 0-20-16,0 0-4 0,0 0-1 0,0 0 0 15,0 0-28-15,0 0-5 0,0 0-2 0,0 0 0 16,0 0-112-16,0 0-22 0,0 0-5 0</inkml:trace>
  <inkml:trace contextRef="#ctx0" brushRef="#br0" timeOffset="170372.5">8886 8954 2253 0,'0'0'49'0,"0"0"11"0,0 0 1 0,0 0 3 0,0 0-51 0,0 0-13 0,8-6 0 0,-5 2 0 16,-3 4 0-16,4-6 0 0,6 6 0 0,-10 0 0 15,0 0 0-15,4 6 0 0,-1-2-9 0,1 2 9 16,3 3-12-16,-4 1 12 0,-3-1-13 0,0 7 5 16,4-4 8-16,-4-2 0 0,-4 5 0 0,4 1 0 15,0-3 11-15,0 2 4 0,0 1 1 0,0-4 0 0,0 7-16 0,4-3 9 16,-4 0-9-16,0-4 8 16,0 4-8-16,0 0 0 0,3-4 0 0,-3 4 8 15,0-4-8-15,0-5 0 0,0 8 0 0,0-5-11 16,0-1-40-16,0-6-8 0,0 3-1 0,0-6-578 15,0 0-115-15</inkml:trace>
  <inkml:trace contextRef="#ctx0" brushRef="#br0" timeOffset="170598.89">8682 9007 1382 0,'0'0'61'0,"-4"0"13"0,-3 0-59 0,0 0-15 0,7 0 0 0,0 0 0 16,0 0 222-16,0 0 42 0,0 0 8 0,0 0 1 16,7 3-223-16,7 3-50 15,1-2 0-15,-1 2 0 0,3-6 0 0,4 6 0 16,1-6 0-16,-1 0 0 0,3 0 0 0,8-6-9 0,-11 6 9 16,8-6 0-1,-5 2-49-15,1-2-3 0,3 3-1 0,-7-3-607 0,4-4-122 0</inkml:trace>
  <inkml:trace contextRef="#ctx0" brushRef="#br0" timeOffset="171512.71">9888 8759 1555 0,'0'0'138'0,"0"0"-110"16,-7-3-28-16,7 3 0 0,0 0 216 0,0 0 39 15,0 0 7-15,0 0 2 0,-7-6-220 0,7 6-44 16,-7 0-9-16,-3 0-2 0,3 0-9 0,0 0-1 15,-1 0-1-15,-2 0 0 0,-1 0-1 0,-3 0 0 16,4 0 0-16,-5 0 0 0,1 6 23 0,0-6 0 0,-7 3 0 0,7-3 0 16,-4 7 14-16,1-4 10 0,-1-3 3 0,0 9 0 15,1-3 8-15,-1-6 1 16,8 10 1-16,-8-10 0 0,0 9-13 0,4-2-4 0,4-4 0 0,-8 6 0 16,7-3-20-16,1-3 8 0,-4 4-8 0,7-4 0 15,-4 3 0-15,4 4 0 0,-4-4 0 0,1-3-8 16,6 3 8-16,-3-3-12 0,-3-3 12 0,10 7-12 15,0-7 12-15,-11 3 0 0,4-3 0 0,0 9-8 16,0-9 8-16,7 0 0 0,0 0 0 0,-7 6 0 16,0 4 0-16,7-10 9 0,0 0-1 0,0 9-8 15,0-9 8-15,7 7-8 0,0-4 0 0,3 3 0 16,5 3 17-16,-1-5-3 0,0-4-1 0,3 6 0 16,5-6 6-16,-5 3 1 0,1 3 0 0,7-6 0 15,-8 6-20-15,4-6 0 0,1 4 0 0,-1-4 0 16,0 0 0-16,0 0-17 0,0 6 3 0,-3-3 1 15,0-3 13-15,-1 6 0 0,4-3 0 0,-3 7 0 0,0-10 0 16,-1 9 15-16,1-9-3 0,-4 6-1 0,4 4-19 0,-4-1-4 16,3-2-1-16,-3 2 0 0,-3 0 13 0,0 1 0 15,-1-1 0-15,-3 1 0 0,0-1 0 0,0 0 0 16,-3 1 0-16,-1-1 0 16,-3 1 0-16,0 2 0 0,-3-2 0 0,-1-1 0 0,-3-6 0 0,-3 7 0 15,-1-4 0-15,-3 3 0 0,-4 1 0 0,4-1 0 16,-3 0 0-16,-4 1 0 0,-1 6 11 0,-2-7-11 15,2 0 10-15,-2 7-10 0,3-7 18 0,-4 1-2 0,0 9-1 16,4-10 0-16,0 7-15 0,-4-4 0 16,1 4 0-16,-1 3 0 0,0-4 0 0,0-2 0 15,1 9 0-15,-4-9 0 0,-1 5 0 0,5-8 0 16,-1 5 0-16,7 4 0 0,-3-3 0 0,3 0-13 0,-3 2 4 16,11-5 1-16,-8 3 8 0,7-7 0 0,4 0 0 15,0 1 0-15,4 6 0 0,3-13 0 0,0-3 10 16,3 9-10-16,4 4 14 0,0-4-3 0,4 0-1 0,0-5 0 15,3 5-10-15,0-3 8 0,4-3-8 0,3 4 8 16,-14 2-8-16,10-9 0 0,5 9 0 0,-1-2 0 16,0-4 0-16,4 3 0 0,-1-3 0 0,-3-3 0 15,4 7 0-15,0-4 0 0,-4-3 0 0,4 0 0 16,-1-3 0-16,5 3 0 0,-5-7 0 0,5 7 8 16,2-9-8-16,-3 9 12 0,-3-10-12 0,7 10 12 15,-4-3-23-15,0-3-4 0,-3 6-1 0,0-9 0 16,-1 9-36-16,-2-7-8 0,-1 7-2 0,-4-3 0 15,5 3-174-15,-5 0-36 0,15 0-6 0,-11 0-2 0</inkml:trace>
  <inkml:trace contextRef="#ctx0" brushRef="#br0" timeOffset="172062.24">10312 9311 2016 0,'0'0'179'0,"0"0"-143"0,-4 0-36 0,1-9 0 15,3 9 140-15,0 0 22 0,0 0 4 0,0 0 1 16,0 0-135-16,0 0-32 0,0 0 0 0,0 0 0 16,0 0 0-16,0 0 0 0,7 9-11 0,-4 7 11 15,-3-7-9-15,4 4 9 0,3 3-8 0,0-1 8 16,-4-2 0-16,4 6-10 0,-3 3 10 0,7-4 0 16,-4 4 0-16,3-6 0 0,-10 3 12 0,7 0-3 15,4 3 8-15,-4 0 2 0,-7-4 0 0,3 4 0 16,1-3 4-16,3-6 1 0,0 2 0 0,-3-5 0 15,-1 5 0-15,4-2 1 0,4-7 0 0,-4 4 0 16,-7-1-15-16,0-9-10 0,10 9 12 0,1-2-12 0,0-4 15 0,-1-3-4 16,1 6-1-16,3-6 0 0,0-6 9 0,-3 6 1 15,-8-10 1-15,4 10 0 0,11-9 6 0,-8 0 1 16,-3-1 0-16,0 1 0 0,1-1 5 0,-1-5 2 16,3-4 0-16,1 0 0 0,-4 0-11 0,3-6-1 15,4 0-1-15,1-3 0 0,-5 3-9 0,4-10-1 16,4 7-1-16,3 0 0 0,-7 0-11 0,0-4 0 15,0 10 0-15,4-3 0 0,0-3 0 0,-1 3 0 16,-10 9 0-16,0-6 0 0,-3 7 0 0,7-4 0 16,-1 9-14-16,-3-5 5 15,-3 2-61-15,3 7-12 0,0-3-2 0,-4 2-1 16,-6 4-65-16,3 3-13 0,0 0-2 0</inkml:trace>
  <inkml:trace contextRef="#ctx0" brushRef="#br0" timeOffset="176175.68">11476 9311 230 0,'-11'0'20'0,"11"0"-20"0,0 0 0 0,0 0 0 16,0 0 18-16,0 0-1 0,0 0 0 0,0 0 0 15,0 0 17-15,0 0 3 0,0 0 1 0,0 0 0 16,7 0 32-16,-7 0 6 0,0 0 2 0,0 0 0 16,0 0 21-16,0 0 4 0,0 0 1 0,0 0 0 15,-10 0 22-15,10 0 5 0,0 0 1 0,0 0 0 16,-7 7-27-16,7-7-5 0,7-7 0 0,3 7-1 15,-3 0-35-15,4 0-8 0,0 0 0 0,3 0-1 16,7 0-14-16,-4-6-2 0,-2 3-1 0,2 3 0 16,4-6-22-16,-3 6-5 0,0 0-1 0,-1-4 0 15,1 4 6-15,0-6 0 0,3 6 1 0,-4 0 0 16,1-3 9-16,0 3 2 0,3 0 0 0,0 0 0 16,4 0-10-16,-4 0-2 0,0 0 0 0,7 0 0 15,-3 3-16-15,0-3 8 0,3 0-8 0,0 0 0 0,0 0 8 0,1 0-8 16,-5 0 0-16,4-3 0 0,-3 3 0 0,0 0 8 15,-4 0-8-15,-3 0 0 0,-1-6 0 0,1 6 0 16,-7 0 0-16,3 0 0 16,-4 0-14-16,1 0-10 0,-4-3-1 0,-7 3-1 15,10 0-124-15,-10 0-25 0,0 0-5 0</inkml:trace>
  <inkml:trace contextRef="#ctx0" brushRef="#br0" timeOffset="177609.74">12876 8803 230 0,'-3'0'20'16,"3"-3"-20"-16,0 3 0 0,3-6 0 15,-3-4 88-15,0 10 12 0,-3 0 4 0,3-6 0 0,0-3-68 0,0 6-12 16,0-4-4-16,-4 4 0 15,4 3 26-15,0-6 5 0,-3 3 1 0,-1-3 0 16,1 2 28-16,3 4 5 0,0 0 2 0,-4-6 0 16,1 6-6-16,3 0-1 0,0 0 0 0,0 0 0 0,-4-6 4 0,4 6 1 15,0 0 0-15,0 0 0 0,-3-3-1 0,3 3-1 16,0 0 0-16,0 0 0 16,0 0-18-16,0 0-3 0,0 0-1 0,0 0 0 0,0 0-16 0,0 0-3 15,0-7-1-15,0 7 0 0,0 0-15 0,0 0-3 16,0 0-1-16,0 0 0 0,0 0-22 0,0 0 0 15,0 7-10-15,3 2 10 0,1 1 0 0,-1-1 0 16,4 7 0-16,4-4 0 0,-1 4 0 0,1 0 0 0,3-4 0 0,0 7 9 16,7 6-1-16,-3 0 0 0,3-6 0 0,0 9 0 15,4-3-8-15,0 0 0 16,-4 3 9-16,4 1-9 0,-4-1 0 0,0 3 0 0,0 1 0 0,-3 2 8 16,-1-9-8-16,1 10 0 0,-4-7 0 0,0 6 0 15,-3-5 0-15,-1-1 8 0,1 3-8 16,0-3 8-16,-4-2 4 0,0-4 0 0,0 3 1 15,0-7 0-15,0 1 3 0,-4-3 0 0,4 0 0 0,-3-4 0 16,0 4-4-16,-1-7 0 0,1 1 0 0,-1-7 0 16,1 9-12-16,-4-12 0 0,3 3-9 0,-3-3 9 15,0 0-19-15,0 0 3 0,0 0 0 0,0 0 0 32,0 0-24-32,-7 10-4 0,0-10 0 0,0 6-1 0,-4-3-26 0,1-3-5 0,-4 0 0 0,3 0-1 15,-3 0-122-15,-4 7-24 0,4-14-5 0,-3 4 0 0</inkml:trace>
  <inkml:trace contextRef="#ctx0" brushRef="#br0" timeOffset="178013.74">13155 9167 806 0,'0'0'72'0,"0"0"-58"16,0-6-14-16,0 6 0 0,0-10 271 0,0 10 51 16,0 0 10-16,0 0 3 0,0 0-249 0,0 0-50 15,4-9-9-15,-4 9-3 0,0 0-24 0,0 0 0 16,0 0 0-16,0 0 0 0,0 0 0 0,0 0 0 0,0 0 0 0,0 0 0 16,0 0 39-16,0 0 2 0,0 0 1 0,0 0 0 15,0 0-18-15,-4 9-3 0,-6-2-1 0,2-4 0 16,1 3 25-16,0-3 5 0,-3 7 1 0,-1-4 0 15,4-3-7-15,-3 3 0 0,2 1-1 0,-2-4 0 16,3 6-7-16,-4 0 0 0,4 1-1 0,0-1 0 16,-3-2-24-16,3 8-11 0,-1-2 10 0,-2 6-10 15,3 3 0-15,-4-1 8 0,1-2-8 0,-4 6 0 16,6 4 0-16,-2 2 8 0,-1-9-8 0,1 3 0 16,6 0 0-16,-3-6 0 0,0 6 0 0,4-12 0 15,-1 2-10-15,4 4 10 0,0-10-8 0,0 7 8 16,-3-6-47-1,3-10-4-15,0 0-1 0,7 3 0 0,3 3-80 16,-3 3-17-16,4-2-3 0,-1-4-528 0,-3 6-104 0</inkml:trace>
  <inkml:trace contextRef="#ctx0" brushRef="#br0" timeOffset="179157.28">14009 8465 1296 0,'0'0'57'0,"0"0"12"0,0 0-55 16,0 0-14-16,0 0 0 0,0 0 0 15,0 0 56-15,0 0 9 0,0 0 2 0,0 0 0 16,3-4-48-16,1-2-10 0,-1-3-1 0,-3-1-8 0,0 10 0 0,0 0 0 16,4 0 0-16,-4 0 0 0,0 0 0 0,0 0 0 15,0 0 0-15,0 0 0 0,0 0 28 0,0 0-2 16,0 0 0-16,0 0 0 0,-4 0 23 0,4 0 5 15,-7 0 1-15,7 0 0 0,-10 4 7 0,6-4 2 16,4 0 0-16,0 0 0 0,-7 0-14 0,4 0-2 16,-1 6-1-16,4-6 0 0,-7 0-17 0,0 6-3 15,0-3-1-15,3 3 0 0,-6-2-12 0,3 5-2 0,0-3-1 0,0 4 0 16,-4-1-3-16,4 0-8 0,-4 7 12 0,1-3-4 16,-4 12-8-16,0-6 8 15,0-1-8-15,3 8 8 0,-7 2 8 0,4 3 0 16,0 0 1-16,-4 10 0 0,-3-3-17 0,4-1 0 15,-1 4 0-15,4-3 0 0,3 6 0 0,-3-7 0 0,0 7 0 16,4-9 0-16,-1 9 13 0,0-10 9 0,1-2 2 0,3 2 0 16,-4 1-12-16,4-1-3 0,0-6 0 0,3 0 0 15,1 7-9-15,-1 3 0 0,4-7 0 0,0 0 8 16,0 4 0-16,4-1 0 0,3 1 0 0,-3-7 0 16,3 7-8-16,3-7 0 0,1 0 0 0,-1-3 0 15,1 10 0-15,3-7-14 0,4 0 3 0,-1-3 1 16,4 0-11-16,-3-3-3 0,3 0 0 0,0-3 0 15,-3 0-14-15,3 0-3 0,0-10-1 0,1 7 0 16,-1-7-74-16,3-6-16 0,-2 3-2 0,-1 1-779 16</inkml:trace>
  <inkml:trace contextRef="#ctx0" brushRef="#br0" timeOffset="184320.03">14083 9189 1602 0,'0'0'71'0,"-11"0"14"0,4 6-68 0,-3-6-17 15,3 0 0-15,-4-6 0 0,4 6 107 0,0 0 17 16,3-3 4-16,-3-3 1 0,4 6-66 0,3 0-14 15,0-10-2-15,0 7-1 0,-4-6-11 0,4-1-3 16,0 4 0-16,4-3 0 0,-4 2-6 0,3-2-2 16,-3 9 0-16,4-3 0 0,-4 3 14 0,3-7 2 15,-3 7 1-15,0 0 0 0,0 0-2 0,4-9-1 16,3 9 0-16,-7 0 0 0,7-3-16 0,0 3-3 16,-7 0-1-16,7 3 0 0,0 3-2 0,-3 4 0 15,6-7 0-15,-3 13 0 0,-3-7 1 0,-1 0 0 16,-3 1 0-16,7 9 0 0,-3-4 3 0,0 4 0 0,-1-3 0 0,4 3 0 15,0-1-5-15,0 1-1 0,-3-3 0 0,3 3 0 16,3 6-6-16,1-6-8 0,-4-1 11 0,0 1-11 16,0-3 10-16,4 0-10 0,-4-4 8 0,7 4-8 15,-7-7 0-15,4 1 0 0,-4-1 0 0,3-3 0 16,-3 4 28-16,0-7 4 0,0 3 1 0,0-3 0 16,4-3-21-16,-7 6-12 0,-4-6 12 0,10 0-12 15,1 4 11-15,-4-4-11 0,0-4 10 0,-7 4-10 16,7 0 13-16,3-6-3 0,-3 3-1 0,4-3 0 15,-7 3-9-15,6-4 0 0,-3-2 0 0,-3 0 0 0,3 2 0 0,-4-2 0 16,4 6 8-16,0-7-8 16,-3 1 0-16,3 3 0 0,-3-4 9 0,3 1-9 15,-4-1 9-15,4-5-9 0,-3 2 12 0,3-2-12 0,0 5 12 16,0-6-12-16,0-2 12 0,0 8-12 0,-3-5 8 16,3-4-8-16,-4 0 0 0,4 3 0 0,0-3 0 15,-3 7 0-15,3-10 0 0,-4 3 0 0,1 0 0 0,-4 1 0 16,3 2 0-16,1 6 0 0,-1-8 0 0,1 8 0 15,-4-5 0-15,0 2 0 0,4 4 0 0,-4-1 0 16,0-2 0-16,0 8 0 0,3-5 0 0,-3 3 0 16,0-4-8-16,0 1 8 15,0 9-32-15,0 0-1 0,4 0 0 0,-4 0 0 16,0 0-98-16,0 0-19 0,0 0-4 0,0 0-694 0,0 0-138 0</inkml:trace>
  <inkml:trace contextRef="#ctx0" brushRef="#br0" timeOffset="185182.76">14838 8571 1818 0,'0'0'80'0,"0"0"17"0,0 0-77 0,0 0-20 16,0 0 0-16,0 0 0 0,0 0 69 0,0 0 11 15,3 10 1-15,-3-10 1 0,4 9-61 0,-1 0-12 16,4 1-9-16,-3 2 12 0,3 1-12 0,-3-4 0 16,-1 1 0-16,4 5 0 0,-3-5 0 0,-1 9 0 0,1-10 0 0,-4 7 0 15,0 3 0-15,3-4 0 0,-3 4 0 0,0 0 0 16,-3-3 29-16,3 2 4 0,-4 1 1 0,4-3 0 15,0-4-34-15,-3-2 0 0,3 5 0 0,0 1 0 16,0-6 0-16,0-7-12 0,0-3 0 0,3 9 0 31,-3-9-41-31,0 0-8 0,0 0-2 0,0 0-555 16,0 0-111-16</inkml:trace>
  <inkml:trace contextRef="#ctx0" brushRef="#br0" timeOffset="185463.47">14598 8634 864 0,'0'0'38'0,"0"0"8"0,0 0-37 0,0 0-9 16,0 0 0-16,0 0 0 0,0 0 124 0,0 0 24 16,0 0 4-16,0 0 0 0,0 0-40 0,3-9-9 15,-3 9-2-15,4-10 0 0,7 4-9 0,-4 3-3 16,3-4 0-16,1 7 0 0,-1-3-18 0,8-3-4 15,0-3-1-15,3 9 0 0,0-10-22 0,4 10-5 16,-1-9-1-16,5 3 0 0,-5 2-21 0,5-2-4 16,-5-3-1-16,4 6 0 0,-6-4-12 0,2-2 0 15,-3 6 0-15,1-4 0 0,-1 4 0 0,-4-3 0 16,-2 6 0-16,2 0 0 16,1 0-48-16,-1 0-12 0,-2 0-2 0,-1 0-646 15,-4 0-128-15</inkml:trace>
  <inkml:trace contextRef="#ctx0" brushRef="#br0" timeOffset="188087.12">15229 9035 691 0,'0'0'30'0,"0"0"7"0,0 0-29 0,0-9-8 15,0 3 0-15,0 6 0 0,0 0 143 0,0 0 27 16,0-4 6-16,0 4 0 0,4-6-122 0,-4 6-25 16,0 0-5-16,0 0 0 0,0 0 30 0,0 0 6 15,3-9 2-15,-3 9 0 0,0 0 10 0,0 0 3 16,0 0 0-16,0 0 0 0,0 0 12 0,0 0 2 15,0 0 1-15,0 0 0 0,0 0-15 0,0 0-3 0,0 0-1 0,0 0 0 16,4 9-51-16,-4-3-9 0,0 4-3 0,0-1 0 16,0-9-8-16,4 16 8 0,3-7-8 0,-4 1 8 15,1 5-8-15,-1-2 0 0,1 3 0 0,3 3 0 16,-7-1 0-16,3 1 8 0,1 0-8 0,-1 3 0 16,4-3 0-16,-3 0 8 0,-1 6-8 0,1-3 0 15,0 0 8-15,-1-1-8 0,-3 5 8 0,0-8-8 16,4 7 8-16,-4-12-8 0,3 9 8 0,1-9-8 15,-1 2 21-15,-3-5-1 0,4-1 0 0,-1 0 0 16,-3-9-5-16,4 10-2 0,-1-1 0 0,-3-9 0 16,0 0 3-16,0 0 1 0,11 6 0 0,-4-6 0 15,-7 0 4-15,0 0 1 0,7-6 0 0,0 3 0 16,4-6 8-16,-4-1 2 0,0-5 0 0,0-1 0 16,0-3-13-16,0 0-3 0,-4 0 0 0,4-6 0 15,1 0-3-15,-1 3-1 0,0-3 0 0,0 0 0 16,0-3-12-16,0 0 8 0,0 3-8 0,0-4 0 0,3 4 0 0,-2 0 0 15,-1 3 0-15,3-3 0 0,1 6 0 16,-4 1 0-16,0-8 0 0,0 11-10 0,4-4 10 0,-4 6 0 16,3-8 0-16,1 11-8 0,-4-2 8 0,3-4 0 15,-3 6 0-15,4 1-8 0,-4 0-3 16,0 2 0-16,0-2 0 0,0 9 0 16,0-9-43-16,-3 9-9 0,3 0-1 0,-7 0-783 15,0 0-156-15</inkml:trace>
  <inkml:trace contextRef="#ctx0" brushRef="#br0" timeOffset="189137.44">16076 9098 288 0,'0'0'25'0,"0"0"-25"15,0 0 0-15,0 0 0 0,0 0 153 0,0 0 26 16,0 0 5-16,0 0 0 0,0 0-96 0,0 0-20 16,0 0-4-16,0 0-1 0,0 0-2 0,0 0 0 0,0 0 0 0,0 0 0 15,0 0 15-15,0 0 4 0,0 0 0 0,0 0 0 16,0 0 4-16,0 0 0 0,0 0 1 0,7 0 0 15,4 6-20-15,-4-3-4 0,3-3-1 0,-3-3 0 16,4 3-34-16,0 0-7 0,-1-6-2 0,1 6 0 16,-1 0-17-16,1-3 0 0,3-3 0 0,-3 6 0 15,3 0 0-15,-4-4 0 0,8 8 0 0,0-4 0 16,-8-4 0-16,4 4 0 0,0 0 0 0,-3 0 0 16,0 0-23-16,-1 0-1 0,1 0-1 0,-1-6 0 15,1 6 0-15,3 0 0 0,-3 0 0 0,3-6 0 16,0 3-7-16,0 3-2 0,0-6 0 0,0 2 0 15,-3-2-31-15,3 6-7 16,-4-3 0-16,5 3-728 0</inkml:trace>
  <inkml:trace contextRef="#ctx0" brushRef="#br0" timeOffset="189724.4">16873 8490 1810 0,'0'0'80'0,"0"0"17"0,0 0-77 0,0 0-20 16,0 0 0-16,0 0 0 0,0 0 52 0,0 9 6 15,4 0 2-15,-4 1 0 0,-4 6-44 0,4-4-16 16,0-6 11-16,0 10-11 0,0-3 36 0,0 2 2 16,0-2 0-16,7 9 0 0,-7-10 2 0,7 7 1 15,-3 6 0-15,7 0 0 0,-4 0 3 0,0 4 0 16,-4-1 0-16,8 6 0 0,-8 4-31 0,4 0-5 15,0 6-8-15,1-1 11 0,-5 1-11 0,4-6 0 16,-3 6 0-16,-4 0 0 0,0-10 0 0,0 4 0 16,0-4 0-16,-4 1 8 0,4-1-8 0,-3-5 8 15,3-1-8-15,0-3 8 0,-4-6-8 0,4 0 0 16,0-1 0-16,4-2 0 0,-1 3 0 0,-3-10 0 0,0 1 0 16,4-4-11-1,-4-6-93-15,0 0-20 0,0 0-3 0,0 0-541 0,0 0-109 0</inkml:trace>
  <inkml:trace contextRef="#ctx0" brushRef="#br0" timeOffset="190406.15">16813 8051 1317 0,'0'0'58'0,"0"0"13"0,0 0-57 0,0 0-14 16,0 0 0-16,0 0 0 0,0 0 68 0,0 0 10 0,0 0 2 15,0 0 1-15,0 0-59 0,0 0-12 0,0 0-2 0,0 0-8 16,7-7 24-16,4 7-1 0,-7 0-1 16,6 0 0-16,-3 0 33 0,4 7 6 0,-1-7 2 0,1 3 0 15,3 6-3-15,0-3 0 0,4-2 0 0,-4 5 0 16,7-3-19-16,4 4-4 0,-1-1-1 0,1 7 0 16,3-4-36-16,1 4 0 0,2 0 0 0,1 3-12 15,0-1 12-15,0 1 0 0,3 6 0 0,0 3 0 16,-3 1 0-16,0 5 0 0,-4 4 0 0,0 6 8 15,0 0-8-15,1-1 12 0,-5 11-4 0,1-10 0 0,-4 9 0 16,4 0 1-16,-8-6 0 0,5 7 0 0,-8-1-9 16,0 0 12-16,0 1-12 0,0-1 12 0,-3-6-4 0,-1-3-8 15,-3 6 12-15,0-3-4 16,0-3 16-16,-3 3 4 0,-1 3 0 0,1-6 0 16,0 3-15-16,-4-3-2 0,0 0-1 0,-4-6 0 0,0 2-10 15,4-8 0-15,-7 2 0 0,0 1 0 0,0-7 0 0,0 0 12 16,0 3-12-16,-3-9 12 0,-1 3-12 0,-3-6 12 15,3 6-12-15,-3-6 12 0,0-9-12 0,0-1-17 16,-4 7 4-16,4-7 1 16,0-3-124-16,-4-2-25 0,1 2-5 0</inkml:trace>
  <inkml:trace contextRef="#ctx0" brushRef="#br1" timeOffset="194921.08">988 6110 864 0,'0'0'76'0,"-7"-10"-60"0,7 10-16 0,-4-3 0 16,4-3 188-16,-3-4 34 0,3 10 7 0,-7-9 2 15,3 9-166-15,4 0-33 0,0-9-6 0,0 9-2 16,0 0-9-16,0 0-3 0,0 0 0 0,0 0 0 16,0 0-12-16,-7 9 0 0,4 0 0 0,3 7 0 15,0-3 0-15,-4 9-12 0,4-4 3 0,-7 4 0 16,7 10 21-16,0-10 4 0,-4 12 0 0,4-6 1 16,-7 7 11-16,4 6 1 0,3-4 1 0,0-2 0 15,-7-4 0-15,3 4 0 0,4-1 0 0,-3 1 0 16,3-7-16-16,0 6-3 0,0-5-1 0,3 5 0 15,1-6-10-15,3 0 0 0,-7 4 9 0,3-10-9 16,8 3 0-16,-4 3 0 0,-3-9 0 0,-1 3 0 16,4-10-60-16,4 4-14 0,-8-7-2 0</inkml:trace>
  <inkml:trace contextRef="#ctx0" brushRef="#br1" timeOffset="195370.86">1312 6169 518 0,'0'-6'46'16,"-7"3"-37"-16,7-3-9 0,-3 2 0 0,3-2 318 0,0 3 62 0,-4-3 12 0,4 6 2 16,0 0-315-16,0 0-63 0,0 0-16 0,0 0 0 15,-7-3 0-15,7 3 0 0,0 0 0 0,-3 3 0 16,3-3 0-16,-7 0 0 0,3 9 0 0,1-9 0 16,3 0 0-16,-8 10-8 0,5-1 8 0,3 0 0 15,0 1 0-15,0 5 0 0,0-5 0 0,0 5 9 16,0-2 19-16,0 3 3 0,0-1 1 0,-7-2 0 15,7 6 0-15,0 3 0 0,7-10 0 0,-7 13 0 0,-7-6-16 0,14 6-4 16,-7 0 0-16,0-3 0 0,0 10 0 0,0-4 0 16,0 0 0-16,0 7 0 0,0-7-12 15,0 9-8-15,0-5 8 0,0-4-13 16,0 6 13-16,3-5 0 0,-3-4 0 0,8-3 10 16,-5 3-30-1,-3-6-5-15,0-4-2 0,0-2 0 0,4 3-25 0,-4-7-4 0,7 0-2 0,-7-9 0 16,0 0-137-16,0 0-27 0,0 0-6 0,0 0 0 0</inkml:trace>
  <inkml:trace contextRef="#ctx0" brushRef="#br1" timeOffset="195874.37">1422 6561 2098 0,'0'0'93'0,"0"-6"19"0,-4 6-89 0,-3 6-23 0,7-6 0 0,0 0 0 16,0 0 10-16,0 0-2 0,0 0-8 0,0 0 12 16,0 0-12-16,0 3 0 0,0 7 0 0,0-10 0 15,0 9 0-15,0-3 0 0,7 4 0 0,-7-1 0 16,0-9 0-16,4 10 0 0,-4-1 0 0,3 0 0 15,4-2 0-15,-3 2 0 0,3 7 0 0,-7-4 9 16,10 4 8-16,-6 0 2 0,7-4 0 0,-8 7 0 16,8-3-2-16,-8 3 0 0,4-10 0 0,-3 10 0 0,3-4-6 0,3-5-2 15,-6-1 0-15,-4 1 0 0,11-1-9 0,-11 0 12 16,3-2-12-16,-3-7 12 0,0 0-4 0,0 0 0 16,0 0 0-16,0 0 0 0,0 0 4 0,11 0 1 15,-11 0 0-15,10-7 0 0,1 7 7 0,-8-3 0 16,-3 3 1-16,11-6 0 0,-8-3-5 0,5 6 0 15,-8-4-1-15,10-2 0 0,-6-1 3 0,-4-5 1 16,3 5 0-16,4 1 0 0,-7-4-5 0,4-2-1 16,3-1 0-16,-4 3 0 0,4-2 8 0,-3-4 2 15,-1 0 0-15,4 4 0 0,-3-11-12 0,3 14-3 16,-3-7 0-16,6-3 0 0,-10 3-8 0,4 7-16 16,3-10 4-16,-4 3 1 0,-3 6-10 0,7-2-3 15,-7-4 0-15,4 10 0 16,-4-7-35-16,0 6-7 0,0 1-2 0,3 0 0 15,-3 2-94-15,0 7-19 0,0 0-4 0</inkml:trace>
  <inkml:trace contextRef="#ctx0" brushRef="#br1" timeOffset="196329.34">1912 6056 1803 0,'0'0'80'0,"0"0"16"0,0 0-76 15,0 0-20-15,0 0 0 0,0 0 0 0,0 0 0 0,0 0 0 16,0 0 8-16,0 0-8 0,0 0 0 0,0 0 0 16,11 7 0-16,-11-7 0 0,3 9 10 0,1-3-2 15,3 4 0-15,-7-7 0 0,0 6 1 0,0 1 0 16,0 5 0-16,0 4 0 0,0-3 8 0,0 3 2 0,-7 9 0 0,7-3 0 16,0 3 2-16,0 0 1 15,-4 4 0-15,4-1 0 0,0 4 2 0,0-1 0 0,0 1 0 0,0-7 0 16,4 6-8-16,-4-6 0 0,0 1-1 0,0 5 0 15,0-9-15-15,0 4 9 0,0-4-9 0,0 3 8 16,0 0 0-16,0-3-8 0,-4 0 12 0,4-6-4 16,0 6-8-16,0-6 0 0,0-7 0 15,0 4 0 1,4-6-52-16,-4-1-4 0,0 0 0 0,0-9 0 16,0 0-120-16,0 0-24 0,0 0-4 0,0 0-2 0</inkml:trace>
  <inkml:trace contextRef="#ctx0" brushRef="#br1" timeOffset="196695.37">2163 6066 2023 0,'0'0'44'0,"0"0"10"0,-8 6 2 0,5-6 0 0,-4 9-44 0,7 1-12 16,-4-1 0-16,4 1 0 0,0-4 0 0,0 10-14 16,4-4 3-16,-4 4 1 0,7-4 10 0,-7 10-10 15,11-3 10-15,-8 0-10 0,-3 9 19 0,4-3 4 16,3 0 1-16,-7 4 0 0,3-1-14 0,4 0-8 16,-7-3 8-16,0 3-13 0,4-3 13 0,-4 4 10 15,0-4-2-15,0 3 0 0,0-3-8 0,0-6 10 16,0 6-10-16,0-6 10 0,0 6-2 0,0-6-8 15,7-1 12-15,-4-2-4 16,-3 3-28-16,0-7-5 0,0 4-2 0,4 0 0 16,-4-4-21-16,7-2-4 0,-7 5 0 0,0 1-1 15,0-6-4-15,0-1-1 0,0 3 0 0,0-5 0 16,0 2-61-16,0-9-12 0,0 0-2 0,0 0-1 0</inkml:trace>
  <inkml:trace contextRef="#ctx0" brushRef="#br1" timeOffset="197259.9">2290 6000 1558 0,'10'-10'69'0,"-3"4"15"0,-7-3-68 0,7-1-16 15,-7 1 0-15,7 0 0 0,4 2 10 0,-11-2-2 16,3 6 0-16,-3-4 0 0,0-2 9 0,0 6 2 16,7-3 0-16,-7-4 0 0,4 4 16 0,7-3 3 15,-8 5 1-15,8-5 0 0,-1 3-39 0,1-4 0 0,3 1 0 0,-3 0 0 16,3-1 12-16,-4 1-3 0,4 2 0 0,-3-2 0 15,3 0 6-15,-3-1 1 0,-1 4 0 0,1 3 0 16,-8-3 9-16,8 6 3 0,-11 0 0 0,0 0 0 16,10 0-28-16,-6 6 0 0,-4-6 0 0,7 9 0 15,-7 1 15-15,4-1-3 0,-1 0 0 16,-3 1 0-16,0 6-12 0,-3-1 0 16,-1-2 0-16,4 2 0 0,-7 4 0 0,3-3 0 0,-6 3 0 0,6-7 0 15,-6 4 0-15,-1 3 0 0,4-4 0 0,0-2 0 16,-11 3 0-16,11-7 0 0,-3 7-12 0,-1-4 12 15,1-5-9-15,-1 8 9 0,0-12 0 0,8 7-9 16,-8-1 9-16,8-3 0 0,3-6 0 0,0 0 0 16,0 0 0-16,0 0 0 0,0 0 10 0,0 4-10 15,0-4 9-15,0 6-9 0,3 3 8 0,4 1-8 0,-3-4 0 0,7 3 0 16,-8-5 0-16,4 5 0 0,7 0 0 0,-3 1 0 16,-1-4 0-16,-3 3 0 0,4 1 0 0,3-10 0 15,4 6 0-15,-4-3 0 0,0 3 0 16,-3-2 0-16,3-4 0 0,3 0 0 15,-10 0-129-15,4 6-31 0,0-6-7 0,-1 0-1 0</inkml:trace>
  <inkml:trace contextRef="#ctx0" brushRef="#br1" timeOffset="197831.04">2586 6752 1558 0,'0'0'69'0,"0"0"15"0,0-3-68 0,0 3-16 0,0 0 0 0,0-6 0 15,0-3 28-15,0 9 1 0,0-4 1 0,0 4 0 16,0-6 5-16,0 6 1 0,0-9 0 0,3-1 0 16,4 4-20-16,-7 3-3 0,4-3-1 0,3-4 0 15,-3 7-12-15,-1-3 11 0,4 3-11 0,-7-3 10 16,4-4-10-16,3 10 0 0,-7-9 0 0,10 2 0 16,-10 7 0-16,0 0 0 0,0 0 0 0,0 0 0 15,4-3 9-15,-4 3 0 0,0 0 0 0,0 0 0 0,0 0-1 0,0 0-8 16,0 0 12-16,0 10-4 0,0-7-8 0,0 13 0 15,0-7 0-15,0 7 0 0,-4-4 0 0,4 4 0 16,-10 3 0-16,10-1 0 0,-11-2 0 0,4 3 0 16,0 0 0-16,0 3 0 0,3-3 0 0,-3-7 0 15,4 4 0-15,-1 3 0 0,-6-10 0 0,3 0 0 16,3 1 0-16,-3 5 0 0,4-5 0 0,-1-1 0 16,4 1 0-16,-7-1 0 0,3 0 0 0,4 1 0 15,-7 6 0-15,7-7 0 0,0 7 0 0,7-7 0 0,-7 0 0 16,0 1 0-16,4-1 0 0,3 1 0 15,-7-1 0-15,7-3 0 0,0-2 0 0,-3 2 10 16,3 3-10-16,3 1 10 0,-6-4-10 0,6-3 10 0,1 3-10 0,3-3 10 16,-3 4-10-16,-1-4 10 15,4 3-10-15,-3-6 10 0,3 0-22 0,-3 0-4 16,3 0 0-16,0 0-1 16,0 0-46-16,4 0-9 0,-8 0-1 0,4 0-701 0</inkml:trace>
  <inkml:trace contextRef="#ctx0" brushRef="#br1" timeOffset="198267.39">3041 6382 288 0,'0'0'25'0,"0"0"-25"15,-7-6 0-15,7 6 0 0,-4 0 388 0,4 0 73 0,0 0 15 0,0 0 2 16,0 0-371-16,0 0-75 0,0 0-14 0,0 0-3 16,11 6-15-16,0-6 0 0,3-6 0 0,0 6 0 15,7-9 0-15,-7 9 0 0,7-10 0 0,-3 10 0 16,3-6 0-16,0 3 0 0,-3-3 0 0,-1 6 0 16,1 0 0-16,0 0 0 0,-4 0 0 0,0 0 0 15,0 0-20-15,4 6-4 0,-4-6-1 0,0 3 0 31,0-3-50-31,-3 6-9 0,3-6-3 0,3 0 0 16,-3 0-33-16,1 0-8 0,-1-6 0 0,3 6-1 0</inkml:trace>
  <inkml:trace contextRef="#ctx0" brushRef="#br1" timeOffset="198572.61">2995 6627 2041 0,'0'0'90'0,"0"0"19"0,0 0-87 0,0 0-22 15,11 0 0-15,-8-3 0 0,8-3 11 0,-1 6-3 16,1-4 0-16,3-2 0 0,0 3 6 0,4-3 1 15,-4 6 0-15,0 0 0 0,0-3-15 0,4-4 0 0,-4 7 8 0,0 0-8 32,0 0-21-32,4 0-7 0,-4 0-2 0,-4 7 0 15,5-4-32-15,-5 3-6 0,4-3-2 0,-3-3 0 16,-1 6-91-16,-6-2-19 0,7 2-3 0,-8-3-1 0</inkml:trace>
  <inkml:trace contextRef="#ctx0" brushRef="#br1" timeOffset="199035.06">3665 6511 1796 0,'0'0'80'0,"0"0"16"16,0 0-77-16,0 0-19 0,0 0 0 0,0 0 0 0,0 0 20 15,0 0 1-15,0 0 0 0,0 0 0 0,0 0-21 0,0 0 0 16,0 9 0-16,0 1 0 0,0-4 0 16,4 3 12-16,-4 1-2 0,7-1-1 0,-7 1 22 0,3-4 4 15,1 3 1-15,3 1 0 0,-3-1-24 0,3 1-4 16,-7-1 0-16,10 0-8 0,-10 1 20 0,7 6-2 16,0-7-1-16,-3 7 0 0,3-4-5 0,-7 4-2 15,3-1 0-15,1-2 0 0,3-4-10 0,-7 1 0 16,4 6 0-16,-4-7 0 0,7 0 20 0,-7-2 8 15,3-4 1-15,4 3 1 0,-7-6-22 0,4 3-8 0,-4-3 0 0,0 0 0 16,10 0 21-16,-6-3-1 0,3-3-1 0,-4 3 0 16,1-7 21-16,3-5 4 0,-3 5 0 0,3-6 1 15,-4 7-26-15,4-10-6 0,0 0-1 0,0 4 0 16,-7-4-4-16,11 0 0 0,-8-6-8 0,1 3 12 16,3-3-12-16,4 0 8 0,-8 0-8 0,4 3 0 15,-3-3 0-15,-4 0 0 0,0 6 0 0,3-6 0 16,-3 6-8-16,0 0-5 0,-3 10-1 0,3-7 0 15,0 4-22 1,0 2-4-16,-4 1 0 0,4-1-1 16,-7 4-114-16,7 6-22 0,0 0-5 0,0 0-1 0</inkml:trace>
  <inkml:trace contextRef="#ctx0" brushRef="#br1" timeOffset="199377.71">4240 6135 1036 0,'0'0'92'0,"0"0"-73"15,0 0-19-15,0 0 0 0,0 0 182 0,-7 0 33 16,4 9 6-16,3-9 2 0,0 6-169 0,0 4-34 16,0-7-6-16,0 6-2 0,0 1-3 0,3 5-1 15,4-5 0-15,-7-1 0 0,0 1-8 0,4 5 0 16,-4 1 0-16,3-3 0 0,-3-4 0 0,8 7 8 0,-8 2-8 16,0-2 8-16,0-3-8 0,0 2 0 0,0-5 0 0,0 5 0 15,0-2-12-15,0-4-5 0,0-2-1 0,0-7 0 31,0 0-46-31,0 0-8 0,0 9-3 0,0-9-677 0</inkml:trace>
  <inkml:trace contextRef="#ctx0" brushRef="#br1" timeOffset="199634.59">4029 6188 1774 0,'0'-16'79'0,"0"16"16"0,0-9-76 0,-4 0-19 0,4 5 0 0,0 4 0 0,0 0 37 16,4-6 4-16,-4 6 1 0,7-3 0 16,-7 3-29-16,7-6-5 0,3 6-8 0,1-3 11 0,0-4 7 15,-1 7 2-15,1 0 0 0,3 0 0 0,-4-6-20 0,5 3-12 16,-1 3 1-16,0-6 1 0,3 6 10 0,-2-4 14 16,-5-2-3-16,4 6-1 0,0 0-10 0,0 0 0 15,4 0 0-15,-7 0 8 16,3 0-48-16,-4 0-9 0,4 6-3 0,-3-6 0 15,3 0-140-15,0 4-29 0,7-4-6 0,1 6-1 0</inkml:trace>
  <inkml:trace contextRef="#ctx0" brushRef="#br1" timeOffset="200112.92">4473 6439 1810 0,'0'0'80'0,"0"0"17"16,0 0-77-16,0 0-20 0,0 0 0 0,0 9 0 0,7 1 9 15,-3-4-1-15,-8 3-8 0,8 1 12 0,-1-1-12 0,-3 1 0 16,7 5 0-16,-7-5 0 0,4 8 16 0,3-8-4 16,-7 9 0-16,11-4 0 0,-11 4-12 0,7 0 9 15,3-3-9-15,-3 9 8 0,-3-6-8 0,-1-1 0 16,4 7 0-16,-3-3 0 0,3 0 0 0,0-3 0 16,-3-6 0-16,3 2 0 0,0 4 12 0,-4-3 0 15,4-4 0-15,0-5 0 0,0 2 10 0,-3-3 2 16,3-2 1-16,0 2 0 0,-7-6 30 0,11 0 5 15,-1-6 2-15,1 2 0 0,-1-2 2 0,1-3 1 16,-8-7 0-16,8 7 0 0,0-10-26 0,-8 0-6 16,8 3-1-16,-1-6 0 0,1-3-9 0,-4 0-3 15,4 0 0-15,-4 3 0 0,3-12-6 0,-3 9-2 16,4-4 0-16,-1 4 0 0,-3-3-25 0,8 3-6 16,-12-3-1-16,4 3 0 15,7 3-6-15,-10-3-2 0,3 9 0 0,0-3 0 16,-4 0-86-16,4 10-18 0,1 3-3 0,-8-4-860 0</inkml:trace>
  <inkml:trace contextRef="#ctx0" brushRef="#br1" timeOffset="209618.16">16143 9954 280 0,'0'0'12'0,"-3"-6"4"0,-4 3-16 0,-1-4 0 0,5 4 0 16,-8-3 0-16,4-3 28 0,0 5 4 0,-3-2 0 0,3-3 0 16,-4-1 16-16,4 1 4 0,-4 9 1 0,4-6 0 15,-3-4 43-15,-1 10 8 0,1-3 1 0,-1-3 1 16,0 6 6-16,1 0 2 0,-1-3 0 0,4-4 0 16,0 7-30-16,0 0-7 0,0 0-1 0,7 0 0 15,0 0-17-15,0 0-4 0,0 0-1 0,0 0 0 16,0 0-4-16,0 0-1 0,11 0 0 0,3 0 0 15,0-3-39-15,3 3-10 0,5 0 0 0,2-6 0 16,1 6 0-16,3 0-11 16,4 0 3-16,7 0 0 0,0-6 8 0,3 6 0 0,0-3 0 0,4 3 0 15,0 0 0-15,-4 0 12 0,4 0-2 0,-7 0-1 16,7 0-9-16,-7 0 0 0,-1-7 0 0,-2 7 0 16,6 0 0-16,-3-3-16 0,0 3 4 0,0-6 1 15,-1 6 11-15,-2-3 14 0,-5-3-3 0,5 6-1 16,-5-4-10-16,-2 4 0 0,-5-6 0 0,1 6 0 0,0 0 0 15,-4-3 0-15,0-3 0 0,-3 3 0 16,-1 3 0-16,-3-7 0 0,1 7 0 0,-5-6 0 0,1 6-9 0,-11 0 9 16,0 0 0-16,0 0 0 0,0 0-15 0,0 0 4 15,0 0 1-15,0 0 0 0,-11 6 0 0,1-6 0 16,-1 10 0-16,-3-10 0 0,0 6 2 0,-4-3 0 16,-7-3 0-16,4 6 0 0,-3-2-3 0,-5 2 0 15,1-6 0-15,-4 3 0 0,-3 3-8 0,0-3-1 16,-1 4-1-16,-2-7-519 15,2 9-104-15</inkml:trace>
  <inkml:trace contextRef="#ctx0" brushRef="#br0" timeOffset="-211276.34">4163 12077 57 0,'0'0'0'0,"0"0"0"16,0 0 0-16,0 0 0 0,0 0 311 0,0 0 57 15,0 0 11-15,0 0 2 0,7-6-320 0,-7 3-61 16,0-7-18-16,0 10-1 0,0-6 9 0,0-3 2 0,0 5 0 0,-7-2 0 16,7 6 8-16,-4-9 11 0,1 2-3 0,-4 4 0 15,3-3 37-15,-6-3 7 0,-1 9 2 0,7-10 0 16,-13 10 9-16,10-3 1 15,-4-3 1-15,1 6 0 0,-1-6-36 0,-3 2-7 0,0 4-2 0,3-6 0 16,1 3 19-16,-4-3 3 0,6 6 1 0,-2-3 0 16,3 3-27-16,-4-7-6 0,-3 7-1 0,-4 0 0 15,4 0-9-15,0 0 0 0,-7 0 0 0,7 7 0 16,0-4 0-16,-7 3 8 0,7 3-8 0,-8 1 8 16,8-1-8-16,-7 1 0 0,7-1 0 0,0 7-11 15,-7-7 11-15,7 10 0 0,3-3-9 0,-3 2 9 16,3-2 0-16,-3-3 0 0,4 2 0 0,3-5 0 15,3 9 0-15,-3-4 0 0,4 4 0 0,-1-6 0 16,4 2 0-16,0 4 0 0,4-3 0 0,-4 3 0 16,3-4 0-16,4-2 0 0,-3 2 0 0,3 4 0 15,-4-9 0-15,8 5 0 0,-1-5 0 0,1-1 0 0,-4 1 0 0,4-1 0 16,-1-9 0-16,-3 6 0 0,7-3 0 16,-3-3 0-16,3-3 0 0,-3-3-11 0,-1 3 21 0,4-3 4 15,-3-4 1-15,3 1 0 0,0-7 24 0,0 7 5 16,-3-4 0-16,3-3 1 0,4-2-20 0,-4-1-4 15,0-6-1-15,0 0 0 0,-7 0 19 0,7 6 3 16,-3-3 1-16,3-10 0 0,0 11-32 0,-4-11-11 16,5 10 0-16,-5-3 9 0,1 0-9 0,-4 3 0 15,7-3 0-15,-11 6 0 0,4-6 8 0,-7 6 0 16,4-6 0-16,-4 6 0 0,4 1 4 0,-8 2 1 16,4-9 0-16,-4 12 0 0,4-6-4 0,-7-2-1 15,4 2 0-15,3 0 0 0,-14 0 20 0,14 3 4 16,-11-2 1-16,4-1 0 0,-3 3-18 0,3-3-4 0,-4-3-1 15,4 0 0-15,0 10-10 0,0-7 0 0,-4 3 0 0,4 1 0 16,0-4 0-16,-4 9 0 0,8 1 0 0,-11 0 0 16,7-1-21-16,3 1 3 0,-6 3 1 0,-1 6 0 31,8-4-21-31,-8 4-4 0,4 4-1 0,0-4 0 16,-4 0-43-16,4 6-9 0,4 3-1 0,3-6-1 0,-4 4-105 0,-3 2-21 0,14 0-4 15,-7-9-1-15</inkml:trace>
  <inkml:trace contextRef="#ctx0" brushRef="#br0" timeOffset="-209836.46">4427 11704 403 0,'0'0'36'0,"0"0"-36"16,0 0 0-16,0 0 0 0,0 0 272 0,0 0 48 16,0 0 10-16,0 0 2 0,0 0-251 0,0 0-49 15,11 0-11-15,-4-3-1 0,4 3-20 0,-4 0 0 16,3 0 0-16,-3 0 0 0,0 0-14 0,4-7 0 15,0 7 0-15,-1 0 0 0,4-3 14 0,0-3 0 0,-3 6 0 0,3 0 0 16,-3 0 0-16,6-6 15 0,-10 6-3 0,4-3-1 16,-1 3 15-16,1 0 3 0,3 0 1 0,-7 0 0 15,-7 0 4-15,14-7 1 0,-3 7 0 0,-4-3 0 16,4-3 2-16,-1 3 1 0,1-3 0 0,-1-4 0 16,1 1-11-16,-4 2-3 0,4 4 0 0,6-3 0 15,-10-3-15-15,4-1-9 0,-4 1 10 0,3 6-10 16,-3-7 8-16,4 4-8 0,-4-3 0 0,0-1 0 15,0 1 8-15,4 3-8 0,-8-4 0 0,1-6 9 16,-4 7 0-16,3 0 0 0,1-1 0 0,-1 1 0 16,-3-10 13-16,8 10 2 0,-8-7 1 0,0 7 0 15,0-10-5-15,0 3 0 0,-8 3-1 0,8-5 0 16,0-4-7-16,0 3-2 0,0 6 0 0,0-9 0 16,-3 10-1-16,-1-4 0 0,4 4 0 0,-3-4 0 15,3 0-1-15,-4 7-8 0,1-1 12 0,3 7-4 16,0-3-8-16,0 6 0 0,-11-3 0 0,11 3 0 0,-7 3 0 0,0-3 0 15,-3 6-10-15,2-3 10 0,-2 4-8 0,3 2 8 16,-11 1 0-16,11-1-9 0,-10 0 9 0,2 1 0 16,5 5-9-16,-4-2 9 0,0 3 0 0,-1 2 0 15,5-2-9-15,-1 3 9 0,-3 0 0 0,4 0 0 16,-1 6 0-16,0 3 0 0,1 3 0 0,-1 1 0 16,4 2 0-16,0 1 0 0,4-1 0 0,-11-3 0 15,10 10 0-15,-3-6 0 0,7-4 0 0,-7 10 0 0,3-13 0 0,-3 10 0 16,0-4 0-16,7 1 0 0,-10 2-8 0,3-2 8 15,0 2 0 1,0-2 0-16,3-7 0 0,-7 7 9 0,-3-1-9 0,4-6 0 0,-4 7 0 0,3-7 0 16,0 3 0-16,-3-9 8 0,7 3-8 0,-3 1 0 15,3-4 12-15,-4-7-4 0,0 4 0 16,4-3 0-16,0-7 7 0,-3 1 1 0,3 8 0 16,0-8 0-16,7-4-16 0,-11-3 0 0,4 7 8 0,3-4-8 15,4-6 8-15,-7 0 0 0,7 0-8 0,-7 0 12 16,0 0-1-16,4 0-1 0,3 0 0 0,-11 0 0 15,8-6-10-15,-8 6 8 0,4-10-8 0,4 10 8 16,-5-3-8-16,5-3 0 0,-1-4 9 0,-3 7-9 16,4-3 10-16,-4-3-2 0,0-1-8 0,7 1 12 15,0-1 0-15,0-5-1 0,0 5 0 0,-7 1 0 0,7-7-11 0,7 7 0 16,-7-4 0-16,0-3 0 0,7 7 0 16,0-7 0-16,3 4 0 0,-6-4 0 0,7 1-11 0,-1 5 11 15,4 1-8-15,0-4 8 0,0 7-8 0,4-4 8 16,-4 4-8-16,7 3 8 0,-3-3-8 0,3 3 8 15,0-4-8-15,-3 7 8 0,0-3 0 0,-1 3-8 16,4 0 8-16,1 0 0 0,-5 0 0 16,4 3-10-16,1 4 10 0,-5-4 0 0,4 6-8 0,-7 1 8 15,8 5 0-15,-5-5 0 0,1 5-9 0,-4-2 9 16,7 3 0-16,-7-7-9 0,0 7 9 0,8-7 0 16,-8 0 0-16,7 1 0 0,-4-1 0 0,1-2 0 15,7-4 0-15,-11 6 0 0,7-9 0 0,4 10 0 16,-8-10 0-16,1 6 8 0,0-3-8 0,3 3 0 15,-11-6 0-15,5 10 0 16,-1-10-20-16,-4 0-6 0,1 6-1 0,-1-3 0 16,1-3-83-16,-4 6-17 0,-7-6-3 0,7 0-835 0</inkml:trace>
  <inkml:trace contextRef="#ctx0" brushRef="#br0" timeOffset="-209315.76">3129 12588 172 0,'0'0'16'0,"0"0"-16"15,0 0 0-15,0 0 0 0,0 0 373 0,0 0 72 16,11-3 15-16,-1 3 2 0,1 0-350 0,7 0-71 0,3 0-13 0,0 0-4 15,7-6-16-15,4 6-8 0,3 0 8 0,0 0-8 16,4 0 0-16,0 6 0 0,3-3 0 0,1-3 0 16,3 0 0-16,-1 6 0 0,-6-2 0 0,7-4 0 15,0 6 0-15,3-6 0 16,-3 9 8-16,4-9-8 0,2 0 30 0,8 7 1 0,-3-4 0 16,6-3 0-16,-3 0 18 0,7 6 4 0,-3-3 1 0,10-3 0 15,4 0-37-15,-1 0-7 0,-3 0-2 0,4-3 0 16,7 3 0-16,-11-6 0 15,7 3 0-15,-7-4 0 0,0-2-8 0,-3 3 0 0,-1 2 0 0,-6-5 0 16,3 3 8-16,-4-4-8 0,1 1 0 0,-4 0 8 16,-8 2-8-16,1 4 0 0,-3-6 0 0,-8 2 0 15,-3 4-109-15,-4-3-15 0,0-3-2 0</inkml:trace>
  <inkml:trace contextRef="#ctx0" brushRef="#br0" timeOffset="-208376.25">4085 13701 1720 0,'0'0'76'0,"0"0"16"0,0 0-73 0,0 0-19 15,-7-6 0-15,4 3 0 0,3-6 20 0,-7 2 0 16,14-2 0-16,-7-7 0 0,0 7-20 0,0-1-17 16,0-2 3-16,0-4 1 0,3 7 23 0,-3-7 5 15,0-3 1-15,7 10 0 0,-7-10 18 0,-7 3 4 16,4 4 1-16,-4-4 0 0,3 7 13 0,0-7 4 15,-6 4 0-15,-4 2 0 0,7-6-8 0,-4 7 0 0,1 3-1 0,-5-4 0 16,5 1-27-16,-4 6-4 0,3-3-2 0,-6 6 0 16,-1 0-14-16,0 0 0 15,-3 6 0-15,7-3 0 0,-7 6-13 0,3 1 4 16,-3-1 1-16,-4 7 0 0,11 0 8 0,-7-4-8 0,7 4 8 16,-4 3-8-16,4-1 8 0,0 7 0 15,0-6-9-15,3 6 9 0,-3-6 0 0,4 0 0 0,3 6 0 0,3-6 0 16,-3 0 0-16,4-4-11 15,3 4 11-15,0-3-8 0,0-4 0 0,0 4 0 0,3 3 0 0,4-3 0 16,-3-4-4-16,3-2 0 0,-4 2 0 0,4-3 0 16,7-5-6-16,-3 2-2 0,7-3 0 0,-1-6 0 15,1-3 20-15,3 6 0 0,4-13 0 0,-1-3 9 16,8 7-9-16,-4-7 12 0,-3-2-12 0,7 2 12 16,3-3 6-16,-10-3 2 0,7 0 0 0,-1 0 0 15,-2-3-8-15,-1 0-2 0,-4 3 0 0,1-3 0 0,-11 0 20 0,7 6 4 16,-6-6 1-16,-5-3 0 0,1 3-2 0,-4 3 0 15,0-10 0-15,-7 4 0 0,3 0-10 0,-6-7-3 16,3 7 0-16,-11-6 0 0,8-1 10 0,-8 1 2 16,1 5 0-16,-1-5 0 0,-3 6-32 15,3 3 0-15,1 3 0 0,-1-3 0 0,1 6 0 0,2 0 0 16,-2 3-11-16,3 1 11 16,0 2-32-16,0 4 0 0,3-7 1 0,-6 13 0 15,10-3-29-15,-7 6-7 0,7 0-1 0,0 0 0 16,-8 0-144-16,8 0-30 0,0 0-6 0</inkml:trace>
  <inkml:trace contextRef="#ctx0" brushRef="#br0" timeOffset="-207174.18">4516 13344 1173 0,'0'0'52'0,"0"0"11"0,-7 0-51 0,3 0-12 16,4 0 0-16,0 0 0 0,0 0 36 0,0 0 5 16,-11-6 1-16,11 6 0 0,0 0-12 0,0 0-2 0,0 0-1 0,0-4 0 15,-7-2 60-15,7 6 12 0,0 0 2 0,0 0 1 16,-3 0-26-16,3 0-4 0,0 0-2 0,0 0 0 16,0 0-2-16,0 0-1 15,0 0 0-15,0 0 0 0,0 0-18 0,0 0-3 0,0 0-1 0,0 0 0 16,3 10-21-16,4-1-4 0,-7-3 0 0,4 4-1 15,3-4-11-15,-7 7-8 0,4-4 9 0,3 0-9 16,-7 7 8-16,3-7-8 0,8 10 0 0,-8-3 9 16,4 3-9-16,0 0 10 0,0-1-10 0,4 7 10 15,-8-6-10-15,5 6 0 0,6-6 0 0,-11 9 0 16,4-9 0-16,7 6 0 0,-10-6 0 0,6-3 0 16,-2 3 37-16,-1-4 6 0,0-2 1 0,3-4 0 15,-6 7-26-15,6-7-5 0,-6 7-1 0,3-7 0 16,-4 1-3-16,4-4-1 0,1-3 0 0,-8-3 0 15,0 0-8-15,0 0 0 0,0 0 0 0,0 0 8 16,0 0 3-16,0 0 0 0,7 0 0 0,-7 0 0 0,0 0 16 0,3-3 3 16,4-9 1-16,-7 2 0 0,4 1-9 0,-1-4-2 15,4-2 0-15,-7-1 0 0,4-3-8 0,-4 0-3 16,7-6 0-16,-7 6 0 0,3-9-1 0,1 9 0 16,-1-6 0-16,1 0 0 0,0 6-8 0,-4-6 0 15,7 6 0-15,-7-3 0 0,3-3 0 0,-3 0 0 16,7 6 0-16,-7-6 0 0,0 7 0 0,0-8 0 15,0 14 0-15,4-7 0 0,-4 3-17 0,3 1 1 16,-3 2 0-16,0-2 0 16,0 5-27-16,0 1-5 0,7 2 0 0,-7 7-1 15,0 0-116-15,0 0-23 0,0 0-5 0,0 0-1 16,0 0-59-16,0 0-12 0,11 7-3 0,-1-7 0 0</inkml:trace>
  <inkml:trace contextRef="#ctx0" brushRef="#br0" timeOffset="-204562.11">6354 12453 2257 0,'0'0'100'0,"0"0"20"0,-8-3-96 0,8 3-24 0,0 0 0 15,0 0 0-15,0 0 0 0,0 0-20 0,0 0 3 0,0 0 1 32,0 0-51-32,0 0-9 0,8-6-3 0,2 3 0 15,-3-3-19-15,0-4-4 0,0 10-1 0,4-6 0 16,-4 3 52-16,-7 3 11 0,0 0 1 0,11 0 1 0,-8-7 38 0,-3 7 16 0,0 0 0 0,0 0-1 16,0 0 53-16,0 0 10 0,0 0 2 0,0 0 1 15,0 0 15-15,7 0 4 0,-7 0 0 0,0 0 0 16,7-3-32-16,-7 3-5 0,7 0-2 0,0-6 0 15,4 6-32-15,-4 0-6 0,3-3-2 0,-2 3 0 16,2-6 1-16,4 6 0 0,-7 0 0 0,4-4 0 16,-1 4-22-16,1-6-15 0,3 6 3 0,-3 0 0 15,3 0 4-15,-4-6 8 0,1 6-13 0,3 0 5 16,-3 0 8-16,3 0 0 0,-4-3 0 0,5 3 0 16,-1 0 0-16,7 0 0 0,-11 0 0 0,1 0 0 15,7 0 0-15,-8 0 0 0,4 0 0 0,0 0 0 0,-3 0 0 0,3-6 0 16,-3 6 0-16,3-4 0 0,0-2 0 0,0 6 0 15,0-3 0-15,0-3-8 0,0 6 8 0,4-3 0 16,-7-4 0-16,6 7 0 0,-6 0 0 0,3 0-13 16,-4 0 3-16,1 0 1 15,0 0-93-15,-4 0-18 0,0 10-4 0,0-10-508 16,-7 0-100-16</inkml:trace>
  <inkml:trace contextRef="#ctx0" brushRef="#br0" timeOffset="-204086.38">6417 12657 979 0,'0'0'87'0,"0"0"-70"16,0 0-17-16,0 0 0 15,0 0 312-15,0 0 60 0,7 0 11 0,0 3 2 0,-7-3-310 0,11 7-63 16,-1-1-12-16,1-3 0 0,-1-3 0 0,1 0 0 16,3 0 0-16,0 6 0 0,0-12 0 0,1 6 0 15,2 0 0-15,-3 0 0 0,0 0 16 0,4 0 0 16,-4 0-1-16,0 0 0 0,0 0 22 0,4-3 5 16,0-3 1-16,3 6 0 0,0 0-28 0,-3-7-6 15,3 4-1-15,0-3 0 0,0 6 20 0,-3-3 3 16,3-4 1-16,-3 7 0 15,3-3-52-15,-11 3-9 0,22 0-35 0,-14 3 42 0,-4-3 2 0,0 7 0 16,0-7 0 0,4 3-148-16,-11-3-28 0,7 0-7 0</inkml:trace>
  <inkml:trace contextRef="#ctx0" brushRef="#br0" timeOffset="-201249.93">8502 11754 1209 0,'0'0'108'15,"0"0"-87"-15,0 0-21 0,0 0 0 0,0 0 164 0,0 0 28 0,0 0 5 0,0 0 2 16,0 0-162-16,3-6-37 0,1-4 0 0,-4 10 0 16,0 0-11-16,4-6-2 0,-4 6-1 0,0 0 0 15,7-3 6-15,-7 3 8 0,0 0-13 0,3-6 5 16,-3 6 8-16,0 0 0 0,0 0 8 0,0 0-8 16,0 0 28-16,0 0 2 0,0 0 0 0,0 0 0 15,0 0 21-15,0 0 4 0,0 0 1 0,-7 0 0 16,0 0-4-16,-4 0-1 0,4 6 0 0,-7-3 0 15,4-3-17-15,-4 0-3 0,3 6-1 0,0-2 0 16,-6 2-17-16,3-6-3 0,-8 9-1 0,1-3 0 16,0-2-9-16,0-4 0 0,0 9 0 0,-4-3 0 15,0-3 0-15,1 4 0 0,-1-4 0 0,4 3 0 0,-4 3 0 16,4-2 8-16,0-4 2 0,3 6 0 0,1-2 9 0,-1-4 1 16,0 3 1-16,4 3 0 0,-3-5-12 0,2 8-9 15,1-9 12-15,0 7-12 0,0-4 0 0,4 3 0 16,-1-6 0-16,0 4 0 0,1 2 0 0,-1-9 0 15,1 10 0-15,-1-4 0 0,4-3 0 0,-4 3 8 16,1-3-8-16,6 4 10 0,-13-4-10 0,6-3 8 16,8 6-8-16,-1-6 8 0,-7 3 9 0,4 3 2 0,7-6 0 0,0 0 0 15,0 0-3-15,-3 4 0 0,-1 2 0 16,4-6 0-16,0 0-6 0,7 9-2 0,-3-2 0 0,10-4 0 16,-10 3 4-16,10-3 0 15,-4 3 0-15,4-3 0 0,4 4-12 0,0-4 0 0,-1 3 0 16,1 4 0-16,0-4 8 0,-1-3 0 0,4 3 0 0,0-3 0 15,1 4-8-15,-1-4 0 0,4 3 0 16,-1-3 8-16,1 3-8 0,3-6 0 0,0 4 0 0,1 2 8 16,-1-6 0-16,0 0 0 0,-3 0 0 0,-1 0 0 15,5 0-8-15,-5 0 12 0,-3 6-12 0,8-6 12 16,-15 3-12-16,3-3 0 0,1 7 0 0,-4-4 8 16,0 6 2-16,-7-9 0 0,4 9 0 0,-4-2 0 15,-7-7-10-15,4 3 0 0,-4-3-12 0,7 6 12 16,-7 4 0-16,0-1 0 0,-7 0 12 0,3 1-4 15,-3-4-8-15,0 3 0 0,-4 1 0 0,1 6 0 0,3-7 0 0,-7 4 0 16,-1-7 0-16,8 9 0 0,-10-2 0 0,-1-4 0 16,4 1 0-16,-4 5 0 0,1-5 0 0,-1 6 0 15,0-4-11-15,4 4 11 0,-3-1 0 0,3-2-8 16,-1 6 8-16,-6-3 0 0,4 2 0 0,-4 1 0 16,3-3 0-16,-3 3-8 0,3-1 8 15,0 1 0-15,1 3 8 0,3-3-8 0,0 0 8 16,-1 0-8-16,-2-1 8 0,3 1-8 0,0-3 0 15,-1 3-8-15,5 0 0 0,-4-4 0 0,0 4 8 0,0 0 0 16,-1-3 0-16,5 2 0 0,-8-2 0 16,4-3 0-16,0 2 0 0,0 1 0 0,3-3 0 0,-3-4 0 15,-3 7 0-15,6-7 8 0,0 7-8 0,1-7 0 16,-4-6 0-16,3 7 0 0,4-1 0 0,0-3 0 0,7-6 0 0,0 10 0 16,0-10 8-16,0 9-8 0,0-9 8 0,0 6-8 15,0-6 0-15,0 0 0 0,4 4 0 0,6 5 0 16,4-3 0-16,4-6 8 0,-4 3-8 0,4 4 8 15,-1-7-8-15,8 0 0 0,-7 0 8 0,6 0-8 16,-3 0 0-16,4-7 0 0,0 4 0 0,-4 3 8 16,4 0-8-16,-1-6 0 0,5 6-8 0,-8-3 8 15,3 3-9-15,-2-6 9 0,2 6-10 0,-2 0 10 16,-1-4-18-16,0 4 2 0,-4 0 1 0,-2 0 0 31,6 0-14-31,-11 0-3 0,4 0-1 0,1 0 0 16,-1 0-79-16,0 0-16 0,3 0-4 0,-6-6 0 0,7 6-57 15,-4 0-12-15,3-3-3 0</inkml:trace>
  <inkml:trace contextRef="#ctx0" brushRef="#br0" timeOffset="-200718.35">8862 12416 2131 0,'-4'0'189'0,"-3"0"-151"15,7-7-30-15,0 7-8 0,0 0 129 0,0 0 25 16,0 0 5-16,0 0 1 0,7 7-133 0,0-4-27 15,-7-3 0-15,11 9-9 0,-1 4 9 0,1-4-12 0,3 4 12 0,-7-4-12 16,4 7 22-16,-1 3 4 0,1-4 1 0,0 4 0 16,-1 0-15-16,-3 9 0 0,4-3 0 0,-4 0 0 15,0-3 0-15,-4 3 0 0,8-6 0 0,-4 6 0 16,0-6 19-16,-3 0 1 0,3-3 0 0,-4 2 0 16,4-2 19-16,-3-3 4 0,3-4 1 0,-4-3 0 15,4 4-29-15,-7-10-6 0,4 9-1 0,-4-9 0 16,7 6 0-16,-7-6 0 0,7 4 0 0,4 2 0 15,-11-6-8-15,7 0 12 0,0-6-12 0,0 2 12 16,-4-2-4-16,4-3-8 0,0-1 12 0,1 1-4 0,-1-7 20 0,0 4 4 16,0-4 1-16,0-9 0 0,0 6-21 0,3-9-4 15,-3 9 0-15,1-9-8 0,2-4 8 0,1 4-8 16,-4 3 0-16,0-3 0 0,0 3 0 0,0 3 0 16,0-3 0-16,0 0 0 0,0 6 0 15,4-6 0-15,-1 6 0 0,1 0 0 0,-4 4 0 16,3-4 0-16,-2 6 0 0,-1-3 0 15,0 1-37-15,0 5-11 0,-4 1-3 0,4 6 0 16,0-3-98-16,0-4-20 0,-7 10-4 0,0 0-616 16,7 0-123-16</inkml:trace>
  <inkml:trace contextRef="#ctx0" brushRef="#br0" timeOffset="-200047.41">9945 12337 691 0,'0'0'61'0,"0"0"-49"0,-7 0-12 0,3 0 0 16,4 0 226-16,0 0 42 0,0 0 9 0,0 0 2 15,0 0-171-15,0 0-33 0,0 0-7 0,0 0-2 16,0 0-29-16,7-3-5 0,4 3-2 0,3 0 0 16,0 0-4-16,0 3-1 0,4-3 0 0,-1 7 0 15,1-4 19-15,0-3 3 0,-1 0 1 0,5 6 0 16,-1-3 12-16,0-3 2 0,0 0 1 0,0 6 0 15,0-2-25-15,4-4-5 0,0 0-1 0,-1 0 0 16,-6 0-20-16,7 0-4 0,7 0 0 0,-4 0-8 0,-7 0 0 16,0 0 0-16,4 0 0 0,3-4 0 15,-3-2-24-15,-4 6-6 0,-7 0-1 16,4 0 0-16,3-3-105 0,-7 3-20 0,-7-6-5 0,4 6-811 16</inkml:trace>
  <inkml:trace contextRef="#ctx0" brushRef="#br0" timeOffset="-196647.65">11381 11713 1324 0,'-7'0'118'16,"0"7"-94"-16,-1-7-24 0,1 3 0 15,7-3 26-15,0 0 1 0,-10 6 0 0,6-3 0 16,4-3-13-16,0 0-2 0,-7-3-1 0,4 3 0 15,3 0 18-15,0 0 4 0,0 0 1 0,-4-6 0 16,-3 3 11-16,7 3 3 0,0 0 0 0,0 0 0 0,0-7 3 0,0 7 1 16,0 0 0-16,7-9 0 0,0 9 0 0,-7 0 1 15,0 0 0-15,7 0 0 0,7 0-23 0,-3 0-5 16,-11 0-1-16,11 9 0 0,3 1-15 0,0 5-9 16,-7-5 10-16,3 5-10 0,1-2 8 0,3-4-8 15,4 7 0-15,-4 3 9 0,-7-3-1 0,7-4-8 16,7 10 12-16,-3-3-4 0,-4-7 10 0,4 10 2 15,-1-3 0-15,8 0 0 0,-4 0 8 0,0 6 1 16,0-3 1-16,4 3 0 0,-4 0-13 0,4 3-2 16,-4 0-1-16,0-2 0 0,4 2-6 0,-4 3-8 15,0-9 11-15,1 9-11 0,-1-9 10 0,-4 3-10 16,4 1 8-16,-3-4-8 0,0-1 8 0,3-2-8 16,-7 0 8-16,4 0-8 0,-8 0 0 0,4 0 8 0,-3 3-8 0,0-4 0 15,-1-5 8-15,-3 3-8 0,0 2 0 0,0 1 8 16,0-9-8-16,0 5 8 0,-3 1-8 15,3-4 8-15,-7-2-8 0,4 6 10 0,-1-7-10 0,1 7 10 16,-1-7-10-16,-3 4 0 0,0-7 0 0,4 3 0 16,-4 1 0-16,0-1 8 0,0 1-8 0,0-10 0 15,0 0 0-15,0 6 0 0,0-6 8 0,0 0-8 16,0 0 0-16,0 0-16 0,0 0 4 0,0 0 1 31,0 0-33-31,-7 0-8 0,0-6 0 0,3 2-681 0,-3-2-136 0</inkml:trace>
  <inkml:trace contextRef="#ctx0" brushRef="#br0" timeOffset="-196102.11">11740 12344 288 0,'0'0'25'0,"0"0"-25"0,0 0 0 0,0 0 0 16,0 0 258-16,0 0 46 0,8-7 10 0,-5 4 2 15,8-3-222-15,-8 6-44 0,4-10-9 0,-7 10-1 16,7-6-40-16,0 3 0 0,0-3 0 0,4 6-8 15,-4-3 8-15,-3-4 0 0,3 4 8 0,-7 3-8 16,0 0 32-16,7 0 3 0,-7 0 0 0,0 0 0 16,7-6 21-16,-7 6 4 0,0 0 0 0,0 0 1 15,0 0-21-15,0 0-5 0,0 0-1 0,3-3 0 16,-3 3-15-16,0 0-3 0,0 0-1 0,0 0 0 16,0 0 1-16,0 0 0 0,0 0 0 0,0 0 0 15,0 0-4-15,0 0-1 0,0 0 0 0,0 0 0 16,0 0 4-16,0 0 1 0,0 0 0 0,0 0 0 15,0 0 13-15,-3 9 3 0,-1 1 1 0,1-1 0 16,-4 0 2-16,0 1 0 0,-4 6 0 0,0-4 0 0,4-2 5 0,-3 5 0 16,-4-5 1-16,-4 8 0 0,4-2-4 0,0 3-1 15,0 6 0-15,-4-6 0 0,0 0-16 0,1 6-3 16,6-6-1-16,-3 9 0 0,-4-3-16 0,4-6 0 16,7 6 0-16,0-6 0 0,0 6 0 0,-3-3 0 15,-1 0 0-15,7-4-9 0,8 1-5 0,-4 0-1 16,-4-3 0-16,4-4 0 15,7 7-51-15,-3-3-10 0,-8-1-3 0,4-5-689 16,8-1-137-16</inkml:trace>
  <inkml:trace contextRef="#ctx0" brushRef="#br0" timeOffset="-193931.41">12658 12328 806 0,'0'0'72'0,"-4"0"-58"16,-3-3-14-16,4-4 0 16,-4 1 105-16,-1 3 19 0,5-3 3 0,-4 6 1 15,3-3-80-15,-3-4-15 0,4 4-3 0,-4 3-1 0,3-6 16 0,1 6 3 16,-1-9 1-16,4 9 0 0,0-4 29 0,0-2 6 15,0-3 0-15,0 3 1 0,0 2 7 0,4-2 2 16,-4 3 0-16,0-3 0 0,0 6-11 0,3-10-3 16,-3 10 0-16,0 0 0 0,4-3-36 0,-4 3-8 15,0 0-2-15,0 0 0 0,7 0-18 0,-7 0-4 16,10 3-1-16,-3 7 0 0,0-1-11 0,1 7-12 16,-1-1 2-16,0-2 1 0,0 6 9 0,0 3 0 15,0-3 0-15,0 3 0 0,0 3 0 0,0-7 9 16,0 8-1-16,4-8-8 0,-4 7 13 0,3-6-4 0,-3 6-1 0,0-6 0 15,4 0 6-15,0 6 1 0,-4-6 0 0,0 0 0 16,3-4-6-16,-3-2-1 16,0-4 0-16,4 7 0 0,-4-7 2 0,0-2 0 15,0-4 0-15,4-3 0 0,-1 0 10 0,1 0 1 0,-1-3 1 16,1-4 0-16,0-5 7 0,3-1 2 0,3 1 0 0,-3-4 0 16,1-3-13-16,2-6-2 0,-3 6-1 0,0 1 0 15,8-8-5-15,-8 5-1 0,0-5 0 0,0 1 0 16,4 0-9-16,-4-3 0 0,-4 3 0 0,1 3 8 15,-1-6-8-15,1 3 0 0,3-4 0 0,-7 4 8 16,4 0-8-16,-1 6 0 0,-3 1 0 0,0 2 0 16,4 3-19-16,-4-2 1 0,0-1 0 0,0 13 0 15,-3-3-88-15,3-4-18 0,0 10-3 0,-7 0-685 16,0 0-138-16</inkml:trace>
  <inkml:trace contextRef="#ctx0" brushRef="#br0" timeOffset="-193493.34">14026 12027 806 0,'0'0'72'0,"0"0"-58"0,0 0-14 0,0 0 0 16,0 0 188-16,0 0 36 0,0 0 6 0,0 0 2 16,0 0-152-16,0 0-29 0,0 0-7 0,0 0 0 15,0-3-19-15,0 3-3 0,4-7-1 0,-4 7 0 16,7-3 33-16,0-3 6 0,0 3 2 0,0-3 0 15,4 6-2-15,-1-3 0 0,-3-4 0 0,8 7 0 16,-5 0-12-16,4-3-2 0,-3-3-1 0,3 6 0 16,0 0-25-16,0 0-6 0,0-6-1 0,7 6 0 15,-3-4-13-15,3 4 8 0,4-6-8 0,-4 6 0 16,4-3 8-16,-4 3-8 0,4-6 0 0,-1 6 9 16,-2 0-9-16,-1-3 0 0,0-4 0 0,0 7 0 15,-7 0 0-15,4 0 0 0,-1 0 0 0,-2 0 0 16,2 0-49-16,-3 0-3 0,-3 7 0 0,-1-4 0 15,1-3-168-15,-4 6-33 0</inkml:trace>
  <inkml:trace contextRef="#ctx0" brushRef="#br0" timeOffset="-193197.1">13956 12271 1825 0,'0'0'80'0,"0"0"18"0,0 0-78 0,0 0-20 0,0 0 0 0,0 0 0 16,7 0 72-16,4 0 12 0,-1 0 1 0,1-6 1 15,3 6-60-15,0 0-12 0,7 0-2 0,0-6-1 16,0 3-11-16,8 3 0 0,-1-6 0 0,0 6 0 15,7 0 0-15,1-4-16 0,-1-2 3 0,0 6 0 16,0-3-23-16,1 3-4 0,-1-6 0 0,0 6-1 16,-3-3-102-16,0-4-20 0,0 7-4 0,-4 0-1 15</inkml:trace>
  <inkml:trace contextRef="#ctx0" brushRef="#br0" timeOffset="-192715.86">15452 11964 2145 0,'0'0'95'0,"0"0"20"0,0-3-92 0,0 3-23 16,-7-6 0-16,3-4 0 0,4 10 33 0,-10 0 3 15,2-3 0-15,-2-3 0 0,-1 6-49 0,1 0-10 16,-4 0-1-16,-4 6-1 0,0-3 1 0,1 4 0 0,3 2 0 15,-8 0 0-15,-2 7 24 0,-1-3 0 0,0 5 0 0,1-2 8 16,-5 3 28-16,5 0 7 0,-1 6 1 0,0 0 0 16,1-6-5-16,2 9-1 0,-2-3 0 0,6 3 0 15,0-3-24-15,4 4-5 0,0-11-1 0,4 7 0 16,-1 1-8-16,4-4 0 0,4-7 0 0,3 4 0 16,0 0 13-16,7-3 1 0,0-1 0 0,3-2 0 31,4-4-38-31,0-3-7 0,4 4-1 0,7-10-1 0,-1 0 18 0,1 0 4 0,7-6 1 15,3 2 0-15,8-5 10 0,-1 0 0 0,-7-7 0 0,4 0 0 16,0 4 0-16,0-7 11 0,-1-6-11 0,-2 6 12 16,-5-6 17-16,1 0 4 0,0 3 1 0,-4-9 0 15,0-1 26-15,-3 1 4 0,0-7 2 0,-4 10 0 16,0-7-35-16,-3 1-7 0,-4 6-2 0,-4 3 0 16,-3-4 0-16,-3 4 0 0,-1-3 0 0,-6 9 0 15,-1 4-8-15,-6-4-2 0,-1 3 0 0,-6 4 0 16,-1 2-30-16,-7 4-6 0,1 3-2 0,-8-4 0 15,-3 14-38-15,-1-4-7 0,-3-3-1 0,1 0-1 16,-5 9-159-16,1-2-31 0,-36 2-6 0,18-6-2 0</inkml:trace>
  <inkml:trace contextRef="#ctx0" brushRef="#br0" timeOffset="-188243.18">7017 14363 1335 0,'0'0'59'0,"0"0"13"16,0 0-58-16,0 0-14 0,0 0 0 0,3-3 0 15,4-3 64-15,-7 6 9 0,0 0 3 0,4-10 0 16,3 10-52-16,-7 0-9 0,0 0-3 0,0 0 0 0,3-6-12 0,-3 6 0 16,0 0 0-16,0 0 0 0,0 0 9 0,0 0-1 15,0 0 0-15,0 0 0 0,0 0 17 0,0 0 3 16,-3 6 1-16,-4-6 0 0,3 3 25 0,-3 4 5 15,0-1 1-15,0-3 0 0,-3-3 0 0,3 6 1 16,-1-3 0-16,5-3 0 0,-11 7-9 0,7-7-3 16,-4 3 0-16,1-3 0 0,-1 0-12 0,4 0-2 15,-7 0-1-15,0 6 0 0,0-6-6 0,0 0 0 0,-4 0-1 16,0 0 0-16,-3-6-9 0,0 6-2 16,0 0 0-16,0 0 0 0,-4 6-16 0,0-3 10 0,1-3-10 15,-1 7 8-15,0-4-8 0,0 3 0 16,-3 3 0-16,0-2 0 0,3 2 8 0,1-6 0 15,-1 7 0-15,0-4 0 0,1 3-8 0,2 1 0 16,-2-4 9-16,2-3-9 0,-2 6 12 0,-1 1-3 16,4-1 0-16,3-2 0 0,-6-4-9 0,6 3 0 0,0 3 9 0,1-9-9 15,-1 10 8-15,4-10-8 0,3 6 10 0,-6-3-10 16,3-3 12-16,3 0-3 0,-3 0-1 0,3 6 0 16,4-6-8-16,0 0 12 0,-3 0-12 0,6 0 12 15,-6 0 0-15,10 0 0 0,-4 0 0 0,-3 4 0 16,3-4-12-16,4 0 10 0,0 0-10 0,0 0 10 15,0 0 2-15,0 0 1 0,0 6 0 0,0-6 0 16,0 0-25-16,11 9-6 0,-11-2-1 0,7-4 0 16,0 3 19-16,4-3 0 0,-4 3 0 0,3-3 0 0,8 4 0 15,-11-4 0-15,4-3 0 0,3 0 0 0,-4 6 0 0,8-3 8 16,-4-3-8-16,0 7 9 16,7-7 3-16,-7 0 1 0,8 3 0 0,-5 3 0 15,1 3-13-15,7-9-10 0,-8 10 2 0,4-4 0 16,1-3 8-16,-5 7 0 0,4-4 0 0,1 3 0 15,2 1 0-15,-6-4 0 0,3 3 0 0,0-5 0 0,4 5 0 16,-4-3 0-16,0-3 0 0,-3 4 8 0,-1-4-8 0,5 3 0 16,-1 0 0-16,0-3 0 0,-3-3 13 0,3 7-1 15,-4-4-1-15,5-3 0 0,-1 6-11 0,-4-6 0 16,1 3 0-16,0-3 0 0,-1 7 0 0,1-4 0 16,0-3 0-16,-4 6 0 0,0-3 0 0,0 3 0 0,0-6 0 0,4 7 0 15,-8-4 0-15,1-3 0 0,-4 6 0 16,0-3 0-16,4 3 0 0,-4-2 0 0,-7-4 0 0,7 6 0 15,-7-3 0-15,0-3 8 0,0 0-8 0,3 9 12 16,-3-9-4-16,0 0 0 0,0 10 0 0,0-10 0 16,0 12 0-16,0-12-8 0,-3 3 12 0,3 7-4 15,-7-1-8-15,0 1 0 0,-1-4 0 0,5-3 0 16,-8 3 0-16,1 4 0 0,-1-1 0 0,1 1 0 16,-4 5 0-16,-1-5 0 0,-2 5 0 0,-1-2 0 15,-3 3 0-15,0-4 0 0,-4 4 0 0,0 3 0 16,1-1 0-16,-1 4 0 0,0-3 0 0,-3 0 0 15,3 0-9-15,-3 6 9 0,0-6 0 0,3 0 0 16,4-1 0-16,-4 1 0 0,1 3 0 0,3-3 0 16,3-7 0-16,-3 10 0 0,0-3 0 0,6-6 0 15,-2 2 0-15,6-5 0 0,-6 6 0 0,2-4 0 16,-2-3 0-16,6 7 0 0,-3-6 0 0,4-1 0 0,-1 0 0 0,-3 1 0 16,7-1 0-16,-4-3 0 0,1 4 0 0,3-1 0 15,-4 1 0-15,4-1 0 0,0-3 0 0,7-2 0 16,-11 2 0-16,11-6 0 0,0 0 0 0,0 0 0 15,0 0 0-15,0 0 0 0,0 0 0 0,0 0 0 16,0 0 0-16,11 3 0 0,-11-3 0 0,3 0 0 16,12-3 0-16,-5 3 0 0,1 0 0 0,-1 0 0 15,1-6 0-15,3 6 0 0,-3 0 0 0,-1-4 0 16,4-2 0-16,-3 6 0 0,3 0 0 0,0 0 0 16,7-3 0-16,-10-3 0 0,14 6 0 0,-11-3 0 15,7 3 0-15,3-7 0 0,1 7 0 0,0-3 0 16,-7-3 0-16,6 3 0 0,-3-4 0 0,4 7 0 15,7-6 0-15,-11 3 0 0,4-3 0 0,-1 6 0 16,5 0 0-16,-5 0 0 0,1-3 0 0,-4 3 0 16,4 0 8-16,0-7-8 0,-1 7 0 0,1-3 0 0,-4 3 0 0,0-6 0 15,4 6 0-15,0 0 0 0,-8 0 0 0,4 0 0 16,1 0-10-16,-1 0 10 0,-4-3-8 0,5 3 8 16,-8 3-22-16,0-3 1 0,0 6 0 0,4-3 0 31,-15-3-19-31,4 10-4 0,7-10-1 0,-10 6 0 0,6-3-113 15,-3 3-22-15,-7-6-5 0,0 10-528 0,0-10-106 0</inkml:trace>
  <inkml:trace contextRef="#ctx0" brushRef="#br0" timeOffset="-187177.3">7648 14934 172 0,'0'0'16'0,"0"0"-16"16,0 0 0-16,4-3 0 0,-4-4 396 0,3 1 77 16,-3 3 15-16,0 3 4 0,0 0-367 0,7-6-73 0,-7-4-14 0,0 10-3 15,0-3-3-15,0 3 0 0,0 0 0 0,0 0 0 16,0 0-3-16,0 0-1 0,0 0 0 0,0 0 0 16,0 0-8-16,0 0-1 0,0 0-1 0,0 0 0 15,7 10 8-15,-3-7 2 0,-1 6 0 0,1-3 0 16,-4-6-2-16,7 16 0 0,0-3 0 0,4-4 0 15,-8 7-3-15,11-1-1 0,-10-2 0 0,3 3 0 16,-4-4 3-16,8 4 1 0,-4 3 0 0,4-4 0 16,-1-2-26-16,-3 9 0 0,4-10 8 0,3 4-8 15,-7-7 0-15,4 10 0 0,-4-3 0 0,3-4 0 16,1-2 12-16,-4 6 0 0,3-7 0 0,-6 7 0 16,3-7-4-16,0 7 0 0,0-7 0 0,0 1 0 15,-3-1-8-15,-1 0 0 0,1 1 0 0,3-1 0 16,0-3 0-16,-7-2 8 0,0-4-8 0,7 9 8 15,-7-9 26-15,0 0 5 0,11 0 1 0,-11 0 0 0,10 0-27 0,-3 0-5 16,-7 0 0-16,7 0-8 0,4 0 16 0,-4-9-3 16,0 5-1-16,0-2 0 0,0-10 0 0,0 7-1 15,0 0 0-15,0-1 0 0,-3-9 17 0,3 4 4 16,0-4 1-16,0 0 0 0,0 3-33 0,0-2 0 16,0-1 0-16,-3-6 0 0,6 6 0 0,-3-6 0 15,4 6 8-15,-8-3-8 0,4-3 0 0,0 6 0 16,1-6 0-16,-1 6 0 0,0 0 0 0,0-6 0 0,0 10 0 0,0-4 0 15,0 0 0-15,0 3 0 16,0-2-8-16,0 8 8 0,0-2 0 0,-3-1 0 0,-1 4 0 0,1-4 0 31,3 7-26-31,0-4-9 0,-7 1-1 0,0 9-1 16,0 0-103-16,0 0-20 0,0 0-4 0,0 0-1021 0</inkml:trace>
  <inkml:trace contextRef="#ctx0" brushRef="#br0" timeOffset="-186338.11">8777 14934 864 0,'0'0'76'0,"0"0"-60"16,0 0-16-16,0 0 0 0,0 0 195 0,0 0 36 15,-7 0 7-15,7 0 2 0,0 0-170 0,0 0-34 16,0 0-6-16,0 0-2 0,0 0 15 0,0 0 2 16,0 0 1-16,0 0 0 0,0 0 15 0,0 0 3 15,0 0 1-15,0 0 0 0,0 0 4 0,0 0 1 16,7 0 0-16,0 0 0 0,-7 0-22 0,11 0-5 15,6 0-1-15,-2 6 0 0,9-6-14 0,-6 3-4 16,7-3 0-16,3-3 0 0,-4 3-7 0,8-6-1 0,-4 6-1 16,4 0 0-16,-4 0-15 0,4-3 9 15,0-4-9-15,3 7 8 0,-3-6-8 0,0 6 0 16,-4-3 0-16,0 3 0 0,-3-6 0 0,0 6 8 16,-1 0-8-16,1 0 0 0,-7 0 0 0,-4-3 0 0,3 3 0 15,1 0 0-15,-4-7-10 0,-3 7 10 0,-1 0-13 16,1-3 5-16,-1 3-4 0,1 0-1 15,-4 0 0-15,4-6 0 16,-11 6-16-16,7 0-3 0,-7 0-1 0,7 0 0 16,0 0-30-16,-7 0-5 0,0 0-2 0,7 0-657 0,-7 0-131 0</inkml:trace>
  <inkml:trace contextRef="#ctx0" brushRef="#br0" timeOffset="-185540.3">8692 14604 633 0,'0'0'28'0,"0"0"6"0,0 0-34 0,0 0 0 16,0 0 0-16,0 0 0 0,0 0 224 0,0 0 37 15,0 0 8-15,0 0 2 0,0 0-219 0,0 0-43 16,0 0-9-16,0 0 0 0,0 0 31 0,8 7 7 16,-8-7 2-16,7 3 0 0,3 6 54 0,4-9 11 0,-7 7 3 0,4-7 0 15,-1 3-21-15,5 3-4 16,-5-6-1-16,4 0 0 0,0 6-40 0,4-6-8 16,3 0-2-16,-7-6 0 0,7 6-16 0,4 0-3 15,-7 0-1-15,7 0 0 0,-4-6-12 0,0 3 11 16,0 3-11-16,0-7 10 0,4 7-10 0,0-3 12 15,-1-3-12-15,4 6 12 0,1-3-12 0,2 3 0 0,1-7 0 0,0 7 8 16,0 0-8-16,-4-3 0 0,4 3 0 0,-1 0 0 16,-2-6 0-16,-1 6-14 0,-3 0 5 0,-1-3 1 15,1-3 8-15,-7 6 0 0,-1 0 0 0,1-3 0 16,-4-4-35 0,-3 7-8-16,-1 0-1 0,-3 0-701 0,0 0-140 0</inkml:trace>
  <inkml:trace contextRef="#ctx0" brushRef="#br0" timeOffset="-185039.64">10022 14093 1785 0,'0'0'79'0,"0"0"17"0,0 0-77 0,0 0-19 0,0 0 0 0,0 0 0 16,0 0 116-16,0 0 20 0,4 3 4 0,-1 7 1 15,1-4-101-15,3 4-20 0,0-1-4 16,4 0 0-16,-1 1 28 0,4-1 5 0,1 1 2 0,-1 5 0 16,0-5-15-16,3 9-4 0,5-10 0 0,-1 7 0 15,-4 2-3-15,8 1-1 0,-4-3 0 0,7 9 0 16,-3 3-19-16,-4-3-9 0,4 4 8 0,3-1-8 16,11 6 12-16,-7 1-4 0,-11-7 0 0,4 10 0 15,10 5 4-15,-7-8 0 0,-3 9 0 0,0 0 0 16,3-7-12-16,-4 7 0 0,5 0 0 0,-8-6 0 15,-4-4 28-15,1 1 3 0,10-7 1 0,-7 0 0 16,-3-3-32-16,-4-6 0 0,0 0 0 0,4 0 0 16,0-4 0-16,-8 1-13 0,-3-3 1 0,0-7 0 15,7 3-14-15,-7-2-2 0,-7-7-1 0,0 0 0 16,0 0-92-16,0 0-19 0,0 0-3 0,-10-7-1 16,-1 1-85-16,-3-3-18 0</inkml:trace>
  <inkml:trace contextRef="#ctx0" brushRef="#br0" timeOffset="-184656.86">10605 14630 1440 0,'0'0'128'0,"0"0"-103"0,0 0-25 0,-8 3 0 16,-9-3 206-16,6 0 36 0,11 0 7 0,0 0 2 16,-10 0-191-16,-1 6-37 0,4-6-8 0,7 0-2 15,0 0-13-15,0 0 0 0,-7 6 0 0,7-6 0 16,0 0 0-16,-7 3 0 0,0 4 0 0,0-4 0 16,0 6 11-16,-4 1-1 0,1-1 0 0,-5 7 0 15,-2-1 28-15,-1-2 6 0,4 6 0 0,-4 6 1 16,-3 0-1-16,0 3 0 0,3 0 0 0,1-3 0 15,3 4-22-15,-4-4-5 0,7 3-1 0,1-9 0 16,-1 6-6-16,4-6-2 0,0-4 0 0,0 4 0 0,4 0-16 16,3-10-4-16,-7 7-1 0,3 0 0 15,4-4-42-15,0 4-8 16,-3-7-1-16,-1 7-1 0,4-3-35 16,0-4-8-16,0 7 0 0,0 3-1 0,-4-4-96 0,4-2-19 0,0 2-4 0,0-5-504 15</inkml:trace>
  <inkml:trace contextRef="#ctx0" brushRef="#br0" timeOffset="-184090.84">11250 14730 2026 0,'0'0'90'0,"0"0"18"0,0 0-86 0,0 0-22 0,0 0 0 0,0 0 0 15,0 0 62-15,0 0 8 0,0 0 2 0,0 0 0 16,0 0-58-16,0 0-14 0,0 0 0 0,0 0 0 0,4-9 0 0,3 9 9 16,-7 0-9-16,0 0 8 0,0 0 4 0,3 6 0 15,8-3 0-15,-4 6 0 0,-7-2 28 0,3 8 7 16,8-2 1-16,0 3 0 0,-4 2-20 0,0 1-3 16,3 0-1-16,1 6 0 0,3 3 6 0,-3-3 1 15,-8 4 0-15,8-11 0 0,6 7-18 0,-6 1-3 16,-4-8-1-16,3 1 0 0,5 0-1 0,-1-3 0 15,0 2 0-15,-4-2 0 0,-6-3 0 0,3-7 0 16,11 3 0-16,-4 1 0 0,-7-10 31 0,3 0 5 16,4 0 2-16,-3 0 0 0,3-3-6 0,-3-4-2 15,-1-2 0-15,1 0 0 0,7-7-3 0,-4 3-1 16,-7-2 0-16,3-4 0 0,4-6-14 0,4 6-4 16,-7-6 0-16,3-10 0 0,-4 7-16 0,1-6 0 15,3-4 8-15,0 4-8 0,-3-10 0 0,3 6-16 16,0 4 4-16,0-4 0 0,0 3-8 0,0 1-2 0,0 6 0 0,-3-1 0 31,0 4-83-31,-4 0-17 0,0 6-3 0</inkml:trace>
  <inkml:trace contextRef="#ctx0" brushRef="#br1" timeOffset="-175033.66">22179 11419 1332 0,'0'0'59'0,"0"0"12"16,0 0-57-16,0 0-14 0,0 0 0 0,0 0 0 15,0 0 57-15,0 0 9 0,0 0 2 0,0 0 0 16,7-4-48-16,0-2-8 0,-3-3-3 0,-1 9 0 15,-3 0-9-15,7-10 8 0,0 4-8 0,4 3 8 0,-7-3 30 0,3 6 6 16,0-4 0-16,-7 4 1 0,0 0 29 0,0 0 6 16,0 0 0-16,7-6 1 0,3 3 0 0,-10 3 0 15,0 0 0-15,0 0 0 0,7 3-15 0,-7-3-3 16,0 0-1-16,0 0 0 0,0 0-16 0,0 0-3 16,0 0-1-16,-3 6 0 0,-4-2-25 0,7-4-5 15,3 9 0-15,-3-3-1 0,-7 4-11 0,7 5 12 16,7-5-12-16,-3 2 12 0,-1 4-12 0,1 0 0 15,-1 3 9-15,1-1-9 0,7 1 0 0,-4 6 0 16,-7-6 0-16,7 6-8 0,7 3 8 0,0-3 0 0,-11-3 0 16,1 10 0-16,-4-10 11 0,7 3 1 15,4-6 0-15,-1-1 0 0,-6 4 0 0,3-3 0 0,7 0 0 0,-7-6 0 16,0 2-3-16,-4 1 0 0,5-4 0 16,2 4 0-16,-3-6 5 0,-3 5 1 0,-1-2 0 15,8-4 0-15,-4-3-15 0,0 4 0 0,-7-1 8 0,3 1-8 16,8-4 0-16,-4-3 0 0,-7-3 0 0,0 0 0 15,0 0 12-15,4 0-3 0,-4 0-1 0,0 0 0 16,0 0 6-16,0 0 1 0,10-3 0 0,-3-3 0 16,-3-4 2-16,3 1 1 0,0-1 0 0,-4-5 0 15,4 5-3-15,1-8-1 0,-5 2 0 0,4 3 0 16,4-2-14-16,-1-4 11 0,-10 0-11 0,4-6 10 16,3 6-10-16,-4-6 0 0,1-3 0 0,-1 3 0 15,1 3 0-15,3-3 0 0,0 0 0 0,0-4 0 16,-3 4 0-16,-1-3 0 0,8 9 0 0,-4-6 0 0,-7 0 0 0,7 3 0 15,0 3 0-15,0 4 0 16,0-1-14-16,4-3 2 0,-11 3 0 0,7 4 0 16,3 2-11-16,-3-5-1 0,-3 5-1 0,-1 1 0 15,4 0-8-15,-3 2-2 0,-1-2 0 16,-3-1 0-16,4 1-14 0,0 6-3 0,-1-3-1 16,-3-4 0-16,-3 4-77 0,3 6-15 0,7 0-3 0,-7 0-924 15</inkml:trace>
  <inkml:trace contextRef="#ctx0" brushRef="#br1" timeOffset="-174297.54">23633 11481 1785 0,'0'0'159'0,"0"0"-127"0,0 10-32 0,-4-1 0 15,4 0 183-15,0 7 30 0,0-6 7 0,0 8 0 16,0-2-172-16,0 3-36 0,4 0-12 0,-4-1 9 15,0 8-9-15,3-8 0 0,-3-2 0 0,4 3 0 16,-4 0-28-16,0 0 0 0,0-4-1 0,0 4 0 0,0-10 5 0,0 7 0 16,0-7 1-16,0 1 0 15,0-1-17-15,0-9-3 16,0 0-1-16,0 0 0 0,0 0-147 0,0 0-29 0,0 0-7 0,0 0-1 16</inkml:trace>
  <inkml:trace contextRef="#ctx0" brushRef="#br1" timeOffset="-174132.98">23622 11143 633 0,'0'0'56'0,"-4"0"-44"0,1-4-12 0,3-2 0 16,-4 3 484-16,4 3 96 0,0 0 18 0,0 0 4 16,0 0-501-16,0 0-101 0,0 0-18 0,7 0-5 31,1-6-175-31,-1 12-35 0,3-6-7 0</inkml:trace>
  <inkml:trace contextRef="#ctx0" brushRef="#br1" timeOffset="-173649.75">24144 11268 1324 0,'0'0'59'0,"0"0"12"0,0 0-57 0,0 0-14 0,0 0 0 0,0 0 0 15,0 0 263-15,0 0 49 0,0 0 11 0,0 0 1 16,0 0-280-16,0 0-56 0,0 0-11 0,0 0-2 16,-3 6-25-16,-1 4-5 0,-7 5-1 0,4-5 0 15,-7 2 14-15,0-5 2 0,-3 2 1 0,-1 7 0 0,-3-7 39 0,0 4 10 16,-1-4 1-16,1-3 0 0,4 4 34 0,-1-1 7 16,0-3 2-16,4-2 0 0,0 5-32 0,4-3-6 15,2-3-2-15,1-3 0 0,7 0-6 0,0 0 0 16,0 0-8-16,0 0 12 0,0 0-12 0,0 0-12 15,11 7 3-15,-4-4 0 0,4 3-11 0,-1-6-3 16,4 0 0-16,4 6 0 0,0-3 2 0,3-3 0 16,-4 0 0-16,5 0 0 0,-5 10 21 0,4-10-11 15,-6 9 11-15,2-2-8 0,-3-4 8 0,-3 6 0 16,3-3 0-16,-3-3 0 0,-1 10 20 0,-3-10 0 16,0 7 0-16,0-1 0 0,-3 0 8 0,-1-2 0 15,1 2 1-15,-4 0 0 0,0 1-14 0,0 6-3 16,0-7-1-16,-4 0 0 0,4 1-11 0,-3 9 0 0,3-10 0 0,-7 7 0 15,3-1 0-15,-3-2 0 0,4 3 0 0,-4-4 0 16,0 4 0-16,-4-1 0 0,0-2-10 0,1 3 10 16,-1 2-13-16,-3-8 3 0,0 9 1 0,-4-10 0 15,1 1 9-15,3 2 0 0,-1-3 0 0,5 1 0 16,-1-7-12-16,4 3 2 0,0-6 1 0,7 0 0 16,0 0-99-16,0 0-20 0,0-6-4 0,0-3-758 15</inkml:trace>
  <inkml:trace contextRef="#ctx0" brushRef="#br1" timeOffset="-172963.06">25195 11428 864 0,'0'0'38'0,"0"0"8"0,0 0-37 0,0 0-9 0,0-9 0 0,4 5 0 16,-1-2 331-16,-3-3 64 0,4 2 13 0,-4 4 2 15,0-3-328-15,0 6-66 0,0-3-16 0,-4-3 0 16,4 2 0-16,-7-2-19 0,4 6 4 0,-4-3 1 16,0 3 14-16,-4 3-12 0,1-3 12 0,-1 6-12 15,-3-2 12-15,-7 5 15 0,0-3-3 0,-1 4-1 16,5 5 4-16,-4-2 1 0,-8 3 0 0,5 2 0 15,3 1-16-15,-1 6 0 0,5-6 0 0,-4 6 0 16,6-6 36-16,1 0 4 0,0 0 0 0,4-1 1 16,3 8-29-16,0-8-12 0,3-2 8 0,0 3-8 0,4-3 0 0,8-4 0 15,-5-2 0-15,4 2 0 16,4-9-11-16,-1 7-7 0,4-4-2 0,4-3 0 0,0-3 1 0,3-3 0 16,-4 3 0-16,1-6 0 0,0-4 19 0,-1 1-12 15,1-1 12-15,0 4-10 0,-1-6 33 0,-3 2 6 16,1-6 2-16,-1 7 0 0,-4 0-18 0,1-7-3 15,-1 13-1-15,-3-13 0 0,4 0 6 0,-4 7 1 16,0 0 0-16,0-4 0 0,-3-3-7 0,3 7-1 16,0 3 0-16,-7 6 0 0,7-3-8 0,-7 3 0 15,0 0 0-15,0 0 0 0,0 0 28 0,3 9 3 16,4 10 1-16,-3-10 0 0,-4 7-32 0,4-7 0 16,-1 10 0-16,1 0 0 0,-1-3 0 0,-3 2 0 15,4 1 0-15,-1 0 0 0,1-3 0 0,-1 3 0 16,1-10 0-16,3 7 0 15,0-7-20-15,-4 0-9 0,4-2-3 0,0-4 0 16,1 3-32-16,-1-3-6 0,0-3-2 0,-7 0 0 16,7-3-148-16,0-3-31 0,3-13-5 0,1 0-2 0</inkml:trace>
  <inkml:trace contextRef="#ctx0" brushRef="#br1" timeOffset="-172550.87">25506 11522 1324 0,'0'0'118'0,"0"0"-94"0,0 0-24 0,0 9 0 16,-4 1 328-16,1-1 62 0,3 1 12 0,0 5 2 16,0-2-322-16,0-7-65 0,0-6-17 0,0 10 0 15,0-1-16 1,0-9-9-16,0 0-2 0,3 3 0 0,4 3-1 0,-7-6 0 0,0 0 0 0,0 0 0 16,0 0 10-16,0 0 2 0,0 0 0 0,0 0 0 15,0 0 28-15,0 0 7 0,4-6 1 0,-4-3 0 0,0-4 16 16,0-3 3-16,3 1 1 0,-3 2 0 0,4-2-20 0,-1-4-3 15,1-6-1-15,0 6 0 0,6-6-16 0,-3 6 0 16,4-3 0-16,-1 0-9 0,1 3 1 0,0 0 0 16,-1 4 0-16,1 5 0 0,-1 1 8 0,1-1 0 15,-1 7 0-15,1-3 0 0,0 6 0 0,-1-3 0 16,-3 3 0-16,4 3 0 0,-4-3 0 0,3 6 0 16,1-3 0-16,0 4 0 0,-1-4 0 0,4 6 0 0,-3 1 0 0,3 2 0 15,-3-2 0-15,-1 2 0 0,1-2 0 16,-1 5 0-16,4 4 0 0,-3-3 12 0,3-4-4 0,-3 10 0 15,-1-9-8-15,1 6 8 0,-1 6-8 16,1-6 8-16,-4-4-8 0,0-2 0 16,0 2-8-16,-3 4 8 0,3-9-21 0,-7 5 1 0,3-5 0 0,1-1 0 31,-1 1-110-31,-3-10-22 0,0 0-4 0,0 0-555 0,0 0-111 16</inkml:trace>
  <inkml:trace contextRef="#ctx0" brushRef="#br1" timeOffset="-171415.38">26910 11434 172 0,'0'0'8'0,"0"0"1"0,0 0-9 0,0 0 0 0,0 0 0 0,0 0 0 15,0 0 374-15,0 0 73 0,0 0 14 0,0 0 3 16,0 0-372-16,0 0-76 0,0 0-16 0,0 0 0 15,0 0 0-15,3 3 0 0,-3-3-12 0,0 0 12 16,0 10-8-16,0-4 8 0,0-6 0 0,0 0-9 16,4 9 23-16,-4-9 5 0,0 0 1 0,3 7 0 15,5-4 48-15,-8-3 9 0,7 0 3 0,0 0 0 0,-7 0-18 16,7 0-3-16,3-3-1 0,4-4 0 0,1 4-26 0,-1-3-6 16,0-3-1-16,3 2 0 0,5-2-17 0,-1 0-8 15,-7-1 0-15,3 1 8 0,1-1-8 0,3 4 0 16,-3-3 0-16,0-4 0 0,-1 4-12 0,-3-7 12 15,0 7-12-15,1-7 12 0,-5 6-8 0,1-8 8 16,-4 8 0-16,-4-5 0 0,4 5 0 0,-7-2 0 16,-3-4 0-16,-4 7 0 0,3 2 0 0,-3 4 0 15,-10-3 11-15,2 6-11 0,-2 0 0 0,-4 6 0 16,3-3 0-16,-7 13 0 0,1-7-8 0,-1 7-2 16,0-3 0-16,0 5 0 0,-3 4 10 0,4-3-8 15,2 0 8-15,5 6-8 0,3-3 8 0,-4 3 0 16,7 3 0-16,-3 4-8 0,4-1 8 0,3 0 0 0,0-2 0 15,3-1 8-15,-3 0-8 0,7 3 0 0,-3-9 0 0,3 3 0 16,3 1 0-16,1-8-12 0,-1-2 12 16,1 3-12-1,6-7-15-15,-3-5-3 0,4 2-1 0,-1 0 0 16,5-9-25-16,2 0-6 0,1 0-1 0,3 0 0 16,0-9-109-16,0 0-21 0,4-1-5 0</inkml:trace>
  <inkml:trace contextRef="#ctx0" brushRef="#br1" timeOffset="-171174.84">27457 11302 2433 0,'0'0'53'0,"0"0"11"0,0 0 3 0,0 0 2 0,-7 7-55 0,3-4-14 0,-3 6 0 0,0-2 0 15,3 2 19-15,1 0 1 0,-1 7 0 0,1-3 0 16,-1 2-20-16,1 14 0 0,3-11 0 0,-4 7 0 0,4 4 0 0,0-4 0 15,0 3 8-15,0-3-8 0,4 3 0 0,-4-9 0 16,0 6-12-16,0-6 3 16,0-3-23-16,0 2-4 0,-4-2 0 0,1-3-1 15,3-4-13-15,0 1-2 0,0-10-1 0,0 0 0 16,0 0-116-16,0 0-23 0,0 0-5 0,-7-19-1 0</inkml:trace>
  <inkml:trace contextRef="#ctx0" brushRef="#br1" timeOffset="-171024.72">27425 11017 345 0,'0'0'15'0,"0"0"4"0,0 0-19 0,0 0 0 0,0 0 0 0,0 0 0 16,0 0 550-16,0 0 106 0,0 0 22 16,7 6 4-1,0-2-661-15,4 5-132 0,-11-9-26 0,7 6-607 0,3 10-120 0</inkml:trace>
  <inkml:trace contextRef="#ctx0" brushRef="#br1" timeOffset="-170480.03">27831 11415 2502 0,'0'0'55'0,"0"0"11"0,0 0 2 0,7-6 3 0,3 6-57 0,1-3-14 15,-1-3 0-15,1-1 0 16,-4 4-34-16,0-6-10 0,4-1-1 0,-4 1-1 15,-4 3-12-15,1-4-2 16,-1 1-1-16,1 0 0 0,-8 2 13 0,1-2 4 0,-1 6 0 0,-6-4 0 16,3 7 57-16,-7 0 12 0,-1 0 3 0,-2 7 0 0,-1-4 22 15,-3 6 5-15,0-2 1 0,0 2 0 0,-8 10-1 0,5-10 0 16,3 10 0-16,-1-3 0 0,1-1-28 0,4 4-6 16,3-6-1-16,-1 2 0 0,5 4-20 0,6-3 0 15,1-4 0-15,-1 4 0 0,8-6-8 0,-1 5-4 16,4-12 0-16,0 4 0 0,4-4 2 0,0 3 0 15,3-6 0-15,0 0 0 0,0 0 10 0,4-6 16 16,3 3-4-16,-4-7-1 0,5 4-11 0,-5-3 12 0,4-1-12 0,0 1 12 16,-3-7-12-16,0 13 0 15,-4-6 0-15,0-1 0 0,-3 1 17 0,3-1-1 0,-4 4-1 0,-3-3 0 16,0 2-6-16,-7 7-1 0,0 0 0 0,0 0 0 16,0 0-8-16,0 0 8 0,4 10-8 0,-1 2 8 15,-3-2-8-15,-3 2 0 0,-1 7-12 0,1-3 12 16,-1 9 0-16,-3-6 0 0,4 9 0 0,-4-3 0 15,0 0 0-15,0 3 0 0,0-3 0 0,-4 4 0 16,4-1 0-16,0 0 0 0,0-3 0 0,-4 3 0 16,8 1 0-16,-4 2 0 0,-4 3 0 0,0-2 0 15,1 2 0-15,-4 1 0 0,0-1 0 0,-4-6 0 16,0 10 0-16,1-3 0 0,3-7 0 0,-4-3 0 16,4 0 0-16,-4-6 0 0,4 0 8 0,0-10-8 15,3 7 0-15,-3-7 0 0,4-9 0 0,-1 3 0 16,11-3-29-16,-7-3-5 0,0-6-1 0,0-7 0 15,0-3-145-15,3 0-30 0,-3-6-6 0</inkml:trace>
  <inkml:trace contextRef="#ctx0" brushRef="#br1" timeOffset="-169682.75">28067 11469 1094 0,'0'0'97'0,"0"0"-77"0,0 0-20 0,0 0 0 0,0 0 320 0,0 0 60 16,0 0 12-16,7 3 2 0,-7-3-323 0,11 0-71 0,-8 0 0 15,8 0-10-15,-4 0 10 0,3 0 0 16,5-3 0-16,-5-4 0 0,4-2 0 0,0 3 0 16,4 3 0-16,0-7 0 0,-1 1 8 0,1-1-8 0,3 1 8 0,-3-7-8 15,-4 10 0-15,3-7 0 0,-2-2 0 0,-1 5 0 16,0-5 11-16,-4 5 4 0,-3-2 1 0,4-4 0 15,-4 7 7-15,0-1 1 0,-7 1 1 0,4-1 0 16,-4 1 7-16,3 3 0 0,-6-4 1 0,-1 1 0 16,4 9-33-16,-7 0 0 0,-4-6 0 0,1 6 0 15,-4 6 0-15,-4-6 0 0,0 6 0 0,-3 4 0 16,0-1 0-16,0 4 0 0,-4-4 0 0,4 7 0 16,3 2 0-16,1 1 0 0,-1 6 0 0,1-6 0 15,2 6 20-15,5 4-2 0,3-4-1 0,0 3 0 0,3 0-9 0,-3-3-8 16,7 0 9-16,0 0-9 15,4-3 0-15,-1-3-16 0,4 3 1 0,4-3 1 16,-1-7-42 0,1-2-8-16,3 2-1 0,4-2-1 0,-1-7-14 0,-2 3-4 0,2-6 0 0,-3-6 0 15,0 6-33-15,4 0-7 0,0-10-2 0,-4 1 0 16,3 0 5-16,-2-1 1 0,-5-5 0 0,1 2 0 16,3-9 64-16,0 3 12 0,-3-3 4 0,-1 0 0 0,4 0 64 0,-3-3 12 15,-1 0 4-15,1 3 0 0,0 0-21 0,-4 4-4 16,0-1-1-16,0 3 0 0,0 3-5 0,-4 4-1 15,4 0 0-15,-3 2 0 0,-4 7 71 0,0 0 13 16,0 0 4-16,0 0 0 0,0 0-37 0,0 0-7 0,0 10-2 0,0 5 0 16,0-2 18-16,0-4 3 0,-4 7 1 0,4 3 0 15,0-3-4-15,-3 2 0 0,3 1 0 0,-4 0 0 16,4-3-27-16,0 3-5 0,0-1-2 0,0-2 0 16,0-7 0-16,0 1 0 0,0-1 0 0,4 1 0 15,-4-10-34-15,0 0 0 0,0 0 0 0,0 0 0 16,0 0 23-16,0 0-3 0,0 0 0 0,7-3 0 15,-4-4-6-15,4-2-2 0,-3-4 0 16,3-2 0-16,-3-4-12 0,3-6 0 0,-4 6 0 16,4-6 0-16,-3 0-13 0,3 3-6 0,0-3-1 15,-4-4 0-15,4 4 7 0,-3 0 1 0,3 3 0 0,-3-3 0 16,-1 10 12-16,1 5 0 0,-1-2 0 0,1 5 0 16,-4 7 0-16,0 0 16 0,0 0-3 0,7 0-1 15,3 10-3-15,1-1-1 0,-1 1 0 0,5 5 0 16,2 4-8-16,1-3-11 0,-1-4 3 0,5 10 0 0,-8-9 8 15,7 6-10-15,-3-4 10 0,-1 4-10 16,-3-3-39-16,0-4-8 0,1 4-2 0,-1-7 0 16,-7 1-21-16,3-1-5 0,-3 1-1 0,-3-4 0 15,-4-6-13-15,0 9-2 0,0-9-1 0,0 0-495 16,0 0-99-16</inkml:trace>
  <inkml:trace contextRef="#ctx0" brushRef="#br1" timeOffset="-169342.66">28952 11337 1670 0,'0'0'148'0,"0"0"-118"15,0 0-30-15,0 0 0 0,4 9 246 0,3 1 43 16,0 5 9-16,0-5 2 0,4-1-248 0,-4 1-52 0,0-1 0 16,3 7-11-1,1-7-13-15,-4 1-2 0,0-1-1 0,4 7 0 16,-1-7-1-16,1 1-1 0,-4-7 0 0,0 6 0 0,0-3 29 0,0-3 0 0,0 4 11 0,-3-7-3 15,3 6 44-15,0-6 10 0,3-6 2 0,-3 6 0 16,1 0-16-16,2-10-2 0,1 10-1 0,3-6 0 16,-4-3-26-16,1 6-6 0,3-7-1 0,0 1 0 15,0-7-12-15,0 7 0 0,-3-7 0 0,3 7 0 16,-3-10 0-16,-1 3 0 0,1-3 0 0,-1 0 0 16,1 4 0-16,3-4 0 0,-3 0 0 0,-1 0 0 15,1 0 0-15,-1-6 0 0,-2 10 0 0,2-4 0 16,1 0 0-16,-4 3-10 0,3-2 2 0,-3 8 0 15,0-2-141 1,0 2-28-16,1-2-6 0,2 2-1 0,-6 7-99 16,-4 3-20-16,0 0-4 0,0 0-1 0</inkml:trace>
  <inkml:trace contextRef="#ctx0" brushRef="#br1" timeOffset="-168977.64">29542 11268 403 0,'0'0'36'0,"7"6"-36"15,-7-6 0-15,7 10 0 0,0-4 404 0,3-3 73 16,-3 3 15-16,4-3 4 0,3-3-319 0,-3 7-63 15,3-7-13-15,3 3-2 0,-2-3-68 0,2-3-14 16,1 3-2-16,3-7-1 0,-3 7-14 0,-1-3-15 0,1-3 3 0,3-3 1 16,-3-1-7-16,-1 4-2 0,1-3 0 0,0-1 0 15,-4 1 20-15,-4-1 0 16,4 1 0-16,-6 0 0 0,-1-1 0 0,0 1 9 0,-4-1 1 0,-3 1 0 16,4-4 12-16,-4 10 2 0,-7-3 1 0,0-3 0 15,0 9-13-15,-4-4-2 0,-7 4-1 0,1 4 0 16,-5-4-9-16,1 9-12 0,0-3 2 0,-4 13 1 15,4-10 9-15,-3 10 9 0,2-3-1 16,5 3-8-16,-1-4 27 0,4-2-2 0,0 9 0 0,3-3 0 16,1-7-25-16,-1 10-14 0,1-3 2 0,6-6 0 15,-3 2 12-15,3 4 8 0,1 0 0 0,3-10-8 16,0 7 0-16,0-7-22 0,0 7 3 16,3-3 1-1,1-4-18-15,3 0-4 0,0 4-1 0,0-4 0 0,4 1-97 0,-1-1-19 0,4-6-4 0,1 4-1 16,2 2 70-16,1-3 15 0,-1-3 2 0,1-3 1 15,7 0-25-15,-4 0-5 0,-3 0 0 0,-1 0-520 16</inkml:trace>
  <inkml:trace contextRef="#ctx0" brushRef="#br1" timeOffset="-168603.64">30233 11240 2199 0,'0'0'97'0,"0"0"21"0,0 0-94 0,7-3-24 16,0-4 0-16,-3 4 0 0,3-3 30 0,-4-3 2 15,4 2 0-15,-7-2 0 0,0-1-32 0,4 1 0 0,-4 0 0 0,0-7 0 16,-4 7-11-16,1-1 11 0,-1 1-10 0,-3-1 10 15,0 7 0-15,-3-3 0 0,-1 0 0 0,0 3 10 16,-3 3 33-16,0 3 6 0,0 3 2 0,-7 3 0 16,3 1-27-16,-3 9-6 0,0-4-1 0,0 4 0 15,3 6 9-15,1-6 2 0,-1 9 0 0,4-3 0 16,0-6 3-16,3 9 1 0,4-6 0 0,3 0 0 16,1-3-20-16,-1 6-3 0,8-9-1 0,-1 3 0 15,1-1-8-15,0-2-14 0,-1-6 3 0,4 2 1 16,0-6-10-16,0-3-3 0,4 4 0 0,-1-1 0 31,1-12-40-31,3 6-8 0,-3-7-1 0,3 4-676 0,0-3-134 0</inkml:trace>
  <inkml:trace contextRef="#ctx0" brushRef="#br1" timeOffset="-168361.82">30600 10669 2973 0,'0'0'65'0,"0"0"14"0,0 0 2 0,0 0 3 0,0 9-67 0,0 7-17 16,-4 3 0-16,4 0 0 0,-3 6 0 0,-4 9 0 0,0 1-13 0,3 2 5 31,-3 1-17-31,4 6-3 0,-4 0-1 0,0 3 0 0,0 3 11 0,-1-6 2 0,5 0 1 0,-4-6 0 31,3 5-21-31,1-8-4 0,-1-4 0 0,1 4-1 16,-4-7 5-16,3-3 0 0,4 0 1 0,-3-6 0 15,-1 0-84-15,1 0-17 0,-1-4-3 0,4-5-839 0</inkml:trace>
  <inkml:trace contextRef="#ctx0" brushRef="#br1" timeOffset="-167854.36">30392 10989 3351 0,'0'0'74'0,"3"-6"15"15,1 3 3-15,3-4 2 0,4 4-75 0,3-3-19 0,3 3 0 0,1 3 0 16,-4-7-56-16,7 7-14 0,0 0-3 0,1 0-1 16,-1 0-67-16,0 0-14 0,0 0-2 0,4 0-1 15,-4 0-126-15,4 7-26 0,-8-7-5 0,4 3-1 16,-3 3 136-16,0 4 28 0,-4-7 4 0,0 9 2 0,-4-2 189 0,1-7 37 16,0 6 8-16,-8-3 2 0,4-2 122 0,-3 5 25 15,-4-9 5-15,3 6 1 0,-3-6-120 0,0 0-24 16,4 10-5-16,-4-10-1 0,0 9-52 0,0-9-10 15,-7 9-3-15,3 1 0 0,-3-1-42 0,0 7-9 16,-3-7-1-16,-1 7-1 0,0-3 15 0,1 5 10 16,-4 7-12-16,3-6 12 0,-3 6 16 0,0-6 9 15,0 6 3-15,0-6 0 0,0 6 31 0,-1-6 6 16,5 6 2-16,-1-3 0 0,1 0-46 0,3-3-9 16,3 0-1-16,1-1-1 0,3-2-2 0,0-3-8 15,0 2 12-15,7-5-4 0,-4-1-20 0,4 1-4 0,4-4 0 0,-1-3-1 31,1 3-23-31,3-6-4 0,0 0 0 0,0-6-1 0,0 3 30 0,4-3 7 0,-4-4 8 0,4 1-13 16,-1-1 13-16,1-5 0 0,0 2 0 0,-1-3 10 16,-3-2 8-16,4 2 2 0,-4-3 0 0,0-6 0 15,0 6 7-15,-7 0 1 0,1-6 1 0,-1 6 0 16,-4 1 7-16,4 2 0 0,-7-3 1 0,4 0 0 16,-4 4 7-16,3 2 0 0,1-3 1 0,-8 7 0 15,1-7-21-15,3 7-5 0,-4 0-1 0,1 5 0 16,-1-2-40-16,-3 3-8 15,4-3-2-15,-5 6 0 16,1-10-128-16,4 10-25 0,3 0-6 0,0 0-573 0,-7 0-114 0</inkml:trace>
  <inkml:trace contextRef="#ctx0" brushRef="#br1" timeOffset="-167492.74">31087 11509 2188 0,'14'16'97'0,"-11"-10"20"0,4 4-93 0,-3-1-24 15,3-6 0-15,-3 7 0 0,6 5 45 0,-3-5 5 16,0-1 1-16,0 1 0 0,0-1-41 0,-7-9-10 16,4 6 0-16,-4-6 0 0,0 0 0 0,0 0-11 15,0 0 3-15,0 0 0 0,0 0 8 0,0 0 11 16,0 0-3-16,0 0 0 0,0 0 71 0,3-9 13 0,-3 3 4 0,0-4 0 16,-3-2-26-16,-1-4-5 0,1 0-1 0,3-2 0 15,-4-1-36-15,4-6-7 0,-3 3-1 0,3-3-1 16,3 0-5-16,1-1-1 0,-4-2 0 15,3 0 0-15,-3 3 13 0,7-3 2 16,-3-1 1-16,3 1 0 0,-3-3-21 0,3 3-8 0,0 3 0 0,0-4 9 16,0 4-9-16,0 3 0 15,0-3 0-15,0 10 0 0,4-4-17 0,-4 6-3 0,3-2 0 0,-3 5 0 16,4 1 1-16,-1-1 0 0,-3 4 0 0,4 3 0 31,0 3-14-31,-1 0-3 0,1 3-1 0,-1 3 0 0,4-3-45 0,1 7-9 0,-1 6-1 0,3-7-1 16,-3 10-82-16,1-10-16 0,2 7-3 0,1-7-450 15,-4 7-89-15</inkml:trace>
  <inkml:trace contextRef="#ctx0" brushRef="#br1" timeOffset="-165792.15">23396 13077 748 0,'0'0'33'0,"0"0"7"0,0 0-32 0,0 0-8 15,0 0 0-15,0 0 0 0,0 0 190 0,0 0 36 16,4-9 7-16,-1 3 2 0,-3 3-195 0,0 3-40 16,0 0 0-16,0 0-11 0,0-10-7 0,0 1-2 15,0 9 0-15,0 0 0 0,4-7 36 0,-4 7 8 0,0-9 0 0,0 9 1 16,0-3-9-16,0 3-1 15,0 0-1-15,0 0 0 0,-4-6 25 0,4 6 5 16,0 0 0-16,-7-7 1 0,0 4-12 0,0 3-2 16,-3 3-1-16,-1 4 0 0,0-7 22 0,1 9 5 0,-1 0 1 0,-3 1 0 15,0-1-5-15,0 1-1 0,3 5 0 0,1 1 0 16,-1-3-36-16,1 2-7 0,-1 4-1 0,4 0-8 16,0 0 0-16,0-4 0 0,0 4 0 0,0 6 0 15,3-6 0-15,1 0 0 0,-1 6 0 0,1-6 0 16,-1 0 0-16,1-4 0 0,3 4-11 0,3-3 11 15,1-4-20-15,-1-2 4 0,1-1 0 0,3 4 0 16,0-10 16-16,3 3 0 0,1-3 0 0,7-3 0 16,-4-3 0-16,7-3 0 0,4 3 9 0,-1-4-9 15,4-8 10-15,4 5-10 0,-4 1 12 0,4-10-12 16,-4 3 0-16,1 4 0 0,-5-4 0 0,1-3 0 0,-7 1-12 0,-4-1 1 16,-4 0 0-16,1-3 0 0,-1 3 11 0,-6 0 0 15,0-6 0-15,-4 13 8 16,-4-7 16-16,0-3 4 0,1 9 1 0,-4-2 0 0,-4-1 11 15,1 7 3-15,-1-1 0 0,-3 1 0 16,0-1-11-16,0 1-3 0,-7 6 0 0,3-3 0 0,4-4-20 0,-4 10-9 16,4-6 8-16,-3 6-8 0,2-3 0 15,1 3 0-15,4 0-12 0,-1 0 12 16,1 0-45-16,-1 0-2 0,4 0 0 0,7 0 0 16,0 0-112-16,-7 0-22 0,7 0-5 0</inkml:trace>
  <inkml:trace contextRef="#ctx0" brushRef="#br1" timeOffset="-165156.25">24518 12588 288 0,'0'0'12'0,"4"-3"4"0,3-3-16 0,-4-4 0 16,1 7 0-16,3-3 0 0,-4-3 344 0,-3 2 65 16,4-2 14-16,-1 6 2 0,1-4-321 0,-1-2-64 15,-3 0-12-15,0 6-4 0,0-4 7 0,0-2 1 16,0 3 0-16,0-4 0 0,-3 1-19 0,-1 6-3 15,1-4-1-15,-4-2 0 0,3 6 12 0,-3-3 3 16,-3-1 0-16,-1 4 0 0,0 3 6 0,-3 0 2 16,0 0 0-16,0 0 0 0,-7 3-20 0,3 4-4 0,-3-7-8 0,7 9 12 15,-4-9-3-15,4 9-1 0,0-2 0 0,0-4 0 16,0 6 8-16,0 1 2 0,3-1 0 0,1 7 0 16,-4-7-2-16,3 10 0 0,0-3 0 0,1 2 0 15,-4 11 9-15,3-4 2 0,1 3 0 0,-1 6 0 16,0 1-11-16,1-1-1 0,-1-5-1 0,4 8 0 15,-3-2-6-15,2-1-8 0,1 4 11 0,4-4-11 16,-4 4 0-16,3-4 0 0,1 1 0 0,3-1 0 16,-4-5 0-16,4-1-12 0,4 0 0 0,-4 3 0 15,0-12-8-15,0 6 0 0,0-12-1 0,-4 6 0 16,4-4-47-16,0-5-8 0,-3-1-3 16,3 1 0-16,0-10-119 0,0 0-24 15,0 0-5-15,-18-10-1 0</inkml:trace>
  <inkml:trace contextRef="#ctx0" brushRef="#br1" timeOffset="-164962.78">23862 12870 806 0,'0'0'72'0,"0"0"-58"16,0 0-14-16,7-6 0 0,0 6 450 0,0 0 87 16,4-3 18-16,-1-3 3 0,8 6-434 0,7 0-86 15,-1-3-18-15,8-4-3 0,0 7-17 0,0-6-11 16,-1 3 2-16,5 3 0 0,-1-6-2 0,4 6 0 15,-4-10 0-15,4 10 0 16,0-9-24-16,-4 9-5 0,0-3 0 0,-3-4-1 16,-4 4-95-16,-3-3-18 0,-1-3-4 0</inkml:trace>
  <inkml:trace contextRef="#ctx0" brushRef="#br1" timeOffset="-163352.79">25647 12482 288 0,'0'0'25'0,"0"0"-25"15,0 0 0-15,0 0 0 16,0 0 240-16,0 0 42 0,0 0 9 0,0 0 1 0,0 0-200 16,0 0-40-16,0 0-8 0,0 0-1 15,0 0-20-15,0 0-4 0,0-4-1 0,0 4 0 0,0 0 2 0,0 0 1 16,0 0 0-16,0 0 0 0,3-6 18 0,-3 6 3 16,0 0 1-16,0 0 0 0,0 0 25 0,0 0 4 15,0 0 2-15,0 0 0 0,0 0-14 0,-10 6-4 16,3-2 0-16,0 2 0 0,0 3-20 0,0 1-4 15,-4 5 0-15,1-2-1 0,-1 3 0 0,0 12 0 16,-3-3 0-16,4 3 0 0,-8 0-31 0,0 7 0 16,-3 6 0-16,0-10 0 0,0 10 19 0,0-4-3 0,0-2 0 0,-1 2 0 15,1-8 6-15,0 5 1 0,3 1 0 0,1-1 0 16,-1-6 3-16,0 7 1 16,1-7 0-16,-1 0 0 0,1-3-27 0,2-6 0 15,1 6 0-15,-3-6 0 16,6 0-20-16,-3-3-8 0,0-4-3 0,3 4 0 15,4-7-28-15,0-3-5 0,0-2-2 0,0 2 0 16,7-6-142-16,0 0-28 0,0 0-5 0,4-25-569 0</inkml:trace>
  <inkml:trace contextRef="#ctx0" brushRef="#br1" timeOffset="-163044.1">25640 12425 1555 0,'0'0'138'0,"0"0"-110"15,0 0-28-15,0 0 0 0,0 0 224 0,0 0 39 16,0 0 8-16,7 10 1 0,0-1-222 16,0 7-50-16,0-4 0 0,0 4 0 0,0 3-12 0,4 6 3 15,-4 0 0-15,0 6 0 0,-4 1 9 0,5-1 0 16,-5 3 0-16,4 1 0 0,-3 3 0 0,-4-4-10 15,0 4 10-15,0 2 0 0,-4-2 0 0,1 0 14 16,3 2-1-16,-4-2 0 0,4 6-13 0,-3-6 0 16,-5-4 8-16,5 4-8 0,-1-7 0 0,1-3 0 15,3 1 0-15,-4-1 0 0,4 3-10 0,0-9-8 0,0 0-2 0,0-9 0 32,0 5-154-32,0-8-31 0,0-4-7 0</inkml:trace>
  <inkml:trace contextRef="#ctx0" brushRef="#br1" timeOffset="-162841">25322 13071 2948 0,'0'0'65'0,"0"0"14"0,0 0 2 0,0 0 1 0,11-3-66 0,0 3-16 0,6-6 0 0,4 3 0 31,4-4-41-31,3-2-12 0,4-1-3 0,3 1 0 0,1 0 38 0,6 2 7 0,0-2 2 0,1 6 0 16,-1-3-34-16,0-4-6 0,1 7-2 0,-1-6-722 16,-3 2-145-16</inkml:trace>
  <inkml:trace contextRef="#ctx0" brushRef="#br1" timeOffset="-161891.87">26815 12914 2437 0,'0'0'108'0,"-7"3"22"0,0-3-104 0,-4 7-26 16,11-7 0-16,-4 3 0 0,-3 6 68 0,4-2 8 15,-1-4 1-15,1 6 1 0,-1 7-78 0,4-7-16 16,0 7-4-16,0-4 0 0,0 4 4 0,0 3 1 16,4 0 0-16,-4-4 0 0,0 4 23 0,0 0 5 15,-4-3 1-15,4 2 0 0,0 1-14 0,-3-3 0 16,-1-7 0-16,1 7 0 16,-1-7-15-16,1 1-9 0,-1-7-1 0,-3 3-1 15,7-6-86-15,0 0-18 0,-7 0-3 0,7 0-867 0</inkml:trace>
  <inkml:trace contextRef="#ctx0" brushRef="#br1" timeOffset="-161735.29">26825 12585 1900 0,'0'0'169'0,"0"0"-135"0,0-6-34 0,0 6 0 15,-3-10 236-15,3 10 41 0,0 0 8 0,0 0 2 16,0 0-268-16,0 0-54 0,0 0-10 0,3 10-3 15,4-10-145-15,0 9-30 0,0-3-5 0</inkml:trace>
  <inkml:trace contextRef="#ctx0" brushRef="#br1" timeOffset="-161308.92">27439 12516 1440 0,'0'0'128'0,"0"0"-103"16,0-9-25-16,0-1 0 0,-3 1 191 0,3-1 33 16,-4 1 6-16,0 0 2 0,4-7-183 0,-3 7-36 0,3-7-13 0,-4 6 9 15,1-2-9-15,3-4-9 0,-4 7 9 0,1-1-13 16,3 1 13-16,-4 3 0 0,-3-4 0 0,4 7 0 15,-4-3 0-15,3 3 0 0,-3 3 9 0,0 0-9 16,0 0 12-16,-4 3-3 16,1 3-1-16,-1-3 0 0,4 7 0 0,-7-1-8 0,-4 7 12 15,4-1-4-15,0-2 4 0,-3 6 0 0,-1 3 0 0,-3 0 0 16,7 3 12-16,-4 0 4 0,0 3 0 16,1 0 0-16,3 1-15 0,0 2-2 0,-4-3-1 0,7 7 0 15,1-7 10-15,-1 6 1 0,1 1 1 0,6-4 0 16,-3 4-10-16,3-7-1 0,4 6-1 0,0-5 0 15,4 2-10-15,3-3 0 0,-3 0 0 0,3 1 0 16,0-4 0-16,3 0-19 0,1-6 3 0,-4 6 1 16,0-13-38-16,0 4-8 0,0 0-2 0,0-4 0 15,-3-6-141-15,-4-6-28 0,7 13-5 16,-7-13-571-16</inkml:trace>
  <inkml:trace contextRef="#ctx0" brushRef="#br1" timeOffset="-160906.28">27848 12419 2257 0,'0'0'49'0,"0"0"11"0,4-3 1 0,-1-7 3 0,4 4-51 0,-3-3-13 16,-1-1 0-16,-3 1 0 15,4 3-23-15,-4-4-7 0,-4 7-2 0,1-6 0 0,-1 2 49 0,1-2 10 16,-4 6 1-16,0-4 1 0,-4 1-1 0,4 6-1 0,0 0 0 0,-4 0 0 16,1 0 17-16,-4 6 4 0,0-6 1 0,3 10 0 15,-3-1-14-15,3 1-3 0,-6-1-1 0,3 1 0 16,0-1-10-16,-1 7-1 0,-2-1-1 0,-1 4 0 16,4 0-6-16,-4 6-1 0,4-6 0 0,0 9 0 15,0-3-12-15,3 3 8 0,1 7-8 0,-4-1 0 16,7 4 8-16,-4 0-8 0,4-4 0 0,0 1 0 15,-4 2 10-15,4-2-10 0,4-1 10 0,-4 4-10 16,0-10 0-16,3 7 8 0,-3-1-8 0,4-6 0 16,3 4 0-16,-4-10 0 0,-3 3 8 0,4-7-8 15,-1 11 0-15,0-7-10 0,4-10 2 0,-3 7 0 16,-1-10-32-16,1 4-7 16,3-4-1-16,-4-5 0 0,4-4-137 15,-3 9-28-15,3-9-6 0,0 0-1 0</inkml:trace>
  <inkml:trace contextRef="#ctx0" brushRef="#br1" timeOffset="-160648.86">26839 12864 2487 0,'0'0'55'0,"0"0"11"0,0 0 2 0,0 0 2 0,0 0-56 0,0 0-14 0,11 0 0 0,0 0 0 15,3 0 9-15,0 0-1 0,3 0 0 0,5-3 0 16,2-3 16-16,4 6 4 16,1-3 0-16,6-4 0 0,-3 7 0 0,3 0 0 15,0-6 0-15,-3 3 0 0,3 3-13 0,1 0-3 0,-1 0 0 16,-3-6 0-16,-4 6-12 0,-3 0 0 0,-1 0 0 0,1 0-10 31,0 0-69-31,-4-4-13 0,0 4-4 0,0-6-660 0,-7 6-132 0</inkml:trace>
  <inkml:trace contextRef="#ctx0" brushRef="#br1" timeOffset="-158639.84">28582 12428 864 0,'0'0'76'0,"0"0"-60"0,-3-3-16 0,3 3 0 16,0 0 52-16,0 0 7 15,0 0 1-15,0 0 1 0,0 0-41 0,0 0-8 16,-4-6-1-16,4 6-1 0,0 0 40 0,0 0 8 0,0 0 2 0,4-3 0 16,-4 3 60-16,7-7 13 0,-4 7 3 0,4-3 0 15,4-3-13-15,-1 6-3 0,1 0 0 0,0 0 0 16,3 0-61-16,0 0-13 0,7 0-2 0,0 6-1 15,-3-6-27-15,3 0-6 0,4 3-1 0,-1-3 0 16,1 0-9-16,0 7 0 0,-1-7 0 0,-2 0 0 16,2 0 0-16,-6 0 0 0,-1 0 0 0,1 0 0 15,-4-7 8-15,-3 7 0 0,-1 0 0 0,1 0 0 16,-4-3 4-16,-7 3 0 0,4 0 0 0,-4 0 0 16,0 0-12-16,0 0 12 0,10 0-12 0,-10 0 12 15,0 0 4-15,0 0 0 0,7 3 1 0,-3 4 0 0,-1-4-17 0,-3 6 0 16,0 7 0-16,-3-7 0 0,3 7 10 0,-4 3-10 15,-3 0 8-15,0 6-8 0,0 3 0 0,0 0 0 16,0 7-14-16,-4-1 5 0,1 1 9 16,3-4-8-16,0 4 8 0,0-1-8 0,0-6 8 15,-1 4 0-15,5-4 0 0,3 0 0 0,-7-3 13 16,7-3 5-16,0 3 1 0,3-6 0 16,1 6-19-16,-1 0 0 0,-3-6 0 0,4 0 0 0,0 0 0 0,-1 6 0 15,1-10 0-15,3 4 0 0,-4-6 0 0,1 2-12 16,-1 1 0-16,-3-7 0 0,4 4 12 0,-4-7 0 15,3 4 0-15,-3-1 0 0,0-9 28 0,4 10 9 16,-4-1 2-16,3-3 0 0,-3-6-23 0,4 3-4 0,-4-3 0 16,0 0-1-16,0 10-11 0,0-10 0 15,0 0 0-15,3 6 8 0,-3-6-8 0,4 3 0 0,-4 3 0 0,0-6 0 16,0 0 0-16,0 0 8 0,0 0-8 0,-7 10 8 16,3-1 4-16,-3-9 0 0,0 10 0 0,0-10 0 15,-3 6 12-15,-1-3 4 0,-3-3 0 0,3 0 0 16,-6 6 0-16,-1-6 0 0,0-6 0 0,-3 6 0 15,4 0-12-15,-5 0-3 0,-2 0 0 0,-1 6 0 16,-3-6-13-16,3 0 9 0,0 0-9 0,1 0 8 16,3 3 8-16,-1-3 0 0,5 0 1 0,-1 0 0 15,-3 0-29-15,7 0-7 0,-4 0-1 0,4 0 0 32,-4 0-8-32,4 0-3 0,0 0 0 0,0-3 0 15,0 3-77-15,3-6-15 0,-3 6-3 0,0-3-1 0,7-3-113 0,-3 2-22 16,-8-11-5-16,7 5-1 0</inkml:trace>
  <inkml:trace contextRef="#ctx0" brushRef="#br1" timeOffset="-158307.58">29009 12905 1105 0,'0'0'48'0,"0"0"12"0,3-6-48 0,5-1-12 16,-8 7 0-16,3-9 0 16,1 9-24-16,-4 0-6 0,0 0-2 0,0 0 0 0,0 0 77 0,-4-9 15 15,1 9 4-15,-5-4 0 0,5-2 128 0,-4 6 25 16,-4 0 6-16,4 0 1 0,0 0-65 0,0 0-13 16,-3 0-2-16,-1 0-1 0,0 0-59 0,1 0-12 0,3 0-3 0,-4 0 0 15,1 0-53-15,-1 6-16 0,-3-12 8 0,0 6-8 16,0 6 0-16,0-6 0 0,-8 0 0 0,5 0 0 15,-4 4 0-15,-4-4 0 0,0 0-10 0,0 0 10 16,1 0 0-16,-1 0 0 0,4 0 0 0,0 0 0 16,3 0 0-16,4-4-10 0,0 4 2 0,3 0 0 15,1-6-131-15,6 6-25 16,4 0-6-16,0 0-886 0</inkml:trace>
  <inkml:trace contextRef="#ctx0" brushRef="#br1" timeOffset="-157452.86">29877 12497 1382 0,'-14'10'123'0,"10"-10"-99"15,4 0-24-15,0 0 0 0,0 0 248 0,0 0 44 16,0 0 8-16,0 0 3 16,0 0-268-16,0 0-54 0,0 0-10 0,0 0-3 15,11 0 2-15,-4 0 0 0,-7 0 0 0,10 0 0 0,-10 0 30 0,0 0 0 0,0 0 0 0,0 0 0 16,4 6 0-16,3-3 0 0,-4 6 0 0,5 1 0 15,-8 6 21-15,3-7 4 0,1 10 1 0,3-4 0 16,0 4-6-16,3 6-2 0,1-6 0 0,-1 9 0 16,5-3 17-16,-1 1 3 0,0-4 1 0,0 3 0 15,4 3 4-15,-1-3 1 0,-3 0 0 0,4-3 0 16,0 3-21-16,-4-6-4 0,0 6-1 0,0 0 0 16,-4-3-18-16,1 3 8 0,0 0-8 0,-4 3 0 15,0 7 0-15,-4-1 0 0,1-2 0 0,-4 2 0 16,0-6 0-16,0 7 0 0,-4-10-12 0,-3 22-8 15,0-31 9-15,4 3 0 0,-1-4 0 16,4-2-4-16,-3-7-1 0,-1 3 0 0,1-2 0 31,3-7-189-31,0 0-39 0</inkml:trace>
  <inkml:trace contextRef="#ctx0" brushRef="#br1" timeOffset="-157151.68">30152 12924 345 0,'0'0'15'0,"0"0"4"0,0 0-19 0,0 0 0 0,0 0 0 0,-7-7 0 16,0 4 446-16,7 3 86 0,-7-6 16 0,3 3 4 15,-6 3-444-15,3-6-88 0,-4 12-20 0,0-3 0 16,1-3 8-16,-4 9 4 0,-4 1 0 0,-3-1 0 16,0 1 24-16,0 12 6 0,-11-4 1 0,4 1 0 15,-1 9 9-15,-2 1 1 0,-1 2 1 0,4-3 0 16,-1 0-27-16,5 7-6 0,3-7-1 0,-1 0 0 16,5 4-20-16,3-10-15 0,0 3 3 0,3-10-808 15,4 4-160-15</inkml:trace>
  <inkml:trace contextRef="#ctx0" brushRef="#br1" timeOffset="-155577.58">30600 13353 345 0,'0'0'31'0,"0"0"-31"0,0 0 0 0,0 0 0 15,0 0 264-15,0 0 48 0,0 0 8 0,0 0 3 16,0 0-271-16,7 0-52 0,-7 0-16 0,0 0 0 31,0 0-71-31,7 0-14 0,-7 0-3 0</inkml:trace>
  <inkml:trace contextRef="#ctx0" brushRef="#br1" timeOffset="-154556.31">31404 12830 979 0,'0'0'87'0,"-3"6"-70"0,-1-6-17 0,4 0 0 16,-7 0 144-16,4 3 24 0,-1 3 6 0,4-6 1 15,-7 0-130-15,7 0-25 0,-7 0-6 0,0 7-1 16,0-7 30-16,0 3 5 0,0-3 2 0,0 6 0 16,-4-3 22-16,4-3 4 0,-3 0 0 0,2 6 1 15,1-2-14-15,-3 5-3 0,3-9-1 0,0 6 0 16,0-3-34-16,0 4-6 0,0 2-2 0,3 0 0 0,4-9-17 0,-7 0 0 16,7 0 0-16,-4 10 0 0,4-10 8 0,0 0-8 15,0 9 0-15,0-9 0 0,0 0 0 0,4 7 0 16,-4-7-15-16,7 3 5 0,0 3 10 15,0 3-10-15,-3-9 10 0,6 0-10 0,-3 7 10 0,0-4 0 16,4-3 0-16,0 0 0 0,-1 6 0 16,1-3 0-16,-1-3-9 0,1 6 9 0,-1-2-12 0,1 5 3 15,3-3 0-15,-3-3 0 0,-4 10 9 0,3-1 0 16,-3-2-9-16,0 6 9 0,-3-7 0 0,0 7 0 16,-1-4 0-16,-3 4 0 0,-3-4 0 0,-1 4 0 15,0 0 0-15,1-4 0 0,-1 4 8 0,1-7-8 16,-4 7 12-16,3-7-4 0,-3 1 4 0,0-1 0 0,4 1 0 0,-4-1 0 15,3-3-12-15,-3-2 0 0,0 5 9 0,0-3-9 16,3-3 0-16,-3 7-16 0,0-10 2 0,0 6 1 31,-3-6-30-31,3 9-5 0,0-9-2 0,-4 0 0 16,0 0-90-16,4 0-19 0,0 0-3 0</inkml:trace>
  <inkml:trace contextRef="#ctx0" brushRef="#br1" timeOffset="-154198.75">31722 13231 864 0,'0'0'38'0,"0"0"8"0,0 0-37 0,0 0-9 15,0 0 0-15,0 0 0 0,0 0 262 0,0 0 50 16,0 0 11-16,0 0 1 0,-4 6-251 0,1 4-50 16,3-10-11-16,0 6-1 0,0-6 52 0,-4 3 10 15,1 7 3-15,-1-4 0 16,1 3-33-16,-1-6-7 0,1 7 0 0,-1-4-1 0,1 3-35 0,-5 1 0 15,5-4 0-15,3-6 0 16,0 0-20-16,0 3-8 0,0-3-2 0,0 0 0 16,0 0-57-16,0 0-11 0,0 0-2 0,7 0-848 0</inkml:trace>
  <inkml:trace contextRef="#ctx0" brushRef="#br1" timeOffset="-153683.62">32329 12648 172 0,'0'0'8'0,"0"0"1"0,0 0-9 0,0 0 0 15,0 0 0-15,0 0 0 0,0 0 369 0,0 0 72 16,0 0 15-16,0 0 2 0,0 0-346 0,0 0-70 16,0 0-14-16,0 0-2 0,-4 3 3 0,4-3 1 15,-3 6 0-15,-5 4 0 0,5-4-30 0,-1-3-21 16,1 6 3-16,-1 1 1 0,-3-4 17 0,0 3 0 0,4 1 11 15,-4-1-11-15,0 10 32 0,3-9-1 0,-3 5 0 16,0 4 0-16,0-3 15 0,0-4 3 0,0 7 1 0,3 3 0 16,-3-3-8-16,0 0-2 0,-3 6 0 0,3-3 0 15,-1 3-26-15,1-6-6 16,4-1 0-16,-1 7-8 0,1-6 8 0,-1 6-8 0,1-6 0 0,-1 0 0 16,4-3 12-16,0 2 0 0,0-2-1 0,0-3 0 15,0-4-11-15,4 7 0 0,-1-7 0 16,4 1 8-16,-3-1 7 0,3 0 1 0,0 4 0 0,0-10 0 15,4 7-16-15,-4-1 11 0,3 0-11 0,-3-2 10 16,4-4-10-16,-1 3 0 0,1-6 0 0,0 0 0 31,-4 0-21-31,0 0-7 0,0 0 0 0,-7 0-1 0,0 0-111 0,7 0-21 0,-7 0-5 16,0 0-464-16,7-6-93 0</inkml:trace>
  <inkml:trace contextRef="#ctx0" brushRef="#br1" timeOffset="-153420.33">31916 12914 2588 0,'0'0'57'16,"0"0"12"-16,0 0 3 0,0 0 0 0,7-6-58 0,3 3-14 0,8-3 0 0,0-1 0 15,3 4-19-15,4-3-6 0,-1 3-2 0,1-3 0 0,0 2 14 0,-1-2 2 16,1-3 1-16,-4 9 0 0,-3-3-9 0,0-4-1 16,-4 7-1-16,0-6 0 0,0 6 1 0,0 0 1 0,-3 0 0 15,-4 0 0 1,3 6-146-16,-3-6-30 0,7 7-5 0,-14-7-2 0</inkml:trace>
  <inkml:trace contextRef="#ctx0" brushRef="#br1" timeOffset="-153217.89">32590 13131 1382 0,'3'0'123'16,"1"9"-99"-16,-4 0-24 0,-4-2 0 15,8 5 198-15,-4-2 34 0,3-4 8 0,-3 3 0 16,0 1-218-1,0-1-44-15,0-9-9 0,4 6-1 0,-8-2 32 0,1 5 19 0,-1-3-3 0,4-6 0 16,-7 3-16-16,0 4 0 0,4-1-8 0,-5-3-639 16,-2 7-127-16</inkml:trace>
  <inkml:trace contextRef="#ctx0" brushRef="#br1" timeOffset="-148895.62">25259 14423 2332 0,'0'0'52'0,"0"0"10"0,3-7 2 0,-3-2 1 0,0 0-52 0,4-1-13 0,3-6 0 0,-3 7 0 16,6-7-14-16,-3 7-6 0,0 0 0 0,0-4-1 16,-3 4 1-16,3 2 1 0,-4-2 0 0,-3 9 0 15,0 0 36-15,0 0 7 0,0 0 2 0,0 0 0 16,-10 9 6-16,-1 1 0 0,-3 5 1 0,0 4 0 16,-4 0 5-16,-3 9 1 0,0-3 0 0,0 4 0 15,-7 5 8-15,-1 1 1 0,1-1 1 0,4 4 0 16,-5 6-16-16,1-1-3 0,0 5-1 0,3-5 0 15,0 11 3-15,-3-7 1 0,4 3 0 0,2-3 0 0,5 3-25 16,-1-3-8-16,0-3 0 0,1 0 0 0,3-6 0 0,0 2 0 16,-1-2 0-16,1-10 0 15,4 7-19-15,-1-7-10 0,1-9-3 0,-1 6 0 16,4-9-25-16,0-4-6 0,3-3-1 0,1-2 0 16,3-7-40-16,0 0-9 0,0 0-2 0,10-10 0 15,1-5-123-15,3-4-25 0,18-19-5 0,-4-3 0 0</inkml:trace>
  <inkml:trace contextRef="#ctx0" brushRef="#br1" timeOffset="-148410.91">25404 14372 2199 0,'-4'-3'48'0,"4"-3"11"0,-4 3 1 0,4-3 2 0,-3-1-50 0,3 7-12 0,-4-3 0 0,4 3 0 15,0 0 0-15,0 0-18 0,-7-6 4 0,7 6 1 16,-7-3 13-16,7 3 0 0,-7 0 12 0,0 3-12 16,-3 3 32-16,3-6-1 0,0 10 0 0,-1-4 0 15,1-3 1-15,-3 6 0 0,6-2 0 0,-3-4 0 16,-3 6 0-16,6-2 0 0,-6-7 0 0,6 9 0 16,4-9-23-16,-7 0-9 0,-4 9 8 0,11-9-8 15,-3 0 12-15,-1 0-4 0,-3 0 0 0,7 0 0 0,0 0 4 0,0 0 0 16,-3 0 0-16,3 0 0 0,0 0 25 0,0 0 6 15,0 0 1-15,0 0 0 0,0 0-29 0,0 0-6 16,0 0-1-16,0 0 0 0,0 0-8 0,0 0 8 16,0 0-8-16,0 0 8 0,0 0 0 0,3 10 0 15,-3-1 0-15,7 1 0 0,-3 5 20 0,-1 4 3 16,4 0 1-16,0-3 0 0,1 12-20 0,-1-3-4 16,0 3-8-16,3 0 12 0,1 7-3 0,-1-1-1 15,1 1 0-15,-4 2 0 0,4 1-8 0,-1 6 0 16,1-3 0-16,-1-4 0 0,-6 7 0 0,3-6 0 15,0 3 0-15,0-1 0 0,0 1 0 0,-3-3 0 16,-1-1 0-16,4-2 0 0,0-1 0 0,0-5 0 16,-3-4 0-16,6 3 8 0,1-9-8 0,0 6 0 0,-4-9 0 0,3-4-11 31,-3-3-78-31,4-2-16 0,-1-4-3 0,1 3-1 16,-4-12-4-16,4 3-1 0,-8-4 0 0,4-2-929 0</inkml:trace>
  <inkml:trace contextRef="#ctx0" brushRef="#br1" timeOffset="-148046.5">24892 15175 2455 0,'0'0'54'0,"-4"0"11"0,-3 0 3 0,7 0 0 0,-3 0-54 0,3 0-14 15,-7-9 0-15,7 9 0 16,0 0-42-16,3-3-11 0,1-4-3 0,-1-2 0 0,-3 9 43 0,7-6 13 16,1 3 0-16,-1-4-10 0,0-2 33 0,3 9 6 15,1-3 2-15,3-4 0 0,-3 4 8 0,6-3 1 16,-3 6 1-16,0-9 0 0,8 9-20 0,-5-7-4 15,4 4-1-15,4-3 0 0,-4 6-16 0,4-3 10 16,-4 3-10-16,0-6 8 0,0 6-8 0,4-4 8 16,-4-2-8-16,0 6 8 0,-3 0-19 0,3-3-4 15,0-3-1-15,-3 6 0 16,0 0-81-16,-1-3-17 0,1-4-3 0,-4 7-1 16,-3-6-103-16,-1 6-21 0</inkml:trace>
  <inkml:trace contextRef="#ctx0" brushRef="#br1" timeOffset="-147517.21">25686 14996 633 0,'0'0'56'0,"0"0"-44"0,0 0-12 0,0 0 0 0,0 10 404 0,0-10 78 15,0 0 16-15,0 0 3 16,0 0-368-16,0 0-73 0,0 0-16 0,7 0-2 0,3 0-32 0,-3 0-10 16,4 6 0-16,0-6 0 15,-1 3 0-15,1-3 0 0,-4 7 0 0,0-4 0 0,3 3 12 0,-6-3-4 16,3 3 0-16,-3 4-8 0,3-1 22 0,0 7-2 15,-4-4-1-15,1 4 0 0,-1 3 5 0,1-3 2 16,3 2 0-16,-4 1 0 0,1-3-10 0,-1 3-1 16,5-4-1-16,-5-2 0 0,4 6-6 0,0-4 0 0,0-5-8 0,4-1 12 15,-4 1 11-15,3-1 1 0,5 0 1 0,-5-2 0 16,4-7-14-16,-3 3-3 0,-1-3-8 0,5 0 12 16,-5 0 1-16,1-3 0 0,-4 3 0 0,3 0 0 15,-3 0 7-15,0 0 0 0,0-7 1 0,1-2 0 16,-8 9 6-16,7-3 1 0,-4-13 0 0,4 7 0 15,-3-7-3-15,-1 4 0 0,4-7 0 0,0 3 0 16,-3-3-9-16,3-6-1 0,4 6-1 0,-1-6 0 16,1 3-14-16,3 0 8 0,0-6-8 0,0 3 0 15,0 6 0-15,0 0 0 0,-3-6 0 0,3 7 0 16,-3-1-19-16,-1 0 3 0,1 3 1 0,-1 7 0 31,-3-4-87-31,0 1-18 0,-3 2-3 0,-4 1-1 0,3 6-80 0,-3-3-17 0</inkml:trace>
  <inkml:trace contextRef="#ctx0" brushRef="#br1" timeOffset="-146232.74">26959 14739 864 0,'0'0'76'0,"0"0"-60"0,0 0-16 0,0 0 0 15,0 0 82-15,0 0 14 0,0 0 2 0,0 0 1 16,0 0-79-16,0 0-20 0,-3 0 0 0,3 0 0 15,0 0 87-15,0 0 13 0,0 0 4 0,0 0 0 0,0 0 43 0,0 0 9 16,0 0 1-16,0 0 1 16,0 0-34-16,0 0-6 0,0 0-2 0,0 0 0 15,14 0-40-15,-4 0-9 0,5 0-2 0,2 0 0 16,4 0-37-16,1 0-8 0,-1-3-2 0,3-3 0 16,5 3-18-16,2-3 8 0,-2-4-8 0,2 7 0 0,1-3-12 15,0-4-10-15,-4 10-2 0,0-6 0 16,-3 3-88-16,0-3-17 0,-1 6-4 0,-2-4-1 15,-1 4-50-15,-4-6-9 0,-3 6-3 0,4 6-640 0</inkml:trace>
  <inkml:trace contextRef="#ctx0" brushRef="#br1" timeOffset="-145928.54">26920 14943 864 0,'0'0'76'0,"0"0"-60"0,0 0-16 0,0 0 0 16,11 0 225-16,0-3 43 0,3-3 8 0,0 3 1 15,7-4-217-15,-3 1-44 0,3 3-16 0,4-3 11 16,3-4 29-16,-4 10 7 0,1-3 1 0,0-3 0 15,0 6 0-15,-1 0 0 0,4 0 0 0,-6 0 0 16,2 0-27-16,1 6-5 0,-4-6 0 0,-3 0-1 16,-1 3-46-16,1-3-9 0,0 0-1 0,-1 0-1 15,1 0-34-15,0 0-8 0,-4 0 0 0,3-3-496 16,1 3-100-16</inkml:trace>
  <inkml:trace contextRef="#ctx0" brushRef="#br1" timeOffset="-145397.36">27975 14291 403 0,'0'0'36'0,"0"0"-36"0,0 0 0 0,0 0 0 15,0 0 393-15,0 0 72 0,0 0 15 0,0 0 2 16,0 0-350-16,0 0-71 0,0 0-13 0,0 0-4 16,0 0-34-16,0 0-10 0,0 0 0 15,0 0 0-15,4 9 9 0,-1 7-9 0,4-3 0 16,-3 2 36-16,3 1 0 0,-3 3 0 0,3-7 0 0,0 13 7 0,3 0 1 16,1-6 1-16,-1 0 0 15,4 6-8-15,4 3-1 0,0-3-1 0,3 4 0 0,0-1-15 0,4 6-4 16,-1-5 0-16,-2 5 0 0,6-6-6 0,-3 7-2 15,-1-1 0-15,-3 4 0 0,-3-4-8 0,3 1 0 16,-7 3 0-16,0-4-11 0,-3 1 11 0,0 2-8 16,-4-9 8-16,0 7-8 0,-4-1-7 0,1 4-1 15,-1-13 0-15,-3 3 0 0,4-3 0 0,-4 1 0 16,0-5 0-16,0-5 0 16,0 3-9-16,0-10-3 0,0 1 0 0,0-1 0 15,0-3-90-15,0-6-18 0,0 0-4 0,0 0-538 0,0 0-107 0</inkml:trace>
  <inkml:trace contextRef="#ctx0" brushRef="#br1" timeOffset="-145018.62">28335 14843 1796 0,'0'0'80'0,"0"0"16"0,0 0-77 15,0 0-19-15,0 0 0 0,0 0 0 0,4-6 23 0,-4 6 1 16,0 0 0-16,0 0 0 0,0 0-33 0,0 0-7 16,0 0 0-16,-7 0-1 0,0 6 67 0,-1-3 14 15,-2 3 2-15,3-3 1 0,-4 7 17 16,1 2 3-16,-1-2 1 0,4 2 0 0,-4 4-34 0,1 0-6 15,-4-4-2-15,3 7 0 0,-6 0-33 0,2 6-13 16,1-6 11-16,0 3-11 0,-3 0 8 0,-1 3-8 16,0-7 0-16,4 8 9 0,0-8-9 0,0 1 0 15,3 0 0-15,-3-3 0 0,4-7 0 0,3 10 0 16,-4-10 0-16,4 1 0 0,0-4-17 0,0 3-6 16,3-2-1-16,4-7 0 15,0 0-167-15,0 0-33 0,0 0-8 0,0 0 0 0</inkml:trace>
  <inkml:trace contextRef="#ctx0" brushRef="#br1" timeOffset="-144500.53">28677 14887 2019 0,'0'0'89'0,"0"0"19"15,0 0-86-15,0 0-22 0,0 0 0 0,0 0 0 0,0 0 84 0,0 0 13 16,0 0 3-16,0 0 0 0,0 0-80 0,0 3-20 15,0-3 0-15,0 9 0 0,0 1 8 0,4-1-8 16,-4-9 12-16,3 13-12 0,-3-1 27 0,4-2-2 16,-4 5 0-16,3-2 0 0,1 9 3 0,-1-3 0 15,-3-1 0-15,4 1 0 0,3 0-20 0,-3 6-8 16,3-6 0-16,0 6 8 0,0-6 4 0,3 6 0 16,-3-6 0-16,0 0 0 0,4-1 9 0,-4-2 3 0,0 0 0 15,4-4 0-15,-1-2 3 0,4-1 1 16,-3 0 0-16,0 1 0 0,-1-4 2 0,4 4 1 15,-7-4 0-15,7-3 0 0,-3-3-17 0,0 0-3 16,-1 0-1-16,4-9 0 0,-3 9 2 0,-1-10 0 16,5 1 0-16,-1-1 0 0,-4-5-1 0,4-4 0 0,1-6 0 15,-5 6 0-15,4-9 16 0,4 3 3 0,-4-4 1 0,0 1 0 16,4-6-20-16,-4 5-11 0,-4-2 12 0,5 3-12 16,-1-7 0-16,-4 7 0 0,1-6 0 0,-1 12 0 31,-3-3-24-31,0 6-12 0,1 3-3 0,-5-3 0 15,-3 4-121-15,4 5-25 0,-1-2-5 0</inkml:trace>
  <inkml:trace contextRef="#ctx0" brushRef="#br1" timeOffset="-141085.86">25506 10393 1612 0,'-14'-9'144'0,"7"6"-116"0,0-4-28 0,-4-2 0 0,-3 6 224 16,0-4 38-16,-4-2 8 0,-3 3 2 0,3 3-234 0,-3-4-46 15,0-2-10-15,-7 6-2 0,0-3 0 0,-4 2 0 16,-7-2 0-16,-7-3 0 15,-3 9-4-15,-4-7-2 16,-4-2 0-16,-3 9 0 0,0-9 11 0,-3 9 3 0,-4-3 0 0,-4-4 0 0,-10 7 12 0,0 0 0 16,0 7 0-16,0-4-9 0,-4 3 18 0,-3-3 4 15,-7 3 1-15,-1 4 0 0,-2 5 7 0,-1-2 2 16,0-4 0-16,-3 1 0 0,-4 5-9 0,0 1-2 16,0-3 0-16,4 2 0 0,0 4-1 0,-1-9-1 15,-2 8 0-15,9-2 0 0,12-6-10 0,-5 8 0 16,-2-8 0-16,3-1 0 0,6 1 0 0,8-4 8 0,0 3-8 15,0-9 8-15,0 10-8 0,11-10 0 0,3 6 0 0,0-3 0 16,-7-3 0-16,10 6 8 0,8-3-8 0,3 4 8 16,4-4 7-16,3-3 1 0,4 6 0 0,3-6 0 15,4 0 12-15,3 10 2 0,4-10 1 0,3 6 0 16,0-3-15-16,8-3-2 16,-4 9-1-16,3-9 0 0,4 10-5 0,4-1-8 0,-5-3 11 0,5 4-11 15,3-1 0-15,-4 7 0 0,4-4 0 0,4 4 0 16,-4 0 0-16,3-4 8 0,-3 7-8 15,4-3 0-15,-4 9 0 0,0-3 0 0,-4 3 0 0,4 0-9 16,0 3 9-16,0 10 0 0,0-4 8 0,0 10-8 16,0 0 0-16,0 3 0 0,-3 7 0 0,6-1 8 15,1 0 4-15,-4 7 2 0,4 2 0 0,3 4 0 16,-4 6 13-16,8 7 2 0,-4-1 1 0,0 4 0 16,0-4-30-16,0 4-13 0,4 9 1 0,-4-4 0 15,3 4 12-15,-3 3 0 0,0 1 0 0,-3 2 0 0,3 6 0 0,-4-2 15 16,4-1-2-16,-3-3 0 0,-1 10-13 0,-3-10-12 15,4 3 3-15,3-2 0 0,-3-11 9 0,3 4 0 16,0-3 0-16,3 3 8 0,-3-3 4 0,7-10 0 16,1-3 1-16,-1-6 0 0,0 4-13 0,0-1 0 15,7 0 0-15,-3-3 0 0,3-3 0 0,-3-4 0 16,-1 4 0-16,8-3 0 0,0 3 0 0,-4-4 0 16,-11-2 0-16,4 3 0 0,4 0 0 0,-7-7 0 15,-4-3 0-15,-4 1 0 0,4-1 0 0,0 0 0 16,-3-3 0-16,-4-3 0 0,-7-3 8 0,7 0-8 15,0-6 0-15,0 6 9 0,-11-7-9 0,8-2 0 16,6-1 0-16,-3-5 8 0,-3-1-8 0,-1 3 0 16,1-9 0-16,6-3 8 0,8 6-8 0,-8-9 8 15,-3 2-8-15,4 1 8 0,3 0-8 0,0-3 0 0,-7-7 9 0,0 10-9 16,3-10 11-16,1 7-3 0,-1-6 0 0,1-1 0 16,-8 0 20-16,8-2 3 0,3-4 1 0,0 3 0 15,-7-6-20-15,7 3-3 0,0 7-1 0,0-4 0 16,0-6 1-16,0 0 0 0,-7 0 0 0,15 3 0 15,-1 3-1-15,0-6-8 0,0 0 12 0,0 0-4 16,7 0 0-16,0 0 0 0,-3 0 0 0,3 0 0 16,4-6-8-16,-1 6 0 0,5 6 0 0,-1-6 8 15,-3 0-8-15,10 0 0 0,7 0 0 0,1-6 0 16,-5 6 0-16,5-3 0 0,-1 3 0 0,4-6 0 16,0 6 0-16,3-10 0 0,1 7 0 0,2-3 0 15,8 3 0-15,-3-4 10 0,-1 4-2 0,-3-3-8 0,7 3 0 0,-3-3 0 16,-4 6 0-16,3-7-12 15,0 7 12-15,8 0 8 0,-1 0 0 0,4-3-8 0,4 3 8 16,-7 0-8-16,3 0 0 0,3 0 0 0,8 0 0 0,3-6-14 16,7 3 2-16,-3-4 1 0,-1 4 11 15,8-3 9-15,0-3-1 0,3 5-8 0,0-2 0 0,1-3 0 16,-5 3 0-16,1 6 0 0,7-4 0 0,-7-2 0 16,-1 6 0-16,-3-3 0 0,-6 3 0 0,6 0 0 15,4 3 0-15,-1-3 0 0,1 0 0 0,0 0 0 16,-4 6 0-16,7-2 0 0,7-4 0 0,-3 6 0 0,0-6 0 15,7 0 0-15,0 3 0 0,3-3 0 0,0-3 0 16,-3 3 0-16,0 0 8 0,7-6-8 0,3 2 0 0,-3-2 0 16,4 3 12-16,-4-3-12 0,3-4 12 0,0 7-12 15,-3-3 0-15,-7 3 0 0,0-4 0 0,3 1 0 16,1 3 0-16,-5 3 0 16,-6 0-9-16,0 0 9 0,3 0 0 0,1 0 0 0,-1 3 0 0,-3 3 8 15,-11-6-8-15,4 7 0 0,3-4 0 0,0-3 8 16,0 6-8-16,-3-3-8 0,-4-3 8 15,1 0-12-15,6 0 12 0,0 0 0 0,0 0 0 16,-3 0 0-16,0-3 0 0,-8-3 8 0,5 6-8 0,-1-10 11 16,0 10-11-16,-3-6 0 0,-11 3 0 0,-4-3-11 15,1 3 11-15,-1-4 0 0,-3 4 0 0,-3-3 0 16,-1 6 0-16,-3-9 0 0,-3 9-10 0,-4 0 10 16,-4-10 0-16,4 10 0 0,-4-6 0 0,1 3 0 15,-1 3-9-15,1 0 9 0,-1 0 0 0,4 0-9 16,-4-6 9-16,1 6-10 0,-8 0 10 0,0 0-10 0,-3 0 10 15,0 0 0-15,-4-4-9 0,1-2 9 0,2 6-9 0,1 0 9 16,0 0-12-16,-4-3 12 0,4-3-9 0,-4 6 9 16,1 0 0-16,-5-3-9 0,1 3 9 0,0-7 0 15,-4 7 0-15,0 0 0 0,0 0 0 0,1 0 0 16,-1 0 0-16,-3 0 0 0,-1-3 0 16,1 3 0-16,0 0 0 0,-1 0 0 0,-2 0 0 15,-1 0 0-15,-4 0 0 0,1 0 0 0,-4 0 0 0,0 0 0 16,-3 0 0-16,-1-6 8 0,5 6-8 0,-5 0 0 15,4 0 0-15,0 0 8 0,-3-3-8 0,3-4 0 16,0 7 0-16,0-6 0 0,4 3 0 0,-4 3 0 16,0-6 0-16,4 6 0 0,-4-3 0 0,0-4 0 15,0 7 0-15,4-3 0 0,-4-3 8 0,-4 6-8 0,5 0 8 16,-5-3-8-16,1 3 0 0,-1-6 0 0,1 6 0 0,-1 0-8 16,1 0 8-16,0-4 0 0,-4 4 0 0,3-6 0 15,-3 6 0-15,0 0 0 0,0 0 0 0,0-6 0 16,4 6 0-16,-7-3 8 0,-4 3-8 0,10 0 11 15,-3-7-11-15,0 4 0 0,0-3 0 0,-3 3-11 16,-1-3 11-16,4-4 0 0,-3 7 0 0,3-6 0 16,-3-4 0-16,-1 4 0 0,-3-1 0 0,4 1 0 15,-4-10 9-15,3 10-9 0,-3-10 12 0,0 3-12 16,0-9 11-16,4 6-11 0,-8 1 10 0,4-8-10 16,0 4 0-16,0-3 8 0,-3-3-8 0,3 3 0 15,-7-3 0-15,7-7 0 0,-4 7 0 0,0-6 0 16,1-4 0-16,-1-3 0 0,4-3 0 0,-3 4 0 15,-1-4 0-15,4 0-10 0,0-6 2 0,0 3 0 16,0 3 8-16,0-3 16 0,0-4-4 0,4 4-1 16,-1-6 9-16,-3 3 1 0,0 3 1 0,0-6 0 15,0 9-22-15,0-3 0 0,0-4 0 0,-3 8 8 0,-1 2-8 0,4-9 0 16,-3 6 0-16,-1-10 0 0,-3 7 0 0,4 4 0 16,-4-11 0-16,3 7 0 0,-6-3-12 0,-1 3-3 15,4-6-1-15,0-1 0 0,-4 1 16 0,1 0 0 16,3-1 0-16,0 1-9 0,0-3 9 0,-1 2 0 15,1 1 0-15,4 0 0 0,-1-1 0 0,1 1 0 16,-1 0 10-16,1-7-10 0,3 7 16 0,0 0-2 0,-4-1-1 16,1 7 0-16,-1-6-13 0,4 9 0 0,-3 0 0 15,-1 0 0 1,1 3-23-16,-1-2-7 0,-3-8-2 0,0 8 0 16,0-5 32-16,0 5 0 0,0-1 0 0,0 0 0 0,-4 0 20 0,4 6 9 0,-3-6 3 0,-1 7 0 15,-3-7-32-15,3 9-21 0,-3-9 3 16,0 7 1-16,3-1 17 0,1-3 0 0,-4 4 0 0,3 2 0 15,1-2 0-15,-1 2 0 0,0 1 0 16,1 2 0-16,3-2 0 0,0-1 0 0,0 1 0 0,0-1 0 16,0-2-8-16,3 2 8 0,1 1 0 0,-5 2 0 15,5-2 8-15,-4-1 9 0,3 1 2 0,1-4 0 16,-4 10-27-16,3-6-6 0,-6 5-1 0,6-2 0 16,1 3 15-16,-1 3 0 0,1-4 0 0,-1 4 0 15,0 3 0-15,1-6 0 0,-1 3 0 0,4 0 0 16,0-3 16-16,0 3-4 0,0 0-1 0,0 3 0 0,4-3-11 15,-4-4 0-15,7 4 0 0,-3-3 0 0,-4 3-10 0,3 0-7 16,1 6-2-16,-1-3 0 0,1 0 19 0,-1 3 0 16,-3-6 0-16,0 6 0 0,4 7-9 0,-4-7 9 15,3-3 0-15,-3 10-9 0,0-4 9 0,0-3-8 16,7 3 8-16,-3-2-8 0,-4 5 8 16,0-3 0-16,3 1-9 0,-3 2 9 0,0-3 0 15,4 1-9-15,-4 5 9 0,0 1 0 0,0-4 0 0,0 4 0 16,0-4 0-16,0 4 0 0,0 6-11 0,0 3 11 15,-4-6-10-15,-3 2 10 0,4 4-10 0,-4 0 10 16,0-6-10-16,-4 6 10 0,0 0-12 0,4 0 12 16,-3 0-13-16,-1 0 5 0,-3 0 8 0,0 0-8 15,0 6 8-15,0-2-8 0,0-4 8 0,-4 6 0 16,4-6-9-16,0 3 9 0,0 3 0 0,-4-3-9 16,0 4 9-16,1-1 0 0,-4-3-10 0,-1-3 10 0,-2 6-8 0,-1-2 8 15,-3-4-16-15,-4 0 3 0,-7 0 0 0,1 0 0 16,-5 9 13-16,-3-9-11 0,0 0 11 0,4 6-10 15,-4-3 10-15,-3 4-8 0,-4-7 8 0,-3 0-8 16,-4 3 8-16,-7-3 0 0,3 6-9 0,1-6 9 16,-1 0 0-16,4 3 0 0,-3 3-9 0,-1-6 9 15,-7 7 0-15,1-4 0 0,-8 3 0 0,4-3 0 16,0 7 0-16,0-4 0 0,-4-3 0 0,-3 3 0 16,-3-3 0-16,3 4 0 0,-1-1 0 15,1-3 0-15,0 3 0 0,-4-2 0 0,-3-4 0 0,0 6 0 16,7-3 0-16,0-3-8 0,0 0 8 0,-1 6 0 15,1-6 0-15,-3 0 0 0,-1 0 0 0,7 0 0 16,4-6 0-16,-3 6 0 0,-1 0 0 0,0 0 0 16,-3 0 0-16,4 0 0 0,3 0 0 0,3 0 0 15,1 0 0-15,-1 0 0 0,-3 0 0 0,-4 0 0 0,1 0 0 0,3 6 0 16,3-6 0-16,0 3 0 0,1-3 0 0,-4 0 0 16,3 7 0-16,-3-4 0 0,0-3 0 0,4 0 0 15,3 0 0-15,0 0 0 0,-1 0 0 0,-2 0 0 16,3 0 8-16,0-3-8 0,3 3 0 0,4-7 0 15,4 7-12-15,3 0 12 0,0-3 0 0,0 3 0 16,4-6 10-16,-4 6-2 0,-4-3-8 0,1 3 0 16,3 0 0-16,-3 3 0 0,-1-3 0 0,4 0 0 0,0 6 0 15,-3-3 0-15,-4-3 0 0,4 7 0 0,-4-4 0 0,0-3 8 16,3 6-8-16,1-6 0 16,-1 3 0-16,8 3 0 0,-4-6 0 0,0 7-16 0,4-7 4 15,-4 3 0-15,3-3 20 0,1 0 4 0,3 0 1 16,0 0 0-16,4 0-13 0,7 0 0 15,-1 0 8-15,5 6-8 0,-1-6 0 0,0 3 0 0,4-3 0 0,-4 0-10 32,4 7-91-32,0-4-19 0,-4 3-3 0,0-3-720 0,0 3-144 0</inkml:trace>
  <inkml:trace contextRef="#ctx0" brushRef="#br1" timeOffset="-139629.52">28085 16771 2012 0,'0'0'44'0,"0"0"10"0,0 0 2 0,0 0 0 15,0 0-45-15,0 0-11 0,0 0 0 0,0 0 0 0,0 0 0 0,0-6 8 16,0-3-8-16,0-1 8 0,3 1-8 0,1-1 0 16,-1 1 0-16,4-7 0 15,0 7 15-15,0-10 1 0,0 3 0 0,4-2 0 0,-4 5 15 0,4-9 3 16,-4 3 1-16,3 1 0 15,-3-1-3-15,0-6-1 0,0 6 0 0,-3-6 0 0,3 3-2 0,-3-3 0 16,-1 6 0-16,-3-6 0 0,4 0-5 0,-1 3 0 16,1-3-1-16,-4 0 0 0,-4-4-15 0,4 11-8 15,4-8 10-15,-4 8-10 0,0-7 0 0,0 6 0 16,3 0 0-16,-3 0 0 0,0 3 0 0,4-2-8 16,-1 2 8-16,-3 7-10 0,4-4 10 0,-4 4-10 0,0-4 10 0,0 10-10 15,0-3 10-15,0 6-8 0,0 0 8 0,0 0-8 16,0 0 8-16,0 0 0 0,0 0 0 0,0 0 0 15,0 0 0-15,0 0-10 0,0 0 10 0,0 0 0 16,0 0-12-16,-4 6 12 0,4-3-12 0,-7 10 12 16,4-10-20-16,-4 6 2 0,3 1 1 0,-3-1 0 15,0-3 17-15,0 10 0 0,-4-7 0 0,1 1 0 16,3 2 0-16,-7-2 0 0,0-4-12 0,-1 3 12 16,1 7 0-16,0-7 0 0,0-5 0 0,0 5 0 15,0-3 12-15,3 4-3 0,1-4-1 0,-1-3 0 16,4 3 0-16,0-3-8 0,0 4 12 0,7-7-4 15,0 0 5-15,0 0 1 0,0 0 0 0,0 0 0 16,0 0-22-16,0 0-5 0,0-10-1 0,7-5 0 16,0 5 14-16,0 1 0 0,-3-7 0 0,6 4 0 15,1-4 0-15,-1 6 0 0,1-5 0 0,0 2-9 16,-1-2 0-16,1-1 0 0,-1 3 0 0,1-2 0 0,-1 5 9 0,-2 1-12 16,-1-1 12-16,0 4-12 0,-7 6 12 0,7-3 0 15,0-3 0-15,-7 6-8 0,7-3 8 0,-7 3 8 16,0 0-8-16,7 0 11 0,3 0 3 0,-3 0 1 15,1 3 0-15,2 3 0 0,-3-3-15 0,0 3 0 16,-3-2 0-16,3 2 0 0,0 3 0 0,0 1 0 16,0-4 0-16,0 3 0 0,0-5 8 0,-3 5-8 15,3-3 0-15,-4 4 0 0,4-1 0 0,-3-3 0 16,3 4 0-16,-4-7 0 0,4 6 0 0,0 1 0 16,4-4 0-16,-4 3 0 15,7 7-39-15,-3-3-4 0,3-4-1 0,0 7 0 16,-3 2-144-16,3-8-30 0,0 6-6 0,0-7 0 0</inkml:trace>
  <inkml:trace contextRef="#ctx0" brushRef="#br1" timeOffset="-138955.22">27354 17449 2170 0,'0'0'48'0,"0"0"9"0,0 0 3 0,0 0 1 0,0 0-49 0,0 0-12 0,0 0 0 0,0 0 0 31,0 0-23-31,0 0-7 0,0 0-2 0,0 0 0 0,11 3 19 0,-4 3 3 0,0-3 1 0,4 3 0 15,-1-6 9-15,1 0 11 0,-4 0-3 0,3 0 0 16,1 0 19-16,0 0 3 0,-1-6 1 0,4 6 0 16,-3 0 6-16,0-9 2 0,-1 6 0 0,4-7 0 15,-3 4-12-15,3-3-3 0,-4-1 0 0,1 1 0 16,3-1-4-16,-3 1-2 0,-1 0 0 0,4-7 0 16,-6 0-10-16,2 4-8 0,1-4 12 0,-1-3-12 15,-3 3 0-15,4-2 0 0,-4 5 0 0,4-3 0 16,-4 1 0-16,0-4 0 0,-4 10 0 0,1-7 0 15,-1 6 0-15,-6 7-12 0,-4-6 0 16,-4 3 0-16,4 6 12 0,-4 0 16 0,-6 6-3 0,3-3-1 16,-4 6-29-16,0 1-7 0,-3 2 0 0,4 1-1 15,-1-4 25-15,0 7 0 0,1-3 0 0,-1 2 0 16,4 1 0-16,0 3 0 0,3 0 0 0,1-1 0 0,-1 1-10 0,8 6 10 16,-5 3-12-16,5-2 12 0,-1-8 0 15,1 7 0-15,3 4 0 0,3-10 0 0,-3 6-13 0,7-7 4 16,-3 1 1-16,3 3 0 0,0-3-5 0,0-6-1 15,4 2 0-15,3 4 0 16,-4-3-40-16,5-7-8 0,2 1-2 0,-3-1 0 16,4-9-102-16,3 0-21 0,4 6-4 0,-4-6-1 0</inkml:trace>
  <inkml:trace contextRef="#ctx0" brushRef="#br1" timeOffset="-138684.39">27979 17282 2016 0,'0'0'179'0,"0"0"-143"0,-7 7-36 0,0 2 0 16,0-3 177-16,0 4 29 0,3-1 6 0,1 4 0 31,-1-4-223-31,0 7-45 0,1 3-8 0,-1-1-3 0,4 4 42 0,0-3 8 0,0 0 1 0,-3 0 1 16,3 0 15-16,0 0 0 0,3-4 0 0,-3 4 0 15,0 0 0-15,0-3 8 0,0-7 1 0,0 7 0 16,0-4-9-16,0-2 0 0,0-1 0 0,0-3 0 16,0 4 0-16,0-10-16 0,0 0 4 0,0 0 1 15,0 0-133-15,11 0-26 0,-4 0-6 0,4-10-451 16,-4 4-90-16</inkml:trace>
  <inkml:trace contextRef="#ctx0" brushRef="#br1" timeOffset="-138540.78">28032 17094 2354 0,'0'0'104'0,"0"0"22"0,0 0-101 0,0 0-25 16,0-3 0-16,0 3 0 0,0 0 57 0,0 0 7 15,0 0 0-15,0 0 1 16,0 0-78-16,0 0-16 0,0 0-3 0,0 0-1 16,0 0-149-16,3 3-30 0,1 7-5 0</inkml:trace>
  <inkml:trace contextRef="#ctx0" brushRef="#br1" timeOffset="-137946.95">28466 17304 2232 0,'0'0'99'0,"0"0"20"0,0 0-95 0,0 0-24 0,0 0 0 0,0 0 0 16,7-6 36-16,-4 0 2 0,-3 6 1 15,0 0 0-15,4-3-25 0,-4 3-5 0,0 0-1 0,0 0 0 16,0 0-22-16,0 0-5 0,-7-7-1 0,-4 7 0 15,1 0 10-15,-5 7 2 0,-2-4 0 0,-4 9 0 16,-1 1 16-16,-2-4 3 0,-4 10 1 0,3-3 0 16,-7 3 21-16,4-1 5 0,3 4 1 0,0 0 0 15,4-3-21-15,4-3-4 0,-1 3-1 0,7 0 0 16,-3-4-13-16,7 1 0 0,4-4 0 0,3-2 0 16,3-1-40-16,4 1-10 0,0 2-2 0,8-9-1 0,-1 4 35 0,7-4 7 15,0-3 2-15,7 0 0 0,-3-3 9 0,3-4 11 16,0 4-3-16,1-3 0 0,-1-3-8 0,-4-1 0 15,1 4 0-15,0-4 8 0,-4 1-8 0,-3 0 10 16,-1-7-10-16,-3 7 10 0,1-1 20 0,-5-2 4 16,1-4 1-16,-1 0 0 0,-3 7-22 0,0-10-4 15,0 10-1-15,-3-7 0 0,-1 6-8 0,1 1 8 16,-4 0-8-16,0-1 8 0,0 10 0 0,0 0 0 16,0 0 0-16,0 0 0 0,0 0-8 0,0 0 0 15,0 0 0-15,-7 10 0 0,3-1 0 0,-3 7-11 16,0 3 3-16,0-4 0 0,0 4 8 0,0 0 0 15,0 0 0-15,0 6 0 0,4-6 0 0,-5 6 0 16,5-6 0-16,-4-1 0 0,7 1 0 0,-7 6 0 0,3-6 0 16,4 0 0-16,-3-3 0 0,3 2 0 0,0 1 0 0,-4 0 0 15,4 3 0-15,-3-3 0 0,3 0 0 0,0-1 0 16,0 1 0-16,0 0-8 0,-4 3 8 0,4 0-8 16,-7 3 8-16,4 0 0 0,-8-6 8 0,4 0-8 15,-4 6 0-15,1-6-15 0,-4-1 3 0,0 1 0 31,-4-3-17-31,4 3-3 0,0-10-1 0,-4 7 0 0,4-7 50 0,-4-6 11 0,4 4 1 0,0 2 1 16,0-9-54-16,3-6-10 0,-3 3-2 0,4-4-1 16,-1-2-125-16,1 0-25 0,-8-35-5 15,14 12 0-15</inkml:trace>
  <inkml:trace contextRef="#ctx0" brushRef="#br1" timeOffset="-137557.81">28716 17461 1555 0,'0'0'68'0,"0"0"16"0,0 0-68 0,0 0-16 16,0 0 0-16,0 0 0 0,0 0 229 0,4-3 43 15,3-3 8-15,3 6 1 0,1-3-237 0,3-4-44 16,4 4-15-16,-1-3 0 0,1-3 15 0,7 5 0 16,-1-2 0-16,1 0 0 0,0-4-9 0,3 7 1 15,-3-12 0-15,-4 5 0 0,3 7 8 0,-6-9 0 16,0 2 0-16,-4 7 0 0,-4-3 0 0,1-4 11 15,-4 1-3-15,-3 6 0 0,-4 3 7 0,0-6 1 0,0-4 0 0,-4 4 0 16,1-4-7-16,-5 7-1 16,1-3 0-16,-3 3 0 0,3-3-8 0,-4 6 0 0,1 0 0 0,-1 0 0 15,-3 6 0-15,3-3 0 0,-3 6 0 0,4-2 0 16,-1 2-11-16,0 7 11 16,-3-4-8-16,0 7 8 0,4 3 0 0,3-3 0 15,-4 0 0-15,4 0 8 0,0 6-8 0,0-7 0 0,3 8 8 0,4-4-8 16,-3-7 0-16,3 4 0 0,3 0 0 0,4-3 0 15,-3-1-9-15,7-2 0 0,-4-4 0 0,3 1 0 16,1-4 0-16,-1 3 0 0,4-3 0 0,-3-2 0 16,3-4-31-16,0 0-7 0,0 0-1 15,0-4 0-15,1-8-86 0,-1 3-18 0,3-1-3 0,-3 1-449 16,1-4-91-16</inkml:trace>
  <inkml:trace contextRef="#ctx0" brushRef="#br1" timeOffset="-137167.58">29252 17361 288 0,'0'0'25'0,"0"0"-25"15,0 0 0-15,7 0 0 0,0-10 325 0,-7 10 60 16,8-6 12-16,-8 6 3 0,0 0-315 0,0 0-62 16,7 0-13-16,-7 0-2 15,0 0-30-15,-4 6-6 0,1 4 0 0,-8 9-1 0,4-4 56 0,-4-2 11 16,-3 3 2-16,4 2 1 0,-5 1 31 0,1 6 7 16,4-6 1-16,-4 0 0 0,7 3 8 0,-4-3 1 15,4-10 1-15,0 1 0 0,3 5-45 0,1-5-9 16,-1-7-1-16,4-3-1 0,0 0-20 0,0 0-4 15,0 0-1-15,0 0 0 0,7-3-9 0,4-4 0 16,-4-2 0-16,0 0 0 0,0-7 0 0,0 3 0 16,0-2 0-16,0-1 0 0,0 3 0 0,0-5 0 0,0-8 0 0,1 1 0 15,2 7 0-15,-3-8 8 0,4-2-8 0,-1 3 8 16,-3 3-8-16,4 3 0 0,-4 4 0 0,4-1 0 16,-1 7 9-16,-3-1-9 0,0 7 10 0,0-3-10 15,-7 6 27-15,11 0-1 0,3 9 0 0,0-9 0 16,0 10-26-16,0-1 0 0,4 0 0 0,-4 1 0 15,0 6 16-15,0-7-3 0,0 7 0 0,-3-4 0 16,0 4-13-16,-1 0 0 0,-3-4 8 0,0 4-8 16,0-7 0-16,4 1-13 0,-7 5 2 0,3-5 1 31,-4-7-86-31,1 6-18 0,3-3-3 0,-4 4-1 0,-3-10-59 16,0 0-12-16,0 0-3 0,7 6-370 0,0-3-74 0</inkml:trace>
  <inkml:trace contextRef="#ctx0" brushRef="#br1" timeOffset="-136770.85">29623 17220 2718 0,'0'0'60'0,"0"0"12"0,0 0 2 0,0 0 2 0,0 0-60 0,0 0-16 15,3 9 0-15,1-3 0 16,-1 4-32-16,1-4-10 0,-1 4-2 0,1 2 0 0,-1-3 26 0,1 7 5 0,0 3 1 0,-1 0 0 16,1 0 12-16,-4 6 0 15,0-7 0-15,0 8 0 0,0-11 0 0,0 4 0 16,0-6 0-16,3 2 10 0,1 1 6 0,-1-3 2 16,1-4 0-16,-1 3 0 0,4-8 13 0,0 5 2 15,-3 0 1-15,6-9 0 0,-3 7-8 0,1-14-2 0,2 7 0 0,1-3 0 16,3-3 13-16,0-3 3 0,0-1 0 0,0 1 0 15,0 3-23-15,0-7-4 0,0-3-1 0,1-3 0 16,-1 4 6-16,0-4 1 0,-4-6 0 16,5 3 0-16,-8-3-19 0,3-3 0 0,1 3 0 0,-4-1 0 15,0-2 0-15,0 3 0 0,0 6 0 0,0-3 0 16,0 0-11-16,0 10-5 0,-3-4-2 0,-1-3 0 16,4 13-84-16,0-6-17 0,-3 5-3 0,6-2-691 15,-3 6-139-15</inkml:trace>
  <inkml:trace contextRef="#ctx0" brushRef="#br1" timeOffset="-136267.62">30392 17157 1785 0,'0'0'159'0,"0"0"-127"15,0 0-32-15,0 0 0 0,0 0 188 0,0 0 31 16,0 0 6-16,-7 6 2 15,0-3-236-15,-4-3-47 0,1 7-10 0,-1 2-2 0,-3 1 36 0,0-1 6 16,-4 0 2-16,0 7 0 0,-3-3 24 0,0 2 0 16,3 4 12-16,1-3-4 0,-4 3 36 0,3-1 7 15,4 1 1-15,0-3 1 0,0 0 9 0,3-4 2 0,1 4 0 0,-1-1 0 16,4-2-52-16,0-4-12 0,0 1 0 0,0 5 0 16,3-5 0-16,4-1 0 0,-3-2 0 0,3-7 0 31,0 9-23-31,0-9-7 0,0 0-2 0,10 9 0 0,-3-5 32 0,4 2 0 0,-1-3 0 0,5-3 0 15,-5 0 0-15,8-3 0 0,-4 3 0 0,0-6 0 16,0-7 20-16,0 4 9 0,0-1 3 0,0-2 0 16,4-1-32-16,-4-3 0 0,0 4 0 0,0-10 0 15,-3 9 0-15,0-2 0 0,-1-4 0 0,1 3 0 16,-1-3 0-16,-3 1 0 0,4 2 0 0,-4 6 0 16,4 1 0-16,-4 0 0 0,-4-1 0 0,1 1 0 15,-4 9 12-15,0 0-3 0,0 0-1 0,0 0 0 16,0 0-8-16,-4 16 0 0,4-7 0 0,-3 3 8 15,-1 4-8-15,1 3 0 0,3 0 0 0,-4 6 8 16,4-6-8-16,-3-1 0 0,3 4 0 0,0-3 0 0,0 0 0 16,3-6 0-16,-3 2 0 0,4 4 0 0,-1-9 0 0,8 15 0 15,-8-16 0-15,1-3-17 0,-1 4-6 16,-3-10-1-16,7 3 0 16,-7-3-32-16,0 0-6 0,11 0-2 0,-4 0 0 15,0-3-134-15,4-4-27 0,6-11-6 0,4-1-1 0</inkml:trace>
  <inkml:trace contextRef="#ctx0" brushRef="#br1" timeOffset="-135951.46">30815 16520 2790 0,'0'0'124'0,"0"0"24"0,0 0-118 0,0 0-30 0,0 0 0 0,0 0 0 16,0 0 9-16,0 13-9 0,0-7 8 0,0 13-8 31,4 0-40-31,-1-3-12 0,1 12-4 0,-4-3 0 0,0 3 45 0,0 7 11 0,0 9 0 0,-4-7 0 16,-3 7 24-16,4 0 6 0,-4 0 2 0,0 0 0 16,-8-3-16-16,5 2-4 0,3-2 0 0,-4-3 0 15,4-1-3-15,-3-2-1 0,2-1 0 0,1-5 0 16,0-1-8-16,4 3 8 0,-4-9-8 0,7 3 8 0,-4 0-19 15,1-6-4-15,-1 0-1 0,4-10 0 16,4 10-97-16,-1-9-20 0,-3-4-4 16,4 3-1-16,-4 1-93 15,7-1-18-15,-7-9-4 0,0 0-1 0</inkml:trace>
  <inkml:trace contextRef="#ctx0" brushRef="#br1" timeOffset="-135487.47">31013 17066 2566 0,'0'0'114'0,"0"0"23"0,0 0-109 0,0 0-28 15,0 10 0-15,0-1 0 0,-4 0 39 0,1 1 2 0,-1-1 1 0,4 7 0 32,0-1-58-32,0-2-11 0,-7 3-2 0,4 3-1 0,-5-1 20 0,5 7 10 0,-4-6-10 0,0 6 10 15,0-6 0-15,3 6 0 0,1-6 0 0,-1 0 0 16,-3 0 27-16,7-4 5 0,-3-2 0 0,-1 3 1 15,4-7-21-15,-3 0-12 0,6 1 12 0,-3-10-12 16,0 0 8-16,7 9-8 0,-7-9 0 0,11 0 0 16,-1 6 0-16,4-12 0 0,-3 6-12 0,3-9 3 31,0-1-19-31,0 1-4 0,-3-4-1 0,3-2 0 0,-3-1 17 0,-1-3 4 0,1 0 1 0,-1-6 0 16,-6 7 11-16,6-8 8 0,-2 8-8 0,-1-1 11 15,0 3-11-15,0-3 12 0,0 7-12 0,-4-4 12 16,4 10 16-16,-3-4 3 0,-4 10 1 0,0 0 0 15,0 0-16-15,0 0-4 0,0 0 0 0,3 7 0 16,4 2 0-16,-3 1 0 0,0-1 0 0,-1 0 0 0,1 1-3 0,-1 5-1 16,4 1 0-16,-7-3 0 0,4 2 26 0,-1-5 5 15,1 9 1-15,-4-10 0 0,3 7-32 0,-3-4-8 16,4 4 0-16,-1-7 0 0,1 7 0 0,-4-4-12 16,3 4 4-16,1-6 0 15,-1 5-36-15,4-2-6 0,1-7-2 16,-5-3 0-16,8 3-31 0,-4-6-6 0,3 0-2 0,1 0 0 15,-4-6-171-15,7-3-34 0,7-10-8 0,0 0 0 0</inkml:trace>
  <inkml:trace contextRef="#ctx0" brushRef="#br1" timeOffset="-135123.12">31560 17273 2502 0,'0'0'55'0,"0"0"11"0,0 0 2 0,0 0 3 0,0 0-57 0,0 0-14 0,14 0 0 0,-4 0 0 16,1 0 9-16,3-3-1 0,-4 3 0 0,1-6 0 15,3 6-8-15,0-10 0 0,-3 10 0 0,3-9 0 16,0 3 0-16,0 2 0 0,-3-2 0 0,-1 3-11 16,1-6 11-16,-4 2 0 0,0-2 0 0,0 0 0 15,0-1 0-15,-3 4 0 0,3-4 8 0,-4 1-8 16,1 0 20-16,3-1 0 0,-7 1 0 0,3-1 0 16,1 1-20-16,-4 0 0 0,0-7 0 0,0 7 0 15,0-1 0-15,-4 1 0 0,1 2 0 0,-4-2 0 16,0 6 0-16,0-3 0 0,-4 6 0 0,-3 0 0 15,3 0 0-15,-3 9 0 0,-3-3 0 0,-1-3 0 0,-7 7 0 16,4 6 0-16,0-1 0 0,-4-2 0 16,4 12 25-16,-4-6 7 0,4 6 2 0,4 0 0 15,-1-3-21-15,7 9-4 0,-3-3-1 0,4 1 0 0,6-1 4 16,1-3 0-16,3 3 0 0,0-9 0 0,3 6 0 16,4 0 0-16,0-6 0 0,7-3 0 15,4-4-12-15,3 4 0 0,4-7 0 0,-4 1 0 16,4-10-17-16,-1 6-6 0,8-3-1 0,-4-3-800 15,-3-9-161-15</inkml:trace>
  <inkml:trace contextRef="#ctx0" brushRef="#br1" timeOffset="-131146.04">5616 15417 691 0,'0'0'61'0,"0"0"-49"0,-3-3-12 0,3 3 0 16,-4 0 328-16,4 0 64 0,0 0 12 0,0 0 2 16,0 0-302-16,0 0-60 0,0 0-12 0,0 0-2 15,0 0-30-15,0 0 8 0,4 0-8 0,3 3 0 0,-7-3 0 0,7 6 9 16,0-3-9-16,-4 6 8 0,4 7-8 0,-7-6-11 15,4-1 3-15,0 10 0 0,-8-4 16 0,4 4 3 16,-4 0 1-16,4 6 0 16,0-6 4-16,-7 9 2 0,4 4 0 0,3-4 0 0,-7 0-3 0,3 0-1 15,1 7 0-15,-1-10 0 0,1 3 10 0,3 0 1 16,-4 4 1-16,4-4 0 0,0-3-10 0,0-3-1 16,0 3-1-16,4-6 0 0,-1 0-14 0,1-4 9 15,3 4-9-15,0-9 8 0,3 5-8 0,-2-5 12 16,-1 5-12-16,-4-5 12 0,4 2-12 0,0-2 0 15,-3-4 0-15,3 3 0 0,0-2 0 0,-7-7 10 16,0 0-10-16,3 3 10 0,4 3 5 0,0-3 1 16,-7-3 0-16,11 0 0 0,-4 0 5 0,4 0 2 15,3-3 0-15,-4 3 0 0,5-6-11 0,-1 3-3 16,7-4 0-16,-4 1 0 0,8 3-9 0,0-3 0 0,3-4 0 16,4 7 0-16,-4-3 0 0,4 6 0 0,3-3 0 0,0-4 8 15,1 7-8-15,6 0 0 0,-10 0 0 0,3 7 0 16,7-4 0-16,-13-3-14 0,6 0 5 0,-3 6 1 15,3-6 8-15,0 0 0 0,4 0 0 0,0 0 0 16,0 0 0-16,3-6 0 0,4 6 0 0,3-3 0 16,-7-4 0-16,4 7 8 0,0-3-8 0,0-3 0 15,3 3 8-15,1-3-8 0,3 6 10 0,3 0-10 16,1 0 0-16,-4 0 8 0,-1 0-8 0,5 0 0 16,-4 0 0-16,0 6 0 0,3-3 0 0,-3-3 0 15,0 6 0-15,3-3 0 0,1 4 0 0,-1-4 0 16,-6 3 0-16,3-3 0 0,-4-3 0 0,4 6 0 0,-7-2 0 15,3-4 0-15,8 0 0 0,-1 0 0 16,-3 0 8-16,3 0-8 0,1 0 11 0,-1 6-11 16,1-6 0-16,-1 0 0 0,-3 0 0 0,4 0 0 0,3 9 0 15,0-9 0-15,-1 7 8 0,5-4-8 0,-4 3 11 16,0-3-11-16,0-3 10 0,0 0-10 0,0 0 0 0,0 0 0 16,0 0 0-16,0-3 0 0,0-3 0 0,0 6 0 15,-4-3 0-15,1-4 9 0,-4 1 1 0,-1 3 0 16,8-3 0-16,-3-4 0 0,3 10-10 0,-4-9 0 15,4 6 0-15,-3-4 0 0,-4 4 0 0,0-3 0 16,3-3 0-16,0 2 0 0,1 4 0 0,3-3 0 0,-4 3 0 16,4-3 0-16,0 6 8 0,-3-4-8 0,-4-2 8 0,-1 6-8 15,8 0 0-15,-3 0 8 0,-4-3-8 0,0-3 0 16,0 3 0-16,0-4 0 0,-1 1 0 0,-2 3 0 16,-8-3 8-16,4 2-8 0,0-5 8 0,0 0-8 15,-11-1 12-15,4-5-4 0,10 5 0 16,-3 1 0-16,0-7 0 0,-4 7 0 0,4-7 0 0,-3 7 0 15,-1-4 4-15,-3-3 1 0,-1 7 0 0,5-7 0 16,-1 7-13-16,-3-1 0 0,3 1 0 0,-3 0 0 16,3-1 0-16,-3 1 0 0,4 3 0 0,-1-4 0 15,-3 7 0-15,-4-3 0 0,0 3 0 0,-3-4 0 16,0 7 0-16,-4 0-8 0,-3-3 8 0,3 3 0 16,-7-6 0-16,4 6 0 0,-1 0 0 0,-6 0 0 15,3-3 0-15,0 3 9 0,-3 0-9 0,0-6 12 0,-4 6 1 16,0 0 1-16,4-7 0 0,-1 7 0 0,-3-3-14 15,0 3 0-15,1-6 8 0,-1 3-8 0,0-4 0 0,0 7 0 16,-7 0 8-16,3-3-8 0,1-3 0 0,0 6 0 16,-11 0 8-16,0 0-8 0,0 0 0 0,0 0 0 15,0 0 8-15,0 0-8 0,0 0 13 0,0 0 0 16,7-3 0-16,-7 3 0 0,3-16 8 16,-3 7-11-16,4 3 0 0,-4-4-2 0,0-2-8 15,0-4 12-15,0 6-4 0,0-5 1 0,0-4 0 16,-4 0 0-16,4-6 0 0,-3 6 4 15,3-6 1-15,-4 3 0 0,1-9 0 0,-1 9-14 0,4-6 0 16,-3 3 0-16,3 0 0 0,-4-4 0 0,4 4 0 16,0-3 0-16,0 9 0 0,-3-6-8 0,6 0 8 15,1 12 0-15,-1-2 0 0,1-1-22 0,-1 7 2 16,1-4 1-16,-1 7 0 16,4-4-10-16,-3 1-3 0,-4 9 0 0,0 0 0 15,3 0-62-15,-3 0-13 0,0 0-2 0,0 0-743 0,0 0-149 0</inkml:trace>
  <inkml:trace contextRef="#ctx0" brushRef="#br1" timeOffset="-118567.34">6689 17163 180 0,'0'0'8'0,"0"0"1"0</inkml:trace>
  <inkml:trace contextRef="#ctx0" brushRef="#br1" timeOffset="-114117.58">6523 17452 172 0,'0'0'8'0,"0"0"1"0,0 0-9 0,0 0 0 16,0 0 0-16,0 0 0 0,0 0 120 0,0 0 21 16,0 0 5-16,0 0 1 0,0 0-75 0,0 0-16 15,0 0-2-15,0 0-1 0,0 0 17 0,0 0 3 16,0 0 1-16,0 0 0 0,0 0-9 0,0 0-1 15,0 0-1-15,10 0 0 0,-10-3-11 0,4-4-1 16,0-2-1-16,-1 0 0 0,1 5-10 0,-1-8-3 16,4 2 0-16,-7 1 0 0,0 0 6 0,4-1 1 15,-1-9 0-15,1 10 0 0,-4-7 8 0,3-2 3 0,1 8 0 16,-4-6 0-16,-4-2 1 0,4-1 0 0,4 0 0 0,-4-6 0 16,7 6-31-16,-7 0-5 0,0-6-2 0,0 0 0 15,3 3-9-15,4-3-1 0,-3 0-8 0,3-3 12 16,-3 3-12-16,6 6 0 0,-6-6 0 0,3 6 0 15,-7-3 0-15,7 0 0 0,0 3 9 0,-4 0-9 16,4 1 0-16,-3-1 0 0,3 3 0 0,-3-3 0 16,-1 4 0-16,4 5 0 0,-7-9 0 0,0 10 0 15,0-7 32-15,0 7 0 0,-7 0 1 0,7-4 0 16,-3-3-23-16,3 1-10 0,-4 5 8 0,4-9-8 16,0 10 8-16,0 0-8 0,4-7 0 0,-1 7 8 15,4-4-8-15,-7-3 0 0,4 10 0 0,3-3 0 16,0-1-12-16,0 1 12 0,-4 6-12 0,4-4 12 15,-3-2-10-15,-1 3 10 0,-3 6 0 0,0 0-9 16,7-3 9-16,-7 3 11 0,0 0-3 0,0 0 0 0,4-7-8 0,-4 7 0 16,0 0-10-16,0 0 10 0,0-9 0 0,0 9 15 15,7-3-2-15,-7 3 0 0,0-10-5 0,0 4-8 16,4-3 11-16,-4 9-11 0,3-7 8 0,1 4-8 16,3-3 0-16,0-3 0 0,-4 5 0 0,4-2 0 15,-7 6 0-15,0 0 0 0,0 0 0 0,4-3 0 16,-4 3 0-16,0 0 0 0,0 0 0 0,0 0 0 15,0 0 0-15,0 0 0 0,0 0 0 0,0 0 0 0,0 0 0 0,0 0 0 16,0 0 0-16,7-6 0 16,-7 6 0-16,0 0 0 0,0 0 8 0,0 0-8 15,3-10 12-15,8 4-12 0,-11 6 9 0,0-3-9 16,0-6 0-16,0 9 9 0,4-7-9 0,-4 7 0 0,3-9 0 16,-3 9 0-16,0 0 0 0,0 0 0 15,0-3 0-15,0 3 0 0,0 0 0 0,0 0 0 16,0-7 0-16,0 7 0 0,-7-3 0 0,7 3 0 0,0 0 10 15,0-6-10-15,-7 6 10 0,0 0-10 0,3-3 8 0,4 3-8 16,-7 0 0-16,7 0 0 0,-7-6 0 0,7 6 0 16,0 0 31-16,-3 0 1 0,-4 0 0 15,0 0 0-15,7 0-32 0,-4 0 0 0,-3 0 0 0,-4 0 0 16,1 0 0-16,-1 0 0 0,8 6 0 0,-8-3 0 16,1 3 0-16,6-3 0 0,-3 7 0 0,-4-4 0 15,4-3 0-15,-10 4 0 0,6 2 0 0,4 0 0 16,-7 1 0-16,3-1 0 0,1 1 0 0,-1 5 0 0,1-5-17 0,-1-1 0 15,1 7 0-15,2-7 0 16,-9 4 17-16,6 2 0 0,-3-5 0 0,4-1 0 0,-5 7 0 16,5-7 0-16,3 1 0 0,-4-1 0 0,4 1 0 0,-3-1 0 15,3 0 0-15,-1-9 0 0,5 7 0 16,3-7 0-16,0 0 0 0,0 0 0 0,0 0 9 0,-7 3-9 16,7-3 8-16,0 0-8 0,0 0 9 0,0 0-9 15,0 0 10-15,0 0-10 0,0-3 9 0,0-4-9 16,7-2 8-16,-4 0-8 0,5-1 0 0,-1 1 0 15,0-1 0-15,3 4 0 0,-3-7 0 0,4-2 0 16,6 5 0-16,-9 1 0 0,2-7 0 0,4 7 0 16,-3-1 0-16,-1-2 0 0,5-1 0 0,-5 4 0 15,-3 0 12-15,4-1-4 0,-4 1-8 0,3-1 0 0,-3 10 0 0,0-9-11 16,4 3 11-16,-4-4 0 0,-3 10 8 0,-4 0-8 16,3-9 0-16,-3 9 0 0,0 0 0 0,0 0 0 15,0 0 0-15,0 0-15 0,0 0 3 0,0 0 0 16,0 0 12-16,0 0 16 0,0 0-3 0,7 6-1 15,-7-6-12-15,11 3 9 0,-8 4-9 0,4 2 8 16,4-6 7-16,3 3 1 0,-10 4 0 0,6-4 0 16,1 3-4-16,-1 1 0 0,4-1 0 15,1 1 0-15,-5-1-12 0,4 0 0 0,0 1 0 0,4-1 0 16,-11 7 28-16,11-7 4 0,-11 1 0 0,3-1 0 16,1 7-32-16,-4-7 0 0,4 1 0 0,-4-1 0 15,0 1 0-15,0 5 0 0,-4-5 0 0,4-1 0 16,-3 0-90-1,-4 1-24-15,3 5-5 0,-3-2-1071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00:01.6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4314 5266 518 0,'0'0'23'0,"0"0"5"0,-7-6-28 0,0 6 0 16,7 0 0-16,-7 0 0 15,4-10 186-15,-4 10 32 0,0-6 6 0,7-3 2 16,0 9-143-16,0-10-29 0,-7 1-6 0,7 6 0 16,0-4 4-16,0-2 2 0,-4 3 0 0,4-4 0 0,0 10-2 0,0 0 0 15,4-3 0-15,-4 3 0 0,0-6 10 0,0 6 2 16,0 0 0-16,0 0 0 0,0 0-16 0,0 0-2 16,0 0-1-16,0 0 0 0,0 0-30 0,0 0-7 15,0 9 0-15,7-2-8 0,-7-7 12 0,0 9-12 16,0 0 12-16,3 1-12 0,8-1 15 0,-11 1-4 15,10-1-1-15,-10 1 0 0,7 2 11 0,0 1 3 0,-3-4 0 0,3 7 0 16,4 3-4-16,-8-1-1 0,8 7 0 0,-1-6 0 16,-6 9-4-16,6-2-1 0,-6 2 0 0,7 6 0 15,-1-6-14-15,1-2 0 0,-1 2 0 0,-3 6 0 16,11-5 0-16,-7-4 0 0,-4 3 0 0,3-3 0 16,-3-6 0-16,0 0 0 0,0-4 0 0,4 4 0 15,-7-10 16-15,3 7 1 0,-4-6 0 0,1-1 0 16,3-9 14-16,-7 0 2 0,0 0 1 0,0 0 0 15,0 0 2-15,0 0 0 0,3-6 0 0,4-4 0 16,-3 7-7-16,6-13-1 0,-10 4 0 0,11-10 0 16,-8 3-12-16,1-3-4 0,3-3 0 0,4 0 0 15,-8-3-12-15,4 3 9 0,0-10-9 0,0 7 8 16,4-7-8-16,-8 7 0 0,5-6 9 0,-1 6-9 16,0-1 0-16,3-5 0 0,-6 9 0 0,6-13 0 15,-6 13 0-15,3-3 0 0,0 3 0 0,0-4 0 0,4 4 0 0,-11 7 0 16,10-11 0-16,-10 14-8 0,7-4 8 0,0 0 0 15,-7 3 0-15,4 4-8 16,3-4-16-16,-7-3-2 0,3 13-1 0,1-3 0 16,-4-1-124-16,3 1-25 0,-3 9-4 0</inkml:trace>
  <inkml:trace contextRef="#ctx0" brushRef="#br0" timeOffset="367.7">4953 5655 1094 0,'0'0'97'16,"0"0"-77"-16,-4 6-20 0,-3 4 0 0,4-4 282 0,3-3 53 0,-7 6 10 0,3 7 3 15,4-7-266-15,0 7-53 0,0-3-10 0,4 2-3 16,-4-2-16-16,7 3 0 0,-4 2-8 0,4-8 8 16,-7 6 0-16,4 2 0 0,3-2 0 0,-7-3 0 0,4 2-10 0,-1-5 10 15,-3-1-10-15,7 7 10 16,-7-4-23-16,4-5 2 0,-8 8 0 0,4-5 0 15,4-1-25-15,3 4-5 0,-7-7-1 0,0 3 0 32,0 1-23-32,0-10-5 0,3 9 0 0,-3-9-776 0</inkml:trace>
  <inkml:trace contextRef="#ctx0" brushRef="#br0" timeOffset="683.85">5419 5178 1670 0,'0'0'74'0,"-11"0"15"0,1 0-71 0,6 0-18 15,-3 3 0-15,7-3 0 0,0 0 197 0,0 0 36 0,0 0 7 16,0 0 2-16,7 0-185 0,4 7-37 0,6 2-7 0,-3-9-1 15,15 3-12-15,-5-3 0 0,4 0 0 0,4-3 8 16,3-3-8-16,1 3 0 0,3-7 0 0,-4 1 8 16,0-1-8-16,4 4 0 0,-7-3-12 0,-1-1 12 31,-2 1-49-31,-1 3-3 0,0-7 0 0,-3 7 0 0,-4-4-39 0,-3 4-8 0,-1 3-1 0,-3-3-1 16,4 3-103-16,-11 3-21 0,-7 0-4 0,0 0-440 15</inkml:trace>
  <inkml:trace contextRef="#ctx0" brushRef="#br0" timeOffset="936.69">5493 5385 691 0,'-14'10'30'0,"3"-10"7"0,8 6-29 0,-8-3-8 15,4 3 0-15,7-6 0 0,0 0 350 0,0 0 69 16,0 0 13-16,0 0 4 0,0 0-338 0,10 3-67 15,5-3-14-15,2 7-2 0,-6-4-3 0,6-3-1 16,5 0 0-16,2 0 0 0,5 0-11 0,-5 0 0 16,4 0 0-16,-3 0 8 0,3 0-8 0,4-3 0 0,-7 3 0 0,0 0 8 15,3 0-8-15,-4 0 0 16,5-7-10-16,-5 7 10 16,1 0-61-16,3 0-7 0,4-3 0 0,-4 3-1 15,4 0-157-15,-7-6-31 0,28 3-7 0,-11-3 0 0</inkml:trace>
  <inkml:trace contextRef="#ctx0" brushRef="#br0" timeOffset="1521.02">7228 5191 1836 0,'-3'-10'40'0,"-1"10"9"0,1-3 2 0,-8-3 0 0,1 3-41 0,-1-3-10 16,1-4 0-16,-5 1 0 0,5 3 41 0,-4 2 7 15,0-2 0-15,-4 6 1 0,4 0-22 0,-7-3-5 16,7 3-1-16,-4 0 0 0,0 0-10 0,1 0-3 15,-1 0 0-15,0 3 0 0,4-3-8 0,-3 6 8 16,-1 4-8-16,4-1 8 0,-4 1-8 0,1 5 0 16,-1-5 0-16,-3 8 0 0,3 1 0 0,4 0 0 0,-11-3 0 0,15 9 0 15,-11-6 0-15,3 6 0 16,7-3 0-16,1-3 0 0,3 6 8 0,0-7 4 16,0-2 0-16,7 3 0 0,3 0 15 0,1-10 3 0,-1 7 1 15,8-7 0-15,-1 1-21 0,4-4-10 0,4-3 10 16,0 3-10-16,-1-6 12 0,8-6-3 0,-4 3-1 0,-3-3 0 15,3-4-8-15,0 1 10 0,-3-1-10 0,0-5 10 16,3 5-10-16,-11-8 12 0,8 2-12 0,0 3 12 16,-4-2-12-16,-7-4 12 0,3 3-12 0,1 7 12 15,-4-10 10-15,-7 0 2 0,3 10 1 0,1 2 0 16,0-2-25-16,-4 9-16 0,0 0 3 0,0 0 0 16,0 0 21-16,0 0 5 0,0 9 1 0,0 1 0 15,0 6-14-15,0-1 11 0,0-2-11 0,-4 6 10 16,4 3 3-16,4-4 1 0,-1 1 0 0,1 0 0 0,-4 0-5 15,7-4-1-15,-4 1 0 0,1-3 0 16,3 5-8-16,0-8 0 0,0 2 0 0,0-2-11 0,-4-1-10 0,4-6-3 16,1 7 0-16,-1-10 0 15,0 6-117-15,0-3-24 0,-7-3-5 16,10-3-762-16</inkml:trace>
  <inkml:trace contextRef="#ctx0" brushRef="#br0" timeOffset="1826.76">7366 5520 518 0,'0'16'23'0,"0"-16"5"0,0 9-28 0,4-3 0 16,-4 4 0-16,3-7 0 0,1 6 320 0,-1 1 58 16,4-4 12-16,0-3 2 0,-7-3-293 0,7 6-59 15,-7-6-12-15,7 0-3 0,-7 0-3 0,0 0-1 0,0 0 0 0,7 4 0 16,-7-4 15-16,7 0 2 0,-7 0 1 0,0 0 0 16,0 0 7-16,11-4 2 0,-7-2 0 0,-1 3 0 15,4-3 4-15,-7-4 2 16,4 1 0-16,-1 0 0 0,-3-1 5 0,0-6 1 0,0 4 0 0,0-4 0 15,-3-3-14-15,3 4-2 0,-4-7-1 0,4-3 0 16,0 0-19-16,0 0-3 0,0 6-1 16,0-9 0-16,0-1-20 0,4 4 0 0,-1 0 0 0,1 6-12 15,3 0 1-15,-4 1 0 0,4 2 0 0,0 7 0 32,0-4-24-32,4-3-5 0,-4 10 0 0,4-3-1 0,-1-1-29 15,4 7-6-15,-3-3 0 0,3 3-1 16,-3 3-78-16,6-7-15 0,-3 7-3 0,4 0-483 0,-7 0-97 0</inkml:trace>
  <inkml:trace contextRef="#ctx0" brushRef="#br0" timeOffset="2518.48">8117 5206 1094 0,'0'0'97'0,"0"0"-77"16,7 10-20-16,4-10 0 0,-4 0 230 0,-7 0 42 16,0 0 9-16,7 0 2 0,4 0-191 0,-1 0-37 15,-3-10-8-15,0 10-2 0,1-9-26 0,-8 9-6 16,0 0-1-16,0 0 0 0,0 0-12 0,0 0 0 15,0 0-9-15,0 0 9 0,-8 0-16 0,-2-6 4 16,3 6 0-16,-7 0 0 16,0 0-12-16,-1 6-1 0,1-3-1 0,0 3 0 0,-3 4 42 0,-1-1 9 15,4 7 2-15,-11-7 0 0,11 10 17 0,-4 0 4 16,1 0 1-16,3-3 0 0,3 2-29 0,1 1-7 0,2-3-1 16,5 0 0-16,-4-4-12 0,3 4 0 15,4-7 0-15,0 7 0 16,4-7-23-16,3 4-10 0,-4-13-3 0,8 9 0 0,3-9 12 0,-3 0 1 0,3 0 1 15,0-3 0-15,4-3 22 0,-1 6 0 0,1-10 8 16,-8 1-8-16,8 0 28 0,-4-7 1 0,-3 6 0 0,3 1 0 16,-4-3 12-16,1-4 3 0,-4 0 0 0,0 7 0 15,-3-10 0-15,-4 10 1 0,3-1 0 0,-3-6 0 16,0 7-45-16,0 0 0 0,-3-1 0 0,3 1 0 16,-4 3-14-16,4 6-2 0,0 0-1 0,0 0 0 15,0 0 8-15,0 0 9 0,0 0-13 0,0 0 5 16,0 0 8-16,0 0-8 0,0 0 8 0,0 0-8 15,4 12 8-15,-4-3 0 0,3 1-9 0,1-1 9 0,3 1 0 0,-7-1 0 16,0 1 0-16,0 8 0 0,0-8-8 16,0 5 8-16,0 4 0 0,0 0 0 0,0-3 0 0,0 3 0 15,0-1 0-15,0-2 0 0,3-3 0 0,1 2 0 16,-4 1 0-16,3-4 0 0,1-2 0 16,-1 2 0-16,1-2 0 0,3-1 0 0,-3 4 0 15,3-13 0-15,0 9 0 0,0 7 0 0,0-7 0 16,-4 7 0-16,4-7 11 0,0 4-11 0,0 9 13 0,-3-3-3 15,-4-7-1-15,0 10 0 0,0 0-9 0,-4 3 0 16,4-6 0-16,0 0 0 0,0 6 0 0,-7 3 0 16,0-3 0-16,0-6 0 0,4 0 0 0,-4 0 0 15,0 3 0-15,0-10 0 0,0 4 17 0,-4 0 2 16,4-7 0-16,0 3 0 0,0-2-19 0,-7-1 0 0,7-2 0 16,-4 8 0-16,0-5 8 0,4-1-8 0,0 0 0 0,-3-5 0 15,-1 5 0-15,1 4 0 0,3-4 0 0,-8-6 0 16,5 7 0-16,-4-4 0 0,0 3 0 0,0-6 0 15,-4 4 0-15,0-4 0 0,-3 3 0 0,0-6 0 16,0 0 0-16,-4 0 0 0,0-6 0 0,1 3 0 31,-1-4-39-31,0-2-11 0,-3-4-2 0,0-2-722 0,3-4-144 0</inkml:trace>
  <inkml:trace contextRef="#ctx0" brushRef="#br0" timeOffset="3158.68">8583 5241 1267 0,'0'0'56'0,"0"0"12"0,-3 9-55 0,-1 1-13 15,1-1 0-15,3 1 0 0,0 5 325 0,0-2 63 16,3 3 12-16,1-1 2 16,-1-2-347-16,1 2-70 0,-1 1-13 15,1-3-4-15,-4 5 32 0,0-8 0 0,3 6 0 0,-3-1 0 0,-3-2 0 0,3-4 0 16,-4 1 0-16,1-4 0 0,3 3 0 0,0-9 0 0,0 0 0 0,0 0 0 16,0 0 29-16,0 0-1 15,0 0 0-15,0 0 0 0,0 0-8 0,0 0-3 16,0-9 0-16,0-1 0 0,3 4 1 0,1-3 0 0,-1-10 0 15,-3 0 0-15,7 3-18 0,0-2 0 0,-7 5-8 0,0-9 8 16,0 13-11-16,7-13 11 0,0 6-12 0,0 7 12 16,1-1-16-16,-5 1 3 0,8 3 1 0,-4 6 0 15,3 0 0-15,-3 6 0 0,4 3 0 0,0 1 0 16,-4-1 12-16,3 7 0 0,-3-4 0 0,4-2 0 16,-4 5 0-16,0 4 0 0,0-9 0 0,0 5 0 15,0-5 0-15,0-1 0 0,0-6 0 0,0 4 0 16,0-1 0-16,-7-6 0 0,7 0 0 0,0-6 0 15,0-1 0-15,4 4 16 0,3-13-3 0,0 7-1 16,0-3 16-16,0-4 4 0,4-3 0 0,-4 0 0 0,4-3-10 16,0 3-2-16,-1 1 0 0,-6-7 0 15,6 6-20-15,-3 0 0 0,4 3 0 0,-11 4 0 16,7 5-16-16,-3 4-2 0,3-3 0 0,-7 3 0 16,4 6 18-16,-4 3-10 0,3-3 10 0,1 4-8 15,-4 2 8-15,3 0 0 0,1 1 0 0,0-1 0 16,-1 1 22-16,1 5 0 0,3-5 0 0,-3-1 0 0,3 1-22 0,-4-4 0 15,4 3 0-15,0 1 0 0,-3-1 0 0,3 1 0 16,-3-4-10-16,3-3 10 0,-4 6 0 0,1 1 0 16,-4-10 8-16,-7 0-8 15,7 6-96-15,4-3-26 0,-8 3-5 0,4-2-1 16,-7-4-45-16,7 6-10 0,0 0-1 0,4-3-737 0</inkml:trace>
  <inkml:trace contextRef="#ctx0" brushRef="#br0" timeOffset="3653.51">9705 5432 1177 0,'11'-3'52'0,"-4"-3"11"0,0 3-51 0,3-4-12 0,-3-2 0 0,4 0 0 16,-4-1 64-16,0-5 9 0,0 5 3 15,0 1 0-15,0-10-21 0,-3 3-4 0,-1 4-1 0,-3 2 0 16,0-5-35-16,0 2-7 0,0-3-8 0,-3 7 11 16,-1 3 1-16,-3-7 0 0,0 7 0 0,0-4 0 15,-4 4 32-15,4 3 6 0,-3-3 2 0,-1 3 0 16,-3 3 16-16,3-7 3 0,1 7 1 0,-4 7 0 15,3-4-22-15,-3 3-4 0,3 3-1 0,-3 1 0 16,0-1-21-16,0 1-4 0,4 5 0 0,-5-5-1 16,1 9-19-16,4-1 0 0,-1-2 0 0,1 3 0 0,10 0 0 0,-7-10 0 15,3 7 0-15,4 0 0 0,0-4 0 0,4-3 0 16,3 1 0-16,0-1 0 0,0 4-11 0,0-10 1 16,3 3 0-16,4-3 0 0,1-3 10 0,-1 0 0 15,0 0 0-15,0-9 0 0,4 6 0 0,-1-3 0 16,-3-4 9-16,0 1-9 0,4-1 18 0,-4 1-3 15,0 0-1-15,-3-1 0 0,3-6 9 0,-3 10 1 16,-4-3 1-16,0-1 0 0,0 1-13 0,-4 0-4 16,1-1 0-16,-4 1 0 0,0 2-8 0,0 7 8 15,0-9-8-15,0 9 8 0,0 0-8 0,0 0 0 16,0 0 0-16,0 0 8 0,-4 0 0 0,1 6 0 16,-1-6 0-16,4 0 0 0,0 0 12 0,-3 3 1 15,-1 7 1-15,1-4 0 0,3-6-11 0,0 10-3 16,3 5 0-16,-3-2 0 0,0-7 4 0,4 3 0 15,-1 1 0-15,4-1 0 0,-3 1-12 0,3-1 0 0,-4-3 0 16,8 4 0 0,-8-7-20-16,8 3-7 0,0 4-1 0,-1-4 0 15,1-3-30-15,-1 6-6 0,1 1-2 0,0-10 0 16,-4 0-108-16,3 6-22 0,1-3-4 0,-1-3-656 0</inkml:trace>
  <inkml:trace contextRef="#ctx0" brushRef="#br0" timeOffset="4017.68">10481 5109 2476 0,'-14'0'110'0,"7"0"22"0,0 0-105 0,-4 10-27 15,11-10 0-15,-7 0 0 0,-3 6 34 0,6-3 2 16,4-3 0-16,-3 6 0 0,-8 10-36 0,0-3-9 16,4 2-1-16,0-2 0 0,0 12 10 0,-7-6-10 15,0 0 10-15,-7 6-10 0,7-7 10 0,0 1-8 0,-8 6 8 0,5 0-8 16,-4-6 8-16,3 0 0 0,0 0 0 0,1-3-8 15,3 2 8-15,-1-2 0 0,1-7 0 0,4 1 0 32,-1-1-39-32,4-2-5 0,7-7-2 0,-3 0 0 15,-4-7-150-15,3 7-31 0,1-9-5 0,3-7-2 0</inkml:trace>
  <inkml:trace contextRef="#ctx0" brushRef="#br0" timeOffset="4223.13">10104 5100 2286 0,'0'0'101'0,"0"0"21"0,-4 9-98 0,4 1-24 0,0-10 0 0,0 9 0 16,4-3 76-16,-4 4 9 0,3 5 3 0,4-5 0 16,4 2-29-16,-4-2-6 0,3 5-1 0,4 4 0 15,1-3-32-15,2-3-6 0,1 2-2 0,0 4 0 0,-1-3 16 16,1-4 4-16,6 4 0 0,-6 3 0 16,-4-10-52-16,4 7-9 0,7 3-3 0,-8-4 0 0,-3-5 16 0,0 2 4 15,8 4 0-15,-1 3 0 16,0-13-48-16,-3 3-10 0,-4 1-2 0,3-1 0 15,4 1-138-15,-3-4-28 0,-11-3-6 0,4 3 0 0</inkml:trace>
  <inkml:trace contextRef="#ctx0" brushRef="#br0" timeOffset="6586.77">11850 5028 230 0,'0'0'20'0,"0"0"-20"0,0 0 0 0,0 0 0 15,0 0 417-15,0 0 79 16,0 0 16-16,0 0 4 0,0 0-388 0,0 0-78 16,0 0-15-16,0 0-3 0,0 0-32 0,0 0 0 0,0 9 0 0,0 1 0 15,0-4 0-15,3 3 0 0,4-6 0 0,-3 7 0 16,3 5 10-16,-3-5 6 0,3-1 0 0,0 7 1 15,3-7 17-15,1 10 3 0,-1-3 1 0,1 3 0 16,0-7-1-16,-1 10 0 0,-3-9 0 0,4 2 0 16,-4 1-11-16,0-3-2 0,3 2-1 0,1-2 0 15,-4 3-9-15,0-7-2 0,4 10 0 0,-8-13 0 16,1 3 7-16,-1-5 1 0,4 2 0 0,-3 3 0 16,3-2-20-16,-7-7 0 0,0 0 0 0,0 0 0 15,7 3 11-15,-7-3-2 0,0 0 0 0,11 0 0 0,-11 0 21 16,7-10 4-16,3 1 1 0,-3-1 0 0,4-5-3 0,-4 5-1 15,0-2 0-15,0-4 0 0,0-3-6 16,0 4-1-16,0-10 0 0,0 6 0 0,-3-10-8 16,3 4-1-16,-4 7-1 0,1-11 0 15,-1 4-14-15,1 0 0 0,-1 3 8 0,-3-3-8 0,0 0 0 16,4 3 0-16,0-3 0 0,-4 0 0 16,3 3-12-16,1 6-3 0,-1-9 0 0,1 6 0 15,-1 4-25-15,1 2-6 0,3-2-1 0,0 5 0 16,0 1-97-16,0 2-19 0,4 4-4 0,-1-3-593 15,1-3-118-15</inkml:trace>
  <inkml:trace contextRef="#ctx0" brushRef="#br0" timeOffset="7498.89">13339 4466 1803 0,'0'0'80'0,"0"0"16"0,0 0-76 0,0 0-20 0,0 0 0 0,0-9 0 15,0 9 75-15,0-3 11 0,0 3 2 0,-4-6 1 16,4-4-52-16,0 10-10 0,0 0-3 0,-7 0 0 15,3-9-5-15,1 3-2 0,-4 6 0 0,3 0 0 16,4 0-7-16,-7 0-2 0,-3 0 0 0,-1 0 0 0,1 0 2 0,-5 0 0 16,5 0 0-16,-4 0 0 0,0 0 11 0,-4 6 3 15,4-6 0-15,-4 9 0 16,-3-9-7-16,-4 3-1 0,4 4 0 0,4-1 0 0,-8-3-7 0,4 3-1 16,-4-3-8-16,4 4 12 0,0 2-12 0,-1-6 0 15,1 7 8-15,4-1-8 0,-1-3 0 0,4 1 9 16,-4 2-9-16,4-6 8 0,4 7-8 0,-1-1 0 15,4-3 0-15,0-3 0 0,0 4-10 0,0 2 10 16,3 0 0-16,4-2-9 0,0-4 9 0,0-3 0 16,0 9 0-16,0-9 0 0,7 7 0 15,0-4 0-15,0 6 0 0,0-9 8 0,4 6-8 0,3 4 8 16,-3-10-8-16,6 9 8 0,1-9 2 0,3 10 1 16,-3-10 0-16,7 6 0 0,-1 3-11 0,4-9 12 0,1 3-12 15,-5 4 12-15,1-1-12 0,0-3 0 0,-1 3 9 0,-2-3-9 16,-1 4 0-16,0-7 0 0,0 3 0 0,0 3 0 15,-3-3 0-15,0-3 0 0,-1 7 0 0,1-4 0 16,-4 3 30-16,0-3 2 0,-3-3 0 0,3 6 0 16,-4 4-20-16,1-10-3 0,0 9-1 0,-4-9 0 15,0 10-8-15,0-10 0 0,-7 0 0 0,7 9 0 16,-7-9 0-16,0 6 8 0,0-6-8 0,0 10 8 16,0-1-8-16,-4 7 0 0,1-7 0 0,-4 4 0 15,-4-4 0-15,4 7 0 0,-7 3 0 0,0-4 0 16,0 1 0-16,-4 3 0 0,-3 3 0 0,0-7 0 0,-4 14 0 15,0-14 0-15,1 4 0 0,2 0-11 16,-2 6 11-16,-1-6 0 0,4 9 0 0,-4-6 0 16,-3-3 0-16,3 0 0 0,4-1 0 0,-4 1-8 15,1 0 8-15,3-3 8 0,-1 3-8 0,1-4 11 16,0 4-11-16,0-3 0 0,3-4 0 0,1 4 0 16,2-7 0-16,1 7 0 0,0-6 0 0,4-1 0 0,3 0 8 0,0-6 0 15,3 4 0-15,1-4 0 0,3-3-8 0,-4 6 8 16,4-6-8-16,0 0 8 0,0 0-8 0,0 0 0 15,7 10 0-15,0-4 0 0,0-3 8 0,4 3 0 16,-1-3 0-16,4-3 0 0,1 0-8 0,-1 0 0 16,3 0 0-16,4 0 0 0,1 0 0 0,-1 0 0 0,7 0 0 15,0-3 0-15,8-3 0 0,-1 3 0 0,-7-3 0 0,0 6 0 16,4-10 0-16,-4 10 0 16,4-6 0-16,-4 6 0 0,0-3 0 0,-3-4-12 0,0 7 4 0,-1-3 8 31,-2-3-63-31,-1-3-5 0,4 6 0 0,-4-4-1 15,3-2-15-15,1 3-4 0,0 2 0 0,-1-2 0 16,1-3-1-16,0 9-1 0,0-10 0 0,-4 7 0 16,-4-3-85-16,1-3-17 0,10-1-3 0,0 1-1 0</inkml:trace>
  <inkml:trace contextRef="#ctx0" brushRef="#br0" timeOffset="8306.73">13974 4893 1180 0,'0'0'52'0,"0"0"12"0,0 0-52 0,0 0-12 0,0 0 0 0,0 0 0 16,0 0 108-16,0 0 20 0,0 0 3 0,0 0 1 15,0 0-69-15,0 0-14 0,0 0-2 0,0 9-1 16,0 1-12-16,0-1-2 0,0 1-1 0,0 5 0 16,0-2-3-16,0 2-1 0,3 1 0 0,-3-3 0 0,4 2 1 0,3 4 1 15,-4 6 0-15,4-6 0 0,0 0-1 0,0 0-1 16,0-4 0-16,0 4 0 0,1-3-11 0,-1-4-1 15,0 4-1-15,3 3 0 0,-3-10 2 0,0 1 1 16,0-1 0-16,0 1 0 0,0-4 16 0,-3 3 3 16,3-9 1-16,0 6 0 0,-7-6 1 0,7 4 0 15,0-4 0-15,0 0 0 0,-7 0-14 0,11 0-4 16,-1 0 0-16,-2 0 0 0,2-4-4 0,-3-2 0 0,0-3-1 0,0 3 0 16,4 2 2-16,-1-5 1 0,1-7 0 0,3 7 0 15,-3-10 18-15,3 10 3 0,0-10 1 0,0 3 0 16,0-3-26-16,4 4-5 0,-8-7-1 0,4-3 0 15,-3 6 7-15,3-6 1 0,0 6 0 16,-3-6 0-16,3 0-8 0,-3-3 0 0,3-1-8 16,-4 1 12-16,1-3-12 0,-4 3 0 0,0-1 0 0,4 4 0 15,-4 0-9-15,0-3-5 0,0 9-1 0,-4 0 0 32,1 10-33-32,-1-7-6 0,-3 7-2 0,0-1 0 0,0 4-173 15,-3 3-35-15</inkml:trace>
  <inkml:trace contextRef="#ctx0" brushRef="#br0" timeOffset="8853.28">12446 4495 1152 0,'0'0'102'0,"0"0"-82"0,0 0-20 0,0 0 0 15,0 0 172-15,0 0 29 0,0 0 7 0,0 0 0 16,0 0-133-16,0 0-27 0,0 0-6 0,0 0-1 15,0 0-18-15,0 0-4 0,0 9-1 0,0 4 0 16,0-4-5-16,4 4-1 0,-4 2 0 0,0-5 0 16,-4 8-12-16,4-2 8 0,-4-3-8 0,4 9 0 15,-3 0 0-15,-1-7 8 0,1 4-8 0,-1 0 0 16,4 0 0-16,-3-4 8 0,-1 1-8 0,1-3 0 16,3 2 12-16,-4-5-4 0,1 9-8 0,-1-10 12 0,1 10-12 15,3-13 11-15,-4 10-11 0,1-4 10 0,-1-2-10 0,1-4 0 16,3 3 0-16,0-9-11 15,0 0-84-15,0 0-17 0,0 0-3 0,0 0-753 0</inkml:trace>
  <inkml:trace contextRef="#ctx0" brushRef="#br0" timeOffset="9104.64">12238 4564 1267 0,'0'0'112'0,"0"0"-89"16,-4-7-23-16,4 7 0 0,0 0 180 0,0 0 31 0,0 0 6 0,0 0 2 15,0 0-127-15,0 0-26 0,7-3-5 0,0 3-1 16,1 0-9-16,2-6-3 0,1 3 0 0,-1-3 0 16,4 6-11-16,0 0-2 0,1 0-1 0,-1-10 0 15,3 10-22-15,1-9-12 0,3 9 12 0,0-10-12 16,8 4 0-16,-5 6 0 0,1-9 0 0,0 6 0 15,-1-4-167-15,5 4-30 0</inkml:trace>
  <inkml:trace contextRef="#ctx0" brushRef="#br0" timeOffset="14526.57">24423 3993 1587 0,'0'0'70'0,"3"-3"15"15,8-10-68-15,0 10-17 0,-4-3 0 0,3-4 0 16,1 10 28-16,3-9 1 0,0 0 1 0,0 5 0 16,0-2-22-16,0 0-8 0,-3-3 0 0,3 5 9 0,-3-2-9 0,-1 6 12 15,-3-3-12-15,0-3 12 0,-7 6 7 0,7-3 1 16,-7 3 1-16,0 0 0 16,0 0 18-16,0 0 3 0,0 0 1 0,0 0 0 0,0 0 4 0,-7 3 1 15,0-3 0-15,0 6 0 0,-3-6-1 0,-5 3 0 16,5 3 0-16,-4-2 0 0,-4 2-14 0,4-3-2 15,0 3-1-15,-4-6 0 0,-3 6-10 0,-4-2-3 16,4 2 0-16,0-3 0 0,-4 6-5 0,1-2-2 16,-5 2 0-16,5-9 0 0,-1 10-10 0,-3-1 0 15,3 0 9-15,-3-2-9 0,3 2 0 0,-7-6 9 0,4 13-9 16,-7-7 0-16,3 1 8 0,0 8-8 16,1-8 0-16,-1-1 0 0,0 7 0 0,0-7 0 0,-3 7 0 0,7-3 0 15,0-4 0-15,3-3 0 16,-3 10 0-16,7-4 0 0,-4-5 0 0,7 2 0 15,1 1 8-15,-1-4-8 0,4-3 15 0,3 3-1 16,-3-3 0-16,7 7 0 0,-3-10 18 0,3 6 3 0,0-3 1 0,7-3 0 16,0 0-36-16,0 0 0 0,0 6 0 0,0-6 0 15,0 4 0-15,0-4 0 0,7 9 0 0,0-3 0 16,3 4 12-16,1-4-4 0,3-3 0 0,0 7-8 16,4-1 0-16,-1-3 0 0,4-3-10 0,1 10 10 15,2-13 0-15,1 3 0 0,7-3 0 0,0 6 8 16,-1-3-8-16,1-3 0 0,3 0 0 0,4 7 0 15,-4-4 0-15,1-3 8 0,-1 0-8 0,0 6 12 16,-3-3-4-16,3-3-8 0,-3 0 12 0,0 0-4 0,-1 0-8 16,1 0 12-16,0-3-12 0,0 3 12 0,-4 0-3 0,-3 0 0 15,3 0 0-15,0 3 0 0,-7-3-9 0,4 0 0 16,-7 0 0-16,-1 0 0 0,1 0 0 0,-4 7 0 16,0-4 0-16,-7-3 0 0,4 0 12 0,-11 0 1 15,0 0 0-15,0 0 0 0,0 0 5 16,0 0 1-16,0 0 0 0,7 9 0 0,-7-9-19 15,0 0 0-15,0 6 0 0,-4 4 0 0,-6-1 0 0,3 1-12 16,-11-4 1-16,4 3 1 0,-7 7 10 0,3-7 0 16,-7 4 0-16,-3-4-8 0,0 10 8 0,0-6 0 15,-4 9 0-15,0-7 0 0,0 1 0 0,-3 3 0 16,3 3 0-16,-3 0 0 0,0 0 0 0,0 3 0 16,-4 0 0-16,4-3 0 0,-4 3 8 0,3-6 3 15,1 6 1-15,3 0 0 0,1-6-12 0,-1-1 0 0,4 11 0 0,3-14 0 16,0 4 0-16,4-3 0 0,3-4 0 0,4 4 0 15,4 0 0-15,-1-4 0 0,4-2 0 0,4-1 0 16,-1-3 0-16,4 4 0 0,4-4 0 0,-1-3 0 16,1 7 8-16,6-4-8 0,-3-3 12 0,7 3-4 15,1-3 4-15,-1 4 0 0,7-7 0 16,4 3 0-16,-1 3-12 0,1-6 10 0,3 0-10 16,4 0 10-16,3 0-10 0,0 0 0 0,-3-6 0 15,3 6 0-15,-3-3 0 0,0 3 8 0,0-7-8 0,-1 4 12 16,1-3-12-16,3 6 0 0,1-3 0 0,-4-3 0 15,-4 2 0-15,3-2-12 0,-2 6 0 0,-1-3 1 16,0-3-19 0,0 6-4-16,-3 0-1 0,-4-7 0 0,0 4-11 0,-3 3-2 0,0 0-1 0,-1 0 0 15,1 0-171-15,-4 0-33 0,-3-9-7 0</inkml:trace>
  <inkml:trace contextRef="#ctx0" brushRef="#br0" timeOffset="15295.5">25107 4570 403 0,'0'0'36'0,"0"0"-36"0,0 0 0 0,0 0 0 15,0-13 176-15,-3 10 29 0,3-3 6 0,0 6 1 16,3-3-110-16,-3 3-22 0,0 0-4 0,4-6 0 16,-1-4 6-16,1 7 2 0,-1-3 0 0,-3 6 0 15,4-3-13-15,3-4-3 0,-4 7 0 0,-3 0 0 16,0 0-15-16,11-6-3 0,-4 6-1 0,-7 0 0 16,0 0-5-16,0 0 0 0,0 0-1 0,7 0 0 0,-7 0 4 15,0 0 1-15,0 0 0 0,7 6 0 0,-3 1-22 16,-4-7-4-16,7 3-1 0,-4 6 0 0,4 1-1 15,-3-10 0-15,-4 9 0 0,3-3 0 0,1 4 3 0,-1-1 0 16,1 0 0-16,3 1 0 0,-3 6-9 0,-1-4-2 16,-3 4 0-16,7 3 0 0,-3-4-4 0,-1-5-8 15,1 8 11-15,-1-2-11 0,1 3 8 0,-1 0-8 16,1 0 0-16,-1-4 0 0,-3 4 10 0,4-3-10 16,-1-4 8-16,1 4-8 0,-1 3 37 0,1-10 3 15,0 7 0-15,-1-7 0 0,4 1-28 0,0-1-12 0,0 1 10 0,0-4-10 16,-3 3 12-16,3-6-3 0,0 4-1 0,0-4 0 15,-7-3-8-15,7 6 12 0,0-6-12 0,0 3 12 16,0-3-12-16,4 0 0 0,-4-3 9 0,0 3-9 16,0 0 12-16,-4 0-1 0,5-6-1 0,-5 3 0 15,4-4 8-15,0-2 2 0,-3 6 0 16,3-7 0-16,-4-5-3 0,8 5 0 0,-1 1 0 16,-2-10 0-16,-1-3-7 0,3 3-2 0,1 1 0 15,3-8 0-15,-4 8-8 0,-3-11 0 0,4 4 0 0,-4 3 8 16,4-3-8-16,-1-3 0 0,1 3 0 0,-4 0 0 15,4 6 0-15,-4 0 0 0,-4 4 8 0,4-4-8 16,-3 3 0-16,-1 4 0 0,1-4 0 0,-4 3 0 16,3 4-11-16,-3-7-1 0,4 7 0 0,-4 3 0 15,3-4-23-15,1 1-5 0,3-1 0 0,-4 4-1 16,4-3-92-16,-3-1-19 0,3 10-3 0,0-9-653 16,0 6-132-16</inkml:trace>
  <inkml:trace contextRef="#ctx0" brushRef="#br0" timeOffset="15655.54">26293 4307 2286 0,'0'0'50'0,"0"0"10"0,-4 0 3 0,4 0 1 0,0 0-51 0,0 0-13 0,0 0 0 0,0 0 0 16,0 0 21-16,0 0 2 0,0 0 0 0,0 0 0 15,7 0-3-15,4 6-1 0,-1-6 0 0,1 3 0 16,3 3-19-16,4-6 0 0,-4 0 8 0,7 3-8 15,-4-3 0-15,8 0 0 0,-4-3 8 0,4 3-8 16,0 0 0-16,3 0-14 0,-3 0 2 0,-1-6 1 16,-2 6-5-16,6-3-2 0,-4-3 0 0,-2 6 0 15,2 0-6-15,-3-10 0 0,-3 10-1 0,3 0-655 16,-3-3-132-16</inkml:trace>
  <inkml:trace contextRef="#ctx0" brushRef="#br0" timeOffset="15900.4">26331 4557 1324 0,'0'0'118'0,"0"0"-94"15,0 0-24-15,0 0 0 0,0 0 279 0,0 0 51 16,7 7 10-16,4-1 3 0,0-3-275 0,6-3-54 0,1 0-14 0,3 0 0 15,0 0 11-15,4 0-1 0,0 0 0 0,-1 0 0 16,8 0-10-16,-4-3 8 0,-3-3-8 0,3 6 8 31,-3-7-35-31,0 4-7 0,-1-3-2 0,1 3 0 16,-4-3-157-16,0-4-32 0,0 7-7 0</inkml:trace>
  <inkml:trace contextRef="#ctx0" brushRef="#br0" timeOffset="16326.32">27263 3861 2041 0,'-14'0'44'0,"7"0"10"0,-4-3 2 0,0 3 2 0,1 0-46 0,-4 3-12 16,3 4 0-16,0-1 0 0,11-6 33 0,-3 3 5 16,-4 6 1-16,3 1 0 0,1-1 17 0,3 1 3 15,-4-1 1-15,4 7 0 0,4 2-22 16,3-8-4-16,0 6-1 0,7-1 0 0,-3 4-7 0,6 0-2 16,4 0 0-16,1-1 0 0,-1 1 7 0,3 6 1 15,1-6 0-15,-4 6 0 0,4 3-32 0,0 4 0 16,-4-13 0-16,0 9 0 0,4 0 0 0,-4 0 0 15,0-3 0-15,-3 4 0 0,3 2 0 0,0-3 0 16,-3-3 0-16,3 4 0 0,-7-1 0 0,0 6 11 0,4-6-2 0,-4 1 0 16,0-4-9-16,-3 3 0 0,-1-3 0 0,1 0 8 15,-4-3-8-15,0 3 0 0,3-9 0 0,-3 3 8 32,1-4-30-32,-1-2-6 0,0 3-2 0,-4-7 0 15,1 0-23-15,-1 1-5 0,1-4-1 0,-4-6 0 16,0 0-109-16,0 0-23 0,0 0-4 0,0 0-690 0</inkml:trace>
  <inkml:trace contextRef="#ctx0" brushRef="#br0" timeOffset="16674.39">27682 4432 2113 0,'0'0'93'0,"0"0"20"0,0 0-90 0,0 0-23 16,0 0 0-16,0 0 0 0,0 0 31 0,0 0 1 15,0 0 1-15,0 0 0 0,-14 6-5 0,0-6-2 16,7 10 0-16,-3-4 0 0,-1-3-6 0,0 6-2 16,4-2 0-16,-3 2 0 0,-1-6-18 0,4 13 8 15,-3-7-8-15,-1 7 0 0,0-3 27 0,4 2-2 16,-3 4 0-16,-1 0 0 0,-3 6 12 0,4-6 3 15,-1 15 0-15,0-15 0 0,1 9-8 0,-4 7 0 0,3-7-1 0,0-3 0 16,4 3-31-16,-3-3 8 16,-1 4-8-16,4-11 0 0,0 8 0 0,0-8 0 15,4-2 8-15,-4 3-8 16,7 0-25-16,-4-4-8 0,4-12-2 0,4 10 0 16,-4-10-135-16,0-3-27 0,0 0-6 0,0 0-762 0</inkml:trace>
  <inkml:trace contextRef="#ctx0" brushRef="#br0" timeOffset="18280.66">28039 4448 1018 0,'0'0'45'0,"0"0"10"16,0 0-44-16,0 0-11 0,0 0 0 0,3-10 0 16,-3 10 36-16,0 0 4 0,0 0 2 0,0 0 0 15,0 0 13-15,0 0 2 0,0 0 1 0,0 0 0 16,0 0 17-16,0 0 3 0,0 0 1 0,0 0 0 15,0 0 18-15,0 0 4 0,0 0 1 0,0 0 0 16,7 0-21-16,-3 16-4 0,-4-13-1 0,7 6 0 0,-4 1-33 0,1-1-7 16,0 1-2-16,-1-1 0 0,1 7-8 0,3-7-2 15,0 7 0-15,0-4 0 0,-4 4-12 0,4 3-4 16,0 0 0-16,0 3 0 0,1 0-8 0,-1-7 10 16,0 10-10-16,3-3 10 0,-3-6 2 0,0 3 0 15,0 0 0-15,0-4 0 0,0 4 6 0,1-3 2 16,-1-4 0-16,3 4 0 0,-3 0-4 0,0-7 0 15,0 4 0-15,4-7 0 0,0 3 2 0,-1-9 0 16,-3 3 0-16,7 4 0 0,-3-7 3 0,-4 0 1 16,3 0 0-16,-2 0 0 0,2-10-2 0,-3 10 0 0,4 0 0 15,-1-9 0-15,1 3-6 0,0-7-2 16,-1-3 0-16,-3 7 0 0,4-7 2 0,-1 4 0 16,1-7 0-16,-1 3 0 0,1-9-4 0,0 0-1 15,3 3 0-15,0-3 0 0,0 0 0 0,0-3 0 0,4 3 0 0,-1 6 0 16,1-9-1-16,3 9-8 0,0-6 12 0,1 0-4 15,2 6-8-15,-3 0 0 0,4 0 9 0,0-6-9 16,-4 6 0-16,0 1 0 0,0 2 0 0,0-3 0 16,1 3 0-16,-5 7 0 0,-3 0 0 0,4-4-12 31,-4 4-80-31,0-4-17 0,0 10-3 0,-3-7-1164 0</inkml:trace>
  <inkml:trace contextRef="#ctx0" brushRef="#br0" timeOffset="22596.15">5380 7590 864 0,'0'0'76'0,"0"0"-60"0,0 0-16 0,0 0 0 16,0 0 117-16,7-3 21 0,0-4 4 0,4-2 1 15,-8 3-65-15,8 2-13 0,-8-2-2 0,8 6-1 16,-4-9 18-16,0 9 3 0,11-3 1 0,-11-4 0 16,3 7-12-16,4 0-3 0,4-3 0 0,0-3 0 15,3 6-32-15,0-3-6 0,-3-3-2 0,6 6 0 16,4-7-21-16,-3 4-8 0,3-3 0 0,4 6 0 16,-7-3 0-16,0-4 0 0,-1-2 0 0,1 6 0 15,0-3 0-15,-1 3-10 0,-3-4 0 0,1-2 0 16,-1 9-19-16,-4 0-4 0,1-6-1 0,0 6 0 15,-4 0-138 1,-4 6-28-16</inkml:trace>
  <inkml:trace contextRef="#ctx0" brushRef="#br0" timeOffset="22931.35">5454 7894 1152 0,'0'0'102'0,"0"0"-82"0,-7 9-20 0,7-9 0 0,0 0 232 0,0 0 41 0,0 0 9 0,10 7 2 16,-2-4-224-16,6 3-44 0,3-6-8 0,1 0-8 15,0 0 9-15,3 0-9 0,3-6 10 0,1 3-10 16,7-4 16-16,-7 4-2 0,3 3-1 0,4-6 0 16,3 3-22-16,-7-4-5 0,4-2-1 0,3 6 0 15,-7-3 3-15,4-1 1 0,-7 4 0 0,10-3 0 16,-10-3-15-16,3 5-3 0,-3-2-1 0,-4-3 0 16,0 9-126-16,-3-3-26 0,-1-4-5 0,8 4-1 15</inkml:trace>
  <inkml:trace contextRef="#ctx0" brushRef="#br0" timeOffset="23683.88">7267 7445 1594 0,'0'0'71'0,"0"0"14"0,-10 0-68 0,10 0-17 0,0 0 0 0,0 0 0 15,0 0 12-15,-4-6-2 0,1-3 0 0,3-1 0 16,3 7-2-16,-3-6 0 0,-3-4 0 0,3 4 0 16,0-1-8-16,0 1 0 0,-4 0 0 0,4-1 0 15,-3 1 12-15,-5-1-2 0,1 4-1 0,0 3 0 16,-3-3 15-16,-1 3 2 0,4 3 1 0,-3 0 0 16,-5 3-2-16,5-3 0 0,-8 9 0 0,1-3 0 15,-1 4-5-15,-3-1 0 0,0 7-1 0,-4-4 0 16,4 4-11-16,0 3-8 0,3 0 9 0,0-4-9 15,1 4 12-15,3-3-4 0,3 3-8 0,-7-7 12 16,8 4-1-16,3 3-1 0,-7 0 0 0,3 3 0 0,0-4-10 16,4-5 12-16,0 12-12 0,4-6 12 15,-1-3 4-15,1 2 2 0,3 1 0 0,0 0 0 16,3-3-2-16,1-1 0 0,-1-2 0 0,8-4 0 0,3 1-7 0,-7 2-1 16,11-9-8-16,-8-3 12 0,8 7-12 0,-4-14 8 15,7 7-8-15,-3-3 0 0,3-9 0 0,0 2 8 16,0 1-8-16,-3-1 0 0,3-2 8 0,0-4 0 15,0 1-8-15,-3 5 12 0,-4-9 7 0,4 10 1 16,-8-7 0-16,8 4 0 0,-4-4-6 0,-3-3-1 16,-4 4 0-16,3 5 0 0,5-9-5 0,-8 4 0 0,-4-4-8 0,4 6 12 15,0-2-12-15,-3 5 0 16,-4 1 0-16,7-1 0 0,-7 4 12 0,0 6 4 0,0 0 0 0,0 0 0 16,0 0 14-16,0 0 3 0,0 0 1 0,7 9 0 15,-4-2-25-15,1 2-9 0,-1 1 0 16,5-1 9-16,-5 7 7 0,1-4 0 0,-1 4 1 15,4 0 0-15,4 2-4 0,-4-5-1 0,-4 9 0 16,4-3 0-16,-3-7-3 0,6 7-1 0,-10 3 0 16,8-9 0-16,-5 5 4 0,4 4 0 0,0-9 0 0,0 6 0 15,-3-4-12-15,3 4-11 0,-4-3 3 0,4-7 0 16,0 1-36-16,1-1-8 16,-1 0 0-16,3 1-1 0,-6-4-123 0,6-3-24 0,-3-3-4 0,7 0-421 15,-7-3-84-15</inkml:trace>
  <inkml:trace contextRef="#ctx0" brushRef="#br0" timeOffset="24045.57">7609 7784 230 0,'0'0'20'0,"0"0"-20"16,0 0 0-16,0 0 0 0,0 0 290 0,0 0 54 15,0 0 10-15,0 0 2 0,0 0-265 0,0 0-54 16,0 0-10-16,0 0-3 0,4 3 4 0,-4 7 1 15,0-10 0-15,0 0 0 0,7 6 13 0,-7-6 2 16,0 0 1-16,0 0 0 0,7 9 9 0,-7-9 2 16,0 0 0-16,0 0 0 0,0 0 20 0,0 0 5 15,0 0 1-15,0-9 0 0,0 0-4 0,0 2-1 16,0-2 0-16,0-4 0 0,-7-2-25 0,3 5-6 0,1-5-1 0,-1 5 0 16,-3-9-16-16,7 1-3 0,-7 2-1 0,0 3 0 15,4-9-9-15,-4 4-1 0,0-1-1 0,3 0 0 16,-3 3-14-16,4-3 9 0,-1 1-9 0,0-1 8 15,4 3-8-15,0-3 0 0,0 10 0 0,0-7 0 16,4 7-8-16,0-1 8 0,6 1-10 0,-6 0 10 16,-1 2-17-16,8 4 2 0,-4 3 1 0,3-6 0 31,1 3-25-31,3-4-5 0,4 7 0 0,-1 0-1 0,-6 0-87 0,7 0-16 0,-4 0-4 16,3 7-905-16</inkml:trace>
  <inkml:trace contextRef="#ctx0" brushRef="#br0" timeOffset="24673.37">8287 7417 115 0,'10'3'10'0,"-10"-3"-10"16,0 0 0-16,0 0 0 16,0-3 463-16,4-3 90 0,-4 6 19 0,0 0 3 0,3 0-445 0,-3-9-89 15,0 9-17-15,0 0-4 0,0 0-20 0,0 0 0 16,-7 0 0-16,0 6 0 0,4-3 0 0,-11-3 0 15,0 9 0-15,-1-2 0 0,-2 2-13 0,-1 0-7 16,1 4 0-16,-1 3-1 0,-3-1 21 0,7-2 0 16,-1 3 12-16,1 2-4 0,4-2 12 0,-4-3 3 15,3 2 0-15,1 4 0 0,-1-3-8 0,4-4-2 16,0 4 0-16,0-7 0 0,3 7-4 0,1-6-1 16,-1-1 0-16,4 0 0 0,0-9 4 0,7 10 0 0,-7-10 0 0,7 0 0 15,4 0 1-15,-1 0 1 16,1 0 0-16,3-3 0 0,4-4-14 0,-4-2 11 0,4 0-11 15,-1 2 10-15,1-2-10 0,-1-1 0 0,1-2 0 16,0-1 0-16,-11 4 8 0,3 0-8 0,8-1 8 16,-4-2-8-16,-3-4 10 0,-1 6-10 0,-3-5 12 0,7 5-12 15,-10 1 9-15,3-7-9 0,-3 7 0 0,-1-1 9 16,1 1-9-16,3 0 0 0,-7-1 0 0,0 10 0 16,0 0 0-16,0 0 0 0,0 0 0 0,0 0-11 15,0 0-1-15,7 10 0 0,3-4 0 0,-6 3 0 16,-1 1 12-16,4-1 0 0,-3 1 0 0,-1-1 0 15,5 7 0-15,-5-4 0 0,-3 4 0 0,4 0 0 16,3-4 0-16,0 4 0 0,-7-7 0 0,3 10 0 0,4-3 0 0,0-4 0 16,0 4 9-16,-3 3-9 0,3-4 0 0,0 4 0 15,-3 0 0-15,10 0 0 16,-11 6 0-16,8 3 0 0,-1-9 0 0,1 6 0 0,-4 3 0 0,4-3 0 16,-1 4-15-16,1 2 5 0,-1-3 10 15,1 0 0-15,-4-3 0 0,0-3 0 0,0 4 0 16,-3-1 12-16,3-7-2 0,-7 8-1 0,3-8-9 0,1 1 0 15,-4 0 0-15,-4-3 0 0,1 2 0 0,3-8 0 16,-7 9 0-16,0-10 0 0,-4 7 0 0,0-7 18 16,4 1-3-16,-10-1-1 0,3 0-6 0,-8 1-8 15,5-4 11-15,-4 3-11 0,-4-2 8 0,-3-4-8 16,-1-3 0-16,5 0 0 16,-1-3-36-16,0-4-13 0,-3-2-3 0,3 0-675 0,1-7-134 0</inkml:trace>
  <inkml:trace contextRef="#ctx0" brushRef="#br0" timeOffset="25382.78">8781 7536 806 0,'0'0'36'0,"0"0"7"0,-7 7-35 0,0-4-8 15,-1-3 0-15,8 0 0 0,0 0 297 0,-3 9 58 16,-1-3 11-16,4 4 2 0,0-1-300 0,0 1-68 15,0-1 0-15,4 1 0 0,-1-1 0 0,1 7-9 16,0-7 9-16,-1 0 0 0,-3 7 0 0,0-6 11 16,0-1-1-16,0 0 0 0,-3 1 30 15,3-1 5-15,0-9 2 0,0 0 0 0,-4 6 25 0,4-6 6 16,0 0 1-16,0 0 0 0,0 0-15 0,0 0-4 16,0 0 0-16,4-9 0 0,3-7-28 0,0 7-7 15,3-7-1-15,-10 4 0 0,0-4-16 0,7-3-8 0,4 4 0 0,-4-4 8 16,0 0-8-16,-3-6-11 15,6 6 3-15,4 0 0 0,-10 0 8 0,3 4-13 16,-4 5 5-16,1 1 8 0,3-1-17 0,0 4 4 16,-7 6 1-16,0 0 0 0,11 6 12 0,-1 4-9 0,-3-1 9 0,4 1-8 15,-1-1-2-15,4 7 0 0,-3-7 0 0,3 1 0 16,-3 5 10-16,-1-5 0 0,4-1 0 0,-3-6 0 16,3 7 0-16,-7-4 0 0,4-6 0 0,-4 0 8 15,3 0-8-15,1 0 0 0,-4-6 0 0,0 2 8 16,4-2-8-16,-1-3 0 0,-3-4 8 0,4-2-8 15,-1-1 0-15,1 3 8 0,0-2-8 0,-1-4 0 16,4 3 0-16,-3-3 0 0,0 7 0 0,3-10 0 16,-4 9 0-16,1-2 0 0,3-1 0 0,-4 7-12 0,1-1 12 0,0 10 0 15,-1-3 0-15,1 3-8 16,-1 3 8-16,-3 3 0 0,1 4-9 0,-1 6 9 0,7-4 0 0,-7-3 12 16,0 1-2-16,3 6 0 15,1-7-10-15,0 7 8 0,3-4-8 0,-7-2 8 0,0 5-8 16,0-5 0-16,3-1 0 0,-3 0 0 0,1 1 0 15,-1-1 0-15,0-2 0 0,0 2-11 16,-4 0-33-16,1-2-6 0,-4-7-2 0,3 9 0 16,4-6-122-16,-3 3-25 0,-4-6-5 0,3 10-444 15,4-1-88-15</inkml:trace>
  <inkml:trace contextRef="#ctx0" brushRef="#br0" timeOffset="25873">9850 7314 518 0,'0'0'46'0,"0"0"-37"0,0 0-9 0,0 0 0 15,-7 0 311-15,-4 0 60 16,0 0 12-16,1 6 2 0,-1-3-273 0,-3 3-54 0,3 4-11 0,1-1-3 16,-4 1-20-16,0 5-4 0,0-2 0 0,-1 3-1 15,-2-1 12-15,3 4 2 0,0 0 1 0,-1 0 0 16,5-4-34-16,-4 4 0 0,3 0 0 0,1-3 0 15,3-4 0-15,-4 4 0 0,4 3 0 0,0-10 0 16,3 1 0-16,4-1 0 0,0-9 0 0,4 6 0 16,-4-6 0-16,0 0 0 0,7 10 0 0,0-10 0 15,4 0-9-15,-4 0 9 0,0 0-8 0,3-10 8 16,1 4 0-16,-1 6 0 0,1-9 0 0,0-1 8 0,-1 1 6 0,1-1 2 16,-1 1 0-16,1-1 0 0,0 1-4 0,-1 0 0 15,1-7 0-15,-4 7 0 0,0-7-4 0,0 3-8 16,-4-2 11-16,4 5-11 0,0-5 0 0,-3 5 0 15,0 1 0-15,-1-1 0 0,-3 7 16 0,0 3-3 16,0 0-1-16,0 0 0 0,0 0 15 0,0 0 2 16,0 0 1-16,0 0 0 0,0 10-14 0,0-1-2 15,-3 0-1-15,3 1 0 0,0-1-5 0,0 10 0 16,0-3-8-16,0-7 12 0,-4 10-12 0,4-3 0 16,4-4 8-16,-1 4-8 0,4 3 0 0,-3-4 0 15,3-2 8-15,0 3-8 0,3-7 0 0,4 7 9 16,-3-7-9-16,3 1 8 0,4-1-24 0,-1 0-4 0,1 1-2 15,7-4 0 1,-8-3-94-16,8-3-20 0,-4 0-3 0,0 0-1 16,-3 0-75-16,0-3-15 0,10-13-3 0,-7 7-1 0</inkml:trace>
  <inkml:trace contextRef="#ctx0" brushRef="#br0" timeOffset="26415.2">10552 7242 230 0,'0'0'10'0,"3"0"2"0,8 6-12 0,-11-6 0 0,0 0 0 0,0 0 0 16,7 0 355-16,-7 0 68 0,0 0 13 0,0 0 4 16,0 0-316-16,0 0-64 0,0 0-12 0,0 0-2 15,-11-6-16-15,11 6-3 0,0 0-1 0,0 0 0 16,-10 9-14-16,-5-3-4 0,5-3 0 16,-1 7 0-16,-3 6 2 0,-3-7 0 0,2 10 0 0,1-4 0 15,4 4 24-15,-8 0 5 0,-3 0 1 0,0-3 0 16,0 9 2-16,3-7 1 0,-3 1 0 0,0 6 0 15,3-6-15-15,0 0-4 0,1 0 0 0,3-4 0 16,0 4-16-16,3-9-8 0,4 5 0 0,3-5 8 16,-6-7-18-16,6 3-4 0,4-6-1 0,0 0 0 31,0 0-46-31,0 0-10 0,0 0-1 0,0 0-1 0,0 0-126 0,0-6-25 0,0-3-4 0,4-4-2 0</inkml:trace>
  <inkml:trace contextRef="#ctx0" brushRef="#br0" timeOffset="26615.68">10188 7295 1324 0,'0'0'118'0,"0"0"-94"16,0 0-24-16,0 0 0 0,0 0 166 0,0 0 29 15,7 6 5-15,4-3 2 0,-4 7-90 0,7-4-17 16,-3 3-4-16,-1 1-1 0,1-1-18 0,3 1-3 16,0 5-1-16,4-2 0 0,-4 3-36 0,0-1-8 15,7 4-2-15,-3 0 0 0,3 0-22 0,-7-1 0 16,0 8-10-16,4-8 10 15,3 1-92-15,-3 6-12 0,-8-6-3 0,4-3 0 16,11 3-147-16,-7-4-30 0,10 7-5 0,-4-3-2 0</inkml:trace>
  <inkml:trace contextRef="#ctx0" brushRef="#br0" timeOffset="30652.71">7609 8678 172 0,'0'0'16'0,"0"0"-16"0,0 0 0 0,0 0 0 16,0 0 334-16,0 0 64 0,0 0 13 0,0 0 2 16,0 0-333-16,0 0-68 0,0 0-12 0,0 0 0 15,0 0 0-15,0 0 0 0,0 0 0 0,0 0 0 16,0 0 0-16,0 0 8 0,0 0-8 0,0 0 12 16,0 0 35-16,0 0 6 0,0 0 2 0,0 0 0 15,-7-6 9-15,0 2 3 0,0 4 0 0,-3 0 0 16,3 0-12-16,-4 4-3 0,0-4 0 0,-3 6 0 15,4-6-22-15,-4 0-5 0,-4 6-1 0,7-3 0 16,-10-3-16-16,7 0-8 0,-7 0 8 0,3 7-8 0,1-4 0 0,-1-3 8 16,0 6-8-16,1-6 0 0,-4 3 0 0,7-3 0 15,-8 6 0-15,8-3 0 0,0-3 0 0,4 7 0 16,-12-4 0-16,8 3 0 0,0-6 0 0,4 10 0 16,-5-4 0-16,5-3 0 0,-1 3 0 0,1-3 0 15,-1 4 0-15,1-4 0 0,2 6 0 0,5-3 0 16,-4-6 0-16,7 0 0 0,-7 10 0 0,7-1 0 15,0-9-9-15,0 0 9 0,-4 7 0 0,4-7 0 16,0 3 0-16,0-3 0 0,4 9 0 0,-4-3 8 16,7-3-8-16,-4 4 0 0,-3-7 21 0,4 9-1 15,3-3-1-15,-7-6 0 0,0 0-19 0,11 4 0 16,-8-4 8-16,4 9-8 0,0-9 0 0,0 6 0 16,4-6 0-16,-8 3 0 0,4-3 0 0,1 7 13 15,6-7-4-15,-4 3-1 0,1-3-8 0,3 0 0 16,4 6 0-16,-8-3 0 0,8-3 0 0,-1 6 0 15,1-6 8-15,3 0-8 0,-3 0 0 0,-1 0 0 0,-2 4 0 0,2 2 0 16,-3-6 0-16,0 0-9 0,-3 0 9 0,3 6-13 16,-7-3 13-16,4-3 0 0,-11 0 0 0,7 10 0 15,-7-10 0-15,10 0 0 0,-10 0 0 0,0 0 0 16,0 0 9-16,0 0-9 0,0 9 0 0,0-9 9 16,0 0-9-16,7 10 0 0,-7-4 0 0,0-6 8 15,4 9-8-15,-4-9 0 0,0 6 0 0,0-6 8 16,-4 10-8-16,4-10 0 0,-3 3 0 0,-1 6 0 15,4 1 0-15,-7-4 0 0,0-3 0 0,0 3 0 0,0-6 0 16,0 10 8-16,0-1-8 0,-3-2 8 16,2-4-8-16,-6 3 0 0,0 3 9 0,7-5-9 15,-10 5 0-15,2-3 9 0,1 4-9 0,0-1 0 16,0 0 9-16,4-2-9 0,-8 2 0 0,11-6 9 16,-11 7-9-16,8-4 0 0,-5 3 0 0,5-2 0 15,-4 2 0-15,3 0 0 0,-3-5 0 0,4 5 0 0,-1 4 0 0,4-4 0 16,-11-6 0-16,8 6 0 0,3 1-9 0,-11-1 9 15,11 1 0-15,-7 2 0 0,3-2 0 0,1-1-8 16,3 4 8-16,-4-4 0 0,4 4 0 0,-4-1 0 16,1-3 0-16,3-2 0 0,3-4 0 0,1 6 0 15,3-9 0-15,0 0 0 0,0 0 0 0,0 0 0 16,0 0 9-16,0 0-9 0,0 0 14 0,0 7-2 0,0-7-1 0,0 3 0 16,0-3-1-16,7 12 0 0,0-9 0 0,0 7 0 15,7-10-10-15,-7 6 0 0,4 3 0 0,-1-5 0 16,4 2 0-16,4-3 0 0,-8 3 0 0,5-6 0 15,-1 10 8-15,0-10-8 0,0 0 0 16,4 0 8-16,-4 0 3 0,7-3 0 0,-4-4 0 16,1 1 0-16,7 3 1 0,-8-3 1 0,5 2 0 0,-1-5 0 15,3 3-13-15,-6 3 9 0,7-4-9 16,-4-2 8-16,0 9-8 0,0-9 0 0,0 9 0 0,1 0 0 16,-5 0 0-16,4 0 0 0,-3 0 0 15,-7 3 0-15,6 3-12 0,-3-6 1 0,-3 6 1 0,3-3 0 31,-3-3-16-31,-1 7-3 0,-3-4-1 0,4-3 0 0,3 6 8 0,-3-6 2 0,-1-6 0 0,4 6 0 16,-3 0 10-16,3-10 10 0,-3 10-13 0,3-9 5 16,0 9-1-16,0-9 0 0,-3 9 0 0,-1-7 0 15,1 4-146-15,-1-3-29 0,-10 3-5 0,0 3-723 16</inkml:trace>
  <inkml:trace contextRef="#ctx0" brushRef="#br0" timeOffset="31820.45">7888 9060 1220 0,'0'0'54'0,"0"0"11"16,0 0-52-16,0 0-13 0,0 0 0 0,0 0 0 16,0 0 80-16,4-6 12 0,-1-3 4 0,-3 9 0 0,0-3-48 0,0 3-8 15,0 0-3-15,0 0 0 16,0 0 16-16,0 0 3 0,0 0 1 0,0 0 0 0,0 0-9 0,0 0-1 16,0 0-1-16,0 0 0 0,0 0 11 0,7-7 3 15,-7 7 0-15,0 0 0 0,0 0 0 0,7 0 0 16,-7 0 0-16,0 0 0 15,0 0 0-15,7 0 0 0,-7 0 0 0,0 0 0 0,0 0-39 0,0 0-7 16,0 0-2-16,11 0 0 0,-11 0-12 0,0 0 0 16,0 0 0-16,3 7 0 0,-3-7 0 0,0 0 0 15,0 0 0-15,8 3 0 0,-1 3 0 0,-7-6 0 16,3 9 0-16,1-5 0 0,3 2 0 0,-4 3 8 16,-3-9-8-16,4 10 0 0,3-1 10 0,0 0-10 15,0 1 10-15,-4-1-10 0,1 7 10 0,3 0-10 16,0-4 10-16,0-2-10 0,-3 5 8 0,6 1-8 0,1-4 0 0,-4 7 9 15,0-9-9-15,0 5 0 0,0-5 0 0,4 5 0 16,-4-5 11-16,0-1-3 0,0 1-8 0,0-4 12 16,0-3-4-16,3 3 0 0,-6-3-8 0,7 4 12 15,-4-7 4-15,0 0 0 0,7 0 0 0,-11-7 0 16,4 4-2-16,0-3 0 0,4 6 0 0,-4-9 0 16,0-1 0-16,0 1 0 0,4 3 0 0,-11-4 0 15,7 1-6-15,3-1 0 0,1-8-8 0,-4 8 12 16,0-9-4-16,0 4 0 0,4-4-8 0,-11 0 12 15,10-6-12-15,-3 0 0 0,0 6 8 0,1-6-8 16,2 6 0-16,1 0-10 0,-4 0 2 0,3 1 0 16,-3-7 8-16,0 6 0 0,0 0 0 0,1 0 0 15,-5-3 0-15,4 3 0 0,-3 7 0 0,3-4 0 16,-7 0-12-16,7 4 4 0,-4-4 0 0,1 7 0 16,-1-1-22-16,4 4-4 0,-7-3-1 0,0 9 0 15,0 0-71-15,0 0-14 0,0 0-4 0,0 0-661 16,0 0-133-16</inkml:trace>
  <inkml:trace contextRef="#ctx0" brushRef="#br0" timeOffset="32210.55">8580 8973 2365 0,'0'0'52'0,"0"0"10"0,0 0 2 0,0 0 4 0,0 0-55 0,0 0-13 0,0 0 0 0,7 0 0 16,3 0 0-16,4 0 0 0,-3 0 0 0,7 0 0 16,-4 0 0-16,3-4 0 0,1-2 0 0,3 6 0 15,4-6 0-15,-4 3 0 0,0 3 0 0,0-6 0 16,4 2 0-16,3-2-8 0,-14-3 8 0,7 6 0 0,-3-4-20 16,0-2 2-16,-4 9 1 0,0-6 0 15,-3 2-35-15,-1 4-6 0,-10 0-2 0,11 0 0 16,-11 0-108-16,0 0-23 0,7 0-4 0,-7 0-529 15</inkml:trace>
  <inkml:trace contextRef="#ctx0" brushRef="#br0" timeOffset="32470.47">8643 9158 633 0,'0'0'28'0,"0"0"6"0,0 0-34 0,0 0 0 0,0 0 0 0,0 0 0 16,0 0 347-16,0 0 62 0,7 0 13 0,0 0 2 15,0 0-314-15,4 0-63 0,3 0-13 0,0 0-2 16,0-7-22-16,4 7-10 0,-1 0 10 0,5 0-10 16,-5-3 0-16,4-3-10 0,1 6 0 0,-5 0 0 31,4 0-37-31,-3-6-7 0,3 3-2 0,-7 3 0 15,4 0-49-15,-7 0-11 0,6-7-1 0,-10 7-421 0,0 0-84 0</inkml:trace>
  <inkml:trace contextRef="#ctx0" brushRef="#br0" timeOffset="32905.78">9338 8518 576 0,'0'0'51'0,"0"0"-41"15,-7 0-10-15,7 0 0 0,-4 0 320 0,4 0 63 16,0 0 12-16,0 0 2 0,0 0-296 0,0 0-59 15,0 0-12-15,0 0-2 0,0 0-15 0,4 9-2 16,0 1-1-16,-1-1 0 0,-3 7 19 0,7-1 4 16,4-5 1-16,-1 2 0 0,1 4-2 0,-1-6 0 15,5 8 0-15,-1 1 0 0,3-3-2 0,-3 0-1 16,1 2 0-16,-1 1 0 0,3 0-29 0,-3 0 0 0,0-4 0 0,1 4 0 16,-5 6 0-16,1-6 0 15,-1 0 0-15,-3 6 9 0,4 0-9 0,0-3 0 0,-8 3 0 0,4-6 0 16,0 9 0-16,-3-3 0 0,-1-6-12 0,4 6 12 15,-3 0 0-15,-4-3 0 0,7-6 0 0,-7 9 12 16,0-12-32-16,3 2-5 16,-3 4-2-16,4-10 0 0,-1 7-41 0,-3-6-9 0,-3-1-2 0,3-3 0 15,0-6-112-15,0 0-22 0,0 0-5 0,0 0-1 16</inkml:trace>
  <inkml:trace contextRef="#ctx0" brushRef="#br0" timeOffset="33220.94">9617 8875 1915 0,'0'0'84'0,"0"0"19"0,0 0-83 0,0 0-20 15,-4 0 0-15,4 0 0 0,0 0 47 0,0 0 5 16,-7 0 0-16,7 0 1 0,-7 0-34 0,4 7-7 15,-4-4-2-15,-1-3 0 0,-2 9 16 0,3-3 3 0,0 4 1 16,0-1 0-16,-4 1-22 0,1-1-8 0,-1 1 0 0,0 5 0 16,1-5 0-16,-1 8 0 0,1 1 0 0,-4-3 0 15,3 9 9-15,-3-6-1 0,3 6 0 0,-6-6 0 16,6 3 3-16,0 3 0 0,-3-6 0 0,-3 3 0 16,3-1-11-16,-1-2 0 0,1-3 9 0,0 3-9 15,4-4 0-15,-1-2 0 0,0 3 0 0,4-7 0 31,0 7-76-31,0-13-20 0,4 6-4 0,3-2-836 0</inkml:trace>
  <inkml:trace contextRef="#ctx0" brushRef="#br0" timeOffset="33891.71">9881 8875 2023 0,'0'0'89'0,"0"0"19"0,0 0-86 0,0 0-22 0,0 0 0 0,0 0 0 16,7 10 18-16,-3-4-1 0,-4-6 0 0,3 9 0 15,4 1-17-15,-3-1 0 0,3 7 0 0,-3-7-9 16,-1 1 9-16,4-1 0 0,-3 10 0 0,3-3 0 16,-4-4 0-16,4 4 19 0,0 3-3 0,0 0-1 15,1-4 24-15,-5 4 5 0,4 0 0 0,0-3 1 16,4-1-7-16,-8-2-2 0,4 2 0 0,0-5 0 15,0-1-5-15,-3 1-2 0,-1-1 0 0,5-3 0 16,-8-6-10-16,3 10-3 0,-3-10 0 0,0 0 0 16,0 0 3-16,0 0 0 0,7 3 0 0,-7-3 0 15,0 0 8-15,0 0 1 0,0 0 1 0,7 0 0 0,0-10-3 0,4 7-1 16,-4-6 0-16,0-7 0 0,0 7 2 0,-3-7 0 16,3 4 0-16,0-10 0 0,0 3-7 0,-4 0-2 15,4-6 0-15,0 3 0 0,0-9-7 0,4 2-2 16,-4 1 0-16,0 3 0 0,0-3 1 0,0 3 0 15,0-3 0-15,0 9 0 0,0 0-10 0,0 0 0 16,0 3 0-16,1 1 0 0,-5 2 0 0,1 7-14 16,3-3 2-16,0-1 0 15,-4 4-94-15,1 3-18 0,-4 3-4 0,0 0-692 0,0 0-137 0</inkml:trace>
  <inkml:trace contextRef="#ctx0" brushRef="#br0" timeOffset="38110.61">23827 3360 288 0,'0'0'25'0,"0"0"-25"0,-7-10 0 0,0 10 0 15,-1-6 222-15,1-4 39 0,-3 7 8 0,3-3 2 16,-7 6-216-16,3-9-43 0,-3-1-12 0,3 7 0 16,-3-3 0-16,0 3 0 0,0-10 8 0,0 10-8 0,0-6 0 15,-4 2 10-15,4-2-10 0,0-1 8 16,-4 1 9-16,1 3 2 0,-4-4 0 0,-1 1 0 16,-2 0-19-16,-1-1 10 0,0 1-10 0,-3 2 8 15,-4 4-8-15,4-3 0 0,-7 3 0 0,3-6 0 16,-3 2 10-16,-1-2 0 0,1-1 0 0,0 7 0 15,0-3-10-15,-4 0 0 0,-7 6 0 0,-3-10 0 0,3 10 0 16,-7-9 0-16,3 9 0 0,-6 0 0 0,0 0 0 0,-1 0 0 16,1 0 0-16,-4 0 0 0,-14 0 0 0,3 0 0 15,0 6 0-15,1-3 0 0,-1-3 0 0,-3 0-11 16,-7 7 3-16,0-4 0 0,0-3-4 0,-4 0-1 16,1 6 0-16,-5-6 0 0,-2 9 13 0,-1-9 12 15,0 7-3-15,0-4 0 0,1 6-9 0,-1-9-11 0,0 0 3 0,1 7 0 16,-5 2 8-16,5-6-8 0,-8 6 8 15,4-2-8-15,-1 2 8 0,-2 1 0 0,-8 5 0 0,3-2 0 16,5-7 0-16,-1 10 0 0,-3-4 0 0,-1 4 0 16,4-7 0-16,1 1 0 0,-1 9 0 0,0-10 0 15,0 10 0-15,4-7 0 0,0 1 0 0,0 6-8 16,3-4 8-16,0 4 8 0,0-3-8 16,8 3 11-16,3 0-11 0,3-1 8 0,0 1-8 15,4 3 8-15,0 0-8 0,7 3 12 0,0-6-12 16,7 6 12-16,-3-6-12 0,6 6 0 0,1-3 0 0,3 0 8 15,-4-3-8-15,5-1 0 0,2 1 0 0,1 0 0 16,-1-3 0-16,-3 3 0 0,4-1 0 0,3-2 0 16,0 3 0-16,8-3 0 0,-5-4 0 0,8-2 0 15,3 5 0-15,0-5 0 0,1-1 0 0,2 0 8 16,5 1-8-16,-4-4 12 0,-1 4-12 0,5-1 12 16,2 0-12-16,1-2 8 0,0 2-8 0,0 0 8 0,0 1-8 0,3-1 0 15,4 1 0-15,-4-4 0 0,1 6 0 0,-1-5 0 16,4 2 0-16,3-6 0 0,-3 10 0 0,4-10 0 15,-1 6 0-15,4-2 0 0,-3 2 0 0,-1 0 8 16,0-5-8-16,4 5 8 0,-3-3-8 0,3 4 0 16,-4-4 0-16,0 6-11 0,1-12 11 0,3 16 0 15,-4-16 0-15,1 16 8 0,-1-13-8 0,1 3 0 16,-1-3 0-16,0 7 0 0,1-4 0 0,-1-3 0 16,1 3 0-16,-1-2 8 0,4 5 1 0,-4-3 1 15,4-6 0-15,-3 7 0 0,3-4-2 0,0 3-8 16,0-3 12-16,0-3-4 0,3 10 13 0,4-10 3 15,-7 0 0-15,0 6 0 0,3-6-9 0,4 0-2 16,0 0 0-16,0 0 0 0,0 0 26 0,0 0 5 16,0 0 0-16,0 0 1 0,0 0-26 0,0 0-6 0,-3-6-1 0,3 6 0 15,0-10-3-15,0 7-1 0,3-3 0 0,-3-4 0 16,0 10 7-16,4-6 1 0,-4-3 0 0,7-1 0 16,-4 7-16-16,1-3 11 0,0-4-11 0,-1 1 10 15,1 6 10-15,3-13 3 0,-4 7 0 0,4-7 0 16,-3 7-23-16,3-7 0 0,7 3-10 0,-4-2 10 15,1 2 0-15,3 4 12 0,0-7 0 0,0 0 0 16,4-2-4-16,-4 8-8 0,0-5 11 0,0 2-11 16,4-3 8-16,-4 7-8 0,0 0 0 0,0-1 0 15,-3 1 0-15,3 2 0 0,-3-2 0 0,-1 0 0 16,-3 5 0-16,-7 4 0 0,4-6 0 0,-4 6 0 16,0 0 0-16,0 0 0 0,0 0 0 0,0 0 0 15,-4 10-8-15,1-1 8 0,-1 0-13 0,-3 1 5 16,0-1 8-16,0 7 0 0,-4 0-9 0,4 2 9 15,-3-5 0-15,-1 9 0 0,1-3-9 0,-1 0 9 16,4-1 0-16,-4 1 0 0,4 6 0 0,-3-6 0 0,3 6 0 0,-4-6 0 16,1 0 0-16,3 0 0 0,-1-4 0 0,1 4 0 15,4-9 0-15,-1 5 0 0,1 1 0 0,-1-7 9 16,4 1 1-16,0-1 0 0,0-6-10 0,0-3 12 16,0 10-12-16,7-1 12 0,0-9 2 0,4 6 1 15,0-6 0-15,3 0 0 0,3 0 12 0,4-6 2 16,1 3 1-16,6-3 0 0,4-7-16 0,-1 4-3 0,8 2-1 15,0-2 0 1,3 0-44-16,-3-1-9 0,0 10-1 0,3 0-923 0</inkml:trace>
  <inkml:trace contextRef="#ctx0" brushRef="#br0" timeOffset="43997.21">12199 6712 979 0,'0'0'87'0,"0"0"-70"0,0 0-17 0,0 0 0 16,-7-7 142-16,3 1 25 0,4 6 5 0,-3-3 0 16,3-3-137-16,0 6-35 0,-4-10 0 0,4 7 0 15,0-3 0-15,0 6 0 0,0-9 0 0,0 9 0 16,0-10 0-16,0 10 0 0,0-6 0 0,0 6 0 16,0-3 0-16,0 3 0 0,0 0 0 0,0-7 0 15,0 7 26-15,0 0 8 0,0 0 2 0,0 0 0 16,0 0 39-16,0 0 8 0,0 0 1 0,0 0 1 0,0 0-11 0,0 0-2 15,0 0-1-15,7 7 0 0,1-4-27 16,-5 3-4-16,4 4-2 0,0-1 0 0,0 0-27 0,-3 1-11 16,3-1 8-16,0 7-8 0,3-7 8 0,-2 1-8 15,2 5 0-15,1-2 8 0,-4 9 4 0,3-3 0 16,4-7 0-16,-3 13 0 0,3-6-24 0,4 0-4 16,-4 6 0-16,4 0-1 0,-1 0 17 0,4-3 0 15,0 3 0-15,1 3 0 0,-5-3 0 0,1 1 0 16,3-4 0-16,0 9 0 0,-7-9 0 0,0 3 19 0,1 3-3 15,-5-3 0-15,4 3-16 0,-3-2 0 0,-1 2 8 0,-2-3-8 16,-1-6 10-16,3 9-2 16,-3-6 0-16,0-3 0 0,0-1-8 0,-3 1 0 15,3-3 0-15,-4-4 0 0,1 4 0 0,-1 0 8 16,1-4-8-16,-4-2 8 0,0-1-8 0,0 1 8 0,-4-1-8 0,1 4 8 16,-1-4-8-16,1 0 8 0,-1-5-8 0,-3 5 8 15,4-3-8-15,-1 4-12 0,-3-1 2 0,7-9 1 16,0 0 9-16,0 0-10 0,-7 0 10 0,7 0-10 31,0 0-16-31,0 0-3 0,0 0-1 0,-3-3 0 0,-1-10-84 0,1 10-17 0,3-6-3 0,0-1-496 16,-4-5-99-16</inkml:trace>
  <inkml:trace contextRef="#ctx0" brushRef="#br0" timeOffset="44468.52">12492 7116 403 0,'0'0'17'0,"0"0"5"0,0 0-22 0,0 0 0 0,0 0 0 0,0 0 0 16,0 0 331-16,0 0 61 0,0 0 13 0,0 0 3 16,-4-6-327-16,4 6-65 0,4-3-16 0,-4 3 0 15,0 0 0-15,0 0 0 0,0 0-8 0,0 0 8 16,0 0-12-16,0 0 12 0,0 0-13 0,0 0 5 16,0 0 8-16,0 0 0 0,-4 3 0 0,-3 3-8 15,7-6 25-15,-3 10 6 0,-4-4 1 0,0-3 0 16,0 3 31-16,0-3 6 0,-1 7 2 0,5-10 0 15,-8 6-6-15,8 4-1 0,-4-1 0 0,0-3 0 16,0 4-27-16,0-1-5 0,0 4-2 0,3-4 0 16,-3 7-22-16,-4 2 8 0,4 1-8 0,0 6 0 15,-3-6 19-15,3 6-1 0,0 0 0 0,-4 4 0 16,4-4-18-16,0-3 0 0,-4 9 0 0,4-9 0 16,-3 3-16-16,-1-6-3 0,4 6-1 0,-4-6 0 15,4 0 9-15,0-4 2 0,0 1 0 0,0-4 0 16,4-2-21-16,-1-1-4 0,1-2-1 0,3-7 0 15,0 0-153-15,0 0-32 0</inkml:trace>
  <inkml:trace contextRef="#ctx0" brushRef="#br0" timeOffset="45886.02">13194 7044 518 0,'0'0'23'0,"0"0"5"0,-4-6-28 0,1 6 0 0,-1 0 0 0,4 0 0 15,0 0 353-15,0 0 66 0,0 0 13 0,0 0 2 16,0 0-306-16,0 0-60 0,0 0-13 0,0 0-3 15,0 0-16-15,0 0-3 0,0 0-1 0,0 0 0 16,0 0-5-16,0 0-2 0,0 0 0 0,0 0 0 16,0 0 6-16,0 0 1 0,0 0 0 0,0 6 0 15,0 3 7-15,0 1 1 0,-3-1 1 0,3 7 0 16,0-3-17-16,0 2-4 0,3 1-1 0,1-4 0 16,-4 4-10-16,3 3-1 0,-3 0-8 0,4 6 12 15,-1-6 13-15,1 9 3 0,3-3 0 0,0 0 0 16,0-3-13-16,0 3-3 0,4-6 0 0,-1 6 0 0,-3-6-12 0,4 0 0 15,0 6 0-15,-1-10 0 16,1-2 0-16,-4 3 0 0,0-7 0 0,3 0 0 16,-3 1 0-16,-3-1 0 0,3-3 9 0,-7-6-9 15,7 4 9-15,-7-4-9 0,0 0 10 0,7 6-10 0,-7-6 16 16,0 0-4-16,7 3 0 0,4 3 0 0,-11-6 2 0,7 0 0 16,0-6 0-16,0 3 0 0,-3-3 1 0,3-4 0 15,0 1 0-15,0-1 0 0,-4 1-6 0,4-10-1 16,-3 3 0-16,3-2 0 0,0-1-8 0,0 3 8 15,-4 4-8-15,5-4 8 0,-5-3-8 0,4 3 0 16,0-2 0-16,0-1 0 0,0 3 0 0,4-3 0 16,-4 1 0-16,0 2 0 0,0 3 0 0,0-6 0 0,4 4 0 15,-4-4 0-15,3 3 0 0,-3-2 0 0,4 2 0 0,0-3 0 16,-4 6 0-16,0-2 0 0,0-4 0 0,3 3 0 16,-3 4 0-16,0-4 0 15,-7 0 0-15,4 7 0 0,3 0 0 0,-3-7 0 0,-1 6 0 16,1 7 0-16,-4-3-14 0,0-3 2 15,0 6 0-15,0-4 0 0,0 7-9 0,0 0-2 0,3-9 0 0,-3 9 0 16,-3 0-1-16,3 0 0 0,0 0 0 16,0 0 0-1,0 0-131-15,0 0-26 0,0 0-6 0,0 0-948 0</inkml:trace>
  <inkml:trace contextRef="#ctx0" brushRef="#br0" timeOffset="46314.39">14026 6724 403 0,'0'0'36'0,"0"0"-36"0,0 0 0 0,-3-3 0 0,3 3 367 0,0-6 66 16,0-4 14-16,0 10 2 0,0 0-342 0,3-9-69 15,-3 9-14-15,0 0-2 0,8 0-22 0,-8 0 0 16,0 0 0-16,0 0 0 0,0 0 0 0,0 0 0 16,0 0 0-16,0 0 0 0,0 0 19 0,0 0-1 0,0 0 0 0,3 9 0 15,1 1 24-15,-1-1 5 0,-3 7 1 0,-3-4 0 16,3-2 1-16,-4 6 1 15,4-1 0-15,0-2 0 0,-3 2-34 0,3-5-8 0,0 9 0 0,-4-4-8 16,4-2 10-16,0 3-10 0,-4 2 8 0,4-2-8 16,0 3 0-16,0-3 0 0,0-4 0 0,0 4 0 15,-3 3 0-15,3-4 0 0,-4-5 0 0,4-1 0 16,-3 10-17-16,-1-10 1 0,1-2 0 0,3 2 0 31,0-9-132-31,0 0-25 0,0 0-6 0,0 0-449 0,0 0-91 0</inkml:trace>
  <inkml:trace contextRef="#ctx0" brushRef="#br0" timeOffset="46637.52">13864 6724 1566 0,'0'0'69'0,"0"0"15"0,0 0-68 0,0 0-16 15,0 0 0-15,0 0 0 0,0 0 106 0,0 0 18 16,0 0 3-16,0 0 1 0,0 0-77 0,0 0-15 16,0 0-4-16,0 0 0 0,7 6 20 0,4-6 3 15,-11 0 1-15,10 0 0 0,5-6-7 0,-5 6-1 16,4 0 0-16,-3-3 0 0,3-3-35 0,0 6-13 0,0-3 9 0,0-4-9 16,0 1 0-16,0 3 0 0,1 3 0 0,-1-6 0 15,0 6 0-15,-4-3 0 0,4-4 0 0,1 7 0 16,-5-3 0-16,4-3 0 15,-3 6 0-15,-1-3 0 0,5-3 0 0,2 6 0 0,-3-10-9 16,0 4 9 0,1 3-25-16,-1 3-2 0,0-7 0 0,0 7 0 15,0-9-84-15,-3 9-17 0,-1 0-3 0,1-3-505 0,-4-3-102 0</inkml:trace>
  <inkml:trace contextRef="#ctx0" brushRef="#br0" timeOffset="47749.71">14482 7044 403 0,'0'0'36'0,"0"0"-36"16,0 0 0-16,0 0 0 0,0 0 181 0,0 0 30 16,0 0 5-16,0 0 2 0,0 0-103 0,0-6-21 15,3 3-4-15,-3 3-1 0,0 0-33 0,0 0-6 16,4-7-2-16,-4 7 0 0,0 0-3 0,0 0-1 15,0 0 0-15,0 0 0 0,0 0 7 0,0 0 1 0,0 0 0 16,0 0 0-16,0 0-52 0,0 0 0 0,0 0 0 0,0 0 0 16,0 0 16-16,0 0 7 0,0 0 1 15,0 0 0-15,0 0 17 0,0 0 4 0,0 0 1 0,0 0 0 16,0 0-5-16,0 0-1 0,0 0 0 0,3 10 0 16,-3-4-13-16,4 3-3 0,-4-2-1 0,3 2 0 15,1 1-23-15,-4 2 0 0,3-2 0 0,1 5 8 16,-1 1-8-16,1 3 11 0,-1-7-11 0,1 13 12 15,-4-6-12-15,3 6 0 0,1 0 0 0,-1-3-11 16,1 10 11-16,0-10 0 0,-1 0 8 0,1-1-8 0,-1 5 11 16,4-8-3-16,-3 1 0 0,3-3 0 0,-4 0 7 15,1-4 1-15,3-3 0 0,-4 1 0 0,1-4 22 0,-1 4 5 16,-3-10 1-16,7 6 0 0,-7-6-24 0,0 0-4 16,8 3 0-16,-8-3-1 15,0 0 1-15,0 0 1 0,10-9 0 0,-3 9 0 16,-7 0 8-16,7-10 2 0,-3 1 0 0,3-1 0 0,0-5-27 0,0 5 8 15,-4-9-8-15,8 10 0 0,-4-7 10 16,0 4-10-16,0-4 12 0,0 0-12 0,4-2 11 16,-1-1-11-16,-3 3 10 0,4 7-10 0,0-10 13 0,-1 0-3 15,4 10-1-15,-3-7 0 0,0-3 0 0,3 4 0 16,-4-4 0-16,4 0 0 0,0 0 11 0,-3 3 3 16,3-2 0-16,0-1 0 0,-3 0-23 0,3 0 0 15,-3 3 0-15,-1-2 0 16,1-7-20-16,-1 6-9 0,-3 3-2 0,0 4 0 0,0-4 13 0,-3 0 2 0,3 7 1 0,-3-1 0 31,-4 10-83-31,0 0-17 0,3-3-3 0,-3 3-1 16,0 0-26-16,0 0-6 0,0 0-1 0,0 0-519 0,0 0-104 0</inkml:trace>
  <inkml:trace contextRef="#ctx0" brushRef="#br0" timeOffset="59176.74">5500 11694 345 0,'0'0'31'0,"0"0"-31"0,0 0 0 0,0 0 0 15,0 0 276-15,0 0 50 0,0 0 10 0,0 0 1 16,0 0-197-16,0 0-39 0,0 0-8 0,0 0-1 16,0 0-35-16,0 0-6 0,0 0-2 0,0 0 0 15,0 0-26-15,0 0-6 0,0 0-1 0,0 0 0 16,3 0-8-16,-3 0-8 0,11 0 9 0,-8-3-9 16,5-3 22-16,-1 6-2 0,3 0 0 0,1 0 0 0,3 0 0 0,3 0-1 15,-2 0 0-15,2 0 0 0,4 0-3 0,1-6-1 16,-1 3 0-16,3 3 0 0,1-7-7 0,0 4-8 15,0 3 11-15,-8-6-11 0,4 6 0 0,0 0 0 16,-3 0 0-16,3-3 0 0,0 3 0 0,-3 0 0 16,0 0 0-16,-1 0 0 15,1 3-36-15,-4-3-5 0,4 0-1 0,-1 0 0 16,-6 0-56-16,3 0-11 0,0-3-3 0,0 3 0 16,4-6-96-16,-4 6-20 0,-3-10-4 0,-1 10-332 15</inkml:trace>
  <inkml:trace contextRef="#ctx0" brushRef="#br0" timeOffset="59983.88">5507 11955 748 0,'0'0'33'0,"0"0"7"15,0 0-32-15,0 0-8 0,0 0 0 0,0 0 0 16,0 0 142-16,0 0 26 0,0 0 6 0,0 0 1 16,0 0-146-16,0 0-29 0,0 0 0 0,0 0-11 15,0 0-12-15,0 0-2 0,0 0-1 0,0 0 0 0,0 0 37 0,0 0 7 16,0 0 2-16,0 0 0 0,0 0 48 0,0 0 11 15,0 0 1-15,0 0 1 0,0 0 12 0,0 0 3 16,10 0 0-16,-2 6 0 0,6-3-36 0,-4-3-8 16,4 6 0-16,7-6-1 0,-6 0-18 0,6 0-3 15,-4 0-1-15,5 0 0 0,-1-6-29 0,0 6 0 16,0 0 0-16,0-3 0 0,0 3 0 0,-3 0 0 16,3-6 0-16,-3 6 0 0,-1 0 0 15,-2 0-15-15,6 0 2 0,-11-3 0 0,8 3 13 0,-4 0 0 16,4 0 0-16,-11-7-9 0,10 7-8 0,-6-3-2 15,0 3 0-15,3-6 0 16,-4 6-61-16,4-9-13 0,-3 9-3 0</inkml:trace>
  <inkml:trace contextRef="#ctx0" brushRef="#br0" timeOffset="62327.93">7387 10258 288 0,'0'0'12'0,"0"0"4"0,0 0-16 0</inkml:trace>
  <inkml:trace contextRef="#ctx0" brushRef="#br0" timeOffset="62642.61">7415 10149 403 0,'0'0'17'0,"0"0"5"0,0 0-22 0,7-7 0 0,-7-2 0 0,4-1 0 16,0 1 180-16,-4 3 31 0,3-4 6 0,1 1 2 15,-1 0-134-15,4-1-26 0,-7 1-6 0,4-1-1 16,-1 1 6-16,1-1 1 0,3-5 0 0,-4 12 0 15,4-10 5-15,0 10 0 0,-7-3 1 0,0 6 0 16,0-3-9-16,0 3-1 0,0 0-1 0,0 0 0 16,0 0-26-16,0 0-4 0,0 0-2 0,0 9 0 15,-7 10-14-15,4-4-8 0,-1 4 10 0,1 0-10 0,3 6 27 0,-4-6-1 16,1 9 0-16,-1 0 0 0,1 4 6 0,3-4 2 16,-4 7 0-16,4-7 0 0,0 6-10 0,-7 1-3 15,7 2 0-15,0 1 0 0,7-3-13 0,-7 8-8 16,0-5 8-16,0 6-8 0,0-10 0 0,4 4 0 15,-4-3 0-15,3-1 8 0,-6-6-8 0,3 0 8 16,3-2-8-16,-3-8 8 16,0 7-31-16,0-6-5 0,0-3-2 0,0-7 0 15,0 1-30-15,0-7-7 0,0-3-1 0,0 0-582 0,0 0-117 0</inkml:trace>
  <inkml:trace contextRef="#ctx0" brushRef="#br0" timeOffset="63049.75">7712 9945 1944 0,'0'0'43'0,"0"0"9"0,0 0 1 0,0 0 1 0,0 0-43 0,0 0-11 15,0 0 0-15,0 0 0 0,10 3 0 0,-6 3 0 16,3 0 0-16,0 4 0 0,4 2 0 0,-4-2 0 16,-4-4-11-16,1 13 11 0,-1 0 0 0,4 6 0 15,0 3 0-15,-7-3-8 0,0 3 8 0,0 0 0 16,4 7 0-16,-4-1-8 0,-4 1 30 15,-3-1 6-15,7-2 2 0,-3 9 0 0,-8-4 2 0,4 1 1 16,4 3 0-16,-1-4 0 0,-7 1 1 0,1-4 0 16,6 7 0-16,-10-10 0 0,11 4-11 0,-4-10-3 15,3 0 0-15,1-3 0 0,6-3-11 0,-3-3-9 16,4-1 12-16,3-2-12 16,-4-4-16-16,4-3-9 0,0-2-3 0,-7-4-653 15,0 0-131-15</inkml:trace>
  <inkml:trace contextRef="#ctx0" brushRef="#br0" timeOffset="63632.59">7941 10434 2066 0,'0'0'45'0,"0"0"10"0,0 0 1 0,0 0 3 0,0 0-47 0,0 0-12 16,7-6 0-16,0 6 0 0,0 0 0 0,4 0 0 16,-11 0 0-16,7 0 0 0,0 6-14 0,0-3 5 15,0 6 1-15,0 1 0 0,-3-1 8 0,-1 7 0 16,4 0 0-16,-3-4 0 0,-1-2 0 0,1 5 11 16,3 1-3-16,0-4 0 0,-7-2 20 0,3 6 4 15,-3 2 1-15,4-8 0 0,-1 5 15 0,1-5 2 16,0-1 1-16,-1 1 0 0,1-1-11 0,-1 0-3 15,1 1 0-15,-4-10 0 0,0 0-18 0,7 6-4 0,0-3-1 0,-7-3 0 16,0 0-14-16,7 7 9 0,-7-7-9 0,0 0 8 16,0 0-8-16,7 0 0 0,-7 0 9 0,7 0-9 15,-7 0 9-15,7 0-9 0,0-7 12 0,0 4-12 16,0-3 16-16,0-4-4 0,-3 1-1 0,3 0 0 16,0-4 12-16,-4-3 2 0,1 1 1 0,3-4 0 15,-4 0-10-15,8 3-3 0,-4-2 0 0,4-7 0 16,-4 6-13-16,3-3 9 0,-3-3-9 0,7 0 8 15,-14 6-18-15,8-6-4 0,-1 6-1 0,0-6 0 16,0 12-24-16,0-6-5 0,-4 4 0 0,4-1-1 16,-3 7-78-16,-1-1-15 0,-3 7-3 0,7-3-858 15</inkml:trace>
  <inkml:trace contextRef="#ctx0" brushRef="#br0" timeOffset="64166.16">8509 9920 1825 0,'0'0'80'0,"0"0"18"0,0 0-78 0,0 0-20 0,-7 0 0 0,7 0 0 16,0 0 43-16,0 0 5 0,0 0 0 0,0 0 1 16,0 0-27-16,0 0-6 0,0 0 0 0,0 0-1 15,0 6-15-15,0 3 0 0,0 1 0 0,3-1-10 0,1 10 10 0,0 0 0 16,-4 3 8-16,3 0-8 0,1 3 11 0,-1 3-3 16,-3 0 0-16,4 7 0 0,-4-1 14 0,0 4 2 15,-4-4 1-15,4 1 0 0,-3 9-1 0,3-7-1 16,-7 7 0-16,3 0 0 0,0-6-23 0,1 2 0 15,-1-2 0-15,1-3 0 0,-1-1 0 0,4-6 0 16,0 1 0-16,0-4-8 0,0-3 8 0,0 0 0 16,4-4 0-16,-1-5 8 0,1 3-24 0,-1 2-5 15,1-8-1-15,-4-1 0 16,4-3-60-16,-1-2-12 0,-3-4-2 0,0 0-1 16,0 0-127-16,0 0-24 0</inkml:trace>
  <inkml:trace contextRef="#ctx0" brushRef="#br0" timeOffset="64416.21">8834 9876 867 0,'0'0'38'0,"0"0"9"0,0 0-38 0,0 0-9 0,0 0 0 0,0 0-255 16,0 0-53-16</inkml:trace>
  <inkml:trace contextRef="#ctx0" brushRef="#br0" timeOffset="65042.37">8781 9857 1234 0,'0'0'55'0,"0"0"11"0,0 0-53 0,0 0-13 16,0 0 0-16,0 0 0 0,0 0 80 0,0 0 14 15,0 0 2-15,0 0 1 0,0 0-24 0,0 0-5 16,0 0 0-16,0 0-1 0,0 0-30 0,3-3-5 16,4-4-2-16,-3-2 0 0,3 3-3 0,-4 3-1 15,4-7 0-15,-7 10 0 0,0 0-26 0,7 0 0 0,1-6 0 16,2 6 0-1,-10 0-21-15,0 0-10 0,0 0-1 0,0 0-1 0,0 0 23 0,0 0 10 16,0 0-8-16,7 0 8 0,4 6 0 0,-11-6 0 0,0 0 0 0,0 0 0 16,0 0 24-16,7 0 8 0,-7 0 0 0,0 0 1 15,0 0-8-15,0 0-1 0,7 0-1 16,-7 0 0-16,0 0 17 0,0 0 3 0,0 0 1 0,0 0 0 16,0 0-36-16,0 0-8 0,0 0 0 0,0 0 0 15,0 0 0-15,0 0 0 0,0 0 0 0,0 0 0 16,0 0 0-16,0 0 0 0,0 0 0 0,0 0 0 15,0 0 0-15,0 0 0 0,0 0 0 0,0 0 0 16,0 0 0-16,0 0 0 0,0 0 0 0,0 0 0 16,0 0 0-16,0 0 0 0,0 0 0 0,0 0 0 15,0 0 0-15,0 0 0 0,0 0 0 0,0 0 0 16,0 0-24-16,0 0-6 0,0 0-2 0,0 0 0 0,0 0 32 0,-4 10 10 16,-3-10 0-16,0 9 0 0,7-9 10 0,0 6 1 15,0-6 1-15,-10 3 0 0,3 7-5 0,7-10-1 16,0 0 0-16,-4 6 0 0,1-3-1 15,-1 7-1-15,4-10 0 0,0 6 0 0,0 3-14 0,-4 1 0 16,1-1 0-16,3 1 0 0,0-1 0 16,-4 7 0-16,4 3-11 0,-3-1 11 15,-1 7 0-15,1 0 0 0,-1-3 0 0,-3 4 0 0,7 2 0 0,-10 3 0 16,6-9 0-16,1 9 0 0,-1-9 14 16,1 3 1-16,3 4 0 0,-4-4 0 0,4 9 9 0,0-6 3 15,4 1 0-15,-4 2 0 0,0 0-14 0,3 4-2 16,1-7-1-16,-4-3 0 0,0 3-10 0,0 7 0 15,0-10 0-15,0 0 0 0,0-3 8 0,3 3-8 0,-3-6 0 16,0-3 8-16,0-4-8 0,0 4 8 0,0-7-8 0,0-9 8 16,0 0-20-16,0 0-5 0,0 0-1 0,0 0 0 31,0 0-41-31,0 0-8 0,0 0-1 0,-7 0-1 16,0-3-154-16,0-3-30 0,0 0-7 0</inkml:trace>
  <inkml:trace contextRef="#ctx0" brushRef="#br0" timeOffset="65615.89">9066 9731 576 0,'0'0'51'0,"0"0"-41"16,0 0-10-16,0 0 0 0,0 0 328 0,0 0 63 15,0 0 13-15,4-3 2 0,-1-3-331 0,1-3-67 16,3 2-8-16,0-2-11 0,0 6-1 0,-3-3 0 15,6-4 0-15,-3 1 0 0,0-1 12 0,0 4-13 0,4 3 5 0,-4-3 8 16,0 3 0-16,0-4 0 16,0 4 0-16,-3-3 0 0,-4 6 12 0,0 0 9 0,7 0 3 0,-7 0 0 15,7-3 0-15,0 3 0 0,-7 0 0 0,7 3 0 16,0-3-16-16,0 9-8 0,-7-9 8 0,7 10-8 16,0-4 0-16,-3 3 0 0,-1-2 0 15,1-4 0-15,-1 6 0 0,-3 1 0 0,0-1 0 0,0 0 0 16,-3-2 0-16,-1 2 0 0,1 0 0 0,-1 1 8 15,-6-1-8-15,3 1 0 0,0-1 0 0,-4 7 0 16,4-7 0-16,-4 7 12 0,1-7-4 0,3 1 0 16,-4-1 0-16,8-3 1 0,-5-3 0 0,5 4 0 15,-1-4 1-15,4-3 0 0,0 0 0 0,0 9 0 16,0-2-10-16,0-7 8 0,0 3-8 0,0 3 8 0,4 3-8 0,-4-9-11 16,3 10 3-16,5-4 0 0,-5-3 8 15,1 7 0-15,3-1 0 0,0-3 0 0,0-3 0 16,0 4 0-16,-4-7 0 0,8 9 0 0,-4-9 0 0,0 6 0 15,0-2-9-15,4-4 9 16,-4 0-60-16,0 9-8 0,-7-9-2 16,0 0-541-16,7 6-108 0</inkml:trace>
  <inkml:trace contextRef="#ctx0" brushRef="#br0" timeOffset="66081.64">9052 10631 2286 0,'0'0'101'0,"0"0"21"0,0 0-98 0,7-6-24 0,-3-3 0 0,6-1 0 15,1-2 0-15,0-1 8 0,3 4-8 0,0-1 0 32,0 7-18-32,0-6-9 0,0 3-1 0,0-4-1 15,0 10 2-15,-3-3 1 0,0 3 0 0,-1 0 0 0,1 3 5 0,-4-3 1 0,0 10 0 0,-4-1 0 16,1 0 1-16,-4 1 1 0,0-1 0 0,-4 7 0 0,1 0 49 0,-4-4 9 15,0 4 3-15,0 0 0 16,0-4 7-16,-4 7 2 0,4-3 0 0,0-1 0 0,-4 4-32 0,1-6-5 16,-1 2-2-16,4 4 0 0,0 0-13 0,4-3 0 15,-5-7 0-15,5 7 0 0,3-4 0 0,-4-2 0 16,4-4 8-16,4 3-8 0,-1 1 0 0,-3-1 0 16,0-9 0-16,4 6 0 0,-4-6-11 0,4 4 2 15,-4-4 0-15,0 0 0 16,3 6-27-16,-3-6-4 0,0 0-2 0,7 3-618 15,-7-3-124-15</inkml:trace>
  <inkml:trace contextRef="#ctx0" brushRef="#br0" timeOffset="66368.43">9525 10283 1958 0,'0'0'174'0,"0"0"-139"0,0 0-35 0,0 0 0 15,0 0 118-15,0 0 17 0,4-6 3 0,3 3 1 16,-4-3-122-16,4 6-17 0,4-3-17 0,3 3 3 16,-4-7 14-16,5 7-9 0,-5-3 9 0,4-3-8 15,4 6 8-15,-4-3-10 0,4-4 10 0,-1 7-10 0,1-9 0 0,0 9 0 16,-1-6 0-16,4-4 0 15,-7 10-4-15,4-9-1 0,0 0 0 0,-1 5 0 16,-2-2-107-16,-1 3-22 0,0-3-4 0,-4 6-440 16,-3 0-89-16</inkml:trace>
  <inkml:trace contextRef="#ctx0" brushRef="#br0" timeOffset="66629.73">9553 10428 172 0,'0'0'16'0,"0"0"-16"0,0 0 0 0,0 0 0 16,0 0 402-16,11-4 78 0,-4-2 15 0,7 6 3 15,-3-3-398-15,-1-3-80 0,1 6-20 0,3 0 0 16,0 0 0-16,0 0 0 0,4-6 8 0,-4 6-8 15,0 0 0-15,0 0 0 0,4-4-8 0,-4 4 8 32,0 4-49-32,0-4-4 0,0 0-1 0,0 6 0 15,0-6-106-15,-3 0-22 0</inkml:trace>
  <inkml:trace contextRef="#ctx0" brushRef="#br0" timeOffset="66985.78">10174 9920 2242 0,'0'0'49'0,"0"0"11"0,0 0 1 0,0 0 3 0,0 0-52 0,0 0-12 15,-3 9 0-15,-1-3 0 0,4 4 22 0,0-1 2 16,0 7 0-16,0-4 0 0,0 7-10 0,-3 6-2 16,3 0 0-16,-4 4 0 0,4-1 3 0,-4 6 0 15,4-6 0-15,-3 7 0 0,-1-1-15 0,1 1 0 0,-1-7 0 0,1 7 0 16,-4-7 0-16,3 6 0 0,1-5 0 0,-1-4 0 31,1 0-31-31,-1-3-5 0,1 3-2 0,-1-6-1001 0</inkml:trace>
  <inkml:trace contextRef="#ctx0" brushRef="#br0" timeOffset="71835">7317 11748 1875 0,'0'0'41'0,"0"0"9"0,0 0 2 0,0 0 0 0,0-6-41 0,3 2-11 16,-3 4 0-16,0-6 0 0,7-3 10 0,-7 6 0 15,0-4 0-15,0 7 0 0,4-9 27 0,3 6 6 16,-7 3 1-16,0-7 0 0,0 7-12 0,0-9-3 16,-7 0 0-16,3 2 0 0,-3 4-8 0,0-3-1 15,4 3-1-15,-4-3 0 0,-1 6-2 0,-2-4 0 16,3-2 0-16,-4 6 0 0,1 0-1 0,-1 0-1 15,-3 6 0-15,0-2 0 0,3 5-15 0,-6 0 0 0,3-2 0 0,-4 11 0 16,0-2 0-16,4-3 0 0,-4 2 0 0,8 4 0 16,-4 0 0-16,0-3 0 0,7 9 0 0,-4-6-10 15,4-1 10-15,0 1 0 0,7 0 0 0,-7-3-8 16,7 3 8-16,0-1 0 0,0-2 0 0,7 3 0 16,-7-3 0-16,3-4 0 0,1-3 0 0,3 1 0 15,4 2 0-15,-8-2 0 0,4-1 0 16,4-6 0-16,3 4 8 0,-7-4-8 0,11-3 8 15,-11 0-8-15,10 0 8 0,-6-3-8 0,7 3 10 0,-4-7-10 16,-4-2 11-16,8 0-11 0,-8-1 12 0,5 1-12 16,-5-1 9-16,4 1-9 0,-3-7 0 0,-8 7 9 15,4-7-9-15,-3 4 0 0,-4-4-10 0,0 7 10 16,0-10 0-16,-4 3 0 0,-3 7 0 0,4-10 0 16,-4 3 8-16,3 4-8 0,-6-4 9 0,3-3-9 15,0 3 19-15,7 7-3 0,-8-4 0 0,5-2 0 0,-4 9 0 16,3 2-1-16,4 4 0 0,0 0 0 0,0 0-15 0,0 0 0 15,0 0 0-15,0 0 0 0,7 0 0 0,0 10-10 16,1-1 2-16,-5 7 0 0,8-4 8 0,-1 4 0 16,-6 0-9-16,3 3 9 15,0-7 0-15,0 10 0 0,4-3 12 0,-8 0-4 0,1 6-8 0,3-3 0 16,3 3 0-16,-6-6 0 0,3-1 0 0,0 4 0 16,3-3 0-16,-3 0 0 0,1-6 0 0,2 2 0 15,-3 1 0-15,0-7 0 16,4 1-83-16,-4-1-18 0,3 1-4 0,-10-1-907 0</inkml:trace>
  <inkml:trace contextRef="#ctx0" brushRef="#br0" timeOffset="72283.81">7518 12043 1209 0,'0'0'108'0,"-7"9"-87"0,3 0-21 0,4 1 0 15,-10-4 104-15,6 3 16 0,4-9 3 0,0 0 1 16,0 10-100-16,0-10-24 0,0 0 0 0,0 0 0 15,0 0 22-15,0 0-1 0,0 0 0 0,0 0 0 16,0 0 19-16,0 0 3 0,0 0 1 0,7 0 0 16,0-10 6-16,0 10 2 0,-3-9 0 0,-1 3 0 0,1 3 10 0,-1-7 2 15,-3 1 1-15,4-7 0 0,-4 7-4 0,3-1-1 16,4 1 0-16,-7-7 0 0,0 1-12 0,0 2-2 16,0-3-1-16,4 7 0 0,-4-10-13 0,3 3-4 15,-3 4 0-15,4-4 0 0,0-3-18 0,-1 4-10 16,4-4 10-16,-3 6-10 0,-1-2 0 0,8-1 0 15,-4 3 0-15,3-2 0 0,-3-1 0 0,4 7-8 16,0-1 8-16,3 1-10 0,-4-1-6 0,1 1 0 16,3 0-1-16,-3 2 0 15,3 7-15-15,-4-3-2 0,-3-3-1 0,4 6 0 16,3 6-75-16,-7-6-15 0,4 3-3 0,6-3-564 0,-3 7-112 16</inkml:trace>
  <inkml:trace contextRef="#ctx0" brushRef="#br0" timeOffset="73018.33">8329 11713 1036 0,'0'0'92'0,"0"0"-73"0,0 0-19 0,0 0 0 15,0 0 154-15,0 0 27 0,0 0 6 0,0 0 1 16,0 0-151-16,7-3-29 0,-7 3-8 0,0 0 0 0,4-6 0 0,3-4 9 15,-7 1-9-15,0 9 10 0,0-9-10 0,0 2 12 16,-7 4-12-16,3-3 12 0,-3 3 36 0,0-3 7 16,0 2 1-16,3-2 1 0,-10 12 8 0,4-6 2 15,10 0 0-15,-14 4 0 0,3 5-29 0,0-3-6 16,-6-3 0-16,10 7-1 0,-11 5-22 0,8-5-9 16,-8-1 8-16,4 1-8 0,0 5 0 0,0-5 8 15,3 5-8-15,0-5 0 0,1-1 0 0,3 1 0 16,0-1 0-16,0 0 0 0,0 1 8 0,3-1-8 15,4-9 0-15,-3 10 8 0,3-4-8 0,-4-3 0 16,4-3 9-16,4 10-9 0,-1-4 0 0,1 3 0 16,-4-9 0-16,3 10 8 0,4-10-8 0,0 6 0 15,4-3 0-15,-4-3 8 0,3 0-8 0,1 0 0 16,-4 0 8-16,7 0-8 0,-3 0 0 0,-1-3 0 0,1 3 0 0,0 0 8 16,3-6-8-16,-7 6 0 0,0-10 0 0,0 10 8 15,0-3-8-15,-7 3 8 0,3-6-8 0,4 0 8 16,-3 2-8-16,0-5 9 0,-1 3-9 0,-3 6 10 15,4-3-2-15,-4-4 0 0,0 7 0 0,3-9 0 16,-3 9 2-16,0 0 0 0,0 0 0 0,0 0 0 16,0 0-10-16,0 0 0 0,0 0 0 0,0 0-11 15,0 0 11-15,0 0 0 0,0 9 10 0,0 1-10 16,0-1 0-16,0 1-21 0,0 5 3 0,0-5 1 16,0 5 25-16,-3-5 6 0,3 9 1 0,0-4 0 15,0-2-15-15,-4 6 0 0,4-4 0 0,-3 4 0 16,6 6-10-16,-3-6-5 0,-3 0-1 0,3 6 0 15,0-6 16-15,3-1 0 0,-6 8 0 0,3-8 0 16,0 7 0-16,0-6 0 0,3 0 0 0,-3 0 0 16,0 6 0-16,0-9 0 0,0 2 0 0,-3 1 0 0,3-3 0 0,-4-3 0 15,0 2 0-15,4 1 0 0,-7-4 0 0,0 4 0 16,0-6 0-16,4 8 0 0,-4-8 0 0,3-1 0 16,-3 1 8-16,0-1-8 0,-3 4 15 0,2-10-1 15,-2 6 0-15,3 7 0 0,-7-13-14 0,0 6 0 16,3-2 0-16,-3 2 0 0,0-3 0 0,-4-3 0 15,4 7 0-15,0-4 0 0,0-3 0 0,0 7 0 16,0-4 0-16,-1-3 0 16,5 3-39-16,-4-6-10 0,3 0-3 0,4 0 0 15,-3 0-22-15,3-9-5 0,-4 9-1 0,4-6-553 0,0 2-111 0</inkml:trace>
  <inkml:trace contextRef="#ctx0" brushRef="#br0" timeOffset="73882.11">8700 11810 2199 0,'0'0'97'0,"0"10"21"0,0-1-94 0,0 1-24 0,0 5 0 0,3-5 0 15,-3 5 16-15,4-2-2 0,-1-4 0 0,-3 7 0 16,4 0-14-16,-4-7 0 0,0 1 0 0,0-1 0 15,0 0 8-15,0-5-8 0,0 2 0 0,0-6 9 16,0 0-1-16,0 0-8 0,0 0 12 0,0 0-4 16,0 0 28-16,0 0 6 0,0 0 1 0,3-6 0 15,-3-4-2-15,7 1 0 0,0-4 0 0,-7-2 0 16,7-1-21-16,-3 3-4 0,3-6 0 0,-4-2-1 16,4 2-15-16,1 6 0 0,-1-6 0 0,0 4 0 15,3 5 0-15,1-5-16 0,-4 5 1 0,-4 7 1 16,-3 3 14-16,7-6 0 0,4 6-10 0,3 0 10 15,-7 0-12-15,7 6 3 0,-3-3 0 0,3 3 0 16,0-2 9-16,0 5 0 0,-3-3 0 0,-1-3 0 16,5 4 0-16,-5 2 0 0,-3-3-11 0,4-3 11 15,-1 4 0-15,-3-4 0 0,-7-3 0 0,0 0 10 0,0 0 2 0,7 0 0 16,-7 0 0-16,0 0 0 0,0 0-12 0,11 0 10 16,-11 0-10-16,0 0 10 0,7 0-10 0,-7 0 8 15,11-3-8-15,-4-4 8 0,0 7-8 0,0-9 0 16,0 3 0-16,0 3 8 0,0-7-8 0,0 4 0 15,0-3 9-15,4-1-9 0,-1 1 19 0,1-1-1 16,-4 4 0-16,0-3 0 0,4 6-30 0,-1-4-7 16,1 4-1-16,-4 3 0 0,3 0 32 0,1 0 7 15,3 3 1-15,-3-3 0 0,-1 7-20 0,1-7 0 0,3 3 0 0,-4 3 0 16,5-3 0-16,-1-3 0 0,-4 0 0 0,1 6 0 16,3-6 0-16,-3 4 0 0,3 2 0 15,-7-6 0-15,7 6 8 0,-4-3 0 16,1-3 1-16,0 10 0 0,-4-4-9 0,0-3 0 15,3 6 0-15,-6-2 0 0,3-4 0 0,-4 3-11 0,4 3 3 0,1 1 0 32,-5-1-148-32,1 1-28 0,3-4-7 0,-7 3-499 0,7-5-100 15</inkml:trace>
  <inkml:trace contextRef="#ctx0" brushRef="#br0" timeOffset="74355.5">9871 11738 1908 0,'0'0'42'0,"0"0"9"0,0 0 1 0,3-6 1 0,1 3-42 16,-1-6-11-16,1-1 0 0,-1 4 0 0,-3-4 44 0,4 1 6 15,-4-7 2-15,0 13 0 0,0-6-34 0,0 3-6 16,-4-4-2-16,1 1 0 0,-4 2-10 0,0 4 0 16,3 3 0-16,-3 0-11 0,0 0 11 0,-3 3 0 15,-1 4 0-15,0 2 0 0,1 7 11 0,-4-4 7 16,3 4 2-16,-3 3 0 15,3 0 6-15,1-4 2 0,-1 4 0 0,4 0 0 0,-3-3-9 0,3 2-2 16,3 1 0-16,0-3 0 0,-3 3-6 0,7-10-2 16,0 7 0-16,4-4 0 15,-4-5-9-15,3 2 0 0,1 1 0 0,0-1 0 0,3-9 0 0,-7 0-17 16,0 0 4-16,10 0 1 0,-3 0 12 0,4-3 0 16,-4-3 0-16,3-4 0 0,-3 1 0 0,4 2 0 0,-4-2 0 0,0 0 0 15,-3-4 0-15,3 1 8 0,-4 2-8 0,1 1 0 16,-4-1 12-16,3 1-12 0,-3-1 12 0,0 1-12 15,4 0 10-15,-4 9-10 0,0 0 8 0,0 0-8 16,0 0 13-16,0 0-2 0,0 0-1 0,0 0 0 16,0 0-10-16,0 0 0 0,0 0 0 0,3 9 8 15,-3-9 4-15,7 9 0 0,1 7 0 0,-1-6 0 16,0-7 12-16,0 6 4 0,0 1 0 0,0 2 0 16,0-9 8-16,3 7 1 0,1-1 1 0,-4-3 0 15,4-3-23-15,-1 4-5 0,4-4-1 0,-3 3 0 16,0 4-9-16,-1-10-11 0,4 6 3 0,-3-3 0 31,-1-3-146-31,4 6-29 0,-3-6-5 0,0 3-830 0</inkml:trace>
  <inkml:trace contextRef="#ctx0" brushRef="#br0" timeOffset="74702.03">10633 11578 2415 0,'0'0'53'0,"0"0"11"0,-7 0 3 0,0 0 1 0,7 0-55 0,-4 10-13 16,-10-4 0-16,3 4 0 0,4-1-11 0,0 0-5 15,-7 1 0-15,-3 5-1 0,-5-2 5 0,8 3 0 16,4 2 1-16,-4-2 0 0,-11 6 11 0,11-6 0 0,0 9-9 0,0-6 9 16,-4 6 12-16,0-3 6 0,1-3 2 0,3 6 0 15,-1-7 18-15,1 8 4 0,-7-8 1 0,7 1 0 16,3 6-26-16,1-9-5 0,-4-4 0 0,3 4-1 16,4-6-11-16,0 5-16 0,0-5 4 0,3-7 1 15,1 3-141 1,3-6-29-16,0 0-6 0,0 0-449 0,0-6-91 0</inkml:trace>
  <inkml:trace contextRef="#ctx0" brushRef="#br0" timeOffset="74938.4">10164 11738 1335 0,'0'0'29'16,"0"0"7"-16,0 0 0 0,0-6 2 0,-4-3-30 0,4-1-8 0,0 10 0 0,4-9 0 15,-1 6 8-15,-3 3 0 0,0 0 0 0,4-7 0 16,-4 7-8-16,0 0 0 0,0 0 0 0,10 0 0 0,1 7 70 0,-4-4 13 15,0 3 2-15,3 4 1 0,-2 2 27 0,6-6 6 16,0 10 1-16,-4-3 0 0,4 2-31 0,1-2-5 16,6 2-2-16,0 1 0 0,-3-3-32 0,3 2-6 15,0 4-2-15,4-3 0 0,3-4-30 0,-7 4-12 16,0 3 8-16,4-3-8 0,3-7-12 0,-7 4-8 16,-7 2-2-16,4-5 0 15,0-1-107-15,-4 0-22 0,-4-2-4 0,1-7-794 0</inkml:trace>
  <inkml:trace contextRef="#ctx0" brushRef="#br0" timeOffset="76218.56">11994 11105 1789 0,'0'0'79'0,"0"0"17"0,0 0-77 0,0 0-19 16,0 0 0-16,0 0 0 0,0 0 36 0,0 0 3 15,0 0 1-15,0 0 0 0,0 0-27 0,8 0-5 16,-1 0 0-16,0 0-8 0,0 0 13 0,0 9-4 16,-4-2-1-16,4 2 0 0,4 0 17 0,-1 1 3 15,5-1 1-15,-1 10 0 0,0-3 12 0,7 3 3 16,0-1 0-16,-3 1 0 0,3 6-12 0,0 0-1 15,4-3-1-15,-4 3 0 0,0 4-4 0,4 2-1 16,0-3 0-16,-4 0 0 0,3 1-11 0,1 5-2 0,0-6-1 16,-1 4 0-16,1-1-11 0,0-6 10 15,-7 10-10-15,-1-7 10 0,-3 0-10 0,0-3-9 0,0 3 9 0,-3-6-13 16,3-3 13-16,-3-6 0 0,-1 2 0 0,-3 4 10 16,0-9-10-16,1-1-9 0,-5 0 9 0,1-9-13 31,-4 0-28-31,0 0-6 0,0 0-1 0,0 0 0 0,0 0-135 0,0 0-27 15,0 0-6-15,0 0 0 0</inkml:trace>
  <inkml:trace contextRef="#ctx0" brushRef="#br0" timeOffset="76687.98">12411 11616 288 0,'0'0'25'0,"0"0"-25"0,3-9 0 16,-3 9 0-16,4-3 187 0,-1-4 32 16,-3 7 6-16,0 0 2 0,0 0-124 0,4-9-25 0,-1 9-5 0,-3 0-1 15,4-10-3-15,-4 10-1 0,3-9 0 0,1 0 0 16,-4 9 7-16,0 0 1 0,3-7 0 16,-3 7 0-16,0 0-4 0,0 0 0 0,0 0 0 0,0 0 0 15,0-3-27-15,0 3-5 0,0 0-2 16,0 0 0-16,-7 3-38 0,0 4 0 0,-3 2 0 0,3 0 0 15,-4 1 0-15,-3-1 11 0,3 1-1 0,1 5 0 16,-4 4 20-16,0-3 4 0,3 3 1 0,0-1 0 16,-3 1 8-16,0 6 1 0,0-6 1 0,4 6 0 15,-1-6-20-15,0 6-4 0,4-12-1 0,-3 6 0 16,6 2-20-16,-3-2 9 0,0 0-9 0,0-3 0 16,4-4-13-16,-5 4-10 0,5-3-1 0,-4 2-1 15,3-5-177-15,-3-4-35 0</inkml:trace>
  <inkml:trace contextRef="#ctx0" brushRef="#br0" timeOffset="78691.16">8195 12767 1785 0,'0'0'79'0,"0"0"17"0,0 0-77 0,4-3-19 16,-4 3 0-16,7-6 0 0,-4-4 72 0,1 10 12 15,-4 0 1-15,0 0 1 0,0 0-47 0,0 0-10 16,7-3-1-16,-7 3-1 0,0 0-8 0,0 0-2 15,0 0 0-15,0 0 0 0,0 0-17 0,0 0 0 16,0 0-11-16,-11 0 11 0,4 0 9 0,0 3 9 16,-7 3 2-16,3-2 0 0,1 2 3 0,-4-3 1 15,3 3 0-15,-7-3 0 0,8 10-2 0,-8-10 0 16,4 6 0-16,-4 1 0 0,-3-1-4 0,4 1-1 16,-1-4 0-16,-3 3 0 0,0 7-8 0,0-7-1 15,-1 1-8-15,1-1 12 0,0 1-12 0,0-1 8 0,0 7-8 16,0-7 0-16,-1 1 0 0,8-1 0 0,-3 0 0 0,6 1 0 15,-7-4 0-15,11 3 8 0,-7-5-8 0,4 2 0 16,3-3 0-16,3 3 11 0,4-6-11 0,0 0 10 16,-11 3-10-16,11-3 10 0,0 0-10 0,0 0 10 15,0 0-10-15,4 13 0 0,3-10 9 0,0 3-9 16,0-3 0-16,0 4 9 0,7-4-9 0,-7 3 0 16,11-6 8-16,-4 3-8 0,0 4 0 0,0-4 0 15,4 3 0-15,-4-6-9 0,7 3 1 0,-7 3 0 16,4-6 8-16,-4 7 12 0,0-4-2 0,4-3-1 0,-4 9 11 0,0-9 3 15,0 0 0-15,0 6 0 0,-3-2-23 16,-1 2 0-16,1-3 0 0,0 3 0 16,-1-6 0-16,1 3 0 0,-4 4 0 0,3-1 0 15,-2-3 0-15,2 3 0 0,-3-3 0 0,4-3 0 16,-4 7 11-16,0-7-3 0,0 0 0 0,-7 0 0 0,0 0-8 16,10 3 8-16,1-6-8 0,-7 3 8 0,-4 0 4 15,7 0 0-15,-4 0 0 0,-3 0 0 0,0 0-12 0,0 0 0 16,0 0 0-16,0 0 0 0,0 0 0 0,0 0 8 15,0 0-8-15,0 0 8 0,7 9-8 0,-7-9 8 16,0 0-8-16,0 3 8 0,0-3-8 0,0 0 0 16,-3 10 0-16,-1-1 0 0,-6-3 0 0,3 4 0 0,-1-1 0 0,-2 1 0 15,3-1 0-15,-11-3 0 0,8 4 0 0,-1-1 0 16,-3 1 0-16,0-1 0 0,0 0 0 0,-4 1 0 16,4 5 0-16,-4-5 0 0,-3 5 0 0,4-2 8 15,-5 3-8-15,1-1 0 0,0-2 0 0,-4 6 0 16,1-4 0-16,-1 4 0 0,0-3 0 0,1 3 0 15,-1 0 0-15,4-4 0 0,3 4 0 0,-7-3 0 16,4-4 0-16,7 7 0 0,-4-10 0 0,4 7 0 16,4 0 0-16,-1-4 0 0,4-2 0 15,-3 5 0-15,6-5 0 0,0 6 0 0,4-7 0 0,0 0 0 16,0 1 0-16,4-1 0 0,0 7 0 0,-1-7 0 16,4-6 0-16,0 7 0 0,4-4 0 0,-1 4 0 15,1-4 0-15,3-3 0 0,0 6 8 0,4-9-8 16,-1 7 8-16,1-4-8 0,-4-3 0 0,7 6 8 15,4-3 0-15,-7-3 0 0,-1 0 0 0,8 6 0 16,-4-6-8-16,0 0 0 0,0 0 0 0,-3 0 0 0,3 0 0 0,0 0 0 16,1 0 0-16,-1 0 0 0,0-6 0 0,0 6 0 15,0 0-9-15,0-3 9 0,-3-3-20 0,3 6 4 16,-3-3 0-16,3 3 0 16,-3-7-18-16,-1 7-3 0,-3 0-1 0,1 0 0 15,-1 7-102-15,0-7-20 0,-11 0-4 0,-3 0-861 0</inkml:trace>
  <inkml:trace contextRef="#ctx0" brushRef="#br0" timeOffset="89028.66">8580 13334 748 0,'0'0'67'0,"0"0"-54"16,0 0-13-16,0 0 0 0,0 0 224 0,-4-6 43 16,4-3 8-16,0 9 1 0,-3-3-147 0,3 3-29 15,3-7-7-15,-3 7-1 0,4-9-23 0,-4 9-5 16,0-6 0-16,0 6-1 0,0 0-11 0,3-3-1 16,-3 3-1-16,0 0 0 0,0 0-16 0,0 0-3 15,0 0-1-15,0 0 0 0,0 0-16 0,0 0-3 16,0 0-1-16,0 0 0 0,0 0-10 0,0 0 0 15,4 3 0-15,-1 6 8 0,1 7-8 0,-1-7 0 16,4 7 9-16,0-4-9 0,-3 4 8 0,3 3-8 16,0 0 8-16,0-4-8 0,0 4 10 0,4 6-2 15,-4-6-8-15,3 0 12 0,-3 6-4 0,0-6-8 0,0 0 11 0,1-4-11 16,-1 4 17-16,0-3-3 0,-4-4-1 0,4 4 0 16,0-7 12-16,-7 1 3 0,7-1 0 0,-7-9 0 15,0 0-5-15,0 0-1 0,0 0 0 0,0 0 0 16,0 0 1-16,0 0 0 0,0 0 0 0,0 0 0 15,0 0 1-15,0 0 0 0,0 0 0 0,4-3 0 16,-4 3-8-16,7-6-2 0,0-4 0 0,-4 1 0 16,5 0-5-16,-5-1-1 0,4 1 0 0,0-1 0 15,0-5-8-15,4 5 0 0,-1 1 0 0,-3-7 8 16,1 7-8-16,-1-10 0 0,10 10 0 0,-10-7 0 16,4-3 0-16,-4 3 8 0,3 4-8 0,-2-4 0 15,-1-3 10-15,3 4-10 0,-10-4 12 0,4 0-12 16,3 0 0-16,-4 0 0 0,-3 1 0 0,4-4 0 15,-4 3 0-15,3 0 0 0,-6 3 0 0,3 4 0 16,0-4 0-16,3-3-11 0,-3 10 11 0,4-7-13 16,-4 7-17-16,3-1-3 0,1 1-1 0,-4 0 0 15,3 9-79-15,-3 0-16 0,0 0-3 0,0 0-1 16,0 0-71-16,0 0-13 0</inkml:trace>
  <inkml:trace contextRef="#ctx0" brushRef="#br0" timeOffset="89832.49">9260 13256 1530 0,'0'0'68'0,"0"0"13"0,0 0-65 0,0 0-16 0,0-9 0 0,0 9 0 16,0 0 33-16,0 0 3 0,4-7 1 0,-1 4 0 16,-3 3-18-16,0 0-4 0,0 0-1 0,0 0 0 15,0 0 49-15,0 0 9 0,0 0 3 0,0 0 0 16,0 0 27-16,0 0 6 0,0 0 0 0,8 0 1 15,-1-6-36-15,0 6-7 0,3 0-2 0,4 0 0 16,-3-3-27-16,3-3-5 0,4 6-2 0,-1-4 0 16,8-2-30-16,0-3 8 0,-4-1-8 0,4 10 0 0,-1-9-14 0,4 3-6 15,-3 3 0-15,-4-4-1 16,8 7-8-16,-12 0-2 0,1-3 0 0,-1 3 0 16,1 0-24-16,-4 0-5 0,-3 3 0 0,3-3-1 15,-7 7-84-15,4-4-17 0,-8-3-3 0,-3 0-1 16,0 0 6-16,7 6 2 0,-3 3 0 0,-4-9-446 0</inkml:trace>
  <inkml:trace contextRef="#ctx0" brushRef="#br0" timeOffset="90130.69">9250 13479 1497 0,'0'0'133'0,"0"0"-106"0,0 0-27 0,0 0 0 15,0 0 188-15,0 0 33 0,10 6 7 0,1-6 0 16,3-6-198-16,0 6-40 0,0 0-8 0,4 0-2 16,0-7 3-16,-1 4 0 0,8 3 0 0,0-6 0 15,-1 6 17-15,-2-3 0 0,6-3 0 0,0 3 0 16,-3-4 0-16,-4 7 0 0,4 0 0 0,-1-3 0 15,-3-3 0-15,-3 6 0 0,3 0-11 0,-3 0 11 32,-1 0-34-32,1 0 1 0,-7 0 0 0,3 0 0 0,-4-3-84 0,-3 3-17 0,-7 0-3 15</inkml:trace>
  <inkml:trace contextRef="#ctx0" brushRef="#br0" timeOffset="90568">10012 12836 2412 0,'0'0'107'0,"0"0"21"0,0 0-102 15,0 0-26-15,0 0 0 0,-4 9 0 0,1-2 52 0,3-4 4 0,0 6 2 0,3 1 0 16,1 5-50-16,3-5-8 0,0-1 0 0,0 7-11 16,0-4 11-16,0 4 0 0,0 3 0 0,4-4 0 15,3 4 0-15,0 0 0 0,-3 6 0 0,3-6 0 16,3 9 0-16,-3-3 0 0,4 3 0 0,-4 1 0 15,0-4 24-15,7 3 6 0,-3 3 2 0,0-2 0 16,-4-1-32-16,0-3 0 0,4 3 0 0,-1-3 0 0,1-3 0 16,-4 10 0-16,-3-11-13 0,3 5 4 0,3 2 9 0,-6-3 0 15,-8-6 10-15,4-1-10 16,4 8-17-16,-4-11-10 0,-7-2-1 0,-3-4-1 16,3 7-11-16,0-7-3 0,3-2 0 0,-3-7 0 15,-10 9-125-15,10-9-24 0,0 0-6 0,0 0-408 16,-8-6-82-16</inkml:trace>
  <inkml:trace contextRef="#ctx0" brushRef="#br0" timeOffset="90867.7">10319 13319 1555 0,'0'0'68'0,"0"0"16"0,-7 0-68 0,-4 0-16 0,11 0 0 0,-3 6 0 16,-8-3 235-16,4-3 43 0,7 0 9 0,0 0 1 16,-7 6-228-16,3-2-47 0,4-4-13 0,-7 9 0 15,4-3 0-15,-4-3 0 0,-4 4 0 0,1 2 0 16,-1 1-12-16,0 5 12 0,-6-2-12 0,3-4 12 16,-4 7 0-16,0 3-8 0,1-1 8 0,-1-2 0 15,-3 9 0-15,3-6 0 0,-3 0 0 0,7-3 0 16,-4 2 11-16,8 1-11 0,-1-3 12 0,1-4-12 15,3 4 0-15,3 3-9 0,-3-10-1 0,7 7 0 32,0-7-162-32,0 1-33 0,0-4-7 0,0-3 0 0</inkml:trace>
  <inkml:trace contextRef="#ctx0" brushRef="#br0" timeOffset="91426.81">10516 13284 2383 0,'0'0'52'0,"0"0"12"0,0 0 1 0,0 0 2 0,0 0-54 0,0 0-13 0,0 0 0 0,0 0 0 16,0 0 9-16,11 10-1 0,3-4 0 0,-10-3 0 15,-1 10 11-15,1-1 1 0,6-2 1 0,1-1 0 16,-8 7-10-16,4-1-3 0,4-2 0 0,0 6 0 15,-1-4-8-15,-3 4 8 0,-3-3-8 0,6-4 8 16,1 10 5-16,-4-9 1 0,-4 6 0 0,1-4 0 0,7 4 3 16,-1-3 1-16,-6-7 0 0,3 7 0 15,-4-7 2-15,4 1 0 0,4-7 0 0,-4 3 0 0,-7-6-8 0,3 3-2 16,8-3 0-16,-4 0 0 0,-7 0 34 0,7 0 8 16,0-3 0-16,4-6 1 0,-1 3-22 0,1-4-5 15,-8 1-1-15,8-1 0 0,3-5 11 0,-3 2 1 16,-8-9 1-16,4 3 0 0,7 1-28 0,-3-11-10 15,3 4 0-15,-3-3 9 0,-4 0-9 16,3-4 12-16,12 4-12 0,-8 0 12 0,-14 3-12 0,7-3 0 16,10 3 0-16,-3-4 0 0,-6 4 0 15,-5 6 0-15,8-6 0 0,-1 7 0 16,1 5-34-16,-4-3-9 0,-7 1-1 0,3 5-1 16,11 1-97-16,-10-1-19 0,-11 10-4 0,7 0-1021 0</inkml:trace>
  <inkml:trace contextRef="#ctx0" brushRef="#br1" timeOffset="97832.18">6826 15668 2127 0,'-21'9'47'0,"14"-3"9"0,-11 4 3 0,4-1 1 0,-3 0-48 0,6 1-12 16,-3-4 0-16,3 4 0 0,1-1 15 0,3-9 1 16,7 0 0-16,0 0 0 15,0 0-39-15,10 6-7 0,-3-3-2 0,7-6 0 16,1-3-25-16,6 3-6 0,-7-3-1 0,7-4 0 15,-3 1 20-15,6-1 4 0,-2 1 1 0,-1-7 0 0,0 7 39 0,0-7 0 0,0 7 0 0,0-4 0 16,1-3 48-16,2 1 5 0,1-4 1 0,3 0 0 16,-3 0 14-16,0 1 2 0,-1-8 1 0,8 1 0 15,3-3-15-15,1 3-2 0,-1-6-1 0,-3-1 0 16,3-5-26-16,7 2-6 0,-7 1-1 0,4-4 0 16,0 4-20-16,3-4 8 0,-3 3-8 0,7 1 0 15,-11 6 0-15,8-7 0 0,-8 1 0 0,0 6 0 16,-3-1 0-16,3 1 0 0,-7-3 0 0,-3 3-8 15,0-1 8-15,0 4 0 0,-8 3 0 0,-3 0 0 16,4 0 0-16,-4 4 11 0,-3-4-3 0,3 9 0 16,-7-3 15-16,3-2 2 0,1 8 1 0,0 1 0 15,-4-7-10-15,-4 7-1 0,4-1-1 0,0 4 0 16,4-3-14-16,-11 5 0 0,7-5 0 0,-4 3 0 16,4 3 0-16,-3-4 8 0,-4 4-8 0,4-3 0 0,-4 6 0 15,0 0 0-15,0 0 0 0,0 0 0 0,0 0 0 0,0 0 0 16,-8-6 0-16,1 3 0 0,0 3-8 0,7 0 8 15,-3 0 0-15,-11 0 0 0,3 3 0 0,-3 3 0 16,0-6 0-16,0 6 0 0,0-3 0 0,0-3 0 16,-1 0 0-16,5 7 0 0,-8-7 0 0,1 3 0 15,-1-3 8-15,4 0-8 0,-4 6 0 0,1-6 0 16,-1 3 0-16,0-3 0 0,4 6 0 0,-3-2 0 16,-1-4 0-16,0 6 0 0,4-3 0 0,4 3 0 15,-1-6 0-15,0 10 0 0,4-10 0 0,7 0 0 16,0 0 0-16,0 0 0 0,0 0 0 0,0 0 0 15,0 0 0-15,0 0 0 0,0 0 0 0,7 0-13 16,4 0 1-16,-4-3 0 0,11-4 3 0,-1 1 1 0,1-3 0 16,0 9 0-16,-1-10 0 0,1 7 0 0,0-3 0 0,-1-4 0 15,1 1 8-15,-4 3 0 0,0 3 8 0,0-4-8 16,0 4 0-16,-3-3 0 0,-4 3 0 0,0-4-8 16,4-2 8-16,-8 9 0 0,-3 0 0 0,0 0 0 15,7-3 0-15,-7 3 0 0,0 0 0 0,0 0 8 16,7 0-8-16,-7 0 9 0,0 0-9 0,11 3 10 15,-4 3-1-15,0-3 0 0,-4 7 0 0,4-1 0 16,-3-2-9-16,0 11 0 0,3-8 0 0,-4 9 0 16,1-4 12-16,-1 4-4 0,-3 0 0 0,7-3 0 15,-7 9 21-15,0-7 4 0,0 1 1 0,-3 0 0 0,3 0-34 16,-4-3 0-16,1-1 0 0,-1-2 0 0,4 3 8 16,-3-4-8-16,-1 4 0 0,4-7 0 15,-3 7 0-15,3-4 0 0,0 4-8 0,0-7 8 16,-4 7-183-16,0-3-30 15</inkml:trace>
  <inkml:trace contextRef="#ctx0" brushRef="#br1" timeOffset="100564.59">11882 12240 345 0,'0'0'15'0,"-11"0"4"0,0 6-19 0,-3-2 0 0,0-4 0 0,0 0 0 16,0 6 398-16,3-6 76 0,1 0 15 0,-1 0 3 15,11 0-353-15,0 0-71 0,0 0-15 0,0 0-2 16,0 0-11-16,11 0-1 0,3 0-1 0,4-6 0 0,10 2-24 0,4-2-5 15,6 3-1-15,5-3 0 0,3-4-8 0,3 10 0 16,4-3 0-16,3 3 8 0,-6 0-8 0,6 0 0 16,-3 0 0-16,0 0 0 15,0 3 0-15,0-3 0 0,3 0-9 0,1 7 9 0,-8-4 0 0,0-3 0 16,-6 6 11-16,-1-6-11 0,-3 3 0 16,3-3-14-16,-3 0 1 0,0 0 0 15,7-3-175-15,-7-3-34 0</inkml:trace>
  <inkml:trace contextRef="#ctx0" brushRef="#br1" timeOffset="100917.15">11779 12516 288 0,'0'0'12'0,"0"0"4"0,0 0-16 0,0 0 0 0,0 0 0 0,0 0 0 15,7-9 492-15,0 9 95 0,4-10 19 0,3 10 4 16,4-6-471-16,3 3-95 0,4-3-18 0,3 6-4 15,11-10-9-15,-1 10-1 0,1-3-1 0,7 3 0 16,0-6-11-16,0 6 0 0,3-10 0 0,1 10 0 0,-5 0 0 0,5-3 0 16,3 3 0-16,-4-6 0 0,1 6 0 15,-1 0 0-15,-3 0 0 0,0 0-11 16,-8 0-17-16,1 0-4 0,0 0-1 0,-7 6-1085 0</inkml:trace>
  <inkml:trace contextRef="#ctx0" brushRef="#br1" timeOffset="122445.08">22775 10945 1666 0,'0'0'74'0,"0"0"15"0,0 0-71 0,0 0-18 16,4-9 0-16,-1 9 0 0,12-10 16 0,-8 4-1 16,-11-3 0-16,4 5 0 0,7-2-15 0,-7 6 0 15,0-3 0-15,-3-3-10 0,-1 6 10 0,4 0-13 16,0 0 5-16,-3-10 8 0,-8 10 42 0,4 0 16 15,7 0 3-15,0 0 1 0,-14 0 37 0,3 0 7 16,11 0 2-16,0 0 0 0,0 0-65 0,-3 7-13 16,-8-4-2-16,8 6-1 0,6 1-27 0,-6-1 0 15,-5-3 0-15,5 10-11 0,-1-7-1 0,4 4-1 0,-7-4 0 16,4 1 0-16,-1 5 1 0,1-5 0 16,3-1 0-16,-4 1 0 0,1-4 4 0,3-6 8 0,0 0-13 0,0 0 5 15,0 0 8-15,0 0 8 0,0 0-8 0,7-6 11 16,0 2 9-16,0-2 3 0,-7-3 0 0,3-1 0 15,1 1 15-15,3 0 3 0,0-7 1 0,4 6 0 16,-1 1-30-16,1-7-12 0,-8 7 11 0,1 0-11 16,-4-1 0-16,3 7 0 0,4-3-11 0,-7 6 11 15,-7-3-13-15,7 3 5 0,0 0 8 0,0 0-13 16,-10 3 13-16,3 3 0 0,0-3 0 0,0 7 0 16,0-4 0-16,-4 3 0 0,0 1 0 0,4-1 0 15,0 0 0-15,-3 1 12 0,-4-1-1 0,3 7 0 16,4-7 20-16,0 7 4 0,0-3 1 0,0-4 0 15,0 0-16-15,3 4-2 0,4-13-1 0,-3 9 0 16,3-6-5-16,0-3 0 0,0 0-1 0,7 10 0 16,7-10-11-16,-4 6 0 0,-10-6 0 0,11 0-11 0,3 0 11 15,-3 0 0-15,-11 0 0 0,10-6 0 0,4 3 0 0,-7 3 0 16,-7 0 8-16,0 0-8 0,8-7 0 0,-8 7 0 16,0 0 0-16,0 0 0 15,-4-3-88-15,4 3-12 0,0-6-2 0,0 3-1011 0</inkml:trace>
  <inkml:trace contextRef="#ctx0" brushRef="#br1" timeOffset="123102.36">24211 9794 1785 0,'-7'-3'159'16,"0"-3"-127"-16,0 6-32 0,0-3 0 15,-4-4 151-15,8 1 24 0,-4 3 5 0,0 3 0 16,0 0-128-16,0 0-27 0,-4 0-5 0,4 9 0 15,-4-2-20-15,1 2 0 0,-1 0 8 0,1 1-8 0,-4 2 0 0,3 4 0 16,0 3-13-16,1-3 5 31,-1-4-23-31,4 10-4 0,0-3-1 0,0-7 0 0,3 4 17 0,1-6 3 0,3-1 1 0,-4 0 0 0,8 1 15 0,-4-10 0 16,0 0 0-16,0 0 0 16,0 0 0-16,0 0 15 0,7-10-2 0,-3 10 0 0,3-3 27 15,0-3 6-15,0-3 1 0,-4-1 0 0,4 1-31 0,-3-1-7 16,3 1-1-16,-4-1 0 0,4-5-8 0,-3 5 0 15,0 1 0-15,3 3 0 0,-4-4 0 0,1 1 0 16,-1-1 0-16,1 7-11 0,-4-3-5 0,0 6 0 16,0 0-1-16,0-9 0 0,0 9 17 0,0 0 0 15,-4-7 8-15,4 7-8 0,-7 0 0 0,4 7 8 16,-4-7-8-16,7 0 0 0,-8 0 8 0,8 0 0 0,-3 9-8 0,3-9 12 16,0 0-12-16,0 0 0 0,-4 9 0 0,4-9 0 15,0 0 0-15,7 7 0 0,-3-4 0 0,3 6 0 16,0-9 0-16,4 7 0 0,-4-7 0 0,0 0 0 15,-7 0 13-15,10-7 0 0,-3 7 0 0,-3-3 0 16,-4 3 0-16,7-6 0 0,-3-4 0 0,-4 1 0 16,0 0 14-16,0 2 2 0,0 4 1 0,-4-3 0 15,-3-3-18-15,3-1-3 0,-3 10-1 0,0-9 0 16,0 9 1-16,-3-10 0 0,-1 10 0 16,1 0 0-16,2 0-9 0,-2 0 0 0,-1 0 9 0,1 10-9 15,3-10 0-15,0 9 0 0,0-3-10 0,3 4 10 16,4-1-56-1,0 1-5-15,0-1-1 0,4 7 0 16,3-4-173-16,0 4-34 0,7 12-7 0,7-9-2 0</inkml:trace>
  <inkml:trace contextRef="#ctx0" brushRef="#br1" timeOffset="123672.43">27189 9992 1670 0,'0'0'74'0,"7"-10"15"0,-4 1-71 0,4 0-18 16,-3-10 0-16,6 9 0 0,-3-5 184 0,4 2 32 15,-4-3 8-15,0 1 0 0,0 2-178 0,-3-3-36 0,-1 7-10 16,1-7 0-16,-4 7 0 0,-4 0 0 0,4 5 0 0,-7-2 0 16,0-3 0-16,0 6 0 0,-7-4 0 0,0 7 0 15,0 0 0-15,0 7 0 0,-4-4 0 0,0 3 0 16,1-3 0-16,-4 3 0 0,-1 4 0 0,5-7 0 16,-4 6 0-16,3 1 0 0,0-4 0 0,4 3 0 15,0 1 0-15,3-1 0 0,1 1 0 0,3-4 0 16,0-6 0-16,3 9 0 0,4-9 0 0,0 0 0 15,0 0 0-15,0 0 0 0,0 0 0 0,11 0 0 16,-1-6 12-16,1 3-12 0,3 3 12 0,0-6-12 0,0 3 14 0,0-4-4 16,-3-2-1-16,3 6 0 15,0-4 7-15,-3-2 0 0,-4 0 1 0,0 2 0 0,-7 7 15 0,7-3 4 16,-3-3 0-16,-4-3 0 0,0 5-10 0,0 4-2 16,3-6 0-16,-3 6 0 0,-7-9-9 15,7 9-3-15,0 0 0 0,-4 0 0 0,-3-3-12 16,4 3 9-16,3 0-9 0,-7 3 8 15,7-3-8-15,-4 0-9 0,4 0 9 0,-7 6-13 0,7-3 13 0,0-3 0 16,0 0 0-16,0 0-9 0,0 0 9 0,0 0 0 16,0 0 0-16,7 10 0 0,-7-10 8 0,7 0 0 15,4 6 0-15,0-6 0 0,-11 0-8 0,0 0 8 16,0 0-8-16,7 0 8 16,0 0-76-16,-7 0-14 0,0 0-3 0,0 0-1114 0</inkml:trace>
  <inkml:trace contextRef="#ctx0" brushRef="#br1" timeOffset="124216.52">26906 11575 2602 0,'0'0'57'0,"4"-6"12"0,-1-3 3 0,1 2 1 0,-1-11-58 0,5 8-15 16,-1-9 0-16,0 4 0 0,-4 2-13 0,4-3-6 16,-3-2-1-16,-1 2 0 0,1-3 20 0,-1 10 0 15,-3-7 0-15,-3 3 0 0,-1-2-13 0,1 5 1 16,-8 1 0-16,4 3 0 15,-3 3-13-15,-5-4-3 0,5 7 0 0,-4 0 0 0,-4 0 13 0,4 7 3 16,-4-4 0-16,1 3 0 0,-4 3 12 0,-1 1 16 16,5-1-3-16,-4 1-1 0,3-1 13 0,-3 0 3 15,3 7 0-15,4-6 0 0,0 5-20 0,3-5-8 16,4-1 8-16,4 0-8 0,3 1 8 0,-4-1-8 16,4-9 8-16,0 0-8 0,7 7 0 0,0-4 0 15,4-3 0-15,-1 6 0 0,5-6 22 0,-1-6 2 16,0 6 1-16,0-3 0 0,0-4 12 0,0 4 3 15,-3-3 0-15,3-4 0 0,-7 7-14 0,0-3-2 16,4 0-1-16,-4 3 0 0,-4-4 6 0,-3 7 2 0,4-3 0 0,-1-3 0 16,1-3-17-16,-4 9-3 0,0-4-1 0,0 4 0 15,0-6-2-15,0-3-8 0,0 2 12 0,0 4-4 16,0-3 0-16,0 3 0 0,0-3 0 0,0 6 0 16,0 0-8-16,0 0 0 0,0-4 0 0,0 4 0 15,0 0 0-15,0 0 0 0,0 0 0 0,0 0 0 16,0 0-64-16,0 0-11 0,0 0-2 0,0 0-773 15,-4 10-154-15</inkml:trace>
  <inkml:trace contextRef="#ctx0" brushRef="#br1" timeOffset="124916.34">24289 12676 2397 0,'0'0'52'0,"0"0"12"0,0 0 1 0,0 0 3 0,3-9-54 0,-3 2-14 0,0 7 0 0,0-3 0 15,-3-3 48-15,3 6 8 0,-4-10 0 0,1 7 1 16,-1-3-20-16,4 6-4 0,0 0-1 0,0 0 0 31,0 0-51-31,0 0-10 0,-7 6-3 0,4-3 0 0,-1 7 32 0,-3-4 0 0,3 10 0 0,-3-4 0 16,4-2 0-16,-1 5 0 0,-6 4 0 0,3 0 0 15,0-3 0-15,0-4 0 0,-4 10 0 0,4-3 0 16,0-6 20-16,3 2 9 0,-3 1 3 0,4-3 0 16,-1-4-20-16,1 0-3 0,3-2-1 0,3 2 0 15,-3-9-8-15,7 9 8 0,0-9-8 0,0 7 8 0,8-7 4 0,-5 0 0 16,8-7 0-16,-4 4 0 0,0-3-4 0,4 3 0 16,-1-3 0-16,1-4 0 0,0 4-8 0,-4-3 0 15,0 5 0-15,-4-5 0 0,1 0 26 0,0-4 3 16,-4 4 1-16,-4-1 0 0,1 7-22 0,-1-13-8 15,-3 7 0-15,0 0 0 0,-7 2 0 0,0-2 0 16,0 0 0-16,-4 5 0 0,1-2 0 0,-4 3 0 16,-4 3 0-16,4 0 0 0,-4 3 12 15,1-3-4-15,-1 10-8 0,-3-1 12 0,3-3 3 16,1 4 0-16,-1 5 0 0,4-2 0 0,0-4-6 0,0 7-1 16,3-7 0-16,0 7 0 0,1-7-8 0,3 4 0 15,3-4 0-15,1 4 8 0,-1-4-8 0,1 1-14 16,6-1 3-16,-3 1 1 0,0-10 10 0,4 3 0 15,-1 6 0-15,4 4 0 0,0-10 0 0,-3 6 0 16,3-3 0-16,4-2-8 0,-4 2 8 0,3-3 0 0,1-3 8 0,-1 0-8 16,1 0 0-16,3 0 0 0,0-3 0 0,-3-3 0 31,3-4-59-31,0 1-13 0,0-1-2 0,-3 1-1 16,-1-7-145-16,-3 4-30 0</inkml:trace>
  <inkml:trace contextRef="#ctx0" brushRef="#br1" timeOffset="125536.69">20920 12604 2574 0,'0'0'114'0,"-7"-6"23"0,0 6-109 0,0-4-28 0,-4-2 0 0,4 6 0 16,0 0 37-16,0 6 3 15,0-2 0-15,0 2 0 16,3-6-58-16,-3 9-11 0,4 1-3 0,-1-1 0 0,1 7 32 0,3-7 0 0,0 1 0 0,3 8 0 16,1-8-16-16,-1 5 4 15,4-5 0-15,0 6 0 0,0-4 0 0,0-2 0 0,0-1 0 0,0 0 0 16,4-2 12-16,-4 2 0 0,0-9 0 0,-7 0 0 16,7 6 0-16,-7-6 16 0,7-6-3 0,0 6-1 15,-3-9 26-15,-1 2 5 0,1-2 1 0,-1 0 0 16,-3-1-26-16,0 1-5 0,0-7-1 0,0 7 0 15,-3-10-3-15,-1 6-1 0,1-2 0 0,-1-1 0 16,1 6-8-16,-4 1 8 0,3 6-8 0,-3-3 8 16,0-4-8-16,-3 10 0 0,-1 0 0 0,0 10 0 15,1-10 0-15,-8 9 0 0,0 7 0 0,1-4-11 16,-1 4 11-16,1 0-8 0,-8-4 8 0,7 7-8 0,1 3 8 0,2-3 0 16,1 0 0-16,0-1 0 15,0 1 10-15,4-3 4 0,-1 3 1 0,4 0 0 0,3-4 13 0,4 4 2 16,0-10 1-16,4 7 0 0,3-3-16 0,0-4-3 15,4 7-1-15,-1-7 0 0,11-3-11 0,1-2 0 16,-1 2 0-16,3-3 8 0,5-3-8 0,-1 0 0 16,0 0 0-16,4-3 0 0,-4-3-12 0,0 2 3 15,4-5 0-15,0 0 0 16,-4-7-136 0,7 7-27-16,-3-7-6 0</inkml:trace>
  <inkml:trace contextRef="#ctx0" brushRef="#br1" timeOffset="126270.37">25241 10810 2602 0,'-14'-6'116'0,"14"6"23"0,-7-3-111 16,4-4-28-16,-4 7 0 0,-1-3 0 0,8 3 0 0,-3-6-9 15,-4 6 0-15,3-3 0 0,-3 3-4 0,-3 0-1 16,-1 0 0-16,1 3 0 15,-5-3-26-15,1 9-4 0,-3 1-2 0,-1-4 0 16,-3 10 5-16,0-4 1 0,0 4 0 0,-1-3 0 0,1 2 24 0,4 1 6 0,-5-3 1 0,8 2 0 16,0 4 24-16,0-10 5 0,3 7 0 0,4-6 1 15,4-1-9-15,-1 7-3 0,8-7 0 0,-1 0 0 16,4-5 8-16,1 5 2 0,9-9 0 0,-3 0 0 16,-3-3 14-16,3-3 3 0,4 6 1 0,-1-10 0 15,-3 1-13-15,4-1-4 0,0 1 0 0,-1-7 0 16,-3 4-6-16,1-4-2 0,-1 7 0 0,-4-7 0 15,1 7 16-15,-4-4 4 0,-4-3 0 0,1 7 0 16,-4-1-15-16,0 4-2 0,-4 3-1 0,1-3 0 16,-4 3-3-16,-4 3-1 0,1 0 0 0,-4 3 0 15,-1 3-10-15,1-3 0 0,0 7-12 0,0-4 12 16,-4 3-12-16,8 7 12 0,-4-7-10 0,3 1 10 16,1-1 0-16,3 1 0 0,-1-1 0 0,8-9 0 0,4 9 9 15,-4-2 5-15,0-7 1 0,4 3 0 0,6 6 5 0,-3-2 2 16,-7-7 0-16,7 0 0 0,-7 0-3 0,11 0-1 15,-1 0 0-15,-3 0 0 0,4-7-10 0,-4 7-8 16,4 0 12-16,-4 0-12 0,-7 0 0 0,0 0-11 16,7-3 0-16,-7 3 0 15,0 0-182-15,0 0-37 0,0 0-7 0,-7-16-2 0</inkml:trace>
  <inkml:trace contextRef="#ctx0" brushRef="#br1" timeOffset="126901.3">22514 12353 2487 0,'0'0'55'0,"0"0"11"0,-3-6 2 0,3 6 2 0,7-10-56 0,-4 7-14 0,-3-3 0 0,4-4 0 0,-1 4 0 16,-3 6 0-16,0 0 0 0,0 0 0 0,0 0-15 0,0 0-5 16,7 6-2-16,-3 4 0 15,-8-1-22-15,4 10-5 0,-3-3-1 0,-1 3 0 16,1-1-8-16,-4 1-2 0,0 6 0 0,0-6 0 0,-4 6 40 0,4-6 8 16,-4 0 2-16,4-3 0 0,4 2 61 0,3-8 12 15,-7-1 2-15,7 1 1 0,3-4 8 0,1 3 2 16,-4-9 0-16,10 0 0 0,1 0-42 0,0-6-8 15,6 3-2-15,1-13 0 0,-4 7-15 0,4-4-9 0,6-2 10 0,1-1-10 16,-4-3 8-16,0 0-8 16,1 4 0-16,-1-4 9 0,0 6-9 0,-3-9 0 15,-11 10 0-15,7-4 0 0,0-3 0 0,-4 4 0 16,-10 2 0-16,4-3 0 0,-1-3 0 0,-3 4 8 0,0 5 2 16,-7-2 0-16,0-4 18 0,-3 7 4 15,-1-1 1-15,1 4 0 0,-1-3-9 0,0 9-1 0,4-3-1 0,-3 3 0 16,-8 3 8-16,4-3 2 0,3 9 0 0,1 1 0 15,-1 5-24-15,1-5-8 0,-8 5 0 0,7-2 0 16,4 9 0-16,-3-3 0 0,-1-1 0 0,1 1 0 16,3 0 0-16,0 0 0 0,0-3 0 0,3 2 0 15,-3-2-39 1,7-3-13-16,7 2-4 0,0-5 0 0</inkml:trace>
  <inkml:trace contextRef="#ctx0" brushRef="#br2" timeOffset="131731.37">24021 11810 633 0,'0'0'28'0,"-7"0"6"0,0 0-34 0,-1 7 0 15,-2-4 0-15,-1-3 0 0,1 0 76 0,-1 0 9 16,1 0 2-16,-1 6 0 15,-3-3-99-15,3-3-19 0,4 0-4 0,-7 7-1 0,4-4 10 0,-1-3 2 0,0 0 0 0,1 0 0 16,-1 6 55-16,4-6 11 0,0 0 2 0,0 0 1 16,7 0 47-16,-7 0 8 0,0 0 3 0,7 0 0 15,0 0-15-15,-4 0-4 0,-6 0 0 0,10 0 0 16,-4 3-44-16,-3 3-10 0,-3-6-2 0,3 4 0 16,-4 2 4-16,4 3 1 0,-4-9 0 0,1 10 0 15,-1-4 5-15,-3-3 1 0,4 3 0 0,-1-3 0 16,0 4 25-16,1-7 6 0,3 9 1 0,-4-9 0 15,4 6-20-15,-4-2-4 0,4 2-1 0,0-3 0 16,4 3-25-16,-4-3-5 0,3-3 0 0,-3 10-1 16,4-10-5-16,3 0-1 0,0 0 0 0,-4 6 0 15,1 3 3-15,-1-9 1 0,4 0 0 0,0 10 0 16,0-10-13-16,0 9 8 0,0-9-8 0,0 0 0 16,0 0 29-16,0 0 0 0,4 7 0 0,-4-7 0 15,7 3 18-15,0-3 3 0,3 0 1 0,4 0 0 0,-3-10-13 0,3 7-2 16,4-3-1-16,3-4 0 0,0 1-13 0,7 0-2 15,1-7-1-15,6 7 0 0,-3-10-6 0,3 9-1 16,4-5 0-16,-1 2 0 0,5-3-2 0,-1 1-1 16,0-4 0-16,1 0 0 0,-1 3-9 0,4-6 8 15,3-3-8-15,1 0 8 0,-1 6 1 0,4-6 0 16,0 3 0-16,-4-9 0 0,1 9 1 0,-1-9 0 16,-3 9 0-16,0-10 0 0,0 11-2 0,3-5 0 15,1-2 0-15,-1 3 0 0,-3 0-8 0,3 3 0 0,-3-3 9 16,-4 6-9-16,1-6 0 0,-1 0 9 15,-7 6-9-15,4 0 0 0,-4-6 11 0,8 6-11 16,-4 1 10-16,-1 2-10 0,5-3 0 0,-8 10 8 16,-3-4-8-16,3-2 0 0,-3 8 0 0,-4-5 0 15,-3 2 0-15,-1 4 0 0,-6-3 0 0,0-1 0 0,-4 4 0 0,0-3 0 16,-7 5 13-16,3-2-3 0,-2 3-1 0,-1-3 0 16,0 3 2-16,-7 3 0 0,0 0 0 0,10-7 0 15,-6 4-3-15,-4 3 0 0,0 0 0 0,0 0 0 16,10-6-8-16,-10 6 0 0,0 0 0 0,4 0 0 15,-4 0 0-15,7-6 0 0,-7 6 0 0,0 0 0 16,0 0 0-16,0 0 0 0,0 0 0 0,3-3 0 16,-3 3 8-16,0 0 0 0,0 0 0 0,0 0 0 15,0 0-8-15,0 0 0 0,4-7 0 0,-4 7 0 16,0 0 0-16,3-3 0 0,-3 3 0 0,0 0 0 16,0-6 0-16,4 3 0 0,-4 3 0 0,4-7 0 0,-4 7 0 0,0 0 0 15,3-3 0-15,-3 3 0 0,0 0 0 0,0 0-17 16,4-6 4-16,-4 6 1 15,0 0 12-15,3-3 12 0,-3 3-3 0,4-6 0 16,-4 6-9-16,3-7 0 0,-3 7 0 0,0 0 0 0,0 0 0 16,0 0 8-16,0-3-8 0,-3-3 8 15,3 6 0-15,-4-9-8 0,1-1 12 0,-1 7-4 0,-3-3-8 0,3 3 12 16,-3-4-12-16,0-2 12 0,0 3-12 0,-3 2 8 16,-1-2-8-16,-3 3 8 0,3-3-8 0,1-4 12 15,-4 10-12-15,0-9 12 0,-4 6-12 0,4-3 0 16,0-1 0-16,0 4 0 0,-4-3 0 0,4 3 0 0,0-4 0 0,0 4 0 15,3-3-8-15,1 6 8 0,-1-3 0 16,4-3 0-16,7 6 0 0,-4 0 0 0,-3 0-9 0,7 0 9 16,0 0 0-16,0 0 0 15,0 0-8-15,0 0 8 0,0 0 0 0,0 0-10 0,0 0 10 0,7 0-8 16,0 0 8-16,4 0 0 0,0 0 0 0,3 0 0 16,0 6 0-16,0-3 0 0,0-3-11 0,4 6 11 15,3-3 0-15,-4 4 0 0,1-4 0 0,0 3 0 16,3-6-9-16,-3 3 9 0,-1 4-8 0,1-1 8 15,-1-3 0-15,1-3 0 0,0 6 0 16,-1-3 0-16,1-3 0 0,0 7 0 0,-4-4 0 0,3-3 0 16,-6 0 0-16,0 6 0 0,-1-6 0 0,-3 3 0 15,0-3 0-15,-7 0 0 0,7 0 0 0,-7 0 0 16,0 0 0-16,0 0 0 0,0 0 0 0,0 0 0 16,0 0 0-16,0 0 0 0,0 0 8 0,0 0-8 15,0 0 0-15,0 0 8 0,0 0-8 0,-3 6 0 0,3-6 0 16,-4 10 0-16,4-10 0 0,0 0 0 0,-3 9 0 0,-1 1 0 15,4-10 0-15,-3 6 0 0,-1 3 0 0,1 4 0 16,-1-7 0-16,1 10 0 0,-1-4 0 0,1-2 0 16,-5 6 0-16,1-7 8 0,0 7-8 0,0-4 8 15,0 7-8-15,-3-3 8 0,3-7-8 0,0 10 9 16,-4-3-9-16,0 2 10 0,1-2-10 0,3-3 0 16,-4 2 0-16,4 4 0 0,-3-3 0 0,2-4 0 15,1 4 8-15,-3 0-8 0,6 2 0 0,-3-5 0 16,0 3 0-16,0 2-11 15,4 1-53-15,-1-3-10 0,1 3-2 0,3 0-887 16,0-4-177-16</inkml:trace>
  <inkml:trace contextRef="#ctx0" brushRef="#br2" timeOffset="133021.79">26451 10697 864 0,'0'0'76'0,"-3"-3"-60"0,-1-3-16 0,1 3 0 15,3-4 243-15,-4 4 45 0,4-3 10 0,0 3 2 16,0-3-216-16,0-4-44 0,0 1-8 0,4 3-1 16,-1 2-15-16,-3 4-2 0,4-6-1 0,-4 6 0 15,0 0 25-15,0 0 5 0,0 0 1 0,0 0 0 16,0 0 12-16,0 0 4 0,3-9 0 0,-3 9 0 16,0 0 11-16,0 0 2 0,0 0 1 0,0 0 0 15,0 0-13-15,0 0-2 0,0 0-1 0,0 0 0 0,0 0-22 0,0 0-4 16,0 0 0-16,0 0-1 15,0 0-11-15,4 0-3 0,-4 0 0 0,7 9 0 16,-4-3-17-16,4 4 0 0,1-1 0 0,-1 7 0 0,-4-4 0 16,1 4 0-16,3 0 0 0,-4 3 0 0,4-7 0 0,-3 10 0 15,6-3 0-15,-3 0 0 0,4 0 8 0,-4-1-8 16,0-2 0-16,0-3 0 0,4 2 12 0,-4 4 0 16,0-9-1-16,0 5 0 0,-4-5 7 0,5-1 2 15,-5 0 0-15,1-2 0 0,-4-7 2 0,7 9 1 16,-4-6 0-16,-3-3 0 0,0 0-7 0,7 7-2 15,0-7 0-15,-7 0 0 0,7 3-5 0,-7-3-1 16,11-3 0-16,-4 3 0 0,4-7 4 0,-4 4 0 0,0-3 0 0,0 3 0 16,0-7 0-16,0 1 0 15,0-4 0-15,0 4 0 0,0 0-3 0,0-4 0 0,0-3 0 0,0 1 0 16,0 2-9-16,0-6 0 0,4-6 0 0,-1 6 0 16,-3-6 12-16,1 0-4 0,-1-3 0 0,0 3 0 15,3-3-8-15,-3-7 0 0,0 7 0 0,0 3 8 16,0-3-8-16,-3-1 0 0,0 4 0 15,-1 7 0-15,4-8 0 0,-7 14 0 0,4-4 0 16,-4 1-11-16,0 5-9 0,3-2-1 0,-3 5-1 0,0-2 0 31,0 9-23-31,0 0-5 0,0 0-1 0,0 0 0 16,0 0-103-16,0 0-21 0,0 0-4 0</inkml:trace>
  <inkml:trace contextRef="#ctx0" brushRef="#br2" timeOffset="133376.94">27153 10863 2199 0,'-10'-6'97'0,"6"6"21"0,1 0-94 16,-1 0-24-16,-3 0 0 0,0-3 0 0,7 3 87 0,0 0 13 16,-3 0 2-16,3 0 1 0,-4 0 1 0,4 0 1 15,0 0 0-15,0 0 0 0,-4 3-49 0,4-3-9 16,0 0-3-16,4 6 0 0,-4 4-7 0,4-1-1 16,-1 1-1-16,1-1 0 0,-1 1-17 0,1 5-3 0,-1-5-1 0,-3 5 0 15,0-2-14-15,0-4 0 0,0 7 0 0,0-7 0 16,4 7 32-16,-1-3 0 0,1-4 0 0,-1-3 0 31,-3 4-52-31,0-10-9 0,0 0-3 0,7 9 0 16,0-3-43-16,0-3-9 0,-7-3-1 0,7 0-837 0,4 0-167 0</inkml:trace>
  <inkml:trace contextRef="#ctx0" brushRef="#br2" timeOffset="135847.37">23745 11970 1666 0,'0'0'74'0,"0"0"15"0,-3-6-71 0,-4 3-18 16,0-3 0-16,0 6 0 0,3-3 89 0,4 3 15 0,-7-7 2 0,7 7 1 15,-3-3-34-15,-4-3-6 0,3 6-2 0,-3-3 0 16,7 3-7-16,-7-6-2 0,3 6 0 0,-3 0 0 15,0 0-44-15,4-4-12 0,-4 4 0 0,0 4 0 16,0-4 0-16,0 0 0 0,0 0 0 0,-1 0 0 16,5 6 0-16,-4-6 18 0,3 3-3 0,-6-3-1 15,3 0 30-15,3 6 7 0,-6-3 1 16,6 4 0-16,-3-4-31 0,-4 3-5 0,4 3-2 0,0 1 0 16,0-1-3-16,0 7-1 0,-3-4 0 0,6 4 0 15,-3 0-10-15,7-4 0 0,0 4 0 0,4-7 0 16,-1 7 0-16,1-3 0 0,-1-7 0 0,4-3 0 15,-3 6 0-15,6-2 12 0,-3-7-12 0,4 3 12 16,0 3-2-16,-1-6 0 0,1-6 0 0,3 6 0 16,-4-3-10-16,1 3 0 0,3 0 0 0,-3-7 8 0,-1 4-8 15,4-3 8-15,-3-3-8 0,3-1 8 0,-7 1-8 0,4-1 12 16,3-5-12-16,-4 2 12 16,-3-2 5-16,1 5 2 0,2-6 0 0,-6-2 0 0,3-1-2 0,-4 3 0 15,4 4 0-15,-3-4 0 0,-4-3 5 0,0 3 1 16,-4 4 0-16,1-4 0 0,-1 7-3 0,-3-1 0 15,0 1 0-15,0 3 0 0,0 3-9 0,-4-4-3 16,4 4 0-16,0 3 0 0,-3 3-8 0,-1 4 0 16,1 2-12-16,-1 0 12 0,4 7-19 0,-4-3 4 15,1 2 1-15,-4-2 0 0,3 12 4 0,4-6 1 16,-4 0 0-16,4 6 0 0,0-7 1 0,4 4 0 16,-4 0 0-16,7-6 0 0,-4 3 8 0,4 0-8 15,0-10 8-15,4 7-8 0,-1-7 8 0,4 1-12 16,-3-4 12-16,-4-6-12 0,7 3 12 0,-7-3 0 15,10 0 0-15,1 0-8 0,-4-3 8 0,0-3 9 16,0-4-1-16,0 1-8 0,4 2 14 0,-4-5-4 0,4-4-1 16,-4-3 0-16,0 4-1 0,0 2-8 0,0-6 12 0,-4 4-4 15,4-4-8-15,-3 3 8 0,-4-3-8 0,0 4 8 16,0 2-8-16,0-2 0 0,-4 5 9 0,1-6-9 16,-1 7 8-16,1 0-8 0,-4 5 8 0,0-2-8 15,0 6 9-15,-4 0-9 0,4 0 12 0,-4 6-12 16,1-2 0-16,-4 5 0 0,3 7 0 0,-3-7 0 15,0 10 0-15,0-3-11 0,3-4 11 0,1 4-10 16,-1 0 10-16,4-4 0 0,0 4 0 0,3-7-8 16,1 7 8-16,3-7 0 0,-4 4 0 0,4-7-8 0,4 3 8 15,-4-9-8-15,0 0 8 0,10 4-8 16,1 2 8-16,0-6 0 0,3 0 0 0,-4-10 0 16,4 4 0-16,0 3 0 0,-3-6 0 0,3-1 0 0,-3 1 0 15,3-7 9-15,-4 7-9 0,1-1 0 16,-4 1 10-16,0 0-10 0,0-7 8 0,-3 6-8 0,-1 1 8 15,1 0-8-15,-4-1 8 0,0 4-8 0,-4-3 12 0,1-1-2 16,-1 1-1-16,1 2 0 0,-4 4 1 0,0-3 0 16,0 3 0-16,-1-3 0 0,-2 6-2 0,-1 0-8 15,1 0 12-15,-1 0-4 0,1 0-8 0,-1 0 0 16,4 6-10-16,-4-3 10 0,4 3-13 0,0-3 3 16,4-3 1-16,-4 7 0 0,7 2-1 0,0 1 0 15,-4-1 0-15,4 7 0 0,0-7 10 0,4 0-10 0,3 1 10 16,-4-1-10-16,1 1 10 0,3-4-10 0,-4-3 10 0,4 6-10 15,0-2 10-15,-7-7 0 0,11 0 0 0,-4 0 0 16,0 0 0-16,0 0 0 0,-7 0 0 0,0 0 0 16,11 0 0-16,-11 0 9 0,3-7-9 0,4 4 0 15,-7 3 13-15,4-9-4 16,-1 3-1-16,1-4 0 0,-4 1-8 0,0-1 10 0,0 1-10 16,0 0 10-16,-4-7-10 0,1 7 10 0,3-1-10 0,-4 1 10 15,-3-1-2-15,4-5-8 0,-1 5 12 0,-3 1-4 16,4-7 0-16,-4 7-8 0,3-1 12 0,1 7-4 15,-1-3-8-15,0 3 0 0,4 3 0 0,0 0 0 16,-3 3 0-16,-4 6 0 0,3 1 0 0,1-1 0 16,-1 7 0-16,1-7-14 0,-1 10 5 0,1-10 1 15,3 7 8-15,-4 3 0 0,4-10 0 0,0 7 0 0,0-7 0 0,0 1-10 16,0-1 10-16,-3 1 0 0,3-1 0 16,0-9 12-16,-4 6 0 0,4-6 0 0,0 0-12 0,0 0 9 15,0 0-9-15,0 0 8 0,0 0 8 0,0 0 2 16,0 0 0-16,7-6 0 15,4-3-178-15,3-4-35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02:57.46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8354 7859 288 0,'0'0'25'0,"0"0"-25"0,0 0 0 0,0 0 0 16,-7-3 222-16,7-3 39 0,0 6 8 0,0-3 2 15,0-3-127-15,0-4-26 0,0 10-5 0,0 0-1 16,3-9-55-16,-3 9-11 0,0 0-2 0,0 0-1 15,0 0-23-15,0 0-5 0,0 0-1 0,0 0 0 16,0 0-4-16,0 0-1 0,0 0 0 0,0 0 0 16,0 0-9-16,0 9 12 0,-3-3-12 0,3-2 12 15,0 5-12-15,0-3 0 0,0 4 0 0,0-1 0 16,0-9 0-16,0 9 0 0,7 1 0 0,0-1 0 16,3-2 0-16,-6-7 0 0,-4 0-11 0,11 3 11 15,3 3 0-15,-4-6 0 0,-3 0 0 0,7 0 11 16,-10 0 13-16,7 0 4 0,-1-6 0 0,1 3 0 15,-4-4-8-15,0-2 0 0,3-1-1 0,-3-2 0 0,0-4 9 16,1 7 1-16,-1-7 1 0,0 7 0 0,0-10-14 0,-4 10-2 16,1-7-1-16,-1 6 0 0,-3-2-5 0,0-4 0 15,0 10-8-15,-3-7 12 0,-1 4 4 0,4 3 0 16,-7-4 0-16,4 1 0 0,-4 3-4 0,0 6 0 16,-1 0 0-16,-2 0 0 0,-1 6-12 0,1 3 0 15,-4 1 0-15,3 5 0 0,-7-2-8 0,4 9 8 16,4 0-12-16,-8-3 12 0,7 6-9 0,4-6 9 15,-7-1 0-15,7 4-9 0,4-3 9 0,3 0 0 0,-7-10 0 0,7 10 0 16,7-9 0-16,-7-1 0 0,7 0 0 16,-4-2 0-16,11 2 0 0,-7-9 0 0,1 0 0 15,2 0 0-15,1 0 0 0,-4-3 0 0,3-3 0 16,-3-4 0-16,0 4 0 0,4-3 0 16,0-1 0-16,-4 1 0 0,-4-4 8 0,4-2-8 0,0-1 8 15,0-3-8-15,4 0 12 0,-4 4-3 0,-3 5 0 0,3-9 0 16,-4 4 0-16,1 5 0 0,-4-2 0 0,0-4 0 15,0 7 3-15,0 2 0 0,0 7 0 0,0 0 0 16,-4-3 8-16,4 3 1 0,-3-6 1 0,3 6 0 16,-7 0-14-16,-4 6-8 0,7-6 10 0,-3 10-10 15,0-1 0-15,-3 0 0 0,3 1 0 0,0-1-10 16,0 1 10-16,3 5 0 0,-3-5 0 0,3-1 0 16,1 1 0-16,-1-1 0 0,4-3 0 0,0-6 0 15,0 0 0-15,0 0 0 0,0 0 0 0,0 0 0 0,0 0 0 0,0 0 0 16,0 0 0-16,4 0 8 0,-4 0-8 0,7-6 0 15,4 3 8-15,-4-3-8 0,0-4 8 0,0 7-8 16,0-3 8-16,3-4-8 0,-10 1 0 0,7 9 8 16,-7 0-8-16,4-9 0 0,-4 9 0 0,0 0 0 15,0 0 0-15,0 0 8 16,0 0-8-16,0 0 0 0,-11 3 0 0,4 3 0 0,0 3 0 0,0 1-10 16,-3-1 10-16,3 1-10 0,-4-1 10 0,4 0 0 15,3 7 0-15,-6-7 0 0,3-2 0 0,3 2-10 16,4-9 10-16,-3 3 0 15,3 7-33-15,0-4 0 0,3 3 0 0,1 1 0 16,6-1-138-16,-3-3-27 0,4 4-6 0</inkml:trace>
  <inkml:trace contextRef="#ctx0" brushRef="#br0" timeOffset="918.95">10686 5981 1962 0,'-25'0'87'0,"18"0"17"0,-4-6-83 0,1 6-21 15,-1 0 0-15,-3 0 0 0,0 0 67 0,0-3 9 16,10 3 1-16,-6 0 1 0,-8 3-62 0,7-3-16 15,4 6 0-15,-3-3 0 0,-8 7 0 0,8-4 0 0,-1 10-12 16,11-4 12-16,0 7-13 0,-3-3 4 0,-8-1 1 0,7 4 0 16,8 0 8-16,-4 0 0 15,-7-4 0-15,7 4 0 0,3-6 0 0,4 2 0 16,1 1 0-16,-5-7-12 0,1-5 12 0,3 2 0 16,3-3 0-16,1-3 0 0,-8-3 0 0,8-3 16 0,7 2-4 0,-4-5-1 15,0-7 5-15,0 7 0 16,-4-7 1-16,8 4 0 0,0-7-5 0,-8-3 0 0,-3 3-1 0,4 0 0 15,0 1-11-15,-1-1 0 0,-6 0 9 0,-4-3-9 16,3 9 0-16,1-2 9 0,-4 2-9 0,0-2 0 16,0 8 8-16,0-2-8 0,-4 6 0 0,-3 3 0 15,-11 0 0-15,8 3 0 0,3 6 0 0,-4-2 0 16,4 2 0-16,-3 7 0 0,-1-7-11 0,4 0 11 16,3 1 0-16,1 6-8 0,-8-7 8 0,4 0 0 15,7 1 0-15,0-1 0 0,-7-6 0 0,4 7 0 0,-4-4 0 0,7-6 0 16,0 0 0-16,0 0 0 15,-4 9 0-15,4-9 0 0,7 0 0 0,-7 0 0 0,0 0 0 0,0 0 12 16,11 0-3-16,-1 0-1 0,-3-9 8 16,4 9 2-16,-4-9 0 0,4 2 0 0,3 4-6 15,-7-6 0-15,-4-1-1 0,1 4 0 16,-1-3-11-16,4-1 0 0,-7 1 0 0,0 3 8 0,4-4-8 0,-4 1 0 16,3-4 0-16,-6 1 0 0,-4 2 0 0,3 1 0 15,8-1-12-15,-4 1 12 0,-7 0-16 0,0-1 5 16,7 4 1-16,0-3 0 0,0 9 10 0,-4 0-12 15,4 0 12-15,0 0-12 0,0 0 12 0,0 0-12 16,-10 0 12-16,6 0-12 0,4 9 12 0,-3 4 0 0,-4-4 0 16,0 3 0-16,3-2 0 0,0 6 0 0,4-7 0 0,0 7 0 15,-7-4 0-15,7 4 0 0,7-7 0 16,-7 10 0-16,0-10 0 0,0 1 0 0,8-1 0 0,-1 1 0 16,-4-4 0-16,4 3 0 15,0-2 0-15,0-4 0 0,7-3 0 0,-3 0 9 0,-11 0-9 0,0 0 10 16,11 0-10-16,-11 0 12 0,0 0-12 0,0 0 12 15,3-10-12-15,-3 7 10 0,4-3-10 0,-4-3 10 16,-7 2-10-16,7 4 10 0,0 3-10 0,0-6 10 16,-8 3-10-16,5-4 0 0,3 7 0 0,0 0 0 31,0 0-140-31,0-9-21 0</inkml:trace>
  <inkml:trace contextRef="#ctx0" brushRef="#br0" timeOffset="1688.93">13339 5250 403 0,'0'0'36'0,"0"-9"-36"16,0 3 0-16,0-4 0 0,-8 1 326 0,5-1 58 0,-1 4 12 0,1 3 3 15,-4-6-283-15,0 2-56 0,3 7-11 0,-3-3-2 16,0 3-27-16,0 0-6 0,-3 0-1 0,-1 3 0 15,0-3-13-15,-3 7 0 0,0 2 0 0,0 0 0 16,0 1 0-16,0-1 0 0,3 7 0 0,-3-7 0 16,0 10 0-16,0-9-18 0,7 8 4 0,-7-2 1 15,3 3 4-15,1 0 1 0,6-10 0 0,0 7 0 16,1 3-2-16,3-4 0 0,3-5 0 0,5-1 0 16,-1 1 10-16,0-1-8 0,3 0 8 0,4-9-8 15,0 0 8-15,4 0 0 0,0 0 10 0,3-9-10 16,4 0 24-16,-4-1-2 0,0 4 0 0,0-4 0 0,0-2 3 15,-3-4 1-15,3 1 0 0,-3 2 0 0,-4-3-4 0,0 4-1 16,0-10 0-16,-3 9 0 16,-1-6-10-16,1 4-3 0,-4-1 0 0,-4 7 0 15,1-4-8-15,3-3 0 0,-7 7 9 0,0 3-9 16,0 6 0-16,0 0-8 0,-11-3 0 0,4 3 0 0,-3 3-8 0,-1 3 0 16,-3-6-1-16,3 9 0 15,1 1 4-15,-1 9 1 0,1-10 0 0,-4 1 0 0,3 5 12 0,0 1 0 16,4-4-10-16,0-2 10 0,4 6 0 0,-1-7 0 15,1 0 0-15,-1 1 0 0,4-4 0 0,0-6 0 16,0 0 0-16,11 3 0 0,-4-3 0 0,3 0 0 16,1 0 0-16,-4 0 0 0,4-3 16 0,3-3-3 0,-4-4 0 0,4 1 0 15,-3 0-1-15,3-7 0 0,-3 3 0 16,-1-2 0-16,-3-4 2 0,0 3 0 0,0 7 0 0,-3-10 0 16,0 9 1-16,-4-8 0 0,-4 8 0 0,4-5 0 15,-4 2 16-15,1-3 3 0,-4 10 1 0,3-3 0 16,-6 9-12-16,3-10-3 0,-7 10 0 0,3 0 0 15,0 0-8-15,-3 0-3 0,0 10 0 0,0-1 0 16,0-3-9-16,-4 13 0 0,1-9 0 0,-4 8 8 16,3-2-8-16,0 3 0 0,4 0 0 15,4 0-11 1,-5 6-21-16,5-7-5 0,3-2-1 0,3 3 0 16,4 6-150-16,4-6-31 0,6 15-5 0,12-5-608 0</inkml:trace>
  <inkml:trace contextRef="#ctx0" brushRef="#br0" timeOffset="2352.15">14986 6091 1785 0,'-7'0'159'0,"0"-10"-127"16,-4 10-32-16,4-9 0 0,-3 0 96 0,3 2 14 16,-4 4 2-16,4-3 1 0,-4 3-89 0,1-4-24 0,-1-2 8 15,4 6-8-15,0-3 0 0,0-4 0 0,-4 10 0 0,4-6 0 31,-3 3-36-31,3 3-5 0,-4 0-1 0,4 0 0 16,-3 3-25-16,-5 3-5 0,1 4 0 0,0-1-1 16,-3 7 8-16,-1 3 1 0,0-1 1 0,4 11 0 0,-3-4 32 0,2 0 7 0,1 3 0 0,4 6 1 15,-1-5 41-15,1-4 8 0,6-3 2 0,4 3 0 16,4-6 26-16,-1 3 6 0,4-10 0 0,7 4 1 16,4-7-10-16,0-6-3 0,6 4 0 0,-3-7 0 15,8 0-15-15,-1-7-3 0,0 7-1 0,0-9 0 16,-3 0-8-16,3-1-1 0,-3 1-1 0,-4-7 0 15,0 7 12-15,-3-4 2 0,-4-3 1 0,0 1 0 16,0 2-17-16,-3-2-3 0,-4 2-1 0,-4-3 0 16,4 1-1-16,-7 2 0 0,0-3 0 0,-3-2 0 15,-1 8-2-15,-3-5-1 0,0 2 0 0,-3-3 0 16,3 7-9-16,0-1 12 0,-4 1-12 0,4 3 12 0,-4-4-12 16,4 1-11-16,-3 3 3 0,6 3 0 0,-3-4 8 0,0 7 0 15,0 0 0-15,7 0 0 0,-3 0-9 0,-5 7 0 16,1-4 0-16,0 3 0 0,7-6 9 0,0 9 0 15,-3-9 0-15,3 0 0 0,0 0 0 0,0 0 0 16,0 0 0-16,0 0 0 0,0 0 17 0,0 0 3 16,0 0 0-16,0 0 0 0,0 0 9 0,0 0 3 15,0 0 0-15,0 0 0 0,0 0-10 0,0 0-2 16,0 0 0-16,0 0 0 0,0 0-12 0,-7 10-8 0,3-10 8 16,4 0-8-16,-7 6-10 0,4-3-6 0,-4-3-2 15,7 0 0 1,0 0-148-16,-7 10-30 0,-4-1-5 0,11-9-2 0</inkml:trace>
  <inkml:trace contextRef="#ctx0" brushRef="#br0" timeOffset="3041.34">13836 7991 2336 0,'0'0'52'0,"-7"-9"10"0,-4-1 2 0,4 4 1 0,0-3-52 0,0-4-13 15,4-3 0-15,-1-2 0 0,8-1-15 0,-4-6-5 16,3 0-2-16,1 6 0 15,-1-9-8-15,1 9-2 0,3-6 0 0,0 6 0 16,0 0-15-16,0 3-3 0,-4 1-1 0,1 5 0 16,0 1 15-16,-4 9 2 0,0-3 1 0,0 3 0 0,0 0 17 0,0 0 3 15,-8 9 1-15,1 1 0 0,0 2 12 0,0 10 0 16,0-9-10-16,0 12 10 0,-3-7 49 0,3 8 15 16,0-8 2-16,3 7 1 0,0-6-33 0,1 0-6 15,3 0-2-15,0-3 0 0,0-1-9 0,3-2-1 0,5-4-1 0,-1-3 0 16,0-2 5-16,3-4 2 0,1 0 0 15,-1 0 0-15,1-4-10 0,0-2-3 0,-1-3 0 0,4-1 0 16,-3 1 11-16,-4-7 1 0,3 7 1 0,-6-4 0 16,3-2 19-16,-3 5 4 0,-1-5 1 0,1 5 0 15,-4-9-14-15,0 10-4 0,0 0 0 0,-4-1 0 16,4-6-19-16,-3 13-9 0,-4-3 8 0,-1 3-8 16,1-3-12-16,-3 6-7 0,-1 6-1 0,-3-3-1 31,0 6-4-31,0 1-1 0,-4-1 0 0,1 1 0 0,-1 5 1 0,0 1 0 0,1-3 0 0,-1-4 0 15,0 7 25-15,8-1 0 0,3-5 0 0,0 2-8 16,0-5 8-16,7-7 0 0,0 0 0 0,7 9-8 16,0 0 8-16,7-2 0 0,4-4 0 0,-1-3 8 15,4 6 16-15,4-12 3 0,0 6 1 0,3-3 0 16,0-4-16-16,-3-2-4 0,3-7 0 0,0 4 0 16,1-4 2-16,-1 0 0 0,-4 4 0 0,1-4 0 0,0-3-10 0,-4 1 8 15,0 2-8-15,-7 6 8 0,-3-8-8 0,-4 8 0 16,0-5 0-16,0 5 0 0,-10 1 8 0,-1-7 2 15,4 7 1-15,-7 6 0 0,0-4-11 0,-4 7 0 16,-3-3 0-16,4 3 0 0,-5 0 0 0,1 3 0 16,-3 4 9-16,3-4-1 15,-4 3-44-15,0 3-9 0,4 7-2 0,-7-3-700 16,3-4-140-16</inkml:trace>
  <inkml:trace contextRef="#ctx0" brushRef="#br0" timeOffset="3717.7">12231 8267 403 0,'0'0'36'0,"-4"-6"-36"0,-3 3 0 0,4-4 0 16,-4-2 443-16,3 0 81 0,4 5 17 0,0-5 3 15,0-4-491-15,0 4-98 0,-3 6-20 0,-1-3-4 16,4-4 19-16,-3 10 4 0,-1-3 1 0,-3 6 0 16,0-3 5-16,0 10 0 0,-4-4 1 0,1 3 0 0,-1 1 28 0,1 9 11 15,-1-1-8-15,0 4 8 0,1 0-15 0,-1 3 3 16,4 4 0-16,0-11 0 0,0 7 12 0,3 4 0 15,1-4 9-15,-1-6-9 0,8-1 12 16,-4-2-4-16,7 0-8 0,0-4 12 0,0-2 6 16,4-1 1-16,-1-3 0 0,1-6 0 0,3 0 24 0,0 0 5 15,0-6 0-15,4-3 1 0,-4-1 11 0,0 1 1 16,4-4 1-16,-4-9 0 0,-4 4 9 0,1-1 1 16,-4 3 1-16,0-6 0 0,0-3-16 0,-3 9-3 15,-1-2-1-15,-3-1 0 0,0 3-36 0,0-3-7 0,-3 7-2 16,-1-4 0-16,1 7-8 0,-4-7-11 0,-4 7 3 0,4 5 0 31,-4-2-28-31,-3-3-4 0,4 9-2 0,-8 0 0 0,0 6 14 0,1-3 2 0,-1 7 1 0,0 5 0 31,-3-5-10-31,7 8-1 0,-3-2-1 0,2 3 0 0,1-7 27 0,0 10 10 0,4-3 0 0,3-6-9 16,-4 2 9-16,7 1 0 0,1-3 0 0,3 2 0 16,0-11 32-16,3 2 6 0,5 3 1 0,-1-9 0 15,3 6-9-15,1-2-2 0,-4-8 0 0,3 4 0 16,1-6 9-16,3 6 2 0,4-9 0 0,-4-1 0 15,0 1-17-15,4 0-3 0,-1-1-1 0,1-6 0 16,-4 7-18-16,0-7 0 0,0 7 8 0,-3 0-8 16,-1-4 0-16,1 0 0 0,-8 4 0 0,5 6 0 15,-8 3 0-15,0 0-9 0,0 0 1 0,0 0 0 16,0 0 8-16,0 0-8 0,0 0 8 0,0 0-8 16,-4 9-23-16,0-6-4 0,4 10-1 0,-3-4 0 15,-4 1-96-15,3-1-20 0,-3 1-4 0,-3-1-851 16</inkml:trace>
  <inkml:trace contextRef="#ctx0" brushRef="#br0" timeOffset="4421.37">10336 7703 1983 0,'22'-16'88'0,"-19"10"18"0,1-4-85 0,3 1-21 0,14-1 0 0,-4-2 0 16,-2-4 0-16,6 1 0 0,3 2 0 0,1-3 0 15,0-3 0-15,-8 10-13 0,-2-7 1 0,2 4 1 0,1-4 27 16,-4 7 4-16,-10-1 2 0,3-5 0 16,3 12-22-16,-6-10 8 0,-1 10-8 0,-6-7 0 15,-1 4 43-15,-3 6 4 0,7 0 1 0,-10 0 0 0,-5 0-21 0,1 6-4 16,4-2-1-16,-4 11 0 0,-4-5-22 15,0 5 8-15,1-2-8 0,6 9 0 0,4-3 0 16,-4-1 0-16,-3 1-12 0,11 0 4 0,3-3 8 16,0-4 0-16,-7 4 0 0,3 0 0 0,15-4 0 0,-4-2 0 15,0-4 0-15,-4 3 0 0,-3-9 0 0,11 10 0 16,7-10 0-16,-4 0 0 0,-11-3 19 0,8-4-1 16,7 1 0-16,-1-3 0 0,-6-1 14 0,3 1 4 15,0-1 0-15,0-2 0 0,4-4-2 0,-8 1 0 16,1-4 0-16,-1 0 0 0,5-6-14 0,-5 6-2 0,-3-6-1 0,-3 6 0 15,3-9-8-15,0 9-1 16,0-6-8-16,-7 6 12 0,-4 3-12 0,4-2 9 0,0 2-9 0,-7 3 8 16,-3 4 4-16,3 3 0 0,0-4 0 0,-4 10 0 15,-3 0-12-15,-4 7 8 0,-3 2-8 0,4 0 8 16,-1 1-8-16,-7 9-9 0,-3-4 9 16,3-2-13-16,11 9 13 0,-3-3 0 0,-8-1 0 15,0 1 0-15,4 0-9 0,7-3 9 0,3-4-8 0,4 4 8 16,-7 3 0-16,11-10 0 0,6 7 0 0,-3-7 0 15,0 1 9-15,7 5-9 0,11-11 12 0,-1 5-12 16,-2-3 17-16,2-3-3 0,1 4-1 0,7-7 0 16,3 0-13-16,-4 0-10 0,-2-7 2 0,2 4 0 15,1 3-65 1,0-6-13-16,-4 3-2 0,-4-3-675 0,5-4-134 0</inkml:trace>
  <inkml:trace contextRef="#ctx0" brushRef="#br0" timeOffset="5237.26">9416 9365 1555 0,'-7'-10'138'0,"3"4"-110"0,1 3-28 0,3-4 0 16,-4-2 174-16,0 0 30 0,1-1 5 0,3 1 2 15,3-1-183-15,1-5-28 0,0 5-21 0,-4 1 3 31,7-7-9-31,0 7-1 0,-7-1-1 0,0 1 0 16,0 0-4-16,0-1-1 0,0-5 0 0,-7 11 0 0,0-5 10 0,-1 3 3 0,1-4 0 0,4 1 0 16,-8 3 21-16,4 3-9 0,-3 3 9 0,-8 3 0 15,7 3 0-15,-3 0 17 0,0 4-1 0,4-1-1 16,-4 4 19-16,-1 2 4 0,1 1 1 0,4 3 0 16,3 0-19-16,0-1-3 0,3 1-1 0,-3-3 0 0,4 9-16 15,3-6 0-15,3 0 0 0,1-1 0 0,-1-8 0 16,8 5 0-16,-4-5 0 0,7-1 0 15,0-2 0-15,0-4 0 0,4-3-12 0,-1-3 12 0,5-4 0 16,-1-8 13-16,-4 5-1 0,4 1 0 16,1-10 18-16,-1 0 3 0,0 0 1 0,-3 1 0 0,-4-4 16 0,0 3 3 15,-4-6 1-15,1 6 0 0,0-3-27 0,-4-3-6 16,-4 0-1-16,4 0 0 0,-7 3 16 0,4-3 4 16,-4 6 0-16,0 0 0 0,-4 0-29 0,1-3-11 15,-1 10 8-15,1-4-8 0,-4 7 0 0,0-1 0 16,-4 4 0-16,0 6 0 0,1 6 0 0,-4-6-14 15,-4 10 2-15,0-1 0 16,4 7-16-16,-3-4-4 0,-1 4 0 0,4 3 0 0,-4 0 18 0,8 6 3 0,-1-7 1 0,4 1 0 16,0 3 10-16,3-9 0 0,1 6 0 0,3-4 0 15,0-5 0-15,3 5 0 16,5-5-8-16,-1-7 8 0,7 6-12 0,0-9 4 0,0 7 0 0,4-7 0 16,6-7 8-16,-3 7 0 0,1-9 0 15,-1-1 0-15,0 1 17 0,4-3 3 0,-8-4 0 16,4 0 0-16,1-3 9 0,-1 1 3 0,0-8 0 0,-3 8 0 15,-1-1-32-15,-3-6 0 0,-3 0 0 0,-1 3 0 16,-6 3 12-16,3-3-3 0,-3 3-1 0,-4 0 0 16,-4 4-8-16,-3 2 8 0,0-3-8 0,0 7 8 15,-4 0 0-15,-3 5 0 0,0-2 0 0,0 6 0 16,0 0-8-16,-4 10 8 0,1-1-8 0,-5 0 8 16,1 7-8-16,4-3 0 0,-1 12 0 0,0-6-11 0,4-4 3 0,4 10 0 15,-4-3 0-15,3 3 0 16,4 0-135-16,0 0-26 0,3-3-6 0,4 4-1 0</inkml:trace>
  <inkml:trace contextRef="#ctx0" brushRef="#br1" timeOffset="15822.18">5881 10017 345 0,'0'0'15'0,"0"0"4"0,-7 0-19 15,-4 9 0-15,4-9 0 0,0 10 0 0,0-1 118 0,3-3 20 16,-6 4 4-16,3-1 1 0,3-3-107 0,1-2-20 15,-4 5-5-15,3-3-1 0,1-3 13 0,3-3 2 16,0 0 1-16,0 0 0 0,0 0 14 0,0 0 4 16,0 0 0-16,0 0 0 0,0 0-26 0,0 0-5 15,0 0-1-15,0 0 0 0,0 0 23 0,0 0 4 16,14 0 1-16,-7 0 0 0,3-3-24 0,1-3-5 16,3 6-1-16,-3-9 0 0,6 5 9 0,-3-2 1 15,4-3 1-15,0 2 0 0,6-2 5 0,-6 6 1 0,3-7 0 16,0 1 0-16,4 3-9 0,-4-10-2 15,7 7 0-15,4-4 0 0,0-2-16 0,0-1 0 16,3 3 8-16,0-2-8 0,1-4 8 0,-5 0-8 16,8 3 12-16,0-6-12 0,-4-3 8 0,8 6-8 15,-1-6 0-15,0 0 0 0,4 3 0 0,0-3 0 0,0 0 0 0,-4 0 0 16,4 3 0-16,0-3 0 0,0 0 0 0,0-3 0 16,3 9 12-16,0-6-12 0,1-3 12 0,3 3-12 15,0-4 0-15,-1 4 0 0,-2-3 0 0,3 3 0 16,0-3 0-16,3 3 0 0,-3-4 0 0,0 4 0 15,0-3 0-15,3 3 0 0,-6 3 0 0,3-3 10 16,-4 6-10-16,4-6 0 0,-11 6 0 0,4 0-11 16,0-6 11-16,0 0 0 0,7 6 0 0,-4-3 0 15,-3 1 10-15,3-8-2 0,4 4-8 0,-3 3 12 16,-4-3-12-16,3 0 9 0,4-3-9 0,-4 3 8 0,4 3-8 0,0-3 0 16,0 0 0-16,3-4 0 0,-3 4 0 15,-3 7 0-15,-1-8 0 0,-3 4 0 0,0-3 0 16,0 7 8-16,-4-8-8 0,4 8 0 0,0-7 0 15,0 6 0-15,-4-6 0 0,0 6 0 0,1 0 0 16,3 3 0-16,-4-2 0 0,0-8 0 0,1 8 18 0,-1-1-2 16,-3 0 0-16,3 3 0 15,4-2-1-15,-4-1-1 0,4 0 0 0,3 0 0 0,-3-6-14 0,0 6 9 16,0-6-9-16,-4 6 8 0,-3-6-8 0,4 6 0 16,2-6 0-16,-2 3 8 0,-1-3-8 0,0 6 0 15,8-6 0-15,-4 0 0 0,-1 3 0 0,1-3 0 16,0 6 0-16,0-6 0 0,3 7 0 0,-6-8 0 0,-4 8 0 15,3 2 0-15,4-3 0 0,-4 0 0 0,-10 1 0 16,7-1 0-16,7 0 12 0,-4-3-2 0,0 3-1 0,-3 0 0 16,-4 0-1-16,1 1-8 0,6-7 12 0,-3 6-4 15,0-6-8-15,-1 6 0 0,8 0 0 0,-3-6 8 16,-1 0-8-16,0 6 10 0,4-6-10 0,3 6 10 16,1-3-10-16,-4-3 0 0,-4 6 0 0,0-6-11 15,4 6 11-15,0-6 0 0,0 0 0 0,0 6 0 16,-4-3 0-16,4 1 9 0,0-8-1 0,0 4-8 15,3 3 16-15,-3-3-3 0,-4-3-1 0,4 0 0 16,0 3-12-16,3-4 8 0,8-2-8 0,-8 3 0 16,4-7 8-16,0 7-8 0,-4 0 0 0,4-7 9 15,-3 10-9-15,-1-3 0 0,1 0 0 0,-1 0 0 16,0-4 0-16,4-2 0 0,0 2 0 0,-3-2 0 16,2 6 0-16,1-4 0 0,0 1 0 0,-3-3 0 15,-1-1 0-15,4 1 0 0,0-1 0 0,0 7 0 0,0-7 8 0,0 4-8 16,3 0 0-16,1-7 8 0,-1 10-8 0,0-7 8 15,-3 1-8-15,4-4 8 0,-1 4-8 0,4-1 0 16,0 1-10-16,4 5 10 0,-4-8 0 0,0 2 0 16,0 7 0-16,-4-6 10 0,4 5-10 0,0-5-16 15,0 9 4-15,0-7 1 0,3 1 11 0,-3 3 0 16,-3 3 0-16,-4-10 0 0,3 7 0 16,-3 0 0-16,4 3 0 0,-1-10 0 0,-3 7 0 0,0 0 0 15,0 3 0-15,0 3 0 0,-4-3 0 0,-3 0 0 16,0 6 0-16,0-6 0 0,0 3 0 0,3-3 0 15,0 6 0-15,4 0 0 0,-3 3 0 0,-5-9 0 16,5 6 0-16,-4-6 0 0,0 7 0 0,-1-1 14 16,-2 3-2-16,-4-6 0 0,3-3-12 0,-3 9-16 15,-4-2 3-15,0-1 1 0,-3 9 12 0,-4-5 0 0,4-4 0 0,-7 3 0 16,-1 4 0-16,-2-4-12 16,-1 6 0-16,-4 1-572 0,-3 0-115 0</inkml:trace>
  <inkml:trace contextRef="#ctx0" brushRef="#br1" timeOffset="17467.8">11525 7358 1094 0,'-10'0'97'16,"6"0"-77"-16,4 0-20 0,0 0 0 15,-7-3 122-15,4-4 21 0,-4 1 4 0,7 6 1 16,7-3-103-16,-7 3-20 0,-7-6-4 0,-1-4-1 0,8 7 4 0,-3-3 1 15,-1 3 0-15,-3-4 0 0,-3-2-25 0,3 9 0 16,7 0 0-16,-4-9-11 0,-10 2 24 0,7 4 5 16,7 3 1-16,0 0 0 0,-11-6 15 0,4 6 3 15,0 0 1-15,7 0 0 0,0 0-13 0,-7 0-2 16,-3 0-1-16,3 6 0 0,7-6-22 0,-11 0 9 16,-3 10-9-16,3-4 0 0,4-3 13 0,0 6-4 15,-3 7-1-15,-1-7 0 0,0 1-8 0,4-1 12 16,4 7-12-16,-1-4 12 0,1 4-12 0,-1-6 0 15,8 5 0-15,-1-2 0 0,1-4 0 0,-1 7 0 16,4-7 0-16,8 7 0 0,-1-4 0 0,0-2 0 16,-4-4 0-16,8 4 0 0,3-1 0 0,0-9 0 15,-7 9 0-15,1-9 0 0,6 0 10 0,-4 0-10 0,-6-9 12 0,3 6-12 16,4-3 23-16,-1-4-3 16,-3 1 0-16,4-7 0 0,-7 4 12 0,-1-4 3 0,8-3 0 0,-4 3 0 15,0-2 5-15,-3-1 0 0,3-6 1 0,0 6 0 16,-3 0-23-16,-1-6-5 0,-3 6-1 0,0 0 0 15,0-6-12-15,-3 10 8 0,-4-4-8 0,-4 0 0 16,4 3 11-16,-3 7-11 0,-4-4 12 0,0 4-12 16,-7 3 0-16,3-4 0 0,0 10 0 0,-6 6 0 15,-8-2 0-15,4 2 0 0,3 3 0 0,-3 1-12 16,-7-1 12-16,7 10-12 0,3-3 12 0,7-4-12 16,-3 4 12-16,0 3 0 0,-3-1 0 0,6 8 0 15,4-8 0-15,0 1 0 0,-7-3-8 0,3 3 8 16,4-4 0-16,4 4 0 0,-4-3-10 0,3-4 10 15,1 4 0-15,-1-7 0 0,8 4 0 0,-1 0 0 16,-6-4 0-16,3-9 0 0,3 9-9 0,4-6 9 16,-3 4 0-16,-4-7 0 0,7 0 0 0,3-7 0 15,4 7 0-15,-3-3 0 0,-8-3 0 0,1-3 0 0,10-1 8 0,-7 1-8 16,-7-1 0-16,0 1 9 0,4-7-9 0,-4 7 0 16,0 0 0-16,-4-1 0 0,4 4 12 0,0-4 0 15,4 1 0-15,-4-3 0 0,-7-4-12 0,3 6 12 16,4 1-12-16,0 0 12 0,0-7-2 0,0 7 0 15,0-1 0-15,4 4 0 0,-1 3-10 0,-3 3 0 0,0 0 0 16,0 0-11-16,0 0 11 0,0 0 0 16,0 0-9-16,-3 3 9 0,-1 3-9 0,1 4 9 0,3 5-12 0,-4-2 12 15,-3 2-10-15,3-2 10 0,8 3-8 16,-4-1 8-16,-7-2 0 0,7 3 0 0,7 2 0 0,4-8-8 16,-4 5 8-16,0-5 0 0,0-1 0 0,3 1 0 15,4-10 0-15,1 6 0 0,-15-6 0 16,14 0 0-16,7-6 0 0,-7 6 0 0,-3-10 0 15,-1 1 8-15,1 3-8 0,3-4 0 0,-4 1 8 16,-3-4-8-16,-3-2 11 0,3 5-3 0,0-6 0 0,-3 4 0 16,-4-10 26-16,-4 9 5 0,4-2 1 0,0 2 0 15,-7-2-23-15,4-1-4 0,-5 6-1 0,1 1 0 16,7 0-12-16,-7-1 9 0,-7 1-9 0,7 3 8 16,7 6-8-16,-7-4 0 0,-3-2 0 0,2 6-11 15,-2 6 11-15,3-2-10 0,0-4 10 0,-7 6-10 0,0 3 10 16,3 1 0-16,11-4-9 0,-4 3 9 0,-10 4-9 0,4-4 9 15,10 7-12-15,0-7 12 0,-7 1 0 0,3 5 0 16,1-5 0-16,6-1 0 0,4 1 0 0,0-1 0 16,-7-9 0-16,7 9 0 0,4-2 0 0,-4-4 0 15,-7-3 0-15,0 0 0 0,0 0 0 0,7 0 0 16,0-3 0-16,-7 3 0 0,0 0 0 0,7-10 0 16,0 1 8-16,0-7-8 0,-7 7 9 0,4-7-9 15,3 7 8-15,0-1-8 0,0-8 0 0,-4 8 0 16,1 1 0-16,3-1 0 0,4-5 8 0,-4 5-8 15,-7 4 8-15,0 6-8 0,7-3 0 0,0 3 0 16,-7 0-14-16,0 0 5 0,0 0 9 0,0 0-8 16,0 0 8-16,0 0-8 0,0 0 8 0,0 9 0 15,7-3 0-15,-7 4 0 0,-7-1 0 0,0 1 0 16,0-7 0-16,0 6 0 0,0-2 0 0,0 2 0 16,-1 0 8-16,1-2-8 0,4 2 0 0,-1-6 0 0,-6 3 0 0,3-2-8 15,7-4 8-15,0 6 0 0,-7 3 0 0,3 1 0 16,1-1 0-16,-1-3 0 0,4-6 0 0,0 10 0 15,-3-1 0-15,3 1 0 0,10-1 0 0,-6 0-8 16,-4 1 8-16,0-1 0 0,7-3 0 0,0-2 0 16,-7-4 0-16,0 0 0 0,0 0 0 0,7 6 0 15,3-6 0-15,-10 0 0 0,0 0 0 0,0 0 0 16,7 0 0-16,-7 0-8 0,-3-6 0 0,3 2 0 31,0-2-45-31,0 3-9 0,3-6-2 0,-3 2 0 0,-3-2-102 0,3 0-21 16,3-1-4-16,1 1-722 0</inkml:trace>
  <inkml:trace contextRef="#ctx0" brushRef="#br1" timeOffset="18084.16">11448 7383 838 0,'0'0'37'0,"0"0"8"0,-11 3-36 0,4-3-9 0,7 0 0 0,0 0 0 15,-11 0 87-15,4 0 15 0,7 0 3 0,0 0 1 16,4-10-55-16,-1 7-11 0,-3-6-3 0,0 3 0 15,11-4-27-15,-7 1-10 0,-8-1 0 0,8 4 9 0,-1-3-9 0,1-1 0 16,-1 1 0-16,-3 0 0 0,0 9 0 0,0 0 0 16,0 0 0-16,0 0 8 15,0 0 36-15,0 0 8 0,0 0 0 0,0 0 1 0,0 0 15 0,0 0 2 16,0 0 1-16,0 0 0 16,0 0-27-16,0 0-6 0,0 0-1 0,0 0 0 0,11 9-19 0,-11-9-4 15,0 0-1-15,0 0 0 0,14 0-4 0,-14 0-1 16,0 0 0-16,0 0 0 0,7 0-8 0,3 0 0 15,5-3 0-15,-5-3 0 0,-10 6 0 0,0 0 0 16,14-7 0-16,-3 4 0 0,-11 3 0 0,0 0 0 16,0 0 0-16,7 0 0 0,3-6 0 0,-10 6 0 15,0 0 0-15,0 0 0 0,11 0 0 0,-11 0 13 16,0 0-3-16,0 0-1 16,0 0-55-16,0 0-11 0,0 0-3 0,0 0 0 15,0 0-64-15,0 0-12 0,11 0-4 0,-11 0 0 0</inkml:trace>
  <inkml:trace contextRef="#ctx0" brushRef="#br1" timeOffset="19229.93">12841 6614 230 0,'0'0'20'0,"0"0"-20"16,0 0 0-16,0 0 0 0,0 0 175 0,0 0 30 16,0 0 7-16,0 0 0 0,0 0-161 0,0 0-33 15,0 0-6-15,0 0-2 0,0 0 0 0,0 0 0 16,0 0 0-16,0 0 0 0,0 0 3 0,0 0 1 16,4-6 0-16,-4-3 0 0,7 6-5 0,-4-4-1 0,4 1 0 15,0 3 0-15,4-3-8 0,0-4 0 16,-4 7 0-16,3-3 0 0,-3 3 0 0,0-4 13 15,4-2-3-15,-1 9-1 0,-3-6 1 0,-3 3 0 0,7 3 0 16,-4-7 0-16,-4 7 38 0,1 0 8 0,-1-9 2 0,-3 9 0 16,7 0-5-16,-7 0-1 0,4-3 0 0,3 3 0 15,0-6-16-15,-4 6-4 0,-3 0-1 0,8-10 0 16,2 10-31-16,-3-3 0 0,0-3 0 0,4 3 0 16,-4-4 0-16,3 7 0 0,5-6-11 0,-8 3 11 15,-7 3-11-15,7 0 11 0,0-6-8 0,0 6 8 16,-7 0 0-16,0 0 0 0,0 0 0 0,0 0 8 15,0 0 15-15,0 0 3 0,0 0 1 0,0 0 0 16,0 0 13-16,0 0 2 0,0 0 1 0,0 0 0 0,7 0-7 0,-7 0-2 16,3-3 0-16,-3 3 0 0,0 0-21 0,0 0-4 15,0 0-1-15,0 0 0 16,0 0 0-16,0 0 0 0,0 0 0 0,0 0 0 0,0 0 3 0,0-7 0 16,0-2 0-16,0 9 0 0,0 0 11 0,0 0 2 15,0 0 1-15,-3 0 0 0,3 0-10 16,-7-10-3-16,0 1 0 0,3 9 0 0,-3-9 16 0,4 2 2 15,-4 4 1-15,3-3 0 0,-3 6-3 0,0-3 0 16,3-3 0-16,-3 2 0 0,-3-2-4 0,-1 6-2 16,4-3 0-16,-7-3 0 0,3 6-6 0,-3 0-2 15,-3 0 0-15,3 0 0 0,-4 6 6 0,0-6 0 16,1 3 1-16,3-3 0 0,-8 0-21 0,8 0 0 16,-7 0 0-16,3 0-8 0,1 0 16 0,-1 0 3 0,1 0 1 0,2-3 0 15,-2-3-12-15,3 6 0 0,0 0 0 0,3 0 0 16,0 0 0-16,4 0 0 0,0-3 0 0,7 3 0 15,0 0 0-15,0 0 0 0,0 0 0 0,0 0 0 16,0 0-11-16,0 0-4 0,0 0-1 0,7 3 0 16,4 3 6-16,-1-3 1 0,5 3 0 0,-5-2 0 15,4-4-1-15,4 0 0 0,0 0 0 0,-1 0 0 16,4 6-5-16,1-12-1 0,-1 6 0 0,0 0 0 16,4-4 0-16,-4-2 0 0,3 6 0 0,-2 0 0 15,2-3 8-15,-3-3 8 0,4 6-13 0,-4 0 5 16,-3-3 8-16,0-4 0 0,-1 7 0 0,1 0 0 15,3-6 0-15,-3 6 0 0,-1-3 0 0,1 3 0 16,-4 0 0-16,0 0 0 0,0-6 0 0,0 6 0 16,-3 0 0-16,0 0 0 0,-4 0 0 0,3 0 0 0,-3 6 0 15,-3-6 0-15,-4 0 0 0,0 0 0 0,0 0 0 0,0 0 0 16,0 0 0-16,0 0 0 16,0 0 0-16,0 0 9 0,0 0-9 0,0 0 10 0,0 9-10 0,-4-2 8 15,-3 2-8-15,4-6 8 0,3-3-8 0,-7 10 12 16,0-1-12-16,3 0 12 0,-3-2-4 0,-4 2 0 15,8 0 0-15,-8 1 0 0,1-1 0 0,-1 1 0 16,4-1 0-16,-4 7 0 0,4-7-8 0,-3 7 8 16,-1-7-8-16,4 1 8 0,0-1-8 0,0 7 10 15,-3-7-10-15,-1 1 10 0,4-1-10 0,0 0 0 16,-4 1 0-16,1-1 0 0,-1-3 0 0,4 4 0 16,0-7 8-16,-4 6-8 0,4-2 0 0,4 2 0 15,-1 1-10-15,1-4 10 16,-4 3-128-16,3-6-20 0,4 7-4 0,0-4-859 0</inkml:trace>
  <inkml:trace contextRef="#ctx0" brushRef="#br1" timeOffset="19869.23">13441 6520 864 0,'0'0'38'0,"0"0"8"15,0 0-37-15,0 0-9 0,0 0 0 0,0 0 0 0,-4-3 135 0,4 3 25 16,0 0 4-16,0 0 2 0,0-6-103 0,0 6-21 16,0 0-4-16,0 0-1 0,0 0 40 0,0-3 8 15,0-3 2-15,0 6 0 0,0 0-3 0,0 0-1 16,0 0 0-16,0 0 0 0,0 0-28 0,0 0-6 16,0 0-1-16,0 0 0 0,0 0-29 0,0 0-7 15,0 0 0-15,0 0-1 0,0 0-11 0,0 0 0 0,0 0 0 0,0 0 0 16,0 0-9-16,0 0 9 0,4 9 0 0,-1 0 0 15,1-2 0-15,-1 2 0 0,1 7 0 0,-4-7 0 16,3 4 0-16,5 2 12 0,-1-5-3 0,-4 5-1 16,4-2-8-16,-3 3 12 0,6-1-12 0,-3-2 12 15,0 3-12-15,0-7 10 0,4 7-10 0,0-7 10 16,-4 0-2-16,0 1 0 0,-4-1 0 0,4 1 0 16,0-7-8-16,-3 3 0 0,-4-6 0 0,0 0 0 15,0 0 0-15,3 6 12 0,-3-6-12 0,0 0 12 16,0 0 2-16,0 0 1 0,11-6 0 0,-11 6 0 15,0 0 16-15,4-9 3 0,3 2 1 0,0-5 0 16,-4-4-19-16,1 7-4 0,-1-7-1 0,4 4 0 16,-3-4 1-16,3-3 0 0,-4 3 0 0,1-2 0 15,3-4-12-15,-3 0 0 0,-1 3 0 0,-3 0 0 0,0-6 0 16,-3 6 0-16,3 0 0 0,3 4 0 0,1-4 0 0,-1 6 0 16,1-9 0-16,-1 13 0 0,1-4 0 0,-1-2 0 15,4 5-12-15,0 1 12 0,0 0-21 0,-3-1 3 16,3 1 1-16,-4 2 0 15,5-2-87-15,-8 9-16 0,3-6-4 0,-3 6-955 0</inkml:trace>
  <inkml:trace contextRef="#ctx0" brushRef="#br1" timeOffset="20313.43">13762 6589 1663 0,'0'0'73'0,"0"0"16"0,0 0-71 0,0 0-18 0,0 0 0 0,0 0 0 15,0 0 97-15,7-6 16 0,-7 6 3 0,0 0 1 16,11-3-49-16,-11 3-9 0,0 0-3 0,0 0 0 0,7 3-25 15,0 3-6-15,-4 4-1 0,4-1 0 0,-7 7-24 0,4 3 0 16,-4-4 0-16,0 4 0 0,0 0 0 0,-4 6-11 16,4-3 11-16,-3-6-12 15,3 3-13-15,0-1-3 0,0-2-1 0,0 0 0 16,3-4-128-16,1-2-26 0,-1 5-5 0,-3-15 0 0</inkml:trace>
  <inkml:trace contextRef="#ctx0" brushRef="#br2" timeOffset="33941.43">8449 7903 288 0,'0'0'25'0,"0"7"-25"15,0-7 0-15,0 0 0 0,4 9 142 0,-4-9 23 0,0 0 5 0,0 0 1 16,0 0-123-16,0 0-24 0,0 0-4 0,0 0-2 16,0 0 9-16,0 0 1 0,0 0 1 0,0 0 0 15,0 0 15-15,0 0 4 0,0 0 0 0,0-9 0 16,3 2-12-16,-3 7-3 0,-3-3 0 0,3-6 0 15,0 2-18-15,0 7-4 0,0 0-1 0,0-9 0 16,0 6-2-16,0 3-8 0,0 0 12 0,0 0-4 16,-7-6 11-16,7 6 1 0,0 0 1 0,0 0 0 15,0 0 7-15,0 0 2 0,0 0 0 0,0 0 0 16,0 0-5-16,0 0-1 0,0 0 0 0,0 0 0 16,0 0-6-16,0 0-2 0,0 0 0 0,0 0 0 15,0 0 2-15,0 0 0 0,0 0 0 0,0 0 0 16,0 0-18-16,0 0 0 0,0 0 0 0,0 0 0 15,0 0 0-15,0 0 12 0,0 0-4 0,0 0-8 16,0 0 16-16,0 9-4 0,0 0-1 0,0-2 0 0,3 2 7 0,-3-6 2 16,0 7 0-16,0 2 0 0,0-12-7 0,0 10-1 15,0-1 0-15,0-9 0 0,0 9-2 0,4 1-1 16,-1-1 0-16,1 7 0 0,3-7 4 0,-7 1 1 16,3 2 0-16,1-2 0 0,3 5-2 0,3-5-1 15,-10 5 0-15,7-2 0 0,0 3-3 0,1-1 0 16,2-2 0-16,-3 3 0 0,0-7-8 0,7 7 8 15,-10-4-8-15,6 4 8 0,-2-7-8 0,2 10 0 16,-3-9 0-16,0 5 0 0,0-5 0 0,0 8 0 0,-3-8 0 0,3 6 0 16,-4-7 8-16,4 0-8 0,1 1 0 0,-5 5 8 15,-3-5-8-15,4-1 0 16,3-6 0-16,-4 7 8 0,-3-4-8 0,0-6 0 16,7 9 0-16,0-2 0 0,-3-4 0 0,-4-3 0 15,0 0 0-15,3 6 0 0,4-3 0 0,-7-3 0 16,4 7 0-16,7-4 0 0,-8-3 0 0,-3 0 0 0,0 0 0 0,0 0 0 15,0 0 0-15,7 0 0 0,-7 0 0 0,7 9 0 16,-7-9 0-16,0 0 0 0,0 0 0 0,0 0 0 16,0 0-9-16,0 0-1 0,0 0 0 0,0 0 0 15,0 0-23 1,0 0-5-16,0 0-1 0,0 0 0 0,0 0-29 0,0 0-7 0,0 0-1 0,0 0-471 16,0 0-94-16</inkml:trace>
  <inkml:trace contextRef="#ctx0" brushRef="#br2" timeOffset="35140.28">9444 9026 975 0,'7'0'43'0,"-7"0"9"0,0 0-41 0,0 0-11 15,0 0 0-15,3 6 0 16,1-3 52-16,-4-3 9 0,0 0 2 0,4 0 0 0,3 7-47 16,-7-7-16-16,0 0 9 0,0 0-9 0,7 0 0 15,-7 0 0-15,0 0 0 0,0 0 0 0,0 0 0 0,0 0-11 16,0 0 1-16,0 0 0 0,0 0 10 0,0 0 0 15,0 0 0-15,0 0 0 0,0 0 20 0,0 0 7 16,0 0 1-16,0 0 0 0,0 0 2 0,0 0 1 16,-7-7 0-16,0 4 0 0,-1-3 5 0,1-4 2 15,4 4 0-15,-4-3 0 0,0 6 2 0,3-4 0 0,-3-2 0 0,4 0 0 16,-8-1-15-16,4 1-2 16,0-1-1-16,3 1 0 0,-6-7-10 0,6 7-3 0,-3-7 0 0,4 4 0 15,-4-4-1-15,7-3 0 0,-11 3 0 0,8 4 0 16,-4-4 4-16,-1-3 0 0,-2 4 0 0,-1-4 0 15,4 6-4-15,4-2-8 0,-11-1 12 0,3-3-4 16,4 4 0-16,-4 5-8 0,4-2 12 0,4 2-4 16,-4-5-8-16,3 11 10 0,1-8-10 0,-4 9 10 15,3-4-10-15,-3 4 8 0,7 3-8 0,0 0 8 16,0 0-8-16,-3-6 12 0,3 6-12 0,0-3 12 16,0 3-12-16,-4-6 0 0,-3 2 0 0,7 4 0 15,0-6 0-15,-4 6 0 0,1-9 0 16,-1 3 0-16,1 2 0 0,3-2 0 0,-4 3 0 0,4 3 0 15,0 0-12-15,0 0-5 0,0 0-1 0,0 0 0 16,0 0-54-16,0 0-12 0,0 0-1 0,0 0-426 16,0 0-85-16</inkml:trace>
  <inkml:trace contextRef="#ctx0" brushRef="#br2" timeOffset="38464.48">10516 7599 518 0,'0'0'46'0,"0"0"-37"0,4-9-9 0,-4 6 0 16,-7-4 237-16,0 1 46 0,7 6 9 0,-4-3 1 0,-3 3-163 0,0-6-33 15,7 6-6-15,-3-10-2 0,-4 10-10 0,3-3-3 16,0-3 0-16,4 6 0 0,0 0-4 0,0-10 0 15,-3 7-1-15,6-3 0 0,5-3-18 0,-1-1-3 16,-11 4-1-16,8 3 0 16,-1-4-4-16,4 4-1 0,0-3 0 0,-7 6 0 0,0 0-20 0,0 0-4 15,11-3 0-15,-11 3-1 0,0 0-19 0,0 0 0 16,0 0 0-16,0 0 0 0,3 3 22 0,1 6-2 16,-1 1-1-16,4-4 0 0,0-3 1 0,-7 10 0 15,0-4 0-15,0 1 0 0,4-1-20 0,-4-6 0 16,-4 7 0-16,1 5 0 0,-1-5 13 0,8-1-4 15,-1 1-1-15,1-1 0 0,-8 7 2 0,8-7 0 16,7 7 0-16,-4-4 0 0,-4 4-10 0,8 0 12 0,3-4-12 0,-4 4 12 16,5-4-12-16,-1 4 0 0,-4-7 9 0,4 1-9 15,0-1 0-15,-3-2 8 0,-4 2-8 0,4 0 0 16,-4-2 0-16,0-4 8 0,-4 6-8 0,1-9 0 16,-4 0 0-16,0 0-15 0,7 6 3 0,-7-6 0 31,0 0-116-31,0 0-24 0,0 0-4 0</inkml:trace>
  <inkml:trace contextRef="#ctx0" brushRef="#br2" timeOffset="39660.17">10636 6119 403 0,'0'0'17'0,"0"0"5"0,0 0-22 0,0 0 0 16,0 0 0-16,0 0 0 15,14-3 156-15,-7 3 28 0,-7 0 4 0,7-6 2 0,4 2-131 0,-4-2-27 16,-7 6-4-16,0 0-2 0,0 0 15 0,4-3 3 16,-1-3 1-16,-3 6 0 0,-3-10 27 0,3 10 6 15,0 0 1-15,0 0 0 0,-11 0 2 0,8-3 1 16,3 3 0-16,0 0 0 0,-8-6-29 0,1 6-5 15,0 0-2-15,7 0 0 0,0 0-24 0,0 0-5 16,-7 0-1-16,7 0 0 0,0 0-8 0,0 0-8 16,0 0 9-16,0 0-9 0,0 0 14 0,0 0-3 0,0 0-1 0,-3 0 0 15,-4 0 2-15,7 0 0 0,0 0 0 0,0 0 0 16,-7 0 4-16,7 0 0 0,0 0 1 0,0 0 0 16,0 0 3-16,0 0 1 0,0 0 0 0,0 0 0 15,0 0-10-15,3 9-3 0,-3-9 0 0,4 7 0 16,-1 2-8-16,1 0 8 0,-4 1-8 0,0-1 8 15,3-2-8-15,1 2 0 0,-4 0 0 0,0 1 0 16,-4-1 8-16,8 1-8 0,-1-1 12 0,1 0-4 16,-1 1 4-16,-3-1 1 0,7 1 0 0,-3-1 0 15,0 7-5-15,-1-1 0 0,4-5-8 0,4 2 12 16,-4 10-12-16,3 0 11 0,-6-3-11 0,3 6 10 16,4 3-10-16,-4-3 10 0,-4 4-10 0,1-4 10 15,-1 3-10-15,4 3 8 0,4-2-8 0,-4-4 8 16,-4-3-8-16,4 3 0 0,8 0 9 0,-5-3-9 0,-3-7 34 0,4 10 2 15,6-3 1-15,1-6 0 0,-4 9-22 0,0-6-5 16,-3 0-1-16,3-3 0 0,7-4-9 0,-7 7 8 16,-3 3-8-16,-1-3 8 0,8-1-8 0,-4 1 0 15,-7 0 0-15,0 0 0 0,0-3 0 0,0 9 0 16,4-13 0-16,-8 13 8 0,-3-9-8 0,4 3 0 16,7 0 0-16,-4-4 0 0,-11-2 0 15,8 9 8-15,3-3-8 0,0-7 0 0,-4 4 0 0,4-1 0 16,0-2 8-16,0-4-8 0,8 7 11 0,-5-6 0 15,-3-1 0-15,0 7 0 0,7-7 3 0,-3-6 1 16,-4 7 0-16,0-4 0 0,0 3-3 0,4 1-1 16,-4-4 0-16,-4-3 0 0,-3-3-11 0,7 6 10 15,0-3-10-15,-7-3 10 0,0 0-10 0,4 10 0 16,3-4 0-16,-3-6 8 0,-4 0-8 0,0 0 0 0,7 10 0 0,-4-1 8 16,4-3-8-16,-7-6 0 0,0 0 9 0,0 0-9 15,4 10 0-15,-4-10 0 16,0 0 0-16,0 0 8 0,0 0-8 0,0 0 0 0,0 0 8 0,0 0-8 15,0 0 0-15,0 0 8 0,0 0-8 0,0 0 0 16,0 0 0-16,3-7-10 0,1-2 1 0,3 6 0 16,-4-3-159-1,4-1-32-15,-3 4-7 0,3-3-1 0</inkml:trace>
  <inkml:trace contextRef="#ctx0" brushRef="#br2" timeOffset="40559.04">12188 8314 518 0,'0'0'23'0,"0"0"5"15,0 0-28-15,0 0 0 0,0 0 0 0,0 0 0 0,0 0 208 0,0 0 37 16,0 0 7-16,0 0 2 0,0 0-190 0,0 0-37 16,0 0-8-16,0 0-2 0,0 0-17 0,0 0 0 15,4-9 0-15,-4 9 0 0,0 0 0 0,0 0 10 16,0-3-10-16,0-4 8 0,0 7 32 0,4-3 7 16,-4 3 1-16,0-6 0 0,-4-4 15 0,4 7 3 15,4-3 1-15,-4-3 0 0,0 2-7 0,-4 7-2 16,4-9 0-16,-4 6 0 0,4-3-8 0,0-4-2 15,-3 7 0-15,-1-3 0 0,1-4-4 0,-1 4 0 16,1-3-1-16,-4-1 0 0,0 7-11 0,0-6-3 16,0-1 0-16,0-2 0 0,-4 2-13 0,0 1-4 15,4-4 0-15,-3-2 0 0,3 5-3 0,-4-5-1 16,4 2 0-16,0-3 0 0,-4-2 3 0,4-1 0 16,4 0 0-16,-4-3 0 0,0 0 10 0,0-3 3 0,0 0 0 0,0 3 0 15,-4-3-8-15,4 0-2 16,-4 6 0-16,4-6 0 0,-3 6 7 0,-1 0 2 0,1 4 0 0,-1-4 0 15,-3 3-4-15,3 4-1 0,-3-4 0 0,4 6 0 16,-5-8-6-16,5 8-2 0,-1-5 0 0,1 5 0 16,-1-2-10-16,1-4 0 0,2 0 0 0,1-3 0 15,0 7 0-15,4-4 0 0,-1-3 0 0,-3 1 0 16,0 2 0-16,4-3 0 0,-1 3 0 0,-3-2 0 16,0 8 0-16,0-6 0 0,0 7 0 0,0-3 0 15,3-1 0-15,-6 4 0 0,-1 5 0 0,8-2 0 16,-4 3 0-16,3-3 0 0,-3 3 0 0,0 3 0 15,0-7 0-15,0 7 0 0,0 0 0 0,0 0 0 16,0 0 0-16,7 0 0 0,0 0-11 0,0 0 11 16,-7 0-12-16,7 0 4 0,0 0 0 0,0 0 0 15,0 0-36-15,0 0-6 0,0 0-2 0,0 0 0 16,0 0-160-16,0 0-32 0</inkml:trace>
  <inkml:trace contextRef="#ctx0" brushRef="#br2" timeOffset="41596.36">13917 7775 460 0,'0'0'41'0,"0"0"-33"0,0 0-8 0,0 0 0 16,0 0 167-16,0 0 31 0,-3-7 6 0,3 7 2 15,-4 0-119-15,1-9-24 0,-1 9-5 0,-3-3-1 16,3-3-17-16,1-1-3 0,-4 4-1 0,3-3 0 15,1 6 8-15,-1-3 0 0,-3-3 1 0,4-4 0 16,-4 7 8-16,3-6 2 0,1-4 0 0,-1 4 0 16,0-1-2-16,-3 1 0 0,4-1 0 0,-1 1 0 15,1-10-6-15,-1 4-2 0,-3 5 0 0,0-9 0 16,0 4-3-16,-3-4-1 0,-1 0 0 0,0 0 0 0,1 0 0 0,-4 1 0 16,0-4 0-16,-1 3 0 0,-2 0 5 0,3 0 1 15,0-6 0-15,3 6 0 0,-3-6-27 0,3 6-4 16,-3-9-2-16,0 9 0 0,0-6-3 0,0 0-1 15,0 6 0-15,0-6 0 0,0 6-10 0,-1-3 0 16,1-3 0-16,0 0 0 0,0 0 0 0,0 6 0 16,0-9 0-16,0 9 0 0,0-6 8 0,0 0-8 15,-4 6 0-15,4 1 8 0,0-8 3 0,0 8 0 16,-4-1 0-16,4 3 0 0,0-3 12 0,0 1 2 16,0-1 1-16,-1 3 0 0,5 7-26 0,-4-4-14 15,3-3 2-15,4 1 0 0,-4 5 12 0,1 1 0 16,-1-4 0-16,4-2 0 0,0 5 0 0,0 1 0 15,0-1 0-15,0 1 0 0,4 0 0 0,-1-4 0 16,0 4-8-16,1 6 8 0,3-4 0 0,-4 4 0 0,1-3 0 0,-1 6-9 16,1 0 9-16,3 0 0 0,0 0 0 0,-11 0-8 15,4 0 8-15,0 0-8 0,7 0 8 0,0 0-8 16,-7 0-6-16,7 0-1 0,0 0 0 0,0 0 0 31,-7 6-15-31,7-6-3 0,0 0-1 0,0 0 0 0,0 0-80 0,7 10-16 0,-7-10-3 16,7 9-584-16,0-6-117 0</inkml:trace>
  <inkml:trace contextRef="#ctx0" brushRef="#br2" timeOffset="42235.56">13300 5351 921 0,'-18'-19'40'0,"15"10"10"0,-4 9-40 0,-1 0-10 0,1 0 0 0,-3-7 0 15,3 7 195-15,3-3 37 0,1 3 7 0,3 0 1 16,0 0-138-16,0 0-28 0,0 0-6 0,0 0 0 16,7-6-36-16,-7 6-6 0,7-3-2 0,-7 3 0 15,10-7-24-15,-10 7 8 0,0 0-8 0,11 0 0 16,0 7 0-16,-11-7 0 0,7 3 0 0,3 3 0 16,1 4 8-16,-4 8-8 0,0-8 0 0,0 5 8 0,0 4 9 0,-3-3 2 15,3-4 0-15,-4 4 0 0,1 3 4 0,3 0 1 16,0-4 0-16,0 4 0 0,-4-3-3 0,4-4 0 15,-3 4 0-15,-1 3 0 16,5 0-11-16,-1-10-2 0,-4 7-8 0,4 0 12 0,0-4-12 0,-3 4 0 16,3 3 8-16,-4-1-8 0,4-2 0 0,4 3 0 15,-4 0 0-15,0-4 0 0,0 4 0 0,0 0 0 16,4-3 0-16,-4-4 0 0,0 4 8 0,0-7-8 16,0 7 0-16,0-7 0 0,0 1 9 0,0-1-9 15,-3-2 8-15,3-4-8 0,0 3 0 0,-7-6 0 16,0 0 0-16,0 0 0 15,7 3-180-15,-7-3-31 0</inkml:trace>
  <inkml:trace contextRef="#ctx0" brushRef="#br2" timeOffset="43231.1">14838 6241 345 0,'0'0'31'0,"0"0"-31"0,0 0 0 0,0 0 0 15,0 0 181-15,0 0 31 0,0 0 5 0,0 0 2 16,0 0-126-16,0 0-25 0,0 0-4 0,0 0-2 16,0 0 5-16,-4-6 1 0,1 3 0 0,-4-3 0 15,3 2 8-15,-3-5 1 0,4 3 1 0,-1-4 0 16,-3 1-6-16,0 0-2 0,3-1 0 0,-3 1 0 16,-3-7-8-16,3 4-2 0,0-4 0 0,3 0 0 0,-6-3-17 0,3 1-4 15,-1 2-1-15,1-3 0 0,4 0-30 0,-4 0-8 16,-4 1 0-16,4-7 0 0,0 6 0 0,-3 0-8 15,3-6 8-15,-4 9-12 0,0-3 12 0,1 1 8 16,-1 8-8-16,1-6 11 0,-5 4-3 0,5-4 0 16,-1 7 0-16,1-1 0 0,-4-5 5 0,3 5 1 15,0 1 0-15,1 3 0 0,-1-4-2 0,4 7-1 16,0-6 0-16,0 2 0 0,0-2-11 0,0 0 0 16,0 5 9-16,3-2-9 0,1-3 0 0,3 3 0 15,-4-4 0-15,1 1-8 0,-1 9 8 0,4 0 0 16,0 0 10-16,0-3-10 0,0 3 0 0,0 0 0 15,0 0 0-15,0 0-10 0,0 0 10 0,0 0 0 16,0 0 0-16,0 0-8 0,0 0 8 0,0 3 0 16,0 6 0-16,0-9-8 0,0 10 8 0,4-4 0 15,-4 3 0-15,3 1-8 0,-3-4 8 0,4 3 0 0,-1 1 0 0,1-1 0 16,-1 0 0-16,1 1-8 0,0-1 8 0,3 7 0 16,-4-3 0-16,4-4 0 0,0 7 0 0,0 2-8 15,4 1 8-15,-4-3 0 0,4 3 0 0,-1 0 0 16,1-4 0-16,-4 4 0 0,3 0 0 0,-3-3 0 15,4 2 0-15,3 1 0 0,-3-3 0 0,-1 3 0 16,-3-4 0-16,4-2 0 0,-1 3 0 0,1-1 0 16,-7-2 0-16,6-4 0 0,4 7 0 0,-3-7 0 15,-4 1 0-15,3-1 0 0,-2 7 0 0,2-13 0 16,1 6 0-16,-1-2 0 0,1-4 0 0,-4 3 0 0,0 3 0 16,0-9 0-16,-7 0 0 15,7 10 0-15,-7-10 0 0,4 6 0 0,-4-6 0 0,0 0 0 16,3 3-101-1,-3-3-25-15,0 0-5 0,0 0-1 0</inkml:trace>
  <inkml:trace contextRef="#ctx0" brushRef="#br3" timeOffset="51856.89">4875 8054 288 0,'0'0'25'0,"0"0"-25"0,0 0 0 0,0 0 0 16,0 0 138-16,0 0 22 15,0 0 5-15,0 0 1 0,0 0-101 0,0 0-20 0,0 0-4 0,0 0-1 16,0 0-3-16,0 0-1 0,0 0 0 0,0 0 0 15,0 0 32-15,0 0 7 0,0 0 1 0,0 0 0 16,0 0-6-16,0 0-1 0,0 0 0 0,0 0 0 16,-3 0-18-16,3 0-4 0,-4-10-1 0,4 10 0 15,0 0-14-15,0 0-2 0,-3 0-1 0,-8 7 0 16,4-7-12-16,0 3-2 0,-3 3-1 0,-8-3 0 16,11 7-5-16,-11-1-1 0,4-3 0 0,0 4 0 15,0-1 3-15,-4 1 0 0,1-1 0 0,-1 0 0 16,0 1 6-16,4-4 2 0,-10 3 0 0,2 1 0 15,1-1 1-15,0 1 0 0,3-4 0 0,-6 3 0 16,3 1-4-16,-1-4-1 0,5 3 0 0,-4-5 0 16,-1 5-7-16,5 0 0 0,-4-2-8 0,6 2 12 15,-6 0-12-15,4 1 8 0,6-1-8 0,-10 1 0 0,7-1 0 16,0-3 0-16,3 4 0 0,1-1 0 0,2 1 0 16,1-4 0-16,-3-3 0 0,-1 3 0 15,8-3 11-15,-4 4-11 0,3 2 12 0,4-9-12 0,0 0 16 0,-7 9-3 16,7-9-1-16,0 0 0 0,0 0-2 0,0 10-1 15,0-4 0-15,0-6 0 0,0 0-9 0,7 10 0 16,-7-10 9-16,0 3-9 0,0-3 0 0,4 9 8 16,3-3-8-16,-7 4 0 0,0-10 0 0,3 9 0 0,-3-9 0 15,11 10 0-15,-11-1 0 0,3 0 0 0,4 1 0 0,-3 5 0 16,-1-5 0-16,5 6 0 0,-5-7 0 0,4 0 0 16,4 7 0-16,-8-3 0 15,8-4 8-15,-1 0-8 0,-3 7 14 0,4 0-2 16,7-4 0-16,-4-2 0 0,-4 5-3 0,4 4-1 0,8-3 0 15,-8-4 0-15,0 14-8 0,0-8 0 0,7 1 9 16,0 6-9-16,-7 0 0 0,8 4 8 0,-5-1-8 0,4 6 0 16,-3-5 0-16,10 5 0 0,-10 4 0 0,3 2 8 15,0-2-8-15,4 0 0 0,-11 6 0 0,7-1 0 16,-3 1 0-16,-1 0 0 0,8 3 0 0,-7-3 0 16,-1 0 0-16,8 0 0 0,-7 0 0 0,6 0 0 15,1-7 0-15,0 7 9 0,3-6-9 0,-10-4 0 16,3 4 21-16,-7 6-2 0,7-10-1 0,4 4 0 15,-4 6-3-15,4-3-1 0,-1-4 0 0,-6 7 0 16,3-6-14-16,4 6 9 0,-4-7-9 0,-3 7 8 0,3 0-8 0,0 0 0 16,-3 0 9-16,3 9-9 0,0-6 0 0,-3 4 0 15,-1-4 0-15,1 6 8 0,3-9-8 0,0 3 0 16,-3-3 8-16,0-3-8 0,-1-4 0 0,4 1 0 16,1-4 0-16,-5 4 8 0,1-4 4 0,-1 1 0 15,5-7 1-15,-5-3 0 0,1 10-13 16,0-7 11-16,-1 0-11 0,-3-3 10 0,4 3-10 0,0-2 0 15,-8 2 9-15,4-3-9 0,0 3 0 0,0-3 0 16,4 0 0-16,-11 3 0 0,11 1 0 0,-11 5 0 16,3-6 0-16,1 7 8 0,3-1-8 0,-3-5 0 15,3 5 0-15,3-6 0 0,-6 10 0 0,0-13 0 16,3 3 0-16,-4-3 0 0,4-6 8 0,-3 6-8 16,0-6 10-16,3-3-10 0,-4-4 12 0,4 4-3 15,-3-7-1-15,-7 7 0 0,6-3-8 0,1-4 12 0,-8 0-12 0,1 1 12 16,6 2-12-16,-3 1 8 0,-7-7-8 0,4 7 8 15,3-7-8-15,-7 3 12 0,7 1-12 0,-7-1 12 16,0 1-12-16,7-1 0 0,-7 0 0 0,4-2 0 16,-4 2 0-16,0 1 0 0,7-4 0 0,-7-3 8 15,3 6-8-15,1-2 0 0,-4-7 0 0,3 9 8 16,4-6 7-16,-7 3 1 0,0-6 0 0,0 10 0 16,7-1-16-16,-7 1 0 0,0-1 0 0,-7 0 0 15,7-2 0-15,-3 2 0 0,3 1 0 0,0-1 0 16,-4 0 0-16,1 1 0 0,3-4 0 0,0 3 0 15,-4 1 0-15,4-1-12 0,0-9 12 0,0 0-13 16,-3 10 13-16,3-10 10 0,0 6-2 0,0-6 0 16,0 0 0-16,3 3 0 0,-3-3 0 0,0 0 0 15,0 0-8-15,0 0 0 0,-3 10 9 0,3-10-9 0,0 0 0 16,0 0 9-16,0 0-9 0,0 0 0 16,-7 6 8-16,7-6-8 0,0 0 0 0,0 0 0 0,0 0 0 0,0 0 10 15,0 0-10-15,0 0 8 0,0 0-8 0,0 0 0 16,0 0 0-16,0 0 0 0,0 0 0 0,0 0 0 15,0 0 8-15,0 0-8 0,7-6 0 0,-4-4 0 16,-3 10 9-16,7 0-9 0,0-9 0 0,11 6 8 16,-4-4-8-16,0-2 0 0,0-1 11 0,4 1-3 15,0 0 0-15,-1-1 0 0,4 1-8 0,-3-7 0 0,0 7 0 16,-1-1-11-16,1 1 11 0,0-7 0 0,-4 7 0 16,0-1 0-16,0 4 0 0,4 3 0 15,-11-3 0-15,0-4 0 16,3 7-28-16,-10 3-8 0,4 0 0 0,-4 0-1 15,0 0-180-15,0 0-36 0</inkml:trace>
  <inkml:trace contextRef="#ctx0" brushRef="#br3" timeOffset="54191.87">1418 11820 115 0,'0'0'0'0,"4"-10"10"0,-1 7-10 0,4-3 0 16,-7 6 0-16,0-9 0 0,4 9 181 0,3-7 35 15,-7 4 6-15,3-3 2 0,4-3-132 0,-3 5-25 16,-4 4-6-16,4-6-1 0,3-3-22 0,-7-1-5 16,3 4-1-16,4-3 0 0,-3-1-8 0,-4 7-1 15,3-3-1-15,4-4 0 0,-3 1-6 0,3 3 0 0,-7 3-1 16,0 3 0-16,0 0 6 0,0 0 2 15,0 0 0-15,0 0 0 0,0 0-1 0,0 0 0 0,0 0 0 0,0 0 0 16,3 3 19-16,4 9 4 0,-14 1 1 0,7-4 0 16,-3 7-10-16,3 3-1 0,-7-4-1 0,3 4 0 15,-6 0-12-15,6 6-2 0,-6 3-1 0,-1 1 0 16,-3-4-1-16,3 12 0 0,-3-2 0 0,-3 2 0 16,-1 7-3-16,0 0-1 0,1 0 0 15,-5 3 0-15,1 3-6 0,-3-3-8 0,-1-3 11 0,0 0-11 16,1 3 16-16,2-3-3 0,-2 6-1 0,6-3 0 15,-3-3 2-15,0 0 0 0,3 0 0 0,7 0 0 16,-3-6-14-16,-3-1 11 0,3 4-11 0,3-3 10 16,4-4-10-16,-4 1 0 0,1-4 0 0,-1 3 8 15,1-5-8-15,-1 2 0 0,4-3 9 0,0 0-9 16,-7-9 8-16,7 0-8 0,0 6 10 0,-4-9-10 16,1 3 9-16,6-4-9 0,-7-2 8 0,1 3-8 15,-1-7 16-15,1 7-3 0,-1-7 0 0,4 0 0 0,-4 1 1 0,1-7 0 16,3 6 0-16,3-2 0 0,-6 2-14 0,6-9 9 15,4 6-9-15,0-6 8 0,0 0-8 0,0 0 0 16,0 0 9-16,0 0-9 0,0 0 0 0,0 0 8 16,0 0-8-16,11 0 0 0,3 0 0 0,-4-6 0 15,1 6 0-15,3 0 8 0,0-3-8 0,7-3 0 16,-3-1 0-16,3 4 0 0,4-3 0 0,-4 3 0 16,7-7-9-16,4 4 9 0,-4-3 0 15,15-1 0-15,-5-5-9 0,1 5 9 0,4 1 0 0,-5 0 0 16,1-1 0-16,4 1 0 0,-5-1 0 0,-2 4 0 15,-1 3 0-15,-7-3 0 0,7-4 0 0,1 10 0 16,-5-3 0-16,1-3 0 0,0 6 0 0,-4 0 0 16,4 0 0-16,-7 0 0 0,-1 0 0 0,-3 6 0 15,4-12 0-15,0 6 0 0,-11 0-17 0,7 0-7 0,-7 0 0 16,0 0-1 0,4 0-40-16,-11-3-8 0,11-4-2 0,-11 7-842 0</inkml:trace>
  <inkml:trace contextRef="#ctx0" brushRef="#br3" timeOffset="54910">1221 12149 1332 0,'-14'10'29'0,"10"-10"7"0,-7 6 0 0,4-3 1 0,4 3-29 0,-1-3-8 0,-6-3 0 0,3 7 0 16,7-7 22-16,0 0 3 0,0 0 1 0,0 0 0 16,0 0 14-16,0 0 4 0,0 0 0 0,0 0 0 15,0 0-12-15,0 0-3 0,7 0 0 0,3 0 0 0,-6-7 14 0,6 7 2 16,1-3 1-16,3-3 0 0,7 6 1 0,-7 0 0 15,8 0 0-15,-5 0 0 0,8 6-27 0,7 4-6 16,-8-1-1-16,12 0 0 0,-8 10-13 0,4-3 0 16,3 3 8-16,4 0-8 0,-4 9 0 0,4-3 0 15,7 0 0-15,-11 3 0 0,0-3 0 0,0 4 0 16,-6-1 0-16,2-3 0 0,-2 3 0 0,-8 0 0 16,3 4 8-16,1-4-8 0,-11 0 10 0,7-3-1 15,-10 3 0-15,3 1 0 0,-3-4 15 0,-1 3 2 16,1-3 1-16,-8 3 0 0,1-9-16 0,3 6-3 15,-3 0-8-15,3-6 12 0,-7 0-4 0,3 0 0 16,-3-4-8-16,0 4 12 0,0-3-12 0,0-7 0 16,0 1 0-16,0-1 0 15,0 0-103-15,0 1-23 0,-3-1-5 0</inkml:trace>
  <inkml:trace contextRef="#ctx0" brushRef="#br3" timeOffset="55620.18">928 13347 403 0,'0'0'36'0,"0"0"-36"0,0 0 0 15,0 0 0-15,0 0 224 0,0 0 37 0,0 0 8 0,0 0 2 16,0-3-170-16,0 3-33 0,0-10-8 0,0 4 0 15,3 3-28-15,4-3-6 0,4-4-1 0,-4 4 0 16,4 3-9-16,10-3-1 0,-7-4-1 0,7 7 0 16,4-3-4-16,-1-3-1 0,1 5 0 0,7-2 0 15,-7-3 7-15,3 2 0 0,4 4 1 0,-4-3 0 16,4 3-17-16,-4 3 10 0,7-6-10 0,0 6 8 16,-6-4 13-16,2-2 3 0,5 6 0 0,-8-3 0 15,7 3 8-15,0-6 3 0,1 6 0 0,2-3 0 0,8-4-10 0,-7 7-1 16,-4-9-1-16,8 9 0 0,-8-6-10 0,4 6-1 15,-4-3-1-15,0-4 0 16,-6 7 4-16,2 0 1 0,-2 10 0 0,2-10 0 0,-6 6-2 0,3-6 0 16,-3 3 0-16,7 3 0 0,-8 1 5 0,1-7 1 15,0 3 0-15,-4-3 0 0,4-3-6 0,-1 3-1 16,-3-7 0-16,-3 7 0 0,7-6 9 0,-4 3 2 16,0 3 0-16,-3-6 0 15,-1-4-24-15,-2 7 0 0,2-3 0 0,-6 6 0 0,6-3 0 0,-10 3 0 16,4 0-10-16,0 0 10 0,-8 0-21 0,4 3 2 15,-3 3 1-15,-4 7-1060 16</inkml:trace>
  <inkml:trace contextRef="#ctx0" brushRef="#br3" timeOffset="58108.4">1718 12585 518 0,'0'0'46'0,"0"0"-37"0,0 0-9 0,0 0 0 16,0 0 129-16,0 0 24 0,0 0 5 0,0 0 1 15,-7-6-121-15,7 6-24 0,0 0-5 0,0 0-1 16,-4-3-24-16,4-4-4 0,-7-2-2 0,7 9 0 16,0 0 3-16,-3-3 1 0,3-3 0 0,-4-4 0 15,4 4 18-15,0-4 16 0,0 1-4 0,0 6 0 16,0-3 48-16,0 6 8 0,-7-10 3 0,7 10 0 15,0-6 17-15,-10 3 4 0,6 3 1 0,4 0 0 16,-7-6-31-16,4 6-6 0,-8-4-2 0,7-2 0 16,-3 6-39-16,4 0-15 0,-11 6 11 0,7-2-11 0,3-4 0 0,-6 6 0 15,-1-6 0-15,0 9 0 0,4-9 12 0,-3 10-4 16,3-1-8-16,3 0 12 16,-6 7 2-16,-1-6 0 0,8 5 0 0,-8-2 0 15,7 6-14-15,-6-4 0 0,10 4 8 0,-7-3-8 0,3-4 0 16,4 13 0-16,-7-6 0 0,7 0 0 0,0 6 0 0,0-6 0 15,0 6 0-15,7 0 0 0,-7-6 0 0,11 0 0 16,-11-10 0-16,10 10 0 0,-6-3 0 0,7-1 0 16,-1-2 0-16,-3-4 0 0,4 1 9 0,6-4-9 15,-2 3 8-15,-1 1-8 0,-4-4 8 0,1-3-8 16,6-3 0-16,5 0 8 0,-12-3 13 0,4 3 3 0,0-6 0 0,8 6 0 16,-12-3-24-16,4-4 0 15,-3 1 0-15,-1 3-12 0,1-3 21 0,-4-4 4 0,4 1 1 0,-1-1 0 16,-6 1-14-16,3 0 0 0,-4-1 0 0,8 1 0 15,-4-7 0-15,-3 7 0 0,-1-10 0 0,4 3 0 16,-7-3 0-16,4 1 0 0,3-7 8 0,-7 6-8 16,0-6 0-16,0 6 0 0,0-3 0 0,-7 0 0 15,7 0 0-15,-4-3 8 0,-3 9-8 0,4-3 0 16,-12 1 18-16,8-1-2 0,4 3-1 16,-8 4 0-16,-3-4 17 0,4 10 4 0,6-4 1 0,-7 1 0 15,-6-1-37-15,10 10-12 0,-4-9 0 0,1 9 0 31,-1 0-88-31,7 0-19 0,-6 0-3 0</inkml:trace>
  <inkml:trace contextRef="#ctx0" brushRef="#br0" timeOffset="70858.2">4516 8769 345 0,'0'0'15'0,"0"0"4"0,0 0-19 0,0 0 0 16,0 0 0-16,0 0 0 0,0 0 174 0,0 0 31 16,0-10 7-16,0 10 0 0,0 0-168 0,0 0-35 15,0-3-9-15,0 3 0 0,0 0 0 0,3-6 0 16,-3 6 8-16,0 0-8 0,0-9 28 0,0 9 3 16,-3-10 0-16,3 10 0 0,0-6 20 0,0 6 4 15,0-3 1-15,0 3 0 0,0 0-12 0,-7-7-1 16,7 7-1-16,0 0 0 0,0 0-17 0,-4 0-3 15,4-3-1-15,0 3 0 0,0 0-11 0,0 0-2 16,0 0-8-16,-7 3 12 0,-4-3-4 0,8 0 0 16,3 0-8-16,-4 7 12 0,-6 2-4 0,3 1 0 0,3-1-8 0,1-3 12 15,-4 4 4-15,3 2 0 0,-7-6 0 0,4 4 0 16,4 6-16-16,-1-4-16 0,-3-3 3 0,4 1 1 16,3-4 12-16,0-6 16 0,0 0-3 0,0 10-1 15,0-1-12-15,0-9 0 0,0 0 0 0,0 0 0 16,0 0 0-16,0 0 9 0,0 0-9 0,0 0 12 15,0 0 4-15,0 0 2 0,0 0 0 0,3-3 0 16,4-3 18-16,7-4 3 0,-10 4 1 0,7 3 0 16,3-7-32-16,-4 4-8 0,1-3 0 0,-1-1 0 15,-6 1 11-15,3-1-3 0,4 4 0 0,-11-3 0 16,3 6-8-16,-3 3 0 0,4-7 0 0,-4-2 0 16,-4 9 0-16,4 0-9 0,0 0 9 0,-3-9-10 15,-8 9 10-15,4-4 0 0,7 4 8 0,-4 0-8 16,-3-6 0-16,0 6 8 0,0 6-8 0,7-6 0 15,0 0 11-15,0 0-3 0,-3 4 0 0,3-4 0 0,0 0-8 0,0 0 8 16,0 0-8-16,0 9 8 0,0-9-8 0,0 9 0 16,3 1 0-16,4-4 0 0,-7 3 0 0,0-9 0 15,0 4-9-15,4 8 9 0,-4-12 0 0,10 3 0 16,-6 4 0-16,-4-7 0 0,11 3 0 0,-4-3 0 16,7 0 8-16,-4-3-8 0,-3-4 0 0,4 4 9 15,-4-9-9-15,4 8 8 0,3-2 3 0,-11-3 0 16,4-1 0-16,0 7 0 0,0-6 20 0,-7 3 4 15,0-4 1-15,0 1 0 0,0 2-8 0,-7 4-2 0,4-3 0 0,-1 3 0 16,-3-3-15-16,-3 6-3 0,3 0-8 0,-4 0 12 16,0-3-12-16,1 3 0 0,-1 0 0 15,1 3 0-15,3-3-12 0,-11 6 4 16,7-3 8-16,4 3-13 0,0-3 13 0,4 4 0 0,-8-4 0 16,8 3 0-16,-8 4 0 0,11-10 0 0,-7 6 0 0,7-6 10 15,-4 3 14-15,4-3 2 0,0 0 1 0,0 0 0 16,0 0-18-16,0 0-9 0,0 0 10 0,0 0-10 15,0 0 10-15,0 0-10 0,0 0 10 0,0 9-10 16,4-2 0-16,-4-7 8 0,0 0-8 0,0 0 0 16,7 3 0-16,-3 3 0 0,-4-6 0 0,0 0 0 15,0 0 0-15,0 0 0 0,7 3 0 0,-7-3 0 16,0 0 0-16,0 0 0 0,7 0 0 0,0 0 0 0,-7 0 0 0,0 0-12 16,0 0 3-16,10 0 0 15,-6 0-38-15,-4 0-7 0,10 0-2 0,-6 6 0 16,7-2-156-16,-4 2-31 0,7 3-6 15,-4 10-2-15</inkml:trace>
  <inkml:trace contextRef="#ctx0" brushRef="#br0" timeOffset="72050.32">4780 9286 802 0,'0'0'36'0,"0"0"7"0,0 0-35 0,0 0-8 0,0 0 0 16,0 0 0-16,0 0 65 0,0 0 11 0,0 0 3 0,0 0 0 16,0 0-44-16,0 0-9 0,0 0-2 0,0 0 0 15,0 0 7-15,0 0 1 0,0 0 0 16,0-3 0-16,-7-3 20 0,7 6 4 0,-3-3 0 0,3 3 1 16,0 0 7-16,0 0 0 0,0-7 1 0,0 7 0 15,0 0-1-15,0-3 0 0,0 3 0 0,0 0 0 16,0 0-23-16,-11-6-5 0,4 6 0 0,0 6-1 15,0-3-22-15,3 4-4 0,-10-4-1 0,7 6 0 16,-3 1-8-16,-1-4 0 0,4 3 0 0,0 1 0 16,3-4 0-16,-3-3 0 0,4 6 0 0,-1 1 0 15,4-10 0-15,0 6 0 0,0-6 0 0,0 3 0 16,0-3 0-16,0 0 0 0,0 0 0 0,0 7 0 16,0-7 0-16,0 0 0 0,0 0 0 0,0 0 0 0,0 9 0 0,0-9 0 15,0 0 0-15,0 0 0 0,0 0 0 0,14 0 0 16,-10 0 0-16,-4 0 0 15,10-6 9-15,-3 3-9 0,1 3 10 0,2-7-10 0,-3-2 12 0,-3-1-4 16,6 1-8-16,-10 6 12 0,11-6-4 0,-11 2-8 16,3-2 11-16,1-1-11 0,-4 4 18 0,0-3-3 15,0-1-1-15,0 1 0 0,0 0-2 0,0 2-1 16,0-2 0-16,0 9 0 0,-4-3-3 0,4-4 0 16,-3 4 0-16,3-3 0 0,-11 6-8 0,11-3 8 15,0 3-8-15,-14 3 8 0,7-3-8 0,4 6 0 16,-12 4 0-16,8-7 0 0,4 6-10 0,-4-2 10 15,3 2 0-15,-3 0-9 0,0 1 9 0,7-1 0 16,0 1 0-16,0-4 0 0,0 3 0 0,0 1-8 0,0-10 8 16,0 9 0-16,4-3 0 0,-4-6 0 0,10 3 0 0,-10-3 0 15,11 0 0-15,-8 7 0 0,4-4 0 0,1-3 0 16,-8 0 0-16,10 0 0 0,-3-3 8 0,0 3-8 16,0-7 8-16,4 4-8 0,-8-3 8 0,4 3-8 15,1-3 11-15,-1 3-3 0,-4-4 0 0,4 1 0 16,-7 6 4-16,0-9 0 0,7 5 0 0,-7-5 0 15,0 3-12-15,0-4 12 0,0 10-12 0,0-9 12 16,-3 0-12-16,-1 2 8 0,4-2-8 0,0 9 8 16,-7-10-8-16,4 7 0 0,-4-3 9 0,7 6-9 15,-8 0 0-15,5 0 0 0,-4 0 0 0,7 0 0 16,0 0 0-16,-7 0 0 0,3 6 0 0,-3-3 0 16,0 7 0-16,7-10-8 0,0 0 8 0,0 9-8 15,0-2 8-15,-7 2 0 0,7-9 0 0,0 0 8 16,0 0 4-16,0 0 0 0,0 0 1 0,0 0 0 15,0 0 11-15,7 9 3 0,-7-9 0 0,0 0 0 0,0 0-4 16,0 0-1-16,0 0 0 0,0 0 0 0,4 0-12 0,-4 0-2 16,0 0-8-16,10 0 12 15,1 7-33-15,-11-7-7 0,3-7-2 0,-3 7 0 16,0 0-124-16,7 7-25 0,1-4-5 0</inkml:trace>
  <inkml:trace contextRef="#ctx0" brushRef="#br0" timeOffset="72833.25">5260 10076 172 0,'0'0'16'0,"0"0"-16"16,0 0 0-16,0 0 0 0,0 0 156 0,0 0 29 16,0-6 6-16,0-3 1 15,0 2-203-15,0 4-40 0,0-6-8 0</inkml:trace>
  <inkml:trace contextRef="#ctx0" brushRef="#br0" timeOffset="73757.95">5249 9982 172 0,'0'0'8'0,"0"0"1"0,0-9-9 0,0 9 0 16,0 0 0-16,0 0 0 0,0 0 272 0,0 0 52 16,-7-3 10-16,4-3 2 0,3-4-204 0,0 10-42 15,-7-6-8-15,7 6-2 0,-4-3-31 0,1 3-6 16,-4-7-2-16,3 4 0 0,4 3-12 0,0 0-2 16,-11 0-1-16,8 0 0 0,-4-6-6 0,3 12 0 15,4-6-1-15,-7 0 0 0,7 0 3 0,-10 0 1 16,3 3 0-16,0 4 0 0,7-7-7 0,-4 3-2 0,-3 3 0 0,0 0 0 15,7-6-14-15,-4 4 0 0,-3 5 8 0,0-3-8 16,4-3 0-16,3 7 0 0,-11-4 0 0,8 3 0 16,-4-9 0-16,7 0 8 0,0 0-8 0,0 10 0 15,0-10 20-15,0 0-1 0,-4 9-1 0,4-9 0 16,0 0-10-16,0 0-8 0,0 0 12 0,0 0-12 16,0 0 12-16,0 0-12 0,0 0 12 0,11 0-12 15,-8 6 12-15,-3-6-12 0,0 0 12 0,0 0-12 16,11-6 13-16,-11 6-4 0,3-9-1 0,4-1 0 15,-7 4 18-15,4 3 3 0,-1-3 1 0,-3-4 0 16,0 1 5-16,0 0 1 0,0-1 0 0,0 1 0 0,0 2-20 0,-3-2-3 16,3 6-1-16,-4-7 0 15,4 4-3-15,0-3-1 0,0 9 0 0,0 0 0 16,-7-10-8-16,4 4 0 0,-4 3 0 0,0 3 0 16,0 0 0-16,3 0 0 0,-6 0 0 0,6 0 0 0,-7 3 0 15,1 3 0-15,3 4 0 0,0-1 8 0,-4 1-8 0,1-1 0 16,6-3 0-16,-3 4 0 0,3-1 0 0,-3 1 0 15,4-1-11-15,3-3 11 0,0 4 0 0,3-1 0 16,-3-9 0-16,0 0 0 0,7 0 0 0,-7 0 0 16,0 0 0-16,0 0 0 0,11 9 0 0,-7-9 0 15,-4 0 0-15,10 0 0 0,1 0 21 0,-11 0 10 0,0 0 1 16,3 0 1-16,8-9-25 0,-8 3-8 0,4 6 0 0,-7 0 0 16,4-10 11-16,-4 7-2 0,7-3 0 0,-7-3 0 15,0 9 3-15,0-4 0 0,0-8 0 0,0 9 0 16,0-7-1-16,0 4 0 0,0 3 0 15,0-7 0-15,0 4-11 0,0-3 0 0,-7 6 0 0,3-4 0 16,4 1 15-16,-10 3-3 0,3-3 0 0,3 6 0 16,1 0-12-16,3 0 0 0,0 0 0 0,-11 6 0 15,4-3 0-15,0 3-18 0,0 4 4 0,3-1 1 16,4 1 13-16,-7-1 0 0,4 0 0 0,3 7 0 16,0-6-11-16,0-1 11 0,0 0-12 0,0 1 12 15,0-10 0-15,3 6-8 0,4-3 8 0,-7-3 0 16,0 0 0-16,4 6 0 0,3 1 0 0,0-4 0 15,-7-3 0-15,7 6 11 0,4-6-2 0,-4 0 0 16,3-6-9-16,1 6 0 0,-4-10 0 0,0 4 0 0,4 3 0 0,-4-3 0 16,0-4 0-16,3 7 0 0,-3-3 0 0,-3-3 0 15,-1-1 0-15,1 1 0 0,0 2 0 0,-1 4 0 16,-3-6 0-16,0 3 0 0,0-4 14 0,0 10 1 16,0-3 0-16,-3-3 0 0,-1-4 1 0,4 10 0 15,0 0 0-15,-4 0 0 0,1-9-16 0,-1 9 0 16,-3-6 0-16,7 6 0 0,0 0 12 0,-3 0-3 15,-4-10-1-15,7 10 0 0,0 0-8 0,0 0 0 16,0 0 9-16,0 0-9 0,0 0 11 0,0 0-3 16,0 0 0-16,0 0 0 0,0 0-8 0,0 0 0 15,0 0-10-15,0 0 10 0,0 0 0 0,0 0 0 16,0 0-8-16,7 10 8 0,-7-10 0 0,0 6 0 16,3 3 0-16,4 1-9 0,-7-10 9 0,0 0-8 15,0 0 8-15,0 0-8 0,0 9 8 0,0-3 0 16,0-6 0-16,0 0 0 0,0 10-10 0,0-10 10 0,0 0-12 0,0 0 12 31,0 0-138-31,0 3-21 0,7 6-4 0,-7-9-612 0,0 0-122 0</inkml:trace>
  <inkml:trace contextRef="#ctx0" brushRef="#br0" timeOffset="74933.36">4907 9499 691 0,'0'0'30'0,"0"0"7"0,7-3-29 0,-7 3-8 16,0 0 0-16,0-6 0 0,4 0 209 0,3 3 41 15,-7-4 8-15,0-2 2 0,3 9-164 0,-3-9-33 16,0 5-7-16,0 4 0 0,0 0-29 0,0-6-6 16,0-3-1-16,0 9 0 0,-3 0-5 0,3 0-2 15,0 0 0-15,0 0 0 0,-7-10 14 0,3 10 2 16,4 0 1-16,-10 0 0 0,6 0-22 0,-3 7-8 0,-4-4 0 0,4 6 0 15,4-3 8-15,-4 4-8 0,0-1 0 0,-4 1 9 16,4-1-9-16,0 7 0 0,4-7 0 0,-8 4 0 16,4-4 0-16,3 7 8 0,1-7-8 0,3-3 8 15,-7 4-8-15,7-7 0 0,0-3 9 0,0 0-9 16,0 0 9-16,0 0-9 0,0 0 12 0,0 0-12 16,0 0 28-16,0 0-2 0,7 0 0 0,0-3 0 15,0-3 2-15,4 2 1 0,-8-2 0 0,4-3 0 16,-3 9-9-16,6-10-3 0,-10 1 0 15,4 3 0-15,-4 6-17 0,0 0 8 0,7 0-8 0,-4-10 0 16,1 7 0-16,-4 3 0 0,3-6 0 0,1 3 0 16,-4-4 8-16,3-2-8 0,-3 9 0 0,0-6 0 15,0 3 8-15,8-4-8 0,-8-2 9 0,0 9-9 16,0-3 22-16,0-3-2 0,-8 2 0 0,8 4 0 16,0 0-9-16,-3-6-3 0,-1-3 0 0,4 9 0 15,0 0-8-15,-7 6 0 0,-3-3 0 0,6-3 0 0,-10 6 0 16,7-2 0-16,4 2-9 0,-8-3 9 0,4 3 0 0,0-3 11 15,0 7-2-15,3-4 0 0,-3 3 11 0,4 1 1 16,3-10 1-16,-4 6 0 0,4-3-10 0,0-3-1 16,0 0-1-16,0 0 0 0,0 0-10 0,0 0 0 15,0 0 0-15,0 0 0 0,0 10 8 0,0-10-8 16,0 0 0-16,0 0 8 0,0 0-8 0,0 0 8 16,0 0-8-16,0 0 8 0,0 0-8 0,0 0 8 0,0 0-8 0,0 0 8 15,0 0 1-15,0 0 0 0,0 0 0 0,0 0 0 16,0 0-9-16,0 0 0 15,0 0 0-15,0 0 0 0,0 0 12 0,0 0-2 0,4-10-1 0,-4 10 0 16,0 0-9-16,0 0 0 16,0 0 0-16,0 0 8 0,0 0-8 0,0 0 0 0,0 0-12 15,0 0 12-15,0 0-18 0,0 10 4 0,0-4 1 0,3 3 0 32,4 1-99-32,-7 5-20 0,4-2-4 0</inkml:trace>
  <inkml:trace contextRef="#ctx0" brushRef="#br0" timeOffset="76373.14">5387 10588 1188 0,'0'0'52'0,"0"0"12"0,0 0-52 15,0 0-12-15,7-7 0 0,-7 7 0 0,0 0 40 0,11-3 4 0,-8-3 2 0,-3 6 0 16,0 0-37-16,0 0-9 0,11 0 0 0,-8-3 0 15,-3 3 0-15,0 0 0 0,0 0 9 0,0 0-9 16,0 0 56-16,0 0 6 0,0 0 2 0,0 0 0 16,0 0 10-16,0 0 2 0,0 0 1 0,0 0 0 15,0 0-21-15,0 0-5 0,0 0-1 0,0 0 0 16,0 0-9-16,0 0-1 0,0 0-1 0,0 0 0 0,0 0-14 0,0 0-2 16,0 0-1-16,0 9 0 0,-3 1-11 0,3 5-3 15,-7-5 0-15,3 2 0 0,1 4-8 0,3 0 0 16,-7-4 0-16,3 7 0 15,4-3 0-15,-7-1 0 0,7-5 0 0,0 2 0 16,0-2 0-16,7 5 0 0,-7-15 0 0,0 7 0 0,0-7 0 16,11 9 0-16,-11-9 0 0,0 3 0 15,0-3 0-15,7 9 0 0,-7-9 0 0,0 0 0 0,7 0 15 0,-7 0-3 16,0 0 0-16,10 0 0 0,-3 0 28 0,-7 0 4 16,4 0 2-16,3-3 0 0,0-3-11 0,-4-3-3 15,5 9 0-15,-8-10 0 0,3 1-18 0,1 3-4 16,-4-4-1-16,7 1 0 0,-7-1-9 0,0 1 0 0,0 0 9 0,3 2-9 15,-6-2 0-15,3 6 8 0,-7-7-8 0,0 4 0 16,7 6 0-16,0-9 8 0,-11-1-8 0,4 7 0 16,7 3 0-16,-7-6 0 0,0 6 0 0,-4 0 8 15,8 0-8-15,-8 0 12 0,8 0-4 0,-8 6 0 16,0-3-8-16,4-3 11 0,4 0-11 0,-1 10 12 16,-3-10-12-16,4 9 0 0,3-9 0 0,-7 6 0 15,3-3 0-15,1 7 0 0,3-10 0 0,0 6 0 16,0-6-8-16,0 10 8 0,0-10 0 15,0 0 0-15,0 9 0 0,0-9 0 0,0 0 0 0,0 0 0 16,0 0 0-16,7 0 0 0,-7 0 0 0,7 0 0 16,-7 0 0-16,10 0 0 0,-3-9 0 0,4 2 8 15,-4 4-8-15,-3-3 0 0,3-4 9 0,0 1-9 16,0 0 0-16,3-1 8 0,-10 1-8 0,4 3 0 16,-1-4 8-16,1 7-8 0,-4-6 8 0,0 2-8 15,-4-2 0-15,4 0 9 0,-3 2-9 0,-1 4 0 0,-3-3 12 16,4 3-12-16,3 3 12 0,-11-7-12 0,8 7 16 0,-8-3-4 15,4-3-1-15,0 6 0 0,0 0 0 0,3 0 0 16,-3 0 0-16,7 0 0 0,-3 0 3 0,3 0 1 16,-11 6 0-16,11-6 0 0,-3 3-3 0,3-3 0 15,0 0 0-15,0 0 0 0,0 0-4 0,0 0 0 16,0 0-8-16,0 0 12 0,0 0-12 0,0 0 0 16,0 0 0-16,3 7 0 0,-3-7 0 0,4 3 0 15,3 3 0-15,-7-6 0 16,0 0-26-16,0 0-2 0,0 0 0 0,10 10 0 15,-6-4-66-15,3-3-14 0,-7-3-2 0,7 9-681 16,0 1-136-16</inkml:trace>
  <inkml:trace contextRef="#ctx0" brushRef="#br0" timeOffset="77412.4">5729 11240 403 0,'0'0'36'0,"0"0"-36"0,0-3 0 0,0 3 0 15,4-7 163-15,-1 4 25 0,1-3 6 0,-1-3 1 16,1 2-156-16,-4 7-31 0,0-3-8 0,0 3 0 16,0-9 52-16,0 2 10 0,-4-2 2 0,1 6 0 15,-1-3 18-15,4-4 4 0,-3 4 1 0,3 6 0 16,-4-9 21-16,4 9 4 0,0-4 0 0,0 4 1 15,0-6-39-15,0 6-8 16,0-9-2-16,0 9 0 0,0-3-32 0,0 3-8 0,0-7 0 0,0 7-1 16,0 0 17-16,0 0 4 0,-7-9 1 0,7 9 0 15,0 0-20-15,-3-6-4 0,-5 3-1 0,8 3 0 16,-7 3 10-16,4-3 2 0,-4 0 0 0,0 0 0 16,0 6-32-16,0-6 0 0,3 9 0 0,-3 1 0 15,-3-1 0-15,2 1 0 0,8-1 0 0,-10-3 0 0,10 10 0 0,-11-7 0 16,8 1 0-16,-1 2 0 15,8-5 0-15,-1 2 0 0,-3-9 0 0,0 0 0 0,11 6 0 0,-8-3 0 16,4 4 0-16,1-4 0 0,2-3 12 0,-3 0-3 16,4 0-1-16,3-3 0 0,-7-4 4 0,11 7 0 15,-8-3 0-15,-3-3 0 0,4 0-12 0,-4 3 0 16,3-4 0-16,-3 4 0 0,1-3 0 0,-5-4 8 16,4 7-8-16,-7-3 8 0,4-3 0 0,-1-1 0 15,-3 10 0-15,0-6 0 0,0-3-8 0,-3 9 0 16,-1-10 0-16,4 7 0 0,-7-3 28 0,4 6 3 15,-8-3 1-15,4 3 0 0,0-7-20 0,0 7-3 16,7 0-1-16,-7 0 0 0,-4 0-8 0,4 0 0 16,4 7 0-16,-8-4 0 0,0 3 0 0,8-3-14 15,-11 7 5-15,7-4 1 0,3 3 8 0,-6 1 0 16,3 5 0-16,-1-2 0 0,1-4 0 0,4 1 0 0,-4 5 0 0,3-5 0 16,1-1 0-16,3 1 0 0,0-1 0 0,3-3-8 15,-3-6 8-15,11 10 0 0,-11-4 0 0,0-6 0 16,10 3 0-16,-6-3 0 0,7 0 0 0,-1 0 0 15,-6-3 0-15,3-3 0 0,-7 6 0 0,7-7 8 16,0 4-8-16,0-3 12 0,0-3-4 0,-4 5 0 16,5-5-8-16,-8 0 0 0,3 2 0 0,-3-2 8 15,7 0 1-15,-7-1 1 0,-7 4 0 0,7-4 0 16,0 10-10-16,0-9 0 0,-3 6 0 0,3-3 8 16,0 6 3-16,0 0 0 0,0-10 0 0,0 10 0 15,0 0 15-15,0 0 3 0,-11 0 1 0,11 0 0 16,0 0-22-16,0 0-8 0,-4-6 0 0,4 6 0 15,0 0 0-15,0 0 0 0,0 0 0 0,0 0 0 16,0 0 0-16,0 0 0 0,0 0 0 0,0 0 0 16,0 0-90-16,0 0-24 0,0 0-5 0,0 9-1 15,7 4-75-15,-7-4-15 0,8 1-3 0</inkml:trace>
  <inkml:trace contextRef="#ctx0" brushRef="#br0" timeOffset="78286.25">5983 11704 115 0,'0'0'10'0,"0"0"-10"16,0 0 0-16,0 0 0 0,0 0 20 0,0 0 3 16,0 0 0-16,0 0 0 0,0 0-7 0,0 0-2 15,0 0 0-15,0 0 0 0,0 0 108 0,0 0 22 16,0 0 4-16,0 0 0 0,-7 0 24 0,7 0 4 15,-3-3 0-15,3 3 1 0,-4 0-53 0,4 0-10 16,-11-7-2-16,11 7-1 0,0 0-67 0,0 0-12 16,-10-9-4-16,10 9 0 0,0 0-18 0,-4 0-10 15,1-9 10-15,-1 9-10 0,4 0 0 0,0 0 0 16,-3-7 0-16,3 7 0 0,-11 0 0 0,4 7 0 0,7-7 0 0,-7 0 0 16,7 9 0-16,-11-3 0 0,11-3 0 0,0-3 0 15,-10 10 40-15,6-4 3 0,1 4 0 0,-1-7 0 16,4-3-2-16,0 9 0 0,0-9 0 0,0 6 0 15,0-6-19-15,0 0-4 0,0 0-1 0,0 0 0 16,0 0 10-16,0 0 1 0,7 0 1 0,-7 0 0 16,0 0 0-16,14 0 0 0,-10-6 0 0,3-3 0 15,0 6-6-15,4-7-2 0,-4 1 0 0,-4-1 0 16,4-2-12-16,-3 2-9 0,6 7 12 0,-10-6-12 16,4 3 12-16,3-4-4 0,-7 10 0 0,0 0-8 15,0-9 9-15,0 9-9 0,0 0 0 0,0 0 9 16,0 0 2-16,0 0 0 0,0 0 0 0,-7 0 0 15,3-7-11-15,-6 7 10 0,3-3-10 0,0 3 10 16,-4 0-10-16,4 3 10 0,0 4-10 0,0-7 10 16,3 0 1-16,-3 0 0 0,0 0 0 0,7 0 0 15,0 0-11-15,0 0 0 0,-7 6 0 0,7-6 0 0,-3 3 0 0,3-3 0 16,0 10 0-16,0-10 0 0,0 9 0 0,0-3 0 16,0-6 0-16,0 10 0 0,0-10 0 0,3 9-11 15,-3-9 11-15,7 0-8 0,-7 0 8 0,0 0 0 16,0 0 0-16,7 0 8 0,0 0 0 0,-7 0 0 15,0 0 0-15,11 0 0 0,-7-9 4 0,-4 9 0 16,0 0 1-16,7-7 0 0,0 4-13 0,-7 3 9 16,0 0-9-16,7-6 8 15,-7-3-111-15,3 5-22 0,4-2-5 0</inkml:trace>
  <inkml:trace contextRef="#ctx0" brushRef="#br2" timeOffset="83020.32">5105 9982 172 0,'0'0'16'0,"0"0"-16"0,3-9 0 0,1 0 0 0,3-1 164 0,-7 1 31 16,0 2 5-16,3-2 2 0,-3 6-150 16,0 3-29-16,7-10-7 0,-7 10 0 0,0-6-5 0,0 6-1 15,0 0 0-15,0 0 0 0,0 0 27 0,-7-3 6 16,4-3 1-16,-4 6 0 0,7 0 56 0,0 0 11 16,-7-3 2-16,7 3 1 0,0 0 10 0,0 0 1 15,0-7 1-15,0 7 0 0,0 0-50 0,0 0-9 16,0 0-3-16,0 0 0 0,3-9-40 0,8 9-8 15,-1-6-1-15,1 6-1 0,3 0-14 0,-3 0 0 16,-11 0 8-16,14 0-8 0,-4 6 0 0,1-6 0 0,3 9 0 0,-10 1 0 16,3-1 0-16,0 1 0 0,0-1 0 0,-4 7 0 15,-3-1 0-15,7 4 0 0,-7 0 0 0,0 0 0 16,0 0 0-16,0-4 0 0,0 4 0 0,0 0 0 16,0 0 0-16,0-4 0 0,0 1 0 0,4-3 0 15,-1-4 0-15,4 0 0 0,4 7 0 0,-7-6 0 16,3-4 0-16,7-3 0 0,-11 6 0 0,8-9 0 31,-1 10-29-31,1-10 1 0,0 6 0 0,-4-6 0 16,3 0-20-16,1 0-3 0,-4 0-1 0,-7 0-868 0</inkml:trace>
  <inkml:trace contextRef="#ctx0" brushRef="#br2" timeOffset="83692.03">4830 9474 288 0,'0'0'25'0,"0"0"-25"0,0 0 0 0,0 0 0 0,3 7 144 0,4 2 24 15,-3-3 5-15,-1-3 1 0,4 7-106 0,-7-1-20 16,11 1-5-16,-11-1-1 0,3 4-30 0,4-1-12 16,0-2 8-16,1-1-8 0,2 0 0 0,-6 1 0 15,6 5 0-15,1 1 0 0,3-3 0 0,-11 2 0 16,4-5 0-16,4 9 0 0,3-4 0 0,-3 4 0 15,-4 0 0-15,3 0 0 0,-3-4 0 0,4 4 0 16,-7 0 8-16,6-3-8 0,1 9 0 0,-4-6 0 16,3-1 0-16,1 7 0 0,-4-6 0 0,0 6 0 15,0-3 0-15,4 3 0 16,-4 0-32-16,0-6 0 0,-4 0 1 0,4 0 0 16,-3 0-9-16,-1-13-1 0</inkml:trace>
  <inkml:trace contextRef="#ctx0" brushRef="#br2" timeOffset="84511.72">4763 9302 1202 0,'0'0'53'0,"0"0"11"16,0 0-51-16,0 0-13 0,0 3 0 0,-4 3 0 0,4-6 42 0,0 10 6 16,0-10 0-16,4 9 1 0,3 0-33 0,-7 1-6 15,3-4-2-15,4-3 0 0,-3 4-8 0,6 2 0 0,-6 0 0 0,3 1 8 16,-4-4-8-16,4 3 0 0,8-5 0 16,-12 11 0-16,4-5 0 0,7 5 0 0,-10 4-9 0,3 0 9 15,3 0 0-15,-3-4 0 0,1 4-8 0,2 0 8 16,-3 6-17-16,0-6 0 0,-3 6 0 0,3-6 0 31,-4 9-27-31,1-9-4 0,-4-3-2 0,0 2-492 0</inkml:trace>
  <inkml:trace contextRef="#ctx0" brushRef="#br2" timeOffset="85044.33">4509 8766 230 0,'0'0'20'0,"-4"3"-20"16,-3-3 0-16,3 0 0 0,-3 9 105 0,4-9 17 0,-1 6 3 15,-3-6 1-15,4 4-101 0,3-4-25 0,0 0 0 0,-7 12 0 16,7-2 20-16,0-1 0 0,7-6-1 0,-4 6 0 16,8-2 31-16,-1 2 6 15,1 1 2-15,0-4 0 0,6-3-30 0,4 6-7 0,-3 1-1 0,0-1 0 16,6-3-20-16,-10 10 0 0,8-3 0 0,-5-4 0 16,1 10 0-16,0 6 0 0,-1-6 0 0,-3 6-8 15,0 0 8-15,1-3-8 0,2 9 8 0,-3-2-8 16,0-1 8-16,0 6 0 0,4-6 0 0,-4 7 0 15,0-7 24-15,0 7 8 0,4-1 0 0,-4-6 1 16,0 7 5-16,7-7 1 0,-10 7 0 0,7-7 0 16,-8-3-39-16,4 3 0 0,-3-3 0 0,3 3 0 31,4-9-40-31,-4 0-12 0,7 6-2 0,-7-6-451 0</inkml:trace>
  <inkml:trace contextRef="#ctx0" brushRef="#br2" timeOffset="85933.55">5299 10302 518 0,'0'0'23'0,"0"0"5"0,0 0-28 0,0 0 0 16,0 0 0-16,0 0 0 0,0 0 27 0,3 10 0 15,4-10 0-15,0 6 0 0,-7-6-8 0,7 3-2 16,4 3 0-16,-7-3 0 0,3 4 31 0,0-4 7 16,0 3 1-16,3 3 0 15,-3 1-28-15,4-4-6 0,0 4-1 0,-4-1 0 0,7 0-21 0,-4 1 0 16,1 5 0-16,-4-2-284 16,3-4-52-16</inkml:trace>
  <inkml:trace contextRef="#ctx0" brushRef="#br2" timeOffset="104971.29">11628 7320 403 0,'-18'0'36'0,"18"0"-36"0,0 0 0 0,0 0 0 16,0 0 163-16,0 0 25 0,-4-9 6 0,4 9 1 15,4-7-105-15,-4 7-21 0,-4-9-4 0,1 6-1 16,3 3-25-16,0-6-6 0,0-4-1 0,-4 4 0 16,4 3 9-16,0 3 2 0,0 0 0 0,0 0 0 15,-7-10-35-15,7 10-8 0,0 0 0 0,0 0-474 16,-7-6-97-16</inkml:trace>
  <inkml:trace contextRef="#ctx0" brushRef="#br1" timeOffset="111559.38">11472 7323 172 0,'0'0'16'0,"0"0"-16"0,0 0 0 0,0 0 0 15,0 0 159-15,0 0 29 0,0 0 5 0,0 0 2 0,0 0-134 0,0 0-26 16,0 0-6-16,0 0-1 0,11 6 4 0,-11-6 0 15,-4 10 0-15,4-10 0 16,0 0-14-16,-3 3-2 0,3-3-1 0,-7 13 0 16,-4-10-15-16,11-3-13 0,0 0 2 0,0 0 1 15,0 0-12-15,0 0-2 0,0 0-1 0,11-3 0 0,3-4 25 0,-11 7 0 16,-10-6 0-16,7 6 8 0,0 0 23 0,0 0 5 16,-3 0 0-16,3 0 1 0,3 0 28 0,-3 0 6 15,0 0 1-15,0 0 0 0,0 0-19 0,0 0-3 16,0 0-1-16,-3 6 0 0,-8 1-13 0,11-7-2 15,0 0-1-15,0 0 0 0,-14 3 7 0,14-3 0 16,0 0 1-16,0 0 0 0,0 0-14 0,0 0-3 0,0 0-1 0,0 0 0 16,11 0-2-16,-11 0 0 0,-7-10 0 0,7 10 0 15,3 0-21-15,1-9 0 16,-8 3 0-16,4 6 0 0,0-4 0 0,0 4 0 0,0 0 0 0,0 0 0 16,-10-6 8-16,3-3 0 0,7 9 0 0,0 0 0 15,-7 0 13-15,7 0 3 0,0 0 1 0,0 0 0 16,0 0 6-16,0 0 1 0,-4-10 0 0,4 10 0 15,0 0-7-15,0 0-1 0,-4-9 0 0,1 6 0 16,10-10-14-16,-7 10-10 0,-4-6 12 0,4 2-12 16,-3-2 34-16,-1 0 0 0,4-1 0 0,-3 1 0 15,-4-1-23-15,3 1-11 0,8 0 10 0,-8-1-10 16,-3 1 19-16,4-4-3 0,-1 4 0 16,4-1 0-16,0 1 0 0,-7 0-1 0,0-1 0 0,4 1 0 15,3 3 0-15,-4-4 0 0,-7 1 0 0,4-1 0 16,4-2 1-16,-4-1 1 0,0 4 0 0,-4-4 0 15,4 4 4-15,0-7 1 0,4 7 0 0,-8-7 0 0,0 4-11 0,4-4-3 16,4-3 0-16,-1 10 0 0,-3-7 4 0,0 3 0 16,7-2 0-16,-3-4 0 0,-1 3-2 0,1-3 0 15,-1 4 0-15,1 2 0 0,3-2-10 0,0-4 8 16,-8 3-8-16,5 7 8 16,-1-4-8-16,4-3 0 0,-7 7 0 0,4 3 0 0,-4-7 12 0,3 4-2 15,1-1-1-15,-1-2 0 0,-6 2-9 0,-1 1-11 16,7 0 3-16,-3-1 0 0,0 1 8 0,0-1 0 15,0-5 0-15,4 5 0 0,3 1 0 0,-4-4 0 16,-10-2 0-16,7 5 8 0,7-5-8 0,-7 2 8 16,0-3-8-16,0 1 8 0,3-4-8 0,1 6 8 15,-4-2-8-15,3-1 8 0,-3-3-8 0,0 7 0 16,4-4 8-16,-4 7-8 0,-4-7 0 0,4 6 8 16,7-8-8-16,-4 8 0 0,-6 1 0 0,6-7 0 15,-3 7 0-15,4-1 8 0,-1 1-8 0,-3 3 0 0,0-7 0 0,4-3 0 16,6 7 8-16,-6 0-8 0,-12-7 8 0,8 7-8 15,7-1 8-15,-3-2-8 0,-1-4 10 0,-3 6-10 16,4-5 8-16,-4-4-8 0,7 3 0 0,-7 4 9 16,-11-4-9-16,11-3 0 0,10 4 0 0,-3 2 0 15,-7-3 0-15,4-2 0 0,3 2 0 0,0 3 0 16,0-2 0-16,0-4 0 0,-4 9 8 0,4-5-8 16,0-4 0-16,0 3 0 0,-10 7 0 0,6-1 0 15,1-8 0-15,-1 2 0 0,-3 7 0 0,0-4 8 0,-4-3-8 16,4 7 8-16,4-7-8 0,-1 7 8 15,-10-1-8-15,7 1 12 0,4-4-12 0,-4 1 12 16,-4 3-12-16,4-4 0 0,0-3 0 0,3 7 8 16,4-1-8-16,-7 1 0 0,0-7 0 0,4 7 0 15,3 0 0-15,-4-7 0 0,-3 6 8 0,0-2-8 16,4-4 0-16,-1 7 0 0,-3-1 0 0,0-5 0 0,0 5 0 16,3 1 0-16,1 0 0 0,-1-1 0 0,-6-6 0 0,3 7 8 15,3 0-8-15,1-1 0 0,-4 1 17 0,3-7-1 16,0 7-1-16,1-1 0 0,-1 1-15 0,1 0-18 15,-4-1 4-15,7 1 1 0,0-1 13 0,0 4 0 16,-7-3 0-16,0-4 0 0,7 1 0 0,0 2 0 0,-4 1 0 16,-3-1 0-16,0 1 0 0,4-1 0 0,3 1 0 15,-4 3 0-15,-3-4 0 0,0 1 0 0,7 0 0 0,-4-1 0 16,-3 1 0-16,0 3 0 0,4-4 0 0,3 7 0 16,-4-3 10-16,1-4-2 0,-4 1 0 0,3-1 0 15,8 1-8-15,-8 3-9 0,-3-4 9 0,0 7-13 16,7-3 13-16,-4-3 0 0,-3 9 0 0,0-10 0 15,-3 7 0-15,6-3 0 0,4 6 0 16,-3-7 0-16,-11 4 0 0,7 3-9 0,7 0 9 0,0 0 0 16,0 0 0-16,0 0 0 0,0 0 0 0,0 0-8 15,0 0 8-15,0 0 0 0,-7 0 0 0,7 0 0 16,7-6 0-16,-7 6 0 0,0 0 0 0,0 0 0 16,0 0 0-16,0 0 0 0,0 0 0 0,-7-3 0 15,-1 3 0-15,8 0 0 0,0 0 0 0,0 0-8 16,0 0 8-16,-3 9-8 0,3-9 8 0,3 3-8 15,-3 4 8-15,0 2-10 0,0 1 10 0,0-1-10 0,11 0 10 0,-7 1 0 16,-4-1 0-16,3 7 0 0,4-7 0 0,-3 1 0 16,-8 5 0-16,4 1 0 15,4-3 0-15,-1 2 0 0,-3-2 0 0,-3 2-8 0,-4 4 8 0,3 0 0 16,8-3 0-16,-8 3 0 0,-6-4 0 0,6 4 0 16,4-9 0-16,0 5 0 0,-4-2 0 0,4-7 0 15,0 3 0-15,0-9 0 0,0 0 0 0,0 0 0 16,-3 0 0-16,3 0 0 0,7 4 0 0,-7-4 0 15,0 0 0-15,0 0 0 0,0 0 8 0,0-4-8 16,0-2 8-16,-4-3-8 0,-3-1 19 0,7 1-1 16,7-7 0-16,-7 4 0 0,-7 2-29 0,4-5-5 15,3 2-2-15,3-9 0 0,1 13 5 0,-4-13 1 16,-4 6 0-16,8 0 0 0,3 4 12 0,-3-4 0 16,-12 1 0-16,8 5-9 0,4 1 9 0,-4-1 0 15,-7 1 0-15,0-1 8 0,3 1-8 0,4 3 0 0,0 3 0 16,-3-4 0-16,-8 4 0 0,8-3 0 0,3 6 0 0,0 0 0 15,-11 0 0-15,8-3 0 0,3 3 0 0,0 0 11 16,-4-6-11-16,4 6 0 0,0-4 0 0,0 4 0 16,11-6 0-16,-11 6 0 0,0 0-9 0,0 0 9 15,10 0-11-15,1 0 11 0,-11 0-10 0,0 0 10 16,10 6-10-16,1-2 10 0,0-4-10 0,-1 6 10 16,-3-3 0-16,4 3 0 0,3-3-8 0,-4-3 8 15,-10 0 0-15,11 7 0 0,0-4 0 0,3 3 0 16,-7-6 0-16,3 9 0 0,-3-9 0 0,4 7 0 15,0-4-19-15,-11-3-4 0,0 0-1 0,0 0 0 16,10 0-29-16,1 0-7 16,-11 0 0-16,0 0-1 15,0 0-50-15,7 0-9 0,3 0-3 0,-3 0 0 0,-7 0 0 0,11-10 0 0,0 10 0 0,-1-6 0 16,-10 6-8-16,4-3-1 0,13-3-1 0,-6 3-329 16,3 3-66-16</inkml:trace>
  <inkml:trace contextRef="#ctx0" brushRef="#br1" timeOffset="113176.45">10830 4805 691 0,'0'0'61'0,"0"0"-49"0,0 0-12 0,0 0 0 15,-14 6 265-15,4-6 51 0,10 0 9 0,0 0 3 16,-7 0-251-16,7 0-49 0,0 0-11 0,0 0-1 16,0 0-16-16,0 0 0 0,7 4 0 0,0 5 0 15,3-3 0-15,-3 4 0 0,-7-7 0 0,7 6 0 16,7 4 0-16,-6-1-8 0,-1-2 8 0,-4-1 0 16,8-3 0-16,-4 4 8 0,3-1 0 0,-3 1 1 15,-7 5 12-15,4-5 3 0,6-1 0 0,-2-6 0 16,-12 10 1-16,4-13 1 0,11 3 0 0,-4 6 0 15,0 1 14-15,-7-10 4 0,0 0 0 0,7 6 0 16,3-3-19-16,-10-3-3 0,0 0-1 0,0 0 0 16,11 0 11-16,-11 0 3 0,0 0 0 0,0 0 0 15,0-9-17-15,7-1-3 0,0 1-1 0,-3-7 0 0,-4 7-14 0,3-4 0 16,4-2 0-16,0-4 0 0,-7 9 0 0,4-15 12 16,-1 6-3-16,4 4-1 0,-3-4 1 0,-4 0 0 15,-4 0 0-15,4-6 0 0,7 6-9 0,-3-6 12 16,-11 6-12-16,3-6 12 0,4 7-12 0,-3-4 0 15,-4 0 9-15,0 3-9 0,-4 0 0 0,4 10 0 16,0-7 0-16,0 7 0 0,0-1-12 0,3 1-4 16,8-1-1-16,-4 10 0 15,0 0-31-15,0 0-7 0,7-6-1 0,0 6 0 16,4 0-132-16,-4 6-26 0,-7-6-6 0</inkml:trace>
  <inkml:trace contextRef="#ctx0" brushRef="#br1" timeOffset="113765.96">11345 4843 1400 0,'-21'0'62'0,"21"0"13"16,0 0-60-16,0 0-15 0,-3 6 0 0,-4-6 0 16,3 0 27-16,4 0 2 0,0 0 1 0,0 0 0 15,-7 9-19-15,7-9-11 0,0 0 12 0,0 0-12 0,0 0 33 0,0 0 0 16,0 0 0-16,0 0 0 0,0 0 11 0,0 0 1 16,0 0 1-16,0 0 0 0,0 0 8 0,0 0 2 15,-7-9 0-15,7 3 0 16,0-4-4-16,0 1 0 0,0 0 0 0,0-1 0 15,-4-6-25-15,4 7-6 0,7 0-1 0,-7-10 0 0,-3 3-20 0,6 7 0 16,5-4 0-16,-1 4 8 16,-7-7-8-16,7 13 0 0,0-10-11 0,3 10 11 0,4-6 0 0,-7 3 0 15,1-4 8-15,-1 10-8 0,10-3 0 0,-3-3 0 16,-14 6 0-16,0 0 0 0,11 6 0 0,-4-3 0 16,0 7-11-16,-7-10 11 0,0 0 0 0,4 6 0 15,3 6 0-15,-7 4 0 0,-7-7 0 0,3 7 0 0,8-3 12 0,-1 2-3 16,-6 4-9-16,-1-3-14 0,0-4 3 0,1 10 1 15,3-3 10-15,-4-6 0 0,-6 2 0 0,6 4 0 16,4 0 0-16,-3-3 0 0,-8-7 0 0,4 7 0 16,0-4 0-16,4-2 0 0,-4-4 0 0,-4 3 0 15,4-9 0-15,0 10 0 0,7-10 0 16,0 0-12-16,-11 0 12 0,8 0 12 0,3 0-2 0,0 0-1 16,0 0 0-16,0 0 0 0,0 0 0 0,10 6 0 15,8-6-1-15,-4-6 0 0,-14 6 0 16,18 0 0-16,10 0 0 0,0-10-8 0,-10 10 12 15,-1-6-4-15,5 3-8 0,2-3 0 0,-6 6 9 0,3-3-9 32,-3-4-28-32,3 4-11 0,0-3-1 0,-3 3-972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41:41.2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1951 5865 460 0,'0'0'41'0,"0"0"-33"0,0 0-8 0,0 0 0 16,0 0 157-16,0 0 30 0,0 0 5 0,0 0 2 16,0 0-105-16,0 0-21 0,0 0-4 0,0 0 0 15,0 0-43-15,10 0-8 0,-6 3-1 0,7-3-1 0,-1 0-11 0,1-3 0 16,3 3 0-16,-4-6 8 0,5 6-8 0,6-10 0 16,-11 1 0-16,8 0 0 15,3 2 0-15,0-2 0 0,4-1 0 0,0 1 0 16,-1 6 15-16,-2-7 1 0,2-2 0 0,4 9 0 15,-3-3 18-15,7-4 4 0,3 7 1 0,0-3 0 0,-6-4-2 16,6 1 0-16,0-1 0 0,-7 4 0 16,4 3 7-16,-4-3 0 0,4 3 1 0,-4-4 0 0,4 4-25 0,-7 3-4 15,3 0-2-15,0 0 0 0,-3 0 0 0,0 0 0 16,-1 0 0-16,1 3 0 0,0-3-14 0,3 0-16 16,4-3 3-16,-8 3 1 0,1-6 12 0,0 6 0 15,-1 0 0-15,-2-3 0 0,-1-3 8 0,-7 6-8 16,4-10 0-16,-1 10 0 0,-6-6 12 0,-4 6-12 0,0-3 12 0,-7 3-12 15,10 0 28-15,-10 0-2 0,0 0 0 0,0 0 0 16,0 0-10-16,0 0-3 0,0 0 0 0,0 0 0 16,0 0-2-16,0 0-1 15,0 0 0-15,0 0 0 0,0 0 2 0,0 0 0 0,0 0 0 0,0 0 0 16,-10 0-4-16,3-6 0 0,3 6 0 0,-6 0 0 16,6-4-8-16,-6 4 12 0,-1-6-12 15,0 6 12-15,8 0-3 0,-8-3 0 0,-3-3 0 0,4 6 0 16,-1-10 17-16,0 10 3 0,1-9 1 0,3 9 0 15,-4-10-9-15,1 4-1 0,-4 6-1 0,3-9 0 16,4-1-9-16,0 10-2 0,-4-9 0 0,1 6 0 16,-4-3-8-16,3-4 8 0,0 4-8 0,1 3 8 15,-4-4-8-15,3 4 12 0,8-3-12 0,-8 6 12 16,11-3-12-16,0 3 0 0,-11-6 0 0,8 6 0 16,-8-10 9-16,11 10-9 0,0 0 10 0,0 0-10 0,-7 0 0 0,7 0 0 15,0 0 0-15,0 0 0 0,0 0 0 0,0 0 0 16,0 0 0-16,0 0-10 0,7 10 10 0,-7-1 0 15,4-3 0-15,6-3 8 0,1 4-8 0,0 2 0 16,-8 1 0-16,8-1 0 0,3-9 0 0,0 9-8 16,-3 1 8-16,3-10 0 0,3 6 0 0,-3-3 0 15,8 3 0-15,-8-2 0 0,-4 2 0 0,4-6 0 16,0 6 0-16,-3-3 0 0,0 7 0 0,-1-10 0 16,4 9 0-16,-10-3 0 0,3-2 0 0,-4 5 0 15,5-3 0-15,-8 4 0 0,3-1 0 0,-3-3 0 16,0 4 0-16,4-7 0 0,-4 6 0 0,0-9 0 15,-4 6 0-15,4-6 0 0,0 10 0 0,-3-1 0 16,3-2 0-16,-8-4 0 0,8-3 0 0,-3 9 12 16,3 1-2-16,-11-4-1 0,11-3 0 0,-10 3 0 0,6 4 0 0,-6-4 0 15,10-3-9-15,-11 6 8 0,8-9-8 0,-8 10 8 16,4-1-8-16,3-2 0 0,-6-4 9 0,-1 3-9 16,1 3 17-16,3-2-1 0,-4 2 0 0,0 0 0 15,1-5-16-15,-1 11 0 0,1-5 0 0,-4 5 0 16,3-2 0-16,-3 3 0 0,0-1 0 0,3-2 0 15,-3 6-19 1,3 3-7-16,-3-1-2 0,4-2-760 0,-4 6-153 0</inkml:trace>
  <inkml:trace contextRef="#ctx0" brushRef="#br0" timeOffset="43428.65">10139 11186 961 0,'0'0'42'0,"10"-3"10"0,5-3-42 0,2-10-10 16,-3 7 0-16,4 0 0 0,-4-1 44 0,4 1 6 15,3-1 2-15,-4 1 0 0,-2 3-35 0,2 3-6 0,-3-4-2 0,-7 4 0 16,-3-6 27-16,3 2 4 0,4 7 2 0,-4-3 0 15,3-3 22-15,-6 6 5 0,-4 0 1 0,7-3 0 16,3-3 10-16,-10 6 1 16,0 0 1-16,0 0 0 0,0 0-23 0,0 0-5 15,0 0-1-15,-7 0 0 0,0-7-26 0,7 7-6 16,0 0-1-16,-7-3 0 0,-3 3-12 0,3-6-8 0,7 6 10 0,0 0-10 16,-15 0 0-16,5 0 8 0,-1 6-8 0,1-6 0 15,-1 10 24-15,-3-1 1 0,0-3 1 0,0 4 0 16,3-1-26-16,-3 4 0 0,0 2 0 0,0 1 0 15,0-3 0-15,0 2 0 0,3 4 0 0,0 0 12 16,1-3-4-16,-1-1 0 0,8-2 0 0,-4 6 0 16,3-4 4-16,1 1 0 0,-1-4 0 0,4 7 0 15,4-3-12-15,-1 3 0 0,1-4 9 0,3-2-9 16,0 3 0-16,0 3 0 0,0-1 0 0,4-2 0 0,-1 3 0 0,1-3 8 16,3-4-8-16,0 4 0 0,0 3 0 0,4-1 0 15,-1-2 0-15,-3 0-8 0,1-4 8 0,6-2 0 16,7-1 10-16,-7-3-10 0,-7-3 11 0,4 4-11 15,7-1 12-15,-1-3-12 0,-6-3 12 0,3 0-12 16,0-3 12-16,4-3-12 16,0 6 12-16,-1-7-4 0,-3-2 0 0,-3 0-8 0,10-1 13 0,-7 1-4 15,-3-10-1-15,0 3 0 0,3 4-8 16,0-4 12-16,-3-3-12 0,-1 4 12 0,-3-4-12 0,1 0 0 16,6 0 0-16,-7 0 8 0,-11-3-8 0,4 4 12 15,8-1-12-15,-5 6 12 0,-3-9-12 0,-3 3 0 16,-1 7 0-16,1-10 0 0,-1 9 8 0,-3-2 2 15,-7-4 1-15,0 0 0 0,7 0 3 0,-3 4 1 0,-11-4 0 0,3 3 0 16,4 4-4-16,0-4-1 0,-4 7 0 0,1-1 0 16,-4 1-10-16,3-7 8 0,0 7-8 0,1-1 8 15,-8 4-8-15,4-3 0 0,4-1 0 0,-1 1 0 16,-3 9 0-16,0-10 0 0,-4 10 0 0,4-9 0 16,0 9 20-16,-4-6 0 0,-6 6-1 0,6-3 0 15,0 3-19-15,-3 0 0 0,-7 0 0 0,3 0 0 16,4 0 0-16,3 0 0 0,-3 0 0 0,0 0 0 15,-7 0 0-15,7 0 0 0,7 0 0 0,-4 0 0 16,0 3 0-16,1 3 0 0,6-6 0 0,0 6 0 31,4-3-32-31,-3-3-1 0,3 7 0 0,3-4 0 0,4-3-31 0,0 0-5 16,-3 6-2-16,3-6 0 0,3 9-65 0,4-5-12 0,-3 5-4 0,-4-9-448 16,7 6-89-16</inkml:trace>
  <inkml:trace contextRef="#ctx0" brushRef="#br0" timeOffset="43809.23">10799 10776 172 0,'-15'0'8'0,"12"0"1"0,-1 6-9 0,4-6 0 16,0 0 0-16,-7 0 0 0,-3 3 408 0,-1 3 80 16,11-6 16-16,0 0 4 0,-3 3-407 0,-1 7-81 15,1-4-20-15,-1 4 0 0,1-1 0 0,-1 7 0 16,-3-7 0-16,0 0 0 0,0 7 0 0,-4-3 0 0,-3 6 0 0,0-1 0 16,3 4 10-16,-6 0 4 0,-1 10 1 0,-3-4 0 15,-4 0 30-15,4 7 7 0,3-1 0 0,-6-3 1 16,-4 13-17-16,3-3-3 0,7-3-1 0,1 6 0 15,-8 3-20-15,4 6-4 0,3-3 0 0,0-3-8 16,8-3 8-16,-4-6-8 0,3 6 0 0,4-10 0 16,4 1 0-16,-1-7 0 0,1-3 0 0,-1-3-9 15,0 0-18-15,4-3-3 0,0-10-1 0,0 0 0 16,0 1-122-16,4-1-25 0,-4-9-5 0,0 0-636 16</inkml:trace>
  <inkml:trace contextRef="#ctx0" brushRef="#br0" timeOffset="44260.03">11381 10810 691 0,'0'0'61'0,"0"0"-49"15,7-6-12-15,-4-4 0 0,-6 7 217 0,3-6 41 0,3 3 8 0,1 3 2 16,-8-4-191-16,4 4-37 0,0 3-8 0,0 0-2 16,0 0-6-16,0 0 0 0,-10-6-1 0,3 6 0 15,7 0 13-15,0 0 2 0,-11 0 1 0,4 0 0 16,0 6 3-16,0-3 1 0,-4 4 0 0,1-4 0 16,-4 12-8-16,3-2-2 0,-3 3 0 0,0 2 0 15,-7 1-13-15,3 6-2 0,0 4-1 0,1-4 0 16,-8 9-6-16,0 1-2 0,4-4 0 0,3 3 0 15,4 1 11-15,4 3 3 0,-4-4 0 0,3-6 0 16,8 7 8-16,-5-1 1 0,-6-6 1 0,7 7 0 16,7 3-21-16,0-7-12 0,0 0 12 15,-3 4-12-15,-1-7 0 0,4 7 0 0,7-10 0 0,0 0 0 16,-7-3 8-16,4 3-8 0,6-6 9 0,5-1-9 16,-8 4 0-16,7-3-18 0,0-6 2 0,0 2 1 15,7-5-13-15,0-1-4 0,-7 1 0 0,4-1 0 16,3-3-14-16,0-3-3 0,-3-3-1 0,0 0 0 15,-1 0-27-15,4 0-6 0,1-3-1 0,-1-3 0 16,-7-3-32-16,0-1-8 0,11 1 0 0,-8-1-614 0</inkml:trace>
  <inkml:trace contextRef="#ctx0" brushRef="#br0" timeOffset="44651.98">11829 11105 979 0,'0'0'87'0,"0"0"-70"0,0 0-17 0,0 0 0 16,-4 6 227-16,-6-3 41 0,2 4 9 0,1-4 2 15,0 3-169-15,0-3-34 0,-3 7-6 0,3-4-2 16,-4 3-49-16,1 1-11 0,-5-1-8 0,5 7 12 16,-4-4-12-16,0 4 0 0,-4-7 0 0,0 7 0 0,4-3 0 15,-3 5 0-15,-8 4 0 0,-3-3 0 0,3 0 8 0,4 0 0 16,0 0 0-16,-1 6 0 15,-6 0-8-15,4-6 0 0,6 6 0 0,0-3 0 16,-3-4 8-16,3 8-8 0,4-11 0 0,4-2 8 16,3 2-27-16,0-5-5 0,-4-1-2 15,8-2 0-15,3-7-150 0,0 0-29 0</inkml:trace>
  <inkml:trace contextRef="#ctx0" brushRef="#br0" timeOffset="44880.36">11395 11249 1944 0,'-21'0'86'0,"21"0"18"0,0 0-84 0,0 0-20 0,0 0 0 0,0 0 0 16,0 0 45-16,0 0 5 0,10 0 1 0,-10 0 0 15,0 0-40-15,0 0-11 0,14 6 0 0,-3 7 0 16,-4-7 0-16,0 13 0 0,7-10 0 0,4 7 0 16,3-3 0-16,-3 2 0 0,-1 4 10 0,4-3-10 15,8-4 12-15,-5 4-3 0,-6 0-1 0,3-4 0 16,0-2-8-16,0 2 0 0,-3-2 9 0,0-1-9 31,-1 1-24-31,-3-7-10 0,4 6-2 0,-4 0 0 16,0-2-185-16</inkml:trace>
  <inkml:trace contextRef="#ctx0" brushRef="#br0" timeOffset="45335.67">11892 10688 2487 0,'-14'0'110'0,"7"0"23"0,0 0-106 0,-4 0-27 15,4 0 0-15,0 6 0 0,7-6 12 0,0 0-4 16,-3 0 0-16,3 10 0 0,0-10-8 0,-4 9 0 15,4 0 0-15,0-2 0 0,4 2 0 0,-1-6-11 16,1 7 3-16,3-4 0 0,0 3-11 0,0 7-1 16,4-7-1-16,-1 1 0 0,1-1 21 0,-1 10 0 15,4-10-9-15,0 10 9 0,4-3 0 0,-4 3-12 16,4 6 12-16,-4 0-10 0,-3-3 10 0,-1 3 0 0,4 3 0 16,-3-3 0-16,3 3 0 0,-3 1 9 0,3 2-1 0,-4-3-8 15,1 0 0-15,-1 7 0 0,-3-7 0 0,1-3 0 16,2 3 8-16,-3-2-8 0,0-8 0 0,0 7 0 15,-3-6 0-15,3 6 0 0,-4-6 0 0,1-6 0 16,-1 12 20-16,1-9 0 0,-4 2 0 0,3 1 0 16,-6 0-20-16,3-3 0 0,0 2 0 0,0 8 0 15,-4-8 0-15,1 1 0 0,3 6 0 0,-7-6 0 16,0 6-12-16,3-3-7 0,-3-6-1 0,4 3 0 16,-4-1-2-16,0-2-1 0,0 3 0 0,3-10 0 15,0 1 0-15,-3 5 0 0,0-5 0 0,0-10-991 16</inkml:trace>
  <inkml:trace contextRef="#ctx0" brushRef="#br0" timeOffset="46881.3">12947 11309 230 0,'0'0'10'0,"-7"0"2"0,0-7-12 0,3 4 0 15,1-3 0-15,-1-3 0 0,-3 2 157 0,4 4 29 16,-1-3 6-16,4-3 0 0,0-1-150 0,0 7-30 16,0-3-12-16,0-4 8 0,0 1 5 0,0 3 1 15,0 3 0-15,0 3 0 0,0-7 40 0,0 7 8 16,0-9 2-16,0 9 0 0,7-3 25 0,-7 3 6 15,0 0 1-15,4-7 0 0,3 7-69 0,0 0-14 16,3 0-2-16,1 0-1 0,-4 0-10 0,7 0 0 16,0 7 0-16,0-4 8 0,4-3-8 0,0 0 12 15,6 6-12-15,1-3 12 0,0-3 1 0,-1 0 1 16,1 7 0-16,3-7 0 0,4 3 14 0,-4 3 4 16,1-6 0-16,2 9 0 0,-2-9-16 0,2 0-4 0,1 7 0 0,0-7 0 15,0-7 8-15,-1 7 2 0,5 0 0 16,-5 0 0-16,-2 0-6 0,6 0-2 0,-3 0 0 15,-1 0 0-15,5 0 2 0,-8 0 0 16,0 0 0-16,0 0 0 0,4 0-6 0,-7 0-1 0,-1 0 0 0,-2 0 0 16,2 0-9-16,-3 0 10 0,1-3-10 0,-1 3 10 15,0-6-10-15,0 6 10 0,-3 0-10 0,-1 0 10 16,-3 0-10-16,1-6 10 0,-1 6-10 0,0 0 10 16,-4 0-10-16,-3 0 0 0,4 0 9 0,-4-3-9 15,4 3 0-15,-4 0 9 0,0 0-9 0,3-7 0 16,1 7 8-16,-4-3-8 0,0-3 0 0,0-4 0 15,4 7 11-15,-8-3-11 0,4-3 10 0,-3-1-10 0,-1 4 28 0,4-3-1 16,-7-1 0-16,0 1 0 0,0 6-17 0,0 3-10 16,-7-7 12-16,4-2-12 0,-4 0 31 0,0 2-1 15,-4-2 0-15,1-1 0 0,-1 1-18 0,0 6-3 16,1-10-1-16,-1 10 0 0,1-3-8 0,-4 3 0 16,-1-3 0-16,5 2 8 0,-8 4-8 15,8-6 0-15,-5 6 0 0,1-3 0 16,0 3 14-16,4-6 4 0,-1 6 1 0,1 0 0 0,2 0-19 0,1 0 0 15,0 0 0-15,7 0 0 0,-7 0-13 0,7 0-7 16,-3 0 0-16,3 0-1 0,0 0 21 0,0 0 0 16,0 0 0-16,0 0 0 0,0 0-9 0,0 0 9 15,7 0-12-15,3 6 12 0,1-3-12 0,0 3 12 16,-1-2-12-16,8 5 12 0,-4-3-16 0,7-3 3 0,-3 4 1 16,-4 2 0-16,3-3 4 0,-2-3 8 0,-1 4-13 0,3-4 5 15,-3 6 8-15,1-2 0 0,-1-4 0 0,-4 3 0 16,4 0 0-16,-3-3 0 0,0 7 0 0,-1-10 0 15,-3 6 0-15,4-3 0 0,-4 7 0 0,0-4 0 16,0-3 0-16,0 6 0 0,-7-9 0 0,3 7 0 16,5 2 0-16,-5 0 0 0,1 1 0 0,-1-4 0 15,-3-3 0-15,0 7 0 0,-3 2 0 0,3 1 0 16,-4-4 0-16,-3 1 11 0,-4-1-3 0,1 7 0 16,-1-7-8-16,1 7 8 0,-8-7-8 0,4 4 8 15,0 2 2-15,0-5 0 0,0 5 0 0,3-2 0 16,0-7-10-16,4 4 10 0,-3-1-10 0,3 1 10 15,0-1-22-15,3 0-5 0,4-9-1 0,0 0 0 16,0 0-105-16,0 0-21 0,0 0-4 16,0 0-740-16</inkml:trace>
  <inkml:trace contextRef="#ctx0" brushRef="#br0" timeOffset="47382.52">15395 10606 1382 0,'0'0'123'0,"-3"0"-99"0,-4 0-24 0,3 0 0 15,-3 0 153-15,7 0 26 0,0 0 5 0,-3 7 0 16,3 2-119-16,-4-6-24 0,4 7-5 0,0-4 0 15,0 13-24-15,0-10-4 0,0 10 0 0,4-3-8 16,-4 2 9-16,0 1-9 0,3 6 0 0,1 0 9 16,-1 4 19-16,-3-1 4 0,4 3 1 0,-1 1 0 15,-3 2 8-15,0 4 2 0,0-4 0 0,-3 10 0 0,3-6-19 0,-4 2-4 16,1-2-1-16,-4 6 0 0,-1-6-9 16,1-4-2-16,-3 1 0 0,3-1 0 0,0-6-8 15,-4 7 12-15,8-7-12 0,-4 0 12 0,3-3-12 16,1 0 8-16,-5-6-8 0,5-6 8 15,3-1-44-15,0-9-8 0,-4 7-3 0,4-10 0 16,0 0-127-16,0 0-26 0,0 0-4 0,7 0-398 16,-3-10-79-16</inkml:trace>
  <inkml:trace contextRef="#ctx0" brushRef="#br0" timeOffset="47783.09">15688 11008 1720 0,'0'0'76'0,"0"0"16"0,0 0-73 0,-7 6-19 0,7-6 0 0,-4 3 0 16,-3 3 77-16,4-2 12 0,-4 5 3 0,3-3 0 15,1 4-70-15,-4-1-14 0,0-3-8 0,0-3 10 16,0 7-10-16,-1-1 0 0,-2 7 0 0,-1 0 0 16,-3-4 0-16,4 4 0 0,-4-7 0 0,-4 10 0 15,-3-3 16-15,3-4 4 0,-7 4 0 0,1 0 1 16,-1-4 19-16,0 4 3 0,1-7 1 0,-1 7 0 15,7-4-13-15,1-2-3 0,-1-1 0 0,4-2 0 16,0 2-3-16,3-3-1 0,1-3 0 0,3 4 0 16,7-7-24-16,-4 3 0 0,4-3 0 0,0 0 0 15,0 0 0-15,7 9 0 0,4-9 0 0,-4 6 0 16,0-2 0-16,3 2 8 0,4-3-8 0,1 3 12 0,-1-3-12 0,3 4 12 16,1 2-12-16,0-3 12 15,-1-2-12-15,1 5 0 0,0 0 0 0,-1-2 8 0,15 11-8 16,-18-8 0-16,0-1 0 0,0 1 0 0,-3-1 0 15,3-3 0-15,0 4-11 0,0-1-2 0,-3 1-1 16,3-4 0-16,-4 3 0 16,1-6-30-16,0 4-5 0,-1-4-2 0,1 3 0 15,-1-6-21-15,-3 6-5 0,4-3-1 0,0-3-551 16,-4-3-111-16</inkml:trace>
  <inkml:trace contextRef="#ctx0" brushRef="#br0" timeOffset="48312.68">16425 10572 288 0,'7'-3'12'0,"0"-4"4"0,-3 4-16 0,3-6 0 0,0 3 0 0,0-4 0 0,-3 1 242 0,3 3 46 16,-4 2 8-16,1-2 3 0,-1 3-196 0,-3 3-39 16,0 0-8-16,0 0-2 0,0 0-36 0,0 0-7 15,-3-6-2-15,3 6 0 0,-11 6 3 0,4-3 1 16,-3 3 0-16,3-2 0 0,-4 2-1 0,0 3-1 15,4 1 0-15,-3-1 0 0,-1 0 27 0,1 1 6 16,2 6 0-16,-2-1 1 0,-1 4-9 0,-3-6-3 16,-3 2 0-16,-1 10 0 0,0-6 3 0,1 9 0 15,-5-3 0-15,1 4 0 0,0-1-2 0,0-3 0 16,0 9 0-16,0 4 0 0,3 6-2 0,-3-6-1 16,0 6 0-16,3-1 0 0,0-2 2 0,1 0 1 15,-1 0 0-15,4-4 0 0,-4 1-11 0,8-4-3 0,-4 1 0 0,3 3 0 16,1-4-12-16,2-6-8 0,1 7 8 0,0-7-8 15,7 3 0-15,-3-2 0 0,6-4 0 0,1 3 0 16,6 0 0-16,1 0 0 0,-4-3 0 0,7 1 0 16,4-4 0-16,-1 3 8 0,5 0-8 0,2-7 0 15,5 8 0-15,-1-8-15 0,7-2 3 0,0-3 0 32,4 5-38-32,0-8-7 0,7 6-2 0,0-7-645 0,0 0-128 0</inkml:trace>
  <inkml:trace contextRef="#ctx0" brushRef="#br0" timeOffset="51133.13">17117 11089 288 0,'0'0'12'0,"0"0"4"0,0 0-16 0,0 0 0 0,0 0 0 0,0 0 0 16,-4 0 252-16,4 0 47 0,0-9 9 0,0 9 3 15,-3 0-218-15,3 0-43 0,-4-10-9 0,4 10-1 16,-7 0-19-16,0 0-3 0,0 7-1 0,0-7 0 15,0 3 3-15,-4 3 0 0,1-3 0 0,-1 7 0 16,-3 5 42-16,0-5 9 0,-7 5 1 0,0 4 1 16,-1 0 13-16,-2 0 2 0,-4-3 1 0,3 9 0 15,-3-3-5-15,-1 3 0 0,1-7-1 0,0 8 0 16,-4-1-28-16,8-3-6 0,-1 3-1 0,0 0 0 16,0-6-32-16,1 9-8 0,-4-3 0 0,-1 0-8 15,5-3 0-15,-5 3 0 0,1-9 0 0,7 3 0 16,0-7-11-16,3 4-2 0,4-7-1 0,3 1 0 15,8-1-28-15,3-9-6 0,-7 0 0 0,7 0-1 16,-7 0-136-16,3-9-27 0,1-1-6 0,3-6-1 0</inkml:trace>
  <inkml:trace contextRef="#ctx0" brushRef="#br0" timeOffset="51439.31">16570 11105 345 0,'0'0'31'0,"0"0"-31"16,-7 6 0-16,7-6 0 0,0 0 488 0,0 0 92 15,0 0 19-15,0 0 3 0,0 0-470 0,0 0-93 16,0 0-19-16,7 3-4 0,-3 7-16 0,6-4 8 16,-3 3-8-16,4 4 0 0,-4-7 0 0,0 10 0 0,3-4 0 15,5 4 0-15,-5-3 0 0,1 2 9 16,3 4-9-16,0 0 8 0,4-3 6 0,-4 2 1 0,3-2 0 0,-3 3 0 15,4-3 3-15,-4-4 1 0,0 7 0 0,0-3 0 16,1-1-19-16,-1-2 0 0,0 3 0 0,0-1 0 16,-4-2 0-16,5-4 0 0,-5 10 0 0,4-10 0 15,-7 7 0-15,4-6 0 0,-1-1 0 0,1 0 0 16,-4-2-40-16,4 2-12 16,-8 0-3-16,4-2 0 15,-7-7-117-15,0 0-24 0,0 3-5 0</inkml:trace>
  <inkml:trace contextRef="#ctx0" brushRef="#br0" timeOffset="52406.7">17314 11428 1483 0,'0'0'65'0,"0"0"15"15,0 0-64-15,0 0-16 0,0 0 0 0,0 0 0 16,0 0 82-16,4 6 14 0,-4-6 2 0,7 3 1 0,0 4-55 0,0 2-10 16,4-3-2-16,-4-3-1 15,0 7-3-15,0-1-1 0,3 1 0 0,1-1 0 16,0 7-7-16,-4-1-2 0,3-2 0 0,-6 3 0 0,-1 2-2 0,-3 1 0 16,4 0 0-16,-1-3 0 0,1 9-4 0,-4-6 0 15,0-1-1-15,0 1 0 0,3 0 9 0,-3-3 1 16,0 3 1-16,-3-1 0 0,-1 4-10 0,-3-3-1 15,0-6-1-15,0 2 0 0,0 4-10 0,-4-3 10 16,4-4-10-16,0-5 10 0,-3 2-10 0,3 1-12 16,0-1 2-16,0-9 1 15,-4 6-111-15,8-3-23 0,3-3-4 0,-8 0-732 0</inkml:trace>
  <inkml:trace contextRef="#ctx0" brushRef="#br0" timeOffset="52799.65">18203 11177 892 0,'0'0'40'0,"0"0"8"16,0 0-39-16,0 0-9 0,0 0 0 0,0 0 0 16,0 0 100-16,0 0 19 0,0 0 3 0,0 0 1 0,0 0-25 0,0 0-5 15,0 0-1-15,-7 0 0 0,7 0 18 0,-3 0 3 16,-4 0 1-16,0 6 0 0,0-3-24 0,0 7-5 16,-4-4-1-16,0-3 0 15,1 7-52-15,-1 5-10 0,-3 1-2 0,-4-3-1 0,4 2-19 0,-3 4 0 16,-4 0 0-16,-1 0 0 0,5 6 10 0,-1-6 2 15,0 6 0-15,1 0 0 0,-4-6-12 0,3-1-11 16,0 8 3-16,4-8 0 0,0-2 8 0,4-3 0 16,-1 5 0-16,0-2 8 0,4-7-24 0,4 1-5 15,-4-4-1-15,3-3 0 16,4-3-103-16,0 0-21 0,0 0-4 0,0 0-762 0</inkml:trace>
  <inkml:trace contextRef="#ctx0" brushRef="#br0" timeOffset="53250.24">17773 11202 1731 0,'0'0'76'0,"0"0"17"0,0 0-74 0,0 0-19 0,0 0 0 0,0 0 0 16,0 0 31-16,0 0 2 0,7 3 1 0,-7-3 0 15,7 7-34-15,-7-7 0 0,7 3-10 0,-7-3 10 16,4 6-11-16,3 0 11 0,-7-6-8 0,7 3 8 0,-4 4 31 0,-3-7 11 16,0 0 2-16,7 3 1 15,-7-3 37-15,7 0 7 0,-7 0 2 0,0 0 0 16,0 0-6-16,7 6-1 0,-7-6 0 0,0 0 0 16,8 0-38-16,-8 0-8 0,0 0-2 0,7 3 0 15,0 3-23-15,3-2-5 0,1 2 0 0,-4-3-8 0,3 6 0 0,-3 4 0 16,8-4 0-16,-5 1 0 0,-3-1 0 0,7 1 0 15,-3 5 0-15,3-2 0 0,4 2 0 0,-1-2 0 16,-3 3 0-16,1-7 0 0,2 10 0 0,-3-3 13 16,0-1-4-16,-3-2-1 0,3 3-8 0,0-4 0 15,-3 4 0-15,-1-1 8 0,1-2-8 0,0 3 12 16,-1-7-12-16,-3 10 12 0,0-10-12 0,4 10 0 16,-4-13 0-16,0 4 0 0,0 5-16 0,0-5 5 0,0-1 1 15,-3-6 0 1,3 4-30-16,0 2-5 0,0-9-2 0,-7 0 0 15,7 0-36-15,3 0-7 0,-10 0-2 0,7-6 0 16,4 3-72-16,-4-4-14 0,0-2-3 0,-3 0-381 0,3-1-76 0</inkml:trace>
  <inkml:trace contextRef="#ctx0" brushRef="#br0" timeOffset="53910.38">18390 10907 403 0,'0'0'17'0,"0"0"5"0,0 0-22 0,-7 0 0 0,0 0 0 0,7 0 0 16,0 0 441-16,0 0 84 0,0 0 17 0,0 0 3 16,0 0-431-16,0 0-86 0,-3 10-18 0,6-1-10 15,1 1-29-15,-4-1-13 0,3 10-2 0,1-3-1 16,-1 2-3-16,1-2-1 0,-4 6 0 0,3-6 0 15,1 2 15-15,-4 1 3 0,0-3 1 0,0 0 0 0,3-4 20 0,-3 7 10 16,-3-10-10-16,3 7 10 16,0-7-31-16,-4 1 0 0,4-1 0 0,0-9 0 15,0 0-145-15,0 0-28 0,0 0-7 0,0 0-1 0</inkml:trace>
  <inkml:trace contextRef="#ctx0" brushRef="#br0" timeOffset="54525.13">18369 10330 403 0,'0'0'36'0,"0"0"-36"16,0 0 0-16,0 0 0 0,4 10 269 0,-4-4 47 16,0 3 10-16,3 7 2 0,4-6-250 0,0 2-50 15,4 4-9-15,3 3-3 0,0-4-16 0,0 4 10 16,4 0-10-16,0 0 8 0,3 0 12 0,0 6 3 15,4-7 0-15,3 8 0 0,0-1 19 0,0-3 4 16,0 3 1-16,-3-7 0 0,3 8-16 0,-3 2-3 0,-4-3-1 0,0 3 0 16,1-3-12-16,-5 10-3 0,1-1 0 0,-4-2 0 15,0 11 6-15,-3-8 1 0,-4 3 0 0,0 2 0 16,-4-2 10-16,1 6 3 0,-4 0 0 0,-4 0 0 16,4-7-10-16,-7 1-2 0,4-4 0 0,-4 1 0 15,0-7 28-15,-4 0 6 0,0 7 1 0,1-7 0 16,-1 3-31-16,-6-9-5 0,2 10-2 0,-2-10 0 15,-1 3-17-15,-3 0 0 0,-4-6 0 0,1 6 0 32,-1-6-32-32,-3-1-3 0,-4 1-1 0,0 0 0 15,4-3-24-15,-4 2-4 0,1 1-2 0,2 0-614 0,-2 3-122 0</inkml:trace>
  <inkml:trace contextRef="#ctx0" brushRef="#br0" timeOffset="70325.23">20726 11114 1609 0,'0'0'35'0,"7"0"7"0,-4-3 2 0,4-3 2 0,4 0-37 0,0 3-9 15,-1 3 0-15,8-7 0 0,-4-2 0 0,0-1 10 16,4 1-10-16,3 0 10 0,0 2-10 0,0-2 0 16,0 0 0-16,7 5 0 0,1-5 0 0,6 3 0 0,0-4 9 0,11 7-9 15,-4-3 0-15,8-3 0 16,6 2 0-16,1 4 0 0,-4-3 12 0,7 3 8 15,0 3 2-15,7 0 0 0,3-7 1 0,1 7 0 16,-8 0 0-16,1 0 0 0,6 0-7 0,-6 7-2 0,-1-4 0 0,-3-3 0 16,7 6 37-16,0-3 7 0,0 4 2 15,-3 2 0-15,-4 0-45 0,-4 1-15 0,4 5 9 0,0-2-9 16,-7-4 0-16,7 7 0 0,4 3 0 0,-1 0 0 16,-3 6 12-16,-3-6-4 0,-5 6 0 0,1 0 0 15,0-3-8-15,-7 3 0 0,4 3-12 0,-1-3 12 16,-3-6 0-16,-4 6 0 0,0 3 0 0,1-3 0 15,-11 4 0-15,-1-4 0 0,-3 3 0 0,-3-3 12 16,-4 3 25-16,1-3 6 0,-5-6 1 0,1 6 0 0,-4-3-16 16,-4 3-2-16,5 0-1 0,-8 0 0 0,0-3-13 0,0 3-2 15,3-6-1-15,-6 6 0 0,-4-6-9 0,0 9 0 16,0-3 9-16,-4 0-9 0,1-3 9 0,-1 4-9 16,-3-1 12-16,-3-7-12 0,-1 11 27 0,0-4-2 15,-3 3 0-15,0-3 0 0,-3-6 3 0,-5 9 0 16,1-3 0-16,0 3 0 0,-7-3 2 15,0 4 1-15,3-10 0 0,-3 6 0 0,0 0-15 0,-1-7-2 16,5 8-1-16,-1-8 0 0,0 1-4 0,4 0-1 16,-4 0 0-16,1-3 0 0,3-1-8 0,-1-2 0 15,1 6 0-15,-4-4 8 0,4-5-8 0,-3 5 0 16,-5-2 0-16,1 3 8 0,-7-7 2 0,0 10 0 16,6-10 0-16,-2 1 0 0,-8 5-10 0,4-5 0 15,3-1 0-15,0 0 0 0,-3 1 0 0,3-1 0 0,-7 4 0 0,7-4 8 16,4-6-8-16,-7 7 0 0,-7-1 0 0,3-3 8 15,7-2-8-15,-3 2 10 0,-8-3-10 0,5 3 10 16,2 4-10-16,1-1 0 0,3-3 0 0,4-2 0 16,0 5-15-16,3-3 5 0,4-6 1 0,0 3 0 15,-4 4 9-15,8-7 11 0,2 0-3 0,5 6 0 16,-4-6-8-16,0 0 0 0,3 0 0 0,0 3 0 16,1-3 0-16,-1 0 0 0,-6 0-14 0,6 6 5 15,1-3 9-15,2-3 0 0,-6 0 0 0,4 0 0 16,-1 0 0-16,8 0 0 0,3 0 0 0,-7 0 0 15,-4 0 24-15,11 0 6 0,0 0 2 0,0 0 0 16,0 0-32-16,7-9-20 0,0 0 4 0,4 2 0 16,-1-2 25-16,1 0 6 0,-8-1 1 0,8 1 0 15,0-1-16-15,-1-5-16 0,-6 5 3 0,3-2 1 16,-4-4 12-16,8 7 16 0,-4-7-3 0,3 6-1 0,-2 1-12 0,2-3 0 16,1-4 0-16,-1 10 0 0,-6-7 0 0,6 4-16 15,1-1 3-15,0 1 1 0,-4-4 12 0,3 4 16 16,1 6-3-16,-1-7-1 0,4 4-12 0,-3-3 0 15,-4-1 0-15,4 10 0 0,-1-9-10 0,1 3-5 16,-11 6-1-16,7 0 0 0,0-10 16 0,0 10 0 16,-7 0 0-16,0 0 10 0,0 0-10 0,0 0 0 15,0 0 0-15,0 0 0 0,-7 0-10 0,7 0 10 16,0 0-13-16,0 0 5 0,-7 0 8 0,0 6 0 16,3-2-9-16,-3 2 9 0,4 3-11 0,-1 1 3 15,-6-1 0-15,3 0 0 0,0 1 8 0,-1-1 0 0,-6 7 0 0,0-7 0 16,4 7 0-16,-1-3 0 15,-3-4 0-15,0 7 0 0,0-7 0 0,0 7 0 16,3-7 0-16,-3 1 0 0,-4-1 24 0,4 7 6 16,4-7 2-16,-1 0 0 0,-7 1-32 0,8-1 0 0,-1 7 0 15,1-3 0-15,-1-4 0 0,4 7 0 0,-7-7 0 0,10 0 0 16,4 7-9-16,-3-3-5 0,-4-7-1 0,0 10 0 16,7-7 15-16,-4 0 10 0,4 4-2 0,0-7 0 15,-3 4 4-15,3-1 0 0,7 7 0 0,0-7 0 16,0 4-4-16,0-7 0 0,3 10 0 0,-2-4 0 15,2-2-8-15,4-1 0 0,0 0 9 0,4 4-9 16,3-10 8-16,0 6-8 0,-3 1 10 0,3-1-10 16,0-2 8-16,4-4-8 0,-7 3 0 0,-1-6 9 15,4 3-9-15,-3 3 10 0,3-6-10 0,-3 10 10 32,-4-10-34-32,0 9-6 0,4-3-2 0,-4-2 0 0,-7 5-145 0,3 0-30 15,8 7-5-15,-7 3-2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05:08.78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14171 5708 1036 0,'0'0'92'0,"0"0"-73"16,0 0-19-16,0 0 0 0,0 0 145 0,0 0 26 0,0 0 5 0,0 0 0 16,0 0-110-16,0 0-22 0,0 0-5 0,0 0-1 15,0 0-21-15,0 0-4 0,0 0-1 0,0 0 0 16,11 6-12-16,-4-2 0 0,-4 8 0 0,4 1 0 16,0-4 0-16,0 7 0 0,0 3 0 0,1 6 0 15,-1-6 0-15,0 9 8 0,0 0-8 0,-4 3 0 16,1-2 9-16,3 8-9 0,-7-2 8 0,0-1-8 15,-4 4 0-15,4 6 0 0,-7 0 8 0,4 3-8 16,-4 3 0-16,3-3 0 0,-6 6 0 0,6 0 8 16,-3-2-8-16,3-4 0 0,-3 6 0 0,0 3 8 15,4-2-8-15,-1 5 0 0,4-2 0 0,0 2 8 16,-3-2-8-16,3 5 0 0,3-2 0 0,-3 3 0 16,0 6 0-16,-3-3 0 0,3 3 0 0,0-4 8 15,-4 4-8-15,4-6 0 0,0 9 0 0,-3-3 0 16,-1 3 0-16,-3 1 0 0,4-1 0 0,-1 0 0 15,-3-3 0-15,3-3 0 0,1 3 0 0,-1-4 0 16,1 4 0-16,-1 4 0 0,-3-4 0 0,4-4 0 0,-1 4 0 0,1 0 0 16,-1-6 0-16,1 3 0 0,-1 3 0 0,4-3 0 15,-3 3 0-15,-1-7 0 0,1 1 0 0,-1 0 0 16,0 6 0-16,1-3 0 0,-1-4 0 0,1 1 0 16,-1 6 0-16,4-6 0 0,-7 0 0 0,4-1 0 15,3 1 8-15,-7 0-8 0,3-1 12 0,1 7-4 16,-1-6 0-16,1 0 0 0,-1 0 8 0,-3-7 2 0,0-3 0 15,3 7 0-15,-3-7-29 0,4 4-5 0,-4-4-2 0,0 0 0 16,0 7 2-16,0-13 1 0,0 6 0 0,0-9 0 31,-4 3-10-31,4-3-3 0,0 0 0 0,-4-6 0 16,4 6-3-16,0-4-1 0,-3-2 0 0,3 0 0 0,3 2 32 0,-3-8-9 16,3 2 9-16,1 1-500 0,3-7-97 15</inkml:trace>
  <inkml:trace contextRef="#ctx0" brushRef="#br0" timeOffset="1017.6">13966 11099 172 0,'0'0'16'0,"-3"6"-16"16,-1 3 0-16,1-2 0 0,-4-4 128 0,3 3 24 16,-3-3 4-16,4 3 0 0,-4-2-95 0,3 5-19 15,1-9-4-15,-4 6-403 0</inkml:trace>
  <inkml:trace contextRef="#ctx0" brushRef="#br0" timeOffset="1470.93">13871 11186 230 0,'0'0'20'0,"0"0"-20"0,0 0 0 0,0 0 0 16,0 0 250-16,0 0 46 0,0 0 8 0,0 0 3 16,0 0-223-16,0 0-44 0,0 0-8 0,0 0-3 15,0 0-29-15,0 0 0 0,7 0 0 0,-3-9 0 16,-4 9 0-16,7-3 9 0,0-3-9 0,0-4 12 15,0 4-12-15,-3 3 0 0,-1-3 0 0,-3 6 8 16,7-4 1-16,-7 4 0 0,4-6 0 0,-4 6 0 16,3-3 15-16,-3 3 4 0,0 0 0 0,0 0 0 15,0 0 2-15,0 0 1 0,0 0 0 0,0 0 0 16,0 0-11-16,0 0-1 0,0 0-1 0,0 0 0 16,-7 3 0-16,0-3 0 0,-3 6 0 0,2-2 0 15,-6-4-5-15,0 9-1 0,0-9 0 0,-4 9 0 16,-3 7-12-16,-3-7 11 0,-8 7-11 0,0-3 10 15,-3 2-10-15,-4 10 0 0,0-6 0 0,-3 9 8 16,-4-2-8-16,-7 8 0 0,0-6 0 0,-3 10 0 0,-8 3 0 0,-6-4 0 16,-4 10-9-16,0 4 9 0,-8-4 0 0,1-4 0 15,-3 11-8-15,-5-7 8 0,-2 6 0 0,2 0 0 16,5 1 11-16,-4 5-11 0,-4-2 33 0,0-4 0 16,4 0 0-16,0 1 0 0,7-1 13 0,-8-9 2 15,1 3 1-15,-3 3 0 0,2-3-13 0,8 3-4 16,4-6 0-16,-5 3 0 0,1-9-18 0,4 6-4 15,6 0-1-15,1-7 0 0,-4 4-9 0,6-3 0 16,5-4 0-16,10 1 8 16,7-7-38-16,-3 6-8 0,-11-5-2 0,10-1 0 15,15-3-152-15,-4 3-32 0,-3-3-5 0</inkml:trace>
  <inkml:trace contextRef="#ctx0" brushRef="#br0" timeOffset="2583.46">13963 11158 345 0,'0'0'31'0,"0"0"-31"16,-7 3 0-16,0 4 0 0,0-7 19 0</inkml:trace>
  <inkml:trace contextRef="#ctx0" brushRef="#br0" timeOffset="3002.91">13787 11183 1245 0,'0'0'55'0,"0"0"12"0,0 0-54 0,0 0-13 0,0 0 0 16,0 0 0-16,0 0 80 0,-4-6 14 0,4 6 2 16,4-3 1-16,-4 3-61 0,7-6-13 0,0 6-3 15,0-7 0-15,0 14-28 0,0-7-7 0,3 0-1 0,1 6 0 32,3-3-13-32,0 3-3 0,-3-3-1 0,6 7 0 0,-2-4 8 0,-1-3 1 0,3 7 1 0,1-4 0 15,0 3 23-15,3 1 0 0,3-4-9 0,1 3 9 16,7-5 9-16,0 5 6 0,6-3 1 0,1-6 0 15,7 10 13-15,4-4 3 0,-1-3 1 0,4-3 0 16,3 6-12-16,4-3-2 0,11-3-1 0,-1 0 0 16,8 7-2-16,-4-4-1 0,0 3 0 0,7-3 0 0,7 4-7 0,1-4 0 15,-5 3-8-15,1 3 12 0,0 1 0 0,3-1 0 16,0 1 0-16,7-1 0 0,4 0-3 0,3 7-1 16,-3-6 0-16,3 5 0 0,1-12-8 0,6 4 0 15,0 2 0-15,4-9 0 0,0 6 9 0,4-3 0 16,3-3 0-16,0 7 0 0,0-7-9 0,3 3 0 15,-3-3 9-15,0 6-9 0,-7-3 8 0,0 4-8 16,0-4 10-16,-1 3-10 0,1-3 9 0,-3 3-9 16,-1 10 8-16,0-7-8 0,1 1 0 0,-4-1 0 15,-8 1 0-15,-2-1 0 0,-1 7 0 0,0-4 0 16,-3-2 0-16,-4-1 0 16,-7 0-104-16,-3 4-17 0,73 0-3 0,-41-4-1 0</inkml:trace>
  <inkml:trace contextRef="#ctx0" brushRef="#br0" timeOffset="4677.91">10097 13187 115 0,'0'0'0'0,"0"0"10"0,0 0-10 0,0 0 0 0,-8 0 0 0,1 6 0 16,4-6 432-16,-4 7 85 0,0-4 17 0,0 3 3 16,0 3-430-16,-4-5-87 0,0 5-20 0,-3 0 0 15,0 13-11-15,0-3-5 0,0 0 0 0,-7 0-1 16,0 6 3-16,-4 0 1 0,-3 3 0 0,0-6 0 16,-1 10 13-16,-2-4 0 0,2 0 0 0,-2 0 0 15,-1 4 12-15,0-4 4 0,4 0 2 0,0-3 0 16,-1 3 3-16,1-9 1 0,4 3 0 0,-1-3 0 15,0-7-42 1,4-2-8-16,3-4-1 0,4-6-867 0</inkml:trace>
  <inkml:trace contextRef="#ctx0" brushRef="#br0" timeOffset="4904.49">9539 13256 2574 0,'0'0'114'0,"0"0"23"0,0 0-109 0,0 0-28 16,4 10 0-16,6-4 0 0,1 6 44 0,-4 4 3 16,3 3 1-16,5 6 0 0,-1-6-48 0,0 9-12 15,3-3 0-15,5 3-1 16,-8-3-11-16,7 4-3 0,-3-1 0 0,3-3 0 16,-4 3-26-16,1-3-6 0,0 3-1 0,-1-3 0 15,-3-6-28-15,8 0-7 0,-5 6-1 0,1-9 0 16,-4-4-144-16,0-2-28 0,21 12-7 0,-10-13-356 0</inkml:trace>
  <inkml:trace contextRef="#ctx0" brushRef="#br0" timeOffset="5121.33">10343 13748 1555 0,'0'0'68'0,"-3"10"16"0,-8-4-68 0,4 10-16 0,0-4 0 0,0 4 0 16,0-7 272-16,4 10 50 0,3-3 10 0,0-4 3 15,7 7-303-15,-4-3-61 0,-3 3-12 0,4-4-3 16,6 4-123-16,-3-3-25 0,-3-4-4 0,3-2-2 16</inkml:trace>
  <inkml:trace contextRef="#ctx0" brushRef="#br0" timeOffset="5878.87">20182 11453 864 0,'0'0'38'0,"0"0"8"0,0 0-37 0,0 0-9 0,0 0 0 0,0 0 0 15,0 0 296-15,0 0 56 0,0 0 12 0,0 0 3 16,0 0-279-16,0 9-56 0,0 1-12 0,-3-1-1 15,-1 7-31-15,1-4-7 0,-4 10-1 0,-4-3 0 16,1 0 8-16,-1 6 2 0,-3-3 0 0,-4 3 0 16,-3 3-2-16,0 7-1 0,-4-7 0 0,4 3 0 15,-4-2 4-15,-3-1 1 0,7-3 0 0,0 0 0 16,0-3 8-16,7-6-13 0,-4 3 5 0,4-4 8 16,3-2-102-16,4-7-13 0,-3 3-2 15,3-9-1-15</inkml:trace>
  <inkml:trace contextRef="#ctx0" brushRef="#br0" timeOffset="6075.35">20024 11500 1267 0,'0'0'112'0,"0"0"-89"15,0 0-23-15,0 0 0 0,0 0 274 0,0 6 50 16,-4 4 11-16,4 9 1 0,4-1-269 0,-1-2-55 15,1 3-12-15,3 0 0 16,0 6-30-16,0 0-7 0,3 3-2 0,1-3 0 16,0-3-83-16,3 9-17 0,0-9-3 0,-4 3-464 0,1-6-93 0</inkml:trace>
  <inkml:trace contextRef="#ctx0" brushRef="#br0" timeOffset="6522.22">20405 12058 518 0,'0'0'46'0,"0"0"-37"16,0 0-9-16,7-6 0 0,-4-3 346 0,1-1 67 16,-1 1 14-16,1 2 2 0,-1 4-329 0,4-3-65 15,0-3-14-15,1 9-2 0,2-10-2 0,1 1 0 16,3-1 0-16,0 4 0 0,4-3-9 0,-1 6-8 16,4-4 9-16,4-2-9 0,-4 9 0 0,-3-9 0 15,0 5 0-15,-1-2 0 0,4 6 0 0,-7 0 0 16,1 0 0-16,-5 6 0 0,4-2 0 0,-3 2 0 15,-4-3 0-15,-4 6 9 0,-3 1-9 0,0-1 0 16,-3 7 0-16,-1-7 0 0,1 10 12 0,-1-3 0 16,1-1 0-16,-4 4 0 0,-4 0-12 0,8 0 0 15,-1-3 0-15,4 2 0 0,0-5 0 0,0 9-11 16,0-3 11-16,4-7-12 0,6 4 12 0,1 3 0 16,-4-10 0-16,3 7 0 0,8-7 0 0,0-3 0 0,-4 4 0 0,7-7 0 31,0 3-81-31,0-6-21 0,4-6-4 0</inkml:trace>
  <inkml:trace contextRef="#ctx0" brushRef="#br0" timeOffset="8706.24">14478 4601 691 0,'0'0'61'16,"0"0"-49"-16,0 0-12 0,0 0 0 16,0 0 145-16,0 0 27 0,0 0 4 0,0 0 2 0,0 0-114 0,0 0-22 15,11 0-5-15,-11 0-1 0,0 0-4 0,0 0-2 16,0 0 0-16,0 10 0 16,3-1 5-16,-6-3 1 0,-1 10 0 0,1-3 0 15,-5 2-6-15,-2-5-1 0,-1 8 0 0,1 8 0 0,-4-8-11 0,-4 11-2 16,0-14-1-16,1 10 0 0,-1-3-15 0,-3-6 0 15,0 3 8-15,3 0-8 0,-3-4 8 16,3-5-8-16,1 9 11 0,3-10-11 0,3 0-10 0,0 1-9 16,1-4-1-16,6-3-527 15,4-3-105-15</inkml:trace>
  <inkml:trace contextRef="#ctx0" brushRef="#br0" timeOffset="8926.82">14231 4686 2106 0,'0'0'46'0,"0"0"10"0,0 0 1 0,4-6 3 0,-4 6-48 0,0 0-12 0,0 0 0 0,7 0 0 16,0 0 23-16,0 0 2 16,0 9 1-16,0 0 0 0,0 7-18 0,4-3-8 0,-4 2 8 0,0 4-8 15,3 0 0-15,1-3-14 0,-1 3 2 0,1-1 0 31,-4-2-32-31,7 0-7 0,0-4-1 0,0 4 0 0,0-7-104 16,1 1-22-16,-1-1-4 0,-4 1-517 0</inkml:trace>
  <inkml:trace contextRef="#ctx0" brushRef="#br0" timeOffset="9460.39">14711 4843 288 0,'3'0'25'0,"-3"0"-25"15,0 0 0-15,4-10 0 0,3 7 231 0,-4-3 41 16,5 3 8-16,2-3 1 0,1-4-166 0,-1 10-34 15,1-9-6-15,-4 9-2 0,4-10-33 0,-1 10-6 16,4-9-2-16,-3 3 0 0,-1 6-12 0,4 6-4 16,-3-6 0-16,-4 0 0 0,-7 0-16 0,0 0 0 0,11 0 8 0,-11 0-8 15,3 9 0-15,-3-9 0 0,4 0 8 0,-1 10-8 16,-6-4 9-16,-4 3-1 0,0 1-8 0,0-1 12 16,0 1 8-16,-8-1 0 0,1 0 1 0,4 1 0 15,-4-1-21-15,0 1 9 0,-1-1-9 0,1-3 0 16,0 4 8-16,4-1-8 0,-1-3 0 0,4-2 0 15,0 2 0-15,7-6 0 0,0 0 0 0,0 0 0 16,0 0 0-16,0 0 0 0,0 0 0 0,0 0 0 16,7 0 0-16,4-6 0 0,-4 6 0 0,7 0 0 15,-4 0 0-15,4 0 0 0,1 0 0 0,-1 0 0 0,0 6 0 0,0-3 0 16,0 3-8-16,0-3 8 16,0 4 0-16,4-4 0 0,-4 6 0 0,0-3 0 15,4 4 0-15,-4-1 0 0,0 1 0 0,0-4 0 16,-3 3 19-16,3-6 3 0,-4 10 1 0,-3-10 0 0,0 7-5 15,0-1-1-15,-3-3 0 0,0-3 0 16,-1 7-3-16,1-1-1 0,-4 4 0 0,0-1 0 0,0-2-22 0,0-1-5 16,-4 7-1-16,-3-1 0 15,3-2-94-15,-6 6-19 0,-1 6-4 0</inkml:trace>
  <inkml:trace contextRef="#ctx0" brushRef="#br0" timeOffset="12675.72">13921 10911 115 0,'0'0'10'0,"0"0"-10"15,0 0 0-15,0 0 0 0,0 0 77 0,0 9 14 0,0-3 2 0,0 4 1 16,-4-4-74-16,4 3-20 0,0-6 8 0,0 7-8 16,0-1 0-16,0 1 0 0,-3 2 0 0,3 1 0 15,0-4 0-15,0 1 0 16,0-1 0-16,0 7 0 0,-4-7 0 0,4 0 0 0,-3 7 0 0,3-6 0 15,0-1 0-15,0 10 0 0,0-10 8 0,0 7-8 16,-4-4 0-16,4 4 0 0,-4 3 0 0,4 0 0 16,-3 6 0-16,-1-6 0 0,4-1 0 0,-3 7 0 15,-1 1 0-15,1-8 11 0,-1 11-11 0,1-4 10 16,3-6 34-16,-4 6 8 0,1 3 0 0,3-3 1 16,-4 0-29-16,1 3-5 0,-1-9-2 0,4 9 0 15,0-3-17-15,0 4 0 0,0-4 0 0,-3 0 0 16,-1-3 0-16,4 3 0 0,0 0 0 0,0-6-9 15,0 9 9-15,0-9 0 0,-3 6 0 0,3-6 0 16,0 6 0-16,0 3 16 0,-4-9-4 0,4 12-1 0,0-3 1 0,0 1 1 16,0-1 0-16,-4 3 0 0,4 0-13 0,0 4 0 15,0 3 8-15,0 2-8 0,4-11 16 0,-4 5 0 16,4 4 0-16,-1-4 0 0,-3-6-16 0,4 7 0 16,-1 3 0-16,1-4 0 0,-1 1-22 0,-3-1-1 15,0 1 0-15,4-4 0 0,-4 3 8 0,3 1 2 16,-3-1 0-16,0 1 0 0,0-7 13 0,0 0 0 15,0 1 0-15,0 2-9 0,0-3-2 0,0-6 0 16,0 9 0-16,0-9 0 0,0 3 11 0,0 4 0 16,4 5 0-16,-4-9 0 0,0 3 0 0,0 1 9 15,3 2-1-15,-3-3-8 0,4 7 8 0,-4-7-8 16,3 6 0-16,1-5 0 0,-4 5 0 0,3-6 0 16,1 7 0-16,-1-7 0 0,1 0 0 0,0-3 0 15,-1 4 0-15,1 5 0 0,-4-6-10 0,3-3-2 16,-3 10-1-16,4-7 0 0,-1 0 13 0,-3-2 0 0,4-1 0 0,-4-7-9 15,0 11 0-15,0-11 0 0,0 1 0 0</inkml:trace>
  <inkml:trace contextRef="#ctx0" brushRef="#br0" timeOffset="14241.01">14189 11318 115 0,'0'0'10'0,"0"0"-10"0,0 0 0 0,0 0 0 15,0 0 32-15,0 0 4 0,0 0 0 0,0 0 1 16,0 0-28-16,0 0-9 0,0 0 0 0,0 0 0 16,0 0 8-16,0 0-8 0,-7 3 0 0,3-3 0 15,4 0 48-15,0 0 2 0,-7 7 1 0,7-7 0 16,0 0 34-16,0 0 7 0,-7 3 2 0,7-3 0 15,0 0-31-15,0 0-7 0,0 0 0 0,-7 0-1 16,0 0-29-16,7 0-6 0,0 0 0 0,0 0-1 0,-4-3-19 0,4 3 0 16,0 0 8-16,0 0-8 15,-7 0 0-15,4-7 0 0,3 7 0 0,0 0 0 16,0 0 0-16,-4 0 0 0,-6 0 8 0,6 0-8 16,4 0 0-16,-7 7 0 0,0-7 0 0,0 0 0 15,0 0 8-15,0 0-8 0,-4 0 0 0,4 0 0 0,0 0 16 0,0 0 0 16,4 0 0-16,-1-7 0 0,-3 7-16 0,0-3-9 15,3-3 1-15,-3-4 0 0,0 10 8 0,4-3 8 16,-4-3-8-16,3-3 11 0,-3 9-11 0,4-7 0 16,-4 4 0-16,3-3 0 0,-3 3 0 0,0-3-14 15,0 2 3-15,0 4 1 0,0-6 10 0,0 3 0 16,0 3 0-16,0-6 0 0,0 6 0 0,-4 0 0 16,4-3 0-16,0 3 0 0,-4-7-10 0,4 7 0 0,-3-3 0 0,-4-3 0 31,6 0-22-31,-6 3-5 0,0-4-1 0,4 4 0 0,-1-3 14 0,1-4 2 0,-5 7 1 0,1-3 0 15,0-3 21-15,4-1-11 0,-5 4 11 16,1 3-8-16,0-3 35 0,4-4 7 0,-4 7 2 16,-1-3 0-16,5 3 23 0,3-4 5 0,-4 7 0 15,-3-3 1-15,0-3-21 0,0 6-5 0,3-6-1 0,-6 3 0 16,3-4-25-16,-1 4-5 0,1-3 0 0,-3-4-8 16,3 10 10-16,3-9-10 0,-3 6 8 0,0-3-8 15,0-4 0-15,-4 4-12 0,4-3 0 0,0-1 1 16,-4 7 11-16,1-6-12 0,2 2 12 0,-2-2-12 15,-4 0 12-15,3 2 11 0,-3-2-3 0,3-1 0 16,-3 7-8-16,0-6 0 0,3 3 0 0,-3-4-11 16,-7 4 21-16,3 3 4 0,-3-3 1 0,3 6 0 15,1-4-3-15,-5-2 0 0,1 6 0 0,0 0 0 0,0-3-2 0,3 3-1 16,-3 0 0-16,-1-6 0 0,1 6 1 0,0 0 0 16,0-3 0-16,-4-4 0 0,0 7-10 0,4-3 0 15,0-3 9-15,-4 0-9 0,0 2 19 16,1-2-1-16,2-3 0 0,-2 6 0 0,2-4-18 0,-2-2 0 15,2 9 0-15,1-9-9 0,0 2 9 0,0 4 0 16,-4 3 10-16,4-6-10 0,-4-4 8 0,0 10-8 16,-3-9 0-16,0 6 0 0,3-3 0 0,-3 3 0 15,-1-4 0-15,1-2 0 0,-4 3 9 0,4 2-9 16,0-5 8-16,-4 3-8 0,4-4 0 0,-1 1 0 16,-6-7 0-16,0 7 0 0,-1-1 0 0,1-2 0 15,3 3 0-15,-7-1 0 0,-3-6 0 0,7 7 0 0,3 0 8 16,4-7-8-16,-8 7 0 0,5-1 0 0,2 1 0 0,-3 2 0 15,4-2 0-15,-7 0 0 0,-1-1 0 0,5 10 0 16,2-9 0-16,-6-1 0 16,0 4 0-16,-4 3 0 0,7-6 0 0,0 2 0 0,-3 4-11 0,0-3 11 31,-4-3-26-31,0-1 0 0,4 4 0 0,-8-4 0 16,-6 1-40-16,6 0-8 0,4-1-2 0</inkml:trace>
  <inkml:trace contextRef="#ctx0" brushRef="#br0" timeOffset="16630.18">13762 11230 345 0,'0'0'31'15,"0"0"-31"-15,0 0 0 0,-4 0 0 16,-3 0 164-16,7 0 28 0,0 0 4 0,0 0 2 16,-7-9-183-16,7 9-37 0,0 0-7 0,0 0-266 15,-7 0-53-15</inkml:trace>
  <inkml:trace contextRef="#ctx0" brushRef="#br0" timeOffset="16869.06">13702 11230 403 0,'0'0'36'0,"0"0"-36"0,0 0 0 0,0 0 0 0,0 0 112 0,0 0 15 16,0 0 3-16,0 0 1 0,10 0-95 0,-2-9-20 15,-1 3-3-15,3 3-1 0,1-4 32 0,-1 4 7 16,1-3 1-16,3-4 0 0,0 1-36 0,0 6-6 16,0-10-2-16,0 10 0 0,1-6-8 0,2-1 0 15,1 1 0-15,0 0 0 0,3-7 0 0,0 0 0 16,0 7 0-16,0-10 0 0,7 0 0 0,-3 4 0 15,3-4 8-15,4 0-8 0,3 0 0 0,4-6 0 16,3 6 0-16,1-6 0 0,-1 3 36 0,0-3 1 16,1-3 1-16,-1-4 0 0,4 4-6 0,3 0 0 15,1-6-1-15,-1-1 0 0,4 7-15 0,0-7-4 16,0-2 0-16,-4 2 0 0,1 1-20 0,-1-4-5 0,0 10-1 16,1-7-610-16</inkml:trace>
  <inkml:trace contextRef="#ctx0" brushRef="#br0" timeOffset="18311.55">14302 10889 57 0,'0'0'0'0,"0"0"0"0,0 0 0 0,0 0 0 16,0 0 140-16,7-7 22 0,0 4 5 15,0-3 1-15,-4 0-120 0,8 2-23 0,-4-2-5 16,4-3 0-16,-4 6-20 0,3-4 0 0,4-2 0 0,-3 0 0 15,-1 2 0-15,1 4 0 16,3-3 0-16,0-4 0 0,0 1 0 0,-3 6 0 0,3-6 0 0,0-1 0 16,0-2 0-16,0 2 0 0,1 1 8 0,2-1-8 15,1 1 18-15,3-10 0 0,-3 13 0 0,3-7 0 16,0-2 6-16,4-4 0 0,-4 9 1 0,3-5 0 16,1-4-5-16,3 0 0 0,-3 3-1 0,7-2 0 15,-7-1-9-15,3 3-2 0,-4-3 0 0,1 1 0 16,3-1-8-16,-3 0 8 0,-4 3-8 0,4-3 8 0,3 4-8 15,-3-4 0-15,0 3 0 0,-1 4 0 0,4-4 0 16,1-3 0-16,-8 0 0 0,0 4-11 0,0-4 11 0,4 0 8 16,0 3-8-16,-1-2 11 0,1 5-11 0,0-9 0 15,-4 10 0-15,4-4 0 0,-4-3 0 0,0 3 0 16,0 4 0-16,0-4 0 0,0-3 8 0,1 4-8 16,-1-4 12-16,3 0-4 15,1 3 29-15,0 4 6 0,3-10 1 0,-3 3 0 16,3 0-21-16,0 0-4 0,4 4-1 0,0-4 0 0,-1 0-18 0,1 0-14 15,0 4 2-15,0-4 1 0,-4 0 11 0,0 3 0 16,4-3 0-16,-4 1-362 16,0 2-73-16</inkml:trace>
  <inkml:trace contextRef="#ctx0" brushRef="#br1" timeOffset="36057.61">29813 1603 1324 0,'-14'-3'118'15,"0"-3"-94"-15,0 3-24 0,-4-3 0 16,4-13 130-16,0 9 22 0,0 10 4 0,0-6 0 15,-4-3-124-15,4 6-32 0,0-4 0 0,0 4 0 16,0-3 0-16,3 6 0 0,-3-9 0 0,0 9 0 16,3 0 0-16,-3 9 0 0,0-9 0 0,0 0 0 0,0 0 0 0,-7 9 0 15,3-2-8-15,-7-7 8 0,4 3 0 0,-3 6 0 16,-1 4 0-16,-3-1 0 0,-1 4 0 0,-2-7 0 16,-1 7 0-16,-3-3 0 0,6 5 8 0,-2-2 4 15,2 0 2-15,1 6 0 0,0-7 10 0,0 4 1 16,0 0 1-16,-4-3 0 0,0 2-11 0,0 1-3 15,1 6 0-15,-1-6 0 0,0 6 3 0,0-3 0 16,1 3 0-16,-1 4 0 0,0-4-15 0,4 0 11 16,0 3-11-16,3 6 10 0,0-5-10 0,1-1 0 15,-1 6 0-15,4-5 0 0,0 5 0 0,3-6 0 0,-3-3-9 0,3 10 9 16,-3-7 0-16,0 0 0 16,3 7 0-16,0-10 0 0,1 9 0 0,-1 1 0 15,4 3 0-15,0-10 0 0,0 6 0 0,3 4 0 0,1-7 0 16,-1 7 0-16,4-10 0 0,4 7 0 15,-8 2 0-15,7-9 0 0,1 7 12 0,3-10-3 16,-4 9-1-16,4-5 0 0,4 5 15 0,-1 1 2 0,-3-4 1 0,4 4 0 16,3-7-26-16,0 6 8 0,4 1-8 0,-4-7 0 15,0 6 0-15,0 1 0 0,0-7 0 0,3 7 0 16,1-7 0-16,0 0 0 0,-1 7 0 0,1-7 0 16,-1 6 10-16,4-2-10 0,-3-4 12 0,3 0-12 15,4 0 0-15,-4 4 0 0,0-4 0 0,4 0-9 16,-4 0 9-16,3-3 0 0,1 1 0 0,-4-4 8 15,4 3-8-15,-1 0 11 0,1 0-11 0,7-6 12 0,-4-1-3 16,4 1 0-16,-1 0 0 0,1 6 0 0,0-9-1 16,3-4 0-16,-3 7 0 0,3 0 0 0,0-3-8 0,0 2 12 15,-3-2-12-15,0 3 12 0,-1-3-12 16,-2-4 12-16,2 7-12 0,1-3 12 16,-4 2-2-16,4-2 0 0,-1 0 0 0,1-4 0 15,3 4 3-15,1-3 1 0,-1 2 0 0,0 1 0 0,-3-3-4 0,7 2-1 16,-1 4 0-16,1-3 0 0,0-4-9 0,0-2 0 15,-1-1 9-15,-3 7-9 0,4-7 0 0,-7 1 0 16,0-4 0-16,3 3 8 0,0-9-8 0,0 10 0 16,4-4 8-16,-4-3-8 0,4-3 0 0,3 6 0 15,1-3 0-15,2 4 0 0,-2-7 8 0,-1 0-8 0,0 3 10 16,0-3-10-16,-3 0 0 0,4 0 0 0,-5 0 0 16,1 0 0-16,0 0 0 0,0 0 0 0,-1 0 0 0,1 0 0 15,3-3 8-15,-3-4-8 0,3 7 11 0,-3-3-11 16,3-3 0-16,1 3 0 0,-5-3 0 0,1-1 0 15,-4 4 0-15,4-6 0 0,-4 3 0 0,4-4 0 16,0 1 0-16,-4-1 0 0,4 4 0 0,0-6 0 16,-4 2 0-16,4-6 0 0,-1 7 0 0,1 0 10 15,-7-1-10-15,-1-5 0 0,8 5 9 16,-7-9-9-16,3 10 0 0,-3-7 9 0,-4 4-9 0,4-4 0 16,-4-3 39-16,3 3 1 0,-6-2 0 0,7 2 0 15,-4-3-29-15,0 0-11 0,-3 7 8 0,3-4-8 16,4 0 0-16,-4-2 0 0,0-1 8 0,4 0-8 15,-4 0 0-15,4-3 8 0,-4 10-8 0,0-13 8 16,0 9-8-16,4-6 0 0,-8-3 9 0,8 6-9 16,-4-6 8-16,0 6-8 0,1-6 8 0,-5 3-8 0,1-3 11 0,-1 0-3 15,1-3 0-15,-4 3 0 0,0 3 9 0,0-10 2 16,-3 4 0-16,3 3 0 0,0-3 1 0,-3 9 1 16,3-9 0-16,0-4 0 0,0 10-21 0,0-9 0 15,0 12 0-15,1-15-12 0,-5 6 12 0,8 6 0 16,-8-10 8-16,4 4-8 0,-3 3 0 0,0 3 0 15,3-3 0-15,-7 0 0 0,3 0 0 0,-3 6 0 16,0-9 0-16,1 9 0 0,-1-6 0 0,-4 6 8 16,1-6-8-16,3 3 0 0,-4-3 0 0,1 0 8 15,-1 0-8-15,1 6 0 0,-4-9 0 0,0 3 0 16,0-4 0-16,0 4 0 0,0-3 0 0,0 3 0 16,0-3 0-16,0 3 0 0,0-4 0 0,0 4 0 15,-4-3 0-15,1 6 0 0,-1-3 0 0,1-3 0 16,-4 3 0-16,3 0 8 0,-6 0-8 0,2 12 0 15,1-12 0-15,0 0 0 0,-3 6 0 0,-1-3 0 0,1 0 0 0,3 0 0 16,-1 0 0-16,1 0 0 0,-3-3 0 0,-1 6 0 16,4-6 0-16,-3 7-8 0,-1-1 8 0,0-6-8 15,1 0 0-15,-1 6 0 0,1-9 0 0,-1 9 0 16,1-6 8-16,-1 12 0 0,-3-9-9 0,3 3 9 16,-3 0 0-16,4 1 0 0,-5 2 0 0,-2-3 8 15,-1 4-8-15,4 2 0 0,-4-12 0 0,1 9 0 16,-1 4 0-16,1-4 0 0,-1-3 0 0,0 3 0 15,1 4 0-15,-1-7 0 0,0 3 0 0,1 1 0 16,-4 2 0-16,3-2 0 0,-3 5-8 0,0-6 8 0,-1 4 0 16,1-4 0-16,-3 7 0 0,2-1 8 15,1 4-32-15,0-3-6 16,0-4-2-16,-4 7 0 0,4-3 32 0,-4-1 13 0,1 7-1 0,-1-10 0 16,-3 10-12-16,-1-6-16 0,1 3 3 0,0-7 1 15,0 7 22-15,0-4 5 0,-1 4 1 0,-2 3 0 0,-1-6-8 0,4 2-8 16,-4 4 11-16,4-3-11 0,-1-4 14 0,1 7-4 15,-4-3-1-15,4 3 0 0,-7 3 1 0,7 0 0 16,-8-6 0-16,5 6 0 0,-1 6-10 0,-3-6 0 16,-1 0 9-16,-2 0-9 0,2 3 0 0,1 3 0 15,0-3 0-15,3-3 0 0,4 0 0 0,-4 10 0 16,0-10 0-16,1 6 0 0,2-6 0 0,-2 3 0 16,-5 4 0-16,1-7 8 0,0-7-8 0,-1 7 0 0,1 0 0 0,0-3 0 15,0 3 0-15,3 0 0 0,0-6 0 0,4 6 0 16,-4 0-24-16,-24-10-22 0,27 10 23 31,1-3-116-31,-3 3-23 0,-1 3-5 0,0-3-956 0</inkml:trace>
  <inkml:trace contextRef="#ctx0" brushRef="#br1" timeOffset="38343.71">28229 3040 345 0,'0'0'31'0,"0"0"-31"0,0 0 0 0,0 0 0 16,7-3 184-16,-3-4 30 0,-4 7 6 0,0 0 2 16,0 0-79-16,0 0-16 0,0-9-3 0,0 9-1 15,0 0-51-15,0 0-9 0,-7 0-3 0,7 0 0 16,0 0-12-16,0 0-4 0,-7 0 0 0,7 0 0 16,0 0-14-16,0 0-3 0,0 0-1 0,0 0 0 15,0 0-18-15,0 0-8 0,0 0 0 0,0 0 8 16,0 0-8-16,0 0 0 0,0 0 0 0,0 0 0 15,0 0 11-15,0 0-3 0,0 0-8 0,0 0 12 0,0 0 6 0,-4 9 1 16,8-2 0-16,-4 2 0 0,3-6 4 0,-3 13 1 16,-3-1 0-16,3-2 0 0,-4 6-1 0,4-4 0 15,-3 4 0-15,-1-3 0 0,-3 3-7 0,7 9 0 16,-3-12-1-16,-1 2 0 0,1 1 1 0,-5 0 0 16,5 6 0-16,-1-6 0 0,1 0-4 0,-4-3-1 15,3-7 0-15,-3 10 0 0,4-10-3 0,-1 7-8 16,1-7 12-16,-1 1-4 0,1-1-8 0,3 0-9 15,0-2 9-15,0-4-13 0,0-3 13 0,0 0 0 0,0 0 0 16,0 0 0-16,0 0-16 0,0 0-8 0,0 0 0 0,0 0-1 31,0 0-79-31,0 0-16 0,0 0-4 0,0 0-512 16,0-3-104-16</inkml:trace>
  <inkml:trace contextRef="#ctx0" brushRef="#br1" timeOffset="41582.01">28088 3476 230 0,'0'0'20'0,"0"0"-20"0,0 0 0 0,0 0 0 16,0 0 173-16,0 0 31 0,0 0 5 0,0 0 2 15,0 0-108-15,0 0-22 0,0 0-4 0,0 0-1 16,0 0-24-16,0 0-6 0,0 0-1 0,0 0 0 15,0 0-2-15,0 0-1 0,0 0 0 0,0 0 0 0,0 0-9 0,0 0-1 16,0 0-1-16,7 6 0 0,-7-6-3 0,0 3-1 16,0-3 0-16,0 9 0 0,0 1-10 0,0-4-1 15,0-6-1-15,0 3 0 0,0 10 3 0,0-13 1 16,0 0 0-16,4 3 0 0,-1 6 0 0,4 1 0 16,-3-4 0-16,-1-3 0 0,4 6 1 0,1-2 1 15,-5-4 0-15,4 9 0 0,0-2-21 0,0-7 0 16,0 6 0-16,0 1 0 0,-3-4 10 0,-1 3-2 15,4-2-8-15,0 2 12 0,-7-6-12 0,4 7 8 16,0-1-8-16,-4-9 0 0,0 0 8 0,3 9-8 16,1 1 0-16,3-4 0 0,-4 0 8 0,1-2-8 15,-1 5 0-15,1 0 9 0,-1-2-9 0,4 2 10 16,-3-6-10-16,-1 10 10 0,4-10-10 0,1 6 0 16,-5 1 9-16,1-1-9 0,-1 1 0 0,4-1 9 15,-3-3-9-15,-1 4 0 0,1-4 0 0,3-3 0 0,0 6 0 0,-4-2 0 16,1 2 8-16,3-6-8 0,-4 4 0 0,-3-7 0 15,8 6 8-15,-5 3-8 0,4-6 0 0,-3 7 0 16,-1-4 8-16,4-3-8 0,-7-3 0 0,7 6 0 16,-7-6 0-16,7 10 8 0,0-7-8 0,0 3 0 15,1 4 8-15,-5-1-8 0,-3-9 0 0,7 9 0 16,0-2 0-16,-3 2 0 0,-4-9 0 0,7 3 0 16,-4 10 0-16,4-10 0 0,-3 3 0 0,3-3 0 15,0 7 0-15,0-4 0 0,0-3 0 0,-3 7 0 16,3-4 8-16,0-3-8 0,0 3 0 0,-4 1 0 0,4-4 0 15,0 6 0-15,0 0 0 0,1-9 0 16,-5 10 0-16,4-4 0 0,-3-3 0 0,-1 10 0 0,1-10 15 16,3 6 2-16,-4 1 1 0,1-4 0 15,3-3-27-15,-4 7-6 0,1-1-1 0,-1-3 0 0,1 4 16 16,3-4 0-16,-7-6 0 0,4 12 0 16,3-12 0-16,0 10 0 0,-4-4 0 0,4-3 0 0,0 10 15 0,0-13 2 15,0 3 1-15,4 3 0 0,-4-3-18 0,0-3 0 16,4 7 0-16,-4-7 0 0,0 3-14 0,3-3 0 15,-3 9 0-15,0-9 0 0,1 6 24 0,-1-2 5 16,0-4 1-16,-4 9 0 0,4-9-25 0,-7 0-5 0,0 0-1 16,4 6 0-16,-4-6 15 0,0 10 0 0,3-1 0 15,4 1 0-15,-3-10 0 0,3 6 0 0,-7-6 0 0,3 9 0 16,5-6 0-16,-1 10 0 0,0-10 0 0,-7-3 0 16,0 0 0-16,7 6 0 0,0-3 0 0,3 4 0 15,-3-4 0-15,4 6 0 0,-4-9 0 0,4 10 0 16,-4-10 0-16,3 9 0 0,-10-9 0 15,11 6 0-15,-1 1 0 0,1-4 0 0,-4 6 0 0,0 1 0 16,4-10 0-16,-4 9 0 0,0-3 0 0,-4-3 0 16,4 10 0-16,0-10 0 0,-7-3 0 0,7 9 0 15,1-2 0-15,-8-7 0 0,7 3 0 0,0 6 0 16,-7-9 0-16,10 0 0 0,-3 10 0 0,0-4 0 16,4-3 0-16,-4 3 0 0,-7-6 0 0,7 0 0 15,4 7 0-15,-1-4 0 0,-3-3 0 0,4 6 0 16,-1-6 0-16,1 3 0 0,3-3 0 0,-3 10 0 15,-1-10 0-15,4 0 0 0,-3 6 0 0,3 3 0 0,-3-9 0 0,-1 10 0 16,1-4 0-16,-1-3 0 16,-3 6 0-16,4-2 0 0,-4-4 0 0,0 6 0 0,0-2 16 0,4-4-4 15,-8 6-1-15,4-9 0 0,-7 0-11 0,7 6-16 16,-7-6 4-16,8 10 1 0,2-4 11 0,-3-3 0 16,-7-3 0-16,7 10 0 0,4-10 0 0,-1 0 0 15,-10 0 0-15,7 9 0 0,0-3 0 0,4-6 0 16,-4 0 0-16,4 3 0 0,-4 4 0 0,3-7 0 15,-3 0 0-15,4 9 0 0,-4-9 0 0,-7 0 0 16,11 9 0-16,-4-9 0 0,-7 0 0 0,10 7 0 16,1-4 0-16,-1 3 0 0,-6-3 8 15,7-3-8-15,-4 0 10 0,0 0-10 0,0 7 20 0,0-7-3 16,3 0 0-16,-3 0 0 0,4 0-3 0,-4 0-1 16,4 0 0-16,-1-7 0 0,-3 7-5 0,0 0-8 0,4 0 11 15,-4 0-11-15,4 0 8 0,-1 0-8 0,1-3 0 0,-4 3 0 16,3 0 9-16,1 0-9 0,-4 3 0 0,0-3 9 15,7 0-9-15,-3 0 0 0,-1 0 0 0,1 0 0 16,-1 0 0-16,1 0 0 0,0 0 0 0,-1 0 0 16,1 0 0-16,-4 0 0 0,3 0 0 0,-2 0 0 15,2 7 0-15,1-7 0 0,-11 0 0 0,7 3 0 16,0-3 0-16,3 0 8 0,-10 0-8 0,7-3 0 16,4 3 0-16,0 0 0 0,-11 0 0 0,7 3 0 15,3-6 0-15,1 3 0 0,-11 0 8 0,10 0-8 16,-10 0 0-16,11 0 0 0,0-7 0 0,3 7 0 15,-4 7 0-15,1-4 0 0,-4-3 0 0,3 0 0 16,1 0 0-16,-11 0 0 0,7 0 0 0,4 0 0 16,-4 0 0-16,3 6 0 0,-10-6 0 0,7 0 0 15,-7 0 0-15,11-6 12 0,-11 6-12 0,11 0 12 0,-1-3-12 16,1 3 12-16,-4-7-12 0,3 7 12 0,-10 0-12 0,7 0 8 16,4 0-8-16,0 0 8 0,-4-3-8 0,3 3 10 15,1 0-10-15,-1 0 10 0,-3-6-1 0,4 6 0 16,0 0 0-16,3 0 0 0,0 0-9 0,0-3-9 15,0 3 9-15,-3-7-13 0,3 7 13 0,-4 0 0 16,4 0 0-16,-3-3 0 0,0-3 0 0,3 6 0 16,-7 0 12-16,3 0-12 0,-3-3 8 0,4 3-8 0,-4-6 0 15,-7 6 0-15,0 0 0 0,0 0 0 0,11 0 8 0,-1 0-8 16,-3-7 0-16,0 7 0 0,0-3 0 0,0 3 0 16,1 0 0-16,2-6 0 0,-3 3 0 0,4-3 0 15,-1-4 0-15,1 10 0 16,-1-9 0-16,5 9 0 0,-5-10 10 0,1 10-2 0,3-6 0 15,-4 3 0-15,1-3-8 0,3 3 0 0,-3-4 0 0,-1 4 8 16,1-3-8-16,-4 6 0 0,4-3 0 16,-1 3 0-16,1-7 0 0,-1 7 0 0,-3-3 0 0,0-3 0 15,0 6 0-15,1 0 8 0,-1 0-8 0,0 0 0 16,0-3 0-16,0-3 0 0,0 6 8 0,0 0-8 16,-7 0 0-16,7-7 0 0,0 4 0 0,4 3 0 15,-4 0 0-15,0 0 0 0,3-6 0 0,1 3 0 16,3-3 0-16,-3 6 0 0,-1-10 0 0,4 10 0 15,0-3 0-15,0-3 0 0,-3 3 0 0,3-4 0 0,0 7 0 16,-7-6 12-16,4 6-12 0,-4 0 12 0,4-3-12 0,3-3 0 16,-7 6 0-16,3 0 0 0,-3-3 0 0,4-4 10 15,-4 7-10-15,0 0 10 0,-7 0-2 0,11-3-8 16,-4-3 12-16,3 6-4 0,-10 0-8 0,4-3 8 16,6-4-8-16,-3 7 8 0,0-9-8 0,4 9 0 15,-4-3 0-15,0-10 0 0,4 10 0 0,-1 3 0 16,1-9 0-16,-1 3 0 0,1 6 8 15,0-10-8-15,-4 1 8 0,3 9-8 0,-3-10 8 0,4 4-8 16,-4 3 8-16,0-3-8 0,0-4 10 0,4 10-10 16,-4-3 12-16,3-3-12 0,-10 6 10 0,4-3-10 15,3-4 8-15,0 4-8 0,0-3 8 0,0 3-8 16,0 3 8-16,-3-6-8 0,3-1 0 0,0 4 0 16,-4 3 0-16,4-9 0 0,0 3 0 0,-3 6 0 0,3-10 9 0,0 7-9 15,0-3 0-15,0 3 0 0,0-4 0 0,4 1 0 16,-4-3 0-16,0 5 9 0,3-2-9 0,1 3 0 15,-4-3 15-15,4-4-4 16,-4 10-1-16,3-9 0 0,-3 6-10 0,4-3 0 0,0-4 0 0,-1 10 0 16,1-9 0-16,-1 2 0 0,1 7 0 0,-1-9 0 15,1 6 0-15,0-3 0 0,-8 6 0 0,4-3 0 16,0-4 0-16,0 7 0 0,-7 0 0 0,4-6 8 16,-4 6-8-16,7-3 0 0,0-3 0 0,-7 6 0 15,7-4 0-15,0-2 0 0,0 3 0 0,-3 3 8 16,3-6-8-16,0 3 0 0,-7 3 0 0,7-7 0 15,0-2 0-15,0 6 0 0,0-3 0 0,0-1 0 16,0 4 0-16,0-3 0 0,0 3 0 0,0-4 0 16,0 7 0-16,0-9 0 0,-7 9 0 0,7 0 0 15,-7 0 0-15,8-9 0 0,-8 9 0 0,7-3 0 16,-7 3 0-16,7-7 0 0,0 1 0 0,-7 6 0 0,0 0 0 0,0 0 0 16,0 0 0-16,7-3 0 0,0-3 0 0,-4 2 0 15,-3 4 0-15,4-6 0 0,3-3 0 0,-4 6 0 16,4-4 8-16,-3 4-8 0,3-3 0 0,-3 3 0 15,3-3 0-15,-4-4 0 0,1 4 0 0,3 3 0 16,-4-4 0-16,1-2 0 0,-4 0 0 0,3 5 8 16,1-2-8-16,-1 0 0 0,-3-3 0 0,4 5 8 15,-4-2-8-15,0-3 0 0,3 6 10 0,-3-4-10 16,0-2 12-16,0 6-12 0,0-10 10 0,0 10-10 0,0-3 8 16,0-4-8-16,0 10 0 0,0-9 0 0,0 0 0 0,0-1 0 15,0 4 0-15,0 3 0 16,4-3 0-16,-4-4 0 0,0 1 0 0,0 6 0 15,0-4 0-15,0-2 0 0,4-1 0 0,-1 1 0 0,-3 3 0 16,0-4 0-16,4 1 0 0,-4 9 0 0,3-3 0 16,-3-3 0-16,0-4 0 0,4 4 0 0,-4 6 0 0,0 0 8 15,0 0-8-15,0-10 0 0,0 10 0 0,0 0 0 16,0-3 0-16,0 3 0 0,3-6 0 0,-3 6 0 16,0 0-9-16,0 0 9 0,0 0 0 0,0 0 0 15,7-9-8-15,-7 9 8 0,0 0 0 0,0 0 0 16,0 0 0-16,0 0-8 0,0 0 8 0,0 0 0 15,0 0 0-15,0 0 0 0,0 0-8 0,0 0 8 16,0 0 0-16,0 0 0 0,0 0-8 0,0 0 8 16,4 6 0-16,-4-6 0 0,0 0 0 0,7 3 0 0,-7-3 0 0,0 0 0 15,0 0 0-15,0 0 0 0,7 6 0 0,-7-6 0 16,0 0 0-16,0 0 0 0,0 0 0 0,0 0 0 16,0 0 0-16,0 0 0 0,0 0 0 0,3 10 0 15,-3-10 0-15,0 0 0 16,0 0 0-16,0 0 0 0,0 0 0 0,0 0 0 15,0 3 0-15,0-3 8 0,0 0-8 0,0 0 0 0,0 0 0 0,0 0 0 16,0 0 0-16,0 0 0 0,0 0 0 0,0 0 0 16,0 0 0-16,0 0 0 0,0 0 0 0,0 0 0 15,0 0 0-15,0 0 0 0,0 0 0 0,0 0 0 16,0 0 0-16,0 0 0 0,0 0 0 0,0 0 0 16,0 0 0-16,0 0 0 0,0 0 8 0,0 0-8 15,7 0 0-15,-3-10 0 0,-1 1 10 0,5 0-10 16,-5-1 10-16,1 1-10 0,-1 6 14 0,1-13-3 0,-4 7-1 0,0-7 0 15,3 3 1-15,-3 1 0 0,0-7 0 0,4 10 0 16,-4-10-1-16,0 3 0 0,0 4 0 0,0-4 0 16,0-3-10-16,0 3 10 0,0 4-10 0,0-4 10 15,0 4-10-15,0-10 0 0,0 3 0 0,0 0 0 16,3 3 0-16,-3-2 0 0,-3 5 0 0,3-3 0 16,0 7 0-16,0-7 0 0,-7-3 0 0,7 4 0 15,-4 5 0-15,1 1 0 0,-1-4 0 0,1 4 0 16,-5-4 0-16,5 4 0 0,-1 6 0 0,4-6 0 15,-3 2-18-15,-1-5 4 0,1 5 1 0,3-2 0 16,-7 9-22 0,7 0-4-16,0 0-1 0,0 0 0 15,0-6-73-15,0 6-15 0,0 0-4 0,0 0-976 0</inkml:trace>
  <inkml:trace contextRef="#ctx0" brushRef="#br1" timeOffset="47289.27">30843 6091 792 0,'0'0'35'0,"0"0"7"0,0 0-34 0,0 0-8 15,0 0 0-15,0 0 0 0,0 0 70 0,0 0 12 16,0 0 2-16,0 0 1 0,0 0-16 0,0 0-3 15,-3 0-1-15,3 0 0 0,0 0-46 0,0 0-10 16,-7 0-1-16,7 0-8 0,-7 0 0 0,0 0 0 16,0 6 0-16,0-3 0 0,0 3 0 0,-1-2 0 15,-2-4-9-15,3 6 9 0,-4 3 0 0,1-2 0 16,-1-4 0-16,-3 6 11 0,0 1-11 0,0-1 0 0,0 0 9 0,0-2-9 16,-1 2 17-16,1 0-1 0,-7 1 0 0,3-4 0 15,1 3 20-15,-1 1 3 0,-3-7 1 0,3 10 0 16,-3-10-24-16,0 6-5 0,3 1-1 0,-3-1 0 15,-3 0-10-15,2 1 0 0,1 2 0 0,-3-2-11 16,-1-1 11-16,-3 4 0 0,3-4 0 0,-3 7 0 16,3-1 0-16,-3-2 0 0,3-4 0 0,0 7 0 15,1-7 0-15,-5 7 0 0,5-6 8 0,-4-1-8 16,-4 0 11-16,4 7-3 0,-8-3 0 0,5 2 0 16,-1-5-8-16,-3 8 0 0,3-8 0 0,4 6 0 15,-1-4 14-15,5 1 4 0,-1-1 1 0,0-2 0 16,4-1 0-16,0 7 0 0,3-7 0 0,1 7 0 15,-1-7-8-15,0 4-2 0,1-4 0 0,-1 7 0 16,-3-7-9-16,0 10 12 0,-4-3-12 0,0 3 12 16,1-1-12-16,-1 1 0 0,0 3 0 0,-3-3-11 15,-4 0 11-15,4 9 0 0,-4-9 0 0,4 6 0 0,-4-6 0 0,8 6 0 16,-1-6 0-16,0-1 0 0,4-2 0 0,0 0 0 16,3-4 0-16,1 4 0 0,-1-3 0 0,-3-4 14 15,3 7-3-15,-3-7-1 0,3 7 9 0,1-7 1 16,-4 1 1-16,-1 5 0 0,5-5 8 0,-1 2 2 15,-3 4 0-15,3-1 0 0,4-2-31 0,-3 6 0 16,-1 3 0-16,4-3 0 0,-7-1 0 0,7 1 0 16,-4 6 0-16,4-6 0 0,-4 6 0 0,4-3 0 0,-4 3 0 15,4-6 0-15,-3 6 0 0,-1-6 0 0,4 6 0 16,0-6 0-16,0 0 0 0,0 0 0 0,3-1 0 0,-3-2 0 16,3 0 0-16,4-4 0 15,-3 4 0-15,-1-7 0 0,4 1 9 0,-4-1-1 16,4 1 0-16,-3 5 0 0,6-5 1 0,-3-1 0 0,0 0 0 15,0 7 0-15,0-6-9 0,0 5 0 0,-4 4 0 0,4-6 0 16,0 5 0-16,-3-2 0 0,-1 3 0 0,-3 0 0 16,0 6 0-16,0 3 0 0,-4-3 0 0,1 0 0 15,6-6 0-15,-3 9 0 0,0-9 0 0,0 6 0 16,0-6 0-16,-1-3 0 0,1 2 9 0,4-2-9 16,-4 3 0-16,3-7 0 0,0 4 0 0,1 0 0 15,-4-4 0-15,3-2 0 0,4 5 0 0,0-5 0 16,4-1 8-16,-5 7-8 0,-2-7 10 0,6 1-10 15,-3 5 0-15,0-2 0 0,0-4 0 0,0 7 0 0,0 0 0 0,4-4 0 16,-4 4 0-16,3-3 0 0,-3 2 0 0,3 4 0 16,1-3 0-16,-4 2 0 0,3-2 0 0,1-3 0 15,-1 2 0-15,4 4 0 0,-3-3 0 0,-1-4 0 16,1-2 0-16,3 6 0 0,-4-7 0 0,4 7 0 16,-3-7 0-16,3 0 0 0,0 1 8 15,0-1-8-15,0 1 0 0,0-10 9 16,0 6-9-16,0-6 12 0,0 9-12 0,0-9 12 0,3 10 3 0,-3-10 1 15,4 3 0-15,-1 9 0 0,-3-8-16 0,4 5 11 16,-1 0-11-16,-3-9 10 0,7 10-10 0,-3-1 0 16,-1-3 0-16,4 4 0 0,-3-1 0 0,3 7 0 15,0-7 0-15,-3-6 8 0,3 7 0 0,-4-4 0 16,1 4 0-16,-1-1 0 0,4 0-8 0,-3 1-9 0,-4-10 9 0,7 6-13 16,-4-3 13-16,4 3 0 0,-7-6 0 0,7 4 0 15,-7-4 11-15,8 6-11 0,-1-6 10 0,0 9-10 16,3-9 8-16,-6 7-8 0,3-4 0 0,0 3 9 15,3-6-1-15,-2 3-8 0,-1-3 12 0,0 6-4 16,3-2-8-16,-3 2 0 0,-7-6 0 0,7 9 0 16,7-9 8-16,-7 10-8 0,1-10 0 0,-8 0 8 15,7 9-8-15,0-3 10 0,-4-3-10 0,4 4 10 16,-3-4-10-16,3 3 0 0,-4-3 0 0,1 3-11 16,3-2 11-16,-4 2 0 0,5 3 8 0,-1 1-8 15,-4-4 0-15,4-3 0 0,-3 7 0 0,6-4 0 16,-3 3 8-16,0-3 0 0,4 4 0 0,-4-7 0 15,4 6-8-15,-1-2 8 0,-3-4-8 0,4 3 8 16,-4-3-8-16,0 4 0 0,4-7 8 0,-4 3-8 16,-7-3 0-16,7 6 8 0,3 0-8 0,1-3 0 15,-8 4 9-15,8-4-9 0,-4-3 12 0,0 0-12 0,4 0 22 0,-1 0-2 16,1 0-1-16,-1 6 0 0,4-12-9 0,-3 6-2 16,0 0 0-16,3 0 0 0,0 0-8 0,0-3 0 15,0-4 0-15,4 4 8 0,-4-3-8 0,0 6 0 16,0-6 0-16,4 3 0 0,-1 3 0 0,-3 0 0 15,4-7 0-15,-4 7 0 0,0-3 8 0,-3-3-8 16,3 6 8-16,4 0-8 0,-4 0 0 0,-4 0 0 16,4-3 0-16,1 3 0 0,-1 0 0 0,0-7 0 15,0 7 0-15,0 0 0 0,-3-3 0 0,3 3 0 0,-4-6 0 16,4 6 0-16,-3 0 0 0,0 0 0 16,-4-3 0-16,3-3 0 0,1 6 11 0,-1 0-3 15,1 0-8-15,0-4 12 0,-4 4-12 0,3-6 8 16,1 6-8-16,-1-6 0 0,4 6 0 0,-3 0 0 0,0-3 0 15,3 3 0-15,0 0 0 0,-4-6 8 0,5 6-8 0,-5-4 0 16,4 4 0-16,4 0 0 0,-4-6 0 0,-3 6 0 16,-1-9 0-16,4 9 0 0,0 0 0 0,0-3 0 15,-3-4 0-15,0 4 0 0,3-3 0 0,-4 6 0 16,1-10 0-16,-1 10 0 0,5 0 0 0,-1-6 0 16,0 6 10-16,3-3-10 0,-6-3 10 0,3 6-10 15,0-3 8-15,0-4-8 0,4-2 0 0,-4 9 9 16,0-9-9-16,0 5 0 0,0-2 0 0,1 0 0 15,-1-3 28-15,3-1 3 0,1 7 1 0,-4-6 0 16,4-1-32-16,-1-2 0 0,1 2 0 0,3 1 0 16,-3-1 0-16,3 7-20 0,-3-3 4 0,6-3 0 0,-3-1 25 0,1 4 6 15,-5 3 1-15,4-4 0 0,1-2-26 16,-5 6-5-16,1-3-1 0,3-4 0 0,0 1 16 16,-3 3 0-16,-1-4 0 0,5 1 0 15,-5 6 0-15,4-7 0 0,-3 1 0 0,0-1 0 0,-1-2 0 0,5 2 0 16,-5 1 0-16,4 0 0 0,1-4 11 0,-1-3-11 15,3 10 10-15,1-6-10 0,0-4 13 0,-1-3-3 16,1 3-1-16,0 4 0 0,0-4 2 0,-4-3 0 16,-4 4 0-16,5 2 0 0,-1-3-3 0,-4-2 0 15,4 2 0-15,-6-3 0 0,2 0 0 0,1 4 0 16,-4-4 0-16,4 0 0 0,-4 3-8 0,3-2 0 0,-3-1 0 16,4 0 0-16,-4 0 8 0,4 3-8 0,-4-2 0 0,0 2 8 15,7-3-8-15,-7 0 0 16,4 4 0-16,3-4 0 0,-3 6 9 0,3-9-9 0,-3 10 10 0,3-7-10 15,3 3 27-15,-2-3-1 0,-5 1 0 0,1-4 0 16,3 3-14-16,4 6-4 0,-4-9 0 0,0 10 0 16,-3-4-8-16,3-3 0 0,-3 1 9 0,-1 2-9 15,1-3 14-15,-1 0-2 0,-2 0 0 16,2 1 0-16,1-4-3 0,-4 3-1 0,0 0 0 0,4-6 0 16,-1 6-8-16,1 0 0 0,0-6 0 0,-1 6 8 15,4-6-8-15,1 7 0 0,-1-1 0 0,0-6 8 16,-3 3 0-16,3-3-8 0,-4 6 12 0,5 0-4 15,-8-6-8-15,3 9 0 0,1-6 0 0,0-3 8 16,-1 9 8-16,1-5 2 0,-4-1 0 0,0 3 0 16,0 0-18-16,4 0-19 0,-4 0 4 0,-3 4 1 15,3-10 22-15,0 12 5 0,-4-3 1 0,4-2 0 0,-3-1-14 0,0 3 0 16,-1-3 0-16,1 0 0 0,-1 1 0 0,-3 2 0 16,4-3 0-16,-4 3 0 0,0 4 0 0,0-10-15 15,0 9 3-15,-3-2 1 0,-1 2 11 0,1-3 0 16,-1 1 0-16,1 2 0 0,-4-2 8 0,3 5 3 15,-3-6 1-15,4 7 0 0,3-3-12 0,-3-4 0 16,-1 6 0-16,1-5 0 0,3 5 0 0,0-2 0 16,-4-4 0-16,1 7 0 0,-1-7-12 0,1 7 0 15,3-4-1-15,-4-3 0 0,1 7 13 0,3-7 0 16,-7 7 0-16,3 0-9 0,-3-1 9 0,0 1 0 16,0-1-9-16,0 1 9 0,0 3-16 0,-3-4 0 15,3 1 1-15,-4-1 0 0,1 4 15 0,3 3 12 16,-4-6-3-16,1 2 0 0,3-2-9 0,-4 9 0 15,1-10 0-15,3 1 0 0,-4 3 0 0,4-4 0 0,0 7 0 0,0-6 0 16,-3 3 0-16,3 2 0 0,0-2 0 0,0-3 0 16,0-1 0-16,0 4 0 0,-4-3 0 0,4 6 0 15,0-7 0-15,-3 4 0 0,3 3 0 0,0-4 0 16,-4-2 0-16,4 3 0 0,0 6 0 0,-3-3 0 16,-1-4 0-16,1 4 0 0,-4-3 0 0,7 3 0 15,-4-3-8-15,0 2 8 0,1-2 0 0,3 6 0 16,-4-3 0-16,1-3 0 0,3-4 0 0,0 10 0 15,-7 0 0-15,7-9 0 0,-4 3 0 0,1 6 0 16,3-10 0-16,0 10 0 0,-4-3 0 0,4 3 0 16,-3-6 0-16,-1 3 0 0,-3-4 0 0,4 4 0 0,3 3 0 15,-7-6 0-15,3-3-9 0,0 2 9 0,-3 4 0 16,4-3 0-16,-4 3 0 0,3-3 0 16,-3 2 0-16,4-2 0 0,3 6 0 0,-7-3 0 0,3-3 0 15,1 3 0-15,-4-4 0 0,7 7 0 16,-4-9 0-16,-3 3 0 0,3 2 0 0,-3-2 0 0,7 6 0 0,-3-9 0 15,-4 9 0-15,7 0 0 0,-7-10 0 0,3 1 0 16,-6 0-10-16,3 2 10 0,3 4 0 0,1-3 0 16,-5 3 0-16,1-3 0 0,4-4 0 0,-4 10 0 15,0-9 0-15,0 9 0 0,0-10 0 0,-4 10 0 16,1-6 0-16,-1 3 0 0,4 3 0 0,-4-6 0 16,-3 6 0-16,4 0 0 0,-1-4 0 0,0-2 0 0,1 6 0 0,-1-3 0 15,-3 3 0-15,4-6 0 0,-1 6 0 16,-3 0 0-16,3 0 0 0,1-3-8 0,-4 3 8 15,3-7 0-15,-3 7 0 0,0 0 0 0,3 0 0 0,-3 0 0 16,0 0 0-16,3 0-8 0,-3 0 8 0,0 0 0 16,0 0 0-16,-4 0 0 0,4 7 0 0,-7-4 0 15,0-3 0-15,-4 6 0 0,1 3-11 16,-1-5 11-16,-3 2 0 0,-1 3-9 0,1 1 9 0,0-1 0 16,-4-3 0-16,1 4 0 0,2-7 0 0,5 6 0 15,-5-2-10-15,5 2 10 0,-1 0-12 0,4-2 12 31,3-4-44-31,1 3-1 0,-1-3-1 0,7-3-815 0,-3 0-163 0</inkml:trace>
  <inkml:trace contextRef="#ctx0" brushRef="#br1" timeOffset="48586.66">27972 8756 1159 0,'0'0'51'0,"0"0"11"0,0 0-50 0,0 0-12 0,-4-6 0 0,1 3 0 16,-1-3 84-16,4 6 13 0,0 0 3 0,0 0 1 15,-3 0-37-15,3 0-7 0,0 0-1 0,0 0-1 16,0 0-33-16,0 0-6 0,0 0-2 0,0 0 0 16,7-10-14-16,-7 10 9 0,0 0-9 0,0 0 8 15,7 0 2-15,-7 0 0 0,7-6 0 0,-7 6 0 16,7 6 3-16,0-6 1 0,0 10 0 0,-7-10 0 16,4 9-14-16,-1-3 0 0,1 7 8 0,-4-4-8 15,3 7 0-15,-6 0 11 0,3-4-11 0,-4 4 10 16,1 3-10-16,-1-1 0 0,0 1 9 0,1 6-9 0,-1-6 0 0,-3 0 8 15,4 6-8-15,-1-6 0 16,1 0 0-16,-1 3 0 0,4-10 0 0,-3 4 0 0,3 3 0 0,0-4 0 16,0-5 0-16,3-7 0 15,-3-3-44-15,7 9-4 0,-3-2-1 0</inkml:trace>
  <inkml:trace contextRef="#ctx0" brushRef="#br1" timeOffset="50910.63">27947 9167 892 0,'0'0'40'0,"0"0"8"0,0 0-39 16,0 0-9-16,0 0 0 0,0 0 0 0,0 0 0 0,0 0 0 15,0 0 0-15,0 0 8 0,0 0-8 0,0 0 0 16,7-6 0-16,0 6 0 0,-7 0 0 0,0 0 0 15,7-3 0-15,-7 3 0 0,0 0 17 0,0 0 8 16,7 0 2-16,0 0 0 0,4 3 9 0,-11-3 3 0,7 0 0 0,0 9 0 16,0-3-22-16,0-2-4 0,0-4-1 0,4 6 0 15,-4 3 8-15,3-9 0 0,-3 10 1 0,4-4 0 16,-7-3 0-16,6 6 0 0,1-2 0 0,-4-4 0 16,3 6-11-16,1-2-2 0,0-4-8 0,-1 3 12 15,4 3 8-15,-3-2 2 0,-1-4 0 0,5 3 0 16,-1-6 17-16,3 0 3 0,-3 0 1 0,8 0 0 15,-5 0-7-15,4 0-2 0,-3 0 0 0,0 0 0 16,3 3-18-16,-4-3-4 0,1-3-1 0,-4 6 0 16,4-3-11-16,-4 6 0 0,0-2 9 0,-3-4-9 15,3 6 12-15,-4-6-3 0,4 9 0 0,-3-9 0 16,3 0 3-16,0 7 1 0,0-4 0 0,-3-3 0 16,3 9-13-16,0-9 8 0,0 0-8 0,4 6 0 15,-4-6 13-15,7 3-3 0,-3-3-1 0,-1 7 0 16,5-7 3-16,-5-7 0 0,4 7 0 0,-3 0 0 15,0 0-4-15,-1 0 0 0,5-3 0 0,-1 3 0 0,-4-6-8 0,1 6 0 16,-4 0 9-16,4 0-9 0,-4 0 8 0,0 0-8 16,-3 0 8-16,3 0-8 0,-4 0 8 0,1 0-8 15,-1 0 10-15,5 0-10 0,-5 0 20 0,4 0-1 16,-3-3-1-16,3 3 0 0,0 0 2 0,0 0 0 16,0-6 0-16,0 6 0 0,4-10-9 0,0 10-2 15,-1-6 0-15,4 3 0 0,-3-3-9 0,0 2 0 16,-1-2 0-16,1 3 8 0,-4-3-8 0,0 6 8 15,0-10-8-15,0 10 8 0,1 0-8 0,-5-9 0 16,1 9 0-16,-1 0 0 0,1 0 0 0,-1-6 0 16,1 3 0-16,-4 3 0 0,0 0 0 0,4 0 0 0,-8 0 0 0,8-7 0 15,-4 7 10-15,0 0-10 0,4 0 12 16,-4 0-12-16,0 0 8 0,3-3-8 16,1 3 0-16,-1-6 0 0,1 6 0 0,-4-3 0 0,4-4 8 15,-1 7-8-15,1-3 0 0,-1-3 0 0,1 6 8 0,0-3-8 16,-1-3 0-16,-3 6 0 0,4-3 0 0,-1-4 0 15,-3 1 13-15,4 6-4 0,0-3-1 0,-4 3 0 16,0-6 1-16,0 6 0 0,0-4 0 0,0 4 0 16,0-6-9-16,0 3 0 0,4 3 9 0,-4-6-9 15,0 6 0-15,3-3 8 0,1-4-8 0,-1 7 0 16,1 0 0-16,0-9 0 0,-1 3 0 0,1 3 8 16,3-4 0-16,-4 4 0 0,1-3 0 0,0-4 0 15,-1 7 8-15,-3-3 1 0,4-3 1 0,-4-1 0 0,3 4-2 0,1 3 0 16,0-3 0-16,-1 2 0 0,1-2-4 15,-1-3 0-15,1 9-1 0,0-10 0 0,3 7-11 0,-4-3 0 16,1 0 0-16,3 2 0 0,-3-2 0 16,3 3 0-16,-4-3 0 0,1 3 0 0,3-4 0 0,-4-2 0 15,1 6 0-15,3-3 0 0,-3-4 0 16,-1 4 0-16,1 3 0 0,3-7 0 0,-7 1 0 16,4 3 12-16,-1-4-12 0,1 1 12 0,-1-1-4 0,1 4 0 15,3-3 0-15,4 6 0 0,-4-4-8 0,4-2 0 16,-4 6 9-16,3-3-9 0,1-4 0 0,0 1 8 15,-4 2-8-15,3 7 0 0,-3-9 8 0,4 6-8 16,-4-3 8-16,0 6-8 0,-3-10 0 0,3 10 0 16,-3-9 0-16,3 3 0 0,-7 2 0 0,3-2 0 0,1 3 0 0,-1-3-12 15,1-4 12-15,0 7 0 16,-1-3 0-16,1-3 0 0,-1-1 0 0,1 4 0 0,-4 3 0 0,4-4 8 16,-1-2-8-16,1 6 0 0,-1-3 0 0,1-4 0 15,0 1 0-15,-1-1 0 0,1 4 0 0,-1-3 0 16,1 6 0-16,-1-4 0 0,1-2 0 0,-4 6 0 15,4-3 0-15,-4-4 8 0,3 4-8 16,1 3 8-16,-4-4 2 0,4 4 1 0,-1-3 0 0,1-3 0 16,-1 5-11-16,-3-2 8 0,4-3-8 0,-1-1 8 15,-2 4-8-15,2-3 0 0,1-1 9 0,-1 7-9 16,1-3 0-16,-4-4 0 0,0 1 0 0,4 3 0 16,-4 3 0-16,0-4 0 0,3-2 0 0,-3 0 8 15,0-1 5-15,4 10 2 0,-4-9 0 0,0-1 0 16,0 4-15-16,4-3 0 0,-4 6 0 0,0-7 0 15,3 1 0-15,-6 2 0 0,3-2 0 0,0 0 0 0,0 2 0 0,0 4 0 16,0-6 0-16,-3 3 0 0,6-4 9 0,-3 1-1 16,-3-1 0-16,3 4 0 0,-4-3-8 0,5 6 0 15,-1-4 0-15,-4-2 0 0,4 9 0 0,-3-10 0 16,3 1 0-16,0 3 0 0,-4-4 0 0,4 10 0 16,0-9 0-16,-3 6 0 0,3-3 0 0,-3-4 0 15,-1 1 0-15,4 2 0 0,-3 4 0 0,3-3 0 16,-4-3 0-16,4-1 0 0,-3 1 0 0,3 6 8 15,-4-7-8-15,4 4 8 0,1-3-8 0,-5-1 0 16,4 1 0-16,0-1-11 0,0 1 11 0,0-4 0 0,4 10 0 0,-1-6 0 16,1-1 0-16,-4 1 0 0,4 0 0 0,-1-1-8 15,4-2 8-15,-7 2 0 16,0 7 0-16,4-6 0 0,-4-1 0 0,0 4 0 0,0-3 0 16,-3-1 8-16,3 4-8 0,0-3 9 0,0-1-9 15,-4 7 10-15,5-6 0 0,-5 2 0 16,1-2 0-16,3 3 0 0,-4 3-10 0,1-4 8 0,3 4-8 0,0-6 8 15,0-1-8-15,0 1 0 0,3-7 0 0,1 10-11 16,0-3 11-16,-1-1 0 0,-3-2 8 0,18-10-8 16,-14 12 0-16,-1 1 0 0,-3-1 0 15,4 1 0-15,-1 0 0 0,-3-1 0 0,0 4-8 16,1-3 8-16,-1 5 0 0,-4-2 8 0,4-3-8 16,-3-1 0-16,3 4 0 0,-4-3 0 0,1 6-8 15,-1-4 8-15,1-2 0 0,3-1 8 0,-4 7-8 16,5-6 0-16,-5 3 0 0,1-10 0 0,3 7-8 15,-4-1 8-15,4 1 0 0,-3-1 8 0,-1 1-8 16,1-1 0-16,-1 1 0 0,1-7 0 0,-1 7-8 0,1 0 8 0,-1-7 0 16,1 6 0-16,-1 1 8 0,1-10-8 0,0 10 0 15,3-1 0-15,-4 1 0 0,-3 0 0 16,4-1 0-16,-1 4 0 0,-3-3 0 0,4-1 0 16,-1 4 0-16,-3-4 0 0,0 1-8 0,4 6 8 0,-4 3 0 15,3-6 0-15,-3-4 0 0,0 1 0 0,4 3 0 16,-4-4 0-16,0 10 0 0,3-3 0 0,-3-3 0 15,0 6 0-15,4-10 0 0,-4 1 0 0,3 6 0 16,1-3 0-16,-4 6 0 0,0-10 0 0,0 10 0 16,3-6 0-16,-3 6 0 0,0 0 0 0,0 0 0 0,0 0 0 0,0 0 0 15,0 0 0-15,0 0-8 0,0 0 8 0,0 0-8 16,-3 0 8-16,3 0 0 0,0 0-9 0,0 0 9 16,-4-3 0-16,4 3 0 0,0 0 0 0,0 0 0 15,0 0 0-15,0 0 0 0,0 0 0 0,0 0 0 16,0 0 0-16,0 0 0 0,0 0 0 15,0 0 0-15,0 0 0 0,0 0 0 0,0 0-14 16,0 0 5-16,0 0 9 0,0 0 0 0,0 0 0 0,0 0 0 16,0 0 0-16,0 0 0 0,0 0 0 0,0 0 0 15,0 0 0-15,0 0 0 0,0 0 0 0,0 0 0 16,0 0 0-16,0 0 11 0,0 0-3 0,0 0 0 16,0 0-8-16,0 0 0 0,0 0 0 0,0 0 0 15,0 0 0-15,-3-7 0 0,3-2 0 0,0 0 0 16,3 5 0-16,-3-2 0 0,0-3 0 0,4 3 0 15,-4-4 0-15,3 1 0 0,-3-1 0 0,0 1 0 0,0 0 0 0,0-1 0 16,0-6 0-16,-3 7 0 0,-1-4 0 0,4-2 0 16,0-1 11-16,0 4-11 0,4-7 10 0,-4-3-10 15,0 3 10-15,0-6-10 0,0 6 8 0,0-9-8 16,0 9 0-16,0 0 9 0,0-6-9 0,0 9 0 16,-4-5 0-16,4 2 0 0,-3-3-19 0,3 3 1 15,0 6 0-15,-4-2 0 16,4-1-142-1,0 7-29-15</inkml:trace>
  <inkml:trace contextRef="#ctx0" brushRef="#br1" timeOffset="57361.93">17205 6759 403 0,'0'0'36'0,"0"0"-36"0,-4 0 0 0,-3 0 0 16,4 0 112-16,-4 0 16 0,3-7 4 0,4 7 0 16,-7 0-91-16,0 7-17 0,0-7-4 0,0 0-1 15,0 0-19-15,0 0 0 0,0 0 8 0,0 0-8 16,3 0 0-16,-6 0 0 0,3 3 8 0,-4 3-8 16,1-6 0-16,-5 10 0 0,1-10 0 0,-3 6-9 0,3 3 9 0,-4 1 0 15,-3-7 0-15,-4 6 0 0,4-3 0 0,-7 4 0 16,3 6 0-16,-3-4 0 15,-4-3 0-15,0 7 0 0,0 3 0 0,1-3 0 16,3 2 16-16,-4 1-2 0,0-3 0 0,-3 3 0 16,-1-4-1-16,-2 4 0 0,-5-6 0 0,5 2 0 0,2 4 2 0,1 0 0 15,-4-3 0-15,-3-1 0 0,7 4-15 0,-4-6-15 16,3 9 3-16,1-10 1 0,0 7 11 0,0-3 16 16,-4 3-4-16,0-4-1 0,-3-2-11 0,3 3 0 15,4 2 0-15,-4-2 0 0,-4-3 0 0,5 9-12 16,-1-10 2-16,0 7 1 0,0-3 20 0,0 2 4 15,1 1 1-15,-1-3 0 0,0 3-8 0,-3-1-8 0,-1-2 11 16,5 3-11-16,2 0 12 0,1 0-12 16,-4 3 12-16,0-4-12 0,4-5 0 0,0 9 0 0,0-3 0 0,3-7-12 15,-3 7 12-15,3 3 0 0,0-3 0 0,-3 0 0 16,3-1 0-16,-3 1 10 0,-4 3-10 0,4-3 12 16,-1 3-12-16,5-6 0 0,-8 2 0 15,4-2 0-15,3 3 14 0,0 0 1 0,0 0 0 16,1-1 0-16,2 7 16 0,-2-6 3 0,2-3 1 15,-2 3 0-15,2 0-23 0,-2-4-12 0,2 4 12 0,1 0-12 16,0 0 0-16,3 3 0 16,1-3 0-16,-1-1 0 0,4 1 0 0,-4 0 0 0,0 0 0 0,4 6 0 15,-4-6 0-15,1-4 0 0,3 4 0 0,-4 6 0 16,0-6 0-16,4 0 0 0,-4-3 0 0,1 2 0 16,2 1 28-16,-6-3 4 0,0 3 2 0,3-1 0 15,-6-2 5-15,2 3 1 0,1 0 0 0,0 0 0 0,3-4-21 16,1 4-4-16,-1 0-1 0,4 0 0 0,-4 6-14 15,0-6 0-15,4 6 8 0,-4 0-8 0,4-3 0 0,-3 3 0 16,2 0 0-16,1-3 0 0,-3 9 0 0,2-9 0 16,-2 3 0-16,-1 4 0 0,-3-4 0 0,0 0 0 15,-1-3 0-15,-2 3 0 0,-5 0 0 0,5 3 0 16,-5 0 0-16,4-3 0 0,-3 0 0 0,0 1 0 16,3-5 0-16,0 5-10 0,4 2 10 0,-4-3 0 15,1 3 0-15,2 0 0 0,1-3 0 0,-3 4 0 16,6 5 8-16,-3-6-8 0,-1 4 0 0,5-4 0 15,-5 0 0-15,5 0 0 0,-4 4 0 0,-1-4 0 16,5 0 0-16,-1 0 0 0,0 4 0 0,1-4 0 16,2 0 0-16,-2-3-8 0,3 3 8 0,-4 1 0 15,4 2 0-15,-1-3 0 0,-2 1 0 0,3-1 0 16,-4 3 0-16,4-3 0 0,0 1 0 0,-4-1 0 0,0 3 0 0,1-9 0 16,-1 13 0-16,4-10 0 0,-1 3 0 0,1 0 0 15,0-3 0-15,0 3 0 0,0 7 0 0,0-7 0 16,3 3 0-16,-3 1 0 0,3-1 0 0,1-3 0 15,-5 7 0-15,5-7 0 0,-1 0 8 0,-3 1-8 16,3-4 12-16,1 3-1 0,3-3-1 0,-4 3 0 16,0-3-10-16,1-6 8 0,3 6-8 0,-1 0 8 15,1-3 5-15,0 3 1 0,0-6 0 0,0 6 0 16,7 3-14-16,-7-2 0 0,0 2 0 0,3-3 0 16,1 3 0-16,-1-3-13 0,-7 0 4 0,4 3 1 15,4 1 8-15,3-4 0 0,0 3 0 0,-4 0 0 16,-10-3 9-16,7 3-9 0,10-2 12 0,-3 2-12 15,-7 0 0-15,7 7 0 0,-4-10 0 0,4 3 0 16,0 0 0-16,0 3 0 0,-3-9 0 0,-1 3 0 16,4 4 16-16,0-4-3 0,0 0-1 0,0-6 0 0,7 6 1 0,-4-3 0 15,-6-3 0-15,3 6 0 0,0-7-13 0,-1 7 9 16,5-6-9-16,-4 0 8 0,0 3-8 0,0-3 0 16,3 0 0-16,1 0 8 0,-4-1-8 0,0 7 0 15,7-6 0-15,-4 0 0 0,4 0 0 0,-3 6 10 16,-1-6-10-16,1 6 10 0,3 0 2 0,0-6 1 15,-8 6 0-15,5-3 0 0,-1 3-2 0,1 3-1 16,-4-9 0-16,3 6 0 0,1-6-2 0,-1 6-8 16,1-6 12-16,-1-4-4 0,-3-2 3 0,4 3 0 0,3 2 0 0,-4-8 0 15,4 6 12-15,-3-1 2 0,3-2 1 0,-4-4 0 16,4 7 0-16,0 0 0 0,-4-4 0 0,4 7 0 16,4-3-26-16,-4-1 0 0,-4-2-14 15,1 6 5-15,10 3 9 0,-7-4 0 0,0 1 10 0,-4 0-10 16,4 0 8-16,4 0-8 15,-4-4 0-15,0 4 0 0,0 0 0 0,0-3 0 16,4 2 0-16,-4-2 0 0,-4-3 0 0,4 2 12 0,4-5-1 0,-4 5-1 16,7-2-10-16,-7 3-9 0,0-7 9 0,0 0-13 15,7 7 24-15,-4-6 5 0,-3-1 0 0,0 0 1 16,4 1-4-16,-1-1-1 0,-3 1 0 0,4-1 0 16,-1 7-12-16,1-7 0 0,3 0 8 0,-4-2-8 15,-3 2 0-15,4-6 0 0,7 7 0 0,-4-4 0 0,-4 3 8 16,4 1-8-16,4-10 0 0,-1 9 9 0,1-9-9 15,-4 10 0-15,0-10 0 0,4 6 8 0,6-3-8 0,-6 3 0 16,-8-3 0-16,4 4 0 0,8 2 0 0,-1-9 0 16,-7 9 0-16,0-9 0 0,3 7 0 0,1-4 0 15,3 3 0-15,-3-6 0 0,-11 0 12 0,7 0-4 16,10 0 0-16,-3 0 0 0,-3 0 9 0,3-6 2 16,4 6 0-16,3-3 0 0,-3-4-9 0,-1 7-2 15,1-3 0-15,3-3 0 0,4 3-8 0,-4-3 8 16,-4 6-8-16,1-10 8 0,3 10-8 0,-3-6 0 15,3 3 0-15,0-3 0 0,0-4 0 0,1 7 0 16,-5-3 0-16,4-4 0 0,-3 10 0 0,3-9 0 16,4 3 0-16,-4 3 8 0,0-4-8 0,4 4 0 15,-7-3 0-15,3 3 8 0,0-4-8 0,-3-2 8 16,6 0-8-16,-3 9 8 0,-3-10-8 0,3 4 0 0,0 3 0 0,4-3 0 16,-7-4 0-16,3 10 0 0,-3-9 0 0,3 6 8 15,-4-4-8-15,4 7 8 0,4-9-8 0,-4 9 8 16,4-6-8-16,-4 6 0 0,7-10 0 0,-3 10 8 15,7-3-8-15,-4-3 0 0,-7-4 0 0,4 7 0 16,0-3 0-16,-1-3 0 0,1 2 0 0,-4-2 8 16,4 6-8-16,0-7 0 0,-4 4 0 0,0-3 8 15,0-1 0-15,0 1-8 0,4 3 12 0,-4-4-4 16,0 1-8-16,4-1 10 0,-4-2-10 0,7-1 10 16,1 4-10-16,-1 0 10 0,0-1-10 0,0 1 10 15,0-1 4-15,-3 1 1 0,3 3 0 0,1-4 0 16,-5 1-15-16,5-1 0 0,-1 1 0 0,-4 0 0 15,1-1 0-15,0 1 0 0,0-7 0 0,-1 7 0 16,-3-1 0-16,4-5 0 0,0 5 0 0,-1 1 0 16,1-10 0-16,0 10 0 0,0-7 0 0,-1 6 0 0,-3-8 0 15,4 8 0-15,0-5 8 0,3 2-8 0,4-3 10 0,-8 7-10 16,5 0 10-16,-1-7-10 0,-3 6 0 0,-1 1 0 16,1-10 0-16,-4 10 0 0,4-1 0 0,-4-5 0 15,4 5 0-15,-1 1 0 0,1-7 0 0,3 4 0 16,-3-4 0-16,0 3 0 0,6-2 0 0,-2-1 0 15,-5-3 0-15,5 4 0 0,-1 2 0 0,4-3 8 16,-4 7-8-16,4-10 0 0,-1 3 8 0,1-2-8 16,-4 5 0-16,4-9 0 0,-7 10 0 0,3-4 0 0,0-3 0 0,-3 3 0 15,3 4 0-15,-3-4 0 16,7-3 0-16,-4 10 0 0,-4-7 0 0,5 7 0 16,-1-10 0-16,0 10 0 0,0-7 11 0,1 7-11 15,-5-4 12-15,4-3-12 0,1 1 8 0,-5-4-8 0,1 9 0 16,0-5 0-16,-1 2 0 0,1-2 0 15,-4-4 0-15,4 3 0 0,0-3 0 0,3 7 8 0,0-10-8 0,-3 9 0 16,0-2 12-16,-1-4-12 0,-3 3 12 0,1 4-12 16,2-4 13-16,1-3-4 0,0 3-1 0,3 4 0 15,-3-4-8-15,-1 0 0 0,1 4 0 0,-4-4-11 16,4 4 11-16,-4-4 0 0,0 0 8 0,4 4-8 16,-4-4 0-16,0 0 0 0,4 4 0 0,-4-4-8 15,4-3 8-15,-1 4 11 0,1 2-3 0,-4-3 0 16,0-2-8-16,1 8 12 0,-1-9-12 0,4 4 12 15,-4-4 4-15,3 3 2 0,-2 4 0 0,2-4 0 16,1 0-18-16,0 4 0 0,-1-4 0 0,-3-3 0 0,4 4 0 0,-4 2 0 16,1-6 0-16,-1-3 0 0,3 4 0 0,1-1 0 15,0 0 0-15,-1 0 0 0,1-6-8 0,7 6-3 16,-4 4 0-16,-3-4 0 0,0-6 19 16,-4 6 3-16,3 0 1 0,1-6 0 0,0 6-12 15,3 0 0-15,-3-6 0 0,-1-3 0 0,1 3 11 0,0 3 0 16,-4-3 0-16,4 0 0 0,-4-3-11 0,0-1 12 15,4 4-12-15,-4-3 12 0,4 0-12 0,3-4 0 16,0 4 9-16,0 0-9 0,-3-7 0 0,3 1 0 16,4 6 0-16,-4-7 8 0,4-2-8 0,-4 2 0 15,0 1 0-15,0-4 0 0,-3 4 0 0,0-1 0 16,0-3 0-16,-1 4 0 0,1 6 0 0,-4-1 0 0,0-5 0 16,0 9 8-16,1-3-8 0,-1-1 0 0,0-5 8 0,0 9-8 15,0-3 12-15,0-1-1 0,4-5-1 0,-7 9 0 16,-1-10-10-16,5 7 0 0,-5-6-12 0,4 5 12 15,1-5 0-15,-1 6 0 0,0-7 0 16,0 1 0-16,0 2 9 0,-3-2 3 0,0-1 1 0,-4 1 0 16,0 3-13-16,3-10 0 0,-6 6 8 0,3-6-8 15,-3 1 0-15,3 2 0 0,-4 0 0 0,-3-2 0 16,4 5 16-16,-4 4 1 0,4-1 0 0,-4 4 0 16,0-6-17-16,0 12 0 0,0-10 0 0,0 11 0 15,0-5-12-15,0 1 1 0,0-3 0 0,4 3 0 16,-4 3 11-16,3-9 0 0,-3 9 0 0,4-3 0 15,0-4 8-15,-1-2 3 0,-3 3 1 0,0 0 0 16,0-7-12-16,-3 10 0 0,-1-3 0 0,4-7 0 16,-3 7 0-16,3 3 0 0,-4-3 0 0,1-7 0 15,-4 7 0-15,4 0 0 0,-4 0 0 0,3-4 0 0,-3 10 0 0,-3-9-11 16,3 9 11-16,0-3-12 0,0 0 12 0,-4-3 11 16,4 3-3-16,0 6 0 0,-4-6-8 0,4 6-11 15,-3 0 3-15,3-6 0 0,0 6 8 0,-4 0 0 16,4 1 0-16,-3 2 0 0,3-3 0 0,-4 0 0 15,1 0 0-15,-1 1 0 0,-3-4 0 0,4 3 0 16,-4 0 0-16,3-6 0 0,-3 6 0 0,4 0 0 16,-4-6 0-16,-1 6 0 0,1 1 0 0,0-8 0 15,4 5 0-15,-4-5 0 0,0 8 0 0,0-7 11 16,0 6-3-16,0-6 0 0,3 6-8 0,-3 0 0 16,0-6 0-16,3 6 0 0,-3 3 0 0,4-2 0 15,-4-1 0-15,0 3 0 0,0 4 0 0,0-4 0 16,0 0 0-16,-1 4 0 0,1-4-12 0,-3 7 3 0,3-1 0 15,-4-6 0-15,1 7 9 0,-1-3 16 16,0-4-4-16,1 6-1 0,-4 1-11 0,3-7 0 0,-3 7 0 0,0 0 0 16,3-1 0-16,-3 1 0 0,0 2 0 0,0 4 0 15,-4-3 0-15,8-3 0 0,-4-1 0 0,3 1 0 16,-7-1-15-16,1 4 2 0,-1 3 0 0,-3-6 0 16,0 2 13-16,0-2 16 0,0 6-3 0,3-3-1 15,0-4-12-15,-3 10 0 0,3-9 0 0,1 9 0 16,3-7 0-16,0 4 8 0,-1-3-8 0,1 6 0 15,4 0 0-15,-1-3 0 0,-6 3 0 0,6 0 0 16,0 0-24-16,-3 0-7 0,4 3-1 0,-4-3-1 16,3 6 19-16,-3-3 4 0,3 4 1 0,-3-7 0 0,4 9-10 0,-5-3-1 15,5-2-1-15,-1 2 0 16,1-3-60-16,-1 3-12 16,4-3-3-16,0-3-720 0,7 0-144 0</inkml:trace>
  <inkml:trace contextRef="#ctx0" brushRef="#br1" timeOffset="58293.27">17628 6875 864 0,'0'0'76'0,"0"0"-60"16,0 0-16-16,-7 0 0 0,0-7 75 0,7 7 12 16,0 0 2-16,0 0 1 0,0 0-48 0,0 0-10 15,4-9-1-15,-4 9-1 0,0 0-9 0,3-3-1 0,4-6-1 16,-3 2 0-16,3-2-7 0,-4-1-2 15,1 4 0-15,-4 6 0 0,0 0 16 0,0 0 3 0,0 0 1 0,0 0 0 16,0 0 33-16,0 0 6 0,0 0 2 0,0 0 0 16,0 0-4-16,0 0-1 0,0 0 0 0,0 0 0 15,-7 6-10-15,7-6-3 0,-4-6 0 0,4 6 0 16,0 0-17-16,0 0-4 0,0 0-1 0,0 0 0 16,0 0-16-16,0 0-3 0,0 0-1 0,0 0 0 15,0 0-11-15,0 0 8 0,0 0-8 0,0 0 8 16,0 0-8-16,0 0 10 0,0 0-10 0,0 0 10 15,0 0-10-15,0 0 8 0,0 0-8 0,0 0 8 16,0 0-8-16,0 0 0 0,0 0 0 0,0 0 0 16,0 0 0-16,0 0 12 0,0 0-12 0,-7 6 12 0,7-6 2 0,0 0 1 15,0 0 0-15,0 0 0 16,0 0-6-16,0 10-1 0,0-10 0 0,0 0 0 16,0 0-8-16,4 6 0 0,-4-6 0 0,7 3 8 0,0 7-8 0,0-1 12 15,4 7-12-15,-1-7 12 16,1 7-3-16,-1-4 0 0,1 4 0 0,3 0 0 15,0-4-9-15,0 7 0 0,0 0 0 0,0 6 8 0,1-6-8 0,2 6 0 16,-3-6 0-16,4 0 0 0,-4-4 11 0,7 4-3 16,-3 0-8-16,0 3 12 0,-4-10 2 0,0 4 0 15,3-3 0-15,-2 2 0 0,-1-5 6 0,0-1 0 16,0 0 1-16,-4 1 0 0,5-1-12 0,-1 4-9 16,-4-4 12-16,1-6-12 0,3 7 8 0,-3-4-8 0,-1-3 0 0,1 3 0 31,-1 4-32-31,-3-1-14 0,4 1-2 0,-1-4-1 15,-2-3-85-15,-1 3-17 0,0 4-3 0,-4-1-834 0</inkml:trace>
  <inkml:trace contextRef="#ctx0" brushRef="#br1" timeOffset="61799.57">18087 7408 172 0,'0'0'16'0,"0"0"-16"0,0 0 0 0,0 0 0 16,0 0 28-16,0-6 4 0,0 6 0 0,0 0 0 16,0 0-20-16,0 0-4 0,0 0-8 0,0 0 12 15,0 0 55-15,0 0 10 0,0 0 3 0,0 0 0 16,-4-7 42-16,4 7 9 0,0 0 1 0,0 0 1 16,0 0-27-16,0 0-6 0,0 0 0 0,0 0-1 0,0 0-22 0,0 0-4 15,0 0-1-15,7 0 0 16,-7 0-36-16,11 0-8 0,0 7-2 0,-11-7 0 15,7 0-12-15,0 6-2 0,0-3-1 0,-4 6 0 0,4-2 5 0,-3 2 0 16,-4 0 1-16,0 1 0 0,3-1-2 0,1 7-1 16,-4-4 0-16,3-2 0 0,-3-1-14 0,4 4 8 15,-4-4-8-15,4 1 0 0,-4-1 8 0,0 0-8 16,3 1 0-16,-3-1 9 0,4 1 0 0,-1 5 0 16,-3-2 0-16,4-4 0 0,-4 7 0 0,0-7 0 15,0 1 0-15,3 6 0 0,-3-4-9 0,0 4 0 0,0-1 0 16,-3-2 8-16,3 3 16 0,-4 2 2 15,-3 1 1-15,4-3 0 0,-1 3 6 0,0 0 2 16,1-4 0-16,-1 4 0 0,1-3-15 0,-4-4-4 0,3 4 0 0,1-7 0 16,-1 10 1-16,-3-3 0 0,4-7 0 0,3 10 0 15,-4-10-4-15,1 7-1 0,-1-6 0 0,1 5 0 16,3-2-2-16,-4-4-1 0,1 1 0 0,3 5 0 16,-4-5 7-16,4-1 2 0,-4 1 0 15,1 5 0-15,3-5-18 0,0 5 10 0,-4-2-10 0,4-4 8 16,-3 7-8-16,-1-7 0 0,1 10 0 0,-4-3 0 15,3 3 0-15,-3-4 13 0,0 4-3 0,-3 0-1 16,2 0-9-16,1 0 0 0,0-4 0 0,0-2 0 16,-3 2 14-16,6 1 1 0,-3-3 0 0,4-4 0 15,-4-3 5-15,3 4 2 0,1-1 0 0,3 1 0 16,-4-1-9-16,0 0-1 0,1-2-1 0,3 2 0 0,0 0-11 0,0 7 12 16,0-6-12-16,0-7 12 0,0 12-12 0,-4-5 0 15,4-1 0-15,0 7-11 0,0-4 11 0,4-2 0 16,-4 6 0-16,0-7 0 0,0 7 0 0,0-4 8 15,0 4-8-15,0-7 11 0,0 1-11 16,0 5 0-16,-4-5 0 0,4-1 0 0,0 7 8 0,-3-7-8 16,3 4 12-16,0 2-4 0,0-5-8 15,-4 9 0-15,4-10 0 0,-3 0 0 0,-1 7 0 0,1-6 0 16,3 5 0-16,-4-2 0 0,1-4 0 0,-1 7 0 16,4 3 0-16,-3-4 0 0,3-5 0 0,-4-1 0 15,1 7 0-15,3-4 0 0,-4-2 0 0,1-1 0 16,-1 7 0-16,0-7 0 0,4 1 0 0,-3-1 0 15,-1 1 0-15,1 5 0 0,3-5 0 0,-4-1 8 16,1 7-8-16,-1-7 0 0,1 1 0 0,3 5 0 0,-4-5 0 0,1 2 0 16,-1-2 0-16,1-1 0 0,3 7 0 0,-4-7 0 15,1 7 0-15,-1-4 0 0,1 4 0 0,-1 3 0 16,1-10 8-16,-1 7-8 0,-3 3 8 0,3-4-8 16,1-2 0-16,-1 3 0 0,-3-1 0 0,4-2 0 15,-1 6 0-15,1-13 0 0,-1 3 0 0,1 7 0 16,3-7 0-16,-4 1 0 0,4-1 0 0,-3 1 0 15,-1-1 0-15,1 0 0 0,3 1 0 0,-4-1 0 16,4 1 0-16,-4 5 0 0,4-5 0 16,-3 5 0-16,-1-2 0 0,4-4 0 0,-7 7 0 0,4 3 0 15,-1-10 0-15,1 7 0 0,-1-7 0 0,-3 10 0 16,0-9 0-16,4 5 0 0,-4-5 0 0,3 5 0 16,-3-2 0-16,3-4 0 0,-3 1 0 0,0 5 8 15,0-5-8-15,4-1 0 0,-4 1 0 0,0-1 0 16,0 7 0-16,3-7 0 0,-3 0 0 0,0 1 0 15,0 6 0-15,0-7 0 0,3 0 0 0,-3 7 0 0,0-3 0 0,0-4 0 16,-3 7 0-16,3-7 0 0,-1 10 0 0,1-10 0 16,0 1 0-16,0-1 0 0,0 7 0 0,0-7 0 15,0 7 12-15,0-7-4 0,0 1-8 0,0 9 0 16,0-10 0-16,3 7-11 0,-3-7 11 0,0 7 0 16,0-4 0-16,4 4 0 0,-4-4 0 0,0 4-8 15,0 0 8-15,3-4-8 0,-3 4 8 0,3-7 0 16,-6 10 8-16,3-3-8 0,0-7 0 0,-4 7 0 0,1-3 0 15,-1 2 0-15,-3-2 0 0,7 2 8 16,-7 1-8-16,3-3 0 0,-3-4 0 0,3 7 0 16,1-1 0-16,3-2 0 0,-4-4 0 0,1 7 8 0,-1 0-8 15,4-4 0-15,-4 4 0 0,4-7 0 0,0 7 0 16,0-3 0-16,0-4 0 0,0 7 0 16,-3-7 0-16,2 10 0 0,-2-10 0 0,3 7 0 0,-4-7 0 15,4 7 0-15,-3-3 0 0,3-4 0 16,-4 0 0-16,0 7 0 0,-3-6 0 0,7-1 0 0,-7 7 0 0,4-7 8 15,-5 0-8-15,1 1 0 0,0-1 0 0,0 7 0 16,0-7 0-16,0 1 0 0,-4-1 0 0,4 1 0 16,4-1 0-16,-5 7 0 0,1-7 0 0,0 0 0 15,0 1 0-15,-4-1 0 0,4 1 0 0,-3-1 8 16,3 1-8-16,-1 5 0 0,5-5 0 0,-8-1 8 16,4 0-8-16,0 1 0 0,0-1 0 0,3 7 0 0,-3-7 0 15,0 1 0-15,4-1-10 0,-1 1 10 0,0 5 0 0,1-5 0 16,-1-1 0-16,1 0 0 0,3 1 0 0,-4-1 0 15,0 1 0-15,4 2 0 16,-3 1 0-16,3-4 0 0,-7 1 0 0,3-1 0 16,-3 0 0-16,3 7 0 0,-3-7 0 0,4 1 0 0,-8-1 0 15,4 7 0-15,0-7 0 0,0 1 0 0,0-1 0 0,-1 1 0 16,5-4 0-16,-4 3 0 0,0 1 0 0,7-4-8 16,-4 3 8-16,4 1 0 0,0-1 0 0,0 1 8 15,-7-1-8-15,3 0 12 0,1 1-12 0,2-1 0 16,-6 1 0-16,0 5 0 0,0-5 0 0,0-1 0 15,0 7 0-15,0-4 0 0,-4-2 0 0,4 5 0 16,0 4-12-16,0-3 12 0,-4-7 0 0,4 10 0 0,0-9 0 0,3 5 0 16,-3-5 0-16,0-1 0 0,0 7 0 15,0-7 0-15,3 1 0 0,-3-1 0 0,0 0 0 0,0 1 0 16,0-1 0-16,0-3 0 0,-4 4 0 0,4-1 0 16,-4 1 0-16,1-1 0 0,-1 0 0 0,0 1 0 15,4 6 0-15,-3-7 0 0,-1 0 0 0,-3 10 0 16,0-9-8-16,0 5 8 0,3-5 0 0,-3-1 0 15,3 7 0-15,-3-7 12 0,7 4 0 16,-4-4 0-16,4 1-12 0,-4 5 0 0,4-5 0 0,0-1 0 16,0 0 0-16,0 1 0 0,0 2 0 0,0-2 0 15,-4-1 0-15,1 4-13 0,-1-4 2 0,0 7 1 16,1-7 10-16,-5 7 0 0,1-4 0 0,0 4 0 16,-4 0 0-16,4-4 0 0,4-2 0 0,-5 5 0 15,1 1 0-15,0-3 0 0,0-4 0 0,-4 0-8 16,4 1 8-16,0 6 0 0,3-7 0 0,-3 7 0 15,3-7 0-15,1 0 0 0,3 7 0 0,-4-6 0 16,0-1 0-16,4 0 0 0,0 1 0 0,0-1 0 0,0 1 0 0,0-1 0 16,-4 0 0-16,4 1 0 0,0-4 0 0,-4 3 0 15,1 1 0-15,3-1 0 0,-8 1 0 0,5-1 0 16,-4 1 0-16,0-4 0 0,3 3 8 0,0 1-8 16,-3-1 10-16,0 0-10 0,0-2 0 0,3 2 0 15,0 1-13-15,-3-1 4 0,4-3 9 0,-5 4 0 16,5-7 0-16,-1 6 8 0,1 7-8 0,-5-7 0 15,5 1 0-15,-1-1 0 0,0 0 0 0,1 1 0 16,-4 6 0-16,3-7 0 0,-3 0 0 0,3 1 0 16,-3-1 0-16,0 7 0 0,3-7 0 0,-3 7 0 15,0-7 0-15,-4 1 0 0,4-1 0 0,3-6 0 16,1 10 0-16,3-4 0 0,-4 1 0 0,0-7 0 0,1 6 0 16,-1 1-8-16,-3-4 8 0,3 3 0 0,1 1 0 15,-1-4 8-15,-3 3-8 0,3 1 0 0,1-1 0 0,-1 1 0 16,-3-1 0-16,3 0 0 0,1 1 0 0,-1-1 0 15,-3-3 0-15,3-2 0 0,-3 2 0 0,0 3 0 16,0-9 0-16,-1 10 0 0,1-4 0 0,0-3 0 16,3 3 0-16,1-2 0 0,-4-4 0 0,3 9 0 15,-7-3 0-15,1-3 0 0,2 4 0 0,1 2 0 16,-3-3 0-16,2-3 0 0,5 7 0 0,-4-1 0 16,-1-2 0-16,1 2 0 0,4-6 0 0,-1 3 0 15,0 4 0-15,1-1-12 0,-4-3 4 0,3-2 0 0,-3 5 8 0,3-3 0 16,-3-3 0-16,0 4 0 0,0 2 0 0,-1 0 0 15,8-9 0-15,-7 10 0 16,-4-4 0-16,1 4 0 0,3-7 0 0,-1 6 0 16,-2-3 0-16,3 4 0 0,-1-4 0 0,1-3 0 0,0 3 0 0,0-2 0 15,3 2 0-15,1-3 0 0,-1 3 0 0,4-6 0 16,-4 3 0-16,1-3 0 0,-1 0 0 16,4 7 0-16,0-7 0 0,0 6 0 0,-4-6 0 0,4 3 0 15,0-3 0-15,-4 6 0 0,4-3 0 0,-4 4 0 16,1-4 0-16,-1 3 0 0,0-3 0 0,4 7 0 15,-3-4 0-15,-1 3 0 0,0-2 0 0,1-4 0 16,-1 6 0-16,1-3-8 0,-1-2 8 0,4 5 0 16,-4-3 0-16,4-3 0 0,0 4 0 0,0-1 0 0,0-3 0 0,0 7 0 15,3-10 0-15,0 6 0 0,1-6 0 0,-1 3 0 16,1-3 0-16,3 6 0 0,-4-3 0 0,4 4 0 16,0-4 0-16,-4-3 0 0,4 6 0 0,0-6 0 15,0 3 0-15,4 3 0 0,-8 1 0 0,4-4 0 16,0-3 0-16,3 6 0 0,-3-3 0 0,0-3-8 15,0 6 8-15,4-6 0 0,-4 4 0 16,3-4 0-16,-3 0 0 0,0 6 0 0,7-6 0 0,-4 3 0 16,-3-3 0-16,0 0 0 0,7 0 0 0,-3 6 0 15,3-6 0-15,-7 0 0 0,3 0 0 0,4 0 0 16,0 0 0-16,0 0 0 0,-7 0 0 0,7 0 0 16,-3 0 0-16,-1 3 0 0,-3-3 0 0,4 0 0 15,3 0 0-15,-4 7 0 0,4-7 0 0,-7 0 0 16,3 6 0-16,-3-3 0 0,4 3 0 0,3-6-8 15,-7 4 8-15,3-4 0 0,-6 6 0 0,10-6 0 16,0 0 0-16,-4 3 0 0,-3-3 0 0,7 0 0 0,-7 6 0 0,0-6 0 16,0 0 0-16,7 0 0 0,-4-6 9 0,4 6-9 15,-7 0 12-15,0 0-12 0,0 0 8 0,7 0-8 16,-7 0 0-16,0 0 0 0,4 0 0 0,-4 0 0 16,0 0 0-16,7 0 0 0,-8 0 0 0,-2-3 0 15,3 3-9-15,0 0 9 0,0 0 0 0,7 0 0 16,-7 0 0-16,0 0 0 0,0-6 0 0,-1 6 0 15,5-4 0-15,-4-2 0 0,-4 6 0 0,11 0 0 16,-7 0 0-16,0 0 0 0,0 0 0 0,-3-3 0 16,3 3 0-16,-4 0 0 0,0 0 0 0,4 0 0 15,0 0 0-15,0 0 0 0,0 0 0 0,0 0 0 16,0 0 0-16,0 0 0 0,0 0 0 0,0 0 0 16,3-6 0-16,-3 6 0 0,0 0 0 0,0 0 0 15,7 0 0-15,-3 0 0 0,-8 6 0 0,4-6 0 0,0 0 0 0,0-6 0 16,0 6 0-16,0 0 0 0,0 0 0 0,0 0 0 15,7 0 0-15,-7 0 0 0,-4 0 0 0,0 0 0 16,11 0 0-16,-3 0 0 0,-8 0 0 0,4 0 0 16,0 0 0-16,0 0 0 0,7 0 0 0,-7 0 0 15,0 6 0-15,0-6-8 0,7 0 8 0,0 0 0 16,-7 3 0-16,7-3 0 0,0 0 0 0,0 0 0 16,0 0 0-16,0 0 0 0,-7 0 0 0,7 0 0 15,0 0 0-15,0 0 0 0,-7 0 0 0,0 0 0 16,7 0 0-16,0 0 0 0,0 0 0 0,-4 0 0 0,-3 0 0 0,7 0 0 15,0 0 0-15,0 0 0 16,0 0 0-16,0 0 0 0,0 0 0 0,0 0 0 16,0 0 0-16,0 0 0 0,0 0 0 0,0 0 8 15,0 0-8-15,0 0 0 0,0 0 0 0,0 0 0 0,0 0 0 16,0 0 0-16,-7 0 0 0,0-9 0 0,7 9 8 16,0 0 0-16,-3-10 0 0,-5 10 0 0,1-6-8 0,0 3 0 15,7-7 0-15,-3 4 0 0,-11-3 24 0,7-1 8 16,3 1 0-16,1 3 1 0,-4-4-33 0,-4 1 0 15,7 0 0-15,4-1 0 0,4 1 13 0,-4-1-4 16,-11 1-1-16,11-1 0 0,4 1-8 0,-4-7 0 0,-7 7 0 16,0 0 0-16,3-1 0 0,1 1 0 0,-1-7 0 0,-3 7 0 15,0 2 0-15,0-2 0 0,4 0 0 16,-1-1 0-16,-7 1 0 0,4 6 0 0,11-4 0 0,-4 7 0 16,-7-9 0-16,0 3 0 0,7 6 0 0,0 0 0 15,0 0-12-15,0 0 12 0,0 0-10 0,0 0 10 31,10 0-32-31,-10 0 0 0,0 0 0 0,0 0 0 16,7 6-79-16,-3 3-16 0,-1 1-3 0</inkml:trace>
  <inkml:trace contextRef="#ctx0" brushRef="#br2" timeOffset="72633.66">14503 9938 345 0,'0'0'31'0,"0"0"-31"16,0 0 0-16,0 0 0 0,0 0 66 0,0 0 7 15,0 0 2-15,0 0 0 0,0 0-36 0,0 0-7 16,0-3-2-16,0 3 0 0,0 0 18 0,3-6 4 15,1-3 1-15,-4 9 0 0,0-4 14 0,0 4 2 16,3-6 1-16,-3 6 0 0,0-9 1 0,0 9 0 0,0 0 0 0,0 0 0 16,0 0-8-16,0 0-2 0,0 0 0 0,0 0 0 15,0 0-23-15,0 0-5 0,0 0-1 0,0 0 0 16,0 0-12-16,0 0-4 0,0 0 0 0,0 0 0 16,0 0-4-16,0 0 0 0,0 0-1 0,0 0 0 15,0 0-11-15,0 0 10 0,0 0-10 0,0 0 10 16,-3 9-10-16,-1 1 10 0,4-1-10 0,-3-3 10 15,3 4-10-15,-4-1 0 0,4-3 0 0,0 4 8 16,0-7 0-16,0-3 0 0,0 9 0 0,0-9 0 16,0 10-8-16,0-10 0 0,0 0-10 0,0 0 10 15,0 0 17-15,0 0 10 0,0 0 1 0,0 0 1 16,0 0 8-16,0 0 2 0,0 0 0 0,7-3 0 16,0-4-19-16,-3 7-3 0,3-9-1 0,-4 6 0 15,1-3-16-15,3-4 8 0,-7 1-8 0,4 2 0 16,-4 7 8-16,0-9-8 0,3 6 0 0,-3-7 0 15,0 10 8-15,0-6-8 0,-3 3 0 0,3 3 0 16,-4-6 8-16,4 6-8 0,-4-3 9 0,-3-4-9 0,4 7 12 0,-4-6-4 16,7 6-8-16,-7 6 12 0,0-6-12 0,0 0 11 15,0 10-11-15,7-10 10 0,-4 0-10 0,-3 9 0 16,3 1 0-16,1-1 0 0,-1-3 0 0,4 4 0 16,-3-1 0-16,3 1 0 0,0 5 0 0,0-2 0 15,-4-7 0-15,8 3 0 0,-4 1-9 0,3-1 9 16,-3-9 0-16,4 10 0 0,-4-10 0 0,3 9 0 15,-3-9 0-15,0 0 0 0,0 0 0 0,11 0 0 16,-4 0 0-16,0-3 0 0,0-3 0 0,0-4 0 16,0 7 0-16,0-3 0 0,-3-4 8 0,7 1-8 0,-8 0 0 0,1-1 9 15,-1 4-9-15,1-3 8 16,-1-7-8-16,1 6 8 0,-1 1 3 0,1 6 0 0,-4-7 0 0,0 4 0 16,0-3-1-16,0 9 0 0,0-3 0 0,0-4 0 15,0-2-10-15,0 9 0 16,0 0 9-16,0 0-9 0,-7 0 9 0,7 0-9 0,0 0 12 0,0 0-12 15,-7 0 8-15,3 0-8 0,-6 0 0 0,6 0 0 16,-3 3 0-16,3 3 0 0,-3-6 8 0,0 10-8 16,0-4 0-16,4-3 0 0,-4 3 0 0,3 4 0 15,1-7 0-15,3-3 0 0,0 0 0 0,0 6 0 16,0-6 0-16,0 0 0 0,0 0 0 0,0 0 0 16,0 0 0-16,7 3 0 0,-7-3-8 0,7 7 8 15,3-7 0-15,1-7 0 0,-4 7 0 0,0-3 0 0,-3 3 0 0,3-6 0 16,0 3 0-16,-4-3 0 0,-3 6 0 0,4-10 0 15,-1 10 0-15,-3 0 0 0,0 0 0 0,0 0 8 16,0 0-8-16,0-9 0 0,0-1 9 0,0 10-9 16,0 0 0-16,0 0 9 15,-3 0-9-15,3 0 0 0,0 0 0 0,0 0 8 0,0 0-8 0,-7-6 0 16,0 3 0-16,7 3 0 0,0 0 0 0,-7 9 0 16,7-9 0-16,-8 7 0 0,8-7-10 15,-7 3 10-15,4 6 0 0,3-9-9 0,0 0 9 0,0 6 0 16,-4 4-9-16,4-10 9 0,0 0 0 0,0 9 0 15,0 1 0-15,0-7 0 0,0-3 0 0,0 0 0 16,4 12 0-16,-4-8 0 0,0-4 0 0,0 0 0 16,0 0 0-16,0 0 0 0,0 0 0 0,0 0 0 0,0 0 0 0,7 0 0 15,-7 0 16-15,7-4-3 0,-3-2 0 0,-1-3 0 16,1 2-5-16,-1 4 0 0,1-3-8 16,-4-3 12-16,0-1-12 0,0 1 0 0,0 6 8 0,0 3-8 15,0-7 0-15,0 1 0 0,0 3 0 0,0 3 0 16,0 0 0-16,0 0 8 0,-4-6-8 0,-3 3 0 15,4-4 0-15,-5 7 8 0,5 0-8 0,-4 0 0 16,0 0 8-16,0 0-8 0,3 0 0 0,-3 7 0 16,0-4 8-16,0-3-8 0,4 6 0 0,-5-6 0 15,5 3 0-15,-4 3 0 0,0 4 0 0,3-1 0 16,4-3 0-16,-3 4 0 0,-1-7 0 0,1 13 0 16,3-7 0-16,0 1-8 0,0-4 8 0,3 3 0 15,-3-9 0-15,4 3 0 0,-4-3-8 0,0 0 8 16,7 10 0-16,-7-10 0 0,7 6 0 0,-7-6 0 15,7 3 0-15,4-3 0 0,-11 0 0 0,7 0 0 16,0-3 0-16,0 3 0 0,-7 0 0 0,3-6 0 0,4 6 8 0,-3-10-8 16,3 7 0-16,-7-3 9 0,0 6-9 0,3-9 0 15,-3-1 9-15,4 4-9 0,-4 6 0 0,0-10 9 16,-4 1-9-16,4 6 0 0,-3-7 8 0,3 4-8 16,-7-3 0-16,3 6 0 0,-3-4 9 0,4-2-9 15,-4 3 0-15,3 6 9 0,-3-3-9 0,0-4 0 16,0 7 0-16,0 0 8 0,-4 0-8 0,4 7 0 15,-3-4 0-15,3 3 0 0,0 3-8 0,0 1 8 16,-4-1-10-16,4 1 10 0,0 5-8 0,0-2 8 16,0 3 0-16,3-7-9 0,1 0 9 0,-1 1 0 15,4-1 0-15,0 4-8 0,4-10 8 0,-4-3 0 16,3 9 0-16,1 1 0 0,-4-10 0 0,3 9 0 16,4-3 0-16,-7-6-8 0,0 0 8 0,7 0 0 15,-7 0 0-15,11 0 0 0,-4 0 0 0,-7 0 0 16,7-6 0-16,0 6 0 0,0-9 0 0,-7 9 9 0,4-10-9 0,3 1 0 15,-4-1 9-15,-3 4-9 0,4 3 0 0,-1-6 9 16,-3-1-9-16,0 1 8 0,0 9-8 0,0-6 8 16,-3-4-8-16,-1 1 0 0,4 9 9 0,0 0-9 15,-7-7 0-15,0 7 0 0,4 0 0 0,3 0 0 16,-7 7 0-16,0-7 0 0,-1 0 0 0,8 0 0 16,-3 9-40-16,3-9-4 0,-7 6 0 0,7-6-694 15,-4 4-139-15</inkml:trace>
  <inkml:trace contextRef="#ctx0" brushRef="#br2" timeOffset="75591">14460 9891 874 0,'0'0'39'0,"0"0"8"16,0 0-38-16,0 0-9 0,0 0 0 0,0 0 0 16,-3 10 18-16,3-10 2 0,0 0 0 0,0 0 0 15,-4 0 7-15,4 0 1 0,-7 9 1 0,4-3 0 16,-4-2 5-16,7-4 1 0,-4 0 0 0,4 0 0 16,0 0 4-16,0 0 1 0,-7 6 0 0,7-6 0 0,-3 3 22 0,3-3 5 15,0 0 1-15,0 0 0 0,0 0 1 0,0 0 1 16,0 0 0-16,0 0 0 0,0 0-27 0,0 0-6 15,0 0-1-15,0 0 0 0,0 0-6 0,0 0-2 16,0 0 0-16,0 0 0 0,0 0-8 0,0 0-1 16,0 0-1-16,0 0 0 0,0 0-7 0,0 0-2 15,3-3 0-15,-3 3 0 0,0 0-1 0,7-6 0 0,-7 6 0 16,0 0 0-16,7-4 11 0,-7 4 1 0,7-6 1 0,-7 6 0 16,7 0 7-16,-3-9 2 0,3 9 0 0,-4-3 0 15,1-4-4-15,3-2-1 0,-3 9 0 0,3-6 0 16,-4-4-8-16,1 7-1 0,-1-3-1 0,1-4 0 15,6 10-4-15,-6-9-1 0,3 3 0 0,0 3 0 16,4-4-2-16,-4-2 0 0,0 6 0 16,3-3 0-16,-3 2-8 0,0-2 8 0,4-3-8 0,-4 9 8 15,0-10-8-15,0 1 0 0,0 3 9 0,0 3-9 16,0-4 16-16,0 4-2 0,0-3 0 16,0-4 0-16,0 10 12 0,4-9 2 0,-4 3 1 0,0 3 0 15,0-7-13-15,4 4-4 0,-4-3 0 0,0-1 0 16,3 1-12-16,1-1 9 0,3 1-9 0,0 3 8 15,0-7-8-15,1 7 0 0,-1-7 0 0,3 1 0 16,-3 2 9-16,4 1 0 0,-4 0 0 0,4-1 0 0,-4-2-9 16,0-4 8-16,0 10-8 0,0-4 8 0,4 1-8 0,-4-1 12 15,0-5-12-15,-3 5 12 0,3 1-12 0,0-4 0 16,-4-2 9-16,5 5-9 0,-1 1 9 0,3-1-9 16,-3-5 12-16,1 5-12 15,-1 1 11-15,0-7-11 0,3 7 10 0,-2 6-10 0,-5-7 12 0,4 1-4 16,4-7-8-16,-4 7 12 0,-7 3-4 0,4-4 0 15,-1 7-8-15,1-6 12 0,-1 2-12 0,1-2 0 16,0 0 0-16,3 2 0 0,-4-2 0 0,1 6 0 16,-4-4 0-16,0-2 0 0,3 6 0 0,-2-3 9 15,-1-4-9-15,-4 4 8 0,4 3-8 0,0-3 0 16,0-4 9-16,0 7-9 0,0-3 0 0,-3-4 0 16,7 1 0-16,-1 0 8 0,-3 2-8 0,0-2 0 15,0-1 0-15,4 1 0 0,-4 0 0 0,0-1 0 16,0 1 0-16,0 3 0 0,4-4 0 0,-8 1 0 0,8 6 0 0,-4-4 0 15,-4 4 0-15,1-3 0 0,3-4 0 0,0 10 0 16,-3-6 0-16,3-3 0 0,0 9 0 0,0-10 0 16,0 1 0-16,0 6 0 0,-4-3 0 0,8-4 0 15,-8 1 0-15,4 3 0 0,-3-4 0 0,3 1 0 16,0-1 0-16,-3 1 0 0,3 3 0 0,0-4 8 16,-4 7-8-16,1-3 0 0,6-4 0 0,-6 1 8 15,3 6-8-15,-3-3 0 0,-1 6 0 0,1-10 0 16,3 4 0-16,-4 3 0 0,4-4 0 0,-7 7 0 15,0 0 0-15,4-9 0 0,-1 6 0 0,1-3 0 16,-1 6 0-16,1-10 0 0,-1 10 0 0,4-9 0 16,0 9 0-16,1-6 0 0,-8 6 0 0,3-4 0 15,4-2 0-15,0 3 0 0,-3-3 0 0,-1 3 8 16,1-7-8-16,-1 4 0 0,1 3 0 0,3-3 0 0,0-4 0 16,0 10 0-16,0-9 0 0,0 2 0 15,0-2 0-15,4 6 0 0,-4-3 0 0,3-4 0 0,-3 1 0 0,4 3 0 16,-7 2 0-16,3-2 0 0,3-3 0 0,-6 9 0 15,-4 0 0-15,7-10 0 0,-4 7 0 0,-3 3 0 16,7-6 0-16,-7 6 0 0,4 0 0 0,3-9 0 16,-4 5 0-16,-3 4 0 0,4-6 0 0,3 0 0 15,-3 3 0-15,-1-4 0 0,1-2 0 0,3 6 0 16,-4-3 0-16,4-4 0 0,0 1 0 0,-3 3 0 16,3 2 0-16,0-2 0 0,0-3 0 0,-7 9 0 0,4-3 0 15,-1-4 0-15,-3 7 0 0,0 0 0 0,7-9 0 0,-7 9 0 16,0 0 0-16,0 0 0 0,0 0 0 0,0 0 0 15,0 0 0-15,0 0 0 0,0 0 0 0,0 0 8 16,0 0-8-16,0 0 0 0,0 0 0 16,0 0 8-16,0 0-8 0,0 0 0 0,4-3 0 15,-4 3 0-15,7-7 0 0,-7 7 0 0,0 0 0 0,0 0 8 16,3-9-8-16,-3 9 9 0,0 0-9 0,0 0 10 16,0 0-10-16,0 0 10 0,7 0-10 0,-7 0 10 15,0 0-10-15,0 0 0 0,0 0 0 0,0 0 0 16,0 0 0-16,0 0 0 0,0 0 0 0,0 0 0 15,0 0 0-15,0 0 0 0,7-9 0 0,-7 9 0 16,0 0 0-16,4-7 0 0,-4 7 0 0,3 0 0 16,-3 0 0-16,0 0 0 0,7-9 0 0,-7 9 0 15,4-3 0-15,-4 3 0 0,0 0 0 0,7-6 0 0,-7 6 0 0,0 0 0 16,0 0 0-16,0 0 0 0,0 0 0 0,4 0 0 16,-4 0 0-16,0 0 0 0,0 0 0 0,0 0 0 15,0 0 0-15,0 0 0 0,0 0 0 0,0 0 0 16,0 0 8-16,0 0-8 0,0 0 0 0,0 0 10 15,0 0-10-15,0 0 10 0,0 0-10 0,0 0 10 16,0 0-10-16,0 0 10 0,0 0-10 0,0 0 12 16,0 0-12-16,0 0 12 0,0 0-12 0,0 0 8 15,0 0-8-15,0 0 8 0,0 0-8 0,-7 0 0 16,3 0 0-16,-3 0 0 0,-4 0 0 0,8 6 0 16,-8-6 0-16,4 3 0 0,-3 3 0 0,3-3 0 15,-8 4 8-15,5-7-8 0,-4 3 0 0,3 3 0 16,-3 0 0-16,-4-3 8 0,1 4-8 0,-1-4 0 0,4-3 0 0,0 6 8 15,-4-3 0-15,1-3-8 0,3 0 12 0,3 7-4 16,0-7-8-16,1 3 10 0,-1-3-10 0,1 0 10 16,-1 0-10-16,4-3 0 0,-4 3 0 0,11 0 8 15,0 0-8-15,0 0 0 0,-7-7 0 0,0 4 0 16,7 3 0-16,-3-6 0 0,-1 3 0 0,4 3 0 16,-3-7 0-16,3-2 0 0,0 3 0 0,0 6 0 15,0-3 0-15,0 3 0 0,0 0 0 0,0 0 0 16,0 0 0-16,0 0 0 0,0 0 0 0,0 0 0 15,0-7 0-15,0 7 0 0,0 0 0 0,0 0 0 16,0 0 0-16,0 0 0 0,0 0 0 0,0 0 0 16,-4-3 0-16,4 3 0 0,0 0 0 0,0 0 0 15,-10 0 0-15,10 0 0 0,0 0 0 0,0 0 0 16,0 0 0-16,0 0 0 0,-7-6 0 0,7 6 0 16,0 0 0-16,0 0 0 0,0 0 0 0,0 0 0 15,0 0 0-15,0 0 0 0,0 0 0 0,0 0 0 16,-11 0 0-16,11 0 0 0,0 0 0 0,0 0 0 0,0 0 0 0,0 0 0 15,0 0 0-15,0 0 0 0,0 0 0 0,0 0 0 16,0 0 0-16,0 0 0 0,0 0 0 0,0 0 0 16,0 0 0-16,0 0 0 0,0 0 0 0,0 0 0 15,0 0-9-15,0 0 9 0,7 6 0 0,-3-3 0 16,6-3 0-16,1 0 0 0,3 0 0 0,0 0 0 16,0 0 0-16,0 0 0 0,0 0 0 0,0-3 0 15,0-3 0-15,4 6 0 0,-4-3 0 0,4-3 0 0,-1 6 0 0,-2 0 0 16,2-10 0-16,-3 10 0 15,-3 0 0-15,3-3 0 0,-3 3 0 0,3-6 0 16,-7 6 0-16,3 0 0 0,1 0 0 0,0 0 11 16,-11 0-11-16,7 0 10 0,0-6-10 0,-7 6 0 15,10 0 0-15,-10 0 0 0,0 0 0 0,11-4 0 16,-4 4 0-16,-7 0 0 0,7 0 0 0,-7 0 0 16,11-6 0-16,-8 6 0 0,-3 0 0 0,11 0 0 0,-4-3 0 0,0-3 0 15,0 6 0-15,-4-3 0 0,4-4 0 0,-7 7 0 16,11 0 0-16,-11 0 0 0,7-3 0 0,-7 3 0 15,7 0 0-15,-7 0 0 0,0 0 0 0,7 0 0 16,-7 0 0-16,0 0 0 0,0 0 0 0,0 0 0 16,0 0 0-16,0 0 0 0,0 0 0 0,0 0 0 15,0 0 0-15,0 0 8 0,0 0-8 0,7 0 0 16,-7 0 0-16,0 0 0 0,0 0 8 0,0 0-8 0,4 3 0 0,-4-3 0 16,0 0 0-16,0 0 0 0,0 0 0 0,0 0 0 15,0 0 8-15,0 0-8 0,0 0 0 0,3 10 0 16,1-1 0-16,-4-3 8 0,0-6-8 0,-4 10 8 15,4-1-8-15,0 7 8 0,-3-4-8 16,3-2 0-16,-4 5 0 0,1 1 0 0,-1-3 0 16,1 2 0-16,3 1 0 0,-4-3 0 0,-3 2 0 0,3-5 8 15,1 5-8-15,-1-2 0 0,1-4 11 0,-1 1-3 16,1-1-8-16,-4 1 12 16,3 2-12-16,-3-2 11 0,4-1-11 0,-4 0 10 0,-4 1-10 0,4-1 0 15,0 1 0-15,-4-1 8 0,4 0-8 0,0 1 0 16,-3-1 0-16,6 1 0 0,-3-4 0 0,0 3 0 0,0 1 0 15,3-1 0-15,1 0 18 0,-1-9-2 0,1 7 0 0,3-7 0 32,0 0-37-32,0 0-8 0,0 0-2 0,0 0 0 15,0 0-97-15,0 0-20 0,7 3-4 0,-7-3-1161 0</inkml:trace>
  <inkml:trace contextRef="#ctx0" brushRef="#br2" timeOffset="76746.63">14393 9907 345 0,'14'-16'15'0,"-14"16"4"0,8-6-19 0,-1 3 0 0,0-3 0 0,0 3 0 16,0-4 214-16,-7 7 39 0,0 0 8 0,3-3 2 16,-3 3-142-16,7-6-28 0,-3-4-5 0,-4 10-2 15,7 0-24-15,-7 0-5 0,3-9-1 0,1 9 0 16,-4 0-17-16,7-9-4 0,-3 2-1 0,-4 7 0 16,0 0-6-16,0-3-2 0,3-3 0 0,-3 3 0 0,0-3 11 0,0 6 3 15,0 0 0-15,0 0 0 0,-3-10-4 0,3 10 0 16,0-9 0-16,0 9 0 0,0 0-3 0,0 0-1 15,-8-3 0-15,5-4 0 0,-1 7-3 16,1 0-1-16,-4 0 0 0,3-6 0 16,-6 6-20-16,3 0-8 0,3 0 0 0,-3 0 0 15,0 0 12-15,0 6-3 0,0-6-1 0,0 7 0 0,3-4-8 0,-3 3 0 16,4-3 9-16,-1 3-9 0,1 4 0 0,-1-1 0 16,4 1 0-16,-3-1 0 15,3 7 0-15,-4-4 0 0,1-2 0 0,3 5 0 0,0 4 0 0,0-3 0 16,0-4 0-16,0 4 0 0,0-6 0 0,3 5 0 15,-3-5 0-15,4-1 0 0,-1-6 0 0,1 3 0 0,-1 4 0 16,-3-10 0-16,0 0 0 0,7 0 0 0,-7 0 0 0,11 0 0 16,-4 0 0-16,4-3 8 0,-4-4-8 0,0 1 8 15,0 3-8-15,3-3 0 0,-3-4 8 0,-3 1-8 16,3 6 0-16,-4-3 9 0,1-4-9 0,3 1 0 16,-3-1 8-16,-4 4-8 0,3-3 0 0,-3-1 0 15,-3 1 12-15,3-1-12 0,0 1 12 0,-4 3-12 16,0-7 29-16,1 4-1 0,-1-1 0 15,1-2 0-15,-4 2-14 0,3 1-3 0,-3 6-1 0,0-7 0 16,0 4 6-16,0 6 2 0,0-3 0 0,0 3 0 16,0 0-18-16,0 0 0 0,0 0 0 0,0 3 0 15,0 3 0-15,3-2 0 0,1 2-11 16,-1-3 11-16,1 6-10 0,3 1 10 0,0 2-8 0,0 1 8 16,0-4 0-16,0 1-10 0,3-1 10 0,1 4 0 15,-1-4-8-15,1 0 8 0,3 1 0 0,0-7 0 16,0 6 0-16,0-2 0 0,0-4 0 0,0 3 0 0,-7-6 0 0,7 6 0 15,-7-6 0-15,7 0 0 0,4 0 0 0,-11 0 0 16,7-6 0-16,0-3 0 0,-4 9 0 0,1-10 0 16,-1 4 9-16,1 3-9 0,-4-7 9 0,0 4-9 15,0-3 10-15,0-1-10 0,0 4 9 0,0 3-9 16,0-6 8-16,-4 2-8 0,4 4 0 0,-3-3 8 16,-1-4-8-16,4 10 0 0,0 0 0 0,0 0 0 15,-7 0 0-15,4 0 0 0,3 0 8 0,-7 0-8 16,7 0 8-16,-7 0-8 0,0 7 0 0,3-4 0 15,-3 3 0-15,7-6 0 0,-7 3 0 0,3 4 0 16,4-7 0-16,0 0 0 0,-3 3 0 0,3-3 0 16,0 0 0-16,0 0 0 0,-4 9 0 0,4-9 0 15,0 0 0-15,0 0 0 0,0 0 0 0,0 0 0 16,0 0 0-16,0 0 0 16,0 0-73-16,11 6-7 0,0-6-2 0,-1 0-1092 0</inkml:trace>
  <inkml:trace contextRef="#ctx0" brushRef="#br2" timeOffset="78193.13">16327 8286 1587 0,'0'0'70'0,"0"0"15"0,0 0-68 0,-7 0-17 15,-1 0 0-15,5 0 0 0,-4 0 26 0,7 0 2 16,0 0 0-16,0 0 0 0,0 0-28 0,0 0 8 16,0 0-8-16,0 0 0 0,0 0 0 0,0 0 0 15,0 0 8-15,0 0-8 0,0 0 30 0,0 0 4 16,0 0 1-16,0 0 0 0,0 0 33 0,0 0 6 15,-7 6 2-15,7-6 0 0,-7 3 23 0,7-3 5 16,0 0 0-16,-7 7 1 0,0-4-55 0,3 3-11 0,4-6-3 0,0 0 0 16,0 0-16-16,-3 3-3 0,3-3-1 15,0 6 0-15,0-6-16 0,0 0 8 0,0 10-8 0,3-1 0 16,1 1 0-16,-1-1 0 0,-3 0 0 0,7 1 0 16,-3-4 11-16,3 3-11 0,-4 1 10 0,1-1-10 15,3 1 8-15,0-1-8 0,0-3 0 0,-3 4 9 16,-1 5 6-16,1-5 1 0,-1-1 0 15,4 1 0-15,0-1-8 0,0 0-8 0,4 1 11 16,-4-1-11-16,0-2 12 0,4 2-4 0,-4-6 0 0,3 3-8 16,4-2 17-16,-7 2-3 0,4-6-1 0,0 9 0 15,-4-9-4-15,3 6-1 0,-10-6 0 0,14 0 0 16,-3 0-8-16,-4 4 12 0,4-4-12 0,-11 0 12 16,10-4-12-16,-3-2 0 0,-7 6 9 0,11 0-9 15,-4-3 0-15,0-3 9 0,0-4-9 0,0 4 0 16,0 3 17-16,-3-6-3 0,-1 2-1 0,4-2 0 0,0-10 9 0,-3 10 2 15,3-1 0-15,-4-5 0 0,1-4-8 16,-1 3-2-16,1-3 0 0,-1 7 0 0,1-10-6 0,-1 9-8 16,-3-6 11-16,0-3-11 0,0 10 9 0,-3-4-9 15,6-3 0-15,-6 1 9 0,3 2-9 0,0 3 0 16,-4-2 0-16,4-1 0 0,-3 4 0 0,3-4 0 16,-4 6 8-16,4-5-8 0,0 5 0 0,-3 1 0 15,3 0 0-15,0-1 0 0,0-6 0 0,0 7 0 16,0 0 0-16,0 5 0 0,-4-2 0 0,4 3 0 15,0 3 0-15,0 0 0 16,0 0-28-16,0 0 1 0,0 0 1 0,0 0 0 16,0 0-145-16,0 0-29 0,0 0-5 0</inkml:trace>
  <inkml:trace contextRef="#ctx0" brushRef="#br2" timeOffset="78656.67">16817 8330 230 0,'0'0'10'0,"0"0"2"0,0 0-12 0,0 0 0 16,0 0 0-16,0 0 0 0,-7 0 315 0,7 0 60 15,0 0 12-15,0 0 2 0,0 0-251 0,0 0-50 16,0 0-11-16,0 0-1 0,0 0-4 0,0 0-1 16,0 0 0-16,0 0 0 0,0 0-9 0,0 0-2 15,3 9 0-15,4 1 0 0,4-1-18 0,-4 0-4 16,4-2-1-16,-4 2 0 0,0 7-29 0,0-4-8 0,3-2 0 0,1 5 0 16,-4 4 0-16,4-9 0 0,-4 8 0 0,0-2 0 15,0 0 0-15,0-4-15 0,0 4 3 0,0-7-726 16,-3 10-145-1</inkml:trace>
  <inkml:trace contextRef="#ctx0" brushRef="#br2" timeOffset="86347.42">14697 9631 288 0,'0'0'25'0,"0"0"-25"0,0 0 0 0,0 10 0 16,-4-7 184-16,-3 3 32 16,4 3 7-16,-1 1 1 0,4-1-182 0,0 1-42 0,0-10 0 0,-3 9-318 31,-1 0-67-31</inkml:trace>
  <inkml:trace contextRef="#ctx0" brushRef="#br2" timeOffset="86462.11">14443 9910 918 0,'-21'16'40'0,"6"-13"9"0,1 6-39 0,-3 7-10 0,-4-6 0 0,-1 5 0 16,1-2 44-16,-3 2 6 0,-5 1 2 0,5-3 0 16,2 12-42-16,-2-6-10 0,-1-1 0 0,-3 7-325 15,0-6-67-15</inkml:trace>
  <inkml:trace contextRef="#ctx0" brushRef="#br2" timeOffset="86901.4">13624 10525 172 0,'-28'28'8'0,"10"-12"1"0,-6 3-9 0,-4 6 0 16,-1-3 0-16,-6 3 0 0,0 3 208 0,-1-3 40 15,-2 3 8-15,-5 4 2 0,1-4-190 0,-4 0-39 16,7 0-7-16,-7 7-2 0,-3-1-20 0,0 1 8 16,-1-1-8-16,1-2 0 0,3 2 0 15,-3 4 0-15,-4 2 0 0,3-2 0 0,4-3 10 0,-6-1-2 16,-1 4-8-16,0-1 12 0,3-2-12 0,1-1-8 16,3 4 8-16,-3 3-13 0,3-4 13 0,0 7 0 15,-3-6 0-15,3-4 0 0,0 4 8 0,-4-4 4 16,5 4 0-16,-5-3 1 0,-3 5-13 0,4-8 0 15,-4 2 0-15,-3 4 0 0,-4 6 0 0,3-10 0 16,4 4 0-16,-3 6 0 0,-4 0 10 0,3 0-10 0,8-7 10 16,0 7-10-16,-1-3 18 0,1-10-2 0,-1 10-1 0,5-7 0 15,6-2 5-15,0 9 0 0,-10-13 1 0,6 9 0 16,8-2-21-16,0-1 0 0,-4 1 0 0,0-7 0 16,4 7 0-16,3-7 0 0,-3 6 0 0,-1-5 0 15,-2-4 0-15,-1 3 0 0,4 0 0 0,-1-3 0 16,-6 0 0-16,3-3 0 0,4 3 0 0,0 4 0 15,-4-4 0-15,4 3 0 0,-1 0 0 0,5 3 0 16,-5-2 0-16,4-4 0 0,-3 3 0 0,3 0 0 16,1-3 0-16,-1 0 0 0,-3 4 0 0,3-4 0 15,0-3 0-15,0 3 0 0,1 0 0 0,2-3 0 16,-2 3 0-16,2 0 0 0,1-6 0 0,4 6-12 16,-5-3-17-16,5 3-4 0,-5-6-1 0,5 6 0 15,3 0-18-15,-8-3-3 0,5-7-1 16,-1 11-438-16</inkml:trace>
  <inkml:trace contextRef="#ctx0" brushRef="#br2" timeOffset="88081.47">13310 10685 230 0,'-14'3'10'0,"14"-3"2"0,-7 6-12 0,0-3 0 16,-3 4 0-16,2 2 0 0,-2-9 60 0,3 9 8 15,0-9 3-15,-4 7 0 0,4-4-71 0,4-3 0 0,3 0 0 0,0 0-15 32,0 0-25-32,0 0-4 0,0 0-2 0,0 0 0 15,7 0 11-15,0-10 3 0,7 7 0 0,-4-3 0 0,1-3 48 0,3-1 9 0,0 1 3 0,4-1 0 16,-4-5 56-16,4-4 12 0,-1 9 3 0,4-5 0 16,-3-4-24-16,3 0-5 0,-3 0-1 15,3 4 0-15,4-10-22 0,-4 6-5 0,4 0-1 16,3 0 0-16,-4-6-14 0,1 6-3 0,3 0-1 0,8-6 0 15,-5 0-7-15,1 6-2 0,0-9 0 0,0 9 0 16,-1-6-3-16,1-3-1 0,3 3 0 0,-3 3 0 16,3-3 3-16,1-3 1 0,-1-4 0 0,-3 10 0 15,3-3-1-15,0 0 0 0,4-3 0 0,-4 0 0 16,1-4-13-16,3 10 11 0,-4-3-11 0,0 0 10 16,-3-3-10-16,3 3 8 0,0 3-8 0,1-9 8 0,-1 2-8 15,4 1 0-15,0 3 9 0,-1-3-9 16,1 0 12-16,3 3-1 0,-3-4-1 0,0 4 0 0,0-9 2 0,0 6 0 15,-8-1 0-15,5 4 0 16,-1-3-4-16,0 3-8 0,4 0 12 0,0-3-4 0,0-1-8 0,0 1 0 16,-1-3 0-16,5 3 0 0,-5-1 0 0,1-5 0 15,4 9 0-15,-1-13 8 0,-7 4-8 0,8-1 0 16,-5 4 0-16,1-4 0 0,3 1 0 0,1-1 0 16,-4 1 0-16,3 3 0 0,7-10 0 15,-6 13 10-15,-1-7-10 0,0 7 10 0,-3-7-10 16,3 1 0-16,-3-4-10 0,0 4 10 0,7-4 0 0,-4 4 0 15,1-4 0-15,-1-6 0 0,4 10 0 0,3-4 0 0,-3 0 0 16,3 4 10-16,-6-7-10 0,3 3 0 16,0 1 0-16,3-4 0 0,4 3 0 0,-4-6 0 15,4 10 0-15,0-4 0 0,3 1 0 0,-3-4 0 16,-3 3 0-16,-1 10 0 0,1-6 0 0,-1-1 0 0,4 1 0 16,0 5 0-16,-7-5 0 0,3-4 0 0,7 4 0 0,-6-4 0 15,-1 4 0-15,-3-1 0 0,0-2 0 0,-4 2 0 16,4-3 0-16,-3 4 0 0,-1-10 0 0,0 10 0 15,1-4 0-15,2 0 0 0,1-2 0 0,4-1 0 16,-5 0 0-16,-2-3 0 0,3 0 0 0,-4 7 0 16,0-10 0-16,4 6 0 0,0-6 0 0,-4 12 0 15,4-2-8-15,-3-7 8 0,2 9 0 0,1-2 0 16,0 2 0-16,-3-3 0 0,-1 4 0 0,0-1 0 16,1 1 0-16,-5-4 0 0,1 4 0 0,0-1 0 15,0 7 0-15,0-6 0 0,3 5 0 0,-3-5 0 0,3 6 0 16,0 3 0-16,-6-4 0 0,-1-5 0 15,4 12 0-15,-4-9 0 0,-3 2 0 0,3 1 0 16,-3 0 0-16,3-3-11 0,0 2 11 0,1 4-12 16,-8-3-87-16,0 3-17 0,32-16-4 0,-18 7-1 0</inkml:trace>
  <inkml:trace contextRef="#ctx0" brushRef="#br3" timeOffset="99285.71">5620 14561 864 0,'0'0'76'0,"0"-4"-60"15,0-2-16-15,0-3 0 0,0 6 214 0,0-7 40 16,3-2 8-16,1 2 2 0,3 1-207 0,-7 6-41 16,0-4-8-16,3-2-8 0,4 0 15 0,-7 9-4 15,0 0-1-15,0 0 0 0,0 0 4 0,0 0 1 16,0 0 0-16,-7 9 0 0,4 0-15 0,-4 7 0 0,-4 3 0 0,4 0 0 16,-3 9 9-16,-1 3-1 15,0 1 0-15,-3 8 0 0,4-2 20 0,-1 6 3 0,8 0 1 0,-11 3 0 16,-4 6-6-16,4-3-1 0,0 7 0 0,0-4 0 15,-8 10 0-15,8 6 0 0,-10 3 0 0,-1 0 0 16,4-9-25-16,-4 9-12 0,0-3 0 0,1 3 1 16,-12 0 11-16,1 0 16 0,0 10-4 0,-4-10-1 15,4 6-11-15,3-5 0 0,4-1-10 0,-8 6 10 16,1-9 0-16,0-3 0 0,0-3 8 0,6-1-8 16,1-2 9-16,0-7-9 0,3 0 0 0,1 1 9 15,-1-7-9-15,-7 6 10 0,7-9-10 0,-3 3 10 0,4-3-10 16,2-10 10-16,-9 4-10 0,6-3 10 0,7-1-10 0,-3-6 8 15,0-3-8-15,3 4 8 0,-6-11-8 0,13 8 0 16,-7-11 0-16,4 4 8 16,4-6-8-16,3 2 8 0,-4-5-8 0,0-1 8 15,4-3-8-15,0-3 0 0,7 7 9 0,0-10-9 16,0 0 0-16,0 0 9 0,-7 6-9 0,7-6 0 0,0 0 10 0,0 0-10 16,0 0 8-16,0 0-8 0,0 0 0 0,0 0 0 15,0 0-12-15,0 0 12 16,0 0-130-16,0 0-18 0,0 0-4 0,0-9-1 0</inkml:trace>
  <inkml:trace contextRef="#ctx0" brushRef="#br3" timeOffset="99893.6">4336 17264 1933 0,'0'0'85'0,"0"0"19"0,0 0-84 0,0 0-20 0,0 0 0 0,0 0 0 0,0 0 8 0,0 0-8 16,0 0 10-16,0 0-10 0,3 6 23 0,8-6-2 15,3-6 0-15,0 6 0 0,4-10-1 0,-1 7 0 16,8-9 0-16,7 2 0 0,-4 1-4 0,7-1 0 15,0 1-1-15,4 0 0 0,4-7-6 0,-5 6-1 16,1 1 0-16,7 0 0 0,3-4-8 0,1 1 10 16,3 2-10-16,-4 1 10 0,11-1-10 0,-7 1 0 15,0 0 0-15,3-7 0 0,-3 6 16 0,7-8-1 16,0-1-1-16,4 3 0 0,-1-3 14 0,1-3 4 0,3 0 0 16,0 4 0-16,-4-8-4 0,4 8 0 0,7-4 0 15,-3 0 0-15,7 3-18 0,-4 0-10 0,-4 0 10 0,1 10-10 16,-4 0 0-16,0-1 0 0,0 4 0 0,3-4 0 15,-6 10 0-15,-1 0 12 0,-3 0-3 0,-3 10-1 16,-8-1-8-16,1 1-9 0,-8-1 9 0,0-3-13 16,1 4 13-16,-8-1 0 0,-7 1 0 0,4-4 0 15,-14-3 0-15,3 3 10 0,0-3-10 0,-11-3 8 16,8 0-8-16,-7 0 0 0,-1 0 0 0,-6-3 0 16,3-3-28-1,-7 3-7-15,0-7-1 0,0-5-1 16,-7 5-101-16,3-5-20 0,-10 5-4 0</inkml:trace>
  <inkml:trace contextRef="#ctx0" brushRef="#br3" timeOffset="100693.58">5239 15326 518 0,'0'0'46'0,"0"0"-37"0,0 0-9 0,0 0 0 0,0 0 190 0,0 0 36 16,3-7 7-16,4 4 2 0,-7 3-143 0,0 0-29 16,4-6-6-16,-4 6-1 0,7 0-29 0,0 0-7 15,4 0 0-15,-4 6-1 0,0-3 6 0,0 4 2 16,3 2 0-16,-6 1 0 0,3-1 2 0,7 0 1 15,-3-2 0-15,-4 2 0 0,3 0 6 0,4 1 2 16,8-1 0-16,-1 1 0 0,-7-1-14 0,10 0-2 16,8 7-1-16,4 0 0 0,-5-4-9 0,5 4-3 15,6 0 0-15,-3 3 0 0,7-1-9 0,-8 1 8 16,5 0-8-16,-1 6 8 0,7-6-8 0,-3 9 8 16,-3-3-8-16,-1 3 8 0,0-2-8 0,1 2 10 0,-8-3-10 0,0 3 10 15,-3 7 8-15,0-7 2 0,-4 0 0 0,-3 6 0 16,-1-8 0-16,-6 2 0 0,7 0 0 0,-8 3 0 15,1-9-10-15,0 10-2 0,-1-10 0 0,1 3 0 16,-1 3-8-16,-2 3 0 0,2-2 9 0,-3-1-9 16,0 0 0-16,1-3 9 0,-5 0-9 0,4-3 0 15,-3 3 9-15,-1 0-9 0,-3 3 0 0,-3-2 9 16,-1-1-9-16,1-3 0 0,-4-4-12 0,0 8 12 16,-4-1-20-16,1 0 3 0,3-3 1 0,-4 3 0 15,-3 3-15-15,-3-9-2 0,3 6-1 16,3-9 0-16,-3-4 22 0,7-3 12 0,-7 7-12 0,0-6 12 15,7-10-17-15,0 0 3 0,-3 0 1 0,3 0 0 16,0 0-136 0,0 0-27-16</inkml:trace>
  <inkml:trace contextRef="#ctx0" brushRef="#br4" timeOffset="108289.93">14330 9838 403 0,'0'0'36'0,"3"-6"-36"16,-3 6 0-16,4-3 0 0,-4 3 60 0,3 0 6 15,-3 0 1-15,0 0 0 0,0 0-43 0,4-7-8 16,-4 7-1-16,0 0-1 0,0 0 29 0,0 0 5 16,0 0 2-16,0 0 0 0,0 0-26 0,0 0-4 15,0-3-2-15,0-3 0 0,-4 3 32 0,4 3 6 0,0 0 2 0,-3-6 0 16,3-4 0-16,0 1 0 0,0 6 0 0,0-4 0 15,0-2-23-15,0 3-5 0,0-4-1 0,0 1 0 16,-4-1-17-16,4 1-3 0,0 0-1 0,0 2 0 16,0-2-8-16,-3 0 0 0,3-1 0 0,-4 7 0 15,4-3 16-15,-3-4-1 0,-1 1-1 0,1 3 0 16,-1-4 10-16,1 1 1 0,-1 6 1 0,1-4 0 16,-4-2-6-16,3 0 0 0,1 2-1 0,-1 4 0 15,-3-3 2-15,0 3 1 0,3-3 0 0,-3 6 0 16,0-4-10-16,0 4-3 0,0-6 0 0,0 6 0 15,0 0-9-15,0-3-12 0,7 3 2 0,-7-6 1 16,7 6-9-16,0 0-2 0,0 0 0 0,-7 0 0 16,0 0 20-16,3-3-12 0,4 3 12 0,0 0-10 15,0 0 10-15,-7-7 0 0,4 1 0 0,3 6-8 0,0 0 8 0,0 0 0 16,0 0 0-16,0 0 0 0,-11 6 0 0,8 4-12 16,-1-4 12-16,4-3-12 15,-3 7 12-15,3-1 0 0,0-9 0 0,0 6 0 0,0 4 0 0,0-10 0 16,7 9 0-16,-4 0 0 0,-3-9-10 0,7 7 10 15,-3 2-12-15,-1 1 12 0,1-7-9 0,3 3 9 16,-7-6 0-16,3 9-9 0,4 1-5 0,-3-1-1 16,-4-9 0-16,7 10 0 0,-7-10 15 0,3 9 0 15,1-3 0-15,0 4 0 0,3-7 0 0,-4 3 0 16,-3-6-8-16,11 9 8 0,-4-9 0 0,0 10 0 16,-4-4 0-16,4-3 0 0,4-3 0 0,-7 7 8 15,-4-7 0-15,10 0-8 0,-3 3 0 0,-7-3 0 16,0 0-12-16,7-3 3 0,-7 3 9 0,11 0-12 15,-8-7 12-15,-3 7-12 0,0 0 12 0,0 0-8 16,0 0 8-16,4-3-8 0,-1-3 8 0,-3 3 8 0,0 3-8 0,0-7 11 16,-3-2-11-16,-1 0 0 0,1-1 0 0,3 4 0 15,-4 3-13-15,1-3-5 0,-4-4-1 0,3 1 0 32,-3 6-11-32,0-4-2 0,0-2-1 0,0 9 0 15,3-6-15-15,-3-4-4 0,0 7 0 0,0-3 0 16,4-4-3-16,-4 7-1 0,3-3 0 0,4-3 0 15,0 9 13-15,0 0 3 0,0 0 0 0,0 0-225 0,0 0-45 0</inkml:trace>
  <inkml:trace contextRef="#ctx0" brushRef="#br4" timeOffset="109177.39">14376 9964 460 0,'0'0'20'0,"0"0"5"0,0 0-25 0,0 0 0 16,0 0 0-16,0 0 0 0,0 0 183 0,0 0 31 15,7 6 6-15,-7-6 2 0,3 3-162 0,4 6-32 16,0-2-6-16,-3 2-2 15,3-6-44-15,0 3-10 0,-7-6-2 0,7 10 0 16,0 5 7 0,-3-5 1-16,3-7 0 0,0 6 0 0,0-2 28 0,0 2 0 0,0 1 0 0,0-1 0 0,-3 0 0 0,3 1 20 15,-4-4-4-15,4 10 0 0,0-7 5 0,-3 4 1 16,3-4 0-16,0 7 0 0,-4-7-11 0,4 1-3 16,-3-1 0-16,0 0 0 0,-1 1-8 0,1-4 0 15,-4-6 0-15,3 9 0 0,-3-9 0 0,4 10 0 16,-4-10 0-16,0 0 8 0,0 9-8 0,0-9 0 15,0 0 0-15,0 0 8 0,0 0 5 0,0 0 1 16,0 0 0-16,0 0 0 0,0 0-22 0,0 0-5 0,-4 0-1 0,1-3 0 16,-1-3 14-16,1-4 0 0,-5 4 0 0,5 3 0 15,-1-3 0-15,1-4 0 0,-1 1 0 0,1 0 0 16,-1-1 0-16,1 1 0 0,-1-1-11 0,1 1 11 16,-4 0-15-16,3-7 4 0,1 6 1 0,-1 1 0 15,1 0 10-15,-1-1 0 0,0 1 0 0,1-1-8 16,3-5 8-16,0 8 0 0,-4-2 0 0,4 6 0 15,0-7 0-15,0 10 0 0,0-6 0 0,0 6 0 16,0 0 0-16,0 0 0 0,0 0 0 0,0 0 8 16,0 0-33-16,0 0-7 0,0 0 0 15,0 0-1-15,0 6-11 0,4 4-3 0,-4-7 0 16,3 6 0-16,1 4 24 0,0-10 5 0,-1 7 1 0,1-1 0 16,-1 0 27-16,1-2 6 0,-1 2 0 0,1-6 1 15,3 10 16-15,-4-10 3 0,1 6 1 0,3-2 0 16,-4 2-26-16,1 0-11 0,-1 1 8 0,-3-10-8 15,4 6-23-15,0 3-9 0,-1-5-3 0,-3-4-417 16</inkml:trace>
  <inkml:trace contextRef="#ctx0" brushRef="#br4" timeOffset="110945.26">14302 9804 590 0,'0'0'26'0,"0"0"6"0,0 0-32 0,0 0 0 16,0 0 0-16,0 0 0 0,-4 0 43 0,-3 6 2 16,0-6 1-16,7 0 0 0,0 0-37 0,0 0-9 0,-7 3 0 0,3 3 0 15,-3-3 0-15,7-3 0 0,0 0 0 0,0 0 0 16,-7 7 0-16,7-7 0 0,0 0 0 0,0 0 0 16,0 0 46-16,0 0 7 0,0 0 2 0,0 0 0 15,0 0 8-15,0 0 1 0,0 0 1 0,0 0 0 16,-3-7-14-16,3 7-3 0,-4-3-1 0,4 3 0 15,0 0-30-15,0 0-5 0,0-6-2 0,0 6 0 16,0 0-10-16,0 0 0 0,0 0 0 0,-3-3 8 16,-4 3-8-16,0-6-14 0,7 6 3 0,-4 0 1 15,-3-4 10-15,7 4 0 0,0 0 0 0,-7-6 0 16,-4 6 0-16,1-3 0 0,3-3 8 0,-4 6-8 16,-3-3 33-16,0-4 3 0,0 7 0 0,3-6 0 15,-3 3 0-15,0 3 1 0,-4-6 0 0,4 3 0 16,-3-4-22-16,3 7-5 0,-4-3-1 0,0-3 0 15,4 6-9-15,-4 0 0 0,1-10 0 0,-4 10 0 16,0-3 0-16,-1-3 0 0,1 6 0 0,-4-9 0 0,1 9 0 0,-1-7 12 16,0 4-12-16,-3-3 12 0,3 3-4 0,1-3-8 15,-1 6 12-15,0-10-4 0,1 10 13 0,-5-9 3 16,1 9 0-16,4-3 0 0,-1 3-16 0,0-7-8 16,4 7 10-16,-4-6-10 0,1 6 0 0,2-3 0 15,-2 3 0-15,3 0 0 0,-1-6 0 0,1 12 0 16,0-12-13-16,0 6 4 0,0 0-6 0,3 0-1 15,4 0 0-15,-4 0 0 0,-3 0 16 0,0 6 0 16,7-6 0-16,0 0 10 0,-4 3-10 0,4 3 0 0,3-6 0 16,1 0 0-16,-1 0 0 0,1 0 0 15,-1 0 0-15,4 0-11 0,4 0 0 0,-4 0 0 16,-1 0 0-16,1 0 0 0,7 0-9 0,0 0-3 16,0 0 0-16,-3 0 0 15,-4-6-5-15,0 3-2 0,7 3 0 0,0 0 0 16,0 0-5-16,0 0-1 0,0 0 0 0,0 0 0 15,0 0-5-15,0 0-2 0,0 0 0 0,0 0 0 16,0 0 1-16,0 0 0 0,7 9 0 0,3-9 0 16,1 7-20-16,0-4-4 0,-1-3-1 0,-3 0-210 0,4 0-43 0</inkml:trace>
  <inkml:trace contextRef="#ctx0" brushRef="#br4" timeOffset="111127.46">13229 9644 172 0,'0'0'16'16,"-3"0"-16"-16,-4-3 0 0,0-4 0 0,-4 7 128 16,0-3 24-16,1-3 4 0,3 6-302 15,-4-3-60-15</inkml:trace>
  <inkml:trace contextRef="#ctx0" brushRef="#br4" timeOffset="111233.18">12891 9587 403 0,'-11'3'36'0,"4"-3"-36"16,-4-3 0-16,4 3 0 0,-3 0 119 0,-1 0 17 15,0 0 3-15,1 0 1 0,-1 0-112 0,4 3-28 0,-3-3 0 0,3 7-264 16,-4-7-57-16</inkml:trace>
  <inkml:trace contextRef="#ctx0" brushRef="#br4" timeOffset="111486.51">13025 9590 288 0,'0'0'12'0,"0"0"4"0,-4 0-16 0,1 0 0 15,-5 0 0-15,1 0 0 0,4 7 92 0,-4-7 16 16,0 0 4-16,0-7-352 16</inkml:trace>
  <inkml:trace contextRef="#ctx0" brushRef="#br4" timeOffset="111595.21">12788 9625 630 0,'0'0'28'0,"-7"0"5"0,0 0-33 0,4 0 0 15,-4 6 0-15,7-6-180 16,-8 0-42-16</inkml:trace>
  <inkml:trace contextRef="#ctx0" brushRef="#br4" timeOffset="127190.82">12432 12899 57 0,'0'0'0'0,"0"0"0"16,0 0 0-16,0 0 0 0,-4 0 271 0,1-10 49 15,-4 4 9-15,3 6 3 0,-3-9-256 0,4-1-52 0,-4 7-9 0,0-6-3 16,-4-4-12-16,4 4 0 0,-4-1 0 0,1-2 0 16,-1-4 0-16,1 0-10 0,-5 4 10 0,1-4-8 15,0-3 8-15,-3 0-8 0,-5 1 8 0,5-1-8 16,-1-3 17-16,-3 3 4 0,0 0 1 0,-4 0 0 16,4-6 27-16,0 7 6 0,0 2 1 0,-1-3 0 15,1 0-4-15,0 0 0 0,-4 1 0 16,1-1 0-16,3-3-3 0,-1 9-1 15,5-2 0-15,-4-4 0 0,3 3-20 0,4 7-4 0,3-1 0 16,-3-2-1-16,4-1-15 0,-1 4 9 0,0 6-9 0,1-7 8 16,-1 4-17-16,4-3-4 0,0-1-1 0,0 1 0 15,0 9-3-15,0-6-1 0,3-4 0 0,1 7 0 16,-1-3-2-16,4 3-1 0,-3-4 0 0,-1-2 0 16,4 9-11-16,4-6-3 0,-4 2 0 0,3-2 0 15,-3 3 15-15,0 3 2 0,7-6 1 0,-7 6 0 16,0 0 17-16,0 0 0 0,0 0 0 0,0 0 0 0,0 0 0 15,0 0 0-15,0 0 0 0,0 0 0 0,0 0 0 0,-3 6 0 16,-1-3 8-16,1 3-8 0,3-6 0 0,-4 10 0 16,4-10 0-16,0 9 0 0,0-9 0 0,0 0 0 15,0 0 0-15,-3 7 0 0,3-7 0 0,0 0 0 16,0 0 0-16,0 0 0 0,0 0 0 0,0 0 0 16,0 0 0-16,0 0 0 0,0 0 0 0,0 0 0 15,0 0 0-15,0 0 0 0,0 0 0 0,0 0 0 16,0 0 0-16,0 0 0 0,0 0 0 0,-4-7 0 15,4-2 0-15,0 9 0 0,0 0 0 0,0 0 0 16,-7-6 0-16,4 2 0 0,-1-2 11 0,4 6-11 16,0-3 12-16,-3-3-12 0,-4 3 13 0,7 3-4 15,0 0-1-15,0-7 0 0,-4-2-8 0,1 6 0 16,3-3 0-16,0-4 0 0,3 1 0 0,-3 2 0 0,-3 7 0 16,3 0 0-16,3-9 0 0,-3 9 0 0,-3-3 0 0,3 3 0 15,0 0 0-15,0 0 0 0,0 0 0 0,0 0 0 16,0 0 0-16,-8 3 0 0,1-3-9 0,0 9 9 15,0-9 0-15,4 7 9 0,3-7-1 0,0 0 0 16,0 0 4-16,-4 9 0 0,1 1 0 0,3-10 0 16,0 0-3-16,0 0 0 0,-7 6 0 0,7-6 0 15,0 0-9-15,0 0 0 0,0 0 0 0,0 0 0 16,3 3 0-16,-3-3 0 0,0 0 0 0,0 0 0 16,0 0-25-16,0 0 2 0,0 0 1 0,0 0 0 15,0 0-22-15,0 0-5 0,0 0-1 0,0 0 0 31,0 0 7-31,0 0 2 0,0 0 0 0,7 0 0 0,0 0 4 16,-7 0 1-16,0 0 0 0,7 0 0 0,0-3 19 0,-7 3 4 0,0 0 1 0,0 0-304 16,0 0-60-16</inkml:trace>
  <inkml:trace contextRef="#ctx0" brushRef="#br4" timeOffset="127993.22">11702 10863 115 0,'0'0'10'0,"0"0"-10"0,0 0 0 0,0 0 0 16,0 0 316-16,0 0 62 0,7 10 12 0,-4-1 2 16,4 1-313-16,0-4-63 0,0 7-16 0,4-4 0 15,3-3 0-15,0 13 0 0,0-10-12 0,4 10 12 16,3-3-19-16,-3 3 3 0,3 0 1 0,0-4 0 31,4 4-28-31,-4 0-5 0,4-3-2 0,-1 2 0 16,1 7 12-16,0-6 2 0,-1 0 1 0,-2 0 0 0,6 0 18 0,-7-4 3 0,0 4 1 0,-7 0 0 0,4-10 13 15,-4 7 0-15,0 0 0 0,-3-7 0 16,3 1 0-16,-4 5 0 0,-3-5 0 0,4-1 0 0,0 0 0 0,-4-5-9 16,0 5 1-16</inkml:trace>
  <inkml:trace contextRef="#ctx0" brushRef="#br4" timeOffset="128922.93">12926 10080 691 0,'0'0'30'0,"0"0"7"0,0 0-29 0,0 0-8 15,0 0 0-15,0 0 0 0,0 0 110 16,0 0 21-16,0 0 4 0,3 9 1 0,1-3-106 0,-1-3-21 16,1 7-9-16,-1-4 8 0,1 3-8 0,-1 1 0 15,1-1 0-15,0 1 0 0,-1-1 8 0,1 0 7 16,-1 4 1-16,4 0 0 0,0-4-4 0,0 0 0 15,0 7 0-15,4-7 0 0,0 10-12 0,-1-3 0 16,4-4 0-16,0 14 0 0,0-8 0 0,4 7 8 16,-7 1-8-16,3 2 0 0,0-3 20 0,0 3-3 15,0-3 0-15,0-3 0 0,0 3 0 0,0-6 0 16,-3 0 0-16,3 3 0 0,0-10 17 0,-3 7 3 16,-1-9 1-16,1 5 0 0,-4-5-26 0,4-1-12 0,-4-3 10 15,3-3-10-15,-3 4 8 0,-7-7-8 0,7 0 0 16,-7 0 9-1,0 0-33-15,0 0-8 0,7-7 0 0,-7 7-419 16,0 0-83-16</inkml:trace>
  <inkml:trace contextRef="#ctx0" brushRef="#br4" timeOffset="130032.69">15215 9292 230 0,'-14'-6'20'0,"14"6"-20"0,0 0 0 0,0 0 0 15,-3 0 36-15,-4 0 2 0,7 0 1 0,-4-3 0 0,4 3 26 16,0 0 6-16,-7 0 1 0,7 0 0 0,0 0 7 0,0 0 1 15,0 0 1-15,0 0 0 0,0 0-23 0,0 9-5 16,0-5-1-16,4 5 0 0,-1 4-33 0,1-4-7 16,3 0-2-16,-4 1 0 15,4 2-10-15,-3-5-17 0,6 8 4 0,1-5 1 16,-8-1-36-16,5 4-6 0,-1-7-2 0,0 3 0 0,-4 1 56 0,-3-1 0 16,0-9 0-16,0 0 0 0,4 10 21 0,3-1-1 15,-7-9 0-15,0 0 0 0,0 0 10 0,3 9 2 0,4-2 0 0,-7-7-504 16</inkml:trace>
  <inkml:trace contextRef="#ctx0" brushRef="#br4" timeOffset="131078.07">15293 9311 792 0,'0'0'35'0,"0"0"7"0,0 0-34 0,0 0-8 0,0 10 0 16,3-4 0-16,1-3 0 0,0 6 0 0,-4-9 9 0,7 10-9 15,0-4 0-15,0 4 0 0,3-1 0 0,-3 0-12 16,4 1 12-16,-4-1 9 0,7 1-1 0,-3-4-8 15,-1 3 28-15,8 7-2 0,-4-3 0 0,0 5 0 16,0-2-2-16,4 3 0 0,-4 0 0 0,0 3 0 16,4 0 12-16,-1 3 3 0,5 0 0 0,-5 3 0 15,4 0-22-15,0 7-4 0,-3-1-1 0,10 4 0 16,1-1-12-16,-5 4 0 0,-3-3-12 0,4-1 12 16,0 4-11-16,3-3 11 0,-3-1-10 0,3-2 10 0,-3 6 0 0,3-10 0 15,-3 4 0-15,-4-1 0 0,3-6 16 0,-2 0-3 16,2 7-1-16,-6-7 0 0,3 7 8 0,-3-4 0 15,-1 0 1-15,1 1 0 0,-4-1-4 16,4 4-1-16,-8-7 0 0,4-3 0 0,4 3-16 0,-4-3 0 16,-3 0 8-16,-1-6-597 0</inkml:trace>
  <inkml:trace contextRef="#ctx0" brushRef="#br2" timeOffset="143201.2">24137 15605 806 0,'0'0'72'0,"7"-3"-58"0,4-4-14 0,-4 4 0 16,0-6 176-16,3 3 33 0,-3-4 7 0,4 4 0 31,-4 3-197-31,-3-3-40 0,-1-4-8 0,4 10-2 0,0-3 13 0,-7 3 2 0,4-9 1 0,-4 9 0 16,0 0 50-16,3-7 9 0,-3 7 3 0,4-3 0 15,-1-3 40-15,-3 6 8 0,4-10 1 0,-4 10 1 16,3 0-30-16,1-6-7 0,-4 6 0 0,3-3-1 16,-3 3-23-16,4-6-5 0,0 3-1 0,-4 3 0 15,0 0-8-15,0 0-2 0,0 0 0 0,0 0 0 0,0 0 4 16,0 0 1-16,0 0 0 0,0 0 0 0,-8 0-7 16,1 0-2-16,0 3 0 0,0 3 0 0,-3-3-4 0,3 3 0 15,-4 4-1-15,1-4 0 16,2-3 0-16,1 7 0 0,0-4 0 0,4-3 0 15,-1 7-11-15,1-4 0 0,3 3 0 0,-4 1 0 0,4-10 0 0,4 9 0 16,-4-3 0-16,3 4 8 0,1-7-8 0,-4-3 0 16,0 9 0-16,7 4 8 0,-4-10-8 0,1 6 0 15,-4-9 0-15,7 10 0 0,0-1 0 0,0 1 0 16,-3-4 0-16,6 3 0 0,-3-9 0 0,0 6 0 16,4-2 0-16,-1-4 0 0,1 0 8 0,0 0 0 15,-1-4 0-15,1-2 0 0,-4-3 8 0,3 3 0 16,1-4 1-16,0 7 0 0,-4-6 6 0,3-7 1 15,-3 6 0-15,0 1 0 0,0-7-4 0,0 7-1 0,-7-4 0 16,0-2 0-16,0-1-3 0,0 4 0 0,-3-4 0 0,-1 0 0 16,-6 4 4-16,3-4 0 0,-4 3 0 0,1-2 0 15,-1 8-7-15,0-2-1 0,-3 0 0 0,0 6 0 16,0 3-12-16,0 0 0 0,0 3 0 16,0-3 0-16,0 6 0 0,3-3 0 0,-3 6 0 15,7 1 0-15,-4 2 0 0,4-2-8 0,0-1 8 16,4 4 0-16,-1-4 0 0,1 7 0 0,3-7 0 0,0 7 0 15,0-3-12-15,0 2 4 0,0 1 8 0,3-4-13 16,1 4 13-16,-1 0 0 0,1-4 0 0,-1-2 0 16,1 5 0-16,3-5 0 0,0-1 0 0,0 1 0 15,0-1 0-15,4-3 0 0,-4-3 0 0,0-3 0 16,3 0 0-16,1 0 0 0,3-3 0 0,-3-3 0 16,3-3 0-16,-4-1 10 0,4 1-2 0,1-7 0 0,-5 7-8 0,4-4 0 15,-3-3 0-15,-1 1 0 0,-6 2 0 0,3-6 0 16,0-2 10-16,-3 8-10 0,-4-3 14 0,0-3-4 15,0 4-1-15,0 2 0 16,-4-2 1-16,0 5 0 0,-3 1 0 0,4-1 0 0,-4 4-2 0,0 3-8 16,-4-3 12-16,1 6-4 0,3 0-8 0,-4 6 0 15,0-3 0-15,-3 3 0 0,4 4 0 0,-1-1 0 16,4 1-9-16,-4 5 9 0,4-2-8 0,0-4 8 16,0 7-12-16,7 0 12 0,-3-7-10 0,6 4 10 15,-3-7-8-15,7 9 8 0,-3-11-8 0,-1 5 8 16,4 0-8-16,-3-2 8 0,7-4-11 0,-1-3 11 15,-3 6-13-15,0-3 5 0,4-3 8 0,-1 0 0 16,5 0 0-16,-5 0 0 0,1 0 0 0,-4-3 0 16,7-3 8-16,-7 6-8 0,0-10 9 0,4 7-9 0,-4-3 12 0,0-3-12 15,-4-7 17-15,1 7-3 0,3-1-1 0,-4 1 0 16,-3-4-13-16,0-3 0 0,0 7 0 0,-3 0 0 16,3-7 0-16,-4 7 0 0,1-1 0 0,-4 1 0 15,0 2 0-15,0 7-10 0,-4-3 10 0,0 3-12 16,1 3 12-16,3-3-13 0,0 7 5 0,-4 2 8 15,4 1-12-15,0-1 12 0,0 0-12 0,0 1 12 16,0-1-10-16,0 4 10 0,7-1 0 0,-4-2-9 16,1-1 9-16,3 1 0 0,0-1 0 0,0 7-8 15,0-10 8-15,3 3 0 0,-3-9-9 0,4 3 9 16,-1 7-12-16,4-4 1 0,0-3 1 0,1 3 0 16,-1-6 10-16,3 7 0 0,-3-7 0 0,0 0 0 15,-7 0 0-15,11 0 0 0,-1-7-10 0,1 7 10 16,-4-6 0-16,0 3 0 0,4-3 8 0,-4 6-8 15,0-10 10-15,-4 1-10 0,1 0 10 0,-1 5-10 16,4-8 9-16,-3 9-9 0,-8-3 8 0,1-4-8 0,3 1 8 0,0-1-8 16,-4 7 0-16,1-3 8 0,-1-4-8 0,1 4 0 15,3 6 0-15,-7-3 8 0,-4 3-8 0,4-6 0 16,0 6 0-16,0 0 0 0,-4 0 0 0,4 6-11 16,-3-6 11-16,3 3-8 0,0 3 8 0,-4 4 0 15,8-10 0-15,-4 9 0 0,7-9 0 0,-4 7-10 16,4-7 10-16,-4 9-10 0,4-9 10 0,0 0-10 15,4 3 10-15,-4 7-10 0,0-10 10 0,7 6 0 16,0-3 0-16,4 3 0 0,-11-6-25 0,10 0 0 0,1 6 0 0,-4-2 0 16,0-4 17-16,4 0 8 15,-4 0-8-15,0 0 8 0,-7 0 0 0,0 0 0 0,0 0 0 0,0 0 8 16,10-4-8-16,-10 4 8 0,0-6-8 16,0-3 8-16,0 3 12 0,4-4 2 0,-4 7 1 15,-4-6 0-15,4 2-23 0,-3-2 0 0,3-1 0 0,0 4 0 16,-7-3 0-16,3 6 0 0,4 3 0 0,0-7 8 15,-7 4-8-15,4-3 0 0,3 6 0 0,0 0 0 32,-8 0-24-32,8 0-7 0,-7 0-1 0,0 6 0 0,0-3 32 0,7-3 0 0,-7 0 8 0,0 7-8 15,7-7 11-15,-7 3-11 0,7-3 10 0,-7 6-10 16,4-3 8-16,3-3-8 0,0 0 0 0,0 0 0 16,-7 6 0-16,3 4 0 0,4-10 0 0,-4 9 0 0,4 1 0 15,-3-1 0-15,3-3 0 0,0 4 0 16,0-10 0-16,0 9 0 0,0-3 0 0,0-2 0 0,0-4 0 0,0 9 0 15,0-9 0-15,0 0 0 16,0 0 0-16,0 0 0 0,-4 9 11 0,4-9-11 0,0 0 13 0,0 0-4 16,0 0-1-16,0 0 0 0,-3 0-8 0,3 0 8 15,-7 7-8-15,7-7 8 0,-7-7 0 0,7 7 0 16,-7 0 0-16,7 0 0 0,0-9 4 0,-4 6 1 16,4-3 0-16,0-4 0 0,0 1-13 0,0 3 8 15,-3 2-8-15,6-2 0 0,-3 3 0 0,4-6 8 16,-4 2-8-16,0-2 0 0,0 9 0 0,0-3 0 15,0 3 0-15,0 0 0 0,0 0 0 0,0 0 0 16,0 0 0-16,0 0 0 0,0 0 0 0,0 0 9 16,0 0-9-16,0 0 8 0,0 0-8 0,-7 3 0 15,3-3 0-15,4 0 8 0,0 0-8 0,-7 6 0 0,7-6 0 0,-3 3 0 16,3-3 0-16,-4 10 0 0,4-10 0 0,0 6 0 16,0-6 0-16,0 0 0 0,0 0 0 0,-4 3 0 15,4-3 0-15,0 0 0 0,0 10 0 0,0-10 0 16,-3 6-9-16,3-6-1 0,0 9 0 0,0 1 0 15,0-10-10-15,0 6-3 0,0 3 0 0,0-6 0 32,0-3-19-32,0 10-4 0,0-4-1 0,0-6-791 0,0 0-158 0</inkml:trace>
  <inkml:trace contextRef="#ctx0" brushRef="#br1" timeOffset="160362.46">6653 15467 1558 0,'0'0'69'0,"0"0"15"15,0 0-68-15,0 0-16 0,0 0 0 0,7-6 0 0,1 6 21 0,2-10 1 16,-3 10 0-16,4-9 0 0,6 2-22 16,-6-2-8-16,7 6 0 0,3-13 0 15,-4 7 8-15,1-10-10 0,7 3 10 0,3-2-10 0,4-8 10 0,-4-2-13 16,7 0 5-16,8 0 8 0,6-4-20 0,-3-5 3 16,10 2 1-16,1-2 0 0,-1 2 16 0,4-2 16 15,0-4-4-15,0 3 0 0,4 1-12 0,-1-7 11 16,4 6-11-16,-7-3 10 0,4 4-10 0,-8 2 10 15,-3-3-10-15,0 4 10 0,-4 6-10 0,-3 0 0 16,0-4 0-16,0 10 8 0,-4 0-8 0,0 0 8 16,-6-3-8-16,-5 10 8 0,-2-4-8 0,2 0 0 0,-6 3 0 15,0 4 8-15,-4-4-8 0,-3 7 0 0,-1-7 9 0,1 7-9 16,-4-4 8-16,4 4-8 0,-11 2 8 0,3-2-8 16,-10 9 0-16,7-6 8 0,-7 6-8 0,0 0 0 15,0 0 0-15,0 0-20 0,0 0 4 0,0 0 1 31,0 0-13-31,0 0-2 0,0 0-1 0,0 0 0 0,0 0 5 0,0 0 1 0,-7 0 0 0,-3 0 0 16,3 0 13-16,-4-3 4 0,4 6 0 16,-4-3 0-16,4 0 17 0,0 0 4 0,0 0 1 0,0 0 0 15,4-3 6-15,-4 3 2 0,-4 0 0 0,4 0 0 16,7 0-22-16,-4-7 0 0,-3 7 0 0,-3 0 0 16,3 0 0-16,0 0 0 0,-4 0 0 0,4 0 0 15,-3 0 0-15,2 0 0 0,-9 0 0 0,10 0 0 16,-7 0 24-16,0 0 1 0,-1 0 0 0,1 0 0 15,0-3 11-15,0 3 1 0,0-6 1 0,0 6 0 0,0 0-16 16,3-3-3-16,-3-4-1 0,0 7 0 0,3-3-18 0,8-3 0 16,3 6 0-16,0 0 0 0,0 0 0 0,0 0 0 15,0 0 0-15,0 0 0 16,0 0-44-16,0 0-16 0,3-3-4 0,4-3 0 16,8-1 10-16,-1 4 2 0,7-3 0 0,-7 3 0 0,7-3 30 0,4-4 6 15,-8 1 2-15,5 6 0 0,2-4 14 0,1-2 0 16,0 3 0-16,6 2 10 0,-9-2-10 0,-1 6 0 15,3-3 0-15,-6 3 0 0,3 3 13 0,-3-3 1 16,-4 0 0-16,0 6 0 0,0 4 21 0,0-1 4 16,-10 1 1-16,3-1 0 0,0 7-9 0,-3-4-2 15,-4 10 0-15,3 0 0 0,-6 3-29 0,-1 0-16 16,0 4 1-16,-3-1-697 16</inkml:trace>
  <inkml:trace contextRef="#ctx0" brushRef="#br1" timeOffset="172876.75">20839 14137 403 0,'0'0'36'0,"0"0"-36"0,0 0 0 0,0 0 0 15,-4 3 198-15,4-3 33 0,0 0 6 0,0 10 2 16,0-1-175-16,0-9-36 0,4 6-6 0,-4-6-2 16,3 10-6-16,4-1-2 0,-7-9 0 0,7 10 0 15,0-4 7-15,0-3 1 0,-7-3 0 0,7 10 0 16,0-10 19-16,1 6 4 0,2 3 1 0,-3-6 0 15,0 4-20-15,0 2-3 0,0-3-1 0,0 4 0 0,0-7 20 0,0 6 3 16,1-2 1-16,-1 2 0 16,3 0-28-16,1 1-6 0,-4 5-1 0,0-11 0 15,3 11-9-15,1-5 0 0,0-1 0 0,3 7 8 16,-4-7-8-16,4 1 0 0,1 5 9 0,-1-2-9 0,3-4 8 16,1 1-8-16,3 5 8 0,0-5-8 0,0 8 0 0,1-8 0 15,-1-1 0-15,0 7 8 0,-3 0-8 0,3-4 0 16,0 4 0-16,-3 3 0 0,3-4 0 0,-4-2 0 15,1 6 0-15,3 3 0 0,-3-4 0 0,-1 1 0 16,5 0 0-16,-1 0 0 0,-4-3 0 0,5 2 0 16,-1 1 0-16,3-3 0 0,5 3 0 0,-5 0 0 15,-2-4 0-15,-1-2 8 0,10 2-8 0,-6 4 0 16,0-3 0-16,-4-7 0 0,4 10 0 0,-1-3 0 0,1-4 0 0,-4 4 0 16,-3-7 0-16,3 10 0 0,7-9 0 0,-3 5 0 15,3 1 0-15,-3-3 0 0,-4-4 0 0,4 7 0 16,-1-1 0-16,1-2 0 0,-4 3 0 0,8-4 8 15,2 4-8-15,-3 3 0 0,-10-1 0 0,7-2 0 16,3 3 0-16,-3-3 0 0,-4-4 0 16,0 4 0-16,0 3 0 0,4-1 0 0,-4 4 0 0,4-3 0 15,-8-6 0-15,5 2 0 0,2 4 0 0,-3-3 0 16,4-4 0-16,-4-2 0 0,8 6 0 0,-1-7 0 16,0 7 0-16,0-7 0 0,0 0 0 0,4 7 0 15,7-6 0-15,-7 2 0 0,-4-2-8 0,4 5 8 16,-1-5 0-16,1 5 0 0,-4-2 0 0,-3-4 8 15,3 7-8-15,-3 0 0 0,3-4 0 0,-3 4 0 16,3 3 0-16,-3-1 0 0,0-2 0 0,3 3 0 0,-4-3 0 0,5 2 0 16,-1-5 0-16,4 3 0 0,-4-7 0 0,4 7 0 15,-1-4 0-15,1 4 0 0,-4 0 0 0,1-4 0 16,-1 4 0-16,-3-7 0 0,3 10 0 0,-4-3 0 16,1-7 0-16,3 7 0 0,-3-4 0 15,0-2 0-15,-1 9 0 0,1-10 0 0,3 7 0 0,1-1 0 16,-1-2 0-16,-4 3 0 0,5-7 0 0,-1 7 0 15,-3-4 0-15,3 4 0 0,4-7 0 0,-4 7 0 16,4-3 0-16,-8-4 0 0,4 7 0 0,1-7 0 16,-5 7 0-16,5-4 0 0,-1 4 0 0,0-7 0 15,0 10 0-15,4-9 0 0,0 5 0 0,0 1-8 16,-8-4 8-16,8 4 0 0,-4-6 0 0,0 8 0 16,1 1 0-16,-5-3 0 0,5 3 0 0,-5-1 0 15,1-2 0-15,0-3 0 0,-1 2 0 0,1 4 0 0,0-3 0 0,-1-4 0 16,1 4 0-16,3 0 0 0,-3-4 0 0,3-2 0 15,0 5 0-15,-3 4 0 0,3-9 0 0,-3 5 0 16,3-5 0-16,1 9 0 0,-5-4 0 0,1-5 0 16,0 8 0-16,3-8 0 0,-7 9 0 0,4-10 0 15,-4 7 0-15,4-1 0 0,-1-2 0 0,-3 3 0 16,1-7 0-16,2 10 0 0,-3-3 0 0,1-4 0 16,-1 4 0-16,0 3 0 0,0-10 0 0,0 7 0 15,0 2 0-15,1 1 0 0,-1 0 0 0,0-3-8 16,0 3 8-16,-3-1 0 0,3-2 0 0,-3-6 0 15,3 8 0-15,-4-2 0 0,1-7 0 0,0 7 0 16,3-3 0-16,-4-4 0 0,1 0 0 0,0 1 8 16,-1 6-8-16,1-7 0 0,3 0 0 0,-3 1 0 15,-1-1 0-15,1 1 0 0,0 5 0 0,-1-5 0 16,1-1 0-16,0 0 0 0,-4 7 0 0,7 3 0 16,-3-10 0-16,-1 7 0 0,-3-7 0 0,4 1 0 15,3 6 0-15,-3-4 0 0,-8-3 0 0,1 1 0 0,3-4 0 0,0 4-8 16,-3-1 8-16,3-9 0 0,0 9 0 0,0-2 0 15,0-4 9-15,4 6-9 0,-4-9 8 0,0 6-8 16,0 4 0-16,4-1 0 0,-4 1 0 0,0-1 0 16,0 1 0-16,0-4 0 0,0 9 0 0,0-5 0 15,-3-1 0-15,3 1 0 0,0 2-8 0,-3-2 8 16,-1 2 0-16,1-2-9 0,0 2 9 0,-4-2 0 0,3-4 0 0,1 3 0 16,-4 1 0-16,3-1 0 0,5-3 10 0,-5 4-10 15,-3-7 28-15,7 3 0 0,0-3 0 16,1 4 0-16,-1-4-28 0,-4 3 8 0,4 3-8 15,-3 1 0-15,0-4 0 0,-1-3 0 0,-3 7 0 16,4-4 0-16,-1-3-14 0,1 3-6 0,-11-6 0 16,7 10-1-16,0-1 21 0,0-3 0 0,0-3 0 15,0 4 0-15,-7-7 12 0,4 3 6 16,6 6 2-16,-6-2 0 0,-4-7-32 0,7 0-7 0,0 9-1 0,0 0 0 16,-7-9 20-16,7 7 0 0,-3-4-8 0,3 6 8 15,0-3 0-15,-7-6-8 0,0 0 8 0,0 0 0 16,3 10 0-16,-3-10 0 0,0 0 0 0,0 0 0 15,0 0-9-15,4 3 9 0,-4-3 0 0,0 0-9 16,0 0-11-16,0 0-3 0,0 0 0 0,0 0 0 16,0 0-21-16,0 0-4 15,0 0 0-15,-4 13-1 0,4-13-18 0,0 0-3 0,0 0-1 0,0 0 0 16,0 0 24-16,0 0 5 0,0 0 1 0,0 0 0 16,0 0-85-16,0 0-17 0,0 0-3 0,0 0-1 0</inkml:trace>
  <inkml:trace contextRef="#ctx0" brushRef="#br1" timeOffset="173657.24">26734 17888 172 0,'0'0'16'0,"0"0"-16"16,0 0 0-16,0 0 0 0,0 0 168 0,0 0 32 15,0 0 5-15,0 0 2 0,0 0-115 0,0 0-22 16,0 0-5-16,7-10-1 0,-4 4-9 0,1-3-3 16,-4 9 0-16,3-4 0 0,4-5-16 0,0 3-3 0,0-4-1 0,0 1 0 15,4 0 28-15,-4-1 4 0,4 1 2 0,-1-7 0 16,1 7-22-16,3-1-5 0,-4-5-1 0,5-4 0 15,-5 6-26-15,8-2-4 0,-4-1-8 16,0-3 11-16,4 0-2 0,-1-6 0 0,1 6 0 16,3 1 0-16,-3-8 7 0,-1 4 0 15,5-3 1-15,-5 0 0 0,1 6 12 0,3-6 3 0,-3-3 0 16,3 9 0-16,0-6-23 0,-3 0-9 0,3-3 8 0,0 9-8 16,-3-6 0-16,3 3 0 0,0 0 0 0,-3 0-11 15,3 3 11-15,-4-3-13 0,1 4 5 0,0-1 8 31,-4 3-35-31,0 4 1 0,0-7 0 0,0 3 0 0,0 0 26 0,-3-2 8 0,3 5 0 0,-4-3 0 16,5-2 0-16,-5 2 0 0,1-3 10 0,-1 10-2 16,1-7-8-16,-4 3 9 0,0-2-9 0,0 5 10 0,0 4-10 15,0-3-14-15,0 6 3 0,-3-4 1 16,-4 7-49-16,0 0-9 0,7 0-3 16,-7 0 0-16,0 0-38 0,0 0-8 0,0 0-2 0,0 0 0 15,0 0 79-15,0 0 16 0,0 0 4 0,-4 7 0 0,1-4 20 16,-4 6-11-16,3-9 11 0,-3 6-511 15</inkml:trace>
  <inkml:trace contextRef="#ctx0" brushRef="#br1" timeOffset="175494.75">27534 16815 838 0,'0'0'37'0,"0"0"8"0,0 0-36 0,0 0-9 0,0 0 0 0,0 0 0 16,-3-6 19-16,-4 3 1 0,7 3 1 0,-7-6 0 0,0 6-3 0,3-10-1 15,-3 7 0-15,4-3 0 0,3 6 36 0,-8 0 7 16,1-10 2-16,0 10 0 0,0-6-19 0,0-3-4 15,0 9-1-15,4-10 0 0,-4 7-30 0,0-3-8 16,-1-4 0-16,1 1 0 0,0 0 11 0,0 2 1 16,0-2 0-16,-3 0 0 0,3-1-4 0,0 1 0 15,-4-1 0-15,4-5 0 0,-4 5-8 0,1 1 0 16,-1-7-12-16,-3 7 12 0,0-1-12 0,0 1 12 16,0-4-12-16,0-2 12 0,0 5-8 0,-4-5 8 15,0 5 0-15,-3-2 0 0,7-4 0 0,-4 0 16 16,1 4-2-16,-4-4-1 0,-1 7-13 0,1-7 9 15,0 3-9-15,0-2 8 0,0-4 4 0,0 3 1 16,-1-3 0-16,5 1 0 0,-1 2 18 0,0-3 3 16,-3 0 1-16,0 1 0 0,3 2-2 0,1-3 0 0,-4 0 0 15,-1 4 0-15,-2-4 7 0,3 3 2 0,-4 3 0 16,0-2 0-16,-3 2-25 0,0-2-5 0,0-1 0 0,-1 7-1 16,-2-4-11-16,2-3 0 0,1 1 0 0,3 2 0 15,-3-3 0-15,4-2 0 0,-5 2 0 0,5 3-11 16,-8-5 11-16,7-4-10 0,-3 3 10 0,0 6-10 15,0-9 10-15,-1 10 0 0,5-7 0 0,-5 3 0 16,-2-3 0-16,-1 4 14 0,0-4-3 0,4 3-1 16,-7 4 0-16,6-4 0 0,-2-3 0 0,2 10 0 15,-2-7 8-15,2 4 2 0,1-4 0 0,0 0 0 0,0 7-20 16,-4-4 0-16,4-2 8 0,0-1-8 0,-1 3 0 16,1-2 0-16,0 2 0 0,0-3 0 15,3 1-16-15,0 5 0 0,-3-8 0 0,0 8 0 16,3-6 16-16,0-2 0 0,-3 8 0 0,7-9 0 15,-4 4 15-15,4 5-4 0,-3-2-1 0,2-4 0 0,-2 7 2 16,-1-7 1-16,0 4 0 0,1 2 0 0,-5-6-13 0,5 1 0 16,-5 5 0-16,5-2 0 0,-1-4 0 0,0 7 0 15,1-7 0-15,-1-3 0 0,0 7 16 0,1-4-4 16,2 7 0-16,-2-7 0 0,-1 3-2 0,4-2-1 16,0 5 0-16,0-5 0 0,-1 5-9 0,1-9 0 15,-3 10 0-15,2 0 0 0,1-7 0 0,-4 6 0 16,1-8 0-16,-4 8 0 0,3-5 0 0,0 5-9 0,-3-9 9 0,3 4 0 15,-3 2 0-15,3-3 0 0,-3 1 0 16,3 5 0-16,1-8 0 0,-1 5 0 0,0-3 0 0,1 1 0 16,-1 2-8-16,4-3 8 0,-4-2 0 0,4 2 0 15,-4-3 0-15,-3 7 0 16,0-4 0-16,3 0 0 0,-3-3 0 0,0 4 0 0,-1 2 0 0,1-3 0 16,-4 4 0-16,1-4 0 0,-1 1 0 0,4 2 0 15,-4-3 0-15,4 1 0 0,0 5-10 0,-1-2 10 16,1 2-8-16,0-5 8 0,0-1-8 0,-4 3 8 15,4-2 0-15,-4-4 0 0,4 3 0 0,-4 4 0 16,0-4 0-16,0-3 0 0,1 4 0 0,-1 2 8 16,0-3-8-16,4 7 0 0,0-7-8 0,0 7 8 15,-1-4 0-15,5-2 0 0,-1 5 0 0,-3 1 0 16,3-1 0-16,0-5-8 0,1 5 8 0,-5 1 0 16,1-1 0-16,0 1-10 0,0 0 10 0,3-7 0 15,-3 7-10-15,3-1 10 0,-3 1-8 0,7-1 8 16,0 1 0-16,-1 3 0 0,-6-7 0 0,7 1 0 0,3 2 0 0,1 7 0 15,-4-6 0-15,-1-1 8 0,1 1-8 0,7-4 0 16,0 4 0-16,0-1 0 0,-7 1 0 0,3 0 0 16,8-1 0-16,-5 1 0 0,-2-1 0 0,-1 1 0 15,0 0 0-15,4-1 0 0,0 1-10 0,-3-7 0 16,-1 10 0-16,4-4 0 0,3 1 10 16,-3 0-13-16,-7-1 5 0,3 1 8 0,8-1 0 0,-4 4 0 15,-4-3 0-15,0-1 0 0,4 7 0 0,-3-3 0 16,3-3 0-16,-1-1 0 0,-9 4 0 0,10-4 15 15,3 7-3-15,0-6 0 0,-6 3-12 0,3-4 0 16,7 1 0-16,-4-1 0 0,4 4 0 0,0-3 8 16,-4 6-8-16,4-7 0 0,4 4 0 0,-4-4 0 0,-4 10 0 15,4-9 0-15,7 9 0 0,-10 0-10 16,-1-6 2-16,0 3 0 0,4-4 8 0,-3 4 0 0,3-3 0 0,0 6 0 16,-4-9 0-16,0 9 9 0,4-10 0 0,4 10 0 15,-8-9-9-15,4 9-17 0,4-7 4 0,-1 4 1 16,-3-3 12-16,4 6-11 0,-4-3 11 0,-1-3-10 15,8-4 10-15,-3 10 11 0,-8-3-3 0,4-3 0 16,7 3-8-16,-3-4 0 0,-8 7 0 0,1-6 0 16,-1 3 0-16,4 3 0 0,7 0 0 0,-7 0 0 15,-7-6 0-15,3 6 0 0,11 0 0 0,0 0 0 16,-3-3 0-16,-4-4 0 0,7 7 0 0,-4-3 0 16,4 3 0-16,-3-6 0 0,3 6 0 0,-4-3 0 15,4-3 0-15,-3 2 0 0,-8-2 0 0,7 6 0 0,4 0 0 0,-3-3 0 16,-4-3 0-16,0 6 0 15,0-7 0-15,3 7 0 0,4 0 0 16,-3-3 0-16,-11 3 0 0,6 0-9 0,8 0 0 0,-3 0 0 0,-8 0 9 16,4 0 0-16,0-6-9 0,7 6 9 0,-3 6 0 0,-4-6 0 15,3 3-9-15,4-3 9 0,0 0 0 0,0 0 0 16,-10 7 8-16,6-7-8 0,4 0 8 0,-7 6-8 16,3-3 0-16,-3-3 9 0,0 6-9 0,7-6 0 15,0 0 0-15,-7 4 8 0,0 5-8 0,0-3 0 16,0-3 0-16,4 7 0 0,-8-4 0 0,7-3 0 15,-3 3 0-15,0 4 0 0,0-1 0 0,0 1 0 0,0-4 0 0,0-3 0 16,-3 6 0-16,3-2 0 0,-1 2 0 0,-2 1 0 16,6-1 0-16,-6-3 0 0,3 4 0 0,-4-1 0 15,1 0 12-15,2 1 0 0,-2-1 0 0,-4 1 0 16,3-1-3-16,-3 7 0 0,0-7 0 0,0 1 0 16,0 5-9-16,-4-5 0 0,0-1 9 15,1 7-9-15,-4-4 0 0,0 4 0 0,-1-7 0 0,-2 10 0 16,-1-3 0-16,4-4 0 0,0 4 0 0,-1-6 0 15,1 8 0-15,0-8 0 0,0-1 0 0,3 7 0 16,1 0 0-16,-1-4 8 0,0-3-8 0,4 1 0 16,0 6 8-16,0-7-8 0,0 0 10 0,0 1-10 15,0-1 8-15,3 1-8 0,-3 2 0 0,3-2 0 16,1 2 0-16,-1-3-21 0,1-2 3 0,-1 2-603 16,1 1-121-16</inkml:trace>
  <inkml:trace contextRef="#ctx0" brushRef="#br1" timeOffset="179983.57">24218 15649 1648 0,'0'0'73'0,"-7"0"15"0,0 0-70 0,0-3-18 0,0 3 0 0,0-7 0 16,3 7 76-16,4 0 12 16,0-9 3-16,4-1 0 0,-1 4-52 0,5-3-11 0,2 6-1 0,-3-7-1 15,4 1-26-15,-1 3 0 0,4-4 0 0,-3 1 0 16,0 3 0-16,-1-4 0 0,-3 10 0 0,-7 0 0 15,4-9 0-15,-4 9 10 0,0 0-10 0,0 0 10 16,0 0 20-16,0 0 4 0,0 0 1 0,0 0 0 16,0 0-12-16,0 0-3 0,0 0 0 0,0 0 0 15,-7 0-9-15,7 0-3 0,-4 6 0 0,4-6 0 16,0 0 11-16,0 0 1 0,0 0 1 0,0 0 0 16,0 0-4-16,0 0-1 0,0 0 0 0,0 0 0 15,0 0-3-15,0 0-1 0,0 3 0 0,0 7 0 0,0-4-12 0,0-6 0 16,0 9-9-16,0 1 9 0,-3-1 0 0,-1 0 0 15,4-2 0-15,0-7 0 0,0 0 0 0,0 0 0 16,0 0 8-16,0 0-8 0,0 0 9 0,0 0-9 16,0 0 0-16,0 0 9 0,0 0 8 0,0 0 2 15,0 0 0-15,0 0 0 0,0 0 1 0,0-7 0 16,7-2 0-16,-3 6 0 0,-4-7-10 16,7-5-2-16,0 9 0 0,0-7 0 0,0 4-8 0,-4-1 0 15,5-6 0-15,-5 7 0 0,1 3 0 0,-1-4 0 16,4 1 0-16,-7 0 0 0,4 5 0 0,-4 4 0 15,0 0 8-15,0 0-8 0,0 0 0 0,0 0 0 16,0 0-12-16,0 0 12 0,-7 4-27 0,7-4 3 16,-7 6 0-16,3-3 0 0,-7 3 4 0,4-3 2 0,0 7 0 0,4-4 0 31,-4 3-94-31,3-2-18 0,1-4-4 0,-1 6-1 0</inkml:trace>
  <inkml:trace contextRef="#ctx0" brushRef="#br4" timeOffset="187484.73">26067 15997 288 0,'70'9'25'0,"-34"1"-25"16,6-4 0-16,7-6 0 0,4 9 145 0,0-2 24 15,7-4 5-15,0 3 1 0,0-3-124 0,4 7-25 16,-8-4-5-16,0 3-1 0,1 1-20 0</inkml:trace>
  <inkml:trace contextRef="#ctx0" brushRef="#br4" timeOffset="188224.28">25742 16834 622 0,'43'63'28'0,"-15"-35"5"0,0 3-33 0,7 1 0 0,4 8 0 0,3-2 0 0,8 0 72 0,-4 2 7 16,-4-2 1-16,4 0 1 0,0 3-64 0,-4-4-17 15,0-2 0-15,-3-1-267 16,-4-3-58-16</inkml:trace>
  <inkml:trace contextRef="#ctx0" brushRef="#br4" timeOffset="188814.51">24282 15774 403 0,'-11'6'36'0,"11"-6"-36"16,-7 4 0-16,4 2 0 0,-5 3 152 0,1-2 24 16,4-4 5-16,-1 3 1 0,4-3-113 0,0 6-22 15,0 1-5-15,4-4-1 0,-1-3-21 0,4 10-4 0,-3-1 0 0,7-2-1 16,-4 5-15-16,3-2 0 0,1 9 0 16,-1 0 0-1,1-6-28-15,0 9-1 0,3-3-1 0,-4 3 0 16,1 3-6-16,-1-3 0 0,1 3-1 0,-4 7 0 0,0-7 13 0,0 6 4 15,0-5 0-15,0 5 0 0,-3 1 2 0,-1-7 1 0,1 6 0 16,3-5 0-16,0 2-3 0,0-9-1 0,-3 3 0 0</inkml:trace>
  <inkml:trace contextRef="#ctx0" brushRef="#br4" timeOffset="189180.53">23918 15636 1371 0,'-24'3'60'0,"10"4"14"0,-1-4-59 16,-2 6-15-16,3 1 0 0,-4-4 0 0,0 9 14 0,-3-2 0 15,0 3 0-15,0-4 0 0,-4 4-14 0,4 3 0 0,-4 0 0 0,4 3 0 16,0-4 8-16,-4 1-8 0,1 0 11 0,2 0-11 15,1-4 0-15,4-5 0 0,-5 9 0 0</inkml:trace>
  <inkml:trace contextRef="#ctx0" brushRef="#br2" timeOffset="-211444.46">24317 15627 403 0,'0'0'36'0,"0"0"-36"0,0 0 0 0,0 0 0 15,-4-7 298-15,4 7 53 0,-3 0 10 0,3 0 3 16,-4-6-288-16,1 3-56 0,3 3-12 0,0 0-8 15,0 0 0-15,0 0-20 0,-7 0 3 0,7 0 1 16,0 0 37-16,0 0 8 0,0 0 2 0,0 0 0 16,0-6 27-16,0 6 6 0,0 0 0 0,0 0 1 15,0 0 14-15,0 0 2 0,0 0 1 0,0 0 0 0,0 0-18 0,0 0-3 16,0 0-1-16,0 0 0 0,0 0-6 0,7 6-2 16,0-3 0-16,4 3 0 0,-4-6-21 0,0 7-5 15,0-4-1-15,3 3 0 0,-3-3-14 0,0-3-3 16,-7 0-8-16,11 7 12 0,0-7 15 0,-1 3 2 15,1-3 1-15,-11 0 0 0,0 0-30 0,10 6 8 16,1-3-8-16,-1 3 0 0,-10-6 9 0,8 4-1 16,-1 2 0-16,0-3 0 0,0 3-8 0,0 4 10 15,0-1-10-15,-4 0 10 0,8 1 1 0,-4-4 0 16,-4-3 0-16,8 10 0 0,-4-10 6 0,0 6 2 16,4 1 0-16,-1-1 0 0,-3-9 2 0,4 10 1 15,3-4 0-15,-3 3 0 0,3-2-22 0,0-4 0 16,-4 6 0-16,5-9 0 0,-8 9 10 0,3-2-2 15,1 2-8-15,-1-6 12 0,1 4-12 0,-4 2 0 0,0 0 0 16,4-2 0-16,-8-4 0 0,4 6 0 0,0 1 0 0,0-4 0 16,-3 3 0-16,3-2 0 0,0-4 0 0,0 6 0 15,0 0 0-15,0-2 0 0,4-4 0 0,-4 6 0 16,3-2 0-16,1 2 0 0,0 0 9 0,-1-9-9 16,1 10 10-16,-1-4-10 0,4-3 12 0,1-3-12 15,-1 6 9-15,0-2-9 0,0 2 0 0,4-6 9 16,-1 3-9-16,-6 3 8 0,-1-6-8 0,1 10 8 15,-1-10-8-15,1 9 0 0,3-9 0 0,-3 10 0 16,-1-4 0-16,1-3 0 0,0 3 0 0,-4 4 0 16,3-4 0-16,1-3 0 0,-1 6 0 0,1-2 0 0,-1-4 0 15,1 6 0-15,0-9 0 0,-1 10 0 16,1-4 8-16,-1-6-8 0,1 9 8 0,0-2-8 16,3-4 0-16,-4 3 0 0,1-3 0 0,-1 3 0 15,1-2 0-15,-4 5 0 0,4-3 0 0,-1-3 0 16,-3 4 0-16,0 2 0 0,4 0 0 0,-4 1 0 0,0-1 0 0,4-2 0 15,-4 2 0-15,3 0 0 0,-3 1 0 0,4-1 0 16,-1 1 0-16,5-1 0 0,-5-3 0 0,4 4 0 16,-3-1 0-16,7-3 0 0,-1-3 0 0,-3 7 0 15,0-4 0-15,-3-3 0 0,3-3 0 0,-3 0 0 16,-1 7 0-16,1-4 0 0,-1 3 0 0,1 3 0 16,-4-2 0-16,0-4 0 0,4 6 0 0,-1-3 0 0,-3 4 0 15,0-7 0-15,0 3 0 0,4 4 0 0,-4-4 0 0,4-3 0 16,-4 6 0-16,3-2 0 0,-3-4 0 0,4 6 0 15,0-2 0-15,-1-4 0 0,1 3 0 0,-1-3 0 16,1 3 0-16,-1-6 0 0,-3 7 0 0,4-4 8 16,-4 3-8-16,0-3 0 0,4-3 0 0,-4 0 0 15,-7 0 0-15,7 10 0 0,3-10 0 16,-2 6 0-16,-1-3 10 0,-4 3-10 0,8-6 12 0,-4 10-12 16,0-10 0-16,3 9 0 0,-3-3 0 15,0-2 0-15,4-4 0 0,-4 6 0 16,4-3 0-16,-4 3 0 0,3-3 0 0,-3-3 0 0,0 7-8 0,4-4 8 15,-4-3 0-15,0 6 0 0,0-6 0 0,0 0 0 16,-7 0 0-16,7 0 0 0,0 3 0 0,-7-3 0 16,0 0 0-16,7 0 0 0,4 6 0 0,-4-6 0 15,0 0 0-15,0 0 0 0,4 0 8 0,-4 7-8 0,0-7 0 0,3 0 0 16,-10 0 0-16,8 0 0 0,-1 0 0 0,-7 0 0 16,0 0 0-16,7 0 0 0,-7 0 0 0,7 0 0 15,-7 0 0-15,0 0 0 0,0 0 0 0,0 0 0 16,0 0 0-16,0 0 0 0,0 0 0 0,0 0 0 15,0 0 0-15,0 0 0 0,0 0 0 0,0 0 12 16,0 0-1-16,7-7 0 0,-7 7-11 0,0 0 0 16,0 0 0-16,7-6 0 0,-4 3 0 0,-3 3 0 15,4-9 0-15,-4 9 0 0,3-7 0 0,1 4 0 16,-1-3 8-16,1-3-8 0,-4 5 0 0,0-2 0 16,0-3 0-16,0 9 0 0,0 0 0 0,3-7 0 15,-3 4 0-15,0-3 0 0,-3-3 0 0,3 5 0 16,0-2 8-16,-4-3-8 0,1 6 0 0,-1-10 0 15,1 4 0-15,-1-1 0 0,-3 7 17 0,7-13-1 0,-3 7-1 16,-4 0 0-16,3-1-15 0,1 1-13 0,-1-1 2 0,4 1 1 16,-7 3 10-16,4-4 0 0,3 1 0 0,-4 3 0 15,0 3 0-15,4-4 12 0,0 7-2 0,0 0-1 16,-3-3-18-16,3 3-4 0,-4-6-1 0,4 6 0 16,0 0 14-16,0 0 0 0,0 0-10 0,-7 0 10 15,4 0 0-15,3 0 0 0,0 0-9 0,-7 0 9 16,0 0 0-16,7 0 0 0,0 0-8 0,0 0 8 15,0 0 0-15,0 0 0 0,0 0 0 0,0 0 0 16,0 0-11-16,0 0 11 0,0 0-10 0,0 0 10 16,0 0-9-16,0 0 9 0,7 9-8 0,-4 1 8 15,8-1 0-15,-4 4-10 0,-4-1 10 0,1-2 0 16,3-1-12-16,-3 7 12 0,-1-7-12 0,1 7 12 16,-1-7-14-16,-3 1 4 0,4-1 1 0,3 0 0 15,-7 7 9-15,3-7 0 0,4 1 0 0,-3-7 0 16,-1 3 0-16,4 4 0 0,-3-1 0 0,3-3 0 0,-3-2 0 0,3 5 0 15,0-3 0-15,0-3 0 0,-4 4 0 0,4-4 0 16,-3 3 0-16,-1 3-8 0,-3-9 8 0,7 7 0 16,-7-7 0-16,4 9 0 0,-4-9 0 0,0 0 0 15,0 3 0-15,0-3 0 0,0 10 0 0,0-10-8 16,0 9 8-16,-4-3-8 0,4-6 8 0,-7 10 0 16,0-4 0-16,0-3 0 0,7-3 0 0,-7 6 0 15,0-2 0-15,0 2 0 0,-4-3 0 0,4-3 0 16,-3 6 0-16,3-3 0 0,-7-3 0 0,0 7 0 0,-1-4 0 0,-2 3 0 15,-1-6 0-15,-3 9 0 0,3-9 0 0,-3 10 8 16,-3-10-8-16,2 9 8 0,1-2-8 16,0-4 8-16,0 3-8 0,0-3 0 0,0 3 0 0,-1-6 0 15,5 3 0-15,3 4 0 0,-4-1-9 16,4-3 9-16,3-3-16 0,-3 6 2 0,4-2 0 0,-1-4 0 31,4 0-18-31,0 6-4 0,0-3-1 0,-4-3 0 16,4 0-18-16,4 6-3 0,-4-3-1 0,7-3 0 15,-4 7-93-15,4-7-18 0,0 0-4 0,0 0-1 16,0 0-79-16,0 0-16 0</inkml:trace>
  <inkml:trace contextRef="#ctx0" brushRef="#br2" timeOffset="-210693.48">26293 16765 1670 0,'0'0'148'0,"0"0"-118"0,0 0-30 0,0 0 0 16,0 0 208-16,0 0 35 0,0 0 7 0,0 0 2 15,0 0-222-15,7 0-44 0,-7 0-9 0,7 0-1 16,3 0-8 0,-3 0-2-16,-7 0 0 0,0 0 0 0,0 0 34 0,0 0 0 0,4 9 0 0,-1 4 0 15,-3-4 26-15,0 4 2 0,-3-4 1 0,-1 7 0 16,1-7-5-16,-1 7 0 0,-3-3-1 0,0 2 0 16,0 4 16-16,0-3 3 0,3-4 1 0,1 4 0 15,-4 0-35-15,3-4-8 0,1-2 0 0,-1 5 0 16,4-5 10-16,0 5 0 0,0-5 0 0,0-1 0 0,0 1-2 0,0-1 0 15,4 1 0-15,-4-4 0 0,0 3-8 0,0-6 0 16,0 7 0-16,0-10 8 0,0 9 0 0,0-9 0 16,-4 6 0-16,4-6 0 0,0 0 0 0,0 0 0 15,-3 10 0-15,3-10 0 0,-4 9-8 0,4-9 0 16,0 0 9-16,0 0-9 0,0 6 24 0,0-6 1 16,0 0 0-16,0 0 0 0,0 0-25 0,0 0-14 15,0 0 2-15,0 0 0 0,0 0 28 0,7 0 7 16,0-6 1-16,4 6 0 0,-4-9-1 0,4 3 0 15,-1 2 0-15,1-2 0 0,-1-3-11 0,1-1-3 0,0 1 0 0,-1 0 0 16,1-1 7-16,-1 1 0 16,4-1 1-16,0 1 0 0,1-7-17 0,-1 1 0 15,0 5 0-15,0-2 0 0,0-4-10 0,4 3-6 0,-4-2 0 16,3 5-1-16,-2 1 17 0,-1-7 0 0,3 7 0 0,1-1 0 16,-7 1-8-16,3 3 8 0,-7 3 0 15,0-4 0-15,3-2-19 0,-6 9 3 0,-4 0 1 0,7-3 0 31,0-4-18-31,-7 7-4 0,0 0-1 0,0 0 0 16,0 0-94-16,0 0-20 0,0 0-3 0,0 0-980 0</inkml:trace>
  <inkml:trace contextRef="#ctx0" brushRef="#br2" timeOffset="-209996.8">26547 17210 806 0,'0'0'36'0,"0"0"7"0,0 0-35 0,0 0-8 0,0 0 0 0,0 0 0 16,0-9 260-16,0 6 51 0,0-3 9 0,3-4 3 31,1 4-286-31,-1 3-57 0,1-4-11 0,-1 4-2 0,1-3 33 0,-1 3 12 0,4-3 0 0,-7 6 0 15,4-4 37-15,3-2 7 0,3 6 2 0,-2 0 0 16,-8 0-6-16,7 0 0 0,0 0-1 0,3 0 0 16,-3 0-21-16,0 6-4 0,0-2-1 0,0-4 0 15,4 6-25-15,0-3 0 0,-4 3 0 0,3-3 0 16,1-3 0-16,-4 7 0 0,0-7 0 0,0 3 0 16,0 3 12-16,0-6 1 0,0 6 0 0,-7-6 0 15,4 4 4-15,-4-4 1 0,7 0 0 0,-7 0 0 16,0 0-18-16,0 0 0 0,3 9 8 0,-3-9-8 0,0 0 0 0,-3 9-19 15,-1-2 4-15,-3 2 1 0,0 0 22 0,-3-5 5 16,2 8 1-16,-6-9 0 0,4 7-27 0,-1-1-6 16,-3 0-1-16,3-2 0 0,-3 2 20 0,0-3 0 15,-3-2 0-15,-1 5 0 0,0-3 0 0,4-3 0 16,0 4 0-16,0-4 0 0,-4 3-16 0,4-3 4 16,4-3 1-16,-1 6 0 0,-3-6 19 0,0 0 3 15,3 0 1-15,4 0 0 0,0 0 6 0,0 0 2 16,0 0 0-16,7 0 0 0,0 0-20 0,0 0 0 15,0 0 0-15,0 0 0 0,0 0 10 0,0 0-2 0,0 0 0 0,4 10 0 16,-1-1 4-16,4 1 0 16,4 5 0-16,-4-5 0 0,3-1-12 0,1 7 8 15,3-4-8-15,-3-2 8 0,-1 5-8 0,4 1 0 16,0-3 0-16,-3 2 0 0,3 4-13 0,-3-9-5 16,-4 5-1-16,0-2-732 0,0 3-146 15</inkml:trace>
  <inkml:trace contextRef="#ctx0" brushRef="#br2" timeOffset="-198733.13">14379 9838 288 0,'0'0'25'0,"0"0"-25"16,0 0 0-16,0 0 0 0,0 0 111 0,0 0 17 16,7 0 3-16,0-6 1 0,-7 6-82 0,0 0-16 15,0 0-3-15,7-3-1 0,-7 3-7 0,0 0-2 16,0 0 0-16,0 0 0 0,7 0-12 0,-7 0-9 16,0 0 12-16,0 0-12 0,0 0 38 0,0 0 1 15,0 0 0-15,0 0 0 0,0 0 29 0,0 0 5 16,0 0 2-16,0 0 0 0,0 0 3 0,0 0 1 15,0 0 0-15,0 0 0 0,0 0-23 0,0 0-4 16,0 0 0-16,0 0-1 0,0 0-26 0,0 0-5 16,0 0 0-16,0 0-1 0,0 0-19 0,0 0 0 0,0 0 8 0,0 0-8 15,0 0 8-15,0 0-8 16,0 0 12-16,0 0-12 0,0 0 20 0,0 0-2 0,0 0-1 16,0 0 0-16,0 0 7 0,0 0 0 0,0 0 1 15,0 0 0-15,-3 9-5 0,3-9-2 0,0 0 0 0,-4 6 0 16,-3-3-6-16,7-3 0 15,0 0-1-15,0 0 0 0,0 0-11 0,0 0 8 0,0 0-8 0,0 0 8 16,0 0 0-16,0 0 0 0,0 0 0 0,0 0 0 16,0 0-8-16,0 0 10 0,0 0-10 0,0 0 10 15,0 0-10-15,0 0 0 0,0 0 0 0,0 0 0 16,0 0 0-16,0 0 0 0,0 0 0 0,0 0 0 16,0 0-16-16,0 0 5 0,0 0 1 0,0 0 0 15,0 0-24-15,0 0-5 0,0 0-1 0</inkml:trace>
  <inkml:trace contextRef="#ctx0" brushRef="#br2" timeOffset="-190910.91">14376 9866 1036 0,'0'0'92'0,"0"0"-73"0,-7 7-19 0,7-7 0 16,0 0 86-16,0 0 14 0,0 0 2 0,0 0 1 16,0 0-79-16,0 0-15 0,0 0-9 0,0 0 10 15,0-7 28-15,3 4 6 0,-3-3 0 0,4-4 1 16,-1 10-4-16,-3 0-1 0,4-9 0 0,-4 3 0 0,0 3 11 0,0-4 1 16,0 7 1-16,-4-3 0 0,1-3 7 0,3-3 0 15,-4 5 1-15,1-2 0 0,-1-3-13 0,1 9-4 16,-4-10 0-16,3 1 0 0,-3 3-18 0,0 3-4 15,0-13-1-15,0 6 0 0,-4 1 3 0,4-7 1 16,-3 7 0-16,-1-4 0 0,-3-2 6 0,3 5 1 16,1-5 0-16,3 2 0 0,-4-3 4 0,4 7 2 15,-4-7 0-15,4 7 0 0,0 0-14 0,0-1-4 0,4 1 0 0,-1-1 0 16,-3 1 20-16,0-1 3 0,0 1 1 0,-4 0 0 16,4-7-29-16,-3 7-6 0,-1 2-1 15,1-2 0-15,-1 0 0 0,0-1-8 0,1 1 12 16,-1-1-4-16,1 1-8 0,-1-1 0 0,1 1 0 15,-1 0 0-15,4-1 0 0,-4-2 0 0,1 9 0 16,3-7 0-16,0 4 0 0,3-4 0 16,-3 1 8-16,4 6-8 0,-1-3 14 0,0-4 1 0,-3 1 0 0,4 3 0 15,-1 6 3-15,1-4 1 0,-4-5 0 0,3 3 0 16,1 3-3-16,-4-4-1 0,3 4 0 0,-3-3 0 16,4 0-7-16,-1 3-8 0,1-4 11 0,-1 7-11 15,0-9 8-15,-3 6-8 0,7-4 0 0,-3 4 0 16,3-3 0-16,0 6 0 0,0 0 0 0,0 0 0 15,0 0 0-15,0 0 0 0,-4-3 0 0,4 3 0 0,0 0 0 16,0 0 0-16,0 0 0 0,0 0 0 16,0 0 0-16,0 0 0 0,0-6 0 0,0 6 0 15,0 0 0-15,0 0 0 0,0 0 0 0,0 0 0 0,0 0 0 16,0 0 0-16,0-3 0 0,0 3 0 0,0 0 0 0,0 0 0 16,0 0 0-16,0 0 0 0,0 0 8 0,0 0-8 15,0-7 0-15,0 7 0 0,0 0 0 0,0-6 0 16,4 3 0-16,-4 3 0 0,0 0 0 15,0 0 0-15,0 0 0 0,0 0 0 0,0-6 8 0,0 6-8 16,0 0 0-16,0 0 0 0,0 0 8 0,0 0-8 16,0 0 0-16,0 0 0 0,0-4 9 0,0 4-9 15,0 0 0-15,0 0 9 0,0 0-9 0,0 0 8 16,0 0-8-16,0 0 8 0,0 0-8 0,0-6 0 0,0 3 0 0,0 3 0 16,0 0 10-16,0 0 0 0,-4-6 0 0,4 6 0 15,0 0-10-15,0 0 0 0,0 0 0 0,0 0 0 16,0 0 0-16,0 0 0 0,0 0 0 0,0 0 0 15,0 0 0-15,0 0 0 0,0 0 0 0,0 0 0 16,0 0 0-16,0 0 0 0,0 0 0 0,0 0 12 16,0 0-12-16,0 0-11 0,0 0 3 0,0 0 0 15,0 0 8-15,0 0 0 0,0 0 0 0,-3 9 0 16,3 1 0-16,-4-4 0 0,1 3 0 0,-1 7-8 16,1-7 8-16,3 1 0 0,-4 2 0 0,-3 4 0 15,4 0 0-15,-1-4 0 0,1 4 0 0,-1-7-8 16,0 10 8-16,4 0 0 0,-7-10 0 0,7 7 0 15,-3 3 0-15,3-4 0 0,0-5 0 0,0 9 0 16,3-4 0-16,-3-2 0 0,0-4 0 0,4-2 0 16,-1 2 0-16,-3 0 0 0,0-9 0 0,0 10 11 0,0-10-11 0,4 6 0 15,-4-6 0-15,0 0 0 0,0 0 0 16,0 0 0-16,0 0 0 0,0 0 0 0,0 0 8 0,0 0 0 16,0 0 0-16,0 0 0 0,0 0-8 0,0 0 0 15,0 0 0-15,0-6 0 0,4-4 8 0,-4 1 0 16,0-7 0-16,0 7 0 0,0-10-8 0,0 10 0 15,0-10 0-15,0 3 0 0,0-3 0 0,0 1 0 16,0 8 0-16,0-6 0 0,-4-2 0 0,4-1 0 16,-4 9 0-16,1-5 0 0,-1 5 0 0,1 1 0 15,-4-7 0-15,3 7 0 0,1-1 0 0,-4 7 0 16,3-12 0-16,-3 12 0 0,4-4 0 0,-1-2 0 0,1 3 0 0,-1 2 0 16,1-2 0-16,-5-3 0 0,5 6 0 15,3-4 0-15,-7 4 0 0,7 3 0 16,0-6-12-16,0-3 12 0,-4 2-8 0,4 7 8 15,0 0 0-15,0 0 0 0,0 0 0 0,0 0 0 16,0 0 0-16,0 0 0 0,0-9 0 0,0 9 0 0,4-3 0 0,-4 3 0 16,0 0-8-16,0 0 8 15,0 0 0-15,0 0 0 0,0 0-8 0,0 0 8 0,0 0-10 0,0 0 10 16,0 0 0-16,0 0-9 0,0 0 9 0,0 0 0 16,0 0 0-16,7 3 0 0,0 3 0 0,-7-6 0 15,7 3 0-15,4 4 0 0,-1-7 0 0,-3 0 0 16,4 3 0-16,-4 3 0 0,3-6 0 0,-2 6 0 15,6-3 0-15,-4-3 0 0,1 7 0 0,-1-4 11 16,5-3-11-16,-5 0 0 0,1 6 0 0,3-3-11 16,-4-6 11-16,1 6 0 0,0-3 0 0,3 0 0 15,-4 6 0-15,4-6 0 0,-3 0 0 0,0 0 0 0,3 0 0 0,-4 0 0 16,1 0 0-16,-4 0 8 0,3-6-8 0,-3 6 0 16,1 0 8-16,-1-3-8 0,-4 3 0 15,-3 0 8-15,0 0-8 0,7 0 0 0,-7 0 0 16,0 0 9-16,0 0-9 0,0 0 0 0,0 0 0 0,0 0 0 15,0 0 0-15,0 0 0 0,0 0-10 0,0 0-9 16,0 0-1-16,0 0-1 16,0 0-85-16,0 0-17 0,0 0-3 0,0 0-1 15,0 0-95-15,0 0-19 0,0 0-4 0</inkml:trace>
  <inkml:trace contextRef="#ctx0" brushRef="#br2" timeOffset="-190029.27">13836 8819 1288 0,'0'0'57'0,"-7"0"12"0,7 0-55 0,-4 0-14 0,-3-6 0 0,4 6 0 16,-4 0 77-16,7 0 13 0,-4-3 2 0,4 3 1 16,-3-7-23-16,3 7-5 0,0 0-1 0,0 0 0 15,0 0-16-15,0 0-3 0,0 0-1 0,0 0 0 16,0 0-16-16,0 0-4 0,0 0-1 0,7 0 0 15,-7 0-4-15,10 0-1 0,1 0 0 0,-4 10 0 16,0-10-3-16,0 9-1 0,0 0 0 0,0-2 0 16,0 2 0-16,4 1 0 0,-4-1 0 0,0 0 0 15,0 1 10-15,0 5 3 0,0-5 0 0,0-1 0 16,0 1-7-16,0-1-2 0,4 1 0 0,-4-4 0 16,0 3-2-16,4-3 0 0,-4-2 0 0,0 2 0 0,-7-6 4 0,0 0 1 15,7 3 0-15,0-3 0 0,0 0 19 16,-7 0 4-16,0 0 1 0,0 0 0 0,0 0-21 0,3-3-5 15,4-3-1-15,-7 6 0 0,4-10-3 0,-1 4-1 16,-3 3 0-16,4-7 0 0,-4 4 14 0,4-3 2 16,-4-1 1-16,3-5 0 0,-3 5-21 0,7-2-10 15,-7-4 10-15,4 7-10 0,-4-10 18 0,0 3-2 16,0 4-1-16,3-10 0 0,1 3-15 0,-4 6 8 16,0-6-8-16,0-3 0 0,0 10 12 0,0-7-3 15,0-3-1-15,0 3 0 0,0 1-8 0,-4-1 0 0,4 3 0 0,0 3 0 16,4-2 0-16,-4-1 0 0,3 7-9 0,-3-4 9 31,4 4-28-31,-1-1 0 0,4-2 1 0,-3 9 0 16,-1-7-30-16,4 4-7 0,0 3 0 0,-3-3-1 15,3 6-17-15,-3-10-3 0,-4 10-1 0,7 0-665 0,0-3-133 16</inkml:trace>
  <inkml:trace contextRef="#ctx0" brushRef="#br2" timeOffset="-189629.26">14277 8747 1479 0,'-7'0'65'0,"3"0"15"0,1-6-64 0,-1 6-16 0,-3 0 0 0,4 0 0 0,3 0 24 0,0 0 1 16,0 0 1-16,0 0 0 0,0 0-18 0,0 0-8 16,0 0 0-16,0 0 8 0,0 0 31 0,0 0 5 15,0 0 2-15,0 0 0 0,-4 0-1 0,4 0 0 16,0 0 0-16,0 9 0 0,0 0 16 0,0 1 3 15,-3 5 1-15,-1-5 0 0,4 6-5 0,-3-4 0 16,-1 4-1-16,4 3 0 0,0-4-20 0,0-2-4 0,0 2-1 16,0 4 0-16,0-3-21 0,0-3-4 0,4-4-1 0,-1 3 0 15,1-2-8-15,-1-1 0 0,4-6 0 0,0 7 0 32,0-4-152-32,7-3-30 0</inkml:trace>
  <inkml:trace contextRef="#ctx0" brushRef="#br2" timeOffset="-188143.52">14076 8875 172 0,'0'0'8'0,"0"0"1"0,0 0-9 0,0 0 0 16,0 0 0-16,0 0 0 0,0 0 353 0,0 0 69 16,0 0 14-16,0 0 2 0,0 0-322 0,0 0-65 15,0 0-13-15,0 0-2 0,0 0-25 0,0 0-11 16,0-9 10-16,0 9-10 0,0 0 0 0,0 0 0 15,3-3 0-15,-3-3 0 0,0 2 11 0,0 4 2 0,4-6 1 0,-1-3 0 16,1 9 24-16,-1-7 5 0,1-2 1 0,3 0 0 16,-3 6-2-16,-1-4 0 15,8-2 0-15,-4-1 0 0,3 4-10 0,-3-3-1 0,0-1-1 16,1 1 0-16,-1 0-14 0,0 5-4 16,3-2 0-16,-3-3 0 0,4 2 9 0,-1 4 2 0,1-3 0 0,-4 3 0 15,4-3-32-15,-1 3-7 0,-3-4 0 16,0 7-1-16,4 0 17 0,-4-3 0 0,4-3 0 0,-4 6 0 15,-7 0 0-15,7 0 0 0,-7 0 0 0,10 6 0 16,-10-6 0-16,0 0 12 0,0 0-1 0,7 10-1 16,0-1 5-16,-3 0 1 0,-1 1 0 0,-3 5 0 15,-3-2-5-15,3 3-1 0,-7-4 0 0,3 4 0 16,-3 3-10-16,0-1 12 0,4-2-12 0,-4 3 12 0,3-3-12 16,-3-4 0-16,4 4 0 0,-5 3 0 0,1-10 0 15,0 1 0-15,0-1 0 0,0 3 0 0,0 1 0 0,-3-7 0 16,-1 7 12-16,0-4-4 0,1-3-8 0,-1 4 0 15,1-10 0-15,-1 9 0 0,4-2 0 0,0-4 0 16,-4-3 8-16,1 0-8 0,3 0 0 0,0 6 0 16,-4-12 0-16,8 6 0 15,-8-3 0-15,7-4 0 0,4 7 0 0,-7 0 0 0,4-9 0 0,3 9 0 16,0 0 0-16,0 0 0 0,0 0 0 0,0 0 0 16,0 0 0-16,7 6 0 0,4-6 0 15,-1 0 0-15,1 0 0 0,-1 0 0 0,4 3 31 0,1-3 1 16,2 0 0-16,4 0 0 0,0 0-20 0,4 0-3 15,-4 0-1-15,4-3 0 0,-4-3-8 0,0 6 8 16,1 0-8-16,-1 0 8 0,-4-10-8 0,1 10 0 16,-4 0 0-16,0-6 0 0,0 6 0 0,-3-3 0 0,3-3 0 0,-3 6 0 31,-1 0-172-31,4 0-37 0</inkml:trace>
  <inkml:trace contextRef="#ctx0" brushRef="#br2" timeOffset="-177491.75">14407 9907 403 0,'0'0'17'0,"0"0"5"0,-3 3-22 0,3 7 0 16,-7-10 0-16,7 0 0 0,-4 9 36 0,4-9 2 15,-3 0 1-15,-1 6 0 16,4-6 9-16,0 0 1 0,0 0 1 0,0 0 0 0,-3 10 5 0,3-10 1 16,0 0 0-16,0 0 0 0,0 0-31 0,0 0-5 15,0 0-2-15,0 0 0 0,0 0-6 0,0 0 0 16,0 0-1-16,0 0 0 0,0 0 18 0,0 0 4 15,0 0 1-15,0 0 0 0,0 0 5 0,0 0 1 16,-4-10 0-16,4 10 0 0,0 0-24 0,0 0-4 16,0 0 0-16,-3-6-1 0,3 6-11 0,0 0 0 0,0 0 0 15,0 0 0-15,0 0 0 0,0 0 0 0,0 0 0 0,0 0 0 16,0-3 0-16,0 3 0 0,0 0 0 0,0 0 0 16,0 0 0-16,0 0 0 0,0-10 0 0,0 10 0 15,7-6 0-15,-7 6 8 0,0-9-8 0,0 9 8 16,0 0-8-16,3-10 8 0,-3 1-8 0,4 3 8 15,-4 3-8-15,0 3 0 0,0 0 0 0,0-7 8 16,0-2 11-16,0 9 1 0,0-3 1 0,0 3 0 16,0-7-9-16,0 7-1 0,0 0-1 0,0 0 0 15,0 0-10-15,0 0 0 0,0 0 0 0,0 0 0 16,0 0-26-16,0 0-1 0,0 0 0 0,0 0 0 16,0 0 8-16,0 0 2 0,0 0 0 0,0 0 0 15,0 0 17-15,0 0 0 0,0 0 0 0,0 0 0 16,0 0 0-16,0 0 0 0,0 0 0 0,0 0 0 15,0 0 0-15,0 0 8 0,0 0-8 0,0 0 0 0,0 0 0 0,0-9 0 16,3 0 0-16,-3 9 0 0,0 0 0 0,4-10 0 16,-4 4 0-16,0 6 0 0,0 0 0 0,3-3 0 15,1-3 0-15,-4 6 0 0,0-10 0 0,0 10 0 16,0 0 0-16,0 0 0 0,0 0 0 0,0 0 0 16,0 0 0-16,0 0-395 15,0 0-77-15</inkml:trace>
  <inkml:trace contextRef="#ctx0" brushRef="#br2" timeOffset="-175414.54">24278 15533 1018 0,'0'0'45'0,"0"0"10"0,-3 6-44 0,-4-3-11 0,7-3 0 0,-4 0 0 15,4 0 117-15,0 0 22 0,0 0 4 0,0 0 1 16,0 0-36-16,0 0-6 0,0 0-2 0,0 0 0 15,0 0-52-15,0 0-10 0,0 0-2 0,0 0-1 16,0 0-18-16,0 0-3 0,0 0-1 0,0 0 0 16,0 0 4-16,0 0 1 0,4-3 0 0,-1-3 0 15,-3 6 13-15,7-10 2 0,4 7 1 0,-4-3 0 16,0-4-19-16,3 1-4 0,1 3-1 0,0-4 0 16,3 1 18-16,0-4 3 0,0-2 1 0,-3 5 0 15,3-5-2-15,0-4 0 0,7 0 0 0,-7 3 0 16,4 4-14-16,-1-10-4 0,1 3 0 0,0 0 0 15,-4-6 10-15,3 6 2 0,1 1 0 0,0-8 0 16,-4 8-10-16,0-1-2 0,-4 0 0 0,5 0 0 16,-5-6-12-16,4 9 11 0,-3-2-11 0,-1-1 10 15,5 0-10-15,-5 0 0 0,4-6 0 0,-3 9 0 0,-1-12 0 0,4 9 0 16,-3-6 0-16,0 3 8 0,3 0-8 0,-4 4 0 16,4-1 0-16,1-6 0 0,-5 6 0 0,4 6 0 15,-3-2 0-15,3-1 0 0,-7 7 0 0,4-10 0 16,-1 9 0-16,-3 1 0 0,4 3 0 0,-4-4 0 15,-4 1 0-15,8 6 0 0,-4-4 8 0,0-2-8 16,-7 9 8-16,7-9-8 0,-3 9 0 0,-4 0 0 16,0 0 0-16,0 0 0 0,0 0 0 0,0-7 0 0,3 4 8 15,-3 3-8-15,0 0 0 0,0 0 0 16,0 0 0-16,0 0-11 0,0 0 11 0,0 0-10 0,0 0 10 0,0 0-10 16,0 0 10-16,0 0 0 15,0 0 0-15,0 0 0 0,7-6 0 0,-7 6 0 16,0 0 0-16,0 0 0 0,0 0 0 0,0 0 0 0,-7 9 0 0,0-2 8 15,0 8-23-15,0-2-4 0,4-4-1 0,-8 7 0 16,-3-7 0-16,3 10 0 0,1-9 0 0,-1 8 0 16,0-8 20-16,1 5-10 0,-1-5 10 0,1 6-8 15,-4-7 8-15,3 7 0 0,0-4 0 0,-3 4 0 16,4-4 0-16,-1 4 0 0,-3 3 0 0,0 0 8 16,0-4-8-16,0 10 0 0,0-3 0 0,0-6 0 15,-1 9 0-15,1-6 0 0,-3 0-9 0,6 6 9 16,-3-6 0-16,0-1 0 0,0 1 0 0,0-3 0 15,0 3 0-15,-1 0 0 0,-2-1 0 0,3 4 0 0,3-9 0 0,-3 6 0 16,-4-10 0-16,8 4 0 0,3-4 0 0,-4-6 8 16,1 7-8-16,-5-1 12 15,5 0-12-15,-1-2 0 0,1-4-12 0,-1 3 12 0,0 4-16 16,1-1 4-16,3-3 0 0,0 4 1 0,-4-7 3 16,4 6 0-16,-3 4 0 0,6-10 0 15,-3 6-11-15,0 7-1 0,0-13-1 0,0 6 0 0,0 1 21 0,-4-4-9 16,4 4 9-16,0-1 0 0,0-3 0 0,3-3 0 15,-6 4 0-15,6-7 0 0,-3 3 0 0,7-3 0 16,0 0 0-16,0 0 0 0,0 0 0 0,0 0-13 16,0 0 4-16,0 0 1 0,0 0-6 0,7-10-1 15,0 1 0-15,0 0 0 0,4-10 1 0,0 3 0 16,3 4 0-16,0-7 0 0,4-6 5 0,-1 0 1 0,1-4 0 0,-1 1 0 31,5-3-24-31,-1 3-4 0,0-7 0 0,0 4-1 0,4-4 11 0,-4 1 2 0,4-1 1 0,-4 1 0 16,0 5-1-16,0 1-1 0,0-6 0 0,-3 9 0 31,0-4-29-31,-1 4-6 0,1 3 0 0,-4-3-1 16,0 7-33-16,0-1-6 0,4-3-2 0,-4 3 0 15,0 10-108-15,-3-10-22 0</inkml:trace>
  <inkml:trace contextRef="#ctx0" brushRef="#br2" timeOffset="-174751.44">24903 14557 172 0,'14'0'8'0,"-14"0"1"15,0 0-9-15,0 0 0 0,7 0 0 0,-7 0 0 16,0 0 136-16,0 0 26 0,0 0 5 0,0 0 1 15,0 0-63-15,0 0-12 0,0 0-2 0,7 4-1 16,-7-4-14-16,0 0-2 0,0 0-1 0,0 0 0 16,0 0-29-16,0 0-7 0,7 9-1 0,-7-9 0 0,0 0-1 0,0 0-1 15,0 0 0-15,7 0 0 0,-7 0-34 0,0 0 0 16,7 6 0-16,4-6 0 16,-4 0 0-16,3 0-19 0,-10 0 3 0,7 0 0 15,4 0-9-15,-1 0-2 0,-10 0 0 0,7 0 0 0,4 0 27 0,-4-6 0 16,-7 6 0-16,11 0 0 0,-4-3 21 0,-7 3 10 15,0 0 1-15,7 0 1 0,0-6 12 0,-7 6 3 16,0 0 0-16,3-4 0 0,1-2-5 0,-4 6-1 16,0-9 0-16,3 6 0 0,-3 3-7 15,-3-7-2-15,-1-2 0 0,1 9 0 0,-1-9-21 0,-3 2-4 16,0 7 0-16,-7-9-8 0,4 9 36 0,-5-3 1 16,5-4 0-16,-4 7 0 0,-4 0-2 0,0 0-1 15,-3 0 0-15,4 0 0 0,-5 0-15 0,5 7-3 16,-1-4-1-16,-3 6 0 0,0-2-15 0,3-4 0 0,1 3 0 0,-1 3 0 15,0 1 0-15,1-1 0 0,-1-3 0 0,0 4 0 16,4-7 0-16,0 3 0 0,0 4 0 0,0-10 0 16,7 6 0-16,-4-3 8 0,1-3-8 0,3 0 0 15,0 0 8-15,3 0-8 0,4 0 0 0,0 0 9 16,0 0-19-16,0 0-4 0,0 0-1 0,7-9 0 16,4 6-20-1,3-4-4-15,0-2-1 0,4 3 0 0,3-4-9 0,0 1-3 0,0-1 0 0,0-5 0 16,4 5 8-16,0 1 0 0,-4-1 1 0,4 1 0 15,-4 0 23-15,0-1 5 0,4 4 1 0,-8-3 0 16,-3 5 14-16,0-2 8 0,-3 6 0 0,0-3-8 0,-4-3 51 0,0 6 3 16,-7 0 1-16,7 0 0 15,0 0-3-15,-7 0 0 0,0 0 0 0,0 0 0 16,7 0-12-16,-7 0-2 0,0 0-1 0,0 0 0 16,0 0-14-16,0 0-3 0,0 0-1 0,0 0 0 0,3 9-7 15,-3-9-2-15,4 6 0 0,-4 4 0 0,-4-1 2 0,4 1 1 16,-3-1 0-16,3 0 0 0,-7 7-4 0,7-6-1 15,-4 5 0-15,4-2 0 0,-7 2-8 0,7-2 0 16,-3 3 0-16,-1 2 0 0,4-8 0 0,-3 6 0 16,3-7 0-16,0 7 0 0,3-4 0 0,-3-2 0 15,0-1-9-15,4 4 9 16,-1-4-56-16,-3-9-4 0,0 0 0 0,0 0-1 16,0 0-159-16,0 0-31 0,0 0-6 0,14 0-2 0</inkml:trace>
  <inkml:trace contextRef="#ctx0" brushRef="#br2" timeOffset="-174205.26">25308 13943 1566 0,'0'0'69'0,"0"0"15"0,0 0-68 0,-3 0-16 16,3 0 0-16,-7 9 0 0,7-9 76 0,0 0 11 15,0 10 2-15,0-10 1 0,0 0-26 0,-4 9-6 16,4 0-1-16,4 1 0 0,-4-1-20 0,0 7-4 15,0-7-1-15,3 7 0 0,-3-7-5 0,4 10-2 16,-4 0 0-16,3-3 0 0,-3 3-9 0,4-1-3 16,-4 7 0-16,3-6 0 0,-3 0-1 0,4 0 0 15,-1 3 0-15,1-3 0 0,-4-7 12 0,3 4 3 16,1 3 0-16,3-10 0 0,-3 1-18 0,-1-1-9 16,4 7 10-16,0-10-10 0,0-3 24 0,-3 3 0 15,6-3-1-15,-3-3 0 0,0 0-23 0,4 0 9 16,0 0-9-16,-4-9 0 0,3 9 25 0,-3-9-1 15,0 2-1-15,4 4 0 0,0-6-4 0,-1 3-1 0,1-7 0 0,-8 4 0 16,4-7-8-16,0 7-2 0,0-7 0 0,0 3 0 16,1-2-8-16,2-4 0 0,-3-6 0 0,0 6 8 15,0 0-8-15,0-6 0 0,0 0 0 0,0 3 0 16,1 3 0-16,-1-3 0 0,-4 3 0 0,4 1 0 16,0-1-23-16,0 3 3 0,-3-3 1 0,3 4 0 15,0 5-29 1,-4 1-7-16,1-1-1 0,-1 7 0 0,-3 3-114 0,0 0-23 0,11-6-5 0,-4 6-715 15</inkml:trace>
  <inkml:trace contextRef="#ctx0" brushRef="#br2" timeOffset="-173485.69">25696 14297 1652 0,'0'0'73'0,"0"0"15"0,0 0-70 0,0 0-18 0,0 0 0 0,0 0 0 15,0 0 45-15,0 0 6 0,11-6 1 0,0 6 0 16,-4-6-42-16,3 3-10 0,1 3 0 0,-1-7 0 16,1 7 0-16,-1-3 0 0,1 3 0 0,0 0 0 15,-4 0 21-15,3-6 3 0,1 6 0 0,-4 0 0 0,-7 0 9 0,7 0 3 16,4 6 0-16,-4-3 0 0,-7-3-36 0,0 0 0 16,7 0 0-16,-7 0 0 15,0 0 0-15,7 7 0 0,-7-7 13 0,0 0-4 0,0 0-1 0,0 0 0 16,0 0 0-16,0 0 0 0,0 0 0 0,0 9-8 15,-7 0 12-15,3 1-4 0,4-10-8 0,-7 6 0 16,4-3 0-16,-8 3 0 0,4-2-16 0,0 2 5 16,0-6 1-16,0 3 0 15,0 3 10-15,7-6-12 0,0 0 12 0,0 0-12 16,-4 10-21-16,4-10-5 0,0 0-1 0,0 0 0 16,0 9 5-16,0-9 1 0,0 0 0 0,0 0 0 0,4 9 33 0,-4-9 0 15,0 0 0-15,3 7 0 0,4 2-24 0,-3 1 3 16,-4-10 0-16,7 3 0 0,-4 9 21 0,4-2 0 0,-3-7 0 15,3 6 0-15,-3 1 0 0,-1-4 15 0,-3-6-3 0,4 9 0 16,-1-6 13-16,1 10 3 0,-4-13 0 0,0 9 0 16,0 1 23-16,0-7 5 0,-4 6 0 0,1 1 1 15,-4 2 0-15,0-2 0 0,-1-1 0 0,-2 0 0 16,-1-5-34-16,1 11-7 0,-1-5-2 0,-3-1 0 16,0 0-14-16,0 1-12 0,0-1 3 0,-4-2-675 15,0-4-134-15</inkml:trace>
  <inkml:trace contextRef="#ctx0" brushRef="#br2" timeOffset="-172052.46">29838 7599 248 0,'0'0'11'0,"0"0"2"0,0 0-13 0,0 0 0 0</inkml:trace>
  <inkml:trace contextRef="#ctx0" brushRef="#br2" timeOffset="-171069.92">29697 7668 230 0,'0'0'20'0,"0"0"-20"0,0 0 0 0,0 0 0 15,0 0 182-15,0 0 32 0,0 0 6 0,0 0 2 16,0 0-110-16,0 0-21 0,0 0-5 0,0 0-1 15,7 0-28-15,-7 0-5 0,7-6-2 0,0 6 0 16,4-3-13-16,-4-4-2 0,0 4-1 0,0-3 0 16,0 3 8-16,3-3 2 0,1-4 0 0,0 4 0 15,3 3-22-15,0-3-4 0,0-4-1 0,4 1 0 16,-4-1-5-16,3-5 0 0,1 5-1 0,3 1 0 16,0-4-11-16,0-2 0 0,-3-1 0 0,3-3 8 15,4 0-8-15,-4 0 0 0,4 1 0 0,-4-7 0 16,7 6 12-16,0-6-2 0,1 0-1 0,-1 3 0 0,0-3 7 0,0 6 2 15,8-6 0-15,-5 6 0 0,-2 0 2 0,2-6 0 16,-2 6 0-16,2 3 0 0,-6-2-12 0,3-1-8 16,-3 3 9-16,3 4-9 0,-7-4 0 0,4 0 0 15,0 4 0-15,-1-4 0 0,5 3 0 0,-8-2 0 16,3-1 0-16,1 4 0 0,3-4 0 0,-3 0 0 16,-4 4 0-16,4-4 0 0,0 7 0 0,-8-7 0 15,1 6 8-15,0 1-8 0,-1 6 0 0,1-6 0 16,-4-7 0-16,-4 6 0 0,5 1 0 0,-5 3 0 15,4-4 0-15,-3 1 0 0,-4 6-11 0,4-3 11 16,-4-4-10-16,0 4 10 0,0 3-14 0,-4-4 3 16,-3 7 1-16,7-3 0 0,-7 3-1 0,0 0 0 15,0 0 0-15,0 0 0 0,0 0-2 0,0 0-1 16,0 0 0-16,0 0 0 0,0 0 3 0,0 0 1 16,0 0 0-16,0 0 0 0,0 0-4 0,0 0-1 0,0 0 0 0,0 0 0 15,-7 3 15-15,7-3-9 0,-7 0 9 0,7 0-8 16,0 0 8-16,0 0 0 0,0 0 0 0,0 0 0 15,0 0 0-15,0 0 9 0,-7 0-9 0,7 0 0 16,0 0 8-16,0 0-8 0,0 0 0 0,0 0 0 16,0 0 0-16,0 0 0 0,0 0 0 0,0 0 0 15,0 0 0-15,0 0 0 0,0 0 0 0,0 0-9 16,0 0 9-16,0 0 0 0,0 0 0 0,0 0 0 16,0 0 0-16,0 0 0 0,0 0 0 0,0 0 0 0,7-3 0 0,-7 3 0 15,0 0 0-15,0 0 0 0,0-6 0 0,0 6 0 16,0 0 0-16,0 0 0 0,7-3 0 0,-7 3 0 15,0-6 0-15,0 6 0 0,0 0 0 16,4-4 0-16,-1-2 0 0,-3 6 0 16,0 0 0-16,0 0 0 0,-3-9 0 0,3 9 8 15,0 0-8-15,0-10 8 0,0 10-8 0,-4-6 8 16,4 6 7-16,-3-3 1 0,-4-3 1 0,7 6 0 0,0 0 14 0,-4 0 2 16,-3-3 1-16,7 3 0 0,0 0-24 0,-7 0-10 15,-4 0 8-15,1-7-8 0,-1 7 15 0,1 0-3 16,-1 0 0-16,0 0 0 0,4 0 7 0,-3 0 1 15,-1 0 0-15,4 0 0 0,-3 0-1 0,-4 0 0 16,-1 7 0-16,1-7 0 0,4 0-11 0,-1 0-8 0,-3 3 9 0,0-3-9 16,3 0 8-16,1 0-8 0,-1 6 0 15,1-6 9-15,3 0-9 0,-1 0-12 0,5 0 2 0,3 0 1 16,0 0-6-16,0 0-1 16,0 0 0-16,0 0 0 15,0 0-14-15,0 0-3 0,11-6-1 0,3 6 0 16,-4 0-3-16,4-3-1 0,0 3 0 0,1-7 0 15,2 4 10-15,1-3 1 0,-4 6 1 0,4 0 0 0,-1-9 16 0,1 9 10 0,-4-4-12 0,4-2 12 16,-4 6 0-16,0-6 0 0,-4 3 0 0,1 3 0 16,-4 0 0-16,4 0 0 0,-4 0 0 0,-7 0 0 15,0 0 12-15,0 0 0 0,0 0 0 0,3 9 0 16,1 1-1-16,-4-1-1 0,-4 0 0 0,1 1 0 16,-1 5-10-16,1-5 8 0,-4 5-8 0,0-2 8 15,-1 3-8-15,1-1 0 0,-3-2 0 0,-1 3 0 16,1-7 0-16,3 7 0 0,0-7 0 0,-1 1 0 15,1-1-68-15,0-6-20 0,0 6-3 0,4-2-1 0</inkml:trace>
  <inkml:trace contextRef="#ctx0" brushRef="#br2" timeOffset="-169911.41">31027 6743 288 0,'0'0'12'0,"0"0"4"0,0 0-16 0,0 0 0 16,0 0 0-16,3-3 0 0,4-3 183 0,-7 6 33 16,0 0 8-16,7 0 0 0,1-4-100 0,-8 4-21 0,0 0-4 0,0 0-1 15,0 0-4-15,0 0-1 0,0 0 0 0,0 0 0 16,0 0-18-16,0 0-4 0,0-6-1 0,0 6 0 15,0 0-29-15,0 0-5 0,0 0-2 0,0 0 0 16,0 0-6-16,0 0 0 0,0 0-1 0,0 0 0 16,0 0-15-16,0 0-4 0,0 0 0 0,0 0 0 15,0 0-8-15,0 0 8 0,0 0-8 0,0 0 8 16,0 0 2-16,0 0 0 0,0 0 0 0,0 10 0 16,0-1-2-16,0 7 0 0,0 3 0 0,0-4 0 15,0-2-8-15,0 2 0 0,-4 4 0 0,0-9 8 16,4 8-8-16,-3-2 0 0,-4 0 0 0,3-4 0 15,1 4 0-15,-4-7 0 0,3 7 9 0,-3-3-1 16,0-4-21-16,0 0-4 0,4-2-1 0,-5-4 0 31,-2 3-80-31,3-6-16 0,7 0-3 0</inkml:trace>
  <inkml:trace contextRef="#ctx0" brushRef="#br2" timeOffset="-160997.16">29686 7687 0 0,'0'0'0'0,"0"0"0"0,0 0 0 0,0 0 0 16,0 0 0-16,0 0 0 0,0 0 322 0,0 0-65 0,0 0 52 0,0 0 11 15,7-6-189-15,-7 6-38 0,0 0-7 0,7-3-2 16,0-4-16-16,-7 7-4 0,0 0-1 0,0 0 0 15,0 0 15-15,0 0 3 0,0 0 1 0,0 0 0 16,0 0-6-16,0 0 0 0,0 0-1 0,0 0 0 16,0 0-32-16,0 0-7 0,0 0 0 0,0 0-1 15,0 0-19-15,0 0-3 0,0 0-1 0,0 0 0 16,0 0-12-16,0 0 9 0,0 0-9 0,0 0 8 16,0 0 9-16,4 7 2 0,-4-7 0 0,7 3 0 15,-7-3-8-15,0 0-2 0,7 6 0 0,-7-6 0 16,4 9 7-16,-4-9 2 0,7 7 0 0,0-4 0 15,-4 6-9-15,8-3-1 0,-4-2-8 0,3 2 12 16,1-3-12-16,0 3 9 0,-4-3-9 0,7 4 8 16,-4 2-8-16,1-3-16 0,0-3 4 0,-1 7 1 15,1-4 19-15,-1-3 3 0,1 4 1 0,-4 2 0 0,4 0-12 0,-4 1 0 16,3-1 0-16,-3 1 0 0,0-1 0 0,4 0 0 16,-4 4 9-16,3-4-9 0,1 1 8 0,0-7-8 15,-4 6 8-15,3 1-8 0,1-4 9 0,-1-6-9 16,-10 0 12-16,8 9-12 0,6-2 9 0,-4-4-9 15,-3 3 0-15,0-3 9 0,0 3 2 0,4-2 0 16,-8 5 0-16,-3-9 0 0,8 6-11 0,-5-3-11 16,4 4 3-16,-7-7 0 0,0 0 8 15,4 9 0-15,-1 0 0 0,-3-9 0 0,0 0 0 0,7 7 0 16,-3-4 0-16,-4-3 8 0,0 0-8 0,0 0 0 16,0 0 8-16,7 9-8 0,-7-9 0 15,0 0 0-15,0 0 0 0,3 7 8 0,-3-7-8 0,7 3 0 16,-7-3 0-16,4 6 0 0,-4-6 0 0,7 6 0 15,-7-6 0-15,0 0 0 0,0 0 0 0,4 3 0 16,3 7 0-16,-7-10 0 0,0 0 0 0,3 6 0 0,-3-6 0 0,4 3 0 16,-4-3 0-16,0 0 0 0,0 0 0 0,3 6 8 15,-3-6-8-15,0 0 0 0,0 0 0 0,0 0 0 16,7 4 0-16,-7-4 0 0,0 0 0 0,0 0 0 16,0 0 0-16,7 0 0 0,0 6 0 0,-7-6 0 15,0 0 0-15,7 3 0 0,0-3 0 0,-7 0 0 16,0 0 0-16,7 6 0 0,-3-3 0 0,3 4 0 15,-7-7 0-15,0 0 0 0,0 0 0 0,7 0 0 16,0 9 0-16,-7-9 0 0,4 0 0 0,-4 0 0 16,7 6 0-16,0-2 0 0,-7-4 0 0,0 0 0 15,0 0 0-15,0 0 0 0,10 0 0 0,-10 0 0 16,0 0 0-16,7 0 0 0,1 0 0 0,-8 0 8 16,0 0-8-16,7 0 0 0,-7 0-8 0,0 0 8 15,0 0 0-15,0 0 0 0,0 0 0 0,0 0 0 16,0 0 0-16,3-10 9 0,-3 10-9 0,0 0 0 0,0-3 0 0,0 3 0 15,0 0 0-15,0 0 0 0,0 0 0 0,0 0 0 16,0 0 0-16,0 0 0 0,0 0 0 0,0 0-16 16,0 0 5-16,0 0 1 0,0 0 10 0,0 0 0 15,0 0 0-15,0 0 0 0,0 0 0 0,0 0-13 16,0 0 5-16,0 0 8 0,0 0-11 0,0 0 11 16,0 0-8-16,0 0 8 0,0 0 0 0,0 0 0 15,0 0 0-15,0 0 0 0,0 0 0 0,0 0 0 0,0 0 0 16,0 0-8-16,0 0 8 0,0 0 0 0,0 0 0 0,0 0 0 15,0 0 0-15,0 0 0 0,0 0 0 0,0 0 0 16,7 3 0-16,-7-3-8 0,11 10 8 0,-8-10 0 16,-3 0 0-16,4 9 0 15,-4-9 0-15,3 6-8 0,-3-6 19 0,4 3 4 0,-4-3 1 16,7 7 0-16,-7-7-16 0,0 0 0 0,3 3 0 0,-3-3 0 16,0 0 0-16,0 0 0 0,7 6 0 0,-7-6 0 15,0 0 0-15,0 0 0 0,4 9 0 0,-4-9 0 16,0 0-17-16,7 7 3 0,-7-7 1 0,4 3 0 15,-4-3 23-15,7 6 5 0,-7-6 1 0,0 0 0 16,0 0-16-16,0 0 0 0,0 0 0 0,0 10 0 16,0-10 0-16,0 0 0 0,0 0 0 0,0 0 0 15,-4 9 0-15,4-9 0 0,0 0 0 0,7 3 0 0,-7-3 0 16,0 0 0-16,4 9 0 0,-4-9 0 0,7 7 0 16,-7-7 0-16,0 0 0 0,0 0 0 0,7 6 0 0,0-3 0 15,-7-3 0-15,0 0 0 0,0 0 0 0,7 6 0 16,-7-6 0-16,0 0 0 0,0 0 0 0,0 0 0 15,0 0 0-15,0 0 0 0,0 0-16 0,0 0 3 16,3 4 1-16,-3-4 0 0,0 0 20 0,0 0 5 16,0 0 1-16,0 0 0 15,0 0-14-15,0 0 0 0,0 0 0 0,0 0 0 0,0 0 0 16,0 0-15-16,0 0 3 0,0 0 1 0,0 0 11 0,0 0 0 16,0 0 0-16,0 0 0 0,8 0 0 0,-8 0 0 15,3-4 0-15,-3 4 0 0,0 0 8 0,0 0 3 16,0 0 1-16,0 0 0 0,0 0-20 0,4-6-4 15,-4 6-1-15,0 0 0 0,0 0 13 0,0 0 0 0,0 0-10 16,0 0 10-16,7-3 8 0,-7 3 5 0,0 0 2 0,0 0 0 31,0 0-33-31,0 0-6 0,0 0-2 0,0 0 0 0,0 0 17 0,0 0 9 0,7-6-10 0,-7 6 10 16,0 0-11-16,0 0 11 0,0 0-12 0,0 0 12 16,0 0 0-16,0 0-8 0,0 0 8 0,7 0 0 15,0 0 0-15,-7 0 0 0,0 0-8 0,0 0 8 16,0 0 0-16,0 0-10 0,0 0 10 0,0 0-8 15,0 0 8-15,0 0 0 0,0 0 0 0,0 0 0 16,0 0 0-16,0 0 0 0,0 0-8 0,0 0 8 16,0 0 0-16,0 0 0 0,0 0 0 0,0 0 0 15,0 0 0-15,0 0 0 0,0 0 0 0,0 0 0 16,0 0 0-16,0 0 9 0,0 0-9 0,0 0 10 16,3-7 0-16,1 4 0 0,-4 3 0 0,0-6 0 15,3 3 3-15,-6-3 1 0,3-4 0 0,-4 7 0 16,4-6 2-16,0 2 1 0,0-2 0 0,-3 3 0 0,-1-4-17 15,4 1 0-15,0 0 0 0,0-1 0 0,-3 1-11 0,3-1 11 16,0-5-12-16,0 5 12 0,0 1-9 0,0-4 9 16,0-2 0-16,3 5-9 0,1-6 9 0,-4 7 16 15,0 0-4-15,0-1-1 0,0 4-11 0,3-3 0 16,-3 9 0-16,0-4 0 0,0 4 0 0,0 0 0 16,0 0 0-16,0 0 0 0,-3-6-17 0,-1 3-6 15,4 3-1-15,0 0 0 0,0 0 12 0,-7-6 3 16,4 6 0-16,3 0 0 0,0 0 9 0,0 0-13 15,-7 0 5-15,0 6 8 0,3-3 0 0,4-3 0 0,0 0 0 0,0 0 8 16,0 0-8-16,0 0-11 0,-3 6 3 16,3-2 0-16,0-4 8 0,3 9 0 15,-3-9 0-15,0 9 0 0,7-2 0 0,-3 2-12 0,-1 0 12 16,-3-9-12-16,4 7 12 0,3 2 8 16,-4 1-8-16,4-1 11 0,-3-3-11 0,-1 4-11 0,1-7 3 0,3 6 0 15,-4 1 8-15,1-1-8 0,3-3 8 0,-3 4-8 16,-1-1 0-16,1 1 0 0,-1-4 0 0,-3-6 0 15,0 9 8-15,4-6 0 0,-1 7 0 0,-3-10 0 16,0 6 0-16,4 3 0 0,-4-9 0 0,0 10 0 16,0-10 0-16,3 9 0 0,-3-9 0 0,0 10 0 15,0-1 0-15,0-9 0 0,0 0 0 0,0 6 0 16,0-6 0-16,-3 10 0 0,-1-4 0 0,4-6 0 16,-3 3 0-16,-1 7 11 0,-3-4-3 0,0-3 0 0,-4 6-8 0,4-2 8 15,0 2-8-15,-3-3 8 0,-4 4 1 0,3-1 0 16,1-6 0-16,-1 7 0 0,7-1 1 0,-6-3 0 15,-1 4 0-15,-3-1 0 0,4 1-10 16,-1-1 0-16,0-3 0 0,1 4 0 0,-4-7 12 16,3 3 1-16,4 3 0 0,0-9 0 15,-4 7-27-15,8-4-6 0,3-3 0 0,0 0-1 16,0 0-29-16,0 0-6 0,0 0 0 0,0 0-1 16,-4-10-85-16,1 7-17 0,3-9-3 0</inkml:trace>
  <inkml:trace contextRef="#ctx0" brushRef="#br2" timeOffset="-160357.36">30635 7966 1609 0,'0'0'35'0,"0"0"7"0,0 0 2 0,0 0 2 0,0 0-37 0,0 0-9 16,0 0 0-16,0 0 0 0,0 0 44 0,0 0 6 15,0 0 2-15,0 0 0 0,-7 0-39 0,7 0-13 16,-3 6 9-16,3-6-9 0,0 0 20 0,-4 10 0 16,1-4-1-16,3-6 0 0,-4 3 9 0,4-3 1 15,0 9 1-15,0 1 0 0,0-10-4 0,0 9-1 16,0-2 0-16,0-7 0 0,0 9-11 0,4 0-2 15,-4-9-1-15,0 10 0 0,0-1-11 0,0-9 10 0,3 6-10 16,1 4 10-16,-4-7-10 0,3 6 0 0,1-2 0 0,-1 2 0 16,-3-9 0-16,0 10 10 15,0-10-10-15,0 0 10 0,4 9 3 0,-4-9 1 16,0 0 0-16,3 9 0 0,-3-9 5 0,0 0 1 16,0 0 0-16,0 0 0 0,0 0 9 0,0 0 3 0,7 0 0 15,-7 0 0-15,4 0-12 0,3-3-1 0,0-3-1 0,-3 3 0 16,-1-3-18-16,1-4 8 0,-4 7-8 0,3-10 0 15,1 10 8-15,-1-6-8 0,-3-1 0 0,4-5 0 16,-1 5 0-16,-3-5 0 0,4 5-11 0,-1-9 11 16,1 7-18-16,-1-4 3 0,1 1 1 0,-1 2 0 15,1-3 4-15,3-2 1 0,0-1 0 0,0-6 0 16,-3 9-10-16,3-3-1 0,0 0-1 0,0 4 0 16,0 5-16-16,-4-2-3 0,1 2-1 15,3 1 0-15,-4 3-122 0,-3 6-24 0,8-7-5 16</inkml:trace>
  <inkml:trace contextRef="#ctx0" brushRef="#br2" timeOffset="-159595.75">30865 7972 57 0,'0'0'0'0,"0"0"0"0,0 0 0 0,0 0 0 16,0 0 0-16,0 0 0 0,0 0 247 0,0 0 44 15,0 0 9-15,0 0 1 0,0 0-149 0,0 0-29 16,0-6-7-16,-4-3 0 0,4 9-40 0,0 0-8 15,0-10-2-15,0 10 0 0,4-3-40 0,-4 3-8 16,0 0-2-16,0 0 0 0,7-9 1 0,0 2 0 16,0-2 0-16,0 3 0 0,-4-4-5 0,1 7 0 15,-8-3-1-15,4-4 0 0,0 10 7 0,4-3 2 16,3-3 0-16,-4-3 0 0,4-1-8 0,-3 10 0 16,0-6-1-16,-4 6 0 0,3-9-11 0,-3 9 0 0,0 0 9 0,4 0-9 15,3-4 0-15,-7 4 0 16,0 0 0-16,0 0 0 0,0 0 0 0,0 0 0 0,0 0-10 0,-4 10 10 15,1-7-13-15,-4 6 4 0,-1 7 1 0,1-7 0 16,4 1 8-16,-1 6 0 0,-3-7 0 0,4 7 0 16,-1-4-24-16,-3-2 1 0,0-1 0 0,4 7 0 15,-4-7 23-15,3 0 0 0,4 1 0 0,-4-1 0 16,1 7 0-16,3-10 0 0,0-3-9 0,0-3 9 16,3 10 0-16,-3-10 0 0,0 0 0 0,8 6 0 15,-8-6-12-15,7 3-6 0,-7-3-1 0,0 0-825 16</inkml:trace>
  <inkml:trace contextRef="#ctx0" brushRef="#br2" timeOffset="-158174.74">29647 7687 172 0,'0'0'16'0,"0"0"-16"0,0 0 0 0,0 0 0 15,0 0 230-15,0 0 43 0,0 0 9 0,0 0 2 16,8 0-147-16,-8 0-29 0,0 0-5 0,0 0-2 16,0 0-29-16,0 0-5 0,0 0-2 0,7 0 0 15,-7 0-17-15,7 0-3 0,-7 0-1 0,0 0 0 16,0 0-13-16,3-6-3 0,-3 6-1 0,0 0 0 16,4-3-5-16,-4 3-1 0,3-7 0 0,-3 7 0 15,0-9-4-15,0 6-1 0,0-4 0 0,0-2 0 16,0 6 4-16,-3-10 1 0,3 10 0 0,0-3 0 15,-4-3-21-15,4-1-8 0,0 1 0 0,0-1 0 0,-3 1 8 0,3-1 12 16,0 4-2-16,0-6-1 16,0-4-1-16,3 7 0 0,-3-7 0 0,4 3 0 15,-4-2-8-15,3 5 0 0,1-5 0 0,-4 2 0 16,0-3 0-16,3 7 0 0,-3 9 0 0,4-9 0 0,-1-1 0 16,1 1 0-16,-4-1 0 0,3 4 0 0,-3-3 0 0,4-1 0 15,-4 4 0-15,0-3 0 0,0 5 0 0,0-5 0 16,0 3 0-16,0-4 0 0,0 10 0 0,0-3 0 15,0-3 0-15,0 6 0 0,0 0 0 0,0 0 0 16,3-9 0-16,-3 9 0 0,0 0 0 0,4 0 0 16,3-10 0-16,-7 10 0 0,0 0 0 0,0 0 0 15,0 0-9-15,0 0 9 0,0 0 0 0,0 0 0 16,0 0 0-16,0 0 0 0,0 0 0 0,0 0-8 0,0 0 8 0,0 0 0 16,0 0-10-16,0 0 10 0,0 0-8 0,0 0 8 15,-7 10-13-15,0-1 2 0,7-9 1 16,-4 6 0-16,1-3 10 0,3-3 0 0,0 0 0 0,0 0 0 15,-4 10 0-15,1-1-8 16,3-9 8-16,-4 6 0 0,4-6 0 0,-3 10 0 0,-1-1 0 16,1-2 0-16,3-7 0 0,-4 3 0 0,1 6 0 15,-4 0 0-15,3-2 8 0,-3-4-8 0,3 3 10 0,-3 4-10 16,0-1 8-16,4-3-8 0,-4-3 0 0,3 4 0 16,1-4 0-16,3-3 8 0,0 0-8 0,0 0 0 15,0 0 0-15,0 0 0 0,0 0 8 0,0 0-8 16,0 0 0-16,0 0 0 0,0 0 0 0,0 0 0 15,0 0 0-15,0 0 0 0,-4-3 0 0,4-4 0 16,-3-2 0-16,3 0 0 0,0 2-8 0,0 4 8 0,0-3-16 16,0-4 4-16,0 1 1 0,3 0 0 0,-3 6-2 0,4-10-1 15,-4 10 0-15,3-7 0 0,1 4 1 0,-4-3 0 16,0-1 0-16,3 1 0 0,4 0 5 0,-3 2 8 16,-1 4-13-16,1-3 5 0,3-4 8 0,-3 7 0 15,-4 3-9-15,7-6 9 0,-7 6 0 0,3-3 0 16,1-3 0-16,-4 6 0 0,0 0 0 0,0 0 0 15,0 0 0-15,0 0 0 0,0 0 0 0,0 0 0 16,0 0 0-16,0 0 0 0,0 0 0 0,0 0 0 16,0 0 0-16,0 0 0 0,0 0 0 0,0 0 10 15,0 0-10-15,0 0 10 0,0 0-2 0,3 9 0 16,1-3 0-16,-4 4 0 0,0-10-8 0,0 9 0 16,0 1 0-16,0-1 0 0,0-9 11 0,0 0-3 15,0 9-8-15,0-2 12 0,0-7-12 0,0 0 0 0,-4 9 0 0,4-9 0 16,0 9 0-16,0 1 0 0,0-10 0 0,0 0 0 31,0 0-22-31,0 0-7 0,0 0-2 0,0 0 0 16,0 0-40-16,0 0-8 0,0 0-1 0,0 0-473 0,0 0-95 0</inkml:trace>
  <inkml:trace contextRef="#ctx0" brushRef="#br2" timeOffset="-157527.16">29672 6966 230 0,'0'0'20'0,"0"0"-20"0,0 0 0 0,0 0 0 15,0 0 68-15,0 0 10 0,0 0 2 0,0 0 0 16,0 0 29-16,0 0 7 0,0 0 0 0,0 0 1 15,0 0-13-15,0 0-4 0,0 0 0 16,0 0 0-16,0 0-24 0,0 0-6 0,0 0-1 0,0 0 0 16,0 0-9-16,0 0-1 0,0 0-1 0,0 0 0 15,0 0-15-15,0 0-3 0,0 0-1 0,7 6 0 16,-7-6-12-16,7 3-3 0,-7-3 0 0,4 9 0 16,-4-9-8-16,3 7-3 0,1 2 0 0,3 1 0 15,-4-1-13-15,1 0 8 0,-1 1-8 0,1-4 0 16,-4 3 8-16,0 1-8 0,7-1 0 0,-3 1 0 15,-1-1 0-15,1 1 8 0,-4-10-8 0,0 6 0 16,7 3 0-16,-7-9 9 0,0 10-9 0,0-10 8 16,3 6-8-16,-3-6 0 0,0 0 0 0,0 0 0 0,0 0 9 0,0 0 0 15,0 0 0-15,0 0 0 0,0 0 7 0,0 0 2 16,11 0 0-16,-4-6 0 0,-4 2-6 0,1-2-2 16,-1-3 0-16,5 3 0 15,-5-4-10-15,4 1 8 0,-3-1-8 0,3 1 8 0,0-1-8 0,0 1 8 16,-4 0-8-16,4-7 8 0,0 7-8 0,0-10-16 15,-3 9 4-15,3-5 1 0,-3 5-7 16,-1-9-2-16,1 4 0 0,-1 5 0 16,4 1-15-16,-3 0-3 0,-1-7-1 0,1 13 0 15,-4 3-101-15,0-7-21 0,0 7-4 0,3-9-1 0</inkml:trace>
  <inkml:trace contextRef="#ctx0" brushRef="#br2" timeOffset="-156853.89">29866 7072 892 0,'0'0'40'0,"0"0"8"0,-7 0-39 0,7 0-9 0,0 0 0 0,0 0 0 16,-3 0 34-16,3 0 5 0,0 0 1 0,0 0 0 0,0 0 1 16,0 0 1-16,-4-3 0 0,4 3 0 0,0 0 4 0,0 0 1 15,0 0 0-15,0 0 0 0,7-6-7 0,-7 6-2 16,7-10 0-16,-7 10 0 0,11 0-14 0,-11 0-2 15,7-9-1-15,3 9 0 0,-10 0 1 0,11-6 0 16,0 6 0-16,-11 0 0 0,0 0-2 0,10-3 0 16,1 3 0-16,-11 0 0 0,0 0-12 0,0 0-8 15,0 0 10-15,0 0-10 0,0 0 13 0,0 0-3 16,0 0-1-16,0 0 0 0,3 3 4 0,1 3 1 16,-8 3 0-16,4-2 0 0,-7-4-3 0,4 6-1 0,-4-2 0 0,3-4 0 15,1 3-10-15,-1-3 0 16,-3 3 0-16,3-2 8 0,-3 2-8 0,7-6 0 15,0 0 9-15,0 0-9 0,0 0 0 0,0 0 0 0,0 0 0 16,0 0 0-16,0 0 0 0,0 0 0 16,0 0 0-16,7 0 0 0,4 0 0 0,-4 0 0 0,-7 0 0 0,0 0 0 15,11 0 0-15,-11 0-8 0,0 0 8 0,0 0 0 16,0 0 0-16,0 0 0 0,7 3 0 0,-7-3-8 16,0 0 8-16,0 0 0 0,7 6 0 0,0 0 0 15,-7-6 0-15,7 4 0 0,0 2 0 0,-7-6-8 16,7 3 8-16,4-3 0 0,-11 0 0 0,7 6-8 15,0-3 8-15,-7-3 0 0,0 0 0 0,7 7 0 16,-7-7 8-16,0 0-8 0,0 0 10 0,3 3-10 16,-3-3 12-16,0 0-4 0,0 0-8 0,4 6 12 15,-4-6-12-15,0 0 0 0,0 10 8 0,0-10-8 16,0 6 0-16,-4-3 8 0,1 6-8 0,-4-2 0 0,3-4 0 0,1 3-10 16,-1-3 0-16,-3 7 0 15,0-10-83-15,0 6-17 16,0-6-3-16,0 0-1 0</inkml:trace>
  <inkml:trace contextRef="#ctx0" brushRef="#br2" timeOffset="-155968.15">29676 7339 172 0,'0'0'16'0,"0"0"-16"0,0 0 0 0,0 0 0 16,0 0 85-16,0 0 15 0,0 0 2 0,0 0 1 15,0 0-19-15,0 0-3 0,0 0-1 0,0 0 0 16,-4-6 9-16,4 6 2 0,0 0 0 0,0 0 0 16,0 0-11-16,0 0-1 0,0 0-1 0,0 0 0 15,0-4-18-15,0 4-3 0,0 0-1 0,0 0 0 16,4-6-8-16,-4 6-3 0,0 0 0 0,0 0 0 16,0-9-15-16,0 9-3 0,0 0-1 0,0 0 0 15,0 0-11-15,0 0-3 0,0 0 0 0,0 0 0 16,0 0-4-16,0 0-8 0,0 0 11 0,0 9-11 0,0-9 12 15,0 6-12-15,3 4 12 0,1-1-12 0,-4-9 13 16,3 10-4-16,1-1-1 0,-1 0 0 0,-3-9-8 0,7 7 12 16,-3-4-12-16,-4-3 12 0,0 0-12 0,7 6 0 15,0 4 0-15,-7-10 8 0,0 0-8 0,0 0 0 16,7 9 0-16,0-9 0 0,-7 0 0 0,0 0-9 16,0 0 9-16,0 0-13 15,0 0-46-15,0 0-9 0,0 0-1 0,0 0-1 16,0 0-84-16,0 0-17 0,0 0-3 0,0 0-1 0</inkml:trace>
  <inkml:trace contextRef="#ctx0" brushRef="#br2" timeOffset="-155406.56">29669 7348 824 0,'0'0'36'0,"0"0"8"0,0 0-35 0,0 0-9 15,0 0 0-15,0 0 0 0,0 0 56 0,0 0 10 16,0 0 2-16,0 0 0 0,0 0-24 0,0 0-4 15,0 0 0-15,0 0-1 0,0 0 18 0,0 0 4 16,0 0 1-16,0 0 0 0,0 0-10 0,0 0-3 16,0 10 0-16,0-10 0 0,3 9-27 0,-3-3-6 15,0 4 0-15,0-1-1 0,4 1 17 0,-4 8 4 0,0-8 1 0,0-1 0 16,0 7-26-16,0 3-11 0,0-4 8 0,0-2-8 16,0 3 11-16,0 2-3 0,0-2-8 0,0-7 12 15,-4 4-12-15,1 3 8 0,3-7-8 0,0 7 0 16,0-7 8-16,-4 7-8 0,1-7 0 0,-1 4 9 15,4-4-9-15,-3 1 0 0,-1 5 0 0,4-5 8 16,-4-4-8-16,4-3 0 0,0-3 0 0,0 0 8 16,0 0-27-16,0 0-5 0,0 0-2 0,0 0-780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10:32.18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3052 8117 1335 0,'0'0'59'0,"0"0"13"0,0 0-58 0,0 0-14 15,0 0 0-15,0 0 0 0,0-4 52 0,-8-2 7 0,5 3 1 16,-4-3 1-16,3 6-44 0,1-7-9 0,-8 4-8 0,1 3 12 15,3-6-12-15,0 6 0 0,-11 0 9 0,4 0-9 16,3 0 13-16,-3 0-1 0,0 0-1 0,0 0 0 16,-4 0 19-16,1 6 4 0,-1-6 1 0,0 0 0 15,-6 3 17-15,-1 4 4 0,4-7 1 0,-4 0 0 16,0 6-6-16,1-3-2 16,-1-3 0-16,0 0 0 0,-6 0-8 0,6 0-1 0,-7 0-1 15,4 0 0-15,-7 0-13 0,6 6-2 0,-2-2-1 0,2-4 0 16,-2 0-11-16,2 6-3 0,-6-3 0 15,3 6 0-15,4-9-9 0,-4 7 0 0,4 2 0 0,4 0 8 16,-8-2-8-16,7 2 10 0,-3 1-10 0,-4 2 10 16,4-6-10-16,-4 10 0 0,-3-3 0 0,0 2 0 15,6-2 0-15,-6 9 0 0,0-3 0 0,-4-1 0 16,7 7 0-16,-3-3 0 0,0 3 0 0,6 1 0 16,5-4 9-16,-8 3-9 0,7 3 10 0,4-3-10 0,-4 3 17 0,8 7-2 15,-4-10-1-15,0 3 0 0,-4 0-26 0,7 7-6 16,-3-7-1-16,0 6 0 0,3 1 4 0,-3 2 1 15,0-2 0-15,7 3 0 0,0 6 14 0,0-10 15 16,-8 10-3-16,8-6-1 0,-7 2-11 0,7-2 0 16,3 0 0-16,1-4 0 0,-4 10 0 0,3-6 0 15,1-4 0-15,6 4 0 0,-3 2 0 0,3-2 0 16,4-10 0-16,0 7 0 0,0-1 13 0,0 1-2 16,11-7-1-16,-7 10 0 0,6-13 6 0,1 9 0 15,3-6 1-15,7 1 0 0,-3 5-17 0,6-6 0 16,-3 7 0-16,4-1-9 0,0 1 9 0,7-7 8 15,-8 7-8-15,12-1 11 0,-8-6-11 0,4 1 0 16,3-1 0-16,0 6 0 0,0-9 0 0,4 4 0 0,7-1 0 16,3-3 0-16,1 0 0 0,-1 0 0 15,1-3 0-15,-1 3 0 0,7 0 0 0,1-3 0 0,-4 3 0 0,7 0 0 16,7-6 8-16,-4 0-8 0,8 0 0 0,-1-4 8 16,-6 4-8-16,6-3 0 0,5-4 9 0,-5-2-9 15,11 6 0-15,-7-1 0 16,4-2 0-16,3 2 8 0,0-5-8 0,-3 6 0 0,14-4 0 0,-8-3 8 15,-3 7-8-15,8-6 11 0,-8-1-11 0,3-9 12 16,1 9-12-16,0-2 8 0,-1-4-8 0,1-3 8 16,0 0-8-16,-4 0 12 0,4 0-12 0,-1 0 12 15,1-3-3-15,-4-4 0 0,4 7 0 0,-8-9 0 16,4 0-9-16,4-1 12 0,0 1-12 0,-1-7 12 16,-2 4-12-16,-1-10 12 0,3 3-12 0,1 0 12 15,0-6-12-15,-1 6 8 0,5-9-8 0,-8 0 8 0,0-4 4 0,-7 4 1 16,7 0 0-16,-7 0 0 15,4-4-13-15,-8 4 0 0,-3 0-9 0,-7 0 9 16,0-7 0-16,-7 1 0 0,0-1 11 0,0 4-3 16,-4-4 17-16,1 1 4 0,-1-4 1 0,-3-3 0 0,-4 4-5 0,8 2-1 15,-15 1 0-15,-3-4 0 0,3 0-16 0,-7-2-8 16,-3 2 0-16,0-6 8 0,-4 7 1 0,0-7 0 16,-3 6 0-16,-11-3 0 0,3-3-1 0,1 4 0 15,-4-1 0-15,0 3 0 0,-3 1-8 0,-4-4 0 16,-4 6 0-16,0-2 0 0,1 2 0 0,-8 1 8 15,-3 2-8-15,4-2 8 0,-8-1-8 0,0 7 10 0,-3-6-10 16,0 9 10-16,-4-7-10 0,-6 1 0 0,2 9 0 0,-2-10 0 16,-5 11 0-16,1-5 0 0,0-2 0 0,0 3 0 15,-4-3 0-15,3 3 0 0,1-3 0 0,-7 3 0 16,-1-4-11-16,8 1 11 0,-7-3-8 16,0 2 8-16,-8 1 0 0,4-6 0 0,0 9 0 15,1-4-8-15,-5-5 8 0,-3 6 0 0,7 3 0 0,1 6 0 16,-5-6 0-16,1 6 0 0,-1 0 0 0,-3 0 0 15,1 4 0-15,-5 2 0 16,4-3 0-16,-7 7-8 0,7-7 8 0,-3 7 0 0,10 0-9 0,-14-1 9 16,4 1 0-16,3-7 0 0,-7 7 0 0,3-1 0 15,-3 1 0-15,4 6-14 0,3-13 3 0,-7 7 1 16,3-1 10-16,5 1-8 0,-8-7 8 0,0 7-8 16,10-1 8-16,-10 1 0 0,14-1 0 0,-10 4 0 0,7 3 0 0,-4-3 0 15,7-4 0-15,-4 10 0 0,-6 0 0 0,7 0 0 16,-11 0 0-16,10 0 0 0,-10 10 0 0,4-10 0 15,3 9 0-15,-4-3 0 0,8-2 0 0,-11 5 0 16,4-3 8-16,-8 4-8 0,4-1 0 0,4 0 0 16,3-2 0-16,-7 2 0 0,10 1 0 0,-2-1 0 15,-1-3 0-15,3-3 0 0,1 7 0 0,3-10-18 16,-3 9 3-16,3-3 1 16,0-2-10-16,7 5-1 0,-7-3-1 0,7 4 0 15,4-4-73-15,-4 3-14 16,4 1-3-16,0 2-653 0,3-2-131 0</inkml:trace>
  <inkml:trace contextRef="#ctx0" brushRef="#br0" timeOffset="23252.79">11938 8421 853 0,'0'0'37'0,"7"0"9"0,0 0-37 0,-3-3-9 0,3 3 0 0,0-7 0 15,-4 4 86-15,4-3 15 0,-7 6 3 0,7 0 1 16,-3-3-9-16,-1-4-3 0,5 4 0 0,-8 3 0 16,3-6-25-16,-3 6-6 0,0 0-1 0,0 0 0 15,0 0-17-15,0 0-4 0,0 0-1 0,0 0 0 0,-7-6 9 16,0 3 1-16,-4 3 1 0,-3 0 0 15,4 0-9-15,-4 0-1 0,-4 0-1 0,4 3 0 16,-7-3-15-16,3 6-2 0,-7-6-1 0,4 9 0 0,0-9-1 16,-4 10-1-16,-3-10 0 0,0 9 0 15,3-2 6-15,-7-4 2 0,-3 3 0 0,3-3 0 0,8 3-13 0,-1-2-2 16,-7 2-1-16,0 3 0 0,4-9 1 0,4 10 0 16,-1-4 0-16,0-3 0 0,0 3-12 0,4-3 12 15,4 4-12-15,3-4 12 0,-8 3-12 0,8-6 0 16,0 6 0-16,4-3 0 0,-1 7 0 0,4-10 8 15,-4 6-8-15,4-3 0 0,7-3 0 0,-3 7 0 16,-4-4 0-16,0 6 0 0,7-9 0 0,0 0 0 16,-7 6 8-16,7-6-8 0,0 0 9 0,0 0-9 0,0 0 10 0,0 10-10 15,-4-4 0-15,4-6 8 0,7 9-8 0,0 1 0 16,-7-10 0-16,4 9 0 16,6-6 0-16,1 7 0 0,-1-4 0 0,5 4 0 0,-5-4 0 15,8-3 0-15,3 6 0 0,0-2 0 0,-3-4 0 16,6 6 0-16,8-3 24 0,-4-2-2 0,-6 2 0 15,2 3 0-15,5-2-22 0,2-4-15 0,-6 6 3 0,0-3 0 16,-4-3 20-16,0 7 4 0,4-4 0 0,-8 4 1 16,1-1-13-16,0-3 0 0,3 4 0 0,-7-7 0 15,4-3 0-15,-4 9 0 0,3-9 0 0,-3 6 0 16,4-6 0-16,-4 0 0 0,4 4 0 0,-1-4-10 16,-2 6 10-16,-1-6 0 0,-4 0 10 0,4 6-10 15,-3-6 0-15,-1 3 8 0,1-3-8 0,-4 7 0 0,0-4 0 16,-7-3 0-16,7 6 0 0,-7-6 0 0,0 0 0 15,0 9 0-15,-3-6 0 0,-1 7 0 0,1 2 0 0,-8-2 8 16,4-1-8-16,0 1 0 0,-7-1 12 0,0 0-4 16,0 1-8-16,-4-1 12 0,-3 1-12 0,0 5 0 15,3-5 0-15,-3 5 0 0,-4-2 0 0,0-4 0 16,1 1 0-16,-1 5 0 0,-3-5 0 0,3 6 0 16,0-4 0-16,1-2 0 0,-12 5 0 15,5 4 0-15,10-10 0 0,-1 1 0 0,-2 6 9 0,-1-1-9 16,0-2 8-16,8-4-8 0,3 7 0 0,-1-7 0 15,-6 1 0-15,4 5 0 0,6-2 0 0,-3-4 0 16,0 7 0-16,0 3 0 0,3-10 0 0,1 1 0 16,-1-1 0-16,0 7 0 0,-3-7-8 0,7 7 8 15,4-13 0-15,-4 6 0 0,0 7 0 0,0-7 0 16,7-2 0-16,0-4 0 0,0-3 0 0,0 9 0 0,0 1 0 0,3-4 0 16,4-6 0-16,4 9 0 0,-11-9 0 0,7 0 0 15,7 7 0-15,-4-4 10 0,-2-3-2 0,6 0-8 16,3 0 10-16,1 0-10 0,7 0 8 0,-4 6-8 15,-7-3 8-15,11-3-8 0,6 0 0 0,-2 0 8 16,-5 0-8-16,4 0 0 0,1 0 0 0,-1 0 0 16,0 6 0-16,-3-6 0 0,0 0-14 0,-1 0 5 15,1 0-3-15,-4 0 0 0,0-6 0 0,-3 6 0 32,3 0-22-32,-3 0-5 0,3 6-1 0,-4-6 0 15,1 0-7-15,3-6-1 0,0 6-1 0,1 0 0 0,-1 0-13 0,0 0-2 16,0 0-1-16,0 0-615 0,0 6-124 0</inkml:trace>
  <inkml:trace contextRef="#ctx0" brushRef="#br0" timeOffset="24338.73">13399 8339 1292 0,'0'0'57'0,"0"0"12"0,0 0-55 0,0 0-14 15,0 0 0-15,0 0 0 0,0 0 85 0,0 0 15 16,0 0 2-16,0 0 1 0,0 0-75 0,0 0-14 16,0-3-3-16,0 3-1 0,0 0-10 0,0 0 0 15,3-6 0-15,-3 6 0 16,0 0-32-16,0 0 0 0,0 0 1 0,0 0 0 0,0 0 21 0,0 0 10 16,0 0-10-16,0 0 10 0,0 0 0 0,0 0-9 0,0 0 9 0,0 0 0 15,0 0 24-15,0 0 9 0,0 0 3 0,0 0 0 16,0 0 3-16,0 0 1 15,0 0 0-15,0 0 0 0,0 0-10 0,0 0-2 0,0 0 0 0,0 0 0 16,0 0-14-16,0 0-3 0,0 0-1 0,7-7 0 16,-7 7-10-16,0 0 0 0,4-3 0 0,-4 3 8 31,0 0-70-31,0 0-14 0,0 0-4 0</inkml:trace>
  <inkml:trace contextRef="#ctx0" brushRef="#br0" timeOffset="24754.92">12488 8853 1209 0,'0'0'53'0,"0"0"12"0,0 0-52 0,-3-6-13 0,3 0 0 0,0 6 0 15,0 0 180-15,3-3 34 0,-3-4 6 0,7 4 2 16,-3-3-161-16,3 6-32 0,0 0-6 0,4-3-2 15,-1 3-21-15,1 0 0 0,3 0 0 0,0 3 0 16,4-3 0-16,-4 0 0 0,3 0 0 0,1 6-8 16,0-3 8-16,-1-3 0 0,1 7 0 0,0-7 0 15,-1 3 0-15,-3 3 0 0,4-6 0 0,-4 0 0 16,0 0-19-16,4 0-1 0,-4 0-1 0,0 0 0 16,0 0-12-16,0-6-3 0,-3 6 0 15,-1 0 0-15,1-3-28 16,-4 3-5-16,-7 0-2 0,0 0-687 0</inkml:trace>
  <inkml:trace contextRef="#ctx0" brushRef="#br0" timeOffset="24975.29">12527 8948 1659 0,'0'0'73'0,"-7"0"16"0,0 6-71 0,7-6-18 16,0 0 0-16,0 0 0 0,0 0 52 0,0 0 8 15,0 0 0-15,0 0 1 0,0 0-48 0,11 0-13 16,-1 3 0-16,8-3 0 0,-1 0 14 0,5 0-2 16,2 0-1-16,1-3 0 0,0 3-11 0,-1-6 0 15,5 6 9-15,-5-4-9 16,5-2-23-16,-1 3-9 0,-4-3-1 0,1 6-1 16,0-3-155-16,0-4-31 0</inkml:trace>
  <inkml:trace contextRef="#ctx0" brushRef="#br0" timeOffset="25345.07">13624 8220 1612 0,'-7'-6'144'16,"7"6"-116"-16,0 0-28 0,0 0 0 0,-3 0 178 0,3 0 30 15,0 0 5-15,0 0 2 16,0 0-174-16,0 0-41 0,-4 9 0 0,1 1 0 16,3-1 0-16,0 0 0 0,0 7 0 0,3-7-9 0,-3 10 9 0,4 0 0 15,-1-3 0-15,4 9-8 0,-7-3 8 0,4 3 0 16,-1-6 0-16,1 6 0 15,-4-6 0-15,3 6 0 0,1-7 0 0,-4 8 0 0,7-8 0 0,-7 1 0 16,0 0 0-16,0-3 0 0,4 3 0 0,-1-1 0 16,-6 1 0-16,-1-3-8 15,-3 3-47-15,3-1-9 0,-6-2-1 0,3 3-1 16,-7 0-150-16,7-4-29 0,-18 20-7 0,7-13 0 0</inkml:trace>
  <inkml:trace contextRef="#ctx0" brushRef="#br0" timeOffset="25652.12">13215 8875 2278 0,'0'0'101'0,"0"0"21"0,0 0-98 0,0 0-24 0,0 0 0 0,0 0 0 16,0 0 30-16,7 10 1 0,0-4 0 0,0-3 0 15,4 3-31-15,-1-6 0 0,5 4 0 0,2 2 0 16,-3-6 12-16,7 0-3 0,1 9-1 0,-1-9 0 16,7 0 4-16,-3-3 1 0,3 3 0 0,4-6 0 15,-1 6-13-15,-2 0 9 0,-1 0-9 0,0-6 8 16,4 2 1-16,0 4 0 0,-1-6 0 0,-2 6 0 0,-1-3-9 0,-4-3-9 16,-2 6 9-16,-1 0-13 15,-4-3-14-15,1-4-2 0,0 7-1 0,-1 0 0 16,-3-3-22-16,1 3-4 0,-5 3 0 0,-3-3-1 15,0 0-115-15,0 0-22 0,-7 0-5 0</inkml:trace>
  <inkml:trace contextRef="#ctx0" brushRef="#br0" timeOffset="26314.22">13303 9528 1666 0,'0'0'74'0,"0"0"15"16,0 0-71-16,0 0-18 0,0 0 0 0,0 0 0 16,0 0 72-16,0 0 12 0,4-10 1 0,3 7 1 15,-4-6-56-15,4 2-11 0,-3-2-3 0,3 0 0 16,-3-1 1-16,3 1 0 0,0 3 0 0,0-4 0 16,-4 1 2-16,8-7 0 0,-4 7 0 0,0-1 0 0,0-2 5 15,0-4 0-15,0 7 1 0,0-7 0 16,0 3 11-16,0-2 1 0,0-1 1 0,0 7 0 15,0-10-10-15,0 9-1 0,-3-8-1 0,3 2 0 0,0 6-14 0,0-8-2 16,4 8-1-16,-4-5 0 0,0 5-9 0,0 1 0 16,0-1 0-16,4 1 0 0,-4 3 0 0,-7 6 0 15,7 0-12-15,-7 0 12 0,7 6-16 0,3 0 5 16,-3-3 1-16,0 13 0 0,0-3 10 0,1 2 0 16,-1-5 10-16,0 8-10 0,0-2 8 0,3 3-8 15,-3-3 0-15,0-4 0 0,-3 4 0 0,-1 3-16 16,1-4 1-16,3-2 1 0,0-4 23 0,0 1 5 0,0 5 1 0,0-5 0 15,0 5-15-15,0-11 0 0,0 5 0 0,0 4 0 16,1-10 8-16,-1 6-8 0,-4-9 11 0,4 6-11 16,0-6 12-16,-7 0-12 15,7-6 12-15,0 6-12 0,4 0 18 0,0-9-3 0,-4-1-1 16,3 4 0-16,-3-3 19 0,4-1 4 0,-4 1 1 16,3-4 0-16,-3-2-16 0,1-1-3 0,-1-3-1 15,0 7 0-15,0-10-6 0,-4 9-2 0,4-3 0 0,-3 1 0 16,-1 2-10-16,1-3 0 0,-1 7 0 0,1-3-11 15,-1-4 11-15,1 6-8 0,-4-5 8 0,4 5-8 32,-4 1-32-32,3 0-7 0,1 2-1 0,-1-2 0 0,-3 6-132 0,7-7-28 0,-3 1-4 0</inkml:trace>
  <inkml:trace contextRef="#ctx0" brushRef="#br0" timeOffset="26833.41">14852 8508 633 0,'0'0'56'0,"0"0"-44"0,0 0-12 0,3-9 0 16,-3 0 225-16,0 9 43 0,4-7 9 0,0 4 2 16,-4-3-188-16,3-3-38 0,1 5-7 0,-1-2-2 15,1-3-12-15,3 3-4 0,-4-4 0 0,1 7 0 16,-1-3 13-16,1-4 3 0,-4 10 0 0,0 0 0 15,0 0-13-15,0 0-3 0,0 0 0 0,0 0 0 16,0 0-28-16,0 0 8 0,0 0-8 0,-4 16 0 16,-3-7 22-16,0 10 2 0,0-3 0 0,0 3 0 15,-7-1-24-15,3 8 0 0,-6-4 0 0,3 3 0 16,-4 3 22-16,0 3 3 0,-3-3 1 0,0 7 0 16,0-1-14-16,-4-2-4 0,4 2 0 0,0 4 0 15,-4 6-8-15,7-10 0 0,-6 1 9 0,6 2-9 0,-3-2 0 16,0 3 9-16,0-7-9 0,3-3 0 15,-3 0 10-15,7-9-10 0,-4 6 8 0,4-9-8 16,0-4 24-16,3-2 0 0,1 6 0 0,3-13 0 16,0 9-56-16,0-9-11 0,-1-3-2 0,8 0-1 15,-3-3-144-15,-4-3-29 0,-4-3-5 0,8-1-582 0</inkml:trace>
  <inkml:trace contextRef="#ctx0" brushRef="#br0" timeOffset="27129.38">14362 8471 288 0,'0'0'25'0,"0"0"-25"15,0 0 0-15,-4-6 0 0,4 6 404 0,0 0 76 16,0 0 16-16,0 0 2 0,0 0-361 0,0 0-72 0,0 0-14 16,11 6-3-16,-4-3-48 0,3 3 0 15,1 4 0-15,-1 5 0 0,5 4 0 0,2 0 12 16,-3 0-3-16,0 6-1 0,1-3 3 0,2 9 0 0,1-9 0 0,3 10 0 15,-7-11-2-15,7 11 0 0,-3-4 0 0,3 0 0 16,-3 0-9-16,-1 4 0 0,5-4 0 0,-5 0 0 16,4 1 10-16,-3-4 0 0,0 9 0 0,-1 1 0 15,1-7-10-15,0 0 0 0,-8 0 0 0,4-3 0 16,-3 0 0-16,-1-6 0 0,1 0 0 0,-4 0 8 16,-3-3-28-1,-1-7-7-15,1 7-1 0,-1-13 0 0,1 6-137 0,-4-9-28 0,0 0-6 16,0 0-617-16</inkml:trace>
  <inkml:trace contextRef="#ctx0" brushRef="#br0" timeOffset="27502.77">15155 8223 2116 0,'0'0'47'0,"0"0"9"0,0 0 3 0,0 0 0 0,0 0-47 0,0 0-12 0,0 0 0 0,0 0 0 16,0 0 10-16,0 0 0 0,0 0 0 0,0 0 0 15,0 0-10-15,0 0 0 0,7 10-10 0,-7-1 10 16,4 7 0-16,-1 2 0 0,1-2 11 0,0 6-3 16,3 0 0-16,0-3 0 0,0 3 0 0,0 3 0 15,0 0-8-15,3-6 12 0,-3 6-4 0,0-3 0 16,1 3-8-16,-1-6 0 0,0-4-8 0,-4 4 8 16,1-3-18-16,-4-4 2 0,7-2 0 0,-7 6 0 15,0-10-60 1,0-6-12-16,0 0-3 0,0 0-770 0</inkml:trace>
  <inkml:trace contextRef="#ctx0" brushRef="#br0" timeOffset="27759.7">15007 8251 1324 0,'0'0'118'0,"0"0"-94"15,0 0-24-15,0 0 0 0,0 0 274 0,0 0 50 16,0 0 11-16,0 0 1 0,0 0-264 0,11-3-54 0,-4-3-10 0,7 6-8 16,0 0 0-16,4-3 0 15,-1-3 0-15,8 6-11 0,0-4 1 0,3-2 0 16,4 6 0-16,-4-3 0 16,-3-3-27-16,6 6-6 0,1 0-1 0,-4-7 0 15,1 7-35-15,-5-3-7 0,1 3-2 0,0 0 0 16,-8 0-115-16,4 3-23 0,-3 4-5 0,-4-7-1 0</inkml:trace>
  <inkml:trace contextRef="#ctx0" brushRef="#br0" timeOffset="28207.29">16217 8367 2257 0,'-7'7'49'0,"0"-7"11"0,0 0 1 0,7 0 3 0,0 0-51 0,-7 3-13 16,3 3 0-16,-3 0 0 0,0-3 0 0,0 7 0 0,4-4 0 0,-8 4 0 15,4 2 0-15,0-2 0 0,-4 5 0 0,1 1 0 16,-4-4 0-16,3 10 0 0,-3-3 0 0,0 3 0 16,-4 3 0-16,1 0 0 0,-4 4 0 0,-1-1-10 15,1-3 36-15,-7 12 7 0,3-2 2 0,-3-1 0 16,3 4-8-16,-3-3-2 0,3 2 0 0,1 4 0 15,-1-7-13-15,0 4-4 0,1-3 0 0,3-4 0 16,-1 0-8-16,1-9 0 0,4 0 0 0,-1-3 0 16,4 0 0-16,-4 0 0 0,8-10 0 0,-5 0 0 31,5 1-121-31,-1-10-27 0,4 6-4 0,-3-12-492 0,3 6-99 0</inkml:trace>
  <inkml:trace contextRef="#ctx0" brushRef="#br0" timeOffset="28522.62">15653 8367 2257 0,'0'0'100'0,"0"0"20"0,0 0-96 0,0 0-24 15,0 0 0-15,0 0 0 0,0 0 66 0,0 0 8 16,7 10 2-16,3-4 0 0,-3 10-63 0,1-4-13 15,2 4 0-15,4-3 0 0,4 12 0 0,-1-7 0 16,1 7-9-16,0 10 9 0,-1-7 0 0,1 7 0 16,0-1 0-16,-1-6 0 0,4 10 0 0,-3-3 12 15,-4 2-4-15,0-2 0 0,0-1 7 0,1 4 1 16,-1 3 0-16,3-4 0 0,-6 1 12 0,3-4 4 16,4 1 0-16,-4-1 0 0,3-5-32 0,-2-1 0 15,-1-3 0-15,3 3 0 0,-3-9 12 0,4 6-3 0,0-6-1 0,-1-4 0 31,1-2-92-31,0 3-20 0,-1-1-3 0,-3-2-1005 0</inkml:trace>
  <inkml:trace contextRef="#ctx0" brushRef="#br0" timeOffset="31992.64">18962 8490 846 0,'0'0'37'0,"0"0"8"0,0 0-36 0,0 0-9 0,7-7 0 0,-4 7 0 16,-3 0 60-16,0 0 11 0,0 0 1 0,7-3 1 15,1-3 0-15,-8 6 0 0,0 0 0 0,0 0 0 16,3-9 18-16,-3 9 3 0,0 0 1 0,0 0 0 15,0 0-7-15,0 0 0 0,-3-10-1 0,3 10 0 16,-4 0-46-16,0-3-9 0,-3-3-1 0,4 6-1 16,-4-6-16-16,0 6-3 0,0 0-1 0,0 0 0 15,0 0 1-15,0-4 0 0,-1 8 0 0,-2 2 0 16,3-6 5-16,-4 9 0 0,-3-9 1 0,4 10 0 16,-1-4-1-16,-3 3-1 0,-4 1 0 0,4-1 0 15,-4 0-7-15,1 1-8 0,-4 9 11 0,3-10-11 0,-3 7 0 16,0 3 0-16,3-4 0 0,-3-2 0 0,0 3 0 0,7-1 0 15,0 4 0-15,-1-6 0 0,1 9 0 0,0-10 10 16,4 7-10-16,-1 3 8 0,0-3-8 0,4-1 0 16,0 8-12-16,4-5 12 0,-4 1 0 0,3 0 0 15,1-3 0-15,-1 3 0 0,1-3 0 0,3-6 0 16,0 8 0-16,0-8 12 0,3 3-4 0,1-4-8 16,3 4 12-16,0-7-4 0,0 7 17 0,3-3 3 15,1-4 1-15,7 7 0 0,-1-7-29 0,-3 0 0 0,4 1-13 16,3-1 4-16,0-2 23 0,1 2 5 0,-5-9 1 15,4 9 0-15,4 1-20 0,-4-10 0 16,0 6 0-16,1-3 0 0,2 3 0 0,-6-2 0 16,3-4 0-16,0 0 0 0,-7 0 0 0,4 0 0 15,0 0 8-15,-1 0-8 0,1 0-8 0,-4 0-6 0,-3 0-1 16,3 0 0 0,-4 0-43-16,-3-4-9 0,4 4-1 0,-4-6-1 15,0 6-110-15,-3-3-21 0,-4 3-5 0,3-6-583 0</inkml:trace>
  <inkml:trace contextRef="#ctx0" brushRef="#br0" timeOffset="32338.44">18486 8872 1382 0,'0'0'61'0,"0"0"13"0,0 0-59 0,0 0-15 15,0 0 0-15,0 0 0 0,0 0 196 0,0 0 36 16,0 0 7-16,7 3 1 0,-7-3-176 0,7 7-35 16,7-7-7-16,0 3-2 0,7-3-1 0,0-3-1 15,0 3 0-15,4 0 0 0,3-7-18 0,-3 4 0 16,0 3 0-16,-1-6 0 0,1 6 9 0,-4-3-9 15,0-3 0-15,1 6 9 0,-1-4-9 0,0-2 0 0,-3 6 0 0,3-6 8 16,-7 3-8-16,7 3-16 0,-3-7 4 16,-1 4 1-1,-3-3-48-15,4 6-9 0,-4-3-3 0,4-3 0 16,-1 6-139-16,-2 0-28 0,13-3-6 0,-7-4 0 0</inkml:trace>
  <inkml:trace contextRef="#ctx0" brushRef="#br0" timeOffset="32887.97">19681 8186 1267 0,'-10'3'56'0,"10"-3"12"0,-4 0-55 0,1 0-13 16,-4 0 0-16,7 0 0 0,0 0 184 0,0 0 35 0,0 0 6 0,0 0 2 16,-4 6-153-16,4-6-30 0,-3 3-7 0,-1 6-1 15,1 7-17-15,-1-6-4 0,4 8-1 0,0-2 0 16,0 9 3-16,0-3 1 0,0 9 0 0,4-2 0 15,-4 5 9-15,3-2 1 0,-3 8 1 0,4-2 0 16,-1-4 0-16,1 4 0 0,-4 3 0 0,0-4 0 16,0 1-11-16,0 6-2 0,0 0-1 0,-4 0 0 15,-3 0-15-15,4 0 9 0,-1-1-9 0,1-2 8 16,-4 0-8-16,7-3 0 0,0-10 0 0,3 6 0 16,1-9 8-16,-1 1-8 0,1-5 0 0,-1-5 8 15,8-3-16-15,-4-1-4 0,-4-2-1 0,1-7 0 16,3-3-138-16,-7 0-27 15,7 0-6-15</inkml:trace>
  <inkml:trace contextRef="#ctx0" brushRef="#br0" timeOffset="33207.5">19868 8233 172 0,'0'0'16'0,"0"0"-16"0,0 0 0 0,0 0 0 16,0 0 466-16,0 0 90 0,0 0 19 0,4 6 3 15,0 3-456-15,3 1-91 0,-4-1-19 0,4 7-3 16,-3-4-9-16,-1 13 0 0,1 0 0 16,-1 4 0-16,1-1 0 0,-4 6-12 0,7 10 2 0,-4-6 1 15,-3-4 9-15,0 10 0 0,0-6 0 0,-3 0 0 16,3 2 0-16,0-2 0 0,-4 6 0 0,1 0 8 15,3 0 1-15,-4-7 1 0,1 1 0 0,3 3 0 16,0-7 2-16,0-2 0 0,0-7 0 0,0 3 0 16,0-3-12-16,0 3 0 0,0-9 9 0,0-3-9 31,0 2-24-31,0-2-8 0,0-6-3 0,0-1-641 0,0-9-129 0</inkml:trace>
  <inkml:trace contextRef="#ctx0" brushRef="#br0" timeOffset="33838.21">19636 8267 1785 0,'-4'-6'159'0,"4"3"-127"16,4-7-32-16,-4 1 0 0,3-1 140 0,1 1 21 15,-1 3 5-15,4-4 1 0,4 4-137 0,-4-3-30 16,0-1 0-16,4 7 0 0,-4-3 0 0,3-4 0 16,1 1 8-16,-1 0-8 0,4 2 10 0,1 4-10 15,-1-6 10-15,0 3-10 0,3 2 8 0,5-2-8 16,-1 6 0-16,3-9 9 0,1 9 1 0,0 0 0 0,7 0 0 0,-1 0 0 16,5 0 4-16,-1 6 1 0,-3-3 0 0,3 7 0 15,0-4-15-15,0 3-8 0,-3-6 8 0,-4 7-13 16,1 5 21-16,-5-5 4 0,1 6 0 0,-7-4 1 15,-1-3-13-15,-3 7 0 0,1 3 8 16,-5-3-8-16,1 2 0 0,-8 1 0 0,1 0 8 0,-4 3-8 16,-4-3 0-16,1 3 0 0,-4 3 8 0,-4 0-8 15,1-6 0-15,-1 6-8 0,-7-6 8 0,1-1-13 16,-1 1 3-16,-3 0 1 0,0-3 0 0,-4 3 0 16,4-4 9-16,-4-5 0 0,4-1 0 0,-4 7 0 15,-3-7 8-15,3-6-8 0,4 7 10 0,-4-1-10 0,4-9 11 16,0 6-11-16,4 4 12 0,2-10-12 0,-2 9 9 15,6-9-9-15,1 7 0 0,-1-4 9 16,4 3-9-16,3-3 0 0,-3 3 0 0,4-3 0 0,-1 4 0 16,4 2 0-16,0 1 0 0,4-1 0 15,-1 7 12-15,4-4 0 0,-3 4 0 0,7 3 0 0,-1-4 17 0,1 4 4 16,3 0 1-16,3 6 0 0,1-6-26 0,3 6-8 16,0-6 0-16,4 6 0 0,0-3 12 0,-4-3 0 15,4 6-1-15,-1 0 0 0,1-6-3 0,3 6 0 16,-7-6 0-16,1-1 0 0,-1 7 0 0,0-6-8 15,-3-3 12-15,-1 3-4 0,1-7-8 0,-4 4 8 16,-3 3-8-16,3-10 8 0,-4 7-8 0,1-7 0 0,-1 1 0 0,1-1 0 16,-4-3 0-16,0 4-14 0,-3-7 2 0,3 3 0 31,-7-6-105-31,10 0-21 0,-10 0-4 0,4-6-598 0,-4 6-120 0</inkml:trace>
  <inkml:trace contextRef="#ctx0" brushRef="#br0" timeOffset="35173.81">20613 8198 518 0,'0'0'46'0,"0"0"-37"0,0 0-9 0,0 0 0 16,0 0 136-16,0 0 24 0,0 0 6 0,0 0 1 15,0 0-154-15,0 0-30 0,0 0-7 0,0 0 0 16,0 0-24-16,0 0-4 0,0 0 0 0,0 0-1 16,0 0 53-16,0 0 0 0,0 0 0 0,0 0 8 0,0 0 68 0,0 0 14 15,0 0 2-15,-7 0 1 0,3 6 31 0,-3-6 5 16,7 0 2-16,0 0 0 0,-7 0-15 0,7 0-4 16,-3 3 0-16,3-3 0 0,0 0-19 0,0 0-4 15,0 0-1-15,0 0 0 0,0 0-16 0,0 0-3 16,0 0-1-16,0 0 0 0,0 0-20 0,0 0-5 15,0 0-1-15,0 0 0 0,7-3-22 0,-4-3-5 16,-3 6-1-16,7 0 0 0,0-3-14 0,0-3 8 16,-7 6-8-16,4-3 0 0,3-4 19 0,-7 7-3 15,0 0 0-15,3-3 0 0,1-3 4 0,-4 6 1 0,4-3 0 0,-4 3 0 16,3-7 1-16,1-2 0 16,-1 3 0-16,4 3 0 0,-3-4-2 0,-1 4 0 15,1-3 0-15,-1-3 0 0,1-1-2 0,-1 7-1 0,4-10 0 16,0 4 0-16,0 0-3 0,1-1-1 15,-1 1 0-15,0-4 0 0,0-2 6 0,0 5 1 0,-4-6 0 16,4 4 0-16,0-4-11 0,0 1-1 0,-3 5-8 0,0-2 12 16,3-4-12-16,-4 0 0 0,4-3 0 0,-3 7 0 15,3-4 0-15,-4 1 0 0,4-4 0 0,-3 9 0 16,-1-5 0-16,1 5 0 0,-1 1 0 0,1 6 0 16,-4-4 0-16,0 7 0 0,0 0 0 0,0 0 0 15,7-9 0-15,-7 9 0 0,0 0 0 0,0 0 0 16,0 0 0-16,4 9-8 0,-1 1-1 0,4-1 0 15,-3 1 9-15,3 2 0 0,-4 1 0 0,1 6 0 16,-4-4 0-16,7 1-10 0,-4-4 10 0,1 7-13 0,-1-3 13 0,1 0 0 16,3-4 0-16,-3 7 0 0,-1 3 0 0,4-3 0 15,-3 0 0-15,-1-1 0 0,4-2 0 0,-3-3 0 16,3 2 13-16,-4 1-4 0,1-3-9 16,-1-4 0-16,1 0 0 0,-1 1 0 0,4-4 0 15,-7-6 0-15,4 9 0 0,-4-9 0 0,0 0 0 0,4 10 0 16,-4-10 0-16,0 0 0 0,0 0 8 0,7 0 0 15,-7 0 0-15,7 0 0 0,0-3-8 0,0-4 0 16,-4 4 0-16,4-3 0 0,-3-3 8 0,-1 2-8 16,4-5 8-16,-3 2-8 0,0-5 8 0,-1-1-8 15,1-3 8-15,-1 0-8 0,1 1 0 0,-1-1 0 16,1-6 8-16,-4 9-8 0,3-3 0 0,1 0 0 0,-1-6 0 0,1 6 0 16,-4 1 0-16,3 2 0 0,1 3 0 0,-1-2 0 15,4-4 0-15,-7 10 0 0,4-1 0 16,-1 1 0-16,1 2 0 0,0-2 0 0,-1 0 0 0,4 9 0 15,-3-10 0-15,-4 10 0 0,0 0 0 0,0 0 0 16,0 0-11-16,0 0 11 0,0 0-8 0,7 3 8 16,-4 4 0-16,4 2-10 0,-3 0 10 0,3 7 0 15,0-6 0-15,0 8 0 0,0-2 0 0,0 3 0 16,4 0 0-16,-4 6 0 0,3-6 0 0,1 6 9 16,-4-3-9-16,0 3 10 0,0-7-10 0,0 8 10 15,0-8-10-15,0 7 8 0,0-6-8 0,0 0 8 16,4-3-8-16,-8-4 0 0,8 4 0 15,-4 0 8-15,0-7-8 0,0 1 0 0,0-1 0 0,0 0 8 16,-3-6-33-16,3 4-7 16,-7-7-2-16,0 0-954 0,0 0-190 0</inkml:trace>
  <inkml:trace contextRef="#ctx0" brushRef="#br0" timeOffset="39707.03">26871 5602 403 0,'0'0'36'0,"0"0"-36"16,0 0 0-16,0 0 0 0,0 0 179 0,0 0 29 15,0 0 5-15,11-4 2 0,-8 4-103 0,-3 0-20 16,7-6-4-16,-7 6 0 0,0 0-3 0,0 0 0 15,0 0 0-15,4-3 0 0,-4 3-16 0,0 0-3 16,0 0-1-16,0 0 0 0,0 0-9 0,0 0-3 16,0 0 0-16,0 0 0 0,0 0-21 0,0 0-5 0,-4 9-1 15,1 1 0-15,-1-1-11 0,1 1-3 16,-4 5 0-16,3-2 0 0,-3 3 3 0,0 2 0 16,0 1 0-16,0-3 0 0,0 3 8 0,-4 6 1 15,4-6 1-15,-3 9 0 0,-5-3-9 0,1 0-1 16,0-3-1-16,0 3 0 0,-3 3-14 0,2-3 9 0,1-6-9 0,4 6 8 15,-4-6-8-15,3 0 0 0,-3-3 0 0,3 2 0 16,4-2 0-16,0-3 0 0,0-7 0 0,4 3 0 16,-1 1-11-16,4-4-4 0,0-6-1 0,0 0 0 15,0 0-120-15,0 0-25 0,0 0-5 0,-3-6-782 16</inkml:trace>
  <inkml:trace contextRef="#ctx0" brushRef="#br0" timeOffset="40061.08">26554 5671 172 0,'0'0'16'0,"0"0"-16"0,-4-4 0 0,-3-2 0 16,7 6 463-16,-4 0 89 0,-3-6 19 0,7 6 3 0,0 0-427 0,0 0-86 16,0 0-17-16,0 0-3 0,0 0-4 0,0 0-1 15,0 0 0-15,0 0 0 0,0 0-5 0,0 0-2 16,11 6 0-16,-4 0 0 0,-3-2-5 0,6 5 0 15,1 0-1-15,-1-2 0 0,1-4-7 0,-4 12-2 16,-3-5 0-16,-1-1 0 0,4 7 3 0,0-3 1 16,0 2 0-16,0-5 0 0,0 8 14 0,4 1 4 15,-1-3 0-15,1 3 0 0,3 0-36 0,-3 3 0 0,3-4 0 0,-4 1 0 16,1 0 13-16,3-3-4 0,-3-4-1 0,-1 4 0 16,4 3-8-16,-7-4 0 0,4-2 0 0,0 3 0 15,3 2 0-15,-4-2 0 0,-3-3-10 0,0-4 10 16,4 7 0-16,0-7 0 0,-4 1 0 0,0-1 0 15,0 0 0-15,-4 1 0 0,1 2 12 0,-1-9-12 32,-3 7-27-32,0-10-12 0,0 0-2 0,0 0-1 15,-3 6-144-15,3-6-29 0,0 0-5 0</inkml:trace>
  <inkml:trace contextRef="#ctx0" brushRef="#br0" timeOffset="40925.94">27164 5197 212 0,'10'0'9'0,"-2"-6"3"0,-1 6-12 0,0 0 0 15,0-3 0-15,0 3 0 0,3-7 0 0,-3 7 0 16,0-3 9-16,1 3-9 0,2-6 48 0,1 6 6 16,-4-3 1-16,0-3 0 0,0 6 66 0,0-4 14 15,-7 4 2-15,7-6 1 0,0 6-44 0,-7 0-9 16,0 0-1-16,0 0-1 0,0 0 9 0,0 0 3 0,0 0 0 0,0 0 0 16,0 0-50-16,0 0-9 0,0 0-3 0,0 0 0 15,0 0 14-15,0 0 2 0,0 0 1 0,-7 0 0 16,7 0-14-16,-11 6-2 0,1-2-1 0,3 2 0 15,0-3-20-15,-4 6-4 0,1 1-1 16,-1-1 0-16,4 7-8 0,-4-7 12 0,-3 1-12 0,4 5 12 16,-1 1-12-16,0-3 0 0,1 5-12 15,3-2 12-15,3 3 0 0,-3 0 0 0,0 6 0 16,0-6 0-16,0-4 0 0,0 4 0 0,0-3 0 0,3 6 0 16,-3-13 0-16,4 13 0 0,3-9 0 0,-4 5 8 15,4-8-8-15,4 6 0 0,-4-1 0 0,3-2 0 16,4-4 0-16,-3 1 0 0,3-4 0 0,-3 3 0 31,-4 1-44-31,3-4-4 0,4-3 0 0,-3 3-1 0,6-2-38 0,-3-4-7 0,-7 0-2 0,0 0-625 16</inkml:trace>
  <inkml:trace contextRef="#ctx0" brushRef="#br0" timeOffset="41195.22">27425 5401 1555 0,'0'0'138'0,"0"0"-110"16,-7 3-28-16,3 6 0 0,1-2 164 0,-4-4 28 15,7 3 6-15,-4 4 1 0,4-1-162 0,0 0-37 16,-3 1 0-16,-1-4 0 0,4-3 0 0,4 7 0 0,-4-10 0 0,-4 6 0 15,4 3 0-15,0 1-12 0,0-10 3 0,0 0 1 32,0 6-32-32,0-6-5 0,0 0-2 0,0 0 0 15,0 0-54-15,0 0-11 0,0 0-3 0,0 0-427 0,0 0-86 0</inkml:trace>
  <inkml:trace contextRef="#ctx0" brushRef="#br0" timeOffset="41406.65">27379 5197 1209 0,'0'0'108'0,"0"0"-87"0,0 0-21 0,0 0 0 15,0 0 141-15,0 0 24 0,0 0 5 0,0 0 1 0,0 0-138 0,11 3-33 16,-11-3 0-16,10 6 0 0,-10-6 0 0,7 10 0 15,0-1 0-15,4 1-537 16,-11-10-110-16</inkml:trace>
  <inkml:trace contextRef="#ctx0" brushRef="#br0" timeOffset="41884.94">27612 5144 1152 0,'0'0'102'0,"-7"0"-82"0,0-6-20 0,7 6 0 15,-7-4 242-15,7 4 44 0,0 0 9 0,0 0 1 16,0 0-231-16,0 0-46 0,0 0-10 0,0 0-1 16,0 0-8-16,0 0-10 0,0 0 10 0,3 10-13 0,4-1 13 0,-3-3 10 15,-4-6-2-15,10 4 0 0,1 5 0 0,0 0-8 16,-4-2 12-16,3 2-4 0,4 0 21 0,-3 1 4 16,3-1 1-16,0 1 0 0,-3-4 9 0,3-3 1 15,0 3 1-15,0 4 0 16,-3-1-1-16,-1-3-1 0,1-2 0 0,-1 5 0 0,1 0-34 0,-4-2-9 15,4 2 0-15,-8 7 0 0,4-4 0 0,-3 4 0 16,-1-7 0-16,1 10 0 0,-1-3 0 16,1-4 0-16,-4 4 0 0,0 3 0 0,-4-10 11 15,1 7-3-15,3-7 0 0,0 1 0 0,-4 6-8 0,4-7-11 16,-3-6 3-16,3 6 0 16,0-9-20-16,-4 7-4 0,4-7-1 0,0 0 0 15,0 0-3-15,0 0-1 0,-3 3 0 0,-1 3 0 16,1-6-116-16,-4 6-23 0,0-6-5 0,-1 4-733 0</inkml:trace>
  <inkml:trace contextRef="#ctx0" brushRef="#br0" timeOffset="42337.96">28113 5724 806 0,'0'0'72'0,"0"0"-58"16,0 0-14-16,0 0 0 0,7 0 247 0,0-6 46 15,0 2 10-15,7 4 1 0,0 0-200 0,0-6-40 16,0 6-8-16,1-3-1 0,2-3-1 0,1 3 0 0,7-4 0 0,-4 7 0 15,3 0-33-15,1-9-6 16,0 9-2-16,0-3 0 0,-1-3-13 0,-3 2 0 16,1-2 0-16,-1 6-10 15,-4 0-24-15,5-6-5 0,-5 3-1 0,-3 3 0 16,4 0-96-16,-4 0-19 0,0 0-4 0,-3-6-391 0,-1 6-78 0</inkml:trace>
  <inkml:trace contextRef="#ctx0" brushRef="#br0" timeOffset="42729.5">28215 5909 748 0,'0'0'67'0,"0"0"-54"15,-3 3-13-15,-4-3 0 0,0 0 312 0,3 6 60 0,4-6 12 0,0 0 3 16,0 0-297-16,0 0-59 15,0 0-12-15,0 0-3 0,0 0-16 0,14 0 10 0,4-6-10 0,3 6 8 16,0 0 4-16,7 0 0 0,1-3 0 0,-5-3 0 31,4 6-45-31,4-3-9 0,-7-4-2 0,3 1 0 16,0 3-13-16,1 3-3 0,-5-6-1 0,4 6 0 16,1-4-21-16,-1-2-4 0,-3 6-1 0,-1-3-661 0</inkml:trace>
  <inkml:trace contextRef="#ctx0" brushRef="#br0" timeOffset="43132.68">29404 5304 806 0,'0'0'72'0,"-3"-7"-58"16,-1-2-14-16,0 9 0 0,-3-3 375 0,7 3 72 16,-3-6 14-16,3 6 3 0,0 0-369 0,0 0-75 15,0 0-20-15,-7 9 8 0,3 7-8 0,4-7 0 16,0 10 0-16,4 0-8 0,-1-4 8 0,-3 14 0 0,4-4 0 0,-4 3 0 15,0 6-13-15,0 1-4 0,-4-7-1 0,1 10 0 16,-4 3 5-16,-4-4 1 16,-3 1 0-16,3-4 0 0,-3 4 34 0,-3 3 7 15,3-4 2-15,-4-2 0 0,0-1-16 0,-3-5-3 16,7-1-1-16,0 0 0 0,0-3-11 0,0 0 12 0,3-6-12 0,1 0 12 31,-1 0-32-31,4-4-5 0,0-5-2 0,3-1 0 16,1 1-181-16,3-1-36 0</inkml:trace>
  <inkml:trace contextRef="#ctx0" brushRef="#br0" timeOffset="43432.15">29563 5250 2487 0,'0'0'55'0,"-7"10"11"0,0-4 2 0,0 7 2 0,7 2-56 0,-4-2-14 0,-3 12 0 0,4-6 0 15,3 12 0-15,0-3 0 0,-4 1 0 0,0 8 0 0,1-2 0 0,-4-1 0 16,3 4 0-16,-3 3 0 0,0-4 0 0,0 1 0 16,-3 6 0-16,-1-10 0 0,0 4 0 0,-3 3 0 15,4-10 0-15,-4 3 0 0,3-5 0 0,-3 2 0 16,0-3 0-16,3-9 0 0,1 6 0 0,3-6 0 15,-4 6 0-15,7-6 0 16,-6-3-36-16,-1-4-9 0,1 4-3 0,3-7 0 16,0 1-4-16,3-10 0 0,-3 9-1 0,4-9-601 0,3 0-120 0</inkml:trace>
  <inkml:trace contextRef="#ctx0" brushRef="#br0" timeOffset="44001.21">29337 5244 2361 0,'0'0'52'0,"0"0"10"0,0 0 2 0,4-3 4 0,6-3-55 0,-3 6-13 0,4 0 0 0,-1 0 0 0,4-10 0 0,-3 10 0 16,3 0 0-16,0-3 0 0,0-3 0 0,0 6 0 15,1 0 0-15,-1-3 0 0,0-4 8 0,0 7-8 16,0 0 0-16,-3 0 0 0,3 0 0 0,-4 0 0 16,1 0 0-16,-1 7 0 0,1-4 0 0,0 6-10 15,-1 1 10-15,-3-4-12 0,4 3 12 0,-4 1 0 16,7-1 8-16,-3 7-8 0,-1-4 0 0,1 4 9 16,3 0-9-16,0 6 0 15,-3-13 0-15,-1 13 0 0,-3-9 0 0,0 5 0 0,0 1 8 0,-3 6-8 16,-4-9 0-16,0 3 0 0,-4-3 0 0,-3 2 0 15,-3-5 0-15,-1 3 0 0,-3 2-12 0,0-2 0 16,-4-3 0-16,1 2 0 0,-5 1 12 0,1-3 0 16,7-4 0-16,-7 7-9 0,3-7 9 0,1 7 0 15,-1-13 8-15,4 6-8 0,0-3 0 0,3 4 0 0,1-1 0 16,3 1 0-16,0-4 0 0,0-3 0 16,3 7 0-16,4-4 0 0,-4 3 0 0,4 1 0 0,0-1 0 0,4 0 0 15,-4 1 0-15,4-1 0 0,3-2 0 0,0 2 0 16,0 7 8-16,0-4-8 0,3-2 8 0,1 5-8 15,0-5 16-15,-1 8 0 0,1-8-1 0,3 6 0 16,-4 2 8-16,1-2 1 0,3-3 1 0,-3 2 0 16,-1 1-25-16,4-4 0 0,-7 7 0 0,4-3 0 15,0 3 0-15,-4 0 0 0,3-4 0 0,-3 10 0 16,0-12-22-16,4 6-10 0,-1 3-1 0,1-4-1 31,-4-5 1-31,7 3 0 0,0-1 0 0,0-5 0 0,1-7-65 16,-1 6-13-16,0-9-2 0,0 0-771 0</inkml:trace>
  <inkml:trace contextRef="#ctx0" brushRef="#br0" timeOffset="44297.42">30000 5285 518 0,'0'0'46'0,"0"0"-37"0,-7 3-9 0,-3-3 0 16,10 0 19-16,0 0 1 0</inkml:trace>
  <inkml:trace contextRef="#ctx0" brushRef="#br0" timeOffset="44830.24">29976 5269 115 0,'0'0'10'0,"0"0"-10"0,0 0 0 0,0 0 0 16,0 0 273-16,0 0 53 0,0 0 10 0,0 0 3 15,0 0-159-15,0 0-32 0,0 0-7 0,0 0-1 16,0 0-40-16,10 6-8 0,-10-6-1 0,0 0-1 0,0 0-17 0,11 0-3 15,-4 0-1-15,0 0 0 0,3-6-24 0,1 6-5 16,-4-9 0-16,0-1-1 0,4 4-20 0,-1-3-4 16,-3-1-1-16,0-2 0 0,4-4 2 0,0 0 0 15,-4 7 0-15,0-10 0 0,3 10 0 0,-3-7 0 16,0-3 0-16,0 0 0 0,0 1-16 0,1 2 0 16,-5 7 0-16,4-10-10 15,-3 9 10-15,-1 1 0 0,4-7 0 0,-3 13-8 0,-1-3 8 0,-3 6 0 16,0 0 10-16,0 0-10 0,0 0 16 15,0 0-2-15,0 0-1 0,7 6 0 0,-3-3-13 0,-1 7 0 16,-3-10 0-16,4 15-10 0,-1-5 10 0,4-1-8 16,-7 1 8-16,4-1-8 0,0 0 8 0,-1 1 0 15,-3-10 8-15,4 9-8 0,-1-3 0 0,-3-6 0 16,0 0 0-16,7 10 0 0,-7-10 0 0,4 6 0 0,3-3 0 0,-7-3 8 16,10 0-8-16,-3 0 9 0,0-3-9 0,4-3 10 15,3-4-10-15,-3 4 8 0,-4 3-8 0,0-6 8 16,3 2 0-16,-3-2 0 0,4 0 0 0,-4-4 0 15,0-3-8-15,0 1 0 0,0 2 0 0,0-3 8 16,-3 1-8-16,3-4 0 0,-4 6 0 0,5-2 0 16,-8-1 0-16,0-3 0 0,3 7 9 0,4-1-9 15,-7 4 8-15,0 6-8 0,0-4 10 0,0 7-10 16,0 0 12-16,0 0-3 0,0 0-1 0,0 0 0 16,7 7-8-16,-3-4 0 0,-1 6 0 0,4 4-11 15,-3-1 11-15,3-2 0 0,-4 5 8 16,1 4-8-16,3 0 10 0,-4 0-2 0,-3-4-8 0,4 14 12 15,-4-14 7-15,4 4 1 0,-1 6 0 0,4-6 0 16,-3 6-10-16,-1-6-2 0,1 0 0 0,-1 6 0 16,1-13-8-16,-1 7 0 0,8 3 0 0,-4-9 0 15,0 2-52-15,0-5-16 0,0 5-4 0,0-5-775 16,4-7-155-16</inkml:trace>
  <inkml:trace contextRef="#ctx0" brushRef="#br0" timeOffset="53234.86">6943 7010 230 0,'0'0'20'0,"0"0"-20"16,0 0 0-16,0 0 0 0,0 0 190 0,0 0 34 15,0 0 6-15,0 0 2 0,0 0-149 0,0 0-30 16,0 0-5-16,0-10-2 0,3 1-34 0,4 2-12 16,0 4 9-16,0-3-9 0,4-3 0 0,0-1 8 15,3 1-8-15,-4-1 0 0,4 1 8 0,4 0-8 16,3-7 0-16,-7 7 8 0,4-7-8 0,7 6-17 16,-1 1 4-16,12-3 1 0,-1-4 28 0,-3-3 5 15,6 0 2-15,5-6 0 0,-1 6-2 0,7-6 0 16,-3 0 0-16,4 3 0 0,6-3-21 0,1 0 8 0,-1-3-8 15,4 3 0-15,0 6 0 0,-7-9 8 0,7 3-8 0,0-4 0 16,7 1 0-16,3-3 8 0,5 9-8 0,-5-6 0 16,4-4 0-16,4 10 0 0,3-3 0 0,0 0 0 15,4-3 0-15,3 3 0 0,-3 0 0 0,-1 3 0 16,1-3-15-16,0 6-1 0,-4-6 0 0,3 6 0 16,-2 0 16-16,-1 0 0 0,-11 1 0 0,1-4 0 15,3 3 0-15,-4 0 0 0,4-6-10 0,-3 12 10 16,0-5 0-16,-1 2 0 0,-6-3 0 0,6-6 0 15,8 9 0-15,-11 4 0 0,-7-4 0 0,3 7 0 16,1-7 0-16,-4 7 0 0,-11-1-9 0,-3 7 9 16,-4 3 0-16,1-6 0 0,-4 6 8 0,-4 0-8 15,-7-3-36 1,4 3-14-16,3-7-2 0,-3 7-1 0,-11 0 33 0,4 0 8 0,3-3 0 0,0-3 1 16,-7 6-1-16,-3-6 0 0,0 2 0 0,-1-2-467 15</inkml:trace>
  <inkml:trace contextRef="#ctx0" brushRef="#br0" timeOffset="55550">11529 5250 518 0,'0'0'46'0,"0"0"-37"15,0 0-9-15,0 0 0 0,-4 0 127 0,4 0 23 16,7-6 5-16,-7 6 1 0,-3-3-71 0,3 3-13 15,0 0-4-15,0 0 0 0,7-6 4 0,-7 6 1 0,-4 0 0 0,4 0 0 16,7-10-34-16,-7 10-7 16,-3 0-2-16,3 0 0 0,0 0-2 0,0 0 0 0,0 0 0 0,0 0 0 15,0 0-16-15,0 0-4 0,7 0-8 0,-7 0 12 16,0 0 1-16,0 0 0 0,0 0 0 0,7 0 0 16,-7 0 15-16,0 0 4 0,0 0 0 0,3 16 0 15,8-7-9-15,-11 10-2 0,-3-3 0 0,3-4 0 16,7 7-9-16,-4 6-1 15,-10-6-1-15,7 6 0 0,4 3-10 0,-1-2 0 0,1 2 0 0,-1 3 0 16,1 0 0-16,3 4 0 0,0-7 0 16,0 13 0-16,0-3 0 0,0-1 0 0,4 7 0 0,-4 0 0 15,0 0 0-15,0 3 0 0,0-3 0 0,-4 0 0 16,4-10 0-16,-3 4 0 0,-4 6 0 0,3-10 0 16,1 1 0-16,-4 2 0 0,-7-8 0 0,3 5 0 15,4-6 8-15,-3-3-8 0,-1 1 8 0,1-8-8 16,-4 1 0-16,7-9 0 0,0 5 0 0,0-12 0 15,0-3 15-15,0 0-3 0,0 0 0 0,0 0 0 16,0 0-109-16,0 0-23 0,10 0-4 0,-6-9 0 0</inkml:trace>
  <inkml:trace contextRef="#ctx0" brushRef="#br0" timeOffset="56602.3">12121 5294 874 0,'0'0'39'0,"0"0"8"0,0 0-38 0,0 0-9 0,0 0 0 0,0 0 0 16,0 0 11-16,0 0 0 0,0 0 0 0,0 0 0 15,0 0 9-15,0 0 3 0,0 0 0 0,0 0 0 16,0 0 21-16,0 0 5 0,0 0 1 0,0 0 0 15,0 0 5-15,0 0 1 0,-3-6 0 0,3 6 0 16,0 0 1-16,0 0 1 0,0 0 0 0,0 0 0 16,0 0-22-16,0 0-5 0,0 0-1 0,0 0 0 15,-4 6-2-15,4-6 0 0,0 0 0 0,-7 3 0 16,4 4-16-16,-4-4-3 0,0 3-1 0,0 4 0 16,0-1-8-16,-4 0 8 0,4 1-8 0,-4 5 8 15,1 1 3-15,-1-3 0 0,-6 2 0 0,2-2 0 16,1 3-1-16,0 2 0 0,-3-8 0 0,2 5 0 0,1-5 6 15,0 9 0-15,4-10 1 0,-1 7 0 0,1-7-7 0,-1 10-2 16,0-10 0-16,4 7 0 16,-3-3-8-16,3 2 0 0,-4 1 0 0,4-3 8 0,-4 8-8 0,1-8 0 15,-1 6 0-15,1-4 0 0,-4 1 12 0,3-3 0 16,0 6 0-16,1-10 0 0,-1 7-12 0,1-7-12 16,-1-3 2-16,0 4 1 0,4-7 9 0,0 3 12 15,-7-3-2-15,7-3-1 0,0 7 8 0,4-7 2 16,-8 0 0-16,4 0 0 0,0 0 6 0,7 0 2 15,0 0 0-15,0 0 0 0,0 0-7 0,0 0-2 16,0 0 0-16,0 0 0 0,0 0-18 0,0 0 0 16,11 0-13-16,3 0 5 0,0 3 8 0,0 3 0 15,3-6-9-15,-2 6 9 0,2-3 0 0,1 7 0 16,-4-4-9-16,4 3 9 0,-1 1 0 0,4-1 0 16,-6 1 0-16,2-1 0 0,1 7 0 0,-1-7 0 0,5 1 0 15,-1-1 0-15,0 0 0 0,0-2 8 0,0-4-8 0,4 6 0 16,-4 1 0-16,0-4 0 0,0 3 0 0,4 1 0 15,-4-1 8-15,1 0 3 0,-1 1 0 0,-4-1 0 16,1 1-11-16,-4 2 0 0,4 1 9 0,-4-4-9 16,-7 1 0-16,3-1 8 0,1 7-8 0,-4-7 0 15,-3 1 0-15,-1 5 9 0,1-5-9 0,-1 5 0 16,-3-2 0-16,4 2-9 0,-8-5-1 0,4 6-672 16,-3-4-134-16</inkml:trace>
  <inkml:trace contextRef="#ctx0" brushRef="#br0" timeOffset="61406.44">12679 5602 1443 0,'0'0'64'16,"-4"0"13"-16,1 0-61 0,-1 0-16 0,-3-4 0 0,4 4 0 16,3 0 80-16,0 0 14 0,-7 0 2 0,0 0 1 15,7 0-57-15,-4 4-12 0,-3 2-3 0,3-6 0 16,4 0 12-16,0 0 3 0,0 0 0 0,0 0 0 0,0 0-10 0,0 0-2 15,8 9 0-15,2-2 0 0,1-7 7 0,-1 3 1 16,4-3 0-16,0 0 0 0,1 0-36 0,-1 0 0 16,3 6 0-16,1-3 0 0,0-3 0 0,-1 0 0 15,-3 6 0-15,4-6 0 0,0 0 0 0,-1 0 0 16,4 0 0-16,1 4 0 0,2-4 0 16,-3 0 0-16,4 0 0 0,-4 6 0 0,1-6 0 0,2 0 0 15,1 0 0-15,-4 0 0 0,0-6-8 0,-3 6 8 16,0 0 0-16,-4-4-9 15,3 4-90-15,-6-6-17 0,-1 6-4 0,1-3-752 0</inkml:trace>
  <inkml:trace contextRef="#ctx0" brushRef="#br0" timeOffset="61762.23">12767 5831 921 0,'0'0'40'0,"0"0"10"0,0 0-40 0,-7 0-10 0,-4 0 0 0,11 0 0 15,0 0 257-15,0 0 50 0,0 0 9 0,0 0 3 16,0 0-255-16,0 0-52 0,0 0-12 0,0 0 0 15,0 0 0-15,11 0 0 0,-4 0 0 0,4 0 0 16,-1 0 0-16,1 0 0 0,3 0 0 0,0 0 0 0,4 0 0 0,-4-7 9 16,0 7-9-16,4 0 8 15,-1-9-8-15,1 9 12 0,-1-3-12 0,5-4 12 0,-5 7-12 0,1 0 0 16,3 0 0-16,-3 0 8 0,-4-3-8 0,0 3 0 16,4 0 0-16,-4 0 0 0,3-6-18 0,1 6-6 15,3 0 0-15,0-3-1 16,0-3-165-16,1 6-33 0,16-10-6 0,-6 4-2 0</inkml:trace>
  <inkml:trace contextRef="#ctx0" brushRef="#br0" timeOffset="62803.77">14471 5288 748 0,'0'0'67'0,"0"0"-54"15,0 0-13-15,0 0 0 0,0 0 148 0,0 0 26 16,0 0 6-16,0 0 0 0,0 0-107 0,0 0-21 16,0 0-5-16,0 0-1 0,0 0-29 0,0 0-5 0,0 0-2 15,0 9 0-15,0-2-1 0,0 2 0 0,-4-6 0 16,1 10 0-16,-1-4-9 0,-3 4 8 0,-3-4-8 0,-1 7 8 15,-3-7 12-15,0 10 3 16,-4-3 0-16,1 3 0 0,-5-1 14 0,1 1 3 0,4 3 1 0,-8-3 0 16,4 0 16-16,3 0 3 0,1 9 1 0,-1-13 0 15,0 14-9-15,-3-4-3 0,3 3 0 0,-3-3 0 16,4 0-30-16,-1 3-7 0,0-3 0 0,1 4-1 16,-1-7-11-16,0 9 0 0,4-9 0 0,-3 3 8 15,-1 3-8-15,4-3 0 0,0-6 0 0,3 0 0 16,-3-3 0-16,4 2 0 0,-1-8 0 0,0 6 0 15,1-7-9-15,6 0-7 0,-3 1-2 0,0-10 0 16,0 6-43 0,7-6-9-16,0 0-2 0,0 0-554 0,0 0-111 0</inkml:trace>
  <inkml:trace contextRef="#ctx0" brushRef="#br0" timeOffset="63294.14">13974 5366 1825 0,'0'0'40'0,"0"0"8"0,0 0 1 0,0 0 3 0,0 0-41 0,0 0-11 0,0 0 0 0,-8 0 0 16,1 4 66-16,7-4 11 0,0 0 3 0,0 0 0 15,0 0-23-15,0 0-4 0,0 0-1 0,0 0 0 16,0 0-27-16,0 0-5 0,0 0-2 0,7 12 0 16,1-2 13-16,-1-1 2 0,0 3 1 0,0-2 0 15,0-1-13-15,3 7-2 0,1-7-1 0,0 7 0 16,-1-3 22-16,1 2 5 0,3 4 1 0,0-3 0 15,-4 3-30-15,5-1-7 0,2 1-1 0,1 3 0 16,-4 0 1-16,0-3 0 0,4 6 0 0,-1 3 0 16,1-6-9-16,3 0 0 0,-3-3 9 0,3 6-9 0,-3-6 8 15,3 6-8-15,-7 0 8 0,4-6-8 0,-4 0 0 0,0 6 0 16,-4-13 0-16,4 10 0 0,-3-9 0 0,0 6 0 16,-4-10 0-16,0 7 0 0,0-7 11 0,0 0-3 15,0-2 0-15,-4-4 0 0,1 6-22 0,-4-9-5 16,0 0-1-16,0 0 0 15,7 0-104-15,-7 0-20 0,7-3-5 0,0-3-1 16,4 3-61-16,-8-7-12 0,8-15-2 0,-4 6-1 0</inkml:trace>
  <inkml:trace contextRef="#ctx0" brushRef="#br0" timeOffset="64647.93">15413 5366 172 0,'0'0'16'0,"0"0"-16"16,3-6 0-16,-3 6 0 0,0 0 180 0,4 0 32 15,3-9 8-15,-3 9 0 0,-4 0-136 0,7 0-27 16,-4-10-5-16,1 10-2 0,3-3-30 0,-7 3-7 16,3-6-1-16,-3 6 0 0,7-9-12 0,-7 9 0 15,0 0 0-15,4 0 0 0,-4 0 35 0,0 0 4 16,0 0 1-16,0 0 0 0,0 0 27 0,0 0 5 16,0 9 2-16,-4 0 0 0,-3 1 14 0,0-1 4 0,-3 7 0 0,-1-7 0 15,-3 10-8-15,-4-3-2 0,4-4 0 16,-7 13 0-16,3-6-17 0,-3 3-3 0,0 0-1 0,0 3 0 15,0 3-25-15,-1-3-4 16,-2 4-2-16,-1-1 0 0,4 6-13 0,0-9-2 0,0 10-1 16,3-7 0-16,-3 0-14 0,7-2 8 0,0-1-8 15,-1-3 0-15,5 0 8 0,-1-4-8 0,1-5 0 16,3 3 9-16,-4-1-9 0,4-2 0 0,0-7-12 16,0 3 12-1,3-5-43-15,-3 2-1 0,4-6 0 0,3 0 0 16,-7 3-36-16,0-3-8 0,0 0-2 0,7 0 0 15,-4-3-97-15,1 3-19 0,-1-6-4 0,1 2-523 0</inkml:trace>
  <inkml:trace contextRef="#ctx0" brushRef="#br0" timeOffset="65042.42">15018 5313 1267 0,'0'0'112'0,"0"0"-89"0,0 0-23 0,0 0 0 0,0 0 218 0,0 0 39 16,0 0 8-16,0 0 2 0,0 0-198 0,0 0-39 16,7 0-8-16,-7 0-2 0,7 10-12 0,-4-1-8 15,4 0 8-15,-3 1-8 0,3-1 16 0,0 7 0 16,0 3-1-16,0-4 0 0,4-2 17 0,-1 3 3 15,1 2 1-15,0 1 0 0,6-3-6 0,-3 9-1 0,4-6 0 0,3 6 0 16,-3-3 3-16,3 3 0 0,-3 3 0 0,-1-3 0 16,4 10-32-16,1-7 0 0,-1 0 0 0,0 3 0 15,4 1 10-15,-4-1-1 0,0-3 0 0,-3 1 0 16,-1-1-9-16,1-3 0 0,-4 3 0 0,0-3 0 16,0-6 0-16,-3 6 0 0,3-6 0 0,-4-3 0 15,1-4 0-15,0 4 0 0,-1-7 0 0,-3 7 0 16,4-13 0-16,-4 7 0 0,0-4 0 0,-4-3 0 31,-3-3-36-31,7 0-8 0,1 0-3 0,-8 0 0 0,7-3-137 0,-4-7-28 16</inkml:trace>
  <inkml:trace contextRef="#ctx0" brushRef="#br0" timeOffset="65742.85">15949 4974 633 0,'0'0'56'0,"0"0"-44"0,0 0-12 0,0 0 0 16,0 0 185-16,0 0 35 0,0 0 8 0,0 0 0 16,0 0-107-16,0 0-21 0,0 0-5 0,0 0-1 0,0 0-50 0,-3 10-11 15,3-10-1-15,-4 9-1 0,1 1 1 0,3-1 1 16,0-3 0-16,0 10 0 0,0-3-20 0,-4-4-4 15,4 7-1-15,0 2 0 0,-4-2 22 0,4 3 4 0,0-6 1 0,-3 8 0 16,-1-2-5-16,1 0-1 0,-1 0 0 0,1 0 0 16,-1-4-20-16,4-5-9 0,-3 9 8 0,-1-10-8 15,4 0 0-15,-3 1 0 16,3-1 0-16,-4 4 0 0,1-10 0 0,-1 6 0 0,4-9 0 0,0 0 0 31,0 0-112-31,0 0-24 0,0 0-4 0,0 0-739 0</inkml:trace>
  <inkml:trace contextRef="#ctx0" brushRef="#br0" timeOffset="66043.03">15625 4993 2106 0,'0'0'93'0,"0"0"19"0,0 0-89 0,0 0-23 16,0 0 0-16,0 0 0 0,0 0 74 0,0 0 10 15,7 10 3-15,3-10 0 0,1 0-40 0,3 0-8 16,0 0-2-16,4 0 0 0,3 6-17 0,3-6-3 16,-2 0-1-16,-1 3 0 0,4-3 12 0,-1-3 1 15,4 3 1-15,1 0 0 0,-1 0-30 0,-3-6-13 16,3 6 1-16,0 0 0 0,-3-10 12 0,-1 7 0 15,5-3 0-15,-5 3 0 16,1-4-32-16,3-2-12 0,-3 3-4 0,3-4-719 16,4 1-144-16</inkml:trace>
  <inkml:trace contextRef="#ctx0" brushRef="#br0" timeOffset="70935.08">18471 5222 921 0,'0'0'82'0,"0"0"-66"16,0 0-16-16,0 0 0 16,0 0 69-16,0 0 11 0,0 0 1 0,0 0 1 0,0 0-68 0,0 0-14 15,0 0 0-15,0 0 0 0,0 0-20 0,0 0 1 16,0 0 0-16,0 0 0 0,0 0 19 0,0 0 0 16,0 0 0-16,0 0 0 0,0 0 10 0,-7 0-10 15,0 0 10-15,-3 3-10 0,3-3 63 0,-4 0 6 16,1 10 2-16,-1-10 0 0,-3 6 6 0,3-3 2 0,-3 3 0 15,0-2 0-15,3 2-34 0,-6 3-6 0,3 1-2 0,0-1 0 16,-4 7-20-16,0-7-4 0,1 7-1 0,-1-4 0 16,0-2-12-16,1-1 9 0,-1 7-9 0,0-7 8 15,1 1 0-15,-1-1 0 16,1 0 0-16,-5 1 0 0,8-1-8 0,-3 7 0 0,3-7 0 0,-1 1-11 16,1 5 11-16,0 1 0 0,7-3 0 0,-3 2 0 15,3-2 21-15,-1 3 10 0,5 2 1 16,-4 1 1-16,3 6-33 0,1-6 0 0,3 6 0 0,0-6 0 15,0 0 0-15,3 6 12 0,1-6-1 0,-1 0 0 16,1-4-11-16,-1 4 0 0,5 0 0 0,-5-3 0 16,4 2 0-16,0-2 0 0,4-3 0 0,-4 2 0 15,0-5 8-15,0 5-8 0,3-2 8 0,1-4-8 16,-4 1 11-16,4 2-3 0,-1-2-8 0,1-1 12 16,-1-6 5-16,5 7 1 0,-5-4 0 0,4 3 0 15,-3-9 1-15,3 10 0 0,-3-10 0 0,3 6 0 0,0-6-3 0,0 3 0 16,4-3 0-16,-4-3 0 15,0-3-37-15,0 6-8 0,3 0-2 0,-2-3 0 16,-5-4-27-16,4 1-6 0,0 3 0 0,1-3-1 16,-5 6-115-16,-3-4-24 0,4-2-4 15</inkml:trace>
  <inkml:trace contextRef="#ctx0" brushRef="#br0" timeOffset="71315.95">17918 5752 748 0,'0'0'67'0,"0"0"-54"0,0 0-13 0,0 0 0 16,0 0 283-16,0 0 53 0,10-3 12 0,-3 3 1 15,-3-6-272-15,6 3-54 0,1-4-11 0,3-2-3 16,7 3-9-16,-3 2 8 0,-1-2-8 0,1 6 8 16,3-9-8-16,0 9 8 0,1-3-8 0,-1-4 8 15,0 4-8-15,4-3 0 0,-8 6-10 0,4-3 10 16,1-3 0-16,-1 6 0 0,0-4 0 0,0-2 0 15,0 6 0-15,0 0 0 0,1 0-8 0,-1 0 8 16,0 0-20-16,0 0-2 0,-7-6 0 0,7 6 0 16,-3-3-21-16,3-3-4 0,-3 6-1 0,3 0-506 15,-3-4-102-15</inkml:trace>
  <inkml:trace contextRef="#ctx0" brushRef="#br0" timeOffset="71763.75">18948 5260 1209 0,'0'0'108'0,"0"0"-87"0,0 0-21 0,0 0 0 16,0 0 146-16,0 0 25 0,10 0 5 0,-10 0 0 16,0 0-113-16,7 0-23 0,0 6-5 0,0-3-1 15,-3 3-6-15,3 4 0 0,-3-1-1 0,-1 1 0 16,-3-1-15-16,0 7-2 0,0-4-1 0,-3 7 0 0,3-3 1 0,-4 9 0 15,1-6 0-15,3 9 0 0,0-3 1 0,-4 3 0 16,4-3 0-16,-4 4 0 0,4 5 14 0,0-6 3 16,0 10 1-16,0-4 0 0,0 1-13 0,0 3-4 15,0-4 0-15,4 1 0 0,-4-7-4 0,4 6-8 16,-4-6 11-16,3-2-11 0,1 2 0 0,-4-9 0 16,3 6 0-16,1-7 0 15,-1-2-23-15,-3-3-8 0,0 2-1 0,4-5-1 16,-1-4-197-16,-3-6-39 0,0 0-8 0,11-6-2 0</inkml:trace>
  <inkml:trace contextRef="#ctx0" brushRef="#br0" timeOffset="72065.48">19145 5225 1440 0,'-3'-9'128'0,"3"-1"-103"0,0 4-25 0,0 3 0 15,3-6 108-15,1 2 17 0,-4 7 3 0,0 0 1 16,0 0-89-16,0 0-17 0,0 0-4 0,3 10-1 16,4 5 8-16,-3 4 2 0,-4-3 0 0,3 3 0 15,1 9-20-15,-1-3-8 0,-3 3 8 0,0 1-8 16,4 5 18-16,-4 1-2 0,0-7 0 0,0 6 0 16,0 1 10-16,4-7 2 0,-1 6 0 0,-3 1 0 15,0-1-10-15,0-2-2 0,0-1 0 0,0 1 0 16,4 2-6-16,-4-6-2 0,0 4 0 0,0-4 0 15,0 0-8-15,0 0 8 0,0-3-8 0,0 0 8 16,3 1-22-16,-3-5-5 0,4-2-1 0,-1 3 0 31,1-3-136-31,-1-6-27 0,1-7-5 0,-1 3-2 0</inkml:trace>
  <inkml:trace contextRef="#ctx0" brushRef="#br0" timeOffset="72694.42">18972 5197 1728 0,'-10'-6'153'0,"6"3"-122"15,-3-4-31-15,4 4 0 0,-1-3 120 0,1-3 19 0,3 5 3 16,0-2 1-16,3-3-91 0,1 3-19 0,-1-4-3 0,4 7-1 15,0-3-9-15,4-7-3 0,0 4 0 0,-1-4 0 16,8 4-17-16,-1-1 0 0,1 7 0 0,0-3 0 16,3 3-12-16,4-3 12 0,-1 6-13 0,1-4 5 15,0 4 8-15,3 4 0 0,0-4 0 0,0 0 0 16,0 6 0-16,1-3 0 0,-5-3 0 0,5 6 0 16,-5-3 0-16,5 4 0 0,-5 2 0 0,1 0 0 15,3 1 0-15,-10-1-10 0,-4 10 10 0,0-3 0 16,0-1 0-16,0 4 0 0,-3 0 0 0,-1 0 0 0,-6 0-10 0,-1-4 10 15,-6 4-8-15,-1 6 8 0,-3-6-10 16,0 6 10-16,0-6-12 0,-3 0 12 0,-4 0-11 16,-4-1 11-16,0-2-10 0,-3 3 10 0,0 0-8 0,0-10 8 15,0 7 0-15,-1-7-9 0,5 1 9 0,-4 5 0 16,-1-12 0-16,5 7 0 0,-4 2-8 0,3-8 8 16,0 5-8-16,-3 0 8 0,4 1 0 0,-1-10 0 15,-3 6 0-15,3-3 11 0,0-3-11 16,4 6 0-16,-3-6 0 0,3 0 0 0,0 4 0 0,3 2 0 15,0-6 0-15,8 6 8 0,3-6-8 0,0 0 0 16,0 0 0-16,0 0 0 0,0 10 0 0,3-1 0 16,-3 0 0-16,7 1 0 0,4-1 16 0,3 1 4 15,0-1 0-15,4 7 1 0,-1-4 9 0,5-2 2 16,-1 5 0-16,0 1 0 0,0-3-32 0,-3 2 0 0,6 4 0 0,-2 0 0 16,-5 0 0-16,4 6-21 0,1-6 3 0,-1 3 1 15,3-4 26-15,-2 4 6 0,2 0 1 0,-2 0 0 16,2-6-25-16,1 3-5 0,-4-1-1 0,0 1 0 15,0-3 15-15,1-7 0 0,-1 7 0 0,0-3 0 16,0-7 8-16,-3 3-8 0,-1 1 12 16,-3-1-12-16,-3-9 0 0,0 6-16 0,-1-2 2 0,-3-4-706 15,-7 0-142-15</inkml:trace>
  <inkml:trace contextRef="#ctx0" brushRef="#br0" timeOffset="76084.84">21678 7966 1918 0,'0'0'42'0,"-3"-3"9"0,-4-3 1 0,3 2 3 0,1 4-44 0,-4-6-11 15,3-3 0-15,-3 9 0 0,7 0 0 0,0 0 0 16,0-10 0-16,0 10-11 0,0-3-2 0,0 3-1 16,7-6 0-16,-3 0 0 15,-4 6 14-15,0 0-9 0,0 0 9 0,0 0-8 0,0 0 8 0,0 0 0 16,0 0 0-16,0 0 0 0,0 0 37 0,0 0 3 16,-8 6 1-16,5 3 0 0,-4 7 3 0,0-7 0 15,0 4 0-15,-4-7 0 0,1 10-12 0,-1-4-3 16,0-2 0-16,1-1 0 0,-1 1-29 0,1 2-18 15,3-9 2-15,-4 7 1 0,4-1 15 0,0 1 0 16,-4-4-10-16,8 3 10 16,-8-6-26-16,8 4-1 0,-4 2 0 0,3-3 0 15,4-6-41-15,-7 4-8 0,0 5-1 0,0-3-1 16,0-3-45-16,0-3-9 0,0 0-1 0,3 0-539 0</inkml:trace>
  <inkml:trace contextRef="#ctx0" brushRef="#br0" timeOffset="76354.19">21407 7991 1890 0,'0'0'41'15,"0"0"9"-15,0 0 2 0,0 0 1 0,0 0-42 0,0 0-11 0,0 0 0 0,0 0 0 16,0 0 71-16,0 0 12 0,0 0 2 0,0 0 1 16,0 0-43-16,0 0-9 0,0 0-2 0,0 0 0 15,7 6-23-15,0-3-9 0,0 7 0 0,0-4 9 16,3 4-9-16,1-1 0 0,-4 0 0 0,4 1 0 15,-1 5 0-15,1-5 0 0,-1-1 0 0,4 1 0 16,-6-1 0-16,6 1 0 0,3-1 0 0,1 0 0 0,-8-2-15 0,5 2 5 16,6-3 1-16,-4 4 0 15,-6-7-32-15,3 3-7 0,4-3 0 0,-4 7-1 16,3-10-17-16,-6 6-3 0,-11-6-1 0,11 3 0 16,6-3-94-16,1 0-20 0,-11 0-3 0,0 0-1 0</inkml:trace>
  <inkml:trace contextRef="#ctx0" brushRef="#br0" timeOffset="76950.67">21890 8160 1796 0,'0'0'40'0,"0"0"8"0,0 0 1 0,0 0 1 0,0 0-40 0,0 0-10 16,0 0 0-16,0 0 0 0,0 0 11 0,0 0 0 0,0 0 0 16,0 0 0-16,0 0-1 0,0 0 0 0,0 0 0 0,0 0 0 15,0 0 4-15,0 0 1 0,0 0 0 0,7 0 0 16,4 0 30-16,-4-9 7 0,-7 9 0 0,0 0 1 15,7-6 4-15,0-4 1 0,0 1 0 0,0 0 0 16,0-1-18-16,0-6-3 0,3 4-1 0,-2-4 0 16,-1-3-12-16,0 1-4 0,3-1 0 0,4-6 0 15,-7 6 0-15,4-6-1 0,3-3 0 0,-3 2 0 16,6-2-3-16,-6 9-1 0,-4-6 0 0,4 7 0 16,3 2-1-16,-4 3 0 0,-6-2 0 0,-1 5 0 15,4 4-6-15,0 3-8 0,-7 3 11 0,0 0-11 0,0 0 11 0,0 0-11 16,7 0 10-16,-7 0-10 0,0 0 0 0,4 9 0 15,7 1 0-15,-1-1 0 0,-6 7 0 0,-1-4 0 16,1 4 0-16,-1 3 0 0,4 0 0 16,-3-4 0-16,-8 4 10 0,4 0-2 15,7-3-8-15,-3 2 0 0,-11 1 0 0,7-3 0 16,3-7 0-16,-3 7 8 0,4-4-8 0,-8-5 0 0,1 2 0 16,3-9 0-16,7 3 0 0,-7-3 0 0,0 0 11 0,0 0-3 15,10 0 0-15,-2 0 0 0,-1-3 2 0,-4-3 0 16,8-4 0-16,-4 1 0 0,0 0 6 0,0-1 2 15,-4-5 0-15,4 2 0 0,11-6-2 0,-7-3 0 16,-8 3 0-16,4-9 0 0,7 9-16 0,-3-6 0 0,-4 0 0 16,0 6 0-16,-3-6 0 0,3 7 0 0,3-1 0 0,-6 3 0 15,-1 4 0-15,1 5 0 0,3-2 0 0,0-1 0 16,-7 10 0-16,0 0 0 0,0 0 0 0,0 0 0 16,7 10 0-16,0-4-16 0,-7 4 4 0,4 2 0 15,3 4 12-15,0 3 0 0,-4-4 0 0,1 4 0 16,3 6 0-16,0 0 0 0,0 3 0 0,0-6 0 15,-4 3 0-15,1 1 16 0,3 2-3 0,0-3-1 16,-7-6-12-16,7 9-13 0,0-9 2 0,0 3 1 16,-3-4 10-16,-1-5 14 0,4 3-3 0,0 3-1 31,1-10-177-31,-1 0-35 0</inkml:trace>
  <inkml:trace contextRef="#ctx0" brushRef="#br0" timeOffset="79552.67">19900 5128 756 0,'0'0'33'0,"0"0"7"0,0 0-32 0,0 0-8 0,0 0 0 0,0 0 0 16,0 0 68-16,0 0 11 0,7 0 2 0,-7 0 1 15,4-9-13-15,-4 9-2 0,0-10-1 0,0 10 0 16,3-3-14-16,-3 3-4 0,4-9 0 0,-4 9 0 16,0-7-20-16,0 7-4 0,0 0 0 0,0 0-1 15,3-9 5-15,-3 9 0 0,0 0 1 0,0 0 0 16,0 0 4-16,0 0 1 0,0 0 0 0,0 0 0 16,0 0 2-16,7-6 1 0,-3 3 0 0,-4 3 0 15,0 0 4-15,7-7 1 0,-7 7 0 0,4 0 0 16,-1-9-23-16,-3 9-5 0,7-3-1 0,-3-3 0 15,-4 2 22-15,3-2 4 0,1-3 1 0,-1-1 0 16,1 10-10-16,-1-9-2 0,1 3 0 0,-1-13 0 16,1 9 8-16,-1 1 0 0,4-7 1 0,1 7 0 15,-5-4-24-15,8-2-5 0,-8-1 0 0,4-3-8 16,0 0 8-16,0 4-8 0,0-4 0 0,-3 0 0 16,-1 3 0-16,1 4 10 0,3-4-10 0,0-3 8 0,-3 4 10 0,-4-4 2 15,3 9 0-15,1-8 0 0,-4 8 10 0,3 1 2 16,4 3 1-16,-3-7 0 0,-1 4-33 0,-3 2-12 15,4 1 0-15,-4 6 0 0,3-3 12 0,-3 3 16 16,0 0-3-16,7-6-1 0,0 6-24 0,-7 0-6 16,0 0-1-16,0 0 0 0,11-3 19 0,-4 6 0 15,-7-3 0-15,11 0 0 0,-4 6 0 0,0-3 0 0,0 3 0 0,-4 4 0 16,-3-1-9-16,7 1 9 0,-3-1-13 0,3-3 5 16,-3 10 8-16,-1-4-10 0,-3-12 10 0,11 10-10 15,-1 6 10-15,1-4 0 0,-8 4 0 0,4-7 0 16,4 7 0-16,-4-7 0 0,0 1 8 15,-3 5-8-15,3-5 0 0,0 2 0 0,0-2 0 16,-4 5 0-16,4-5 0 0,0-1 0 0,0 1 0 16,-3 5 0-16,0-15 0 0,-1 10 0 15,1-1 0-15,3 1 0 0,-7-10 0 0,3 6 9 16,-3-6-9-16,4 9 0 0,-4-9 0 0,0 0 0 0,7 3 0 0,-7-3 0 16,3 10 0-16,-3-10 0 0,0 0-10 0,7 6 10 15,-7-6 0-15,0 0 0 0,0 0 0 0,4 3 0 16,-4-3 0-16,0 0 12 0,7 6 0 0,-7-6 0 15,0 0 6-15,0 0 2 0,0 0 0 0,0 0 0 16,0 0-29-16,0 0-6 0,7 0-1 0,-7 0 0 0,0 0 16 0,0 0 0 16,0 0 0-16,0 0 0 0,0 0 8 0,0 0-8 15,0 0 0-15,0 0 0 16,11 0 12-16,-11 0 0 0,0 0-1 0,0 0 0 0,0 0 3 16,7 0 1-16,-4-9 0 0,-3 9 0 0,0 0-3 0,4-6 0 15,-4 6 0-15,3-3 0 16,1-7-12-16,-4 4 0 0,3-3 8 0,4-1-8 0,-3 1 0 0,-4 2 0 15,3 4 0-15,1-12-10 0,-1 5 10 0,-3 1 0 16,4-7 8-16,-4 7-8 0,0-4 8 0,3-2-8 16,-3-4 8-16,0 9-8 0,0-5 0 0,0-7 0 15,0 6 0-15,0-3 0 0,0 3 14 0,0-2-2 16,4 2 0-16,-4-3 0 0,0 0 7 0,0 4 1 16,0 2 0-16,0-3 0 0,0-2-32 0,4 8-7 15,-4 1-1-15,0 3 0 0,0-7 7 0,3 7 1 0,-3 6 0 16,0 0 0-1,0-10-16-15,0 10-4 0,0 0 0 0,0 0 0 16,0 0-66-16,0 0-14 0,7 0-2 0,4 0-1 16,-4 0-117-16,0 0-23 0,10-9-5 0,-2 3 0 0</inkml:trace>
  <inkml:trace contextRef="#ctx0" brushRef="#br0" timeOffset="80218.52">20980 4708 518 0,'0'0'46'15,"0"0"-37"-15,0 0-9 0,0 0 0 16,0 0 148-16,0 0 28 0,0 0 6 0,3-10 1 16,-3 10-76-16,0 0-15 0,0 0-4 0,0 0 0 0,0 0-3 0,0 0-1 15,0 0 0-15,0 0 0 0,-3 0-53 0,-4 0-11 16,0 0-3-16,0 0 0 0,-1 7-5 0,1 2 0 16,-3-6-1-16,3 7 0 0,-4-1 1 0,1 4 0 15,-1-1 0-15,0-2 0 16,4-1 16-16,-3 0 3 0,-1 4 1 0,4-4 0 0,-3 4-8 0,3-4-2 15,-4 1 0-15,0 5 0 0,1-5-11 0,-1 9-3 16,-3-10 0-16,4-3 0 0,-1 10-8 16,-3-3 12-16,7-4-12 0,-4 0 12 0,1 1-12 0,-1-4-11 15,7-3 3-15,4-3 0 16,0 0-50-16,0 0-10 0,0 0-1 0,0 0-819 16</inkml:trace>
  <inkml:trace contextRef="#ctx0" brushRef="#br0" timeOffset="80454.86">20680 4771 403 0,'7'0'36'0,"-7"0"-36"0,0 0 0 0,0 0 0 15,3-10 307-15,4 7 54 0,-7 3 11 0,4-6 3 16,-4 6-262-16,7 0-52 0,-7 0-10 0,7 6-3 16,-7-6-38-16,11 3-10 0,-1 7 0 15,1-4 0-15,-1 3 0 0,1-9 0 0,0 10 0 0,3 5 0 16,-4-2 0-16,4-4 0 0,1 7 0 0,-5 0 0 15,4-4 0-15,-3-2 0 0,-1 5 0 0,1-5 0 16,0-1 0-16,-1 1 0 0,-3-1 0 0,4 0 0 16,-8 1-12-16,4-4-2 0,0 3 0 0,-7-9 0 15,7 10-50-15,1-10-11 0,-1 6-1 16</inkml:trace>
  <inkml:trace contextRef="#ctx0" brushRef="#br0" timeOffset="81040.35">21156 4984 1706 0,'0'0'76'0,"0"0"15"0,0 0-73 0,0 0-18 16,0 0 0-16,0 0 0 0,0 0 65 0,0 0 10 0,0 0 1 16,0 0 1-16,0 0-57 0,0 0-12 0,4-10-8 15,-4 10 9-15,3-6-9 0,1 3 0 0,-1-3 0 0,1 3 0 16,-1-4 8-16,1-2-8 0,-1 0 8 0,4-1-8 16,0 1 20-16,0-1-2 0,-3 4 0 0,3-3 0 15,0-10 18-15,0 0 3 0,4 3 1 0,-1 4 0 16,1-4-12-16,-4-3-1 0,4 4-1 0,-1-14 0 15,1 14-13-15,-1-7-2 0,1 3-1 0,-4 3 0 16,4-9-10-16,-4 13 10 0,0-10-10 0,-4 9 10 16,4-3-10-16,0 7 8 0,-3-7-8 0,3 13 8 15,-4-12-8-15,1 5 0 0,3 1 0 0,-3 6 8 16,-1-4-8-16,1 1-11 0,3-3 3 0,-7 9 0 16,0 0 8-16,0 0 0 0,0 0 10 0,0 0-10 15,0 0 0-15,0 0 0 0,0 0 0 0,7 9-10 16,-4-3 10-16,1 4-8 0,-1 9 8 0,1-4-8 0,-4-5 8 0,3 8 0 15,1-2 0-15,-1 6 0 0,-3 0 0 16,4 6 8-16,3-9-8 0,-4 6 11 16,1-3-11-16,3 3 0 0,0 0 0 0,0 0 0 0,0-3 0 0,4-3 0 15,-4 6 0-15,0-6 0 0,4-3 11 0,-1 3 3 16,1-1 1-16,3-8 0 0,0 5 1 0,0-5 0 16,0 9 0-16,0-13 0 0,4 3-4 0,0-9-1 15,-1 0 0-15,1 3 0 0,-4-3-3 0,4-3 0 16,6 3 0-16,-3 0 0 0,-10-9-8 0,3 3-9 0,4-7 9 15,3-3-13 1,-7 1-149-16,4-4-30 0,-4-3-5 0,0-3-2 0</inkml:trace>
  <inkml:trace contextRef="#ctx0" brushRef="#br0" timeOffset="81858.85">22239 675 1602 0,'0'0'71'0,"0"0"14"0,-7 7-68 0,7-7-17 15,0 0 0-15,0 0 0 0,-3 3 66 0,3-3 10 16,0 0 1-16,0 0 1 0,0 6-16 16,-4 3-3-16,-7 1-1 0,11-10 0 0,4 9-33 0,-8 1-6 15,1-1-2-15,-4-3 0 0,0 13 7 0,0-3 2 16,3 3 0-16,-6-1 0 0,-8 7-26 0,7-6 0 16,1 9 8-16,-4 1-8 0,-7 11 19 0,3-2 1 15,0 0 1-15,1 3 0 0,-5-4 13 0,1 4 2 16,0-3 1-16,0-1 0 0,3 4 8 0,-3-3 2 0,-11-1 0 15,8 4 0-15,6-3-10 0,-3-1-1 0,-4 4-1 0,1-3 0 16,2-1-23-16,1 7-4 0,0-9 0 0,0 2-8 16,0-9 8-16,0 7-8 0,10-10 0 0,-3 0 0 15,0-3 0-15,3 0 0 0,4-9 0 0,0 5 0 32,-4-8-31-32,8-1-9 0,-4-3-3 0,3 1 0 15,4-7-121-15,0 0-25 0,-3-7-5 0</inkml:trace>
  <inkml:trace contextRef="#ctx0" brushRef="#br0" timeOffset="82241.39">21484 879 2365 0,'0'0'52'0,"0"0"10"0,0 0 2 0,0 0 4 0,0 0-55 16,0 0-13-16,7 0 0 0,0-9 0 0,7 9 12 0,1 0 0 16,-1 0 0-16,0 0 0 0,3 0 2 0,8 9 0 15,3-9 0-15,-3 16 0 0,-4-7 2 0,7 4 1 16,4 12 0-16,-4-6 0 0,-3 6 3 0,0 0 1 16,3 3 0-16,-3 7 0 0,-1-7 1 0,-2 6 0 15,-5 4 0-15,1-10 0 0,-1 7-3 0,1-4-1 16,-7 0 0-16,6 4 0 0,-3 2-6 0,-3-2-2 15,3-1 0-15,-3 1 0 0,-4 3-10 0,3 5 0 16,8 1 0-16,-7-6 8 0,-1-10-8 0,4 7 0 16,4-1 0-16,-4 1 0 0,0-17 0 0,0 17 0 15,4-10 0-15,-1-3 8 0,5-3-19 0,-5 6-4 0,-3-6-1 16,1-4 0 0,6 1-43-16,-7-7-9 0,-4 4-1 0,1-7-1 15,3-3-126-15,0-3-24 0,-3-3-6 0,-4-3-1 0</inkml:trace>
  <inkml:trace contextRef="#ctx0" brushRef="#br0" timeOffset="83021.03">23354 923 691 0,'0'0'61'0,"0"0"-49"0,0 0-12 0,0 0 0 16,0 0 152-16,0 0 28 0,0 0 6 0,0 0 1 16,0-6-107-16,0 6-20 0,0 0-5 0,0 0-1 15,3-3-28-15,-3 3-6 0,0 0 0 0,0 0-1 0,0 0 21 0,0 0 4 16,0 0 0-16,0 0 1 0,0 0-8 0,0 0-1 15,-7-7-1-15,-3 7 0 0,-1 0 5 0,1 0 2 16,-1 7 0-16,-3-4 0 0,0-3-14 0,-4 6-4 16,4 0 0-16,-4-3 0 0,1 7 4 0,3-1 0 15,-4 1 0-15,0-1 0 0,4 4-4 16,0-1-1-16,-3 4 0 0,2-4 0 0,5 4-7 0,-4 3-2 16,0 0 0-16,0-4 0 0,-1 14-14 0,1-11 0 15,4 7 0-15,-8 4 0 0,0 2 8 0,4 0-8 16,7 4 0-16,-3-7 9 0,-4 7 12 0,7-4 3 15,3 0 0-15,0 1 0 0,8-4-8 0,-4 0-2 16,4 7 0-16,6-10 0 0,4 3 2 0,0-9 0 16,-3 0 0-16,3 6 0 0,4-13-6 0,3 4-1 15,0 3 0-15,0-13 0 0,0 3-9 0,4-6 0 0,0 10 0 16,3-10 8-16,0-3-8 0,4 0-11 0,0 0 3 0,3-3 0 31,0 3-16-31,-3-6-4 0,-4 6 0 0,0-7 0 16,-6 7-24-16,-5-3-6 0,1 3-1 0,-8-9 0 15,1 9-87-15,-11 0-18 0,4-6-3 0</inkml:trace>
  <inkml:trace contextRef="#ctx0" brushRef="#br0" timeOffset="83307.34">22948 1362 1152 0,'-10'-3'102'0,"3"3"-82"0,7 0-20 0,0 0 0 16,0 0 184-16,0 0 33 0,0 0 7 0,0 0 0 15,10 0-134-15,-10 0-27 0,0 0-6 0,14 0-1 0,4 0-12 0,-4 0-2 16,-3 0-1-16,6 0 0 0,-3 0-17 0,0 3-4 16,4 3-1-16,0-6 0 0,-4 0-19 0,7 3 8 15,-3-3-8-15,-1 7 0 0,4-7 0 0,1 6 0 16,-1-6 0-16,3 3 0 0,1-3 0 0,0 0 0 15,0 0-11-15,3 0 11 16,0 0-48-16,-3 0-4 0,-1 0 0 0,1 0 0 16,0 0-120-16,3-3-24 0,-7 3-4 0,4-6-2 0</inkml:trace>
  <inkml:trace contextRef="#ctx0" brushRef="#br0" timeOffset="83956.67">24306 854 1332 0,'0'0'59'0,"0"0"12"0,0 0-57 0,0 0-14 0,0 0 0 0,0 0 0 16,0 0 66-16,0 0 10 0,7 6 3 0,1 4 0 15,-5 8-17-15,-3-8-3 0,4 9-1 0,-1-4 0 16,-3 10-7-16,0 4-2 0,4-1 0 0,-1 3 0 16,1 1-9-16,-4 2-3 0,3 1 0 0,1-1 0 15,-1-6-15-15,1 7-3 0,-4 2-1 0,3-2 0 16,1-7-10-16,-4 0-8 0,0 7 12 0,-4-1-12 15,1 4 15-15,-1-3-4 0,1-7-1 0,-4 6 0 16,3-6-10-16,-3 7 0 0,4-10-10 0,-4 0 10 16,3-3 0-16,0 0 0 0,-3 0 0 0,7-6 0 15,-3-4-123-15,3 4-28 0,0-7-5 0,0 1-416 16,0-10-82-16</inkml:trace>
  <inkml:trace contextRef="#ctx0" brushRef="#br0" timeOffset="84522.43">24324 691 2257 0,'-3'-16'100'0,"3"16"20"0,0 0-96 0,0 0-24 15,3-3 0-15,1-6 0 0,3-7 20 0,0 16-2 0,0-9 0 16,0 5 0-16,7-2-18 0,0 6 0 0,-7 0 0 0,4 0 0 15,-4 0 16-15,3 0-4 0,1 0-1 0,-4 0 0 16,4 6-11-16,3-2 0 0,0-4 9 0,0 9-9 16,3-9 0-16,-2 0 0 0,6 9 0 0,-4-9 8 15,5 7-8-15,-1 2 0 0,0-6 0 0,0 7 8 16,4 2-8-16,-4 1 0 0,0 2 0 0,0-2 0 16,-3 0 11-16,3-1-3 0,-7 13 0 0,4-12 0 15,-8 12 0-15,1-6-8 0,0 6 12 0,-4 0-4 16,-4-3-8-16,-3 3 10 0,4 0-10 0,-8 3 10 15,1 0-10-15,-4-3 0 0,-4 4 0 0,0-4-11 16,-3 3-9-16,0-6-1 0,-3 0-1 0,-5-3 0 16,1-4 1-16,-3 4 0 0,-5 6 0 0,1-9 0 15,-4-4 21-15,1-2-9 0,-1 6 9 0,-3-4 0 16,3-6 0-16,-3 4 0 0,3-1 0 0,7 1 0 0,0-1 0 0,11-3 0 16,-3-3 0-16,6-3 9 0,0 13-9 0,4-13 8 15,7 0-8-15,0 0 8 0,0 9 12 0,4 4 3 16,-1-13 0-16,8 16 0 0,-4-13 8 15,7 12 1-15,-3-5 1 0,6 9 0 0,1-4-10 0,0 1-3 16,-4 6 0-16,7-6 0 0,-3 2-12 0,3 11-8 16,0 2 10-16,-3-3-10 0,3 0 0 0,-4 7 0 15,1-10 0-15,0 3 0 0,-1-6 0 0,-3 3 0 16,1 0 0-16,-1-6 0 0,3 0 0 0,-3 0 0 16,1-4 0-16,2-5 0 0,-3 9 0 0,4-13 8 0,0 3-8 0,3 1 0 15,0-1-15-15,4-3-5 0,-4-2-2 0,3 5 0 31,1-9-182-31,0-9-36 0</inkml:trace>
  <inkml:trace contextRef="#ctx0" brushRef="#br0" timeOffset="86807.77">28575 4664 57 0,'0'0'0'0,"0"0"0"0,0 0 0 0,0 0 0 15,0 0 143-15,0 0 23 0,0 0 5 0,0 0 1 16,0 0-94-16,0 0-18 0,0 0-4 0,0 0-1 16,0 0-38-16,0 0-7 0,0 0-2 0,0 0 0 15,-4-9 48-15,1-1 10 0,3 1 2 0,-4-1 0 16,4 4-7-16,0-3-1 0,0-1 0 0,0-2 0 16,4-4-33-16,-1 7-7 0,1-1-2 0,-4-5 0 0,0-4-18 0,0 3 0 15,0-3 0-15,0 0 0 0,0 7 0 0,0-13 0 16,0 0 0-16,0 0 0 0,0 6 0 0,-4-3 0 15,1-9 0-15,3 2-9 0,-4 4 9 0,1-3 0 16,-1 9 10-16,4-9-10 0,-3 6 0 0,-1 0 8 16,1 6-8-16,3-2 0 0,0 2 28 0,-4 6 2 15,4-8 1-15,0 2 0 0,-3 7-13 0,3-1-2 16,0 1-1-16,0-1 0 0,-4 1-15 0,4 6 0 16,-3-3 8-16,-1-4-8 0,4 10 0 0,-3 0 9 15,-1 0-9-15,4 0 8 0,0 0-8 0,0 0 0 16,-7 0-12-16,7 0 12 0,-3 0 0 0,-5 0 0 15,5 10 0-15,-4-4 0 0,0-3 0 0,3 6 0 16,1 7 0-16,-4-7 0 0,0 4-11 0,0 3 11 0,0-7-8 0,-1 10 8 16,1-10 0-16,4 7 0 0,-8 3 0 0,4 0 0 15,0-4 0-15,-3 4 0 0,-1 6 0 0,4-6 0 16,0 0 0-16,-4 0 0 0,1 6 0 0,3-6 0 16,0-4 0-16,-4 4 0 0,8-3 0 0,-5-4 0 15,1 4 0-15,4-7 0 0,-1 1 0 0,1-1 0 16,-1 1 0-16,4-10 8 0,0 0-8 0,0 0 8 15,0 0-8-15,0 0 0 0,0 0 0 0,0 0 0 16,0 0 0-16,0 0-10 0,-3-10 10 0,3 7-13 16,3-6 3-16,1-4 1 0,-4 1 0 0,3-4 0 15,1 3 9-15,3-2 0 0,-4-4 0 0,5 3 0 16,-1-9-20-16,0 6-8 0,0 0-1 16,0 1-1-16,0-1 18 0,-4 0 3 0,4-3 1 0,0 3 0 15,1 0 8-15,-5 7 0 0,4-4 10 0,0 0-10 16,-3-2 11-16,3 2-11 0,-4 3 12 0,1 4-12 0,-1-7 0 15,1 7 0-15,-1 6 0 0,1-10 0 0,-1 10 0 0,1-6 0 16,-1 2 10-16,-3-2-10 0,4 0 22 0,-4 9-1 16,7 0 0-16,0-10 0 0,0 10 5 0,0 0 1 15,-7 0 0-15,7-6 0 0,4 6-9 0,-1 0-2 16,-2 6 0-16,2-6 0 0,-3 6 7 0,4-2 1 16,-1 5 0-16,4 0 0 0,-3 1-6 0,0-4-1 15,3 10 0-15,0-4 0 0,0 4-8 0,0-3-1 0,4 2-8 16,-4 4 12-16,0 0-12 0,0-3 0 0,-3-1 0 15,3-2 0-15,-4 6 0 0,-3-10-16 0,4 4 3 0,-8-1 1 32,1-3-24-32,0 1-4 0,-4-10 0 0,0 0-1 0</inkml:trace>
  <inkml:trace contextRef="#ctx0" brushRef="#br0" timeOffset="88757.73">24253 685 230 0,'0'0'10'0,"0"0"2"15,0 0-12-15,0 0 0 0,4 0 0 0,0-10 0 0,-4 10 208 16,0 0 38-16,3-3 8 0,-3 3 2 0,0 0-148 0,0 0-30 15,0 0-6-15,0 0 0 0,0 0-19 0,0 0-3 16,0 0-1-16,0 0 0 0,0 0-23 0,0 0-5 16,0 0-1-16,0 0 0 15,0 0 0-15,-7 3 0 0,3 4 0 0,4-7 0 0,0 0 4 16,0 3 0-16,-3 3 0 0,3 3 0 0,0-9 9 0,0 10 3 16,0 5 0-16,3-5 0 15,-3 6 7-15,4-4 1 0,0 13 1 0,-1-6 0 0,1 0-3 0,-1 9-1 16,1-3 0-16,-1 3 0 0,1 16-12 0,-4-9-2 15,-4 9-1-15,4 0 0 0,0-7-9 0,-3 7-1 16,-1 3-1-16,-3 3 0 0,0-12-5 0,0 6-1 16,0 6 0-16,-4-3 0 0,1 0-9 0,3 3 0 0,-4 7 9 0,4-4-9 15,-4-9 0-15,4 6 0 0,0-9 0 0,0 3 0 16,4-10 0-16,-1 4 8 0,1-4-8 16,3-5 0-16,3 5 12 0,1-15-1 0,-1 6-1 0,4 0 0 31,0-16-30-31,0 7-7 0,1-13-1 0,6 4-692 0,0-14-138 0</inkml:trace>
  <inkml:trace contextRef="#ctx0" brushRef="#br0" timeOffset="89882.68">25375 719 518 0,'0'0'23'0,"0"0"5"0,0 0-28 0,0 0 0 15,0 0 0-15,0 0 0 0,0 0 173 0,0 0 30 16,0 0 5-16,0 0 2 0,0 0-122 0,0 0-24 16,0 10-4-16,0-10-2 0,0 0 8 0,0 0 2 15,0 0 0-15,0 0 0 0,0 0-4 0,0 0 0 0,0 0 0 0,0 0 0 16,0 0-4-16,0 0 0 0,0 0-1 0,7-10 0 16,-3 1-9-16,3-1-2 15,-4 1 0-15,1 3 0 0,0-7-11 0,3 4-2 0,-4-7-1 0,1-3 0 16,3 0-14-16,0 4-2 0,-4-10-1 0,4 12 0 15,0-12-9-15,0 0-8 0,4 6 9 0,-4-9-9 16,-3 12 0-16,-1 4 0 0,4-13 0 0,-3 9 0 16,-1 6 0-16,-3 1 0 0,0 0 0 15,0-1 0-15,-3 1 9 0,3 3-9 0,0-4 8 0,0 10-8 16,0 0 0-16,0 0 0 0,0 0-14 0,0 0 5 16,0 0 9-16,0 0 0 0,0 0 0 0,0 0 0 15,0 0 0-15,3 16-8 0,4-7 8 0,0 10-8 16,0-13 8-16,4 7-12 0,-4 3 12 0,4 2-12 15,-4-8 12-15,3 5 8 0,-3 1-8 0,4-3 11 16,0 6-11-16,-4-10 0 0,0 7 0 0,3 2 0 0,1-2 0 0,-4-3 0 16,0-1 11-16,0 1-11 0,0 2 0 0,0-11 0 15,4 5 0-15,-4-3 0 0,0 4 0 0,0-10 8 16,-7 0-8-16,10 9 9 0,-10-9 11 0,11 0 1 16,-4 0 1-16,4 0 0 0,-4-9 3 0,3 5 1 15,-3-2 0-15,4 0 0 0,-1-3-4 0,-2-1-1 16,2-9 0-16,-3 10 0 0,4-7-21 0,-4 7 9 15,0-10-9-15,-4 6 0 0,4-2 11 0,1-1-11 16,-5-6 10-16,1 0-10 0,3 10 9 0,-4-4-9 16,1-3 8-16,-4 10-8 0,0-7 0 15,3-3 0-15,-3 4 0 0,0 2 0 0,0-3 0 0,0 7 0 16,0-4 0-16,-3 1 0 0,3 9-11 0,0-7-7 16,-4 10-2-16,4 0 0 15,0-6-33-15,0 6-7 0,4-9-2 0,-4 9 0 16,0 0-118-16,3 0-23 0,1 0-5 0,3-10-711 0</inkml:trace>
  <inkml:trace contextRef="#ctx0" brushRef="#br0" timeOffset="90312.61">26215 362 2070 0,'0'0'45'0,"0"0"10"0,0 0 1 0,0 0 3 0,0 0-47 0,0 0-12 16,0 0 0-16,0 0 0 0,0 0 0 0,0 0 0 16,0 9-10-16,0-9 10 0,-4 6 0 0,-3 4 0 15,4-7 0-15,-1 9 10 0,4-12-10 0,-3 13 0 16,-4-4 0-16,0 7 8 0,-4-13-8 0,4 13 12 0,0-7-12 0,-4 10 12 16,4-3 0-16,-3-1 0 0,-1-2 0 0,1 12 0 15,-1-12-12-15,0 2 10 0,4 4-10 0,-3-9 10 16,-1-1-10-16,1 7 0 0,6-7 0 0,1 0 0 15,-1-2-12-15,0 2-8 0,-3-6-2 0,7-3 0 32,0 0-38-32,0 0-7 0,0 0-1 0,0 0-508 15,0 0-102-15</inkml:trace>
  <inkml:trace contextRef="#ctx0" brushRef="#br0" timeOffset="90529.22">26031 453 403 0,'0'0'17'0,"0"0"5"16,8 6-22-16,-1-6 0 0,7 0 0 0,-4 6 0 16,1-3 364-16,-1-3 69 0,5 10 14 0,-1-1 2 15,-4-3-335-15,4 4-67 0,0-7-14 0,1 3-2 0,-1 4 3 0,-4 8 1 16,-3-8 0-16,4 6 0 0,0-7-35 0,-4 10 0 16,0-4 0-16,0-2 0 0,3 3 0 0,-3 2 0 15,0-11 0-15,0 2 0 0,0 4-24 0,1-7 0 16,2 0 1-16,-3-3 0 15,0 7-109-15,0-10-21 0,4 0-5 0,-11 0-643 0</inkml:trace>
  <inkml:trace contextRef="#ctx0" brushRef="#br0" timeOffset="91193.45">26409 675 1094 0,'0'0'97'0,"0"0"-77"0,0 0-20 0,0 0 0 15,0 0 252-15,0 0 48 0,0 0 8 0,0 0 3 16,7-3-239-16,-3-3-47 0,-4 6-9 0,7-3-3 15,0-13 11-15,0 7 3 0,3-1 0 0,-6 4 0 16,3-7-15-16,0 7-4 0,0-13 0 0,0 4 0 16,0 2-8-16,0-3 0 0,0-2 9 0,4-1-9 15,-4-6 8-15,0 0-8 0,0 6 8 0,-4 0-8 16,8-6 0-16,-4 12 9 0,-3-12-9 0,3 6 0 0,-4 1 10 16,4 2-10-16,0 3 8 0,-3 1-8 15,-8 2 16-15,4 7-1 0,7-3-1 0,-7 6 0 0,0 0-14 0,0 0 0 16,7 0 0-16,1 6 0 0,-5 7 0 0,1-1 0 15,-1 1 0-15,1 3 0 0,3 2 0 0,-4 1-10 16,1 0 2-16,-4 0 0 0,7-3 8 0,-4 9 11 16,-3-13-3-16,4 4 0 0,-4 3-8 0,3-4 0 15,1-2 0-15,-1-1 0 0,-3 1 0 0,4-13 12 16,-4 0-12-16,0 0 12 0,0 0-12 0,0 0 0 16,7 9 0-16,4-9 0 0,-1 0 0 0,1-9 10 0,-4 0-2 15,3-1-8-15,1 4 12 0,0-7-12 0,-1 7 12 0,1-13-12 16,-4 10 10-16,3-7-10 0,-3 4 8 0,4-4-8 15,-4-9 0-15,4 12 8 0,-1-12-8 16,-3 10 0-16,0 2 0 0,0-3 8 0,0-2-8 16,1 2 0-16,-5 3 0 0,4-2 0 15,-3-4 0-15,-1 13 0 0,1-7 0 0,-1 7 0 0,-3 3 0 0,0 3 0 16,0 0 0-16,0 0 8 16,0 0-8-16,0 0 8 0,0 0-8 0,7 3 0 0,0 6 0 0,0 7 0 15,0 3 10-15,0-4-10 0,8-2 12 0,-5 3-12 16,1 9 12-16,-1-13-4 0,1 13 0 0,7-6-8 15,-4 0 20-15,3 6-4 0,-3-6 0 0,1 0 0 16,-1-4-16-16,0 10 0 0,0-12 0 0,-4 12 0 16,5-9-101-16,-1 3-18 0,-4-10-3 0,-3 0-1 0</inkml:trace>
  <inkml:trace contextRef="#ctx0" brushRef="#br0" timeOffset="93348.16">21682 5037 230 0,'0'0'20'0,"0"0"-20"0,0 0 0 0,0 0 0 16,7 0 147-16,-7 0 25 0,0 0 4 0,0 0 2 16,10 6-84-16,1-6-17 0,-11 0-3 0,0 0-1 15,0 0 1-15,7 4 0 0,-7-4 0 0,0 0 0 0,0 0-51 16,7 0-11-16,7 0-1 0,-7-4-1 0,-7 4 5 0,0 0 1 15,11-6 0-15,-1 6 0 0,1-3 52 0,-4-3 10 16,-7 6 2-16,7 0 1 0,4-7-5 0,-4 4-2 16,-7 3 0-16,0 0 0 0,10 0-4 0,-3-6-1 15,-3-3 0-15,-4 9 0 0,0-10-18 0,3 1-4 16,1-1-1-16,-1 4 0 0,-6-3-6 0,3-1-2 16,3 1 0-16,1 0 0 0,-8-4-20 15,4-3-4-15,8 1-1 0,-1 2 0 0,0-9-13 0,-4 3 8 16,1-3-8-16,3-3 0 0,0 0 19 0,0 0-3 0,-4-3 0 15,4 6 0-15,4-3-16 0,0 0 0 16,-8 0 0-16,4 3 0 0,-3-3 0 0,3 6 0 16,0-6 0-16,-4 6 0 0,-3 3 0 0,0-3 0 15,7 7 0-15,-3-4 0 0,-4 10 0 0,0-3 0 16,3-1 0-16,1 7 0 16,3-3-128-16,-7 6-30 0,0 0-6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12:32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2455 5696 1105 0,'0'0'48'0,"0"0"12"0,0 0-48 0,0 0-12 0,0 0 0 0,0 0 0 32,0 0-30-32,0 0-8 0,0 0-2 0,0 0 0 15,0 0-20-15,0 0-5 0,-3 3-1 0,3-3 0 16,-11 0-62-16,1 0-13 0,-1 0-3 0,8 0 0 0,-8 0 110 0,-3 0 22 0,7 6 4 0,-4-6 8 15,4 3 104-15,-3-3 29 0,-5-3 6 0,-2 3 1 16,6-6-12-16,4 6-1 0,-10 0-1 0,2-3 0 16,1-4-42-16,0-2-9 0,-3 9-2 0,2 0 0 15,1-9-3-15,-7 9-1 0,7-4 0 0,-7-2 0 16,3 6-21-16,1 0-4 0,-1 0 0 0,-3 0-1 16,0 0-17-16,3 0-3 0,-3 6-1 0,0-2 0 0,3-4-10 0,-3 0-3 15,7 6 0-15,-7-3 0 0,3-3-9 0,-3 0 0 16,10 0 0-16,-3 0 0 0,0 0 0 15,-4 0 10-15,8-3-10 0,3-3 10 0,-4 6 6 0,1-4 2 16,10 4 0-16,0-6 0 0,-4 6 2 0,4 0 0 16,0 0 0-16,7-6 0 0,4 6-20 0,-1 0-9 15,4-3 1-15,4 3 0 16,0 3-20-16,3-3-4 16,3 6-1-16,1-6 0 0,0 0-43 0,0 0-9 0,6 0-2 0,-6 0 0 15,3 0-17-15,4 0-3 0,-7 0-1 0,3 0 0 16,-3-6 28-16,6 6 4 0,-2-3 2 0,2-3 0 0,-6 2 74 0,-4-2 0 15,7-3 14-15,4 6-2 0,-4-4 66 0,4-2 13 16,-7-1 2-16,3 1 1 0,-3 3-26 0,-1-4-4 16,1 7-2-16,-7-3 0 0,-1 3-43 0,1-3-9 15,-4 2-2-15,-3-2 0 0,3 6-17 0,-11 0-4 0,-3 0-1 0,0 0 0 32,0 0-21-32,0 0-4 0,0 0-1 0,-3 10 0 15,-1-4-16-15,-6-3-3 0,-8 6-1 0,0 1 0 0,4-4 32 0,-14-3 7 0,10 3 1 0,-6 4 0 16,-8-10 28-16,4 6 7 0,-4-3 1 0,4-3 0 15,-4 7 56-15,4-4 12 0,-4-3 3 0,4 6 0 16,-7-3-10-16,3 3-1 0,4-2-1 0,-8-4 0 16,5 6-25-16,2 3-5 0,-2-3-1 0,2-2 0 15,-2-4-8-15,2 9-3 0,5-9 0 0,-1 6 0 16,4-3-19-16,0 4-4 0,3-7-1 0,-7 3 0 16,8-3 6-16,-1 9 1 0,4-9 0 0,-7 6 0 15,10-6-16-15,-3 0 9 0,7 4-9 0,4 2 8 16,-8-6-8-16,11 0-11 0,0 0 3 0,0 0 0 15,0 0-20-15,0 0-3 0,0 0-1 0,0 0 0 16,11 0-10-16,-1-6-2 0,1 2-1 0</inkml:trace>
  <inkml:trace contextRef="#ctx0" brushRef="#br0" timeOffset="24472.83">16044 1707 979 0,'0'0'43'0,"0"0"9"0,0 3-41 0,0 6-11 16,0-9 0-16,0 13 0 0,0-4 132 0,0 4 25 15,0-7 5-15,0 7 1 0,0-4-101 0,4 4-20 16,-1-1-4-16,-3 4-1 0,0-3-10 0,4 2-3 16,-4 4 0-16,3 0 0 0,1 3-3 0,0 6-1 15,-4 0 0-15,3 7 0 0,1-7 4 0,-1 16 0 16,1 0 0-16,-4 3 0 0,3-6-3 0,1-1 0 15,-4 10 0-15,3-2 0 0,-3-5-9 0,4 11-1 16,-4-1-1-16,0 0 0 0,0 1-10 0,-4-1 8 16,4 3-8-16,0-2 8 0,-3-4 4 0,3 3 0 15,-4 10 0-15,1-10 0 0,-1 10 22 0,4-10 5 16,-7 4 1-16,7-4 0 0,-3 0-28 0,-1 1-12 0,4-10 10 0,0 6-10 16,-4-3 24-16,8 0 0 0,-4-3-1 0,0 0 0 15,0 6 10-15,0-10 3 0,4 4 0 0,-4 0 0 16,3 0-20-16,-3-6-3 0,0 3-1 0,4-4 0 15,-4 1-12-15,3-4 0 0,-3 4 8 0,0-4-8 16,4-2 0-16,-4-1 0 0,3 4 0 0,-3-1 0 16,4-6 8-16,-4 1-8 0,0-4 0 0,0 3 9 15,0-3-9-15,3-6 0 0,-3 0 0 0,0-4 0 16,0 4-18-16,0 0 1 0,0-3 0 0,0-7 0 16,0 7-3-16,0-4-1 0,4-2 0 0,-1-1 0 31,-3 7-5-31,0-7-1 0,0 1 0 0,4 5 0 0,-4-5-42 0,3-1-9 15,-3 7-2-15,4-7-867 0</inkml:trace>
  <inkml:trace contextRef="#ctx0" brushRef="#br0" timeOffset="27384.5">16048 4466 172 0,'0'0'8'0,"0"0"1"0,0 0-9 0,0 0 0 0,0 0 0 0,0 0 0 16,0 0 235-16,0 0 45 0,0 0 8 0,0 0 3 15,0 0-198-15,0 0-39 0,0 0-8 0,0 0-2 16,0 0-16-16,0 0-4 0,0 0-1 0,0 0 0 16,0 0-5-16,0 0-1 0,0 0 0 0,3 7 0 15,-3-7 4-15,0 0 1 0,0 0 0 0,4 3 0 16,-4-3 7-16,7 9 2 0,-7-9 0 0,0 0 0 16,7 0-9-16,4 7-2 0,-4-4 0 0,3-3 0 15,-3 6-20-15,4-3 0 0,-1-3 0 0,1 0 0 16,3 0 11-16,0 0 4 0,4 0 1 0,0 0 0 15,-1 0-3-15,4 0 0 0,8 0 0 0,-5 0 0 16,-3 0-13-16,1 0 0 0,-1 0 0 0,3 6 0 16,5-6 8-16,-5 0-8 0,-2 0 11 0,6 0-11 15,-4 0 21-15,1 0-2 0,0-6-1 0,0 6 0 0,-1 0-2 16,1-3-1-16,3-3 0 0,0 6 0 0,1-3-15 0,2-4 0 16,1 7 8-16,0 0-8 0,-4-3 8 0,4 3 0 15,-4 0-8-15,4 0 12 0,-4 0-12 0,0 0 0 16,-3 0 0-16,0 0 0 0,-4 0 17 0,4 0 4 15,-4 3 1-15,0-3 0 0,-4 0-7 0,5 0-2 16,-5 0 0-16,-3 0 0 0,1 0-13 0,2 0 0 16,-3 7 0-16,0-4 0 0,-3-3 8 0,0 6-8 15,-1-3 0-15,1-3 9 0,-1 0 1 0,-3 6 0 0,4-6 0 16,-4 7 0-16,4-4 8 0,-4-3 2 16,-7 0 0-16,3 9 0 0,4-9-7 0,4 0-1 15,-8 10 0-15,4-10 0 0,-7 0-1 0,7 0-1 16,4 6 0-16,-11-6 0 0,7 0-10 0,0 3 0 15,-7-3 0-15,7 6 0 0,0-6 0 0,-7 0 8 16,0 0-8-16,0 0 12 0,0 0-1 0,0 0 0 0,0 0 0 0,0 0 0 16,4 0 5-16,-4 0 2 0,0 0 0 0,7 3 0 15,3 4-18-15,-3-7 0 0,1 6 8 0,2-3-8 16,-3-3 0-16,4 0 0 0,-4 0 8 0,3 0-8 16,-3 0 0-16,0 0 0 0,1 0 0 0,2 6 0 15,-10-6 0-15,7 0-9 0,4 0 9 0,-4 3-12 16,-7-3 12-16,7 0 0 0,3-3 8 0,-10 3-8 15,0 0 0-15,8 0 0 0,-8 0 0 0,7 0 0 16,-7 0 0-16,7-6 9 0,-7 6-9 0,10 0 10 16,-10 0 2-16,7 0 0 0,-7 0 0 0,11 0 0 0,-4-3-12 0,0-3 0 15,0 6 0-15,-7 0 0 0,0 0 0 0,11 0 0 16,-4 0 0-16,0-7 0 16,0 7 0-16,0-3 0 0,0 3 0 0,-4 0 0 15,-3 0 0-15,0 0 0 0,0 0 0 0,11 0 0 16,-11 0 0-16,0 0 0 0,0 0 8 0,0 0-8 0,0 0 0 15,0 0 12-15,0 0-12 0,0 0 12 0,0 0 4 0,7 0 2 16,-7 0 0-16,0 0 0 0,0 0-10 0,4 0-8 16,-4 0 12-16,7 0-12 0,-7 0 8 0,0 0-8 15,7-6 0-15,-7 6 0 0,0 0 0 0,7-3 0 16,-7 3 0-16,7-6 0 0,-7 6 0 0,0 0 0 16,0 0 0-16,0 0 0 0,0 0 8 0,3 0-8 0,-3 0 0 15,0 0 0-15,0 0 20 0,0 0-2 0,0 0-1 0,0 0 0 16,0 0 1-16,0-10 0 0,0 10 0 0,4-9 0 15,-4 6-18-15,3-4 0 0,-3 1 8 0,0-3-8 16,4-1 0-16,-1 7 10 0,1-3-10 0,-4-4 8 16,3 1 2-16,1 0 0 0,-4-1 0 0,4-5 0 15,-4 5 2-15,3-9 1 0,1 10 0 0,-4-7 0 16,0 4-1-16,3-4-1 0,-3-3 0 16,4 4 0-16,-4 2-3 0,0-9 0 15,3 3 0-15,-3 7 0 0,4-7-8 0,-4-3 10 0,0 3-10 0,0 0 10 16,3-6-10-16,-3 6 10 15,0 1-10-15,0-8 10 0,4 8 3 0,-4-7 1 0,0 3 0 0,3-3 0 16,-3-1-14-16,4-2 8 0,-1-6-8 0,1 6 0 16,-1-7 8-16,1 7-8 0,-1-7 0 0,1 7 0 15,-4-6 0-15,4-1 8 0,-4 4-8 0,3-1 0 16,1-2 0-16,-4 3 0 0,3-4 0 0,1 10 0 0,-4-3 0 16,0 3 9-16,0-4-9 0,0 4 8 0,-4-3 4 0,4 3 1 15,-3-3 0-15,3 3 0 0,0-4-5 0,-4 4-8 16,1-3 11-16,3 3-11 0,-4 6 8 0,0-15-8 15,1 6 0-15,3 2 0 0,0-2 0 0,0 0 0 16,3 3 0-16,-3-3 0 0,4 9 0 0,-4-16 0 16,4 10 0-16,-4 3 0 0,0 0 0 0,0-6 0 15,0 6 0-15,3-3 0 0,-3 6 0 0,4-3 0 16,-4 4 0-16,0-1 0 0,0-6 0 0,-4 6 0 16,4-3 0-16,-3 0 0 0,3 3 0 0,0 0 0 15,0 4 0-15,0-4 0 0,-4 0 0 0,4 0 0 16,0 0 0-16,0 1 0 0,0-4 0 0,-4 9 0 15,4-12 0-15,0 9 0 0,4-6 0 0,-4-3 0 16,0 6 0-16,0 4 0 0,0-13 0 0,0 9 0 16,0-6 0-16,0 12 0 0,0-9 0 0,0 3 0 0,0 1 0 0,0-1 0 15,0 3 0-15,4-6 0 0,-4 0 0 0,0 3 0 16,0 1 0-16,0 2 12 0,0 3-4 0,0-6-8 16,0 4 0-16,0-4 0 0,3 3-10 0,-3-3 10 15,0 1 0-15,0 2 0 0,0-3 0 0,0 0 0 16,0 4 0-16,0-4 0 0,4 0 0 0,-4 0 0 15,0 4 0-15,3-4 0 0,-3 0 0 0,0 0 0 16,0-3-8-16,0 10 8 0,0-4 0 0,-3-3 0 16,3 3 0-16,0 7 0 0,0-10 0 0,0 0 0 15,0 10 0-15,0 0 0 0,3-7 0 0,1-3 0 0,-1 3 0 16,1 4 0-16,-4-4 0 0,3 4 0 16,-3-1 0-16,0 1 0 0,4-4 0 0,-4 6 0 15,3-2 0-15,1-1 0 0,-4 1 0 0,0 6 0 0,3-7 0 16,-3 4 0-16,4-4 0 0,-1 4 0 0,-3 6 0 15,0-4 0-15,0-2-9 0,0 9 9 0,0-10 0 0,0 10 0 16,0 0 0-16,0-9 0 0,0 6-8 0,0 3 8 16,0 0 0-16,0 0 0 0,-3 0-8 0,3 0 8 15,0 0 0-15,0 0 0 0,-4-6-8 0,4 6 8 16,0 0 0-16,-7 0 0 0,7 0 0 0,0 0-8 16,-3-7 8-16,-4 7 0 0,0 7 0 0,3-1 0 15,-3-6 0-15,0 0 0 0,0 0 0 0,-4 3 9 16,4-3-1-16,-3 6 0 0,-1-3-8 0,1-3-11 0,-1 0 3 15,-3 10 0-15,0-10 8 0,0 0 0 0,-4 0 0 0,0 6 0 16,-3-3 0-16,-4 4 0 0,1-4 0 0,-4 3 0 16,-4-3 8-16,4 3 1 0,-1-6 0 0,1 10 0 15,-4-1-9-15,-3 1 0 0,0-10 0 16,3 6 0-16,-3 3 0 0,3-6-12 0,-3-3 4 16,7 13 8-16,-4-13 0 0,4 3 0 0,-4-3 12 15,0 9-4-15,4-9-8 0,-4 10 0 0,-3-10 0 0,3 0 0 16,-7 6 0-16,4 4 0 0,3-10 0 0,1 3 0 15,-1-3-11-15,0 6 11 0,7-3-8 0,1-3 8 16,-1 6 0-16,0-6 0 0,1 0 0 0,2 7 11 16,-2-4-11-16,-1-3 0 0,4 0 0 0,-4 6 0 15,0-3 0-15,1-3 0 0,-4 0 0 0,3 10 0 16,7-10 0-16,1 0 0 0,-1 0 0 0,-3 0 0 0,3 0 0 0,0 0 0 16,1 0 0-16,3 0-11 0,0 6 11 0,-1-6 0 15,5 0 0-15,-1 0 0 0,1 0 0 0,-1 0 0 16,4 0 0-16,0 0-8 0,0 0 8 0,0 3 0 15,7-3 0-15,0 0-8 0,-7 0 8 0,7 0 0 16,0 0 0-16,0 0 0 0,0 0 0 0,0 0-8 16,-4 6 8-16,4-6 0 0,-7 3 0 0,7-3-8 15,0 0 8-15,-3 0 0 0,-1 13 0 0,4-13 0 16,0 0 0-16,0 0 0 0,-3 3 0 0,3-3 0 16,0 0 0-16,0 0 0 15,0 0 0-15,0 0 0 0,-4 6 0 0,4-6 0 0,0 0 0 0,0 0 0 16,-3 4 0-16,3-4 0 0,0 0 8 0,0 9 3 15,0-9 1-15,0 0 0 0,-4 6-12 0,4-6 0 16,-7 3 0-16,7 4 0 0,-3-4 0 0,3-3 0 16,0 0 0-16,-8 0 0 0,8 0 0 0,0 0 0 0,-3 6 0 0,3-6 0 15,0 0 0-15,-7 3-16 0,3 3 4 0,4-6 1 16,-7-6 11-16,7 6 0 0,-3 6 0 0,3-6 0 16,0 0 0-16,-4 0 0 0,-3 0 0 0,7 0 0 15,0 0 0-15,0 0 0 0,-7 0 0 0,7 0 0 16,-3 7 0-16,3-7 0 0,-7 0 0 0,3-7 8 15,-3 7-8-15,7 0 0 0,-7 0 0 0,7 0 0 16,0 0 0-16,-4 0 0 0,-3 0 0 0,4-6 0 16,3 6 0-16,-4 0 0 0,1 0 0 0,-1-3 0 15,1-3 0-15,-1 3 0 0,1 3 0 0,-1-10 8 16,-3 10 0-16,4-6 0 0,3 6 0 0,-4 0 0 16,4 0-8-16,0 0 0 0,0-9 0 0,0 9 0 15,0 0 0-15,0 0 0 0,0 0 0 0,0 0 0 16,0 0 0-16,0 0 0 0,0 0 0 0,0 0 0 15,0 0-12-15,0 0 4 0,0 0 0 0,-4 0 0 0,1-10 8 0,3 10 0 16,0 0 0-16,0 0-8 0,0 0 8 16,0 0 0-16,0 0-9 0,0 0 9 0,3 10 0 0,1-1 0 15,0 7-9-15,-1-13 9 0,4 12 0 0,-3-5 0 16,3-1-8-16,0 1 8 0,-4 5 0 0,4 1 0 16,-3-3 0-16,3 2 0 0,-4-2 0 0,1-4 0 15,0 7 0-15,-1 3 0 0,-3-4 0 0,0 1 0 0,0-3 0 16,0 2 0-16,0-2 0 0,0 2 0 15,0-5 0-15,0 9 0 0,-3-13-10 0,3 7-2 0,0-1 0 0,0-9 0 32,-4 7-122-32,4-1-25 0,0-9-5 0</inkml:trace>
  <inkml:trace contextRef="#ctx0" brushRef="#br0" timeOffset="29072.09">14898 3250 633 0,'0'0'56'0,"0"0"-44"0,0 0-12 0,0 0 0 16,7-7 161-16,-4 7 31 0,4-3 5 0,1-3 2 16,-1 0-99-16,0 6-19 0,0-10-4 0,0 7-1 15,0-3-26-15,0 6-6 0,0-9 0 0,0-1-1 16,0 1-22-16,4 2-4 0,-4-2-1 0,0 6 0 16,0-13-8-16,3 4-8 0,-3 2 9 0,0-2-9 15,-3-1 18-15,3 7-2 0,0-13-1 0,-3 10 0 16,-1-10 19-16,1 10 4 0,-1-7 1 0,4-3 0 15,-7 3-7-15,7-2 0 0,-3 5-1 0,-1-9 0 16,1 3-19-16,-1 0-3 0,1 4-1 0,3-4 0 0,-3 0-8 16,-1 3 8-16,4 4-8 0,-3 2 8 0,-4 4 7 0,7-3 1 15,-4 6 0-15,-3 3 0 0,0 0-16 0,0 0 9 16,0 0-9-16,4 12 8 0,-1-6-8 0,1 4 0 16,-4 9-12-16,3-4 12 0,1 4-8 0,-1-6 8 15,1 2 0-15,-1 4 0 0,1 0 0 0,0 3 8 16,-1-9 0-16,4 5 0 0,-3-2-8 0,3 3 0 15,0 0 0-15,0-4 0 0,-4 1 0 0,8-3 0 16,-1 2 0-16,-6-2 0 0,3-1 0 0,-7 1 0 0,0-13 0 16,4 9 0-16,3-9 0 0,-7 0 8 0,3 10-8 15,1-4 8-15,3-6-8 0,3 3 12 16,-10-3-12-16,7 0 12 0,0 0 4 0,4 0 0 16,-11 0 1-16,7 0 0 0,4 6 10 0,-1-12 1 0,1 3 1 15,-4 3 0-15,0-9-3 0,0 2-1 0,0-5 0 0,0-4 0 16,-3 10 13-16,-1-13 2 0,4 10 1 0,-3-10 0 15,-1 0-17-15,1 3-4 0,-4-6-1 0,3 0 0 16,1 4-3-16,-4-8-1 0,3 4 0 0,-3-3 0 16,4-3-15-16,-1 3 11 0,-6-3-11 0,3-7 10 15,3 7-10-15,-3-6 0 0,0 9 0 0,0-4-11 16,0 1-20-16,0 3-4 16,0 6-1-16,0 0 0 0,0 4-114 0,0-4-23 0,-3 10-5 0,3-1-850 15</inkml:trace>
  <inkml:trace contextRef="#ctx0" brushRef="#br0" timeOffset="30128.76">16563 1077 172 0,'0'0'16'0,"0"0"-16"0,0 0 0 0,0 0 0 0,0 0 175 0,0 0 32 15,0 0 6-15,0 0 2 0,0 0-101 0,0 0-20 16,0 0-4-16,0 0-1 0,0 0-5 0,0 0-2 16,0 0 0-16,0 0 0 0,0 0-36 0,7 0-7 15,-7 0-2-15,0 0 0 0,0 0-21 0,7 0-5 16,0 0-1-16,-7 0 0 0,0 0-10 0,7-3 12 15,0-4-12-15,0-2 12 0,-3-1-4 0,3 1-8 16,-4 0 12-16,4-1-4 0,-3-5 12 0,-1 5 1 16,1-9 1-16,0 13 0 0,3-7 15 0,-4-2 3 15,1 2 1-15,3 1 0 0,-4-1-13 0,1-3-2 16,-1 7-1-16,4-10 0 0,-3 13-15 0,-1-7-10 16,4-2 12-16,1 2-12 0,-5 1 8 0,4 2-8 15,-3-2 0-15,3 5 0 0,-4-11 0 0,1 8 0 0,-1 4 0 0,1 3 0 16,-1-3 0-16,1 2 0 15,-4 4 0-15,0 0 0 0,3-6 0 0,-3 6 0 0,0 0 12 0,0 0-12 16,0 0 0-16,0 0 0 0,0 0 0 0,0 0 0 16,0 10 0-16,0 5-11 0,4-5 11 0,-4 8-10 15,-4-2 10-15,4-3 0 0,4-7 0 0,-4 13-8 16,3-4 8-16,-3-5 0 0,4-1 0 0,-1 1 0 16,1-1 0-16,0 0 0 0,-4-9 0 0,7 7 0 15,0-4 0-15,-4 3 8 0,-3-6-8 0,0 0 0 16,0 0 12-16,7 0-1 0,4 0-1 0,-4 0 0 15,-7 0 16-15,7 0 3 0,0-9 1 0,4 9 0 16,-4-7-19-16,-4 7-11 0,1-9 12 0,3 0-12 0,0 6 0 0,-4-4 0 16,1-2 0-16,3 3 0 15,-4-4 8-15,1 1-8 0,-1-1 0 0,1 1 0 16,0-7 0-16,3 7 0 0,-4-1 8 0,-3 1-8 16,7-10 0-16,-3 13 0 0,3-7 0 0,0 7 0 0,-4-13 0 0,4 10 0 15,0 0 0-15,-3-1 0 0,-4 10 0 0,7-6 0 16,0 3 0-16,-7 3 0 0,0 0 0 0,0 0-12 15,0 0 12-15,0 0-12 16,0 0 12-16,0 0 0 0,0 0-10 0,14 3 10 0,-14-3 0 0,11 6 0 16,-4 4 0-16,0-1 0 0,-4 0 0 0,1 1 0 15,-4 5 0-15,3-5 0 0,-3-1 0 0,4 10 0 16,0-10 0-16,-1 7 0 0,4-3 11 0,-3-1-3 0,-1 1-8 0,4 2 12 16,0-5-12-16,-3-1 11 0,-1 10-11 0,4-10 10 15,0-2-10-15,-3 5 10 0,3-2-10 0,-3-4 10 16,3 3-10-16,-4 1 12 0,1-1-12 0,-1-3 12 15,1-2-12-15,-4-4 0 0,0 0 9 0,3 9-9 32,1-3-78-32,-4 4-20 0,0-10-4 0</inkml:trace>
  <inkml:trace contextRef="#ctx0" brushRef="#br0" timeOffset="30908.87">17064 2582 864 0,'0'0'76'0,"0"0"-60"16,0 0-16-16,0 0 0 0,0 0 108 0,0 0 18 16,7-6 4-16,-7 6 1 0,0 0-47 0,0 0-10 15,0 0-2-15,0 0 0 0,0 0-31 0,0 0-6 16,-4 9-2-16,1 7 0 0,-1 2-9 0,-3-2-1 0,0 3-1 16,-3 0 0-16,-1 9-7 0,0-6-2 0,-3 0 0 0,0 3 0 15,-3-6 8-15,-1 6 2 0,4 0 0 0,-4 3 0 16,1-9 4-16,-1 9 1 15,-3-9 0-15,3 6 0 0,-3 3-28 0,3-3 0 0,-3 4 0 0,4-4 0 16,-1 3 0-16,4-3 0 0,-7 3 0 16,7-9 0-16,3 6-9 0,0-6-4 0,1 0-1 0,3-4 0 31,0-5-162-31,0-1-33 0</inkml:trace>
  <inkml:trace contextRef="#ctx0" brushRef="#br0" timeOffset="31172.54">16598 2654 1864 0,'0'0'83'0,"0"0"17"0,-3-6-80 0,3 6-20 0,0 0 0 0,0 0 0 0,0 0 48 15,0 0 7-15,0 0 1 0,7 6 0 0,3 3-39 0,1 1-7 16,-1 5-2-16,5 4 0 15,-5 0 11-15,4 9 1 0,4-3 1 0,3 10 0 0,0-7 0 0,4 7 0 16,3 2 0-16,0-2 0 0,1-1-9 0,-5 4-3 16,5-1 0-16,-5-2 0 0,4-1-9 0,1 1 0 15,-5 3 0-15,1-4-11 0,0-6 1 0,-4 4 0 16,4-10 0-16,-4-4-655 16,0-2-131-16</inkml:trace>
  <inkml:trace contextRef="#ctx0" brushRef="#br0" timeOffset="31892.6">18369 2723 518 0,'0'0'46'0,"0"0"-37"0,0 0-9 0,0 0 0 16,0 0 161-16,0 0 31 0,0 0 5 0,0 0 2 15,0 0-129-15,0 0-26 0,0 0-4 0,0 0-2 16,0 0-12-16,0 0-2 0,0 0-1 0,0 0 0 16,0 0 6-16,0 0 2 0,0 0 0 0,0 0 0 0,0 0-20 15,0 0-11-15,0 0 12 0,11 3-12 16,-4 3 51-16,0-3 3 0,0-3 1 0,3 0 0 0,-2 0-19 16,2 0-4-16,4 0-1 0,-3 0 0 0,-1-3-9 0,5-3-2 15,6 6 0-15,-4 0 0 0,4 0-3 0,4-3-1 16,-4-3 0-16,4 6 0 15,0-7-16-15,-1 7-19 0,1 0 4 0,0-3 1 16,0 3-14-16,-1-6-2 16,-3 6-1-16,1 0 0 0,-1 0-19 0,0 0-4 0,-3 0-1 0,-1 6-465 15,-3-3-92-15</inkml:trace>
  <inkml:trace contextRef="#ctx0" brushRef="#br0" timeOffset="32268.33">18295 2949 1476 0,'0'0'65'0,"0"0"14"0,0 0-63 0,0 0-16 0,0 0 0 0,4 9 0 16,-4-9 52-16,10 0 7 0,1 10 1 0,-1-10 1 0,4 0-13 0,1 9-2 15,6-9-1-15,0-9 0 16,7 9-21-16,0 0-4 0,4-10 0 0,3 7-1 0,8-3-3 0,-1-1 0 15,-3-2 0-15,7 6 0 0,-4 3-16 0,0-10 0 16,4 4 0-16,-3 6 0 16,2-9-29-16,-6 9-13 0,4-3-2 0,-8 3-795 0</inkml:trace>
  <inkml:trace contextRef="#ctx0" brushRef="#br0" timeOffset="38658.9">19562 1086 1152 0,'0'0'51'0,"0"0"10"0,0 0-49 0,0 0-12 16,0 0 0-16,0 0 0 0,0 0 249 0,0 0 47 15,0 0 10-15,3 6 2 0,1 4-240 0,3-1-48 16,-4 7-10-16,1-7-2 0,6-6-8 0,-6 10 0 16,3-10 9-16,0 16-9 0,0-13 0 0,4 7 0 15,-8-4 0-15,1 7 0 0,3 3 0 0,-7-4 0 16,3 1 0-16,-3 6 0 0,0-3 12 0,-3 6-3 16,-1 3 0-16,1 3 0 0,-1 1 8 0,-3 2 2 0,0 7 0 0,0-3 0 15,0 9 3-15,0-3 1 0,-4-1 0 0,8 11 0 16,-1-7-14-16,1 3-9 0,3-3 12 15,-4 6-12-15,4 1 8 0,-3-4-8 0,-4 3 0 16,7-6 0-16,-4 0 0 0,0-3 0 0,1 0 8 16,3 6-8-16,-4-9 0 0,4 9 0 0,-3-3 0 0,3-3 0 15,0 9 0-15,-7 1 0 0,3-1 0 0,1 3 0 16,-4-2 0-16,3-4 0 0,-3 6 0 0,4-2 0 16,-4-1 0-16,0 0 0 0,-4 1 0 0,4-1 0 15,3-3 0-15,-3-3 0 0,7 0 0 0,-3-3 0 16,-4-3 0-16,7 3 0 0,0-13 0 0,-4 10 0 15,1-10 8-15,-1 10-8 0,4-3 0 0,-3-4 0 16,3 1 8-16,0 2-8 0,-4-2 0 0,4-7 0 16,-3 10 0-16,-1-7 0 0,0 0 0 0,1 1 0 0,-1-1 0 0,-3-6 0 15,0 3 8-15,4 4-8 0,-8-4 0 0,8 0 0 16,-8 0 0-16,4 7 0 16,-4-7 8-16,4 6-8 0,0-8 0 0,4-1 0 15,-4-3 0-15,3 0 0 0,1 0 8 0,3-7-8 0,-4 1 13 0,4-4-1 16,0 7 0-16,4-9 0 0,-4 5 0 15,3-5-1-15,-3 9 0 0,4-13 0 0,-1 3-11 16,1 7 12-16,-1-13-12 0,1 6 12 0,-1 1 4 0,-3-1 0 16,4 1 1-16,-4-1 0 0,0-3-17 0,0 4-9 15,0-10 1-15,0 9 0 0,-4 1 8 0,4-10 11 16,0 0-3-16,0 0 0 0,0 9 4 0,0-9 1 16,0 0 0-16,0 0 0 0,0 0-5 0,0 0-8 0,0 0 11 15,0 0-11-15,0 0 11 0,0 0-11 0,0 0 10 0,0 0-10 16,0 0 10-16,0 0-10 0,0 0 10 0,0 6-10 15,0-6 10-15,0 10-10 0,0-10 10 0,0 0-10 16,0 0 0-16,0 0 0 0,0 9 0 0,0-9 0 16,0 0 0-16,0 0 0 0,0 0 0 0,0 0 0 15,0 0 0-15,0 0 0 0,4 6 0 0,-4-6 0 16,7 3 9-16,-7-3-9 0,0 0 8 0,7 10-8 16,0-10 11-16,4 6-3 0,-8-3-8 0,8-3 12 15,-8 7-12-15,8-4 8 0,-1 3-8 0,-2-3 0 16,2-3 0-16,1 6 0 0,3-6 0 0,0 7 0 15,4-4 0-15,-4-3 0 0,3 0 0 0,1 6 0 16,7-3 0-16,-4-3 0 0,0 0 0 0,4 10 0 16,-1-10 19-16,5 0-3 0,-5 0 0 0,1 6 0 15,3-6-25-15,0 3-6 0,-3 3-1 0,7-6 0 16,-4 0 16-16,4 0 0 0,3 3 0 0,-3-3 0 0,0 7 10 0,3-7 5 16,4 6 1-16,0-3 0 0,-1-3-26 0,1 6-5 15,0-6-1-15,3 0 0 0,-6 3 16 0,2-3 0 16,1 0 0-16,3 7 0 0,1-7 0 0,3 0 0 15,0 3 0-15,-1-3-9 0,1 0 9 0,0 0 0 16,4 0 0-16,-8 0 0 0,0 0 0 0,1 6 0 16,2-3-10-16,-2-3 10 0,3 0 0 0,-1 10 0 15,1-10 0-15,4 9 0 0,-8-9 0 0,0 6 0 16,1-6 0-16,-8 7 0 0,0-4 0 0,1-3 0 16,-1 9-10-16,0 1 10 0,-3-10 0 0,3 9 0 15,0-3 0-15,4-6 0 0,-4 3 0 0,1 4 0 16,-8-7 0-16,7 9 0 0,1-9-12 0,-5 10 4 15,-10-10 0-15,8 9 0 0,-5-3 8 0,1-3 0 16,-4 4 0-16,-3-4 0 0,-1 3 0 0,1 3 0 16,7-9 8-16,-8 10-8 0,-6-10 0 0,3 9 0 0,7-9 0 0,-3 10 0 15,-4-10 0-15,-3 0 0 0,3 6 0 0,-4-6-8 16,4 3 8-16,1 3 0 0,-8-6 8 0,7 0-8 16,0 3 0-16,-4 4 0 0,-10-7 0 0,0 0 0 15,11 0 0-15,0 0 9 0,-4 6-9 0,-7-6 0 16,0 0 0-16,7 0 0 0,3 3-10 0,-6-3 10 15,-4 0 0-15,0 0 0 0,10 0 12 0,1 0-4 16,-11 0-8-16,4-3-11 0,6 3 3 0,-3 0 0 16,4 0 8-16,-4-6 11 0,-7 6-3 0,0 0 0 15,10 0-8-15,-6 0-11 0,-4 0 3 0,0 0 0 0,10-7 8 16,-2 4 0-16,-8 3 0 0,3 0 0 16,-3 0 0-16,7 0 0 0,0-9 0 0,0 3 0 15,-7 6 0-15,7 0 0 0,7-10 0 0,-3 7 0 0,0-3 0 0,-1 3 0 16,-3-4 0-16,4 7 0 15,3-6 0-15,-7 6 0 0,-7 0 0 0,7 0 0 0,4-3 0 0,-4 3 0 16,-7 0 0-16,0 0 0 0,7 0 0 0,-7 0 0 16,0 0 0-16,0 0 0 0,0 0 0 0,0 0 0 15,7 0 0-15,-7 0 0 0,0 0 0 0,0 0 0 16,10 0 0-16,-3 0 0 0,-7 0 0 0,7-6 0 16,1 3 0-16,-1-4 0 0,3 4 0 0,-3-3 0 15,-3 3 0-15,-1-3 0 0,8-4 24 0,-8 1 6 0,1-1 2 16,-1 10 0-16,1-9-32 0,-1 3 0 0,1-13 0 15,-4 9 0-15,0 1 0 0,0-7 0 0,4 7 0 0,-1-10 0 16,-10 0 14-16,7 4-3 0,4-4-1 0,-1 0 0 16,-3-6 3-16,0-3 1 0,0 3 0 0,4-4 0 15,3 4-5-15,-7-3-1 16,-4-6 0-16,8 5 0 0,-1-5-8 0,1 6 0 0,-4-7 0 16,0 1 0-16,0 2 23 0,3 1 9 0,-6 0 1 15,3-1 1-15,-7 1-34 0,3-1-9 0,4-2-1 16,0 6 0-16,-3-7 10 0,-1 4 12 0,8-10-2 0,-1 10-1 15,-3-10-9-15,0-3 12 0,0 0-12 0,4 3 12 16,3-2-12-16,-4-1 0 0,-3-7 0 0,0 11 0 16,7-4 0-16,-3-6-11 0,-8 6 3 0,4-10 0 15,4 14 8-15,-4-14 0 0,0 4 0 0,0 6 0 16,-7-9 0-16,7 6 0 0,0 3 0 0,0 6 0 16,-4-6 0-16,1 1 0 0,3-1 0 0,0 0 0 0,0 6 9 0,-4-6-9 15,1 0 12-15,3 0-12 0,3 7 12 0,-3-1-12 16,-3-3 12-16,-1 7-12 0,4-4 0 0,0 4 0 15,-3-4 0-15,-1 1 0 0,1 2 0 0,3-6 0 16,-4 4 0-16,0 8 0 0,-3-8 0 0,4 2 0 16,3 1 0-16,-4-1 0 0,1 1 0 0,-1 2 0 15,4 1 0-15,0 0 0 0,4-1 0 0,-4 1 0 16,-4 0 0-16,4-4 0 0,4 7 0 0,-1-7 0 16,-10 7 0-16,7 0 0 0,4 3 0 0,-4-10 0 15,-4 7 0-15,1 3 0 16,3 3 0-16,0-3 0 0,0 6 0 0,-4-6-9 0,1 6 9 0,3 1 0 15,0 2 0-15,0-6-8 0,-7 6 8 0,7 1 0 16,0-7-9-16,0 6 9 0,-4 0 0 0,4-3-9 16,-3 7 9-16,3-1 0 0,3 1 0 0,-3-4 0 0,-3-3 0 15,3 4 0-15,0 5 0 0,-4 1 0 0,1-10 0 0,-1 16 0 16,4-10 0-16,-3 4 0 0,-1 6-8 0,0-13 8 16,1 13 0-16,-1-3 0 0,4 6 0 0,-3-10 0 15,-4 4 0-15,3 3 0 0,4 3 0 0,0 0 0 16,0 0 0-16,0-9 0 0,-3 2 0 0,3-2 0 15,0 9 0-15,0 0 0 0,-7-10 0 0,3 10 0 16,4 0 0-16,0 0 0 0,-7-9 0 0,4 3 0 16,-1 3 0-16,4 3 0 0,-7-7 0 0,3 7 0 15,-6-3 0-15,-1-6 0 0,11 9 0 0,-3 0 0 16,-8-6 0-16,1-4 0 0,3 10 0 0,0 0 0 16,-4-9 0-16,0 9 0 0,1 0 0 0,-1 0 0 15,8 0 0-15,-11 0 0 0,-8 0 0 0,8 0 0 16,0 0 0-16,-3 0 0 0,-5 9 0 0,-2-9 0 15,-1 0 0-15,0 0 0 0,1 0 0 0,-5 0 0 16,1 0 0-16,0 0 0 0,3 10 0 0,1-10 0 0,-5 0 0 0,1 0 0 16,-4 0 0-16,1 0 0 15,-1 6-27-15,-7-6-1 0,0 0-1 0,0 0 0 0,4 3 29 0,-7-3 13 16,-1-3-1-16,5 3 0 0,-1 3-12 0,0 3-16 16,0-6 3-16,0 0 1 0,1 0 12 0,-5 3 0 15,-3 4 0-15,4-4 0 0,-4-3 0 0,0 0 0 16,1 6 0-16,-1 0 0 0,7-3 0 0,4-3 0 15,-4 10 0-15,3-10 0 0,-2 0 20 0,-1 0 8 0,-3 9 0 16,3-9 1-16,-4 0-29 0,1 7 0 0,0-7 0 0,-1 0 0 16,1 3 0-16,0-3 0 0,3 0 0 0,0 6 0 15,4-3 0-15,0-3 0 0,-4 0 0 0,0 0 0 16,0 0 0-16,0 0 0 0,1 6 0 16,-1-6 0-16,0 0 0 0,4 0 0 15,-1 0 0-15,1 0 0 0,0 0 0 0,3 0 8 0,4 0-8 16,3 0 0-16,-3 0 0 0,0-6 0 0,-1 6 0 0,1 0 0 15,4 0 0-15,-5-3 0 0,5-3 0 0,-5 6 0 16,5 0 0-16,3 0 0 0,-1 0 0 0,5 6 0 31,-4-6-35-31,3 3-9 0,0 3-3 0,4 1 0 0,4-4-134 0,-1 6-27 0,0 1-6 0</inkml:trace>
  <inkml:trace contextRef="#ctx0" brushRef="#br0" timeOffset="39515.28">20539 2344 1612 0,'0'0'144'0,"0"0"-116"0,0 0-28 0,0 0 0 0,-7 0 111 0,7 0 16 0,-4 6 3 0,1 3 1 16,-1-6-111-16,4 13-20 0,0-7 0 0,0 7-12 0,-3-3 12 0,3 2 0 16,0 4 0-16,0 0 0 0,0 6-12 0,-4 0 3 15,8 0 1-15,-4-3 0 0,0 6 8 0,-4-3 0 16,1 4 0-16,3 5 0 0,-4-9 0 0,0 3 0 16,1-2 0-16,3-1 0 0,-4 3 0 0,4-3 0 15,0-3 0-15,4-3 0 0,-4-4 0 0,7 4 14 16,4-3-2-16,-4 3 0 0,3-4 6 0,4-2 1 15,0-4 0-15,4 1 0 0,3 5-5 0,-7-5-1 0,4-1 0 0,0-9 0 16,-4 7 5-16,7-4 1 0,-7-3 0 16,0 0 0-16,7-3 1 0,-7 3 0 0,4-7 0 0,-4 7 0 15,4-9-6-15,-4 6-1 0,0-4 0 16,0-2 0-16,-3 3 16 0,3-4 3 16,-4 1 1-16,5 0 0 0,-8-1-33 0,3-6 0 15,-3 4 0-15,4-4 0 0,-1 4 0 0,-3-10 0 0,4 3 0 16,-4-3-9-16,-3 0 17 0,3 3 4 0,0-9 1 0,-4 9 0 15,4-6-13-15,-3 0 9 0,-1 6-9 0,1-3 8 16,-1 0-8-16,-3 0 12 0,4 0-12 0,-4 4 12 16,3-1-4-16,-3 0 0 0,0 10 0 0,0-7 0 15,-3-3 3-15,-1 3 0 0,4 7 0 0,0 0 0 16,0-1-11-16,0-2 8 0,0 2-8 0,4-2 8 16,-1 8-8-16,-3-2 0 0,0 3 0 0,0 3 0 15,0-6 0-15,0 6 0 0,0-10 0 0,0 10 0 16,0 0 0-16,0 0 0 0,0 0 0 0,0 0 8 0,0 0-8 0,0 0 8 15,0 0-8-15,0 0 8 0,0 0-8 0,0 0-14 16,0 0 3-16,0 0 1 16,0 0-103-16,0 0-21 0,0 0-4 0,0 0-1 0</inkml:trace>
  <inkml:trace contextRef="#ctx0" brushRef="#br0" timeOffset="43419.14">22948 1164 403 0,'0'-3'36'0,"0"3"-36"0,0 0 0 0,0 0 0 15,-3-6 172-15,3 6 28 0,0 0 6 0,0 0 1 16,0 0-147-16,0 0-28 0,-7-3-7 0,7 3-1 15,0 0-12-15,0 0-4 0,0 0 0 0,0 0 0 16,0 0-8-16,0 0 0 0,3-13-10 0,1 10 10 16,-4 3 14-16,7-6 9 0,0 3 1 0,-7 3 1 15,0-6 31-15,0 6 7 0,0 0 1 0,0 0 0 0,0-10-9 0,0 10-2 16,0 0 0-16,0 0 0 0,0 0-9 0,0-9-3 16,-4 6 0-16,4 3 0 0,0 0-15 0,0 0-3 15,-3-7-1-15,3 7 0 0,0 0-2 0,0 0 0 16,0 0 0-16,0 0 0 0,0 0-2 0,0 0-1 15,0 0 0-15,0 0 0 0,0 0-7 0,0 0-2 16,0-6 0-16,0 6 0 0,0 0-8 0,0 0 8 16,0 0-8-16,0 0 8 0,0 0 3 0,0 0 0 15,0 0 0-15,0 0 0 0,0 0 11 0,0 0 2 16,0 0 1-16,0 0 0 0,0 0-1 0,0 0 0 16,0 0 0-16,0 0 0 0,0 0-12 0,0 0-2 15,0 0-1-15,0 0 0 0,0 0-9 0,0 0 10 16,0 0-10-16,0 0 10 0,0 0-1 0,0 0 0 15,0 0 0-15,0 0 0 0,0 0 9 0,0 0 2 0,0 0 0 0,0 0 0 16,0 0-8-16,0 0 0 0,0 0-1 0,0 0 0 16,0 0-2-16,0 0 0 0,0 0 0 0,0 0 0 15,0 0-9-15,0 0 8 0,0 0-8 0,0 0 8 16,0 0-8-16,0 0 0 0,0 0 0 0,0 0 0 16,0 0 11-16,0 0-3 0,0 0-8 0,0 0 12 15,0 0 0-15,0 0-1 0,0 0 0 0,0 0 0 16,0 0-2-16,0 0 0 0,0 0 0 0,0 0 0 15,0 0-9-15,0 0 0 0,0 0 0 0,0 0 0 16,0 0 9-16,0 0-9 0,0 0 10 0,0 0-10 0,-4 0 16 0,4 0-2 16,0 0-1-16,0 0 0 15,0 0 1-15,0 0 0 0,0 0 0 0,0 0 0 16,0 0 1-16,0 0 0 0,0 0 0 0,0 0 0 16,7 6 0-16,-7-6 0 0,0 0 0 0,0 0 0 0,4 10-5 0,-4-10-1 15,3 9 0-15,-3-9 0 0,0 0-9 0,4 10 0 16,-1-4 9-16,-3-6-9 0,0 0 8 0,0 9-8 15,4 7 8-15,-4-16-8 0,0 0 8 0,0 3-8 16,3 6 8-16,1 1-8 0,-1 6 9 0,-3-16-9 16,0 0 12-16,0 3-12 0,8 12 10 0,-5-5-10 15,-3-10 8-15,0 9-8 0,0 7 9 0,4-7-9 16,-4 1 10-16,0-1-10 0,-4 0 0 0,4 7 0 16,0-3 0-16,0 2 0 0,-3 1 0 0,-1 3 0 0,0-7 8 0,4 10-8 15,-3-3 0-15,-1 0 0 0,1 0 0 0,-1 6 0 16,4-13 0-16,0 10 0 0,-7-3 8 0,7 3-8 15,7 0 0-15,-7-3 0 0,0-7 0 0,0 10 0 16,0-3 0-16,4 0 11 0,3 0-11 16,-7 0 10-16,0-4-10 0,0 4 0 0,0 0 0 0,0 0-11 15,0 3 11-15,0 0 0 0,0-3 0 0,0-4 8 16,0 4-8-16,0 0 9 0,-4-4-9 0,1 4 10 16,3-3-10-16,0-3 8 0,-4 2-8 0,1-5 8 15,6 5-8-15,-3-2 0 0,0-4 9 0,-3 4-9 16,3-4 0-16,0 4 8 0,0-4-8 0,0 1 0 15,-4 2 0-15,4-9 8 0,0 7-8 0,0-1 0 16,0-3 0-16,-3 4 8 0,6-7-8 0,-3-3 0 16,0 0 8-16,0 9-8 0,0-9 8 0,4 7-8 0,-1 2 10 0,-3-9-2 15,0 0-8-15,-3 6 12 0,3-6-12 0,3 3 9 16,-3-3-9-16,-3 16 8 0,3-16-8 0,0 3 0 16,0-3 0-16,0 6 0 0,0-6 0 0,-4 10 0 15,4-10 0-15,0 0 0 0,0 0 0 0,-3 6 0 16,3-6 8-16,0 0-8 0,0 0 0 0,0 3 0 15,0-3 0-15,0 0 0 0,3 10 9 0,-3-10-9 16,0 0 10-16,0 9-10 0,0-9 0 0,0 6 0 16,0-6 0-16,0 10 0 0,0-10 0 0,0 3 0 15,0-3 0-15,-3 9 0 0,-1-2 0 0,4-7 8 16,0 0-8-16,0 0 0 0,0 0 0 0,0 0 0 16,0 0 0-16,0 0 0 0,0 0 0 0,0 0 0 15,0 0 0-15,4 9 0 0,-4-9 11 0,0 0-11 16,0 0 12-16,0 0-12 0,0 0 8 0,3 9-8 0,-3-9 0 15,0 0 0-15,0 0 0 0,0 0 0 0,0 0 0 0,0 0 0 16,0 0 0-16,0 0 0 0,0 0 0 0,0 0 0 16,0 10 0-16,0-10 0 0,0 0 0 0,0 0 0 15,0 0 13-15,0 0-4 0,0 0-1 0,0 0 0 16,4 6-8-16,-4-6 0 0,0 0-10 0,0 0 10 16,0 0 0-16,0 0 0 0,0 0 0 0,0 0 10 15,0 0-10-15,0 0 0 0,0 0 0 0,3 9 0 16,-3-9 8-16,0 10 0 0,0-10 0 0,0 0 0 15,4 9-8-15,-4-9 0 0,3 10 0 0,-3-10 0 16,7 9 0-16,-7-9-17 0,4 0 4 0,0 10 1 16,-1-4 12-16,-3-6 16 0,0 0-3 0,4 9-1 15,-4-9-12-15,3 3-16 0,1 4 3 0,-4 2 1 16,0 0 12-16,0-9 0 0,3 10 12 0,-3-4-12 16,0 3 11-16,0-5-11 0,4 2 10 0,-1 3-10 15,-3 1 0-15,4-1-12 0,-4-3 1 0,3 4 0 16,1-7 11-16,-1 6 16 0,-3 7-4 0,0-7-1 0,4 7-11 0,-4-6-16 15,-4-1 4-15,4 10 1 0,0-4 11 0,0-2 0 16,0 3 8-16,-3-1-8 0,3-2 0 0,0 3 0 16,0-7 0-16,0 7-8 0,-4-4 8 0,4 4 0 15,4-4 8-15,-1 4-8 0,-3-7 0 0,4 7 0 16,-1-3 0-16,1-1 0 0,-4 1 0 0,3 2 0 16,1-5 0-16,0 2-12 0,-4 4 12 0,0 3 0 15,0-10 8-15,0 7-8 0,0 3 0 0,-4 6 0 0,0-13 0 0,4 14 0 16,-3-8 0-16,3-2 0 0,-4 12 0 0,1-12 0 15,3 3 0-15,-4 9 0 0,4-9 0 0,0-4 0 16,0 4 0-16,4 0 0 16,3 6 0-16,-4-6 8 0,5 0-8 0,-5-4 0 15,-3 4 0-15,4-3 0 0,3 3 0 0,-4 0 0 0,1-4 0 16,-1-2 0-16,-3 3 0 0,4 2 0 0,-4-2 0 0,0-7 0 16,0 7 0-16,0-3 0 0,0 2 0 0,0-2 0 15,-4 3 0-15,1 2 0 0,3-2 0 0,-4 3 0 16,4 0 0-16,-3-1 0 0,3 4 0 0,0 0 0 15,0-6 0-15,0 0 0 0,0-4 0 0,0 7 0 16,3-3 0-16,-3-1 0 0,0-2 0 0,4 3 0 16,-1-4 0-16,1 4 0 0,-4-7-8 0,3 7 8 15,-3-3 0-15,0-4 0 0,0 3 0 0,0 1 8 0,0-4-8 16,0 1 0-16,0-1 8 0,0 4-8 0,0-4 0 0,0 1 0 16,0-1 0-16,0 0 8 15,0 1-8-15,0-1 0 0,-3 1 0 0,3-1 0 16,3 0 0-16,-3-9 0 0,0 7 0 0,0 2 0 0,0-6 0 0,4 10 0 15,-4-4 0-15,0 1 0 0,3-7 0 0,-3 6 0 16,0 1 9-16,0 5-9 0,0-5 0 0,0-1 0 16,0 0 0-16,0 7 0 0,0 0 0 0,0-7-9 15,0 4 9-15,-3 2 0 0,3-2 0 0,0 3 0 16,0 2 0-16,0-2 0 0,0 0 0 0,-4-4 0 16,4-2 0-16,-3 5 0 0,3-2 0 0,0 0 0 15,0-1 0-15,0-2 0 0,0 5 0 0,3-5 0 16,-3-1 0-16,0 0 0 0,0 7 0 0,0-3 0 15,4-4 0-15,-4 7 0 0,3-7-10 0,-3 7 10 0,4-7-12 0,-4 7 12 16,0-4 0-16,0 4 0 0,3-3 8 0,-3-4-8 16,0 7 0-16,0 3 0 0,-3-4 0 0,3-5 0 15,0-1 0-15,-4 7 0 0,4-4-8 0,0-2 8 16,0 5 0-16,0 4 0 0,0-3 8 0,0-7-8 16,0 10 0-16,0-10 0 0,0 10-13 0,0-9 4 15,0 5 9-15,0-5 14 0,0 9-3 0,4-13-1 16,-4 6-10-16,0 4 0 0,0-6 0 0,3-1 0 15,1 0 0-15,-4 1 0 0,3-1 0 0,-3 4 0 16,0-4-10-16,4 4 10 0,-4-13 0 16,3 15-9-16,-3-15 9 0,0 10 0 0,0-1 0 0,4 1-8 15,-4-1 8-15,4 0 0 0,-4 1 0 0,3-4 0 16,-3-6 0-16,4 9 0 0,-4 1 0 0,3-4 0 16,-3-3 0-16,0-3 0 0,4 10 0 0,-4-4 0 15,0-6-8-15,0 0 0 0,0 9 0 0,0-9 0 16,0 0 8-16,0 0 0 0,0 0 0 0,0 0-8 0,0 0 8 0,0 0-8 15,0 0 8-15,0 0-8 0,0 0-4 0,0 0-1 16,0 0 0-16,0 0 0 0,0 0 4 0,0 0 1 16,0 0 0-16,0 0 0 15,0 0-84-15,0 0-17 0,0 0-3 0,0 3-1 16,0-3-50-16,0 0-9 0,0 13-3 0,0-13-877 0</inkml:trace>
  <inkml:trace contextRef="#ctx0" brushRef="#br0" timeOffset="45801.67">23128 4993 1566 0,'0'0'34'0,"0"0"7"0,0 0 2 0,0 0 1 0,0 0-35 0,0 0-9 15,0 0 0-15,0 0 0 0,0 0 20 0,0 0 3 16,0 0 0-16,0 0 0 0,0 0 28 0,0 0 5 0,0 0 2 0,4-9 0 16,3 6-24-16,3-4-5 0,1-2-1 0,-1 3 0 15,5 3 4-15,-1-4 1 0,3-2 0 0,4 6 0 16,-3-3 3-16,7 2 1 0,-4-2 0 0,4 3 0 16,-1-3-9-16,5 6-1 0,-5-7-1 0,1 7 0 15,0 0-6-15,-4 0-2 0,4 0 0 0,-4 0 0 16,0 7 12-16,0-7 2 0,0 6 1 0,-3-3 0 15,3-3-20-15,0 0-4 0,0 6-1 0,4-2 0 16,0-4-8-16,-1 0 0 0,5 0 0 0,2-4 0 16,-2-2 15-16,-1 6-3 0,4 0 0 0,3-3 0 15,-3-3 0-15,3 6-1 0,0 0 0 0,-3 0 0 16,-4 0 17-16,0-7 3 0,4 4 1 0,-7 3 0 16,3 0-20-16,-3 0-3 0,-4-6-1 0,4 6 0 15,-4-3-8-15,0 3 0 0,0 3 0 0,0-3 0 16,-3-3 0-16,0 3 8 0,-1 0-8 0,1 0 8 15,-4 3-8-15,0-3 8 0,0-3-8 0,0 3 8 0,0 0-8 0,-3 0 0 16,3 0 0-16,-3-6 0 0,3 6 0 0,-4 0 8 16,1 0-8-16,0 0 8 0,3-10-8 0,-7 10 0 15,3-3 0-15,1-3 0 0,-1 6 0 0,1 0 0 16,-4-3 0-16,-7 3 0 0,0 0 0 0,7 0 0 16,-7 0 0-16,11 0 0 0,-11 0 0 0,7-7 0 15,-7 7 0-15,0 0 0 0,0 0 0 0,7 0 0 16,-7 0 0-16,0 0 0 0,0 0 0 0,10 7 8 15,-10-7-8-15,7 0 8 0,-7 0-8 0,8 3 0 16,-1-3 0-16,0 0 0 0,0-3 0 0,-7 3 0 16,7 0 0-16,-7 0 0 0,7 0 0 0,3 0 0 15,-6 0 0-15,-4 0 0 0,7 0 0 0,4-7 0 16,-11 7 0-16,3 7 0 0,-3-7 0 0,11 0 0 0,-4 0 0 16,-7 0 0-16,0 0 0 0,7 3 0 0,-7-3 0 0,0 0 0 15,0 0 0-15,7 0 0 0,-7 0 0 0,7 0 0 16,-7 0 8-16,7 0 0 0,-7 0 0 0,7 0 0 15,-7 0-8-15,7 0 0 16,4 6 0-16,-8-3 0 0,-3-3 28 0,11 0 3 0,-4 0 1 0,-7 0 0 16,7 0-32-16,0 0 0 0,0 0 0 0,-7 0 0 15,0 0 0-15,7 10 0 0,-7-10 0 0,7 0 0 16,-7 0 0-16,0 0 0 0,0 0 0 0,7 0 0 16,0 0 0-16,-7 0 0 0,0 0 0 0,0 0 0 15,0 0 0-15,0 0 0 0,0 0 0 0,0 0 0 16,0 0 12-16,4 0-4 0,-4 0-8 0,7-10 12 0,-7 10-2 15,3-3-1-15,1-3 0 0,-4 6 0 0,0-10 6 0,0 4 1 16,0 3 0-16,0-3 0 16,0 6 10-16,0-10 2 0,0 7 1 0,0-6 0 0,0 3-29 15,-4-4 0-15,1 1-13 0,-1-1 4 0,1 4 20 0,-1-3 4 16,4-4 1-16,-3 4 0 0,-1-4-16 0,1 1 8 16,3-4-8-16,-4-3 0 0,1 3 0 0,3-2 0 15,0-1 0-15,0 3-10 0,0-3 10 0,-4 0 0 16,4 1 8-16,-4 8-8 0,4-15 0 0,0 6 9 15,-3 4-9-15,-1-4 0 0,1 0 9 0,3 0-9 16,-7 4 0-16,7-4 9 0,-4 0-9 0,1 0 10 0,-1 3-10 0,1-9 10 16,-1 7-10-16,1-1 0 0,-1-6 9 0,4 6-9 15,-3-3 8-15,-1-3-8 0,1 0 8 0,3 0-8 16,-4 6 0-16,4-3 8 0,0 0-8 0,-3-6 0 16,3 9 0-16,0-6 9 0,-8 3-9 0,8-10 0 15,-3 14 8-15,3-7-8 0,-7-4 0 0,7 4 0 16,-4-3 0-16,1 3 0 0,-4-6 0 0,3-1 0 15,-3 4 12-15,4 3 4 0,-4-6 2 0,3-1 0 16,1 4-10-16,3 3-8 0,-4-3 9 16,0 6-9-16,4-10 9 0,0 4-9 0,0 0 8 0,0 3-8 15,4-3 0-15,0-1 0 0,-4-2 0 0,3 3 0 16,-3 0 0-16,0-1 0 0,0-2 0 0,4 9 0 16,-4-3 0-16,0 0 0 0,0-3 0 0,0 3 0 15,0-4 0-15,-4 4 0 0,4-3 0 0,0 9 0 16,-3-6 0-16,-1 0 8 0,-3 6-8 0,3-9 0 0,-3 9 10 0,4-9-10 15,-4 3 12-15,3-3-12 0,-3-4 0 0,4 4 0 16,-1 3 0-16,1-3 0 0,-1 0 12 0,1 2-12 16,-4-2 12-16,3 3-12 0,0-9 8 0,1 15-8 15,-4-9 0-15,0 9 0 0,3-6 0 0,1 0 0 16,-1 6 0-16,1 0 0 0,-4-6 0 0,0 6 0 16,3-3 0-16,-3 0 0 0,0 0 0 0,0 0 0 15,0 0 0-15,0-3 0 0,0 6 8 0,0-6-8 16,0 0 0-16,0 6 0 0,3-2 0 0,-3-1 8 15,0 3-8-15,3-9 0 0,1 9 0 0,-1-6 0 16,1 0 0-16,-1 6 0 0,1 0 0 0,3-6 0 16,-4 6 0-16,1-3 0 0,-1 6 0 0,1-9 0 15,-1 0 0-15,1 3 0 0,-1 3 0 0,1-3 0 16,-1 4 0-16,0-4 0 0,1 0 0 0,-1 3 0 0,-3-3 0 16,0 6 0-16,4 1 0 0,-4-4 0 0,3 3 0 0,1 4 0 15,-4-4 0-15,3-6 0 0,1 6 0 0,-4 1 0 16,3-4 0-16,-3 9 0 0,3-8 0 0,4 2 0 15,-7 3 0-15,0 4 0 0,4-7 0 0,3 1 0 16,0-4 0-16,-4 3 0 0,4 4 0 0,-3-4 0 16,3-3 0-16,3 3 0 0,-6 7 0 0,3-10 0 15,0 7 0-15,0-4 0 0,0 0 0 0,0-3 0 16,0 10 0-16,0-7 0 0,0 4-8 0,0-4 8 16,0 7 0-16,0-1 0 0,0-5 0 0,-4 12 0 15,4-4 0-15,-3-2 0 0,3-10 0 0,0 13 0 16,-4-4 0-16,4 7 0 0,0-6-8 0,0 3 8 15,0-4 0-15,0-2 0 0,0 5 0 0,0-2 0 16,4 3 0-16,-4 2 0 0,-4-2 0 0,4-3 0 16,0-1 0-16,0 1 0 0,0 3-8 0,0-4 8 15,0 10 0-15,4-3 0 0,-4-6 0 0,0 9-9 16,0 0 9-16,0 0 0 0,0-7 0 0,3-2 0 0,-3 9 0 0,4-9 0 16,-4 9-9-16,3-10 9 0,-3 10 0 0,0 0 0 15,0 0-9-15,0 0 9 0,7-6 0 0,-3-3 0 16,-4 9 0-16,0 0 0 0,0 0-10 0,0 0 10 15,7 0-8-15,-7 0 8 0,0 0 0 0,0 0 0 16,7-4 0-16,0 4-8 0,-7 0 8 0,0 0 0 0,0 0 0 16,0 0 0-16,0 0 0 0,0 0 0 0,0 0 0 0,0 0-8 15,0 0 8-15,4-6 0 0,-4 6 0 0,0 0-8 16,0 0 8-16,0 0 0 0,0 0 0 0,0 0-8 16,0 0 8-16,0 0 0 15,0 0 0-15,0 0 0 0,-4 6 0 0,4-6 0 0,0 0 0 0,-11 4 0 16,4-4 0-16,-3 9 0 0,6-9 0 0,-3 6 0 15,-3-6 0-15,3 7 0 0,-4-4 0 16,0-3 0-16,1 9 0 0,-1-9 0 0,1 0 0 0,-1 9 0 16,-3-9 0-16,3 0 0 0,-3 7 0 0,0-4 0 15,4-3 0-15,-5 6 0 0,1-6 0 0,0 3 0 16,-3-3 0-16,2 7 0 0,-2-4 0 0,-1-3 8 16,-3 6-8-16,0 3 0 0,-4-9 0 0,0 10 0 15,1-1 0-15,-4-3 0 0,3-2 0 0,-3-4 0 16,-1 9 0-16,1-3 0 0,-4 1 0 0,4-4 0 0,0-3 0 15,0 9 0-15,0-9 0 0,3 10 0 16,0-10 0-16,0 0 0 0,1 6 0 0,-1-6 0 0,0 3 0 0,1 3 0 16,-1-3 0-16,4-3 0 0,-7 0 0 0,3 0 0 15,-3 0 0-15,3 7 0 0,0-4 0 0,1-3 0 16,2 6 0-16,-2 0 0 0,6-3 0 0,-3-3 0 16,0 10 0-16,3-10 0 0,-3 9 0 0,7-9 0 15,-4 7 0-15,4-7 0 0,-4 3 0 16,4 3 0-16,0-3 0 0,0-3 0 0,0 6 0 0,3-6 0 15,-3 0 0-15,4 0 0 0,-1 7 0 0,1-7 0 16,-1-7 0-16,0 7 0 0,1 0 0 0,3 0 0 16,-4 0 0-16,4 0 0 0,-3 0-9 0,2 0 0 15,1 7 0-15,7-7 0 16,-7 3-108-16,0-3-22 0,4 9-4 0,3 1-1 16,-4-4-135-16,4 3-27 0</inkml:trace>
  <inkml:trace contextRef="#ctx0" brushRef="#br0" timeOffset="46972.23">24084 2334 518 0,'0'0'46'0,"0"0"-37"0,0 0-9 0,0 0 0 16,0 0 198-16,0 0 38 0,0 0 7 0,0 0 1 15,0 0-159-15,4 0-32 0,-4-9-6 0,0 9-2 0,0-10 7 0,0 1 0 16,0 9 1-16,0-6 0 0,0 2 7 0,-4-5 2 16,4 3 0-16,-7-4 0 0,4 7 2 0,-1-3 0 15,-3-3 0-15,3 9 0 0,-6-7-39 0,3 4-7 16,0-3-2-16,0 6 0 0,-4-3-16 0,-3 3 0 16,3-7 8-16,1 7-8 0,-4 7 0 0,0-7 0 15,3 3 0-15,-3-3 0 0,-7 9 0 0,3-9 0 16,0 7 0-16,4-1 0 0,-3-3 0 0,3 6 12 15,-4 1-1-15,4-10 0 0,3 6 3 0,-3 3 1 16,4-5 0-16,-1 2 0 0,0 3-15 0,4 1 9 16,-3-1-9-16,3-3 8 0,-4 4-8 0,4-1 0 15,0 1 0-15,0-1 0 0,0 10 0 0,0-13 0 16,0 3 0-16,3 1 0 0,1-1 0 0,3-2 0 16,-4 5 0-16,4-12 8 0,0 16-8 0,4-13 0 0,-4 6 9 0,0-2-9 15,3 2 0-15,-3-3 9 0,0-6-9 0,7 3 0 16,-3 7 27-16,-1-4-2 0,-3-6 0 0,7 10 0 15,-3-7-25-15,3 3-14 0,-3 3 2 0,3-2 0 16,0-4 12-16,0 6 0 0,3-3 0 0,-3 4 0 16,0-1 12-16,0-6-4 0,1 4 0 0,-1 2-8 15,0 0 12-15,3 1-12 0,1-4 12 0,-1-3-12 16,-3 7 15-16,4-4-4 0,-4 3-1 0,4-2 0 16,3-4-10-16,0 6 10 0,-4 1-10 0,5-1 10 15,-8 0-10-15,3-2 0 0,4 2 0 0,-3 0 8 16,0 1-8-16,-1-1 0 0,1-2 0 0,-1 2 0 15,1 0 0-15,-1 1 0 0,1-1 0 0,0-3 0 16,-1 4 10-16,-3-7-10 0,0 6 12 0,-3-2-12 16,3 2 12-16,0 1-12 0,0 5 12 0,-3-12-12 15,-1 7 0-15,1 2 0 0,-1-2 0 0,1 2 0 16,-1-6 8-16,-3 4 5 0,4 2 1 0,-1 1 0 0,1 0-14 16,-1-4 0-16,1 7 0 0,-4-7 0 0,3 7-10 0,1-4-2 15,-4-2 0-15,3-1 0 0,-3 0 26 0,0-2 5 16,0 2 1-16,0 1 0 0,-3-1-8 0,3-9 0 15,-7 9-1-15,3-2 0 0,4-4-11 0,-7 3 0 16,0 0 0-16,0-3 0 0,-3 4 12 0,-1-4-4 16,-3 6 0-16,3-9 0 0,-3 7 0 0,-4-4 0 15,1 3 0-15,-1-6 0 0,1 0-8 0,2 0 8 0,1 0-8 0,0 3 8 16,-3-3-8-16,2 6 0 0,-2-3 0 16,3-3 0-16,0 0-9 0,0 0 9 15,-1 0-12-15,5 0 12 16,-1 0-33-16,4 0 0 0,-3 0 0 0,3-3 0 15,-4-3-162-15,0 3-32 0</inkml:trace>
  <inkml:trace contextRef="#ctx0" brushRef="#br0" timeOffset="52211.09">25097 942 1267 0,'0'0'56'0,"0"0"12"0,0 0-55 0,0 0-13 16,0 0 0-16,3 0 0 0,4-10 136 0,-3 1 24 15,3 3 4-15,-4-4 2 0,4 7-129 0,0 3-25 16,-3-9-12-16,3 2 10 0,-3-2-2 0,-4 9-8 15,0 0 12-15,7 0-4 0,-7 0-8 0,0 0 0 0,0 0 0 0,0 0 0 16,0 0 21-16,0 0 3 0,3 9 0 0,-3-9 0 16,4 7 13-16,-1 2 3 0,-3 1 1 0,4-1 0 15,-4 0-17-15,0 10-4 0,0-9-1 0,3 5 0 16,1 4 1-16,-4 0 0 0,0 0 0 16,3 6 0-16,1-6 4 0,-1 6 2 0,1 9 0 15,-1-15 0-15,4 16-2 0,-3-17-1 0,3 11 0 16,-3 2 0-16,-1-9-8 0,4 6-2 0,-3 7 0 15,3-4 0-15,-4 0-5 0,1 4 0 0,-1-1-8 0,1 4 12 16,-1 6-12-16,1 6 0 0,-1-9 0 0,1 3 0 16,-4 0 0-16,3-1 0 0,1 1 8 0,0-6-8 15,-1-4 0-15,1 10 0 0,-1-15 0 0,1 8 0 16,3-12 8-16,-4 10-8 0,4-7 0 0,0-3 9 16,-3 3-9-16,3-3 10 0,-4-6-10 0,1 0 10 15,0 0-10-15,-1 6 10 0,-3-6-10 0,7-4 10 0,-7 4-2 0,0 0 0 16,0-3 0-16,0 3 0 0,0-4-8 0,0 4-9 15,-3-6 9-15,-1 9-13 0,1-4 13 0,-1-5 0 16,4 9 9-16,-4-10-9 0,4 7 8 0,-3-9-8 16,3 5 0-16,0-5 9 0,0-1-9 0,0 7 0 15,0-13 9-15,0 6-9 0,0 4 0 0,0-13 9 16,0 0-9-16,3 3 0 0,-3 6 8 0,0-9-8 16,0 10 0-16,0-10 0 0,0 0 8 0,0 9-8 15,0-9 0-15,-3 7 0 0,3-4 11 0,0 3-11 16,0-6 10-16,-4 9-10 0,4-9 16 0,0 10-2 15,0-1-1-15,0-9 0 0,0 0-5 0,0 6 0 16,0 4-8-16,0-10 12 0,0 0-12 0,0 3 0 16,0-3 0-16,0 9 0 0,0-9 0 0,0 0 0 15,4 7 0-15,-4-7 0 0,0 6 0 0,0-3 8 0,3 6-8 0,-3-9 0 16,0 10 0-16,4-4 0 0,-4 4 8 0,0-7-8 16,0-3 0-16,-4 6 0 0,4 3 0 0,0-2 0 15,0-7 0-15,4 12 0 0,-4-6 0 0,0 4 0 16,0-7 0-16,0 6 0 0,4-2 0 0,-4-7 0 15,0 9 0-15,0-3 0 0,0-6 0 0,3 4 0 16,-3-4 0-16,4 15 0 0,-4-15 0 0,0 3 0 16,0-3 0-16,3 7 0 0,-3-7 0 0,4 3 0 15,-4-3 0-15,0 6 0 0,0-6 0 0,3 9 0 16,-3-9 0-16,0 0 0 0,4 10 0 0,-4-10 0 16,0 0 0-16,3 9 0 0,-3 1 0 0,0-4 0 15,0-6 0-15,-3 12 0 0,3-12 0 0,0 7 0 16,0 2 0-16,0-9 0 0,0 0 0 0,0 10 0 15,0-1 0-15,0-9 0 0,0 0 0 0,0 0 0 16,3 6 0-16,-3-6 0 0,0 0 0 0,0 0 0 16,4 10 0-16,-4-10 0 0,0 0 0 0,0 0 0 0,0 0 0 0,0 0 9 15,0 0-9-15,0 3 8 0,0-3-8 0,-4 6 0 16,1 3 0-16,3-9 8 0,0 0-8 0,0 0 0 16,-7 7 0-16,7-7 0 0,0 0 0 0,-4 3 0 15,-3-3 8-15,7 0-8 0,0 0 0 0,0 0 8 16,0 0-8-16,0 0 8 0,0 0-8 0,-3 0 0 15,3 0 0-15,0 0 0 0,0 0 0 0,0 0 0 16,0 0 0-16,0 0 0 0,0 0 0 0,0 0 0 16,0 0 0-16,0 0 0 0,0 0 0 0,0 0 0 0,0 0 0 0,0 0 0 15,0 0 0-15,0 0 0 0,0 0 0 0,0 0 0 16,0 0 8-16,0 0-8 0,0 0 8 0,0 0-8 16,0 0 13-16,0 0-2 15,0 0-1-15,0 0 0 0,0 0-10 0,0 0 12 0,0 0-12 0,0 0 12 16,0 0-12-16,0 0 0 0,0 0 9 15,0 0-9-15,3-3 0 0,4-4 8 0,0 7-8 0,0-3 0 16,4-3 0-16,-4 6 0 0,0 0 0 0,3 0 8 16,5 0-8-16,-5 0 0 0,4 0 0 0,0-6 0 15,-3 6 0-15,7 0 0 0,-1 0 0 0,1 0 0 16,0 0 0-16,-1 0 0 0,4-3 0 0,1 3 0 16,-1-7 0-16,3 7 0 0,-2-3 0 0,2 3 0 15,1 0 0-15,3-6 8 0,-3 6-8 0,0-9 0 0,6 9 0 16,-2-4 0-16,2-2 0 0,1 3 8 0,0-3-8 0,3 6 0 15,-3-7 0-15,3 4 0 0,-7-3 0 0,1 6 9 16,-1-3-9-16,0 3 0 0,0 0 17 0,0 0-3 16,1 0-1-16,-1 0 0 0,0 0-13 0,-3 0 0 15,-1 0 0-15,5 0 0 0,-5-6 0 0,5 6 0 16,-1-4 0-16,4 4 0 0,-1-6 0 0,1 6 0 16,-7 0 0-16,3 0 0 0,0-9 0 15,0 9 0-15,1 0 0 0,-1 0 0 0,-3-3 0 0,-4-4-10 16,3 7 2-16,-2 0 0 15,-1 0 8-15,0 7 0 0,0-7 0 0,-3 3 0 0,3-3 0 0,-3 0 0 16,-1 9 0-16,4-9 0 0,1 0 0 0,-5 0 0 16,4 0 0-16,-3 0 8 0,0 6-8 0,-1-6 0 0,1 0 0 15,3 0 0-15,0 0 0 0,0 0 0 0,4 0 0 0,-4 0 0 16,0-6 0-16,1 6 0 0,-5 0 0 0,1 0 0 16,3 0 0-16,-3-9 8 0,-4 9-8 15,3 0 0-15,-2 0 0 0,-5 0 0 0,1 0 0 0,-1-3 8 16,1 6-8-16,-1-3 0 0,-3 0 0 0,-7 0 0 15,8 0 0-15,-8 0 0 0,10 0 0 0,-10 0 0 16,0 0 0-16,7 0 9 0,-7 0-9 0,0 0 0 16,7 9 8-16,-7-9-8 0,11 0 0 0,-4 0 0 15,-7 0 8-15,7 0-8 0,0 0 0 0,0 0 0 16,-7 0 0-16,7 0 0 0,0 0 0 0,4 0 0 16,-4 0 0-16,0 0 0 0,0 0 0 0,3 0 0 15,-2 0 0-15,-1 0 0 0,-4 0 0 0,-3 0 0 16,7 0 0-16,0 0 0 0,0 0 0 0,-7 0 0 15,0 0 0-15,7 6 0 0,0-2 0 0,0 2 0 16,-7-6 0-16,8 0 0 0,-1 0 0 0,3 3 0 16,-6-3 8-16,6 6-8 0,-6-6 0 0,6 3 0 0,4-3 0 0,-3 0 8 15,-11 0-8-15,0 0 0 0,7 0 0 0,0 0 0 16,-7 0 0-16,0 0 0 0,7 7 0 0,4-7 0 16,-11 0 0-16,7 6 0 0,-7-6 8 0,10 3-8 15,-2-3 0-15,-8 0 0 0,10 6 0 0,1-2 0 16,-11-4 0-16,10 0 0 0,-3 9 0 0,4-9 8 15,-11 0-8-15,10 0 0 0,1 0 0 0,-11 0 0 16,7 6 0-16,0-3 0 0,-7-3 0 0,11 0 0 16,-11 0 0-16,0 0 0 0,0 0 0 0,10 0 0 0,-10 0 8 0,0 0-8 15,4 10 0-15,-4-10 0 0,0 0 8 16,0 0-8-16,0 0 0 0,10 0 8 0,-10 0-8 16,0 0 0-16,0 0 9 0,0 0-9 15,0 0 0-15,11 0 9 0,-11 0-9 0,11 0 10 16,-11 0-10-16,0 0 10 0,0 0-10 0,0 0 8 15,7 0-8-15,-7 0 8 0,0 0-8 0,0 0 10 0,10-3-10 0,-10 3 10 16,0 0-2-16,7 0 0 16,-7 0 0-16,0 0 0 0,0 0 0 0,0 0-8 0,7-7 12 0,-7 7-4 15,0 0 1-15,7-3 0 0,-7-3 0 0,4-3 0 16,-1 5 1-16,1-2 0 0,-4-3 0 0,0 2 0 16,0-2-1-16,0 6 0 0,0-13 0 0,0 7 0 15,0-1 1-15,4-5 0 0,-4 2 0 0,0-2 0 16,0-4-2-16,3 0 0 0,-3 3 0 0,0-12 0 15,0 3 1-15,0-3 0 0,4 3 0 0,-4-7 0 0,0 1-9 0,3-4 0 16,-3 7 0-16,0 0 0 0,0-7 0 0,0 10 0 16,0-3 0-16,0-6 0 0,0 2 0 0,0-2 0 15,-3-1 0-15,3 1 0 0,-4-1 0 0,1-2 0 16,3 2 0-16,0-2 0 0,0-7 0 16,0 9 0-16,0-2 0 0,0 2 0 0,0-3 0 15,0-6 0-15,0 10 0 0,3-4 0 0,1-6 0 0,-4 10 0 16,0-10 0-16,0 0 0 15,3 16 0-15,-3-10 0 0,4 4 0 0,-1 6 0 0,1-7-8 0,-4 7 8 16,0 0 0-16,0 3 0 0,0-1 0 0,0 1 0 16,0-3 0-16,0 3 0 0,-4 13 0 0,1-14 0 15,3 1 0-15,0 7 0 0,-4-1 0 0,1 3 0 0,3-12 0 0,-4 9 0 16,1 3-10-16,-1 4 10 0,4-7 0 0,-4 3-9 16,1-2 9-16,3-8 0 15,-4 11-9-15,4 5 9 0,-3-2 0 0,3-4 0 0,0-3 0 0,0 10 0 16,0-1 0-16,0-5 0 0,0-4-9 0,-4 13 9 15,4-7 0-15,0 4 0 0,-3 2 0 0,3-2 0 16,0-3 0-16,-4-1 0 0,4 10 0 0,0-3 0 16,-7-4 0-16,7 1 0 0,0-1 8 0,-3 1-8 15,3 3 0-15,0-4 0 0,-4 7-13 0,4-6 4 16,-3 2 9-16,3-2 0 0,0 0 0 0,-4-1 0 16,4 4 0-16,0 3 0 0,-3-7 0 0,3 10 0 15,0-6 0-15,-4-3 0 0,1-1 0 0,-1 1 0 16,1 9 0-16,-1-6 0 0,-3 6 0 0,3-3 0 15,-3-4 0-15,0 7-8 0,0-3 8 0,0 3 0 16,0 0-10-16,0 0 10 0,-4 0-12 0,4 0 12 16,-3-6-8-16,3 6 8 0,-4 6 0 0,1-6 0 0,-4 0 0 15,3 3-8-15,0-3 8 0,1 0 0 0,-8 7 0 0,0-4 0 16,4-3 0-16,-3 6 0 0,-4 0 0 0,-1-3 0 16,1 7 0-16,4-10 0 0,-5 9 0 0,1-9 0 15,0 6 0-15,-4-2 0 0,4-4 0 0,0 6 0 16,-4-3 0-16,-3 3 0 0,0 1 0 0,-4-4 0 15,0 6 0-15,1-9 0 0,-1 9 0 0,-3-9 0 16,3 7 0-16,0-7 9 0,-3 9-9 0,3-9 0 16,-3 3 0-16,3-3 0 0,0 0 0 0,1 10 0 15,2-10 0-15,-2 6 0 0,2-6 0 0,-2 6 0 16,-5-3 0-16,5 7 0 0,-1-10 0 0,0 0 0 16,-3 0 0-16,0 0 0 0,3 0 0 0,-3 9 0 15,3-9 0-15,-3 6 0 0,6-6 0 0,-2 4 0 16,-1-4 0-16,0 6 0 0,0-3 0 0,-3 3 0 15,3-6 0-15,1 10 0 0,-5-10 0 0,1 9 0 0,3-9-9 0,-3 9 9 16,3-9 0-16,0 7 0 0,-3-4 0 0,7 3 0 16,0-6 0-16,3 0 0 0,0 0 0 0,1 0 0 15,2 0 0-15,1 0 0 0,0 0 0 0,0 0 9 16,0 3-9-16,0-3 0 0,-4 0 0 0,4 0 0 16,-4 0 0-16,0 0 0 0,4-3 0 0,0 3 0 15,-4 0 0-15,4 0 0 0,0 0 0 0,3 0 0 16,1-6 0-16,-1 3 0 0,-3 3 0 0,3 0 0 15,1 0 0-15,-1 0 0 0,4 0 0 0,0 0 0 0,0 3-8 0,0 3 8 16,-1-6 0-16,1 0 0 0,4 0 0 0,-4 3 0 16,3-3 0-16,4 0 0 15,-4 10 0-15,1-10 0 0,-1 0 0 0,4 0 8 16,0 0-8-16,-3 6 0 0,3-6 0 0,-1 0 0 31,1 0-22-31,0 6-6 0,-3-3-2 0,6-3 0 0,1 0-86 0,3 0-18 0,0 0-3 0,0 0-1 16,0 0-54-16,0 0-12 0,0 0-1 0</inkml:trace>
  <inkml:trace contextRef="#ctx0" brushRef="#br0" timeOffset="52940.14">26074 1688 2098 0,'-7'-6'46'0,"0"-4"10"0,-4 4 1 0,4-3 3 0,-4 6-48 0,1-13-12 0,6 7 0 0,-3 9 0 16,0-4 20-16,7 4 3 0,-3-6 0 0,3 6 0 0,0 0 1 15,0 0 1-15,0 0 0 0,0 0 0 0,-4-3-11 0,4 3-2 16,0 0-1-16,0 0 0 0,0 0-11 0,0 0 8 16,0 0-8-16,4 3 8 0,3 3 8 0,-4 7 2 15,4-7 0-15,0 7 0 0,-3-4-2 0,-1 7-1 16,5 3 0-16,-1-1 0 0,-7-2 3 0,3 3 1 15,8 0 0-15,-4 3 0 0,-4 0 2 0,4-3 1 16,-3-4 0-16,3 10 0 0,0-12 9 0,0 12 1 16,-3-6 1-16,3-4 0 0,3 4-18 0,-3 0-4 15,0 0-1-15,0-3 0 0,0 2-10 0,4 1 0 16,-4-3 0-16,4 0 0 0,-1-4 0 0,-3 4 8 16,4-4-8-16,-4 1 8 0,4-4-8 0,-1 4 0 15,-3-7 0-15,0 3 0 0,4-5 8 0,-4 2 0 16,0 0 0-16,0-6 0 0,-7 0-8 0,7 0 8 15,-7 0-8-15,7 0 8 0,-3-6 0 0,3 0 0 0,-4 2 0 0,1-5 0 16,-1 3 28-16,1-7 4 16,-1-2 2-16,-3 5 0 0,0 1-26 0,4-16-4 0,-1 12-2 0,-3-9 0 15,4 3-10-15,-1-6 0 0,1 3 0 0,-1-3 8 16,1 6 1-16,3-6 0 0,-3 0 0 0,3-3 0 16,-4 6-9-16,4-9 0 0,-3 2 0 0,3 4 0 15,-4-3 0-15,4 3 0 0,-3-3 0 0,-1 3 0 16,1 6 0-16,-1-3 0 0,5-3 0 0,-5 9 0 15,1-3 0-15,-1 1 0 0,1 2 0 0,-1-3 0 16,-3 16-10-16,4-13 10 0,-1 1-13 0,1 2 5 0,-1 4 8 16,1-4-13-16,3 4 5 0,-4-1 8 15,1 1-21-15,3-4 3 0,-3 4 1 0,-1-4 0 16,1 4-18-16,-1 0-3 16,4-1-1-16,-3 10 0 0,-4-9-93 0,3 6-20 0,-3 3-3 0,0 0-933 15</inkml:trace>
  <inkml:trace contextRef="#ctx0" brushRef="#br0" timeOffset="53508.33">26786 1202 288 0,'0'0'25'0,"0"0"-25"0,0 0 0 0,0 0 0 0,0 0 48 0,0 0 4 16,0 0 0-16,0 0 1 0,0 0 2 0,7-3 0 15,1-3 0-15,-8 6 0 0,0 0 47 0,3-3 10 16,-3 3 1-16,7-7 1 0,-7 7-3 0,4-9-1 15,-4 9 0-15,0 0 0 0,0 0-24 0,0 0-5 16,0 0-1-16,0 0 0 0,0 0-30 16,0 0-6-16,0 0-2 0,3 9 0 0,1 1-6 0,-4 5 0 15,3-5-1-15,-3 9 0 0,0-1-15 0,-3-2-4 16,3 3 0-16,0 0 0 0,-4-4-8 0,4 4-8 16,-3 6 9-16,-1-6-9 0,4 0 8 0,0 0-8 15,0-4 0-15,-3 4 0 0,-1-3 8 0,4 3-8 16,0 0 0-16,-3-4 9 0,3-2-9 0,0 2 0 15,0 1 0-15,0-3 0 0,0 2-14 0,3-5-8 16,-3-4-2-16,4-3 0 16,-4-3-176-16,0 0-36 0,0 0-8 0,0 0 0 0</inkml:trace>
  <inkml:trace contextRef="#ctx0" brushRef="#br0" timeOffset="53783.18">26536 1227 1267 0,'-4'-3'112'0,"1"-3"-89"0,3 3-23 0,-4-4 0 16,1 7 204-16,3-6 36 0,3 6 7 0,-3 0 1 16,4-9-160-16,3 9-33 0,0-3-7 0,4 3 0 15,3-10-8-15,3 4-2 0,-6 6 0 0,7-10 0 0,6 10 9 16,1-9 1-16,0 9 1 0,3-3 0 0,-3-3-16 0,3-1-3 15,4 4-1-15,-8-6 0 0,4 9-21 0,1-6-8 16,-1-4 0-16,4 7 9 16,-8-3-30-16,5 6-7 0,-1-10 0 0,0 10-1 15,-7 0-112-15,4 0-23 0,-4 0-4 0,0 0-844 0</inkml:trace>
  <inkml:trace contextRef="#ctx0" brushRef="#br0" timeOffset="92736.6">10082 8286 172 0,'0'0'16'0,"0"0"-16"16,4-10 0-16,-4 10 0 0,0-3 56 0,0 3 8 16,3-6 1-16,-3-3 1 0,0 9 25 0,4-7 5 15,-4 7 0-15,0 0 1 0,-4-3 15 0,4 3 4 16,0 0 0-16,4-6 0 0,-8-3-30 0,4 9-6 16,0 0 0-16,0 0-1 0,0 0-31 0,0 0-5 0,0 0-2 0,0 0 0 15,0 0-26-15,0 0-6 0,0 0-1 0,0 0 0 16,0 0-8-16,0 0 0 0,0 0 0 0,0 0 0 15,0 0 0-15,0 0 0 0,0 0 0 0,0 0 0 16,0 0 0-16,0 0 10 0,4 9 1 0,0 0 0 16,-1 1-11-16,-3 2 0 15,7-2 0-15,-7-1 0 0,4 4 0 0,-4-4 0 0,3 7 0 0,-3-1 0 16,4-2 0-16,-4 3 0 0,0 2 0 0,-4-2 0 16,8-3 0-16,-4 2 0 0,-4 1 0 0,1-3 0 15,3 2 0-15,-4-5 10 0,4 8-2 0,-3-8-8 16,3-1 0-16,0 1 0 0,0-10 0 0,3 9 0 15,-3-9 17-15,0 16 3 0,0-16 1 0,4 9 0 16,-4-9-12-16,7 10-9 0,-7-10 12 0,3 6-12 16,-3-6 17-16,0 0-3 0,0 0-1 0,0 0 0 15,7 9-13-15,-7-9-13 0,0 0 2 0,0 0 1 0,0 0 10 0,0 0 9 16,0 0-1-16,0 0-8 0,0 0 12 0,0 0-12 16,0 3 12-16,0-3-12 0,0 0 0 0,0 0 0 15,0 0 0-15,0 0 0 0,0 0 8 0,0 0-8 16,0 0 0-16,0 0 0 0,11 7 10 0,-4-4-2 15,-7-3 0-15,10 0 0 16,1 0-8-16,0 0 8 0,-4 0-8 0,0 0 8 0,7 0-8 0,-4 6 0 16,1-6 0-16,0 0 0 0,-4 0 0 0,7 0 0 15,0 0 0-15,0 0 0 0,-3 0 0 0,6 0 0 16,4 0 0-16,4 0 0 0,-7 0 0 0,6 0 0 16,5-6 0-16,2 3 0 0,5 3 0 0,-5-7 0 15,1 4 0-15,0-3 0 0,7 3 0 0,-8-3 0 16,1-4 0-16,-4 10 0 0,8-9 0 0,-1 9 0 0,0-6 0 0,-6 2 0 15,-5 4 0-15,8-6 0 0,7 6 0 0,-4 0 0 16,-3 0 0-16,3-3 0 0,4 3 0 0,0 3 0 16,-8-3 0-16,5-3 0 0,3-3 0 0,-1 6 0 15,8-3 0-15,-3-4 0 0,-5 4 0 0,5-3 0 16,6 6 0-16,-3-3 0 0,-4-4 0 0,-3 7 0 16,3 0 0-16,-3 0 0 0,4 0 0 0,-1-3 0 15,0-3 0-15,1 6 0 0,2 0 0 0,5 0 0 16,-4 0 0-16,-4 0 0 0,0 6 0 0,4-6 0 15,-4 3 0-15,1 4 0 0,-4-7 0 16,-1 0 0-16,1 3 0 0,4-3 0 0,2-3 0 0,5 3 0 16,-4-7 0-16,-4 7 0 0,4 0 0 0,0 0 0 15,0 7 0-15,-4-7 12 0,0-7-12 0,1 7 12 16,2 0 6-16,1 0 2 0,0 0 0 0,0 0 0 16,0 0-7-16,0 0-1 0,0 0 0 0,-4 7 0 15,0-4-12-15,4 3 8 0,-7-3-8 0,0 4 0 0,0-4 0 16,-1-3 0-16,1 6 0 0,0-3 0 0,-4-3 0 0,1 6 0 15,2 4 0-15,1-10 0 0,0 9 12 0,0-9-4 16,-4 10-8-16,4-10 12 0,-4 6-12 0,0-6 0 16,1 0 0-16,2-6-10 0,1 6 10 0,0 0 0 15,0-4 0-15,0-2 0 0,3 6 12 0,-3 0-1 16,7-3-1-16,-7 3 0 0,-1 0-10 0,5 3 12 16,-5-3-12-16,1 0 12 0,0 6-12 0,0-2 12 15,3-4-12-15,1 0 12 0,-1 6-12 0,4-3 0 0,0 3 0 16,-4-3 0-16,4-3 0 0,-4 7 0 15,-3-7 0-15,3 3 0 0,-3-3 0 0,0 0 0 16,3-3 0-16,1 3 0 0,2 0 0 0,1-7 0 0,-7 7 0 16,0-3 0-16,0 3 0 0,3 0 0 0,-3 0 11 0,0 0-11 15,-4 0 19-15,0 0-3 0,0 0 0 16,4 0 0-16,-3 3-6 0,-1-3-2 0,7 7 0 0,-3-7 0 16,0 3-8-16,3 3 8 0,-3-6-8 0,0 0 8 15,3 6-8-15,0-2 0 0,1-4 0 0,-4 6 0 16,6-6 0-16,1-6 0 0,4 6 0 0,-1 0 0 15,0-4 0-15,1-2 0 0,-1 6 9 0,1-6-9 16,-5 3 0-16,1-4 8 0,-7 7-8 0,3-3 0 16,-3-3 0-16,0 6 0 0,3-3 0 0,-3 3 0 15,0-6 0-15,0 6 0 0,-4-4 0 0,0 4 0 0,1 4 0 16,-8-4 0-16,0 0 0 0,0 0 8 0,-3 6-8 16,3-6 0-16,-3 0 0 0,0 3 0 0,-1-3 0 0,1 0 0 15,0 0 0-15,3 0 8 0,0 0-8 0,-3 0 8 16,3 0-8-16,0 6 8 15,0-6-8-15,-6 0 0 0,-5 0 0 0,4 0 0 0,1 0 0 16,-5 3 0-16,1-3-8 0,0 0 8 0,-4 0 0 0,0 7 0 16,0-7 0-16,-4 3 0 0,1-3 0 15,-4 6 0-15,4-6 0 0,-11 0 0 0,0 0 16 0,3 0-2 16,4 0 0-16,0 0 0 0,-7 0 11 0,7 0 3 16,0-6 0-16,0 3 0 0,-7 3-10 0,8 0-2 15,-1-7 0-15,-4 4 0 0,4-6-16 0,-3 3 0 16,-4 6 0-16,7 0 0 0,-4-10 0 0,-3 1 8 0,4 3-8 15,-1 2 0-15,1-2 16 0,-1-3-3 16,-3-1-1-16,4 1 0 0,-1-1 11 0,-3-5 1 0,4 5 1 0,0 1 0 16,-1-4-5-16,1-2-2 0,-1-4 0 0,1 3 0 15,-1-3-4-15,4 1-1 0,0 2 0 0,0-3 0 16,0 0-13-16,0 4 0 0,0-4 0 0,1 0 0 16,-1 3 0-16,0-2-10 0,0 8 2 0,0-9 0 15,-4 10-7-15,4-7-1 0,-3 7 0 0,-1-1 0 31,1 7-9-31,-4 3-3 0,0 0 0 0,0 0 0 16,0 0-112-16,0 0-24 0,0 0-4 0</inkml:trace>
  <inkml:trace contextRef="#ctx0" brushRef="#br0" timeOffset="95131.48">10269 12453 691 0,'0'0'61'0,"0"0"-49"15,0 0-12-15,0 0 0 0,0 0 210 0,0 0 39 16,-7-3 8-16,7 3 2 0,0 0-198 0,0 0-39 16,0 0-8-16,0 0-2 0,-7 0-12 0,7 0 0 15,0 0 0-15,0 0 0 0,0 0 0 0,0 0 0 16,0 0-9-16,0 0 9 0,0 0 0 0,0 0 0 16,0 0 0-16,0 0 0 0,0 0 0 0,0 0 0 15,-7 3 0-15,7-3 0 0,0 0 36 0,0 0 1 16,-3 7 0-16,-4-4 0 0,3-3-16 0,4 0-3 15,0 0-1-15,0 0 0 0,-7 6 7 0,7-6 2 16,0 0 0-16,0 0 0 0,0 0-6 0,0 0-2 16,0 0 0-16,0 0 0 0,0 0-18 0,0 0 0 15,0 0 0-15,0 0 0 0,0 0 0 0,0 0 0 16,0 0 0-16,0 0 0 0,0 0 0 0,-7 3 0 16,7-3 0-16,-4 0-9 0,1 6 9 0,3-6 0 0,0 0 0 0,0 0 0 15,-7 4 13-15,7-4 5 0,0 0 1 0,-7 0 0 16,0 6 5-16,7-6 2 0,0 0 0 0,-7 0 0 15,3 0-6-15,-3 3-2 0,0-3 0 0,7 0 0 16,0 0-9-16,-7 6-1 0,0-6-8 0,7 0 12 16,-4 0-1-16,4 0-1 0,0 0 0 0,-7 0 0 15,7 0-10-15,-3 0 12 0,3 0-12 0,-7-6 12 16,3 3-12-16,4 3 0 0,0 0 0 0,0 0 0 16,-7 0 0-16,7 0 8 0,0 0-8 0,0 0 0 0,0 0 0 15,-7 3 0-15,4 3 8 0,3-6-8 0,0 0 8 0,0 0 0 16,-7 7 0-16,7-7 0 15,0 0-8-15,0 0 8 0,-4 3-8 0,4-3 8 0,0 0-8 16,0 9 0-16,0 0 0 0,0-2 8 16,0-7-8-16,0 9 0 0,4 1 0 0,-1-1 0 15,1 7 0-15,-1-7-9 0,1 4 9 0,3 2 0 0,-4-5 0 0,1 8 0 16,-1-2 0-16,1 3 0 0,3-3 0 0,-4-4 0 16,1 4 0-16,-4 3 0 0,3-4 0 0,-3-2 0 15,0-4 0-15,0 7 0 0,0-7 0 0,0 1 0 16,0-1 0-16,0 1 0 0,0-4 0 0,0 3 0 15,0 1 0-15,0-1 0 0,0-9 0 0,0 16 0 16,4-7 0-16,-4 1 0 0,4-1 0 0,-4 0 9 0,3 1-9 0,-3-1 12 16,4-2-12-16,3 2 0 0,-7-6-12 0,3 10 12 15,1-10 0-15,-4 6 0 0,0-9 0 0,0 0 0 16,3 6-9-16,-3-6 9 0,0 0 0 0,0 0 0 16,0 0 0-16,0 0 0 0,11 4 0 0,-4 2 0 15,-7-6 0-15,10 3 0 0,1-3 0 0,0 0 9 16,3 6-9-16,0-6 0 0,0 0 0 15,4 3 8-15,6-3-8 0,-3 7-9 0,-3-7 9 0,3 6-13 16,7-3 13-16,1 3-9 0,-8-3 9 0,7 7-8 16,0-4 8-16,4-3-10 0,0 4 10 0,0-4-10 15,-8 3-3-15,4-6-1 0,8 0 0 0,-1 3 0 16,-3-3 14-16,0 0-9 0,3-3 9 0,4 3-8 16,3-6 8-16,0 6 0 0,-3-10 0 0,3 7 0 15,4-3 0-15,0-4 9 0,0 7-9 0,0-3 10 16,7-3-10-16,3 2 12 0,1 4-12 0,-1-3 12 0,8 6-12 0,-4 0 0 15,3 0 0-15,-3 0 0 0,0-3 0 0,4 3 0 16,3-6 0-16,0 6 0 0,0-4 0 0,-4-2 0 16,-3 6 0-16,0-9 0 0,-3-1 0 0,6 4 0 15,-3 3 0-15,7-6 0 0,-3 2 8 0,3-2-8 16,-4-1 12-16,1 1-4 0,-4 0-8 0,7 2 0 16,0-2 0-16,0 6 0 0,0-7 0 0,0 4 0 15,-4 3 11-15,4-3-11 0,-3 6 0 0,-4-10 8 16,0 4-8-16,3 3 0 0,1-3 0 0,-1 2 0 15,1-2 8-15,-1 6-8 0,-3 0 0 0,4-3 0 16,-4-3 0-16,3 3 0 0,1-4 0 0,3 4 0 16,0-3 0-16,-4-3 0 0,1 9 8 0,3-10-8 15,-7 4 0-15,0-3 0 0,3-1 0 0,-3 1 8 16,0 6-8-16,-4-4 0 0,4 1 0 0,-7 3 8 0,0 3-8 0,0-6 0 16,-3 6 10-16,-1 6-10 0,4-6 10 0,0 0-10 15,-7 9 0-15,7 1 8 0,0-1-8 0,-1 1 0 16,-2-1 0-16,-1-3 0 0,1-3 0 0,-1 4 0 15,0-7 0-15,1 0 0 0,3 0 8 0,-4 0-8 16,8 0 0-16,-5 0 0 0,-2 0 0 0,-4 0 0 16,3 0 8-16,-3 0-8 0,-4-7 0 0,1 7 0 15,2 0 10-15,1 0-10 0,-10 0 10 0,2 7-10 16,5-7 13-16,-1 6-3 0,0-3-1 0,1-3 0 16,-8 6-9-16,0-3 0 0,1-3 9 0,-1 0-9 15,0 0 0-15,0-3 9 0,1 3-9 0,2-6 0 0,1 6 9 0,4 0-9 16,-5-3 0-16,5 3 9 15,-1-6-9-15,0 6 0 0,-3-7 9 0,0 7-9 16,0-3 10-16,0 3-2 0,-4-6-8 0,4 6 12 16,-4-3-12-16,4-3 0 0,-4 6 0 0,0-4 0 15,-3 4 0-15,0 0 8 0,0 0-8 0,-1 0 0 0,1 4 0 0,-4-4 0 16,-3 6 8-16,3-3-8 0,-3-3 0 0,0 6 0 16,-1-3 0-16,1 4 0 0,0-7 0 0,-1 0 0 15,1 0 0-15,0 0 0 0,0 0 8 0,-1 0-8 16,1 0 11-16,0 0-11 0,-1 0 0 0,5 0 0 15,-5 6 0-15,1-3 0 0,0-3 0 0,-1 6 0 16,1-3 0-16,-4 4 0 0,0-4 0 0,0 3 0 16,-3-3 0-16,-4 7 0 0,4-4 0 0,-4-3 0 15,0 3 0-15,0 4 0 0,-3-10 0 0,3 9 0 0,-4-3 0 0,5-2 0 16,-5 2 0-16,4-3 0 0,0 3 0 0,4-6 0 16,-7 0 0-16,3 3 0 0,3-3 8 0,1 0-8 15,-4 0 10-15,4 0-2 16,-1 0 0-16,-2 0 0 0,-1-3 3 0,0 3 0 0,3 0 0 15,-3-6 0-15,1 6-11 0,-5 0 0 0,1-3 9 0,-1-3-9 16,4 2 12-16,-6-2-3 0,-1 6 0 0,3-3 0 16,-3-3 7-16,0-4 2 0,4 10 0 0,-4-9 0 15,0 3 1-15,0-4 0 0,0 1 0 0,0-1 0 16,0 1-4-16,0 0-1 0,-3-1 0 0,3-5 0 16,-4 5 6-16,4-2 0 0,-3-4 1 0,-4 0 0 15,3 7-21-15,1-10 0 0,0 3 0 0,-4 4 0 16,0-4 0-16,0 4 0 0,0-4 0 0,0 10 0 15,0-4 0-15,-4 1 0 0,4 9-8 16,-4-3-82-16,-3-4-16 0,0 7-3 16,-7 0-1085-16</inkml:trace>
  <inkml:trace contextRef="#ctx0" brushRef="#br0" timeOffset="102920.99">7754 9916 115 0,'-7'-6'0'0,"7"6"10"0,0 0-10 0,0 0 0 0,0 0 0 0,-7 0 0 16,3 0 256-16,1 6 48 0,-1-2 11 0,1-4 1 15,3 0-212-15,0 0-44 0,0 6-8 0,0-6-1 16,-4 3-37-16,4-3-14 0,0 0 11 0,7 9-11 15,-7-9 8-15,4 10-8 0,-4-10 0 0,3 6 9 16,8 4-9-16,0-4 0 0,-4-3 0 0,3-3 0 16,4 6 0-16,-3-6 0 0,3 0 0 0,0 0 0 15,0 0 0-15,-3 0 0 0,3 0 0 0,0 0 0 0,0 3 0 0,0-3 8 16,4 0-8-16,-7 0 12 0,6 0-12 0,-6 0 0 16,3 0 9-16,-4 0-9 15,5 0 0-15,-1 0 0 0,-4 0 0 0,8 0 0 0,-11 0 0 0,4 0 0 16,3 0 0-16,-4-3 0 0,1 3 0 0,3 0 8 15,-4-6-8-15,1 6 0 0,-4 0 9 0,4 0-9 16,3-3 12-16,-7-3-12 0,0 6 0 16,0-4 0-16,4 4 0 0,-1-6-12 0,1 6-5 0,-1 0-1 15,-3-6 0-15,0 6 0 16,4 0-115-16,-11 0-23 0,0 0-5 0,7-3-1 0</inkml:trace>
  <inkml:trace contextRef="#ctx0" brushRef="#br0" timeOffset="105506.62">10089 10017 738 0,'0'0'32'0,"0"0"8"0,0 0-32 0,0 0-8 0,0 0 0 0,0 0 0 15,0 0 27-15,0 0 4 0,0 0 1 0,0 0 0 16,8 0-32-16,-8 0 0 0,10 0 0 0,-3 0 0 16,4 6-22-16,-4-3 2 0,-7-3 1 0,10 0 0 15,4 0 11-15,-3 6 8 0,0-6-12 0,3 4 12 16,0-8 0-16,4 4 0 0,-4 0 0 0,0-6 0 15,0 6 0-15,0 0 9 0,4-3 1 0,-4-3 0 16,-4 6 11-16,4-3 3 0,4-4 0 0,-4 7 0 16,-3 0 0-16,3-6 1 0,0 3 0 0,7 3 0 15,4-6 3-15,-8 6 0 0,-2-3 0 0,6-4 0 16,3 7-11-16,-2-3-1 0,-5-3-1 0,1 6 0 16,3 0-1-16,0 0 0 0,-3 0 0 0,-1 0 0 15,1 0-14-15,7 0 9 0,0 0-9 0,-1 0 8 16,-6 0-8-16,3 0 12 0,11 0-12 0,-4 0 12 0,-7 0-12 15,0 0 0-15,8 0 0 0,-5 6-11 0,4-3 11 0,1-3 0 16,-8 0 0-16,7 0 0 0,0 0 31 0,-3 0 8 16,-4 0 1-16,4 0 1 0,0-3-9 0,-1 3-1 15,1 0-1-15,-4-6 0 0,-3 6 2 0,3 0 0 16,4 0 0-16,-4 0 0 0,-7 0-20 0,11 0-4 16,3-3-8-16,-4 3 12 0,-6 3-12 0,7-3 0 15,0-3 0-15,3 3 0 0,0 0 9 0,-3-6-9 16,-1 6 8-16,-2 0-8 0,6-4 0 0,-7-2 0 15,-3 12 0-15,-1-6 0 0,4 0 0 0,-3 0 0 16,0-6 0-16,-4 6 0 16,3 10 0-16,1-10 0 0,0 0 0 0,-1 0 0 0,-3 6 0 0,4-3 0 15,0-3 0-15,-1 0 0 0,1 0 0 0,0 0 8 16,3 0-8-16,-4 0 0 0,5 6 0 0,-1-6 8 0,0 3-8 16,0-6 0-16,0 3 8 0,0 0-8 0,4 0 8 0,0 0-8 15,-4-6 0-15,0 6 0 0,0-3 0 0,0-3 0 16,1 6 0-16,-1 0 0 0,0-4 0 0,0-2 0 15,0 6 0-15,0-6 0 0,1 3 0 0,-1-4 0 16,3 7 0-16,1 0 0 0,0-3 0 0,3 3 8 16,-3 3-8-16,3 4 12 0,-3-7-12 0,3 3 12 15,0 3-12-15,0-6 0 0,1 6 0 0,-1-2 0 16,0 2 0-16,0-3 0 0,-3-3 9 0,3 0-9 16,-3 6 0-16,3-3 0 0,0-3 0 0,1 7 0 15,2-4 0-15,-2-3 0 0,-5 0 0 0,4 0 0 16,-3 0 0-16,3 0 0 0,-3 0 0 0,3 0 0 0,0 0 18 0,-3 0-1 15,3 0 0-15,1 6 0 16,-1-6 3-16,-3 0 1 0,3 0 0 0,4 3 0 0,-4 3-7 16,0-6-2-16,0 0 0 0,4 0 0 15,0 7-12-15,-1-7 0 0,-6 0 8 0,7 0-8 0,-4 3 0 16,4-6 9-16,0-4-9 0,-4 7 8 0,4-9-8 0,-4 9 8 16,0-6-8-16,0 6 8 0,-3-3-8 0,3-4 12 15,-3 7-12-15,3-3 12 0,-3-3-12 0,3 3 0 16,0-3 9-16,0 2-9 0,-3-2 0 0,3 6 8 15,-3 0-8-15,3-6 0 0,-3 6 0 0,3 0 0 16,-3 0 0-16,0 0 8 0,-1 0-8 0,1 0 0 0,0-3 0 16,-4 3 0-16,4 0 0 0,-4 0-8 0,-4 0 8 15,1 0-12-15,3 0 34 0,-3-7 6 0,-1 4 2 16,1 3 0-16,-4-6-20 0,0 6-10 0,0 0 10 0,4 0-10 16,-4 0 0-16,0-3 0 0,-3 3 0 0,3 0 0 15,0 0 0-15,0-6 8 0,-3 6-8 0,-1 0 0 16,1 0 8-16,3-4-8 0,-7 4 11 0,0-6-11 15,-7 6 9-15,11 0-9 0,-4-3 0 16,0-3 9-16,0 6-9 0,0 0 0 0,0 0 0 0,-7 0 0 16,7-10 0-16,0 10 0 0,-7 0 0 0,7 0 0 15,0-6 8-15,-7 6-8 0,0 0 8 0,0 0-8 16,7-3 0-16,-7 3 0 0,0 0 0 0,7 0 0 16,0-6-11-16,-7 6 11 0,0 0-8 0,7 0 8 15,0-3 0-15,-7 3 0 0,0 0 0 0,8-7 0 16,-8 7-12-16,7-3 4 0,0-3 0 0,-7 6 0 15,0 0-13-15,0 0-3 0,0 0 0 0,7 0 0 16,-7 0-13-16,7 0-3 0,-7 0-1 0,0 0-781 16</inkml:trace>
  <inkml:trace contextRef="#ctx0" brushRef="#br0" timeOffset="106793.34">17145 10588 961 0,'0'0'42'0,"0"0"10"0,0 0-42 0,0 0-10 0,0 0 0 0,0 0 0 15,0 0 64-15,0 0 10 0,0 0 2 0,7 0 1 16,-7 0-49-16,7 0-9 0,-7 0-3 0,0 0 0 16,0 0 1-16,0 0 0 0,7-10 0 0,-7 10 0 15,0 0 25-15,4 0 5 0,-4 0 1 0,3-6 0 16,-3 6 15-16,0-10 3 0,0 10 1 0,0-9 0 15,0 6-12-15,0-7-3 0,0 10 0 0,0-9 0 0,0-3-17 0,0 2-4 16,0 7-1-16,4-13 0 0,-1 7-5 0,-3-7-1 16,4 7 0-16,-1-10 0 0,1 0 4 15,-1 4 1-15,1-4 0 0,3 0 0 0,0 0-29 0,0-6 0 16,-3 6 0-16,3 0 0 0,-4-6 13 0,4 6 0 16,-3-6 0-16,-1 7 0 0,1-1 2 0,-1 0 0 15,-3-6 0-15,0 6 0 0,0 10-15 0,0-7 9 16,0 3-9-16,0-2 8 0,-3 5-8 0,-1 1 0 15,4-1 0-15,-3-5 0 0,-1 5 0 0,4 1 0 16,-3 3 0-16,-1-4 0 16,4 7 0-16,-3-6 0 0,-1 3 0 0,4-4 0 0,-3 1 0 0,-1 2 0 15,4 4 0-15,-3-3 0 0,3 3 0 0,-4-7 10 16,1 4-10-16,3 6 10 0,-4-9-10 0,4 9 8 16,-4-3-8-16,1-4 8 0,3 7-8 0,0 0 0 15,0 0 0-15,-7 0 0 0,-4 7 0 0,4-4-11 0,4 3 11 0,-4-3-12 16,0 13 12-16,-4-7-10 0,0 1 10 0,4 9-10 15,0-4 10-15,-3-2 0 0,3 2-9 0,-4 4 9 16,4-3 0-16,-4-7 0 0,-3 1 0 0,7-1 0 16,-3 1 0-16,3-1 0 0,0-3 0 0,0-3 0 15,-1 4 0-15,1-4 0 0,0-3 0 0,4 6 0 16,-4-6 10-16,3 0-10 0,4 0 12 0,0 0-12 16,0 0 8-16,0 0-8 0,0 0 0 0,0 0 0 15,0 0 0-15,0 0 0 0,0-6 0 0,0 3 0 16,4-4 0-16,-4-2 0 0,3 0 8 0,4-1-8 15,-3 1 0-15,3-1 0 0,-4 1 0 0,5-1 0 16,-1-5 0-16,0 5 0 0,0 1 8 0,0 0-8 16,0-1 0-16,0-5 0 0,3 5 0 0,-6 1 0 15,7-1 0-15,-4 1 0 0,3-1 0 0,-3 4 0 16,4-3 0-16,-1 9 0 0,-3-10 0 0,1 10 0 0,-1-9 0 0,3 9 0 16,-3 0 0-16,0-6 0 15,0 6 0-15,4 0 0 0,-4 0 0 0,4 0 0 0,-1 0 24 0,-3 6-1 16,4-6-1-16,-1 3 0 0,1 3-10 0,0 4-1 15,-1-1-1-15,1 1 0 0,-4-1-10 0,3-3 8 16,1 7-8-16,-4 3 8 0,4-7-8 0,-4 0 0 16,3 7 0-16,-3-7 0 0,0 7 0 0,0-3 0 15,0 2 0-15,0 1 0 16,-3 3-88-16,0 0-19 0,-1-1-4 0,-3 1-1 0</inkml:trace>
  <inkml:trace contextRef="#ctx0" brushRef="#br0" timeOffset="110816.52">7842 14122 288 0,'-7'6'25'16,"0"-3"-25"-16,-3 13 0 15,-1-7 0-15</inkml:trace>
  <inkml:trace contextRef="#ctx0" brushRef="#br0" timeOffset="111075.35">7691 14184 882 0,'0'0'39'0,"0"0"8"0,0 0-38 0,0 0-9 16,-4 0 0-16,4 0 0 0,-7-3 120 0,7 3 23 15,0 0 4-15,0 0 1 0,-7 0-61 0,7 0-12 16,0 0-3-16,0 0 0 0,0 0-32 0,0 0-8 16,0 0 0-16,0 0-1 0,7-6-23 0,4 6-8 15,-4-6 0-15,7 2 0 0,0-2 0 0,7 6 0 16,-7-3 0-16,7-3 0 0,-3 3 0 0,0-4 9 15,6 7 1-15,1-9 0 0,-7 9-10 0,3 0 0 16,0-3 9-16,4-3-9 0,-4-1 0 0,3 4 0 16,1 3 0-16,0-6 8 0,3 3-8 0,4-4 12 15,-7 4-4-15,10-3 0 0,-7 3 3 0,4-3 1 16,-8-4 0-16,12 7 0 0,-8-3-12 0,4-4 0 16,-4 4 0-16,4 3 8 0,-8-6-16 0,-2 2-4 15,2 4-1-15,1-3-821 0</inkml:trace>
  <inkml:trace contextRef="#ctx0" brushRef="#br0" timeOffset="113766.21">10305 14282 745 0,'17'3'32'0,"-17"-3"8"0,0 0-32 0,0 0-8 0,0 0 0 0,0 0 0 16,0 0 47-16,0 0 7 0,0 0 2 0,11 6 0 15,3 0-34-15,-3-3-6 0,-11-3-2 0,7 0 0 16,10-3-14-16,-3 3 0 0,0-6 0 0,-3 6-10 31,0 0-19-31,3 0-4 0,3-6-1 0,1 6 0 0,-7 0 14 0,3 0 4 0,10-3 0 0,-2 3 0 16,-5 0 16-16,1 0 0 0,7 0 0 0,-4 0 0 15,7 0 0-15,-3 3 0 0,-4-3 11 0,7 6-11 16,7-6 20-16,-3-6-2 0,-4 6-1 0,4 0 0 16,7 0-9-16,0 0-8 0,3-3 12 0,-3 3-12 15,3 0 17-15,4 0-3 0,0-7-1 0,0 7 0 0,-4-3-1 0,7-3 0 16,8 6 0-16,-1 0 0 16,1 0-12-16,-1 0 0 0,1 0 8 0,3-3-8 15,-4 3 0-15,-3 0 0 0,3-7 0 0,-3 7 0 0,4 0 0 16,-1 7 0-16,4-7 0 0,0 3 0 0,-7-3 0 0,4 0 0 15,-5 6 8-15,8-6-8 0,0 3 28 0,0-3 2 16,0 0 1-16,4 7 0 0,-1-7-3 0,1 0 0 16,-8 0 0-16,8 0 0 0,-1 3-17 0,1-6-11 15,-1 3 12-15,1-7-12 0,3 7 11 0,-7 0-11 16,3 0 10-16,-3-3-10 0,0-3 0 0,-3 6 0 16,3-3 0-16,3-4 0 0,1 7 0 0,-4-3 0 0,3-3 0 0,-6 6 0 15,3 0 0-15,-4 0-20 0,-3-3 4 0,0-3 0 16,0 6-1-16,0 0 0 0,0-10 0 0,3 4 0 15,-3 3 17-15,-4-3-8 0,1 2 8 0,-4-2 0 16,-1-3-11-16,-2-1 11 16,3 7-10-16,-1-3-324 0,1-4-65 15</inkml:trace>
  <inkml:trace contextRef="#ctx0" brushRef="#br0" timeOffset="115350.17">16256 14034 230 0,'0'0'10'0,"0"0"2"0,0 0-12 0,0 0 0 0,0 0 0 0,0 0 0 16,0 0 287-16,0 0 54 0,4-3 11 0,-4 3 3 15,0-7-235-15,0 7-46 0,0 0-10 0,3-9-1 16,-3 6-17-16,0 3-3 0,0-6-1 0,0 6 0 0,0 0-6 16,0 0-2-16,0-10 0 0,0 10 0 0,4-6-6 0,-4 6-2 15,0 0 0-15,0 0 0 0,7 0-14 0,-7 0-4 16,0 0 0-16,0 0 0 0,7 0-8 0,3 0 0 15,-3 6 0-15,-3-3-11 0,-4 4 11 0,3 2-10 16,4 7 10-16,-3-4-10 16,-4-2 10-16,0 5 0 0,0 4 0 0,4 0 0 15,-4-3 0-15,0 2 0 0,0 1 0 0,0-3-8 0,0 0 8 0,0-4 0 16,0 4 0-16,0 3 8 0,3-10-8 0,1 0 0 16,-4 1 0-16,0-1 0 0,0-2 0 0,3 2 0 15,1-9 0-15,-4 0 0 0,0 0 8 0,0 0 0 16,0 0 0-16,0 0 0 0,0 0-8 0,0 0 0 15,0 0 0-15,3 6 8 0,-3-6 0 0,0 0 0 16,0 0 0-16,0 0 0 0,0 0-8 0,0 0 0 0,7 3 0 0,4-3 0 16,-1-3 0-16,4 3 0 0,-3-6 0 0,3 6 8 15,4 0-8-15,-4 0 0 0,7 0 0 0,0 0 0 16,0 0 0-16,1 0 0 0,2 0 8 0,1 0-8 16,0 6 0-16,-1-3 0 0,1-3 0 0,7 0 0 15,-4 0 0-15,0 0 0 0,4 7-9 0,3-4 9 16,4-3 0-16,-4 0 0 0,4 0 0 0,0 0 0 15,0 0 0-15,0 0 0 0,-1 0 0 0,1 0 0 16,0 0 0-16,7 0 0 0,0-3 0 0,0-4 0 16,-1 7 0-16,5 0 0 0,-1 0 0 0,4 0 0 15,-3 0 0-15,-5-3 0 0,-2-3 0 0,-1 6 0 16,0 0 0-16,-3-6 0 0,0 3 0 0,0 3 0 16,-4-7 0-16,0 4 0 0,1-3 0 0,-5 6 0 15,1-3 0-15,3 3 0 0,-6-7 0 0,-1 7 0 16,-3 0 0-16,-1 0-14 0,1 0 3 0,-4 0 1 15,4 0 10-15,-8 0 11 0,5 0-3 0,-5-3 0 0,1 3-8 0,-4 0 0 16,4 0 0-16,-4 0 0 0,0 0 0 0,-4 0 0 16,1 3 0-16,0-3 0 0,-4 7 0 0,-7-7 0 15,7 3-11-15,-7-3 11 0,7 0-9 0,-7 0 9 16,0 0-10-16,0 0 10 0,0 0 0 0,0 0 0 16,0 0 0-16,0 0 0 0,0 0 0 0,0 0 0 15,0 0 0-15,0 0 0 0,0 0 8 0,0 0-8 16,0 0 0-16,0 0 0 0,0 0 12 0,0 0-2 15,0 0 0-15,0 0 0 0,0 0 7 0,-4-3 2 0,1-4 0 0,-4-2 0 16,3 0-2-16,1-1 0 16,-4 1 0-16,3-1 0 0,1-5-1 0,-1 5-1 15,0 1 0-15,1-7 0 0,-1 7-7 0,4-1 0 0,0 1-8 16,-3 0 12-16,3-7-12 0,0 6 0 16,0 1 0-16,0 0 0 0,0 6-20 0,0-4 4 0,0-2 0 0,0 3 0 31,3 2-24-31,-3 4-4 0,0 0 0 0,0 0-1 15,0 0-122-15,0 0-24 0,0 0-5 0,0 0 0 0</inkml:trace>
  <inkml:trace contextRef="#ctx0" brushRef="#br0" timeOffset="116931.52">20465 13745 633 0,'0'0'56'0,"0"0"-44"15,0 0-12-15,0 0 0 0,0 0 168 0,0 0 31 16,0 0 6-16,0-6 2 0,0-3-153 0,0 5-30 15,0-2-7-15,0-3-1 0,0 3-6 0,0 2-2 16,0-2 0-16,-4-3 0 0,4 6 15 0,-3-4 2 0,-4 7 1 16,-1-3 0-16,1-3 2 0,-3 6 1 0,-1 0 0 0,-3 0 0 15,0 0 13-15,0 0 2 0,-7 0 1 0,0 6 0 16,-1-3-13-16,-2-3-4 0,-1 0 0 0,-3 7 0 16,3-7 7-16,-7 3 1 0,4-3 0 0,-4 0 0 15,1 6-16-15,-1-12-4 0,0 6 0 0,0 0 0 16,4 0 3-16,-4 0 0 0,1 0 0 0,-1 0 0 15,0 0 1-15,0 0 1 0,-3 0 0 0,0 6 0 16,7-6-21-16,-4 0 0 0,7 3 0 16,-3-3 0-16,0 0 0 0,3 0-15 0,-17 0-9 15,17 0 24-15,7 0 13 0,4-3-2 0,-3 3-1 16,3 0-10-16,3 0 0 0,0-6 0 0,1 6 0 16,3-3 0-16,3-4 8 0,-3 4 2 0,4-3 0 15,3 6 6-15,0-3 0 0,0 3 1 0,0 0 0 16,3-13-17-16,1 10 8 0,-1-3-8 0,1-4 0 15,3 10 0-15,-4-9 0 0,4 6 0 0,0-3 0 0,-7 6 0 16,7 0 0-16,4-10 0 0,0 10 0 0,-4-9 0 0,3 9 0 16,1-10 0-16,3 4 0 0,-3 3 0 0,-1-6 10 15,1 2-2-15,3 4 0 0,-4-3 2 0,5-4 0 16,-5 4 0-16,1 3 0 0,-1-3-10 0,-3 3-12 16,0-4 2-16,4 4 1 0,-11 3 17 0,4-6 3 15,6 3 1-15,-10 3 0 0,0 0-12 0,0 0 0 16,0 0 0-16,0 0 0 0,0 0 0 0,0 0 0 15,0 0 0-15,-7 3 0 0,0 6 0 0,0-9 0 16,7 0 0-16,-4 10 0 0,-3-4 0 0,0 3 0 16,-3-9 0-16,3 10 0 0,-4-1 0 0,0-2 0 15,1-4 0-15,-4 6 0 0,0-3 0 0,3-3 0 16,1 10 0-16,-5-4 0 0,1 1 0 0,0-1 0 16,4 1 0-16,-5-1 0 0,5 0 0 0,-1 1 0 0,1-1 0 0,3 1 0 15,-4-4 0-15,4-3 0 0,0 7 0 0,0-4 0 16,7-6 0-16,0 6 0 0,-4-3 0 0,4-3 0 15,0 10 19-15,0-1 1 0,4-3 1 0,-1-3 0 16,5 7-31-16,2-4-6 0,1 4-2 0,3-1 0 16,0-9 18-16,0 9 0 0,7-2 0 0,4 2 0 15,-4-6 0-15,4 3 0 0,-4 4 0 0,0-1 0 16,4 1-41-16,-4-1-5 16,4 7-1-16,-4-7-642 0,0 10-129 0</inkml:trace>
  <inkml:trace contextRef="#ctx0" brushRef="#br0" timeOffset="132740.78">23029 1280 57 0,'0'0'0'0,"0"0"0"16,0 0 0-16,-3 0 0 15,-1-9 204-15,1 6 36 0,3 3 8 0,0 0 0 0,0-13-149 0,0 10-31 16,-4-6-5-16,4 9-2 0,0-6-23 0,0 6-5 16,-3-10-1-16,3 10 0 0,0 0 22 0,0 0 4 15,-4-9 1-15,1 6 0 0,-1-4 5 0,4 7 2 16,0 0 0-16,-3-6 0 0,3-3-29 0,0 6-5 16,0 3-2-16,0-10 0 0,0 10-7 0,0 0-2 15,3-6 0-15,-3 6 0 0,0-10 15 0,0 10 4 16,0 0 0-16,0 0 0 0,0 0-2 0,4-3 0 0,-4-3 0 0,0 6 0 15,0 0-4-15,0 0-1 0,0-3 0 0,0 3 0 16,0 0 15-16,0 0 2 0,0 0 1 0,0 0 0 16,0 0-18-16,0 0-3 0,0 0-1 0,0 0 0 15,0 0-13-15,0 0-2 0,0 0-1 0,0 0 0 16,0 0-5-16,0 0-8 0,0 0 11 0,7-6-11 16,0 12 13-16,-7-6-4 0,0 0-1 0,7 0 0 15,0 0-8-15,-7 0 0 0,10 0 9 0,-2 0-9 16,-8 0 8-16,7 0-8 0,0 0 8 0,-7 0-8 15,10 0 16-15,-6 3-2 0,6-3 0 0,-6 6 0 16,6-3-4-16,-3 7-1 0,-3-10 0 0,3 6 0 16,0 4-9-16,0-7 0 0,0 3 0 0,4 3 8 15,-4-9-8-15,0 10 0 0,4-10 0 0,-1 9 0 16,-3 1 8-16,7-4-8 0,-3 3 8 0,-1-6-8 16,5-3 0-16,-5 13 0 0,1-10 0 0,3 6-11 15,-4 1 11-15,5-4 0 0,-5 4 10 0,1-7-10 0,3 6 0 0,-4 4 0 16,1-4 0-16,3 4 0 0,-7-7 0 0,4 3 0 15,-1 1 0-15,1-4 0 0,-1 6 0 0,1-2 0 16,0-4 0-16,-1 4 0 0,1-7 0 0,-1 6 0 16,1 4 0-16,0-10 0 0,-1 6 0 0,1 1 0 15,-1-4 0-15,4 3 0 0,-3-6 0 0,0-3 0 16,-1 13 0-16,1-10 0 0,-1 3 0 0,4-2 0 16,-3 5 0-16,0-3 0 0,3 4 0 0,-4-7 0 15,1-3 0-15,-1 9 0 0,1-3 0 0,0 4 0 16,-1-1 0-16,1 1 0 0,-1 5 0 0,-3-12 0 15,0 10 0-15,4 0 0 0,-4-4 0 0,4 0 0 0,-1 1 0 16,-3-1 0-16,4 4 0 0,0-1 0 16,-1-2 0-16,1-1 0 0,-1-3 0 0,1 4 0 15,-1-1 0-15,1-3 0 0,0-2 8 0,-1 5-8 0,4-3 0 0,-3 4 0 16,-1-7 0-16,1-3 0 0,3 9 0 0,-3-3 0 16,3 1 0-16,-4-4 0 0,1 6 0 0,0 1 0 15,-1-4 0-15,-3 3 0 0,0-5 0 0,0 2 0 16,0 3 0-16,0-3 0 0,-3 7 0 0,-4-7 0 15,0-6 0-15,7 10 0 0,0-7 8 0,0 6-8 16,-3-3 0-16,3 1 0 0,0-4 0 0,0 6 0 16,-4 1 0-16,4-4 0 0,-7-6 0 0,11 3 0 15,-4 3 0-15,4-2 0 0,-1 2 0 0,-3 0 0 16,0-3 0-16,4 3 0 0,-4-2 0 0,0 5 0 16,4-3 0-16,-4 4 0 0,0-10 0 0,3 3 0 0,-3 6 0 0,0-2 0 15,0 2 0-15,-3 0 0 0,3 1 0 0,-3-4 0 16,3 3 0-16,0-5 0 0,0 2 0 15,-4 0 8-15,8-3-8 0,-8-3 0 0,-3 0 0 16,11 10 0-16,0-10 0 0,-1 9 0 0,-3-9 0 0,4 0 11 16,-1 0-11-16,1 6 10 0,0-3-10 0,-1 4 0 15,-3-7 0-15,-7 0 0 0,7 0 0 0,-7 0 0 16,11 0 0-16,-4 3 0 0,0 3 0 0,0-3 0 16,-7-3 0-16,7 0 0 0,4 7 0 0,-11-7 0 15,7 0 0-15,0 6 0 0,-7-6 0 0,10 3 0 16,-10-3 0-16,7 6 0 0,-7-6 0 0,7 3 0 0,-7-3 0 0,0 0 0 15,0 0 0-15,0 0 0 0,0 0 0 16,0 0 0-16,7 10 0 0,-7-10 0 0,0 0 0 0,4 6 0 16,-4-6 0-16,7 9 0 0,-7-9 8 0,0 0-8 15,0 0 0-15,4 4 0 0,-4-4 0 0,7 12 0 16,-7-12 0-16,7 3 0 0,-7-3 0 16,0 0 0-16,7 0 0 0,-7 0 0 0,0 0 0 0,3 10 0 15,-3-10 0-15,7 9 0 0,-7-9 0 0,0 0 0 16,0 0 0-16,0 0 0 0,4 6 0 0,-4-6 0 15,0 0 0-15,0 0 0 0,0 0 0 0,0 0 8 16,3 10-8-16,-3-10 0 0,0 0 0 0,0 0 0 16,0 0 0-16,0 0 0 0,0 0 0 0,0 0 0 15,0 0 0-15,0 0 0 0,0 0 0 0,0 0 0 16,0 0 0-16,0 0 0 0,0 0 0 0,7 3 0 16,-7-3 0-16,0 0 0 0,0 0 0 0,0 0 8 15,0 0-8-15,0 0 0 0,0 0 0 0,0 0 8 0,0 0-8 0,0 0 0 16,0 0 0-16,0 0 0 0,0 0 0 0,0 0 0 15,0 0 9-15,0 0-9 0,4-3 0 0,-4-7 0 16,-4 4 0-16,1 6 8 0,-4-9-8 0,3-1 0 16,-3 7 0-16,0-9 0 0,-3 8 0 0,3-5 0 15,-4 3 0-15,4-4 0 0,-4 1 10 0,1-7-2 16,-4 7-8-16,3 6 12 0,-3-13-12 0,3 7 0 16,-3-1 0-16,4-5 0 0,-4 11 0 0,-1-5 0 15,-2-7 0-15,-1 7 0 0,4 0 0 0,-4-7-18 16,1 13 4-16,3-13 1 0,0 7 13 0,-4-1 15 15,4-5-3-15,-4 11-1 0,4-11-19 0,-4 5-4 16,4-2-1-16,0-1 0 0,0 1 21 0,-4 2 5 16,4-5 1-16,0 5 0 15,-3-5-36-15,-1 11-7 0,4-11-2 0,-7 5 0 0,3-2 31 0,0-1 0 0,-3 4-8 0,4 6 8 16,-5-13 0-16,1 7 0 0,4-1 0 0,-1 7 0 16,0-10 0-16,-3 10 0 0,4-3 0 0,-1 3 0 15,-3-3 0-15,3 6 0 0,4-10 0 0,-4 7 0 16,4-3 0-16,0 3 13 0,0-10-1 0,3 4 0 15,1 6-12-15,-1-4 0 0,1-2 0 0,3-4 0 16,0 4 0-16,3-4 0 0,-7 4 0 0,8 0 0 16,-4-10 0-16,0 9-8 0,0 4 8 0,0-3 0 15,0-1 0-15,0 1 0 0,-4 0 0 0,4 5 0 16,-4-2 0-16,1 3 0 0,-4-10 0 0,0 10 0 16,-1 3 0-16,-2-9 0 0,3 3 0 0,-4-4 0 15,4 10 0-15,0 0-13 0,0-9 4 0,-4 9 1 0,4-10 8 16,0 4 0-16,0 6 0 0,3-9 0 15,-3 6 0-15,4-4 0 0,-1-2 0 0,0-1 0 16,1 7 0-16,-1-6 0 0,8 3 0 0,-8-1 0 0,4 4 0 0,0-6 11 16,0 3-3-16,0-4 0 0,0 7-8 0,3-3 0 15,-6 3 0-15,6-4 0 0,-6 1 0 0,3 3 0 16,-1-3 0-16,1 6 0 0,0-3 0 0,-3 3 0 16,3-7 0-16,-4 4 0 0,1-3 0 0,2 6 8 15,-2-10-8-15,3 10 0 0,-4-3 0 0,4-3 0 16,-3 6 0-16,3-3 0 0,0 3 0 0,-1-6 8 15,-2-1-8-15,3 4 0 0,3 3 21 0,-3-6-1 16,0 3 0-16,0-3 0 0,4 6-20 0,-1-10 0 0,-3 7 0 16,3-3 0-16,-3 3 0 0,0-4 0 0,0 7 0 15,4-6 0-15,-1 3 0 0,4 3 0 0,-7-6 0 0,4 3 0 16,-4 3 0-16,0 0 0 16,7 0 0-16,0 0 0 0,0 0 0 0,-4-10 0 0,-3 10 0 15,7 0 0-15,0 0 0 0,0 0 0 0,-7-6 0 0,7 6 0 16,0 0 0-16,0 0 0 0,0 0 0 0,-4 0 0 15,4 0 0-15,0 0 0 0,0 0 0 0,0 0 0 16,-7-10 0-16,7 10 0 0,0 0 0 0,0 0 0 16,0 0 0-16,0 0 0 0,0 0 0 0,0 0 0 15,0 0 0-15,0 0 0 0,0 0 0 0,0 0 0 16,0 0 0-16,0 0 0 0,0 0 0 0,0 0 0 16,0 0-21-16,0 0-9 0,0 0-2 0,0 0 0 15,0 0 32-15,0 0 0 0,0 0 0 0,0 0 0 16,0 0 0-16,0 0 0 0,0 0 0 0,0 0 0 0,0 0-25 15,0 0 1-15,0-9 0 0,0 9-801 16,0 0-160-16</inkml:trace>
  <inkml:trace contextRef="#ctx0" brushRef="#br0" timeOffset="137730.76">21392 15200 1832 0,'0'0'81'0,"0"0"17"0,-3 0-78 0,3 0-20 0,0 0 0 0,0 0 0 16,-7 0 47-16,7 0 5 0,0 0 2 0,-4 3 0 16,4-3-45-16,-7 0-9 0,4 7 0 0,-4 2 0 15,0-3-22-15,0-2-2 0,-4 5 0 0,-3 7 0 16,3-7 24-16,-6 7 0 0,-1-4-9 0,0 7 9 15,1-3-9-15,-8 3 9 0,0-1-13 0,1 1 5 16,3 6 40-16,-4-6 8 0,0 6 1 0,-3-6 1 16,3 0 10-16,1 3 1 0,-1-3 1 0,0 3 0 15,0-7-54-15,1 10 0 0,-4-6 0 0,-1 6-12 16,1-3 12-16,3 3 14 0,-3-6-3 0,7 6-1 16,0 0-10-16,3-6 0 0,-3 0 0 0,0 0 0 15,3-4-9-15,1-2 9 0,-1-4-12 0,4 7 12 16,0 0 0-16,0-7 0 0,-1 4 0 0,5-7 0 15,-4 3 0-15,3 1 0 0,1-10 0 0,3 6 0 0,0-3 11 0,3-3-11 16,-3 0 12-16,7 0-12 0,0 0 22 0,-4-3-2 16,4-3-1-16,-3-4 0 0,3 1-6 0,3 3-1 15,-3-4 0-15,4 1 0 0,-1-1-12 0,1-2 8 16,0-1-8-16,-1 4 0 0,1-4 8 0,-1-2-8 16,1 5 0-16,-1-5 9 0,1 5-9 0,3-18 0 15,-4 12 0-15,-3 4 0 0,4-4 0 16,-1 7 0-16,1-7 0 0,-1 7 0 0,-3-4 8 15,4 4-8-15,-1-7 0 0,1 6 0 0,-1 1 0 0,1 3 0 0,0-4 0 16,-1 7 0-16,-3 3 0 0,0 0 0 0,0 0 8 16,0 0-8-16,0 0 0 15,0 0-12-15,0 0 12 0,0 0-12 0,0 0 12 16,-7 10-12-16,0-1 12 0,0 7-10 0,0-4 10 16,-4 4 0-16,4-3-9 0,-3 8 9 0,3-2 0 0,0-6 0 15,-1 9 0-15,1-3 0 0,0-7 0 0,4 4 0 0,-1 3 0 16,4-4 0-16,-3-2 0 0,-1-4 0 0,4 7 8 15,0-7-8-15,4 7 0 0,-4-3 8 0,0-7-8 16,3 10 0-16,-3-4 8 0,0-3-8 0,0 1 0 16,4 6 0-16,-4-7 0 0,0 7 0 0,0-4 0 15,0-2 0-15,0-1 0 0,7-3 0 0,-4 4 0 16,1-1 13-16,3-3-1 0,0-2-1 0,4-4 0 16,6 0 11-16,1 0 2 0,3-4 1 0,4-2 0 0,-1-3-2 15,1-1-1-15,7 1 0 0,0-7 0 0,-1 4-22 16,1-4-13-16,3 0 1 0,-3 4 1 15,0-4-141-15,-4-3-29 0</inkml:trace>
  <inkml:trace contextRef="#ctx0" brushRef="#br0" timeOffset="158834.14">11130 16800 633 0,'0'0'56'0,"0"0"-44"0,-7-4-12 0,4-2 0 16,3 6 158-16,0 0 30 0,0 0 5 0,-4-9 2 16,4 2-147-16,4 4-28 0,-1-3-7 0,1-3-1 15,-4 9-12-15,3-3-18 0,8-4 4 0,-11 7 1 31,0 0-20-31,0 0-4 0,0 0-1 0,0 0 0 0,0 0 26 0,0 0 12 0,0 0-10 0,3 7 10 16,1 2 0-16,-4 0 0 0,-4 1 0 0,1 5 0 16,3-2 36-16,-4 3 12 0,-3-7 4 0,-3 10 0 15,6-3 1-15,-3 2 1 0,0-2 0 0,-4 3 0 16,1-7-46-16,3 4-8 0,3 3 0 0,1 0-8 0,-8-4 8 0,4 4 0 16,7-3 0-16,4-4 0 0,-4 4 0 0,3 3 0 15,-3-10 0-15,4 10 0 0,6-9 0 0,-6 5 0 16,-8 1 0-16,8-4-8 0,3-2 8 0,-7 2-12 15,-4 1 12-15,-3-7-12 0,7-6 21 0,4 13 4 16,-4-7 1-16,-4 3 0 0,-3 1-14 0,7-10-10 16,0 0 2-16,0 0 0 0,-7 9 17 0,7-9 4 15,0 0 1-15,7 0 0 0,-7 0-14 0,0 0 9 16,0 0-9-16,7 7 8 0,7-4-8 0,-7-3 0 16,-7 0 0-16,11 0 8 0,3 0-8 0,-3-3 0 15,-4 3-12-15,0 0 12 0,3 0-12 0,-3-7 12 16,4 7-12-16,-11 0 12 0,0 0-26 0,11 10 2 15,-1-10 1-15,1 6 0 0,-8-3 14 0,4 3 9 16,0-3-12-16,4-3 12 0,0 7 0 0,-1-7 0 0,1 3 0 16,6-3 0-16,1 6 0 0,-4-6 0 0,-3 0 0 0,3 0 0 15,10 0 0-15,-2-6 0 0,-5 6 0 0,1 0 0 16,-4-3 0-16,7 3 0 0,4 0 0 0,-7 0 0 16,-4 3 0-16,3 3 0 0,8-6 0 0,-4 6 0 15,-7-2 0-15,4 2 0 0,3-3-8 0,0-3 8 16,0 9 0-16,-3-9 0 0,3 7-8 0,4-4 8 15,-4-3 0-15,0 6 0 0,0-3 0 0,8-3 9 16,-5 0-9-16,1-3 0 0,3 3 0 0,-3 0 0 16,7 0 0-16,-4-6 0 0,-3 6 0 0,6 0 0 0,-2 0 0 15,2 0 0-15,-2 0 0 0,2 0 0 0,-3 0 0 0,1 0 0 16,-1 0-10-16,-3-3 10 16,3 3-11-16,0 0 11 0,-3 0-12 0,3 0 12 0,4 0-9 15,-4 0 9-15,7 0 0 0,-3 0-9 16,0-7 9-16,-1 7 8 0,1 0-8 0,0-3 11 15,0-3-11-15,-1 6 0 0,1 0 0 0,4 0 0 0,-5 0 0 16,-3 0 8-16,4-9-8 0,4 9 8 0,-5 0-8 0,5 0 0 16,2 0 0-16,-2 0 0 0,-1 0 8 0,4 6-8 15,0-3 0-15,-4-3 8 0,0 0-8 0,-3 0 0 16,3 6 0-16,-3-3 0 0,0-3 0 0,-4 0-9 16,0 7 9-16,4-7-13 0,-4 3 13 0,0-3 0 15,0 0 0-15,1 6 0 0,2-3 0 0,-2 3 0 0,-1-6 0 0,0 0 0 16,0 0 10-16,4 0-10 0,-4 0 8 0,4-6-8 15,0 6 0-15,0 0 0 0,-1-3 0 16,1-3 0-16,-4 6 0 0,8-3 0 0,-1-4 0 0,-3 7 0 16,-1-3 0-16,5-3 0 0,-1 6 0 0,0 0 0 15,0 0 0-15,1 0 0 0,-1-3 0 0,0 3 0 16,-3 0-9-16,3 0 9 0,-3 0 0 16,0-6 0-16,3 6-12 0,-3 0 12 0,0 0-12 0,6-4 12 15,-2-2 0-15,-1 6 0 0,4 0 0 16,-4-6 0-16,4 3 0 0,3 3 0 0,-7 0 0 0,4-7 0 15,-7 7 0-15,3-3 0 0,-3-3 0 0,3 6 0 16,-3-3 0-16,3 3 0 0,-3-6 0 0,3 6 0 16,-3-3 0-16,3-4 0 0,-3 7 0 0,3-3 0 15,1-3 10-15,-1 6-1 0,0 0 0 0,-3 0 0 16,0-6-9-16,-1 6-11 0,1-4 3 0,0 4 0 0,0-6 8 0,-1 6 0 16,5-3 0-16,-1-3 0 0,0 3 0 0,-3-4 0 15,7-2 8-15,-4 9-8 0,4-9 8 0,-4 9-8 16,-3-4 8-16,0-2-8 0,-4 6 0 0,0-6 0 15,0 3 0-15,-3-4 0 0,3 7 0 0,-3 0 0 16,3 0 0-16,-3-3 0 0,0-3 0 0,3 6 0 16,0 0 0-16,0 0 0 0,-3-3 0 0,3 3 0 15,-3-6 0-15,3 6 0 0,0 0 0 0,1 0 11 16,-1 0-3-16,-4-4 0 0,1 4 12 16,0 0 1-16,-4 0 1 0,4-6 0 0,-4 6-30 0,0 0-7 15,-3 0-1-15,3 0 0 0,-3 0 16 0,3 0 0 16,0 0 0-16,0 0 0 0,0-3 0 0,4-3 0 15,-4 6 0-15,0-10 10 0,0 10 0 0,1-6 0 16,2 3 0-16,-3-3 0 0,4 3-10 0,-4-4 0 16,-3 7 0-16,3-3 8 0,-7-3-8 0,4 6 0 0,-4 0 0 15,0-3 0-15,-3 3 0 0,-1 0 0 0,-3 0 0 0,-7 0 0 16,11 0 0-16,-4 0 0 0,-7 0 0 0,0 0 0 16,0 0-12-16,0 0-5 0,0 0-1 0,7-6 0 15,-7 6 27-15,0 0 6 0,0 0 1 0,7 0 0 16,-3-10-8-16,3 4 0 0,-7 6-8 0,3-10 12 15,1 7 9-15,-1-6 2 0,1 3 0 0,-1-4 0 16,1 1-12-16,-1-1-3 0,-3 4 0 0,4-3 0 16,-1 6-8-16,1-7 0 0,-4 4 0 0,0-4-11 15,0 1 11-15,0 3 0 0,0 6 0 0,0-3-8 16,-4-7 8-16,4 4 0 0,-3-3 0 0,-1 5-8 16,4 4 8-16,-3-6-13 0,3 6 5 0,-4-9 8 15,1-1-42 1,3 10-1-16,-4-6 0 0,4 6 0 0</inkml:trace>
  <inkml:trace contextRef="#ctx0" brushRef="#br0" timeOffset="162446.19">6128 17361 846 0,'0'0'37'0,"-4"-10"8"0,4 4-36 0,4 6-9 0,-4-9 0 0,3 6 0 31,-3-4-28-31,7-2-8 0</inkml:trace>
  <inkml:trace contextRef="#ctx0" brushRef="#br0" timeOffset="163128.84">6149 17251 892 0,'0'0'40'0,"0"0"8"0,0 0-39 0,0 0-9 0,7-6 0 0,-7 6 0 15,0-6 100-15,0 2 19 0,7-2 3 16,-7 6 1-16,0-9-39 0,-7-1-8 0,0 7-2 0,7-3 0 16,0 3-34-16,0 3-8 0,-7-6 0 0,7 6-1 15,7-10-8-15,-7 10-2 0,-7-6 0 0,7 3 0 16,0 3-35-16,0 0-7 0,-4-7-2 0,4 4 0 15,-7-3 23-15,7 6 0 0,0 0 0 0,0 0 8 16,-7-3 17-16,4-3 3 0,3 6 1 0,-4-4 0 16,1-2 1-16,-4 3 0 0,3-3 0 0,-3 6 0 15,0-6 1-15,0 2 0 0,3 4 0 0,-3 0 0 0,0-6-19 0,4 6-4 16,-4 0-8-16,0-3 12 0,3 3-12 0,-3 0 9 16,0 0-9-16,0-6 8 0,3 6-8 0,-10 0 0 15,11 0 0-15,-4 0 0 0,-7 0 0 0,7 6 0 16,-4-3 0-16,0-3 0 0,1 6 0 0,3-6 0 15,-11 10 0-15,11-10 0 0,-4 9 0 0,-3-3 0 16,4-2 0-16,-4 5 0 0,3-3 0 0,0-3 0 16,-6 7 0-16,3-4 0 0,0 10 0 0,0-7 0 15,-1 1 0-15,5 2 0 0,-8-2 0 0,4 5 0 16,3 4-9-16,-3-3 9 0,4-1 0 0,-1 4 0 16,4 0 0-16,-3 0 0 0,3 6 0 0,-1-6 0 15,1 6 0-15,4-3 0 0,3 3 0 0,-7 0-12 16,0-3 12-16,3 3-10 0,4 0 10 0,0 0 0 15,0-3 0-15,0-3 0 0,4 3 0 0,3-3 0 0,0 0-8 0,3-1 8 16,-6-2 0-16,7-3 0 0,-1 2 0 0,4-5 0 16,-3 5 0-16,-1-2 0 0,5 3-12 0,-1-7 4 15,0 0 8-15,-4 7 0 0,4-7 0 0,4 1 0 16,0-7 0-16,-4 3-13 0,3 4 5 0,5-4 8 16,-1-3 0-16,7-3 0 0,-10 0 0 0,6 0 0 15,5 0-9-15,-5-9 9 0,5 6 0 0,-1-4 0 16,0-2 0-16,-3 3 0 0,3-4 12 0,-3-2-3 15,-1-4-9-15,1 7-9 0,0-7 9 0,-4 6-13 16,0-8 4-16,-3 2 1 0,-1 7 0 0,-3-10 0 16,0 9 8-16,-3-8 9 0,-4 2-1 0,7 3-8 15,-10-6 25-15,-1-2-1 0,-3 2-1 0,4 0 0 16,-4-6 3-16,-4 6 1 0,1-9 0 0,-1 0 0 16,-6-4 6-16,-1-5 2 0,0 8 0 0,1-5 0 15,-8 6-25-15,1-1-10 0,-1 4 8 0,0-3-8 0,-3 3 0 0,0 0 8 16,0 6-8-16,-4 0 0 15,4 0-19-15,-4 4-9 0,1 5-1 0,-1-5-1 16,4 12-82-16,-4-4-16 0,0 4-3 0,1 3-721 0</inkml:trace>
  <inkml:trace contextRef="#ctx0" brushRef="#br0" timeOffset="166745.57">9521 18465 1882 0,'-7'-16'84'0,"4"16"16"0,3-6-80 0,0 3-20 16,0 3 0-16,0 0 0 0,3-7 14 0,1-2-2 15,3 6 0-15,4-4 0 0,-4 4-12 0,3-3-16 16,1 6 3-16,-1-6 1 0,5 6 12 0,-5 6-11 16,4 0 11-16,4-3-10 0,-4 7 10 0,4-4-10 0,-4 4 10 0,0-1-10 15,3 0 10-15,1 7 0 0,3-13 0 0,0 7 0 16,1-4 15-16,2-3 5 0,1-3 0 0,3 6 1 15,4-12 20-15,3 6 4 0,-3 0 1 0,7 0 0 16,0-3-6-16,-1-3 0 0,1-4-1 0,11 7 0 16,3-3-15-16,3 3-4 0,0-4 0 0,4 7 0 15,-7 0-10-15,11-9-2 0,-1 9-8 0,-3 0 12 16,-7 0-12-16,7 0 0 0,7 0 0 0,0-6-10 16,0 6 10-16,-7 0 0 0,0-3 0 0,0-4 0 15,4-2 0-15,-4 6 0 0,-4-4 0 0,8-2 8 16,6 0 28-16,1 2 7 0,-8-2 1 0,1 6 0 15,-4-7-21-15,3 1-4 0,1 0-1 0,6-4 0 16,-3 4-2-16,0-1 0 0,0 1 0 0,-3 6 0 0,-4-4-16 0,3 7 0 16,1-3 0-16,3-3 0 15,3 6 0-15,1 0 0 0,-4 0 0 0,-4 0 0 16,1 0 0-16,-4 6 15 0,0-3-3 0,-4-3-1 0,-3 0-11 0,0 0 0 16,4 0 0-16,-8 0 0 0,-3 0 0 0,-4 0-14 15,-3 0 3-15,-4 0 1 0,1 0 34 0,-1 0 8 16,-7 0 0-16,4-3 1 0,3 3-33 0,-7-6-11 15,4 6 0-15,-4-9 0 0,4 9 11 0,0 0 14 16,-4-7-3-16,0 4-1 0,4-3-10 0,-4 6 0 16,4 0 0-16,-7-3 0 0,-1 3 0 0,-3 0-12 15,1 3 0-15,-1 3 1 16,-4-3-30-16,-2-3-7 0,-1 7 0 0,-4-4-1 16,4 3-99-16,0 3-19 0,-3-2-4 0,0-4-1 15,-4 6 73-15,0-9 15 0,0 7 2 0,3-4 1 16,-6-3 8-16,7 6 1 0,-1-6 1 0,1 0 0 0,-1 0 71 0,4 0 0 0,0 3 0 0,4 3 12 15,-4-6-12-15,4 0 0 0,3 7 0 0,4-4-604 16</inkml:trace>
  <inkml:trace contextRef="#ctx0" brushRef="#br0" timeOffset="170692.18">17611 18192 633 0,'0'0'56'15,"0"0"-44"-15,0 0-12 0,0 0 0 16,0 0 142-16,0 0 26 0,0 0 6 0,-7-3 1 16,3-4-138-16,4 7-27 0,0 0-10 0,0 0 0 0,-3-9 20 15,3 9-2-15,0 0-1 0,0 0 0 0,0 0-17 0,-4-6 0 16,4 3 0-16,0 3 0 15,0 0 10-15,0 0-2 0,0 0 0 0,0 0 0 0,0 0 13 16,0 0 3-16,0 0 0 0,0 0 0 0,0 0 6 0,0 0 2 16,0 0 0-16,0 0 0 0,-7-7-32 0,7 7 0 15,0 0 0-15,0 0 0 0,0 0 9 0,0 0-1 16,-7 7 0-16,7-7 0 0,-4 9 7 0,4-3 1 16,-7 4 0-16,7 2 0 0,-3-2-3 0,3 5 0 15,0-5 0-15,-4 5 0 0,4-2-13 0,4 3 8 16,-4 2-8-16,0-2 0 0,-4-3 25 0,4 2-1 0,0 4 0 15,0-3 0-15,0-4-24 0,0 4 0 0,0 3 8 16,4 0-8-16,-4-4-9 0,0 4-4 0,3-3-1 0,-3-4 0 16,0 4 22-16,0 3 5 0,0-10 1 0,0 1 0 15,4-4-14-15,-4-6 9 0,0 0-9 0,0 0 8 16,3 9 12-16,-3-9 1 0,0 0 1 0,0 0 0 16,0 0-2-16,0 0 0 0,7 0 0 15,-7 0 0-15,0 0-10 0,8-9-2 0,-8 9-8 16,7 0 12-16,0-6-12 0,-7 6 0 0,7 0 8 0,0 0-8 15,3 0 0-15,-3 0 0 16,0 0 0-16,4 6 0 0,0-6-8 0,-1 3 8 0,1 3 0 0,-1-6 0 16,4 7-8-16,1-4 8 0,-1 3 0 0,0-3 0 15,0-3 0-15,4 0 0 0,3 0 0 0,-4 0 0 16,1 0 0-16,3 0 0 0,4 0 0 0,-4 7 0 16,0-14-8-16,0 14 8 0,4-7 0 0,3 3 0 15,0 3 0-15,-3-3-8 0,3 3 8 0,-3-3 0 16,3 4 0-16,-3 2 0 0,0-3-8 0,-1-2 8 0,1 2 0 0,0-3 0 15,-4-3 0-15,0 6 0 0,4-6 0 0,0 3 0 16,3 4 0-16,-4-7 0 0,-2 0 0 0,2 0 0 16,5 0 0-16,-1 0 0 0,3-7 12 0,-2 7-4 15,-1-3-8-15,0-3 12 0,0 6-12 0,1 0 9 16,-5 0-9-16,1-3 8 0,0 3-8 0,-1-6 0 16,-2 6 0-16,2-4 0 0,-3 4 0 15,1-6 0-15,-1 0 0 0,0 3 0 0,0-4 12 0,0 4-4 16,0-3 0-16,-3 6 0 0,0-3 5 0,-1-3 1 15,1 6 0-15,3-3 0 0,-3-4-14 0,-1 7 9 16,-2-9-9-16,2 9 8 0,1 0-8 0,-8-10 0 16,1 4 0-16,3 3 0 0,-3-3 9 0,-1 6 0 15,-3-3 0-15,-3-4 0 0,-4 7 21 0,0 0 4 0,7-3 1 0,-7 3 0 16,3-6-20-16,-3 6-4 0,0 0-1 0,0 0 0 16,0-9 8-16,-3-1 2 0,-1 1 0 0,1 9 0 15,-4-10-7-15,0 4-1 0,0 6 0 0,0-9 0 16,-4 5 8-16,4-2 2 0,-4-3 0 0,4-1 0 15,0 1-14-15,0 3-8 0,-3-4 10 0,3 1-10 16,3-1 8-16,-3-5-8 0,3 5 0 0,-3 1 0 16,0-4 9-16,4-2-9 0,3 5 8 0,-7 1-8 15,0 0 0-15,0 2 0 0,7-2 0 0,0 6 0 16,-4-4-9-16,4-2-1 0,0 9 0 0,0 0 0 31,4-6-84-31,-4 6-17 0,0 0-3 0,0 0-553 0,10 6-110 0</inkml:trace>
  <inkml:trace contextRef="#ctx0" brushRef="#br0" timeOffset="171938.9">21276 18157 748 0,'0'0'67'0,"0"0"-54"16,0 0-13-16,0 0 0 0,0 0 149 0,0 0 27 15,0 0 6-15,0 0 1 0,0 0-107 0,0 0-20 16,0 0-5-16,0 0-1 0,0 0 16 0,-3 7 3 16,-1 2 1-16,4-9 0 0,0 0-19 0,-4 9-4 15,1 1-1-15,-1-1 0 0,4 1-23 0,0-1-5 16,0 4-1-16,0-4 0 0,0 4-6 0,0-4-2 0,4 0 0 0,-1 7 0 16,-3-7-9-16,8 7 8 0,-5-3-8 0,4 2 8 15,-3-5-8-15,-1 9 0 0,1-4 0 0,-1-2 0 16,1 2 0-16,-1 1 0 0,1-3 0 0,-1-7 0 15,1 3 0-15,3 1 0 0,-4 5 0 0,1-11 0 16,-4-4 8-16,3 9-8 0,5 0 8 0,-5-2-8 16,-3-7 12-16,7 3-4 0,4 3 0 0,-4-6 0 15,0 10-8-15,3-10 8 0,-3 0-8 0,4 0 8 16,-4 0 9-16,4 0 2 0,-1 0 0 0,1 0 0 16,-1 0 0-16,5 0 0 0,-5-4 0 0,4-2 0 15,0 6-19-15,4 0 0 0,0 0 0 0,3 0 0 16,3 0 0-16,1 0 0 0,0 0 0 0,0-6 0 15,3 6 0-15,4 6-9 0,-1-12 9 0,-2 6 0 16,-1 6 0-16,0-6 0 0,11 0 0 0,-11 6 0 0,-3-2 0 16,3-4-8-16,0 0 8 0,0 6-8 0,1-3 8 0,-1-3 0 15,-4 6 0-15,5-3-8 0,6 4 8 0,0-4 0 16,-10 3 0-16,7 3 0 0,7 1 0 0,-4-4 0 16,-3-3 0-16,-1 7 0 0,1-4 0 0,0-3-10 15,7 3 1-15,-8-3 0 0,-6 4 9 0,7-7-10 16,3 3 10-16,-3 3-10 0,-4-6 10 0,4 0 0 15,0 0 0-15,3 0 0 0,0 0 0 0,-3 0 0 16,0 0 0-16,-1 0 0 0,1-6 0 0,-7 3 9 16,-1 3-9-16,1-7 0 0,-4 4 9 0,1-3-9 0,-1 6 0 0,-4-3 9 15,1 3-9-15,0-6 0 0,-1 6 0 16,1-3 0-16,0 3 0 0,-1-7 0 0,1 7 0 16,-4-3 0-16,7-3 0 0,-7 6 0 0,4 0 0 15,-1-3 0-15,1-4 0 0,0 7 0 16,-4 0 0-16,0-6 0 0,4 3 10 0,-4 3-10 15,0 0 12-15,0-6-12 0,-3 6 9 0,-1 0-9 0,1 0 0 0,-4 0 9 16,3 0-9-16,1 0 0 0,-11 0 0 0,7-3 0 16,4 3 11-16,-11 0-3 0,10-7-8 0,1-2 12 15,-4 9-4-15,0-3-8 0,3-3 11 0,-3-4-11 16,1 4 0-16,-1 3 0 0,0-7 0 0,0 4 0 16,-4-3 8-16,1 5-8 0,3-2 0 0,-4-3 0 15,4-1 16-15,-3 1-3 0,-4 0-1 0,3 2 0 16,-3-2 17-16,0 6 3 0,0-7 1 0,0 4 0 0,0 0-15 0,0 3-3 15,-3-7-1-15,-1 4 0 0,1 3-14 0,-4-7 0 16,0 4 0-16,3 3 0 0,-3-3-16 0,0-4 3 16,0 4 1-16,0 3 0 0,0-3-5 0,0 6-1 15,0 0 0-15,0-3 0 16,0-4-20-16,0 7-4 0,-4 0-1 0,4-3 0 16,-4 3-76-16,1 0-15 0,-1-6-3 0,1 6-744 15</inkml:trace>
  <inkml:trace contextRef="#ctx0" brushRef="#br0" timeOffset="174616.48">27224 11321 864 0,'0'0'76'0,"0"0"-60"0,0 0-16 0,0 0 0 16,0 0 143-16,0 0 25 0,-4 0 6 0,4 0 1 16,0 0-128-16,0 0-26 0,-3-9-5 0,3 9 0 15,0 0 12-15,-4-3 2 0,4 3 1 0,0 0 0 16,-3-7 34-16,3 7 7 0,0 0 2 0,0 0 0 16,-4-9 9-16,4 9 1 0,0 0 1 0,0 0 0 15,0 0-42-15,0 0-9 0,0 9-2 0,0 1 0 16,4 6-32-16,-1-7 0 0,-3 10 0 0,4 0 0 15,-1-4 0-15,1 14 0 16,-1-4-10-16,4 3 10 0,1 6 0 0,-1 1 0 0,-4-1 0 0,4 4 0 16,0 0 9-16,0-4 7 0,0 10 0 0,0-6 1 15,0 5 11-15,4-5 3 0,0 3 0 0,-1-3 0 0,1-1-11 16,-1 4-3-16,1-3 0 0,-4-4 0 0,4 1-17 0,-1-7 10 16,-3 0-10-16,0 0 8 0,0-3-8 0,0-6 10 15,-3 0-10-15,3 3 10 0,-4-10-10 0,5-2 0 16,-5-4 0-16,1 3 0 15,-4-9-117-15,0 0-23 0,0 0-4 0,0 0-861 16</inkml:trace>
  <inkml:trace contextRef="#ctx0" brushRef="#br0" timeOffset="175076.23">27958 11196 1900 0,'0'0'169'0,"-7"0"-135"0,0 0-34 0,-1 6 0 15,-2 4 152-15,3-1 23 0,0 0 5 0,0 7 0 16,0-3-156-16,0 2-32 0,-4 4-7 0,4 0-1 31,-4 0-24-31,1 3-6 0,-1-4-1 0,-3 1 0 0,0 0 23 0,-4 0 4 0,-3 6 0 0,-3-6 1 16,-5 9 19-16,1-3 12 0,0 0-1 0,-4 0-1 15,0-3 46-15,-3 3 10 0,3 4 2 0,1-4 0 16,-1 3-15-16,0-9-2 0,7 6-1 0,-3-6 0 16,0-1-30-16,7-2-7 0,3-7-1 0,4 7 0 15,0-6 0-15,7-1 0 0,0 0 0 0,3 1 0 16,1-1-12-16,3 1 8 0,0-4-8 0,0 3 0 16,0-9 0-16,3 3 0 0,1 4 0 0,3 2 0 15,3-9 0-15,-3 10 12 0,1-4-1 0,-1-3-1 0,3 3-10 0,-3 4 0 16,0-7 0-16,4 3 0 15,-1 3 21-15,5 1 9 0,-5-1 2 0,8-2 0 0,-4-4-16 0,7 6-2 16,4 0-1-16,-1-2 0 0,8 2 4 0,0 1 1 16,3-4 0-16,4 3 0 0,0-6-18 0,3 7 0 15,-3-4 0-15,0-3 0 0,-4 3 0 0,-3 4-20 16,-4-1 2-16,0 1 1 16,-3-4-68-16,-4-3-14 0,0 6-2 0,-3 1-1 15,3 2-76-15,-7-2-15 0,0-1-3 0</inkml:trace>
  <inkml:trace contextRef="#ctx0" brushRef="#br0" timeOffset="176125.74">28444 11522 1609 0,'0'0'71'0,"-3"3"15"0,-1-3-69 0,4 0-17 0,0 0 0 0,0 0 0 15,0 0 45-15,0 0 6 0,0 0 1 0,0 0 0 16,0 0-28-16,0 0-6 0,0 0-1 0,0 10 0 16,0-10 44-16,0 0 9 0,0 0 2 0,4 6 0 15,3 3-2-15,-3-6 0 0,3 4 0 0,-7-7 0 16,10 3-26-16,1 3-6 0,3 0-1 0,0-3 0 16,0-3-17-16,4 0-3 0,-1 7-1 0,1-4 0 15,0-3-8-15,-1 0-8 0,8 0 9 0,-4 0-9 16,4 0 0-16,-4 0-8 0,-3 0-1 0,-1 0 0 15,4 0-42-15,-3 0-8 16,0-3-1-16,-1-4-1 0,1 7-112 0,-4 0-23 0,-3-3-4 16,-4 3 0-16</inkml:trace>
  <inkml:trace contextRef="#ctx0" brushRef="#br0" timeOffset="176354.13">28367 11836 2642 0,'-11'0'58'0,"8"0"12"0,-4 0 2 0,7 0 3 0,0 0-60 0,0 0-15 0,0 0 0 0,7-7 0 15,7 7 0-15,0-3 0 0,4-3 0 0,6 6 0 16,-3-10 0-16,8 10 0 0,2-9-13 0,1 3 4 31,3 3-20-31,4-7-4 0,0 4-1 0,0 3 0 16,0-3-26-16,0 2-4 0,-4-2-2 0,0 6 0 15,-3 0-25-15,0 0-5 0,-8 0 0 0,1-3-515 0,0-3-102 0</inkml:trace>
  <inkml:trace contextRef="#ctx0" brushRef="#br0" timeOffset="176684.23">30060 11186 2278 0,'0'0'50'0,"-7"0"10"0,0-3 3 0,0-3 1 0,0 6-51 0,0 0-13 16,0-3 0-16,-4 6 0 0,4-3 12 0,-3 9 0 15,-4-2 0-15,3 2 0 0,-3 4-12 0,-4 9-12 16,-6 0 3-16,-1 3 0 0,-7 3-1 0,0 3 0 15,4 1 0-15,-7 12 0 0,3-1 10 0,-3 1 12 16,3 3-2-16,0-3-1 0,-3 6 2 0,3-6 0 16,1-3 0-16,-1 3 0 0,-4 0 27 0,5 0 6 15,-5 0 0-15,8 3 1 0,-4-3-37 0,1 0-8 16,6-1 0-16,0-8 0 16,4-7-55-16,4-3-7 0,2-6-2 0,5-6-632 0,-1-1-128 0</inkml:trace>
  <inkml:trace contextRef="#ctx0" brushRef="#br0" timeOffset="176971.07">29341 11284 1670 0,'-11'-16'74'0,"11"16"15"15,-4 0-71-15,4 0-18 0,0 0 0 0,0 0 0 16,0 0 252-16,11 6 46 0,0 10 10 0,3-4 1 0,7 4-253 0,0 3-56 15,-3 6 0-15,3-3 0 0,0 13 0 0,4-1 0 16,-1 4 0-16,-2-4 0 16,-1 10-10-16,0 0 10 0,-3-6-12 0,-1 5 12 0,4-5-15 0,-7 6 4 15,1 0 1-15,-1-10 0 16,-4 10-14-16,1-9-4 0,-1-4 0 0,1 4 0 16,3-7-1-16,-3 3-1 0,3-9 0 0,3 0 0 15,1-3-22-15,0-7-4 0,3 4 0 0,4-6-1 16,-1-1-157-16,5-9-31 0,23-3-7 0,-13-13 0 0</inkml:trace>
  <inkml:trace contextRef="#ctx0" brushRef="#br0" timeOffset="177275.78">30801 11265 2041 0,'0'0'90'0,"-3"-6"19"0,-5 2-87 0,8-2-22 0,0 6 0 0,0-9 0 15,-3 6 84-15,3 3 12 0,0 0 2 0,0 0 1 16,-7-7-47-16,7 7-8 0,-7 7-3 0,0-4 0 16,-4 6-33-16,1 10-8 0,-5-3 0 0,1 12 0 15,0-3 0-15,-3 9 0 0,-1 4 0 0,-3 0 0 16,3 6 12-16,-3 6 0 0,0-3 0 0,-4-3 0 15,-3 0-12-15,3 3 0 0,1-7 0 0,-1-8 0 16,-3 9 8-16,6-7-8 0,-2-3 8 0,-1-5-8 0,4 2-10 0,0-3-7 16,3-6-2-16,0-1 0 15,4-2-157-15,0-6-31 0,0-1-6 0</inkml:trace>
  <inkml:trace contextRef="#ctx0" brushRef="#br0" timeOffset="177472.25">30233 11362 806 0,'0'0'36'0,"0"0"7"0,0 0-35 0,0 0-8 16,0 9 0-16,0 1 0 0,4 2 455 0,-1 10 89 15,8 0 17-15,3 3 4 0,-4 4-445 0,8 5-88 16,-4-6-19-16,4 7-3 0,-4-1-10 0,4 4 0 16,13 25 0-16,-17-29-12 0,4-6 0 0,0-3-1 0,3 4 0 31,0-4-72-31,-3 0-15 0,-1-6-2 0,4 6-1 15,-3-13-57-15,0 4-12 0,-1-7-3 0</inkml:trace>
  <inkml:trace contextRef="#ctx0" brushRef="#br0" timeOffset="177761.48">31249 10738 864 0,'4'-16'76'0,"-1"7"-60"0,-3 0-16 0,4-1 0 0,-1 1 258 0,1-1 49 16,3 1 9-16,0 3 3 16,-7 6-239-16,0 0-47 0,0 0-9 0,7 6-3 15,0-3-6-15,-4 13-2 0,1-4 0 0,0 10 0 0,-4-3 11 16,0 6 3-16,-4-3 0 0,4 6 0 0,-7 4 6 0,3 2 2 16,-3-2 0-16,4 2 0 0,-8 1 1 0,8 2 0 15,-4-2 0-15,3-1 0 0,-3-6-36 0,4 1-11 16,-1 2 0-16,0-9 0 0,4-3 11 0,-3 6 0 15,3-6 0-15,0-4 0 16,0-5-35-16,0-1-5 0,3 0 0 0,1 1-1 16,-4-10-131-16,0 0-27 0,0 0-5 0,7-13 0 0</inkml:trace>
  <inkml:trace contextRef="#ctx0" brushRef="#br0" timeOffset="177989.89">30917 10622 1670 0,'8'-16'74'0,"-8"16"15"0,-4-9-71 0,4 6-18 15,0 3 0-15,0 0 0 0,0 0 288 0,7-13 55 0,0 10 10 0,7-3 3 16,4-4-277-16,3 10-55 0,4 0-12 0,-1 0-1 16,5 0-11-16,2 0 0 0,1 7 0 0,3-4 0 15,4-3-11-15,0 0 11 0,0 6-8 0,3-6 8 16,-3 3-44-16,0 4-4 0,0-7-1 0,3 0 0 15,-3 6-85-15,-8-3-17 0,1-3-3 0,-7 6-930 16</inkml:trace>
  <inkml:trace contextRef="#ctx0" brushRef="#br0" timeOffset="179292.71">28071 13131 403 0,'10'0'36'0,"1"0"-36"0,-1 0 0 0,4 0 0 15,1 0 192-15,-1-7 32 0,3 4 7 16,-3-3 1-16,0 6-160 0,1 0-31 0,-5-3-6 16,1-3-2-16,3 6-9 0,-7 0-1 0,-7 0-1 0,11 0 0 15,-4 0 14-15,-7 0 2 0,0 0 1 0,0 0 0 16,0 0 24-16,0 0 5 0,0 0 0 0,0 0 1 16,0 0-11-16,0 0-2 0,-11 0-1 0,0 6 0 15,1-3-8-15,-1-3-2 0,1 0 0 0,-4 0 0 16,-1 6 3-16,-2-6 0 0,-4 3 0 0,-1-3 0 15,-2 7-11-15,-1-7-1 0,0 9-1 0,-3-3 0 16,-4-3-23-16,1 4-4 0,-1 2 0 0,-3 1-8 16,-8-1 0-16,1 0 0 0,0 7 0 0,3-3 0 0,-7 2 0 0,7-5 10 15,4-1 0-15,0 7 0 0,3-4 12 0,4-2 2 16,3-1 1-16,0 4 0 0,1-4-17 0,-1 0-8 16,4-5 8-16,0 5-8 0,-1-3 0 0,5 4 8 15,3-4-8-15,-1-3 0 0,1 7 10 0,4-4-10 16,3-3 12-16,3 3-12 0,4-6 19 0,0 0-3 15,-3 10-1-15,6-1 0 0,4 0-6 0,0 1-1 16,4-4 0-16,3-3 0 0,4 7-8 16,-1-1-11-16,1-3 3 0,7 4 0 0,3-4 8 0,-3 3 11 15,3-5-3-15,4 5 0 0,6-3-8 0,-2-3 0 16,2 4 0-16,-2-4 0 0,2 3 0 0,1-6 0 16,-7 9 0-16,3-9 0 0,-10 10 0 0,3-10 0 15,-3 6 0-15,0-3-11 0,-8 4 11 0,4-4 0 0,-3 3 8 0,-4-3-8 16,0 3 0-16,0-3 0 15,1 4 0-15,-5-1 0 0,1-3 0 0,-1 3 0 0,-3-2 8 0,-7-4-8 16,0 0 0-16,4 6 8 0,-4-6-8 0,3 9 0 16,-6-6 0-16,-1 7 0 0,1-4 0 0,-4 3 0 15,-4 1 0-15,1-1 8 0,-5 1-8 0,-2-1 0 16,-1 7 0-16,-3-1 0 0,0-5 0 0,-7 2-8 16,-1 4 8-16,-2 3-8 0,-1-10 8 0,-3 10-8 15,3-3 8-15,-3 3 0 0,-4-1 8 0,7 1-8 16,-3 3 0-16,3-3 0 0,0 0 0 0,1 9-8 15,-1-9 8-15,4 6 0 0,-4 3 0 0,0 4 0 16,0-4 0-16,1 0 0 0,2 0 0 0,1-3 0 16,3 4 0-16,4-4 0 0,0 0 0 0,3-6 0 15,4 9 0-15,4-9-13 0,-1-4 5 0,4 4 8 16,4-3 0-16,-1-4 0 0,1-5 0 0,6 8 0 16,1-2 0-16,3-7 0 0,3 3 0 0,4-5 0 0,7 2 0 0,1-3 0 15,2 3 0-15,1-6 8 0,7 10-8 0,0-10 0 16,-1 6 0-16,5-3 0 0,-1-3 8 0,0 0-8 15,4 0 0-15,3 0 8 0,4 0-8 0,0 0 0 16,0-3 0-16,-4 3 0 0,1-6-15 0,-5 6 5 16,-2-7 1-16,-1 4 0 15,0-3-40-15,-3 3-8 0,0-3-2 0,-1-4 0 16,1 1-125-16,0-1-26 0,3 1-5 0</inkml:trace>
  <inkml:trace contextRef="#ctx0" brushRef="#br0" timeOffset="179751.02">28540 13686 1324 0,'0'0'118'16,"0"0"-94"-16,-7 0-24 0,7 0 0 0,-4 0 208 0,4 0 36 15,0 0 8-15,0 0 2 0,0 0-172 0,0 0-34 16,0 0-8-16,0 0 0 0,0 0-40 0,7 0 0 16,4-3 0-16,3 6 0 0,0-3 0 0,0 6-8 15,4-6 0-15,3 3 0 0,4-3 8 0,-4 6-12 0,3-6 12 0,5 4-12 16,-1-4-5-16,-3 6-2 0,-1-6 0 0,1 0 0 31,0 0-57-31,-4 0-11 0,4 0-2 0,-8 0-526 16,1 0-105-16</inkml:trace>
  <inkml:trace contextRef="#ctx0" brushRef="#br0" timeOffset="179993.52">28462 13990 1324 0,'0'0'59'0,"0"0"12"0,-7 0-57 0,7 0-14 0,0 0 0 0,0 0 0 16,0 0 157-16,11-10 29 0,3 7 6 0,3-3 0 15,8-3-367-15,0-1-73 0,7 1-16 0,-1-1-2 16,5 4 171-16,2-3 35 0,1 6 6 0,-4-4 2 0,4-2 96 0,-3 9 20 15,-8-3 4-15,0-3 1 0,0 6-37 0,-3 0-7 16,-4-7-1-16</inkml:trace>
  <inkml:trace contextRef="#ctx0" brushRef="#br0" timeOffset="180317.65">29637 13218 2379 0,'0'-6'52'0,"0"-3"12"0,3 9 1 0,1-10 2 0,-4 10-54 0,0 0-13 0,0 0 0 0,0 0 0 15,0 0-12-15,7 7-6 0,0 2-1 0,-3 0 0 16,3 4 8-16,-4 3 2 0,1-1 0 0,-1 4 0 15,1 0 9-15,-1 0 14 0,-3 9-3 0,4-3-1 16,-4 0 30-16,0-3 7 0,0 3 1 0,-4 3 0 16,4-2-36-16,-3 2-12 0,-1-3 9 0,1 3-9 15,-1 3 8-15,-3-9-8 0,4 10 8 0,-4-4-8 16,-1 0-27-16,5-3-10 0,-4-6-3 0,7 0 0 16,-4 0-23-16,1-4-5 0,-1-5 0 0,4 5-594 15,-3-5-118-15</inkml:trace>
  <inkml:trace contextRef="#ctx0" brushRef="#br0" timeOffset="180604.89">29333 13908 345 0,'-3'0'31'0,"-4"0"-31"16,0 0 0-16,0-3 0 0,0 3 353 0,3 0 65 0,-3 0 13 0,7 0 2 31,0 0-424-31,0 0-85 0,0 0-16 0,0 0-4 16,0 0 41-16,0 0 9 0,0 0 2 0,11 0 0 0,3 0 127 0,0 0 25 0,0 0 6 0,4 0 1 15,-4-6 0-15,7 6 0 0,-3 0 0 0,3 0 0 16,3 0-68-16,1 0-14 0,0 0-2 0,0-3-1 16,3-3-30-16,-4 6-15 0,5-10 2 0,-1 10 0 31,0-6-44-31,4 6-9 0,-4-3-2 0,4-4 0 15,0 7-144-15,-1-3-30 0,15-3-6 0,-14 6 0 0</inkml:trace>
  <inkml:trace contextRef="#ctx0" brushRef="#br0" timeOffset="181245.55">29362 14611 2098 0,'0'0'93'0,"0"0"19"0,0 0-89 0,0 0-23 15,0-7 0-15,3-2 0 0,1 0 15 0,3-1-2 0,0-5 0 0,0 5 0 16,-4-2 15-16,5-4 2 0,-5 0 1 0,4-3 0 16,0 1 33-16,0-1 6 0,-3 0 2 0,-1-6 0 15,4 0 3-15,0-3 1 0,-3 3 0 0,3-4 0 16,0 4-52-16,0 6-9 0,0-6-3 0,4 7 0 15,-8 5-12-15,8-3 0 0,-8 1 0 0,4 5 0 16,0 7 0-16,1-3 9 16,-1-4-9-16,0 10 8 0,-7 0-8 0,7 0-17 0,0 10 4 0,3-4 1 15,-3 3 12-15,0 7-9 0,-3-3 9 0,3 2-8 16,0 4 0-16,0 0 0 0,-3-3 0 0,3 3 0 16,0-1 8-16,0 1 0 0,0 0 0 0,0 3 0 0,0-10 0 0,0 7 0 15,4-3 0-15,-4 3 0 16,0-4 0-16,0-5 0 0,0 2 0 0,3 4 0 15,1-7 0-15,0 1 11 0,-4-1-3 0,7-2 0 0,0 2-8 16,-4-3 8-16,5-3-8 0,-1 4 8 16,-4-7 0-16,4 0 0 0,4-7 0 0,-4 7 0 0,4-9 25 0,-4 3 5 15,4 3 1-15,-4-7 0 0,-4 1-23 0,4-7-5 16,0 7-1-16,-3-10 0 0,0 3 4 0,-4-3 1 16,0-6 0-16,3 6 0 0,-3-9-15 0,0 3 0 15,-3-3 0-15,-1 3 0 0,1-3 0 0,0 3 0 16,-1 3 0-16,1-4 0 0,-1 1-24 0,1 0 1 15,-1 6 1-15,1 1 0 16,-4-1-126-16,0 3-26 0,0 7-5 0,0-4-962 0</inkml:trace>
  <inkml:trace contextRef="#ctx0" brushRef="#br0" timeOffset="182075.66">31108 13391 576 0,'0'0'25'0,"0"0"6"0,0 0-31 0,0 0 0 16,0 0 0-16,0 0 0 0,0 0 300 0,0 0 53 15,0 0 11-15,7-3 3 0,-7 3-294 0,0 0-58 16,0 0-15-16,0 0 0 0,0 0 0 0,0 0 0 16,0 0 0-16,0 0 0 0,-4 9 24 0,1 1 3 15,-8-1 0-15,1 10 0 0,-1-10 27 0,1 10 6 16,-4 3 0-16,-4 0 1 0,0-3 11 0,-3 12 1 15,7-3 1-15,-4 1 0 0,1-1-46 0,-4 6-10 16,-4 1-2-16,4 2 0 0,-1-2-5 0,-2-1-2 0,3 1 0 0,3-7 0 16,-3 7-9-16,3-7 10 0,1 0-10 0,-1-3 10 15,4-6-10-15,0 6 0 0,0-6 0 0,3 6 0 16,-3-6 0-16,3 0-17 0,4-10 4 16,-3 0 1-1,6 1-86-15,-3-1-17 0,4-3-3 0,3-6-894 0</inkml:trace>
  <inkml:trace contextRef="#ctx0" brushRef="#br0" timeOffset="182328.97">30618 13454 2790 0,'0'0'61'0,"0"0"13"0,0 0 2 0,0 0 3 0,0 0-63 0,0 6-16 15,0 3 0-15,7 1 0 16,-4 9-41-16,4-4-11 0,4-2-3 0,-1 12 0 0,8 3 31 0,-4 7 5 16,4-7 2-16,-4 6 0 0,7 7 17 0,-3-3 0 15,-1-4 0-15,1-2 0 0,0 2 0 0,3-6 9 16,-4 4-1-16,-2-4 0 0,2-3-8 0,1-3 0 16,-1 0 0-16,-2-3-11 15,-1-1-61-15,3 1-13 0,1 0-3 0,3-10-613 16,-7-2-123-16</inkml:trace>
  <inkml:trace contextRef="#ctx0" brushRef="#br0" timeOffset="182629.17">31549 13115 172 0,'0'0'16'0,"0"0"-16"0,0 0 0 0,0 0 0 15,0 0 466-15,0 0 90 0,0 0 19 0,0 9 3 16,7 7-477-16,-7 0-101 0,4-4-8 0,-1 13-8 16,1-6 4-16,-4 9 0 0,0-2 1 0,0 2 0 15,0 3 11-15,0-9 0 0,-4 3 0 0,1 3 0 16,-1-3 0-16,0-6 0 0,1 0 0 0,3-3 8 15,-7 3 12-15,3-1 2 0,4-2 1 0,-3-7 0 32,3 1-58-32,0-1-11 0,0 1-2 0,0-10-902 0</inkml:trace>
  <inkml:trace contextRef="#ctx0" brushRef="#br0" timeOffset="182810.69">31246 13165 1324 0,'0'0'118'0,"0"0"-94"16,0 0-24-16,7-6 0 0,3 3 372 0,8-4 69 0,3-2 15 0,7 0 2 31,4 2-458-31,3-2-81 0,4 0-22 0,0-1-4 16,3 1-79-16,1-1-16 0,-5 1-3 0,-2 3-439 15,-1 3-87-15</inkml:trace>
  <inkml:trace contextRef="#ctx0" brushRef="#br0" timeOffset="183162.91">32367 13237 1958 0,'0'0'174'0,"0"0"-139"0,0 0-35 0,0 0 0 0,0 0 165 0,0 0 27 16,0 0 4-16,7 10 2 15,-7-4-217-15,4 3-43 0,-8 1-9 0,4 2-1 16,-7-2 32-16,0 12 6 0,-3-10 2 0,-1 7 0 0,-3 6 74 0,0-6 15 16,-7 6 3-16,3 0 1 0,0 3 16 0,1 1 3 15,-4-1 1-15,-4 6 0 0,4 1-33 0,-4 2-6 16,-3-2-2-16,0-1 0 0,-1 1-40 0,5-4-11 15,-8 4-1-15,7-4 0 0,1-3 4 0,2 1 0 16,1-4 0-16,4-7 0 0,-5 8-12 0,8-8-1 16,0-5-1-16,0 3 0 15,4-7-42-15,-1 0-8 0,4-2-1 0,0-4-1 16,7-3-147-16,-7-3-30 0,0-4-5 0</inkml:trace>
  <inkml:trace contextRef="#ctx0" brushRef="#br0" timeOffset="183405.27">31944 13284 2739 0,'0'0'121'0,"0"0"26"0,0 0-118 0,0 0-29 0,0 0 0 0,0 0 0 16,0 0 17-16,0 10-2 0,0-1-1 0,7 7 0 16,-3-1-14-16,-1 4 0 0,4 0-9 0,0 6 9 15,4-3 0-15,-1 10 10 0,1-4 0 0,0 0 0 16,3 6 22-16,3 1 5 0,-3-1 1 0,1-2 0 15,-1 2-18-15,3 1-3 0,-6-7-1 0,7 7 0 16,-4-7-8-16,3 3-8 0,-3-3 9 0,1-6-9 16,-1 3-10-16,-4 0-8 0,4-6-2 0,4 6 0 15,-4-6-137-15,0 0-28 0,0-3-6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16:02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6191 6868 1263 0,'0'0'56'0,"0"0"12"16,7-9-55-16,4 9-13 0,-11-9 0 0,0 9 0 0,7-3 25 0,0-4 3 15,-7 7 0-15,0 0 0 16,0 0-16-16,0 0-4 0,0 0 0 0,0 0 0 0,0 0 0 0,0 0-8 16,11-3 12-16,-11 3-4 0,0 0 26 0,0 0 5 15,0 0 1-15,0 0 0 0,0 0 19 16,0 0 4-16,0 0 1 0,0 0 0 0,0 0 0 0,0 0 1 16,0 0 0-16,-7 3 0 0,3 7-25 0,-3-4-4 15,0-3-2-15,7 6 0 0,-11-2 2 0,4 2 0 16,-3 7 0-16,3-7 0 0,0 4-25 0,-4 2-11 15,4 4 10-15,-4 0-10 0,-6-3 8 0,3 9-8 16,-1-6 0-16,1-1 0 0,-3 8 22 0,-1-4-2 16,-7 3 0-16,4 0 0 0,0 3 11 0,3-3 1 15,-6 3 1-15,3 0 0 0,-4-2-5 0,0 8-2 0,0-12 0 0,1 9 0 16,-1-2-9-16,-3-4-1 0,-4 3-1 0,4 0 0 16,3-3-5-16,-3-6-1 0,3 6 0 0,1-6 0 15,-1 6 3-15,4-6 0 0,7-7 0 0,-8 4 0 16,8 3-20-16,0-3-4 0,-3-7-1 0,10 10 0 15,-11-10-4-15,11 1-1 0,-4 5 0 0,1-5 0 32,3-1-14-32,0 0-2 0,-4 1-1 0,4-1 0 0,0-2-47 15,0-4-10-15,3 3-1 0,4-6-586 0,-7 0-117 0</inkml:trace>
  <inkml:trace contextRef="#ctx0" brushRef="#br0" timeOffset="551.66">5722 6937 864 0,'0'0'38'0,"0"0"8"0,0 0-37 0,-3 0-9 16,-8-6 0-16,11 6 0 0,-7-3 81 0,3 3 15 16,1-6 2-16,3 6 1 0,0 0-47 0,0 0-10 15,-7 0-2-15,7 0 0 0,0 0-9 0,-7-10-3 16,7 10 0-16,-4-3 0 0,4 3 16 0,0-6 4 0,0 6 0 0,0 0 0 15,-7-3 19-15,7 3 4 0,0 0 1 0,0 0 0 16,0 0-4-16,0 0 0 0,0 0 0 0,0 3 0 16,0 6-24-16,0 1-6 0,0-1-1 0,0 4 0 15,4-1-12-15,-1 4-2 0,4-4-1 0,4 4 0 16,-8 3-2-16,4 0 0 0,8-4 0 0,-5 11 0 16,-3-8-1-16,11 1-1 0,-11 9 0 0,11-2 0 15,-8-1 0-15,4-3 0 0,0 9 0 0,0-3 0 16,4 0-1-16,-4 7 0 0,0-7 0 0,0 7 0 15,4-1-4-15,-7-6-1 0,3 0 0 0,-4 4 0 16,4-10-4-16,-3 3 0 0,0 3-8 0,3-9 12 0,-7 3-12 0,3-3 11 16,-3 0-11-16,4-1 10 0,-4 1-10 0,0-3 10 15,4-7-10-15,-11 7 10 0,7-4-10 16,-4-2 0-16,1-4 0 0,-1-3 0 16,-3-3-88-16,0 7-20 0,0-7-4 0,0 0-1 15,0 0-72-15,0 0-15 0,0 0-2 0,7-7-1 0</inkml:trace>
  <inkml:trace contextRef="#ctx0" brushRef="#br0" timeOffset="1376.09">6703 6561 288 0,'0'0'25'0,"0"0"-25"0,0 0 0 0,0 0 0 16,0 0 134-16,3-6 22 0,-3 6 4 0,0 0 0 15,7-3-120-15,-7 3-25 0,4-7-5 0,-1 4-1 16,-3 3-9-16,0 0 0 0,0 0 0 0,7-6-11 15,-7 6 20-15,0 0 4 0,0 0 1 0,0 0 0 0,0 0 52 0,11 0 10 16,-11 0 3-16,0 0 0 0,0 0 29 0,0 0 7 16,0 0 1-16,7 9 0 0,-3-2-28 0,-4-7-4 15,7 3-2-15,0 6 0 0,-7 1-27 0,0-1-6 16,3 4-1-16,4-1 0 0,-7 4-21 16,0-4-5-16,0 10-1 0,0 0 0 0,0 3 0 15,-7 0 0-15,7-3 0 0,-3 10 0 0,3-10-31 0,-7 3-6 16,7 3-2-16,-4-3 0 0,1 3 18 0,-1-3 0 15,4-6 0-15,-3 0 0 0,-1 0 8 0,4-3-8 16,-7-1 0-16,0-2 0 0,3-7 0 0,1 10-12 16,-1-13 1-16,4-3 0 15,0 9-40-15,0-9-8 0,0 0-1 0,0 0-547 0,0 0-109 16</inkml:trace>
  <inkml:trace contextRef="#ctx0" brushRef="#br0" timeOffset="1723.15">6449 6561 1803 0,'0'0'40'0,"-7"0"8"0,-4 0 1 0,4 3 2 0,-3-3-41 0,2 0-10 0,5 0 0 0,-8 0 0 16,11 0 14-16,0 0 1 0,0 0 0 0,0 0 0 16,0 0-15-16,0 0 0 0,0 0 0 0,0 0 0 0,0 0 0 0,11 10 0 15,-8-4 0-15,5-3 0 0,2 3 26 0,4-6 2 16,4 7 1-16,-1-7 0 0,8 3 3 0,0-3 0 16,-4 0 0-16,7-3 0 0,4 3-13 0,0-7-3 15,-4 7 0-15,11 0 0 0,-11-6-7 0,4 3-1 16,3-3-8-16,-7 6 12 0,4-3-12 0,-4-4 0 15,4-2 0-15,-7 9 0 16,3-10-23-16,-3 10-10 0,3-9-3 16,-3 9-583-16,-1-6-117 0</inkml:trace>
  <inkml:trace contextRef="#ctx0" brushRef="#br0" timeOffset="2336.87">7930 6768 172 0,'0'0'16'0,"0"0"-16"15,0 0 0-15,0 0 0 0,0 0 312 0,0 0 60 16,0 10 12-16,-3-4 3 0,-4 3-270 0,0 1-53 0,0-1-12 0,3 0-1 16,-6 1-23-16,-1 6-5 0,-3-4-1 0,0 4 0 15,3-1-22-15,-6 4 0 0,-1-6 0 0,-7 12 0 16,8-6 23-16,-1 6 9 0,-7 0 3 0,-3-3 0 15,3 3 24-15,1 3 5 16,-8-3 0-16,4 10 1 0,-4-7 3 0,4 0 1 0,-4 13 0 0,0-10 0 16,1 4-28-16,-5 6-5 0,4-10-2 0,8 3 0 15,-8 1-20-15,4-1-4 0,0-5-1 16,3 5 0-16,7-6-9 0,-3 1 0 0,0-4 9 0,3-7-9 16,1 8 0-16,3-8 0 0,-4 1 0 0,4 0 0 31,3-3-36-31,4 2-3 0,-3-8 0 0,3-1 0 0,-4-2-38 0,11-4-8 0,-11 3-2 0,11-6 0 15,0 0-146-15,0 0-30 0</inkml:trace>
  <inkml:trace contextRef="#ctx0" brushRef="#br0" timeOffset="2718.42">7257 6890 1094 0,'0'0'97'0,"0"0"-77"0,0 0-20 0,0 0 0 0,0 0 188 0,0 0 35 16,0 0 6-16,10-6 2 0,1 6-175 0,-4-6-36 15,-7 6-6-15,10 0-2 0,1 0 10 0,-4 6 2 16,7-6 0-16,-10 6 0 0,6 4-13 0,-3-1-3 15,7 4 0-15,-10-4 0 0,7 7 32 0,-1 3 7 0,1-1 1 0,-1 4 0 16,4 0 12-16,-6-3 4 0,2 6 0 0,1 4 0 16,3-4-35-16,-4 0-6 15,4 3-2-15,4 6 0 0,-7-5-1 0,-1 5-1 0,4 1 0 0,-3-7 0 16,7 9 1-16,-8-2 1 0,4-1 0 0,0 1 0 16,4 3-21-16,-4-4 8 0,7-6-8 0,-7 7 0 15,1-10 12-15,-1-3-3 0,3 3 0 0,1 0 0 16,-4-6-9-16,0 0-17 0,4-1 4 0,3-8 1 31,-10-1-61-31,13 1-12 0,-13 2-3 0,6-9-660 0,-2 4-132 0</inkml:trace>
  <inkml:trace contextRef="#ctx0" brushRef="#br0" timeOffset="3706.97">8752 7195 115 0,'0'0'10'0,"-3"0"-10"0,3 0 0 0,0 0 0 16,-11 3 231-16,4-3 44 0,7 0 9 0,0 0 1 15,0 0-168-15,0 0-33 0,0 0-8 0,0 0 0 0,0 0-24 0,0 0-4 16,0 0 0-16,0 0-1 0,0 0-6 0,11 0-1 15,-1 6 0-15,1-3 0 0,0-3-3 0,-1 0-1 16,4 0 0-16,0-3 0 0,1 3 8 0,2-6 2 16,1 6 0-16,-1 0 0 0,5-3-21 0,-1-4-4 15,-4 7-1-15,5 0 0 0,-1-3-3 0,0-3-1 16,-3 6 0-16,3 0 0 0,-4 0-16 0,5 0 8 16,-1 0-8-16,-4 0 0 0,1 0 0 0,0 0 0 15,-1 6-12-15,1-3 3 16,-4-3-19-16,0 7-4 0,-3-7-1 0,-1 3 0 15,1-3-115-15,-4 6-24 0,3-6-4 0,-2 3-543 0</inkml:trace>
  <inkml:trace contextRef="#ctx0" brushRef="#br0" timeOffset="4138.92">8636 7464 1209 0,'0'0'108'0,"0"0"-87"0,0 0-21 0,0 0 0 0,0 0 120 0,0 0 19 16,0 0 4-16,0 0 1 0,0 0-110 0,7 0-22 16,4 0-4-16,-1 0 0 0,1 0-8 0,3 0 0 15,-3 0 0-15,3 0 0 0,3-6 11 0,-3 6-3 16,4-3 0-16,0 3 0 0,3 0 20 0,0 0 4 15,-3 3 1-15,3-3 0 0,0 6-9 0,7-6-1 0,-10 0-1 0,-1 7 0 16,8-4-22-16,-7-3 0 0,-1 0 0 0,8 6 8 31,-7-6-36-31,6 0-6 0,1 0-2 0,3-6 0 16,1 6-137-16,2-10-28 0,26 1-6 0,-4-1-1 0</inkml:trace>
  <inkml:trace contextRef="#ctx0" brushRef="#br0" timeOffset="8271.71">10262 6705 691 0,'0'0'61'0,"0"0"-49"16,0 0-12-16,0 0 0 0,0 0 160 0,0 0 30 0,7 0 6 0,0-6 0 15,-7 6-131-15,4-3-26 16,-4 3-6-16,7-6-1 0,4 6-14 0,-11 0-3 15,0 0-1-15,0 0 0 0,7-3-14 0,-7 3 0 16,0 0-12-16,0 0 12 0,0 0 0 0,0 0 8 0,0 0 0 16,0 0 1-16,0 0 19 0,0 0 4 0,0 0 1 0,0 3 0 15,0-3 9-15,-4 9 2 0,4 4 0 0,0-10 0 16,-3 6 1-16,-1 1 1 0,1-1 0 0,3 0 0 16,0-2-7-16,-4 2-2 0,-3 7 0 0,0-7 0 15,0 4-14-15,-4 2-3 0,1 1-1 0,-1-3 0 16,1 5-11-16,-1-2-8 0,0 3 12 0,1 0-12 15,-1 6 18-15,1-6-3 0,-1-1-1 0,4 4 0 16,-4 0 0-16,1 3 0 0,-1-6 0 0,4 10 0 16,0-8-6-16,0 1 0 0,0 4-8 0,0-1 12 15,3 3-4-15,-3 0-8 0,4-3 11 0,-4 10-11 0,3-7 8 0,1 6-8 16,-1-5 0-16,1 8 0 0,-1-2 0 0,4-1 0 16,-3 1 0-16,-1 2 0 15,1-8 0-15,-1 11 0 0,4-8 0 0,0 2 0 16,4-6 8-16,-4 7-8 0,0-4 0 0,7-3 0 0,0 1 0 15,0-1 0-15,-4-3 8 0,4 3-8 16,4-9 0-16,-4 3 0 0,4-3 0 0,-1 0 0 0,1-4-15 0,-1-2 0 16,1 6 0-16,-1-4 0 15,1-5-24-15,7-1-5 0,-8 1 0 0,4-1-1 16,-3 0-128-16,3-2-26 0,4-4-5 0,-4 3 0 0</inkml:trace>
  <inkml:trace contextRef="#ctx0" brushRef="#br0" timeOffset="9775.1">10520 7141 1260 0,'0'0'28'0,"0"0"5"0,0 0 2 0,0 0 0 0,0 0-35 0,0 0 0 16,0 0 0-16,-4 3 0 0,-6-3 33 0,10 0 0 15,0 0 0-15,-7 7 0 0,-7-4-33 0,7-3 0 16,7 0 0-16,0 0 0 0,0 0 15 0,0 0 2 16,-8 0 1-16,8 0 0 0,0 0 24 0,0 0 5 15,-10 6 1-15,10-6 0 0,0 0 22 0,0 0 5 16,-4 10 1-16,1-1 0 0,3 0-13 0,0-2-3 16,3 2 0-16,-6 0 0 0,-8 1-13 0,4-1-3 15,11 1-1-15,-4 5 0 0,-7-2-35 0,0 3-8 16,10-1 0-16,1 4 0 0,-4 0 0 0,0 0 0 15,0-4 0-15,0 4-11 0,0 0 11 0,0 0 0 16,-4 0 0-16,1 6-8 0,10-10 8 0,-4 4 0 16,-6 0 0-16,-1-3 0 0,4 2 0 0,0-5 0 0,4 3 0 0,-4 3 8 15,-4-4-8-15,1 1 0 16,13-4 0-16,-6 7 0 0,-8-9 11 0,8 5 1 0,3 1 0 0,0-3 0 16,-4-4 0-16,4 7 0 0,0-7 0 0,4 0 0 15,3-2 2-15,-3 2 1 0,-8-6 0 0,4 4 0 16,4-4 11-16,-1-3 2 0,-2 0 1 0,6-3 0 15,-4 3-17-15,4-7-3 0,0 4-1 0,-6-3 0 16,-8 6-8-16,14-3 8 0,0-13-8 0,0 7 8 16,-11-1-8-16,8 1 8 0,0-7-8 0,-1 7 8 15,1-7 8-15,-4 4 0 0,-4-4 1 0,4-3 0 16,7 0 2-16,-3 0 0 0,-7-6 0 0,3 0 0 0,3 3-5 16,1-9-1-16,-8 3 0 0,1-1 0 15,-1 1-13-15,1-3 9 0,-1 3-9 0,1-1 8 16,-8 4-8-16,4 7 0 0,4-1 9 0,-1-6-9 15,-3 6 0-15,0 3 0 0,0 4 0 0,4-4 0 0,0 7 0 16,-1-7 0-16,-6 6-10 0,-1 1 10 16,11-4-30-16,-7 1 1 0,-7 3 0 0,3-1 0 15,4 7-5-15,0-3-1 0,-3-4 0 0,-1 1 0 16,-3 6-25-16,4-4-6 0,6-2-1 0,-3 9-632 16,-7-6-126-16</inkml:trace>
  <inkml:trace contextRef="#ctx0" brushRef="#br0" timeOffset="10478.91">11395 7038 1393 0,'-21'6'61'0,"21"-6"14"16,0 0-60-16,0 0-15 0,0 0 0 0,-7 0 0 16,-4 3 45-16,11-3 7 0,0 0 0 0,-7 6 1 0,-7-6-45 15,7 7-8-15,7-7 0 0,-7 3-8 0,0 3 8 0,0-3-13 16,-1 4 5-16,8-7 8 0,-7 3-9 0,-3 3 9 15,-1-3 0-15,1 7 0 0,10-10 21 0,-4 0 11 16,-6 6 3-16,-1-3 0 0,4 3 24 0,3 0 5 16,-3-2 0-16,0-4 1 0,0 6-16 0,7-6-3 15,0 0-1-15,0 0 0 0,-7 3-19 0,0 3-4 16,7-6-1-16,0 10 0 0,0-7-21 0,-3 3 9 16,3-6-9-16,3 10 0 0,4-1 0 0,-3-3 0 15,-4-6 0-15,3 3 0 0,8 7 0 0,-4-4-9 16,-4-3 1-16,1 3 0 0,7-2 8 0,-4 2 0 15,0-6 0-15,0 3 0 0,0 3 0 0,3 4 0 16,1-10 0-16,-1 9 8 0,1-3-8 0,0 4 0 16,6-7 0-16,1 6 0 0,-7 4 0 0,-1-1 0 0,4-2 0 0,-3-1 0 15,6 7 0-15,-6 0 0 0,-7-4 0 0,6-3 0 16,4 1 0-16,-7 6 0 0,-7-1 0 0,4-2 0 16,3 2 0-16,0-5 0 0,-7 9 0 0,0-10-8 15,0 7 8-15,0-7 0 0,3 7 0 0,-3-4 0 16,0-2 0-16,0-1 0 0,4 1 0 0,-4-1 0 15,-4 7 0-15,1-7 0 0,3 1 0 0,0 5 0 16,3-5 0-16,-10-1 9 0,-3 0-9 0,6 1 10 16,4-1 1-16,-3 1 0 0,-8-4 0 0,1 3 0 15,-1-2 0-15,4-4 0 0,0 6 0 0,-7-9 0 16,-4 6-11-16,4-2 0 0,7-4 0 0,-4 0 0 16,-6 6 0-16,3-6 8 0,3 0-8 0,0 0 8 15,-3-6-8-15,0 6 0 0,-3-4 0 0,3-2 0 16,6 6-22-16,-6-3 0 0,-3-3 0 0,-1-4 0 15,11 10-23-15,-7-9-5 0,0 9-1 16,0-6 0-16,0 3-32 0,3 3-6 0,0-7-2 0,1 7-689 16</inkml:trace>
  <inkml:trace contextRef="#ctx0" brushRef="#br0" timeOffset="11028.73">11762 7179 691 0,'0'0'61'0,"0"0"-49"0,0 0-12 0,0 0 0 15,-4 9 328-15,4-9 62 0,-3 0 13 0,3 0 2 16,0 0-319-16,-4 10-64 0,4-4-13 0,-3-3-9 16,3 7 0-16,0-1 0 0,0 7 0 0,0-7 0 15,0 7 0-15,3-7 0 0,1 10 0 0,-1-3 0 16,1 2 0-16,-1 1 0 0,1 0 0 0,3 0 0 16,-4 6 8-16,4-6 5 0,0 0 1 0,0 6 0 15,0 0 6-15,1-6 2 0,-5-1 0 0,4 1 0 0,-3-3-2 16,3 3 0-16,-4 0 0 0,4-4 0 0,-3 1-12 0,3-4-8 15,-4 4 8-15,4-6-8 0,1-1 0 0,-1 0 9 16,0 1-9-16,0-1 0 16,0-3 26-16,0-6-2 0,0 4 0 0,0-4 0 0,0 0 10 15,-4-4 2-15,5-2 0 0,-1 3 0 0,0-3 7 0,0-4 1 16,0 1 1-16,0-7 0 0,0 4-17 16,0-4-3-16,0-3-1 0,0 0 0 0,-3-6-14 15,3 0-10-15,0-3 12 0,0 3-12 0,-4-3 0 0,4-1 0 16,0 1 0-16,0-3 0 0,0 3 0 0,4-7 0 15,-4 7 0-15,4 0 0 0,-4-1 0 0,0 4 0 16,3 0 0-16,1-3 0 0,0 9 0 0,-4-6 0 16,3 10 0-16,1-4 0 0,-4 0 0 0,0 3 0 0,0 7 0 15,0-4 0 1,0 4-70-16,0-1-8 0,-3 4-2 0,3-3 0 16,0 9-90-16,-7 0-18 0,0 0-4 0,0 0-760 0</inkml:trace>
  <inkml:trace contextRef="#ctx0" brushRef="#br0" timeOffset="13512">13924 6545 702 0,'0'0'31'0,"0"0"6"0,0 0-29 0,0 0-8 16,0 0 0-16,0 0 0 0,0 0 59 0,0 0 10 16,0 0 3-16,0 0 0 0,0 0-24 0,0 0-4 15,0 0 0-15,0 0-1 0,0 0 9 0,0 0 3 16,0 0 0-16,0 0 0 0,-7 0-14 0,4 10-2 16,-4-1-1-16,-1 1 0 0,-2-4-11 0,-1-3-3 15,1 13 0-15,-4-7 0 0,3 7-3 0,-7-4-1 0,1 10 0 0,-1 0 0 16,-3 3 6-16,0 0 1 0,-4 4 0 0,4-1 0 15,-4 6 4-15,4 1 1 0,-4 3 0 0,1-4 0 16,-1 4-7-16,4-4-1 16,0 4 0-16,-1 3 0 0,1-10 3 0,4 13 0 0,3-10 0 0,-1 10 0 15,1-6 1-15,4 6 0 16,3-3 0-16,-4-1 0 0,4 4-8 0,4-3 0 0,-1-3-1 16,0-1 0-16,1-2 1 0,3-1 1 0,0 1 0 0,0-4 0 15,7 4-36-15,-3-4-7 0,-1-3-2 0,4 0 0 16,4-3 15-16,-1 4 9 0,1-11-12 0,3 8 12 15,4-8-13-15,-4 7 4 0,3-6 1 0,5 0 0 16,-5-3 0-16,4-4 0 0,4 4 0 0,-4 0 0 16,-3-4-10-16,3-2-2 0,0 5 0 0,0-5 0 15,0-1-25 1,1-3-6-16,-5-2-1 0,4-4-512 0,-3 6-104 0</inkml:trace>
  <inkml:trace contextRef="#ctx0" brushRef="#br0" timeOffset="14166.25">13959 7101 1537 0,'0'0'68'0,"0"0"14"0,0 0-66 0,0 0-16 0,0 0 0 0,0 0 0 15,0 0 43-15,0 0 5 0,0 0 0 0,0 0 1 16,0 9-39-16,0 3-10 0,0-12 0 0,-3 10 0 15,3-1 8-15,-4 1-8 0,4-7 12 0,-3 6-4 16,-1 7 22-16,1-7 4 16,-1 1 1-16,1 5 0 0,-1-2 11 0,1 3 2 0,-1 2 1 0,1 8 0 15,-1-8-12-15,1 7-2 0,3 4-1 0,-4-1 0 16,1-3-6-16,3 3-2 0,0-3 0 0,0 10 0 16,3-10-26-16,1 3-16 0,-1-6 3 0,1 3 0 15,-1 0 27-15,1-6 6 0,3 0 0 0,0-3 1 0,0 2-13 0,-4-8-8 16,8 5 8-16,-4-2-8 0,0-7 14 0,4 4-2 15,-1-4 0-15,1-3 0 0,-1 3 5 0,5-3 1 16,-1-3 0-16,0 0 0 0,0 0 0 0,0 0 0 16,0-9 0-16,0 6 0 0,-3-3-6 0,3-4 0 15,0 4-1-15,-3-3 0 0,3-1 0 0,3-2 0 16,1-4 0-16,-4 0 0 0,0-3-3 0,4 1 0 16,-8-7 0-16,5 6 0 0,-1-10-8 0,-4 4 12 15,1-3-12-15,-1 0 12 0,1-3-12 0,-4 2 0 0,0 1 0 16,0 0 0-16,0-3 28 0,-3 2 3 0,-1 1 1 0,1 9 0 15,-1-12-32-15,1 12 0 0,-1 0 0 0,-3 1 0 16,0 2 0-16,-3-3-15 16,3 6 2-16,-4-2 0 0,1-1-3 0,-4 7-1 15,0-4 0-15,0 4 0 16,0-4-14-16,-1 4-2 0,-2 6-1 0,-1-7 0 16,1 4-41-16,3-3-8 0,0 9-1 0,-4-4-1 15,8-2-146-15,-5 6-29 0,8 0-5 0,0 0-2 0</inkml:trace>
  <inkml:trace contextRef="#ctx0" brushRef="#br0" timeOffset="14743.29">14958 6966 1663 0,'0'0'36'0,"0"0"8"15,0 0 2-15,-7 0 1 0,0 6-38 0,0-6-9 0,7 0 0 0,-7 3 0 0,0-3 24 0,-1 0 4 16,1 0 0-16,7 0 0 0,-7 0-16 0,4 6-4 16,-8-6 0-16,4 0 0 0,4 0 6 0,-8 0 1 15,4 3 0-15,0-3 0 0,-4 7 15 0,-3 2 3 16,0-9 1-16,0 10 0 0,-4-4-11 0,4-3-3 15,0 6 0-15,-3 1 0 0,2-4-9 0,1 3-3 0,0-2 0 16,4-4 0-16,-1 6 4 0,4 1 0 0,0-4 0 0,7-6 0 16,-7 3 1-16,3 7 1 0,4-10 0 0,0 6 0 15,4 3-2-15,-4 1 0 0,7-1 0 0,0-3 0 16,0-3-12-16,4 4 0 0,-1-4 0 0,-3 3 0 16,0 4 0-16,0-4 0 0,4-3 0 0,0 6 0 15,-1 1 0-15,1-1 0 0,-1 1 0 0,4-4 9 16,1 3-9-16,-1 1 0 0,0-1 0 0,0-3 0 15,0 7 0-15,0-7-11 0,4 4 11 0,-4 5-8 16,3-5 19-16,-2-1 4 0,-5 0 1 0,1 1 0 16,-1-1-16-16,1 1-16 0,-4-1 3 0,-4 7 1 15,1-7 12-15,0 7 16 0,-4-4-3 0,0 4-1 16,-4-3-12-16,-3 2 0 0,0 4 0 0,-4-3 0 16,1-4 0-16,-4 4 0 0,0 3 0 0,-4-4 0 15,-3-5 0-15,0 9 9 0,-4-10 1 0,4 10 0 16,0-10 0-16,-4 7 0 0,0-7 0 0,0 7 0 0,4-6-10 0,0-1 0 15,0 0 0-15,3-2 0 0,1-4-11 0,-1 3-7 16,4-6-2-16,7 0 0 16,-4 0-96-16,1-6-19 0,6 3-4 0,1-4-441 15,-1-2-89-15</inkml:trace>
  <inkml:trace contextRef="#ctx0" brushRef="#br0" timeOffset="15232.79">15282 7016 1209 0,'0'0'53'0,"0"0"12"0,0 0-52 0,0 0-13 0,0 0 0 0,0 0 0 16,0 0 204-16,0 0 37 0,4 9 8 0,3 1 2 15,-4-7-198-15,-3 6-39 0,4 4-14 0,-4-1 9 16,7-2-9-16,-7-1 0 0,4 7 0 0,-1 3 0 15,1-4 0-15,-1 4 0 0,1 0 0 0,-4 6 0 16,7-6 0-16,-7 9 12 0,3-3-12 0,1 3 12 16,-4-3 18-16,0 4 4 0,3-4 1 0,-3 0 0 15,0 3 19-15,4-9 4 0,-4 9 1 0,0-9 0 16,3 6-41-16,-3-6-8 0,4-4-2 0,-4 4 0 16,7-3-8-16,-4-3 0 0,1-4 0 0,3 7 0 0,0-7 0 0,-3-3 8 15,-4-6-8-15,7 3 8 0,-4 7 10 0,4-4 2 16,-7-6 0-16,7 0 0 0,0 0 11 0,0 0 2 15,-7 0 1-15,8-6 0 0,2 3-1 0,-3-4 0 16,0-2 0-16,4-7 0 0,-1 7-3 16,-3-10-1-16,4 0 0 0,-4 0 0 0,4-6-18 15,-1 0-11-15,1-3 12 0,-4 0-12 0,3 3 8 0,1-3-8 16,-4-7 0-16,4 7 0 0,-4 0 0 0,3-7 0 16,-3 10 0-16,0-3 0 0,0 0 0 0,1 3 0 15,-5 6 0-15,1-6 0 0,-1 6 0 0,4 3 0 16,-3-3-13-16,-1 0 5 15,1 4-36-15,-4 5-6 0,3 1-2 0,-3 0 0 16,4-1-106-16,-4 1-22 0,3 2-4 0,1 4 0 16,-1-3-48-16,1 3-10 0,-1-6-2 0,1 2 0 0</inkml:trace>
  <inkml:trace contextRef="#ctx0" brushRef="#br0" timeOffset="35915.94">4660 6204 824 0,'0'0'36'0,"0"0"8"0,0 0-35 0,0 0-9 0,0 0 0 0,0 0 0 16,0 0 0-16,0 0 12 0,0 0-12 0,0 0 12 15,0-7 14-15,0-2 3 0,0 0 1 0,0 2 0 16,-7-2 34-16,7 6 8 0,0-3 0 0,-3-4 1 0,3 1-12 0,0 6-2 16,0-4-1-16,-7-2 0 0,7-1 1 0,0-5 0 15,0 5 0-15,7 1 0 0,-7 0-17 0,3-1-3 16,4-6-1-16,-7 7 0 0,0-3-11 0,7-1-3 16,0 0 0-16,-7-2 0 15,11-4 0-15,-11 3-1 0,7-3 0 0,-4 1 0 16,5-1 2-16,-1-6 1 0,3 6 0 0,-10 0 0 0,7 3-7 15,0-2-2-15,-7-1 0 0,4 0 0 0,-4 3 0 0,7 7 0 16,-7-7 0-16,0 7 0 0,0-1 8 0,3 7 2 16,-3-3 0-16,0 6 0 0,0 0-27 0,0 0 0 15,4-9 0-15,-4 9 0 0,0 0-16 0,0 0-4 16,0 0-2-16,0 0 0 0,0 0 22 0,0 0-9 0,0 0 9 16,0 0 0-16,0 0 0 0,0 0 0 15,0 0 0-15,0 0 0 0,-4 0-12 0,4 0 12 0,-10 6-12 0,6-3 12 16,4-3 18-16,0 0 10 0,-7 0 3 0,0 0 0 15,0 0-31-15,7 0-21 0,-10 0 3 0,2 0 1 16,-2 6 28-16,-1-3 5 0,4 4 2 0,0-4 0 16,-3 3-27-16,-8 3-6 15,4-5-1-15,3 8 0 0,4-2 16 0,-10-1 0 0,6-6 0 16,4 7 10-16,-11-10-10 0,11 6 0 0,-3-3 0 0,-1 3 0 16,1 0 0-16,6-2 0 0,4-4 0 0,-7 9 0 15,-4-9 0-15,11 0 0 0,0 0 0 0,0 0 0 16,0 0 10-16,0 0 0 0,0 0 0 0,0 0 0 15,0 0-10-15,0 0 0 0,0 0 0 0,7-9 0 16,-7-1 0-16,11 4 0 0,-7-3 8 0,6-1-8 16,1 1 0-16,-1-4 0 0,-3 1 0 0,0 2 0 15,4 7 0-15,-4-6 0 0,4 2 0 0,-4-2 0 0,3 6 0 0,-3-3 0 16,0-4 0-16,4 4 0 0,-4 3 0 16,4-3 0-16,-4-4 0 0,3 7 0 0,-3-3-9 0,0 3-4 15,4-4-1-15,-8 4 0 0,1-3 14 0,3 6 0 16,-7 0 0-16,11-10 0 0,-8 10 0 0,-3 0 0 15,0 0 0-15,7 0 0 0,-7 0 8 0,7 0 5 16,4 10 1-16,-4-4 0 0,-7-6-14 0,7 3-13 16,0 7 2-16,4-1 1 0,-8 1 10 15,4-1 14-15,7 3-3 0,-10-2-1 0,6-1-10 0,-3 1 0 16,8-1 0-16,-12 0 0 0,8 1 0 0,-1-1-11 16,1 1 11-16,-4-1-12 15,0 1-108-15,4-4-23 0,-1-3-4 0</inkml:trace>
  <inkml:trace contextRef="#ctx0" brushRef="#br0" timeOffset="59589.12">8791 9785 518 0,'0'0'23'0,"0"0"5"0,0 0-28 0,0 0 0 0,-7 0 0 0,7 0 0 16,0 0 208-16,0 0 37 15,0 0 7-15,0 0 2 0,0 0-159 0,0 0-32 0,0 0-7 16,0 0 0-16,0 0-8 0,0 0-2 0,0 0 0 0,0 0 0 15,0 0-13-15,0 0-2 0,0 0-1 0,0 0 0 16,0 0 6-16,7 0 2 0,11 6 0 0,-8-6 0 16,1 0-16-16,3 0-3 0,4 0-1 0,3 3 0 15,0-3-8-15,4 0-2 0,0 0 0 0,-1 6 0 16,4-6-8-16,1 0 0 0,-1 0 0 0,-3 0 8 16,3-6-8-16,0 6 0 0,-3 0 0 0,3 0 0 15,-3 0 0-15,-4 0 0 0,3 0-9 0,-6 0 9 16,-4 0-26-16,4 6-2 0,3-6 0 0,-3 0 0 15,-4 0-61-15,0 0-13 0,-4 0-2 0,1 0-692 16</inkml:trace>
  <inkml:trace contextRef="#ctx0" brushRef="#br0" timeOffset="59968.1">8915 10051 864 0,'0'0'76'0,"-4"3"-60"0,-6 4-16 0,3-1 0 15,-4-3 193-15,0-3 36 0,8 6 7 0,-4-2 2 16,-4-4-146-16,4 9-30 0,4-9-6 0,3 0 0 16,0 0-16-16,0 0-4 0,0 0 0 0,0 0 0 15,0 0-17-15,0 0-4 0,0 0-1 0,10 6 0 16,1-6-14-16,6 0 9 0,1-6-9 0,0 6 8 16,6 0-8-16,-2 0 12 0,2-3-12 0,1-3 12 15,0 6-12-15,-4-4 0 0,4 4 0 0,-4-6 0 16,3 6 0-16,1-3 0 0,-4 3 0 0,4 0 0 15,-4 0-34 1,-3 0 1-16,-1 0 0 0,-3 3 0 0,4-3-108 0,-7 0-22 0,-1 0-4 0</inkml:trace>
  <inkml:trace contextRef="#ctx0" brushRef="#br0" timeOffset="66401.25">10160 9625 518 0,'0'0'46'0,"0"0"-37"16,0 0-9-16,0 0 0 0,-7 6 97 0,7-6 18 16,0 0 3-16,0 0 1 0,-7 0-60 0,7 0-12 15,-4-6-3-15,4-4 0 0,0 10-44 0,4-3-18 16,-4-3 1-16,7-3 0 0,0 9 17 0,0-7 0 0,-7 7 0 0,0 0 0 16,7-3 31-16,-7 3 3 15,0 0 1-15,0 0 0 0,0 0 41 0,0 0 9 0,0 0 2 0,0 0 0 16,0 0 3-16,0 0 1 0,0 0 0 0,0 0 0 15,0 0-27-15,0 0-4 0,0 0-2 0,0 0 0 16,0 0-19-16,0 0-4 0,0 0-1 0,0 0 0 16,0 0-6-16,0 0-2 0,0 0 0 0,0 0 0 15,7-6-12-15,-7 6-2 0,0 0-1 0,0 0 0 16,4 0-3-16,3 0 0 0,0 0 0 0,-7 0 0 16,0 0 5-16,7 6 1 0,0-3 0 0,-4 7 0 15,1 2 14-15,0 1 4 0,-1-4 0 0,1 7 0 16,3 0-24-16,-4 2-8 0,-3 1 0 0,4 9 9 15,3-9-9-15,-4 6-11 0,1 10 3 0,-4-7 0 16,7 0 8-16,0 7 11 0,-4-7-3 0,4-3 0 16,-3 3-8-16,0 4 0 0,6-10-10 0,-6 3 10 15,-1 0 0-15,4-6 13 0,4-1-1 0,-4 1 0 16,0-3 0-16,0-4-1 0,0 4 0 0,4 0 0 0,-1-7-3 0,-3 4-8 16,0-7 12-16,4 3-4 0,-1-2-8 0,1-4 10 15,-11-3-10-15,0 0 10 0,0 0-2 0,0 0-8 16,0 0 12-16,0 0-4 0,0 0 12 0,0 0 3 15,4-10 0-15,-4 4 0 0,-7-3 4 0,7-1 1 16,10-8 0-16,-3-1 0 0,-7 0-7 0,4-6-1 0,3 0 0 16,3-3 0-16,1-7-12 0,-4 7-8 0,-3 0 8 15,6-1-8-15,8-2 17 0,-8 0-1 0,-6-1 0 0,3 10 0 16,0-3-24-16,0 0-6 0,4 6-1 16,-8-6 0-16,-3 6 24 0,4 4 5 15,3-4 1-15,-4 6 0 0,-6-2-15 0,6-4 0 0,4 3 0 0,-3 7 0 16,-1-10 0-16,1 3 0 0,3-2 0 0,0-1 0 15,4 0 0-15,-1 3 0 0,-6-3 0 16,3 1 0 0,0 2-28-16,3-3-9 0,-6 10-2 0,-1-7 0 15,4 7 4-15,1 5 1 0,-1-2 0 0,-7 6 0 16,3-9-14-16,1 9-2 0,3-10-1 0,-7 10 0 16,0 0-13-16,0 0-2 0,7 0-1 0,-7 0-634 0,0 0-127 0</inkml:trace>
  <inkml:trace contextRef="#ctx0" brushRef="#br0" timeOffset="75933.98">22722 1136 864 0,'0'0'76'0,"0"0"-60"15,0 0-16-15,0 0 0 0,0 0 108 0,0 0 18 16,0 0 4-16,0 0 1 0,-3 0-55 0,3 0-12 16,0 0-1-16,0 0-1 0,0 0-26 0,0 0-4 15,0 0-2-15,0 0 0 0,0 0-15 0,0 0-3 16,0 0-1-16,0 0 0 0,7 0-11 0,-7 0 8 15,0 0-8-15,0 0 8 0,14 3 4 0,-3-3 0 0,-11 0 0 0,0 0 0 16,3 13 4-16,1-10 2 0,6 16 0 0,-3-13 0 16,-7-6 10-16,0 13 3 15,7-4 0-15,0 7 0 0,-7 3 7 0,0-4 2 16,0 1 0-16,4 6 0 0,3-6-7 0,-3 2-1 0,-8 1 0 0,4 6 0 16,7 3-4-16,-3-2-2 0,-4-8 0 0,0 11 0 15,3-11-10-15,1 8-1 0,-1-1-1 0,-3-13 0 16,0 10-3-16,7 0-1 0,4 0 0 0,-1 0 0 15,-10-6-2-15,7 2 0 0,4-2 0 0,0 3 0 16,-1-7-8-16,1 1 0 0,-8 0 9 0,8 2-9 16,0-2 0-16,-4 2 0 0,0-5 0 0,0-1 8 15,7 7-8-15,-4-7 0 0,1-5 8 0,0 8-8 16,-1-12 8-16,4 3-8 0,0-3 8 0,0 0-8 16,1 0 9-16,-1 0-9 0,0-3 12 0,0 3-12 0,4-12 17 0,-1 8-3 15,-3-2-1-15,4-3 0 0,0-1-4 0,-1 1-1 16,1-1 0-16,-1 4 0 0,5-6 7 0,-5-4 1 15,1-3 0-15,0 10 0 0,-4-1-8 0,3-5 0 16,-3-14-8-16,4 14 12 16,-4-4-12-16,0 0-10 0,0 0 2 0,1-6 0 0,-1 6 32 15,0-6 8-15,-4-3 0 0,1 9 1 0,-4-6-33 16,4 0 0-16,-4 3 0 0,0-3 0 0,0 6 0 0,-4 4 0 16,1-14 0-16,-1 14 0 0,1-4 11 0,-1 0-11 15,1 0 10-15,-1 4-10 0,-3-4 17 16,-3 3-2-16,6-3-1 0,-3 0 0 0,0 10-4 0,-3-7-1 15,3 7 0-15,-4 0 0 0,4-10-9 0,-3 9 8 16,-1 4-8-16,1 3 8 0,-4-3-8 0,3 3-11 0,-3-4 3 0,0 7 0 16,0 0 8-16,0-9 0 0,-4 9 0 0,4 0 0 15,-3 0-24-15,-1 9 1 0,4-9 0 0,0 0 0 32,0 0-28-32,-4 7-5 0,8-4-2 0,-4-3 0 15,3 0-38-15,4 0-7 0,0 0-1 0,0 0-1 16,0 0-93-16,0 0-18 0,0 0-4 0,0 0-1 0</inkml:trace>
  <inkml:trace contextRef="#ctx0" brushRef="#br0" timeOffset="76339.45">23791 725 1854 0,'0'0'82'0,"0"0"17"0,0 0-79 0,0 0-20 15,0 0 0-15,0 0 0 0,0 0 33 0,0 0 3 16,0 0 1-16,0 0 0 0,0 0-5 0,0 0 0 15,0 10-1-15,0-10 0 0,4 3-20 0,-1 3-11 16,4 4 12-16,-3-1-12 0,0 0 0 0,3 1 0 16,-4-1 0-16,1 1 0 0,-1 2 0 0,1 1 0 15,-4 2 0-15,3-2 0 0,-3 12 0 0,0-9 0 16,-3-4 0-16,3 13 0 0,-4-6 0 0,1 0 0 16,3 6 0-16,-4-9 0 0,4 3 14 0,-3-1-4 0,3 8-1 0,-4-14 0 15,4 4-9-15,4 3 0 0,-4-4 9 0,7-5-9 16,-4-1-13-16,1-3-7 15,3-3-2-15,0 7 0 16,-7-10-149-16,7 0-29 0,10-13-7 0,-17 13-1 0</inkml:trace>
  <inkml:trace contextRef="#ctx0" brushRef="#br0" timeOffset="76626.64">23566 744 345 0,'0'0'15'0,"0"0"4"0,0 0-19 0,-7 0 0 0,7 0 0 0,0 0 0 16,0 0 384-16,0 0 72 0,0 0 16 0,0 0 2 0,0 0-357 0,10 0-71 16,1 0-14-16,6 0-4 0,1 0 0 0,3 0 0 15,0 0 0-15,8 0 0 0,2 0-12 0,1 0-4 16,3-6 0-16,4 6 0 0,-4-3-12 0,4-3 9 15,-4 6-9-15,4-4 8 0,-7 4-8 0,0-6 0 0,0 6 9 16,-4 0-9-16,0-9 0 0,-3 9 0 16,-4-10 0-16,4 10 0 15,-8-9-32-15,1 9-7 0,-1-6-1 0,1 6-624 0,0-10-124 0</inkml:trace>
  <inkml:trace contextRef="#ctx0" brushRef="#br0" timeOffset="77953.81">24458 1092 403 0,'0'0'17'0,"0"0"5"0,0 0-22 0,0 0 0 0,0 0 0 0,0 0 0 15,0 0 267-15,0 0 49 0,0 0 9 0,0 0 3 16,-10 0-208-16,6 7-42 0,-3-4-8 0,3 6-2 15,-3-9-35-15,4 10-7 0,-4-1-2 0,0 0 0 16,0 4-24-16,0-10 8 0,0 16-8 0,3-10 0 16,-3 1 10-16,3 5-10 0,-3 4 12 0,4-3-12 15,-4 9 31-15,3-13-1 0,1 14 0 0,-1-14 0 16,1 13-4-16,-4 0-1 0,3-6 0 16,1 6 0-16,-1-3-6 0,4 3-2 0,-3 3 0 0,3-12 0 15,0 9-17-15,3-3 0 0,-3 3 8 0,4 0-8 16,3-9 8-16,-4 6-8 0,1-6 12 0,3 2-12 15,0-2 12-15,3 3-12 0,4-7 12 0,-3 1-12 16,0 0 11-16,-1-4-11 0,4 7 10 0,-3-13-10 16,3 6 8-16,0-3-8 0,-3 1 0 0,3-4 9 15,3 3-9-15,-2-3 10 0,-1-3-10 0,0 0 10 0,0 0-10 16,0-3 0-16,-3-3 0 0,-1 6 0 0,4-3 9 0,-3-4-9 16,-1 1 10-16,1 3-10 0,-4-3 11 0,4-4-11 15,-1 1 12-15,1-4-12 0,-1 4 27 0,-2-13-2 16,2 3 0-16,1-6 0 0,-1 13-1 0,1-13-1 15,-4-1 0-15,7-2 0 0,-3 3-23 0,-1-3 0 16,1 6 0-16,-1-3 0 0,-3-10 0 0,0 17 0 16,1-8 0-16,-1 1-8 0,0 7 8 0,-4-4 0 0,4 0 0 15,-3 9 0-15,-1-3 0 0,-3 4 12 0,0-4-4 16,0 1 0-16,0 2 4 0,-3-3 2 0,3 7 0 0,0 0 0 16,-4-1-14-16,4 4 8 15,4-4-8-15,-4 1 0 0,3 0 8 0,-3-1-8 0,0 1 0 0,0 3 9 16,0-7-9-16,4 4 0 0,-4 9 0 15,0-13 0-15,0 4 0 0,0 9 0 0,0 0 0 0,0 0 0 16,0-3 0-16,3-13 0 0,-3 16 0 16,0 0 0-16,0 0-13 0,0 0 5 0,0 0 8 0,0 0-13 15,0 0 13-15,0 0 0 0,0 0 0 0,0 0 0 16,0 0 0-16,0 0 0 0,0 0 0 0,0 0 0 16,0 0 0-16,0 0 0 0,0 0 0 0,0 0 0 15,0 0 0-15,0 0 0 0,0 0 0 0,0 0 0 16,0 0 0-16,0 0 0 0,0 0 0 0,0 0 0 15,0 0 11-15,0 0-2 0,0 0 0 0,0 0 0 0,0 0-9 0,0 0 0 16,0 0 0-16,0 0 0 0,0 0 0 0,0 0 0 16,0 0 0-16,0 0 0 0,0 0 0 0,0 0 0 15,0 0 0-15,0 0 0 0,0 0 0 0,0 0 0 16,0 0 0-16,0 0 0 0,0 0 0 16,0 0 0-16,0 0 0 0,0 0 0 0,0 0 0 15,0 0 8-15,0 0-8 0,0 0 0 0,0 0 0 0,0 0 0 16,0 0-9-16,0 0 9 15,0 0-36-15,0 0 0 0,0 0 0 0,4 0 0 16,-4 0-2-16,0 0-1 0,0 0 0 0,0 0 0 0,0 0 22 0,7 0 4 16,0 0 1-16,-7 0 0 0,0 0 12 0,3 9 0 15,1-2 0-15,0-4 0 0,-4 12 14 0,3-8-4 16,-3-7-1-16,0 9 0 0,0 4-1 0,4 2 0 16,-4-12 0-16,3 10 0 0,1-10-8 0,-1 6 0 0,-3 1 0 15,4-1 0-15,-1-2 0 0,1 2 0 0,-4 0 0 0,0 1 0 16,0-1 0-16,0 7 8 0,-4-4-8 0,4 1 0 15,-3-1 12-15,-1 4-2 0,4-3-1 0,-3-4 0 16,-1 7 8-16,4 3 2 0,0-13 0 0,-3 6 0 16,3 1-3-16,-4-1-1 0,4-12 0 0,4 10 0 15,-4-1-15-15,3 1 11 0,-3-1-11 0,0-9 10 16,0 0-10-16,0 0 8 0,0 0-8 0,0 0 8 16,0 0-8-16,0 0 8 0,0 0-8 0,0 0 8 15,0 0-8-15,0 0 0 0,0 0 0 0,0 0 0 16,0 0-23-16,0 0-6 0,0 0-2 0,0 0 0 15,0 0-116-15,-3-9-23 16</inkml:trace>
  <inkml:trace contextRef="#ctx0" brushRef="#br0" timeOffset="78875.62">24917 1243 1378 0,'0'0'61'0,"0"0"13"15,0 0-59-15,0 0-15 0,3 0 0 0,-3 0 0 0,7-6 28 0,-7 6 2 16,0 0 1-16,0 0 0 0,0 0-1 0,0 0 0 16,0 0 0-16,0 0 0 0,0 0-2 0,0 0-1 15,0 0 0-15,0 0 0 0,0 0-11 0,0 0-1 16,0 0-1-16,0 0 0 0,0 0 6 0,-7 0 2 16,7 0 0-16,0 0 0 0,-3-10 32 0,3 10 6 15,0 0 2-15,0 0 0 0,0 0-22 0,0 0-5 0,0-9-1 0,0 6 0 16,0 3-12-16,0 0-2 0,3-7-1 0,-3 7 0 15,0-6-8-15,0 6-2 0,0 0 0 0,0 0 0 16,0 0 6-16,0 0 1 0,0 0 0 0,0 0 0 16,0 0-3-16,0 0 0 0,-3-3 0 0,3 3 0 15,0 0-13-15,0 0 8 0,-7 3-8 0,0-3 0 16,0 6 0-16,7-6 0 0,0 0 0 0,0 0 0 16,-4 7 0-16,4-7 0 0,0 0 0 0,0 0 9 15,0 0-9-15,0 9 12 0,0-9-12 0,4 13 12 16,-1-7 6-16,1 6 2 0,-4 1 0 0,0-1 0 15,0-2-1-15,3 9 0 0,-3-4 0 0,-3 4 0 16,-1 0-3-16,1 3 0 0,-1 0 0 0,0-3 0 16,-3 6-4-16,0 0 0 0,0 0-1 0,0-3 0 15,4-3-11-15,-1 6 12 0,1 0-12 0,-1 0 12 16,1-3-4-16,-1-3 0 0,4 6 0 0,0 0 0 0,0-13 2 16,0 14 0-16,4-11 0 0,-4 4 0 0,3-10 6 0,4 10 2 15,-3-3 0-15,3-3 0 0,0-1-6 0,0 1-2 16,0-4 0-16,0 0 0 0,4 1-10 0,-4-1 12 15,0-3-12-15,3 4 12 0,-6-1-12 0,3 1 10 16,-4-4-10-16,-3-6 10 0,4 3-10 0,-4-3 0 16,0 0 0-16,-4 6 0 15,4-6-108-15,-7 4-21 0,0 2-4 0,-3 0-1010 0</inkml:trace>
  <inkml:trace contextRef="#ctx0" brushRef="#br0" timeOffset="79749.36">23513 1193 288 0,'0'0'25'0,"0"0"-25"0,-7 0 0 0,7 0 0 16,-7-3 252-16,-1 3 46 0,1-7 9 0,7 7 1 16,-3-9-207-16,3 9-41 0,0 0-9 0,0 0-2 15,-4 0-14-15,4 0-3 0,0 0-1 0,0 0 0 16,0 0-12-16,0 0-3 0,0 0 0 0,0 0 0 15,0 0 8-15,7-10 2 0,0 7 0 0,1-3 0 16,-8 6 21-16,0 0 4 0,0 0 1 0,0 0 0 16,0 0-27-16,0 0-5 0,0 0 0 0,0 0-1 15,0 0 8-15,0 0 1 0,0 0 1 0,0 0 0 16,0 0 5-16,0 0 1 0,0 0 0 0,-4 9 0 16,0 1-6-16,1-4-1 0,3-6 0 0,-4 10 0 0,1-7-2 0,-1 6-1 15,4-9 0-15,0 6 0 0,0 4-4 0,0-1-1 16,0 1 0-16,4 5 0 15,-1-12-12-15,-3 10-8 0,0-1 8 0,4-2-8 0,-1-1 8 0,-3 1-8 16,0 5 8-16,4 4-8 0,-4 6 10 0,0-6-2 16,0 6-8-16,0 3 12 0,-4 1 14 0,4 2 2 15,-3-9 1-15,-1 6 0 0,4 7-13 0,-3-4-4 16,-1-3 0-16,1 0 0 0,3 1-12 0,-4-4 9 16,1-6-9-16,3 9 8 0,-4-6 0 0,4 0 0 15,-3-3 0-15,-1 2 0 0,1-2 0 0,-1 0 0 16,1 0 0-16,-1 0 0 0,1 0-8 0,-1-4-11 15,1 4 3-15,-1-3 0 0,0-4 16 0,4 4 3 0,0-7 1 16,0 7 0-16,0-3-12 0,4 2-17 16,0-5 4-16,3-1 1 15,-4-3-62-15,1 4-12 0,3-7-2 0,0 3-698 0,0-3-139 0</inkml:trace>
  <inkml:trace contextRef="#ctx0" brushRef="#br0" timeOffset="81009.72">10760 7207 57 0,'0'0'0'0,"0"0"0"15,0 0 0-15,0 0 0 0,0 0 228 0,0 0 40 0,-4 0 8 0,4 0 1 16,0 0-157-16,0 0-31 0,0 0-6 0,0 0-2 16,0 0-14-16,0 0-3 0,0 0-1 0,0 0 0 15,-3-3-22-15,3 3-4 0,0 0-1 0,0 0 0 16,-7-6-2-16,7 6-1 0,0 0 0 0,0 0 0 15,0 0-9-15,0 0-1 0,0 0-1 0,0 0 0 16,0 0 15-16,0 0 3 0,0 0 1 0,0 0 0 16,7 9-1-16,-7-9-1 0,0 6 0 0,0-6 0 15,0 0-7-15,3 4 0 0,-3-4-1 0,0 9 0 16,-3-3-11-16,-1 4-3 0,4-10 0 0,-3 6 0 0,-1-3-5 0,4 6-2 16,0-9 0-16,0 10 0 15,-3-4 10-15,-1 4 3 0,4-10 0 0,0 9 0 16,7 0-23-16,-7-2-13 0,-3-4 1 0,3 6 1 15,3-3 11-15,-3 4 12 0,0-7-2 0,-3 3-1 16,-1 4-1-16,4-1 0 0,0 0 0 0,-3 1 0 0,-5-4-8 0,1 4 12 16,7-1-12-16,0 0 12 0,-7 1-12 0,7-1 0 15,0 1 9-15,0 5-9 0,-3-5 0 0,3-1 8 16,0 0-8-16,0 7 0 0,3-6 0 0,1-1 8 16,-8 7-8-16,4-4 0 0,7 4 0 0,-3-7 0 15,-4 1 0-15,-4-1 8 0,4 1 0 0,4 5 1 16,-4-5 0-16,0-1 0 0,-4 0-9 0,8-2 12 15,-1 2-12-15,1 1 12 0,-8-1-12 0,4 0 0 0,8 1 0 0,-5-1 0 16,1 1 0-16,-4 5 0 0,3-5 0 0,4-1 0 16,0 7 0-16,-3-7 0 0,-8 1 0 0,4-1 8 15,4 0-8-15,-1 1 0 0,-6-1 9 0,-1 1-9 16,4-1 8-16,0-3-8 0,0 4 8 0,0-1-8 16,-7-9 19-16,7 0-1 0,4 9 0 0,-4-9 0 15,-4 7-18-15,4-7 0 0,0 3 0 16,0-3 0-16,0 0 0 0,0 0-11 0,0 0 2 0,7 9 0 15,0-9 9-15,-7 0 9 0,0 0-1 0,7 7-8 16,0-4 10-16,-7-3-10 0,0 0 8 0,0 0-8 16,0 0 0-16,7 0-12 0,-7 0 0 0,0 0 1 31,0 0-21-31,0 0-4 0,11 0 0 0,-11 0-735 0,0 0-146 0</inkml:trace>
  <inkml:trace contextRef="#ctx0" brushRef="#br0" timeOffset="82392.28">14263 7107 403 0,'0'0'36'0,"0"0"-36"0,0 0 0 0,0 0 0 0,0 0 172 0,0 0 27 15,0 0 5-15,0 0 2 0,0 0-116 0,0 0-23 16,0 0-5-16,0 0-1 0,0 0-36 0,10 9-7 16,-10-9-2-16,7 6 0 0,-7-6 20 0,0 0 3 15,0 0 1-15,0 0 0 0,11 4-27 0,-11-4-5 16,0 0 0-16,7 0-8 0,-7 0 0 0,0 0 0 16,0 0 0-16,0 0 0 0,0 0 0 0,0 0 0 15,0 0 0-15,0 0 0 0,0 0 14 0,0 0-4 16,0 0-1-16,0 0 0 0,0 0 38 0,0 0 7 15,0 0 2-15,0 0 0 0,0 0-26 0,0 0-5 16,0 0-1-16,0 0 0 0,0 0 2 0,0 0 0 16,0 0 0-16,0 0 0 0,0 0-26 0,0 0 8 15,0 0-8-15,0 0 0 0,0 0 0 0,0 0 0 0,4-10 0 0,-4 10 0 16,0 0 8-16,0 0-8 0,0 0 8 0,0 0-8 16,0 0 12-16,0 0-4 0,3-6 0 0,-3 6 0 15,0 0 9-15,0 0 2 0,0 0 0 0,4-3 0 16,-4 3 0-16,0 0 0 0,0 0 0 0,0 0 0 15,0 0 0-15,3-6 0 0,-3 6 0 0,0 0 0 16,0 0-6-16,0 0-1 0,0 0 0 0,0 0 0 16,0 0-4-16,0 0-8 0,0 0 11 0,0 0-11 15,0 0 9-15,0 0-9 0,0 0 0 0,0 0 9 16,0 0-9-16,0 0 0 0,0 0 9 0,0 0-9 16,0 0 13-16,7 6-1 0,0 3-1 0,-3-3 0 15,-1 4 13-15,-3-1 4 0,0 1 0 0,0-1 0 16,0 1-28-16,0 8 0 0,0-8 0 0,0 9 0 15,-3-4 8-15,-1 4 5 0,4 0 2 0,-3 6 0 16,3-6-15-16,0 6 0 0,-4-6 8 0,4 9-8 16,0-3 8-16,0 0-8 0,0-6 11 0,0 9-11 15,0-9 0-15,4 6 0 0,-4 0 0 0,0-6 0 0,0 0 0 0,0 0 0 16,0 6 8-16,0-7-8 0,0 1 0 0,0-3 8 16,0 3-8-16,0 0 0 0,0-4 23 0,0 4-3 15,3 0 0-15,-3-3 0 0,4 2 0 0,-1-2 0 16,1-3 0-16,-1-4 0 0,1 7-6 0,3-1-2 15,-3-5 0-15,-1 2 0 0,4-5-12 0,-3 2 0 16,-1 0 0-16,-3-2 0 0,4-4 0 0,-1 6 0 16,-3-9 8-16,0 10-8 0,0-1 0 0,0-9 0 0,0 0-12 15,-3 6 12 1,3-6-103-16,0 0-13 0,0 0-4 0,0 0-621 16,0 0-125-16</inkml:trace>
  <inkml:trace contextRef="#ctx0" brushRef="#br0" timeOffset="84643.79">25777 1271 1224 0,'0'0'54'0,"0"0"11"0,-10 0-52 0,6 0-13 0,-3 0 0 0,7 0 0 16,-7 0 56-16,7 0 9 0,0 0 2 0,0 0 0 0,0 0-47 0,0 0-10 15,0 0-2-15,0 0 0 0,0 0-8 0,0 0 0 16,0 0 0-16,0 0 0 0,4-3 0 0,-4 3 0 16,3-6 0-16,-3 6 0 0,7-7 24 0,0 4 4 15,-7 3 0-15,7 0 0 0,-7 0 29 0,11 0 7 16,-4-6 0-16,4 3 1 0,-1 3-17 0,-3 0-4 16,4 0-1-16,0-6 0 0,-1 6-19 0,-3 0-4 0,4 0-1 15,-4 0 0-15,3-10-3 0,1 10-1 0,-4 0 0 0,0 0 0 16,4-3 2-16,-4-3 1 0,0 6 0 0,0 0 0 15,0 0 4-15,0 0 1 0,-4-3 0 0,-3 3 0 16,0 0-11-16,8 0-1 0,2-7-1 0,-6 7 0 16,-4 0-10-16,0 0 0 0,0 0 0 0,0 0 0 15,0 0 12-15,7 0-2 0,-4 0-1 0,4 0 0 16,0 0 0-16,0 0 0 0,0 0 0 0,0-6 0 16,4 6-9-16,-4 0 0 0,0-3 9 0,0-3-9 15,0 6 0-15,0-3 8 16,0 3-8-16,0 0 0 0,4 0 0 0,-4 0 9 0,0-7-9 0,0 7 0 15,-7 0 14-15,7-3-4 0,0 3-1 0,4-6 0 16,-4 6 7-16,0 0 0 0,-7 0 1 0,11 0 0 16,-4 0-5-16,0 0 0 0,3 0-1 0,-3 0 0 15,4 0-11-15,0-10 0 0,-1 10 9 0,-3 0-9 0,0 0 0 0,4 0 0 16,-1-3 0-16,-10 3 0 0,7 3 0 0,0-3 0 16,4 0 0-16,-11 0 0 0,0 0 0 15,7 0 0-15,0 0 0 0,-7 0 0 0,0 0 0 0,11 10 0 16,-11-10 0-16,7 0-8 0,0 0 8 0,-7 0 0 15,0 0 0-15,0 0 0 0,7 0 0 0,-7 0 0 16,7 0 0-16,-7 0 0 0,11 0-23 0,-4 0 1 16,0-10 0-16,-7 10 0 15,7 0-25-15,0 0-5 0,0 0 0 0,-7 0-1 16,0 0-109-16,7-3-22 0,0-3-4 0,-7 6-620 0</inkml:trace>
  <inkml:trace contextRef="#ctx0" brushRef="#br0" timeOffset="84992.37">25806 1384 2386 0,'0'0'52'0,"0"0"12"0,0 0 1 0,0 0 3 0,0 0-55 0,7 0-13 0,7 0 0 0,-4 3 0 16,-2-3 16-16,6 0 0 0,0 0 0 0,-4 0 0 15,4 0-8-15,1 0-8 0,2 6 11 0,4-6-11 0,1-6 8 0,2 6-8 16,-3 0 0-16,4 0 0 0,0 0 0 0,-4-3-17 15,0 3 3-15,4-6 1 16,-4-1-36-16,4 7-7 0,-1-3-2 0,-2-3 0 16,2 3-82-16,-3-3-16 0,4-4-3 0,0 1-401 15,-1 6-80-15</inkml:trace>
  <inkml:trace contextRef="#ctx0" brushRef="#br0" timeOffset="85632.89">27316 870 288 0,'0'0'25'0,"0"0"-25"16,0 0 0-16,0 0 0 0,0 0 138 0,0 0 22 15,0 0 5-15,0 0 1 0,0 0-63 0,0 0-13 16,0 0-2-16,0 0-1 0,0 0-11 0,0 0-1 0,0 0-1 0,0 0 0 16,0 0 14-16,3 9 4 0,-3-9 0 0,7 9 0 15,-7-2-23-15,4 2-4 0,-1-6-1 0,-3 13 0 16,4 3-40-16,-4-4-8 0,0-2-1 0,-4 12-1 16,4 0 8-16,0-6 2 0,-3 9 0 0,3-3 0 15,0 4 8-15,0 2 1 0,-4-9 1 0,1 6 0 16,-1-3-24-16,1 0-10 0,3-6 8 0,-4 6-8 15,1-3 0-15,3 3 0 0,-4 0 0 0,4-6 0 16,0 0 8-16,-4 0-8 0,1-4 0 0,3 4 8 16,-4 6-8-16,4-15-16 0,-7-1 4 0,4 1 1 15,-1-1-32 1,1-3-6-16,-4 4-2 0,3-7-591 0,-6-3-118 0</inkml:trace>
  <inkml:trace contextRef="#ctx0" brushRef="#br0" timeOffset="85977.97">26942 923 1324 0,'0'0'118'0,"0"0"-94"16,0 0-24-16,0 0 0 0,3-6 199 0,8-4 35 0,-4 10 7 0,3 0 2 15,5-3-190-15,-1 3-37 0,-4 0-8 0,8 0-8 16,-4 0 21-16,7 0-1 0,0 0-1 0,0-6 0 16,4 3-7-16,0 3 0 0,3 0-1 0,-3 0 0 15,3-7-11-15,-3 7 0 0,-4 0 0 0,4-9 8 16,-4 9-8-16,3 0 0 0,-2 0 0 16,-5 0 8-16,1 0-8 0,-1-9 0 0,1 9 0 0,0 0 0 15,-1 0 0-15,1 0 0 0,0 0 0 0,-1 0 0 16,4 0-18-16,1-3 1 0,-1-4 0 0,4 7 0 31,-4 0-35-31,0-6-8 0,-4 6 0 0,1 0-1 0,0 0-154 0,-4-3-30 16,18-7-7-16,-15 10 0 0</inkml:trace>
  <inkml:trace contextRef="#ctx0" brushRef="#br0" timeOffset="86416.79">27030 1616 2455 0,'0'0'54'0,"0"0"11"0,-4-6 3 0,1-1 0 0,3 7-54 0,0 0-14 0,0 0 0 0,0 0 0 15,0 0 12-15,0 0-1 0,0 0 0 0,0 0 0 16,0 0-11-16,0 0 8 0,0 0-8 0,10 7 8 16,1-1-8-16,0-6 12 0,3 0-12 0,-4 3 12 15,4-3-12-15,4 0 0 0,0 0 0 0,-1 6 0 16,8-6 0-16,0 0 0 0,-1-6 0 0,5 6 8 15,-1 0 2-15,4-3 0 0,-4 3 0 0,4-13 0 16,3 13-2-16,-3-3 0 0,6-6 0 0,1 9 0 16,3-16-8-16,1 16 0 0,-1-9 0 0,0 9 0 15,-3-10 0-15,0 10-14 0,-4-6 2 0,-3 6 0 16,-4 0-32 0,1 0-7-16,-1 0-1 0,-4 0 0 0,-2 6-128 0,2 1-27 0,-2-4-5 0,-5-3 0 15</inkml:trace>
  <inkml:trace contextRef="#ctx0" brushRef="#br0" timeOffset="87545.72">22867 2770 1796 0,'0'0'40'0,"0"0"8"0,0 0 1 0,0 0 1 0,0 0-40 0,0 0-10 0,-3-6 0 0,3 6 0 15,10-3 18-15,-3 3 2 0,-7 0 0 0,0 0 0 16,0 0 0-16,7-10 0 0,-7 10 0 0,0 0 0 16,0 0 11-16,0 0 2 0,14 0 1 0,-7 0 0 15,-7 0 6-15,0 0 2 0,11 0 0 0,0 3 0 16,-1 4 0-16,-3-4 0 0,0 9 0 0,0 1 0 15,0-4-15-15,4 7-3 0,-8-7-1 0,5 7 0 0,-1-3 0 0,0 5 0 16,-4 4 0-16,4 0 0 0,-3-6-9 0,3 12-2 16,-4 0 0-16,1 4 0 0,3-4-12 0,-4 6 0 15,5-2 0-15,-1 2 0 0,0 1 9 0,3-7-1 16,-3 6 0-16,4 1 0 0,-4-10-8 0,3-3 0 16,-2 3 0-16,-1 3 0 0,0-12 8 0,0 3 0 15,0 0 0-15,3-1 0 0,-3-2 13 16,4 3 3-16,0-3 0 0,-4-4 0 0,0 4-24 0,3-7-20 15,-3 7 4-15,0-7 1 0,4 4 15 0,-4-7 0 16,4 0 0-16,-4 4 10 0,3-7 6 0,1 6 0 0,-4-9 1 16,3 0 0-16,-2 0 10 0,6 0 1 15,-4-9 1-15,1 0 0 0,-4 5 7 0,7-8 0 0,0 2 1 16,0-8 0-16,0 5-17 0,0-9-3 0,1 3-1 16,2 1 0-16,-3-8-5 0,0 4-2 0,-3-9 0 15,3 3 0-15,0-10-9 0,-3 4 0 0,-1-1 0 0,1-2-11 16,0-1 11-16,-1-3 12 0,-3 7-2 0,0-4-1 15,0 1-9-15,0-4 0 0,0 9 0 0,-3-2 0 16,3-4 0-16,-4 7 0 0,5-13 0 0,-1 16 0 16,3-7-10-16,-6 4 10 0,6 6 0 0,-3-3-9 15,0 3-7-15,0-1 0 0,1 8-1 0,-1 2 0 16,-4 3-31-16,4-2-7 0,0 5-1 0,0 1 0 16,-3 9-111-16,-4 0-22 0,0 0-5 0,0 0-518 15,7-6-104-15</inkml:trace>
  <inkml:trace contextRef="#ctx0" brushRef="#br0" timeOffset="88594.73">23883 2165 1324 0,'0'0'29'0,"0"0"7"0,0 0 0 0,0 0 1 0,0 0-29 0,0 0-8 15,0 0 0-15,0 0 0 0,0 0 8 0,0 0 1 16,4 9 0-16,-4 1 0 0,-4 2 4 0,4 1 1 16,4 2 0-16,-1 4 0 0,-3 0-4 0,0 0-1 0,4 0 0 15,-1-4 0-15,-3 10 27 0,0-6 6 0,4 0 1 0,-1 6 0 16,1-6-26-16,-1 9-5 0,-3-9 0 0,0 6-1 16,4 0-11-16,-1-6 0 0,-3 9 0 0,4-9 0 15,-1-3 0-15,-3 2 8 0,4 8-8 0,-4-17 8 16,3 10-8-16,-3-4 0 0,0-2 0 0,0 3 0 31,0-7-19-31,4 0-5 0,0 1-2 0,-4-10-447 0,0 0-90 16</inkml:trace>
  <inkml:trace contextRef="#ctx0" brushRef="#br0" timeOffset="88862.35">23696 2334 576 0,'0'0'51'0,"0"0"-41"0,-3 0-10 0,-4-9 0 0,3 6 260 0,4 3 51 16,0 0 9-16,0 0 3 0,0 0-227 0,0 0-46 16,0-7-9-16,0 7-1 0,0 0-19 0,11-9-3 15,-1 9-1-15,1-6 0 0,3 6-9 0,0 0-8 16,4-4 12-16,-1 4-12 0,1 0 0 0,0-6 0 15,-1 6 0-15,4-3 0 0,4 3-8 0,-4 0-9 16,4 0-2-16,3 0 0 16,-3 0-58-16,-1 0-12 0,1 3-3 0,0 3-657 0</inkml:trace>
  <inkml:trace contextRef="#ctx0" brushRef="#br0" timeOffset="89534.56">24462 2654 1324 0,'0'0'59'0,"0"0"12"0,-7 0-57 0,0 0-14 0,3 0 0 0,4 0 0 15,0 0 150-15,0 0 27 0,0 0 6 0,0 0 1 16,0 0-140-16,0 0-27 0,0 0-5 0,0 6-2 0,0-6-10 16,0 0 10-16,4 13-10 0,-4-4 10 0,3 1-2 0,1-1 0 15,-1 0 0-15,1 7 0 0,3-7 0 0,-7 7 0 16,3-3 0-16,1 2 0 0,-1 4 12 0,1-3 1 15,-4-4 1-15,3 14 0 0,1-8 10 0,-4 7 1 16,0-6 1-16,0 9 0 0,-4-2 14 0,4 2 4 16,4-3 0-16,-1 3 0 0,-3 3-32 0,4-2-7 15,-1-4-1-15,1-3 0 0,-1 3-4 0,1-6 0 16,3 6-8-16,-3-7 12 0,3 1-2 0,0-3-1 16,0 0 0-16,-4-4 0 0,4 7-9 0,0-19 8 0,0 9-8 0,1 1 8 15,-1-10 26-15,-7 0 5 16,0 0 1-16,0 0 0 0,10 0-13 0,-10 0-3 15,7 0 0-15,0-3 0 0,4-4 7 0,-4-2 1 0,0 0 0 0,0-1 0 16,0 1-17-16,0-7-3 0,0 4-1 0,0-7 0 16,4-3-11-16,-4 9 0 0,0-2 0 15,4-11 0-15,-4 14 0 0,3-13 0 0,-3 0 8 0,4 6-8 16,-1 0 0-16,1-6 0 0,0 6 0 0,-1 0 0 16,1-6 8-16,-4 7-8 0,3-1 12 0,1 0-4 15,0-6-8-15,-4 0 0 0,3 6 0 0,-3-9 0 16,0-1 0-16,4 1 0 0,-1 3 9 0,1-9-9 15,-4 15 0-15,4-9 0 0,-1 3 0 0,1-4 8 16,-1 4-8-16,1 0 0 0,-4 3-8 0,0 7 8 16,4-11-16-16,-4 14 1 0,0-1 1 0,-4 1 0 15,1 2-30-15,3 4-7 0,-4-3-1 0,4-1 0 16,-3 10-76-16,3-3-16 0,-3-3-4 0,-4 6 0 16,0 0-33-16,0 0-7 0,0 0-2 0,0 0 0 0</inkml:trace>
  <inkml:trace contextRef="#ctx0" brushRef="#br0" timeOffset="89945.9">25830 2764 288 0,'0'0'12'0,"-3"0"4"0,-4 0-16 0,3 0 0 0,-3 6 0 0,7-6 0 16,0 0 402-16,0 0 78 0,0 0 15 0,0 0 3 16,0 0-388-16,0 0-78 0,7 0-15 0,0 9-3 15,4-9 4-15,3 0 1 0,0 0 0 0,4 0 0 16,3-3-6-16,0-3-1 0,4 6 0 0,0-6 0 16,-1 6-12-16,1-3 0 0,0 3 0 0,3-7 0 15,0 4-25-15,-3 3-5 0,-4 0-1 0,4 0 0 16,-4-6-100-16,0 6-20 0,0 0-4 0,-3 0-634 0</inkml:trace>
  <inkml:trace contextRef="#ctx0" brushRef="#br0" timeOffset="90183.27">26046 2955 2502 0,'0'0'111'0,"0"0"22"0,0 0-106 0,0 0-27 0,0 0 0 0,7 0 0 16,3 0 8-16,4 0-8 0,4 0 0 0,0-6 8 31,-1 6-28-31,4 0-5 0,4 0-2 0,0 0 0 16,0 0-89-16,3-7-19 0,-4 7-3 0,5-3-797 0</inkml:trace>
  <inkml:trace contextRef="#ctx0" brushRef="#br0" timeOffset="90513.93">27457 2538 2260 0,'0'0'50'0,"-4"9"10"0,-3 1 3 0,0 9 0 0,-4-1-51 0,1 7-12 16,3 1 0-16,0-8 0 0,-4 7 0 0,1-3 0 15,3 3 0-15,-4 4 0 0,0-4 0 0,1 0 0 0,3-6 0 0,0 9 0 16,0-9 0-16,0 3 0 0,-4-4 8 0,4 1-8 15,0 0 0-15,0 0 0 0,0-3 0 0,0-1 0 16,0-2 0-16,3-4-10 0,-3 7 10 0,4-4-12 31,-1-5-22-31,1 2-5 0,-5-9-1 0,8 0 0 16,0 0-137-16,0 0-28 0,0 0-6 0,0 0-1 0</inkml:trace>
  <inkml:trace contextRef="#ctx0" brushRef="#br0" timeOffset="90782.22">27040 2469 1555 0,'0'0'138'0,"0"0"-110"0,0 0-28 0,0-3 0 16,4-7 206-16,-1 4 36 0,5 6 7 0,2-9 2 0,4 6-183 0,0-4-37 15,4 4-7-15,0-3-2 0,6 0-8 0,1 6-2 16,3-4 0-16,0-2 0 0,4 3-4 0,-4-3-8 15,4-4 11-15,0 10-11 0,-4-9 8 0,4 9-8 16,-4-9 0-16,0 9 0 0,4-7 0 0,-4 7 0 16,4 0 0-16,-4 0 0 0,-3-3 0 0,3 3 0 15,-7 0-8-15,4 0 8 16,-4 3-28-16,0-3 0 0,-6 0 0 0,2 7 0 16,-6-7-53-16,-1 6-11 0,1-3-1 0,-1-3-587 15,-10 0-118-15</inkml:trace>
  <inkml:trace contextRef="#ctx0" brushRef="#br0" timeOffset="91160.43">26864 3190 1796 0,'0'0'80'0,"0"0"16"0,0 0-77 0,0 0-19 15,0 0 0-15,0 0 0 16,11 0 85-16,-1 0 14 0,4 0 2 0,4-3 1 15,7-3-44-15,-1 6-9 0,5-7-1 0,-1 7-1 0,4-9-13 16,6 6-2-16,8-6-1 0,0 2 0 0,-4-2-12 0,4-1-3 16,0 7 0-16,0-3 0 0,0 0-16 0,-4 6 10 15,8-10-10-15,-5 10 8 16,1-3-22-16,-3-3-5 0,-1 6-1 0,0 0 0 16,-3 0-149-16,-4 0-31 0,29 0-5 0,-22 0-2 0</inkml:trace>
  <inkml:trace contextRef="#ctx0" brushRef="#br0" timeOffset="102237.1">12442 6699 1029 0,'0'0'45'0,"-7"0"11"0,0 0-45 0,7 0-11 15,-7 0 0-15,7 0 0 0,-7-3 18 0,4 3 2 0,3 0 0 0,-4-6 0 16,1 3-20-16,3 3 0 0,0 0 0 0,0 0 0 16,0 0 15-16,0 0-1 0,0 0 0 0,0 0 0 15,0 0 44-15,0 0 9 0,0 0 1 0,0 0 1 16,3-7 15-16,-3 7 2 0,0 0 1 0,0 0 0 15,0 0-4-15,0 0-1 0,0 0 0 0,0 0 0 16,0 0-30-16,0 0-5 0,0 0-2 0,4 7 0 16,-4-7-23-16,3 9-5 0,1-6-1 0,-1 10 0 15,-3-4-16-15,-3 0 0 0,3 1 0 0,-4-1 0 0,4 1 10 0,-3 5-10 16,3-2 8-16,-4 3-8 16,4-4 0-16,0 4 0 0,0 3 0 0,0-1 0 0,0-2 0 0,4 0 0 15,-4-4 0-15,3 4 0 0,-3 3 0 0,4-10 0 16,-4 7 0-16,3-4 0 15,-3-2 0-15,0 6 0 0,-3-7 0 0,3 7 0 16,0-7 0-16,-4 0-12 0,1 1 2 0,3-10 1 16,-4 9-158-16,4-9-31 0</inkml:trace>
  <inkml:trace contextRef="#ctx0" brushRef="#br0" timeOffset="102585.69">12330 6658 1681 0,'0'0'74'0,"0"0"16"0,0 0-72 0,0 0-18 0,0 0 0 0,0 0 0 16,0 0 71-16,0 4 10 0,0 5 3 15,-4 0 0-15,1 1-48 0,3-10-10 0,0 0-2 0,0 0 0 16,-4 6 0-16,4-6-1 0,0 0 0 0,0 0 0 16,0 0-15-16,0 0-8 0,7 0 10 0,0 0-10 15,4 0 13-15,-1-6-3 0,-3 6-1 0,0-3 0 16,4-4 17-16,0 4 3 0,-1-3 1 0,1 6 0 16,-4-3-14-16,3-3-2 0,1 6-1 0,-4 0 0 15,0 0-13-15,4 0 0 0,-1 6 0 0,1-6 0 16,-1 0-32-16,-3 0-5 0,8 3-2 0,-1-3 0 15,-4 0-157-15,4 0-32 0,8-9-7 0,-5 5-1 0</inkml:trace>
  <inkml:trace contextRef="#ctx0" brushRef="#br0" timeOffset="103459.2">12577 6213 1292 0,'-18'3'57'0,"18"-3"12"0,0 0-55 0,-4 6-14 0,-3-2 0 0,0 2 0 16,7-6 37-16,0 3 5 0,0-3 1 0,-3 13 0 16,3-13-11-16,3 3-1 0,4 6-1 0,-7-9 0 0,0 0 0 0,7 10 0 15,0-1 0-15,8 0 0 0,-8-2-8 0,3-4-2 16,1 3 0-16,3 3 0 0,0 1 8 0,0 6 0 16,0-7 1-16,0 0 0 0,4 7 19 0,0-3 3 15,-4-4 1-15,3 7 0 0,1 2-36 0,-4 1-6 16,4 0-2-16,-1 3 0 0,-3-3-8 0,1 0 12 15,-1 6-12-15,-4-3 12 0,4 3 5 0,-3 0 2 0,3-3 0 16,-3 9 0-16,-1-3 0 0,-3 1 0 0,7-4 0 0,-3 3 0 16,3 0-7-16,-3 4-2 0,-1-4 0 0,4 0 0 15,1 0-10-15,-5 4 0 0,1-4 0 0,-4 0 0 16,0 0 0-16,0 4 0 0,3-4 0 0,-3 6 0 16,-3-5 0-16,0 5 8 0,3 0-8 0,-4-2 0 15,-3 2 0-15,4-5 0 0,-1 2 8 0,1-3-8 16,-4 0 0-16,3 1 0 0,1 2 0 15,3-9 0-15,-4 3 8 0,1-6-8 0,-1-4 12 0,1 4-4 16,3 0 11-16,-3-9 1 0,-4 5 1 0,-4 1 0 16,4-4-21-16,0 4 0 0,-4-3 0 0,1 2 8 15,-4 1 2-15,0-3 1 0,3 2 0 0,-3-5 0 16,0 8-11-16,0-8 0 0,0-1 9 0,0 7-9 16,0-7 0-16,0 7 0 0,0-7 0 0,-4 4 8 15,4 3 7-15,0-7 1 0,0 0 1 0,4 7 0 0,-1-13-5 16,1 7-2-16,-5 5 0 0,5-5 0 0,-1-1 3 0,1 1 1 15,3-1 0-15,-4-3 0 0,1 4-2 0,-1-1-1 16,4 0 0-16,-3 1 0 0,-1-1-11 0,4-9 0 16,0 7 0-16,-3 2 8 0,-1 0-8 0,4 1 0 15,-3-1 0-15,-1 1 0 0,4-1-25 0,0-3 2 16,0 4 1-16,0-1 0 0,0-9-2 0,0 6-1 16,0 4 0-16,0-7 0 0,0 6 9 0,0 1 3 15,0-4 0-15,4 3 0 0,-4-9-4 0,0 0-1 16,0 10 0-16,0-10 0 15,-4 6-33-15,4-3-6 0,0-3-2 16,0 0-594-16,0 0-119 0</inkml:trace>
  <inkml:trace contextRef="#ctx0" brushRef="#br0" timeOffset="104208.06">13215 6197 1566 0,'0'0'34'0,"0"0"7"16,0 0 2-16,0 0 1 0,0 0-35 0,0 0-9 0,0 0 0 0,0 0 0 0,0 0 36 0,0 0 6 15,0 0 1-15,4 10 0 0,-4-10-15 0,3 0-2 16,-3 0-1-16,4 9 0 0,3 1 3 0,-4-1 1 16,-3-3 0-16,4 10 0 0,-4-3-3 0,0-4-1 15,0 7 0-15,0-1 0 0,0 4-12 0,3-6-2 16,-3 2-1-16,0 4 0 0,0 0 5 0,4-3 1 16,-1-7 0-16,1 10 0 0,-1-3-16 0,1-7 11 15,-1 10-11-15,1-10 10 0,-4 1-10 0,4-1-16 16,-4 0 4-16,0-9 1 15,0 0-160-15,0 0-32 0,0 0-6 0,0 0-2 16</inkml:trace>
  <inkml:trace contextRef="#ctx0" brushRef="#br0" timeOffset="104506.26">12947 6279 1094 0,'0'0'48'0,"-4"6"11"0,-3-3-47 0,7-3-12 0,-7 0 0 0,7 0 0 16,0 0 251-16,0 0 48 0,0 0 9 0,0 0 3 16,0 0-227-16,0 0-44 0,11 0-10 0,3-3-2 15,0-3 8-15,4 3 0 0,3-3 1 0,4-4 0 16,-1 7-13-16,5-3-4 0,-5-4 0 0,8 1 0 15,0-1-20-15,3 1 9 0,0-7-9 0,-3 7 0 16,0 0 0-16,3-1 0 0,-3 1 0 0,3-7 0 16,-3 7 0-16,0 6 0 0,3-10 0 0,-3 10 0 15,-1-3-99-15,1 2-13 0,3-2-4 0,1 6-886 16</inkml:trace>
  <inkml:trace contextRef="#ctx0" brushRef="#br0" timeOffset="105158.74">15850 6687 1630 0,'0'0'72'0,"0"0"16"0,0 0-71 0,0 0-17 0,-3 0 0 16,3 0 0-16,0 0 50 0,0 0 6 0,0 0 2 0,0 0 0 15,0 0-47-15,0 0-11 0,0 0 0 0,0 0 0 16,0 0 0-16,0 3 0 0,0 12-10 0,0-5 10 15,0-1 0-15,3 1-8 0,-3-1 8 0,0 7 0 16,4-7 0-16,-1 7 0 0,-3-4 9 0,0 4-9 16,0-7 15-16,-3 10-4 0,-1-9-1 0,4 8 0 15,-3-2-10-15,3 3 0 0,0 0 0 0,-7 3 8 16,3-10-8-16,1 7 0 0,-1-3 0 0,4-7 0 16,-3 7-102-16,3-7-22 0,0-9-5 0</inkml:trace>
  <inkml:trace contextRef="#ctx0" brushRef="#br0" timeOffset="105391.92">15625 6752 1612 0,'0'0'144'0,"0"0"-116"15,0 0-28-15,0 0 0 0,10-3 120 0,4-3 17 16,0 3 4-16,4-3 1 0,7-4-111 0,-4 10-23 16,0-9-8-16,-3 6 0 0,3-4 8 0,-4 1-8 15,5 3 0-15,-1-3 0 16,-4 3-22-16,1-4-11 0,0 7-3 0,-1-3-576 0,-6 3-116 0</inkml:trace>
  <inkml:trace contextRef="#ctx0" brushRef="#br0" timeOffset="106009.48">15889 6392 1494 0,'0'0'66'0,"0"0"14"0,-7 0-64 0,7 0-16 16,0 0 0-16,0 0 0 0,0 0 83 0,0 0 13 15,0 0 4-15,0 0 0 0,0 0-64 0,0 0-13 16,7 0-3-16,4 0 0 0,-1-6 4 0,1 6 0 16,3 0 0-16,0 0 0 0,4 6-16 0,-4-3-8 0,0 3 10 0,0 4-10 15,4-1 15-15,-1 0-3 0,1 1-1 0,0 6 0 16,-1-4 14-16,1 4 3 0,3 3 1 0,0-1 0 15,0 4 19-15,4-3 4 0,0 3 1 0,3 3 0 16,0 0 0-16,0 4 0 0,-6-1 0 0,-1 6 0 16,7 4-6-16,-3 3-2 0,3-4 0 0,-3 1 0 15,-1 6-29-15,1 0-7 0,-4 0-1 0,-3-10 0 16,-1 4-8-16,1 2 0 0,-4-2-12 0,-3 0 12 16,-1-4 0-16,-3 4 8 0,-3 6 2 0,-4 0 0 15,0 0-10-15,0 3 0 0,-7-4 0 0,3 1 0 16,-6-9 8-16,3 3 0 0,-4 5 0 0,1-8 0 15,-5 3 2-15,-2 2 0 0,-4-8 0 0,3 2 0 16,-3 1-10-16,3-1 0 0,-6-6 0 0,2 1 0 16,12 2 0-16,-11-3 0 0,-4-3 8 0,0-3-8 31,1 3-84-31,-5-6-20 0,5 0-3 0,-1 0-667 0,-3 3-134 0</inkml:trace>
  <inkml:trace contextRef="#ctx0" brushRef="#br0" timeOffset="110247.5">11398 9443 57 0,'0'0'0'0,"0"0"0"15,0 0 0-15,0 0 0 0,0 0 197 0,0 0 35 16,0 0 6-16,0 0 2 0,0 0-138 0,0 0-27 0,7-6-6 0,-7 6-1 15,0 0-8-15,0 0-3 0,7-10 0 0,-7 10 0 16,-3-6 2-16,3 6 0 0,7-3 0 0,-7 3 0 16,0 0-2-16,0 0 0 0,0-6 0 0,0 6 0 15,0 0-25-15,0 0-6 0,-7-4-1 0,7 4 0 16,0 0-6-16,-4 0-2 0,-6 4 0 0,-4-4 0 16,3 6 5-16,0-6 1 0,1 9 0 0,-4-2 0 15,0-4 1-15,3 3 1 0,0-3 0 0,1 3 0 0,-4-2 10 16,0 5 1-16,7 0 1 0,-4-2 0 15,4-4-20-15,-4 3-4 0,1 3-1 0,3-2 0 16,3-4-4-16,1 3-8 0,-8-3 11 0,4 7-11 0,4-4 0 0,-1 3 0 16,-7 10 0-16,8-9 0 0,-1-1 0 0,1-3 0 15,-1 4 0-15,1-1 0 16,-4 0 0-16,3 7 0 0,8-6 0 0,-1-7 0 0,-3 12 0 0,0-5 0 16,7-4 0-16,-3 3 0 0,3 1 0 0,0-1 0 15,-7 1 0-15,7-1 0 0,4 0 0 0,-8-2 0 16,1 2 0-16,-1-6 0 0,4 7 8 0,-3-4-8 15,-1 3 0-15,1 1 0 0,-1-1 0 0,4-3 0 16,-3-2 0-16,3 5 0 0,-7-3 0 0,4-3 0 16,6 4 0-16,-3 2 0 0,-3 0 0 0,3 1 0 0,3-4 8 0,1-3-8 15,7 7 0-15,-8-4 0 0,-3 3 0 16,11 1 0-16,-1-1 0 0,-2 1 0 0,-5-4 0 0,4 3 0 16,7-6 0-16,-3 7 0 0,-4-4 0 0,-3 4 0 15,-1 5 0-15,1-5 0 0,3-7 0 0,-7 6 0 16,-7 7 8-16,4-7-8 0,3 1 0 0,-7-1 0 15,-4 0 12-15,4 4-4 16,0-4 0-16,0-5-8 0,4 5 0 0,-8 0 0 0,-3 1 0 0,7-4 0 16,7 3 0-16,-7-9 0 0,-10 10 0 0,6-10 0 15,1 9 0-15,-5-2 12 0,-2-4-3 0,-4 3 0 16,0-3 2-16,3 3 0 0,0-3 0 0,-3 4 0 16,-3-1 4-16,3-3 1 0,3-3 0 0,-3 0 0 15,-7 0-16-15,7 6 0 0,0-2 8 0,3-4-8 16,-3 0 0-16,0 6 8 0,-4-6-8 0,4 3 0 15,7-3 0-15,-4 0 0 0,-6 6 0 0,6-6 0 16,1 3 0-16,2-3-10 0,1 0 0 0,-3 0 0 16,-1 0-33-16,4-3-6 0,4-3-2 0,-1 6 0 15,-6-9-114-15,6 9-23 0,4-10-5 0</inkml:trace>
  <inkml:trace contextRef="#ctx0" brushRef="#br0" timeOffset="110932.33">11853 9242 1180 0,'0'0'52'0,"0"0"12"0,0 0-52 0,0 0-12 15,0 0 0-15,0 0 0 0,0 0 57 0,0 0 9 16,7-9 2-16,4 9 0 0,-11 0-35 0,0 0-6 16,0 0-2-16,4-3 0 0,-4 3 13 0,0 0 2 15,0 0 1-15,0 0 0 0,0 0 19 0,0 0 4 16,0 0 1-16,0 0 0 0,0 0-5 0,-4 3-2 0,0 6 0 0,1-2 0 16,3-7-38-16,-4 9-8 0,1 0-2 0,-1 1 0 15,1-1-2-15,-1 1 0 0,1-4 0 0,-1 10 0 16,4-4-8-16,-3 7 8 0,-1-10-8 0,1 7 8 15,-1 3-8-15,1 0 0 0,-4-4 0 0,3 4 0 16,-3 0 0-16,0-3 0 0,0 2 11 16,0 1-11-16,0 0 8 0,0 3-8 0,3-9 0 0,1 2 9 15,-4-2-9-15,3-1 0 0,1-2 0 0,-1-1 0 16,0 1 8-16,1-1-8 0,3-9 8 0,0 0-8 31,0 0-18-31,0 0-9 0,0 0-1 0,0 0-1 16,0 0-54-16,0 0-10 0,0 0-3 0,0-6-476 0,3-4-95 0</inkml:trace>
  <inkml:trace contextRef="#ctx0" brushRef="#br0" timeOffset="111262.22">11642 9302 1191 0,'0'0'52'0,"0"0"12"0,0 0-51 0,0 0-13 0,0 0 0 0,0-6 0 0,3-4 70 0,1 7 11 16,-4 3 3-16,7-6 0 0,-4 6-47 0,4-10-9 15,0 10-1-15,-7 0-1 0,0 0 26 0,11 0 4 16,0 0 2-16,-1 0 0 0,1 0-12 0,-1 0-2 16,1 0-1-16,3 0 0 0,0-3 0 0,-3 3 0 15,3 0 0-15,0 0 0 0,0 0-14 0,-3 0-2 16,3-6-1-16,0 6 0 0,0 0-9 0,0-6-1 0,0 3-1 15,-3 3 0-15,-1 0-15 0,1 0 0 0,3-7 0 0,-3 7 0 32,-4-3-26-32,3-3-5 0,-3 3-1 0,4 3 0 15,0-7-34-15,-4 7-7 0,0 0-2 0,-4-3 0 0,8 3-131 16,-4-6-26-16,-7 6-6 0,7-9-1 0</inkml:trace>
  <inkml:trace contextRef="#ctx0" brushRef="#br0" timeOffset="112950.54">12238 9484 288 0,'0'0'25'0,"0"0"-25"16,0 0 0-16,0 0 0 0,0 0 212 0,0 0 38 16,0 0 7-16,0 0 2 0,0 0-182 0,0 0-36 0,0 0-7 0,0 0-2 15,0 0-19-15,0 0-4 0,0 0-1 0,0 0 0 16,0 0 10-16,0 0 2 0,0 0 0 0,0 0 0 15,0 0 17-15,0 0 4 0,0 0 1 0,0 0 0 16,0 0-7-16,0 0-2 0,0 0 0 0,0 0 0 16,-4 6 24-16,4-6 5 0,-3 9 1 15,-1-2 0-15,1 2-7 0,3-6 0 0,0-3-1 0,-4 10 0 16,4-4-15-16,0 3-2 0,-3 1-1 0,-1-1 0 16,4 7-23-16,-3-7-5 0,3 4-1 0,-4 2 0 15,4 1-8-15,-3-3 0 0,-1 2 0 0,1 4 8 16,3 0 1-16,-4-3 0 0,0 2 0 0,4 1 0 15,-3-3-9-15,3 3 0 0,-4 0 9 0,1-1-9 16,3 7 10-16,3-9-2 0,-3-3-8 0,4 2 12 16,-1 4 0-16,1-3 0 0,-4-7 0 0,4 1 0 0,-1-1-1 0,1 1-1 15,-1-1 0-15,1 0 0 0,-1 1-10 16,4-4 10-16,0-3-10 0,0 3 10 0,-3 1-10 0,3-4 8 16,-4 6-8-16,5 1 8 0,-1-4-8 0,0-3 0 15,-4 3 9-15,4-3-9 0,4-3 0 0,-8 7 9 16,-3-7-9-16,11 0 0 0,-1 0 12 0,-2 0-4 15,-1 0 0-15,0 0-8 0,3 0 16 16,-3 0-3-16,4-7-1 0,-4 7 0 0,0-3-2 16,4-3-1-16,-4 6 0 0,0 0 0 0,3-3-9 15,-3-3 10-15,0 2-10 0,4 4 10 0,-4-6-10 0,0 6 8 16,0 0-8-16,0 0 8 0,0-3 12 0,0-3 1 16,0 6 1-16,0 0 0 0,0-3-13 0,1-4-9 15,-5 1 12-15,4 3-12 0,-3-3 24 0,3 3-3 16,0-4 0-16,0 4 0 0,-4-6-13 0,4 3-8 15,0-4 8-15,0 1-8 0,-3-1 14 0,3 1-2 0,0-1 0 0,0 1 0 16,0 0-1-16,-3-7-1 0,3 10 0 0,-4-7 0 16,4 4 2-16,0-7 0 0,-7 7 0 0,4-1 0 15,0 1-12-15,-1-1 0 0,-3-5 0 0,0 5 0 16,4-5 8-16,-4 5 0 0,3-2 0 0,1-4 0 16,-4 7-8-16,3-7 0 0,4 7 0 0,-3-4 0 15,-4-3 0-15,3 1 0 0,1 2 0 0,-1-3 8 16,1-2-8-16,-4 8 0 0,3-5 0 0,-3 2 0 15,0-3 0-15,0 7 0 0,0-1 0 0,0-5 0 16,0 5 14-16,-3-5-2 0,-1 5-1 0,4-2 0 16,-3 2-3-16,-1-5-8 0,1 5 12 0,-1 1-4 15,1 3-8-15,-1-4 0 0,1 1 0 0,3 6 0 16,-4-4 0-16,4 7 0 0,0 0 0 0,0 0 0 16,-3-9-12-16,3 9 12 0,0 0-10 0,0 0 10 15,0 0-23-15,0 0 2 0,0 0 0 0,0 0 0 16,0 0-37-16,0 0-7 0,-4 9-2 0,-3-2 0 15,7-7-124-15,0 9-25 0,0-9-4 0</inkml:trace>
  <inkml:trace contextRef="#ctx0" brushRef="#br0" timeOffset="113362.49">12943 9267 1555 0,'0'0'138'0,"0"0"-110"0,0 0-28 0,0 0 0 16,-3-9 128-16,3 9 20 0,0 0 4 0,0 0 0 15,0 0-107-15,0 0-21 0,0 0-5 0,0 0-1 16,0 0-18-16,0 0 0 0,3 9 0 0,-3-9 0 16,0 10 16-16,4-1-4 0,-1-3-1 0,1 4 0 15,0-7 10-15,-1 10 3 0,1-4 0 0,-1 0 0 16,1 1-3-16,-1-1 0 0,-3 1 0 0,4-1 0 0,-8 10-21 0,4-4 0 16,-3-5 0-16,-1 9-8 0,1 0 8 0,3-1 16 15,-4-2-4-15,1-7-1 0,-1 7-11 0,0-3 0 16,4 2 0-16,0-5 8 0,-3-1-24 0,3-9-6 15,0 0-1-15,0 0 0 16,0 0-42-16,0 0-9 0,0 0-2 0,0 0 0 16,0 0-134-16,0 0-27 0,3-9-6 0,1-1-1 0</inkml:trace>
  <inkml:trace contextRef="#ctx0" brushRef="#br0" timeOffset="113648.27">12841 9296 716 0,'0'0'32'0,"0"0"6"0,-3 0-30 0,-4 0-8 0,-4-4 0 16,4 4 0-16,0 0 82 0,0-6 15 0,3 3 3 0,-3-3 1 16,7 6 5-16,-3 0 1 0,3 0 0 0,-7 0 0 15,0 0-12-15,7 0-3 0,0 0 0 0,0 0 0 16,0 0-19-16,0 0-4 0,0 0-1 0,0 0 0 16,0 0 4-16,0 0 0 0,0 0 0 0,0 0 0 15,0 0-15-15,10 0-2 0,-10 0-1 0,11 0 0 16,3 0-13-16,0 0-2 0,0 0-1 0,4 0 0 15,-1-3-11-15,5-4-3 0,-1 7 0 0,3-3 0 16,-2-3-24-16,2 6 0 0,1-9 0 0,3 9 0 16,-7-7 0-16,0 4 0 0,4-3 0 0,-4 6 8 15,1-3-8-15,-1 3 0 0,-4-7 0 0,1 7 0 16,0-3-86 0,-4 3-13-16,0 0-2 0,-4 0-1003 0</inkml:trace>
  <inkml:trace contextRef="#ctx0" brushRef="#br0" timeOffset="115797.14">13966 9437 403 0,'0'0'17'0,"0"0"5"0,0 0-22 0,0 0 0 16,0 0 0-16,0 0 0 0,0 0 260 0,0 0 47 16,-3-3 9-16,-1-4 3 0,4 7-179 0,0 0-35 15,0 0-7-15,-3-9-2 0,3-1-47 0,3 4-9 16,-3 6-3-16,4-9 0 0,-1 6-17 0,-3 3-4 15,0 0-1-15,0 0 0 0,4-7 9 0,-4 7 3 16,0 0 0-16,0 0 0 0,0 0 17 0,0 0 3 0,0 0 1 0,0 0 0 16,0 0-9-16,0 0-2 0,-7 0 0 0,3 10 0 15,-6-10-29-15,3 6-8 16,3-3 0-16,-3 7 0 0,4-4 11 0,-1 3 1 0,1-2 0 0,-1 2 0 16,1 0-12-16,3 4 0 0,-4-4 0 0,1 7 0 15,3 3 13-15,0-4 1 0,-4-5 0 0,4 9 0 16,-4 6-1-16,4-6 0 0,-3-1 0 15,-1 1 0-15,1 6-13 0,3-6 11 0,-4 6-11 16,1-6 10-16,-1 0-10 0,4 0 0 0,0-4 9 0,0 4-9 16,0 0 0-16,0-10 8 0,4 7-8 0,-1 3 0 15,1-10 16-15,-1 1 0 0,1 5-1 0,-1-5 0 16,5-1-3-16,-1 1 0 0,-4-1 0 0,4 0 0 16,0-2-12-16,0 2 0 0,0-3 0 0,0-2 0 15,4 5 10-15,-4-3-10 0,0-6 10 0,4 0-10 16,-4 0 11-16,0 0-11 0,3-6 12 0,-3 6-12 15,4-3 13-15,0-3-4 0,-1 2-1 0,4-2 0 0,0-3 8 16,-3 2 2-16,3-2 0 0,0 6 0 0,0-7-4 0,0 1-1 16,-7-7 0-16,4 7 0 0,3 0-3 0,-3-1-1 15,-1-6 0-15,1 1 0 0,-1 5 3 0,1-2 0 16,0-4 0-16,-1 7 0 0,1-10-1 0,-1 10 0 16,1-1 0-16,-4-6 0 0,4 1-11 0,-4 2 0 15,0 4 9-15,0-7-9 0,-4 7 0 0,4-1 0 16,-3 1 0-16,-1 0 0 0,1-7 0 0,3 6 0 15,-7-5 10-15,4 5-10 0,-1 1 8 0,1 0-8 16,-4-1 0-16,0 1 0 0,0-1 9 0,0 1-9 16,-4 3 8-16,4-7-8 0,-3-3 20 0,3 7-2 15,0 0 0-15,0-1 0 0,-4 1-18 0,4-7 0 16,0 7 8-16,0-1-8 0,0 1 0 0,0 3 0 16,0-4 0-16,0 7 0 0,0-3 0 0,0-4-16 0,0 7 4 0,0 3 0 15,0 0 12-15,0 0 15 0,0 0-3 0,0 0-1 16,-4-6-19-16,4 6-4 0,0 0-1 0,0 0 0 15,0 0 13-15,0 0 0 0,0 0 0 0,0 0 0 16,0-9 0-16,0 9 0 0,0 0 0 0,0 0 0 16,-3-7 8-16,3 7 4 0,0 0 0 0,0 0 1 15,0 0-13-15,0 0-15 0,0 0 3 0,0 0 1 16,0 0 11-16,0 0 0 0,0 0 0 0,0 0 0 16,0 0 0-16,-4 7 0 0,1 2 0 0,-1-3-8 15,4 4 16-15,-3-1 4 0,3 0 1 0,0 1 0 16,0-1-25-16,0 7-4 0,3-3-2 0,-3-4 0 15,0 0 18-15,0 7 0 0,0-7 0 0,4 7 0 16,-4-3 0-16,3 2 0 0,-6 1 0 0,3-3 0 16,0 5 0-16,0-2 0 0,-4 3 0 0,1 0 0 15,-4 3 0-15,3 0 0 0,-3-4 0 0,0 7 0 0,0-6 0 16,0-3 0-16,4 9 0 0,-1-6 0 0,0 0 0 0,1-4 0 16,-1-2 0-16,1 6 0 0,3-4 0 0,3 1 0 15,-3-3 0-15,0-4 0 0,4 7 0 0,-4-7 8 16,0 1-8-16,3 5 0 0,1-5 0 0,-4-1 0 15,0-9 8-15,0 9-8 0,0 1 12 0,0-1 0 16,0 7 0-16,0-7 0 0,0 1-12 0,0 5-15 16,0-2 3-16,0-4 1 0,0 1 11 0,0 5 0 0,0-5 0 15,0-1 0-15,4 7-8 0,-4-13 8 0,3 6-8 0,1-2 8 32,-4-7-27-32,3 9 0 0,-3-9 0 0,0 0 0 15,7 0-115-15,-7 0-23 0,0 0-5 0,0 0-1000 0</inkml:trace>
  <inkml:trace contextRef="#ctx0" brushRef="#br0" timeOffset="116801.53">12749 9562 676 0,'0'0'30'0,"0"0"6"0,0 0-28 0,0 0-8 0,0 0 0 0,0 0 0 16,0 0 20-16,0 0 2 0,-3 0 1 0,3 0 0 31,-7-9-71-31,7 9-15 0,-4 0-2 0,4 0-1 0,0 0-18 0,0 0-3 0,-7-10-1 0,7 10 0 16,-3-6 88-16,3 6 24 0,0-3 2 0,0 3 0 15,0 0 91-15,0 0 19 0,-4-6 3 0,4 6 1 16,0 0-24-16,4-4-5 0,-4-2-1 0,0 6 0 15,0 0 2-15,0 0 0 0,0-9 0 0,0 9 0 16,0 0-40-16,0 0-8 0,0 0-2 0,0 0 0 16,-4-3-39-16,4 3-8 0,0 0-2 0,-3-7 0 15,3 7-3-15,0 0-1 0,0 0 0 0,0 0 0 16,0 0 20-16,-4-9 4 0,4 9 1 0,0 0 0 0,0 0-18 0,0 0-3 16,-3 0-1-16,3 0 0 0,0 0 8 0,0 0 0 15,0 0 1-15,0 0 0 0,0-9 2 0,0 9 0 16,0 0 0-16,0 0 0 0,0 0-6 0,0 0-1 15,0 0 0-15,0 0 0 0,-4 9-16 0,4-9 0 16,-3 6-13-16,3 4 5 0,-4-7 8 0,4 6 0 16,-7 1 0-16,3-4 0 0,4 3 0 0,-3 1 9 15,-1-1-1-15,1 1-8 0,3-1 13 0,-4 0-4 0,4-2-1 16,-3 2 0-16,-1 0 7 0,1 1 1 0,3 6 0 0,0-7 0 16,-7 0 12-16,7 7 4 0,0-3 0 0,0 2 0 15,3-2-32-15,1 2 0 16,-4 1 0-16,3-3 0 0,-3 2 0 0,0 4 14 15,0-3-2-15,0-4-1 0,0 4-11 0,0 3 0 0,0-10 0 16,-3 1 0-16,3 5 12 0,-4 1 0 0,1-3 0 0,3 2 0 16,-7-5 3-16,3 9 1 0,1-10 0 0,-1 0 0 15,4 1 9-15,-3-4 3 0,-1 3 0 0,4 1 0 16,0-1-28-16,4 1 0 0,-1-4 0 0,1 3 0 16,-1-6 0-16,1 4 0 0,-1 2 0 0,1 1 0 15,-1-4 0-15,-3-6 0 0,0 0 0 0,4 9 0 16,3-6 0-16,-4 7 0 0,1-4 0 0,-4 3 0 15,3 1 0-15,-3-1 0 0,4-2 0 0,-4-4 0 16,0-3 0-16,0 9 0 0,0-9 0 0,0 6 0 0,0-6 0 16,0 10 8-16,0-10-8 0,0 0 0 0,0 0 8 0,0 0-8 15,0 0 0-15,0 0 8 0,0 0-8 0,0 0 0 16,0 0-12-16,0 0 12 16,0 0-40-16,0 0 0 0,0 0 0 0,0 0 0 15,0 0-88-15,3-10-19 0,4 4-3 0,-3 3-521 16,0-3-104-16</inkml:trace>
  <inkml:trace contextRef="#ctx0" brushRef="#br0" timeOffset="118012.9">15050 9374 864 0,'0'0'76'0,"0"0"-60"16,0 0-16-16,0 0 0 0,0 0 140 0,0 0 26 16,0 0 5-16,0 0 1 0,-4-6-120 0,4 6-23 15,-4-3-5-15,4 3 0 0,0 0-24 0,0-7-8 16,-3-2 0-16,3 9 0 0,0 0 8 15,0 0 0-15,0-3 0 0,0 3 8 0,-4-7 14 0,4 7 3 16,0 0 1-16,0 0 0 0,-3-3 21 0,3 3 4 16,0 0 1-16,-7 0 0 0,7 0-1 0,-7 0 0 15,0 3 0-15,0 4 0 0,0-4-15 0,-4 6-2 16,4-9-1-16,0 7 0 0,0 2-13 0,-4 0-2 16,1 1-1-16,-1 5 0 0,-3-5 11 0,0-1 1 15,0 1 1-15,0-1 0 0,0 1-10 0,-4-1-1 0,4 0-1 16,-4 1 0-16,1 2-3 0,2-2-1 0,5 2 0 0,-4-2 0 15,3-1 2-15,4 7 1 0,0-7 0 0,0 7 0 16,3-7-17-16,-3 1 0 0,4-1 0 0,3 7 0 16,3-7 0-16,1-6-19 15,-4-3 4-15,0 10 1 0,3-4 22 0,1 3 5 0,-4-9 1 0,3 10 0 16,5-4-14-16,-1-3 0 0,0 3 0 0,0-2 0 16,0-4 0-16,3 9 0 0,4-9 0 0,-3 6 0 15,3-3 8-15,0 4-8 0,0 2 0 16,0-3 0-16,4-3 0 0,0 7 0 0,-1-4 0 0,-2 4 0 15,-1-1-9-15,3 0-8 0,-6 1-2 0,3-1 0 16,-3 1 19-16,-1-1 0 0,-3 7-8 0,4-7 8 16,-4 7 0-16,0-4 0 0,-4 4 0 0,4-7 0 15,-3 7 0-15,3-3 0 0,-3-4 0 0,-4 7 0 16,3-7 0-16,-3 1 0 0,0-1 0 0,0 7 0 0,0-7 0 0,4 0 0 16,-8 1 0-16,4-1 0 0,-3 1 0 0,3 5 0 15,-7-12 8-15,-1 10-8 0,1 0 0 0,0-4 8 16,0 0-8-16,-3 1 0 0,-4-4 11 0,-1 3-11 15,1 1 12-15,0-1-12 0,-7 1 11 0,3-1-11 16,1-3 10-16,-1-3-10 0,1 4 13 0,-5 2-3 16,5-9-1-16,-1 0 0 15,4 0-39-15,0 0-8 0,3 0-2 0,1 0 0 16,3 0-155-16,0-3-31 0</inkml:trace>
  <inkml:trace contextRef="#ctx0" brushRef="#br0" timeOffset="118832.79">15392 9365 1587 0,'0'0'70'0,"0"0"15"0,0 0-68 0,0 0-17 0,0 0 0 0,0 0 0 16,0 0 74-16,7 0 11 0,-7 0 3 0,10 0 0 15,-3 0-34-15,-7 0-6 0,0 0-2 0,11 0 0 16,-11 0-10-16,0 0-1 0,7 0-1 16,-7 0 0-16,0 0-9 0,11 0-1 0,-4 9-1 0,0 0 0 15,-4 1-3-15,4-4-1 0,-3 7 0 0,3 2 0 16,-4 1 0-16,1 3 0 0,3-7 0 0,0 10 0 16,-3 0 3-16,3 3 1 0,0 4 0 15,-4-4 0-15,4 3-3 0,0 0 0 0,0-3 0 16,0 0 0-16,-3 0-10 0,3-3-2 0,0-3-8 0,0 6 12 15,-3-6-1-15,3 6-1 0,-4-6 0 0,4-3 0 16,-3-4 6-16,3 4 2 0,-4-1 0 0,4-2 0 16,-3-7 5-16,0 4 1 0,3-7 0 0,-4 3 0 15,1 4-3-15,-4-10 0 0,0 0 0 0,7 0 0 16,0 6-1-16,-7-6 0 0,0 0 0 0,3-6 0 0,4 6-4 0,0-10 0 16,0 4-1-16,1-4 0 0,-1 1-15 0,-4 0 11 15,8-1-11-15,-4 1 10 0,0-1-10 0,0 1 0 16,3 0 9-16,1-1-9 0,-4-6 9 0,4 1-9 15,-1 2 12-15,-3-2-12 0,0-4 14 0,0 0-4 16,0 3-1-16,1-3 0 0,-1-6-9 0,3 7 0 16,-3-4 0-16,0 0 0 0,4 0 0 0,-4-3 0 15,0 9 0-15,0-3 0 0,0-6 0 0,-3 6 0 16,3 0 0-16,-4-6 0 0,4 7-21 0,-3-1 0 16,-1 0 0-16,4 3 0 0,-3 4 9 0,-1-4 3 15,4 0 0-15,-3 7 0 16,0-1-31-16,-1 1-5 0,1 0-2 0,-4-1 0 15,3 1-66-15,-3 9-14 0,0 0-2 0,0 0-616 16,0 0-123-16</inkml:trace>
  <inkml:trace contextRef="#ctx0" brushRef="#br0" timeOffset="119504.51">16316 9070 633 0,'-4'0'56'0,"4"0"-44"0,0 0-12 0,0 0 0 15,0 0 72-15,0 0 12 0,0 0 2 0,0 0 1 16,0 0-60-16,0 0-12 0,0 0-3 0,0 0 0 16,0 0 8-16,0 0 2 0,0 0 0 0,0 0 0 15,0 0 18-15,0 0 3 0,0 0 1 0,0 0 0 16,0 0-2-16,0 0 0 0,0 0 0 0,0 0 0 16,0 0 3-16,0 0 1 0,0 0 0 0,0 0 0 0,0 0-24 0,0 0-5 15,0 0-1-15,0 0 0 0,0 0-16 0,-3 9 0 16,-4-3 8-16,7-6-8 0,0 0 0 0,-4 4 0 15,4-4 0-15,-3 6 0 0,-4-3 0 0,7-3 0 16,0 0 0-16,0 0 0 0,-4 0 0 16,4 0 0-16,0 0 0 0,0 0 0 15,0 0-20-15,0 0-8 0,0 0-2 0,0 0-429 16,0 0-85-16</inkml:trace>
  <inkml:trace contextRef="#ctx0" brushRef="#br0" timeOffset="120666.76">16284 9098 57 0,'0'0'0'0,"0"0"0"0,0 0 0 0,0 0 0 16,0 0 258-16,0 0 46 0,0 0 10 0,4 0 2 15,-8-9-212-15,4 9-43 0,0 0-8 0,0 0-1 16,-3-4 0-16,3 4 1 0,0 0 0 0,0 0 0 16,0 0 27-16,0 0 6 0,0 0 1 15,0 0 0-15,0 0-16 0,0 0-3 0,0 0-1 0,0 0 0 16,0 0-28-16,0 0-6 0,0 0-1 0,0 0 0 16,0 0-13-16,3 4-3 0,4-4-1 0,-3 9 0 15,-4 0-6-15,3 1-1 0,1-1 0 0,-4 1 0 16,0 2 6-16,3 1 1 0,-3 2 0 0,0-5 0 15,0 9-2-15,0-4 0 0,-3-2 0 0,3-4 0 0,0 7-13 16,0 0 8-16,0-4-8 0,0 4 0 16,3 0 8-16,-3-4-8 0,0-3 0 0,0 1 9 0,0-1 0 0,4-2 0 15,-4 2 0-15,0-9 0 0,0 0-27 0,0 0-6 16,0 0 0-16,0 0-1 16,0 0-31-16,0 0-7 0,0 0-1 0,0 0 0 15,0 0-140-15,0 0-29 0</inkml:trace>
  <inkml:trace contextRef="#ctx0" brushRef="#br0" timeOffset="120962.97">16094 9098 1634 0,'0'0'72'0,"0"0"16"0,-7 0-71 0,7 0-17 0,0 0 0 0,0 0 0 15,-4 0 52-15,4 0 8 0,0 0 0 0,0 0 1 16,0 0-29-16,0 0-5 0,-7-3-2 0,7 3 0 16,0 0 18-16,0 0 3 0,0 0 1 0,0 0 0 15,0 0 29-15,0 0 5 0,0 0 2 0,11-6 0 16,3 6-7-16,-4-10-2 0,8 4 0 0,0 3 0 16,-1-3-44-16,8-4-9 0,3 7-1 0,0-3-1 15,1-4-19-15,2 7 0 0,8-3 0 0,4 0 0 16,-5 2 0-16,5-2 0 0,-5-3-15 0,-2 9 5 15,-1-3-37-15,4-4-7 0,-7-2-2 0,3 0-716 16,4 5-143-16</inkml:trace>
  <inkml:trace contextRef="#ctx0" brushRef="#br0" timeOffset="122570.23">8865 11917 403 0,'0'0'17'0,"0"0"5"0,0 0-22 0,0 0 0 0,0 0 0 0,0 0 0 16,0 0 263-16,0 0 48 0,-7 0 9 0,7 0 3 16,0 0-260-16,0 0-52 0,-7 6-11 0,7-6 0 15,0 0 0-15,0 0 0 0,-14 4 0 0,7-4 0 16,7 0 53-16,0 0 9 0,0 0 2 0,-7 0 0 16,-4 0-28-16,11 0-4 0,0 0-2 0,0 0 0 15,0 0 78-15,7 0 15 0,4 0 3 0,3-4 1 16,0 4-75-16,4-6-14 0,0 6-3 0,6-6-1 15,-3 3-34-15,1 3 0 0,2-7 0 0,-3 7 0 16,4 0 0-16,0-3 0 0,0-3 0 0,-1 6 0 16,1 0 0-16,0-3 0 0,-4 3 0 0,3-6 0 15,1 6 0-15,-4 0 0 0,0 0-8 0,-3 0 8 16,-4 0-17-16,0 0 2 0,0 0 1 0,1 0 0 16,2 0-3-16,-3 0-1 0,-3 0 0 0,3 0 0 15,-3 0-13 1,3-4-2-16,-4 4-1 0,1 0 0 0,-4 0-94 0,4 4-18 0,-4-4-4 0,0 0-418 15,0 6-83-15</inkml:trace>
  <inkml:trace contextRef="#ctx0" brushRef="#br0" timeOffset="123104.32">8929 12184 403 0,'-14'0'17'0,"10"3"5"16,-3-3-22-16,0 0 0 0,-4 6 0 0,4-6 0 16,-3 3 176-16,-1-3 32 0,4 0 5 0,0 6 2 0,0-6-172 0,4 0-35 15,-4 0-8-15,3 0 0 0,-3 0 0 0,0 0 0 16,7 0 0-16,-4 0 0 0,4 0 47 0,-7 0 7 16,0 0 2-16,7 0 0 0,0 0 18 0,0 0 4 15,0 0 1-15,0 0 0 0,0 0-6 0,0 0-1 16,0 0 0-16,0 0 0 0,0 0-15 0,11 4-3 15,3 2-1-15,0-6 0 0,0 9-12 0,0-9-2 16,-3 0-1-16,3 7 0 0,7-4-12 0,-3-3-2 16,-1 6-1-16,1-3 0 0,0-3 11 0,3 0 2 15,-4 0 1-15,5 0 0 0,-5-3-7 0,4 3-2 16,1-6 0-16,-1 6 0 0,3-10-5 0,-2 7-2 16,2-3 0-16,1-4 0 0,0 10-7 0,-1-6-2 15,-2 3 0-15,-1 3 0 0,-4-6-3 0,5 6-1 16,-1 0 0-16,0-3 0 15,0 3-27-15,-3 3-5 0,-4-3-2 0,3 0 0 16,-2 6-31-16,-1-6-7 0,-4 3 0 0,1-3-1 16,-4 6-107-16,0-6-20 0,-7 0-5 0</inkml:trace>
  <inkml:trace contextRef="#ctx0" brushRef="#br0" timeOffset="126157.75">10375 11625 874 0,'-17'-3'39'0,"10"3"8"0,-1 0-38 0,8 0-9 16,-3-6 0-16,-4 6 0 0,0-9 73 0,0 6 13 15,10-4 2-15,-6-2 1 0,-4 6-33 0,7-4-8 16,0-2 0-16,3 0-1 0,4 2 6 0,-3-2 2 15,-4 0 0-15,7-1 0 0,3 1 14 0,-2 2 3 16,-8 4 1-16,0 3 0 0,10 0 0 0,-10 0 0 16,0 0 0-16,0 0 0 0,0 0-15 0,0 0-3 15,0 0-1-15,0 0 0 0,0 0-16 0,4 3-3 16,6 10-1-16,-3 0 0 0,-7-7-5 0,0 6-1 0,11 4 0 0,-1 0 0 16,-3-4-6-16,-3 7-2 0,0-3 0 0,3 9 0 15,3-6-3-15,-3 9-1 0,-3 0 0 0,-1-3 0 16,8 3 2-16,-1 4 0 0,-2-4 0 0,-5 6 0 15,-3-5-7-15,4 8-2 0,3-2 0 0,-4-1 0 16,-6-5-1-16,6 5 0 0,4 1 0 0,-3-7 0 16,-4 0-8-16,3 0 0 0,4-3 0 0,0 4 8 15,0-8 4-15,0 1 1 0,-7-6 0 0,8 3 0 16,2 0-1-16,1-10 0 0,-15 7 0 0,8-1 0 16,3-5 0-16,0-1 0 0,0-6 0 0,-7 7 0 15,0-10 2-15,0 0 0 0,0 0 0 0,0 0 0 0,0 0-3 16,0 0-1-16,10 6 0 0,-10-6 0 0,0 0 1 0,0 0 0 15,0 0 0-15,8-6 0 16,-1 3 1-16,3-7 0 0,-6 4 0 0,3-7 0 16,3-2-4-16,-3-1 0 0,0-3 0 0,0 0 0 15,1 1 0-15,-5-11 0 0,4-2 0 0,0 3 0 0,-7-7 0 16,4 1 0-16,3 3 0 0,0-4 0 0,-7 1 0 0,3 5-8 16,8-5 12-16,-8 6-4 0,1-7-8 0,0 1 10 15,-1 5-10-15,8-5 10 0,-4-1-2 0,0 4-8 16,0 0 12-16,0-1-4 0,3 1-8 0,-3 3 0 15,-3 3 0-15,3 3 0 0,0-3 0 0,0 6 0 16,-3 3 0-16,-4-3 0 0,3 4 0 0,1 2-17 0,-1-3 4 16,1 7 1-1,-8 0-20-15,8 2-3 0,3-2-1 0,-4 0 0 16,1 9-15-16,-1-10-3 0,5 7-1 0,-1-3 0 16,3 6-69-16,-6-7-15 0,-4 7-2 0,10 0-619 0,8 0-124 15</inkml:trace>
  <inkml:trace contextRef="#ctx0" brushRef="#br0" timeOffset="127227.54">11748 11453 403 0,'0'0'36'0,"0"0"-36"0,0 0 0 0,0 0 0 16,0 0 315-16,0 0 56 0,0 0 11 0,0 0 2 0,0 0-283 0,0 0-57 16,-8-6-11-16,8 6-2 0,0 0-31 0,-7 0 0 15,0 6 0-15,0-6-10 0,7 0 1 0,0 0 0 16,-7 6 0-16,0-3 0 0,-3-3 9 0,-1 10 0 15,7-4 0-15,-6 4 0 0,-8-7 21 0,1 6 7 16,3 0 0-16,-4 4 1 0,0 0 18 0,-3-7 3 16,-4 6 1-16,11-5 0 0,4 2 16 0,-4 0 3 0,-4 1 1 15,0-1 0-15,8-2-27 0,-4-4-4 0,-1 6-2 0,1-3 0 16,4-6-28-16,3 10-10 0,0-4 0 16,0-3 9-16,-4 7-9 0,8-4 0 15,3-6-10-15,0 0 10 0,-8 9-17 0,8-9 2 16,4 3 1-16,-4-3 0 0,0 0 14 0,7 10 0 15,-7-10 9-15,11 12-9 0,6-2 0 0,-6-1 0 0,-11-9 0 0,14 10 0 16,7-7 0-16,-3 6 0 0,-15-3 0 16,8 4 0-16,7-1 0 0,-1 1 0 0,1-4 0 0,-1 3 0 15,-2 1 0-15,6-1 0 0,0-3 0 0,-3 4 0 16,-1-1 0-16,1 1 0 0,-1-7 0 0,1 6 0 16,-7 1 0-16,3 2-12 0,-4-3 1 0,-3 1 0 15,4-1 11-15,0 1 12 0,-8-1-2 0,1 1-1 16,-1-1 1-16,1 0 0 0,-1 1 0 0,-3-1 0 15,4 7-10-15,-8-7 8 0,4 1-8 0,-3-1 8 16,-1 0-8-16,1 1 0 0,-1 2 0 0,1 1 0 0,-4-4 15 0,-4 1 1 16,0-1 0-16,1 7 0 0,-1-7 16 0,-3 1 3 15,-4-1 1-15,1 7 0 0,-1-7-23 0,-3 7-4 16,-7-7-1-16,3 4 0 0,11-4-8 0,-7 1 0 16,-7 5-12-16,3-5 12 0,0-1 0 15,0 1 0-15,4-4 0 0,0 3 0 0,0-3-10 16,3-2 10-16,4 2 0 0,0-3-9 15,-4-3-21-15,4 6-4 0,4-6-1 0,3 0 0 16,0 0-23-16,0 0-5 0,0-6-1 0,0-3 0 16,10 5-139-16,-6-8-28 0</inkml:trace>
  <inkml:trace contextRef="#ctx0" brushRef="#br0" timeOffset="127685.84">12040 11255 1011 0,'0'0'44'0,"0"0"11"0,0 0-44 0,0 0-11 0,0 0 0 0,0 0 0 16,0 0 100-16,0 0 19 0,0 0 3 0,0 0 1 0,0 0-48 0,0 0-10 16,0 0-1-16,0 0-1 0,0 0-8 0,0 0-2 15,0 0 0-15,0 0 0 0,7 4 8 0,-7-4 2 16,0 0 0-16,4 6 0 0,-1 3-10 0,-3 1-1 15,4-1-1-15,-1 7 0 0,-3-4-19 0,0 4-4 16,0-7-1-16,4 7 0 0,-4-3-15 0,4-4-2 16,-4 13-1-16,3-9 0 0,1-4-9 0,-1 7-17 15,1-7 4-15,-1 0 1 0,1 1 12 0,-4-1 0 0,3 1 0 16,-3-1 0 0,4-3-28-16,-4-6-4 15,0 0 0-15,0 0 0 0,0 3-24 0,0 10-6 0,0-13-1 0,0 0 0 16,0 0-141-16,0 0-28 0,0 0-5 0,0 0-2 0</inkml:trace>
  <inkml:trace contextRef="#ctx0" brushRef="#br0" timeOffset="127973.71">11864 11240 864 0,'0'0'76'0,"0"0"-60"0,0 0-16 0,0 0 0 16,0 0 197-16,0 0 37 0,0 0 7 0,0 0 2 0,0 0-150 0,0 0-29 16,0 0-7-16,0 0-1 0,0 0-24 0,11 0-4 15,-4 0-2-15,3 0 0 0,4-3 3 0,-3 3 1 16,3-7 0-16,4 7 0 0,-1 0-2 0,-3 0-1 16,0-3 0-16,8 3 0 0,-5-6-6 0,4 6-1 15,1 0 0-15,-1-6 0 16,0 6-20-16,4-3 9 0,-4 3-9 0,3-7 0 0,-2 7 0 0,-1-3 0 15,0-3 0-15,0 6 0 16,0-3-31-16,0-4-13 0,-3 7-2 0,0-3-614 16,-4-3-122-16</inkml:trace>
  <inkml:trace contextRef="#ctx0" brushRef="#br0" timeOffset="130095.65">12933 11343 1350 0,'0'0'29'0,"0"0"7"0,0 0 0 0,0 0 3 0,0 0-31 0,0 0-8 0,0 0 0 0,0 0 0 0,0 0 57 0,0 0 11 16,0 0 1-16,0 0 1 0,0 0-6 0,0 0 0 15,0 0-1-15,0 0 0 0,0 0-19 0,0 0-4 16,-4-6-1-16,4 6 0 0,-7-6-5 0,7 6-1 16,-7 0 0-16,0-3 0 0,-3 3 1 0,3 0 0 15,-1 3 0-15,-2-3 0 0,-1 6 5 0,1-6 1 0,-1 6 0 0,1-3 0 16,-1 4-9-16,-3-4-2 15,0-3 0-15,0 6 0 0,0-3-4 0,-1 3-1 0,1-2 0 0,0 2 0 16,4-3-8-16,-5 3-1 0,1-3-1 0,0 4 0 16,0 2-14-16,4 1 8 0,-1-4-8 0,0 3 0 15,4-6 0-15,-3 4 8 0,6 2-8 0,-3 0 0 16,0-2 0-16,0-4 0 0,7 6 0 0,-3-2 0 16,3-7 0-16,-4 9 0 0,4-6 0 0,4 3 0 15,-4-6 13-15,3 10 7 16,-3-10 0-16,4 9 1 0,6 1-9 0,-6-4-1 0,3-3-1 0,0 6 0 15,3-9-2-15,5 7 0 0,-1 2 0 0,0-9 0 16,-4 9-8-16,4-9 0 0,1 10 0 0,-1-10 0 16,0 6 0-16,0-3 0 0,0 4 0 0,0-4 0 15,-3 6 0-15,-1-3 0 0,4 4-14 0,-3-1 5 16,0 1 9-16,-1-1 0 0,1 0 0 0,-4-2 0 16,3 2 0-16,1 0 0 0,-4 1 0 0,0-1 0 15,-3 1 0-15,6-1 0 0,-3-3 0 0,-3 10 0 0,-1-3 0 0,1-4 0 16,-1 0 0-16,-3-2 0 0,0 2 0 0,0 7 8 15,4-7-8-15,-4 4 0 0,-4-4 11 0,4 1-3 16,0 5 0-16,0-5 0 0,0-1-8 0,0 0 0 16,-3 1 0-16,3 2 0 0,0 1 0 0,-4-4 0 15,4 1 0-15,0-1 0 0,0 7 0 0,-3-7 0 16,-1 1 0-16,1-1 0 0,-1 0 15 0,1-2 1 16,-4 8 0-16,3-5 0 0,-3-1-5 0,0 1-1 15,0-1 0-15,0 0 0 0,0 1 13 0,-4-1 2 16,4 1 1-16,-3-1 0 0,-1-3-26 0,0-3-14 15,1 4 2-15,-4 2 0 0,3-9 22 0,-3 6 5 16,-4-2 1-16,4-4 0 0,0 0-8 0,-7 6 0 16,3-6-8-16,1 3 12 0,3-3-12 0,-4 0 9 15,0 0-9-15,4 0 8 0,-7 0-8 0,3 0 0 0,1 0 0 0,-1 0 0 16,0 6 0-16,4-6 0 0,-3 0 0 0,-1 0 0 16,7 3 0-16,-3-3 0 0,0 7 0 0,0-7 0 15,0 0 0-15,3 0 8 0,1 0-8 0,-1 0 12 16,1 0-12-16,-1 0-17 0,4 3 4 0,0-3 1 15,0-3-71-15,7 3-13 16,0 0-4-16,-4-7 0 0,4 7-140 0,-3-3-29 0</inkml:trace>
  <inkml:trace contextRef="#ctx0" brushRef="#br0" timeOffset="131073.94">13402 11425 1231 0,'0'0'54'0,"0"0"12"0,0 0-53 0,-3-6-13 0,-1 2 0 0,4 4 0 0,-4-6 60 0,4 6 10 15,0 0 2-15,-3-3 0 0,-1-3-33 0,-3-1-7 16,7 7 0-16,0 0-1 0,0-3 24 0,0 3 5 16,0 0 0-16,0 0 1 0,-3-6 15 0,3 6 2 15,3-9 1-15,-3 9 0 0,0 0 1 0,0 0 1 16,0 0 0-16,0 0 0 0,0 0 7 0,0 0 0 16,0 0 1-16,0 0 0 0,0 0-45 0,0 0-10 15,0 0-2-15,0 15 0 0,0-5 3 0,4-1 0 16,-1 7 0-16,-3-4 0 0,4 4-24 0,-1 3-11 15,1-3 10-15,3 2-10 0,-3 1 9 0,3 6-9 16,0 0 8-16,0 4-8 0,3-1 0 0,-3-3 0 16,0 3 0-16,0 0 0 0,4 7 0 0,-4-7 0 15,0-3 0-15,0 3 0 0,0-3 11 0,-3 4 0 0,3-4 0 0,-4 3 0 16,1-3 6-16,-1 0 2 0,1-3 0 0,-4-3 0 16,0 6 3-16,4-6 1 0,-1-4 0 0,-3 4 0 15,0-9-3-15,4-1-1 0,-1 0 0 0,1-2 0 16,-4-7-7-16,3 9-2 0,-3-9 0 0,4 6 0 15,-4-6-10-15,0 0 8 0,0 0-8 0,0 0 8 16,0 0-8-16,10 0 12 0,-10 0-12 0,7-6 12 16,-7 6-3-16,0 0 0 0,4-6 0 0,3-4 0 15,-4 1 1-15,1 0 0 0,3-1 0 0,-3-9 0 16,-4 4-10-16,7 2 12 0,-4-2-12 0,1-4 12 16,3 0-12-16,0 0 8 0,3-6-8 0,-3 6 8 15,0-6-8-15,1 0 0 0,-1-3 0 0,0 3 0 16,3-4 0-16,4 1 0 0,0-6 8 0,1 9-8 15,-1-7 0-15,3 1 12 0,-3-7-12 0,4 4 12 0,-4 6-12 16,4-7 0-16,-4 1-12 0,4 5 12 16,-4 4 0-16,0-3 0 0,0 3 0 0,0-3 0 0,-3 3-8 0,-1 3 8 15,1-3 0-15,-1 9 0 0,1-6 0 0,-1 3 0 16,-2 4 0-16,2-1 0 0,-3 6-20 0,4-2 3 16,-4-4 1-16,-4 10 0 15,4-3-28-15,-3 5-6 0,-4 4-1 0,0 0 0 16,0 0-117-16,0 0-24 0,0 0-5 0,0 0-627 15,0 0-126-15</inkml:trace>
  <inkml:trace contextRef="#ctx0" brushRef="#br0" timeOffset="137343.94">22458 10462 288 0,'17'0'25'0,"-17"0"-25"0,0 0 0 0,0 0 0 16,0 0 178-16,0 0 30 0,0 0 7 0,0 0 1 15,0 0-117-15,0 0-23 0,0-6-5 0,0 6-1 16,-3-3-18-16,3 3-3 0,0 0-1 0,0 0 0 16,0 0-24-16,3-7-6 0,-3 7-1 0,4-3 0 15,3-3 3-15,-7 6 1 0,0 0 0 0,0 0 0 16,0 0 23-16,0 0 4 0,0 0 0 0,0 0 1 0,0 0 5 15,0 0 1-15,0 0 0 0,0 0 0 16,0 0 13-16,0 0 2 0,0 0 1 0,0 0 0 0,-7 0-18 0,7 0-3 16,0 0-1-16,0 0 0 0,0 0-17 0,0 0-4 15,0 0-1-15,0 0 0 0,7 6-27 0,-7 4 0 16,-3-7 0-16,-1 13 0 0,8-7 0 0,-4 7 0 16,-4-4 0-16,0 4-11 0,1-1 11 0,-1-2 0 15,-3 6 10-15,0-3-10 0,0 2 0 0,0 1 0 16,7 3-11-16,-7-3 11 0,-7 0 0 0,7 0 0 15,0-1 0-15,3 1 0 0,-3-3 12 0,-3 3 1 0,-4-4 0 16,7-2 0-16,0 3 4 0,-4 2 1 16,-3-2 0-16,3-7 0 0,4 10 9 0,4-9 1 15,-11 5 1-15,-1-2 0 0,5-7-4 0,-1 4-1 16,-3-1 0-16,4 0 0 0,-8 1-11 0,4-4-2 16,10-3-1-16,-6-3 0 0,-4 0-10 0,7 0 0 15,0 0-12-15,-1 0 12 0,1 0 12 0,0-3 9 0,-3-3 3 0,3-4 0 16,3 1-14-16,-6 6-2 0,-1-13-8 0,4 10 12 15,0-3-12-15,0-4 0 0,-4-3 0 0,1 1 0 16,3 2 11-16,3-3-11 0,-3-2 12 0,4 2-12 16,-5 3 15-16,5-5-4 0,3-4-1 0,0 3 0 15,-4 0-10-15,4-6 0 0,7 3 0 0,1-3 0 16,-5 6 0-16,1-6 0 0,3 0 0 0,3 3 0 16,1-3 0-16,-1 6-12 0,-6-6 4 0,6 6 8 15,5 3-8-15,-8-2 8 0,3-7 0 0,-3 12 0 16,0-3 0-16,0 7 0 0,0-10 0 0,1 13 0 15,-5-7 0-15,4 4 0 0,4 3 0 0,-1-4 0 0,-10 1 0 0,7 2-11 16,7 4 11-16,1 3-8 16,-1 0 8-16,-7 0 0 0,3-6-9 0,1 12 9 15,7-6-8-15,-4 10 8 0,-7-10-10 0,3 9 10 0,8-3-8 16,-4 4 8-16,-3-7 0 0,-4 6-9 0,7 1 9 16,-4-4-8-16,1 3 8 0,0 1-8 0,-8-1 16 0,8-2 3 15,3 2 1-15,-4-6 0 0,1 3-12 0,-4 4 0 16,4-4 0-16,-1-3 0 0,1 7 0 0,-1-4 0 15,-3 3 0-15,4-6 0 0,0 7 8 0,-1 6 0 16,-6-7 0-16,3 0 0 0,3 1-8 0,1-1 0 16,-8 1 0-16,4 2 0 0,0-3 0 0,4 1 0 0,0-7 0 15,-4 6 0-15,-4 1 0 0,4-4 0 0,7-6 0 0,-7 10 0 16,-7-10 0-16,8 0 0 0,2 6 0 0,1-3 0 16,-11-3 0-16,7 0 0 0,0 0 9 15,7 0-9-15,-4 0 0 0,1 0 0 0,-11 0 0 16,0 0 0-1,11-9-22-15,-4 9-9 0,-7 0-1 0,0 0-1 16,-4-10-122-16,4 10-24 0,0 0-5 0,0 0-555 0,-10-6-111 0</inkml:trace>
  <inkml:trace contextRef="#ctx0" brushRef="#br0" timeOffset="138569.71">22638 10873 1018 0,'0'0'45'0,"0"0"10"0,0-6-44 0,3 2-11 16,-3-2 0-16,4-3 0 0,3 6 88 0,-4-4 16 15,-3-2 4-15,4 6 0 0,7-3-49 0,-8-4-10 16,-3 10-1-16,0 0-1 0,0 0 9 0,0 0 3 16,0 0 0-16,0 0 0 0,0 0-7 0,0 0-2 15,0 0 0-15,0 0 0 0,-3 3-3 0,3-3-1 0,0 0 0 0,0 16 0 16,-8-7-8-16,8 7-2 0,0-3 0 0,0 2 0 15,8 4-18-15,-5 6-4 16,-6-6-1-16,3 9 0 0,3-3-13 0,-3 0 9 0,-3-3-9 0,-1 3 8 16,4 1-8-16,0 2 0 0,0-3 9 0,-4 0-9 15,-3-3 0-15,7-3 0 0,0 6 0 0,0-6 0 16,-7 6 0-16,4-7 8 0,6 1-8 0,-3-3 0 16,-3 3 0-16,-1-4 0 0,4-5 0 0,0-1 0 31,7 1-30-31,-7-10-4 0,-3 6-1 0,3-6 0 0,0 0-177 15,0 0-36-15,0 0-8 0,0 0 0 0</inkml:trace>
  <inkml:trace contextRef="#ctx0" brushRef="#br0" timeOffset="138967.28">22902 11023 576 0,'0'0'25'0,"0"0"6"0,0 0-31 0,-3 4 0 16,-11 5 0-16,3-3 0 0,8 4 277 0,-4-4 50 15,-4-3 9-15,0 6 3 0,4-9-265 0,-3 10-53 0,-1-4-10 0,1-3-3 16,-5 7-8-16,5-4 0 16,-1 3 0-16,1-2 0 0,-4-4 20 0,3 6 0 15,4-3-1-15,-4 4 0 0,4-1 1 0,-3-6 0 16,-4 10 0-16,7-4 0 0,3-6 4 0,-3 7 0 0,-4-1 1 15,4-2 0-15,4-4-3 0,-1 3-1 0,1 3 0 0,-4 1 0 16,7-4-21-16,0-6 9 0,0 9-9 16,0-5 0-16,-7 5 8 0,7-3-8 0,3 4 0 0,1-4 0 15,-4-6 9-15,7 3-1 0,3 6-8 0,1-2 12 16,0-4 8-16,-1-3 0 0,-10 0 1 0,11 6 0 16,6-3-9-16,-3-3-3 0,-14 0 0 0,15 7 0 15,2-7-9-15,-3 3 0 0,-3-3 0 0,-1 6 0 16,1-6-18-16,0 0 1 0,3 6 0 0,-4-3 0 15,-10-3-34 1,11 0-6-16,3 7-2 0,0-4-561 0,0-3-113 0</inkml:trace>
  <inkml:trace contextRef="#ctx0" brushRef="#br0" timeOffset="142654.53">22902 9678 518 0,'0'0'46'0,"0"0"-37"15,0 0-9-15,0 0 0 16,0 0 190-16,0 0 36 0,0 0 7 0,0 0 2 0,0 0-111 0,0 0-21 16,0 0-5-16,0 0-1 0,7-3-8 0,-7 3-1 15,0-6-1-15,0 6 0 0,4-10-51 0,3 4-9 16,-7 3-3-16,0 3 0 0,0 0-8 0,4-6-1 16,3-4-1-16,-4 7 0 0,-3 3 9 0,0-6 1 15,4-4 1-15,-4 10 0 0,0 0-13 0,7-9-2 16,0 0-1-16,0 2 0 0,0-2 8 0,0 6 2 15,0-3 0-15,-4 2 0 0,8-2-5 0,-4-3-1 16,-3-1 0-16,3 4 0 0,0 3-5 0,3-3 0 0,-3 2-8 0,0-2 12 16,4-3-4-16,-4-1-8 0,4 10 11 0,-4-9-11 15,3 3 0-15,1 3 0 0,-1 3 0 0,1-7 0 16,0 7 0-16,-1 0 0 0,-3 0 0 0,4-3 0 16,-4 6 0-16,4-3 0 0,-11 0 0 15,7 7 0-15,3-7 0 0,-6 9 0 0,-4-9 0 16,7 6 0-16,0-3 0 0,0 7 0 0,0-4 0 0,0 3 0 15,-4 1 0-15,5-1 0 0,-1 7 0 0,0-3 0 16,-4 2 0-16,1-2-9 0,-1 2 9 0,1 1 0 16,-4-3 8-16,3 2 8 0,-3 4 0 0,-3-9 1 15,3 5-17-15,-4-2 0 0,4 2 0 0,-7-5 0 16,4 6 0-16,-1-7 0 0,-3 0 0 0,-4 1 0 16,4-1 0-16,-3 7 0 0,-4-7 0 0,3 1 0 15,1-1 10-15,-5 0-2 0,5-2 0 0,-4-4 0 0,0 6-8 16,3-9 0-16,0 7 0 0,-3-4-11 0,4-3 11 15,-1 0 0-15,1 0 0 0,-1 0 8 0,4-3-8 0,0-4 0 16,-4 7 0-16,4-3 0 0,4-3 0 0,-1 6 0 16,-3-10 0-16,4 7 8 0,3 3-8 0,0 0 0 15,-7-6 0-15,7 6 0 0,-4-6 0 0,4 6 8 16,0 0-8-16,0 0 0 0,0 0 0 0,4-3 0 16,6-4 0-16,1 4 0 0,3 3 0 15,-4 0 8-15,5-6-8 0,-5 6 0 0,4 0 0 0,4 0 0 16,-4 0 0-16,0 0 0 0,0 0 0 0,0 0 0 15,-3 6 0-15,3-6 0 0,0 3 0 0,0-3 0 16,4 7 0-16,-4-7 0 0,0 9 0 0,-3-9 0 16,3 6 0-16,-4-3 0 0,1 7 0 0,3-4-10 15,-3-3 10-15,-4 7-10 16,3-4-14-16,-3-3-4 0,-7-3 0 0,11 6 0 16,0 4-104-16,-4-1-22 0,3 1-4 0,1-4-461 0,-4-3-92 0</inkml:trace>
  <inkml:trace contextRef="#ctx0" brushRef="#br0" timeOffset="143498.23">23992 10283 172 0,'0'0'16'0,"-3"0"-16"16,-4 0 0-16,3 0 0 0,-3 0 49 0,4 0 7 15,-4-6 2-15,0 6 0 0,0 0-9 0,0 0-1 16,-1-3-1-16,5 3 0 0,-1-6 47 0,4 6 10 16,0 0 1-16,-7 0 1 0,0-3 11 0,0-4 3 15,4 7 0-15,3 0 0 0,0 0 9 0,0 0 3 16,0 0 0-16,0 0 0 0,0 0-7 0,0 0-1 15,0 0 0-15,0 0 0 0,0 0-36 0,0 0-7 16,0 0-1-16,0 0-1 0,0 0-22 0,0 0-4 16,7 0-1-16,3 0 0 0,4 7-29 0,1-7-7 15,2-7 0-15,1 7-1 0,-1 0-15 0,5 0 0 16,-5 0 8-16,8 0-8 0,-4-3 0 0,0-3 0 0,0 6 0 0,1 0 0 16,2 0-12-16,-2 0 4 0,-1-10 8 0,0 10-13 15,0 0 0-15,-3 0 0 0,-1 0 0 0,-3-6 0 16,4 6-3-16,-4 0 0 0,0 0 0 0,-3 0 0 31,-1 0-20-31,1 0-5 0,3-3-1 0,-3 3 0 16,-4 0-21-16,0 0-4 0,0 0-1 0,0 0 0 15,-7 0-149-15,0 0-31 0,11-6-5 0,-11 6-2 0</inkml:trace>
  <inkml:trace contextRef="#ctx0" brushRef="#br0" timeOffset="143866.79">23865 10506 460 0,'0'0'20'0,"0"0"5"0,-7 3-25 0,7-3 0 16,0 0 0-16,-7 6 0 0,7-6 384 0,0 0 71 16,0 0 14-16,0 0 3 0,0 0-380 0,0 0-76 0,7-6-16 15,0 6 0-15,4 0 0 0,0 0 0 0,3-3 0 0,3 3 0 16,5 0 24-16,2-6 4 0,1 6 0 16,0-3 0-16,3 3-3 0,0-7 0 15,-3 7 0-15,3 0 0 0,0-3-13 0,0 3-2 16,1 0-1-16,-1 0 0 0,0 0-9 0,0-6 0 0,1 6 9 0,-1 0-9 15,0 0 0-15,-7-3 0 16,4 3-10-16,-4-6 10 0,0 6-12 0,0-7 4 0,0 4 8 0,-3-3-13 31,0 6-128-31,-1-3-26 0,-2-4-5 0</inkml:trace>
  <inkml:trace contextRef="#ctx0" brushRef="#br0" timeOffset="144592.44">25192 9694 1177 0,'0'0'52'0,"0"0"11"0,0 0-51 0,0 0-12 0,0 0 0 0,0-6 0 16,0-4 57-16,0 10 9 0,0 0 2 0,3 0 0 16,-3-9-20-16,0 9-4 0,0 0-1 0,0 0 0 15,0 0 24-15,0 0 5 0,0 0 0 0,0 0 1 0,0 0-11 0,0 0-2 16,7 9-1-16,-3-3 0 0,3 4-1 0,0-1 0 16,0 1 0-16,0-1 0 0,0 7 2 0,0-4 1 15,0-2 0-15,0 5 0 0,4 4-20 0,0 0-4 16,-1 0-1-16,4 6 0 0,0-6-14 0,1 6-3 15,2 3-1-15,1 3 0 0,-1-2-6 0,1-1 0 16,0 0-1-16,-1 7 0 0,1-7-11 0,0 6 0 16,-8-6 0-16,1 7 8 0,-1-10-8 0,-3 3 10 15,0-3-10-15,1 4 10 0,-5-1-10 0,1-3 0 16,-4 3 9-16,0-3-9 0,0 3 0 0,-4-2 0 16,1-8 0-16,3 1 0 0,0 3 0 0,-4-3 0 15,4-7 0-15,0-2 0 0,0-1 0 0,0-2 0 16,4 2 0-16,-4-9-8 15,3 6-40-15,-3-6-8 0,0 0-2 0,0 0 0 16,0 0-49-16,0 0-9 0,0 0-3 0,0-9-558 0,4-4-112 0</inkml:trace>
  <inkml:trace contextRef="#ctx0" brushRef="#br0" timeOffset="144989.37">25358 10142 806 0,'0'0'72'0,"0"0"-58"0,0 0-14 0,0 0 0 16,0 0 206-16,3-9 38 0,4-1 8 0,-3 1 2 15,-1 3-208-15,4 3-46 0,4-7 0 0,-4 4 0 16,-7 6-16-16,4-9 1 0,3 5 1 0,-4-2 0 0,-3 6 14 0,0 0 8 15,0 0 0-15,0 0-8 16,0 0 64-16,0 0 7 0,0 0 1 0,0 0 0 0,0 0 1 0,0 0 1 16,0 0 0-16,-7 6 0 0,0-2-24 0,0 2-5 15,0-3-1-15,0 3 0 0,0 4 0 0,3-1-1 16,-3 0 0-16,4 10 0 0,-4-3-31 0,0-4-12 16,0 4 11-16,-1 3-11 0,1 0 8 0,0 6-8 0,0-6 0 0,0-1 9 15,-3 8-9-15,3 2 0 0,0-6 0 16,-4 0 0-16,0 3 0 0,4 0 8 0,-3-3-8 0,3 3 0 15,-4-6 0-15,4 0 0 0,0 6 0 0,0-7 0 16,0-2 0-16,3 0 0 0,1-4-9 0,-1 4 9 31,4-7-159-31,0 1-25 0,0-10-4 0</inkml:trace>
  <inkml:trace contextRef="#ctx0" brushRef="#br0" timeOffset="147600.34">25792 10428 576 0,'0'0'51'16,"0"0"-41"-16,0 0-10 0,0 0 0 15,0 0 226-15,-7 0 43 0,3-4 9 0,4 4 2 0,0 0-168 0,0 0-32 16,0 0-8-16,0-6 0 15,-4-3-22-15,4 9-4 0,0 0-1 0,0 0 0 0,0 0 19 0,0 0 4 16,0 0 1-16,0 0 0 0,0 0-11 0,11 0-2 16,-4 0-1-16,0 9 0 0,0-3-30 0,0 4-5 15,0-1-2-15,0 4 0 0,-3 3-18 0,-1 2 0 16,5 1 0-16,-8 6 0 0,3-6 0 16,-3 6 0-16,0 0 0 0,0-3 0 0,0 3 0 0,-3 0 0 15,3-6 0-15,0 6 0 0,-4-3-12 0,8-6-5 16,-4 9-2-16,0-6 0 15,0 0-29-15,0-4-5 0,0-2-2 0,0 2 0 16,0-5-132-16,0 6-26 0,0-7-6 0,0 0-314 16,0-9-63-16</inkml:trace>
  <inkml:trace contextRef="#ctx0" brushRef="#br0" timeOffset="148045.69">26120 10641 921 0,'-4'0'82'0,"1"6"-66"0,-1-3-16 0,1-3 0 15,-4 7 172-15,3-4 32 0,0-3 5 0,-3 6 2 16,0-3-153-16,0-3-30 0,0 6-7 0,0-6-1 15,-3 3 31-15,-1-3 5 0,4 7 2 0,0-4 0 16,-4-3 4-16,4 6 1 0,0-6 0 0,0 3 0 0,0 4-27 0,0-7-6 16,0 9-1-16,0-9 0 0,0 6-17 0,-4-3-3 15,1 4-1-15,3-4 0 0,-4 3-8 0,0-3 0 16,1 3 0-16,-1-6 0 0,1 4 0 0,3 2 8 16,-4 0-8-16,1-3 0 0,6-3 8 0,-3 10-8 15,3-10 0-15,4 0 8 0,-3 6-8 0,3-6 0 16,0 0 9-16,0 9-9 0,0-9 0 0,0 0 0 15,0 0 0-15,3 3 0 0,4 7 0 0,-7-10 0 16,4 6 0-16,3 4 0 0,-7-10 0 0,4 9 0 16,6-3 0-16,-3-3 0 0,4 4 0 0,-1-4 0 15,1 6 0-15,3-9 0 0,-3 6 0 0,3-2 0 16,3 2 0-16,-2-6 0 0,-1 6-19 0,0-3 2 16,0 4 0-16,3-4 0 15,-2 3-124-15,2-3-25 0,-3 3-5 0,0-2-1 0</inkml:trace>
  <inkml:trace contextRef="#ctx0" brushRef="#br0" timeOffset="154655.38">26578 10108 403 0,'0'0'17'0,"0"0"5"0,0 0-22 0,-3 6 0 0,-4-6 0 0,7 0 0 15,0 0 188-15,0 0 34 0,-11 3 6 0,11-3 2 0,0 0-142 0,0 0-29 16,-7 6-6-16,7-6-1 0,0 0 24 0,0 0 5 16,0 0 1-16,0 0 0 0,-7 0-15 0,7 0-3 15,0 0-1-15,0 0 0 0,0 0-22 0,0 0-4 16,11 7-1-16,-4-7 0 0,0 3-16 0,0-3-4 16,-7 0-1-16,7 0 0 0,0 0-15 0,-7 0 11 15,7 6-11-15,4-3 10 0,-1-3-10 16,1 0 10-16,-1 0-10 0,1 0 10 0,-1 0 14 0,5 7 2 15,-5-7 1-15,1 0 0 0,3 0-27 0,-4 0 0 16,5 3 0-16,-1-3 0 0,0 0 0 0,0 0 0 16,0 0 0-16,0 0 0 0,0 0 0 0,0 0 0 15,0-3 0-15,-3 3 0 0,3 0 0 0,-3-7 0 16,-1 14-14-16,1-7 5 0,-1 0 9 0,1 0 0 0,0-7 0 16,-1 7 0-16,-3 0 0 0,4 0 0 0,-1 0 0 0,1 0 0 15,0-3 0-15,-1 3 0 0,1-6 0 0,3 6 0 16,-4 0 0-16,1 0-10 0,3 0 10 0,-3 0-10 15,-1 0 10-15,-3 0-12 0,4 0 12 0,0 0-12 16,-1 0 12-16,1 0 0 0,3 0 0 0,-4 0-8 16,1 0 8-16,0 0 0 0,-4 0 0 0,3 0 0 15,1 0 0-15,-4 0 0 0,0 0 0 0,0 6 0 16,0-6 0-16,0 0 0 0,0 0 0 0,0 0 0 16,0 0 0-16,0 0 0 0,0 0 0 0,0 0 0 15,0 0 0-15,-7 0 0 0,0 0 0 0,7 0 0 16,1 0 0-16,-8 0 0 0,7 0 0 0,3 3-8 15,-10-3 8-15,4 0 0 0,-4 0 0 0,0 0 0 16,10 0-10-16,-10 0 0 0,0 0 0 0,7 0 0 16,-7 0 33-16,0 0 6 0,0 0 2 0,7 0 0 0,-7 0-31 15,0 0 8-15,0 0-8 0,7 0 0 16,-7 0 0-16,0 0 0 0,0 0 0 0,0 0 0 0,0 0 0 0,0 0-13 16,0 0 1-16,0 0 0 0,0 0 12 0,0 0 0 15,0 0 0-15,0 0 0 0,0 0 0 0,8 0 0 16,-8 0 0-16,0 0 0 0,7 0 0 0,-7 0 8 15,0 0-8-15,0 0 0 0,10-3 9 0,-10 3-9 16,0 0 0-16,7-6 9 0,-7 6-9 0,7 0 0 16,0 0 0-16,0-10 8 0,0 10-8 0,-7 0 0 0,0 0 0 0,7 0 0 15,1-6 0-15,-8 6 0 0,3-3 0 0,-3 3 0 16,7-6 0-16,-7 6 8 0,0 0-8 0,0 0 0 16,4-3 14-16,-4 3-2 0,0 0-1 0,0 0 0 15,0 0 11-15,3-7 2 16,1-2 1-16,-4 9 0 0,0 0 8 0,0-3 2 0,0-3 0 15,0 6 0-15,-4-10-11 0,1 10-1 0,-1-9-1 16,-3 2 0-16,4 4 3 0,-5-3 1 0,5-3 0 0,-4-1 0 16,0 1-14-16,0-1-4 0,3 1 0 0,-3 0 0 15,0-1-8-15,-3 1 0 0,3 3 0 0,-4-4 0 16,4 1 14-16,-7 2-2 0,0 4-1 0,3-3 0 16,-3-3-3-16,0-1-8 0,0 7 12 0,0-3-4 15,-4 3-8-15,7-4 0 0,-3-2 9 0,4 9-9 16,-1-6 9-16,1 3-9 0,2-4 12 0,1 7-12 15,4-3 8-15,-4-3-8 0,7 6 0 0,0 0 0 0,0 0 0 0,0 0 0 16,0 0 0-16,0 0 0 0,0 0 0 0,0 0 0 16,3-3-12-16,-3 3 12 0,0 0-11 0,0 0 11 15,4-7-12-15,6 7 12 0,-2 0-13 0,-1 0 4 16,3 0 1-16,-3 0 0 0,4 0 8 0,-4 7 0 16,3-4 0-16,1-3-8 0,3 6 8 0,0-3-13 15,-3 7 5-15,3-10 8 0,-3 6 0 16,6-3 0-16,-6 3 0 0,3 4 0 0,4-4-27 0,-4 3 3 15,0-5 0-15,0 5 0 0,0 0 9 0,0 1 3 16,-3-4 0-16,3 4 0 0,-4-1 12 0,4 0-12 16,-3 1 12-16,-4-4-12 0,0 3 12 0,0 1 0 15,4-4 0-15,-8 3 0 0,4 1 0 0,-3-1 8 16,-4-6-8-16,3 10 10 0,-3-10 2 0,-3 7 0 16,3-1 0-16,-4 0 0 0,1 1 2 0,-1-1 1 0,-3 7 0 0,0-7 0 15,0 1-5-15,4-1-1 0,-8-3 0 0,8 4 0 16,-8-1-1-16,4 1 0 0,0-1 0 0,0 0 0 15,-4 1 3-15,4-4 0 0,-3 3 0 0,2-2 0 16,-6-4-11-16,4 6 8 0,-1 1-8 0,4-4 8 16,-3-3-8-16,3 6 0 0,-4-2 0 0,7-7 0 15,-3 9-16-15,4-9-4 0,-4 6-2 0,7-6 0 16,0 0-89 0,0 0-17-16,0 0-4 0,0 0-595 0,0 0-118 0</inkml:trace>
  <inkml:trace contextRef="#ctx0" brushRef="#br0" timeOffset="155761.41">28109 10453 288 0,'0'0'12'0,"0"0"4"16,0 0-16-16,0 0 0 0,0 0 0 0,0 0 0 16,0 0 192-16,0 0 36 0,0 0 8 0,0 0 0 15,-3 3-100-15,3-3-21 0,0 0-4 0,0 0-1 16,-7 6-21-16,3-6-4 0,4 0-1 0,0 0 0 0,-7 10-24 0,7-10-4 16,-10 0-2-16,3 6 0 0,-1-3-13 0,8-3-2 15,0 0-1-15,0 0 0 0,0 0-12 0,0 0-2 16,-3 0-1-16,3 0 0 0,0 0-23 0,0 0 9 15,0 0-9-15,0 0 0 0,0 0 8 0,0 0-8 16,0 0 0-16,0 0 0 0,0 0 12 0,0 0-12 16,0 0 12-16,0 0-12 0,7 0 9 0,4 0-9 15,-1 0 0-15,4 0 9 0,0 0-9 0,4 0 10 16,0 0-10-16,-1-3 10 0,1 3-10 0,0-6 0 16,-1 6 0-16,4-7 0 0,-3 4 0 0,0 3 0 15,-1 0 0-15,1 0 0 0,-7 0 0 0,3 0 0 16,0 0 0-16,-7 0 0 0,0 0 0 0,-7 0 8 15,0 0-8-15,0 0 0 0,0 0 8 0,0 0-8 16,0 0 0-16,0 0 8 0,0 0-8 0,0 0 0 0,-7 0 0 0,-4 0 0 16,1 0-12-16,-1 3-7 0,0 4-1 0,1-7-1 31,-4 6-28-31,3-3-6 0,1-3-1 0,-1 6-583 0,0-3-117 0</inkml:trace>
  <inkml:trace contextRef="#ctx0" brushRef="#br0" timeOffset="156376.76">28399 10462 230 0,'0'0'20'0,"0"0"-20"0,0 0 0 0,0 0 0 16,0 0 141-16,0 0 24 0,-7 10 5 0,0-10 1 15,7 0-58-15,-8 9-11 0,5-9-2 0,-4 6-1 16,0-3-15-16,0-3-2 0,7 0-1 0,-7 7 0 16,0-4-49-16,7-3-9 0,0 0-3 0,0 0 0 15,0 0-6-15,0 0-2 0,0 0 0 0,0 0 0 16,0 0-2-16,0 0-1 0,0 0 0 0,0 0 0 16,0 0 1-16,0 0 0 0,0 0 0 0,0 0 0 15,0 0 18-15,0 0 4 0,0 0 1 0,0 0 0 16,0 0-21-16,0 0-4 0,0 0 0 0,0 0-8 15,0 0 24-15,0 0-3 0,0 0 0 0,0 0 0 16,-7 9-13-16,7-9-8 0,0 0 8 0,0 0-8 16,0 6 0-16,0-6 0 0,0 0 0 0,0 0 0 15,0 0 0-15,0 0 0 0,0 0 0 0,0 0 0 16,0 0 0-16,0 0 0 0,0 0 0 0,0 0 8 0,0 0-8 0,0 0 9 16,-7 0-9-16,7 0 10 0,-8 0 13 0,8 0 2 15,0 0 1-15,0 0 0 0,0 0-26 0,0 0 0 16,0 0 0-16,0 0 0 0,0 0 0 0,0 0 0 15,0 0 0-15,0 0 0 0,0 0 0 0,0 0 0 16,0 0 0-16,0 0 0 16,0 0-35-16,0 0-12 0,0 0-2 0,0 0-1 15,0 0-16-15,0 0-3 0,0 0-1 0,0 0-681 0</inkml:trace>
  <inkml:trace contextRef="#ctx0" brushRef="#br0" timeOffset="158692.34">28367 10472 990 0,'0'0'44'0,"0"0"8"0,0 0-41 0,0 0-11 16,0 0 0-16,0 0 0 0,0 0 104 0,0 0 20 15,0 0 3-15,0 0 1 0,0 0-55 0,0 0-10 16,0 0-3-16,0 0 0 0,0 0-41 0,0 0-9 16,0 0-2-16,0 0 0 0,0 0-8 0,0 0 0 15,0 0 0-15,0 0 0 0,0 0 15 0,0 0 1 0,0 0 0 0,0 0 0 16,0 0 25-16,0 0 6 0,0 0 1 0,0 0 0 15,0 0-2-15,0 0 0 0,0 0 0 0,0 0 0 16,0 0-1-16,7 0 0 0,0-10 0 0,0 10 0 16,0-6-45-16,-3-4 0 0,-1 7 0 0,4-6 0 15,-3 3 0-15,3-4 8 0,-7 1-8 0,3-1 9 16,1 1 4-16,3 0 1 0,-4-1 0 0,1 1 0 16,-1-7 9-16,5 10 1 0,-5-7 1 15,1-2 0-15,3 2 9 0,0-3 2 0,0 7 0 0,-4-7 0 16,4-3-18-16,0 4-3 0,0 2-1 0,1-2 0 15,-1 2-14-15,0-3 0 0,0-2 8 0,0 2-8 16,-4 0 0-16,4-3 0 0,0 7 0 0,0-7 0 16,0 3 9-16,1 7-9 0,2-7 8 0,-3 4-8 15,0-4 0-15,0 0 0 0,0 4 0 0,4-4 0 16,0 0 12-16,-4 7 3 0,0-4 1 0,3-2 0 0,1 5-16 0,-4-5 0 16,0 5 8-16,3 1-8 0,-2-1 8 0,-1-5 0 15,0 5-8-15,0 1 12 0,0 0 0 0,0-1 0 16,0 1 0-16,0-1 0 0,-4 1-3 0,1 3-1 15,3-7 0-15,-3 7 0 0,-4-4-8 0,7 1 12 16,-4 0-12-16,1-1 12 0,-1 1-12 0,1-1 0 16,-1 4 0-16,4-3 8 0,-7-1 0 0,4 4 0 15,-4 3 0-15,0 3 0 0,3-6-8 0,-3 6 0 16,0-10 0-16,4 7-11 0,-1-3 11 0,-3 6 0 16,0-10 0-16,4 7 0 0,3-3 0 0,-3-3 0 15,3 2 0-15,-7 7 0 0,0-3 0 0,0 3 0 16,7-6 0-16,-4-3 0 0,1-1 0 0,-4 10 0 15,0 0 0-15,3-3 0 0,4-3 0 0,-7 6 0 16,4-10 0-16,-4 10 0 0,3-9 0 0,1 3 11 0,-4 6-3 0,0 0 0 16,0 0-8-16,0 0 0 0,3-4 0 0,-3 4 0 15,7-9 0-15,-7 9 8 0,4-6-8 0,-4 6 8 16,4-10-8-16,-4 10 0 0,3-9 0 0,-3 9-11 16,0-6 11-16,0 6 0 0,0-3 0 0,0 3 0 15,0 0 0-15,4-10 0 0,-4 4 0 0,0 6 0 16,0-9 24-16,0 9 6 0,0 0 2 0,0 0 0 15,3-10-32-15,1 10-20 0,-4 0 4 0,0 0 0 16,0 0 25-16,0-9 6 0,3-1 1 0,-3 10 0 16,0 0-16-16,0-9 0 0,0 3 0 0,0 6 0 15,0 0 0-15,0 0 0 0,0 0 0 0,4-4 0 16,-1-2 0-16,-3 6 0 0,0 0 0 0,0 0 0 16,0-3 0-16,0 3 0 0,0 0 0 0,0 0 0 15,0 0 8-15,4-6 0 0,-4 3-8 0,0 3 12 16,0-7-12-16,0 7 0 0,0 0 0 0,0 0 0 15,3-9 0-15,-3 9 0 0,0 0-13 0,0 0 4 0,4-9 9 0,-4 9 0 16,0 0 0-16,3-7 0 16,1 4 0-16,-4 3 11 0,0 0-3 0,0 0 0 0,0 0-8 0,0 0 0 15,3-6 0-15,1 3 0 0,-4-4 0 0,0 7 0 16,0 0-10-16,0 0 10 0,0 0 0 0,0 0 0 16,0 0 0-16,3-3 0 0,-3 3 0 0,0 0 0 15,0 0 0-15,0 0 0 0,0 0 0 0,0 0 0 16,0 0 0-16,0-6 0 0,0 6 0 0,0 0 0 15,0 0 0-15,0 0 0 0,0 0 0 0,0 0 0 16,0-9 0-16,0 9 0 0,4-3 0 0,-4 3 0 16,0 0 0-16,0 0 0 0,0 0 0 0,0 0 0 15,0 0 0-15,0 0 0 0,0-7 0 0,0 7 0 16,0 0 0-16,0 0 0 0,3-9 0 0,-3 9 0 0,0 0 0 16,0 0 0-16,0 0 0 0,0 0 0 0,0 0 0 0,0 0 0 15,0 0 0-15,0 0 0 0,0 0 0 0,0 0 0 16,0 0 8-16,0 0-8 0,0 0 0 0,0 0 0 15,0 0 0-15,0 0 0 0,0-6 0 0,0 6 0 16,0 0 0-16,0 0 8 0,0 0-8 0,0 0 0 16,-3-4 0-16,3 4 0 0,0 0 0 0,0 0 0 15,0 0 0-15,0 0 0 0,0 0 0 0,0 0 0 16,0 0 0-16,0 0 0 0,0-6 0 0,0 6 0 16,0 0 12-16,0 0-12 0,0 0 12 0,0 0-12 0,0 0 9 15,0 0-9-15,0 0 0 0,0 0 9 0,0 0-9 0,0 0 0 16,0 0 0-16,0 0 0 0,0 0 0 15,0 0 0-15,0 10 0 0,0-4 0 0,0 3 0 0,0 1 0 16,0-1 0-16,0 0 0 0,0 1 0 0,0-1 0 16,0-2 0-16,0 8 0 0,3-2 0 0,1-4 0 15,-4 1 0-15,4 5 0 0,-4 1 0 0,3-3 0 16,-3-4 0-16,4 7 0 0,-4 2 0 0,3-2 0 16,-3-3 0-16,0 9 0 0,-3-4 0 0,3 1 0 15,0 0 0-15,0 6 0 0,0-6 0 0,0 0 0 16,0 6 0-16,0-13 0 0,0 10 0 0,3-3 0 15,1 0 0-15,-4 0 0 0,3 0 0 0,1-4 0 16,-1 4 8-16,1 0-8 0,-1-3 0 0,-3-4 0 0,4 4 0 16,-1-1 0-16,-3-2 0 0,4-4 8 0,-4 7-8 0,3 0 0 15,1-7 0-15,-4 4 0 0,3-4 0 0,-3 7 0 16,4-7 0-16,-4 7 0 0,0-7 0 0,4 7 8 16,-4-3-8-16,0 2 0 0,0-2 0 0,0-4 0 15,0 7 0-15,3-7 0 0,-3 1 0 0,0 5 0 16,0-5 0-16,4-1 0 0,-4 1 0 15,3 5 0-15,1-12 0 0,-4 7 0 0,3-1 0 0,1 4 0 16,-4-10 0-16,0-3 8 0,0 9-8 0,3 1 0 16,-3-4 0-16,0-6 8 0,0 0-8 0,4 9 0 15,-4 1 0-15,0-10 0 0,0 9 0 0,0-9 0 16,0 10 0-16,3-1 0 0,-3-9 0 0,0 0 0 16,0 6 0-16,0-6 0 0,0 10 8 0,4-7-8 15,-4-3 0-15,0 0 0 0,3 6 0 0,-3 3 0 16,0-9 0-16,0 10 0 0,0-10 0 0,0 0 0 15,0 0 0-15,4 9 0 0,-4-2 0 0,0-7 0 0,0 0 0 0,0 9 0 16,0-9 0-16,0 9 0 0,0-9 0 0,3 10 0 16,-3-1 0-16,0-9 0 0,0 10 0 0,0-10 0 15,0 6 0-15,0 3 0 0,0-9 0 0,0 3 0 16,0-3 0-16,0 0 0 0,0 0 0 0,0 10 0 16,0-10 0-16,0 6 0 0,0-6 0 0,0 3 0 15,0-3 8-15,0 0-8 0,0 0 0 0,0 7 0 16,0-7 0-16,0 0 0 0,0 0 0 0,0 0 0 15,0 0 0-15,0 9 0 0,4 0 0 0,-4-9 0 0,0 7 0 16,0-7 0-16,0 0 0 0,0 3 0 16,0-3 0-16,0 0 0 0,0 0 0 0,0 9 0 15,0 1 0-15,0-10 0 0,0 0 0 0,0 0 0 16,0 0 0-16,0 0 0 0,0 0 0 0,0 0 0 16,0 0 0-16,0 0 0 0,0 0 0 0,0 0 8 15,0 0-8-15,0 0 0 0,0 0 0 0,0 0 0 0,0 0-12 0,0 0 12 16,0 0 0-16,0 0 0 0,0 0 9 0,0 0-1 15,0 0-8-15,0 0 0 0,0 0 0 0,0 0 0 16,-7-4 0-16,7 4 0 0,0 0 0 0,0 0 0 16,0 0 0-16,0 0 0 0,-4-6 0 0,4 6-8 15,0 0 8-15,0 0 0 0,0 0 0 0,0 0 0 16,0 0 0-16,0 0-8 0,0 0 8 0,0 0-8 16,0 0 8-16,0 0 0 0,0 0 0 0,0 0 8 15,0 0-8-15,0 0 0 0,0 0 0 0,4-3 0 16,3-3 0-16,3 3 0 0,-10 3 0 0,8 0 0 0,2-7 0 15,1 7 0-15,-1-3 0 0,1 3-8 0,-1 0 8 16,1 0 0-16,0 0 0 0,-1 0 0 0,1 3-12 0,-4-3 4 16,3 0 0-16,-3 7 0 0,-7-7-7 0,8 3-1 15,-8-3 0-15,7 0 0 16,0 0-11-16,-7 0-2 0,0 0-1 0,3 0 0 16,-3 0-22-16,0 0-5 0,0 0-1 0,7 0 0 15,0-3-27-15,-7 3-6 0,0 0-1 0,0 0 0 16,0 0-87-16,4 0-17 0,3-7-4 0,-7 7-630 0</inkml:trace>
  <inkml:trace contextRef="#ctx0" brushRef="#br0" timeOffset="160342.26">29485 10293 518 0,'0'0'46'0,"0"0"-37"0,0 0-9 0,0 0 0 15,0 0 161-15,0 0 31 0,4-7 5 0,-1 4 2 0,1-3-149 16,-4 6-30-16,0 0-5 0,7 0-2 0,-7-3-5 16,0 3-8-16,0 0 11 0,0 0-11 0,0 0 48 0,0 0 4 15,0 0 0-15,0 0 0 0,0 0 25 0,0 0 6 16,0 0 1-16,0 0 0 0,0 0-39 0,0 0-7 15,0 0-2-15,-4 3 0 0,1 6-15 0,-1-2-3 16,4 2-1-16,0 7 0 0,0-7-5 0,0 4-2 16,4 2 0-16,-4 4 0 0,3 0-10 0,1-3 0 15,-1 9 0-15,1-3 0 0,-1 0 0 0,-3 0 8 0,0 3-8 0,0 0 0 16,0-3 0-16,0 3 0 0,0 0 8 0,0-6-8 16,-3 0 0-16,3-1 0 0,-4-2 0 0,1 0 8 15,3-4-8-15,-4 4 0 0,1-13 0 0,-1 7 0 16,4-4-18-16,0-6-6 15,0 0 0-15,0 0-1 16,0 0-158-16,0 0-31 0,0 0-6 0,0 0-2 0</inkml:trace>
  <inkml:trace contextRef="#ctx0" brushRef="#br0" timeOffset="160821.94">29658 10490 1364 0,'0'0'30'0,"0"0"6"0,0 0 2 0,0 0 0 0,0 0-30 0,0 0-8 15,0 0 0-15,0 0 0 0,0 0 0 0,0 0 8 16,0 0-8-16,0 0 8 15,0 0 33-15,0 0 7 0,0 0 2 0,0 0 0 0,0 0 18 0,0 0 4 16,0 0 1-16,0 0 0 0,0 0-20 0,7 10-4 16,-7-10-1-16,0 0 0 0,0 0-5 0,0 9-2 15,-3-3 0-15,3-6 0 0,-4 4-9 0,-3 2-3 16,0 3 0-16,0 1 0 0,3-10-29 0,-3 9 0 16,4-9-11-16,-4 9 11 0,0-9 0 0,0 10 8 15,0-10 2-15,-1 6 0 0,1-3-2 0,0 4-8 16,0-1 12-16,-3-3-4 0,3 6-8 0,0-9 10 0,0 7-10 0,0-4 10 15,-1 3-10-15,5-3 12 0,-4-3-12 0,7 0 12 16,0 0-12-16,0 0 0 0,0 0 9 0,0 0-9 16,3 6 12-16,4 4-1 0,-7-10-1 0,8 9 0 15,-1-9-1-15,0 10 0 0,3-4 0 0,-3 3 0 16,0-6-9-16,4 4 0 0,-4 2 0 0,0-6 0 16,4 10 0-16,-4-10-9 0,0 6 9 0,0-2-13 15,-4 2-18-15,8-6-3 0,-8 7-1 0,4-4 0 31,-3 3-102-31,3 1-21 0,-3-10-4 0,-4 0-1 0</inkml:trace>
  <inkml:trace contextRef="#ctx0" brushRef="#br0" timeOffset="162502.51">30127 9876 1148 0,'0'0'51'0,"0"0"10"0,0 0-49 0,0 0-12 0,0 0 0 0,0 0 0 16,0 0 95-16,0 0 16 0,0 0 3 0,0 0 1 15,0 0-36-15,0 0-7 0,0 0-2 0,0 0 0 16,0 0-24-16,0 0-5 0,0 0-1 0,7 0 0 16,4 0-9-16,-1 0-3 0,-2 0 0 0,2 0 0 15,1 0-1-15,3 0-1 0,-4 0 0 0,4 0 0 0,1 0-16 0,-1 0-10 16,0 0 12-16,3-3-12 0,-2-4 8 0,-1 7-8 15,3-3 0-15,1 3 0 0,-4-6 0 0,-3 6 0 16,-1 0-10-16,4 0 10 16,0-3-32-16,1 3 2 0,-5 0 0 0,1 3 0 15,-1-3-49-15,1 0-9 0,-4 0-3 0,0 0-729 0</inkml:trace>
  <inkml:trace contextRef="#ctx0" brushRef="#br0" timeOffset="162822.67">30021 10086 1188 0,'0'0'52'0,"0"0"12"0,0 0-52 0,0 0-12 0,0 0 0 0,0 0 0 16,0 0 85-16,7 0 15 0,-7 0 2 0,8 0 1 15,2 3-20-15,1-3-4 0,-1-3-1 0,1 3 0 16,3 3-38-16,0-3-7 0,4 0-1 0,-1-3-1 0,5 3-17 0,2-6-3 16,1 2-1-16,3-2 0 0,0 6-10 0,1 0 0 15,6 0 0-15,-3-3 0 16,-4-3-31-16,0 6-8 0,4 0-1 0,-4 0-524 15,0-7-105-15</inkml:trace>
  <inkml:trace contextRef="#ctx0" brushRef="#br0" timeOffset="163402.79">31231 9390 864 0,'0'0'76'0,"0"0"-60"0,0 0-16 0,0 0 0 16,0 0 140-16,0 0 26 0,0 0 5 0,0 0 1 15,0 0-76-15,0 0-14 0,0 0-3 0,0 0-1 0,0 0-37 16,0 0-7-16,0 9-2 0,0 0 0 0,0 1-8 0,0-1-1 15,4 1-1-15,-1-1 0 0,1 7 14 0,0-4 2 16,-1 10 1-16,4-9 0 0,4 6-7 0,-1-4 0 16,-3 10-1-16,7-6 0 0,-3 0-9 0,3 0-2 15,0 6 0-15,4-6 0 0,-4 9-20 0,4-9 0 16,-1 6-10-16,1-6 10 0,0 6 0 0,-1 0 0 16,-3-6 0-16,4 9 9 0,3-3-9 0,-7 3 0 15,4-3 0-15,0 0 0 0,-1-3 0 0,1-3 0 16,-4 6 0-16,-4-6-11 0,5 6 11 0,-5-6 0 15,-3 0 0-15,4-4 0 0,-8 4 0 0,4 0 0 16,-3-10 0-16,-4 7 0 0,0 3-16 0,-4-10-2 16,1 7 0-16,3-7 0 15,-7 7-18-15,0-6-3 0,-4-1-1 0,1 0 0 16,3 1-55-16,-4-4-11 0,0-3-2 0,1 7-1 16,10-10-67-16,-7 0-14 0,-4 0-2 0,4 0-1 0</inkml:trace>
  <inkml:trace contextRef="#ctx0" brushRef="#br0" timeOffset="163749.41">31552 9876 345 0,'-10'6'31'0,"10"-6"-31"0,0 0 0 0,0 0 0 0,-7 9 254 0,3-9 45 16,-6 7 9-16,6-4 1 0,-3 6-130 0,0-3-27 16,-7 4-4-16,7-1-2 0,-4 1-76 0,1 5-15 15,-1-2-3-15,-3 3-1 0,0-4-23 0,3 10-5 16,-3 0-1-16,0 0 0 0,-4 0-22 0,4 3 0 15,0 0 0-15,0-3 0 0,-3 3 0 0,6 0 8 0,-3-3-8 0,3 3 0 16,1 0-11-16,-1-6-6 0,4 6-2 16,-4-6 0-1,4 0-17-15,0 0-3 0,0-4-1 0,4 4-584 0,3-9-118 0</inkml:trace>
  <inkml:trace contextRef="#ctx0" brushRef="#br0" timeOffset="164066.23">31849 10186 2178 0,'0'0'96'0,"0"0"20"0,0 0-92 0,0 0-24 16,0 0 0-16,0 0 0 0,0 0 0 0,0 0 0 16,0 0 0-16,3 10-12 0,1-1 0 0,-4 0 0 15,3 1 0-15,-3 5 0 0,4 1 12 0,-1-3 0 16,-3 2 0-16,4-5 0 0,-4 9 0 0,0-4-8 16,0-2 8-16,0 2 0 15,-4-5-26-15,1 6 0 0,-1-7 0 0,4 0 0 16,-3 1-65-16,-1-1-13 0,4-9-2 0,0 0-682 0</inkml:trace>
  <inkml:trace contextRef="#ctx0" brushRef="#br0" timeOffset="164464.74">32145 10196 345 0,'-7'15'31'0,"0"-12"-31"0,0 4 0 0,3-4 0 16,-6 3 335-16,3 3 61 0,-7 1 12 0,3-1 2 16,1-2-329-16,-1 2-65 0,-3-6-16 0,0 6 0 15,0-2 0-15,-1 2 0 0,-2 1 0 0,3-1 0 16,-4 0 0-16,0 1 0 0,4-4 0 0,-3 3 8 15,3 1 8-15,-1-1 3 0,1 1 0 0,4-4 0 16,3-3 9-16,0 3 1 0,0-2 1 0,7-4 0 0,0 0-3 16,-4 6-1-16,4-6 0 0,0 0 0 15,0 0-11-15,4 9-3 0,-1-3 0 0,8-2 0 0,-4 2 24 0,7-3 5 16,0 3 1-16,4-3 0 0,3 4-10 0,4-4-1 16,3 3-1-16,-4 4 0 0,1-1-6 0,3 0-2 15,-3 7 0-15,0-7 0 0,-1 7-36 0,1-3-7 16,0 2-2-16,-4-2 0 15,-3 3-28-15,-1 2-5 0,1-2-2 0,-8-7 0 16,1 7-82-16,0-3-17 0,-8 2-3 0</inkml:trace>
  <inkml:trace contextRef="#ctx0" brushRef="#br0" timeOffset="169123.29">9031 13799 403 0,'0'0'17'0,"0"0"5"0,-7 0-22 0,0-7 0 0,3 7 0 0,4 0 0 15,-7 0 379-15,0-3 71 0,4-3 14 0,3 6 4 16,0 0-356-16,-4 0-70 0,-3 0-14 0,7 0-4 16,0 0-15-16,0 0-9 0,-3-3 10 0,3 3-10 0,0 0 0 0,0 0 0 15,0 0 0-15,0 0 0 0,-11-6 0 0,11 6 0 16,0 0 0-16,0 0 0 0,0 0 20 0,0 0-3 15,0 0 0-15,0 0 0 0,0 0-6 0,0 0-2 16,11 9 0-16,-4-9 0 0,7 9-9 0,-4-9 8 16,8 0-8-16,0 0 8 0,3 0 11 15,0 7 1-15,4-14 1 0,3 7 0 0,4 0 8 0,0-9 2 16,3 9 0-16,0-9 0 0,0 9-31 0,8-10-16 16,-8 10 1-16,0 0 1 0,1-6 22 0,-1 6 5 15,4-10 1-15,-11 10 0 0,4-3-14 0,-8 3 0 16,4-6 0-16,-3 3 0 0,0-3 0 0,3 6-16 15,-7-4 3-15,0-2 1 0,1 6 12 0,-1 0 16 16,-4-3-3-16,-2-3-1 16,-1 6-38-16,-4 0-8 0,4-6-2 0,-3 2 0 15,-1 4-96-15,1 0-19 0,-4-6-4 0,0 6-737 0</inkml:trace>
  <inkml:trace contextRef="#ctx0" brushRef="#br0" timeOffset="169619.96">9084 14093 403 0,'0'0'17'0,"0"0"5"0,0 0-22 0,0 0 0 16,0 0 0-16,0 0 0 0,0 0 338 0,0 0 63 15,0 0 13-15,0 0 2 0,0 0-305 0,0 0-62 16,0 0-12-16,0 0-2 0,0 0-35 0,7-6 0 15,0 3 0-15,4-3 0 0,-4 3 17 0,3-4 10 16,4 7 1-16,1-3 1 0,-1-3 7 0,0 6 0 16,3-6 1-16,1 2 0 0,0 4-17 0,-1 0-4 15,5 0-1-15,-1 4 0 0,0 2-15 0,0-6 8 16,-3 0-8-16,3 0 0 0,4 0 0 0,-4 0 0 0,0 0 0 16,0 6 0-16,0-6 0 0,0 3 0 0,8-6 0 15,-12 3 0-15,4-6 8 0,1 6-8 0,2-10 0 16,-3 10 0-16,1-6 0 0,-5 3 0 15,8-3-13-15,-4 3 4 16,0-4-22-16,-3 4-4 0,3-3-1 0,0 6 0 16,-3 0-51-16,3-3-10 0,-3-3-3 0,3 6 0 15,-4 0-33-15,1 0-7 0,3 0-2 0,-7 0-307 0,4 6-62 0</inkml:trace>
  <inkml:trace contextRef="#ctx0" brushRef="#br0" timeOffset="170672.34">10520 13532 1144 0,'-4'-6'51'0,"1"3"10"0,-8-4-49 0,8 4-12 16,10-3 0-16,-7-3 0 0,-11 5 12 0,4-2 0 15,7-3 0-15,0 2 0 0,0 4-12 0,-3-3 0 16,3 3 0-16,0-3 0 0,10 3 48 0,-3-4 3 15,-10-2 1-15,3 9 0 0,7 0 38 0,-7 0 8 16,0 0 2-16,0 0 0 0,0 0-26 0,0 0-5 16,0 0-1-16,3 6 0 0,-3 4-31 0,4-1-6 15,10 0-2-15,-7 7 0 0,-4-3 15 0,5 2 2 16,2-2 1-16,4 2 0 0,-3 11-47 0,-1-8 0 16,1 1 0-16,3 9 0 0,7-9 16 0,-7 6 8 15,-3 0 0-15,0 4 1 0,6-4-1 0,-3 3 0 0,-7 0 0 0,4-3 0 16,3 3 0-16,4-2-1 0,-4 2 0 0,-4-3 0 15,-3 0-10-15,0-3-1 0,8 0-1 0,-5 0 0 16,-3-3 5-16,0 3 0 0,4-4 1 0,-1-5 0 16,-2 3 12-16,-1 2 3 0,0-2 0 0,0-7 0 15,3 1-15-15,-3-1-2 0,-10 1-1 0,6-1 0 16,4-3-4-16,-3-2-1 0,-4-4 0 0,0 0 0 16,0 0-1-16,0 0 0 0,0 0 0 0,0 0 0 15,-7 6 13-15,7-6 3 0,0 0 0 0,0 0 0 16,0 0 0-16,-4-6 1 0,4-4 0 0,4 1 0 0,-4-1-7 0,3 1-2 15,4-7 0-15,-3 7 0 0,3-4-4 16,-3-2 0-16,-8-4-1 0,8 0 0 0,6 3-3 16,-3-3 0-16,-3 1 0 0,3-7 0 0,-4 9-8 0,1-3 8 15,6 0-8-15,-10 0 8 0,-3 1 0 16,6-7-8-16,8 6 12 0,-7-6-4 0,-4 0 2 16,3 6 0-16,4-3 0 0,4 0 0 0,-4-6-1 0,-4 3 0 15,1-4 0-15,3 1 0 0,3-6-9 0,-3 5 12 16,-7 4-12-16,4-9 12 0,7 6-12 0,-4-1 8 15,-4 4-8-15,-3-3 8 0,0 0-8 0,0 3 0 16,7-4 0-16,-7 4 0 0,-3 0-9 0,3 7 9 16,7-1 0-16,-7 3 0 0,0 3-9 0,0-2 9 0,7-1 0 15,0 7-9-15,0-4 9 0,-4 4-13 0,-3-1 5 0,4 1 8 16,3 3-27-16,-3-4 3 0,-4 4 0 0,0 6 0 31,7 0-94-31,-7 0-18 0,0 0-4 0,0 0-704 0,0 0-141 0</inkml:trace>
  <inkml:trace contextRef="#ctx0" brushRef="#br0" timeOffset="171676.72">11296 14068 1656 0,'0'0'73'0,"-4"0"15"0,-3 0-70 0,4 0-18 0,3 0 0 0,0 0 0 15,-7 0 48-15,7 0 7 0,0 0 1 0,0 0 0 16,0 0-56-16,0 0 0 0,0 0 0 0,14 0 0 16,4 7 0-16,-8-7 0 0,-10 0 0 0,11 3-8 15,6-3 8-15,-3 0 0 0,1 0 0 0,-5 0 0 16,1 0 10-16,3 0 1 0,3 0 0 0,-6 0 0 15,-11 0-11-15,11 6 10 0,3-6-10 0,-4 0 10 16,-10 0-10-16,7 3 12 0,8-3-12 0,-1 6 12 0,-4-6-12 0,-3-6 0 16,0 6 0-16,4 0 0 0,3 0 8 0,-3 0-8 15,-11 0 12-15,10-3-4 0,4 3 12 0,-3-6 1 16,-11 6 1-16,0 0 0 0,10 0-11 0,1-3-3 16,-11 3 0-16,0 0 0 15,0 0-114-15,0 0-23 0,7-7-5 0,-7 7-1 0</inkml:trace>
  <inkml:trace contextRef="#ctx0" brushRef="#br0" timeOffset="172637.28">11550 14103 1220 0,'0'0'54'0,"0"0"11"16,-4 3-52-16,4-3-13 0,0 0 0 0,0 0 0 15,-7 0 16-15,7 0 0 0,0 0 0 0,0 0 0 16,0 0-16-16,0 0 0 0,0 0 0 0,0 0-10 0,11 0 40 0,-11 0 8 16,0 0 2-16,0 0 0 15,0 0 52-15,0 0 10 0,0 0 2 0,0 0 1 16,0 0-21-16,0 0-5 0,0 0-1 0,0 0 0 0,-7 0-22 0,7 0-4 16,0 0 0-16,0 0-1 15,-4-3-40-15,4 3-11 0,0 0 0 0,0 0 0 16,0 0 12-16,0 0-3 0,0 0 0 0,7-7 0 0,8 4 8 0,-15 3 2 15,0 0 0-15,0 0 0 0,10 0 5 0,-10 0 0 16,0 0 1-16,0 0 0 0,0 0 7 0,0 0 0 16,7-6 1-16,-7 6 0 0,0 0-2 0,0 0-1 15,11-3 0-15,-4-3 0 0,-7 6-8 0,0 0-2 16,10-10 0-16,-3 10 0 0,4-9-7 0,-4 3-1 0,-7 6-1 16,7-4 0-16,4-2 2 0,-4 3 1 0,-7 3 0 0,3-6 0 15,8-4 8-15,-8 7 2 0,4-3 0 0,-3-3 0 16,0-1-8-16,-1 10 0 15,1-6-1-15,-1-4 0 0,-6 7-2 0,3-6 0 0,3 3 0 16,1-4 0-16,-4 1-5 0,3-1-8 16,1 1 11-16,3 0-11 0,-4-7 0 0,4 7 0 15,-3-7 0-15,3 3 0 0,0-2 12 0,0-4-12 0,0 3 12 16,0 4-12-16,0-7 8 0,0 3-8 0,4-3 0 0,-4 0 0 16,3 4 8-16,-2-4-8 0,2 3 0 0,1-3 0 15,-4 4 8-15,3 2-8 0,1-2 0 0,0-4 0 16,-1 3 0-16,1 4 0 0,-1-4 0 0,1-3 0 15,-1 10 9-15,-3-7-9 0,4 3 0 0,0-2 9 16,-4 5-9-16,0-5 0 0,0 5 9 0,-4-2-9 16,1-4 8-16,-1 7-8 0,1-1 8 0,-4-5-8 15,3 5 0-15,-3 1 9 0,4-1-9 0,-4 1 0 0,4-1 8 16,-1-5-8-16,1 5 0 0,-1 1 0 0,1 0 0 0,-1-1 0 16,4 1 0-16,-3 3 0 0,-1-4 0 0,4 1 0 15,-3-1 0-15,-1 4 0 0,-3 6 0 0,0 0 0 16,0 0 0-16,0 0 0 0,0 0 0 15,0 0 16-15,0 0-3 0,0 0-1 16,0 0-12-16,4-3 0 0,-4-3 0 0,0 6 0 0,0 0 0 0,0 0 0 16,0 0 0-16,0 0 0 0,0 0 0 0,0 0 0 15,0 0 0-15,3-4 0 0,1-2 0 0,-4 6 0 16,0 0 0-16,0 0 0 0,3-9 0 0,-3 9 0 16,0 0 0-16,0 0 0 0,0 0 0 0,4-3 0 15,0-4 0-15,-4 7 0 0,0 0 0 0,0 0-8 16,0 0 8-16,0 0-13 0,0 0 13 0,0 0 0 0,-4-6 0 0,4 6 0 15,0 0 0-15,0 0 0 0,0 0 0 0,0 0 0 16,0 0-14-16,0 0 3 0,0 0 1 16,0 0 0-1,0 0-27-15,0 0-6 0,0 0-1 0,0 0 0 16,0 0-124-16,0 0-26 0,-4-3-5 0,4 3-554 0,0 0-111 0</inkml:trace>
  <inkml:trace contextRef="#ctx0" brushRef="#br0" timeOffset="173326.46">12083 13168 2246 0,'0'0'49'0,"0"0"11"0,-7 0 1 0,7-3 3 0,0 3-52 0,0 0-12 15,0 0 0-15,0 0 0 0,-4-9-10 0,4 9-5 16,0-7-1-16,-3-2 0 0,3 0 16 0,0 9 0 16,-4-10 0-16,4 10 10 0,0 0 27 0,0-6 6 15,0-3 1-15,0 9 0 0,0 0 16 0,0 0 3 0,0 0 1 0,-4-4 0 16,4 4 1-16,0 0 1 15,0 0 0-15,0 0 0 0,0 0-22 0,0 0-4 16,0 0 0-16,0 0-1 0,0 0-21 0,0 0-4 0,0-9-1 0,0 9 0 16,0 0-1-16,0 0 0 0,0 0 0 0,0 0 0 15,0 0-12-15,0 0 0 0,0 0 0 0,0 0 0 16,8 3 0-16,-8-3 0 0,7 0 0 0,0 6 0 16,-4 4 0-16,4-7 0 0,0 3 0 0,0 4 0 15,-3-1-8-15,3 7 8 0,0-4-12 0,0-2 12 16,0-1 0-16,0 7 0 0,0-1 0 0,0-2 0 15,4 9 0-15,-1-3 0 0,1 0 0 0,0-1 0 16,-1 7 0-16,4-6 0 0,-3 6 12 0,3-3-3 16,0 3-9-16,0 1 10 0,0-8-10 0,0 7 10 15,4-3-10-15,-4-3 0 0,0 6 9 0,4 0-9 0,-4-6 0 16,4 6 9-16,-4-6-9 0,3 9 0 0,-6-9 0 0,3 3-12 16,0 0 0-16,-3-3 0 0,-1 6 12 0,1 0 0 15,0-6 0-15,-4 6 0 0,0-3 19 0,0-6 0 16,-7 2 0-16,3 1 0 15,1 3-7-15,-1-9 0 0,1 2-1 0,-1-2 0 16,-3-4-11-16,0 7 0 0,0-7 0 0,4 1 0 0,-4-1 0 0,3-3 8 16,1-2-8-16,-4-4 8 0,0 0-8 0,0 0 12 15,7 6-12-15,-7-6 12 0,0 0-12 0,0 0 12 16,0 0-12-16,0 0 12 0,0 0-12 0,0 0 0 16,0 0-10-16,0 0 10 15,4-10-47-15,-4 10-3 0,0 0-1 0,0 0 0 16,0 0-103-16,0 0-21 0,0 0-4 0,0 0-1 15,0 0-72-15,0 0-14 0,0 0-3 0,0 0-1 0</inkml:trace>
  <inkml:trace contextRef="#ctx0" brushRef="#br0" timeOffset="173875.05">12506 14096 460 0,'0'0'20'0,"0"0"5"0,0 0-25 0,0 0 0 16,0 0 0-16,0 0 0 0,0 0 301 0,0 0 55 15,0 0 12-15,0 0 1 0,0 0-269 0,0 0-55 16,0 0-10-16,0 0-3 0,4 0 8 0,-4 0 0 15,0 0 1-15,10-3 0 0,-6 3-5 0,-4 0-2 0,10-6 0 0,-3 6 0 16,4 0-12-16,-4 0-2 16,-7 0-1-16,10 0 0 0,-2 0 6 0,-1 0 2 0,3 6 0 0,-10-6 0 15,0 0 9-15,7 0 3 0,0 3 0 0,0-3 0 16,-7 0-7-16,11 0 0 0,-4 0-1 16,4 0 0-16,-1 0 7 0,1 0 2 0,-1-3 0 0,1 3 0 15,3 0-28-15,0-6-4 0,-3 6-8 0,-1 0 11 16,4 0-11-16,-3 0 0 0,0-3 0 0,-4 3-11 15,3 0 3-15,1 0 0 0,-4 0 0 0,-7 0 0 32,10 0-20-32,1 0-3 0,-4 0-1 0,-7 0 0 0,11-6 20 0,-11 6 3 0,7 0 1 0,-7 0 0 15,0 0-98-15,7 0-19 0,3 0-4 0</inkml:trace>
  <inkml:trace contextRef="#ctx0" brushRef="#br0" timeOffset="177622.8">13028 13281 1785 0,'0'0'79'0,"0"0"17"0,-3-6-77 0,-4 3-19 0,3-3 0 0,4 6 0 16,-4-10 171-16,4 10 30 15,0 0 7-15,0 0 0 0,4-3-168 0,-4 3-40 16,0 0 0-16,7-6 0 0,0 6 0 0,-7 0 0 16,7-7 0-16,0 7 0 0,4-3 0 0,-4 3 0 0,0-6 0 0,3 6 0 15,-10 0 16-15,8 0 2 0,2 0 1 0,-10 0 0 16,0 0 18-16,7 0 4 0,4 6 1 0,-4-3 0 16,0-3-14-16,-4 7-4 0,-3-7 0 0,7 9 0 15,-3 1 7-15,0-1 1 0,-1 0 0 0,1 1 0 16,-1-4-22-16,4 10-10 0,-3-4 10 0,3-2-10 15,0 5 0-15,0 4 0 0,0-3 0 0,3 3 0 16,1-1 11-16,0 1-11 0,3 0 12 0,-4 6-12 16,4 0 0-16,1-6 0 0,-1 9 0 0,0 7 0 0,0-7 0 0,0 6 0 15,0 1 0-15,0-7 0 0,-3 10 0 0,3-4-9 16,-3-9 9-16,3 10-8 0,-4-13 8 0,1 3 0 16,-1 0 0-16,1-6 0 0,-4 0 0 15,4-1 8-15,-4-2-8 0,0-6 8 0,0 5 9 16,3-5 3-16,-3-7 0 0,0 6 0 0,1-9 3 15,-1 6 1-15,0-6 0 0,0 0 0 16,3-6 1-16,1 6 1 0,-8-9 0 0,8-1 0 16,0 1-8-16,-1 0-2 0,1-7 0 0,-1-3 0 0,-3 0-5 0,0-6-2 15,0 6 0-15,-3-9 0 0,7 0-9 0,-4-7 8 16,0 7-8-16,0-6 8 0,3-1-8 0,-3-2 0 16,4-4 0-16,-4 3 8 0,4 1 8 0,-1-4 2 15,1 3 0-15,-1-6 0 0,1 10-18 0,0-4 0 0,-4 0 0 0,3 4 0 16,1 6 0-16,-4 3 0 0,0-4 0 15,3 4 0-15,-3 7-20 0,-3-1 3 0,7 3 0 0,-8 0 0 32,1 7-63-32,3 0-12 0,-4-1-2 0,4 10-1 15,-3-9-78-15,-4 9-16 0,7 0-3 0,0 0-947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20:45.2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10213 6984 230 0,'0'0'20'0,"0"0"-20"0,0 0 0 0,0 0 0 15,0 0 167-15,0 0 29 0,0 0 5 0,3-9 2 16,-3 9-114-16,0-3-22 0,4-6-5 0,3-1-1 15,-7 4-11-15,4-4-2 0,3 1-1 0,-4 3 0 16,1 3-7-16,3-4 0 0,-7-2-1 0,0 9 0 16,7-3 4-16,-7 3 1 0,0 0 0 0,0 0 0 0,0 0 8 0,0-6 3 15,0 6 0-15,-4-10 0 16,4 10-11-16,0-9-3 0,0 2 0 0,0 7 0 0,-3-3-13 0,3 3-2 16,7-6-1-16,-7 6 0 0,0 0-9 0,3-9-1 15,4-1-1-15,0 7 0 0,0-3-2 16,-7 6-1-16,0 0 0 0,8 0 0 0,2-3-3 0,-3 3-8 15,-7 0 12-15,7 0-4 0,4 3 3 0,-11-3 0 16,0 0 0-16,7 9 0 0,-7-2 1 0,3 5 0 16,1-3 0-16,-4 1 0 0,-4 6-1 0,4-1 0 15,4-2 0-15,-4 9 0 0,-4-3-3 0,1 2-8 16,-1-5 12-16,4 3-4 0,0 0-8 0,-3-4 0 16,-1 4 0-16,1 0 8 0,3-3-8 0,-4-1 0 15,1-2 9-15,-1 3-9 0,1-7 12 0,-1 1-3 16,1 5 0-16,-4-5 0 0,-4-1 6 0,7-6 1 15,-3 7 0-15,0-1 0 0,0-3-7 0,0 4-1 0,0-1 0 0,0-3 0 16,0-3 1-16,0 4 0 0,0-7 0 0,0 3 0 16,0-3-1-16,7 0 0 0,-7 0 0 0,7 0 0 15,-7 0-8-15,7 0 12 0,-7 6-12 0,7-6 12 16,0 0-12-16,0 0 0 0,0 0 0 0,0 0 0 16,0 0 0-16,0 0 0 0,0 0 0 0,0 0 8 15,0 0 0-15,0 0 0 0,0 0 0 0,7-6 0 16,-7 6-8-16,10 0 0 0,4 0 0 0,-3 0 0 15,7 6 0-15,-4-6 0 0,3 0 0 0,5 0 0 16,6 3 0-16,0 4 8 0,-7-7-8 0,4 0 8 16,7 0-8-16,-1 6 10 0,1-6-10 0,-4 0 10 15,1 0-10-15,2 3 0 0,1-3 0 0,0 0 0 16,-8 0 0-16,12 0 0 0,-1 0 0 0,4 0 0 16,-4 0 0-16,0 0 0 0,1 0 0 0,-1 6 0 0,11-6 0 15,-7 3 0-15,-4-3 8 0,0 7-8 0,8-4 0 0,-8 3-14 16,-3-3 2-16,-1 3 0 0,8-2 12 0,-4 2 8 15,1-3 0-15,-1 3-8 0,-7 1 10 0,7-4-10 16,4-3 8-16,-3 6-8 0,-5-3 22 0,5-3-1 16,-1-3 0-16,-3 3 0 0,-1 0-21 0,-2 0-13 15,-1-6 1-15,-4 6 1 0,1 0 11 0,-4 0 16 16,4-10-4-16,0 10-1 0,-4-6-11 0,0 3 0 16,4-3 0-16,-4 2 0 0,4 4 0 0,-4-6 0 15,3 3 0-15,-2 3 0 0,-5-6 0 0,1 6 12 0,-4 0-4 16,4-3 0-16,-1 3-8 0,1 0-11 0,-4 0 3 15,0 0 0-15,-3 0 8 0,3 0 12 16,-7 0-2-16,3 0-1 0,1 0-9 0,0 0 0 16,-1 3 0-16,-10-3 0 0,0 0 0 0,7 0 0 15,4 0 0-15,-11 0 0 0,0 0 0 0,7 0 0 16,0-3 0-16,-7 3 0 0,0 0 18 0,7-7 2 16,0 7 0-16,-7 0 0 0,4-3-20 0,-4 3 10 0,3-6-10 0,-3 6 8 15,7-9 20-15,-3-1 3 0,-4 4 1 0,3 3 0 16,1-7-16-16,-1 1-4 0,-3-1 0 0,4-2 0 15,-4 3 4-15,3-1 0 0,-3-2 0 0,4-4 0 16,-4 0-5-16,0 7-1 0,0-10 0 0,0 6 0 16,0-8-1-16,-4 8 0 0,4-12 0 0,-3 6 0 15,-1 0-9-15,4-6 0 0,-7 0 9 0,4 6-9 16,-1 0 0-16,1 4 0 0,-4 5 0 0,3 1-8 16,-3 0-151-1,0-1-29-15</inkml:trace>
  <inkml:trace contextRef="#ctx0" brushRef="#br0" timeOffset="12739.97">23245 6489 518 0,'0'0'46'0,"0"0"-37"16,0 0-9-16,0 0 0 0,0-6 152 0,0 6 29 15,0-10 6-15,0 10 1 0,0-6-96 0,0 6-20 16,0 0-3-16,0 0-1 0,0 0-16 0,0 0-4 15,0 0-1-15,0 0 0 0,0 0-23 0,0 0-5 0,0 0-1 0,0 0 0 16,3 6 0-16,1 4 0 0,-1-1 0 0,1 1 0 16,-1-1 11-16,-3 0 3 0,0 7 0 0,0 3 0 15,-3-3 4-15,3 2 0 0,0 1 1 0,-4 9 0 16,4-2-8-16,0 2-1 0,0 6-1 0,-3-6 0 16,3 13-2-16,-4-3 0 0,4-1 0 0,-3 4 0 15,3-3-3-15,-4-1-1 0,4 4 0 0,-4-3 0 16,4 6-5-16,0 0 0 0,0-7-1 0,0 7 0 15,0 3 0-15,0 3 0 0,0-6 0 0,4 3 0 16,-4-3-15-16,0-6 0 0,0 3 0 0,4-4 0 16,-4 1 8-16,0-4 0 0,0 4-8 0,0 3 12 15,0-4-12-15,-4-2 0 0,4-1 8 0,-4-5-8 16,8 8 16-16,-4-5 0 0,-4-1 0 0,4-6 0 16,0 3-3-16,0 4 0 0,0-10 0 0,0-4 0 15,0 4 0-15,0-9 0 0,0 3 0 0,4 2 0 16,-4-2-4-16,0-3-1 0,0-4 0 0,0 7 0 0,0-7-8 0,0 1 10 15,-4 5-10-15,4-5 10 0,0-1-2 0,-3 0 0 16,3 1 0-16,-4-1 0 0,4 1 0 0,-3-1 0 16,3-3 0-16,0 4 0 0,0-4-8 0,-4-3 0 15,4 7 0-15,0-4 0 0,0 3 0 0,-3-6 0 16,3-3 0-16,0 10 0 0,-4-4 18 0,4 3 2 16,0-9 0-16,0 0 0 0,0 10-20 0,0-4 0 15,0-3 0-15,0-3 0 0,0 10 0 0,0-10 0 0,0 9 0 16,0-9 0-16,0 0 0 0,0 6 0 0,0-6 0 15,0 0 0-15,0 0 0 0,0 0 0 0,0 0-13 0,0 0 5 16,0 0 19-16,0 0 4 0,0 0 1 0,0 0 0 16,0 0-7-16,0 0-1 15,0 0 0-15,7 4 0 0,-7-4 0 0,7 6-8 0,0 0 12 16,4-3-4-16,-4-3-8 0,0 0 8 0,4 0-8 0,-1 0 8 16,1 0 0-16,0 0 0 0,3 0 0 0,0 0 0 15,3-3-8-15,1-3 0 16,0 6 0-16,3 0-11 0,0 0 11 0,4 0 0 0,-4 0 0 0,4 0 0 15,-1-6 0-15,1 6 0 0,0 0 0 0,-1 0 0 16,5 0 0-16,-1 0 9 0,4-4-1 0,-1 4-8 16,5 0 0-16,-1 0 0 0,4 0 0 0,3 0 0 15,0 0 0-15,4-6 0 0,-4 6-10 0,1 0 10 0,-1 0 0 16,-3 0 12-16,0 0 0 0,7 0 0 16,-4-3-12-16,0 3 0 0,4-6 0 0,0 6 0 0,-4 0 0 0,4 0 0 15,0 0 0-15,-4 0-11 0,-3 0 11 0,0 0 0 16,0 0 8-16,-4 0-8 0,0 0 0 0,4 0 0 15,-4 0 0-15,4 0 0 0,-3 0 0 16,2 0 0-16,1 0 0 0,-4 0 0 0,8 0-10 16,-8 0 0-16,0-3 0 0,-3 3 0 0,0 0 10 15,0-7 0-15,-1 7 0 0,-2 0 0 0,2 0 0 16,1 0 16-16,0 0-4 0,-4 0-1 0,0 0-11 0,-3 0 0 16,3 0 0-16,-3 0 0 0,0 0 0 0,-1 7 0 15,1-7 0-15,-4 0 0 0,0 3 21 0,-3-3-1 16,0 0 0-16,-1 0 0 0,1 0-20 0,-1 0 0 15,-2-3 0-15,2 3 0 0,-3-7 0 0,4 7-18 16,0 0 3-16,3-3 1 0,-7 3 14 0,7-6 0 0,-3 6 0 0,-1 0-9 16,-3-3 9-16,4-4 0 0,3 7 0 0,-3 0 0 15,-8 0 0-15,5 0 0 0,-1 0 0 0,0 0 0 16,0 0 10-16,-4 0 4 0,1 0 1 0,0 0 0 16,-4 0-15-16,0 0 0 0,3 0 0 0,-6 0 0 15,3 0 0-15,-7 0 0 0,7 0 0 0,0-3 0 16,0-3 0-16,0 6 0 0,0 0 0 0,-7 0 0 15,7-6 0-15,-7 6 0 0,0 0 0 0,4-3 0 16,-1-4 0-16,1 4 0 0,-1-3 12 0,-3 6-3 16,0 0 4-16,0-9 1 0,4-1 0 0,-1 1 0 15,-3-1-2-15,0 4-1 0,0-3 0 0,0-1 0 16,-3 1-3-16,3-10 0 0,0 10 0 0,0-7 0 16,0-3-8-16,-4 0 12 0,4 4-12 0,0-7 12 15,-3-3-12-15,3-4 0 0,-4-2 0 0,1 3 0 16,-1-7 21-16,1-2-1 0,3-1 0 0,-7-3 0 0,3-3-20 0,-3 7 0 15,7-7 0-15,-3 0 0 0,-1 0 0 0,1 6 0 16,-1-5 0-16,0-1 0 0,4-3 0 0,-3 9 0 16,-1-3-8-16,1-3 8 0,-4 7 0 0,3-1 0 15,1 4 0-15,-4-1 0 0,-4 1 0 0,8-4 0 16,-1 10 0-16,4-7 0 0,-7 1 0 0,7 5 0 16,-4-5 0-16,4-1 0 0,0 7 8 0,-3 0 0 15,3-6 0-15,-4-1 0 0,4 7-8 0,-3-7 0 16,-1 1-11-16,1 6 11 0,-1-1 0 0,1 1 0 15,-4 3 0-15,3-3 0 0,-3 3-10 0,4 0 10 16,-1 3-10-16,4-3 10 0,-7 9 0 0,4-6 0 16,3 0 0-16,-4 3 0 0,0 0 0 0,1 1 0 15,3 2 0-15,-4 3 0 0,4-2 0 0,0-1-9 16,-3 4 9-16,3-4 0 0,0 6 0 0,0 1 0 16,-4-7 0-16,4 7-8 0,0 0 8 0,-3-1 0 0,3 1 0 0,0-1 0 15,-4 4 0-15,1 3 0 0,3-3 0 0,0 6-8 16,-4-10 8-16,1 7 0 0,3 3 0 0,0-6-8 15,-4 3 8-15,4 3 0 0,0 0 0 0,0 0-8 16,-3-7 8-16,3 7 0 0,0-9 0 0,0 9 0 16,0-9 0-16,0 9 0 0,-4-7 0 0,4 4 0 15,0 3 0-15,0-6 0 0,-3 3 0 0,3 3 0 16,0 0 0-16,-4-10 0 0,4 4 0 0,0 6 0 16,-3-3 0-16,-1-3 0 0,0 3 0 0,4-4 0 15,-3 7 0-15,-1-6 0 0,-3 3 0 0,4-3 0 0,3 6 0 0,-7 0 17 16,3-4-2-16,-6 4-1 0,3-6-14 15,0 3 0-15,-4 3 0 0,4-6 0 16,-4 6 0-16,1 0 0 0,-1 0 0 0,1 0 0 0,-5 0-17 16,-2 0 0-16,3 0 0 0,0 0 0 0,-8 0 17 15,5 0 0-15,-4 0 0 0,-4 0 0 0,0 0 0 16,1 6 0-16,-5-6 0 0,-2 3 0 0,2-3 0 0,-2 0 0 16,-5 6 0-16,5-6 0 0,-1 4 0 0,0-4-8 15,0 0 8-15,4 0 0 0,-4 6 0 0,-3-6 0 16,3 0 0-16,-3 0 0 0,0 0 0 0,0 0 0 15,-1 0 0-15,-3 0 0 0,-3 0 0 0,3 3 0 16,0-3 0-16,4 0 0 0,-4 0 0 0,1 6 0 0,-1-6 0 0,-4 0 0 16,1 0 0-16,-4 0 0 0,-3 7 0 0,3-7 0 15,-3 0 0-15,3 3 0 0,0-3 0 0,0 0 0 16,0 0 0-16,4 6 0 0,0-3 0 0,-1-3 0 16,-3 0 0-16,0 0 0 0,4 0 0 0,0 0 0 15,-4 0 0-15,4 0 0 0,-1 6 0 16,1-6 0-16,3 4 0 0,0-4 0 0,4 0 0 0,0 0 0 15,-1 6 0-15,1-6 0 0,0 0 0 0,0 0 0 16,-1 0 0-16,1 0 0 0,3-6 0 16,1 6 0-16,-1 0 0 0,4 0 0 0,-1 0 0 0,1 0 0 15,3 0 0-15,1-4 0 0,6 4 0 0,-3-6 0 16,7 6 20-16,-4 0-3 0,4 0 0 0,0-3 0 16,3 3-17-16,1-6 0 0,-1 6 0 0,1 0 0 15,3 0 0-15,-4 0 0 0,11 0 0 0,-3 0 0 16,-8 6-14-16,11-6-3 0,-7 3-1 0,7-3 0 0,-4 0 18 0,-3 10 0 15,4-10 0-15,3 0 0 0,0 0 0 0,-4 9 0 16,-3-3 0-16,7-6 0 0,0 0 0 0,0 0 0 16,-7 3 0-16,4 4 0 0,3-7 0 0,-4 9 0 15,4-9 0-15,-3 0 0 0,3 0 0 0,0 9-8 16,0 1 8-16,0-10 0 0,0 6 0 0,3-3 0 16,1 7 0-16,-1-4 0 0,1-3 0 15,-1 10 0-15,-3-13 0 0,7 3 0 0,-3 6 0 0,-4-9 0 16,3 6 0-16,1 4 0 0,-1-7 0 0,-3 6 0 15,0-2 0-15,0-4-10 0,0-3 10 0,0 12 0 16,0-12 10-16,0 3-10 0,0-3 0 0,0 0 0 16,0 10 0-16,0-10 0 0,0 6 0 0,4 4 0 15,-4-10 0-15,0 3 0 0,0-3 0 0,7 9 0 16,-7-9 0-16,3 6 0 0,5 4 0 0,-8-10 0 0,3 9 0 16,-3-9 0-16,7 6 0 0,0 4 0 0,-7-10 0 0,4 3 0 15,-4-3 0-15,3 16 0 16,1-13 0-16,-4-3 0 0,3 15 0 0,4-5 8 0,-7-1-8 0,4 1 0 15,-1-4 0-15,1 3 0 0,-1 7 0 0,1-7 0 16,-1 1 0-16,1-1 0 0,0 1 0 0,3-1 0 16,-4 0 0-16,1 1 0 0,-1 6 0 0,1-7 0 15,-1 0 0-15,4 1 0 0,-3-1 0 0,-1 7 0 16,1-7 0-16,-1 1 8 0,-3 5-8 0,4-2 0 16,3-4 0-16,-3 7 0 0,-4-7 0 0,3 7 0 15,1-3 0-15,-1-4 0 0,1 7 0 0,-1-7 0 0,-3 7 0 16,4-4 0-16,-1-2 0 0,-3-1 0 0,4-3 0 0,-1 4 8 15,1-1-8-15,-4-9 0 16,0 10 0-16,0-10 0 0,3 6 8 0,-3-6-8 16,4 9 0-16,-4-9 0 0,3 3 0 0,-3-3 0 0,4 7 0 15,-4-7-15-15,3 9 2 0,-3-9 0 16,4 10-143-16,-4-10-28 0,0 9-5 0</inkml:trace>
  <inkml:trace contextRef="#ctx0" brushRef="#br0" timeOffset="19642.49">23626 6241 172 0,'0'0'8'0,"0"0"1"0,0 0-9 0,0 0 0 16,0 0 0-16,0 0 0 0,0 0 145 0,0 0 27 16,0 0 6-16,0 0 1 0,0 0-111 0,0 0-23 15,0 0-4-15,0 0-1 0,0 0-15 0,0 0-3 0,0 0-1 0,-8 0 0 16,1 0-1-16,0 0-1 16,7 0 0-16,0 0 0 0,-7 0-3 0,0 0 0 15,0 0 0-15,0 0 0 0,0 7 26 0,0-4 5 16,4-3 1-16,3 0 0 0,-8 0-29 0,1 0-6 15,0 0-1-15,-3 6 0 0,6-3-3 0,-3-3-1 0,0 0 0 0,-3 6 0 16,2-6-8-16,1 4 0 0,-3 2 0 0,3-3 0 16,0-3 0-16,-4 6 0 0,1-3 0 0,3-3 0 15,-1 7 0-15,1-4 0 0,-3 3 0 0,10-6 0 16,-4 0 0-16,4 0 0 0,-10 0 0 0,10 0-11 16,-7 6 11-16,7-6 0 0,0 0 8 0,0 0-8 15,-7 3 0-15,7-3 0 0,0 0 0 0,0 0 0 16,0 0 0-16,0 0 0 0,-4 0 0 0,4 0 0 15,-7 7 0-15,7-7 0 0,0 0 0 0,0 0 0 0,0 0 0 0,0 0-8 16,0 0 0-16,0 0 0 0,0 0 8 0,0 0 0 16,0 0 8-16,0 0-8 0,0 0 0 0,0 0 0 15,0 0 0-15,0 0 0 0,0 0 14 16,0 0-2-16,0 0 0 0,0 0 0 0,0 0-12 16,0 0 0-16,0 0 0 0,0 0 0 15,0 0-20-15,0 0-8 0,0 0 0 16,0 0-1-16</inkml:trace>
  <inkml:trace contextRef="#ctx0" brushRef="#br0" timeOffset="24129.33">23647 6285 1108 0,'0'0'49'0,"0"0"11"0,0 0-48 0,7-6-12 16,0 6 0-16,-7 0 0 0,7 0 59 16,-7 0 9-16,0 0 3 0,7-3 0 0,0-3-46 0,-7 6-9 15,0 0-1-15,0 0-1 0,0 0-14 0,0 0 8 16,0 0-8-16,7-4 0 0,-7 4 0 0,0 0 0 16,0 0 0-16,0 0 0 0,0 0 11 0,0 0-11 15,0 0 12-15,0 0-12 0,-7-6 32 0,3 6-1 16,-3 0 0-16,0 0 0 0,0 0 8 0,-3 0 1 15,3 0 1-15,-4 0 0 0,0 6-7 0,1-2-2 16,-1-4 0-16,-6 6 18 0,3-6-35 0,3 0-1 0,-3 0 0 16,0 0-14-16,3 3 8 0,-3-3-8 0,0 0 0 15,3 0 8-15,1 0-8 0,-1 0 0 0,4 0 0 16,-3 0 36-16,-1 0 0 0,4 6 1 0,0-3 0 16,7-3-37-16,-7 0 0 0,0 7 0 0,0-4 0 15,3 3 0-15,-3 0 9 0,4-3-1 0,3-3-8 16,-7 7 0-16,7-7 0 0,-4 9 0 0,0-6 0 15,4-3 0-15,-3 10 0 0,3-1 0 0,0-3 0 16,0-6 0-16,-4 10 10 0,4-10-10 0,0 9 8 16,0 1-8-16,4-1 12 0,-1 0-12 0,-3 1 12 15,0-4-4-15,4 3 0 0,0 7 0 0,-1-6 0 16,-3-1 0-16,0 7 0 0,-3-4 0 0,-1 4 0 16,0-4-8-16,4 4 8 0,-3 3-8 0,-1-3 8 15,1 2-8-15,-1 1 0 0,-3 0 0 0,4 0 0 16,-1 6 28-16,-3-6 3 0,0 3 1 0,4 0 0 0,-8 3-24 15,4 0-8-15,0-3 0 0,-4 0 0 16,4 0 12-16,0 3-3 0,0 0-1 0,0-3 0 0,4 3-8 0,-4 0 0 16,3-3 9-16,0 3-9 0,1 0 0 0,-1 3 8 15,1-3-8-15,3 4 0 0,-4-4 8 0,4-6-8 16,4 9 10-16,-4-9-10 0,0 6 12 0,0 0-3 16,3 0-1-16,-3-3 0 0,0-3 13 0,0 6 3 15,0-7 0-15,0-2 0 0,-3 3-4 0,3 0-1 16,0 0 0-16,0-4 0 0,-4 4-4 0,4 0-1 0,-3-3 0 15,3 2 0-15,0-2-14 0,-4-3 0 0,8 2 8 0,-4 4-8 16,-4-3 0-16,4-4 0 16,-3 4 8-16,3 0-8 0,-4-4 0 0,4 4 0 15,-3 3 0-15,3-4 0 0,-4-2 8 0,4 3-8 16,0-1 0-16,-3 4 0 0,3-9 16 0,0 8-4 0,-4-2 0 16,4-3 0-16,0 2 6 0,-3 1 1 0,3-4 0 0,-4 4 0 15,4-6-7-15,0 5-2 0,0-2 0 0,4-4 0 16,-4 10-10-16,3-3-11 0,-3 2 3 0,0 1 0 15,0-3 8-15,0 3 0 0,0-4 0 0,4 4 0 16,-4-9 0-16,0 9 0 0,3-10 0 0,-3 0 0 16,0 1 0-16,4-4 0 0,-4 3 0 0,3 1 8 15,-3-1-8-15,0-9 8 0,0 7-8 0,0 2 8 16,4-6-8-16,-4-3 0 0,0 0 0 0,0 9 0 16,0-2 0-16,0-7 0 0,0 9 0 0,0 1 8 15,0-4-8-15,0-6 0 0,0 0 0 0,3 9 0 0,-3-6 0 0,0-3 0 16,0 0 0-16,4 10 0 0,-4-10 0 0,0 6 0 15,3 3 0-15,-3-9 8 16,0 0-8-16,0 10 0 0,0-10 0 0,4 6 0 0,-4-6 0 16,0 3 8-16,0-3-8 0,3 10 8 0,1-1-8 15,-4-3 0-15,0-6-8 0,3 10 8 0,-3-4 0 16,0-3 0-16,8 7 0 0,-8-4 8 0,0-6-8 0,3 9 0 16,1-6 0-16,-1 7 0 0,-3-10 0 0,0 6 0 15,4 3 0-15,-1 1 0 0,-3-10 0 0,4 6 0 16,-4-6 0-16,3 10 0 0,-3-7-8 0,0-3 8 15,4 9-8-15,-4-9 8 0,0 6 0 0,0-6 0 16,0 0 0-16,7 4 0 0,-4 2 0 0,-3-6 0 0,0 0 0 0,0 0 0 16,0 0 0-16,0 0 9 0,0 0-9 0,0 0 0 15,0 0 8-15,0 9-8 0,0-9 0 0,0 0 0 16,0 0 0-16,0 0 0 0,0 0 0 0,0 0 0 16,0 10 0-16,0-10 0 15,0 0 0-15,0 0 0 0,0 6 8 0,0-6-8 0,0 0 0 0,0 0 0 16,0 0 0-16,0 0 0 0,0 0 0 0,0 0 0 15,0 0 0-15,0 0 8 0,0 0-8 0,0 0 0 16,0 0 8-16,0 0-8 0,0 0 0 0,0 0 0 16,0 0 0-16,0 0 0 0,0 0 0 0,0 0 0 15,0 0 8-15,0 0-8 0,0 0 0 0,0 0 0 16,0 0 13-16,0 0-4 0,0 0-1 0,7 0 0 16,4-6-8-16,0 6 12 0,-4-10-12 0,3 10 12 15,-3 0-12-15,4-3 0 0,-4-3 0 0,-7 6 8 16,7 0-8-16,4 0 0 0,-1 0 0 0,-3 0 0 15,4 0 0-15,-1 6 0 0,4-3-9 0,-3-3 9 0,0-3 0 0,-1-3 0 16,4 6-8-16,0 6 8 0,-3-12 0 0,3 6 0 16,0 0 0-16,-3 0 9 0,-1-10-9 0,5 10 0 15,-5 0 0-15,1-6 0 0,-4 6 0 0,-7 0 0 16,10 0-9-16,-10 0 9 0,11 0 0 0,-11 0 0 16,0 0 0-16,7 0 0 0,-7 0 8 0,7 0-8 15,-7 0 0-15,0 0 0 0,11 0 0 0,-11 0 0 16,7 0 0-16,-7 0 0 0,7 0 8 0,-7 0-8 15,10 0 0-15,-10 0 9 0,0 0-9 0,7 0 0 16,-7 0 0-16,0 0 0 0,7 0 0 0,-7 0 0 16,0 0 0-16,0 0 0 0,0 0 0 0,7-3 0 15,-7 3 0-15,0 0 0 0,0 0 0 0,0 0 8 16,0 0-8-16,4-6 8 0,3 3 10 0,-7 3 2 16,0-7 0-16,4-2 0 0,-4 6-12 0,3-4-8 0,1-2 12 0,-4 0-12 15,3 2 16-15,-3-5-4 16,4 2-1-16,-1-5 0 0,1 5-3 0,-4-5 0 0,3 2 0 0,1-6 0 15,-1 4-8-15,1-4 0 0,-4 0 0 0,3-3 8 16,1 0-8-16,-1-3 0 0,-3 0 0 0,4-3 8 16,-8 3-8-16,4 6 0 0,4-9 0 0,-4 2 0 15,-4-2 9-15,4 9-9 0,0-9 10 0,-3 3-10 16,-1 0 18-16,-3-3-2 0,4 3-1 0,-1-3 0 16,1 2-6-16,-1-2-1 0,1 3 0 0,-1-3 0 15,1 3-8-15,3-3 0 0,-7-1 9 0,7-2-9 16,-4 3 0-16,4 0 0 0,0-7 0 0,0 7 0 15,0-7 0-15,0 7 0 0,0-6 0 0,4 5 0 0,-4 1 0 16,0-3 0-16,0 12 0 0,0-9 0 16,-4 9 0-16,4 0 0 0,0-6 0 0,-3 9 0 15,3-2 0-15,-4-1 0 0,0 0 0 0,4-6 0 0,-3 6 0 16,-1 0 0-16,1 0 0 0,-1-3 0 0,4 1 0 0,-3 5 0 16,-1-3 0-16,1 0 0 0,3 0 0 0,-4-3 0 15,4 4 0-15,-3-1 0 0,3-6 0 0,0 6 0 16,0-6 0-16,0 6 0 0,0 0 0 0,0-6 0 15,0 13 0-15,0-7 0 0,0-3 0 0,0 9 0 16,0-2 0-16,0 2 0 0,0-3 0 0,0 1 0 16,0 5 0-16,0 1 0 0,-4-1 0 0,4-5 0 0,0 5 0 0,0 1 0 15,0 0 0-15,0-1 0 0,0-2 0 0,0-1 0 16,0 4 0-16,0-1 0 0,0-2 0 0,4 2 0 16,-4 4 0-16,3-3-10 0,1-1 10 0,-4 1 0 15,3-1 0-15,-3 4-8 16,4-3 8-16,-1-1 0 0,-3-5 0 0,0 12 9 0,0-4-1 0,0 7 0 15,0-9-8-15,0 9 0 0,0 0 0 0,0-10 0 16,-3 7 0-16,3 3 0 0,0-12 0 0,0 9 0 31,-4-4-26-31,4 7-4 0,0 0-1 0,0 0 0 0,0-9 7 0,0 9 2 0,0 0 0 0,0 0 0 32,0 0-101-32,0 0-20 0,0 0-4 0,0 0-1 0,0 0-76 0,0 0-16 0</inkml:trace>
  <inkml:trace contextRef="#ctx0" brushRef="#br0" timeOffset="26085.01">23848 6288 1663 0,'-11'-9'73'0,"11"9"16"0,0 0-71 0,0 0-18 0,-7 0 0 0,7 0 0 15,0 0 35-15,0 0 3 0,0 0 1 0,0 0 0 16,0 0-11-16,0 0-1 0,0 0-1 0,0 0 0 16,0 0 7-16,0 0 2 0,0 0 0 0,4 9 0 15,-4-2-26-15,3-4-9 0,1 3 0 0,-1 3 9 16,1 1 11-16,3-1 1 0,-7 7 1 0,3-7 0 16,4 10-6-16,-3 0-2 0,-1-3 0 0,1 2 0 15,0-2-14-15,-1 3 0 0,-3 0 8 0,4 6-8 16,3-6 20-16,0-1 2 0,-4 1 0 0,4 6 0 15,0 0-1-15,-3-3 0 0,-1 4 0 0,1 2 0 16,-1-3 0-16,1 3 0 0,-4 7 0 0,4-7 0 16,-4 6-7-16,0 1-2 0,0-7 0 0,0 6 0 15,0 1 0-15,0-1-1 0,3-2 0 0,-3 2 0 0,7-5-11 16,-3 5 0-16,-4-9 0 0,3 13 0 0,1-10 9 16,-1 6-9-16,-3 1 10 0,4-7-10 0,-1 7 8 0,1-1-8 15,-4 4 0-15,3-4 9 0,-3-6 1 0,4-2 0 16,-4 8 0-16,0-12 0 0,0 9 1 0,0-12 0 15,0 9 0-15,0-2 0 0,-4-1 9 0,4-3 1 16,-3-4 1-16,-1 7 0 0,4-6 0 0,-3 6 0 16,-1 0 0-16,4-6 0 0,-7 0-7 0,4 0-2 0,-1-3 0 15,4 2 0-15,0 1-5 0,0 0-8 16,-3-3 11-16,3 2-11 0,3 1 0 0,1-3 0 0,-1 3 0 0,1-4 0 16,-1-2 0-16,1 3 0 15,-1 3 0-15,1-4 0 0,-1-2 12 0,1-1-12 16,-4 1 12-16,3-4-12 0,1 1 0 0,-4-1 0 0,3-3 0 0,-3 4 0 15,4-1 12-15,-4 1 0 0,-4-4-1 0,4 3 0 16,4-6-11-16,-4 4-17 0,0-7 4 16,0 9 1-16,0 0 35 0,0 1 7 0,0-4 2 0,0 4 0 15,0-7-32-15,0 6 0 0,0-9 0 0,0 6 0 16,0-6 0-16,0 10 0 0,3-4 0 0,-3-6 0 16,0 3 0-16,0-3 0 0,0 10 0 0,0-10 0 15,0 0 0-15,0 0 0 0,0 0 0 0,0 0 0 16,0 0 12-16,0 0-3 0,0 0-1 0,0 0 0 15,0 0-8-15,0 0 0 0,0 0 0 0,0 0 0 16,0 0 0-16,0 0 12 0,0 0-4 0,0 0 0 0,11 0-8 0,-11 0 8 16,7 0-8-16,-7 0 8 0,0 0-8 0,7-4 0 15,-7 4 0-15,0 0 0 0,11 0 0 0,-11 0 0 16,7 0 0-16,-7 0 0 0,10 0 0 0,-10 0 0 16,7 0 0-16,1 0 0 0,-8 0 0 15,10 0 0-15,-3 0 0 0,0 0-11 0,0 0 11 0,4 0 0 16,-11 0-9-16,7 0 9 0,3 0 0 0,-2 0 0 15,2 4 0-15,-3-4 0 0,0 0-11 0,4 0 11 16,-4 0-8-16,3 0 8 0,-2 0 0 0,2 0-10 16,-3 0 10-16,0 0 0 0,-7 0 0 0,7 0 0 15,-7 0 0-15,7 0 0 0,-7 0 0 0,0 0 0 16,0 0 0-16,11 6 0 0,-4-6 0 0,-7 0 0 16,0 0 0-16,7 3 0 0,4-3 0 0,-4 6 0 15,0-6 0-15,0 0 0 0,0-6 0 0,3 6 0 0,1 0 0 0,-4-3 0 16,0 3 0-16,4-6 0 0,-4 6 0 0,0 0 0 15,0-4 0-15,0-2 0 0,0 6 0 0,0-3 0 16,0-3 0-16,0 6 0 0,-7 0 0 0,4-7 0 16,-1 4 0-16,1-3 9 0,-1 3-9 0,-3-3 8 15,-3-4-8-15,3 7 8 0,3-6-8 0,-3-1 8 16,0-2-8-16,0 2 8 0,4 1-8 0,-1 0 8 16,-6-1-8-16,3 1 8 0,3-1-8 0,1-5 8 15,-1 5-8-15,-3-2 0 0,4-4 0 0,-1 7 0 16,1-7 0-16,3-3 0 0,-7 3 0 0,4 4 0 15,-1-4 0-15,1-3 0 0,-1 1 8 0,-3-8-8 16,0 8 0-16,0-7 0 0,0 6 0 0,0 0 8 16,-3-6-8-16,3-3 12 0,0 3-12 0,0-4 12 15,-4 4-12-15,4-3 8 0,0 3-8 0,0-3 8 16,-3 3-8-16,3-4 0 0,-4 1 0 0,8 3 0 0,-4-3 8 16,0 3-8-16,-4-10 0 0,-3 7 8 0,3 3-8 0,1-3 0 15,-4 0 0-15,0 2 8 0,3-2-8 0,-3 3 8 16,4-3-8-16,-4 3 8 0,0-3-8 0,3 3 0 15,4 3 9-15,-4-3-9 0,1-1 0 0,3 4 0 16,0-3 0-16,0 0 0 0,0 6 0 0,0 1 0 16,-4-7 0-16,4 6 0 0,0 0 0 0,0 3 0 15,-3-3 0-15,-1 4-8 0,4 2 8 0,0-2 0 16,-3 5 0-16,-1 1 0 0,1-7 0 0,3 7 0 0,0-1 0 0,-4-2 0 16,4-1 0-16,0 4 0 15,0-4 0-15,-3-2 0 0,3 5 0 0,-4-6 0 16,4 7 0-16,0-4 0 0,0 4 0 0,0-7 0 15,0 7 0-15,0 0 0 0,4-7 0 0,-4 7-8 0,0-1 8 16,0 1 0-16,0 2 0 0,0-2 0 0,0 0 0 16,0-1-8-16,0 1 8 0,-4-1 0 0,4 1-9 15,-3 3 9-15,-1 3 0 0,1-7 0 0,3 4 0 0,-4-4 0 16,4 7 0-16,0-9 0 0,0 9 0 0,0-4 0 16,-3-2-9-16,3 0 9 0,0 5 0 0,0-2 0 15,0-3 0-15,3-1 0 0,-3 1 0 0,0 3 0 16,4-4 0-16,-1 1 0 0,-3-1 0 0,4 1 0 15,-1 0 0-15,1-1-8 0,-4 1 8 0,0-1 0 16,0 1 0-16,0 0 0 0,0 2 0 0,0-2 0 0,0 3 0 16,0-4 0-16,0 7 0 0,0-3 0 0,0-4 0 0,0 7 0 15,0-3 0-15,0 6 0 0,0-9 0 0,0 2 0 16,0-2 0-16,0 6 0 0,0 3 0 0,0-10 0 16,3 1 0-16,-3 3 0 15,0-4 0-15,0 4-8 0,0 3 8 0,0-3 0 0,-3-4 0 0,3 10 0 16,3-3 0-16,-3 3 0 0,0-6 0 0,0 6 0 15,0 0 0-15,-3-10 0 0,3 10-12 16,0-3 4-16,-7-3 8 0,7 6-13 0,0 0 13 0,0 0 0 16,-4-6-10-16,4 6 10 0,0 0 0 0,-7-3 0 15,0 3-9-15,0 0 9 0,7 0 0 0,-7 0 0 16,0 0 0-16,7 0 0 0,-7 0 0 0,7 0 0 16,-7 0 0-16,7 0 0 0,-7 0 0 0,0 0 0 15,7 0 0-15,-7 3 0 0,0-3 0 0,-1 0 0 0,1 0 0 0,0 0 0 16,-3 6 0-16,3-6 0 15,-4 6 0-15,1-3 0 0,-1-3 0 0,0 0 0 0,1 7 0 0,-1-4 0 16,-3-3 0-16,4 0 0 0,-1 6 0 0,-3-3 0 16,3-3 0-16,1 6 0 0,-4-6 0 0,3 0 0 15,0 4 0-15,4-4 0 0,0 0 0 0,0 0 0 16,0 0 0-16,0 0 0 0,4-4 0 0,-4 4 0 16,7 0 0-16,-8 0 0 0,1 0 0 0,-3-6 0 15,6 6 0-15,-3 0 0 0,4 0 0 0,-4 0 0 16,0 0 0-16,7 0-8 0,-4 0 8 0,4 0 0 15,-7 0-17-15,4 0 3 0,-5 0 1 0,8 0 0 32,0 0-87-32,0 0-16 0,0 0-4 0,0 0-1 0,0 0-117 0,4 10-23 15,-4-10-5-15,11 9-590 0</inkml:trace>
  <inkml:trace contextRef="#ctx0" brushRef="#br0" timeOffset="27685.53">24582 6194 345 0,'0'0'31'0,"0"0"-31"0,0 0 0 0,0 0 0 16,0 0 231-16,0 0 40 0,0 0 8 0,0 0 1 15,7-6-219-15,-7 6-44 0,0 0-9 0,0 0-8 16,0 0 0-16,0 0 0 0,0 0 0 0,0 0 0 15,0 0 13-15,0 0-4 0,0 0-1 0,0 0 0 16,0 0 35-16,0 0 6 0,0 0 2 0,0 0 0 16,0 0 10-16,0 0 3 0,0 0 0 0,0 0 0 15,0 0-6-15,0 0-1 0,0 0 0 0,0 0 0 0,0 0-22 0,0 0-5 16,0 0-1-16,0 0 0 0,0 0 5 0,0 0 1 16,0 0 0-16,0 0 0 15,0 0-22-15,0 0-4 0,0 0-1 0,0 0 0 0,0 0 3 0,0 0 0 16,0 0 0-16,0 0 0 0,0 0-11 0,0 0 10 15,0 0-10-15,0 0 10 0,0 0-10 0,0 0 8 16,3 6-8-16,-3-6 8 0,7 3-8 0,0 7 0 16,-3-10 0-16,-1 9 0 0,1-3 0 0,3-2 0 15,-7 5-10-15,3-3 10 0,-3-6 0 0,0 16 0 16,4-3 0-16,-1-4 0 0,1 7 0 0,-4 2 10 16,4 1-10-16,-1 6 12 0,1-6 0 0,-1 9 1 15,1-3 0-15,-1 4 0 0,1-4 6 0,-1 3 1 0,4-3 0 16,-3 0 0-16,-1-3-20 0,1 3-16 0,-1 3 4 0,1-2 0 15,-1 2 12-15,1-3 16 0,0 3-3 0,-4-3-1 16,3 3-12-16,-3-3 0 0,0 10 0 0,4-7 0 16,-4 7 9-16,0-7-1 0,0 0 0 0,3 7 0 15,-3-7-8-15,0 6 12 0,0-5-12 0,4 2 12 16,-4-3 0-16,0 7 0 0,3-7 0 0,-3 6 0 16,0 1-12-16,0-4 12 0,0 1-12 15,0-1 12-15,0 3 0 0,0-5 0 0,0 2 0 0,0-9 0 16,4 9-4-16,-4-9 0 0,3 3 0 0,1 4 0 15,-4-11 4-15,3 7 0 0,1-6 0 0,-4 6 0 16,7-6-12-16,-7 0 0 0,3 6 0 0,1 0 0 16,-4 0 8-16,0-3-8 0,0 3 12 0,0 3-4 15,0-2-8-15,0-1 0 0,0-3 0 0,0 3 0 16,-4 0 0-16,1-6 0 0,3 6 0 0,0-7 0 16,-4-5 0-16,4 3 10 0,-3 3-10 0,3-4 10 15,-4-5-10-15,4-1 10 0,-3 7-10 0,3-7 10 0,0 4-2 0,0-4 0 16,0-3 0-16,0 4 0 0,0-1 0 0,0 1-8 15,3-1 12-15,-3 0-4 0,0 1-8 0,4-4 0 16,-4 3 0-16,0 1 8 0,0-1-8 0,3 1 0 16,-3-4 0-16,4-3 0 0,-4 3 0 0,0 4 8 15,0-10-8-15,0 0 0 0,0 0 0 0,3 9 0 16,-3-9 8-16,0 0-8 0,0 0 0 0,0 0 12 16,0 0-12-16,4 6 12 0,-4-6 5 15,0 0 2-15,0 0 0 0,0 0 0 0,0 0-19 0,7 0 0 16,0 0 0-16,0 0 0 0,-7 0 0 0,7 4 0 15,0-4 0-15,0 0 0 0,-7 0 0 0,7-4 12 16,-7 4-3-16,7 0 0 0,-7 0-9 0,11 0 0 16,-11 0-12-16,7 0 12 0,0-6 0 0,0 6 0 0,-7 0 0 0,7 0 12 15,4 0-12-15,-4 0 0 0,0 0 0 0,0 0 8 16,-7 0-8-16,10 0 0 0,-2 0 0 0,2 0 0 16,-3 0-12-16,0 6 3 0,0-2 0 0,0-4 0 15,0 0 9-15,4 0 14 0,-7 0-3 0,6 0-1 16,-3 0-10-16,0 0 0 0,-7 0 0 0,0 0 0 15,7 0 0-15,-7 0 0 0,0 0 0 0,0 0 0 16,0 0 0-16,0 0 0 0,4-10 8 0,-1 7-8 16,1-3 16-16,-4-1 0 0,0 4 1 0,3-3 0 15,4 3-17-15,-3-3 8 0,-4 3-8 0,3-4 0 16,5-2 8-16,-5 6-8 0,4-7 0 0,-3-2 0 16,-1 2 0-16,-3 7 8 0,4-6-8 0,-4-1 0 15,3-5 12-15,-3 5-12 0,4-5 12 0,-4 2-12 16,-4-3 17-16,4-2-3 0,0-1-1 0,-3-6 0 15,-1 0-3-15,1-4-1 0,3 1 0 0,-4-6 0 0,4-1-9 16,0-2 8-16,-3-1-8 0,-1-3 8 0,4 4-8 16,0-7 0-16,0 6 0 0,0-6 0 0,0 0 0 0,0 0 0 15,0 0 0-15,0 0 0 0,0 1 0 0,0 5 0 16,0 0 0-16,4 4 0 0,-8-4 0 0,1 4 0 16,3-1 0-16,-8 7 0 0,8-6 0 0,-3 8 0 15,-1-2 0-15,-3 3 8 0,4-3-8 0,-1 0 8 0,1-1-8 16,-1-2 8-16,-3 3-8 0,4 3 0 15,-4-3 9-15,0-7-9 0,3 7 0 0,-3 0 0 0,-4-1 0 0,4-2 0 16,0 3 0-16,0 3 0 0,0-3 0 0,0 2 8 16,0 4-8-16,0-3 0 0,3 7 0 15,-3-8 0-15,4 8 0 0,-4-7 0 0,3 6 0 0,4-6-8 16,-7 12 8-16,7-6 0 0,-3-3 0 0,-1 10 0 16,4-7 0-16,-3 3 0 15,-1 1 0-15,4 5 0 0,-3-2 0 0,3-4 0 16,-4 7 0-16,4-7 0 0,-3 7 0 0,3-1 0 0,0-2 0 0,-4-1 0 15,4 4 0-15,-3-1 0 0,3 1 0 0,-4-1 0 16,0 1 0-16,4 3 0 0,-3 3 0 0,3-4 0 16,-4-2 0-16,1 0-8 0,3 5 8 0,0-2 0 15,0-3 0-15,0 6 0 0,0 3 0 0,-4-7-8 16,4 1 8-16,0 3 0 0,4-3-9 0,-4 6 9 16,0-4 0-16,0-2 0 0,0-3-9 0,0 6 9 0,0 3 0 0,3-7 0 15,-3 4 0-15,0-3 0 0,4 0-12 0,-4 3 12 16,3-4-12-16,-3 7 12 15,0 0-33-15,0 0 0 0,0 0 0 0,0 0 0 16,0 0-127-16,0 0-24 0,0 0-6 0</inkml:trace>
  <inkml:trace contextRef="#ctx0" brushRef="#br0" timeOffset="29252.67">23068 8480 1378 0,'0'0'30'0,"0"0"6"0,4-6 2 0,-1-3 2 0,1-1-32 0,-4 1-8 16,3-1 0-16,1 4 0 15,-4 6 40-15,3-3 6 0,-3-3 2 0,4-4 0 0,-4 10-17 0,0 0-3 16,0 0-1-16,0 0 0 0,3-3 21 0,-3 3 4 15,0 0 0-15,0 0 1 0,0 0 6 0,0 0 1 16,0 0 0-16,0 0 0 0,0 0-25 0,0 0-5 16,0 0-1-16,0 0 0 0,0 0-9 0,0 0-3 15,7-6 0-15,-7 6 0 0,7-3 7 0,-7 3 0 0,8 0 1 0,-8 0 0 16,7 0-5-16,-7 0 0 0,10 0-1 0,-10 0 0 16,7 3-19-16,0-3 8 0,-7 0-8 0,7 9 0 15,0 1 8-15,-3-1-8 0,-1-3 0 0,1 4 0 16,-4-1 10-16,4 1-10 0,-4-4 8 0,0 3-8 15,-4 1 16-15,4-1-3 0,0 0 0 0,0 1 0 16,-4-1 2-16,4 1 0 0,0-1 0 0,0-3 0 16,0-6 1-16,4 10 0 0,-4-1 0 0,0 7 0 15,4-7-6-15,3 1-1 0,-4-1 0 0,1 1 0 16,-1-1-9-16,1 7 0 0,-1-7 0 0,4 0 0 16,-3 7 0-16,3-3 0 0,-4-4 0 0,4 0 0 15,-3 7 0-15,3-6 0 0,0 5 0 0,0-5 0 16,-3 2 0-16,3-6 0 0,0 4 8 0,3-1-8 15,-6 1 0-15,6-1 10 0,-2-3-10 0,2-3 10 0,-3 4 12 16,4 2 2-16,-1-9 1 0,1 6 0 16,-1-2-15-16,5 2-10 0,-5-3 12 0,4 3-12 0,0-3 0 0,-3 4 0 15,0-4 0-15,3-3 0 0,0 6 0 0,-4-3 0 16,4-3 0-16,-3 0 0 0,0 0 0 0,-1 6 13 16,1-6-4-16,-4 0-1 0,3 4-8 0,-2-4 0 15,2 0 0-15,1 0 0 0,-11 0 0 0,7-4 0 16,3 4 0-16,1 0 0 0,-1-6 0 0,-2 6 0 15,2-9 9-15,-3 9-9 0,4-10 15 0,-4 7-2 16,3-3 0-16,-3 3 0 0,4-3-13 0,-4 2 0 0,0-2 0 16,4 0 0-16,-4 3 0 0,0-4 0 0,0 4 8 0,0-3-8 15,4 3 0-15,-4-3 0 0,0 6 0 0,3-10 0 16,-3 10 0-16,0-9 0 16,4 9 0-16,0-6 0 0,-4 2 0 0,0 4 0 15,3-6 0-15,-3 6 0 0,0-3 0 0,-7 3 0 16,0 0 0-16,7-6 0 0,4 6 0 0,-4 0 9 0,-7 0-9 15,0 0 8-15,7 0-8 0,0 6 0 0,-7-6 0 0,0 0 0 16,0 0 0-16,7 3-14 0,4-3 3 0,-4 0 1 16,0 0 10-16,3 6 0 0,-2-6 0 0,-1 0 0 15,3 0 0-15,-3 0 8 0,-7 0-8 0,11 4 11 16,-11-4-11-16,10 6 0 0,-10-6-12 0,7 0 12 16,-7 0 0-16,7 6 0 0,-7-6 0 0,11 3 0 15,-4 4 0-15,0-4 0 0,-7-3 0 0,0 0 0 0,7 6 0 16,0 3 0-16,-3-6 0 0,3 4 0 0,-4 2 0 15,1-3 0-15,-1-2 8 0,1 5-8 0,0 0 0 0,-4-2 0 16,3-4 9-16,1 6-9 0,-4-3 0 0,0-6 0 16,0 0 0-16,3 10 0 0,1-1 0 0,-1 1 0 15,-3-10 0-15,0 0 0 0,0 0-10 0,0 0 0 16,0 0 0-16,0 0 0 16,0 0-121-16,0 0-24 0,-3 6-5 0,3-6-569 15,0 0-115-15</inkml:trace>
  <inkml:trace contextRef="#ctx0" brushRef="#br0" timeOffset="30141.14">24109 9016 403 0,'0'0'17'0,"0"0"5"0,0 0-22 0,0 0 0 0,0 0 0 0,0 0 0 16,0 0 294-16,0 0 54 0,0 0 12 0,0 0 1 15,0 0-262-15,0 0-53 0,0 0-10 0,0 0-3 16,0 0 19-16,0 0 3 0,0 0 1 0,0 0 0 15,0 0-15-15,0 0-2 0,0 0-1 0,0 0 0 16,0 0 0-16,7-6 0 0,-7 6 0 0,7 0 0 16,-7 0-8-16,0 0-2 0,3-9 0 0,1 6 0 0,0-4-3 0,-1-2-1 15,-3 6 0-15,4-3 0 0,-1-4-9 0,1 1-3 16,-4-1 0-16,0-5 0 0,3 5 1 0,-3 1 0 16,4-7 0-16,-1 7 0 0,-3-1-1 0,0 1-1 15,4 0 0-15,-4-1 0 0,3 1 13 0,1 2 4 16,-1-2 0-16,1 6 0 0,-1-3-28 0,1-4 0 15,3 7 0-15,-3-3 0 16,-1 0-20-16,-3 6-10 0,7-4-2 0,0-2 0 0,0 6 32 16,-3-3 0-16,6-3 0 0,-3 6 0 0,0 0 0 0,0-3 12 15,4 3-1-15,-4 0 0 0,4 0-11 0,-1 0 0 0,-3 0-12 0,4 0 12 16,0 0 0-16,-1 3 0 16,1-3 0-16,-1 0 0 0,4 0-14 0,-3 0 5 15,0 0 1-15,-1 0 0 0,-3 6 8 0,4-3 0 16,-1-3 0-16,1 0 0 0,-4 6 0 0,4-6 0 0,-4 0 0 0,3 4 0 15,1 2 0-15,-1-6 14 0,-3 9-3 0,4-2-1 16,-4-4-10-16,4 3 0 0,-4-3 0 0,3 3 0 16,-3-3 0-16,4 4 0 15,-4-4 0-15,0 3 0 0,4 4 0 0,-4-10-11 0,0 9 11 0,0-3-12 16,0-3 12-16,3 4 0 0,-3-4 0 0,1-3 0 16,-1 0 24-16,3 6 6 0,-3-3 2 0,4-3 0 15,-1 0-32-15,1 0 0 0,0 0 0 0,-4 0 0 16,3-3 0-16,1-3 0 0,-4 6 0 0,3 0 0 15,5 0 0-15,-8-3 0 0,3-4 0 0,1 7 0 0,-1 0 16 0,-3-3-4 16,0 3 0-16,4-6 0 0,0 3-12 0,-4-3 0 16,3 6 0-16,1-10 0 0,-4 10 0 0,3-6 0 15,1 3 8-15,0-4-8 0,-4 4 0 0,3-3 8 16,4 3-8-16,1-3 0 0,-1-4 10 16,-4 1-10-16,-3 3 10 0,4-4-10 0,-1 1 14 15,1 6-3-15,0-7-1 0,-4 1 0 0,0-1-10 16,3-2 0-16,-3 2 0 0,0-2 0 0,0-4 16 0,1 7 2 15,-5-7 0-15,4 7 0 0,-3-4-4 0,-1-2-1 16,1 5 0-16,-1-6 0 0,-3 7-13 0,4 0 0 16,-4-1 0-16,0 1 0 0,3-7 0 0,-3 7 0 15,-3 6 0-15,3-4 0 16,0 7-18-16,-4-9-10 0,1-1-1 0,-1 7-1 16,4-9-4-16,-3 9-1 0,3 3 0 0,-4-7 0 15,-3-2-105-15,4 6-22 0,-5-3-4 0,5-4-538 0,-4 10-107 0</inkml:trace>
  <inkml:trace contextRef="#ctx0" brushRef="#br0" timeOffset="30665.25">23982 9220 1267 0,'0'0'112'0,"0"0"-89"16,0 0-23-16,0 0 0 0,0 0 204 0,0 0 36 16,0 0 7-16,0 0 1 0,0 0-200 0,0 0-40 15,0 0-8-15,0 0 0 0,0 0 0 0,3 10 0 16,1-7-11-16,-1 6 11 0,1-2 0 0,3 2 0 15,-3 7 0-15,-1-7 0 0,1 4 15 0,-1 2 8 0,-3 4 1 0,4-3 1 16,-4 3 14-16,0-1 2 0,0 1 1 0,0-3 0 16,-4 3-11-16,4 6-3 0,0-13 0 0,-3 4 0 15,3 3-28-15,0-4 8 0,0-5-8 0,0 6 0 16,0-4 0-16,3-6 0 0,-3 7 0 0,0-7 0 31,0 4-27-31,0-10-8 0,0 0-1 0,7 3-1 0,-7 3-34 0,4 3-6 16,-4-9-2-16,0 0 0 0,0 0-135 0,0 0-27 0,0 0-6 15,0 0-1-15</inkml:trace>
  <inkml:trace contextRef="#ctx0" brushRef="#br0" timeOffset="31169.03">24292 9214 1915 0,'0'0'42'0,"0"0"9"0,0 0 1 0,0 0 2 0,0 0-43 0,0 0-11 15,0 0 0-15,0 0 0 0,0 0 0 0,0 0 0 16,0 0 0-16,0 0 0 0,0 0 0 0,0 0 0 0,0 0 0 0,0 0 0 16,0 9 0-16,0-2 0 0,-3-4 0 15,-1 6 8-15,1-2-8 0,-1 2 0 0,-6-3 9 0,3 4-9 16,-1-1 22-16,-2 4 0 0,-4-4 0 0,3 7 0 15,-3-7-2-15,0 0 0 0,0 1 0 0,3 6 0 16,-3-7 1-16,4 0 0 0,-1 1 0 0,0-1 0 16,1-3 15-16,-1-2 2 0,1 2 1 0,-1 3 0 15,4-9-19-15,0 10-3 0,-4-10-1 0,4 9 0 16,0-9-16-16,0 0 10 0,4 0-10 0,3 0 8 16,0 0-8-16,0 0 0 0,0 0 0 0,-7 0 0 15,7 0 23-15,0 0 5 0,0 0 2 0,0 0 0 16,0 0-30-16,0 0-8 0,0 0-1 0,0 0 0 15,0 0 9-15,0 0 16 0,0 0-4 0,0 0-1 16,0 0-11-16,0 0 0 0,10 0 0 0,1 0 0 16,-1 0 0-16,5 0 0 0,-5 0 0 0,4-3 0 15,-3 3 0-15,6 0 0 0,-6 3-9 0,3-3 9 0,0 0 0 0,0 10 0 16,0-4 0-16,1 3 0 0,-5 1 0 0,4-1 0 16,0 0 0-16,0 1 9 0,-3-1 0 0,3 7 0 15,0-7 0-15,0 1 0 0,-3 5-9 0,0-2 0 16,-4-4 0-16,3 7 0 15,-3 3-124-15,0-10-26 0,-3 7-6 0</inkml:trace>
  <inkml:trace contextRef="#ctx0" brushRef="#br0" timeOffset="35107">16884 8609 460 0,'0'0'41'0,"0"0"-33"15,0-3-8-15,0 3 0 16,-4-7 133-16,-3 4 25 0,7 3 5 0,0 0 1 0,0 0-106 0,0 0-21 16,0 0-4-16,0 0-1 15,0 0 10-15,0 0 2 0,0 0 0 0,0 0 0 0,0 0 1 16,0 0 1-16,0 0 0 0,0 0 0 0,0 0 18 0,0 0 4 16,0 0 1-16,0 0 0 0,0 0-9 0,7 3-3 15,4 4 0-15,0-7 0 0,6 3-8 0,4 3-1 16,8-6-1-16,2 0 0 0,8 0 5 0,7 0 0 15,3 0 1-15,15-9 0 0,3 2 2 0,7 4 0 16,0-3 0-16,4 3 0 0,-4 3-31 0,0-6-7 0,7 2-1 16,-3-2 0-16,3 6-16 0,3 0-9 0,-6 0 1 0,-4 0 0 31,4 6-144-31,-4-2-29 0,60-4-6 0,-42-4-1 0</inkml:trace>
  <inkml:trace contextRef="#ctx0" brushRef="#br0" timeOffset="42874.94">9832 10161 914 0,'0'0'40'0,"0"0"9"0,-7 0-39 0,7 0-10 16,-7 0 0-16,7 0 0 0,-7 0 88 0,3 0 16 15,-3 0 4-15,7 0 0 0,-7 0-75 0,0 0-14 16,0 0-3-16,0 0-1 0,0 0-15 0,-4-3 0 15,1 3 0-15,3-6 0 0,-4 6 8 0,-3 0-8 16,3-3 11-16,-3 3-11 0,0-7 20 0,0 7-4 0,0 0 0 0,-4-3 0 16,4-3 32-16,-3 6 7 0,-5 0 1 0,5-3 0 15,-4-4-20-15,-4 7-3 0,4 0-1 0,-4 0 0 16,4 0-12-16,-4 0-2 0,0 0-1 0,-3 0 0 16,0-6-17-16,-4 6 0 0,1 0-13 0,-1 0 5 15,-3 0 8-15,3 0 0 0,-4 0 0 0,1-3 0 16,-4 3 0-16,4 0 0 0,0 0 0 0,0 0 0 15,-4-6 0-15,0 6 14 0,7 0-3 0,-7-3-1 16,4-4-10-16,3 7 0 0,1-3 0 0,-1 3 0 16,0-6 11-16,0 3 0 0,1-3 0 0,2-4 0 0,-2 1-2 15,-5 2 0-15,1-2 0 0,-4 6 0 0,4-3-9 16,0 2 8-16,-8-2-8 0,1 3 8 16,7-3-8-16,-8 3 0 0,8-4 0 0,0 1-11 15,0 3 11-15,3-3 0 0,0 6 0 0,-3 0-8 0,0-3 8 16,-1-4 0-16,1 7 0 0,3 0-8 15,-3 0 8-15,3 0 0 0,-3 0 0 0,3-3 0 0,0 3 0 0,1 3 0 16,-1-3 0-16,0 0 0 0,0 7 0 0,1-4 0 16,-5 3 0-16,5-6 0 0,2 3 0 0,-6-3 0 15,-4 6 0-15,8-6 0 0,-1 0 0 0,0 0 0 16,0 0 0-16,4 0 0 0,0 7 0 0,3-7 0 16,-7 3 0-16,8-3 0 0,-4 9 0 0,3-9 0 0,0 10 0 0,0-10 0 15,-3 9 0-15,7-9 0 0,-4 6 0 16,1-6 0-16,-1 3-12 0,-3 4 0 0,3-7 0 0,0 6 0 15,1-3 12-15,-5-3-8 0,5 10 8 0,3-10-8 16,-8 6 0-16,8-3 0 0,0-3 0 0,3 0 0 16,-3 6 8-16,7-3 8 0,-3-3-8 0,2 0 11 15,-2 7-11-15,6-4-12 0,1-3 2 16,-1-3 1 0,0 3-137-16,1 0-27 0,-8 0-6 0,4 0-1 0</inkml:trace>
  <inkml:trace contextRef="#ctx0" brushRef="#br0" timeOffset="45711.55">3394 10098 230 0,'0'0'20'16,"-4"-3"-20"-16,4-3 0 0,0 6 0 16,0 0 219-16,0 0 39 0,-3-9 8 0,3 9 2 15,0-4-164-15,0-2-32 0,0 6-6 0,0 0-2 16,3-9-29-16,-3 9-7 0,-3-10 0 0,3 4-1 15,0 6-12-15,0 0-3 0,3-9 0 0,-3 9 0 0,-3-4-12 0,3 4 0 16,0 0-9-16,0 0 9 16,-7-6 8-16,7 6 7 0,0 0 1 0,0 0 1 0,0 0 4 0,0 0 1 15,0 0 0-15,-4 6 0 0,4 4-14 0,-7-1-8 16,4 1 10-16,3 5-10 0,-8-2 15 0,5-4-3 16,-1 7-1-16,4 3 0 0,-7-10 1 0,7 7 0 15,-3-4 0-15,3 1 0 0,-7 0-3 0,3-4 0 16,4-9 0-16,0 16 0 0,0-7-9 0,0 0 0 15,0 1 0-15,0-10 8 0,-3 9-8 0,3-9 0 16,0 0 0-16,0 10 8 0,0-10-8 0,-7 9 10 0,7-9-10 0,0 0 10 16,0 0 6-16,-4 9 2 15,4-9 0-15,0 0 0 0,0 7 10 0,0-7 1 0,0 0 1 16,0 0 0-16,0 0-30 0,0 0 0 0,0 0-8 16,0 0 8-16,0 0 0 0,0 0 0 0,0 0 0 15,0 0 9-15,0 0-9 0,0 0 0 0,0 0 0 0,0 0 0 16,4 9 0-16,3-3 0 0,-7-6 0 0,7 4 0 15,0 2 0-15,3-3 0 0,5-3 0 0,-5 6 0 16,-6-6 0-16,6 0 0 0,4 0 0 0,0 0 0 16,-3 0 12-16,3 3-4 0,4-3 0 0,-1 0 0 15,5 0-8-15,-1 0-11 0,-7 0 3 0,7 10 0 16,4-10 8-16,-8 6-13 0,8-6 5 0,-4 3 8 16,0 3-21-16,4 1 3 0,0-4 1 0,3-3 0 0,0 9-2 15,0-9 0-15,8 7 0 0,-8-4 0 0,4-3 19 16,3 6 0-16,0-6-8 0,1 3 8 0,-1-3 0 0,-3 0 0 15,-1 6 0-15,5-6 0 0,-8 0 0 16,4 4 0-16,3-4 0 0,-7 6 0 16,7-6 0-16,1 0 0 0,-5 0-8 0,5 0 8 15,-5 0 0-15,1 0 0 0,3 0 0 0,-6 0 0 0,2 0 0 0,-6 0 0 16,0 0 0-16,-1-6 0 0,1 6 0 16,0 0 0-16,0 6 0 0,-4-6 0 0,0 6 0 15,4-3 0-15,-1-3 0 0,-6 6 0 0,3-2 0 0,0-4 0 16,0 0 0-16,4 6 0 0,0-6 0 0,-8 0 0 15,1 0 0-15,7 0 0 0,-11 0 0 0,0-6 0 16,7 6 0-16,-7 0 0 0,7-4 0 0,-6-2 0 16,6 6 0-16,-7-3 0 0,-4-3 9 0,1 6-9 0,3-6 8 0,-3 2-8 15,3 4 0-15,-4 0 0 0,-3-6 0 0,4 6 0 16,-4 0 0-16,4-3 0 0,-4-3 0 0,3 6 0 16,-3 0 0-16,0 0 0 0,0-3 0 0,-7 3 0 15,0 0 0-15,11 0 0 0,-7-7 0 0,-4 7 0 16,0 0 0-16,7 0 0 0,-7 0 0 15,3-3 0-15,-3 3 10 0,11-6-10 0,-11 3 12 16,0 3-12-16,3-7 12 0,4 1-12 0,-7 6 12 16,0-3-12-16,0 3 20 0,4-6-4 0,-4 6 0 0,0 0 0 15,3 0-16-15,-3 0 0 0,0 0 0 0,0 0 0 16,4-10 0-16,-4 10 0 0,0 0 0 0,0 0 0 16,3-3 10-16,-3 3-10 0,4-6 8 0,-4 3-8 15,0-3 16-15,0-4-3 0,0 7 0 0,0-10 0 16,0 4 11-16,0 6 3 0,0-6 0 0,0-1 0 15,7-6-10-15,-7 7-1 0,0 3-1 0,0-7 0 0,4-2-15 0,-4 5 0 16,0-6-9-16,7 7 9 16,-7-3-38-16,0-4-2 0,0-3 0 0,0 10-582 15,0-1-117-15</inkml:trace>
  <inkml:trace contextRef="#ctx0" brushRef="#br0" timeOffset="49130.12">6202 10534 403 0,'0'0'36'0,"0"0"-36"0,0 0 0 0,0 0 0 15,0 0 169-15,0 0 27 16,0 0 6-16,0 0 1 0,7 0-118 0,-7 0-23 15,0 0-5-15,14 0-1 0,-10 0-32 0,-4 0-6 16,0 0-2-16,0 0 0 0,0 0-16 0,0 0 10 16,0 0-10-16,0 0 8 0,0 0-8 0,0 0 0 0,0 0 0 0,0 0 0 15,0 0 21-15,0 0 3 0,0 0 0 0,0 0 0 16,0 0 32-16,0 0 6 0,0 0 2 0,0 0 0 16,0 0-13-16,0 0-3 0,0 0 0 0,0 0 0 15,0 0-22-15,0 0-5 0,0 0-1 0,0 0 0 16,0 0-3-16,0 0-1 0,-4 0 0 0,4 0 0 15,-11 0-16-15,11 0 0 0,0 0 0 0,-3 0-9 16,-8 0 17-16,4 0 3 0,0 0 1 0,0 6 0 16,4-2 3-16,-4-4 1 0,3 0 0 0,4 0 0 15,0 0 8-15,-14 0 3 0,7 0 0 0,3 6 0 0,-10-6-4 0,7 3-1 16,-3-3 0-16,-5 6 0 0,5-3-13 0,-1-3-9 16,1 0 12-16,3 10-12 0,-11-10 0 0,11 6 0 15,-4-6 0-15,-6 10 0 0,10-4 0 0,-7-3 0 16,3 6 0-16,-7-2 0 0,8 2 8 15,-4 0-8-15,3-5 0 0,4 8 0 0,-4-9 8 16,-3 7-8-16,4-1 12 0,-1 0-12 0,1 1 14 16,-1-1-4-16,0 4-1 0,4-4 0 0,-3 4-9 0,3-4 0 15,-4 1 9-15,4 5-9 0,-3-5 0 0,-5-1 0 16,8 7 0-16,4-7 0 0,-8 1 0 0,4-1 0 16,0 7 0-16,7-7 0 0,-7 0 0 0,4 1 8 15,-5 6-8-15,1-4 0 0,7-2 0 0,-3-1 0 16,3 7 0-16,-4-7 0 0,4 7 10 0,0-4-2 15,0-2-8-15,0 5 12 0,0 1-12 0,4-3 0 0,-4 2 0 0,3 1 0 16,1-4 22-16,-1-2-2 0,5 6 0 0,-8-7 0 16,10 7-20-16,-10-4 0 0,7-2 0 0,0 5 0 15,4-5 0-15,-4-1-13 0,-4 0 1 0,12 1 1 16,-12-1 11-16,8 1 0 0,-1-4 10 0,4 3-10 16,-3 1 15-16,-1-4-3 0,1-3-1 0,3 3 0 15,-3-2-11-15,-1 2 8 0,4-3-8 0,-3-3 8 16,0 6-8-16,3-6 0 0,-7 10 0 0,3-10 8 15,1 0-8-15,-4 6 0 0,7-6 0 0,0 0 0 16,-3 3 0-16,3-3 0 0,-3 0-12 0,3 0 12 16,3 0-16-16,1 0 5 0,-4 0 1 0,-3 0 0 15,6 0-11-15,-3 0-3 0,0 0 0 0,1 0 0 16,-1 0-28-16,-4 0-5 16,1 0-2-16,-1 0 0 0,1 0-7 0,0 0-2 0,-11 0 0 0,0 0-534 15,0 0-107-15</inkml:trace>
  <inkml:trace contextRef="#ctx0" brushRef="#br0" timeOffset="49581.98">5814 10845 1094 0,'0'0'97'0,"0"0"-77"0,0 0-20 0,0 0 0 15,-7 3 122-15,7-3 21 0,0 0 4 0,-4 6 1 16,-3-3-100-16,7-3-19 0,-3 0-4 0,3 0-1 15,-4 10 5-15,4-10 1 0,0 6 0 0,0 3 0 16,0-2-21-16,4-4-9 0,-4-3 8 0,3 9-8 16,1-3 8-16,-4-6-8 0,7 4 0 0,-7-4 8 15,7 9 13-15,-4-9 3 0,4 6 0 0,0-6 0 16,0 3 4-16,4 4 2 0,-7-7 0 0,6 0 0 16,1 0-14-16,-1 6-2 0,4-3-1 0,1-3 0 0,6 6-13 0,-11-3 0 15,8-3 8-15,0 7-8 0,3-7 0 0,0 3 0 16,0-3 0-16,-3 0 0 15,-1 0 0-15,1 0 0 0,3 0 0 0,-7 0 0 16,4 6 0-16,0-6 0 0,-4 0-13 0,-4 0 4 16,1 0-37-16,-1 3-7 0,1-3-2 0,0 0-525 15,-11 0-106-15</inkml:trace>
  <inkml:trace contextRef="#ctx0" brushRef="#br0" timeOffset="50980.62">4558 10631 1875 0,'0'0'83'0,"0"0"17"0,0 0-80 0,0 0-20 16,0 0 0-16,0 0 0 16,0 0 14-16,0 0-2 0,0 0 12 0,7-6-24 0,-7 6 0 15,0 0-12-15,7-3 12 0,0-3 0 0,-7 6 0 16,11-3 0-16,-11 3 0 0,0 0 0 0,10-7 0 16,-3 7 0-16,0 0 0 0,4-3 0 0,0-3 9 15,3 6-9-15,-11 0 12 0,11 6-12 0,-3-3 10 16,3-3-10-16,4 0 10 0,-8 7-2 0,8-4-8 15,-4 3 12-15,4-6-4 0,-1 3 0 0,1-3-8 16,-1 6 12-16,5-6-4 0,-1 0-8 0,4 0 10 0,-8 0-10 16,4-6 10-16,0 6 0 0,-6 0 0 15,6 0 0-15,-7 0 0 0,7 0 3 0,-7 0 1 0,0 6 0 0,0-6 0 16,4 4 1-16,-4 2 0 0,-3-6 0 0,3 6 0 16,0-3 1-16,-3-3 0 0,3 7 0 0,-7-4 0 15,7-3-16-15,-4 0 11 0,-6 6-11 0,-4-6 10 16,7 3-10-16,-7-3 0 0,14 6 0 15,-14-6 0-15,0 0 8 0,0 0-8 0,0 0 0 0,0 0 8 16,0 0 0-16,-7 3 0 0,3 7 0 0,-3-1 0 16,4-2 4-16,-8 2 0 0,1 0 0 0,3-2 0 15,-4-4-12-15,-7 6 12 0,4-3-12 0,-3 4 12 16,6-4-12-16,-3-3 8 0,3 7-8 0,1-1 8 16,-11-3-8-16,3-3 0 0,0 7 0 0,1-1 0 15,-4 4 0-15,-1-1 0 0,5-2 0 0,-8-1 0 0,4 7 0 0,0-7 0 16,3 10 0-16,-3-3 0 0,0-4 0 0,3 10 0 15,-7-3 0-15,8-6 0 0,-1 12 0 0,-7-10 0 16,4 4 8-16,0-3-8 0,0-4 0 0,3 4 0 16,-3-3 0-16,0 2 8 0,3 1-8 0,4-3 0 15,-3 2 0-15,-1 1 0 0,-3-4 0 0,7 7 0 16,-7-9 0-16,6 5 0 0,-6 4 0 0,4-3 0 16,-1-7 0-16,4 7 0 0,0-4 0 0,0 4 0 15,3-6 0-15,0-1 0 0,-3 7 0 0,4-4 0 16,-1-2 0-16,8-1 0 0,-8-3 0 0,4 4 0 15,4-1 0-15,3-3 0 16,0-2 0-16,0-4 0 0,0 0 0 0,0 9 0 0,0-9 0 0,3 6 0 16,4-3 9-16,4 4-9 0,-8-4 0 0,8 3 0 15,-1 0 0-15,4-3 8 0,1-3-8 0,-1 0 0 16,3 10 0-16,1-10 8 0,7 0-8 0,-4 6 0 0,0-6 8 16,4 0-8-16,-1 0 0 0,-2 0-12 0,2 0 2 0,1 0 0 15,0 0 10-15,-1 0 14 0,1 3-3 0,-4-3-1 16,4 0-10-16,-11 0 0 0,7 0 0 0,-7 0 0 15,-3 0 0-15,3 0 0 0,-3 0 0 0,-1 7 0 16,4-4 0-16,-3-3-9 0,-8 0 0 0,4 6 0 16,8-6-33-1,-12 0-6-15,4 0-2 0,7 0 0 0,-3 0-76 0,-4 0-15 0,3 0-3 0,-2 0-684 16</inkml:trace>
  <inkml:trace contextRef="#ctx0" brushRef="#br0" timeOffset="55839.41">6925 10603 518 0,'0'0'46'15,"0"0"-37"-15,0 0-9 0,0 0 0 16,0 0 152-16,0 0 28 0,0 0 5 0,0 0 2 0,0 0-116 0,0 0-23 15,0 0-5-15,0 0-1 16,0 0-1-16,0 0 0 0,0 0 0 0,0 0 0 0,7 3 1 0,-3 4 0 16,3 2 0-16,-4 0 0 0,1 7 14 15,-1-3 2-15,-3 2 1 0,4 4 0 0,-1 0 1 0,1 6 0 16,-4-6 0-16,3 9 0 0,-3 0-28 0,0 7-6 16,-3-1-1-16,3 1 0 0,-4 2-17 0,4-2-8 15,-7 3 0-15,7-4 8 0,-3 1 12 0,-1-1 3 16,1-6 0-16,3 7 0 0,-7-7-23 0,3-3 0 15,1-3-12-15,3 3 4 0,-4-6 8 0,4 0 0 16,-3-4 0-16,3 1 0 0,-4-3-8 0,4 2-4 16,0-12 0-16,0 10 0 15,0-13-112-15,0 0-22 0,0 0-5 0,0 0-669 0</inkml:trace>
  <inkml:trace contextRef="#ctx0" brushRef="#br0" timeOffset="56173.66">7147 10635 1612 0,'0'0'72'0,"0"0"14"0,-7 0-69 0,4-4-17 0,-4 4 0 0,7 0 0 16,0 0 128-16,-7 4 23 0,7-4 4 0,0 12 1 15,-7-2-129-15,7-1-27 0,0 3 0 0,7-2 0 0,-7 6-12 0,3 2 12 16,-3-2-12-16,4 3 12 16,-4 0 0-16,3-1 0 0,1 8 0 0,-1 2 0 0,-3-3 0 0,7 9-10 15,-7-5 10-15,0 8-12 0,0-2 12 0,-7-1 0 16,7 4 0-16,-3-4 0 0,-1 4 0 0,1 3 0 16,-1-7 0-16,1-2 0 0,-4 2 0 0,3-6 0 15,0-3 0-15,1 4 0 0,-1-4 0 0,1-6 0 16,3-1-11-16,0 4 11 15,-7-9-100-15,3 3-15 0,1-4-2 0,3-6-701 16</inkml:trace>
  <inkml:trace contextRef="#ctx0" brushRef="#br0" timeOffset="56785.12">7006 10569 2300 0,'0'0'51'0,"0"0"10"0,0 0 3 0,0 0 0 0,-3-7-52 0,3 7-12 0,0 0 0 0,0 0 0 16,0 0 0-16,3-3-18 0,4-3 4 0,0 3 1 15,4-3 13-15,-1 6 0 0,1 0 0 0,0 0 0 16,3-4-24-16,0 4-6 0,0 0-1 0,4 4 0 0,-4-4 20 15,7 6 11-15,-3-3-12 0,-1 3 12 16,8-3 0-16,-8 7 0 0,5-4 0 0,-1 4 0 16,4 5-8-16,-8-5 8 0,4 2-12 0,0 4 12 0,-6 0 0 15,2-4 0-15,-6 4 0 0,6-7 0 0,-9 10 0 16,2-3 0-16,-3 2 0 0,0-2 0 0,-3-3-9 16,-4 5 9-16,0-2 0 0,0 0-9 0,-4-4 9 15,1 7-10-15,-1-9 10 0,-10 5-10 0,3 1 10 0,-3-7 0 16,4 4-9-16,-1-7 9 0,-6 4 0 0,2-1 0 15,1 0 0-15,0-2 0 0,-3-4 0 0,-1-3 0 16,4 6 0-16,-7-6 0 0,7 3 0 0,-4-3 0 16,0 0 8-16,1 0-8 0,-5 0 0 0,5 0 0 15,-1 0 0-15,8 0 0 0,-8 0 8 0,11 0-8 0,-7 7 8 0,7-7-8 16,0 3 0-16,7-3 0 0,0 0-14 0,0 6 5 16,0 3 9-16,3 1 0 0,4 5 8 0,0-2-8 15,4-7 8-15,-1 4-8 0,5 5 8 0,-5-5-8 16,8-1 0-16,-1 4 0 0,-2 2 0 0,-1 1 0 15,7-3 8-15,-7 2-8 16,4 1 8-16,-1-4-8 0,-6 7 8 0,3-3-8 0,0 0 10 0,-3-4-10 16,-1-2 8-16,1 5-8 0,-4-5 0 0,10-1 9 15,-9 0-9-15,2 1 0 0,1-1 0 0,-1 1 0 16,4-4 8-16,-3 3-8 0,0-2 8 0,3-4-8 16,0 3 0-16,-4 3-14 0,4-5 2 0,4 5 0 31,-11-3-32-31,4-6-5 0,-1 10-2 0,1-4 0 0,0-3-120 0,-1 7-24 0</inkml:trace>
  <inkml:trace contextRef="#ctx0" brushRef="#br0" timeOffset="57958.09">7807 10776 1288 0,'0'0'57'0,"0"0"12"0,0 0-55 0,0 0-14 0,0 0 0 0,0 0 0 16,0 0 33-16,0 0 4 0,0 0 1 0,0 0 0 16,0 0 3-16,0 0 1 0,0 0 0 0,7 0 0 15,4-3-2-15,-8-4 0 0,-3 7 0 0,7-3 0 16,-7 3 16-16,7-6 2 0,-7 6 1 0,0-6 0 16,0 6 6-16,4-10 2 0,-1 7 0 0,1-3 0 15,-1-4-26-15,8 1-5 0,-11 0 0 0,7-1-1 16,-3 4-11-16,3-7-3 0,0-2 0 0,3 5 0 15,-10-9-1-15,7 10-1 0,0-7 0 0,4-2 0 16,-11 2-6-16,7-3-1 0,0 10 0 0,-3-10 0 0,-1 3-12 0,4 4 0 16,-3-4 0-16,-4 7 0 15,3-1 0-15,1-6 0 0,3 13 0 0,-4-6 0 0,1-1 0 0,3 4 0 16,-7-3-9-16,3-1 9 0,1 4 0 0,-1 3 0 16,5-6 0-16,-5 2 0 0,4-2 0 0,-3 6 0 15,-4 3 0-15,7-7 0 0,-4 7 0 0,-3 0 0 16,0 0 0-16,0 0 0 0,0 0 8 0,0 0-8 15,0 0 0-15,0 0 0 0,0 0 9 0,7 10-9 16,4-4 0-16,-11 4 9 0,0-1-9 0,7 0 0 16,-4 1 9-16,1 5-9 0,0-2 8 0,-1 6-8 15,4-3 10-15,-3 2-10 0,-1 1 0 0,4-3 0 16,-3 3 0-16,10-4 0 0,-14 4 0 0,7-3 0 16,0-4 0-16,0 7 0 0,-3-9 0 0,-1 5 0 15,1-5 0-15,-1-1 0 0,4 0 0 0,-3 1 0 16,3-4 0-16,0-3 0 0,-7-3 20 0,0 0-1 0,0 0-1 0,0 7 0 15,7 2 4-15,-7-9 1 0,10 0 0 0,-6 0 0 16,-4 0-7-16,0 0 0 0,7 0-1 0,-3 0 0 16,3-9-7-16,0 2-8 0,-4 4 11 0,1-3-11 15,-4 3 13-15,7-7-4 0,-7 1-1 0,3 3 0 16,-3-7 7-16,4 1 1 0,-4 2 0 0,0-2 0 16,0 2 11-16,0-5 2 0,3-1 1 0,1 3 0 15,-4-6-30-15,3 4-10 0,4-1 0 0,-3 4 0 16,0-4 10-16,-1 7 0 0,-3-7 0 0,4 6-8 15,3 7 0-15,0-6 0 0,0 3 0 0,-7 2 0 16,7-2-22-16,-4-3-4 0,4 3-1 16,-7 6 0-16,0 0-31 0,7-4-6 0,1-2-2 15,-1 3-697-15,-7 3-139 0</inkml:trace>
  <inkml:trace contextRef="#ctx0" brushRef="#br0" timeOffset="60793.85">8583 10490 172 0,'0'0'16'0,"0"0"-16"0,0 0 0 0,-7 0 0 15,0 10 258-15,7-10 49 0,0 0 9 0,0 0 3 16,0 0-227-16,0 0-46 0,-7 0-9 0,7 0-1 16,0 0 3-16,0 0 1 0,0 0 0 0,0 0 0 15,0 0-28-15,0 0-12 0,0 0 10 0,0 0-10 16,0 0 12-16,0 0-3 0,0 0-1 0,0 0 0 0,0 0 32 0,0 0 7 16,0 0 1-16,0 0 0 0,0 9 24 0,0-3 6 15,-4 4 1-15,4-1 0 0,0 1-28 0,-3-1-6 16,-1 0-1-16,4 1 0 0,-7 6-27 0,0-7-5 15,4 7-2-15,-4-4 0 16,3 4-10-16,1-7 0 0,-4 7 0 0,-1-4 0 0,1-2 0 16,0 6 8-16,7-1-8 0,-10-5 0 0,3 2 0 15,0 4 0-15,7-7 0 0,0 1 0 0,-7 5 0 0,3-5 0 16,4-1 0-16,-3-6 0 0,-1 10 0 0,1-10 0 16,3-3 0-16,-4 9 0 15,0-2-45-15,4 2-2 0,0-9 0 0,-3 3 0 16,3-3-36-16,0 0-7 0,-4 0-2 0,4 0 0 15,0 0-148-15,0 0-31 0</inkml:trace>
  <inkml:trace contextRef="#ctx0" brushRef="#br0" timeOffset="61041.06">8364 10669 1094 0,'0'0'97'0,"-7"6"-77"0,0-6-20 0,4 0 0 0,3 0 226 0,0 0 42 0,0 0 8 0,0 0 1 31,0 0-244-31,0 0-49 0,0 0-9 0,0 0-3 0,0 0 8 0,7 3 0 0,3-3 1 0,-3 0 0 16,-7 0-4-16,7 7-1 0,4-4 0 0,0-3 0 16,-4 0 1-16,3 6 0 0,-10-6 0 0,14 0 0 15,-10 0-9-15,7 0-1 0,-11 0-1 0,7 0 0 16,7 0-10-16,-7 0-3 0,3 0 0 0,1-6-633 15</inkml:trace>
  <inkml:trace contextRef="#ctx0" brushRef="#br0" timeOffset="61605.3">8650 10820 1166 0,'0'0'52'0,"0"0"10"0,0 0-50 0,0 0-12 15,-7 9 0-15,7-9 0 0,0 0 48 0,0 0 8 16,-3 0 0-16,3 0 1 0,0 0-41 0,0 0-8 0,0 0-8 0,0 0 12 16,0 0-3-16,0 0 0 0,0 0 0 0,3-3 0 15,4-3 1-15,0-1 0 0,0 4 0 0,0-3 0 16,0 3 14-16,0-4 4 0,0 4 0 0,1-3 0 15,-1 6 9-15,0-3 3 0,0-3 0 0,3 6 0 16,-3-3-5-16,0-4-1 0,0 7 0 0,0-9 0 16,1 9-15-16,-8 0-3 0,7 0-1 0,-4-6 0 15,4 2-15-15,-7 4 9 0,7 0-9 0,-7 0 8 16,4-6-8-16,-1 3 8 0,-3 3-8 0,4-6 8 16,-4 6-8-16,-4-10 0 0,4 7 9 0,0 3-9 0,-3-6 0 0,-1 3 0 15,-3-3 0-15,0 6 8 0,0-7-8 16,0 4 0-16,3 3 0 0,4 0-8 15,-10 0 8-15,3 0 0 0,7 0 0 0,-4 3 8 16,-3 4 3-16,7-7 1 0,-7 0 0 0,0 6 0 0,0-3-12 0,7-3 0 16,0 0 0-16,-3 9 8 0,-4-2-8 15,3-4 0-15,-3 6 0 0,3-3 0 0,1-2 0 0,-1 2 0 16,-3 3 0-16,7 1 0 0,-7-4 0 0,4 3 0 16,-1 1 0-16,1-1 0 0,-1 1 0 0,1-4 0 15,3 3 0-15,0-6 0 0,-4 7 0 0,4-1 18 16,0-9-3-16,4 6-1 0,-1 4-14 0,-3-10 0 15,4 9 8-15,-1-2-8 0,4-4 0 0,0 6 0 16,-7-3 0-16,7-2 0 16,-3 2-65-16,3-3-7 0,-7-3 0 0,7 6-1 15,0-6-28-15,0 0-6 0,0 0-1 0,7 0 0 16,-14 0-82-16,7 0-17 0,11-6-3 0,-4-3-1 0</inkml:trace>
  <inkml:trace contextRef="#ctx0" brushRef="#br0" timeOffset="62042.13">9024 10678 518 0,'0'0'23'0,"0"0"5"0,0 0-28 0,0 0 0 0,0 0 0 0,0 0 0 16,-3 10 292-16,3-10 54 0,-8 0 10 0,8 0 3 15,-7 6-327-15,4-3-64 0,-4 4-14 0,0 2-2 16,0-9-6-16,-4 9-1 0,11-2 0 0,-14-4 0 15,3 6 3-15,4-3 1 0,-3 4 0 0,-1-1 0 0,4-2 59 0,-3-4 11 16,-1 6 2-16,4-3 1 0,7-6 30 0,0 0 7 16,-4 3 1-16,4-3 0 0,0 0-22 0,0 0-4 15,0 0-1-15,0 0 0 0,0 0-33 0,0 0 0 16,7 0 0-16,1 0 0 16,-8 0-14-16,10 0-10 0,1-3-1 0,-4 3-1 0,-7 0 8 0,10 0 2 15,1 0 0-15,0 0 0 0,-11 0 16 0,10 3 0 16,-3-3 0-16,4 7 0 0,-4-7 0 0,-7 0 0 15,10 3 0-15,-3 3 0 0,0-6 0 0,1 3 0 16,-8-3 0-16,10 7 0 0,-10-7 0 0,0 9 0 16,0-9 0-16,7 6 0 0,-3-3 0 0,-4-3 16 15,7 10-4-15,-7-10 0 0,3 6-12 0,-3-6-13 16,0 3 2-16,4 7 1 0,-4-4 10 0,0 3 0 0,0 1 0 0,-4-1 0 16,1 1 0-16,-1-1 0 0,1-3 0 0,-4 4 0 15,3-1 0-15,4-3 14 0,-10-3-3 0,2 7-1 16,5-4-24-16,3-6-5 0,0 0-1 0,0 0-429 15,0 0-87-15</inkml:trace>
  <inkml:trace contextRef="#ctx0" brushRef="#br0" timeOffset="62356.81">9183 10622 1681 0,'0'0'74'0,"0"0"16"0,0 0-72 0,0 9-18 16,0-5 0-16,0-4 0 0,0 12 38 0,0-2 4 15,3-1 1-15,-3 0 0 0,7 1-35 0,-3-1-8 16,-4 1 0-16,7-1 0 0,-3 7 0 0,-4-7 0 15,3 0-12-15,4 1 12 0,-7 6-17 0,4-7 4 16,-4 3 1-16,-4-2 0 0,4-1 12 0,0 7 8 16,-3 0 0-16,-1-7-8 0,1 0 0 0,-1 1 0 0,0-1 0 0,4 1 0 31,-3-1-23-31,-1 1-11 0,4-4-2 0,-3-3-726 0</inkml:trace>
  <inkml:trace contextRef="#ctx0" brushRef="#br0" timeOffset="62612.75">9063 10804 921 0,'0'0'40'0,"0"0"10"0,0 0-40 0,0 0-10 0,0 0 0 0,7-10 0 16,0 10 261-16,0-9 51 0,0 6 9 0,0-3 3 0,4 3-257 0,-4-4-51 15,7-2-16-15,-4-1 8 16,1 4-28-16,0-3-6 0,-1 6-1 0,-3-4 0 16,4 4-28-16,-1-3-5 0,1 3-2 0,0-3 0 15,-4 6-2-15,0 0 0 0,3 0 0 0,-3 0 0 16,4 0-79-16,-4 0-16 0,0 0-3 0,4 0-363 0</inkml:trace>
  <inkml:trace contextRef="#ctx0" brushRef="#br0" timeOffset="63306.57">9977 10456 172 0,'0'0'16'0,"0"0"-16"16,0 0 0-16,0 0 0 0,0 0 271 0,0 0 51 16,0 0 10-16,0 0 3 0,0 0-198 0,0 0-39 15,0 0-8-15,0 0-2 0,0 0-48 0,0 0-11 16,0 0-1-16,0 0-1 0,0 0-16 0,0 0-3 0,0 0-8 0,0 0 12 16,0 6-12-16,-4 4 0 0,1-4-12 0,-5-3 12 15,-2 6 16-15,3 1 9 0,-4-1 3 16,-3 1 0-16,4 2 27 0,-5-3 5 0,5-5 2 0,-1 5 0 15,-3 0 8-15,4 7 2 16,-1-6 0-16,0-1 0 0,-3 0-25 0,4 1-5 0,-1-1-1 0,1 1 0 16,2-4-27-16,-2 3-6 0,3 1 0 0,-4-1-8 15,1 0 0-15,3 7 0 0,-4-6 0 0,4-1-12 16,-7 0-10-16,3 7-2 0,1-7 0 0,3 1 0 31,-4 6-7-31,4-7-1 0,-4 3-1 0,1-2 0 0,3-4-2 0,0 4 0 0,0-1 0 0,3-3 0 16,4-6-7-16,0 0-2 0,0 0 0 0,0 0 0 15,0 0-105-15,0 0-22 0,-7-6-4 16,7 6-556-16</inkml:trace>
  <inkml:trace contextRef="#ctx0" brushRef="#br0" timeOffset="63560.88">9666 10490 518 0,'0'0'46'0,"0"0"-37"0,0 0-9 0,0 0 0 0,0 0 337 0,0 0 66 16,7 7 13-16,-3 2 2 0,-4-9-322 0,3 3-64 15,1 7-12-15,-1 2-4 0,1-3 24 0,-1 1 5 16,4 2 1-16,-3-2 0 0,-1-1-32 0,5 7-6 16,-1-7-8-16,0 7 11 0,3-7-11 0,-3 7 12 15,0-3-12-15,4-4 12 0,-4 7-12 0,4-7 0 0,-4 1 0 0,0-1 0 31,3 0-29-31,1 1-5 0,-1-1-1 0,-3-3 0 16,4-2-190-16,3 2-39 0,7 3-7 0,-3-2-1 0</inkml:trace>
  <inkml:trace contextRef="#ctx0" brushRef="#br0" timeOffset="64910.32">10280 10302 864 0,'0'0'38'0,"0"0"8"0,0 0-37 0,0 0-9 0,0 0 0 0,0 0 0 15,-4 0 168-15,4 0 31 0,0 0 6 0,0 0 2 16,0 0-175-16,0 0-32 0,0 0-11 0,0 0 0 15,0 0-10-15,0 0-3 0,7 0 0 0,1 10 0 16,2-4 3-16,-6-3 0 0,-4 6 0 0,3 1 0 16,4-4 21-16,-7 10 0 0,0-4 8 0,-3 4-8 15,-1-7 40-15,1 7 4 0,-1-3 0 0,1 2 0 0,-1-2-10 0,1 9-2 16,3-3 0-16,-4-1 0 16,0-2-4-16,1 3 0 0,6-7-1 0,1 4 0 15,-8 3-27-15,4-3-20 0,0-4 3 0,4 4 1 16,0 0-25-1,-4-4-5-15,0 4-1 0,0-7-440 0,3 1-88 0</inkml:trace>
  <inkml:trace contextRef="#ctx0" brushRef="#br0" timeOffset="65424.95">10612 10283 1324 0,'0'0'59'0,"0"0"12"0,-4 3-57 0,4-3-14 0,0 0 0 0,0 0 0 15,0 0 114-15,0 0 20 16,0 0 4-16,0 0 1 15,0 0-139-15,0 0-28 0,0 7-6 0,0-7-1 16,7 9-19-16,-7-9-4 0,-3 10-1 0,3-1 0 0,0-3 36 0,-4-3 7 0,-3 7 2 0,-4-4 0 16,1 3 62-16,3 1 12 0,-7-1 2 0,-4 1 1 15,-3-1-8-15,7 1-2 0,7 2 0 0,-7-3 0 16,-4 1-25-16,0-7-4 0,11 6-2 0,0 1 0 16,0-4 2-16,0 4 1 0,0-10 0 0,0 9 0 0,7 0-25 0,-11-2 0 15,1-4 0-15,-1 3 0 0,8-3 0 0,-4 3 0 16,0-2-14-16,-4 2 5 0,0 3 9 0,4-9 11 15,4 10-3-15,-4-10 0 0,0 0-8 0,7 0 0 16,0 0-12-16,0 0 12 0,-7 6 0 0,7-6 0 16,0 0 0-16,0 0 0 0,0 0 0 0,3 3 0 15,1 6 0-15,6 1 0 0,1-4 8 0,-1-3 0 16,-2 4 0-16,6 2 0 0,10-3 10 0,-3-3 2 16,-6 7 0-16,6-4 0 0,0-3-10 0,0 7-2 15,4-4 0-15,-4 3 0 0,-3 1-8 0,-1-4 0 16,4 6-10-16,1-2 10 15,-8-4-48-15,-4 10-4 0,4-4-1 0,0-2-839 0</inkml:trace>
  <inkml:trace contextRef="#ctx0" brushRef="#br0" timeOffset="79131.61">8735 14128 1036 0,'0'0'46'0,"0"0"10"0,0 0-45 0,0 0-11 0,0 0 0 0,0 0 0 16,0 0 129-16,0 0 24 0,0 0 5 0,0 0 1 15,0 0-127-15,0 0-32 0,0 0 0 0,7 3 0 16,-7-3 0-16,0 0 0 0,0 0 0 0,0 0 0 16,0 6 36-16,0 4 2 0,-4 2 0 0,-3-2 0 15,0 5 34-15,-3 1 6 0,-1-3 2 0,0 5 0 16,1 4-2-16,-1 0 0 0,-6 3 0 0,3 0 0 16,-4-6-14-16,7 9-4 0,-10-2 0 0,4 2 0 15,2-3-32-15,-6 3-6 0,4 0-2 0,-5 7 0 16,5-7-20-16,-4 6 0 0,-4 1 0 0,-3-1 0 15,3-5 28-15,0 5 2 0,1-6 0 0,2 7 0 16,-2-7-30-16,-1 0-12 0,4-3 1 0,0-6 0 16,3 6 11-16,0-6 0 0,4-3 0 0,0-4 0 15,0 4-23-15,0-7-5 0,3 1-2 0,1-1 0 16,-1-2-43-16,4-4-9 0,0-3-2 0,0 0 0 16,0 0-69-16,4-3-15 0,-5-4-2 0,5-2-666 0</inkml:trace>
  <inkml:trace contextRef="#ctx0" brushRef="#br0" timeOffset="79405.14">8075 14369 2300 0,'0'0'51'0,"-7"-6"10"0,4 3 3 0,-5-3 0 0,5-1-52 0,-4 4-12 16,7-3 0-16,-7 3 0 0,7 3 16 0,0 0 1 15,0 0 0-15,0 0 0 0,0 0-3 0,0 0-1 16,7 9 0-16,-7 1 0 0,7-1-13 0,4 7 0 0,-1-4 0 15,1 4 0-15,3 9 0 0,0-6 11 0,7 6-2 0,-3-3 0 16,3 3 7-16,0 0 0 0,-3 3 1 0,-1 0 0 16,4-2-6-16,-3 2-2 0,0-3 0 0,6 3 0 15,-13-3-9-15,14-6 8 0,-15 9-8 0,8-9 8 16,-7 6-8-16,3-6 0 0,0-3 0 0,3 2 0 16,-10 1 0-16,4-3-12 0,-4 0 0 0,4-4 1 15,-8 7-48-15,4-10-9 0,0 1-3 0,0 2 0 16,-7-9-155-16,0-3-31 0,0 0-7 0</inkml:trace>
  <inkml:trace contextRef="#ctx0" brushRef="#br0" timeOffset="79885.37">9098 13692 1209 0,'0'0'53'0,"0"0"12"0,0 0-52 0,0 0-13 0,0 0 0 0,0 0 0 16,0 0 202-16,0 0 38 0,0 0 7 0,0 0 1 16,0 0-202-16,0 0-46 0,0 0 0 0,0 0 0 15,0 0 0-15,0 0 0 0,0 0-10 0,0 0 10 16,0 0 0-16,0 0 0 0,0 0 0 0,0 9 0 15,0 1 8-15,-3-1 5 0,3 1 2 0,-4 5 0 16,1-2 15-16,3 3 3 0,-4-7 1 0,1 10 0 16,-1-4-14-16,4 4-4 0,-4 0 0 0,-3 0 0 0,7 3-16 0,-3-3 0 15,-1-1 0-15,1 8 0 0,-1-8 10 0,4 1-10 16,-3 0 8-16,3 0-8 0,0-4-10 0,0 4-7 16,0-9-2-16,0 5 0 15,3-5-125-15,-3-1-26 0</inkml:trace>
  <inkml:trace contextRef="#ctx0" brushRef="#br0" timeOffset="80488.31">9162 14808 1814 0,'0'0'80'0,"0"0"17"0,0 0-77 0,0 0-20 0,0 0 0 0,0 0 0 16,0 0 20-16,0 0 1 0,0 0 0 0,0 0 0 0,0 0-5 0,0 0-2 15,0 0 0-15,0 0 0 0,-4 7-14 0,1-4 11 16,-4 6-11-16,3-3 10 0,-3-2-10 0,0 5 10 16,0 0-10-16,0 1 10 0,0 5 13 0,-4 1 2 15,1-3 1-15,3 9 0 0,-8-4-1 0,5 4 0 16,-1 0 0-16,1 0 0 0,-1 3 0 0,-3 0 0 0,3 4 0 16,-3-1 0-16,4-3-5 0,-1 3-2 15,1 0 0-15,2 4 0 0,5-10-8 0,-1-7-2 0,-3 11 0 0,7-14 0 16,0 4-8-16,4-7 0 0,-1 1 0 0,1-1 0 31,-1 0-16-31,5 1-8 0,2-10-1 0,-3 6-1 16,4-3-14-16,-4 3-4 0,3 1 0 0,-3-4 0 15,4-3 5-15,3 0 1 0,-10 0 0 0,6 0 0 16,-3 0-15-16,4 0-3 0,-11 0-1 0,7 0 0 16,0 0-98-16,-7 0-19 0,0 0-4 0</inkml:trace>
  <inkml:trace contextRef="#ctx0" brushRef="#br0" timeOffset="80756.19">8911 15069 748 0,'0'0'33'0,"0"0"7"0,-7 6-32 0,0-3-8 15,-4 6 0-15,8-2 0 0,3-7 234 0,0 0 45 16,-4 0 9-16,4 0 1 0,0 0-173 0,0 0-36 15,0 0-6-15,0 0-2 0,0 0-35 0,0 0-7 16,4 9-2-16,3-9 0 0,0 0 1 0,7 0 0 16,-7 0 0-16,4 0 0 0,-1 0-29 0,1 0 0 15,0 0 0-15,-1 0 0 16,4 0-35-16,0 0-6 0,-3 0-2 0,3 0 0 16,0 0-43-16,-3 0-9 0,3 0-1 0,-4 0-1 15,5 0-114-15,-1 0-22 0</inkml:trace>
  <inkml:trace contextRef="#ctx0" brushRef="#br0" timeOffset="81245.88">9278 15147 691 0,'0'0'61'0,"0"0"-49"0,0 0-12 0,0 0 0 15,0 0 330-15,0 0 63 0,-3 3 13 0,3-3 2 16,0 0-317-16,0 0-64 0,0 0-13 0,0 0-2 16,0 0-26-16,10 6-5 0,1-6-1 0,-1 0 0 15,1 0-8 1,-1 0-3-16,1 0 0 0,0 0 0 0,-1-6 17 0,1 3 3 0,6-3 1 0,-2 3 0 0,-1-4 10 16,3-2 0-16,-6 9 0 0,3-10 0 15,4 10 11-15,-8-9 4 0,1 9 1 0,-1-6 0 0,-3 3 14 16,0-4 3-16,-7 7 1 0,0 0 0 0,8-3 2 0,-1-3 0 15,-7 6 0-15,0 0 0 0,0-3-18 0,0 3-3 16,-7-10-1-16,7 4 0 0,-8 3-14 0,5-3 0 16,-4-4-12-16,0 10 12 15,0-9-28-15,0 3 2 0,0 6 0 0,0-3 0 0,-4 3 12 0,0-7 2 16,1 7 1-16,3 7 0 0,0-4 11 0,0-3 8 16,0 9-8-16,-4-3 11 0,4 4-3 0,-4-1 0 0,8 1 0 15,-4-1 0-15,0 7-8 0,3 2 0 0,-3-2 0 0,4-3 0 16,-4 12 0-16,-4-6 0 0,4-1 0 0,3 4 8 15,-3-3-8-15,4-6 0 0,-1 9 0 0,4-10 0 16,-3 4 0-16,-1-4 12 0,4-2-4 0,0 6 0 16,0-7-8-16,4 0 0 0,-1 1 0 15,4-4 0-15,-3-3-28 0,-1 3 3 0,-3-6 0 16,0 0 0 0,8 10-140-16,-1-10-28 0,7 0-6 0,0-3-1 0</inkml:trace>
  <inkml:trace contextRef="#ctx0" brushRef="#br0" timeOffset="81708.64">9775 15075 1209 0,'0'0'53'0,"0"0"12"0,-7 3-52 0,0 3-13 15,0-3 0-15,0 4 0 0,0-7 221 0,4 9 42 16,-4-3 8-16,3-3 1 31,1 7-241-31,-4-4-49 0,-1-3-10 0,1 7-1 0,0-1-20 0,0-3-4 0,-3 4-1 0,3-1 0 0,0 1 35 0,0-1 7 16,-1-9 2-16,-2 9 0 0,3-2 22 0,3 2 4 16,4-9 0-16,0 0 1 0,-7 0 3 0,7 0 0 15,0 0 0-15,0 0 0 0,0 0-20 0,0 0 10 16,0 0-10-16,4 10 8 0,3-10-8 0,3 9 0 15,-3-9 0-15,8 0-11 0,-1 6-9 0,0-3-1 0,3-3-1 16,1 7 0 0,-4-7-7-16,4 3-2 0,-4-3 0 0,0 6 0 15,-3-3-4-15,-4 3-1 0,0 4 0 0,-7-10 0 0,3 6 56 0,-3-6 12 0,0 0 1 0,0 3 1 16,0-3 26-16,0 10 4 0,-3-1 2 0,-1 0 0 16,4-9-37-16,-3 7-7 0,-1 8-2 0,1-5 0 15,-1-7-20-15,-3 6-10 0,4 1 1 0,-1-1 0 16,-3 7-38-1,3-7-7-15,-6 1-2 0,3 5 0 0,-4-5 3 0,4-1 0 0,0 1 0 0,-3-1 0 16,2 0 33-16,1 1 8 0,-3-4 0 0,6-6 1 31,-3 3-69-31,7-3-15 0,0 0-2 0</inkml:trace>
  <inkml:trace contextRef="#ctx0" brushRef="#br0" timeOffset="81985.13">10118 14890 2703 0,'0'0'60'0,"-4"0"12"0,-3 6 2 0,0-3 2 0,0 4-61 16,0-4-15-16,0 12 0 0,3-5 0 15,1 5-36-15,3 4-11 0,-4 0-1 0,4 0-1 16,-3 0-1-16,3 6 0 0,3 3 0 0,-3 3 0 0,4-2 20 0,-4-1 4 0,3 6 1 0,-3 1 0 15,4-7 5-15,-4 0 0 0,0 7 1 16,0-7 0-16,0-3 19 0,0 3 0 0,-4-3 0 0,4-6 0 16,0 6 0-16,0-6 0 15,0-3 0-15,0-4 9 0,0-5-26 0,4 2-6 16,-4-6-1-16,0-3-614 0,0 0-123 16</inkml:trace>
  <inkml:trace contextRef="#ctx0" brushRef="#br0" timeOffset="82171.14">9814 15131 2545 0,'0'0'112'0,"0"0"24"16,0 0-108-16,0 0-28 0,4 10 0 0,-1-4 0 0,8 3 44 0,3-2 3 16,0-4 1-16,7 6 0 0,4-3-32 0,7-2-7 15,-4 2-1-15,7-3 0 16,1-3-32-16,2 0-6 0,5 0-2 0,-1-3 0 15,0-3-108-15,8 2-23 0</inkml:trace>
  <inkml:trace contextRef="#ctx0" brushRef="#br0" timeOffset="85081.51">4953 16950 748 0,'0'0'67'0,"0"0"-54"16,-4 6-13-16,-3-3 0 0,7-3 120 0,-3 0 20 15,3 0 5-15,-7 7 1 0,7-7-92 0,0 0-18 16,-7 3-4-16,0 3-1 0,3-3 20 0,4-3 4 16,0 0 1-16,-7 7 0 0,0-4-16 0,7-3-2 15,-7 9-1-15,4-3 0 0,-5-6-1 0,5 10-1 16,-1-4 0-16,1-3 0 0,-1 7 10 0,1-1 3 15,-8 0 0-15,4-2 0 0,0 2-5 0,0 1-1 16,-4 8 0-16,4-8 0 0,-3 5-16 0,3 4-3 16,-4-3-1-16,4 3 0 0,-3 6-10 0,-8-3-3 15,11 3 0-15,-4 0 0 0,-3-6-9 0,-3 6 10 16,2-3-10-16,1 3 10 0,0-6-10 0,-7-1 8 16,7 8-8-16,-4-8 8 0,1 1 0 0,-1 6 0 0,0-6 0 15,4-3 0-15,4 3-8 0,-4-4 0 0,-4-2 0 0,4-4 0 16,3 7 0-16,1-7 0 0,-4 1 0 0,3-1 0 15,0-3-12-15,4-2-4 0,0 5 0 0,4-3-1 32,-11-6-51-32,7 6-9 0,3-6-3 0,4 0 0 15,-11-6-136-15,4 0-27 0</inkml:trace>
  <inkml:trace contextRef="#ctx0" brushRef="#br0" timeOffset="85458.13">4276 17072 1785 0,'0'0'79'0,"-11"-6"17"0,4 6-77 0,4 0-19 16,-5 0 0-16,8 0 0 0,0 0 216 0,0 0 39 16,-3 10 8-16,3-10 1 0,3 9-221 0,5 0-43 15,-5 7-12-15,8-7-1 0,-1 10 13 0,11-9-11 16,-7 8 11-16,11-2-10 0,3 0 10 0,1 3-10 15,-5-7 10-15,1 10-10 0,3-3 10 0,4 0 0 16,-7 0-9-16,3-1 9 0,-3 7-14 0,-1 1 2 16,-3-5 0-16,4 5 0 0,-4-8 12 0,-3 7 0 15,3 1 0-15,-7-4 0 0,4 3 23 0,-4-7 7 0,0 8 2 16,0-8 0-16,4 1-32 0,-8 0 0 0,5 3 0 16,-5-3-10-16,4-7 10 0,-3 10 0 0,-4-3 0 0,3-6 0 15,1 2 0-15,-4 4 0 16,7-10-8-16,-10 7 8 15,3-6-41-15,-4-7-3 0,-3-3-1 0,0 0 0 16,0 0-19-16,0 0-4 0,0 0-1 0,0 0 0 16,0 0 12-16,0 0 2 0,0 0 1 0,4-3 0 15,-4-4-76-15,7-2-15 0,-14-1-3 0</inkml:trace>
  <inkml:trace contextRef="#ctx0" brushRef="#br0" timeOffset="85843.35">5193 17671 2192 0,'0'0'48'0,"0"0"11"0,0 0 1 0,0 0 1 0,0 0-49 0,0 0-12 16,0 0 0-16,0 0 0 0,0 0 0 0,0 0-16 16,0 0 3-16,3 13 1 0,1-4-2 0,-1 1 0 15,1 5 0-15,3-5 0 0,-3-1 14 0,3 7 0 0,-4-7-10 0,1 10 10 16,3-3 0-16,-7-4-9 0,0 10 9 0,3-9 0 15,-3 6 0-15,0-4 0 0,0 10 0 0,0-3 0 16,-3 0-10-16,3-3 10 0,0 0-8 0,0 0 8 31,-7 6-51-31,7-13-5 0,-4 4 0 0,1 3-521 0,3 0-104 0</inkml:trace>
  <inkml:trace contextRef="#ctx0" brushRef="#br0" timeOffset="86038.92">4949 17897 518 0,'0'0'23'0,"0"0"5"15,0 0-28-15,0 0 0 0,0 0 0 0,0 0 0 16,0 0 388-16,0 0 73 0,4-9 15 0,3 9 2 0,0-3-391 0,11-4-79 16,-11 1-8-16,10 3-16 0,-6 3 1 0,3-6 0 15,4-4 0-15,3 7 0 16,0-3-55-16,-3-4-11 0,3 7-3 0,0-3-502 15,-3-3-101-15</inkml:trace>
  <inkml:trace contextRef="#ctx0" brushRef="#br0" timeOffset="86424.4">5405 17994 864 0,'0'0'76'0,"0"0"-60"0,0 0-16 0,7-9 0 15,0 3 184-15,3-4 35 16,-3 7 6-16,0-3 2 0,4-4-176 0,0 7-35 15,-4-3-8-15,3-3 0 0,1 2-8 0,-4 7 0 0,7-9 0 16,-3 6 0-16,3-4 0 0,-4 4 8 0,-3-3-8 16,11-3 8-16,-8 6 8 0,-2-4 3 0,9-2 0 15,-10 3 0-15,4 2-9 0,-1-5-2 0,-3 3 0 0,1 3 0 16,-1-4-8-16,3-2 8 0,-10 0-8 0,7 2 8 16,-3-2 4-16,-1 6 1 0,-3-7 0 0,0 4 0 15,0-3 7-15,0 6 0 0,-3-4 1 0,3 1 0 16,-4 3-7-16,-3-3-2 0,7 2 0 0,-10-2 0 15,-1 6-12-15,0 0 9 0,8 6-9 0,-11-2 8 16,3-4-8-16,1 6 0 0,3 3 0 0,-1 1-11 16,-2-1 11-16,-1-3 0 0,8 7 8 0,-4 3-8 15,3-7 8-15,4 0-8 0,0 10 8 0,0-3-8 0,0 0 0 0,0-4 0 16,-7 4 0-16,7-4 0 0,7 4 0 0,-7 3 0 16,0-4 0-16,0-5 0 15,0 9 0-15,4-10 0 0,3 7 0 0,0-4-8 16,0-5-27-16,3 2-5 0,-2 0 0 0,2 1-1 15,-3-4-162-15,4-6-32 0,3 3-6 0,-4-3-2 16</inkml:trace>
  <inkml:trace contextRef="#ctx0" brushRef="#br0" timeOffset="86860.8">5958 17781 1728 0,'0'0'76'0,"0"0"16"0,-7 0-73 0,7 0-19 0,-3-3 0 0,-4 3 0 16,0-6 204-16,7 6 38 0,0 0 7 0,-7 6 2 31,0-6-226-31,0 3-45 0,3-3-8 0,-3 9-3 16,3-2-48-16,-10-4-9 0,7 6-3 0,4-2 0 15,-11 2 2-15,3 0 0 0,4 1 0 0,3-4 0 0,-6 7 64 0,3-7 13 0,0-3 2 0,0 3 1 16,7-6 36-16,0 0 7 0,0 0 2 0,0 0 0 15,0 0-13-15,0 0-3 0,7 10 0 0,-7-10 0 16,0 0-5-16,3 6-2 0,8 3 0 0,-1-6 0 16,1 7-13-16,0-4 0 0,3-3 0 0,-4 7 0 15,4 5-21-15,1-5 2 0,-1-1 1 0,0-3 0 16,3 4-5-16,-2-7-1 0,-1 3 0 0,0 4 0 16,-4-10 24-16,1 9 0 0,0-3 0 0,-1-2 0 0,-10-4 15 0,4 0 7 15,3 9 2-15,-4-9 0 0,-3 0 16 0,0 0 3 16,0 9 1-16,-3 1 0 0,3 2-18 0,0-9-3 15,0-3-1-15,-7 10 0 0,3 6-22 0,-3-13 8 16,0 6-8-16,0-3 0 16,3 4-36-16,-3-4-11 0,0-3-2 0,4 7-1 15,-1-4 2-15,4-6 0 0,-3 3 0 0,-4-3 0 16,0 0-15-16,7 0-2 0,0 0-1 0,0 0-458 16,-4 0-92-16</inkml:trace>
  <inkml:trace contextRef="#ctx0" brushRef="#br0" timeOffset="87123.1">6325 17662 2782 0,'0'0'61'0,"0"0"13"0,0 0 2 0,-3 3 3 0,-1 6-63 0,4 1-16 0,-7-1 0 0,7 1 0 16,0 5 0-16,0 1-13 0,7-3 2 0,-7 9 1 15,4-10-23-15,-1 7-5 0,1 6-1 0,3 0 0 16,0-3 0-16,4 3 0 0,-11 3 0 0,7 4 0 16,-4-10-3-16,4 9-1 0,0-9 0 0,-7 3 0 15,0-6 1-15,4 0 0 0,-4 3 0 0,0-10 0 16,0 4-13-16,0-4-2 0,0-5-1 0,-4 2 0 16,4-9-122-16,0 0-25 0</inkml:trace>
  <inkml:trace contextRef="#ctx0" brushRef="#br0" timeOffset="87341.68">6142 17859 2782 0,'0'0'124'0,"0"0"24"0,0 0-118 0,0 0-30 16,0 0 0-16,10 0 0 0,5 4 17 0,-1-4-2 15,3 0-1-15,-6 0 0 0,14 6-14 0,-11-6-10 16,7 0 2-16,4 0 0 0,-8 0-7 0,1 0-1 0,7-6 0 0,-1 6 0 31,-6-4-30-31,3 4-6 0,4 0-2 0,-4 0 0 16,0-6-3-16,0 3-1 0,0 3 0 0,4 0 0 15,-4 0-154-15,4 0-32 0,-4-6-5 0,4 6-2 0</inkml:trace>
  <inkml:trace contextRef="#ctx0" brushRef="#br0" timeOffset="88346">7271 17370 2502 0,'-21'-3'111'0,"17"-3"22"0,1 6-106 0,-8-6-27 16,4 2 0-16,3-2 0 0,1 6 0 0,3 0 0 15,0-9 0-15,0 6-11 16,0-7-42-16,0 4-9 0,10-3-2 0,5 5 0 15,-5-8 17-15,4 9 3 0,4-4 1 0,0 7 0 0,6-3 28 0,-6-3 6 16,7 6 1-16,-1 0 0 0,4 0 16 0,-3 6 3 16,3-3 1-16,4 4 0 0,3-4 7 0,-3 3 1 15,7 4 1-15,0-1 0 0,0 0-1 0,3 1-1 0,7-1 0 0,-6-3 0 16,-1-2-9-16,0 8-2 0,1-9 0 0,-1 7 0 16,4-4-8-16,0-3 8 0,3 3-8 0,0-3 8 15,4 4-8-15,-3-7 8 0,-1 3-8 0,1-3 8 16,-5 0-8-16,1 0 0 0,-3 0 9 0,2 0-9 15,1 6 12-15,-7-6-3 0,3 10 0 0,1-10 0 16,-4 6-9-16,-1-3 0 0,1 3 0 0,-7-3 0 16,0-3 40-16,-1 10 2 0,1-10 1 0,-4 0 0 15,1 6-15-15,-1-6-4 0,-3 0 0 0,3 0 0 16,-7-6 7-16,4 6 1 0,-1 0 0 0,-2-3 0 0,-1-4-20 16,-4 4-4-16,-3-3-8 0,1-3 12 15,-1 5 0-15,-7-2-1 0,0-3 0 0,0 2 0 0,0 4 9 0,0-6 1 16,-4 3 1-16,-3-4 0 15,0 1 2-15,0-1 0 0,0 4 0 0,-3-3 0 16,-4-1-13-16,3 1-3 0,-3 0 0 0,0-1 0 0,4 1-8 16,-11-1 0-16,3 1 0 0,0 3 0 0,1-4 0 0,-1 1 0 15,1-1 0-15,-4 1 0 0,3 0 8 0,0 2-8 16,1-2 0-16,-1 0 8 0,-3-1-8 0,4 1 0 16,-1 2 0-16,4 7 0 0,-4-3 0 0,4-3 0 15,-3 3 0-15,3-3 0 0,0 6-8 0,-4 0 8 16,4-4 0-16,0-2 0 0,0 6 0 0,0 0 0 15,0 0 0-15,7 0 0 0,0 0 0 0,0 0 0 0,0 0 0 0,0 0 0 16,0 0-13-16,0 0 5 0,0 0 8 0,0 0-13 31,10 0-21-31,1 10-4 0,-1-10-1 0,5 6 0 0,-5-3 23 0,1 3 4 16,3-3 0-16,0 4 1 0,0-4 11 0,0 3 0 0,4 4 0 0,-4-1-8 16,0-3 8-16,4 4-8 0,-4-7 8 0,3 6-8 15,-2-3 8-15,-1 4 0 0,0-4 0 0,3-3 0 16,1 7 0-16,0-4 0 0,-8-3 0 15,4 3 0-15,4-3-12 0,0 4 0 0,-8-4 0 0,8 3 0 16,-4 0 12-16,4-2 0 0,-11 5 0 0,7-9 0 16,-7 9 0-16,0-2 0 0,0-4 8 0,0 6-8 15,-3-3 11-15,-4-6-3 0,0 10 0 0,0-1 0 16,0 1 4-16,-8-1 0 0,5 0 0 0,-8 1 0 16,4 6-12-16,-3-7 8 0,-4 0-8 0,-4 1 8 0,-3 5-8 15,3 1 12-15,1-3-12 0,-1-4 12 0,-3 7 17 0,0-7 4 16,3 10 1-16,0-3 0 0,1-7-34 0,-1 4 0 15,4 2 0-15,3-5 0 16,-3 5-19-16,0-5-10 0,4-1-3 0,-1 1 0 16,0 5-61-16,1-5-13 0,3 2-2 0,0-5-1 15,0 2-88-15,0 0-18 0,3 1-3 16</inkml:trace>
  <inkml:trace contextRef="#ctx0" brushRef="#br0" timeOffset="89069.01">9927 17085 2343 0,'0'0'52'0,"0"0"10"0,-3-9 2 0,3 5 2 0,-4-2-53 0,4-3-13 0,7 2 0 0,-3-2 0 16,3 0-20-16,3 5-8 0,1-2 0 0,3-3-1 0,0 3 17 0,7 2 12 15,-3-2-13-15,3 6 5 0,4 0-3 0,0 0 0 16,-1 0 0-16,4 0 0 0,1 6 11 0,6-6-8 16,-3 10 8-16,-1-10-8 0,-6 9 8 0,3 1 0 15,8-4 0-15,-8-3 0 0,-11 6 18 0,8-9 2 16,0 7 1-16,3 2 0 0,-3-9 7 0,-4 10 2 15,0-4 0-15,-3-3 0 0,3 3-13 0,-3-3-2 16,-4 4-1-16,-4-4 0 0,8 3-14 0,-8-3-8 0,-10-3 8 0,4 6-13 16,-4-6 2-16,4 10 1 0,-4-1 0 0,-4 7 0 15,-3-7-6-15,-4 1 0 16,1 5-1-16,-4-2 0 0,-11 3 17 0,0-4 0 0,1 4 0 16,-1 3 9-16,-7-1 1 0,4-2 0 15,-4 3 0-15,4 0 0 0,0-4 10 0,0 4 3 0,-4 6 0 16,4-6 0-16,3 0-3 0,0 0 0 0,0 0 0 0,4 6 0 15,0-6-20-15,0 2 0 0,3 1 0 0,1-3 0 16,-1 3 0-16,4-3 0 0,3 0 0 0,1 0 0 16,-4-1-13-16,7 1-4 0,3-9-1 0,1 5 0 15,-1 1 30-15,4-3 5 0,0 2 2 0,4-5 0 16,-1 5-19-16,4-5 0 0,0-1 8 0,4 1-8 16,-1-7 0-16,1 3 0 0,3 3 0 0,0 1 0 15,4-4 0-15,-1-3 0 0,5 3 0 0,-1-2 0 16,-4-4-31-16,8 6-9 0,3-6-3 0,1 3 0 15,-5 3-1-15,1-6-1 0,10 0 0 0,0 7 0 16,-3-4-84-16,4-3-17 0,-5 0-3 0,1 0-666 16</inkml:trace>
  <inkml:trace contextRef="#ctx0" brushRef="#br0" timeOffset="90054.65">10964 17743 756 0,'14'0'33'0,"-14"0"7"0,0 0-32 0,0 0-8 16,0 0 0-16,0 0 0 0,11 4 43 0,-11-4 6 15,0 0 2-15,0 0 0 0,0 0-14 0,0 0-2 16,0 0-1-16,0 0 0 0,0 0 32 0,0 0 6 15,0 0 2-15,0 0 0 0,-7 0 6 0,7 0 2 16,0 0 0-16,0 0 0 0,-4 9-29 0,1 7-5 16,6-7-2-16,1 7 0 0,3-4-38 0,-7 4-8 15,-3 3 0-15,6 0 0 0,8 3 8 0,-8-4 3 0,-6 4 0 0,3 3 0 16,7-6 1-16,-4 0 1 0,-6 6 0 0,3-6 0 16,0 6-1-16,0-6-1 0,0 6 0 0,0-6 0 15,-7 0-11-15,3-4 8 0,8-2-8 16,-1 2 8-16,-6-5-8 0,-1 6 0 0,8-7-12 0,-1 0 12 31,4 1-156-31,-7-10-24 0,0 0-5 0</inkml:trace>
  <inkml:trace contextRef="#ctx0" brushRef="#br0" timeOffset="90283.58">10816 18023 1036 0,'14'0'46'0,"-14"0"10"16,0 0-45-16,0 0-11 0,0 0 0 0,0 0 0 0,0 0 350 0,0 0 68 15,0 0 14-15,7 0 2 16,4 0-399-16,0 0-80 0,-11 0-16 0,14 0-3 16,10 0-20-16,-6-4-4 0,-7-2-1 0,3 6 0 15,10 0 15-15,1-3 3 0,-7 3 1 0,-1-6 0 16,4 6-114-16,-3-3-22 0,24-4-5 0,-17 1-1 0</inkml:trace>
  <inkml:trace contextRef="#ctx0" brushRef="#br0" timeOffset="90660.01">11349 18010 1814 0,'0'0'80'0,"0"0"17"0,0 0-77 0,0 0-20 15,7-6 0-15,0 6 0 0,-7 0 75 0,7-3 11 16,-3-4 2-16,6 1 1 0,4-3-72 0,-3 5-17 0,-4-2 0 15,3 3 0-15,8-3-8 0,-4-4-4 0,-7 10 0 0,0-3 0 16,0-3 12-16,4 0 0 0,-4 3 0 0,-3 3 0 16,-4-7 0-16,3 4 0 0,8-3 0 0,-11 6 0 15,-4-3 0-15,4-4 0 0,4 4 0 0,3-3 8 16,-7-3-8-16,-4 6 0 0,-3-4 0 0,7-2 0 16,11 3 0-16,-15 2-12 0,-10-2 4 0,4-3 0 15,10 9 8-15,-8 0-8 0,-9-3 8 0,-1 3-8 16,4 0 0-16,3 0 0 0,-3 0 0 0,-3 3 0 15,3 3 8-15,3 3-13 0,0-5 5 0,1 11 8 0,-4 1 0 0,0-4 0 16,7 7 0-16,0-3 0 0,-1 9 8 0,1-6-8 16,0 0 0-16,0 0 8 0,4-1-8 0,-4 4 0 15,0-9 0-15,0 6 0 0,7-4 0 16,-4 4 0-16,1-3 0 0,-1-4 0 16,4-2 0-16,4 5 8 0,-1-5-8 0,-3-4 12 15,-3 4-37-15,3-10-7 0,7 3-2 0,0 6 0 16,-7-9-74-16,10 6-16 0,1-6-2 0,6 0-602 15</inkml:trace>
  <inkml:trace contextRef="#ctx0" brushRef="#br0" timeOffset="91124.83">11709 17894 748 0,'0'0'67'0,"0"0"-54"0,0 0-13 0,0 0 0 16,0 0 344-16,0 0 67 0,0 0 13 0,0 0 2 16,-7 3-349-16,-4 3-69 0,4-3-8 0,0 4-15 31,0-4-38-31,-4 6-8 0,1-9-2 0,3 7 0 16,0 2 19-16,-4 0 3 0,-3 1 1 0,3-1 0 0,8-3 40 0,-8 4 0 0,-3-1 0 0,4 1 8 15,-1-1 28-15,7-3 7 0,4-6 1 0,-7 4 0 16,-3 5-26-16,6-9-5 0,4 0-1 0,0 0 0 15,0 0-12-15,0 0 0 0,7 6 0 0,4-3 0 16,3-3-13-16,-3 0-6 0,3 0-1 0,0 0 0 16,7-3-28-16,-3-3-7 0,-8 6-1 0,1 0 0 15,6-3 45-15,-2 3 11 0,-5 0 0 0,1 3 0 0,-1-3-11 0,1 0 0 16,-1 6 0-16,-2-3 0 16,-1 4 11-16,0 2 0 0,0-3 0 0,-4-3 0 0,4 13 15 0,-7-6-2 15,4-7 0-15,-1 6 0 0,1-3 12 0,-4 4 3 16,0-1 0-16,0 1 0 0,0-10-13 0,0 9-3 15,0 0 0-15,-4-2 0 0,4-7-12 0,0 9 0 16,-7-3 0-16,4-3-10 0,-1 7-2 0,-3-1-1 16,4-2 0-16,-4-4 0 0,-4 6 13 0,4-3-11 15,0 4 11-15,0-1-10 0,-4-3 10 16,1 4-13-16,-1-7 5 0,4 3 8 16,3-3-131-16,-3 4-18 0,0-7-4 0,7 0-1 0</inkml:trace>
  <inkml:trace contextRef="#ctx0" brushRef="#br0" timeOffset="91512.58">12072 17778 1497 0,'0'0'133'16,"0"0"-106"-16,0 0-27 0,0 0 0 0,0 0 129 0,0 0 21 16,7 9 4-16,-3-6 1 15,-1 7-124-15,1-4-31 0,-4-6 0 0,3 10 0 16,1-1 0-16,-4 0 0 0,0 1 0 0,0-1 0 0,0 1 32 0,-4 5 0 16,1-5 0-16,-1 5 0 0,-3-2 13 0,0 6 3 15,0-4 1-15,0 10 0 0,0-12-33 0,-4 12-6 16,1-6-2-16,3 0 0 0,0 3-8 0,0-3 0 15,0-7 0-15,3 4 0 0,0-1 10 0,4-2-10 16,0-4 12-16,4 7-12 0,0-7 9 0,-1 7-9 16,4-13 0-16,0 7 9 0,4-4-9 0,-4 3 0 15,3 1 0-15,1-4-11 0,3-3-7 0,0 3-2 16,0-2 0-16,0-4 0 16,1 0-28-16,2 0-7 0,1 0-1 0,-4 0 0 15,4 0-116-15,-1-4-23 0,-3 4-5 0,0-6 0 0</inkml:trace>
  <inkml:trace contextRef="#ctx0" brushRef="#br0" timeOffset="91743.48">11917 17932 1440 0,'0'0'128'0,"0"0"-103"0,0 0-25 0,0 0 0 15,0 0 238-15,0 0 42 0,0 0 9 0,0 0 2 16,0 0-233-16,10 0-46 0,5 0-12 0,-1 0 0 16,0 0-20-16,3 0-7 0,5-7-1 0,-1 7 0 15,7 0-22-15,0-3-5 0,-3-3-1 0,3 3 0 16,-3 3-32-16,-1 0-8 0,1-7 0 0,-4 7-493 16,-3 0-99-16</inkml:trace>
  <inkml:trace contextRef="#ctx0" brushRef="#br0" timeOffset="92911.32">12728 17502 2055 0,'0'0'91'0,"0"0"19"0,-7 0-88 0,7 0-22 0,0 0 0 0,0 0 0 0,0 0 28 0,0 0 2 15,0 0 0-15,0 0 0 0,0 0-39 0,0 0-8 16,0 0-2-16,7-6 0 0,0-4 0 0,0 7 0 16,4-3 0-16,3 6 0 0,0-10 19 0,4 10 0 15,-1 0 0-15,1 0 0 0,3 0 0 0,-3 0 0 16,7 0 0-16,-1 10 0 0,4-10 0 0,4 6-10 16,0-3 10-16,0 4-8 0,-1-4 8 0,5 3 0 15,3-6 8-15,-1 3-8 0,1-3 0 0,0 6 0 16,-4-2 0-16,1-4 0 0,-1 0 0 0,0 0 0 0,4 0 0 0,-4 6-8 15,-3-6 16-15,3 0 3 0,0 0 1 0,4 0 0 16,0 0-12-16,0-6 0 0,3 6 9 0,-3 0-9 16,-4 0 0-16,4 0 0 0,-4-4 0 15,4-2 8-15,0 6-8 0,-4 0 0 0,4-3 0 16,-7-3 0-16,3 6 0 0,0 0 0 0,1 0 0 16,2 0 0-16,-2-3 0 0,-1 3 0 15,-3 0 0-15,3 0 0 0,-7-7 8 0,1 7 0 0,-1-3 0 0,-4-3 0 16,1 6 9-16,-4-6 3 0,0 2 0 0,1-2 0 15,-5 6-5-15,4 0-1 0,-3-9 0 0,3 9 0 16,-3-3-4-16,0-4-1 0,-4 7 0 0,0-3 0 16,0-3-1-16,3 6-8 0,-9 0 12 0,2-9-4 15,-3 9-8-15,4-4 0 0,-1-2 9 0,-3 0-9 0,4 3 17 0,-7 3-1 16,-4 0 0-16,0 0 0 0,7-7 17 0,-7 7 3 16,0 0 1-16,0 0 0 15,0 0-18-15,0-3-4 0,-4-3-1 0,4 6 0 0,0 0 0 0,-3-9 0 16,-1 9 0-16,-3-10 0 0,0 7-14 0,0-3 0 15,0-4-9-15,0 1 9 0,-4 0 0 0,1 2 0 16,-1-2 0-16,-3 0 0 0,0-1 0 0,0 1 0 16,-4 2 13-16,0-2-4 0,-3 0-9 0,4-1 0 15,-1 7 0-15,0-3 0 0,1 0 0 0,3 2 0 16,-4-2 0-16,4 6 0 0,0-3 11 0,0-3-3 16,3 6-8-16,-3 0 12 0,3 0-12 0,1-3 0 15,3 3-9-15,0-7 9 0,0 7-12 0,7 0 3 16,0 0 1-16,0 0 0 0,0 0-4 0,0 0 0 15,0 0 0-15,0 0 0 16,0 0-22-16,0 0-5 0,7 10-1 0,0-4 0 16,7-3 5-16,-4 7 1 0,4-4 0 0,1 3 0 0,2-2 14 0,1-4 2 0,3 3 1 0,-3-3 0 15,3 3 1-15,-4-3 0 0,5 4 0 0,-5-4 0 16,-3 3 16-16,4-6 0 0,-4 10 0 0,4-4 0 16,-8-3 0-16,1 3 12 0,-1-3-3 0,5 4-1 15,-8-4-8-15,3 3 12 0,1-3-12 0,-1 3 12 16,1-6-12-16,-4 10 0 0,-7-10 0 0,11 9 8 15,-4 1 4-15,3-4 0 0,-10-6 0 0,4 9 0 16,-1-6-12-16,-3 7 0 0,0 2 0 0,0-2 8 16,-3-1 3-16,-1 4 0 0,-3-4 0 0,0 7 0 15,0-7-3-15,-3 7 0 0,-1 3 0 0,0-4 0 16,-3-2 4-16,4 6 0 0,-4-10 0 0,3 7 0 16,0 0-12-16,1-7 0 0,-1 0 9 0,1 1-9 15,3-1 0-15,0 1 0 0,-4-4 0 0,4-3 0 16,7-3-76-16,-7 6-17 0,0-6-3 0,0 3-864 15</inkml:trace>
  <inkml:trace contextRef="#ctx0" brushRef="#br0" timeOffset="93694.25">16076 16985 1004 0,'0'0'44'0,"0"0"10"0,0 0-43 0,0 0-11 0,0 0 0 0,0 0 0 16,0 0 125-16,0 0 23 0,0 0 5 0,0 0 1 15,0 0-79-15,0 0-16 0,0 0-3 0,0 0-1 16,0 0 1-16,0 0 1 0,0 0 0 0,4 9 0 15,-8 0-9-15,1 1-3 0,-1 9 0 0,-3-4 0 16,-4 4-1-16,1 0 0 0,-1 0 0 0,-3 6 0 16,-4 9 4-16,-3-5 0 0,-3 5 0 0,-5 4 0 15,5-4 4-15,-5 4 0 0,-2 3 1 0,6-10 0 16,-3 10-4-16,0-7-1 0,3-2 0 0,0 2 0 16,1-6-35-16,-1-3-13 0,7 4 9 0,1-4-9 15,2-7 0-15,1 8 0 0,4-8 0 0,-1 1 0 16,1-3 0-16,-1 0-17 0,4-4 2 0,0-3 1 15,0 7-31-15,0-6-7 0,-4-7 0 0,8 3-1 16,-4 3-79-16,3-2-15 0,-7-4-3 0,4-3-527 16,4 0-106-16</inkml:trace>
  <inkml:trace contextRef="#ctx0" brushRef="#br0" timeOffset="93994.46">15543 17138 1843 0,'0'0'164'0,"0"0"-132"15,0 0-32-15,0 0 0 0,0 0 257 0,0 0 45 16,0 0 9-16,0 0 1 16,0 0-270-16,0 0-54 0,0 0-12 0,7 10-1 0,4 5 1 0,3-5 0 0,0 9 0 0,0-4 0 15,4 7 13-15,0 3 11 0,3 0-13 0,0 0 5 16,0 4 8-16,0-7 0 0,4 9-9 0,0-9 9 15,-8 9 0-15,8-3 0 0,-4-2 0 0,-3-4 0 16,3 3 0-16,-3-7 0 0,-4 1 0 0,3-3 0 16,-2 3-21-16,-1 0 0 0,0-4 0 0,-4-5 0 15,4-1-55-15,-3 0-10 0,0 1-2 0,-1-10-1 16,4 0-127-16,-3 0-26 0,3 0-5 0,-3-3-1 16</inkml:trace>
  <inkml:trace contextRef="#ctx0" brushRef="#br0" timeOffset="94278.81">16320 16765 1440 0,'0'0'64'0,"0"0"12"0,0 0-60 0,0 0-16 16,0 0 0-16,0 0 0 0,0 0 204 0,0 0 37 0,3 6 8 0,4 4 2 16,0-1-199-16,0 1-39 0,0-1-13 0,0 0 8 15,-7-9-8-15,7 16 0 0,0-7 0 0,8 7 0 16,-8-6-20-16,3-1 2 0,1 0 0 0,-1 7 0 31,-3-7-26-31,0 4-6 0,1-4-1 0,-1 7 0 16,0-7-10-16,-4 10-3 0,-3-9 0 0,7 5-804 0</inkml:trace>
  <inkml:trace contextRef="#ctx0" brushRef="#br0" timeOffset="94981.93">16489 17627 1638 0,'0'0'72'0,"0"0"16"0,0 0-71 0,0 0-17 0,0 0 0 0,0 0 0 16,0 0 61-16,0 0 9 0,0 0 2 0,0 0 0 15,0 0-60-15,0 0-12 0,0 0 0 0,0 0 0 0,0 0 0 0,0 0 0 16,0 0 8-16,0 0-8 0,-4 10 37 0,1-1 3 15,3 1 1-15,0-1 0 0,-4 0 19 0,1 1 4 16,-1 6 1-16,1-1 0 0,-1-2-32 0,1 6-6 16,-4-4-2-16,0 10 0 0,-4-3-25 15,4 0 0-15,0 0 0 0,0-3 0 0,3 6 0 16,1-6 0-16,-1 0 0 0,1 3 0 16,3-4 0-16,0 1 0 0,3 0 10 0,-3-3-10 0,7-4 10 0,-3-2-10 15,-1 5 8-15,1 1-8 0,3-6 0 16,0-1 0-16,0-6-9 0,0 3 9 0,4 4-24 0,-4-1 3 15,0-9 0-15,3 6 0 16,1 4-13-16,-1-7-2 0,-2-3-1 0,-1 6 0 16,0-6-6-16,0 3-1 0,3-3 0 0,1 0 0 15,-4 0 8-15,0-3 2 0,4 6 0 0,-1-6 0 16,1-3-37-16,-4 3-7 0,0-3-2 0</inkml:trace>
  <inkml:trace contextRef="#ctx0" brushRef="#br0" timeOffset="95212.31">16295 17844 1839 0,'0'0'40'0,"0"0"9"0,-11 6 2 0,4-3 1 0,7-3-42 15,0 0-10-15,0 0 0 0,0 0 0 0,0 0 0 0,0 0-11 0,0 0 3 0,7 0 0 16,-7 0 8-16,11 6-8 0,3-2 8 0,0-4-8 15,0 0-5-15,0 0-1 0,0 0 0 0,8 0 0 16,-5 0 14-16,4 0 0 0,-3 0 0 0,0 0 0 0,-1 0-12 0,1 0-7 16,-4 0-1-16,4 0-487 15,-4 0-97-15</inkml:trace>
  <inkml:trace contextRef="#ctx0" brushRef="#br0" timeOffset="95694.14">16708 17985 403 0,'0'0'17'0,"0"0"5"0,0 0-22 0,0 0 0 15,0 0 0-15,0 0 0 0,0 0 263 0,0 0 48 16,0 0 9-16,0 0 3 0,0 0-259 0,0 0-51 0,0 0-13 0,7 0 0 15,0 0 12-15,0-6-1 0,3 6 0 0,1-4 0 16,-1-2 40-16,1 3 8 0,0-3 1 0,-4 6 1 16,7-10-3-16,-4 10-1 0,1-9 0 0,0 9 0 15,-1-9-25-15,4 9-6 0,0-7-1 0,0-2 0 16,1 6-25-16,-1-4 0 0,0-2 0 0,0 0 0 16,0 6-11-16,0-10 11 0,0 4-8 0,0 5 8 15,-3-11 0-15,0 5 0 0,-1 1 0 0,-3 3 0 16,0 3 0-16,-3-4 0 0,-4 7 0 0,0 0 0 15,0 0-10-15,0 0 10 0,-4-9-12 0,-3 9 12 0,4 0-10 0,-8 6 10 16,0-6-8-16,-3 3 8 16,4-3 0-16,-4 7 0 0,0 2 0 0,-1 0 0 15,1 1-12-15,0-1 4 0,0 1 0 0,0 5 0 16,-4-8 8-16,8 5-8 0,-1-3 8 0,1 7-8 16,-1-6 8-16,4 5 0 0,-4-2 8 0,8 6-8 0,-1 3 0 0,1-10 0 15,3 4-10-15,-4-4 10 0,8 4 0 0,-1 3 0 16,1-10 0-16,-1 1 0 15,1-1-38-15,-1 4-14 0,8-4-2 0,-7-6-1 16,3 3-38-16,0-2-8 0,0 2-2 0,7-6-375 16,-7 0-75-16</inkml:trace>
  <inkml:trace contextRef="#ctx0" brushRef="#br0" timeOffset="96113.4">17360 17762 1785 0,'0'0'159'0,"-7"7"-127"0,0-4-32 0,0-3 0 15,0 0 159-15,0 9 25 0,-4-9 6 0,4 6 1 32,-3-3-191-32,-1 7-26 0,1-1-11 0,-1-2-3 15,0 2-14-15,-3 0-3 0,4 1-1 0,-4-1 0 0,3 1 26 16,-3-1 4-16,3 4 2 0,4-10 0 0,0 6 26 0,-3 0 14 0,3-2-2 0,3-4 0 15,-3 3 4-15,7-6 0 0,0 0 0 0,0 0 0 16,0 0-2-16,0 0 0 0,0 0 0 0,0 0 0 0,0 0-14 0,7 10 0 16,4-1 0-16,-4 0-10 15,3-9-13-15,-3 10-2 0,4-4-1 0,-4-3 0 0,4 3 11 0,-1-2 3 16,1 2 0-16,-1 3 0 0,1-2 12 0,-1-4 0 16,-3 3 0-16,4-3 0 0,-4 7 0 0,-3-4 10 15,3-3-2-15,-7-3 0 0,0 6 12 0,0 4 1 16,0-1 1-16,0 0 0 0,-4-2-11 0,1 2-3 15,-1 4 0-15,1-4 0 0,-4-3-8 0,3 4 0 16,-3 5 0-16,0-5 0 0,3-1-16 0,-3 1 4 16,0-1 0-16,0-3 1 0,4 4-10 0,-1-7-3 15,4-3 0-15,0 0 0 16,-3 6-115-16,3-6-23 0,0 0-5 0,0 0-565 0</inkml:trace>
  <inkml:trace contextRef="#ctx0" brushRef="#br0" timeOffset="96363.74">17547 17709 1324 0,'0'0'59'0,"0"0"12"0,0 0-57 0,0 0-14 0,0 0 0 0,0 0 0 16,7 6 287-16,-7-6 54 0,0 0 11 0,4 3 3 15,3 7-327-15,0-1-66 0,-4 1-13 0,1-1-2 16,-4 7 14-16,0-1 3 0,0 4 1 0,0 0 0 15,-4 9 7-15,4-3 2 16,-3 3 0-16,-1 1 0 0,1 2 13 0,-1-9 2 0,4 9 1 0,-3-9 0 16,3 3 10-16,3-6-8 0,-3-3 8 0,4 3-8 0,-1-4-13 15,1-2-3-15,-1-4 0 0,1-2 0 16,-1 2-114-16,1-3-23 0,-4-6-5 0,0 0-1 16</inkml:trace>
  <inkml:trace contextRef="#ctx0" brushRef="#br0" timeOffset="96562.2">17406 17888 806 0,'0'0'36'0,"0"0"7"0,0 0-35 0,0 0-8 16,7 6 0-16,0-3 0 0,0 3 487 0,4-3 95 0,-1 4 19 0,5-4 4 31,2 3-521-31,1-3-105 0,-1-3-21 0,5 0-4 15,-1 0-109-15,3 0-21 0,1 0-5 0,0 0-1 16,-4-3-64-16,0-3-13 0,22-7-2 0,-15-2-1 0</inkml:trace>
  <inkml:trace contextRef="#ctx0" brushRef="#br0" timeOffset="98104.05">11843 14040 1245 0,'0'0'55'0,"0"0"12"0,0 0-54 0,0 0-13 0,0 0 0 0,0 0 0 16,0 0 96-16,0 0 16 0,0 0 3 0,0 0 1 15,0 0-44-15,0 0-9 0,0 0-2 0,0 0 0 16,0 0-20-16,0 0-4 0,0 0-1 0,0 0 0 15,0 0-1-15,0 0-1 0,0 0 0 0,0 0 0 16,-7 3-12-16,-4-3-2 0,-3 6-1 0,3-2 0 16,-3 2-9-16,-3 3-2 0,-1 1 0 0,-3-1 0 15,0 0 6-15,3 1 1 0,-3 6 0 0,-4-7 0 16,-7 7 7-16,8-4 2 0,3 4 0 0,3-7 0 16,4 1 16-16,-4 5 3 0,-3-5 1 0,0 2 0 15,3 4-27-15,-3 0-5 0,0-4 0 0,3 10-1 0,4-3-11 0,0 0 0 16,-7-7 9-16,10 10-9 0,4-9 0 0,-3 6 0 15,-1 3 0-15,4-4 0 0,0 1 0 0,3 0 0 16,1 0 0-16,-1 6 0 0,1-6 0 0,3 6 0 16,3-6 0-16,1 6 0 0,-4-6 0 0,0 9 0 15,10-3 0-15,-2 3 0 0,2-3 0 0,1 0 0 16,-4-3 0-16,7 3 0 0,4-6 0 16,-1 6 0-16,-6-6 0 0,3 0 0 0,7 0 0 0,-7-4 8 15,0-5-8-15,-3 5 0 0,-4-2 0 0,7-4 0 0,11 1 0 16,-4 2 8-16,-7-2-8 0,0-7 0 15,11 6-11-15,-4-2 11 0,-7-4-12 0,4-3 3 16,-1 0 1-16,4 6 0 16,1-6-36-16,-1 0-6 0,0 0-2 0,0-6 0 15,0 6-36-15,0-10-8 0,1 7-2 0,-1-3 0 16,0-4-21-16,0 1-4 0,-3 0-1 0,-1 2-643 0</inkml:trace>
  <inkml:trace contextRef="#ctx0" brushRef="#br0" timeOffset="98466.01">11254 14576 1670 0,'0'0'74'0,"3"-6"15"0,4 3-71 0,-3 3-18 15,-4 0 0-15,3-6 0 0,11 6 192 0,0 0 36 16,-6 0 6-16,2 0 2 0,11 0-204 0,0 0-32 16,1 0-22-16,2-4 3 0,1 4 5 0,7 0 1 15,7-6 0-15,-4 6 0 0,4 0 13 0,-4 0-12 16,4-3 12-16,0-3-12 0,-4 6 12 0,-3 0 0 0,3 0 0 0,0 0 0 15,-7 0 8-15,1-3-8 0,-1-4 0 0,-4 7 0 16,1 0 0-16,-4 0 0 0,1 0 0 0,-5 0 0 31,1 0-27-31,-1 0-9 0,5 0-1 0,-8-3-651 0,3 3-131 0</inkml:trace>
  <inkml:trace contextRef="#ctx0" brushRef="#br0" timeOffset="99170.14">12608 14122 172 0,'0'0'16'0,"0"0"-16"0,-3-10 0 0,-1 4 0 0,4 3 322 0,0 3 62 15,0 0 12-15,-3-7 2 0,-1 7-244 0,4 0-49 16,0 0-9-16,0 0-3 0,0 0-61 15,4 10-12-15,3 6-2 0,0 2-1 16,-4 7-2-16,1 1-1 0,3 2 0 0,-4 0 0 0,5 7 4 0,-5-1 1 16,4 4 0-16,-7-1 0 0,0 4 1 0,0-3 1 15,0 6 0-15,-3-1 0 0,3 1 3 0,-4 0 0 16,-3-3 0-16,3 3 0 0,-3-3-16 0,4-4-8 16,3-2 8-16,0-1-8 0,0-5 0 0,0-1 0 15,0-3 0-15,3-6 8 0,-3-1-16 0,7 1-4 16,-3-3 0-16,3-7 0 15,-3 1-96-15,3-1-19 0,-7-9-4 0,0 0-459 0,0 0-92 0</inkml:trace>
  <inkml:trace contextRef="#ctx0" brushRef="#br0" timeOffset="99454.37">12732 14053 633 0,'0'0'28'0,"0"0"6"0,-7 0-34 0,3 6 0 0,-3-6 0 0,7 0 0 16,-3 6 419-16,3 7 77 0,0-4 15 0,0 10 3 15,3 6-413-15,4 0-82 0,0 3-19 0,0 10 0 16,0 6-12-16,0 0-4 0,0 6 0 0,1-3 0 16,-1 0 16-16,-4 6 0 0,1-3 0 0,-1 7 0 15,-3 2 12-15,0-2 4 0,-3-4 2 0,-1 1 0 0,1-1-29 0,-1-9-5 16,1 0-2-16,-1-7 0 0,0 4 29 0,4-3 5 15,-3-4 2-15,3-6 0 16,0 7-53-16,3-7-10 0,-3-9-3 0,4 0 0 16,-4-4-128-16,4-5-25 0,-4-10-6 0,0 0-1 0</inkml:trace>
  <inkml:trace contextRef="#ctx0" brushRef="#br0" timeOffset="100029.79">12562 14122 2347 0,'0'0'104'0,"0"0"21"0,-3-10-100 0,3 4-25 0,0 3 0 0,3-4 0 16,4-5 49-16,4 3 5 0,3-1 1 0,7-6 0 15,-3 10-55-15,3-3-21 0,0 6 1 0,0-7 0 16,4 1-4-16,0-4 0 0,0 10 0 0,-1-3 0 15,4 3 8-15,-3-4 0 0,0 7 1 0,0 0 0 16,3-3 15-16,0 3 0 0,4 0 0 0,-4 0-9 16,0 3 9-16,-3-3 0 0,7 10 0 0,-8-4 0 15,1-3 10-15,-4 13 4 0,0-7 1 0,1 7 0 16,-5 3 1-16,1 0 0 0,-8-1 0 0,5 8 0 16,-1-1-16-16,-4-3 0 0,-3 3 0 0,-3 3 0 15,3-3-13-15,-7 3-9 0,0-3-2 0,-4 4 0 16,-3-4-17-1,0 0-4-15,-7-3-1 0,0 3 0 0,-7-6 10 0,3 6 3 16,-7-7 0-16,-3 1 0 0,-3-3 33 0,-5 3-8 0,1-4 8 0,3 4 0 16,-3-9 0-16,7 5 0 0,-1-5 11 0,5-7-11 0,3 6 26 15,-1-2-2-15,5-7 0 0,-1 3 0 0,8-3 6 0,-5 0 1 16,5 6 0-16,-1-6 0 0,4 0-31 0,0 0 0 16,-3 6-8-16,6-3 8 0,1-3-15 0,-4 10 4 15,7-4 1-15,-4 3 0 0,4-5-4 0,0 5-1 16,0-3 0-16,4 4 0 0,-1-1 31 0,4 1 5 15,-3-1 2-15,3 0 0 0,3 7 10 0,-3 0 3 16,4-4 0-16,3 4 0 0,4 3-6 0,-1 0-1 0,4-4 0 0,1 4 0 16,2-3-11-16,1 3-2 0,3-7-1 0,4 4 0 15,-7 3-15-15,-1-4 0 0,5-5 8 0,-5 8-8 16,-3-8-12-16,4-1-6 16,-4 7-1-16,0-7 0 15,-3 1-20-15,0-1-4 0,-8 1-1 0,4-1 0 16,-6 0-34-16,-1-2-7 0,-4 2-2 0,1-3-860 0</inkml:trace>
  <inkml:trace contextRef="#ctx0" brushRef="#br0" timeOffset="101232.78">13508 13971 230 0,'0'0'20'0,"0"0"-20"15,0 0 0-15,-4 6 0 0,1-3 95 0,3-3 14 16,0 0 3-16,0 0 1 0,0 0-10 0,0 0-3 16,0 0 0-16,0 0 0 0,0 0-7 0,0 0-1 0,0 0-1 0,0 0 0 15,0 0-15-15,0 0-4 0,0 0 0 0,0 0 0 16,0 0-3-16,0 0-1 16,0 0 0-16,0 0 0 0,7 0-4 0,-7 0-2 0,10-3 0 15,-2-3 0-15,-1 3-2 0,-4-3-1 0,4 6 0 0,-3-10 0 16,-4 10-17-16,7 0-3 15,-4-9-1-15,4-1 0 0,-3 4-14 0,3-3-4 0,-4-1 0 0,4 1 0 16,-3 0-4-16,0-7 0 0,-1 6-1 0,1-8 0 16,-1 8 6-16,1-9 2 0,3 4 0 0,-4-4 0 15,4 0 5-15,0 3 0 0,0-2 1 0,-3-1 0 16,-1 0-17-16,1 0-3 0,0-3-1 0,-4 3 0 16,7 7-8-16,-4-4 0 0,-3 7 0 0,0-7 0 15,4 7 0-15,-1-1 0 0,-6 1 0 0,3 6 0 16,0 3 0-16,0 0 0 0,0 0 0 0,0 0 0 0,0 0 0 0,0 0-11 15,0 0 11-15,0 0-12 0,0 0 12 0,7 3 0 16,-4 3 0-16,4-3 0 0,0 7 0 0,0-1 0 16,0-3 0-16,0 4-8 0,4 9-8 0,-4-4-2 15,0-2 0-15,4 9 0 0,-4-3 5 0,0-1 1 16,3 7 0-16,-2-3 0 0,-1 10 12 0,0-10 12 16,0 3-3-16,-4-6 0 0,4 6-9 15,-3-6 0-15,3-1 0 0,-4-2 0 0,1-7 0 0,3 10 0 16,-4-9 0-16,5-1 0 0,-1-3 20 0,-7-6 3 15,3 3 0-15,4 4 0 0,-7-7-23 0,7 3 0 16,-7-3 0-16,11 0 0 0,-4-3 20 0,3-4 0 16,-6 4 0-16,7-3 0 0,-8-3-6 0,4-1-2 15,0-5 0-15,0 5 0 0,-3-2-12 0,3-7 0 16,-4-3 0-16,1 3 0 0,-1 0 28 0,1-6 4 0,-1 3 0 0,1-3 0 16,-4 0-32-16,0 3 0 0,4 0 0 0,-4-6 0 15,-4 9 0-15,4 0 0 0,0-6 0 0,0 6 0 16,0 1 0-16,4 2 0 0,-4-3-13 0,3 3 4 15,-3-2 9-15,0 5 0 0,4-3 0 0,-4 1 0 16,3 5-12-16,-3 1-1 0,4-1 0 0,-4 1 0 16,0 3-91-1,0 6-17-15,0 0-4 0,0 0-1 0,0 0-89 16,0 0-17-16,-11 22-4 0,0-3-603 0</inkml:trace>
  <inkml:trace contextRef="#ctx0" brushRef="#br0" timeOffset="101815.66">14199 13808 748 0,'0'0'67'15,"0"0"-54"-15,0 0-13 0,0 0 0 16,0 0 176-16,0 0 33 0,0 0 7 0,0 0 0 0,0 0-174 0,0 9-42 16,-3-5 0-16,3 8 0 15,0-12-20-15,0 9-8 0,0 1-2 0,0-1 0 0,0-9 30 0,0 13-9 16,3-4 9-16,-6 7 0 0,-1-7 0 0,4 7 0 16,-3-3 0-16,-1 2 8 0,1 4-8 15,-1-3 12-15,1 3-4 0,3-4 0 0,-4-2 0 0,4 2 0 16,-3 4 0-16,3 0 0 0,0-3-8 0,0-4 0 15,-4 4 0-15,4-7 8 16,0 1-33-16,0-1-7 0,0-9 0 0,0 0-1 0</inkml:trace>
  <inkml:trace contextRef="#ctx0" brushRef="#br0" timeOffset="102041.06">14030 14024 864 0,'0'0'76'0,"0"0"-60"0,0 0-16 0,0 0 0 16,0 0 219-16,0 0 41 0,0 0 8 0,11 0 1 15,3-3-225-15,0 3-44 0,-4-6-12 0,4 6-1 16,1 0-14 0,2 0-2-16,-6 0-1 0,3-3 0 0,0-3 6 0,0 6 2 0,0 0 0 0,-3-7 0 15,3 7 7-15,-3-3 2 0,-4 3 0 0,3 0 0 16,1 0-3-16,-11 0-1 0,0 0 0 0,7 0-434 15,0 0-86-15</inkml:trace>
  <inkml:trace contextRef="#ctx0" brushRef="#br0" timeOffset="102402.09">14347 14015 403 0,'0'0'17'0,"0"0"5"0,0 0-22 0,0 0 0 16,0 0 0-16,0 0 0 0,0 0 287 0,0 0 53 15,0 0 10-15,0 0 2 0,8 6-235 0,-8-6-47 16,7 0-10-16,-7 0-1 0,10 0-44 0,-3 0-15 15,0-6 9-15,-7 6-9 0,7 0-10 0,0-3-7 16,-7 3-2-16,7-6 0 0,1-4 1 0,-1 10 0 16,0-6 0-16,-4 6 0 0,4-10 18 0,-3 10 0 15,-4 0 0-15,7-9 9 0,-4 6 8 0,-3 3 2 0,0 0 0 0,4-6 0 16,-1-4 15-16,-3 10 3 16,4-3 1-16,-4-3 0 0,0-4-22 0,0 10-5 15,0-6-1-15,0 6 0 0,0 0-10 0,0 0 0 16,0 0 0-16,0 0-11 0,-7 0 11 0,0 0 0 15,0 0 0-15,0 6 0 0,-4-2 0 0,1 2-13 16,-1 3 3-16,-3 7 1 0,0-4 9 0,3-2 0 0,-3 6 0 0,0-1-8 16,0-2 8-16,0 2 0 0,3 4 0 0,1-9 0 15,2 5 11-15,5-2 4 0,-1 3 1 0,1-7 0 16,3 7-16-16,3-4 0 0,-3-6 0 0,7 4 0 16,1-1-16-16,-1 1-7 0,0-4-1 0,3-3 0 31,1-3-141-31,-1 6-29 0,4-6-6 0,-3-6 0 0</inkml:trace>
  <inkml:trace contextRef="#ctx0" brushRef="#br0" timeOffset="102834.98">14598 13952 2142 0,'0'0'47'0,"0"0"9"0,0 0 3 0,-7 7 1 0,0-4-48 0,0-3-12 16,0 9 0-16,0-3 0 0,0-3 0 0,0 4-13 15,-4-4 2-15,4 6 1 0,0-2-10 0,-4 2-1 16,4-9-1-16,0 6 0 16,0-3-10-16,7-3-1 0,0 0-1 0,-3 7 0 0,3-7 34 0,0 0 0 0,0 0 0 15,0 0 0-15,0 0 23 0,0 0 8 0,0 0 1 0,0 0 1 16,0 0-33-16,7 9 0 0,-7-9 0 0,7 3 0 15,3 3-12-15,-3-6-10 0,4 4-2 0,-4 2 0 16,4-6 10-16,-4 6 2 0,3-6 0 0,-3 3 0 16,4 4-2-16,-4-4 0 0,0-3 0 0,4 6 0 15,-4-6-1-15,0 3 0 0,-7-3 0 0,3 6 0 16,-3-6-4-16,4 3-1 0,-4-3 0 0,3 10 0 16,-3-1 20-16,0 7 0 0,0-7 0 15,0 1 0-15,0-1 0 0,-3 7 0 0,-1-7 8 0,4 7-8 16,0-3 19-16,-3 2-3 0,3-5 0 0,-4-1 0 15,1 7-29-15,3-7-7 0,0 1 0 0,-4-7-1 16,4-3-3-16,0 0 0 0,0 0 0 0,0 0 0 16,0 0-156-16,0 0-31 0,0 0-6 15,11-13-2-15</inkml:trace>
  <inkml:trace contextRef="#ctx0" brushRef="#br0" timeOffset="103073.86">14866 13846 1638 0,'0'0'72'0,"0"0"16"0,0 0-71 0,0 0-17 16,0 0 0-16,0 0 0 0,0 0 72 0,4 9 10 15,-1 0 2-15,-3 1 1 0,0-1-74 0,0 7-11 16,0-7-11-16,0 7 3 0,0-3-5 0,0 2-1 16,-3 4 0-16,3 0 0 0,0-3 14 0,-4 2 0 15,4 1 0-15,0-3 0 0,0 3 0 0,0-1 15 16,0 1-3-16,0 3-1 0,0-9-11 0,0 2 10 15,0 4-10-15,0-9 10 0,4-1-10 0,-4 1-16 0,3 5 4 16,-3-5 1 0,0-10-113-16,0 0-22 0,0 0-5 0,0 0-1 0</inkml:trace>
  <inkml:trace contextRef="#ctx0" brushRef="#br0" timeOffset="103272.33">14707 14024 1814 0,'0'0'80'0,"0"0"17"16,0 0-77-16,0 0-20 0,0 0 0 0,0 0 0 16,7 0 73-16,-7 0 11 0,7-3 3 0,0-3 0 15,-3 6-62-15,7 0-12 0,-1 0-2 0,-3 0-1 0,4 0-22 0,-1 0-5 16,1 0-1-16,0 0 0 16,-1 0-24-1,-3 0-5-15,4 0-1 0,-4 0 0 0,-7 0-119 0,10 0-24 0,-3 0-5 0,1 0 0 16</inkml:trace>
  <inkml:trace contextRef="#ctx0" brushRef="#br0" timeOffset="104073.16">15501 13541 172 0,'0'0'16'0,"0"0"-16"0,0 0 0 0,0 0 0 15,0 0 56-15,0 0 9 0,0 0 2 0,0 0 0 16,0 0 17-16,0 0 3 0,0 0 1 0,0 0 0 15,0 0 23-15,0 0 5 0,0 0 0 0,0 0 1 16,0 0-18-16,0 0-4 0,0 0-1 0,0 0 0 16,0 0-44-16,0 0-9 0,0 0-1 0,0 0-1 15,-3 7-15-15,3 2-2 0,0-6-1 0,-4 7 0 0,0-1 10 16,-3-3 1-16,0 4 1 0,4-1 0 16,-4 1-10-16,-4 5-3 0,1-2 0 0,3-4 0 15,-4 7-4-15,-3 0 0 0,3-4-1 0,-3-2 0 16,0 5-4-16,3 1-1 0,1-4 0 0,-1 4 0 0,1 3-10 15,-1-10 0-15,8 7 0 0,-4-7 0 16,-4 1-27-16,7-1-7 0,1 1-2 0,-4-4 0 16,-4 3-113-16,4-6-23 0,0-3-5 0</inkml:trace>
  <inkml:trace contextRef="#ctx0" brushRef="#br0" timeOffset="104336.17">15222 13610 1267 0,'0'0'56'0,"0"0"12"0,-7 0-55 0,7 0-13 16,0 0 0-16,0 0 0 0,0 0 274 0,0 0 52 0,11 4 10 0,-1-4 3 16,-10 0-283-16,11 9-56 0,3-3-11 0,0 4-2 15,-3-1 13-15,3 7 16 0,-3-4-3 0,3 4-1 31,3-3-35-31,1 8-7 0,0-2-2 0,-1 0 0 0,1 0 10 0,-4 0 2 0,0 6 0 0,-3-6 0 32,3-1-20-32,-4-2-3 0,4 3-1 0,-3 0 0 0,0-4-36 0,-1-5-8 0,1 6-2 0,-4-7-769 15</inkml:trace>
  <inkml:trace contextRef="#ctx0" brushRef="#br0" timeOffset="107061.03">15755 13943 403 0,'0'0'36'0,"0"0"-36"16,0 0 0-16,0 9 0 0,0-9 134 0,4 10 20 16,-4-10 4-16,0 0 1 0,0 0-62 0,0 0-12 15,0 0-2-15,0 0-1 0,0 0 14 0,0 0 2 16,7 0 1-16,-7 0 0 0,0 0 3 0,7-10 1 16,0 10 0-16,0-9 0 0,3-1-33 0,-6 4-6 15,-1-3-2-15,-3-1 0 0,4 1-10 0,3 0-1 0,-3-1-1 0,3-6 0 16,0 7-14-16,0-4-4 0,0-2 0 0,-4-1 0 15,8 4-23-15,-4-4-9 0,4-3 0 0,-1 0 9 16,-3-6-9-16,7 6 0 0,-3-6 0 0,-1 6 0 16,1-6 16-16,-4-3-1 0,4 9-1 0,-1-6 0 15,1 6 6-15,-4 1 2 0,0 2 0 0,0-3 0 16,0 3 5-16,-3 4 1 0,-1-4 0 0,1 4 0 16,-4-1-6-16,3 4-1 0,1-1 0 0,-4 7 0 15,0-3-11-15,0 6-2 0,0 0-8 0,0 0 12 16,0 0-12-16,0 0 0 0,0 0 0 0,0 0 0 0,0 0 0 0,0 0-8 15,3 9 8-15,4 7-10 16,-3-7 10-16,-1 10-8 0,4-3 8 0,-3 3-8 16,-1 0 8-16,1-4 0 0,0 4 0 0,-1-3-8 15,4 3 8-15,-3-7-8 0,-1 4 8 0,1 3-8 16,-1-10 8-16,1 7 11 0,-1-7-3 0,4 0 0 16,-7 1-8-16,7-4 0 0,-3-3 0 0,-4-3 0 15,0 0 0-15,7 7 0 0,0-4 0 0,0 3 0 0,-3-12 28 0,6 6 3 16,-3-3 1-16,0-4 0 0,4-2-32 0,-4-1 0 15,0 1 0-15,0-7 0 0,4 4 0 0,-4-4 0 16,0 0 0-16,0 4 0 0,-4-7 0 0,1-3 0 16,3 10 0-16,-4-7 0 0,-3 3 0 0,4-3 0 15,3 1-11-15,-3-1 11 0,-1-3 0 0,1 9 0 0,-1-6 0 0,1 4 0 16,-1-1 0-16,4-3 0 0,-3 10 0 0,-1-10 0 16,8 13 0-16,-8-7 0 0,1 7-8 15,3-3 8-15,0 5 0 0,-7 4-11 16,0 0 11-16,0 0-8 0,0 0 8 0,7 4 0 0,4-4 0 0,-1 9 0 15,-10-9 0-15,4 9-12 0,-4 1 12 0,7 5-12 16,-4 1 12-16,1-3 0 0,-1-4 0 16,1 7 0-16,3 3 11 0,0-1-3 0,-3-2 0 15,3 9 0-15,3-3 3 0,-3 0 0 0,0 0 0 16,0-3 0-16,0 6-11 0,4 3 10 0,-4-3-10 0,0 0 10 16,4-6-10-16,-4 9 0 0,0-9 9 0,0 6-9 15,-4 0 0-15,4-6 0 0,1 0 0 0,-1 6 0 16,0-12 0-16,-4 2 0 0,4 4 0 0,0-10 0 15,-3 7 0-15,3-6 0 0,-4-1 0 0,8 0 0 16,-4 1-162-16,0-4-27 0,-7-6-6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25:00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11091 7000 403 0,'-14'0'17'0,"14"0"5"0,0 0-22 0,0 0 0 0,0 0 0 0,0 0 0 16,-10 0 125-16,6 6 21 0,4-6 4 0,0 0 1 15,-3 4-99-15,3 2-20 0,0-6-4 0,0 0-1 16,0 0-5-16,0 0-1 0,0 0 0 0,0 0 0 16,10 3-10-16,-10-3-3 0,0 0 0 0,0 0 0 15,11 9-8-15,-11-9 10 0,0 0-10 0,0 0 10 16,3 7 4-16,-3-7 1 0,0 0 0 0,0 0 0 0,-3 3 16 0,3 3 3 15,0-6 1-15,0 9 0 0,-4-9-21 0,4 10-4 16,0-1-1-16,4-2 0 0,-4-4-9 0,0 6 0 16,0 1 0-16,0-4 0 15,10-3 0-15,-6 3 0 0,-8 4 0 0,8-4-11 0,-1-3 11 0,1 6 0 16,-4-2 8-16,0-4-8 0,3 3 0 0,1 4 0 16,0-1 0-16,-1 0 0 0,-10-2 11 0,7-4-3 15,7 6 0-15,-3 1 0 0,-4-4 2 0,0 3 0 16,7 1 0-16,-4-4 0 0,4 3-10 0,-3 4 0 15,-4-7 0-15,3 10 8 0,-3-4-8 0,4-2 0 16,-1-1 0-16,4 1 0 0,-3 5 0 0,3-5 0 0,-4-1 9 0,1-3-9 16,-4 7 0-16,0-7 0 15,7 4 0-15,-3-1 8 0,-4-3-8 0,0 4 9 16,10-1-9-16,-6-6 10 0,-4 7 10 0,3-1 3 0,4-3 0 16,0 4 0-16,0-1-11 0,-3 0-1 0,3 1-1 0,0-4 0 15,4 4-10-15,-4-1 0 0,-4 0 0 0,1 1 8 16,3-1-8-16,0-3 0 0,0 4 0 0,-4-1 0 15,4 1 0-15,1-1 0 0,-1-3 0 0,0-2 8 16,-4 5 1-16,4-3 0 0,7 4 0 0,0-4 0 16,1-3 3-16,-5 3 1 0,-3-3 0 0,0 4 0 15,7 2-5-15,-7-6 0 0,0 4-8 0,1 2 12 16,9-6-12-16,-6 3 0 0,-8 4 0 0,8-1 0 16,-1 1 0-16,-2-1 0 0,-1-3 0 0,-4 4 0 15,4-1 0-15,0 0 0 0,4 1 0 0,-4-1 0 0,-4-2 0 0,8 2 0 16,3 0 0-16,-3 1 0 0,-4-1 0 0,3 1 0 15,4-1 0-15,-3-3 0 16,3 4 22-16,-3-1-2 0,-4 0 0 0,7 1 0 0,-4-1-20 16,5 1-13-16,-8 5 1 0,0-5 1 15,3-1 11-15,-3 1 0 0,4-1 0 0,-4 0 0 16,0 4 0-16,0-4 8 0,4 1-8 0,-4-1 0 0,3 1 0 0,-3-1 8 16,4-3-8-16,-4 4 0 0,0-1 8 0,4 0-8 15,-4-5 10-15,0 5-10 0,0 0 9 0,0 4-9 16,3-10 8-16,-3 7-8 0,1-1 0 0,2 0 0 15,-3-2 8-15,0 2-8 0,4 0 14 0,-1-2 1 16,1 2 0-16,-4 1 0 0,4-7-6 0,-4 6-1 16,3 0 0-16,1 4 0 0,-4-4-8 0,7 1 8 0,-3 2-8 15,-1-5 8-15,-3 2-8 0,0 0 0 0,0 7 0 0,0-3 0 16,0-4 0-16,4 7 8 0,0-1-8 0,-1-2 0 16,-3-4 0-16,4 7 0 0,-1-7 0 0,1 1 0 15,0 6 0-15,-1-7 0 0,4 0 0 0,0 7 0 16,-3-3 0-16,3-4 0 0,-3 0 0 0,3 7 8 15,0-7-8-15,-4 7 0 0,1-3 0 16,3-4 0-16,-3 7 0 0,3-1 8 0,-4-2-8 16,5-4 8-16,-5 7 13 0,4-6 3 15,0 8 0-15,0-8 0 0,1 5-24 0,-1-5-15 0,0 9 3 0,3-10 0 16,1 7 12-16,0-1 12 0,3-2-3 0,0 6 0 16,0-10-9-16,0 7 0 0,-3 0 0 0,7-4 0 15,-4 4-10-15,4-1-4 0,-4-2-1 0,0 3 0 16,-3-4 15-16,6 4 0 0,-3 3 0 0,1-10 0 0,-1 7 0 0,0-7 0 15,0 10 0-15,0-10 0 0,-3 1 15 0,7 5-1 16,-4 1 0-16,0-3 0 16,4-4-14-16,-4 7-13 0,3-1 2 0,1-2 1 0,0-4 10 0,0 7 0 15,-4-3 0-15,0 2 0 0,4 1 9 0,-4-3 1 16,3-4 0-16,-2 4 0 0,-1-1-10 0,3 4-9 16,-2-4 9-16,-1-2-13 0,0 5 13 0,0-5 0 15,4-1 0-15,-4 1 0 0,0 5 0 0,0-5 10 16,0-1-2-16,4 7 0 0,-4-4-8 0,1-2 0 15,-1 5 0-15,3 1 0 0,1-3 0 0,-4 9 0 16,-3-10 0-16,0 7 0 0,-1-10 0 0,4 7 0 16,0 0 0-16,1-4 0 0,-1 4 0 0,0 3 0 15,0-4 0-15,0-2 0 0,0 3 0 0,1 2-11 16,-5-2 11-16,4-3-12 0,-3 2 12 0,3-5 8 16,0 9-8-16,-3-4 11 0,3-2-11 0,0 2 0 15,1 1 0-15,2-3 0 0,-3 2 0 0,1 4-9 0,-1-3 9 0,-4-4-10 16,1 4 10-16,0 3 9 0,3 0-1 0,0-4-8 15,0 4 0-15,0 0 0 0,1-3-10 0,-1 3 10 16,0-1 0-16,0-2 0 0,4 3 0 0,-4 0 0 16,-3-4 0-16,3 4 0 15,0 0 9-15,0 0-1 0,0-4-8 0,0 4-10 0,1 0 10 0,-1-3-13 16,0 3 13-16,4-4 0 0,-8-2 0 0,8 9 10 16,0-10-10-16,-1 7 0 0,-3-3 0 0,1 3 0 15,2-4 0-15,-3-2 0 0,4 9 0 0,-4-3 8 16,0-7-8-16,1 4 0 0,2 3 0 0,-6-1 0 15,3-2 0-15,0 3 0 0,0 0 0 0,1-4 0 16,-1 4 0-16,0-3 0 0,4-4 0 0,-4-2 0 16,4 6 0-16,-1-7 0 0,1 7 0 0,3-4 0 0,-3-2 0 15,0 5 15-15,-1-5-4 0,4 5-1 0,1-5-10 16,-1-1 8-16,0 7-8 0,-3-4 8 0,3 4-8 16,-3-7 0-16,3 7 0 0,-3-3 0 0,-1-4 0 0,1 0 0 15,3 7 0-15,0 0 0 0,1-4 0 0,2-2 0 16,1 5 0-16,0 1 0 0,-4-3 0 0,4 6 0 15,3-10 0-15,-3 7 0 0,3 2 0 0,-3-2 0 16,3-3 0-16,-3 2 0 0,0 1 0 0,0-3 0 16,-1-4 0-16,1 7 0 0,0 2 0 0,3-8 0 15,4 6 0-15,-4-7 8 0,-7 7 0 0,4-4 0 0,7-2 0 0,0 5 0 16,0 1 0-16,-1-4-8 0,-2 4 12 0,-1-3-4 16,-3 2-8-16,3 1 0 0,-3-3 9 0,3-4-9 15,0 7 0-15,4-7 9 0,0 10-9 0,0-10 0 16,3 7 0-16,-3 3 0 15,3-10 0-15,-3 10 0 0,0-10 8 0,0 7-8 0,-1 3 0 16,1-10 0-16,-4 7 0 0,8 0 0 0,-1-7 8 0,0 4-8 16,1-4 0-16,-1 0 0 0,0 4 8 0,1-4-8 15,-1 1 29-15,0-1 3 0,-3 1 0 0,0-1 0 16,3-3-20-16,-3 4-4 0,0-7-8 0,3 6 12 16,1 1-12-16,-1-1 9 0,0 0-9 0,1 4 8 15,2-4-8-15,-2 4 0 0,-1-4 0 0,0-2 0 16,1 2 8-16,3 0-8 0,-4 1 12 0,4-1-4 15,0-2-8-15,0 2 0 0,-1-6 0 0,1 3 0 0,0 4 0 0,0-1 0 16,0 1 0-16,3-1 8 0,-6-3-8 16,2-3 0-16,1 4 0 0,4 2-11 0,-1-3 11 0,1-3 0 15,-1 7 0-15,0-4 0 0,-3-3 0 0,4 7 0 16,-5-4 0-16,-2-3 0 0,-1 3 0 0,4 4 0 16,3-10 0-16,-3 9 0 0,0 1 0 0,3-4 0 15,1-3 8-15,-1 3-8 0,1-3 8 0,-1 4-8 16,-3 2 10-16,0 1-10 0,0-4 9 0,3-3-9 15,0 6 8-15,1-2-8 0,-1-4 11 16,4 3-3-16,-4-3-8 0,-3 3 12 0,4-2-12 0,-4 2 0 16,-1 0 0-16,1-3 0 0,0 7 0 0,4-10 0 15,-1 9 0-15,0-3 0 0,1-3 14 0,-4-3 3 16,3 7 1-16,-3 2 0 0,3-3-27 0,-3-2-6 16,0 2-1-16,0-3 0 0,3 3 16 0,1-3 0 0,-1-3 0 15,0 7 0-15,4-7 13 0,0 3 3 0,-3-3 0 0,-1 0 0 16,0 0-25-16,1 0-5 0,-1 0-1 0,4 0 0 15,3 0 15-15,-3 0 15 0,0 0-3 0,0 0-1 16,-7 0-1-16,7 0 0 0,-4 0 0 0,1 0 0 16,-8 6-10-16,7-6 8 0,8 0-8 0,-8 0 8 15,1 0-8-15,-1 3 0 0,0-3 0 0,8-3 8 16,-4 3-8-16,0 0 0 0,-7 0 0 0,10-6 0 16,4 6 0-16,0 0 0 0,-4-3 0 0,1-4 0 15,3 7 0-15,0-3 0 0,-4-3 8 0,1 6-8 16,-1-3 0-16,1-3 0 0,3 2 0 0,3-2 0 15,-3 6 0-15,0 0 0 0,-7-9 0 0,3 9 0 16,-3-7 8-16,0 7 0 0,4-3 0 0,-4-3 0 16,0 3-8-16,3-3 0 0,0 6 0 0,-3-3 8 15,0-4-8-15,0 7 0 0,-7 0 9 0,3 0-9 16,1 0 0-16,-1 0 0 0,1 0 0 0,-1 0 0 0,0 0 0 16,-3 0 0-16,0 0 0 0,-4 0 0 15,-3 7-161-15,0-4-27 0</inkml:trace>
  <inkml:trace contextRef="#ctx0" brushRef="#br0" timeOffset="13505.33">4463 8151 889 0,'-7'-9'39'0,"7"9"9"0,0-7-39 0,3 4-9 0,-3-3 0 0,4 3 0 15,3-7 47-15,-7 4 7 0,0-3 2 0,0 2 0 16,0 7 4-16,3-3 2 0,-3-3 0 0,0 6 0 16,0 0-17-16,0-3-3 0,0 3-1 0,0 0 0 15,0 0-9-15,-3-6-1 0,-11 6-1 0,7 0 0 16,3 0-30-16,-7 0 0 0,-3 6 0 0,4-3 0 16,-4-3 0-16,-4 6 0 0,0-6 0 0,1 10-10 15,-1-10-5-15,0 9-1 0,1-9 0 0,-4 10 0 16,-1-10 16-16,5 9 0 0,-4-3 0 0,-1 4 10 15,-2-7 23-15,-1 9 5 0,0 1 1 0,-3-4 0 16,3 1 1-16,-6 5 0 0,3 1 0 0,3-3 0 16,-10 5-13-16,-1 4-3 0,1-3 0 0,0 3 0 15,-1 3-12-15,1 3-4 0,0 4 0 0,0-4 0 16,-8 0-8-16,1 0 0 0,-4 7 0 0,4-7 0 16,-8 3-16-16,-3-2-3 0,11 5 0 0,-4-6 0 15,-3 7 5-15,7-7 1 0,-1 0 0 0,8 7 0 0,-11-1 13 0,7-5 0 16,-7 5 0-16,8 1 0 0,2 2 0 0,-10 1-14 15,8-4 2-15,-5 1 1 0,4 2 11 0,1-2 14 16,-5 3-3-16,8-4-1 0,-4 1-10 0,0 2 0 16,4-2 0-16,-4 2 0 0,-3-2 0 0,3 6 0 15,0-10 0-15,-3 13 0 0,3-10 0 0,4 4 0 16,-4-4-12-16,4 1 12 0,0 3 0 0,10-10 0 16,-7 3 0-16,4-3 0 0,3 1 0 0,4-1 0 15,-4-3 9-15,1 0-1 0,3 3 0 0,3 0 0 0,-3-2 0 0,0 2 0 16,6-3 3-16,-6 0 1 15,7 0 0-15,0-3 0 0,-7-3-12 0,7 6 0 16,3 0 9-16,-3-6-9 0,4 0 0 0,-5-1 0 16,-2 1 0-16,10 6 8 0,-4-9-8 0,4 3 0 0,0 0 0 15,-4-1 0-15,4-2 0 0,4 3 0 0,3 0 0 0,-4-4 0 16,-3 4 0-16,7-3 8 0,-3-4-8 0,3 7 8 16,-7 3-8-16,7-9 0 0,7 2 0 0,-7 1 0 15,0-3 0-15,3 2 0 0,-3-2 0 0,11-4 0 16,-11 7 0-16,10 0 0 0,-10-7 0 0,11 0 0 15,-4 7 0-15,4-3 0 0,-1-4 0 0,4 0 8 16,4 1-8-16,-4-1 0 0,0 4 0 0,0-4 0 16,4 1 8-16,-4-1-8 0,11-6 8 0,-4 7-8 15,-7-4 0-15,11 3 0 0,-4 1 0 0,-3-4 8 16,3-3-8-16,0 3 0 0,4-3 0 0,-8-3 0 16,8 7 0-16,0-7 0 0,3 0 0 0,0-7 8 0,4 7-8 0,0-3 0 15,-1-3 0-15,-2 3 8 0,6-3-8 16,7-4 0-16,-7 1 8 0,4-1-8 15,-3 1 10-15,2-7-2 0,1 7-8 0,3-7 12 16,4 7-12-16,-7-4 8 0,7-2-8 0,-4 2 0 0,4-3 15 0,4 1-3 16,-1 2-1-16,-3-2 0 0,0-1-11 0,0-3-9 15,3 0 9-15,0 0-13 0,-3-6 13 0,4 7 0 16,2-1 0-16,1-6 0 0,0 6 0 0,4-6 0 16,-8 3 0-16,1-3 0 0,-1 0 9 0,0-1-9 15,4-2 0-15,-3 0 9 0,3 3-9 0,3-10 10 16,-3 7-10-16,3-6 10 0,1-4-2 0,-8 4 0 0,1-1 0 0,2 4 0 15,1-4-8-15,-3 1 0 0,3-1 0 16,0 7 0-16,0-6 8 0,3-4 0 16,-14 13 0-16,4-10 0 0,-3 4 2 0,-1 0 0 0,0-7 0 0,-3 4 0 15,-4-4 2-15,4 3 1 0,0-2 0 0,3-4 0 16,-7 3-3-16,1 4-1 0,-1-4 0 0,-3 4 0 16,3-4-9-16,-3-6 8 0,-4 10-8 0,-3-10 8 15,-1 6-8-15,-2-6 0 0,-1 0 0 0,0 7 0 16,-3-7 11-16,3 9-3 0,-11-2-8 0,4 2 12 15,-3 1-4-15,0-4-8 0,-4 4 11 0,0 5-11 16,-7-5 19-16,3 6-3 0,-3-7-1 0,0 1 0 16,-3 5-5-16,3 1-1 0,-7 0 0 0,3-3 0 15,1 9-9-15,-8-3 0 0,4 0 9 0,-4-1-9 16,4 8 0-16,-3-1 0 0,-4 0 0 0,-4 3 8 16,4-2-8-16,0 8 0 0,-7-9-8 0,3 10 8 15,0-7 0-15,1 7 0 0,-12-1 0 0,12 1 0 0,-8 0 0 0,0 2 11 16,1 4-1-16,-1-3 0 0,-7 3-10 0,4-3 0 15,0 6 0-15,0-10 0 0,-1 10 0 0,8-3 0 16,-11-3 0-16,8 6 0 0,-1-7 0 16,0 4 0-16,1 3 0 0,-1-6 0 0,0 6 0 0,1-3 0 15,-1 3 0-15,0 0 0 0,1 0 0 0,2 0 0 16,8 3-8-16,-10-3 8 0,2 0-24 0,1 6 0 16,4-6 0-16,-5 0 0 15,1 3-92-15,-3 4-20 0,2 2-3 0</inkml:trace>
  <inkml:trace contextRef="#ctx0" brushRef="#br0" timeOffset="14136.71">1503 10603 748 0,'0'0'33'0,"0"0"7"0,0 0-32 0,0 0-8 0,0 0 0 16,0 0 0-16,-7 0 212 0,7 0 41 15,0 0 8-15,0 0 2 0,0 0-198 0,0 0-39 0,0 0-8 0,0 0-2 16,0 0-16-16,0 0 8 0,0 0-8 0,0 0 0 16,0 0 0-16,0 0 0 0,0 0 0 0,0 0 0 15,0 0 0-15,10 3 0 0,1 7 0 0,0-4 0 16,-1-3 0-16,-3 7 0 0,11-4 0 0,-4 3-9 15,-3 1 9-15,3-1 0 0,-4 0 0 0,4 1 0 16,-3 6 8-16,3-7 3 0,-3 0 1 0,-1 7 0 16,4-7-4-16,-3 7-8 0,-8-3 12 0,8-4-4 15,0 7 11-15,-8-7 1 0,4 10 1 0,-3-10 0 16,6 1-21-16,-10-1 8 0,4 1-8 0,3 2 0 16,-7-2 0-16,3-7-18 0,8 6 3 0,-4-3 1 15,-7-6-105-15,4 4-21 0,6-4-4 0,1 0 0 0</inkml:trace>
  <inkml:trace contextRef="#ctx0" brushRef="#br0" timeOffset="15954.9">1817 10873 57 0,'0'0'0'0,"0"0"0"15,0 0 0-15,0 0 0 0,0 0 232 0,0 0 40 16,0 0 9-16,0 0 2 0,0 0-217 0,0 0-43 16,-7 9-9-16,7-9-2 0,0 10-12 0,7-1 0 15,-7-3 0-15,0-6 0 0,0 10 0 0,0-7 0 16,0-3 0-16,0 9 0 0,0-2 0 0,0-7 0 15,3 9 0-15,4-3 0 0,-7-6 0 0,4 10 0 16,7-7 0-16,-8 3 0 0,4-3 16 0,4 4 0 0,-11-7 0 0,3 3 0 16,-3-3 22-16,11 6 5 15,-11-6 1-15,14 9 0 0,-4 1-29 0,1-1-6 0,3 1-1 0,-3-1 0 16,-1-3-8-16,1 4-16 0,3-10 4 0,-3 9 1 16,-4-9 11-16,10 6 0 15,-3-3 0-15,-3-3 0 0,3 0 13 0,0 0-1 0,4 0-1 16,-4 0 0-16,0 0 13 0,0 0 2 0,7 0 1 15,-7 0 0-15,1 7 4 0,6-7 1 0,-7 0 0 0,7 0 0 16,0 0-22-16,-7 0-10 0,7 0 10 0,-3 0-10 16,3-7 8-16,4 7-8 0,-4-3 0 0,4-3 0 15,-8-3 8-15,8 9-8 0,3-10 0 0,-10 10 0 16,3-6 10-16,0-3-10 0,-3 5 10 0,3-2-10 16,0 3 12-16,-3-3-3 0,3-4-1 0,0 7 0 15,-3-3-8-15,3 0 0 0,0-4 0 0,4 7 0 0,0-3 0 0,-8-4 0 16,4 7 0-16,1-6 0 0,-5 3 12 15,8-4-4-15,-4 4 0 0,4-3 0 0,-4 5 0 16,-3-2-8-16,10 3 12 0,-10-3-4 0,3 3-8 0,0-4 0 16,-7-2 0-16,4 9 8 0,3-6 8 0,-7-4 0 15,4 7 1-15,-4-6 0 0,0 2-17 0,7 4-16 16,-7-3 4-16,0 3 0 0,7-3 12 0,-7-4 15 16,1 4-3-16,6 3-1 0,0-4-11 0,-7-2 0 15,7 0 9-15,4 6-9 0,-8-4 0 0,1-2 0 16,7 3 0-16,-11-4 0 0,7 7 0 0,-3-3 0 15,-1-4 0-15,1 10 0 0,3-9 0 0,0 0 0 16,-7 2 0-16,1 4 0 0,6-3 11 0,-7-4-3 16,0 10 0-16,7-9 0 0,-10 6-8 0,3-3 0 15,7-4-12-15,-7 1 12 0,0 3 0 0,7-4 0 0,-10 7 0 0,7-6 0 16,-1 2 0-16,-3-2 0 0,4 6 0 0,3-3 0 16,0-4 0-16,-7 4 0 0,8 3 0 0,-8-4 0 15,7 4 0-15,-7-6 0 0,0 3 0 0,7-4 12 16,-7 1-12-16,8 3 0 0,-8-4 0 0,7 7 0 15,-4-6 0-15,5 2 0 0,-8-2 0 0,7-7 0 16,-7 7 0-16,7-1 0 0,-10 1 0 0,6 0 0 16,-3-1 0-16,4 1 0 0,-4 3 0 0,0-4 0 15,8 7 12-15,-8-6-4 0,0-1 0 0,3 1 0 16,1 2 12-16,0-2 3 0,-1 0 0 0,4-1 0 16,-6 4-23-16,6-3 9 0,-7-1-9 0,0 1 0 15,4-1 8-15,-1 1-8 0,-3-7 0 0,8 7 0 16,-1-1 8-16,-7-5-8 0,7 5 0 0,-7 1 0 15,7-4 0-15,-7-2 10 0,4 5-10 0,0 1 8 16,-1-7 2-16,1 7 0 0,-8-7 0 0,22-12 10 16,-14 19-10-16,-8-10 0 0,5 3 0 15,-1 3-10-15,0-2 10 0,0-1-10 0,-4 4 10 0,8-4-10 0,-4 3 0 16,-3-2 0-16,-1-1 0 0,5-3 0 0,-5 10 8 16,4-10-8-16,0 10 0 0,0-7 0 0,4 3 8 15,-4-2-8-15,0-1 0 0,0 3 0 0,4-2 0 16,-4-1 0-16,4 7 0 0,-1-4 0 0,-6-3 0 15,3 7 0-15,0-7 0 0,0 7 0 0,-3 0 0 16,0-4 0-16,-1-3 0 0,1 7 0 0,-4 0 12 16,3-7-4-16,1 6 0 0,-4 1 0 0,7-7-8 15,-3 7 12-15,-4-4-4 0,0-2-8 0,3 5 0 16,-3-5 9-16,-3 2-9 0,3-3 0 0,0-2 0 16,4 2 0-16,-11 3 0 0,7-2 8 0,0-1-8 0,-4 3 8 0,4-2-8 15,-3 2 0-15,-1-2 8 0,1-1-8 16,3-3 0-16,0 10 10 0,-3-10-2 0,3 9-8 15,-7-5 12-15,0 2 0 0,3-2-1 0,1-1 0 16,3 3 0-16,-7-2 1 0,3-1 1 0,4 7 0 0,-7-10 0 16,4 6-5-16,-4-2 0 0,0-1-8 0,3 6 12 15,-3-8-4-15,4 8 0 0,-4-5-8 0,0 2 12 16,0-3-2-16,0 1-1 0,-4 2 0 0,4-6 0 16,0 4-9-16,-3-1 10 0,3-3-10 0,0 7 10 15,0-4-10-15,0 0 8 0,0 4-8 0,0-4 8 16,-4-3 0-16,4 3 0 0,0 4 0 0,-7-4 0 0,7 1-8 15,0 5 0-15,-3-2 0 0,3-4 0 0,0 3 0 0,0-2 0 16,-7 5 0-16,3 1 0 0,1-7 0 0,3 1 0 16,0 5 0-16,-7-2 0 0,7-4 0 15,-4 7 0-15,4-7 0 0,0 6 0 0,0-2 0 16,0 2 0-16,0-5 0 0,0 5 0 16,0-5 0-16,0 12 0 0,0-13 0 0,0 6 0 0,0 1-9 0,0 3 9 15,0-4 0-15,0 1 0 0,0 0 0 0,0 5 0 16,0-5 0-16,0 3 0 0,0-4 0 15,0 1 0-15,0 0 0 0,0 2 0 0,0-2 0 0,-7 6-8 16,7-4 8-16,0-2 0 0,0 0 0 0,0 2 0 16,0-2 0-16,0 6 0 0,0-7 0 0,0 4 0 15,0 6 0-15,7-9 0 0,-7-1 0 0,0 4 0 16,0 6-8-16,0-9 8 0,0 9-10 0,0-3 2 16,0-7 0-16,0 4 0 0,0 6 8 0,0 0 11 0,0-10-3 0,0 10 0 15,0-3-8-15,0 3 0 0,0 0 0 0,0 0 0 16,-7-6 0-16,7 6 0 0,0 0 0 0,-7-6 0 15,7 6-15-15,0 0 5 0,-4-3 1 0,4 3 0 32,0 0-17-32,0 0-3 0,-7 0-1 0,0 0 0 15,7 0-91-15,-3 3-19 0,-11 3-3 0,14 0-433 0,-11-3-88 0</inkml:trace>
  <inkml:trace contextRef="#ctx0" brushRef="#br0" timeOffset="17511.25">3658 9321 115 0,'0'0'10'0,"0"0"-10"0,0 0 0 0,0 0 0 16,0 0 143-16,0 0 26 0,0 0 6 0,0 0 1 16,0 0-84-16,0 0-17 0,-7 0-3 0,7 0-1 15,0 0-15-15,-7 0-2 0,4 6-1 0,-8-3 0 16,4-3-6-16,7 0-2 0,0 0 0 0,-3 6 0 15,3-6-26-15,0 0-6 0,0 0-1 0,0 0 0 16,0 0-12-16,0 0 0 0,0 0 0 0,0 0 0 16,0 0 12-16,0 0-1 0,0 0 0 0,0 0 0 0,0 0 20 0,0 0 4 15,0 0 1-15,0 0 0 0,0 0 1 0,0 0 1 16,0 0 0-16,0 0 0 0,3-6-16 0,4-3-3 16,4-1-1-16,-1 4 0 0,-3 3-18 0,4-3 0 15,3-4 8-15,4 1-8 0,-8-1 0 0,8 1 0 16,3 0 0-16,-7-7 0 0,7 6 0 0,4-2 0 15,0-4 0-15,-1 1 0 0,1-4 0 0,7 0 0 16,-7 3 0-16,3 4 0 0,4-7 0 0,-4 3 0 16,3-3 0-16,-6 1 0 0,3-4 0 0,4 3 0 15,-7 0 8-15,0 0-8 0,-1 4 0 0,1-4 8 16,0 0-8-16,-1 3 0 0,8-3 13 0,-7 1-4 16,-1-1-1-16,5 3 0 0,-5-3-8 0,5 0 0 0,-5 10 0 0,1-7 0 15,0 4 0-15,-1-4 0 16,-2 7 0-16,2-7 0 0,-6 7 0 0,-4-1-11 15,4 1 11-15,-8-1-8 0,4 1 8 0,-3 3 0 0,-4-4 0 16,0 7 8-16,-3-3 2 0,3 3 1 0,-7 3 0 0,0 0 0 16,3-6 5-16,-3 6 0 0,0 0 1 0,0 0 0 15,7-10-3-15,-7 10-1 0,0 0 0 0,0 0 0 16,0-9-3-16,0 9-1 0,0 0 0 0,-7 0 0 16,4-7 1-16,-4 4 0 0,-1 3 0 0,5 0 0 15,-4 0 4-15,-4 0 1 0,4-6 0 0,0 6 0 16,-3 0-5-16,-4 6-1 0,6-6 0 0,-6 3 0 15,0-3 0-15,4 0 0 0,-8 0 0 0,4 7 0 16,0-7-9-16,0 3 8 0,0 3-8 0,3-6 8 16,0 0-8-16,1 6 0 0,-1-2 0 0,8-4 8 0,3 0-8 15,-11 6 0-15,1-6 0 0,6 3 0 16,4-3 0-16,0 0 0 0,0 0 0 0,0 0-11 16,0 0-2-16,0 0-1 0,0 0 0 0,0 0 0 0,0 0 2 15,0 0 1-15,0 0 0 0,4-9 0 0,3 9 11 16,-4-4-13-16,8-2 5 0,-1 0 8 0,-3 3-16 15,4 3 4-15,0-7 0 0,-1 4 1 0,4-3 11 0,-3 6 9 16,-1-9-1-16,1 9-8 0,0-10 0 0,3 10 0 16,-4-9 0-16,-3 9 0 0,4-10 0 0,-1 10 0 15,1-6 0-15,0 3 0 0,-1-3 0 0,4 6-12 16,-3-3 0-16,-4 3 0 0,4-7 12 0,-1 4 0 16,-3 3 0-16,7-6 0 0,-3 6 0 0,-8 0 0 0,-3 0 0 0,11 0 0 15,-11 0 0-15,11 0 0 0,-11 0 0 0,3 9 0 16,-3-9 0-16,7 10 0 0,-7-4 0 0,4 3 0 15,-4 1 18-15,0-1 3 0,0 1 1 0,-4-1 0 16,4 0 10-16,-10 1 1 0,3 6 1 0,3-7 0 16,-3 7-4-16,3-7-1 0,1 0 0 15,-8 1 0-15,4 6-16 0,0-7-3 0,7 0-1 16,-10 1 0-16,3-1-9 0,3 1 0 0,-3-1 0 0,3 0-11 31,-6-2-34-31,6 2-7 0,-6-6-2 0,-1 7 0 16,1-4-181-16,-1 3-36 0,-17 7-7 0,7-4-2 0</inkml:trace>
  <inkml:trace contextRef="#ctx0" brushRef="#br0" timeOffset="18429.21">3634 9305 1573 0,'0'0'69'0,"0"0"15"0,0-3-67 0,0 3-17 0,-4 0 0 16,4 0 0-16,0 0 63 0,0 0 9 0,0-6 1 0,0 6 1 16,0 0-38-16,4-4-8 0,-4 4-2 0,0 0 0 15,0 0 0-15,7-6 0 0,-7 6 0 0,0 0 0 16,10-3-26-16,-10 3-12 0,0-6 0 0,0 6 1 16,0 0 11-16,0 0 0 0,14-10 10 0,-14 10-10 15,0 0 30-15,4 0 0 0,-4 0 0 0,0 0 0 16,0 0 8-16,7 0 2 0,-7 0 0 0,14 0 0 15,-14 0-15-15,4 0-2 0,-4 0-1 0,10 7 0 16,-3-4-6-16,7 6 0 0,-10-9-1 0,6 10 0 16,1-10-15-16,-7 6 11 0,6 3-11 0,1-2 10 15,-1 2-10-15,1 0 0 0,-4 1 0 0,4-1 0 16,-1-6 0-16,1 7 0 0,3 5 0 0,-4-5 0 16,5-1 0-16,2 1 0 0,-10-1 0 0,4 7 0 15,-1-7 0-15,1 7 0 0,3-13 0 0,0 13 0 16,4-7 0-16,-4 0 0 0,-3 1 0 0,3 5 0 15,-4-5 0-15,4-1-14 0,-3 1 3 0,3-1 1 0,-3 1 10 0,-1-1 0 16,1 0 0-16,3-2 0 0,-4 2 24 0,-6 0 6 16,7 1 2-16,-1-1 0 0,1 1-32 0,-4-4 0 15,0 3 0-15,3 1 0 0,-6-1 0 0,7-3-13 16,-8 4 1-16,4-7 0 0,-3 6 12 0,3-2 0 16,-7-7 0-16,0 0 0 0,3 9 0 0,-3-9 16 15,0 0-3-15,4 0-1 0,-4 0-12 0,0 0 0 0,0 0 0 0,7 6 0 16,-7-6 0-16,0 0 0 0,0 0 0 0,0 0 0 15,10-6 0-15,-10 6 0 0,0 0 0 0,4 0 0 16,-4 0 12-16,3-9 0 0,-3 2 0 0,0 7 0 16,0-3-4-16,0 3-8 15,-3-6 11-15,3-3-11 0,-4 5 11 0,-3-2-11 0,7-3 10 16,-3 6-10-16,-8-4 0 0,8-2 8 0,-4 3-8 0,-4-4 0 16,8 7 0-16,-12-6 0 0,8-1 0 15,-3 4 0-15,3-10 0 0,-4 7 0 0,1-4 0 0,-5 4 0 16,5-7 9-16,-1 7-1 0,1-7 0 0,-4 7 0 15,3-1-8-15,0 1 0 0,8-7 0 0,-11 7 0 16,3 0 0-16,1-1 8 0,-1 1-8 0,0 6 8 16,1-4-8-16,3-2 0 0,0 9 0 0,3-6 0 15,-6 2 0-15,6-2 0 0,-6 3 0 0,10 3 0 0,-8-6 0 0,5 6 0 16,-8-10 0-16,11 10-11 16,0 0 11-16,0 0 0 0,-3 0-9 0,-4-3 9 0,7 3 0 0,0 0-9 15,0 0 9-15,0 0 0 0,-4-6-24 0,4 6 1 16,0 0 1-16,0 0 0 15,0 0-38-15,0 0-7 0,11 9-1 0,-8 1-1 16,8-4-107-16,-8-3-22 0,5 7-4 0,2-4-597 0</inkml:trace>
  <inkml:trace contextRef="#ctx0" brushRef="#br0" timeOffset="19382.18">4205 9804 403 0,'0'0'36'0,"0"0"-36"0,0 0 0 0,4-4 0 15,3-2 179-15,-7 3 29 0,3-3 5 0,8 3 2 0,-8-10-132 0,4 10-27 16,-3-6-4-16,7 2-2 0,-8-2-29 0,8 6-5 16,-4-7-2-16,0-2 0 0,0 2-14 0,3 1 0 15,-3 0 8-15,0-1-8 0,-3 1 0 0,3-7 11 16,4 7-11-16,-11-4 10 0,7-3 17 0,0 7 3 16,-4 0 1-16,4-7 0 0,-3 7 31 0,-1-1 6 15,-3 1 2-15,7-1 0 0,-7 1-40 0,4-1-8 16,3 1-2-16,-7 0 0 0,4-1-11 0,3-2-9 15,-7 2 12-15,0 1-12 0,3 0 8 0,8-1-8 0,-8-2 0 16,4-1 0-16,-7 4 0 0,0-1 0 0,4 7 0 0,-1-3 0 16,-3 6 8-16,0 0-8 15,0 0 0-15,0 0 0 0,0 0 15 0,0 0-4 16,0 0-1-16,0 0 0 0,0 0-10 0,-3 6 0 16,-1 3 0-16,-6 1-11 0,3-1-5 0,0 1 0 0,0-1-1 15,3 1 0-15,-7 5 2 0,4-5 1 0,0 5 0 0,0-5 0 16,4-1 14-16,-8 0 0 0,8 1 0 0,-8 6 0 15,4-7 0-15,3 0 0 0,-3 4 0 0,0-7 0 16,0 4 0-16,4-1 0 0,-4 0 8 0,3-2-8 16,4-7 0-16,-3 3 0 0,3-3 8 0,-7 6-8 15,7-6 8-15,0 0-8 0,0 0 9 0,0 0-9 16,0 0 12-16,0 0-4 0,0 0-8 0,0 0 12 16,0 0-12-16,0 0 8 0,0 0-8 0,0 0 0 0,0 0 0 0,0 0 0 15,0 0 0-15,0 0 0 0,7 0 0 0,7 3 0 16,-14-3 0-16,10 0-10 0,-10 0 10 0,4 0-13 15,-4 0 5-15,10 7 8 0,-10-7-9 0,11 0 9 16,-11 0 0-16,0 0 0 0,0 0 0 0,0 0 0 16,0 0 0-16,0 0 0 15,0 0 0-15,0 0 0 0,0 0 0 0,0 0 0 0,0 0 8 0,0 0-8 16,0 0 0-16,0 3 9 0,0-3-9 0,0 0 8 16,0 0-8-16,0 0 8 0,0 9 8 0,0-9 0 15,-7 6 1-15,7-6 0 0,-4 10 11 0,4-10 3 16,-7 6 0-16,4-3 0 0,-8-3-5 0,8 0-1 15,3 0 0-15,-7 6 0 0,0-6 5 0,0 0 1 16,3 4 0-16,-6-4 0 0,-1 0-5 0,7 6-1 0,-6-6 0 16,3 0 0-16,0 3 1 0,0-3 0 0,3 0 0 0,-6-3 0 15,-1 3-12-15,7 0-2 0,-6-6-1 0,3 6 0 16,0 0-11-16,0-4 0 0,3 4 0 0,-3-6 0 31,4 6-22-31,3 0-10 0,0 0-1 0,0 0-1 16,0 0-132-16,0 0-26 0,0 0-6 0</inkml:trace>
  <inkml:trace contextRef="#ctx0" brushRef="#br0" timeOffset="20670">3715 9233 345 0,'0'0'31'16,"0"0"-31"-16,0 0 0 0,0 0 0 0,0 0 10 0,0 0-10 15,-4 9 10-15,4-9-114 16,0 0-24-16</inkml:trace>
  <inkml:trace contextRef="#ctx0" brushRef="#br0" timeOffset="21893.09">3679 9258 57 0,'0'0'0'0,"0"0"0"0,0 0 0 0,0 0 0 0,0 0 164 0,0 0 27 16,0 0 5-16,0 0 2 16,0 0-81-16,0 0-16 0,0 0-3 0,0 0-1 0,11 0-29 0,-11 0-7 15,0 0-1-15,0 0 0 0,0 0-41 0,0 0-9 16,0 0-2-16,0 0 0 0,0 0-8 0,0 0-11 15,0 0 3-15,0 0 0 0,0 0-5 0,0 0-1 16,0 0 0-16,0 0 0 0,0 0 22 0,0 0 5 16,0 0 1-16,0 0 0 0,0 0 19 0,0 0 4 15,0 0 1-15,0 0 0 0,0 0 4 0,0 0 1 0,0 0 0 0,0 0 0 16,0-9 3-16,0 2 1 0,-7-2 0 0,3 6 0 16,4 3-47-16,0-7 0 0,-3-2 0 0,3 0 0 15,0 6 0-15,-7-4 8 0,7-2 0 0,-4 3 1 16,-3 2 1-16,4-2 0 0,-1-3 0 0,4-1 0 15,-10 1 15-15,10 0 3 0,-7 2 1 0,3-2 0 16,-3 6-8-16,4-7-1 0,-1 1-1 0,4-1 0 16,-7-2-19-16,3 3 0 0,-3 5 0 0,4-5 0 15,-1 3 8-15,4-4-8 0,-7 1 0 0,4 3 0 16,-4 2 8-16,3-2-8 0,4-3 0 16,0 6 0-16,0 3 8 0,-7-7-8 0,4 4 9 0,3 3-9 15,-4-6 8-15,4 6-8 0,-7-3 0 0,7 3 0 16,0 0 8-16,0 0-8 0,0 0 0 0,0 0 9 15,0 0-9-15,0 0 0 0,0 0-12 0,0 0 12 16,7 9-9-16,-7-6 9 0,0 7 0 0,4-1 0 0,-1-3-11 0,4 10 11 16,-7-3-10-16,4-4 10 0,3 1 0 0,-4-1 8 15,4 3 1-15,-7-2 0 0,7-7-9 0,0 6 0 16,-7 1 0-16,0-1-11 0,4 1 11 0,3 5 0 16,-7-5 8-16,0-4-8 0,4 7 0 0,-4-7-15 15,0 3 3-15,0 1 0 0,3-1 12 0,-3-9 0 16,0 0 0-16,0 0 10 0,7 9-10 0,-7-2 0 15,0-7 0-15,0 0 0 0,0 0 0 0,0 0 0 16,0 0 0-16,0 0 0 0,0 0 0 0,0 0 0 16,0 0 0-16,0 0 0 0,0 0 0 0,0 0 0 15,0 0 11-15,0 0-11 0,0 0 0 0,0 0 0 16,0 0 0-16,0 0 0 0,0 0 0 0,0 0 0 16,0 0 0-16,4-7 0 0,-4-2 8 0,7 6 1 15,-7-3 1-15,0-4 0 0,0 1-10 0,0 3 0 16,0-4 0-16,0 1 0 0,0-1 0 0,0 1 0 0,0 0 0 0,0 2 0 15,0-2 0-15,0-1 0 0,-7 1 0 0,7 0 0 16,0-1 0-16,0 1 0 0,0 3 0 0,-4-4 0 16,4 1 0-16,0 6 0 0,0-7 0 0,-7 4 0 15,4-4 0-15,3 10 0 0,0-6 0 0,0 6 0 16,0 0 0-16,0 0 0 0,-4-3-11 0,4-3 11 16,0 6 0-16,0 0 0 0,-11-3 0 0,11 3 11 15,0 0-11-15,0 0-11 0,0-7 3 0,0 7 0 16,-7-9 8-16,7 9 0 0,0 0 0 0,0 0 0 15,0 0 0-15,0 0 0 0,0 0 0 0,0 0-8 0,0-3 8 0,0 3 8 16,0 0-8-16,0 0 11 16,0 0-11-16,0 0-12 0,0 0 2 0,0 0 1 15,0 0 9-15,0 0 0 0,-7-6 0 0,7 6 0 16,0-4 0-16,0-2 0 0,0 0 0 0,0 6 0 16,0-3 0-16,-7 3 0 0,7-6 0 0,0 2 0 0,0 4 0 0,0 0 0 15,0-6 0-15,-3 3 0 0,3-3 10 0,0 6-2 16,0 0-8-16,0 0 12 0,0-3-12 0,0 3-12 15,0 0 3-15,0 0 0 0,0 0 9 0,0 0 12 16,0 0-2-16,0 0-1 0,0 0-22 0,-7 3-5 16,3 6-1-16,-3-3 0 0,0 4 19 0,7-7 14 15,-11 3-2-15,11 4-1 0,-10-1-23 0,6 0-5 0,-3 1-1 16,4-1 0-16,-8 7 18 0,4-7 0 0,4 7 0 0,-1-3 0 16,-3-7 0-16,3 3 0 0,-3 7 0 0,4-7 0 15,3 4 0-15,-4-4 0 0,4-2 0 0,-7 8 0 16,7-5 8-16,0-1 8 0,-3-6 1 0,3 7 1 15,0-10-30-15,0 0-5 0,0 0-2 0,0 0 0 16,0 0-1-16,0 6-1 0,0-6 0 0,0 0 0 16,0 0 12-16,0 0 9 0,0 0-12 15,10-6 12-15,-10 2 0 0,7-2 0 0,0-3 0 0,-3 6 0 16,3-7 0-16,-3-2 0 0,-1 2 0 0,4 1 0 16,-3-4 0-16,3-2 0 0,-7 5 0 0,0 1 0 15,3-1 0-15,4 1 0 0,-7-7 0 0,0 7 0 16,4-1 0-16,-1 4 0 0,-3-3 0 0,7-4 0 15,-7 7 0-15,0-3 0 0,0 9 0 0,4-10 0 16,3 1 0-16,-7 9 0 0,0 0 0 0,4-6 0 0,-1 2 0 0,-3 4 0 16,0 0 0-16,0 0-10 0,7 0 10 0,4 4 0 15,-11-4 0-15,10 6-8 0,-6 3 8 0,6 1 0 16,-6-1 0-16,3-3-8 0,0 7 8 0,0-4 0 16,-3 1 0-16,3 2 0 0,-4-2 0 0,4-1 0 15,-3 0 0-15,-1-5 0 0,4 5-8 0,-3-3-7 16,3 4-1-16</inkml:trace>
  <inkml:trace contextRef="#ctx0" brushRef="#br0" timeOffset="38097.21">9342 11785 770 0,'21'0'34'0,"-14"0"7"0,0 0-33 0,0 0-8 16,0 0 0-16,4 0 0 0,3 0 92 0,3 0 17 15,-6-3 3-15,7-3 1 0,-1 3-81 0,1-3-16 0,3 2-3 0,-3-2-1 16,3-3 3-16,-4 3 0 0,5 2 0 0,-5-2 0 16,1 6 1-16,-1-3 1 0,1-3 0 0,3 6 0 15,0 0-7-15,-3-3-2 0,7 3 0 0,-1 0 0 16,1-7-8-16,3 7-12 0,-3 0 2 15,0 0 1-15,3-3 9 0,-3 3 0 0,3 0 0 16,0-6 0-16,-3 6 0 0,3-3 0 0,0-4 0 0,1 7 0 16,-5-9 0-16,4 9 12 0,-3-6-2 0,3 3-1 15,4 3-9-15,-4-7 0 0,-10 4 0 0,7-3-11 16,6 3 11-16,-6-3 0 0,-7 6 0 0,-4 0-8 16,0-4 8-16,-3 4 0 0,-4 0 0 0,3-6 0 15,-3 6 0-15,-7 0 0 0,0 0 8 0,0 0-8 16,-10 0 0-16,10 0 8 0,0 0-8 0,0 0 0 0,-7 6 0 0,0-2-8 15,-4-4 0-15,4-4 0 0,7 4 8 16,-11-6 0-16,-6 6 0 0,3 0 0 0,-1 0 0 0,-2 0 0 16,-4 0 0-16,3 0 0 0,-3 0-12 0,-4 6-1 15,4-2 0-15,-4-4 0 0,1 6 13 16,-1-3 0-16,0 3 0 0,-3-3-9 0,0-3 9 0,-4 7 0 16,4-4 0-16,-4 3 0 0,0 0 0 0,1-3 0 15,-1 7 0-15,0-10 0 0,4 6 21 16,0-3 0-16,-1 4 0 0,5-4 0 0,-1-3-21 0,0 0 0 15,4 0 0-15,0 6-8 0,0-3 8 0,3 3 11 16,1-6-3-16,-1 0 0 0,4 4-8 0,0 2 0 16,-4-6 0-16,4 9-11 15,3-9-24-15,1 6-5 0,-1-2 0 0,8 2-1 16,-11-3-122-16,14-3-24 0,0 0-5 0</inkml:trace>
  <inkml:trace contextRef="#ctx0" brushRef="#br0" timeOffset="50782.44">9673 8847 446 0,'0'0'20'0,"0"0"4"16,4-9-24-16,-4 9 0 0,0 0 0 0,0 0 0 15,0-7 28-15,-4 7 0 0,4-9 1 0,0 9 0 16,0 0-29-16,0 0 0 0,-7 0 0 0,4-3 0 16,-4-3 0-16,3 6 0 0,-3-3 0 0,0-4 0 0,-4 7 0 15,4-3 0-15,0-3 0 0,0 6 0 0,-3 0 8 0,3-6-8 16,-4 2 0-16,4 4 0 0,-4 0 29 0,1-6 0 16,-4 6 0-16,3 0 0 0,0-3 7 0,-3 3 0 15,-3 0 1-15,3 0 0 16,-1 0-15-16,-2 0-3 0,-1 3-1 0,1-3 0 0,2 6-6 15,1-6 0-15,-3 0-1 0,3 4 0 0,-4 2-11 16,0 0 0-16,1-3 0 0,-1 4 0 0,4-4 0 0,-4 6 0 16,1-3 0-16,3 4 0 0,-8-7-25 0,8 3 2 15,-7 10 1-15,7-7 0 16,-4-6-3-16,1 7-1 0,-1 5 0 0,0-5 0 0,1 6 2 0,-1-7 0 16,4 0 0-16,-4 1 0 0,1-1 24 0,6 10 0 15,-6-10 0-15,2 7 0 0,-2-7 0 0,6 7-8 0,-3-3 8 0,3 2 0 16,-3-2-9-16,0 3 9 0,7 2-10 15,-10-2-263-15</inkml:trace>
  <inkml:trace contextRef="#ctx0" brushRef="#br0" timeOffset="51699.45">8527 9650 115 0,'-7'28'0'0,"3"-18"10"0,-3 5-10 0,0 4 0 0,3 6 0 0,-3-3 0 16,-7 9 64-16,4-9 12 0,-1 13 1 0,1-7 1 15,-5 13-62-15,1-3-16 0,4-4 0 0,-8 4 0 16,7-4 0-16,4 1 0 0,-7-7 0 0,4 0-10 16,3 3-11-16,0-9-3 0,0 3 0 0,3 1 0 15,1 2 24-15,3-3 8 0,0-3 0 0,3 3 0 16,1 3-8-16,-4-3-11 0,0 3 3 0,3 7 0 0,1-10 16 16,-1 3 3-16,1 10 1 0,3-4 0 0,-7-5-12 0,7 5 0 15,-4 1 0-15,4 2 0 16,0-2-8-16,-3-1 8 0,3 1 0 0,0-7 0 0,0 6 0 0,4-5 0 15,-4-4 0-15,3-3 0 0,1 0 0 0,3-4 0 16,-3 1 0-16,3-3 0 0,3-4 36 0,-10 7 6 16,8-9 1-16,-1 5 0 0,0 4 9 0,0-3 3 15,0-4 0-15,0 4 0 0,0 0-23 0,4 3-5 16,-1-4-1-16,1 4 0 0,3-6-7 0,-7 2-2 16,8 4 0-16,-5-3 0 0,-3-4-5 0,0 4-2 15,11-7 0-15,-4 1 0 0,4-1-10 0,3 1 0 16,-7-1 0-16,4 0 0 0,0-2 0 0,-4 2 12 15,0-3-2-15,0-2 0 0,-3 2-10 0,3-3 0 16,-3 6 0-16,-1-2 0 0,5-4 13 0,-5 3 1 0,1-6 0 16,-1 0 0-16,1 0 25 0,3 0 5 15,0 0 0-15,1 0 1 0,-5 0-3 0,4-6-1 0,1 3 0 0,-1-7 0 16,-4 1-17-16,1 3-3 0,7-7-1 0,-8-3 0 16,8 1-1-16,-4 5-1 0,0-9 0 0,1 1 0 15,2 2-5-15,-3-3-1 0,1-6 0 0,-1 6 0 16,0-9 2-16,4 9 0 0,-11-6 0 0,3 0 0 15,1 3 3-15,0-3 1 0,-1 9 0 0,-3-6 0 16,0-3-18-16,1 6-12 0,-1-6 1 0,0 7 1 16,0-8 10-16,-4 8 8 0,5-7-8 0,-5 6 11 15,-3-6 1-15,4 3 1 0,-4-3 0 0,0-1 0 16,0-2 1-16,0 3 0 0,0-6 0 0,-3-1 0 16,-1-5 3-16,1 9 1 0,-1-7 0 0,1 7 0 15,-1-7 4-15,-3 1 1 0,4-1 0 0,-4 7 0 16,0 0-23-16,3-7 0 0,-3 7 0 0,0 0 0 15,0-3 0-15,0 2-15 0,0 1 3 0,-3 0 0 16,3-3 12-16,-7 2 0 0,3 4 0 0,1-6 0 0,-1 0 0 0,1-4 0 16,-8 7 0-16,4-7-9 0,0 7 9 0,-4 0-13 15,4-7 5-15,-3 7 8 0,3 0-11 0,-4-3 11 16,8-1-8-16,-5 1 8 0,-2 0 0 0,-4-29 0 16,10 32 0-16,-6-7 0 0,6 10 8 15,-3-3-8-15,4 0 8 0,-1 0-8 0,1 2 0 16,-1 1 0-16,0 0 0 0,-3 3 0 0,4 4 0 0,-1-4 0 0,1 3 8 15,-1 0-8-15,-3 3 0 0,4 4 8 0,-4-4-8 16,3-3 0-16,-3 0 0 0,4 4 0 0,-1-4 0 16,0-6 0-16,-3 6 0 0,4 0 0 0,-1 0 0 15,1-6-10-15,-1 6 10 0,-3 1-12 0,4-1 12 16,3-6-14-16,-4 9 4 0,1-3 1 0,-1 0 0 16,4 4 9-16,-3-4-13 0,-1 10 5 0,1-7 8 15,3 6-21-15,-11 1 3 0,7 0 1 16,-3 6 0-1,0-4-7-15,0 4-2 0,-3-3 0 0,-1 6 0 16,1 0-5-16,-5 0-1 0,5 0 0 0,-8 0 0 16,8 6-35-16,-12-3-7 0,5-3-2 0,-1 7 0 0,1-7-12 15,-1 3-4-15,-3 3 0 0,0-3-180 0,3 6-36 0</inkml:trace>
  <inkml:trace contextRef="#ctx0" brushRef="#br0" timeOffset="76335.5">17434 13319 1324 0,'0'0'59'0,"-3"-3"12"0,-8-4-57 0,4 7-14 0,4-9 0 0,-1 9 0 15,-3-6 40-15,3-4 6 16,4 10 1-16,0 0 0 0,0 0-2 0,0 0 45 0,0 0-45 15,0 0-12-15,0 0-2 0,0 0-1 0,0 0 0 16,0 0-21-16,0 0-9 0,8 0 8 0,-1 0-8 16,-7 0 0-16,10 10 0 0,-3-4 0 0,0 3 0 15,-3 7 0-15,3-3 0 0,-7 2 0 0,0 4 0 16,0-3-9-16,0 3 9 0,-4-1 0 0,1 1 0 16,-1 0 0-16,1 3 0 0,-4-3 12 0,3 0-3 15,-3-7-9-15,4 10 0 0,-1-3 0 0,1 0 0 16,-1 0 0-16,0-1 15 0,1-2-3 0,3 0 0 0,-4-4-12 0,4 4 9 15,0-7-9-15,4 1 8 0,-1-1-8 0,1 1 10 16,0-1-10-16,3-3 10 0,-7-6-2 0,3 3-8 16,4-3 12-16,-7 0-4 0,11 0 0 0,-11 0 0 15,7 0 0-15,-7 0 0 0,0 0 1 0,0 0 0 16,0 0 0-16,7-3 0 0,0-3-9 16,0 3 0-16,0-3 0 0,0 6 0 0,4-10 0 15,-1 7 0-15,1-3 0 0,3-4 0 0,0 4 0 16,0 3 0-16,4-6 0 0,3 2 0 0,4-5 0 0,-4-1 0 15,0 4 0-15,4 6 0 0,-1-7 0 0,1 1 0 16,0 3 0-16,-1-4 0 0,5 7 0 0,-5-3 0 16,1-1 0-16,3 4 0 0,-3 3 0 0,7 0 0 15,-4-6 0-15,4 6-11 0,3 0 11 0,0 0 0 16,4 0 0-16,-4 0 0 0,8 0 23 0,-1 0 0 0,4-3 0 0,0 3 0 16,3-6-23-16,4 3 9 0,4-4-9 0,2 4 0 15,-2-3 0-15,-1 3 0 0,4-4 0 0,-3 7 0 16,-1-6 0-16,1 3-19 0,-1 3 3 0,4 0 0 15,0-6 16-15,0 6 0 0,-7 0 0 0,0 0 0 16,-4 0 0-16,4-3 0 0,4 3 0 0,-1 0 0 16,-3 0 9-16,7 0 6 0,0 0 1 0,0 0 0 15,-4 0-16-15,1 0 0 0,-1 3 0 0,4-3 0 16,7 0-10-16,-7 0-5 0,4 0-1 0,-1 6 0 16,-3-6 26-16,0 0 5 0,0 0 1 0,0 3 0 15,4 3-16-15,-4-6 0 0,3 0 0 0,-3 7 0 16,0-4 0-16,0 3 0 0,-4-3 0 0,-3 4 0 15,0-4 0-15,0 3-13 0,7-3 4 0,-3 3 1 16,3-3 8-16,-4 4 11 0,4 2-3 0,-4-3 0 16,1-2-8-16,-4 5 0 0,7-3 0 0,-4-3 0 15,-3 4 0-15,4-4 0 0,3 3 0 0,0 3 0 0,-11-9 0 0,0 10 0 16,1-1-12-16,-1-2 12 0,0-4 0 0,-3 6 0 16,-3-3 0-16,6 4 0 0,4-4 0 0,-7-3 0 15,-4 7 0-15,0-4 0 0,1 3 0 0,3 1 0 16,-8-7 0-16,1 3 0 0,-3-3 0 0,2 4 0 15,5-7 0-15,-4 0 0 0,-4 0 0 0,7 0 0 16,4 0 0-16,3 0 8 0,-3 6 1 0,0-6 0 16,0 3 0-16,-7-3 0 0,0 0-9 0,3 6 10 0,-7-3-10 15,-3-3 10-15,7 0-10 0,-4 7 8 0,0-7-8 0,-3 0 8 16,3 3-8-16,-3-3 8 16,0 6-8-16,-4-3 8 0,0-3-8 0,-3 6 0 15,0-6 0-15,-1 4 0 0,1 2 0 0,-4-6 0 16,0 0 0-16,-3 0 0 0,0 0 0 0,-1-6 8 0,4 2-8 15,-6 4 8-15,2 0-8 0,-3-6 0 0,4 3 9 0,-4-3-9 16,-3 6 28-16,-1-10 0 0,4 7 1 0,-3-6 0 16,0 3-4-16,-1-4-1 0,-3 4 0 0,0-4 0 15,0 7-2-15,-3-6-1 0,-1 3 0 0,1-4 0 16,-1 1-4-16,-3-1-1 0,0 4 0 0,-3-6 0 16,-1 2 3-16,1-6 0 0,-4 1 0 0,0 2 0 15,0-2-9-15,0 2-2 0,-4-3 0 0,4 1 0 16,-4 2 7-16,4-3 1 0,0-2 0 0,0 2 0 15,4 3-8-15,-1-2 0 0,1-1-8 0,-4 4 12 0,7-4-12 0,-4 6 0 16,0-5 0-16,1 5 0 16,3-2-19-16,-4 6-6 0,1-4-2 0,-1 1 0 15,4 2-157-15,0 7-31 0,-17-3-6 16,3-3-681-16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26:38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1990 7725 921 0,'0'0'82'16,"0"0"-66"-16,-4 6-16 0,1-3 0 15,-4-3 127-15,3 0 21 0,4 0 5 0,-7 0 1 0,3 6-69 16,4-6-13-16,-10 0-4 0,6 0 0 0,-3 3-33 0,4 4-7 15,-4 2-2-15,3-3 0 0,4-3-26 0,-3 7 8 16,-4-1-8-16,3 7 0 0,4 0 0 0,0-4 0 16,-7 7 0-16,3-3 0 0,-6 9 8 0,6-6 2 15,-3 9 1-15,4-9 0 0,-4 12 7 0,3-3 2 16,-6 0 0-16,6 1 0 0,-6 5-8 0,6 1-2 16,-7-1 0-16,1-3 0 0,3 13 6 0,0-3 2 15,0 3 0-15,3-3 0 0,4 3-18 0,-7 0-9 0,0 6 1 16,0-9 0-16,3 2 8 0,4 1 11 0,-7 0-3 15,4 0 0-15,-4 3 4 0,3-3 0 16,4 0 0-16,-3 0 0 0,-8 0 17 0,11 3 4 16,0-3 1-16,0 0 0 0,-7-7-12 0,4 7-2 0,3 0-1 15,0 0 0-15,0 0-19 0,-4 3 10 16,4 3-10-16,0-3 8 0,0-3-8 0,0 0 10 16,0 3-10-16,0-3 10 0,4 0-10 0,-4-7 10 0,0 4-10 0,0-3 10 15,0 6-10-15,3-7 0 0,-3 7 0 0,0-9 0 16,-3 2 8-16,3 7-8 0,0-9 0 0,0 9 8 15,-4-7 14-15,-3-2 2 0,7 2 1 0,0 4 0 16,-4-3-10-16,4-1-3 0,-7-2 0 0,4 9 0 16,3-7 1-16,0 7 0 0,-4 0 0 0,-3-6 0 15,7 3-13-15,0 3 8 0,-3-7-8 0,3 7 0 16,0-6 0-16,0 6 0 0,0-7 0 0,0 4 0 0,0 3 0 0,0-6 0 16,3 5 0-16,-3-5 0 0,0 0 0 0,0 2 0 15,0-5 0-15,0-4 0 0,0 4 0 0,0-1 0 16,0 1 0-16,0-1 0 0,0-2 0 15,0 2 0-15,0 1 0 0,0 2 0 0,0-2 0 0,0 2 9 16,0-2-9-16,-3-1 8 0,3 1-8 16,-7 2 0-16,7-8 0 0,0 5 0 0,-4 1 0 15,4 2 0-15,0-8 0 0,0 5 0 0,-7 1 0 0,7 2 8 16,0-2-8-16,0 5 0 0,0-8 0 0,-3 9 0 16,3-4 0-16,0-2 0 0,3 2 0 0,4-2 0 15,-7-1 8-15,4-6-8 0,3 7 13 0,-4-7 1 16,4 7 0-16,-7-1 0 0,4-2 14 0,-4 2 4 15,3 1 0-15,4-1 0 0,-7 4-32 0,0-4-10 0,11 4 0 0,-11 3 0 16,0-4 10-16,0 1 0 0,4 3 0 0,-4-4 0 16,0 1 0-16,0-4 0 0,0 10 0 0,3-6 0 15,4 3 8-15,-7-4 1 0,0-2 0 0,4-4 0 16,3 10-9-16,-4-13-11 0,-3 10 3 0,0-7 0 16,0-3 8-16,0 1 14 0,4 5-3 15,-4-6-1-15,-4 0-10 0,4 4 0 0,4-4 0 0,3 0 0 16,-14 7 10-16,7-7 0 0,7 6 0 0,-7 1 0 15,0-7-10-15,0 0 10 0,0 4-10 0,0-4 10 16,10 0-10-16,-10-3 12 0,0-3-12 0,0 3 12 16,4 0-12-16,3 4 0 0,-3-11 0 0,-4 8 0 15,0-1 0-15,3-7 0 0,4 11 0 0,-3-11 0 16,-8 8 0-16,4-8 0 0,0 7 0 0,4-6 0 16,-4 0 0-16,0-3 0 0,0 9 0 0,0-6 0 15,0 0 0-15,0 6 0 0,0-3 0 0,0-4 0 16,7 7 0-16,-7-6 0 0,-7-3 0 0,7 3 8 0,0 0-8 0,0-4 8 15,-4 1-8-15,4-4 8 0,0-2-8 0,-7 6 0 16,7-7 0-16,-3 0 0 0,3 7 0 0,0-7 12 16,0 1-4-16,0-1 0 0,-11 1 18 0,11-1 3 15,0 0 1-15,0 1 0 0,-4-1-30 0,4-2 8 16,-7 2-8-16,7-9 0 0,0 9 0 0,0-2 0 16,0-7 0-16,0 9 0 0,7-6 0 0,-7-3-12 15,0 0 12-15,0 0-13 0,0 0 13 0,0 0 0 16,0 0 0-16,0 10 0 0,0-10 0 0,0 6 8 15,11 3 1-15,-11-9 0 0,0 0-9 16,0 7 0-16,4 2 0 0,-4-9 0 0,3 3 0 0,-3-3-17 16,7 10 4-16,4-10 1 0,-4 6 12 0,3-3 0 15,-10-3 0-15,7 0 0 0,8 0-8 0,-5 6 8 16,1-3-13-16,-4-3 5 0,10 0 8 0,-3 0 0 0,1 0-9 0,-1 0 9 16,-4 0 0-16,8-3 0 0,-4 3-9 0,0 0 9 15,-3 0 0-15,-1-6 0 0,1 6 0 0,-4 0 0 16,4 0 0-16,-1 0 0 15,1-3 0-15,-8 3 0 0,-3 0 0 0,11 0 0 0,-11 0 0 0,10 0 0 16,-10 0 0-16,11 0 0 0,-11 0 0 0,11-6 0 16,-11 6 0-16,7 0 0 0,-7 0 0 0,7 0 0 15,-7 0 8-15,10 0-8 0,-6-4 0 0,-4 4 0 16,7-6 8-16,-4-3-8 0,1 9 0 0,3-10 9 16,4 4-1-16,-8 3-8 0,-3-3 12 0,0-4-4 15,4 7-8-15,3-6 0 0,-7-1 0 0,3-2 8 0,-3 2-8 16,7 1 0-16,-7-1 9 0,0 1-9 0,4-3 0 0,-4-4 0 15,7 6 0-15,-7-5 8 16,0-4-8-16,0 3 0 0,3-3 0 0,-3-6 0 0,0 7 0 16,0-11 0-16,4 1 8 0,3-6-8 0,-7 5 0 15,0-5 0-15,0-1 0 0,0 1 0 0,0-4 0 0,3 4 0 16,-3-10 0-16,0 6 0 0,0 4 0 0,8-10 0 16,-8 6 0-16,0-6 0 0,0 7 0 0,0-7 0 15,3 6 0-15,-3-6 0 0,0 0 0 0,0 7 0 16,0-4 0-16,0 3 0 0,0 4 0 0,0-4 0 15,0 4 0-15,0-1 0 0,0-2 0 0,0-1 9 0,0 3-9 16,0-5 0-16,0-1 12 0,-3-3-12 0,3 0 12 16,-8 0-12-16,8 0 9 0,0 7-9 0,0-7 0 0,0 0 9 15,-3 0-9-15,3 6 0 0,3-6 0 0,5 1 8 16,-8-1-8-16,3 0 0 0,-3 6 9 0,4-6-9 16,-4 10 14-16,0-10-2 15,7 6 0-15,-7 4 0 0,0-4 0 0,0 4 0 0,-7-4 0 0,7-3 0 16,0 4-4-16,-4-1-8 0,4-6 11 0,-11 0-11 15,8 7 13-15,-4-4-4 0,0 3-1 0,0 1 0 16,-4-4 0-16,8 3 0 0,3 0 0 0,-7-2 0 16,3-4-8-16,1 6 8 0,6-6-8 0,-6 0 8 15,3 7-8-15,3-7 0 0,-3 9 0 0,4-2 0 16,3-1 0-16,-7-3 0 0,3 4 0 0,-3 2 0 16,7 1 0-16,-3-4 0 0,3 0 0 0,-4 4 0 15,-3-1 0-15,4-2 0 0,3-7 8 0,-7 9-8 16,0-2 0-16,3-1 0 0,5 4 0 0,-8-7 0 0,0 10 0 0,0-4 0 15,0 1 0-15,0-1 0 0,3-3 0 0,-3 4 0 16,0-4 0-16,0-6 0 0,4 10 0 0,3-4 0 16,-7-6 0-16,10 7 0 0,-6-4 0 0,6-3 0 15,-10 6 0-15,4 1 0 0,6-4 0 0,1-3 0 16,-7 7 0-16,3-7 0 0,-7 6 0 0,3-6 0 16,4 6 0-16,0-2 8 15,-7 2-8-15,0 0 10 0,7-2-10 0,-7 8 10 0,0-8-10 0,0 2 0 16,0 3-10-16,0 1 10 0,0-4 0 0,-7 4 0 15,7-4 0-15,0 4 0 0,7-1 0 0,-7-2 0 16,-7 2 8-16,4-3-8 0,3 4 9 0,3-4-1 16,4 4-8-16,-7-4 12 0,0 4-12 0,0-7 0 15,0 3 0-15,0 1-10 0,4-4 10 0,3 3 0 16,-4 1 0-16,4-7 0 0,-3 6 0 0,0-3 0 0,3 4 0 16,-4 2 0-16,4-2 0 0,-7 2 0 0,4 1 0 0,-4-1 0 15,3 4 0-15,-3-10 0 0,7 7 0 0,-7 2 0 16,0-2 0-16,0-1 0 0,0 7 0 0,0-7 0 15,4 7 0-15,-4-6 0 0,7 6 0 0,-4-7 0 16,4 7 0-16,-3-7 0 0,-4 7 0 0,3-6 0 16,5-1 0-16,-5 7 0 0,4-7 8 0,-7 7-8 15,7-6 0-15,0 9 0 0,-7-4 0 0,4 1-8 16,3 3 8-16,-7 0 0 0,0 6 0 0,0-3 0 16,3 0 0-16,-3 3 0 0,-3 1 0 0,3 2 0 15,0 3 0-15,0-2 0 0,0-1 0 0,0 4-8 16,0 2 8-16,0-6 0 0,0 7-9 0,0-7 9 0,0 7 0 0,0 0 0 15,0-1-9-15,0 1 9 16,0 6 0-16,0-4 0 0,0-2 0 0,0 3 0 16,0 2 0-16,0-2 0 0,0 6 0 0,0 0 0 0,0 0 0 15,0 0 0-15,0 0 0 0,0 0 0 16,0-3 0-16,0 3 0 0,0 0 0 0,0 0 0 0,0 0 0 0,0 0 0 16,0 0 0-16,0 0 0 0,0 0 0 0,0 0 0 15,0 0 0-15,0 0 9 0,0 0-9 0,0 0 0 16,-11 3 0-16,1-3 0 0,10 0 0 0,-4 0 0 15,-6 0 0-15,2 0 0 0,5 0 0 0,-8 0 8 16,8 0-8-16,-8 0 0 0,-3 0 9 0,7 0-9 16,-3 0 10-16,2 0-10 0,-9 0 11 0,6 0-11 0,-3 0 12 15,4 0-12-15,-5 6 9 0,5-6-9 0,-4 4 0 0,0-4 9 16,0 6-9-16,-4-6 0 0,4 0 9 0,3 3-9 16,-3-3 0-16,3 6 8 0,-3-6-8 0,4 0 0 15,-4 7 0-15,3-4 0 16,1-3 0-16,-5 0 0 0,5 6 0 0,-1-3 0 0,-3-3 0 15,4 6 0-15,-1-6 0 0,4 4 0 16,-4-4 0-16,1 0 0 0,3 0 0 0,3 6 0 0,1-3 0 16,3-3 0-1,0 0-81-15,0 0-11 0,0 0-3 0,0 0-823 0,3 6-165 0</inkml:trace>
  <inkml:trace contextRef="#ctx0" brushRef="#br0" timeOffset="3011.39">3605 9669 57 0,'0'0'0'0,"0"0"0"16,0-10 0-16,0 4 0 0,0 6 179 0,4-3 30 15,-4-3 7-15,0 6 0 0,0-3-71 0,0 3-14 16,-4-7-3-16,4 7-1 0,0 0-29 0,0 0-6 16,0-9 0-16,0 9-1 0,0 0-31 0,0 0-7 15,0 0-1-15,0 0 0 0,0 0-28 0,0 0-5 16,0 0-2-16,0 0 0 0,0 0-8 0,0 0-1 16,-7 9-8-16,7 1 12 0,-3-4-12 0,-1 3 0 0,4-9 8 0,0 10-8 15,0-1 0-15,0 7 0 0,0-7 0 0,0 4-10 16,0 2 10-16,4 4 0 0,-1-3 0 0,4 3-8 15,-7 9 8-15,0-3 0 0,4 3 0 0,3 4 0 16,-7-1 13-16,4 10 5 0,-4-4 1 0,3 1 0 16,-3 6-4-16,7-3-1 0,-14-1 0 0,7 4 0 15,0-3-4-15,-3-3-1 0,3 9 0 0,-4-6 0 16,4 6-9-16,0-3 10 0,0-1-10 0,0 1 10 16,-7 0 10-16,7-6 1 0,0 9 1 0,0-13 0 15,0 10 5-15,0-6 1 0,0-4 0 0,7 10 0 16,-7-6-14-16,0 3-2 0,0-7-1 0,0 4 0 15,0-1 5-15,0-2 0 0,0-1 1 0,0-5 0 16,-7 5-6-16,7-6-2 0,0 1 0 0,-4-4 0 16,4 3 0-16,-7-3 0 0,4-6 0 0,-1 9 0 15,-3-3 6-15,4-6 1 0,3 6 0 0,0 0 0 16,-7-3-7-16,3 3-1 0,4 3 0 0,0-3 0 0,0-6-8 16,-7 0 0-16,7 6 9 0,0 0-9 0,0-12 9 0,0 9-9 15,0-3 12-15,-3-1-12 0,3-2 0 0,-4-3 0 16,4 2 0-16,0-2 0 0,-7-1 8 0,3 1-8 15,4-7 9-15,-7 4-9 0,4-7 20 0,-1 6-1 16,4-9-1-16,0 6 0 0,0-6 13 0,0 0 2 16,0 0 1-16,0 0 0 0,0 0-21 0,0 0-4 15,0 0-1-15,0 0 0 0,0 0-8 0,0 0 0 16,0 0 0-16,0 0 0 0,0 0 0 0,0 0 8 16,0 0-8-16,0 0 8 0,0 0-8 0,0 0 0 15,0 0 0-15,0 0 0 0,0 0 0 0,0 0 0 16,0 0 0-16,0 0 0 0,0 0 0 0,0 0 0 15,0 0 0-15,0 0-11 0,4-6 11 0,6 6 0 16,-10 0 0-16,4-3 0 0,7 3 0 0,-1-6 0 16,-10 6 0-16,4 0 0 0,3 0 0 0,3-3 0 15,-3 3 0-15,4 0 0 0,0-7-8 0,-1 7 0 0,1 0 0 0,-1 0 0 16,8 0 8-16,-4 0 0 0,4-3 0 0,-4 3 0 16,7 0-9-16,-7 0 0 0,7 0 0 0,-7 0 0 15,4 0 9-15,3 0 12 0,-7 0-2 0,7 0-1 16,-6 0-9-16,2 3 0 0,-3-3 0 0,-3 7 0 15,-4-4 0-15,3 3 0 0,-10-6 0 0,0 0 0 16,8 3 0-16,-5 3 0 0,-3-6 0 0,0 0 0 16,0 0 0-16,11 4 0 0,-8 2 0 0,-3-6 0 15,0 0 0-15,0 0 0 0,0 0 0 0,7 0 0 0,4 0 0 0,-11 0 0 16,0 0 0-16,3-6 0 0,8 2 8 0,-11 4 0 16,0-6 0-16,0 6 0 15,3-9 0-15,-3 6 0 0,0-7 0 0,0 4 0 16,0-4 0-16,0 7 0 0,0-3 0 0,0-3 0 0,0 2-8 15,0-2 0-15,0 0 0 0,0-1 0 0,0 7 0 16,0-9 0-16,-3 2 0 0,3-2 0 0,3-4 8 0,5 3 0 16,-8-2 0-16,0-1 0 0,3-3 4 0,1 0 0 15,3 1 0-15,-4-8 0 0,4 1-4 0,-7 3 0 16,11-3 0-16,-11-3 0 0,0-3 4 0,0 3 0 16,0-7 0-16,0 4 0 0,3-10-12 0,1 3 0 0,-4-6 0 15,7 0 0-15,-4-9 0 0,4 6 0 0,-3-6 0 16,7 3 0-16,-11 3 0 0,3 0 0 0,4-4 0 0,-7 4 0 15,4-3 0-15,3 3 0 0,-7 3 0 0,0 0-11 16,-7 0 11-16,7 1 0 0,0 2 0 16,-4 0 8-16,4 3-8 0,-7 1 0 0,4-4 8 0,3 6-8 15,-7-2 0-15,3 2 0 0,0-2 0 0,4 2 0 16,-7 1 0-16,7-4 9 0,-3 10-1 0,3-7-8 16,-7 7 0-16,3-6 0 0,1 5-10 15,3 4 10-15,0-3-14 0,-7 3 5 16,3 0 1-16,4 6 0 0,-7 0 8 0,4 4 11 0,3 5-3 0,-7-2 0 15,3 2-8-15,1-2 0 0,-5 2 0 0,5 7 0 16,3-3 0-16,0-3 0 0,-7 5 0 0,7-2 0 16,0 3 0-16,0-3 0 0,0-4 0 0,0 4 0 15,0 3 0-15,0 3 0 0,0-6 0 0,0 3 0 16,7-4 0-16,-7-2 0 0,3-1 0 0,-3 10 0 16,0 0 0-16,0-9 0 0,0 3 0 0,0 6 0 15,0-3 0-15,0 3 0 0,0-10 0 0,0 10 0 0,0 0 0 0,0 0 0 16,0 0 0-16,0 0 0 0,0 0 0 0,0 0 0 15,0 0 0-15,0 0 0 0,0 0 0 0,0 0 0 16,0 0 0-16,0 0 0 0,0 0-11 0,-10 3-4 16,3-3-1-16,7 0 0 0,-7 0 16 0,3 7 0 15,4-7 0-15,-10 0 10 0,-1 3 2 0,11-3 0 16,0 0 0-16,-3 0 0 0,-15 0-12 0,11 6 0 16,-4-6 0-16,1 0 0 0,-1 0 12 0,1 0 0 15,-1 0 0-15,4 0 0 0,-11 6-12 0,11-3 10 16,-10-3-10-16,6 10 10 0,-3-4-10 0,3-3 0 15,-3 7 0-15,0-4 0 0,3 3 0 0,-3 1 0 16,4-4 0-16,6-3 0 0,-6 3-15 0,-1-2 5 16,11 2 1-16,0-6 0 15,0 0-73-15,0 0-14 0,0 0-4 0,0 0 0 16,0-6-132-16,4-4-28 0</inkml:trace>
  <inkml:trace contextRef="#ctx0" brushRef="#br0" timeOffset="3482.13">3870 8571 403 0,'0'0'36'0,"0"0"-36"15,-7 6 0-15,7-6 0 0,0 4 121 0,0-4 18 16,-4 9 3-16,4-9 1 0,0 0-55 0,0 0-12 0,0 0-1 15,-3 9-1-15,3-2-18 0,0-7-3 0,0 9-1 0,0-3 0 16,-7 4-11-16,7-1-2 0,0 1-1 0,0-7 0 16,0 6 10-16,-4 7 1 0,4-7 1 0,0 7 0 15,0-4 5-15,0-2 1 0,0 6 0 0,0 2 0 16,0-2-17-16,-7 3-3 0,4-3-1 0,3 2 0 16,-4 1-20-16,-3 0-4 0,7 0-1 15,-3 0 0-15,3 3-10 0,-7-4 0 0,3 1-10 16,4 0 10-16,-11-3 0 0,8-4 0 0,3 4 0 0,-7 0 0 15,3-4 8-15,4-2-8 16,-7-1 0-16,4 7 0 16,-1-10-31-16,4-3-9 0,0-3-3 0,0 0-826 0</inkml:trace>
  <inkml:trace contextRef="#ctx0" brushRef="#br0" timeOffset="4217.92">4149 8581 1324 0,'0'0'118'0,"-4"0"-94"0,-3 0-24 0,4 6 0 15,-4-3 108-15,3 3 16 0,0-3 4 0,-3 4 1 16,-3-4-103-16,3 3-26 0,0 4 0 0,3-4 0 15,-13 3 0-15,9 4 8 0,-2-4-8 0,-4-3 0 16,3 4 0-16,-6 6 8 0,2-7-8 0,1 0 0 16,4 1 0-16,-4-1 0 0,0 1 0 0,3 5 0 0,-3-5 17 0,3-7-1 15,1 6-1-15,-4-3 0 0,-4 4 25 0,11-1 6 16,-11 1 1-16,11-4 0 0,-10-3-28 0,2 6-6 16,5-2-1-16,-1-4 0 0,-3 3 4 0,4 0 1 15,6-2 0-15,-7-4 0 0,8 0-17 0,-8 6 8 16,11-6-8-16,0 0 0 0,0 0 8 0,0 0-8 15,0 0 0-15,0 0 0 0,0 0 0 0,0 0 0 0,0 0 0 0,0 0 0 16,0 0 14-16,0 0-1 0,11 3 0 0,3-3 0 16,-3 6 3-16,6-3 0 0,1 7 0 0,-4-1 0 15,7-3-8-15,-7 4 0 0,11 6-8 16,-11-7 12-16,7 4-12 0,-7-4 0 0,8 3 8 16,-5 1-8-16,1-4 0 0,-1 7 0 0,5-7-12 15,-8 1 12-15,7 6 0 0,-7-4 0 16,0-2 0-16,4 5 0 0,-11-5 0 0,3-1 0 0,1 0 0 0,0 1 9 31,-8-1-113-31,4 1-22 0,4 5-5 0,-11-5-749 0</inkml:trace>
  <inkml:trace contextRef="#ctx0" brushRef="#br0" timeOffset="5316.73">1707 6536 115 0,'0'0'0'0,"0"0"10"0,-7-9-10 0,4 2 0 0,-8 4 0 0,11-3 0 16,-10 3 242-16,6-3 46 0,-3 6 10 0,0-4 2 16,0 4-201-16,3-6-40 0,-3 6-8 0,4 0-2 15,3 0-25-15,0 0-6 0,0 0-1 0,0 0 0 16,0 0-17-16,0 0 0 0,0 0 0 0,0 0 0 16,0 0 10-16,10 0-2 0,5 0 0 0,-1 0 0 15,7-3 8-15,-7-3 0 0,7 3 1 0,-7-4 0 16,11 1-5-16,-4-3-2 0,-3 6 0 0,3-4 0 0,0-2-2 15,-3 6-8-15,3-4 12 0,-7-2-4 0,7 0 14 0,-10 2 2 16,3 7 1-16,0-9 0 0,-3 9 9 0,-1-3 2 16,1 3 0-16,-1-6 0 0,-10 6 0 15,0 0 0-15,4 0 0 0,-4 0 0 0,10 9-9 0,-10-3-2 16,0-6 0-16,4 10 0 0,-4-1-5 16,0 7-2-16,0-4 0 0,-4-2 0 0,4 5-8 0,-3-5-2 15,-4 5 0-15,3-2 0 0,-3 3-8 0,4 2 8 16,3-2-8-16,-11-3 8 0,8 2-8 0,-8 4 0 15,4 0 9-15,0 6-9 0,-4-6 8 0,4 6-8 16,4 0 10-16,-8-3-10 0,1 9 0 0,6-2 8 16,-7-4-8-16,1-3 0 0,6 6 0 0,-3 3 0 15,4-9 0-15,-4 3 0 0,3-6 0 0,4 0 0 0,-3 6 0 0,-8-9 0 16,11-4 0-16,-7 4 8 0,7 0-8 0,-3-4 0 16,3-2 0-16,0-4-12 0,0 3 1 0,0 1 0 31,0-10-159-31,0 0-32 0,0 0-6 0,0 0-2 0</inkml:trace>
  <inkml:trace contextRef="#ctx0" brushRef="#br0" timeOffset="6308.6">2321 6339 403 0,'0'0'36'0,"0"0"-36"0,0 0 0 0,0 0 0 16,0 0 131-16,0 0 19 0,0 0 4 0,0 0 1 15,0 0-91-15,0-7-17 0,0-2-4 0,0 9-1 16,0 0-19-16,0 0-4 0,0 0-1 0,0 0 0 16,0 0-4-16,0 0-1 0,0 0 0 0,0 0 0 15,11-10 21-15,-11 10 4 0,-11 0 1 0,11 0 0 16,-7-3-13-16,0 6-2 0,0-3-1 0,-3 7 0 15,2-4 5-15,-9 3 0 0,13-3 1 0,-10 4 0 0,4 2 0 0,-1-6 0 16,-3 10 0-16,3-4 0 0,-3 0-3 0,4 4-1 16,-1 3 0-16,0-7 0 0,1 7-14 0,6-4-3 15,-6 4-8-15,6-7 12 0,-6 10-12 16,3-9 0-16,3-1 0 0,4 0 0 0,-3 7 0 16,-4-7 0-16,7 1 0 0,0-1 0 0,0 1 0 0,7-1 0 15,-7 4 0-15,3-10 0 0,-3-3 0 0,0 9 0 16,4 1 0-16,3-1 0 0,-4-3 0 0,-3-6 0 15,7 3 0-15,-3 4 0 0,6 2 0 0,1-3 0 16,0-2 0-16,-8 2 0 0,8-3 11 0,3 3 5 16,0-3 2-16,4-3 0 0,-4 7-1 0,0-4 0 15,0 3 0-15,7 3 0 0,-10-9-17 0,3 10 10 0,0-4-10 0,7 3 8 16,-10-5-8-16,3 5 0 0,0 0 0 0,-4-2 0 16,1 2 0-16,0 1 8 0,-1-1-8 0,-6 7 0 15,6-7 8-15,-10 10-8 0,0-10 0 0,0 7 8 16,-7-4 8-16,0 4 0 0,0 3 1 15,-4-3 0-15,4 2-3 0,-3-2-1 0,-8 3 0 0,4-7 0 16,0 4-13-16,0 0 11 0,3-4-11 0,1-2 10 16,-4-1-2-16,-1 7-8 0,-2-7 12 0,10-2-4 15,-11 2 0-15,4-6 0 0,0 3 0 16,3-2 0-16,-3-4 3 0,4 0 0 0,-1 0 0 16,0 0 0-16,1-4 3 0,6-2 1 0,-6 3 0 0,6-3 0 15,-6-4-1-15,3 1 0 0,7-1 0 0,-4 1 0 16,4-7 1-16,0-2 0 0,0-1 0 0,4 0 0 15,3-6-15-15,-7-3 0 0,10 3 8 0,-6-10-8 16,6 7 0-16,1-7 0 0,0-2 0 0,-4 8 0 16,10-5 0-16,-6 0 0 0,-4 5 0 0,3-5 0 0,1 6 0 0,0-7 0 15,-1 10 0-15,1-3 0 0,-8 0 0 0,8 2 0 16,-1 1 0-16,-6 7 0 16,0-1-36-16,3 0 0 0,-4 3 0 0,4 4 0 15,-3-4-80-15,-1 7-16 0,4-1-3 0,4 1-693 0</inkml:trace>
  <inkml:trace contextRef="#ctx0" brushRef="#br0" timeOffset="6750.41">2501 6207 1177 0,'0'0'52'0,"0"0"11"0,0 0-51 0,0 0-12 16,0 0 0-16,0 0 0 0,0 0 38 0,0 0 5 0,0 0 1 0,0 0 0 16,0 6-10-16,0 3-2 0,0-9 0 0,0 10 0 15,4-1 0-15,-4 1 0 0,0-1 0 0,7 1 0 16,-7-1-32-16,0 0 0 0,0-2 0 0,-7 8 0 16,7-2 0-16,0-4 0 0,0 1 0 0,0 5 0 15,0-5 16-15,0-1-3 0,0 7-1 0,7-4 0 16,-14-2 34-16,7 5 6 0,-4 1 2 0,4-3 0 15,0 2-3-15,0 1-1 0,-7-3 0 0,7-4 0 16,-3 7-27-16,3-7-6 0,-4 0-1 0,4 1 0 0,0-10-4 0,0 9-2 16,0-9 0-16,4 10 0 15,-4-10-10-15,0 0 10 0,0 0-10 0,3 6 10 16,-3-6-10-16,7 9 10 0,-7-9-10 0,0 0 10 16,0 0-10-16,0 0 12 0,4 0-12 0,3 7 12 0,3-7 0 15,-3 0 1-15,0-7 0 0,4 7 0 0,3-6-13 0,-3 3 0 16,-1-3 8-16,4 3-8 0,-3-4 0 0,3-2 0 15,-3-1 0-15,3 7 0 0,-4-3 0 0,1-3-8 16,3 2 8-16,-3-2-13 16,-1 9-22-16,-3-9-4 0,0 5-1 0,4-2-576 15,-7 6-116-15</inkml:trace>
  <inkml:trace contextRef="#ctx0" brushRef="#br0" timeOffset="7015.7">2674 6169 1890 0,'0'0'84'0,"-7"0"16"0,-4 0-80 0,4 3-20 0,4-3 0 0,-1 7 0 16,-3 2 22-16,7-3 0 0,-3 4 0 0,3-7 0 16,0 6-22-16,3 1 0 0,-3 5 0 0,7 1-12 15,-3-3 12-15,-4 5 0 0,10 7-9 0,-6 1 9 16,3 2 0-16,-3 0-11 0,6 6 11 0,-6-5-8 15,3 11 8-15,-4-2 0 0,4 0 0 0,-3 6 0 16,-4 6 0-16,0-3 0 0,0-3 0 0,0 3 0 16,-4 3 0-16,4-6 0 0,0-13 0 0,0 4 0 0,0-7-14 0,0 3-1 15,0-9 0-15,4 3-546 16,-4-6-110-16</inkml:trace>
  <inkml:trace contextRef="#ctx0" brushRef="#br0" timeOffset="8441.94">2685 7599 57 0,'-4'10'0'0,"-3"-1"0"16,7-3 0-16,-3 10 0 0,-1-4 209 0,4 7 37 15,4 6 7-15,-1 4 2 0,4 2-203 0,4 0-40 16,-8 13-12-16,11 0 0 0,4 0 0 0,-4 3 0 15,-3-3 0-15,3 9 0 0,7-9 0 16,-3 9 0-16,-8 1-10 0,11 8 10 0,-7-8-20 0,8 8 0 16,-5 1 1-16,4-3 0 0,-6-4 19 0,6 4 0 15,0-4-8-15,-7-2 8 0,0-1 16 0,0 0 8 16,4 0 0-16,-4 1 1 0,-3-1 27 0,-4-9 6 16,3 3 1-16,-3-12 0 0,7 8 5 0,-3-14 2 15,-8 5 0-15,8-6 0 0,0 1-12 0,-1 2-2 16,4-9-1-16,-3-3 0 0,-8 6-25 0,8-10-5 15,0-5-1-15,-8 6 0 0,4-4-8 0,4-2-3 0,-8-4 0 0,-3-6 0 16,0 0-9-16,0 0 0 0,0 0-10 0,0 0 10 16,0 0-21-16,0 0 1 0,0 0 1 0,0 0 0 15,0 0 19-15,0 0-8 0,0 0 8 0,0 0 0 16,0 0 0-16,0 0 0 0,0 0 0 0,0 0 9 16,0 0-9-16,0 0 8 0,0 0-8 0,0 0 8 15,0 0-8-15,0 0 0 0,0 0 0 0,0 0 8 16,0 0 0-16,0 0-8 0,0 0 12 0,0 0-4 15,0 0-8-15,0 0 10 0,0 0-10 0,0 0 10 16,0-10 14-16,0 4 2 0,-3-3 1 0,3-1 0 16,-7 1-27-16,7-7 0 0,0 4 0 0,-4-4 0 15,4 0-9-15,0 7 9 0,0-10-12 0,0 7 12 16,0-4-12-16,0 0 4 0,0-3 8 0,0 4-13 16,0 2 13-16,0-3-11 0,0 7 11 0,0 0-10 15,4-1-1-15,-4 1 0 0,0 3 0 0,7 2 0 16,-7-2 2-16,0 6 0 0,0 0 0 0,0 0 0 0,3-9 9 0,-3 9-8 15,0 0 8-15,0 0-8 0,11 0 8 0,-8 0 0 16,-3 0 0-16,0 0-8 0,0 0 8 0,0 0 0 16,7 9 0-16,-3 1 0 0,-4-4 0 0,4 3-8 15,-4 1 8-15,0-1 0 0,0 7 0 0,0-7 0 16,-4 1 0-16,4 8 0 0,0-8 16 0,-4-1 0 16,4 1-1-16,0 5 0 0,-7-5 2 0,7-1 1 0,0-9 0 15,0 0 0-15,0 0-10 0,0 0-8 16,0 0 9-16,0 0-9 0,0 0 12 0,0 0-3 15,0 0-1-15,0 0 0 0,0 0-8 0,0 0 0 0,-3 0 0 0,3 0 0 16,-7 6 0-16,3-6-14 0,-6 3 2 0,10-3 0 16,-4 7 26-16,-3-4 6 0,4-3 0 15,-8 6 1-15,7-3 18 0,4-3 3 0,-7 0 1 16,4 0 0-16,-8 7-14 0,8-7-2 0,3 0-1 16,-7 0 0-16,3 0-26 0,-6 3 0 0,10-3 0 0,-7 6 0 31,0-6-40-31,-1 0-6 0,8 0-2 0,-3 6-536 0,-8-3-108 0</inkml:trace>
  <inkml:trace contextRef="#ctx0" brushRef="#br0" timeOffset="9552.12">2427 14630 172 0,'0'9'16'0,"-10"0"-16"0,2 1 0 0,5-4 0 16,-1 7 208-16,-3-7 40 0,4 3 7 0,3 1 1 16,-7-1-256-16,7-9-48 0,0 0-11 0,0 0-2 15,0 0 73-15,0 0 14 0,0 0 3 0,0 0 1 16,0 0 28-16,0 0 6 0,0 0 0 0,0 0 1 0,7-9-13 0,-7-1-2 15,3 4-1-15,4-3 0 0,-3-1-1 0,-4 1 0 16,3-1 0-16,5-8 0 0,2 2-19 0,-6-3-4 16,6-6-1-16,1 3 0 0,-1-12-5 15,-3 5-2-15,11-11 0 0,-4 2 0 0,0 3-17 0,7-8 0 16,-6-4 0-16,6-7 0 0,-4 10 0 0,8-9 0 16,-4 0-10-16,4-1 10 0,0-2-11 0,-1-4 3 15,8-2 0-15,-4-10 0 0,4 9 8 0,-4-6 0 0,4 6 0 16,-7-9 0-16,10 6 0 0,-7-6 0 15,4-3 0-15,-4 3 0 0,4-1-12 0,-7 11 4 16,-1-10 0-16,1 9 0 0,-4-6-5 0,4 3-1 16,0 3 0-16,-4 4 0 0,3 2 14 0,-6 7 0 15,7 3 0-15,-4 3 0 0,0 0 0 0,-3 7 0 16,3-7 0-16,0 6 0 0,4 4 0 0,-11-1 0 0,7 1 0 16,-3 5 0-16,3-5 8 0,0 6-8 0,-7 3 0 0,-3 6 0 15,3-6 0-15,-4 6 0 0,1 0 0 0,-4 10 0 16,0-1 12-16,-7 1-12 0,0 3 12 0,0-4-12 15,0 10 23-15,-7 0-3 0,0 7 0 0,-4-4 0 16,-3 3 4-16,4 3 1 0,-1 1 0 0,-3-1 0 16,3 1-25-16,-3-1 0 0,4 0 0 0,-8-2 0 15,11-4 17-15,-4 3-1 0,4 3-1 0,0-9 0 16,7 0 11-16,-7 4 2 0,-7-4 1 0,4 6 0 0,6-6-6 16,4 0-2-16,-10 0 0 0,2 0 0 0,1 0-21 0,0-6 8 15,7 6-8-15,0 0 0 0,-10 0-8 0,10 0-7 16,0 0-1-16,0 0 0 15,-4-4 5-15,4-2 1 0,0 6 0 0,4-3 0 16,-4-3-3-16,7 3-1 0,-7-7 0 0,3 4 0 16,4-3 14-16,-7 5 0 0,4-2 0 0,-1-3 0 0,5 2 0 15,-5-2 0-15,4 0 0 0,-3-4 0 0,6 1 0 0,-6-1 0 16,6 4 0-16,-3-1 0 0,7 1 0 0,-3-1 0 16,-4-2 0-16,0 2 0 0,4 7 0 0,-1-3 0 15,-3-3 8-15,-7 9-8 0,7 0 16 0,-7 0-1 16,0 0 0-16,0 0 0 0,0 0 3 0,0 0 1 15,0 0 0-15,0 0 0 0,0 6 5 0,4 3 2 0,-4 1 0 16,0-1 0-16,0 10 3 0,0-3 1 16,-4-4 0-16,4 4 0 0,0 3 3 0,-7-1 1 0,7 8 0 0,-3-8 0 15,-1 1-17-15,4 6-3 0,-10-6-1 0,10 6 0 16,-7-6-13-16,3 6 0 0,4 0-12 0,-10-3 12 31,6 3-185-31,-7 0-31 0,-10 22-5 0,-3-12-2 0</inkml:trace>
  <inkml:trace contextRef="#ctx0" brushRef="#br0" timeOffset="15871.39">9387 9954 345 0,'0'0'31'0,"0"0"-31"0,0 0 0 0,0 0 0 16,0 0 80-16,0 0 9 0,0 0 3 0,0 0 0 15,0 0 5-15,4-9 2 0,3-1 0 0,0 4 0 16,-3-3-12-16,3-1-3 0,-7 7 0 0,0-3 0 16,3-4-32-16,-3 10-6 0,0 0-2 0,0 0 0 15,7-6-17-15,-7 6-4 0,0-9-1 0,0 9 0 0,0 0-11 0,0 0-3 16,0 0 0-16,0 0 0 0,0 0 8 0,0 0 2 15,0 0 0-15,0 0 0 0,-3-10 10 0,3 10 3 16,0 0 0-16,0 0 0 0,0 0 11 0,0 0 2 16,0 0 1-16,0 0 0 0,0 0 5 0,0 0 1 15,0 0 0-15,0 0 0 0,0 0-21 0,0 0-4 16,0 0-1-16,0 0 0 0,0 0-17 0,0 0-8 16,7-3 8-16,0-3-8 0,-7 6 12 0,10 0-4 15,-3 0 0-15,-7 0 0 0,8 0-8 0,-1 0 0 16,3 6 0-16,-3-6 0 0,4 3 0 0,-1-3 0 15,-3 0 0-15,4 7 0 0,0-4 0 0,-4 3 0 16,3-6 0-16,1 0 0 0,-1 0 0 0,1 3-11 16,0-6 3-16,-1 6 0 0,1-3 18 0,-1 0 4 15,1 0 1-15,-1 6 0 0,-6-6-3 0,7 0-1 0,-4 0 0 0,0 0 0 16,-7 0-11-16,10 0 0 0,-3 0 0 0,0 7 0 16,-7-7 0-16,7 0 0 0,1 3 0 0,-8-3 0 15,3 0 0-15,-3 0 8 0,4 9-8 0,-1-3 0 16,1-2 8-16,-1 5-8 0,-3-9 0 0,0 9 8 15,0-2-8-15,0 2 12 0,0 1-12 0,-3-1 12 16,-1 0-3-16,4 7 0 0,-3-7 0 0,-1 7 0 16,-3-7 1-16,3 1 0 0,1-7 0 0,-1 6 0 15,1 4 3-15,-4-4 1 0,0 1 0 0,0-1 0 16,3 1-4-16,-3-1-1 0,-3 0 0 0,2 7 0 16,1-3-9-16,0-4 8 0,0 7-8 0,0-7 8 15,0 1-8-15,0 5 0 0,0-5 0 0,4-1 0 16,-8 0 0-16,7 1 0 0,1-1 0 0,-1-2 0 15,1-4 0-15,3-3 0 0,0 0 0 0,0 0 0 16,-4 9-14-16,4-9-5 0,0 0-1 0,0 0 0 31,0 0-85-31,0 0-18 0,0 0-3 0,0 0-526 0,0 0-106 0</inkml:trace>
  <inkml:trace contextRef="#ctx0" brushRef="#br0" timeOffset="16620.93">10008 9901 2055 0,'0'0'45'0,"0"0"10"0,0 0 1 0,0 0 2 0,0 0-46 0,0 0-12 0,0 0 0 0,0 0 0 15,0-3 0-15,0 3 0 0,-7-7 0 0,7 7 0 16,0 0 0-16,0-6 0 0,-3 3 0 0,3 3 0 31,0 0-24-31,0 0-6 0,0 0-2 0,-11-6 0 0,4 6 18 0,-3 0 3 0,2 0 1 0,-2 0 0 16,-1 6 18-16,-3-3 4 0,4 3 1 0,-5 4 0 16,1-1 12-16,0-3 3 0,0-2 0 0,4 5 0 15,-5 7-12-15,5-7-3 0,3 1 0 0,-4-1 0 16,4-3 6-16,0-3 1 0,0 7 0 0,4-4 0 0,3-6-20 15,0 9 0-15,0-9 0 0,0 10 0 0,0-10 0 0,0 0 0 16,3 6 0-16,1-3 0 0,3 7 0 16,-4-4 0-16,4-3 0 0,0 3 0 0,0-3 0 0,4-3-9 15,0 0 1-15,-1 7 0 0,1-7 8 0,3 0 0 16,0 0 0-16,0 0 0 0,0 0 0 16,4 0 12-16,-4 6-2 0,0-3-1 0,0-3-9 0,0 6 0 15,4-2 0-15,-8 2 0 0,1 3 0 16,0-6 0-16,3 7 0 0,-4-4 0 0,-3 3 0 0,4 1 0 15,-4-1 0-15,0 1 0 0,0-1 0 0,0-3 0 16,-3 4 0-16,-1-1 0 0,1 1 0 0,-1-1 0 16,-6 0 0-16,-1 1 0 0,4-4 18 0,-3 10 2 15,-1-4 0-15,-3-2 0 0,-3-1-29 0,-1 0-6 16,4 4-1-16,0-4 0 0,-4 1 16 0,1-1 0 0,-1-6 0 0,0 7 0 16,1-4 8-16,-1 3-8 0,1-2 0 0,-1-4 0 15,1 3 16-15,-1-3-1 0,0-3 0 0,4 0 0 16,0 0-15-16,-3 0-8 0,3-3 8 0,0-3-13 15,0 3 13-15,-1-4 0 0,1-2 12 0,0 3-12 16,-3 3 12-16,3-7-4 0,3 4 0 0,-3-3-8 16,4-4 0-16,-1 0 0 0,4 4 0 0,0-3 0 15,4-4 0-15,3 6 0 0,-4-5 0 0,8 5 0 16,-1-8 0-16,4-1 8 0,-3 3-8 16,3-3 10-16,4 0-10 0,-4 4 12 0,4-4-12 0,-4 0 12 15,0 0-12-15,-4 0 0 0,4 1 0 0,-3-4 0 16,-4 3 0-16,4 0 0 0,-4 0 0 0,-4 4 0 15,4 2 0-15,-3-3 0 0,3 1-9 0,-4 2 9 16,1-3-63-16,-4 7-5 0,7 0-2 0,-3-1 0 16,-1 4-148-16,1-3-30 0,-1-4-5 0,-3 13-2 0</inkml:trace>
  <inkml:trace contextRef="#ctx0" brushRef="#br0" timeOffset="16974.99">10241 9731 979 0,'0'0'87'0,"0"0"-70"0,0 10-17 0,-3-1 0 15,-4 1 164-15,3-4 28 16,4-6 7-16,0 9 1 0,-3 7-137 0,3-3-27 16,-4-4-6-16,4 0-1 0,4 7-16 0,-4-7-3 15,-4 7-1-15,0-3 0 0,4 2-1 0,-3 4 0 16,-4 0 0-16,3-3 0 0,-3 9 3 0,0-3 0 0,0-7 0 0,4 4 0 15,-4 0 15-15,0-3 3 0,-1-1 1 0,5-2 0 16,-4-4 3-16,3 1 1 0,4-10 0 0,0 6 0 16,0 3-12-16,0 1-2 0,0-10-1 0,0 9 0 15,4-2-19-15,-4-7 8 0,0 0-8 0,7 3 0 16,0 6 0-16,0-9 0 0,-7 0 0 0,11 6 0 16,-4-6 0-16,7 0-9 0,0 0 1 0,-7-6 0 15,4 6-3-15,-1 0 0 0,8-3 0 0,-4-3 0 16,-7 3-7-16,4-4-2 0,6 7 0 0,-3-3 0 31,0-3-35-31,-3 3-7 0,0-4-2 0,3 1 0 0,7 3-152 0,-11 3-32 0,-10 0-5 0</inkml:trace>
  <inkml:trace contextRef="#ctx0" brushRef="#br0" timeOffset="17270.82">10502 9669 691 0,'0'0'61'0,"0"0"-49"0,-10 9-12 0,-1 1 0 16,11-1 311-16,-3 0 59 0,-8 7 12 0,0-7 2 15,1 10-269-15,6-3-55 0,-3 9-10 0,-3-3-2 16,-1 3-36-16,0 13-12 0,8-7 0 0,-1 0 9 15,-10 10-9-15,0-3-14 0,7 6 3 0,4-7 1 16,-8 4 10-16,4-3 9 0,-7-4-1 0,10 1-8 16,-3-4 8-16,4 4-8 0,-4-7 0 0,0-3 0 15,7 3 0-15,0-3 0 0,-7-6 0 0,3 0-663 16,4-10-137-16</inkml:trace>
  <inkml:trace contextRef="#ctx0" brushRef="#br0" timeOffset="18457.4">22253 9945 345 0,'0'0'15'0,"0"0"4"0,0 0-19 0,0 0 0 16,0 0 0-16,0 0 0 0,0 0 308 0,0 0 57 15,7 0 12-15,0 0 3 0,4-7-286 0,-8 7-57 16,-3 0-11-16,8 0-2 0,2-3-24 0,-3 3 0 15,-7 0 0-15,0 0 0 0,7 3 24 0,-3 4 4 0,-4-7 1 0,0 15 0 16,0-2 22-16,0-4 4 0,3 7 1 0,-3 0 0 16,-7 2-16-16,4-5-4 0,6 9 0 0,-3 0 0 15,0-3-12-15,-3 6-2 0,3-6-1 0,0-1 0 16,7 8-10-16,-4-8-3 0,-3-2 0 0,7 3 0 16,4 0-8-16,-1-4 0 0,-10-5 0 0,8 5 0 31,2-2-45-31,-3-4-5 0,0 1-1 0,0-4 0 0,0 3-187 0,4-9-38 0,10 0-7 15,-7 0-1-15</inkml:trace>
  <inkml:trace contextRef="#ctx0" brushRef="#br0" timeOffset="18746.62">22761 9804 460 0,'14'0'20'0,"-14"0"5"0,0 0-25 0,0 0 0 0,0 0 0 0,0 0 0 16,0 0 392-16,0 9 72 0,0 0 16 0,0 7 2 15,4 0-374-15,-4-4-76 0,-4 7-14 0,1 6-3 16,3 0-15-16,0 4-18 0,0-4 4 0,-4 0 1 15,1 3 21-15,3-9 4 0,7 9 0 0,-4-3 1 16,-10-6-13-16,7 9 0 0,7-6-9 0,-3 0 9 31,-1-3-90-31,-3-4-12 0,-3 4-2 0</inkml:trace>
  <inkml:trace contextRef="#ctx0" brushRef="#br0" timeOffset="20406.68">12813 9964 345 0,'0'0'31'0,"0"0"-31"0,0 0 0 0,0 0 0 16,3-10 216-16,-3 10 38 0,0-6 7 0,0 6 2 16,0 0-198-16,0 0-39 0,0 0-8 0,0 0-2 15,0 0-16-15,0 0 0 16,0 0 0-16,0 0-9 0,0 0 9 0,0 0 8 16,0 0-8-16,0 0 11 0,0 0 18 0,0 0 4 0,0 0 1 0,0 0 0 15,0 0 16-15,4 16 3 0,-4-7 1 0,0 10 0 16,0-4-16-16,-4 4-3 0,1 6-1 0,3 0 0 15,-4-3-21-15,4 3-4 0,-7 4-1 0,7-4 0 16,-3 9-8-16,3-6 0 0,-4-2-12 0,4-5 12 16,-7 5 0-16,7-1 0 0,0-7 0 0,0 8 0 15,0-8 0-15,0 1 0 0,4-9 0 0,-4 5 0 16,0-5-40-16,0-10-6 0,0 0-2 0,0 0 0 16</inkml:trace>
  <inkml:trace contextRef="#ctx0" brushRef="#br0" timeOffset="20943.4">13180 9954 979 0,'0'0'87'0,"0"0"-70"0,-7 0-17 16,7 0 0-16,0 0 200 0,0 0 37 0,0 0 7 0,0 0 2 15,0 0-193-15,0 0-38 0,0 0-15 0,0 0 11 16,0 0-11-16,0 0 0 0,0 0 0 0,7 10 0 16,-7-1 0-16,0 0 0 0,0-9 0 0,0 10 0 15,0-4 0-15,0 10 0 0,0-4 0 0,-7-2 0 16,0 5 0-16,0-5 0 0,3 5 11 0,-3-2-11 15,4-4 14-15,-1 1-3 0,0-1-1 0,1-3 0 16,-4 4 13-16,7-10 2 0,0 0 1 0,0 0 0 16,0 0-26-16,0 0 0 0,0 0 0 0,7 6 0 15,-7-6 0-15,11 3 0 0,-4-3-14 0,3 0 5 16,1 0 9-16,-4 0 0 0,-7 0 0 0,10 0 0 16,1 0 0-16,-11 0 11 0,0 0-3 0,7 10 0 15,4-1-17-15,-4-3-4 0,0 4-1 0,3-1 0 16,-6 1 14-16,3-1 0 0,0 0 0 0,0 1 0 0,-7-4 0 15,7 3 0-15,0-2 0 0,-3 2 0 0,-4-9 0 0,7 3 8 16,-4 7-8-16,1-1 0 0,-4-3 20 0,3 4-4 16,-3-10 0-16,-3 9 0 0,3 1-16 0,-4 5 10 15,-3-5-10-15,0-1 8 0,0 7-8 0,0-4 0 16,-4-2 9-16,-3-1-9 0,4 7 0 0,-4-7 0 16,3 7-12-16,-3-7 4 15,3 4-36-15,1-7-6 0,-4 4-2 0,7-1 0 16,-4-3-24-16,4-3-6 0,-4-3-1 0,1 0-663 0</inkml:trace>
  <inkml:trace contextRef="#ctx0" brushRef="#br0" timeOffset="21203.71">13148 9998 2026 0,'0'0'90'0,"0"0"18"0,0 0-86 0,0 0-22 0,0 0 0 0,0 0 0 16,0 0 56-16,11 0 6 0,-1-6 2 0,1 6 0 15,3 0-50-15,0 0-14 0,0-3 0 0,4 3 8 16,-4 0-8-16,4 3 9 0,-1-3-9 0,-3 0 10 16,4-3-32-16,-4 3-6 0,0 0-2 0,0 3 0 15,-3-6-34-15,3 3-6 0,-3 3-2 0,-1-3 0 16,-3 0-20-16,0 0-5 0,4 0-1 0,-4 0-410 15,-7 0-83-15</inkml:trace>
  <inkml:trace contextRef="#ctx0" brushRef="#br0" timeOffset="21659.01">13631 9847 921 0,'0'0'82'0,"0"0"-66"15,0 0-16-15,0 0 0 0,0 0 217 0,0 0 40 16,0 0 8-16,0 0 2 0,0 0-201 0,0 10-40 0,0-1-8 0,0 1-2 16,-3-1-16-16,-1 4 0 0,4-1 0 0,-3-2 0 15,-1-1 0-15,1 7 0 0,-4-1-10 0,3-2 10 16,1-4-8-16,-4 7 8 0,-1-7-10 0,1 1 10 16,4-1 0-16,-1-3 0 0,1-2 0 0,-4 2 0 15,3-6 0-15,4 0 8 0,0 0 0 0,0 0-8 16,0 0 26-16,0 0-2 0,0 0 0 0,0 0 0 15,0 0-32-15,7 3-8 0,0-3 0 0,4 6-1 16,0-6 6-16,-4 3 2 0,0 4 0 0,3-1 0 16,1-3 9-16,-1 3-10 0,-10-6 10 0,7 4-10 15,1 5 10-15,-1 0 0 0,0 1 0 0,3-4 0 16,-3 3 0-16,-3 1 0 0,-1-1 0 0,4-2 0 16,0 2 23-16,-3-6 6 0,-1 3 2 0,1 4 0 15,-4-10-19-15,4 9-3 0,-4-9-1 0,3 6 0 16,1 4-8-16,-4-10 10 0,0 9-10 0,0-6 10 15,-4 7-10-15,4 5 0 0,-3-5 0 0,-5-1 0 0,5 1 0 0,-8-1-12 16,4 7 2-16,-3-1 1 16,3-2-23-16,-4 6-5 0,4-4-1 0,-4-5 0 15,-3 6-16-15,4-4-3 0,3-2-1 0,-4 2 0 16,1-9 18-16,2 7 3 0,1-10 1 0,0 0 0 16,0 0-108-16,-3 0-20 0</inkml:trace>
  <inkml:trace contextRef="#ctx0" brushRef="#br0" timeOffset="26778.37">13931 9847 403 0,'0'0'36'0,"0"0"-36"15,0-3 0-15,-3-3 0 0,3 6 197 0,0-9 33 16,0 2 6-16,0 4 2 0,3-3-186 0,-3-3-36 15,7-1-8-15,-7 7-8 16,4-3-16-16,-4-4-10 0,0 4-2 0,0 6 0 16,0-3-6-16,0 3-2 0,0 0 0 0,0 0 0 0,0-6 36 0,0 6 0 0,-4-3 8 0,4 3-8 15,0-7 57-15,-7 7 6 0,4-3 1 0,-4 3 0 16,7 0-4-16,0 0-1 0,-4 0 0 0,4 0 0 16,0 0-25-16,-7 0-5 0,7 0-1 0,0 0 0 15,-7 3-18-15,7-3-10 0,0 0 10 0,-7 7-10 16,0-4 0-16,7-3 0 0,-7 0 0 0,3 6 0 15,-3 3 0-15,4-2 0 0,-4-4 0 0,3 3 0 16,-3 3 12-16,4-5-3 0,-5 5-1 0,5-3 0 16,-4 4 5-16,3-7 1 0,4-3 0 0,-3 12 0 15,-1-2 3-15,1-1 1 0,3-6 0 0,-4 7 0 16,4-4 8-16,0 3 2 0,0 1 0 0,0-1 0 16,-3 1-13-16,3-1-3 0,0-3 0 0,0 4 0 15,-4 5 3-15,1-5 0 0,-1-1 0 0,1 1 0 0,-4-1 5 0,0 7 0 16,-4-7 1-16,4 4 0 0,-4-4-7 0,4 7-2 15,0-7 0-15,-3 10 0 0,-1-3-12 0,0-7 8 16,-3 10-8-16,7-10 0 0,-3 7 17 0,3-7-2 16,7 1-1-16,-4-1 0 0,-3 1 1 0,4-1 0 15,-1 0 0-15,4 1 0 0,0-1 2 0,-4 4 1 16,1-4 0-16,3 1 0 0,0-1-4 16,0 0-1-16,-4 1 0 0,-3-1 0 0,7 1-3 15,0 5-1-15,-3-5 0 0,-1-1 0 0,-6 0-9 0,6 1 0 16,4 6 9-16,-3-4-9 0,-1-2 8 0,1 2-8 15,3-3 8-15,0-5-8 0,0 5 0 0,0 0 0 16,0-2 0-16,0-4 0 0,0-3 0 0,0 6 0 16,0-6 0-16,0 10 0 0,0-1 0 0,0-9 0 15,0 0 0-15,0 6 0 0,0-6-8 0,0 0 8 16,-4 3-8-16,4-3 8 16,0 0-122-16,0 0-19 0,0 0-4 0</inkml:trace>
  <inkml:trace contextRef="#ctx0" brushRef="#br0" timeOffset="28663.7">16270 9929 1119 0,'0'0'49'0,"0"0"11"16,0 0-48-16,0 0-12 0,0 0 0 0,0 0 0 15,0 0 57-15,0 0 9 0,0 0 2 0,0 0 0 16,4-3-10-16,-1-3-2 0,-3-4 0 0,4 7 0 15,-4 3-35-15,7-6-7 0,-4-4-2 0,-3 10 0 0,4-6-3 16,-4 6-1-16,0 0 0 0,0 0 0 0,0 0 0 0,0 0 0 16,0 0 0-16,0 0 0 0,-11-3 14 0,4 3 2 15,0 9 1-15,-3-9 0 0,-1 7 3 0,0-4 0 16,1 3 0-16,-1-3 0 0,-3 3 2 0,4-2 1 16,-5 2 0-16,5-3 0 0,-1 6 3 15,1-2 1-15,-1-7 0 0,0 9 0 0,4-9-14 16,0 10-2-16,0-10-1 0,0 6 0 0,0-3-18 15,4 3 8-15,-1-3-8 0,4-3 0 0,0 0 0 0,-3 10 0 16,-1-4 0-16,4 3 0 0,0-9 0 0,0 0 0 16,0 0 0-16,0 7 0 0,4 2 0 0,-4-6 0 15,0-3 0-15,7 10 0 0,-4-1 0 0,4-3 0 16,0-3 0-16,0 4 0 0,0 2 0 0,0-3 0 0,1-2 0 0,-1 2 0 16,3-3 0-16,-3 3 0 0,4-3 0 15,-1 7 0-15,1-10 0 0,0 6 0 0,-1 3 0 0,1-9 0 16,-1 10 0-16,1-10 0 0,-4 9 0 0,7-2 0 15,-3 2 0-15,-1-6 0 0,1 6 0 0,3-2 0 16,0 2 0-16,-3 1 0 0,-4-4 0 0,-4-3 0 16,4 6 0-16,0-2 0 0,0-4 0 15,-3 6 0-15,-4-3 0 0,3 4 0 0,-3-10 0 0,0 9 0 16,0 1 0-16,-3-1 0 0,3 7 0 0,-4-7 0 16,1 1 10-16,3-1-10 0,-7 0 8 0,7 1-8 15,-4-4 0-15,-3 3 0 0,0 1 0 0,0-1 0 16,0-9 19-16,0 10-2 0,-4-10 0 0,1 6 0 15,-1-3-17-15,1-3 0 0,-1 0 0 0,0 0 0 16,1 0 0-16,-1 0 0 0,1 0-13 0,-1-3 5 16,4-3 8-16,0 3 8 0,-4-4-8 0,8 4 11 15,-4-3-11-15,3-4 10 0,4 1-10 0,-3 3 10 0,6-4 1 0,-3 1 0 16,4 0 0-16,-1-1 0 0,1-6-3 0,-1 7-8 16,5-3 12-16,-1-4-4 0,0 0-8 0,3 7 0 15,-6-10 0-15,6 0 8 0,-3 3-8 0,0 4 0 16,4-4 0-16,0-3 0 0,-1-6 0 0,-3 7 0 15,4 5 9-15,-1-9-9 0,1 3 9 0,0 0-9 16,-8 1 12-16,8-1-12 0,-1-6 0 0,1 9 0 16,-4-6 0-16,3 6 0 0,1 1 0 0,0 2 0 15,-1-3 8-15,-3 1-8 16,0 5-18-16,4 1-7 0,-8 6-2 0,5-7 0 16,-5 4-161-16,-3 6-32 0,0 0-6 0,0 0-2 0</inkml:trace>
  <inkml:trace contextRef="#ctx0" brushRef="#br0" timeOffset="29172.91">16482 9926 2052 0,'-11'0'91'0,"11"0"18"16,0 0-87-16,0 0-22 0,0 0 0 0,0 0 0 15,0 0 32-15,0 0 1 0,0 0 1 0,4-6 0 16,3-4-26-16,0 10-8 0,3-9 0 0,-3 9 0 16,4 0 0-16,0-10 0 0,-1 10 0 0,1-6 0 15,-1 3 0-15,-3 3 0 0,4 0 0 0,0-6 0 16,-4 12 0-16,3-6 0 0,-3-6 0 0,4 6 0 16,-4 0 0-16,4 0 0 0,3 0 9 0,-7 0-9 15,0 0 20-15,3 0-1 0,1 0-1 0,0 0 0 0,-4 0 4 16,0 0 1-16,7 0 0 0,-4-3 0 15,-3 6-12-15,0-3-3 0,4 0 0 0,-4 0 0 0,4 0-8 0,-4 0 0 16,0 6 0-16,0-6 0 0,0 3 0 0,0 3 0 16,-7-6 8-16,0 0-8 0,7 7 0 0,-7-7 0 15,0 0 0-15,0 3 0 0,0 6 0 0,-4 1 0 16,4-1 0-16,-3 0 0 0,-1 1 12 0,1 6-2 0,-1-1-1 16,-3-2 0-16,4-7 2 0,-1 10 0 0,-3-4 0 0,4-2 0 15,-4 5 1-15,3 1 1 0,-3-3 0 0,0 5 0 16,0-2-13-16,0 3 0 0,0-10 8 0,-4 10-8 15,4-3 14-15,-3 3 0 0,-1-4 0 0,0-2 0 16,1 2 3-16,-1 1 1 0,1-3 0 0,-1 2 0 16,0-5 8-16,1 9 2 15,3-10 0-15,-4 0 0 0,4 1-28 0,0 5-16 0,0-5 3 0,4-1 0 16,3-2 21-16,-4 2 4 0,4-6 0 0,0 3 1 31,4 4-57-31,-4-10-12 0,0 0-3 0,7 6-711 0,0-3-142 0</inkml:trace>
  <inkml:trace contextRef="#ctx0" brushRef="#br0" timeOffset="30103.93">19198 9863 961 0,'0'0'42'0,"0"0"10"0,0 0-42 0,0 0-10 0,0 0 0 0,0 0 0 16,0 0 93-16,0 0 17 0,0 0 3 0,0 0 1 15,-3 10-71-15,-1-1-15 0,1 0-2 0,-1 1-1 16,1-1 3-16,-1 7 1 0,0-7 0 0,1 1 0 16,-1 5-17-16,1-5-4 0,3 2-8 0,-4-2 12 15,1-4 10-15,-1 10 2 0,1-7 0 0,-1 0 0 16,1 4 29-16,-1-4 7 0,-3 7 0 0,4-6 1 15,-1 8-20-15,1-8-4 0,-4 5-1 0,3-5 0 16,4-1-19-16,-4 1-4 0,4-1-1 0,0-9 0 16,4 6 4-16,-4-6 0 0,7 10 0 0,0-10 0 15,-7 0-6-15,11 9-1 0,-1-9 0 0,4 0 0 0,-3 0-9 0,3 0 8 16,-3 0-8-16,3 0 8 16,0 0-8-16,0 0 8 0,-3 0-8 0,3 0 8 0,-4 0-8 0,4 0 0 15,-3 0 0-15,3-3 0 0,-3 3 0 0,3-6 0 16,-4 6-10-16,4-7 10 15,-3 4-31-15,0 3 0 0,3 0 0 0,-4-6 0 16,1 6-28 0,-1-3-5-16,1-3-2 0,0 6-505 0,-1 0-101 0</inkml:trace>
  <inkml:trace contextRef="#ctx0" brushRef="#br0" timeOffset="30419.25">19487 9847 864 0,'0'0'76'0,"0"0"-60"0,0 0-16 0,0 0 0 16,-3 10 199-16,-1-1 37 0,1 1 7 0,-1-1 1 15,-3 7-176-15,4-7-36 0,-1 7-8 0,1-4 0 16,-1 14-10-16,1-8-2 0,-1-2 0 0,-3 3 0 15,4 6-4-15,-5 0 0 0,1-3-8 0,0 3 12 16,0-6 7-16,-3 6 1 0,3-6 0 0,-4 6 0 16,1-3 12-16,-1-7 4 0,4 4 0 0,0 0 0 15,0-3-22-15,3 3-4 0,-3-4-1 0,4-2 0 0,3 2-9 16,-4-5 0-16,4-1 0 0,4 1 0 16,-4-10-85-1,0 0-23-15,0 0-4 0,0 0-452 0,0 0-92 0</inkml:trace>
  <inkml:trace contextRef="#ctx0" brushRef="#br0" timeOffset="30987.72">19696 9916 2127 0,'0'0'94'0,"0"0"20"0,0 0-91 0,0 0-23 0,3-6 0 0,-3 6 0 15,7-9 43-15,4 9 4 0,-4-3 1 0,0-4 0 16,3 7-40-16,1 0-8 16,0-6 0-16,-1 6 0 0,-3 6 0 0,4-6-8 15,-1 0 8-15,1 7 0 0,0-4 0 0,-1 3 0 0,-3-3 0 16,4 3 0-16,-4-2 0 0,0 5 0 0,0-9 0 16,0 6 9-16,0 4 3 0,-7-10 1 0,4 3 0 15,-1 3 0-15,1 4 11 0,-1-1 3 0,-3-9 0 0,0 6 0 16,0-3-6-16,0 7-1 0,0 5 0 0,-3-5 0 15,-1-1-20-15,1 1 0 0,-4 5 0 0,0-5 0 16,-4-1 0-16,-3 7 0 0,3-7 0 0,1 4-8 16,-4-7 8-16,3 3 0 0,-3 1 0 0,0-4-8 15,3-3 8-15,-3 4 0 0,3-4 10 0,1-3-10 16,-1 0 8-16,4 0-8 0,0 0 0 0,7 0 0 0,0 0 8 16,0 0-8-16,0 0 0 0,0 0 9 0,0 0-9 0,0 0 0 15,0 0 0-15,0 0 0 0,11 6 0 0,-1-3 0 16,1-3 0-16,0 6-11 0,-1-3 11 0,1 4 0 15,-1-7 0-15,1 9 0 0,-1-3-9 0,1-2 0 16,-4 2 0-16,4-3 0 0,-4 3 9 16,3-3 12-16,-6-3-2 0,3 10-1 0,0-4-26 15,-4-3-6-15,1 10-1 0,0-10 0 0,-4-3 36 16,3 9 8-16,-3 1 0 0,0-1 1 0,0 0-21 0,-3 4-8 16,-1-4 0-16,0 4 0 0,1-7 8 0,-4 4 16 15,0-1-4-15,-4 0-1 0,1 10-11 0,-4-9 0 16,-1-1 0-16,1 7 0 0,-3-1 0 0,-1-5 8 15,-3 2-8-15,0-2 8 0,0-4-8 0,-1 4 0 16,1 5 0-16,4-5-11 0,-5-7 11 0,-2 3 0 0,3-3 0 0,-1 3-751 16,-6-6-143-16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27:46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12640 12933 1324 0,'0'-9'118'0,"0"-1"-94"16,0-5-24-16,-3-1 0 0,3 3 84 0,0-2 12 15,-4-4 2-15,4 3 1 0,0-3-65 0,0 1-13 16,0-1-2-16,-4-6-1 0,-3 0-18 0,4 3 0 16,-4-10-13-16,0 10 5 0,-4-3 8 0,1-3-8 15,-1 0 8-15,0 3-8 0,-3-3 8 0,0-4 0 16,-7 13 0-16,7-9 0 0,-4 3 0 0,4-3 8 16,-3 3-8-16,-1-4 11 0,0 4 9 0,1 3 3 0,-1 1 0 0,-3-1 0 15,3-4 1-15,1 8 0 0,-1-1 0 0,-3-3 0 16,-4 3 9-16,0 7 3 0,1-4 0 0,-8 6 0 15,4 1-20-15,-8 3-3 0,5 6-1 0,-5 0 0 16,-6 0-12-16,0 9 0 0,-1 1 0 0,-2 5-10 31,-5 4-15-31,1 0-3 0,-1 6-1 0,-3 3 0 16,-3 7 1-16,0-7 1 0,3 13 0 0,3-4 0 0,8-2 18 0,0 12 9 0,-4-3-10 0,7 9 10 16,0 10-9-16,0-4 9 0,-3 4-8 0,0 0 8 15,6 3 0-15,1 12 0 0,7 4 0 0,0-1 0 16,-8 16 0-16,8-3 0 0,7 0 0 0,-4 13 0 15,1 0 0-15,-1-1 0 0,11 1 0 0,0 6 0 16,3-3 0-16,0 6 0 0,1-10 0 0,6 1 0 16,8 3 0-16,-1-7-8 0,-3-3 8 0,7-9 0 0,15 3 0 0,-5-12 0 15,4-1 0-15,1 1 0 0,6-4 0 16,4-5 0-16,6-11 0 0,1 1 0 0,0-3 0 0,7-13-16 16,7 6 2-16,0-15 1 0,0 5 13 0,7-8 0 15,10-1 0-15,1-5 10 0,6-11-1 0,1 1 0 16,-8-3 0-16,5-7 0 0,-1-9-9 0,0-9 8 15,0 0-8-15,-4-7 8 0,1-6 11 0,-4-9 1 16,0 2 1-16,0-5 0 0,-3-4 3 0,-5-6 1 16,5-9 0-16,-4-10 0 0,-4 7-4 15,-3-13-1-15,-10 0 0 0,-5-3 0 0,-2-4-7 16,-8-8-1-16,-7-1-1 0,0-9 0 0,-3 13-11 0,-7-17 10 16,-8 7-10-16,1-6 10 0,-4-3-10 0,-4 12 0 15,-3 0 0-15,-4-3 0 0,-3 10 0 0,-3-7 0 16,3 0-10-16,-8 7 10 0,5 2 0 0,-4 7 0 15,-4-3 0-15,4-4 0 0,-4 7 0 0,0 3 0 0,-3-3 0 0,3 0 0 16,8 9 9-16,-8 1-9 0,-3 2 0 0,0 4 9 16,3 2-24-16,0-2-5 0,4-4 0 0,-4 13-1 31,8-3-40-31,-4 6-8 0,-1 7-2 0,5 2 0 16,-1 1-125-16,0 15-26 0</inkml:trace>
  <inkml:trace contextRef="#ctx0" brushRef="#br0" timeOffset="2305.42">19763 11114 1681 0,'-14'-18'36'0,"3"11"8"0,0-12 2 0,-3 7 2 0,-7-4-38 0,0 1-10 0,0 2 0 0,0-3 0 16,-1 7-14-16,1-7-5 0,-7 7-1 0,-28-10-58 31,24 10 12-31,-3 2-2 0,-1 4 0 0,1-3-36 0,0 3-8 0,-8-3-2 0,1 2 0 0,-4 4 74 0,0-6 14 15,4 6 3-15,0 0 1 0,-4 0 68 0,3 6 14 16,1-6 2-16,0 4 1 0,-1 5 26 0,1-3 6 16,0 4 1-16,-4 8 0 0,0-2 0 0,-3 3 0 15,-4 9 0-15,3-3 0 0,-3 10-69 0,1-1-14 16,-1-2-2-16,0 8-1 0,3-2-2 0,-6 0-8 16,-1 5 12-16,1-2-4 0,3 0-8 0,0 9 0 15,0-3 0-15,0 7 0 0,0-1 0 0,4 0 0 16,0-3 0-16,3 1 0 0,0-1 0 0,0 6 0 15,4-3 0-15,-1 7 0 0,1-4-9 0,3 4 9 0,0-4-12 0,4 7 12 16,3-3-19-16,1-4 3 16,6 7 1-16,0 6 0 0,4 0 23 0,0 3 4 15,7 0 0-15,0 0 1 0,0 0-13 0,7 7 0 16,-1-7 0-16,5 9-10 0,3-2 10 0,3-7 0 16,8 0 0-16,3 0 0 0,4-3 0 0,3-3 0 0,7 3 0 0,4 0 0 15,7-6 0-15,3-7 8 16,0 7-8-16,8-4 11 0,-4-2-11 0,3-4 0 0,0 1 0 0,4-1 0 15,0 0 0-15,0 0-14 0,4-5 3 0,3 2 1 16,10-3 10-16,1-10 14 0,-1-2-3 0,8 6-1 16,0-13-10-16,10 6 0 0,3-12-12 0,5 3 12 15,-1-6 0-15,4-3 0 0,7 0 0 0,-1-4 0 16,5-6-11-16,-1-3 11 0,0-3-8 0,1 0 8 16,-1 0 0-16,1-9-10 0,-8 9 10 0,0-9 0 0,4-1 0 0,-4-5 0 15,1 5 8-15,-8-9-8 0,-7 1 18 16,-3-1-2-16,6-13-1 0,-6 4 0 0,0 0 32 15,-4-10 6-15,-3-2 2 0,-8-7 0 0,1 3-18 16,-1-10-3-16,-3 1-1 0,0 6 0 0,-7-13-1 16,0 4-1-16,-3-7 0 0,-4-6 0 15,-4-3-9-15,-3 0-2 0,0-6 0 0,0-4 0 0,-4 4-8 0,-3-4-3 16,-4-9 0-16,-3 3 0 16,3-3-9-16,-10-3 0 0,-4 3 9 0,-4-6-9 0,5 6 8 0,-8-6-8 15,-7 6 10-15,-4 3-10 0,-6 1 0 0,3 2 0 16,-7-3 0-16,-7 7 0 0,-11 2 0 0,0 1 0 15,1-4 0-15,-8 4 0 0,-7 6 0 0,0 0 0 16,-3-1 0-16,-4 1 0 0,-3 10 0 0,-11-7 0 0,-4 3 0 0,-6 3 0 16,-8 3 0-16,4-2 0 0,0 8 0 0,-11 1 0 15,-3 6 0-15,0-3 0 0,-8 12 0 0,-2-6 0 16,-1 10 0-16,0 3-15 0,-7-4 3 0,4 1 1 16,0 8 11-16,-1 8 0 0,-2-1 0 0,-1 3 0 15,-4 4 0-15,5 5 0 0,6 4 0 0,-7 6 0 31,0-3-110-31,-3 16-23 0,3-7-5 0,-3 10-779 0</inkml:trace>
  <inkml:trace contextRef="#ctx0" brushRef="#br0" timeOffset="9911.4">17625 15461 172 0,'0'0'16'0,"0"0"-16"0,3-10 0 15,1 10 0-15,-1-9 280 0,1 2 54 0,-1-2 10 0,1 9 3 16,3-9-278-16,-3 6-55 0,3-4-14 0,-4 4 0 16,1-3 0-16,-1-4-16 0,1 4 3 0,-4-3 1 31,3 6-16-31,1-7-2 0,-4-5-1 0,0 5 0 0,-4 1 15 0,4-7 2 0,-3 7 1 0,-1-4 0 16,1-3 42-16,-4 1 9 0,3 5 2 0,-7 1 0 15,4-4 11-15,-3-2 2 0,-1 5 1 0,1-5 0 0,-1 5-23 0,-3-2-5 16,-4-4-1-16,4 7 0 0,-7-7 13 0,7 6 2 15,3-5 1-15,-3 5 0 0,-3 1-24 0,-5-4-5 16,5-2 0-16,-22-10 16 0,18 6-9 16,0 9 0-16,0-8 0 0,3 2-6 0,-3-3-1 15,0 0 0-15,3 4 0 16,0-4-3-16,1 0-1 0,-5-6 0 0,5 6 0 16,-1 0 5-16,-3 4 1 0,3-4 0 0,-3 6 0 0,0-2-22 0,-4-1-5 15,4 3-1-15,-4-2 0 0,-3 5 22 16,-3-5 5-16,2 5 1 0,5 1 0 0,-8-4-24 0,7-2-5 15,-3 5-1-15,3-6 0 0,1 7 16 0,-1-10 0 16,0 4 0-16,0 2 0 0,8-3 0 0,-4 7 0 16,-4-7 0-16,4 4 0 0,0-4 0 0,-1 0 0 0,-2 4 8 15,3-4-8-15,-8 7 12 0,5-1 0 0,-5-5-1 0,8 5 0 16,-3 1-11-16,2-1-14 0,5 1 3 0,-4-7 1 16,-4 7 10-16,0 0 0 0,4-1 0 0,0 1 0 15,0-1 0-15,0-5 16 0,3 5-4 0,0 1-1 16,1-1-11-16,-1 1-17 0,0-10 4 0,1 10 1 15,-1-1 12-15,0-5 0 0,1 2 0 0,-1-3 0 16,1 1 0-16,-5 5 0 0,5-2 0 0,-1-4 0 16,-3 7 8-16,3-1 2 0,-3 1 0 0,3 0 0 15,1-1-10-15,-1 4 0 0,1-4-12 0,-1 4 12 16,0 3-9-16,1-3 9 0,-5-4 0 0,5 10 0 16,-1-9-11-16,1 9 11 0,-1-9-10 0,0 2 10 15,1 4 0-15,-1-3-9 0,-3-4 9 0,3 10 0 16,1-9 8-16,-1 6 6 0,-3-3 2 0,3 6 0 15,0-10-16-15,-3 1 0 0,0 9 0 0,0-10 0 16,0 4-8-16,0 3-5 0,3-6-1 0,-3 2 0 16,7-2 14-16,-4 9 0 0,0-9 0 0,-3 2 0 0,4 4 0 0,-1-3 0 15,-3 3 0-15,0-4 0 0,0-2 15 0,-1 6-4 16,1-3-1-16,0 6 0 0,0-10 2 0,3 10 0 16,1-9 0-16,2 9 0 0,-6-10-12 0,7 10 0 15,-3 0 9-15,-1-6-9 16,0 6 0-16,1 0 0 0,-5-3 0 0,5 3 0 0,-4-6 0 0,-1 6 0 15,5 0 0-15,-4-3 0 0,0-4 0 0,-1 7 8 16,-2 0-8-16,2 0 0 0,-6 0 0 0,4 0 0 16,-1 0 0-16,4 0 0 0,0 0 0 0,-1 0 0 0,-2 0 0 15,3 0 0-15,-1 0 0 0,1-3 0 16,4 3 0-16,-1-6 0 0,-3 6 0 0,3 0 8 0,0 0-8 0,4 0 11 16,-3 0-2-16,-1-3 0 15,0 3 0-15,1 0 0 0,-4 0-9 0,7 3 8 0,-8-3-8 0,5 6 8 16,-1-3-8-16,4 7 0 15,-4-4 9-15,4 3-9 0,0 1 0 0,-4-1 0 0,4 1 0 0,0-1-8 16,0 0 8-16,0 1 0 0,3-4 0 0,1 10-8 16,-4-7 8-16,3 4 0 0,4-4 0 0,-3-3 0 15,2 10 0-15,1-6 0 0,-3-1 0 0,3 3 0 16,-4-2 0-16,4-4 0 0,0 4 0 0,-4 5 0 16,4-5 0-16,0 2 0 0,-3-2 0 0,3 5 0 15,0-5 0-15,0 8 0 0,0-2 0 0,0 0 0 0,-1-4 0 16,5 7 0-16,-1-3 0 0,-3 3 0 15,4 0 0-15,-1-4-8 0,4 10 8 0,0-6 0 0,0 0 0 0,0 6 0 16,0-6 0-16,0 6 0 0,4-3 0 0,-4-3 0 16,3 6 0-16,1-6 0 0,-4-1 0 0,3 7 0 15,1-6 0-15,-1 3 0 0,-3-3 0 16,4 0 0-16,3 0 0 0,-3 6 0 0,-1-6 12 0,4 9-1 16,-3-3-1-16,3 3 0 0,0-3-10 0,0 3 12 15,-4-2-12-15,4-1 12 0,0-3-12 16,1 3 0-16,-1 3 0 0,0-9 0 0,3 6 0 0,1 0 0 15,-1-6 0-15,-3 6 0 0,8-3 0 0,-1 0 0 16,0 0 0-16,3-4 8 0,-2 7 6 0,2 4 1 16,1-4 0-16,-1 0 0 0,-6 3-15 0,3-3 0 15,4-6 0-15,-1 9 0 0,1 0 0 0,3-2 0 0,-7-1 0 0,8 3 0 16,-5-3 0-16,1 3 0 0,-1-3 0 0,1-3 0 16,-4 3 0-16,0 4 0 0,4-4 0 0,-4 0 0 15,4 0 0-15,-1-3 0 16,1 3 0-16,0 3 0 0,-4-3 0 0,3 3 0 0,1-9 0 0,3 6 0 15,-3 3 0-15,3-2 0 0,0-1 0 0,4-3 0 16,-4 3 0-16,0 3 0 0,0-3 0 0,0-6 0 16,4 6 0-16,0 0 9 0,0-3-9 0,-1 3 12 15,-3 0-12-15,1-6 0 0,-1 9-12 16,0-9 12-16,0 6 0 0,0 3 0 0,0-3 0 0,1 0 0 16,-1-6 0-16,3 0 0 0,1 6 0 0,3-6 0 15,1 6 0-15,2-3 0 0,1-6 0 0,0 2 0 16,0 1 0-16,-1 0 0 0,5-3 0 0,-5 3 0 15,5-4 0-15,-5 4 8 0,5-3-8 0,-8-4 0 16,7 4 0-16,0-7 0 0,1 10 0 0,3-9 0 16,-4 5 0-16,4-5 0 0,-1 9 0 0,1-10 0 0,0 0 10 0,3 7-10 15,1-7 12-15,-4 1-12 0,-1 6 0 0,1-7 0 16,3 0 0-16,-3 1-9 0,4-1 9 0,2 1 0 16,1-1 0-16,4 0 0 0,-4-2 8 0,-4 2-8 15,4 0 8-15,0 1-8 0,-1-4 0 0,-2 4 0 16,-1-7 0-16,0 6 0 0,1-3 0 0,3-3 0 15,3 4 0-15,0 2 8 0,-3-9-8 0,4 6 0 16,-4-2 0-16,3-4 0 0,-7 6 11 0,4-6-3 16,4 0 0-16,-1 0 0 0,4-6 4 0,-4 6 0 0,1 0 0 15,-1-4 0-15,0-2-12 16,1 6 8-16,-1-9-8 0,-3 2 8 0,-4 4-8 0,1-3 0 16,-1-3 9-16,0-1-9 0,4 1 0 0,0-1 9 0,-4 1-9 0,1-7 0 15,3 7 12-15,-1 0-12 16,-2-10 12-16,-1 3-12 0,-3 4 12 0,0-4-4 15,-4-3 0-15,4 3-8 0,-4-2 19 0,4-1-3 0,-4 3-1 0,0-3 0 16,-3-6-15-16,0 6 0 0,-4-3-12 0,0-3 12 16,1 0 0-16,-1-3 11 0,-7 9 0 0,4-6 0 15,-8-3-11-15,5 3 0 0,-8-10 0 0,3 7 0 16,-6 0 0-16,3-7 0 0,-3 10 0 0,-4-6 8 16,0 0-8-16,-4 2 8 0,4 4-8 0,-3-3 8 15,-4-6-8-15,0 5 10 0,0 1-10 0,-4-6 10 16,1 5-10-16,-1-2 0 0,-3 3 9 0,0-7-9 0,-3 7 11 15,2-6-3-15,-6 5 0 0,0-5 0 16,4 6 0-16,-4 3-8 0,-4-4 12 0,0-5-4 0,1 6-8 0,-5 3 0 16,-2-4 9-16,3-5-9 0,-1 12 0 0,-2-10 0 15,3 4 0-15,-4 3 0 16,-3 6 0-16,3-9 0 0,-3 9 0 0,-4-6-12 0,4 6-9 16,-4 1-3-16,0-7 0 0,-3 6 0 0,-4 0 8 0,4 0 0 15,-4-3 1-15,-3 10 0 16,3-7-13-16,-3-3-2 0,-1 9-1 0,4-2 0 0,-3-4 31 0,3 3-9 15,-3 4 9-15,3-4 0 0,-3-3 0 0,-4 0 0 16,0 0 0-16,0 1 0 0,4-4 11 0,-4 9 1 16,0-6 0-16,0-3 0 0,1 10-2 0,2-4 0 15,1-3 0-15,-4 4 0 0,7 5-10 0,-3-2 0 16,-4-4 0-16,4 7 0 0,-4-1-8 0,3 1-4 16,1-1-1-16,0 1 0 15,-1 0-30-15,1 2-5 0,3-2-2 0,1 9 0 16,-1-6-109-16,-7 6-21 0,-49-4-5 0,13-2-1 0</inkml:trace>
  <inkml:trace contextRef="#ctx0" brushRef="#br0" timeOffset="12063.32">13691 14059 1267 0,'0'-6'112'16,"-3"-4"-89"-16,3 1-23 0,0-1 0 0,0-2 87 0,0-4 13 16,0 0 2-16,0 4 1 15,0-4-57-15,0-3-11 0,0 4-3 0,0 2 0 16,0-2 0-16,-4-4 0 0,1 0 0 0,-4 0 0 0,3-3-11 0,-3 3-2 15,0 7-1-15,4-10 0 0,-5 3 6 0,5-3 2 16,-1 0 0-16,1 0 0 0,-4-3-26 0,3 0 0 16,-3 6 0-16,4-6 0 0,-1-3 0 0,1 3 0 15,-4 3 0-15,0-3 0 0,3 0 0 0,0 3 0 16,-3-3 0-16,0 0 0 0,4 6 0 0,-1-6 13 16,1 6-3-16,-1 0-1 0,1 3-9 0,-1 4-9 15,1-4 9-15,3-3-13 0,0 10 13 0,0-7-9 0,7 7 9 0,-4-7-8 16,4 7 8-16,4-4-10 0,-1-3 10 0,5 7-10 15,-1-7 10-15,3 7 12 0,5-4-2 0,2-2-1 16,4 5-9-16,4-5 0 0,0 5 0 0,0 1 0 16,3-1-24-16,0 1 4 15,1 0 0-15,-1 2 0 0,0 4 20 0,7 3-9 0,-3 0 9 16,0 3 0-16,0 4-15 0,0-1 4 0,-4-3 1 16,0 6 0-16,0 1-1 0,-3-1 0 0,0 7 0 0,-4-7 0 15,0 1 11-15,-3 5 0 0,0-5-9 0,-4-1 9 16,4 1-8-16,-4-1 8 0,0 0-10 0,-3-9 10 15,3 7 0-15,0-4 0 0,-3-3 0 0,-1 0 0 16,1 0 0-16,3 0 0 0,0-3 0 0,-3 3 0 16,3-7 0-16,0-2 0 0,-3 6 0 0,3-3 0 15,0-4 0-15,0 4 0 0,-3 3 0 0,3-3 0 0,-3 2 0 0,3-2 0 16,-3 3 0-16,-1-3 0 0,1 6 0 0,-1 0 0 16,-2 0 0-16,-1 0 0 0,3-3 0 0,1-4 0 15,0 7 0-15,-1-9 0 0,1 9 0 0,0-6 0 16,3-4 0-16,3 1 0 0,-2-1 0 0,-1 1 0 15,-4 0 0-15,5-1 0 0,2 4 0 0,1-3 0 16,-4-1 0-16,4 10 0 0,3-9 0 0,-3 9 0 16,-1 0 0-16,-2 9 0 0,-1-3 0 15,0-2-9-15,-3 5 9 0,3 7 0 0,-4 2 0 16,5-2 0-16,-1 3 0 0,0 9 0 0,0-9 0 0,0 6-8 16,0 0 8-16,1-6 0 0,2 0 0 0,-3-4 0 15,1-2 0-15,2 3 0 0,4-7 0 0,-3 1 0 16,3-1 0-16,-3 0 0 0,3-9 0 0,-3 10 0 15,0-4 0-15,-1-6 0 0,1 3 0 0,-4 3 0 16,0 1 0-16,1-4 8 0,-1 6-8 0,0 1 0 0,0-1 0 0,4 0 0 16,-8 7 0-16,1 0 0 0,3-4 0 0,0 4 0 15,-3 3 0-15,-4 0 0 0,4-4 0 0,-4 4 0 16,0-3 0-16,0-4 0 0,-3 7 0 0,3-3 0 16,3 3 0-16,1-10 0 0,-4 7 0 0,4-7 0 15,-1 1 0-15,5 5 0 0,-5-2 0 0,1-7 0 16,0 3 0-16,-1 1 0 0,1 6 0 0,-1-4 8 15,1-2-8-15,-4 11 0 0,4-2 0 0,-4 0 0 16,4 9 0-16,-4-9 8 0,3 12-8 0,-3-2 0 16,4-4 10-16,0-3-2 0,-4 3-8 0,0-6 12 15,4 6 2-15,-1-6 0 0,1-1 0 0,0 1 0 16,-1-3-5-16,1 3-1 0,-1-4 0 0,1-5 0 16,0-1-8-16,-4 7 0 0,7-4 9 0,-3-2-9 15,3-1 0-15,0-3 0 0,0 10 0 0,0-3 0 16,4 2 0-16,3-2-15 0,0 9 3 0,1 0 0 15,2 3-123-15,5 0-24 0,31 22-5 0,-18-3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28:23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1990 7649 748 0,'7'-6'67'0,"-7"3"-54"0,3-3-13 0,4-4 0 15,4 4 110-15,-8-3 19 0,1 5 4 0,3-2 1 16,4-3-91-16,-8 6-19 0,1-4-3 0,-4 7-1 16,0 0 16-16,0 0 4 0,0-9 0 0,0 9 0 15,0 0 16-15,0 0 3 0,0 0 1 0,0 0 0 16,0 0-24-16,0 0-5 0,0 0-1 0,0 9 0 15,0 1-15-15,7 5-3 0,-7-2-1 0,0 3 0 16,3 2-11-16,4 1 0 0,-7 0 0 0,4 6 0 16,3 0 0-16,-7 13 0 0,3-4-9 0,-3 4 9 15,4 6 0-15,-4 0-8 0,0 0 8 0,0 3 0 16,0 3-8-16,0-3 8 0,0 3 0 16,0 7 0-16,-4-4 0 0,4 10 0 0,0-1 0 0,-3 1 0 15,3 0 31-15,-7-1 3 0,7 7 1 0,0 0 0 16,0-3 4-16,7 6 1 0,-7 7 0 0,3-7 0 15,1 0-20-15,3-3-4 0,-3-3-1 0,6 12 0 16,-6-6-7-16,3-3-8 0,3-3 11 0,-6 3-11 0,6-3 8 0,-6 3-8 16,6 3 0-16,1-3 0 0,-11 3 9 0,11 7-9 15,-1-4 0-15,-6-3 9 0,3-3-9 0,-4 13 0 16,8-4 0-16,-8-3 0 0,5 4 0 0,-5-1 0 16,1-6 0-16,3 0 0 0,-4 0 8 0,4 1-8 15,-7-1 8-15,0 6-8 0,4-6 24 0,-4 0 0 16,0 0 0-16,0 7 0 0,0-7-9 0,0 0-3 15,0 6 0-15,-4 1 0 0,4-4-12 0,-7 0 8 0,7 1-8 0,-3-4 0 16,3 6 8-16,-7-6-8 0,7 7 0 16,-4-7 9-16,4 0-9 0,0 0 0 0,-11 0 0 0,8 0 0 15,3 7 0-15,0-10 8 0,-11 3-8 16,11 0 0-16,-10 0 0 0,6 0 0 0,-3 0 0 16,4-3 0-16,-4 3 0 0,3-3 0 15,4-3 0-15,-3-3 0 0,-5-3 0 0,5 2 0 0,3-5 0 0,-7 5 0 16,3-2 0-16,4-7 0 0,0 1 8 0,4-1-8 15,-4-6 0-15,0 6 0 0,7-9 0 0,-7 9 8 16,0-6-8-16,0 4 0 0,0-4 9 0,0 6-9 16,0-9 0-16,-7 3 0 0,7-3 0 0,-4 0 8 15,4 0-8-15,0 0 11 0,0-1-11 0,-3-5 12 16,-4 0-12-16,3 6 0 0,4-10 0 0,-7 10 0 16,7-6 0-16,-3-4 0 0,3 1 0 0,0-1 0 15,-7-6 0-15,7 1 13 0,0-4-3 0,-4-7-1 0,4 8 7 0,0-1 0 16,0-7 1-16,0 1 0 0,0 0 3 0,0 0 0 15,0 0 0-15,0 3 0 0,0-4-5 0,0 4-1 16,0 4 0-16,0-8 0 0,0 7-14 0,0-6 0 16,0 0 0-16,0 0 0 0,0 6 8 0,0-6-8 15,4 3 0-15,-4-3 0 16,0-1 0-16,0 1 0 0,0-3 0 0,0-4 0 16,7 4 0-16,-7-7 0 0,0 1 0 0,3 6 0 0,-3-7 0 0,7-6 8 15,-7 7-8-15,0-10 0 16,0 9 0-16,0-9 0 0,4 6 0 0,3 4 0 0,-7-10 0 0,3 9 0 15,-3-3 0-15,4-3 0 0,-4-3 0 0,0 10 0 16,0-10 0-16,7 6 0 0,-7-6 8 0,3 3-8 16,-3-3 0-16,8 6 0 0,-8-6 0 0,0 0 8 0,0 0-8 0,3 7 0 15,-3-7 0-15,4 3 0 0,-4-3 0 0,7 0 0 16,-7 0 0-16,10 6-10 0,-6-3 2 0,6-3 0 16,-10 0 8-16,4 7 0 0,6-4 0 0,1-3 8 15,-11 0-8-15,4 6 0 0,6-6 0 0,8 3 8 16,-11-3-8-16,3 0 0 0,1 0-11 0,0 0 11 15,6 0 0-15,1 0 0 0,-4 0 0 0,0 0 0 16,0 0 0-16,4 0 0 0,-1 0 0 0,1 0 0 16,-4 0 0-16,0 0 0 0,0 0 0 0,4 0 0 15,-4 0 0-15,-3 0 0 0,-1 0 0 0,-3 6 0 16,4-6 0-16,-4 4 0 0,-7-4 0 0,7 0 0 16,0 6 8-16,-7-6-8 0,0 0 0 0,11 0 0 15,-1 0 0-15,-10 0 0 0,0 0 8 0,0 0-8 16,4 0 0-16,-4 0 8 0,0 0-8 0,10-6 0 15,-10 6 11-15,4 0-11 0,-4 0 10 0,7-4-10 16,-7 4 19-16,4-6-3 0,-4 6 0 0,3-9 0 0,4 6-3 0,-7-4-1 16,0-2 0-16,0-1 0 0,4 1-4 0,-4 3-8 15,0-4 11-15,0-2-11 0,0-4 10 0,0 7-10 16,0-7 8-16,0-3-8 0,0 0 0 0,0 4 0 16,0-4 8-16,0-6-8 0,-4 3 0 0,4-3 0 15,0 0 0-15,4-3 0 0,-4-1 0 0,7 1 0 16,-7-3 0-16,0 3 0 0,0 2 0 0,3-2 0 15,4 0 0-15,-7 3 0 0,4-3 0 0,-4-1 0 16,0-2 0-16,3 3 0 0,-3 0 0 0,7-7 0 16,-7 1 0-16,4 5 0 0,-4-5 0 0,7 3 0 15,-7-1 0-15,0-5 0 0,4 8 0 0,-4-5 8 16,3 6-8-16,-3-4 0 0,0 1 10 0,0 0-10 16,0 2 12-16,7-5-12 0,-7-4 10 0,0 10-10 0,0-13 8 15,4 10-8-15,-4-4 0 0,0-5 0 0,7 8 0 16,-7-2 0-16,0-1 0 0,3 1 0 0,-3 6 8 0,0-7-8 15,0 7 0-15,0 0 0 0,7-7 0 0,-7 10 0 16,0-3 0-16,0-7 0 0,0 7 0 0,0 0 0 16,-7-3 9-16,7 2-9 0,0 1 10 0,0 0-10 15,0-3 10-15,7 2-10 0,-7 1 10 0,0 0-10 16,0-4 8-16,0 4-8 0,-7 0 0 0,7 3 0 16,7-3 9-16,-7 0-9 0,-7-7 8 0,7 7-8 15,0-7 9-15,0 1-9 0,0 6 10 0,-3-7-10 16,3 7 8-16,0-7-8 0,-7 1 0 0,7 6 9 15,-4-1-9-15,4-5 0 0,-7 6 0 0,4-4 8 0,-1 4-8 0,4 0 10 16,0 0-10-16,-7-4 10 0,3 4-10 0,4-6 12 16,0-4-12-16,0 10 12 15,-7-7-12-15,7 1 8 0,-3-4-8 0,3 4 8 16,0-1-8-16,0 7 0 0,0-7 0 0,0 7 0 16,0-6 0-16,0-1 0 0,0 7 0 0,0-6 0 0,0-4 0 0,0 3 0 15,0-2 0-15,0 2 0 0,0 1 0 0,0-4 0 16,0 1 8-16,0-4-8 0,0 13 9 0,0-7 0 15,0-3 0-15,0 10 0 0,0-13-9 0,0 10 12 16,0-10-12-16,0 4 12 0,0 2-12 0,0-9 0 16,0 7 0-16,0 2 0 0,0-9 0 0,3 7 0 0,-3 2 0 0,0 1 0 15,0-4 0-15,0 10 0 0,0-13 0 16,0 10 0-16,0-10 0 0,0 3 0 0,0 4 0 0,0-1 0 16,0-2 0-16,0 2 0 0,-3 1 0 0,3 2 0 15,0-8 0-15,0 11 0 0,0-5 8 0,0-4-8 16,0 10 0-16,0-7 0 0,0 1 0 0,0-1 0 15,0-8 0-15,0 5 0 0,0 3 0 0,0-8 0 16,3 5 0-16,-3-6 0 0,0 6 0 0,7 1 0 16,-7-4 0-16,0 7 0 0,0-4 0 0,4 0 0 15,-4-3 0-15,7 4 8 0,-7-1-8 16,0-3 8-16,0 4-8 0,0-1 0 0,4-6 0 0,-4 7-11 16,0-4 11-16,3 3 0 0,-3 4 0 0,0-4 0 15,7-3 0-15,-7 4 0 0,0-1 0 0,0-6 0 16,4 7 0-16,-4-4 0 0,7-3 0 0,-7 0 0 15,0 6 0-15,3-5 0 0,-3 5 10 0,0 0-10 16,0-3 0-16,0 4 0 0,0 2 0 0,-3-2 0 0,3-4 0 16,0 3 0-16,-7 1 0 0,3-7 0 0,-3 0 0 0,4 6 0 15,-1-2 0-15,-3 2 0 0,3-6 0 0,-3 9 0 16,4-2 0-16,3-1 0 0,-4 4 0 0,-3-4 0 16,7-3 0-16,-3-3 0 0,3 7 0 0,-7 2 0 15,7-2 0-15,-4 2 0 0,4-2 0 0,-7 2 0 16,7 1 0-16,-3 5 0 0,-1 1 0 0,4-3 0 15,-7 9 0-15,3-10 0 0,4 11 0 0,-7-5 0 16,4-2 0-16,3 0 0 0,0-3 0 0,-4 9 0 16,4-3 0-16,0-4 0 0,-7-2 0 0,7 3 0 15,0 0 0-15,0 2 0 0,0-2 0 0,0 3 0 16,0 3 0-16,0 0 0 0,0 0 0 0,0-3 0 16,0 6 0-16,0 4 0 0,0-4 0 0,-3 0 0 15,3 3 0-15,0-2 0 0,0 2 0 0,-7 7 0 0,7-4 0 16,-4-3 0-16,4 7 0 0,-7-7 0 0,4 7 0 0,-1-1 0 15,4 1 0-15,-7 0 0 0,3-1 0 0,4 4 0 16,-7 3 0-16,4-7 8 0,-8 4-8 0,8-3 0 16,-4 9 0-16,3-3 0 0,-3-4 0 0,0 1 0 15,0 3 0-15,4-7 8 0,-5 4-8 0,5 6 0 16,-1-9 0-16,-6 9 0 0,10-3 0 0,-11-4 0 16,4 7 11-16,4 0-11 0,-1 0 12 0,-6-3-12 15,2-3 14-15,1 6-4 0,-3 0-1 0,-1 0 0 16,4 0-1-16,0 0 0 0,-3 0 0 0,-1 0 0 15,0 0-8-15,1 6 0 0,10-6 0 0,-4 0 0 16,4 0 0-16,-10 0 0 0,6 0 0 0,-6 0 0 16,-1 0 0-16,0-6 0 0,11 6 0 0,-10 0 0 15,6 0 0-15,-6 0 0 0,10 0 0 0,-4 0 0 16,-6 0 0-16,-1-3 0 0,8 3 0 0,3 0 0 16,-11-6 0-16,4 6 0 0,3-7 0 0,4 7 0 0,0 0 0 0,0 0 0 15,-10-3 8-15,10 3-8 0,-4 0-15 0,4 0-5 16,0 0 0-16,-10 0-1 0,-1 0 8 0,11 0 1 15,0 0 1-15,0 0 0 16,-11-6-13-16,11 6-2 0,0 0-1 0,0 0 0 16,-3 0-85-16,3 0-18 0,0 0-3 0,0 0-666 15,0 0-133-15</inkml:trace>
  <inkml:trace contextRef="#ctx0" brushRef="#br0" timeOffset="626.01">1912 6574 1209 0,'-21'-3'53'0,"17"3"12"0,-6 0-52 0,-1 0-13 16,1-7 0-16,6 7 0 0,4 0 108 15,0 0 18-15,-10 0 4 0,10 0 1 0,0 0-108 0,0 0-23 16,0 0 0-16,0 0 0 0,0 0 0 0,0 0-10 16,10 0 10-16,1-3 0 0,-4 3-12 0,10-6 12 15,-3 6-12-15,1-3 12 0,-1-4-11 0,7 4 11 0,0-3-10 0,-7 0 10 16,7 3 0-16,-3-4 0 0,3-2 0 0,-7 6 0 15,7-3 0-15,1-4 0 0,-8 7 0 0,7-3 0 16,-7 3 0-16,0-4 0 0,0 7 0 0,4 0 0 16,-15 0 0-16,8 0 0 0,3 10 10 0,-10-4-10 15,3 3 0-15,-4 1 0 0,4-1 0 0,-7 1 0 16,0 8 16-16,0 1 8 0,-7-3 2 0,7 3 0 16,-3 6 15-16,3-6 3 0,-11 6 1 0,11-3 0 15,-3 0 3-15,-5 0 0 0,5-4 0 0,-8 8 0 16,8 2-23-16,-4-3-4 0,3-6-1 0,-6 6 0 15,3-6-20-15,3 6 0 0,4-7 0 0,-3 1 8 16,-8-3-8-16,11-4 12 0,-7 4-4 0,7-6 0 16,-4-1-37-16,4 0-7 15,0-2-2-15,0-7-882 0</inkml:trace>
  <inkml:trace contextRef="#ctx0" brushRef="#br0" timeOffset="1257.87">2642 6295 1324 0,'0'0'118'0,"0"0"-94"0,0 0-24 0,-7-7 0 0,4 4 168 0,3 3 28 0,0 0 7 0,0 0 1 15,0 0-162-15,0 0-32 0,-11 0-10 0,4 3 0 16,0-3 9-16,-4 7-9 0,4 2 10 0,0 7-10 15,-3-7 0-15,-1 1 8 0,-3-1-8 0,3 0 0 16,1 10 0-16,-1-9 0 0,1 5 0 0,-1-2 0 16,-3 2 0-16,3 1 0 0,4-3 0 0,-3 2 0 15,-1 4 0-15,1-3 0 0,-1 3-10 16,0-1 10-16,4 1 0 0,-3-3 0 0,-1 0 0 0,-3-4 0 16,7 4 0-16,4-4 0 0,-8-2 0 0,11 2 0 15,-4-8 0-15,4 5 0 0,0-9 0 0,0 0-8 16,4 9 8-16,7-9 0 0,-1 7 0 0,4-7 0 15,0-7 0-15,0 7 0 0,4-9 10 0,0 9-10 16,3-9 0-16,0-1 8 0,-7 4-8 0,7 3 0 0,-3-4 0 16,3 4 0-16,-10-3 0 0,3 6 0 15,7-3 0-15,-7 3 0 0,-3 3 0 0,-1-3 0 0,-3 6 8 0,0-3-8 16,4 7 0-16,-7 6 0 0,-1-7 0 16,-3 10 0-16,7-10-8 0,-7 7 8 0,0 3 0 0,-7-1 0 15,4 4 0-15,-1-3 0 0,4 0 0 0,-11 0 0 16,11-3 0-16,-10-4 0 0,6 4 0 0,-3 3 8 15,4-4-8-15,-8-2 0 0,4-4 0 0,0 7 11 16,-4-7-11-16,4 1 10 0,4-1-10 16,-8 0 0-16,8-2 9 0,-8-4-9 0,4 3 9 0,0-6-9 15,7 0 12-15,0 0-12 0,-11-9 12 0,11 2-4 16,-7-2 0-16,7 0-8 0,-3-1 24 0,3-9-3 16,3 4 0-16,-3-4 0 0,7-9-21 0,-3 3 9 15,3 3-9-15,-3-10 0 0,6 4 0 0,-6 0-9 16,3 0-1-16,3-4 0 0,-6 4 10 0,6 3 11 0,1-3-3 15,-7 3 0-15,-1-4-8 0,8 4-11 16,-4 3 3-16,-4-3 0 0,4 10 8 0,-3-4 12 0,-1-6-2 0,4 6-1 31,-3 6-60-31,3-2-12 0,-3-4-2 0,-1 3-871 0</inkml:trace>
  <inkml:trace contextRef="#ctx0" brushRef="#br0" timeOffset="1605.05">2815 6144 979 0,'0'0'43'0,"0"0"9"0,0 0-41 0,0 0-11 0,0 0 0 0,0 0 0 16,0 0 164-16,11 6 30 0,-11-6 6 0,0 10 2 15,3-7-154-15,-3 6-32 0,0 1-5 0,0 2-2 16,7 1 5-16,-7-4 1 0,0 7 0 0,0 0 0 16,0 2-4-16,0-5-1 0,0 12 0 0,0-6 0 15,0 0-10-15,0-4 10 0,0 4-10 0,4 6 10 0,3-6-2 0,-7 0-8 16,-7 0 12-16,7 3-4 0,7-10-8 0,-7 7 10 15,-7-3-10-15,3-7 10 16,-3 7 10-16,7-7 1 0,7 1 1 0,-7-10 0 0,0 0-5 0,0 0-1 16,0 3 0-16,0-3 0 0,0 0-6 0,0 0-2 15,11 0 0-15,-8 0 0 0,-3 0 1 0,15-3 0 16,-5-4 0-16,4 4 0 0,4-3-9 0,-4-4 0 16,-3 1 9-16,6 0-9 0,1 2 0 0,-4-5 8 0,4 2-8 0,-1-5 0 15,-3-1 0-15,0 4-8 0,1-4 0 16,2 3 0-1,-3-2-24-15,-3 5-4 0,0 1 0 0,3-7-1 16,-4 7-19-16,-6-1-3 0,3 1-1 0,-4 0-744 0</inkml:trace>
  <inkml:trace contextRef="#ctx0" brushRef="#br0" timeOffset="1857.46">3171 5893 1612 0,'0'0'144'0,"-7"7"-116"0,4 2-28 0,-8 0 0 16,8 4 107-16,-4-4 15 0,3 7 3 0,-3 3 1 15,4 0-83-15,3 6-17 0,-7-7-3 0,7 8-1 0,0-1 3 0,-4-3 1 16,4 9 0-16,0 0 0 0,0-6-13 0,0 10-2 16,-3 3-1-16,3-4 0 0,0 1-10 0,0-1 0 15,0-3 0-15,-8 4 8 0,8-1-8 0,0 1 0 16,-3-1 9-16,3-2-9 15,0 2-23-15,0 1-9 0,0-7-1 0,0 6-1 16,0-5-42-16,0 5-9 0,0 1-2 16,3-7-791-16</inkml:trace>
  <inkml:trace contextRef="#ctx0" brushRef="#br0" timeOffset="3757.75">4840 9653 1468 0,'0'0'65'0,"0"0"14"0,0 0-63 0,0 0-16 0,0-3 0 0,0 3 0 0,0-6 76 0,0 6 12 15,0 0 2-15,0 0 1 0,0 0-63 0,0 0-13 16,0 0-3-16,0 0 0 0,0 0-12 0,0 0 0 15,0 0 8-15,0 15-8 16,0-5 0-16,0-1 0 0,0 7 0 0,-7-4 0 0,4 4 0 0,3 9 0 16,0-6 0-16,-8 0 0 15,1 6-8-15,4-3 8 0,-4 3 0 0,7 0 0 0,-11 3 0 0,4 7 0 16,0-1 0-16,7 1 0 0,-7-4 0 0,4 10 0 16,-4-4 0-16,3 1 0 0,0-3 0 0,1-1 0 15,-4 4 12-15,7 2-3 0,-7-2 11 0,3 0 3 16,-3 2 0-16,4-2 0 0,-1 0-4 0,4 2-1 0,-7-2 0 15,4 0 0-15,3 3-18 0,-7-10 10 0,7 3-10 0,-4 1 8 16,0-7-8-16,1 0 0 0,3 4 0 0,-4-4 0 16,1 0 0-16,3 7 0 0,0-7 0 0,-7 3 0 15,7 1 8-15,0-1-8 0,-4-3 0 0,4 0 8 16,0 1-8-16,-7-4 10 0,4 3-10 0,-1-3 10 16,4 3 2-16,0-3 1 0,-7-6 0 0,7 6 0 15,-3-12-5-15,3 12 0 0,-7-10-8 0,3-2 12 16,1 3 6-16,-1 3 1 0,4-4 0 0,-4-2 0 15,1 2-2-15,3 1 0 0,-7-3 0 16,7-4 0-16,0 7-5 0,0-7-2 0,-4 1 0 0,4-1 0 16,0 0-10-16,0 7 0 0,0-7 9 0,-7 1-9 15,7-4 0-15,0 4 0 0,0-1 0 0,-3-6 8 16,3-3-8-16,0 0 0 0,0 0 8 0,3 9-8 16,-3 4 14-16,0-13-2 0,0 0 0 0,0 0 0 15,7 9 0-15,-7-9-1 0,0 0 0 0,0 4 0 16,0-4-3-16,0 0 0 0,0 0 0 0,4 9 0 0,-4-9-8 0,0 0 10 15,0 0-10-15,0 0 10 0,0 0 3 0,0 0 1 16,0 0 0-16,0 0 0 0,0 0 5 0,0 0 1 16,0 0 0-16,0 0 0 0,7 6-7 0,-7-6-1 15,7 3 0-15,0-3 0 0,-7 0-12 0,11 7 0 16,-1-7 0-16,-3 0 0 0,4 0 0 0,-1 0 0 16,1 0 0-16,0 0 0 0,-1 0 0 0,8 3 0 15,-8-3-8-15,5 6 8 0,2-6 0 0,1 0 0 16,-4 0 0-16,7 0 0 0,0 0 0 0,-7 0 0 15,8 0 0-15,-5 0 0 0,1 0 0 0,-4 0 0 16,7-6 0-16,-7 6 0 0,0 0 0 0,7 0 0 16,-6 0 0-16,6 0 0 0,-7 6 0 0,7-6 0 15,-7 6 0-15,0-3 0 0,7-3 0 0,-10 0 0 16,3 10 0-16,-3-10 0 0,3 6 0 0,0-3 0 0,-7-3 0 0,0 7 0 16,-7-7 0-16,11 0 0 0,-4 3 0 0,-7-3 0 15,0 0 12-15,7 0-3 0,-7 0-1 0,10 0 0 16,-10 0 0-16,0 0 0 0,0 0 0 0,7-3 0 15,-7 3 4-15,4-7 0 0,-1 4 0 0,1-6 0 16,-4-1 8-16,0-5 1 0,3 8 1 0,-3-2 0 16,0-10-10-16,0 3-3 0,0-2 0 0,0-1 0 15,0 0-9-15,0 0 0 0,4-6 0 0,-4 0 0 16,0 3 0-16,7-9 0 0,-7 9 0 0,0-10 0 16,0 4 0-16,0 0 0 0,0-7 0 0,0 1 0 15,0-4 0-15,0-6 0 0,0 7 0 0,0-7 0 0,0 0 0 16,0 0 0-16,-7 7 0 0,7-7 0 0,0 6 0 0,0-3 0 15,0-3 8-15,-4 7-8 16,1-7 0-16,3 0 0 0,0 6 0 0,-4-6 0 0,4 10 0 16,-3-4 0-16,3 4 0 0,0-4 0 0,-4 10 0 15,4-3 0-15,0 2 0 0,0-5 0 16,0 6 0-16,0 2 0 0,0-2 0 0,0 0 0 0,0 3 0 0,0-10 0 16,0 7 0-16,0 0 0 0,0 0 0 0,0-4 0 15,4 1 0-15,-4 0 0 0,3 3 0 0,1-1 0 16,-4 4 0-16,3-3 0 0,1 9 0 0,-4-6 0 15,0 9 0-15,7-2 0 0,-7 5 0 0,0-3 0 0,0 1 0 16,0 5 0-16,0 1 0 0,0-1 0 0,0-5 0 16,0 12 0-16,0-7 0 0,-7 4-9 0,7 3 9 0,0-3 0 15,0 6-12-15,-4-4 12 0,1-2-12 0,3 6 12 16,-4 0-12-16,4 0 12 0,0 0-12 0,0 0 12 16,-3-3-10-16,3 3 10 0,0 0-8 15,0 0 8-15,-4-6 0 0,4 6 0 0,0 0 0 0,0 0-8 16,0 0 8-16,0 0 0 0,-7 0 0 15,7 0 0-15,-3 0 8 0,-4 6 0 0,7-6 0 16,-4 3 0-16,1-3-8 0,-4 0 12 0,3 0-4 0,-7 0 0 16,4 0-8-16,4 0 9 0,-1 0-9 0,-6 0 10 15,3 0-10-15,7 0 0 0,-7 0 9 0,-4 0-9 16,1 0 0-16,-1 0 8 0,0 6-8 0,1-6 0 16,3-6 8-16,-4 6-8 0,-3 0 8 0,7 0-8 15,-4 0 8-15,1 0-8 0,3 0 8 0,-4-3-8 0,11 3 0 16,-7 0-15-16,7 0 3 0,-7-6 0 0,-11 6 12 0,8 0 0 15,3 0 0-15,0 0 0 16,-4 0 0-16,4 0 0 0,0 6 0 0,-4-3 0 16,8-3-36-16,-8 6-10 0,8-6-2 0,3 0-1 15,0 0-171-15,-11 0-33 0</inkml:trace>
  <inkml:trace contextRef="#ctx0" brushRef="#br0" timeOffset="4124.76">4890 8427 1900 0,'-18'-6'84'0,"18"6"18"16,-7 0-82-16,0-3-20 0,7 3 0 0,-4-7 0 0,4 7 78 0,0 0 11 0,0-9 3 0,0 9 0 16,0 0-80-16,0 0-12 0,0 0-11 0,0 0 3 15,0 0 8-15,4 9-8 0,3 1 8 0,0 5-8 16,0 4 8-16,-4 0-10 0,5 6 10 0,-5 3-10 16,-3 7 10-16,7-7 0 0,-14 7 0 0,7-1-8 15,-3 1 8-15,3-4 14 0,-8 13-3 0,1-10-1 16,4 4 8-16,-4-4 2 0,-4 7 0 0,4-9 0 0,0 2-4 15,0-6-1-15,4-3 0 0,-5 4 0 16,1-4-15-16,4-7 0 0,-1 1 0 0,1 3 0 16,3-9-104-16,0 2-23 15,-7-5-5-15</inkml:trace>
  <inkml:trace contextRef="#ctx0" brushRef="#br0" timeOffset="4575.1">5133 8480 1864 0,'0'0'83'0,"0"0"17"0,0 0-80 0,0 0-20 0,0 0 0 0,0 0 0 16,0 0 15-16,0 0-1 15,0 0 0-15,0 0 0 0,3 3-14 0,1 13 8 0,0-7-8 16,-4 7 0-16,0-3 10 0,0 2-10 0,-4 4 10 0,0 0-10 15,1-3 10-15,-1 3-10 0,-3-1 10 0,-3 1-10 16,3 3 13-16,-4-3-3 0,-3-7-1 0,3 10 0 16,1-9-1-16,-1 6-8 0,-3-4 12 0,4 1-4 15,-1-3 2-15,-3 2 0 0,0-2 0 0,-4 3 0 16,0-7-10-16,8 0 0 0,-4 1 0 0,-4-1 0 16,11-3 0-16,-3-6 0 0,-5 10 8 0,12-10-8 15,-4-6 12-15,7 6-4 0,0 0 0 0,0 0 0 16,0 0-8-16,0 0 0 0,0 0 0 0,0 0 0 0,0 0 0 0,7 0-11 15,0 0 11-15,4 6-12 0,-1-6 12 0,4 6 0 16,-3-3 0-16,-4 7 0 0,3-4 0 0,1 7 0 16,3-7 0-16,-3 9 0 0,-1-2 0 0,1 3 0 15,3-4 8-15,-3-2-8 0,3 5 0 0,0 1 0 16,3-3 0-16,-6 2 8 0,3 1-8 0,-3-4 0 16,3 7 0-16,-4-9 8 0,-3 5-8 0,4-5 0 15,-4-1 8-15,4-3-8 0,-4-2 0 0,0 2-8 16,-7-6 0-16,0 0-612 15,10 0-121-15</inkml:trace>
  <inkml:trace contextRef="#ctx0" brushRef="#br0" timeOffset="4805.49">5376 8831 1785 0,'0'0'159'0,"0"0"-127"0,0 0-32 0,0 0 0 15,0 0 110-15,0 0 16 0,0 0 3 0,0 0 1 16,-7 0-109-16,7 0-21 0,0 0 0 0,0 0-10 16,0 0 10-16,0 0 0 0,0 0-9 0,0 0 9 15,0 0-16-15,0 0 2 0,0 0 0 0,0 0 0 16,0 0-40-16,0 0-8 0,0 0-2 0,0 0 0 16,0 0-36-16,0 0-8 0,0 0-2 0,7 0-399 15,0-3-80-15</inkml:trace>
  <inkml:trace contextRef="#ctx0" brushRef="#br0" timeOffset="5090.72">5260 9001 1771 0,'0'0'78'0,"0"0"17"0,0 6-76 0,0-6-19 16,0 0 0-16,0 0 0 0,0 0 26 0,0 0 2 0,0 0 0 15,7 3 0-15,0 3-28 0,4-2 0 0,-11-4 0 16,7 0 0-16,10 0 0 0,-10-4 8 0,11 4-8 0,-7-6 0 16,6-3 0-16,-3 6 0 15,4-7 0-15,0 1 0 0,-1-1 0 0,-3-2 0 0,8 3 0 16,-5-1 0-1,-6 1-30-15,3 6-11 0,4-4-3 0,-4 4-486 16,0-3-98-16</inkml:trace>
  <inkml:trace contextRef="#ctx0" brushRef="#br0" timeOffset="5660.33">5659 8577 2070 0,'-7'-9'45'0,"3"3"10"0,0 0 1 0,-3 2 3 16,7-2-47-16,0-3-12 0,0-1 0 0,7 1 0 15,-7-1 12-15,8 1 0 0,-1-7 0 0,3 7 0 0,-3-4-12 0,4-2 10 16,-1-1-10-16,1 4 10 0,0-4-10 0,-1 3 0 15,4 1 0-15,0 2 0 0,-3 1 0 0,0 6-9 16,-1-3 9-16,1 2 0 0,3 8-12 0,-7-4 4 16,0 6 8-16,3 3-13 0,-6 1 4 0,3-1 1 15,0 10 0-15,-3 0 0 0,-1 0 8 0,1 6 0 16,-4-7 0-16,0 7 0 0,0 4 0 0,0-4 0 16,-4-6 0-16,1 6 0 0,-1 0 9 0,1-3-9 0,-1 3 12 0,-3-6-12 15,3 6 9-15,4-6-9 0,-10-1 0 0,6 7 9 16,-3-6-9-16,4 0 0 0,-4 6 0 0,0-6 8 15,0 6-8-15,3 0 0 0,-6-3 0 0,-1 3 8 16,4 0-8-16,0-6-9 0,-4 0 9 16,4-3-13-16,0-4 13 0,-3-2 0 0,2 5 0 0,1-5 0 15,0-4 10-15,4-3-2 0,3-3 0 0,0 0 0 16,0 0 23-16,0 0 4 0,0 0 1 0,0 0 0 16,0 0-19-16,0 0-3 0,0 0-1 0,10 6 0 15,5-6 3-15,-5 3 0 0,-3-3 0 0,4 7 0 16,-1-4 16-16,4-3 3 0,-3 6 1 0,3-3 0 15,4-3-23-15,-4 7-4 0,7-4-1 0,-7 3 0 16,4-6 6-16,-1 6 1 0,1-3 0 0,3-3 0 16,0 7-15-16,-6-4 8 0,6-3-8 0,-7 0 0 15,0 6 0-15,0-3 0 0,4 3 0 0,-11-2 0 16,3-4-115-16,1 0-19 0,-4 6-4 0,-4-3-866 16</inkml:trace>
  <inkml:trace contextRef="#ctx0" brushRef="#br0" timeOffset="6226.56">5316 8847 518 0,'-7'10'23'0,"7"-4"5"0,-7-3-28 0,4-3 0 16,-4 6 0-16,0-6 0 0,0 3 156 0,-4 4 25 16,4-4 6-16,3 6 1 15,-3-9-143-15,-3 6-28 0,3-6-5 0,0 4-2 0,0 2-2 16,3 0 0-16,-10-3 0 0,10 4 0 0,-3-4 5 0,7-3 1 15,0 0 0-15,0 0 0 0,0 0 10 0,0 0 3 16,0 0 0-16,0 0 0 0,0 0 32 0,0 0 6 16,7-10 2-16,0 7 0 0,4-3 5 0,0-4 2 15,-11 10 0-15,14-6 0 0,-11-3-33 0,8 6-6 16,-4 3-2-16,7-7 0 0,-10 7-18 0,6-3-4 16,1-3-1-16,-1 6 0 0,-3 0-10 0,4 0 0 0,0 0 0 15,-4 0 0-15,7 0 0 0,-4 0 0 0,-6 0 0 0,3 0 0 16,0 0-8-16,0 0-4 0,-7 0-1 0,11 0 0 31,-11 0-145-31,0 0-29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29:53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17216 5608 1324 0,'0'0'59'0,"0"0"12"0,0 0-57 0,0 0-14 16,-4 0 0-16,-3 6 0 0,3-3 82 0,4-3 14 15,-7 7 2-15,4 2 1 0,-4 4-40 0,3-4-8 16,1 7-2-16,-1 2 0 0,1-2-30 0,-1 3-7 0,4 6 0 16,-7-3-1-16,7 3-11 0,-3 10 0 15,-1-7 0-15,1 6 0 0,3 1 0 0,-4-7 0 0,4 10 0 0,0-4 0 16,-4-6 0-16,4 13 0 15,0-6 0-15,0 5-11 0,0-5 11 0,-3 9 0 16,3-7 0-16,0 7 0 0,-4 6 0 0,1-6 9 16,3-3-1-16,-4 3-8 0,1 0 39 0,-1 0 1 15,4 0 0-15,-3 3 0 0,-1-3-8 0,4 0-2 0,0-7 0 0,4 7 0 16,-1-9-30-16,1 2 0 0,-1-2-13 0,1-10 4 16,-1 3 21-16,1-3 4 0,3 0 0 0,-3-6 1 15,-1-6-9-15,1 2-8 0,-4 4 9 0,3-10-9 16,-3 7 11-16,0-6-11 0,0-1 12 0,0 7-12 15,-3-7 11-15,-1 0-11 0,1 1 10 0,-1-1-10 16,-3-3 12-16,3-2-4 0,-3 5-8 0,0-3 12 16,4-3-4-16,-4 4 0 0,0-7-8 0,0 3 12 15,0-3-4-15,-4 0-8 0,4 0 11 0,0-3-11 0,0 3 16 0,0-7-3 16,0 4-1-16,0-3 0 0,-4-3 16 0,4-1 2 16,3 1 1-16,1-1 0 0,-1-5-6 0,1 5-1 15,-1-8 0-15,1 2 0 0,-1 3-8 16,1-2-3-16,3-4 0 0,-4 3 0 0,1-3-5 15,-1 0-8-15,-3 4 11 0,0-4-11 16,0 6 8-16,0-2-8 0,0-1 0 0,0-3 0 16,0 10 0-16,-4-1 0 0,4 1 0 0,0 3 0 0,0-4 0 0,0 10 0 15,7 0 8-15,-4-3-8 0,-3 3 0 0,0 0-14 16,4 3 2-16,-1 7 1 0,4-4 0 0,0 10 0 16,-3-4 0-16,6 7 0 0,1-3 2 0,-4 9 0 15,3-3 0-15,1 3 0 0,-1 0 9 0,4-6-8 0,-3 9 8 0,0-9-8 16,6 6 8-16,-3-6 0 0,0 0 0 0,0-4 0 15,0 10 0-15,4-12 0 0,-4 3 0 0,-3-1 0 16,3-2 0-16,-4-4 0 0,4-3 0 0,0 4 8 16,4-7-8-16,-4 3 0 0,0-6 8 0,3 0-8 15,1-9 13-15,0 9-1 0,3-10-1 0,-4 4 0 16,1-6 7-16,3 2 2 0,-3-5 0 0,-1-1 0 16,1-3 4-16,-1 0 0 0,1 4 1 0,-4-7 0 15,4 3 1-15,-4-6 0 0,0 0 0 0,0 6 0 16,0-6-14-16,0-4-4 0,0 11 0 0,-4-11 0 15,5 4-8-15,-5 0 0 0,1 6 0 0,-1 1 8 16,8-7-8-16,-4 6-17 0,0 3 4 0,3-3 1 31,1 7-91-31,3-4-17 0,0 0-4 0,4 4-639 0,-1-4-127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44:41.41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13342 3654 1724 0,'0'0'38'0,"0"0"8"0,0 0 2 0,0 0 0 0,7-3-39 0,-3-3-9 16,3 3 0-16,-7 3 0 16,0 0 28-16,0 0 3 0,0 0 1 0,0 0 0 15,0 0-32-15,0 0 0 0,0 0 0 0,0 3 0 16,0 6 15-16,0 7-3 0,0-4-1 0,0-2 0 0,0 6 13 0,0 2 2 15,0-2 1-15,3 9 0 0,1-3 9 0,-1 3 3 16,1 3 0-16,-1 7 0 0,1-7 1 0,3 13 1 16,-4 3 0-16,5-3 0 0,-5 18 3 0,1-6 0 15,-1 10 0-15,1 0 0 0,-4 6-20 0,0-13-3 16,-4 13-1-16,4-3 0 0,-7-3-10 0,4 0-2 0,-1-10-8 16,-3 0 12-16,3-3 6 0,-3-3 1 0,4-3 0 0,-4-9 0 15,3-4-6-15,1 4-1 16,-4-10 0-16,3 3 0 0,-3-9 0 0,4 3-1 0,-1 0 0 0,-3-13 0 31,3 7-48-31,-3-7-10 0,4 1-1 0,-4-1-1 16,3-3-143-16,1-3-29 0,3-3-6 0</inkml:trace>
  <inkml:trace contextRef="#ctx0" brushRef="#br0" timeOffset="761.02">13063 3626 637 0,'0'0'28'0,"0"0"6"0,0 0-34 0,0 0 0 0,0 0 0 0,4-9 0 16,3 2 77-16,-4 7 9 0,8-9 2 0,-4 9 0 16,-7 0 14-16,7-9 3 0,4 9 1 0,-4-4 0 15,-7 4-28-15,0 0-6 0,7-6 0 0,0 0-1 16,0 6-11-16,-7 0-3 0,7 0 0 0,4 0 0 15,-1 0-27-15,1 0-6 0,-1 6 0 0,4 0-1 16,1-2-8-16,2 2-2 0,1-3 0 0,0 6 0 16,3 1-1-16,0-4 0 0,4 3 0 0,-1 1 0 15,1-1 8-15,7 1 2 0,-4-1 0 0,4 0 0 16,-1 7-10-16,1 0-1 0,-4 3-1 0,4-1 0 16,3 8-10-16,-3-4 12 0,0 9-12 0,0-3 12 15,-4 10-12-15,-3-4 0 0,-1 4 0 0,-3 3 8 0,-3-4-8 0,0 10 0 16,-4 3 0-16,-4-3 0 0,1-3 16 0,0 0-3 15,-1 0 0-15,-3 0 0 0,4-6-1 0,-4-1-1 16,-4 4 0-16,4-6 0 16,-3 2 13-16,-1-9 2 0,-3 10 1 0,-3-3 0 0,-1-1 13 0,-3 1 4 15,0-1 0-15,-3-3 0 0,-1 4-14 0,-3-7-2 16,-4 7-1-16,-3-10 0 0,-3 0-10 0,-1-3-1 16,-3 3-1-16,-4 0 0 0,4-6-5 0,-4 0-1 15,4-1 0-15,-4-2 0 0,0-7-9 0,0 1-9 16,4-1 9-16,0 1-13 0,-4-4 13 0,4-6-12 15,0 0 12-15,3 0-12 16,-3-6-15-16,0 6-2 0,-1 0-1 0,1-10 0 16,4 7-63-16,-1-3-13 0,4 6-2 0,3-10-564 15,4 10-112-15</inkml:trace>
  <inkml:trace contextRef="#ctx0" brushRef="#br0" timeOffset="2395.84">14457 4322 864 0,'0'0'76'0,"0"0"-60"0,0 0-16 16,0 0 0-16,0 0 177 0,0 0 33 0,0 0 6 0,7 0 2 15,0 10-158-15,4-4-32 0,-1-6-7 0,4 3-1 16,0-3-12-16,0 0-8 0,1 0 10 0,2 0-10 15,1 0 25-15,3 0-1 0,0 0 0 0,4-3 0 16,0 3-12-16,-1-13-4 0,1 10 0 0,-4 3 0 16,4-6-21-16,0 3-5 0,-1-3-1 0,-3-4-519 15,1 7-104-15</inkml:trace>
  <inkml:trace contextRef="#ctx0" brushRef="#br0" timeOffset="2634.74">14376 4645 1846 0,'0'0'40'0,"0"0"9"0,7 0 2 0,3 10 1 0,1-10-41 0,0 6-11 16,6-6 0-16,-3 3 0 0,7 3 40 0,1-6 7 15,-1 0 1-15,3 0 0 0,1 0-36 0,0-6-12 16,0 3 9-16,3-3-9 16,0 6-29-16,0-10-11 0,4 7-3 0,-4-3-533 15,4-4-108-15</inkml:trace>
  <inkml:trace contextRef="#ctx0" brushRef="#br0" timeOffset="3820.14">16157 3645 1558 0,'0'0'34'0,"-10"6"7"0,3-3 2 0,0-3 1 0,-1 7-35 0,1-4-9 0,0-3 0 0,-3 6 0 0,3-6 0 0,0 3 0 16,-4-3 0-16,1 9 8 0,-1-9-8 0,0 10 0 15,1-10 0-15,-1 6 0 0,-3 4 0 16,0-1 0-16,0-9 0 0,0 9 0 0,-4-2 10 0,4 2 6 16,0 0 2-16,-4-2 0 0,4 2-6 0,-4 1 0 0,4-1-1 0,-3 4 0 15,10-4-11-15,-4-3 0 0,1 4 0 0,-1-1 0 16,0 0 20-16,4 7-2 0,0-16 0 0,4 16 0 15,-4-13 7-15,3 3 2 0,4-6 0 0,-3 3 0 16,-1 7 0-16,4-10 0 0,0 9 0 0,0 1 0 16,0-4-9-16,0-3-2 0,0-3 0 0,0 12 0 15,7-8-2-15,-3 5-1 0,-1 0 0 0,1 1 0 16,-1-4 5-16,1-3 1 0,3 10 0 0,-4-10 0 16,-3-3-9-16,4 6-2 0,3-3 0 0,4 7 0 15,-1-4-8-15,-3-3 0 0,0 7 0 0,4-1 0 16,-1-3 0-16,-3 1 8 0,4 2-8 0,-4-6 8 15,0 6 20-15,4-2 3 0,-4 2 1 0,3-9 0 16,-3 16-20-16,0-16-3 0,1 3-1 0,-1 3 0 16,3-3-8-16,-3 4 8 0,0-4-8 0,0 3 8 15,-7-6-8-15,4 3 0 0,-4-3 0 0,7 10 0 16,-4-1 0-16,-3-3 0 0,0 4 0 0,-3-4 0 0,-1-3 0 0,1 6 8 16,-4-2-8-16,3 2 0 0,-3-6 8 0,0 10-8 15,0-10 0-15,0 3 8 0,-4-3-8 0,4 4 0 16,0-4 9-16,0 3-9 0,-3-6 0 0,3 3 0 15,0-3 0-15,-4 0 8 0,0 6-8 0,4-2 0 16,-3-4 0-16,-1 6 8 0,1-3-8 0,3-3 0 16,0 0 0-16,-1 6 0 0,-2 1 0 0,-1-4 0 15,4-3 0-15,4 9 0 0,3-9 0 0,0 0 0 16,0 0 0-16,0 0-8 0,0 0 8 0,0 0 0 0,0 0 8 0,0 0-8 16,0 0 0-16,0 0 0 0,0 0 0 0,3 0 0 15,-3 0 0-15,7 10 0 16,4-10 0-16,-4 0 0 0,0 0 0 0,0 0 8 15,4 0-8-15,-4 0 0 0,0 0 0 0,3 0 0 0,1 0 0 0,-1 0 0 16,5 0 0-16,-1 0 0 16,0 0 0-16,0 0 0 0,4 0 0 0,-4 0 11 0,-4 0-1 0,1 6 0 15,3-3-10-15,-3 3 0 0,-4-6 0 0,0 3 8 16,-7-3-8-16,7 13 0 0,0-10 0 0,-4 6 0 16,1 1 0-16,-1-1 0 0,1 7 0 0,-4-7 0 15,0 1-9-15,0-1 9 0,0 1 0 0,0 5 0 16,0-5 0-16,-4-1 0 0,4 0 0 0,0 1 0 15,0-1 0-15,0 1 0 0,-3-1 0 0,-1 4 0 16,4-4 0-16,-3 4 0 0,-1-4 0 0,-3-3 0 0,0 10 0 0,0-4 0 16,0 4 0-16,-4-3 0 15,1 9 0-15,-4 0 0 0,-4-7 0 0,0 10 0 0,-3-3 0 0,4-3 0 16,-1 6 0-16,0 0 0 0,4 4 0 16,-3-11 0-16,6 7 0 0,-3 4-10 0,3-14 10 0,1 1 8 15,-1-3-8-15,4 5 11 0,0-8-11 0,0 5 0 16,3 1 0-16,4-3 0 0,-3 2 0 0,3-5 0 15,3 5 0-15,1-2 0 0,0 3 0 0,3-4 0 16,0 4 0-16,0 3 0 0,-4-4 0 0,8 10 0 16,-4-3 0-16,3 3 0 0,1-6 0 0,3 0 0 15,0-3 0-15,0 3 0 0,8-1 0 0,-5-2 0 16,1 3 0-16,-1 0 0 0,5-10-12 0,-5 7-4 16,4-7 0-16,-3 7-1 15,0-4-104-15,3-5-21 0,0-4-4 0</inkml:trace>
  <inkml:trace contextRef="#ctx0" brushRef="#br0" timeOffset="4411.68">16665 4476 1497 0,'0'0'66'0,"0"0"14"0,0 0-64 0,0 0-16 0,0 0 0 0,0 0 0 16,0 0 192-16,4 9 34 0,3 1 7 0,0-1 2 15,0-3-188-15,0 10-38 0,4-3-9 0,-1 2 0 16,1 1 0-16,-1 3 0 0,1 0 0 0,7-1 0 16,-1 11 34-16,1-11 2 0,-1 7 0 0,5-6 0 15,-1 6-28-15,-4 4-8 0,-2-4 0 0,-1 3 0 16,3-3 12-16,-6 0-12 0,3-3 12 0,-7 0-12 15,4 0 8-15,-1-3-8 0,-3-4 0 0,0 4 0 16,0-3 0-16,-3-7 10 0,3 1-10 0,-4 5 8 0,5-5-8 0,-5-7-14 16,-3-3 3-16,11 6 1 15,-4-3-140-15,-7-3-28 0,10 0-6 0,-3 0-441 16,7 0-89-16</inkml:trace>
  <inkml:trace contextRef="#ctx0" brushRef="#br0" timeOffset="4709.03">17276 4485 979 0,'0'0'87'0,"0"0"-70"15,0-9-17-15,0 9 0 0,0 0 216 0,0 0 39 16,0 0 8-16,0 0 1 0,0 0-180 0,0 0-37 16,0 9-7-16,0 7-2 0,-8-7-21 0,5 10-4 0,-4 6-1 0,0-6 0 15,0 9 22-15,0 7 4 0,-4-1 1 0,4 4 0 16,-3 6 21-16,2-7 4 0,-2 7 0 0,-1 0 1 15,1 0-39-15,-1 0-8 0,1 0-2 0,-5-6 0 16,1 5-16-16,0 1 10 0,-3 0-10 0,2 0 8 16,-2-6-8-16,-1-1 8 0,1 7-8 0,2-9 8 15,-2 2-8-15,6-5 0 0,-3-4 0 0,7 0 0 16,0 0-10-16,3 4 10 0,1-10-13 0,-1 9 5 31,8-9-84-31,3 3-17 0,-3 0-3 0,3-3-1 0,0 0-132 0,7-3-27 16,7 9-4-16,11-18-2 0</inkml:trace>
  <inkml:trace contextRef="#ctx0" brushRef="#br0" timeOffset="5648.96">17858 3977 288 0,'0'0'25'0,"0"0"-25"0,0 0 0 0,0 0 0 15,0 0 152-15,0 0 24 0,0 0 6 0,0 0 1 16,0 0-107-16,0 0-22 0,0 0-4 0,0 0-1 15,10 0-22-15,-6-3-5 0,-4 3-1 0,0 0 0 16,0 0 13-16,0 0 2 0,0 0 1 0,0 0 0 16,0 0 4-16,0 0 1 0,0 0 0 0,0 0 0 15,-4 10 36-15,4-1 7 0,-3-3 2 0,-1 4 0 16,-3-1-59-16,4 4-11 0,-4-4-2 0,3 4-1 0,-3-1 6 0,3-3 2 16,-3 7 0-16,0 0 0 0,4-4-2 0,-4 4-1 15,3-3 0-15,-3 2 0 0,4 4-7 0,-1 6-2 16,1-9 0-16,-1-4 0 0,0 7-10 0,1-3 0 15,3 0 9-15,0-4-9 0,0 4 0 0,3-7 8 16,1 7-8-16,0-7 0 0,-1-6 0 0,4 7-8 16,0-4 0-16,0-3 0 15,4-3-34-15,-1 0-6 0,1 0-2 0</inkml:trace>
  <inkml:trace contextRef="#ctx0" brushRef="#br0" timeOffset="6168.92">17911 3635 1432 0,'0'0'64'0,"0"0"12"0,0 0-60 16,-4 10-16-16,0-4 0 0,4-6 0 0,0 0 122 0,0 0 22 15,0 3 4-15,0-3 0 0,0 10-58 0,0-10-12 0,0 0-2 0,-3 6-1 16,3-6-41-16,-4 3-8 0,4-3-2 0,0 0 0 16,0 0-32-16,0 0-8 0,0 0 0 0,0 0-1 31,0 0-107-31,0 0-22 0,0 0-4 0,0 0-430 0,0 0-87 16</inkml:trace>
  <inkml:trace contextRef="#ctx0" brushRef="#br0" timeOffset="6614.04">17720 3592 172 0,'0'0'16'0,"0"0"-16"15,0 0 0-15,0 0 0 0,0-10 312 0,4 10 60 16,-1-6 12-16,-3 6 3 0,0 0-284 0,0 0-57 16,4-10-11-16,-4 10-3 0,0 0-24 0,0 0-8 15,0 0 0-15,0 0 0 0,0 0 9 0,0 0-9 16,-7 7 0-16,0-4 9 0,-1 3-9 0,1 0 0 15,0-2 0-15,-3 14 8 0,-4-11 14 0,0 5 2 16,-1 4 1-16,5 0 0 0,-8-4-1 0,4 7-1 0,0-3 0 16,0 9 0-16,-4 0 7 0,1-6 2 15,-1 3 0-15,4 3 0 0,3-7-6 0,1 14-1 0,-1-10 0 0,8 6 0 16,-8-3-10-16,7 0-3 0,1 3 0 0,-1 1 0 16,1 5-3-16,-1-9-1 0,8 10 0 0,-4-4 0 15,3 3-8-15,4-8 0 0,1 2 0 0,-1 0 0 16,3-3-16-16,1 0-4 0,-1 3-2 0,4-9 0 15,1 0-45 1,2 3-9-16,1-9-1 0,-1 2-768 0</inkml:trace>
  <inkml:trace contextRef="#ctx0" brushRef="#br0" timeOffset="7088.5">18143 3344 2012 0,'0'0'44'0,"0"0"10"0,0 0 2 0,0 0 0 0,0 0-45 0,0 0-11 0,0 0 0 0,0 0 0 15,0 0 23-15,0 6 2 16,0 4 1-16,-3-1 0 0,3 0-15 0,0 7-3 0,-4 0-8 0,4-4 12 16,0 4-12-16,4-4 0 15,-1 10 0-15,1-9 0 0,-1 12 0 0,1-9 0 0,3 3 0 0,0 2 0 16,0 5 0-16,-3 8 0 0,3-15 0 0,0 15 0 15,3-5 0-15,1 8 0 0,0-2 0 16,-4-1 0-16,3 4 0 0,1-4 0 0,-1-5-8 0,1 5 8 16,-4 1 0-16,4-7 0 0,-4 6 0 0,0 4 0 15,0-4 0-15,-4-5 0 0,-3 5 0 0,0 7 0 16,-3-19 0-16,3 12 0 0,-4-5 0 0,4-14 0 16,-7 10 0-16,4-6 0 0,-1 0 8 0,-3-3-8 15,0-4 0-15,0 4 0 0,-4-4-9 0,4 1 9 16,0-4-77-16,-3 1-10 0,3-7-1 0</inkml:trace>
  <inkml:trace contextRef="#ctx0" brushRef="#br0" timeOffset="7660.99">18556 5119 979 0,'0'0'43'0,"7"6"9"0,0-6-41 0,0 3-11 16,0-3 0-16,0 0 0 0,4 6 153 15,0-6 29-15,-1 10 6 0,1-4 0 0,3-3-141 0,0 7-29 16,-3 5-6-16,3-5 0 0,0 2 17 0,0 10 4 16,0-3 1-16,4 0 0 0,-4 6-18 0,3-3-3 15,-3 9-1-15,4-3 0 0,-4 1 12 0,0 5 3 16,0 4 0-16,-3-13 0 0,3 9-3 0,-3-5 0 15,3-1 0-15,-7 6 0 0,3-9 24 0,-2 4 4 0,-8-1 0 16,3-3 1-16,-3 0 7 0,-3-3 0 16,-1 3 1-16,-3 3 0 0,-4-6-61 0,1 0 0 0,-4 3-14 0,0-6 2 31,-1 0-175-31,1-3-35 0</inkml:trace>
  <inkml:trace contextRef="#ctx0" brushRef="#br0" timeOffset="8673.44">19858 4438 633 0,'0'0'56'0,"0"0"-44"0,0 0-12 0,0 0 0 16,0 0 178-16,3-9 34 0,4 3 6 0,-3-4 2 16,3 7-168-16,-3-3-34 0,-4 6-6 0,3-10-2 15,1 10-10-15,-4 0 12 0,0 0-12 0,0 0 12 16,0 0 20-16,0 0 4 0,-7 0 0 0,0 10 1 16,3-4 16-16,-3 7 3 0,0-7 1 0,-4 3 0 15,4 7-7-15,0-4-2 0,-3 7 0 0,3 0 0 16,-1 6-17-16,-2 0-4 0,3 0-1 0,-4 4 0 15,4-1 2-15,-3 6 0 0,-4 4 0 0,3-4 0 16,-3 10-9-16,-4-6-2 0,-3 3 0 0,0-4 0 0,0 1-17 0,0-4 8 16,-1-5-8-16,1-4 0 0,0 3 12 0,3-9-4 15,4 3 0-15,0-10-8 16,4 4-19 0,-1-7-10-16,4-5-3 0,0 2-626 0,7-6-126 0</inkml:trace>
  <inkml:trace contextRef="#ctx0" brushRef="#br0" timeOffset="8971.27">19491 4457 460 0,'11'16'41'0,"-8"-13"-33"0,1 6-8 0,-1 1 0 16,1 5 401-16,3 4 79 0,0 6 15 16,0-6 3-16,3 6-347 0,1 3-70 0,0 1-13 0,-1 2-4 15,4-3-44-15,0 0-10 0,4 7-2 0,0-7 0 16,3-3-8-16,-7-3 8 0,4 3-8 0,3 0 8 16,-7-6-8-16,4 0 0 0,-1 0 0 0,-3-4 0 15,4 4-11-15,-4 6-1 0,-3-15 0 16,-1 9 0-1,4-10-99-15,-3 7-20 0,-4-4-4 0,4 4-519 0,-4-7-104 0</inkml:trace>
  <inkml:trace contextRef="#ctx0" brushRef="#br0" timeOffset="9668.14">20366 3598 288 0,'0'0'12'0,"0"0"4"0,0 0-16 0,0 0 0 15,0 0 0-15,0 0 0 0,0 0 220 0,0 0 40 16,0 0 9-16,0 0 2 0,0 0-150 0,0 0-29 16,-4 12-7-16,-3-5-1 0,4 2-7 0,-8 7-1 15,4-7-1-15,-3 4 0 0,-5 2-29 0,5-2-6 16,-4 3 0-16,0 2-1 0,0 7-25 0,-1-6-5 0,5 6-1 16,-4-6 0-16,3 9-8 0,-3-12 0 0,3 9 0 0,1-3 0 15,3-3 8-15,0 6-8 0,0 0 12 0,0-6-4 16,3 6 6-16,1-3 1 15,-4 3 0-15,-1 0 0 0,8 3-15 0,0 1 9 0,-3-4-9 0,6 9 8 16,-3-15-8-16,0 9-11 0,4-3 3 0,-4-6 0 16,4 0-4-16,3-3-1 0,3-1 0 0,1-5 0 31,3-1-117-31,0-6-23 0,0 7-5 0,7-10-346 0,0 0-68 16</inkml:trace>
  <inkml:trace contextRef="#ctx0" brushRef="#br0" timeOffset="10036.94">20662 3946 806 0,'0'0'72'16,"0"0"-58"-16,0 0-14 0,0 0 0 0,0 0 230 0,0 0 43 15,0 0 9-15,4 12 2 16,-4-12-184-16,-4 7-36 0,1 2-7 0,-1-6-1 0,-3 10-40 0,-3-4-7 16,2 1-1-16,-2-1-8 0,3 0 0 0,-4 1 0 0,4-1-10 0,0 1 10 31,0-1-35-31,0 7 1 0,3-7 0 0,1 7 0 15,-4-7-6-15,3 4-2 0,1-4 0 0,3 10 0 16,0-3 10-16,0 2 3 0,0-2 0 0,0 0 0 0,3-4 16 0,1-2 3 0,3-1 1 0,0 7 0 16,-3-7 9-16,3 1 0 0,0-1 0 0,0 1 0 15,0-10-13-15,0 6-1 0,0-3 0 0,-7-3-690 16</inkml:trace>
  <inkml:trace contextRef="#ctx0" brushRef="#br0" timeOffset="10291.26">20782 3682 1220 0,'0'0'54'0,"0"0"11"0,0 0-52 0,0 0-13 16,0 0 0-16,-3 7 0 0,-4-4 38 0,7-3 5 15,0 0 1-15,-7 6 0 16,3 4-74-16,0-10-14 0,4 0-4 0,0 0 0 0</inkml:trace>
  <inkml:trace contextRef="#ctx0" brushRef="#br0" timeOffset="10865.34">20867 3566 1681 0,'0'0'36'0,"0"0"8"0,0 0 2 0,0 0 2 0,0 0-38 0,0 0-10 16,0 0 0-16,0 0 0 0,3 10 28 0,1-4 3 15,-1 4 1-15,1-1 0 0,-1 7-13 0,5-7-3 16,-5 10 0-16,4 0 0 0,-3-1 23 0,3 8 4 0,0 2 1 0,0-3 0 16,-4 3-21-16,4 3-4 0,0 1-1 0,4-7 0 15,-4 9-2-15,0-5 0 0,0 5 0 0,0-9 0 16,0 3 12-16,0 1 1 0,-3 5 1 0,-1-6 0 16,-3 7 3-16,-3-7 1 0,3 7 0 0,-4-7 0 15,-3 6-20-15,0-5-4 0,-3 2-1 0,-1-12 0 16,-3 3-19-16,0 3-4 0,-4 0-1 0,1-6 0 31,-1-1-90-31,-7-2-19 0,1-3-3 0,-1 2-786 0</inkml:trace>
  <inkml:trace contextRef="#ctx0" brushRef="#br0" timeOffset="11551.01">19350 4244 1796 0,'0'0'40'0,"0"0"8"0,-7 0 1 0,7 0 1 0,0 0-40 0,0 0-10 0,0 0 0 0,3-3 0 16,4-4 8-16,-3 4 0 0,7-3 0 0,-1 3 0 15,1-3-20-15,3-1-4 0,0 4 0 0,4 3-1 16,-1-6 17-16,1 3 0 0,7 3 0 0,-8-7 0 16,-3 7 0-16,7 0 9 0,8-9-1 0,-1 9 0 15,0-3-8-15,0-3 0 0,1 6 0 0,-8 0 0 0,0-3 0 0,0 3 0 16,0-7 0-16,-3 7 0 16,-1 0-12-16,1-6-7 0,-4 6-1 0,4-3-1 0,-8 3 33 0,1-6 8 15,3 6 0-15,-3-4 1 0,-4-2-1 0,0 6-1 16,0 0 0-16,-7 0 0 0,0 0 12 0,0 0 2 15,7-3 1-15,-7 3 0 0,3-6 6 0,-3 6 0 16,0 0 1-16,0 0 0 16,0-10-24-16,0 10-5 0,-3-3 0 0,3 3-1 0,-4-6-11 0,-3 6 0 15,0-3 0-15,0 3 8 0,-3-6-8 0,3 6 0 16,-4-7 0-16,0 7 0 0,1 0 9 0,-1 0 0 16,1-3 0-16,-1 3 0 0,1 0 12 0,-5 0 3 15,5 0 0-15,-1-6 0 0,1 3 0 0,-4 3 1 16,3-7 0-16,-3 7 0 0,3 0 8 0,-3 0 2 0,0-9 0 15,3 9 0-15,4-3-26 0,-3-3-9 16,-1 3 0-16,1-4 9 0,-1 1 1 0,4 6 0 0,-4-3 0 0,4-3 0 16,-7 6-10-16,7-4 0 15,7 4 0-15,0 0 0 0,0 0-13 0,0 0-8 0,-3-6-2 0,3 6 0 32,0 0-125-32,0 0-26 0,0 0-5 0,7 0-1 0</inkml:trace>
  <inkml:trace contextRef="#ctx0" brushRef="#br0" timeOffset="13172.26">21227 3422 1299 0,'0'0'57'0,"0"0"13"0,0 0-56 0,0 0-14 0,0 0 0 0,3 0 0 0,4 0 82 0,0 0 14 15,-3 0 2-15,3-3 1 16,-4 3-49-16,4-6-10 0,-3 6-1 0,-4 0-1 0,0 0-18 0,7 0-4 15,-3 0-1-15,3-3 0 0,0 3-7 0,0 0 0 16,-4 0-8-16,8 0 12 0,-4 3-12 0,0-3 0 16,0 0 8-16,4 6-8 0,-1-3 16 0,4-3 1 15,0 10 0-15,1-10 0 0,2 6 9 16,1-3 2-16,6 3 0 0,-2-3 0 0,-5 4 0 0,8-4 1 16,3 3 0-16,-3 4 0 0,0-1-17 0,-1 0-3 15,1 7-1-15,0-13 0 0,-1 13 11 0,-10-7 1 16,1 7 1-16,-1-4 0 0,3 4-21 0,-10 3 0 15,-3-3 0-15,-4-4 0 0,0 4 9 0,0 3-9 0,-4-1 12 16,-6-2-12-16,-4 3 18 0,3-3-3 0,1 2-1 0,-1 1 0 16,-10-3-1-16,3-3 0 0,1 2 0 0,2 4 0 15,1-3-13-15,-3-7 8 0,-1 7-8 0,4-4 0 16,0 4 8-16,-4-3-8 0,4 2 0 0,0-5 0 16,3 8 0-16,-3-2 0 0,4-13 0 0,-1 13 0 15,0-7 0-15,1 7 0 0,-1-3 0 0,4-4 0 16,-3 7 0-16,3-7 0 0,0 7 0 0,0-7 0 15,3 7 0-15,0-13 0 0,1 6 0 16,-1 1 0-16,1-1 0 0,3 1 8 0,0-1-8 0,0 4 0 16,0-4 0-16,3 3 0 0,-3-5 8 0,4 2-8 15,-1-6 0-15,1 10 8 0,-4-13-8 0,7 3 0 16,-3 6 8-16,3 1-8 0,0-4 0 0,0-3 9 16,0 7-9-16,0-4 0 0,-4-3 0 0,8 3 0 15,-8-6 8-15,8 10-8 0,-4-10 0 0,0 6 8 16,4-3 0-16,-4 7-8 0,3-10 12 0,-3 0-4 15,4 0 6-15,0 6 1 0,-1-3 0 0,1 3 0 0,3-6-7 0,-4 0 0 16,-10 0-8-16,8 0 12 0,2 0-12 16,1 0 9-16,-11 0-9 0,0 0 8 0,0 0 4 0,7 0 0 15,0 0 0-15,-7 0 0 0,0 0 1 0,0 0 1 16,0 0 0-16,0 0 0 0,0 0 4 0,0 0 1 16,0 0 0-16,0 0 0 0,7 0-19 0,-7 0 0 15,0 0-13-15,0 0 5 0,0 0 8 0,0 0 9 16,0 0-1-16,0 0-8 0,0 0 0 0,-7 0 0 15,0 0 0-15,0 0 0 0,0 0 12 0,7 0-12 16,0 0 12-16,-7 0-12 0,0 0 11 0,7 0-11 16,0 0 10-16,0 0-10 0,0 0 8 0,0 0-8 15,0 0 0-15,0 0 9 0,0 0-9 0,0 0 0 16,-8 0 0-16,8 0 0 0,0 0 0 0,0 0 0 16,0 0 8-16,0 0-8 0,0 0 0 0,0 0 0 0,-7 0 0 15,4 3 8-15,-4 10-8 0,7-13 0 0,-4 3 0 0,4-3 0 16,-7 6 0-16,0-3 0 0,7-3 0 0,-3 10 0 15,3-10 0-15,0 0 0 0,-4 6 0 0,4-6 0 16,0 0 0-16,-3 3 0 0,3-3 0 0,0 0 0 16,0 0 0-16,0 0 0 0,-7 10 0 0,7-10 0 15,0 0 0-15,-4 6 0 0,4-6 9 0,-3 3-9 16,-5 3 0-16,8-6 9 0,0 0-9 0,-3 10 0 16,-1-4 0-16,1-3 0 0,3-3 0 0,0 0 0 15,-4 10 0-15,1-4 0 0,-4 3 0 0,7-9 0 0,-4 0 0 0,1 10 0 16,-1-4 0-16,1-3 0 15,3-3 0-15,0 9 0 0,-4-2 0 0,1 2 10 0,-1-6-10 0,1 7 0 16,3-1 0-16,0-3 0 0,-4 4 0 0,4-1 0 16,0 1 0-16,0 5 0 15,0-12 0-15,4 10 0 0,-1-1 0 0,-3-2 0 0,4 6 0 0,-1-4 0 16,4 4 0-16,-3 3 0 0,3-4 0 16,0 1 0-16,0 3-9 0,0-7 9 0,4 7 0 0,-1 3 9 15,-3-9-1-15,4 5 0 0,-1 4-8 0,1-3 0 16,-4-6 0-16,0 9-11 0,-3 0 11 0,3-7 0 15,0 1 0-15,0 3-8 0,-4-7 8 0,1 7 0 0,6 3 0 16,-3-3 0-16,0 0 0 0,-3 0 0 0,3-1 0 0,0-2 0 16,4 3 0-16,-4 6 0 0,-4-12 0 0,1 12 0 15,6-7 0-15,-3-2 0 0,-7 3 0 0,4 0 8 16,-4-4 4-16,3 4 0 0,1-3 1 0,-8 3 0 16,1-7 8-16,-1 4 2 15,4 3 0-15,-7-4 0 0,-3 4-12 0,-1 0-3 16,4-3 0-16,0 3 0 0,-3-1 0 0,-1-2-8 0,-3-3 12 15,3 9-4-15,-3-4-8 0,0-5 0 0,-4 12 0 0,1-6 0 16,-1-4 0-16,0 4 0 0,1 0 0 0,-1-3 0 16,1 3 0-16,2-1 0 0,-2-2 0 0,3-7-11 31,0 10-23-31,-1-9-5 0,5 5-1 0,-4-11 0 16,3 2-131-16,1 3-26 0,-8-9-6 0,18 0-1 0</inkml:trace>
  <inkml:trace contextRef="#ctx0" brushRef="#br0" timeOffset="23031.24">22035 5646 1202 0,'-15'0'26'0,"15"0"6"0,0 0 0 0,0 0 3 15,4-4-35-15,3-2 0 0,0 6 0 0,0-3 0 16,4-3 13-16,-4 6-4 0,-7 0-1 0,0 0 0 15,7-3 13-15,-7 3 3 0,0 0 0 0,0 0 0 0,0 0 19 0,0 0 4 16,-11 3 1-16,4 3 0 0,-3 3 7 0,3-5 1 16,-1 5 1-16,-2-3 0 0,-1 4-14 0,1-1-3 15,3 0-1-15,0 1 0 0,-8 5-18 0,5 1-3 16,3-3-1-16,0 2 0 0,0-5-17 0,-4 9 0 16,-3-4 0-16,7-2-9 0,0 3 9 0,3 2 0 15,-6-2-9-15,-1 3 9 0,8-3 0 0,-1 2 13 16,1-5-1-16,-1 3-1 0,-3 2 9 0,7-2 3 0,4-3 0 15,-4 2 0-15,0 1-11 0,3-4-3 0,4-2 0 0,0-1 0 16,0-2-9-16,0 2-16 0,0 0 4 0,4-2 1 31,0-4-37-31,-1-3-8 0,1 0-2 0,-1-10 0 16,4 10-54-16,1-9-12 0,-5 0-1 0</inkml:trace>
  <inkml:trace contextRef="#ctx0" brushRef="#br0" timeOffset="23277.23">22172 5197 921 0,'0'0'82'0,"-3"-6"-66"0,3 6-16 0,0 0 0 0,0 0 168 0,0 0 31 15,-7-3 5-15,7 3 2 16,0 0-84-16,0 0-17 0,-8 0-3 0,5 0-1 0,-8 0-33 0,4 0-8 15,4 3 0-15,-8 3-1 0,1-3-36 0,6 3-7 16,4-6-2-16,0 0 0 0,-11 0-29 0,11 0-5 16,0 0-2-16,0 0 0 15,0 0-148-15,0 0-30 0,0 0-5 0,0 0-2 0</inkml:trace>
  <inkml:trace contextRef="#ctx0" brushRef="#br0" timeOffset="23657.45">22229 5752 1267 0,'-29'10'112'0,"22"-10"-89"0,7 0-23 0,-3 6 0 15,-8-3 173-15,8 3 31 0,3-6 5 0,0 0 2 16,0 0-134-16,10 0-26 0,-3-6-6 0,7 6-1 16,4-3-20-16,-7 3-4 0,-1-6 0 0,1 6-1 15,10-4-19-15,-3-5 0 0,-4 3 0 0,0-4 0 16,7 7 0-16,0-3 0 0,-3-4 0 0,3 4 0 15,-7-3 0-15,7 6-17 0,-3-4 3 0,-1-2 1 16,-2 6-35-16,-1-3-8 0,3-4 0 0,1 10-1 16,-4-6-9-16,0 3-2 0,-3 3 0 0,3-6 0 15,4 6-16-15,-8 0-3 0,-10 0-1 0,0 0-604 0</inkml:trace>
  <inkml:trace contextRef="#ctx0" brushRef="#br0" timeOffset="23878.34">22260 5928 864 0,'18'3'38'0,"-18"-3"8"0,0 0-37 0,0 0-9 0,0 0 0 0,0 0 0 16,11 6 192-16,-11-6 37 15,0 0 7-15,10 3 2 0,8-3-116 0,-1 0-23 0,-6 0-5 0,3 0-1 16,7 0-57-16,-3-3-12 0,0-3-3 0,-4 3 0 15,0 3-21-15,0-7 0 0,7-2 0 0,-7 6 0 16,-3-3-96-16,3-4-23 16,3 4-5-16</inkml:trace>
  <inkml:trace contextRef="#ctx0" brushRef="#br0" timeOffset="24123.66">22864 5492 2149 0,'0'0'47'0,"0"0"9"0,0 0 3 0,0 0 2 16,0 0-49-16,3 9-12 0,-3-9 0 0,4 10 0 0,-4-1 15 16,0 7 0-16,0-7 0 0,0 10 0 0,-11 0 0 0,0-4 0 15,4 14 0-15,0-4 0 0,4 0-15 0,-4-3-10 16,-4 3 2-16,8 3 0 15,3 7 8-15,-7-7 0 0,0-3 0 0,-1 3 0 16,8-3-124-16,0 3-22 0,-7-2-5 0,4-8-1 0</inkml:trace>
  <inkml:trace contextRef="#ctx0" brushRef="#br0" timeOffset="25101.69">22056 3526 518 0,'0'0'23'0,"0"0"5"0,0 0-28 0,0 0 0 0,0 0 0 0,0 0 0 15,0 0 220-15,0 0 38 0,0 0 8 0,0 0 2 16,0 0-152-16,0 0-31 0,0 0-5 0,0 0-2 16,10 3-15-16,-3-3-3 0,-7 0-1 0,0 0 0 15,0 0-15-15,0 0-2 0,7-3-1 0,-3 3 0 16,-1-13-18-16,4 10-4 0,4-6-1 0,-4 2 0 16,-3-2-18-16,3 0 8 0,3-7-8 0,1 6 0 15,-4-2 10-15,0-4-10 0,4 4 8 0,-1-4-8 16,1-9 34-16,-4 6 2 0,-4-6 0 0,1-3 0 15,6 3-2-15,-3-4 0 0,-7 1 0 0,0 3 0 0,4-3-10 0,0-7-1 16,-4 10-1-16,0-3 0 0,-4 0-2 0,0 12 0 16,8-12 0-16,-4 12 0 15,-7-2 0-15,7 5-1 0,0 0 0 0,3 1 0 0,-6-4-19 16,6 16 10-16,1-9-10 0,7-1 8 16,-1 7-8-16,-3-3-9 0,-7 6 9 0,0 0-13 0,14 0 13 0,-14 0 0 15,0 0-10-15,4 9 10 0,3 10-18 0,0-13 1 16,0 7 0-16,-3 9 0 0,-1 0 17 0,4-3 0 15,4 6-8-15,-4 0 8 0,-4-6 0 0,4 9 0 16,4-9 0-16,0 6 0 0,-1 0 10 0,1 3-1 16,-1-3 0-16,1 0 0 0,3-3-9 0,0 10 0 0,-10-10 0 0,6-4 0 15,1 8 0-15,-1-8 0 0,-3-2 0 0,0 3 8 16,1 0-8-16,2-4 0 0,-3-2 0 0,0-1 0 16,0 1 0-16,0-4 0 15,0-2 8-15,0 2-8 0,-7-9 0 0,0 0 12 0,8 0-12 0,-1 0 12 16,3 0-3-16,-10 0 0 0,0 0 0 0,7-6 0 15,0-4 7-15,4 1 2 0,-8-4 0 0,4 1 0 16,4-7-2-16,-4 6 0 0,-3-5 0 16,3-4 0-16,0 0-4 0,0-10-2 0,0 4 0 0,-4 0 0 15,1 3-10-15,-1-10 12 0,4 7-12 0,1-6 12 16,-8 2-12-16,3 1 0 0,1 3 9 0,-1 0-9 16,-3-1 0-16,4-2 8 0,-4 3-8 0,3 9 0 15,1-6 0-15,-4 0 0 0,0 6 0 0,0 0 8 16,3 0-17-16,-3 0-3 0,-3 4-1 0,3-4 0 15,0 10-180-15,0-7-36 0</inkml:trace>
  <inkml:trace contextRef="#ctx0" brushRef="#br0" timeOffset="34823.51">2671 6009 889 0,'0'0'19'0,"0"0"4"0,0 0 1 0,0 0 2 0,0 0-26 0,3-6 0 15,4 3 0-15,-3-3 0 16,3-4 8-16,-4 7-8 0,-3 3 0 0,7-6 8 0,-7 6-8 16,4-10 8-16,-1 7-8 0,-3 3 8 0,0-6 10 0,0-3 2 15,7 2 0-15,-7 7 0 0,-7-9 38 0,7 6 8 16,7-4 2-16,-7-2 0 0,0 6 0 0,0-6 0 15,-7 2 0-15,7-2 0 0,7 3-21 0,-7-4-4 16,-7 7-1-16,7-6 0 0,0 2-25 0,0-2-5 16,0 0 0-16,0 2-1 0,0-2-11 0,0 6 0 0,0 3 0 0,-3-7 0 15,-1 4 8-15,4 3 0 0,-10-6 0 0,3 6 0 16,3-3 20-16,-3 3 4 0,0-6 1 0,0 12 0 16,-4-3 19-16,8 3 4 0,-8-3 1 0,1-3 0 15,6 7-37-15,-10-4-7 0,3-3-1 0,4 9-1 16,0-2-11-16,-3-4 10 15,-1 9-10-15,1-2 10 0,-5-1-10 0,5 4 0 0,-1-4 0 0,-3 7 0 16,4-1 0-16,-4-2 0 0,3 6 0 16,-3 3 0-16,3-4 0 0,-3-5 0 0,4 9 0 0,2-3 0 15,1 0 8-15,-3-1 7 0,-1 1 1 16,1 6 0-16,6 0 0 0,-6-3 0 0,3 3 0 0,3 4 0 16,0 2-16-16,-3-9 9 0,4 3-9 0,-4 3 8 15,3-3-8-15,-3 4 0 0,4-4 0 0,-1 3 0 16,4 0 0-16,0-3 8 0,4 3-8 0,-4-3 8 15,0-6-8-15,0 6 8 0,3 0-8 0,4-3 8 16,-3 4 5-16,6-8 1 0,1 1 0 0,0 6 0 0,-1-6-14 0,4-3 0 16,0 9 0-16,-3-13 0 0,3 4 0 0,0 3 0 15,4-10 0-15,-4 1 0 0,0-4 0 0,0-3 0 16,4 3-13-16,-4-3 4 16,-4-3-34-16,5 0-6 0,-1 0-2 0,7-3 0 15,-11-3-16-15,8-3-3 0,0-1-1 0,-4 1-500 16,7-1-100-16</inkml:trace>
  <inkml:trace contextRef="#ctx0" brushRef="#br0" timeOffset="35355.71">3020 5831 428 0,'0'0'19'0,"0"0"4"0,0 0-23 0,0 0 0 0,0 0 0 0,0 0 0 16,0 0 39-16,0 0 3 0,0 0 1 0,0 0 0 0,0 0-5 0,0 0-1 16,0 0 0-16,0 0 0 15,0 0 31-15,0 0 7 0,0 0 1 0,-4 9 0 0,-6 0 35 0,3 1 7 16,3-1 2-16,1 1 0 0,-4 5-39 0,3 1-7 15,-3-4-2-15,3 7 0 0,1-3-23 0,-4 3-5 16,3 6 0-16,-3 0-1 0,4-3-8 0,-4 3-2 16,0 3 0-16,0 4 0 0,3-1-17 0,-3 3-4 0,3 1-1 15,-6 3 0-15,6-4-11 0,-3 10 0 16,4-6 0-16,-4 5 8 0,3-5 0 0,1 6-8 16,3-3 12-16,0-4-4 0,-7 10-8 0,7-3 0 0,0-9 0 0,-4 2 0 31,8-2-29-31,-4-1-5 0,0-8-1 0,7-5 0 15,-4 5-77-15,1-8-15 0,3 1-3 0,-7-3-582 0</inkml:trace>
  <inkml:trace contextRef="#ctx0" brushRef="#br0" timeOffset="35873.33">3260 6483 172 0,'0'0'8'0,"0"0"1"0,0 0-9 0,7-10 0 16,-4 10 0-16,-3-9 0 0,4 3 305 0,-4 3 59 15,7-7 12-15,-7 4 3 0,0 6-295 0,0-10-58 16,0 10-12-16,0 0-2 0,0-3-4 0,0 3-8 16,-11 0 12-16,8 0-4 0,-8 3-8 0,4 4 12 15,-3 2-12-15,2 1 12 0,-9-1 3 0,10 0 1 16,-4 10 0-16,-6-3 0 0,9-4-6 0,-2 4-1 15,-1 3 0-15,1 0 0 0,-1-4 11 16,8 4 3-16,-4 0 0 0,3-3 0 0,4 3-3 16,0-1-1-16,0-2 0 0,4 0 0 0,3-4-11 0,-4 4-8 15,4-4 9-15,-3-2-9 0,3 6 9 0,-4-7-9 16,8-3 8-16,-8-3-8 0,4-3 0 0,8 7 0 0,-12-14 0 16,8 4 0-16,-1-3-15 0,1 6-1 15,-1-9-1-15,-2-1 0 0,2-6 17 0,1 7 0 0,-1-10-8 0,1 10 8 16,-1-10 0-16,-3 10 0 0,1-7-8 0,2-3 8 15,-6 3 0-15,6 4 0 0,-6-4 0 0,3-3 0 16,3 4 0-16,-10-4 0 0,4 9 0 0,-4 1 0 16,3 0 13-16,-3-1-3 0,0 4-1 0,0 6 0 15,0 0 36-15,0 0 7 0,0 0 2 0,0 0 0 16,-3 9-30-16,-1 7-5 0,4 0-2 0,-7-4 0 16,4 4-17-16,-4 3 0 0,3-4 8 0,4 4-8 15,-3-6 0-15,-4 9 0 0,7-10 0 0,-4 4 0 16,8 3 0-16,-4-4 0 0,7-2 0 0,-7 3 0 31,3-7-15-31,-3 1-9 0,4-1-3 0,3 0 0 0,-7-9-107 0,10 7-22 0,-6-4-4 16,-4-3-344-16,0 0-68 0</inkml:trace>
  <inkml:trace contextRef="#ctx0" brushRef="#br0" timeOffset="36354.25">3764 6295 2084 0,'0'0'46'0,"0"0"10"0,0 0 1 0,0 9 1 0,-3-9-46 0,-4 9-12 0,3 1 0 0,-3-4 0 15,3 4 0-15,1-1 0 0,-8 0 9 0,1 1-9 16,-1 5 0-16,1-2 0 0,-5-4 0 0,5 1 0 15,-4 5 0-15,3-5 0 16,-3-1 0-16,4 1 0 0,-1-1-8 0,0 4 8 0,4-10-8 0,-3 6 8 16,3-9-13-16,3 10 2 0,4-10 1 0,0 0 0 31,0 0-26-31,0 0-6 0,0 0-1 0,0 0 0 0,0 0 23 0,4 0 5 0,3-4 1 0,3 4 0 16,4-6 4-16,-3 6 1 0,-4 0 0 0,4-9 0 15,-1 9 9-15,-3-3 0 0,7 3 0 0,-10-7 0 16,6 7 0-16,1 0 0 0,0 0 0 0,-8 0 0 15,4 7 0-15,7-4 0 0,-10-3 0 0,3 9 0 16,-7-9 0-16,7 6 0 0,0 4 0 0,-3-1 0 0,3 1 0 0,-7-1 9 16,0 0-9-16,0 1 0 0,3-1 12 0,-3 1-4 15,0-4 0-15,-3 3-8 0,3 7 22 16,0-7-2-16,-7 1-1 0,3 2 0 0,-3-5 5 0,3 12 2 16,1-10 0-16,-8 7 0 0,1-7-12 0,6 7-2 15,-6-4-1-15,-1-2 0 0,4-1-11 0,0 7-14 16,0-7 3-16,3 1 1 15,-6-10-141-15,10 0-28 0,0 0-5 0,0 0-2 16</inkml:trace>
  <inkml:trace contextRef="#ctx0" brushRef="#br0" timeOffset="36920.18">4075 6357 1969 0,'0'0'87'0,"0"0"18"0,0 0-84 0,0 0-21 0,0 0 0 0,0 0 0 15,3 10 24-15,-3-10 0 0,0 0 0 0,0 0 0 16,0 0-24-16,7 6 0 0,-7-3 0 0,0 7 0 16,0-4 0-16,-7-3 0 0,4 3 0 0,-8-3 0 15,7 4 0-15,-3-4 8 0,4 3-8 0,-8 0 0 16,8-3 12-16,-8 7-1 0,4-4-1 0,4-3 0 15,-8 4 3-15,0-4 1 0,8 3 0 0,-4-3 0 16,0 3-4-16,7-6-1 0,-11 10 0 0,11-10 0 0,0 6 10 16,-7 3 1-16,4-5 1 0,-8 5 0 0,11-9-9 0,-3 6-1 15,-5-3-1-15,5 4 0 16,-4 2 9-16,7-9 1 0,0 0 1 0,-4 0 0 0,1 9-21 16,3-9 9-16,0 0-9 0,0 0 0 0,0 0 0 0,0 0 0 15,0 0 0-15,0 0 0 0,3 7-12 0,1-4 0 16,-4-3 0-16,7 6 0 0,-7-6 12 0,11 3-11 15,-8 7 11-15,8-10-10 0,-8 6 10 0,8 3 0 16,-1-2 0-16,1-4-8 0,3 3 8 0,-3-3 0 16,-1-3 0-16,1 6 0 0,3-2 0 0,-4 2 0 15,-2-3 0-15,2-3 0 0,-3 6 0 0,4-3 0 16,-11-3 0-16,0 7 0 0,14-7 0 0,-14 0 0 0,0 0 0 0,0 0 0 16,0 9 0-16,0-9 0 15,3 6 0-15,-3 4 0 0,-3-7 0 0,3 6 0 0,-11 1 0 0,8-4 0 16,-8 3 0-16,4 1-8 0,-3-1 8 0,2 1-8 15,-2-1-3-15,-4 0 0 0,3 1 0 16,4 6 0 0,-3-7-30-16,3 0-7 0,-4 1 0 0,-3 5-1 15,7-5-13-15,3-1-2 0,-3 1-1 0,7-4 0 16,7-3 9-16,-7-3 1 0,0 0 1 0,0 0-458 16,0 0-91-16</inkml:trace>
  <inkml:trace contextRef="#ctx0" brushRef="#br0" timeOffset="37138.11">4304 6545 1785 0,'0'0'159'0,"0"0"-127"0,0 0-32 0,0 0 0 0,0 0 137 0,0 7 22 16,3 2 4-16,-3 1 1 0,7-7-124 0,-7 12-24 15,0-5-4-15,0-1-2 0,0 7-10 0,0-4 0 16,0-5 0-16,0 2 0 15,0 7-12-15,4-7-5 0,-8 1-1 0,4-7 0 16,0 3-31-16,0 3-7 0,0-9 0 0,0 0-1 16,0 0-82-16,0 0-16 0,0 0-3 0,0 0-381 15,0 0-76-15</inkml:trace>
  <inkml:trace contextRef="#ctx0" brushRef="#br0" timeOffset="37306.24">4385 6222 1094 0,'0'0'97'0,"0"0"-77"0,-7 0-20 0,3 0 0 16,4 0 260-16,-7 4 49 0,0-4 10 0,7 0 1 15,0 0-219-15,0 6-44 0,0-6-9 0,-7 9-1 32,7-9-73-32,0 0-14 0,0 0-4 0,0 0-645 0,0 0-130 0</inkml:trace>
  <inkml:trace contextRef="#ctx0" brushRef="#br0" timeOffset="37755.01">4893 6135 748 0,'-3'-19'67'0,"6"13"-54"0,4-7-13 0,-7-3 0 0,0 1 168 0,0-4 30 16,4 0 6-16,-1-6 2 0,-3 3-106 0,0-3-20 15,0 0-5-15,-3 6-1 0,-1-6-42 0,-3 6-8 16,4 0-1-16,-5 1-1 0,1 2-14 0,4 3-8 0,-4-2 10 16,0 5-10-16,-4 1 8 0,4 3-8 15,0 2 0-15,4-2 9 0,-12 6 7 0,8 6 0 0,4-2 1 0,-8-4 0 16,-3 6 15-16,7 3 4 15,-3 1 0-15,2 5 0 0,1-2-3 0,-3 3 0 0,6 9 0 0,-3-3 0 16,0 0 8-16,7-1 2 0,-7 5 0 0,4 2 0 16,-4 0-25-16,7 3-5 0,-4 1-1 15,0 2 0-15,4 1 16 0,-3 2 4 0,3 7 0 16,0-9 0-16,0 9-32 0,0-7 0 0,0-2 0 0,3 2 0 16,-3-2 0-16,4-1-21 0,-4 1 3 0,0-7 1 15,0 0 1-15,0-3 1 0,0 4 0 0,4-4 0 16,-4 0 3-16,0-3 0 0,0-7 0 0,0 4 0 15,-4 0-26-15,4-3-5 16,-4-7-1-16,4 1 0 0,-3-1-16 0,-1 0-3 0,1 1-1 0,-4-10-540 16,3 6-109-16</inkml:trace>
  <inkml:trace contextRef="#ctx0" brushRef="#br0" timeOffset="37952.48">4533 6480 1882 0,'0'0'84'0,"-3"-7"16"0,3 1-80 0,0 6-20 0,0-9 0 0,0 9 0 0,0 0 93 0,0 0 15 16,10 0 2-16,4-3 1 16,0-4-85-16,-3 7-17 0,3 0-9 0,7 7 10 0,-7-7-10 0,8 0 0 15,-12 0 0-15,8 3 0 0,-1-3-8 0,1 0 8 16,3 0 0-16,-3 0 0 16,3-3-60-16,0 3-8 0,4-7-2 0,-4 4 0 15,4-3-94-15,-8-4-20 0,8 1-3 0,-7 0-529 0</inkml:trace>
  <inkml:trace contextRef="#ctx0" brushRef="#br0" timeOffset="38128.71">5165 6429 1753 0,'-7'19'77'0,"3"-9"17"0,4-4-75 0,0 3-19 0,0 10 0 0,0-9 0 16,4 5 112-16,3-2 18 0,-7 2 4 0,7 1 1 16,0-3-54-16,-7 2-10 0,3 4-3 0,4-3 0 15,-7-4-68-15,4-2 0 0,-1 6-12 0,-3-7 0 31,4 7-22-31,-1-7-5 0,1 0-1 0,-4 1 0 16,0-4-64-16,0-3-14 0,0-3-2 0,0 0-1 16,0 0-11-16,0 0-3 0,0 0 0 0,0 0 0 0</inkml:trace>
  <inkml:trace contextRef="#ctx0" brushRef="#br0" timeOffset="38294.28">5158 6188 1209 0,'0'0'108'0,"-4"0"-87"16,-3 0-21-16,7 0 0 0,0 0 295 0,0 0 54 16,0 0 11-16,0 0 3 0,0 0-287 0,0 0-58 15,0 0-18-15,0 0 10 16,0 0-146-16,7 0-28 0,-7 0-7 0,11 0-1 0</inkml:trace>
  <inkml:trace contextRef="#ctx0" brushRef="#br0" timeOffset="38703.89">5743 6401 1609 0,'0'0'35'0,"0"0"7"0,4-6 2 0,-4 3 2 0,0 3-37 0,7-10-9 0,-7 4 0 0,0-3 0 16,0 6 49-16,0-4 8 0,0-8 2 0,0 12 0 0,0-4-43 0,0-2-16 15,0 6 11-15,-7-7-11 16,3 4 0-16,-3-3 0 0,4 9 0 0,-1-7 0 0,-3 4-13 0,7 3 4 16,-3 3 1-16,-12-3 0 0,8 0 19 0,-3 7 4 15,-1 2 1-15,-3 0 0 16,0 7 16-16,0-3 3 0,-4 2 1 0,4 4 0 0,-4 0-10 0,8 6-2 15,-11-6 0-15,7 0 0 0,3 6-2 0,0 0-1 16,1-6 0-16,3-1 0 16,0 1-11-16,3 0-2 0,-3 3-8 0,7-9 12 15,0 5-12-15,0-2 0 0,7 3 0 0,-7-3 0 0,4-4 0 0,3 4-18 16,7-1 2-16,0-2 1 16,0-4-58-16,0 1-12 0,4 6-3 0,7-7 0 15,-11-3-84-15,10-3-18 0,-2 4-3 0,-1-4-1 0</inkml:trace>
  <inkml:trace contextRef="#ctx0" brushRef="#br0" timeOffset="39180.61">6124 6473 979 0,'0'0'87'0,"-3"0"-70"0,-1 0-17 0,1-6 0 15,-4 6 192-15,3 0 36 0,-7 0 6 0,8 0 2 16,-8 0-160-16,1 6-31 0,-1-6-6 0,1 10-2 16,-1-10-26-16,4 9-11 0,-4-3 8 0,-3-2-8 15,4 5 0-15,-1 7 0 0,-3-7 0 0,7 7 0 16,-4-4 0-16,1 4 0 0,3 3 0 0,0-4 0 16,0-2 18-16,0 6-2 0,3 3 0 0,-3-10 0 15,3 4-16-15,4 3 0 0,0-10 0 0,0 10 0 0,0-10 0 0,0 1 0 16,0 2-8-16,4-8 8 0,3 5-12 0,-7-3 0 15,0-6 0-15,0 0 0 0,0 0 2 0,7 0 1 16,4 0 0-16,-1-6 0 0,-3-3 9 0,7-1 0 16,-3 1 0-16,-7 2 0 0,3-5 0 0,0-4 0 15,3 7 0-15,-3-7 0 0,0 7 0 0,0-4 0 16,-7-2 10-16,4-1-10 0,3 6 20 0,-3 1-3 16,-4 0 0-16,3-1 0 0,-3 7 18 0,0 3 3 15,0 0 1-15,0 0 0 0,0 0-14 0,0 0-2 0,0 0-1 0,0 0 0 16,7 9-22-16,-7 1 8 15,4-7-8-15,3 6 0 0,-7 7 8 0,7-6-8 16,0 5 8-16,3-5-8 0,-6-1 0 0,3 0 0 0,0 1 0 16,0-1-8-16,4 1 8 0,-11-1 0 15,7 0 0-15,-4-2 0 16,1 2-48-16,-4-9-5 0,10 6-1 0,-6-2 0 16,-4-4-36-16,7 6-7 0,0-3-2 0,-7-3-449 0,0 0-91 0</inkml:trace>
  <inkml:trace contextRef="#ctx0" brushRef="#br0" timeOffset="39722.25">6449 6100 1036 0,'0'0'92'0,"0"0"-73"0,0 0-19 0,0 10 0 16,-4 5 258-16,4 1 48 0,0 3 10 0,0 0 1 16,-3 9-237-16,3-3-48 0,0 3-10 0,0 7-2 15,-4-1-20-15,4-6 0 0,0 7 0 0,0-1 8 16,-7-2-8-16,7-7 0 0,-3 3 0 0,3-3 0 16,-4 3 0-16,4-9 0 0,0 6 0 0,-3 0 0 15,3-6-36-15,0 0-1 0,0-3-1 0,3-4 0 16,-3 4-91-16,0-7-19 0,0 1-3 0,0-10-636 15</inkml:trace>
  <inkml:trace contextRef="#ctx0" brushRef="#br0" timeOffset="40054.89">6262 6473 2574 0,'0'0'56'0,"0"0"12"0,0 0 3 0,0 0 1 16,0 0-57-16,0 0-15 0,0 0 0 0,0 0 0 0,10 0 41 0,1 0 6 15,0 0 1-15,-1 0 0 0,4 0-39 0,0-6-9 16,0 6 0-16,4-3 0 0,0 3 0 0,3 0-11 0,-7 0 3 16,7 0 0-1,-7-6-45-15,7 6-9 0,4 0-2 0,-7 0 0 16,-1 0-60-16,8-3-12 0,-7 3-2 0,-1 0-1 16,1 0-69-16,0 0-13 0,-4 3-3 0,-4-3-1 15,8 0 130-15,-7 6 27 0,-1-6 4 0,1 3 2 0,-8 3 62 0,4 4 0 0,0-4 12 0,0 3-2 16,4-5 88-16,-11 5 18 0,7 0 3 0,-3 7 1 15,3-7 2-15,0 7 1 0,-7-3 0 0,3-4 0 16,-3 7-22-16,7-1-4 0,-7-2-1 0,4 3 0 16,-1-7-31-16,-3 10-6 0,0-3-2 0,0-4 0 15,4 4-29-15,-4-1-7 0,0-2-1 0,0 3 0 16,3-7-139-16,-3 7-28 0,-3-4-5 0,3-2-800 16</inkml:trace>
  <inkml:trace contextRef="#ctx0" brushRef="#br0" timeOffset="40236.91">6787 6241 403 0,'0'0'17'0,"-7"0"5"0,4-9-22 0,-1 3 0 16,-3 2 0-16,7 4 0 0,0 0 502 0,0 0 96 15,0 0 19-15,-3-6 4 0,3 6-504 0,0 0-101 16,0 0-16-16,0 0-11 15,0 0-99-15,0 0-20 0,0 0-4 0,0 0-558 0,0 0-112 0</inkml:trace>
  <inkml:trace contextRef="#ctx0" brushRef="#br0" timeOffset="40654.78">7070 6455 1731 0,'0'0'76'0,"0"0"17"0,0 0-74 0,7 3-19 16,0-3 0-16,-7 0 0 0,0 0 42 0,0 0 5 0,0 0 1 0,0 0 0 15,0 0-35-15,0 0-13 16,0 0 11-16,-4 9-11 0,1-3 11 0,-4 4-11 0,0-1 12 0,0-3-12 16,-4 4 25-16,4-1-1 0,-7 1-1 0,0 8 0 15,7-8-10-15,-7 6-1 0,3-4-1 0,0 4 0 16,1 3 10-16,3-1 3 0,3-2 0 0,1 3 0 16,-4 0-3-16,0-4 0 0,7 4 0 0,0-3 0 15,0-4-4-15,3-2-1 0,1 6 0 0,3-7 0 16,0 0-16-16,3-2 0 0,1-4 0 0,-1 3 0 15,5-6 0-15,2-6-11 0,1 6 2 0,-4-3 0 0,4-4 9 0,3-2 0 16,0 0 0-16,0-1 0 16,0 1-29-16,-7-1-1 0,8-5 0 0,-8 5 0 0,0-2 30 0,-4-4 0 15,4 0 13-15,-3 7-4 0,0-10 11 0,-1 3 3 16,-10 7 0-16,4-10 0 0,-4 0 7 0,0 4 2 16,-4-4 0-16,-3 6 0 0,4-2-1 0,-8-1 0 15,0-3 0-15,1 7 0 0,-4-4-2 0,3 7 0 16,-3-7 0-16,4 6 0 0,-5 7-13 0,5-3-4 15,-1 6 0-15,-3 0 0 16,4-6-37-16,-1 6-8 0,4 6-2 0,7-6 0 16,-14 6-68-16,14-6-13 0,0 0-4 0,0 0 0 15,-4 3-92-15,4-3-20 0,0 0-3 0,4 10-1 0</inkml:trace>
  <inkml:trace contextRef="#ctx0" brushRef="#br0" timeOffset="41037.37">7415 6596 1425 0,'0'0'63'0,"0"0"13"0,-3 3-60 0,3-3-16 0,-4 0 0 0,1 9 0 16,-8-3 40-16,8 4 4 0,-1-7 2 0,4 6 0 16,-7-2 8-16,4 2 2 15,3-9 0-15,3 10 0 0,-3-10-16 0,0 0-2 0,0 0-1 0,0 0 0 16,7 0 7-16,0 6 2 0,-7-6 0 0,11 0 0 0,-4-6 21 0,3 6 4 15,-6-10 1-15,3 4 0 16,0-4-24-16,0 1-5 0,0 0-1 0,-3-1 0 16,-1-2-24-16,4-4-5 0,-3 0-1 0,-1 4 0 15,4-13-12-15,-3 9 0 0,3-3 8 0,-3-6-8 0,6 6 0 0,-6 0 0 16,-1 1 0-16,8 2 0 0,-1 3 15 0,1 4-3 16,0 0-1-16,3 2 0 0,0 7 25 0,3 0 4 15,-3 0 2-15,4 7 0 0,3-4-29 0,0 12-5 16,1-2-8-16,2 3 11 0,-6-1-11 0,3 4 8 15,4-6-8-15,0 9 8 0,-8-4-8 0,4 1 0 16,-3 0 0-16,0 0 0 0,-1 0 0 0,-10-4 0 16,4 4 0-16,-4 0-11 15,0-3-69-15,-3 3-15 0,-4-1-2 0,0-2-1 16,-4 3-94-16,-3 6-20 0,-14 9-3 0,0-5-1 0</inkml:trace>
  <inkml:trace contextRef="#ctx0" brushRef="#br0" timeOffset="41475.18">2790 7590 288 0,'-21'0'12'0,"18"-3"4"0,-1-4-16 0,-3 1 0 0,-3 3 0 0</inkml:trace>
  <inkml:trace contextRef="#ctx0" brushRef="#br0" timeOffset="42263.24">2480 7427 403 0,'0'0'17'0,"0"0"5"0,0 0-22 0,0 0 0 0,0 0 0 0,0 0 0 16,0 9 282-16,0-9 52 0,0 0 10 0,0 9 3 16,7-5-220-16,-7 5-44 0,0 4-9 0,4-4-2 15,-1 0-9-15,4 4-3 0,-3 3 0 0,3-7 0 0,3 10-16 0,-3 0-3 16,0 6-1-16,4-6 0 0,3 6-19 0,-3 3-4 16,-1 0-1-16,4 7 0 0,-3-4-16 0,-4 0 0 15,4 4 0-15,-1-1 0 16,1 4 0-16,-1 3 0 0,-10-10 0 0,11 3 0 0,-11 1 0 0,4-1 0 15,-1-5 8-15,-3-4-8 0,7-3 0 0,-7 3 8 16,0-6-8-16,0-4 0 0,0 1 8 0,0-3-8 16,0-7 0-16,0 3 0 15,0-9-14-15,0 0-10 0,0 0-1 0,0 0-1 16,0 0-52-16,0-15-10 0,-7 5-3 0,4-9 0 16,-1 4-108-16,4-4-21 0,-11-6-5 0,11-3-1 15,-10-1 88-15,6-5 18 0,-6-1 3 0,-1-2 1 16,1-1-20-16,-1-3-3 0,0 4-1 0,4-1 0 0,-3-3 149 0,-1 13 30 15,4-6 5-15,0 5 2 0,-4 1 154 0,1 3 30 0,-1 6 6 16,1 0 2-16,6-6-59 0,-6 6-12 0,6 4-3 16,-3-4 0-16,7 3-70 0,0 4-14 0,0-4-4 0,7-3 0 15,-3 4-48-15,6 5-9 0,-6-2-3 0,13 2 0 16,-10 1-16-16,11-4 0 0,-11 4 0 0,11-1 0 16,-4 1 0-16,-4 0 0 0,5-1 0 0,-1 1 0 15,3 3 0-15,-3 2 0 0,1 4 0 0,-1 0 0 16,3 4 0-16,-3 2 0 0,4 3 0 0,3 1 0 15,-7 5 12-15,7-2 0 0,-6 3-1 0,2 2 0 16,-3 1 8-16,0 0 1 0,1 6 1 0,-1-6 0 0,3 6-21 16,-6 3-20-16,-8-3 4 0,8 0 1 0,-11-3 24 0,0 3 5 15,0-6 1-15,0 6 0 0,-7 0-15 0,3-3 0 16,-10 3 8-16,4-6-8 0,-1 6 0 0,1 0 0 16,-5-6 0-16,1 6 0 15,0-12 0-15,-3 3 0 0,2-1 0 0,1-2 0 0,0-4 0 16,-3 1 8-16,3-1-8 0,3-3 0 15,-3 4 9-15,3-1-9 0,1-3 8 0,6-3-8 0,-6 4 0 0,6-4 0 16,-7-3 0-16,11 9 0 0,0-9 0 0,0 0 0 16,0 0-12-16,0 7 12 0,0 2-10 0,11 0 10 15,-7-2 0-15,6-4-9 0,-6 6 9 0,6 1 16 16,4-1-4-16,4-3-1 0,-4 4 1 0,0-1 0 16,0 1 0-16,7-4 0 0,1 3-12 0,-5 1 0 0,4-1 9 0,-10 7-9 15,7-7 0-15,-1 4 0 0,1-4 0 0,0 7 0 16,-4-7 0-16,0 7-8 0,0-4 8 0,4-2-12 31,-4 5-26-31,-4-5-6 0,1-1 0 0,-4 1-1 16,3-1-45-16,1 0-9 0,0-2-1 0,-8 2-760 0</inkml:trace>
  <inkml:trace contextRef="#ctx0" brushRef="#br0" timeOffset="43044.23">3231 8063 1537 0,'0'0'68'0,"0"0"14"0,0 0-66 0,8 0-16 0,2-9 0 0,1 9 0 0,-1-3 80 0,4-4 13 15,-3 7 3-15,3 0 0 0,4 0-32 0,-11-3-7 16,3-3-1-16,4 6 0 0,4 0-12 16,-4-6-2-16,-3 3-1 0,-1 3 0 0,4-7-30 0,1-2-11 15,-1 6 0-15,3-4 9 0,1-2-21 0,3-7-4 16,-7 7 0-16,0 0-1 15,4-1-3-15,-4 1-1 0,-3-4 0 0,-1 1 0 0,-3 2 21 0,4-2 0 16,-4-4 0-16,-7 7 0 0,0-1 11 0,0-5 6 16,0 5 2-16,-11 1 0 0,4-1 9 0,0 1 3 15,-3 0 0-15,-1 2 0 0,-3 4-14 0,-4-3-2 16,1 6-1-16,-1 0 0 0,0 6-5 0,-6 4-1 16,3-1 0-16,-1 0 0 0,5 10-8 0,-8 0 0 0,7 3 0 0,1 0 0 15,3 3 0-15,-4 3 0 16,4-3 0-16,10 0 0 0,-6-3 0 0,3 3 15 0,3 4-3 0,1-11 0 15,3 8-12-15,0-8 11 0,3-2-11 0,-3 3 10 16,4 0-10-16,6-4 0 0,-3 1 0 0,8-3 0 16,-5 2-21-16,4-5 0 0,7-1 0 0,-6 0 0 31,9-9-31-31,-3 10-7 0,4-10-1 0,0 0 0 16,-1-3-104-16,1-4-20 0,0-2-5 0</inkml:trace>
  <inkml:trace contextRef="#ctx0" brushRef="#br0" timeOffset="43579.78">3969 7866 1094 0,'0'0'97'0,"-4"-7"-77"0,4 4-20 0,0-6 0 15,-7 3 220-15,4-4 40 0,-8 7 8 0,0-3 1 0,8 6-183 0,-11-3-37 16,3-4-7-16,-3 7-2 0,-3 0-27 0,2 7-5 16,1-4-8-16,4 6 11 0,-11-9-3 0,6 10-8 15,5-1 12-15,-4 0-4 0,0 7-8 0,3-7-17 16,0 7 4-16,1-3 1 0,-1 9 12 0,4-4 0 15,0-5 0-15,4 9 0 0,-4-3 0 0,3-7 16 16,4 4-3-16,0 0-1 0,4-4-4 0,3 4 0 16,-4-7-8-16,4 1 12 0,0-1-12 15,0 1 0-15,4-1 0 0,-4-9 0 0,4 6 0 0,-1-6 0 16,1 0 0-16,-1 0 0 0,1 0 0 0,3-6 8 16,0 3-8-16,0-3 0 0,4 2 10 0,-4-5-10 15,-3-4 10-15,3 4-10 0,-4 0 11 0,1-1-11 16,-4 1 12-16,0-1-12 0,-4-5 10 0,-3 5-10 15,8 1 8-15,-8-1-8 0,0-2 8 0,3-4-8 0,4 7 0 16,-3-1 8-16,-8 1-8 0,-3 0 0 16,7 9 0-16,0 0 0 0,0 0 0 0,0 0 0 0,0 0-8 0,0 0 8 15,0 0-9-15,-3 9 9 16,3 0-12-16,0 1 12 0,0 2 0 0,0 4 0 0,0 3 0 0,0-3 0 16,3 2 8-16,4 1-8 0,-3 0 11 0,-4-3-11 15,0 9 8-15,3-6-8 0,4-1 0 0,-7 8 0 16,4-8 0-16,-4 11 0 0,7-4 0 0,-7 3-9 15,0 6 9-15,0-5 0 0,3-1 0 0,1 6 0 16,3-9 0-16,-7 10 0 0,0-7 0 0,0-3 8 0,0-3-8 16,0 3 0-16,0 0 0 0,0-6 0 15,0 0 0-15,-7-3 8 0,0-4-8 0,7 4 0 0,-7-7 8 0,3 1-8 16,-3 5 8-16,-7-12-8 16,0 7 0-16,-7-4-10 0,7 4 1 0,-7-1 0 15,3-9-91 1,-3 0-17-16,-4 0-4 0,11 0-501 0,-11-9-100 0</inkml:trace>
  <inkml:trace contextRef="#ctx0" brushRef="#br0" timeOffset="43980.17">4233 8113 2142 0,'0'0'95'0,"0"0"19"0,7 10-91 0,-3-1-23 0,-1 1 0 0,5-1 0 0,2 0 18 0,-6 7-1 0,3-3 0 0,-7-4 0 15,7-3-17-15,-7 4 0 0,7-1 0 0,-7 1 0 16,0-10 0-16,0 0 0 0,0 0 0 0,0 0 0 16,0 0 0-16,0 0 0 0,0 0 0 0,0 0-9 15,0 0 9-15,0 0 16 16,0 0-4-16,3-10-1 0,-3 1 37 0,7-1 7 0,-7-5 1 0,0 5 1 15,0-9-5-15,0 4 0 0,0-4-1 0,0 0 0 16,0-6-19-16,0 6-3 0,-7-9-1 0,4 3 0 16,3 6-28-16,0-6 0 0,-7-3 0 0,3 0 0 15,1 2 0-15,3 8 0 0,0-7 0 0,0 6 0 0,0 0 0 0,0 3-13 16,3 4 1-16,1-4 0 0,3 0 2 16,3 7 1-16,-3 0 0 0,4-1 0 0,0 1-9 15,3-1-2-15,-4 4 0 0,4 3 0 16,4 3-27-16,-7 0-5 0,3 3-2 0,0 3 0 15,7 4-150-15,-10-4-29 0,-4 3-7 0,3 1-575 16</inkml:trace>
  <inkml:trace contextRef="#ctx0" brushRef="#br0" timeOffset="44340.16">4565 7894 990 0,'0'0'44'0,"7"9"8"0,-7-9-41 0,7 7-11 16,4 2 0-16,-8 0 0 0,4-2 181 0,0-4 35 16,-7-3 6-16,7 9 2 0,-7-9-104 0,11 6-21 15,-11-6-4-15,3 4-1 0,-3-4-38 0,0 0-8 16,0 0-2-16,0 0 0 0,8 6-32 0,-8-6-6 15,14 3-8-15,-11 3 11 0,-3-6-11 0,11 0 0 16,-1 0 0-16,-10 0 0 0,11 3-10 0,-1-3 10 16,-2 0 0-16,2 0-9 0,1 0 9 0,-11 0 0 0,10 0 0 0,1-3 0 15,-4-3 0-15,4 3 8 0,-1-3-8 0,-3-4 11 16,0 7 10-16,0-3 3 0,-7-4 0 0,4 1 0 16,3-7-2-16,-7 13 0 0,-7-6 0 0,7 2 0 15,-4-2-22-15,-3 0 0 0,0-1 0 0,0 10 0 16,-3-6 0-16,-1 6 0 0,-3 0 0 0,-4 6 0 15,8 4 0-15,-8-1 0 0,0 0 0 0,4 1 0 16,4 6 11-16,-8-7-3 0,11 10 0 0,-4-4 0 16,1 4 4-16,6 0 0 0,4-3 0 0,0 3 0 15,0-1-12-15,0 1 10 0,0 0-10 0,4-3 10 16,-1 3-10-16,4-10 0 0,4 7 0 0,-4-1 0 16,4-2-35-16,-4-4-9 0,3 1-1 15,-3 5-1-15,4-12-39 16,-4 4-8-16,3 2-2 0,5-9 0 0,-5 10-120 0,-3-10-24 0,11 0-5 0</inkml:trace>
  <inkml:trace contextRef="#ctx0" brushRef="#br0" timeOffset="44745.58">5225 7812 1324 0,'0'0'59'0,"0"0"12"0,0 0-57 0,-11 0-14 0,11 0 0 0,-11 0 0 15,8 0 268-15,-4 0 50 0,-4 0 10 0,8 0 3 16,-11 7-271-16,3-4-60 0,-7 3 0 0,4-3 0 16,-3 3-24-16,6-2 4 15,-3 2 0-15,3 3 0 0,1-6-3 0,-4 4 0 0,7 2 0 0,-7 0 0 16,3 1 11-16,-3-1 3 16,3-9 0-16,8 7 0 0,-8 2 9 0,4-9 0 0,7 0 0 0,0 0 0 15,0 0 0-15,0 0 0 0,0 0-8 16,0 0 8-16,18 0-11 0,-4 0 11 0,-4 0-13 0,1-6 5 15,3 3 8-15,-3 3-8 0,6-7 8 0,1 7-8 16,0-3 8-16,3 3 0 0,-4 3 0 0,1-3 0 16,-7 0 0-16,6 7 0 0,-6-4 0 0,3 3 0 15,-3 3 0-15,-4 1 0 0,-4 5 0 0,8-5 0 16,-11-1 0-16,3 1-12 0,-3 5 12 0,-3-2-12 0,3-4 38 16,0 7 7-16,-7 0 2 0,0-4 0 0,7-2-1 15,-11 5 0-15,4-5 0 0,0-1 0 0,0 7-24 0,-4-7-10 16,8 1 8-16,-11-1-8 15,7 0-11-15,-4 1-7 0,4-10-2 0,-4 6 0 16,4-3-140-16,4-3-29 16,-11 0-6-16</inkml:trace>
  <inkml:trace contextRef="#ctx0" brushRef="#br0" timeOffset="45181.41">5676 7671 1796 0,'18'-3'80'0,"-15"-3"16"0,4 6-77 15,0 0-19-15,1 0 0 0,-8 0 0 0,0 0 64 0,0 0 10 0,0 0 2 0,0 0 0 16,-11 6-45-16,-3-3-9 0,0 7-2 0,-4-4 0 16,0 10-6-16,-10-4-2 0,4-2 0 0,6 5 0 15,-7-5-1-15,1 8-1 0,-1-8 0 0,4-1 0 16,-1 7 17-16,5 0 3 0,6-4 1 0,-10-2 0 15,7-1-11-15,3 0-1 0,1 4-1 0,6-10 0 16,-3 6-18-16,7-9 8 0,0 0-8 0,0 0 0 16,0 0 0-16,0 0-11 0,7 0 0 0,4 0 0 15,3-3-3-15,0-3-1 0,0 3 0 0,4-3 0 16,-1-4 15-16,5 4 0 0,-8 6 0 0,7-3 0 16,-7-3 0-16,7 6 0 0,4 0 0 0,0 0 0 15,-4 6 0-15,3-3 0 0,-6 3 0 0,0 4 0 16,-1 5 0-16,-3-5 8 0,4 2 1 0,-11 4 0 15,4 0 25-15,-4-4 5 0,-4 7 1 0,1-3 0 16,-1 2-16-16,-6 1-4 0,-1 3 0 0,1-3 0 0,-8-6-20 0,1 5 8 16,-1-2-8-16,-3 3 0 0,0-3 0 0,0 2 0 15,3-8 0-15,-6 6 0 16,2-4-41-16,1-6-13 0,4 4-2 0,-1-1-1 16,-7-9-163-16,11 6-32 0,-10-12-6 0,17 6-2 0</inkml:trace>
  <inkml:trace contextRef="#ctx0" brushRef="#br0" timeOffset="45378.88">5916 7938 1209 0,'0'0'108'0,"4"9"-87"16,-1 1-21-16,8-1 0 0,-4-3 318 0,0 4 59 16,3-1 12-16,1 7 3 0,0-4-301 0,-4-2-60 0,0 5-12 15,-4 4-3-15,1-9-16 0,-1 5 0 16,1-5 0-16,-4 9-9 15,0-10-85-15,0 0-17 0,3 1-3 0,-3 2-1 16,-3-2 28-16,3-10 6 0,3 3 1 0,-3-3 0 16,0 0-96-16,0 0-18 0,0 0-4 0,0 0-264 0,0 0-53 0</inkml:trace>
  <inkml:trace contextRef="#ctx0" brushRef="#br0" timeOffset="45527.49">6029 7725 172 0,'-7'-4'16'0,"3"-2"-16"16,4-3 0-16,0 6 0 15,0 3 508-15,0 0 98 0,0 0 20 0,0 0 4 0,0 0-413 0,0 0-82 16,0 0-17-16,0 0-3 16,0 0-71-16,0 0-13 0,0-7-3 0,0 7-1 15,4-6-157-15,-4 6-31 0,7-3-7 0,-7 3-975 0</inkml:trace>
  <inkml:trace contextRef="#ctx0" brushRef="#br0" timeOffset="45898.11">6304 7841 518 0,'0'0'46'0,"0"0"-37"16,0 0-9-16,0 0 0 0,0 0 416 0,4 9 80 0,-4-9 17 0,0 6 3 15,0 4-408-15,-4-1-81 0,1 0-17 0,-4 7-10 16,0-6-13-16,-4-1-10 0,0 10-1 0,-3-4-1 31,-3 4-7-31,6 0-2 0,-3 0 0 0,3 0 0 0,-6 6 23 0,10-10 11 0,-4 4-10 0,4-9 10 16,0 9 0-16,7-10 13 0,0 0-1 0,0 7 0 15,7-7 8-15,0 1 0 0,4-4 1 0,-4 4 0 16,3-7-13-16,8-3-8 0,-4 9 8 0,-3-9-8 16,6 0 0-16,1 0-8 0,0-9 0 0,-1 9 0 15,1-10-4-15,-4 7 0 0,4-6 0 0,-1-1 0 16,-3-2 3-16,4 2 0 0,-7-2 0 0,6-4 0 16,-6 7 9-16,-1-7 0 0,1 3 0 0,-1-2-8 15,-10-4 8-15,8 3 0 0,-5-3 10 0,1 1-10 16,-4 8 28-16,-4-5 0 0,1-4 0 0,-1 0 0 15,0 3 8-15,-6 7 2 0,-4-10 0 0,3 10 0 16,-6-1-6-16,2 4-2 0,-2-3 0 0,-1 9 0 0,1-4-30 0,-1 4-16 16,4 4 1-16,0-4 1 15,0 6-141-15,3-3-28 0,0-3-5 0</inkml:trace>
  <inkml:trace contextRef="#ctx0" brushRef="#br0" timeOffset="46370.75">6593 7953 2041 0,'0'0'90'0,"0"4"19"0,7 11-87 0,-3-5-22 0,10 5 0 0,-10-2 0 16,-1-4 49-16,1 7 6 15,10 0 1-15,-11-4 0 0,-3-2-39 0,7-1-7 0,-7-3-2 0,0-6 0 16,0 10-8-16,0-10 0 0,0 0 0 0,0 0 0 15,0 0 0-15,0 0 0 0,0 0 0 0,0 0 0 16,0 0 13-16,0 0 11 0,0 0 1 0,0 0 1 16,0 0-1-16,0 0 0 0,0-10 0 0,0 4 0 15,0-7-12-15,0 4-2 0,4-7-1 0,-1 1 0 16,1 2 0-16,0-6 0 0,-1-6 0 0,4 10 0 16,-3 2-10-16,-1-3 8 0,4-2-8 0,-3 2 8 15,6 3 10-15,-3-2 2 0,-3 5 0 0,3 4 0 16,0-3 9-16,0-1 3 0,0 7 0 0,0-3 0 0,4-4-20 0,-8 7-3 15,8-3-1-15,-4 0 0 0,0 6-8 0,4 0 0 16,-4 0 0-16,7 6 0 0,3 10-11 16,-6-4 3-16,0-2 0 0,-4 5 8 15,7 4 0-15,-11 6 0 0,4-6 0 0,4 9 0 0,-8-3 0 16,1 3 0-16,3-2 0 0,-7-1 0 16,4-3 0-16,-1-7 0 0,-3 4 0 0,4 0 0 15,-1-3 0-15,-3-7 0 0,4 7 0 0,-4-7 0 0,7 1 0 16,-7-1 0-16,0-9 0 15,0 0-104-15,0 0-20 0,0 0-3 0,0 0-1 16,0 0-92-16,0 0-20 0,0 0-3 0,0 0-1 0</inkml:trace>
  <inkml:trace contextRef="#ctx0" brushRef="#br0" timeOffset="50100.87">8703 5564 230 0,'0'0'20'0,"0"0"-20"15,0 0 0-15,0 0 0 0,0 0 193 0,0 0 35 16,0 0 6-16,0 0 2 0,0 0-113 0,7 0-23 15,-7 0-4-15,11 0 0 16,-1-3-36-16,-3-3-6 0,4 6-2 0,3 0 0 0,0-10-26 0,0 10-6 16,7-6 0-16,1 6-1 15,2-3 5-15,1-4 2 0,3 7 0 0,0 0 0 0,4-3-15 0,-4 3-3 16,4-6-8-16,3 6 12 0,-3 0-12 0,3 0 11 16,1 0-11-16,-1 0 10 0,4 6-10 0,-7-3 0 15,-1 4 0-15,1 2 8 0,-4 1-8 0,0-1 0 16,1 0 0-16,-5 10 0 0,-2-3 0 0,-5 3 8 15,4 0-8-15,-3 6 8 0,-4 0-8 0,4-7 0 0,-4 11 0 16,0-4 0-16,0 0 0 0,0-3 0 0,0 9 0 16,0-9 0-16,1 10 0 0,-1-4 0 0,-4-6 0 0,1 9 0 15,3-3 0-15,-7-3 0 0,0 4 0 0,-3-1 0 16,-1-3 0-16,-3 3 8 0,0-3-8 0,-3 0 0 16,-4-3 13-16,3 3-2 0,-3-6-1 0,0 0 0 15,-4-3 23-15,4 2 5 0,0-8 1 0,0 6 0 16,-3-7-15-16,2 0-4 0,1 1 0 0,0-1 0 15,0 1-20-15,0-1 9 0,4 0-9 16,-4 1 0-16,0 5 0 0,3-5 0 0,1-1 0 0,3 1 0 16,0-1 0-16,0 4 0 0,0-4 0 0,0 0 0 15,0 1 0-15,0 2 0 0,0-5 10 0,0 2-10 16,3 0 0-16,1 1 0 0,-1-1 8 0,1 1-8 16,-1-1 0-16,1-3 0 0,-1 4 0 0,1-1 8 15,-1 1-8-15,1-1 0 0,-1 0 0 0,1 1 8 0,-1-4 1 0,1 4 0 16,3-1 0-16,-3-3 0 0,3-3 17 0,-4 4 3 15,4-4 1-15,0 6 0 0,4-3-2 0,-4-6-1 16,0 7 0-16,0-4 0 0,4-3-7 0,-4 0 0 16,3 6-1-16,1-6 0 0,-4 3-9 0,3-3-2 15,-3 0 0-15,4 0 0 0,0 6-8 0,-4-6 8 16,0 4-8-16,0-4 8 0,3 0-8 0,-10 0 0 16,4 0 0-16,3 6 0 0,0-6 10 0,-7 0-10 15,7 3 12-15,-7-3-12 0,7 0 16 0,-7 0-4 0,0 0-1 0,7-3 0 16,0 3 13-16,-7 0 4 15,0 0 0-15,0 0 0 0,4-6-7 0,-4 6-1 16,0 0 0-16,0 0 0 0,0 0-20 0,0 0 0 16,0 0 0-16,0 0 0 0,0 0-8 0,0 0 8 0,0 0-8 0,0 0 8 15,0 0 0-15,0 0 0 0,0 0 0 0,0 0 0 16,0 0 0-16,0 0 0 16,0 0 0-16,0 0 0 0,0 0 0 0,0 0 9 0,-4-4-9 0,4 4 0 15,-7 0 0-15,7 0 0 0,-7 0 0 0,7 0 0 16,-7 0 0-16,0 4 0 0,0-4 0 0,0 0 0 15,7 0 0-15,-4 0 8 0,4 0-8 0,-7 0 0 16,-3 6 0-16,3-3 0 0,0-3 0 0,-4 6 0 16,4-3 0-16,0-3 0 0,0 7 0 0,0-7 0 0,-4 9 0 0,4-3 0 15,0-2 0-15,0 5 0 0,-3-3 0 16,2 4 0-16,-2-7-8 0,-1 6 8 0,1 4 0 0,-4-4 0 16,3 1 0-16,-3-1 0 0,3 3 0 0,-3-2 0 15,0 2 0-15,4 1 0 0,-5-4 0 0,5 1 0 16,-1-1 0-16,1 4 0 0,3-1 0 0,-8-2 0 15,5-1 0-15,3 7 0 16,-4-7 0-16,4 1-9 0,0 5 9 0,4-2 0 0,-4-4 0 16,3 7 0-16,-3 0 12 0,3-4-4 15,4-2-8-15,-3 5-12 0,3 1 4 0,0-4 0 0,0-2 8 0,0-1 0 16,3 7 0-16,1-7 8 0,0 7-8 0,3-7 0 16,0 1-8-16,-4 5 8 0,1-2 0 0,6-4 0 15,-3 7 0-15,4 3-8 0,-4-3 8 0,4-4 14 16,-4 4-3-16,3 3-1 0,1-4-10 0,-4-2 0 15,3 3 0-15,-3 2 0 0,8 1 0 0,-12 0 0 0,4 3 0 0,4-3 0 16,-1 0 0-16,1-1-17 0,-4 1 4 0,0 6 1 16,0-6 12-16,0 0 16 0,4 3-3 0,-1-3-1 15,-3 0-12-15,0-1-16 0,4 1 3 0,-4-3 1 16,0 3 12-16,0-1 0 0,-3 1 0 0,-1-3 0 16,1 9 0-16,-1-6 0 0,1 0 0 0,-4-1 0 15,3 8 0-15,-3-8 0 0,-3 7 10 0,3-6-10 16,-4 9 0-16,4-9 0 0,-7 3 0 0,4-3 0 15,-4 0 0-15,3 0 0 0,-3-4 0 0,0-2 0 16,-4 3 0-16,1-1 0 0,3-2 0 0,-4 3 0 16,1-4 0-16,-1-6 0 0,0 10 9 0,1-3-9 15,-4-4 15-15,0 0-2 0,0 7 0 0,-1-7 0 16,-2 1-13-16,3-1 0 0,-8 1 0 0,5-1 0 16,-4-3 0-16,0-3-15 0,-1 10 5 0,1-10 1 15,-4 7-36-15,4-1-7 0,4-3-2 0,-8-3 0 16,0 7-98-16,4-4-19 0,0 3-4 0,3-2-465 15,1-4-92-15</inkml:trace>
  <inkml:trace contextRef="#ctx0" brushRef="#br0" timeOffset="53379.52">11144 6752 633 0,'-24'7'28'0,"24"-7"6"16,0 0-34-16,0 0 0 0,0 0 0 0,-4-7 0 0,1-2 169 0,6 6 27 15,1-3 6-15,-4-4 1 0,-4 7-146 0,4-3-29 16,4-4-5-16,-4 10-2 0,-4 0 19 0,4 0 4 16,0 0 1-16,0 0 0 0,0 0 20 0,0 0 4 15,-7 0 1-15,7 0 0 0,0 0-18 0,-7 10-3 16,-4-1-1-16,4 1 0 0,7-1-38 0,-3 0-10 15,-1 7 0-15,1-6 0 0,-1-4 10 0,8 3 0 16,3 1 0-16,0-1 0 0,-7-9 35 0,7 3 7 16,7 13 2-16,-3-7 0 0,-1 1-9 0,4-1-1 15,0 0-1-15,4 1 0 0,0 6-24 0,-1-1-5 16,-3 4-1-16,1 0 0 0,6 0-13 0,-4-1 0 16,-6 8 8-16,3-8-8 0,0-2 0 0,4 3 0 15,-8 0 0-15,4 0 0 0,-6-4 15 0,2 1-3 0,4-7-1 0,-3 4 0 16,-8-7-11-16,4 4 0 0,7-1 0 0,-3 0 0 31,-7-9-28-31,3 7-4 0,3-4 0 0,1-3-1 16,-4 0-140-16,-7 0-28 0,3-3-6 0,8-4-1 0</inkml:trace>
  <inkml:trace contextRef="#ctx0" brushRef="#br0" timeOffset="53748.1">11744 6658 1407 0,'0'0'62'0,"0"0"14"0,0 0-61 0,0 0-15 0,0 0 0 0,0 0 0 0,7-6 69 0,-7 6 11 15,7 0 3-15,-7 0 0 0,0 0-19 0,0 0-3 16,0 0-1-16,0 0 0 0,0 0-11 0,0 0-2 15,0 0-1-15,-3 10 0 0,-1-1-18 0,-3 7-4 16,3-7-1-16,-6 10 0 0,-1-4-23 0,1 7 9 16,-4 4-9-16,-1-1 0 0,1-7 23 0,-3 17-3 15,-4-7 0-15,3 7 0 0,0-7-20 16,1 9-13-16,-12-2 1 0,8-1 1 0,4 1 29 0,-5 3 6 16,1-4 0-16,-3 10 1 0,2 0-3 0,5-6-1 0,-1 5 0 0,1 4 0 15,-8 4-13-15,7-14-8 0,4 7 10 0,3-6-10 16,-3-4 8-16,4-5-8 0,3 2 0 0,3-9 9 31,4 3-79-31,-3-6-16 0,-1 0-3 0,1-10-571 0,6 0-113 0</inkml:trace>
  <inkml:trace contextRef="#ctx0" brushRef="#br0" timeOffset="54599.68">11183 6448 691 0,'0'0'61'0,"0"0"-49"0,0 0-12 0,0 0 0 16,0 0 160-16,7 0 30 0,0-3 6 0,0 3 0 16,-3-6-90-16,-4 6-18 0,0 0-4 0,7 0-1 15,0-3-27-15,-7 3-4 0,0 0-2 0,0 0 0 16,0 0-28-16,0 0-6 0,3-7 0 0,1-2-1 0,3 3-15 0,-3 3 8 16,3-4-8-16,-4-2 0 0,-3 6 12 0,7-7-4 15,7 4-8-15,-7-3 12 0,0-1 9 0,0 1 2 16,8 0 0-16,-5-7 0 0,1 6 4 0,-1 1 1 15,-3-7 0-15,4 7 0 0,3 0 8 0,-3-4 1 16,-11-3 1-16,7 7 0 0,0-1-9 0,0-5-1 16,-7 5-1-16,3 1 0 0,-3 0 1 0,0-1 0 15,4 1 0-15,-8-1 0 0,1-5-28 16,-1 5 0-16,8 4 0 0,-4-3 0 0,-7-1 0 0,7 1 12 0,3-1-12 0,4 7 12 16,4-3-12-16,-8-3-14 15,-3 9 3-15,4-7 1 0,7 7 10 0,-11 0 0 16,0 0 10-16,0 0-10 0,7 0 0 0,-7 0 0 15,0 0 0-15,0 0 0 0,0 0-11 0,3 7 2 16,4 2 0-16,-7 0 0 0,-7 1 9 0,7-1 0 0,11 7 8 0,-8 0-8 16,-3-4 9-16,4 4-9 15,-1-4 12-15,8 4-12 0,-1 3 18 0,-2 0-3 16,-1-4-1-16,3 1 0 0,4-3 2 0,-3 5 0 0,-8-2 0 0,8-7 0 16,0 1-16-16,-1-1 0 0,-3 1 0 0,0-1 0 15,-3 4 12-15,3-4-4 0,0-6-8 0,-7-3 12 16,0 0-12-16,0 0 8 0,10 6-8 0,-10-6-774 15,0 0-158-15</inkml:trace>
  <inkml:trace contextRef="#ctx0" brushRef="#br0" timeOffset="56026.8">12425 6903 403 0,'0'0'17'0,"0"0"5"0,0 0-22 0,0 0 0 15,0 0 0-15,-7 0 0 0,0 6 180 0,7-6 32 16,-7 0 7-16,7 0 1 0,0 0-108 0,0 0-22 16,0 0-4-16,0 0-1 0,0 0-15 0,0 0-3 15,0 0-1-15,0 0 0 0,0 0-26 0,10 0-6 16,1-6-1-16,-1 6 0 0,1-3-13 0,0-3-4 16,3 6 0-16,0 0 0 0,3 0-2 0,5 0-1 15,-1 0 0-15,3-4 0 0,1 4 5 0,0-6 1 16,0 6 0-16,-1 0 0 0,4 0 0 0,1 0 0 15,-5-6 0-15,1 3 0 0,0-4-11 0,-1 7-8 16,1-9 9-16,0 9-9 0,-4-9 0 0,-3 6 0 0,3-4 0 16,-4 7-10-1,-2-3-103-15,-1-3-21 0,-4 3-4 0,-3-4-656 0</inkml:trace>
  <inkml:trace contextRef="#ctx0" brushRef="#br0" timeOffset="56397.8">12421 7188 1324 0,'0'0'118'16,"0"0"-94"-16,0 0-24 0,0 0 0 0,0 0 166 0,0 0 29 16,0 0 5-16,0 0 2 0,11 0-139 0,-1 0-28 15,1 0-6-15,7-3-1 0,-1 3-20 0,1-6-8 16,0 6 0-16,3-3 9 0,0-3 4 0,0 6 1 16,0 0 0-16,0 0 0 0,4-7 10 0,-4 7 3 15,0 7 0-15,-3-7 0 0,0 0-14 0,-1 0-2 16,5 0-1-16,-8-7 0 0,0 7-10 0,0-3 0 15,0 3 9-15,-3 0-9 0,3 0 0 0,-4 0 0 0,1-6 0 0,3 6 0 32,-3 0-21-32,-1 0-9 0,4-3-2 0,-3-4 0 15,3 7-116-15,-3-3-24 0,-1-3-5 0</inkml:trace>
  <inkml:trace contextRef="#ctx0" brushRef="#br0" timeOffset="57398.84">13501 6197 115 0,'0'0'10'16,"0"0"-10"-16,0 0 0 0,0 0 0 15,0 0 289-15,0 0 56 0,0 0 11 0,0 0 3 16,0 0-216-16,0 0-43 0,0 0-9 0,0 0-2 16,0 0-37-16,0 0-7 0,-7 10-1 0,3-4-1 15,-3-3-11-15,4 7-3 0,-1-4 0 0,4-3 0 16,-3 10-7-16,-1-4-2 0,4 0 0 0,-3 1 0 15,-1-1-1-15,4 1-1 0,4-1 0 0,-1 0 0 16,-3 7 7-16,0-3 2 0,4 2 0 0,3 4 0 0,-4 0-11 16,1 6-1-16,3 0-1 0,-4 3 0 0,4 1-5 0,-3 5-1 15,3 1 0-15,-4 2 0 0,1 7-8 0,0 0 8 16,-1 3-8-16,1 3 8 0,-4-3-8 0,0 3 0 16,3-9 0-16,-3 3 8 0,0 0-8 0,0-10 8 15,-3 1-8-15,-1-1 8 0,1-2-8 0,-1-7 8 16,0 3-8-16,4 7 8 0,-3-10-8 0,-1 0 10 15,4-3-10-15,-3-7 10 0,3-2 2 0,0 3 0 16,-4-7 0-16,8 0 0 0,-4 1 7 0,0-10 1 16,0 0 1-16,0 0 0 0,0 0-10 0,0 0-3 0,0 0 0 0,7-10 0 15,-4 7-8-15,1-6 8 16,0-7-8-16,-1 1 8 0,-3 2-8 0,0-3 8 0,0-2-8 16,0-1 8-16,0-6-8 0,0 6 10 0,0 0-10 15,4-6 10-15,-4 6-2 0,3 0-8 16,1-6 12-16,-1 10-4 0,1-4-8 0,3 6 0 0,-4-3-12 0,8 1 12 15,-4 5 0-15,7-2 0 0,0-4 0 0,-3 7 12 16,3-7-12-16,-4 13 0 0,5-6 0 0,-1 2-11 16,3-2 11-16,1-1 0 0,0 4 0 0,-1 3 0 15,4-3 0-15,-3 6 8 0,0 0-8 0,-1 0 0 16,1 6 0-16,-4 3 0 0,0 1 0 0,-3-1 0 16,3 7 0-16,-4-4-8 0,1 10 8 0,-4-3-8 15,0 0 8-15,4 0-8 0,-4 6 8 0,0-6-8 16,0 0 8-16,3-4 0 0,-3 4 0 0,4 0 0 15,-4-3 0-15,0-4 0 0,4 4 0 0,-4-7 8 0,3 10-8 0,-3-10 0 16,1 1 0-16,2 6 8 16,-3-10-8-16,0-3 0 0,-3 3 0 0,3-3-8 15,-7-3-112-15,0 0-23 0,10 0-4 0</inkml:trace>
  <inkml:trace contextRef="#ctx0" brushRef="#br0" timeOffset="58048.46">14658 6081 1152 0,'0'0'102'0,"7"0"-82"0,0-3-20 0,4-3 0 15,-8 0 115-15,4 3 18 0,-7 3 4 0,7 0 1 16,0-7-105-16,-7 7-21 0,7 0-4 0,-7 0 0 0,0 0-8 0,0 0 8 16,0 0-8-16,0 0 8 0,0 0-8 0,0 0 0 15,0 0 0-15,0 0 0 0,0 0 0 0,0 0 0 16,0 0 0-16,-7 0 0 0,0 7 20 0,0 2 2 16,-3 0 1-16,-1-2 0 0,0 2 12 0,1 0 2 15,-1-5 1-15,1 11 0 0,-1-5 12 0,1 5 2 16,-1-5 1-16,-3 2 0 0,3 4-19 0,1 0-4 15,-1-4-1-15,1 7 0 0,-5 6-17 0,5-6-4 16,-1 6-8-16,1 3 12 0,-4 4-12 0,-1-1 9 16,1-6-9-16,0 10 8 0,0-1 5 0,0-3 1 15,-4 4 0-15,-3-1 0 0,7 4-6 0,-4 6-8 0,-3 0 11 16,7 0-11-16,0-7 9 0,0 7-9 16,3-6 0-16,1 6 9 0,3-10 3 0,3 4 1 15,1-4 0-15,3 1 0 0,0-1 14 0,7 1 2 16,-4-7 1-16,4 7 0 0,4-7-14 0,-1 6-2 0,1-5-1 0,3-4 0 15,4-3-13-15,-4 0 0 0,0-1 0 0,0-5 0 16,0 3 8-16,0 0-8 0,0-4 0 0,1-2 0 16,-5 3 0-16,4-1-20 0,4-2 4 0,-4-4 0 15,0 4-47 1,4-4-9-16,-1-6-1 0,-2 7-1 16,2-1-146-16,1-9-30 0</inkml:trace>
  <inkml:trace contextRef="#ctx0" brushRef="#br0" timeOffset="59059.51">15346 6705 115 0,'0'0'0'0,"0"0"10"15,0 0-10-15,0 0 0 0,0 0 0 0,0 0 0 16,0 0 350-16,0 0 68 0,0 0 14 0,0 0 2 0,0 0-322 0,0 0-65 16,0 0-13-16,0 0-2 15,0 0-32-15,-4 10 8 0,4-10-8 0,0 0 0 16,-10 0 8-16,3 6 0 0,3-3-8 0,-3 3 12 0,4-2 36 16,-4 2 8-16,3-3 0 0,-3 6 1 15,-4-2 16-15,4 2 3 0,-3 7 1 0,-1-4 0 0,-3 7-14 0,0-3-3 16,0 3-1-16,0-1 0 0,-4 8-36 0,4-1-7 15,0 0-2-15,0-3 0 0,-4 3-5 0,4 0-1 16,-4-3 0-16,1 0 0 0,3 0-8 0,-4-3 8 16,0 2-8-16,1-2 8 0,-1 0-8 0,4-3 0 15,-4-4 0-15,4 4 0 0,-3-3 0 0,2-4 0 0,1 7 0 0,0-10 0 32,7 3-121-32,-7-6-20 0,3-3-4 0,4 7-539 15,0-7-107-15</inkml:trace>
  <inkml:trace contextRef="#ctx0" brushRef="#br0" timeOffset="59357.16">14827 6875 2052 0,'0'0'45'0,"0"0"10"0,0 0 1 0,14 3 1 0,0 3-45 0,1-6-12 0,-1 0 0 0,0 10 0 16,0-4 29-16,4 3 4 0,-4-6 1 0,0 7 0 16,0 5-6-16,0 4 0 0,0-3-1 0,0-4 0 0,0 10-3 0,0-3 0 15,1 0 0-15,-1 0 0 0,0-3-10 0,0 2-2 16,0 1-1-16,-3 0 0 0,3-3-11 0,0 3 0 16,0-4 9-16,0-2-9 0,4 2 0 0,-8-5 0 15,1 5 0-15,3-2 8 0,0-4-26 0,-3-2-5 16,-8-4-1-16,1 3 0 15,6-3-34-15,-3-3-7 0,0 0-2 0,0 0-581 16,-3 0-117-16</inkml:trace>
  <inkml:trace contextRef="#ctx0" brushRef="#br0" timeOffset="60080.46">15399 6172 518 0,'0'0'23'0,"0"0"5"0,0 0-28 0,0 0 0 16,0 0 0-16,-4-3 0 0,4 3 203 0,0-6 35 16,0 3 7-16,0 3 2 0,-3-6-172 0,3 2-35 15,0-2-6-15,0 3-2 0,0 3-16 0,0 0-3 16,-4-6-1-16,1 6 0 0,3 0 0 0,0 0 0 16,0 0 0-16,0 0 0 0,-4-3 39 0,4 3 7 0,0 0 2 15,0 0 0-15,0 0 16 0,0 0 4 0,0 0 1 0,0 0 0 16,0 0-8-16,0 0-1 15,0 0-1-15,4 9 0 0,-1 0-25 0,1 1-5 0,-1-7-1 0,1 6 0 16,3 1-16-16,3 5-3 16,-3-5-1-16,4-1 0 0,0 7-20 0,-1 0 0 0,8-4 0 15,-8 7 0-15,1 0 0 0,3 6 0 0,0-6 0 0,0 6 0 16,0 3 0-16,4 6 0 0,0 1 0 0,-1 3 0 16,5 2 9-16,-1-2-9 0,3 0 12 0,1 2-12 15,3-2 11-15,1 6-11 0,-5-10 10 0,1-2-10 16,3 9 13-16,0-13-3 0,-6 6-1 0,-1-6 0 15,0 7 0-15,-3-7 0 0,-4-3 0 0,-4 3 0 16,-3-2 5-16,0-4 1 0,-7 3 0 0,0 3 0 16,-7-3-6-16,-3 3-1 0,-8 3 0 0,-3-2 0 0,-7 5 0 15,-1-6 0-15,1 1 0 0,0-1 0 0,-7 6-8 0,3-9 0 16,-3 1 0-16,6-5 0 0,-2-5-17 0,6 3-6 16,0-3-1-16,1-4 0 15,-1-2-163-15,0-4-33 0,-21 3-6 0,11-2-2 0</inkml:trace>
  <inkml:trace contextRef="#ctx0" brushRef="#br1" timeOffset="67563.6">16485 5840 172 0,'-14'0'16'0,"-3"0"-16"16,-1 0 0-16,4-6 0 0,3 3 94 0,-6-4 16 15,-1 7 3-15,0-9 1 16,1 9-140 0,-1-3-28-16,0-4-6 0,1 4 0 0,-1-3 49 0,0 3 11 0,4-3 0 0,0 6 0 0,4-4 117 0,-1-2 21 15,1 6 4-15,2-6 1 0,-2 3 5 0,6 3 0 16,4 0 1-16,0 0 0 0,0 0-60 0,0 0-12 15,-7 0-2-15,7 0-1 0,-3-6-32 0,3 6-6 16,0 0-2-16,0 0 0 0,0 0-17 0,7 0-3 16,0-4-1-16,3-2 0 0,1 3 13 0,3 3 2 0,4-6 1 0,-1 6 0 15,5 0-3-15,2 0-1 0,1 0 0 0,3 0 0 16,7 0-16-16,1 0-9 0,3 0 10 0,-1 0-10 16,1 6 8-16,7-6-8 0,-4 0 0 0,8 3 0 15,3-3 8-15,0 6-8 0,0-6 0 0,-1 0 0 16,1 4 0-16,0-4 0 0,-3 0 0 0,-1 0 0 15,-3 6 0-15,3-6 9 0,1 0-9 0,-4 0 12 16,-1 0 9-16,1 0 3 0,0 3 0 0,4-3 0 16,-5 0-4-16,1-3 0 0,0 3 0 0,-4-6 0 15,4 6-20-15,0 0 0 0,0-4-12 0,-4-2 4 16,1 6 8-16,-5-3 9 0,1-3-1 0,0 6-8 16,-4-3 0-16,-3-4 0 0,-4 7 0 0,-3 0 0 15,-4-3 0-15,0-3 0 0,-3 6 0 0,-4 0 0 0,0-10 15 0,-3 10-4 16,-4 0-1-16,0 0 0 15,-7 0 1-15,0 0 0 0,0 0 0 0,0 0 0 16,0 0-11-16,0 0 0 0,0 0 9 0,0 0-9 16,-7-6 0-16,-4 6 0 0,-3 0 0 0,-3 0 0 0,-1 0 0 0,0 0-13 15,-6-3 5-15,-5 3 8 0,-2 0-10 0,-1 0 10 16,7 0 0-16,0 0-9 0,-6 0 9 0,-1 0 0 16,0 0 0-16,0 0 0 0,-3 0 0 0,3 0 0 15,-3 0 0-15,-4 0 0 0,-3 3 0 0,0-3 11 16,-4 0-3-16,0 0 0 0,-7 0-8 0,-3 0 0 15,3 0-10-15,0 0 10 0,-4 0 0 0,1 0 0 16,-1 0 0-16,-3 6 0 0,-3-6 0 0,3 0 0 0,0 4 0 0,4 2 0 16,-1-6 0-16,1 9 0 15,3-9 0-15,-4 7 0 0,1-4 0 0,-1 3 0 0,5-3 0 0,2 3 10 16,4 4-10-16,0-7 0 0,4 3-10 16,3 0 10-1,0-2-69-15,8 5-8 0,-5-9-2 0</inkml:trace>
  <inkml:trace contextRef="#ctx0" brushRef="#br0" timeOffset="72342.64">14235 11883 745 0,'0'0'32'0,"0"0"8"0,0 0-32 0,0 0-8 16,0 0 0-16,-7-4 0 0,-4-2 0 0,7 6 0 16,4 0 9-16,-10 0-9 15,-4 0-61-15,3-3-17 0,11 3-3 0,-7-6-1 0,4 6 58 0,-4-6 12 16,3 2 3-16,4 4 0 0,0 0 85 0,0 0 16 15,0 0 4-15,4 0 1 0,-1-9 7 0,1 9 0 0,3-6 1 0,-7 6 0 16,0 0 35-16,0 0 6 16,0 0 2-16,0 0 0 0,0 0-31 0,0 0-5 0,0 0-2 0,0 0 0 15,0 0-28-15,0 0-6 0,0 0 0 0,0 0-1 16,0 0-40-16,0 0-8 0,0 0-2 0,0 0 0 16,0 0-25-16,3 6 0 0,8 3 0 0,-4 1 0 15,0 9 0-15,3-10 0 0,1 7 0 0,-4 3 0 16,4 6 0-16,3-3 0 0,-4 9 0 0,8-3 0 15,-7 0 15-15,3 7 4 0,0-1 1 16,-4 1 0-16,1 2-7 0,-4-2-1 0,4 3 0 0,-4-4 0 16,0 4-1-16,0 2-1 0,-4-2 0 15,1 0 0-15,-1 6-2 0,1-10 0 0,-4 4 0 0,7-4 0 16,-4 1-8-16,1-10 10 0,3 3-10 0,-3-9 10 16,3 6-10-16,-4-12 0 0,4 2 0 0,-3-5-11 15,-1 5-103 1,1-5-21-16,-1-1-4 0,-3-6-1 0,0 7-96 0,0-1-19 0</inkml:trace>
  <inkml:trace contextRef="#ctx0" brushRef="#br0" timeOffset="73018.75">14213 11704 403 0,'-3'0'36'0,"-1"-3"-36"0,1-4 0 0,-4 4 0 16,3-3 205-16,-3 6 35 0,-7 0 6 0,7 0 2 15,-4 0-143-15,4 0-28 0,-7 0-5 0,7 6-2 16,0-3 1-16,0-3 0 0,0 0 0 0,4 0 0 16,-1 0 2-16,0-9 1 0,1 9 0 0,3 0 0 0,-4-6-34 0,4 6-8 15,0-3 0-15,0 3-1 0,0 0-19 0,0 0-4 16,0 0-8-16,0 0 12 0,0 0-12 0,0 0 0 15,0 0 8-15,11 0-8 16,0 0 13-16,-1 3 0 0,-3 3 0 0,4 0 0 0,-1-3 3 0,5 7 1 16,-5-4 0-16,8-3 0 15,3 7 9-15,4-4 2 0,-1 3 0 0,5 1 0 0,-1-1-17 0,3 1-3 16,-2-4-8-16,2 6 12 16,1-5-12-16,3 8 0 0,-3-2 0 0,7 3 0 0,0-7 0 0,-4 10 14 15,-3 0-4-15,3-1-1 0,-3 8-21 0,-4 2-5 16,0-3-1-16,1 3 0 0,-5 7 9 0,-3-7 9 15,4 6-13-15,-7 1 5 0,-1-1 8 0,-2-2-10 0,-1 2 10 0,0-3-10 16,-4-2 10-16,1-4 0 16,-1-3 0-16,-2 3 0 0,-5 0 0 0,1-3 0 15,-1 0 0-15,-3-3 0 0,0-7 0 0,-3 7 0 0,-1 3 0 16,-7-10 0-16,4 7 0 0,-7-3 0 0,-3 3 0 0,-4 0 0 16,-8 3 0-16,-2-4 0 0,-1 1-9 0,-3 0 9 15,-4 0 0-15,0 0 0 0,0 6 0 0,0-6 0 16,4-1-9-16,0-2 9 0,3 3 0 15,0-4 0-15,4-5 0 0,0 6 0 0,0-7 0 0,3 0 0 16,0-5-20-16,4 2-4 0,0-3-1 0,0-3 0 31,3 0-119-31,4 0-24 0,-4 0-5 0,8 0-1 0</inkml:trace>
  <inkml:trace contextRef="#ctx0" brushRef="#br0" timeOffset="73949.39">15363 12115 345 0,'0'0'31'0,"0"0"-31"0,0 0 0 0,0 0 0 15,0 0 184-15,0 0 32 0,0 0 5 0,0 0 2 16,0 0-108-16,8 0-22 0,-8 0-4 0,7 0-1 16,3 0-13-16,-3-3-3 0,4 3-1 0,-1 0 0 15,1-7-3-15,0 7-1 0,3-3 0 0,0-3 0 16,0 0-22-16,0 2-4 0,4-2-1 0,-4-3 0 15,3 6-8-15,1-4-1 0,0 4-1 0,-1-3 0 0,-3 6-10 0,4-3-3 16,0-3 0-16,3 6 0 0,-3 0-17 0,-1 0 0 16,1 6 0-16,-1-3 0 0,5-3 0 15,-5 0 0-15,-6 6 8 0,3-6-8 16,0 3-21-16,0-3-8 0,0 7-2 0,-3-7 0 16,-1 3-8-16,5-3-1 0,-5 0-1 15,1 0 0-15,-4 0-155 0,0 0-32 0,-7 0-5 16,14 0-2-16</inkml:trace>
  <inkml:trace contextRef="#ctx0" brushRef="#br0" timeOffset="74371.27">15519 12293 1364 0,'0'0'60'0,"0"0"13"0,0 0-58 0,0 0-15 0,0 0 0 0,0 0 0 0,0 0 105 0,0 0 19 15,7-9 3-15,-4 6 1 0,4-3-45 0,-3-4-9 16,6 10-2-16,-2-9 0 16,-1 3-23-16,0 6-5 0,0-4 0 0,0-2-1 0,3 3-19 15,1-3-3-15,-4 6-1 0,0 0 0 0,-7 0-8 0,7 0-3 16,0-3 0-16,0 3 0 16,-7 0-9-16,11 3 0 0,-4-3 0 0,0 0 0 0,0 6 0 0,0-3 0 15,7 3 0-15,-3-2 0 0,3-4 0 0,-4 0 0 16,4 6 0-16,1-3 0 0,2 3 0 0,-3-6-11 15,-3 0 3-15,0 6 0 16,3-2-90-16,0-4-18 0,3 0-3 0,-3 0-789 0</inkml:trace>
  <inkml:trace contextRef="#ctx0" brushRef="#br0" timeOffset="75904.45">17325 11274 403 0,'0'0'36'0,"0"0"-36"0,0 0 0 0,0 0 0 15,0 0 180-15,0 0 28 0,0 0 7 0,0 0 1 16,0 0-94-16,0 0-18 0,3-6-4 0,-3 6-1 16,0 0-29-16,0 0-6 0,0-9 0 0,0 9-1 15,-7-4-19-15,7 4-4 0,-7-6-1 0,0 6 0 16,0-3-31-16,-3 6-8 0,3-3 0 0,-4 0 0 16,-3 6 0-16,3-2-12 0,-3 2 2 0,0-3 0 15,0 3 10-15,0-3 0 0,0 4 0 0,3-1-8 16,1-3 8-16,-5 6 12 0,1-2-2 0,0-4-1 0,0 6 13 15,0-2 2-15,0 2 1 0,-4 0 0 16,1-2-5-16,-1 2-2 0,0 4 0 0,-3-4 0 0,-3 0-7 0,-1 7-2 16,4-6 0-16,-4 5 0 15,4-5-9-15,3 5 0 0,-3-2 0 0,3-4 0 0,4 1 0 0,4 5 0 16,-1-5 0-16,0 5 0 16,4-5 0-16,4-1 0 0,-4-6 0 0,0 13 0 0,0-7 8 0,7 1 0 15,-7-1 0-15,7 1 0 0,-4-4 23 0,8 3 4 16,-4 1 1-16,0-1 0 0,-4 1-16 0,8-4-2 15,-4 6-1-15,3-5 0 0,1 2-6 0,3 0-2 16,0-2 0-16,0 2 0 0,0-6-9 0,0 4 12 16,0-4-12-16,0 6 12 0,4-9 1 0,3 6 1 15,-4-6 0-15,1 0 0 0,7 4 4 0,-4 2 1 0,0-6 0 0,0 6 0 16,0-3-7-16,0-3 0 0,0 0-1 16,0 10 0-16,-3-10-11 0,-4 9 0 0,4-9 9 0,-1 9-9 15,1-2 0-15,-1-4 0 0,-3 3 0 0,4 0 0 16,-4-3 0-16,0 7 0 0,-7-10 0 15,7 6 0-15,-7-6 0 0,7 3 0 0,-7-3 0 16,0 0 8-16,7 10-8 0,-7-10 0 16,4 6 0-16,-4-6 8 0,0 0-8 0,3 9 11 0,-3-9-11 0,-3 4 12 15,-1 2-12-15,1 3 0 0,-1-9 0 0,1 10 0 16,-4-10 0-16,0 9 0 0,-4-3 0 0,4-3 0 16,0 4 0-16,-4-4 0 0,1 3 0 0,3 0 8 15,0-2-8-15,-4 2 0 0,0-3 9 0,1-3-9 16,3 6 12-16,-4-3-3 0,11-3 0 0,-10 0 0 15,-1 7 0-15,0-4 0 0,1-3 0 0,-1 6 0 16,1-3-9-16,-1 3 12 0,1-6-12 0,10 0 12 0,-11 0-12 0,4 10 0 16,0-10 0-16,7 0-11 15,0 0 11-15,0 0 0 0,0 0 0 0,0 0 0 16,0 0 0-16,0 0 0 0,0 0 0 0,0 0 8 0,0 0-8 0,0 0 0 16,0 0 8-16,0 0-8 0,0 0 9 0,0 0-9 15,3 9 12-15,-3-9-12 0,4 7 15 0,3-4-4 16,0 3-1-16,-7-6 0 0,0 0-10 0,4 3 0 15,6-3 0-15,-3 6-11 0,0-3 11 0,0-3 0 16,0 0 8-16,0 7-8 0,4-7 9 0,-4 0-9 16,-7 0 12-16,7 0-12 0,4 3 9 0,-1 3-9 15,1-6 0-15,-4 0 9 0,-7 0-1 0,11 10 0 16,-1-10 0-16,1 6 0 0,-11-6-8 16,10 3 0-16,-3-3 0 0,4 6 0 0,-11-6 0 0,7 3 0 0,-7-3 0 15,7 10 0-15,0-4 0 0,-3 3 0 0,3 1 0 16,-7-1 0-16,3 7 0 0,1-7 0 0,-1 1 0 0,-3 5 0 15,4-2-9-15,-4 3 9 0,3-7-12 0,-3 10 12 16,0-10 0-16,0 7 0 0,0-3 0 0,0-4 0 16,-3 7 0-16,3-7 0 0,-4 0 0 0,4 1 0 15,-7-1 0-15,4 4 0 0,-4-4 0 0,0 1 0 16,-1-1 0-16,1 0 8 0,-7 1-8 0,4-1 9 16,-1 1-9-16,-3-1 0 0,-4 0 0 0,4 1 0 15,-7 6 0-15,3-7 0 0,-3 0 0 0,0 7 0 16,4-7 0-16,-1 1 0 0,0 6 0 0,1-4 0 15,2-3 0-15,-2 1 0 0,3 6 0 0,0-7 0 16,3 0 0-16,-3 7 0 0,3-3 0 0,-3-4 0 16,4 7 0-16,-4-1 0 0,3-2 0 0,-3 3 0 15,0 2 0-15,0 7 0 0,0-6 0 0,-4 6 0 16,0-3-8-16,4 3 8 0,0 4-10 0,0-4 10 0,3-6-12 0,4-1 3 16,0 7 1-16,4-9 0 15,-1-3 8-15,4 2 0 0,4 4 10 0,3-3-10 0,3-7 8 0,1 7-8 16,-1-4 0-16,5-2 9 0,-1 9-9 0,0-10 0 15,3 7 0-15,1-7 0 0,0 7 0 0,-1-7 0 16,1 7 0-16,0-4-11 16,3-2-17-16,-4 6-4 0,8-7-1 0,-4 7 0 15,-3-7-102-15,3 0-20 0,0 4-4 0,4-7-849 16</inkml:trace>
  <inkml:trace contextRef="#ctx0" brushRef="#br0" timeOffset="78346.14">18486 12206 57 0,'0'0'0'16,"0"0"0"-16,0 0 0 0,0 0 0 0,0 0 254 0,0 0 46 15,0 0 8-15,0 0 3 0,0 0-164 0,0 0-33 16,0 0-6-16,0 0-2 0,3-4-34 0,-3 4-8 16,7-6 0-16,-7 6-1 0,0 0-24 0,0 0-5 15,7-3-1-15,-7 3 0 0,0 0 7 0,0 0 0 16,0 0 1-16,0 0 0 0,0 0 8 0,0 0 2 16,0 0 0-16,0 0 0 0,-3 9-4 0,-4 1-1 15,0-1 0-15,0 1 0 0,-4-1 8 0,-3 7 2 16,0-1 0-16,-4-2 0 0,0 6-8 0,-3 3-2 15,4-3 0-15,-5-1 0 0,5 1-13 0,-4 0-2 0,-1 0-1 0,1 6 0 16,0 0-14-16,0-6-4 16,0 9 0-16,-4-3 0 0,-3 3-12 0,0-3 8 15,-4 1-8-15,4 2 0 0,-1-3 0 0,1 3 0 16,0-9 0-16,3 9 0 0,-3-3 0 0,3-6 0 0,4 6 0 0,0-6 0 16,0-3-16-16,7-4 0 0,0 4 0 0,7-7 0 31,0-6-85-31,0 4-17 0,-1 2-3 0,1-3-1 15,7-6-70-15,0 0-15 0,0 0-2 0</inkml:trace>
  <inkml:trace contextRef="#ctx0" brushRef="#br0" timeOffset="78781.35">17978 12246 2257 0,'0'0'49'0,"0"0"11"0,0 0 1 0,0 0 3 0,0 0-51 0,0 0-13 16,0 0 0-16,0 0 0 0,0 0 59 0,0 0 9 15,0 0 1-15,0 0 1 0,0 0-44 0,0 0-9 16,0 0-1-16,10 4-1 0,-3 2-3 0,-3 3-1 15,6-3 0-15,-3-2 0 0,0 2 26 0,4-3 6 0,0 3 1 0,-4 4 0 16,0-7-20-16,3 3-3 0,1 3-1 16,-4 1 0-16,4 6 14 0,-1-4 2 0,1 4 1 0,-1 3 0 15,1-4-28-15,-1 4-9 0,5 0 0 0,-5 6 0 16,4-3 13-16,0 3-4 0,4 3-1 0,0 4 0 16,-1-4-8-16,1 6 8 0,3-5-8 0,0-1 8 15,0 6-8-15,1-5 0 0,-1-4 0 16,0 3 0-16,0-3 0 0,0 0 0 0,-3-3-12 15,0-6 12-15,-1 2-13 0,1-2 5 0,-8-3 8 16,4 2-13 0,-3-5-27-16,0-1-4 0,-4-3-2 0,3-2 0 15,1 2-101-15,-4-3-20 0,4-3-4 0,-4-3-903 0</inkml:trace>
  <inkml:trace contextRef="#ctx0" brushRef="#br0" timeOffset="80047.73">18027 11989 172 0,'0'0'16'0,"0"0"-16"16,0 0 0-16,0 0 0 0,0 0 220 0,0 0 40 15,0 0 9-15,0 0 2 16,0 0-159-16,-4-9-32 0,4 9-7 0,0 0-1 0,0-10-40 0,0 10-8 16,4-6-1-16,-4 6-1 0,7-3 1 15,-3-3 0-15,-4 6 0 0,3 0 0 0,4-3 3 0,-7 3 1 16,0 0 0-16,7-7 0 15,0 4-10-15,-7 3-1 0,0 0-1 0,0 0 0 0,0 0 11 0,0 0 2 16,11 0 1-16,-11 0 0 0,7 3 1 0,3-3 0 16,-2 7 0-16,2-7 0 0,-3 0 0 0,4 0 0 15,3 0 0-15,-4 0 0 0,5 0-12 0,2 0-2 0,-3-7-1 16,4 7 0-16,0-3-7 0,-1-3-8 0,1 6 11 0,-1-3-11 16,1-3 8-16,3 2-8 0,-7-2 0 0,4 0 0 15,0 3 9-15,-4 3-9 0,-4 0 0 0,4-7 9 16,-3 7-9-16,0-3 0 0,-4 3 0 0,0 0 8 15,-7 0-8-15,7-6 0 0,-7 6 0 0,10 0 8 16,1-3-8-16,-4 3 0 0,-7 0 0 0,7-6 8 16,4 6 2-16,-4 0 0 0,-7 0 0 0,7 0 0 15,3-4-10-15,-6-2 0 0,-4 6 9 0,0 0-9 16,0-3 16-16,0-3 0 0,0 0-1 0,-4 2 0 16,-3-2-15-16,0 3 9 0,4 3-9 0,-4-6 8 15,3 3 11-15,-3-4 1 0,0 4 1 0,-4-3 0 0,4 6-7 16,-3-3-2-16,-1-4 0 0,1-2 0 15,-1 9-4-15,0-6-8 0,1 3 11 0,-4-4-11 16,3 4 9-16,1-6-9 0,-4 3 0 0,-1-4 9 16,5 7-9-16,-1-3 0 0,4-4 0 0,-3 10 0 0,-1-6 0 0,4-3 0 15,0 6 0-15,0-4 0 16,3 7-46-16,4 0-2 0,0 0 0 0,0 0-637 16,0 0-128-16</inkml:trace>
  <inkml:trace contextRef="#ctx0" brushRef="#br0" timeOffset="81170.86">19456 11114 230 0,'0'0'10'0,"0"0"2"0,0 0-12 0,0 0 0 16,0 0 0-16,0 0 0 0,0 0 221 0,0 0 42 16,0 0 8-16,0 0 1 0,0 0-165 15,0 0-34-15,-7 0-6 0,-4 0-2 0,4 7-52 0,3-4-13 16,-6-3 0-16,3 6 0 0,0-3 29 0,0 3 3 15,-4-2 1-15,4 5 0 0,-3-3-10 0,-1 4-3 0,0-1 0 16,1 0 0-16,-1-2 20 0,-3 5 3 0,3-2 1 0,-3 2 0 16,4 1 16-16,-4-4 3 0,3 7 1 0,-3-7 0 15,0 10-36-15,3-3-6 0,-3-4-2 0,0 4 0 16,3 3-11-16,1 0-9 0,-1-4 12 0,4 10-12 16,0-3 0-16,0 0 0 0,4 0 0 0,-1 3 0 15,-3 0 0-15,7-3 0 0,7 0 0 0,-7-3 0 16,4 0 8-16,-1 0-8 0,4 0 0 0,4-1 0 15,-4-2 0-15,3 3 0 0,1 0 0 0,0-4 0 16,3 4-14-16,-4-3 3 0,1-4 1 0,3-2 0 0,0 5-12 16,-3-5-2-16,3-1-1 0,-4 1 0 15,1-1-6-15,3 1-1 0,-3 2 0 0,-4-9 0 16,0 7-37-16,0-1-8 16,3-3-2-16,-6-3-428 0,3 4-85 0</inkml:trace>
  <inkml:trace contextRef="#ctx0" brushRef="#br0" timeOffset="81619.55">19717 11500 748 0,'0'0'67'0,"0"0"-54"0,0 0-13 0,0 0 0 16,0 0 187-16,-7 0 34 0,7 0 7 0,-7 0 2 15,-4 6-172-15,0-3-34 0,4 4-8 0,0-7 0 16,0 9-16-16,0-3 0 0,-3-2 8 0,3 5-8 15,3 0 0-15,1-2 0 0,-4 11 0 0,-1-8 0 16,5-1 34-16,-1 1 7 0,1 5 2 0,-4-5 0 16,7 5-18-16,0-2-3 0,0-4-1 0,-4 7 0 0,1-7-3 0,-1 7-1 15,4-3 0-15,0 2 0 0,-3-5-8 0,3-1-1 16,3 7-8-16,1-7 12 0,3 1-12 0,-4-1 8 16,1 0-8-16,3-2 0 0,0-4 8 0,4 6-8 15,-4-2 0-15,3-4 0 0,1-3 0 0,3 0 0 16,0 0 0-16,-3 0 0 15,3 0-16-15,0-3-8 0,0-4-3 0,-3 4 0 16,-1-3-146-16,-3-4-30 0</inkml:trace>
  <inkml:trace contextRef="#ctx0" brushRef="#br0" timeOffset="81882.8">19734 11384 1213 0,'0'0'53'0,"-7"-3"12"0,0 3-52 0,7 0-13 0,0 0 0 0,-7 0 0 16,-3-6 36-16,10 6 5 0,0 0 1 0,0 0 0 16,-7 0-18-16,7 0-3 0,0 0-1 0,0 0 0 15,0 0 28-15,0 0 4 0,0 0 2 0,0 0 0 16,0 0 0-16,0 0 0 0,0 0 0 0,0 0 0 15,0 0-36-15,0 0-7 0,-4 9-2 0,1-3 0 16,3-6-41-16,0 0-8 16,-4 3-1-16,4 10-743 0</inkml:trace>
  <inkml:trace contextRef="#ctx0" brushRef="#br0" timeOffset="82358.34">19823 11130 864 0,'0'0'76'0,"0"0"-60"0,0 0-16 0,0 0 0 16,0 0 225-16,0 0 43 16,0 0 8-16,0 0 1 0,0 0-201 0,0 0-40 0,0 0-8 0,0 0-1 15,-4 3-14-15,4-3-2 0,0 0-1 0,4 10 0 16,-4-1 5-16,3 0 1 0,4 4 0 0,-3-4 0 16,6 1-16-16,-3-1 11 0,4-6-11 0,0 7 10 15,3 2-10-15,0 1 0 0,0-4 0 0,0 1 0 16,4-1 16-16,-1 7 2 0,1-7 0 0,0 7 0 15,-1-4 13-15,4 4 2 0,-7 0 1 0,4-4 0 16,-7 7-34-16,3-3 0 0,0 9 0 0,0-6 0 16,-3-1 0-16,-1 8 0 0,1-8 0 0,-4 7 0 15,0-6 0-15,-4 0 0 0,1 0 0 0,-1 0 0 0,1-4 0 16,-4 1 0-16,-4-3-10 0,4 5 10 0,-3-2 0 0,-1 3 0 16,-6-3 0-16,3-4 0 0,-4-2-12 0,1 5 12 15,-1 1-12-15,0-4 12 16,-3-2-60-16,0 5-4 0,0 1 0 0,0-3-1 15,-4-4-136-15,-3 7-27 0,4-1-6 0,2-2-1 0</inkml:trace>
  <inkml:trace contextRef="#ctx0" brushRef="#br0" timeOffset="84319.57">20401 11230 1566 0,'0'0'69'0,"0"0"15"0,0 0-68 0,0 0-16 0,-7 0 0 0,4 0 0 16,3 0 76-16,0 0 11 15,0 0 2-15,0 0 1 0,0 0-62 0,0 0-13 0,0 0-3 0,0 0 0 16,0 0-12-16,0 0 11 0,3 0-11 0,4-9 10 16,-3 9 2-16,6-6 0 0,-3 6 0 0,4-3 0 15,-1 3 11-15,5 0 2 0,-5 0 1 0,4 0 0 16,4 0-6-16,0 3-2 0,-1-3 0 0,4 6 0 15,-3-6 6-15,3 6 0 0,-3-3 1 16,7 4 0-16,-1-4 1 0,1 3 0 0,0 3 0 0,-1-5 0 16,-3 2-2-16,4-3 0 0,0 3 0 0,0 4 0 15,-4-1-8-15,-4-3-3 0,5-3 0 0,-5 4 0 16,1-4-4-16,-4 6-1 0,4-2 0 0,-4-4 0 0,-4 3-8 16,1 3 0-16,-4 1 0 0,0-4-11 15,0-3 11-15,-7 7 0 0,4-4 0 0,-8 3 8 16,4 1-8-16,-7-1 0 0,3 1 8 0,-3-1-8 15,-3 7 17-15,-1-7-1 0,1 0 0 0,-1 7 0 0,0-6 3 0,4-1 0 16,-3 0 0-16,-1 1 0 0,1 5 4 0,-1-5 1 16,0-7 0-16,1 6 0 0,-1 1-13 0,1 2-3 15,-4-2 0-15,-1-1 0 0,1 1-8 0,0-7 0 16,-3 6 0-16,3 7 0 0,-1-7 0 0,1 1 0 16,0 5 0-16,-3-5 0 0,2 8 0 0,-2-2 0 15,3-3 0-15,3-4 0 0,1 7 0 0,-1-7-14 0,4 1 5 16,3 5 1-16,-3-5 8 0,4-1 0 15,3 0 0-15,0 1-8 0,0-1 8 0,3 1 0 0,1-1 8 16,-1 1-8-16,-3 2 8 0,4-3-8 0,3 1 8 0,-4-1-8 16,5-6 0-16,-5 7-8 0,8 2 0 0,-8-8 0 15,-3-4 8-15,4 9 8 16,3 0-8-16,0 1 11 0,-4-1-11 0,8-3 0 0,-1 4 0 16,-2-1 0-16,2-2 16 0,1-4-1 15,-1 3-1-15,4-3 0 0,-3-3-3 0,0 6-1 0,-1-3 0 0,1-3 0 16,-4 7-10-16,0-7 0 0,0 0 0 0,-7 0 0 15,7 0 0-15,-7 0 12 0,0 0-12 0,0 0 12 16,0 0-12-16,0 0 0 0,0 0 0 0,0 0 0 16,0 0 0-16,0 0 0 0,0 0 0 0,0 0 8 15,7 3-8-15,-7-3 0 0,0 0 0 0,0 0 8 16,0 0-8-16,0 0 0 0,0 0 0 0,0 0 8 16,0 0-8-16,0 0 0 0,0 0 0 0,0 0 0 15,-4 6 0-15,1 4 0 0,-4-4 0 0,0-3 0 16,0 3 0-16,3-3 0 0,4-3 0 0,-10 7 0 0,3-4 0 0,3 3-11 15,1-3 3-15,-4 3 0 0,7-6 8 16,0 0 11-16,0 0-3 0,-4 10 0 0,4-10-8 0,0 0 0 16,0 0 0-16,0 9 0 0,0-9 0 0,4 10 0 15,-4-4 0-15,0-6 0 0,0 0 0 16,7 9 0-16,-7-9 0 0,3 3 0 0,4 7 0 0,0-4-11 16,0 4 3-16,-3-1 0 0,3-3 8 15,0-3 0-15,0 7 0 0,-4-4 0 0,5-3 8 0,-1 3 3 16,0 4 1-16,0-10 0 0,0 9-12 0,0-2 0 15,0-4-10-15,0 3 10 0,-7-6 0 0,7 3 0 16,-7-3 0-16,7 10 10 0,-3-4-10 0,-1-3-17 0,-3-3 4 0,4 6 1 16,-4-6 12-16,3 10 10 0,-3-10-2 0,4 9 0 15,-1-3-8-15,-3-6 0 0,0 0 0 0,0 10 0 16,4-1 0-16,-4-6 0 0,0-3 0 0,3 13 0 16,-3-4 0-16,4-6-12 15,-4 7 4-15,3-1 8 0,-3 1 0 0,0-1 0 0,0 3 0 0,0-2 12 16,0-7-12-16,-3 6 0 0,3 1 0 0,-7 6 0 15,3-7 0-15,1 10 0 0,-4-10 0 0,3 7 0 16,-3 0 0-16,0 2 0 0,0-5 0 0,3 12 0 16,-3-6 0-16,4 6-9 0,-4 3 9 15,0-3-10-15,3 3 10 0,1 1 0 0,-1-4 0 0,1 9 0 16,3-6 8-16,3 7 3 0,-6-7 1 0,3 7 0 16,3-7-12-16,-3 6 0 0,0-5 0 0,0 5 0 15,0-6 0-15,0 7 0 0,0-7 0 0,-3 6 0 16,-1-5 18-16,1-4 2 0,-1 3 0 0,0-3 0 15,-3 3-20-15,0-3 0 0,-3 0 0 0,-1-3 0 0,4 4 0 0,-7-8 0 16,3 1 0-16,-3 3 0 0,4-3 0 0,-1-7 0 16,1 10 8-16,-1-3-8 0,-3-6 0 0,3 2 0 15,-3 4 0-15,0-3 0 0,0-4 0 0,0 4 0 16,0 0 0-16,0-4 0 0,-4-2-24 0,4-1 0 16,0 7 1-16,0-7 0 15,-4-2-116-15,4-7-23 0,-4 3-5 0</inkml:trace>
  <inkml:trace contextRef="#ctx0" brushRef="#br0" timeOffset="85529.11">21382 13334 288 0,'0'0'25'0,"0"0"-25"0,0 0 0 0,0 0 0 15,0 0 316-15,0 0 59 0,0 0 11 0,0 0 2 16,0 10-268-16,-7-1-53 0,3 1-11 0,1-4-3 15,-1-3-1-15,-3 7 0 0,0-1 0 0,0 0 0 0,4-2 18 0,-5-4 3 16,1 3 1-16,0 3 0 16,0 1-2-16,4-1 0 0,-1 1 0 0,1-1 0 15,-1 7-30-15,4-7-6 0,-3 7-2 0,-1-4 0 0,1-2-23 0,-1 5-11 16,1 4 10-16,-1 0-10 0,-3 3 9 0,3 0-9 16,1-3 8-16,-4 6-8 0,3 0 0 0,1-6 0 15,-4 9 0-15,3-3 0 0,4-6 0 0,-3 0 0 16,3 0 0-16,0 2 0 0,3-8 0 0,1 3 0 15,3-7 0-15,0 1 0 0,3-1 0 0,1 0-9 16,3-2 0-16,0-4 0 16,-3 3-43-16,3-6-9 0,0 0-2 0,0 0 0 15,0 0-89-15,0-6-19 0,-3 3-3 0,0-4-458 0,-1 4-91 0</inkml:trace>
  <inkml:trace contextRef="#ctx0" brushRef="#br0" timeOffset="85728.12">21452 13024 2718 0,'0'0'60'0,"0"0"12"0,-7 0 2 0,-3 0 2 0,3 0-60 0,7 0-16 0,0 0 0 0,-7 6 0 31,3-3-31-31,-3 7-9 0,7-1-1 0,-3-2-1 0,6 2-2 0,-3 0 0 0,0 1 0 0,0-1 0 15,7 1-135-15,-3-1-27 0,-4 7-6 0</inkml:trace>
  <inkml:trace contextRef="#ctx0" brushRef="#br0" timeOffset="86107.84">21646 13557 172 0,'-7'3'16'0,"0"4"-16"16,7-7 0-16,-7 3 0 0,-3-3 418 0,-1 6 81 0,1-6 16 0,2 3 3 15,1-3-369-15,7 0-73 0,-7 6-16 0,7-6-2 16,0 0-38-16,0 0-7 0,0 0-1 0,0 0-1 16,0 0-11-16,0 0 8 0,0 0-8 0,14 0 8 15,-3 0-8-15,3 0 0 0,4-6 0 0,-4 6 0 16,-3 0 15-16,6 0-3 0,8-3 0 0,0-3 0 16,-4 3-12-16,-4-4 11 0,1 7-11 0,3 0 10 15,4-3-10-15,-4-3 0 0,-10 6-12 0,6-3 12 16,1-4-52-16,-4 7-4 0,-3 0 0 15,-1 0 0-15,-3 0-128 0,0 0-25 0,11 0-6 0,-18 0-1 16</inkml:trace>
  <inkml:trace contextRef="#ctx0" brushRef="#br0" timeOffset="86401.57">21636 13780 2019 0,'0'0'89'0,"0"0"19"0,0 0-86 0,0 0-22 16,0 0 0-16,0 0 0 0,0 0 36 0,10 3 2 0,1 6 1 0,3-9 0 15,-7 7-5-15,4-4-1 0,-4-3 0 0,3 0 0 16,8 0-21-16,-7 0-12 0,-1-3 12 0,8 3-12 15,3 0 0-15,-3-7 0 0,-4 7 0 0,0 0 0 32,0-3-54-32,4-3-5 0,-1 6-1 0,-3 0 0 15,-3-3-160-15,3-3-32 0,18 6-6 0,-15-7-2 0</inkml:trace>
  <inkml:trace contextRef="#ctx0" brushRef="#br0" timeOffset="86743.27">22260 13334 806 0,'0'0'36'0,"0"0"7"0,0 0-35 0,0 0-8 0,-10 4 0 0,6-4 0 0,4 0 352 0,0 0 68 16,-7 9 13-16,0-9 3 0,4 9-318 0,-1-2-64 15,4 2-13-15,-4 7-2 0,-3-7-21 0,4 4-4 16,3 2-1-16,-4 4 0 0,-3 0-3 0,4 3-1 16,-1 0 0-16,4 6 0 0,-3 4-9 0,-1-4 0 15,-6 9 0-15,3-2 0 0,3-1 0 0,-3 4-12 16,-7-3 4-16,3-7 8 0,4 6-14 0,0-6 5 0,0-2 1 0,0-1 0 31,0-7-152-31,7 1-31 0,0-9-5 0</inkml:trace>
  <inkml:trace contextRef="#ctx0" brushRef="#br0" timeOffset="87868.79">21502 11268 1670 0,'0'0'148'0,"0"0"-118"16,-4 6-30-16,-3-6 0 0,7 0 111 0,0 0 16 15,0 0 3-15,-3 0 1 0,-4 0-107 0,7 0-24 0,0 0 0 16,0 0 0-16,0 0 0 0,0 0 12 0,0 0-3 0,0 0 0 15,7-6 15-15,0 3 2 0,0-7 1 0,3 4 0 16,-3-3 11-16,4-4 2 0,-4-2 1 0,7-1 0 16,-3 3 8-16,3-2 2 0,-4-1 0 0,5-3 0 15,-5 0-29-15,1-6-6 0,3 6 0 0,-4 1-1 16,-6-7-15-16,7 3 8 0,3-3-8 0,-7-1 0 16,-4 8 0-16,1 2 8 0,6-3-8 0,-3 7 0 15,-3-4 0-15,-4 10 0 0,0-4 0 0,3 7 0 16,1-3 8-16,0-4-8 0,-4 10 0 0,0 0 9 15,0 0-9-15,0 0 0 0,0 0 0 0,0 0 0 16,0 0 0-16,7 10 0 0,3-4 0 0,-6 3 0 16,-8 7-12-16,8-3 12 0,10 6-10 0,-4-1 10 15,-3 7-18-15,1 1 2 0,6 2 1 0,0 0 0 16,-4-3 15-16,1 3 0 0,-4 4 0 0,4-10 0 16,3 9 0-16,-4-9 10 0,-6 3-2 0,6-6 0 0,1 0-8 0,-4-4 0 15,4 1-10-15,-4-4 10 16,-4-2 0-16,8-1 15 0,-4-2-2 0,0 2 0 0,-7-9 23 0,3 0 4 15,8 0 0-15,0 0 1 0,-11 0 7 0,7-6 2 16,3 3 0-16,-3-7 0 0,4-6 5 0,-4 7 1 16,0-10 0-16,4 4 0 0,-1-4-31 0,1-6-5 15,-8-4-2-15,8 1 0 0,3 0-18 0,0-6 10 16,-3-1-10-16,-1 1 8 0,1 5-8 0,3-5 8 16,-4-1-8-16,1 7 8 0,-7 0-8 0,3 3 0 0,3-3 0 15,-3 2 0-15,-3 5-24 0,-1-5-1 0,4 1 0 0,0 7 0 31,0-8-82-31,-3 8-16 0,0-1-3 0,6 3-1 16,1-3-61-16,-8 1-13 0,-3 2-3 0,7 3 0 0</inkml:trace>
  <inkml:trace contextRef="#ctx0" brushRef="#br1" timeOffset="104201.16">19858 8411 2098 0,'-14'7'46'0,"7"-4"10"0,-4-3 1 0,-3 0 3 0,3 0-48 0,-3 0-12 0,-3 0 0 0,3 0 0 16,-4 0 14-16,0 0 1 0,-3 0 0 0,0 0 0 0,-4 0-15 16,1 0 0-16,-8 0 0 0,0 0 0 0,0 0 0 0,-3 0 0 15,3 0 0-15,-3 0 9 0,0 0 22 0,3-3 4 16,-3 3 1-16,-4-7 0 0,0 4 15 0,-3-3 3 16,-1 6 1-16,1-10 0 15,3 1-20-15,0 0-4 0,1-1-1 0,-1-5 0 0,-3 5 1 16,6-9 0-16,-3 4 0 0,1 5 0 15,-5-9-23-15,5 10-8 0,-5-7 0 0,1-2 9 0,0 5-9 0,-1-3 0 16,1 1 0-16,0 5 0 0,-1-9 0 0,4 10 0 16,1-7 0-16,2 4 0 0,-3-4 0 0,8-3 10 15,-5 4 1-15,8-4 0 0,-4 0 4 0,1 3 1 16,-1-6 0-16,7-3 0 0,1 10 3 0,-1-4 1 16,7-9 0-16,1 2 0 0,-5 1-20 0,5 3 0 0,-1-3 8 0,1 0-8 15,-5 3 0-15,5-3 8 0,-1 0-8 0,4-3 0 16,-4 9 9-16,4-6-9 0,0 0 0 0,0-3 9 15,0 3-9-15,0-4 8 0,0 1-8 0,3 3 8 16,1-9 0-16,-1 5 0 0,0 1 0 0,1 3 0 16,3-3-8-16,0 0 0 0,0-4 0 15,0 10-11-15,-1-9 11 0,1 9 0 0,4-3-9 0,-4 0 9 16,3 3 0-16,1-3 0 0,-1 6 0 16,-3 0 0-16,4-6-8 0,-4 6 8 0,3 0 0 0,4-3 0 15,-7 4 0-15,4-1 0 0,-5-6 0 0,5 6 0 16,-1 0 0-16,1 3 0 0,-1-2 0 0,1-1 0 15,-1 0 0-15,4 0 0 0,-3 4 0 0,3-4 0 16,0 3 0-16,3-3 12 0,1 0-4 0,-4 4 0 16,0 5-8-16,3-2 0 0,1-4 0 0,-4 0 0 15,3 7-12-15,1 0 0 0,-4 5-1 0,3-2 0 16,-3-3 21-16,0-1 5 0,-3 10 1 0,3 0 0 0,0 0-24 0,0-9-5 16,0 9-1-16,-4 0 0 0,4 0 26 15,0 0 5-15,0-6 1 0,0 6 0 0,0 0-28 0,0 0-6 16,0 0-1-16,0 0 0 0,0 0 5 0,0 0 1 15,0 0 0-15,-7 6 0 0,4-3 13 0,-4 3 0 16,0 4 0-16,3-1 0 0,-3 1 0 0,0-1 0 16,0 7 0-16,-4 3 10 0,4-4-10 0,0-2 0 15,-3 9 0-15,-1-4-11 0,4 1 11 0,-3 0 0 16,-5 0 0-16,5 0 0 0,-4-4 0 0,3-5 0 16,-3 9 8-16,3-10-8 0,-3 7 0 0,0-7 9 15,4 1-9-15,-1-4 0 0,-3-3 0 0,7 3 0 16,0-3 0-16,0-3 0 0,0 0 0 0,3-3 0 15,1-3 8-15,-1-3-8 0,1-1 0 0,3 1 0 16,3-7-13-16,1 4 5 0,-1-4-10 0,4-3-2 16,4 0 0-16,-1-6 0 0,-3 6 20 0,8-6-12 0,-1 6 12 0,0 4-10 15,0-4 10-15,-4 0 0 0,1 3-9 0,-4-2 9 16,7-1-11-16,0 9 3 0,0-5 0 0,1 2 0 16,-5-3 8-16,4 7 12 0,-7 0-2 0,4-1-1 15,-1 1-9-15,5 3 0 0,-5-4 0 0,1 1 0 16,-4 6 0-16,3-4 0 0,1 7 0 0,0-6 8 15,-1 12-8-15,1-6 0 0,3 0 0 0,0 10 0 16,0-1 0-16,0-3 0 0,-3 7 10 0,3-4-10 16,4-2 16-16,-4 8-3 0,0-5-1 0,0 2 0 15,3-2-2-15,-2-1-1 0,2 7 0 0,1-7 0 16,0 7-9-16,-4-7 0 0,3 1 0 0,1-1 0 16,0 1 0-16,-4-1-20 0,3 0 3 0,1 1 1 31,0-1-196-31,6-3-38 0</inkml:trace>
  <inkml:trace contextRef="#ctx0" brushRef="#br1" timeOffset="104830.84">20391 7725 1879 0,'0'0'41'0,"0"0"9"0,0 0 2 0,0 0 0 15,0 0-41-15,0 0-11 0,0 0 0 0,3 9 0 0,1 0 16 0,-1 7 0 16,-3 3 1-16,0-3 0 0,0 2 6 0,0 7 1 15,0-6 0-15,0 9 0 0,-3-9-24 0,3 6 0 16,0 4 0-16,0-4 0 0,0 3 11 0,0-3-3 16,3 3 0-16,1-3 0 0,-4 4 13 0,0 5 3 15,0-6 0-15,0 0 0 0,0 4-4 0,0-4 0 0,0 7 0 0,-4-7 0 16,4 9-10-16,0-2-2 0,0-7-8 0,0 7 12 16,4-10-12-16,-1 3 9 0,1 0-9 0,-4-6 8 31,3-3-145-31,1-7-30 0,3 4-5 0</inkml:trace>
  <inkml:trace contextRef="#ctx0" brushRef="#br1" timeOffset="105307.63">20832 8276 1969 0,'-8'-3'87'0,"8"3"18"0,-3-6-84 0,-1 6-21 0,1 0 0 0,-1-6 0 16,1 3 67-16,-1 3 9 0,1-7 1 0,-1 7 1 0,-3 0-49 0,4 0-9 16,3 0-3-16,-7 0 0 0,-4 7-17 0,4-4 8 15,-4 3-8-15,4 0 0 0,0 4 0 0,-3-1 0 16,-1 4 0-16,1 2 0 0,6 4 0 0,-7 6-11 16,1-6 11-16,-1 6-10 0,1-6 10 0,-1 0 0 15,1 6 0-15,2-6 0 0,1-1 0 0,4 8 0 0,-1-14 0 16,4 4 0-16,4-1 0 0,3-2 0 0,4-4 0 0,-4-2 0 15,-7-7 0-15,14 3 0 0,0 3 0 0,3-6 0 16,5-6 0-16,-5 3 0 0,4-4 0 16,1-2 0-16,-1 0 0 0,-4-4-8 0,1-3 0 0,0 1 0 15,-1 2-3-15,1-6 0 16,-4-3 0-16,-3 4 0 0,3-1 11 0,-4 3 0 0,-3-3 0 16,4 7 0-16,-4-4 0 0,-3 7 9 15,3-1-9-15,-7 1 0 0,0 9 18 0,0 0-3 0,0 0-1 16,0 0 0-16,0 0 14 0,0 0 2 0,0 0 1 0,0 0 0 15,0 9-4-15,0 4-1 0,0 2 0 0,3 4 0 16,-3 0-26-16,4-3 8 0,-4 3-8 0,3-1 0 16,4-2 9-16,-3 9-9 0,3-12 10 0,0 6-10 15,0-4 0-15,0 4 0 0,0-10 0 0,0 7 0 16,0-6-28-16,4-1-9 0,-1 0-2 16,-3 1 0-16,4-10-100 0,0 0-20 0,-4 0-4 0</inkml:trace>
  <inkml:trace contextRef="#ctx0" brushRef="#br1" timeOffset="105963.48">21050 7734 2005 0,'0'0'88'0,"0"0"20"0,0 0-87 16,4 6-21-16,-1 4 0 0,4-1 0 0,0 7 54 0,0-4 6 16,1 4 2-16,2 3 0 0,-3 6-38 0,0 0-7 15,-3-3-1-15,3 3-1 0,-4 9-7 0,4-5-8 0,-3 5 11 0,-1 1-11 16,1-4 0-16,0 4 0 0,-4-1 0 0,3 1 0 16,1 2 0-16,-1-9 0 0,1 13 0 0,-1-13 0 15,-3 7 8-15,0-7-8 0,4 0 0 0,-4-3 0 16,0 4 8-16,0-11-8 0,3 7 0 0,-3-6 0 15,0 0 12-15,0-3 0 0,4-7-1 0,-4 7 0 16,0-7 9-16,0 1 3 0,0-10 0 0,0 0 0 16,0 0-14-16,0 0-9 0,0 0 12 0,0 0-12 15,0 0 17-15,0 0-3 0,0 0-1 0,3-7 0 16,-3-5-13-16,4-4 0 0,-1-3-12 0,1 4 12 16,-1-4 0-16,4-6 8 0,0-3 0 0,-3-1 1 0,3 4-9 15,0-3-11-15,0 3 3 0,4-3 0 16,-1 9 8-16,1 0 0 0,0 0-9 0,-1 4 9 0,4-1 0 15,-3 7 0-15,-4-1 0 0,3 1 0 16,5-1 0-16,-5 4 0 0,4-3 0 0,-3 9 0 0,-1-3-12 0,1-4-8 16,3 7-2-16,-3 0 0 0,-1 0 14 0,4 0 8 15,0 7-10-15,-3-4 10 0,0-3-9 0,3 6 9 16,0-3-8-16,-4 3 8 0,5 4-12 0,-5-1 4 16,1 1 0-16,-1 5 0 0,1-2 8 0,-4 2-8 15,-4 1 8-15,1 3-8 0,0 0 8 0,-1 0-10 16,-6-1 10-16,3-2-10 0,-4 0 10 0,0-4 0 15,1 7 0-15,-4-3 0 0,0-7 0 0,0 7 0 0,0-7 0 0,0 1 8 16,-4-1-8-16,4-3 9 0,-4 4-9 16,1-7 10-16,3 6-10 0,-7 1 8 0,0-10-8 15,3 9 8-15,-3-3-8 0,3-6 0 16,-3 4 0-16,0 2 0 0,0-6-18 0,0 0-6 16,-4 0 0-16,4 0-1 15,0 0-40-15,0 0-8 0,3 0-2 0,-3 0 0 16,0 0-113-16,0 0-24 0,7 0-4 0,-4-6 0 0</inkml:trace>
  <inkml:trace contextRef="#ctx0" brushRef="#br1" timeOffset="106421.79">21773 8421 1324 0,'0'0'59'0,"0"0"12"0,0 0-57 0,0 0-14 0,0 0 0 0,11 0 0 0,0-3 218 0,-4-4 41 15,7-2 8-15,0 6 1 16,0-7-220-16,4 4-48 0,-11-3 0 0,3-1-10 0,11 1 10 0,-6 3 0 16,-5-4 0-16,1 1-8 15,-8-1-19-15,8 1-3 0,-1 0-1 0,1-1 0 0,-4-6 23 0,0 7 8 16,4 0 0-16,-4-1-9 0,-4 1 9 0,-3-7 0 15,4 7 0-15,-1-1 0 0,-3 4 11 0,0-3-3 16,0 6 0-16,0-7 0 0,0 4 13 0,-3-4 3 16,-8 10 0-16,8-3 0 0,3 3-24 0,-11 3 0 15,-7-3 0-15,1 7 0 0,3-4 0 0,-4 6 0 0,0 1 0 0,-3-1 0 16,0 7 0-16,3-1-20 0,4 4 4 0,4-6 1 16,-4 2 24-16,3 11 5 0,4-8 1 0,4 7 0 15,-8-3-7-15,7 3-8 0,-3-6 11 0,7 6-11 16,7 4 19-16,-3-11-3 0,-11 7-1 0,3 1 0 15,11-8-3-15,-3 7 0 0,-8-3 0 0,4-6 0 16,7 0 1-16,1-4 0 0,-1-2 0 0,3-1 0 16,-3-3-13-16,7 4 9 0,7-10-9 0,4 0 8 31,-4 0-36-31,4 0-7 0,0-10-1 0,6 4-1 0,-2-3-155 0,2-4-30 0,1-6-6 16,3-3-2-16</inkml:trace>
  <inkml:trace contextRef="#ctx0" brushRef="#br1" timeOffset="106771.39">22581 7518 864 0,'0'0'38'0,"0"0"8"0,0 0-37 0,-3 9-9 16,-4 0 0-16,0 1 0 0,0-1 406 0,3 7 79 0,1 3 16 0,-1-4 3 15,-3 4-405-15,0 0-82 0,3 0-17 0,1 6 0 16,-11 3 9-16,7 0 3 0,3 7 1 0,-3-1 0 31,0 4-36-31,0 3-7 0,3-4-2 0,1 7 0 0,3 3 32 0,-4-6 0 16,-6-3 0-16,6 6 0 0,4-7 0 0,0 7 13 0,-10-6-1 15,3 3 0-15,3-4-12 0,1-2-16 0,-1 2 3 0,1-2 1 16,-1-1 3-16,1-6 1 0,10-2 0 0,-4-4 0 31,-6 3-96-31,6-7-20 0,1-2-3 0,3 3-558 0,0-3-112 0</inkml:trace>
  <inkml:trace contextRef="#ctx0" brushRef="#br1" timeOffset="110168.77">23904 7060 1036 0,'0'0'92'16,"0"0"-73"-16,7-7-19 0,-3 7 0 16,3 0 136-16,0-9 24 0,0 9 5 0,0-6 1 15,4 6-110-15,-4 0-21 0,0 0-5 0,3-3-1 16,-10 3 7-16,7 0 0 0,-7 0 1 0,0 0 0 0,0 0 14 0,0 0 2 15,0 0 1-15,0 0 0 0,0 0-5 0,0 0-1 16,0 9 0-16,0 7 0 0,-3-4-24 0,-4 4-4 16,0 3-2-16,-7 0 0 0,0-1-18 0,-1 8 8 15,-2 2-8-15,-4-3 0 0,3 12 8 0,-7-2-8 16,1-1 0-16,-1 10 0 0,0 0 9 0,-3 3-9 16,0-3 0-16,-4 9 9 0,0 4-9 0,-3 3 12 15,0 2-12-15,-8 1 12 0,5 6-12 0,-1-3 0 0,0-4 0 16,0-2 0-16,4-3 0 0,3-4 0 15,-3 6 0-15,7-2 0 0,-1 6 8 0,1-4-8 16,3-2 0-16,1-4 8 0,3 0 8 0,-1 1 0 16,1-1 1-16,4-9 0 0,-5 3-17 0,8 3 0 15,0-3 8-15,4-3-8 16,-1-6-33-16,0-4-11 0,8 0-1 0,-4-5-650 0,3-10-129 16</inkml:trace>
  <inkml:trace contextRef="#ctx0" brushRef="#br1" timeOffset="110943.3">24077 8170 172 0,'0'0'16'0,"0"0"-16"0,0 0 0 0,0 0 0 16,0 0 266-16,0 0 50 0,0 0 11 0,0 0 1 15,0 0-199-15,0 0-40 0,0 0-8 0,0 0-1 16,0 0-27-16,0 0-5 0,-3-3 0 0,3 3-1 15,-4-7-27-15,4 7-6 0,-7-9-1 0,7 9 0 16,0 0 5-16,0 0 1 0,-4 0 0 0,4 0 0 16,0 0-7-16,0 0-2 0,-7 0 0 0,0 0 0 15,0 6-2-15,0-3-8 0,-3 7 12 0,3-1-4 16,-4 1 1-16,-3 5 0 0,3-5 0 0,-3 9 0 16,0-4 0-16,4 4 0 0,-1 0 0 0,0 0 0 15,4-1-9-15,-3 8 10 0,-1-8-10 0,1 4 10 16,2-3-10-16,-2 0 0 0,6 0 0 0,1-4 0 0,-1-2 0 0,4 3 0 15,7-7 0-15,-3 10 0 16,-1-10 0-16,4 1 0 0,1-1 0 0,2-3 0 0,8 4-14 0,-4-4 5 16,4-3 1-16,-1-3 0 0,4-3 0 0,4-3 0 15,-4 6 0-15,0-10 0 0,1 4 8 0,-1-3 0 16,0-4 0-16,0 4-8 0,-3-7 8 0,3 7 9 16,-7-7-1-16,0 7-8 0,0-10 21 0,-3 3-2 15,-1 4-1-15,-3-4 0 0,0-3 3 0,0 3 1 16,-3-2 0-16,0 5 0 0,-1-9-12 0,-3 10-2 15,0-4-8-15,-3-3 12 0,-1 0-4 0,0 0-8 16,1-3 11-16,-4 10-11 0,3-7 8 0,-3 3-8 16,0 1 0-16,0 5 0 0,-3 1 0 0,-1 0-11 15,4-1 2-15,-4 7 0 16,1-3-24-16,-1-1-5 0,1 4-1 0,3 3 0 16,-4 3-13-16,4 4-4 0,0-7 0 0,0 0 0 15,7 0-67-15,0 0-13 0,-4 9-4 0,4-9-537 0</inkml:trace>
  <inkml:trace contextRef="#ctx0" brushRef="#br1" timeOffset="111520.43">24578 8204 1094 0,'0'0'97'0,"-7"0"-77"0,0 0-20 0,0 0 0 16,3 3 169-16,-3-3 31 0,4 7 5 0,-4-7 2 0,0 0-162 0,7 0-32 15,0 0-13-15,0 0 11 16,0 0 5-16,0 0 2 0,0 0 0 0,0 0 0 0,0 0 8 0,0 0 2 16,0 0 0-16,0 9 0 0,0 1-28 0,0-1 0 15,-4 0 0-15,4 1 0 0,0 5 24 0,0 1-1 16,-3-3 0-16,-1 2 0 0,4 4-12 0,-3 0-3 15,-1 6 0-15,0-6 0 0,1 0-8 0,-1 0 0 16,1 6 0-16,3-7 0 0,0-2 0 0,3 3 0 0,4-3 0 0,1-4 0 16,-1-2 16-16,3-4 2 0,4 3 0 0,4-9 0 15,0 6 2-15,-1-12 0 0,4 3 0 0,1-3 0 16,-1-4-12-16,3 4-8 0,-2-6 12 0,2-4-12 16,-3-3 8-16,1 3-8 0,6 4 0 0,-7-7 0 15,4-3 0-15,-4 10 0 0,0-14 0 0,0 8 0 16,-7-1 8-16,0 0-8 0,4-3 0 0,-7 3 0 15,-4 0 9-15,0 4-1 0,-4-4-8 0,4 6 12 16,4-9-12-16,-4 10 0 16,0-4 0-16,0-3 0 0,4 10 0 0,-4 0 0 0,-4 2 0 0,1 4 0 15,3-3 0-15,-7 6-10 0,0 0 2 0,0 0 0 16,0 0 8-16,7 6-13 0,-7-6 5 0,7 10 8 16,-4 5 0-16,1-2 0 0,0 3 0 0,-1 2 0 15,-3 1 0-15,0 0 0 0,0-3 0 0,0 9 0 16,0-3 8-16,0-4-8 0,0 8 0 0,0-8 8 0,4 7-8 0,-1-6 0 15,1 0 0-15,-1 6 0 16,8-6-33-16,-4-3-9 0,0 2-2 0,0-8 0 16,0 6-144-16,4-7-28 0,6 0-7 15,1 1-505-15</inkml:trace>
  <inkml:trace contextRef="#ctx0" brushRef="#br1" timeOffset="112770.61">25485 7750 518 0,'0'0'46'0,"7"-10"-37"0,0 4-9 0,3-3 0 0,-3-1 187 0,0 1 35 15,8-1 7-15,-8 4 2 0,3 3-127 0,1-3-26 16,-4 3-5-16,-7 3-1 16,7 0 4-16,-7 0 0 0,0 0 0 0,7 3 0 15,-3 3-13-15,-1 3-3 0,1 7 0 0,-4-3 0 16,-4 2-12-16,4 13-4 0,-3-2 0 0,-1 2 0 0,0 0-44 0,1 6 0 16,3 1 0-16,-4 3-13 0,4 2 13 0,4-2 0 15,-4-4 12-15,0 4-12 0,0-3 12 0,0 2-12 16,0-2 12-16,-4 2-12 0,4-2 8 0,-3-1-8 15,-1 4 0-15,1-4 0 0,-1-5 8 0,1 2-8 16,-4-3 0-16,3 0 0 16,-3-2-26-16,4-8-12 0,-4-2-2 0,3-3-614 15,-3-4-122-15</inkml:trace>
  <inkml:trace contextRef="#ctx0" brushRef="#br1" timeOffset="113043.88">25322 8069 1789 0,'0'0'79'0,"0"0"17"0,0 0-77 0,7 4-19 0,1-4 0 0,-1 0 0 15,0 6 53-15,3-3 7 0,1-3 2 0,3 0 0 16,0 0 15-16,0 6 3 0,4-6 1 0,3 0 0 15,-7 0-20-15,4-6-4 0,-1 6-1 0,4-3 0 0,1-3-39 0,-1 6-8 16,0 0-1-16,-3-4-8 0,3 4 0 0,0-6 0 16,-7 6 0-16,4 0 0 15,-1 0-56-15,-3-3-6 0,1 3-1 0,-5-6 0 16,4 6-155-16,-3 0-31 0,3 0-7 0,-3 0-504 16</inkml:trace>
  <inkml:trace contextRef="#ctx0" brushRef="#br1" timeOffset="113633.3">26003 8198 1756 0,'-7'16'78'0,"4"-7"16"0,-1 1-75 0,1 8-19 0,-1-2 0 0,1 3 0 16,-1 6 47-16,-3 0 5 0,3 3 2 0,-3 0 0 15,0 1-36-15,0 5-7 0,0 1-2 0,-3 2 0 16,-1-2-9-16,0 2 0 0,1-2 0 0,-1-1 0 16,1 1 11-16,3-7 0 0,-4 10 0 0,8-4 0 15,-1 1-11-15,1-7-14 0,-1 0 3 0,4 4 1 16,-4-10 10-16,4-7 12 0,0 4-2 0,4 0-1 16,0-10 20-16,-4-3 4 0,0-6 1 0,0 0 0 15,0 0 13-15,0 0 2 0,10 0 1 0,-3-6 0 16,0 3-21-16,-3-6-4 0,-1-10-1 0,1-3 0 0,3 3-11 15,-7-9-2-15,3 0-1 0,1-7 0 0,-1 7 1 0,1-7 0 16,-1-8 0-16,1 5 0 16,3-12-28-16,4 3-6 0,-4-7-1 0,0 1 0 15,0 0 10-15,3-1 2 0,1 1 0 0,0 9 0 16,-1 0 12-16,4 0-12 0,-3 7 12 0,-1 2-12 0,5-2 12 0,-5 12 0 16,4-4 0-16,0 4 0 0,0 6 9 0,-3 1 2 15,3 2 0-15,0 7 0 0,4-1-3 0,-4 7-8 16,4-3 12-16,-1 6-4 0,-3 0-8 0,4 0 0 15,0 6 0-15,-1-3 0 0,-3 3-12 0,4-2-2 16,-4 11 0-16,0-5 0 0,0-1-7 0,-3 10-2 16,0-3 0-16,-4 2 0 0,-4 1 14 0,4 6 9 15,-7-6-12-15,-3 9 12 0,-1-6 0 0,1 0 0 0,-4 3 12 16,-4-6-3-16,4 6-9 0,-4-6 0 16,1 0 0-16,-1 0 0 0,1-1 13 0,-5 8 1 0,5-11 0 0,-4-2 0 15,3 2-3-15,-3 1-1 16,0-6 0-16,-4 2 0 0,-3-6-10 0,4-2 10 0,2 2-10 15,1 0 10 1,-3-3-34-16,6-3-6 0,-3 0-2 0,7-9 0 16,0 3-152-16,-4-4-30 0,-6-9-6 0,13-9-2 0</inkml:trace>
  <inkml:trace contextRef="#ctx0" brushRef="#br1" timeOffset="114142.93">26571 8026 1695 0,'0'0'75'0,"0"0"16"0,0 0-73 0,0 0-18 16,0 0 0-16,0 0 0 0,-3 9 88 0,-1 0 15 16,1 1 2-16,-8-1 1 0,4 1-30 0,0-1-7 15,-4 7-1-15,4-7 0 16,0 1-46-16,4-1-10 0,-4 0-1 0,3 7-1 0,1-7-10 0,-1 1 0 15,4-1 0-15,0 1 0 0,0 5 0 0,4-5 0 16,-1 5 0-16,-3-2 0 0,4 3 0 0,-1-7 0 16,4 10 0-16,0-10 0 0,0 7 0 0,-3-4 0 15,3 4 0-15,0 0 0 0,0-7 0 0,4 1 0 16,-4-1 0-16,0-9 8 0,3 9 4 0,1-9 1 16,-4 0 0-16,4 0 0 0,-1-3 7 0,8-3 0 15,-4 0 1-15,0-4 0 0,0 1-9 0,4 0-1 0,-4-10-1 0,0 3 0 16,0 7-19-16,0-4-4 0,-3-3-1 0,-1-2 0 15,1 8 14-15,-4-5 0 0,-3-4 0 0,3 9 10 16,-4-5-10-16,1 2 0 0,-1-3 0 0,1 1 0 16,-4 5 0-16,0 7 0 0,0-6 0 0,0 9 0 15,0 0 24-15,0 0-1 0,0 0 0 0,0 0 0 16,0 0-12-16,0 0-3 0,7 9 0 0,0 1 0 16,-4-1-8-16,4 0 0 0,0 7 0 0,-3-3 0 15,3 2 0-15,0-5 0 0,-3 9 0 0,3-4 0 16,-4-2 0-16,4 2 0 0,0-5 0 0,0 9 0 15,0-4 0-15,4-5 0 0,-4 5 0 0,0-2 0 0,0-4 0 16,-3 1-14-16,6 5 3 0,-3-5 1 16,0-1-93-16,0 1-18 0,1-1-4 0,-1-3-560 15,0-2-112-15</inkml:trace>
  <inkml:trace contextRef="#ctx0" brushRef="#br1" timeOffset="114668.28">27280 7750 345 0,'0'0'31'0,"0"0"-31"16,0-10 0-16,0 10 0 0,0 0 396 0,0 0 72 15,0 0 16-15,0 0 2 0,0 0-358 0,0 0-71 16,0 0-14-16,0 0-3 0,4 10-28 0,-4 5-4 16,0-2-8-16,0 6 11 15,-4 6-11-15,4 3 12 0,-7-3-12 0,7 10 12 0,-3 2-12 16,-1-2 0-16,-3-1 0 0,7 1 0 0,0-4 12 15,-3 4 9-15,3-10 3 0,0 3 0 0,0 0-16 0,0-3-8 16,0-6 8-16,0 0-8 16,0 3 8-16,0-3-8 0,0-7 10 0,0 4-10 0,-4-1-14 0,4-2-9 15,0-4-1-15,0-9-1 16,0 0-169-16,0 0-34 0,0 0-6 0,0 0-2 0</inkml:trace>
  <inkml:trace contextRef="#ctx0" brushRef="#br1" timeOffset="114862.81">26970 8019 691 0,'0'0'30'0,"0"0"7"0,0 0-29 0,0 0-8 0,7 0 0 0,4-3 0 16,3-3 385-16,0 6 76 0,3 0 15 0,1-3 4 16,3 3-328-16,0 0-66 0,4-7-13 15,0 7-2-15,3 0-33 0,0 0-6 0,0-3-2 0,1-3 0 16,-1 6-30-16,0-3 0 0,-3-3 0 0,3-4 0 15,-7 4-108-15,0 3-28 0,0-3-6 16,-3-4-950-16</inkml:trace>
  <inkml:trace contextRef="#ctx0" brushRef="#br0" timeOffset="139572.91">9521 9713 288 0,'0'0'25'0,"0"0"-25"0,0 0 0 0,0 0 0 15,0 0 197-15,4 0 35 0,0-7 6 0,3 4 2 16,-7-3-139-16,3 6-27 16,1-9-6-16,-1 5 0 0,-3 4-16 0,0 0-4 0,0 0 0 0,0 0 0 15,7-6 13-15,-7 6 3 0,0 0 0 0,0 0 0 16,0 0 0-16,0 0 0 15,0 0 0-15,0 0 0 0,0 0-19 0,0 0-3 0,0 0-1 0,7 6 0 16,-7-6-5-16,0 0 0 0,7 4-1 0,-7-4 0 16,0 0-3-16,11 6-1 0,-4-3 0 0,-7-3 0 15,11 6 1-15,-11-3 1 0,0-3 0 0,10 7 0 16,-3 2-12-16,0 0-2 0,0 7-1 0,0-3 0 16,0 2-10-16,0 1-8 0,-3 3 12 0,3-7-12 15,0 13 9-15,0-6-9 0,-3-3 0 0,3 9 9 0,0-3-9 16,0-6 0-16,0 3 0 15,0-1 0-15,-3 1 0 0,3 3 0 0,3-9 0 0,-6 5 0 16,3-2 0-16,0 3 0 0,3-3 0 0,-3-4 0 0,-3 4 0 0,3 3 0 16,0-10 8-16,0 7-8 0,-3-7 0 0,3 1 0 15,0-1 0-15,0 0 0 0,-4 1 0 0,4-4 0 16,-7-6 0-16,7 9 8 16,1-2-22-16,-8-7-5 0,3 3-1 0,-3-3 0 15,0 0-124-15,0 0-24 0,0 0-6 0,11 6-482 16,-4-12-97-16</inkml:trace>
  <inkml:trace contextRef="#ctx0" brushRef="#br0" timeOffset="140008.29">10322 9553 403 0,'7'0'36'0,"-3"-10"-36"0,-4 10 0 0,0 0 0 15,3-9 170-15,-3 9 27 0,7-6 6 0,-7 6 1 16,-7-4-122-16,7 4-24 0,4-6-5 0,-4 6-1 16,0 0 3-16,-7 0 0 0,-4 6 0 0,4-2 0 15,0 2-15-15,-3 3-4 0,-1 1 0 0,0-1 0 16,1 1-19-16,-4 5-4 0,0-5-1 0,0 8 0 15,-1-2 11-15,1-3 1 0,0 2 1 0,0 4 0 16,3-3 34-16,-3 3 6 0,0-1 2 0,4 1 0 16,-8 0-27-16,4 6-6 0,0-6-1 0,3 12 0 15,-6 1 8-15,-1-1 2 0,0-3 0 0,1 10 0 0,-1-4-22 0,0 4-4 16,1-3-1-16,-4-1 0 0,-4 4 0 0,4-4-1 16,3 1 0-16,-3-7 0 0,3 6-15 0,1-5 0 15,-1-1 8-15,4 6-8 0,0-9 0 0,3 4 0 16,-3-1 0-16,7-3 0 0,0 0 0 0,0-6 0 15,0 6 0-15,3-3 0 0,-3 0-11 0,4-3-5 16,-1-7 0-16,1 4-1 16,-1-7-123-16,1 7-24 0,3-13-4 0,0-3-710 0</inkml:trace>
  <inkml:trace contextRef="#ctx0" brushRef="#br0" timeOffset="142216.44">10742 9026 230 0,'0'0'10'0,"0"0"2"0,0 0-12 0,7-6 0 15,4 2 0-15,-4-2 0 0,-7 6 118 0,0 0 21 0,7-3 4 0,0-3 1 16,0 3-73-16,-7 3-15 0,0 0-2 15,0 0-1-15,7-7 11 0,-7 7 1 0,0 0 1 0,0 0 0 16,0 0-31-16,0 0-7 0,-4 0 0 0,-3 10-1 16,0-10 3-16,-3 9 1 0,6-3 0 0,-3-2 0 15,-7 2 13-15,7 3 2 0,7-9 1 0,-3 10 0 16,-5-1-13-16,5 1-2 0,-1-4-1 0,1 3 0 16,3 1-20-16,-4-1-11 0,-3 0 12 0,4 1-12 15,3-1 0-15,-4 1 0 0,-6 5 0 0,3 1 0 16,0-3 0-16,3 2 0 0,-3 4 0 0,-4 0 0 15,1-3 9-15,3 2 2 0,3-2 0 0,1-3 0 16,-8 2 2-16,8 1 1 0,3 3 0 0,0-7 0 16,0 4-1-16,0-7 0 0,3 1 0 0,1 5 0 0,3-5-13 15,-4 6 0-15,-3-7 8 0,4 4-8 0,6-4 0 0,-6 0 0 16,-4 7 0-16,3 0 0 0,1-4 0 0,3-2-10 16,-4-1 2-16,5 4 0 15,-8-4-46-15,3 0-9 0,8 1-1 0,-4-7-1 16,-7-3-28-16,3 9-6 0,8-2-1 0,-1-7-494 15</inkml:trace>
  <inkml:trace contextRef="#ctx0" brushRef="#br0" timeOffset="142608.37">11021 9258 1324 0,'0'0'118'0,"0"0"-94"0,0 0-24 0,0 0 0 16,0 0 138-16,0 0 23 0,10-6 5 0,-3 3 1 15,-7 3-106-15,0 0-21 0,7 0-4 0,-7 0 0 16,0 0-36-16,0 0 0 0,0 0-12 0,0 0 3 16,11 0 9-16,-11 0 0 0,-7 9 0 0,3-3 0 0,4-6 0 15,0 10 0-15,-10-1 0 0,3 0 0 16,3 1 15-16,-3-1-2 0,4 1 0 0,-4-1 0 16,-4 0-5-16,8 1-8 0,6-1 11 0,-6 1-11 15,-4 2 0-15,3-2 0 0,8-7 0 0,-1 6 0 16,1 1 0-16,-4-10-12 0,0 0 0 0,0 0 0 15,10 0-93-15,-10 0-19 0,0 0-3 0,0 0-658 16</inkml:trace>
  <inkml:trace contextRef="#ctx0" brushRef="#br0" timeOffset="142863.23">11088 9010 1324 0,'-25'0'59'0,"18"0"12"0,0 6-57 0,7-6-14 0,0 0 0 0,-4 0 0 15,-6 0 140-15,10 0 24 0,0 0 6 16,0 0 1-16,-4 10-139 0,4-10-32 0,0 0 0 0,0 0 0 15,0 0-40-15,0 0-9 0,0 0-3 0,0 0-489 16,7 6-99-16</inkml:trace>
  <inkml:trace contextRef="#ctx0" brushRef="#br0" timeOffset="143356.54">11176 8900 864 0,'11'10'38'0,"-11"-10"8"0,0 0-37 0,0 0-9 16,0 0 0-16,10 0 0 0,-10 0 184 0,0 0 34 0,0 0 7 0,7 6 2 16,7-3-156-16,-7-3-31 15,-7 0-7-15,0 0-1 0,15 0-10 0,-8 0-2 0,-7 0-1 0,0 0 0 16,7 0 1-16,0 7 1 0,3-4 0 0,-10-3 0 16,0 0 2-16,4 9 0 0,3 1 0 0,0 5 0 15,3-5-3-15,-2 5 0 0,-8-2 0 0,3 2 0 16,1 4-12-16,-1 0-8 0,-3-3 10 0,7-1-10 15,4 4 0-15,-4-6 0 0,-4 6 0 0,1 3 0 16,6-10 11-16,1 4-11 0,0 3 12 0,-4-4-12 16,-4-2 30-16,4 3-1 0,4-1 0 0,-4-2 0 15,-7 2-7-15,0-5-2 0,7 9 0 0,0-10 0 16,-11 7 0-16,1-4 0 0,6 4 0 0,-6-7 0 16,-1 7-8-16,1-3-3 0,-8 2 0 0,4 1 0 15,4-7 8-15,-1 4 2 0,-13-4 0 0,10 7 0 16,-1-7-51-1,1 1-11-15,-3-1-1 0,-4 1-1 0,-4-4-132 0,7-3-27 0,4 3-4 0</inkml:trace>
  <inkml:trace contextRef="#ctx0" brushRef="#br0" timeOffset="145026.37">12111 9945 1317 0,'0'0'58'0,"-4"0"13"0,-3 0-57 0,0 3-14 15,4-3 0-15,3 0 0 0,0 0 58 0,-7 6 9 16,0 0 1-16,0-2 1 0,7-4-5 0,0 0-2 0,0 0 0 0,0 0 0 16,-4 0-8-16,4 0-2 15,0 0 0-15,0 0 0 0,0 0-8 0,0 0-1 0,0 0-1 16,0 0 0-16,0 0-21 0,0 0-4 16,0 0-1-16,7 6 0 0,-7-6-16 0,14 3 0 0,-3 3 0 0,3-6 0 15,0 0 0-15,0 3 13 16,0-3-4-16,4 0-1 0,-1 0 6 0,5 0 1 0,-5 0 0 0,4 0 0 15,-3 0 1-15,3 0 0 0,0 0 0 0,4-3 0 16,0 3-6-16,3 0-1 0,4 0 0 0,0-6 0 16,3 6-9-16,4-9 12 0,-1 5-12 0,1-2 12 15,0-3-12-15,0 9 0 0,0-7 9 0,-4 4-9 16,0-3 0-16,0 3 0 0,-3-3 0 0,0 6 8 16,0-4-8-16,-1-2 0 0,1 3 8 0,0-3-8 0,7 6 22 15,-7 0 0-15,-8-3 0 0,-3-4 0 0,4 7-22 0,0 0 0 16,-1 0 0-16,-2 0 0 0,-1 0 0 0,4 0 8 15,-1 0-8-15,-3-6 0 0,-3 3 0 0,0 3-15 16,-1 0 3-16,1 0 0 0,-4-6 12 0,0 6 0 16,0 0 0-16,0-3 10 15,-3-4 4-15,-4 7 1 0,4-3 0 0,-4 3 0 0,0 0 14 0,0 0 3 16,-4-6 1-16,4 6 0 0,0 0-11 0,-7 0-2 16,4-3-1-16,-4 3 0 0,3-7-5 0,-3 7-1 15,4-3 0-15,0-3 0 0,-4 0-13 0,0 6 0 16,3-3 0-16,-3-4-10 0,-3 4 10 0,3-3 0 15,0-3 8-15,0 5-8 0,0-2 16 0,-4-3-2 16,-3-1 0-16,3 1 0 0,-3 3 13 0,0 3 2 16,0-7 1-16,-3 1 0 0,-1 2-8 0,0-2-2 0,1 3 0 0,-4 3 0 15,3-7-10-15,-3 4-2 16,4 3-8-16,-1-3 12 0,-3 6-12 0,3-4 0 0,1-2 0 0,-1 6 0 16,0 0 0-16,1 0 0 0,3 0 0 0,0 0 0 15,0 6 0-15,0-6 0 0,3-6 0 0,4 6 0 16,0 0 0-16,0 0-8 0,0 0 8 0,0 0 0 15,0 0 0-15,0 0 0 0,0 0 0 0,0 0 0 16,0 0 0-16,0 0-10 0,0 0 10 0,11 10-8 16,-4-10 8-16,7 9-8 0,-4-3 8 0,5-3-8 15,-5 4 8-15,4 2-8 0,0-3 8 0,-3-3-8 16,3 7 8-16,0-4 0 0,0-3 0 0,0 4-8 16,4-4 8-16,-4 3 0 0,4-6-9 0,-4 3 9 15,0 3 0-15,0-6 0 0,0 7 0 0,0-4 0 16,-3-3 0-16,0 0 0 0,3 6 0 0,-7-3 0 15,3-3 0-15,-6 0 0 0,6 0 0 0,-10 0 0 0,0 0 0 0,4 0 0 16,-4 0 0-16,0 0 0 0,0 0 12 0,0 0-2 16,0 0-1-16,0 0 0 0,0 0-9 0,0 0 0 15,7 10-12-15,-7-10 12 0,0 6 0 0,-4 3 0 16,4-6 9-16,-7 4-1 0,0 2-8 0,-3 0 0 16,3 1-8-16,-4-4 8 0,1 4 0 0,-1-1 0 15,4 0 0-15,-4 1 11 0,1-1-11 0,-4 1 0 16,3-1 0-16,0-3 0 0,1 4 0 0,-4-1 0 15,3 1 0-15,-3-1 0 0,3-3 0 0,1-3-11 16,-4 7 3-16,0-4 0 16,0 3-108-16,-1-2-22 0,1-4-4 0,0-3-1 15,-3 6-57-15,-1-6-11 0,0-6-2 0,-3 3-1 0</inkml:trace>
  <inkml:trace contextRef="#ctx0" brushRef="#br0" timeOffset="145645.29">12210 9819 576 0,'0'-9'51'0,"0"3"-41"0,-4-4-10 0,4 7 0 0,4-3 155 0,-4-4 29 16,3-5 5-16,-3 5 2 0,7 1-134 0,-3 6-26 16,-4-7-6-16,3 4-1 15,1-3 16-15,-4 2 4 0,3 4 0 0,-3 3 0 0,0 0 12 0,0 0 2 16,0 0 1-16,0 0 0 16,0 0-6-16,0 0-1 0,0 0 0 0,0 0 0 0,0 0-4 0,0 0 0 15,0 0-1-15,0 0 0 0,0 0-12 0,0 0-3 16,0 0 0-16,4 10 0 0,-4-10 6 0,3 9 1 15,-3-9 0-15,0 9 0 0,0-9-3 0,-3 10-1 16,-1-1 0-16,1 1 0 0,-4-4-7 0,-4 3-2 16,1 1 0-16,-5-1 0 0,1 7-8 0,-3-7-2 0,-1 1 0 0,-3 8 0 15,0-8-16-15,0 9 0 16,-1-10-8-16,1 7 8 0,0-1 20 0,0-5 9 0,0-1 3 0,0 1 0 16,3-1-32-16,0 1-15 0,1-1 2 0,3 0 0 15,3-2 13-15,-3-4 0 0,3 3 0 0,1 3 0 16,-1-9 0-16,4 10 0 0,0-4 0 0,-4 3 0 15,4-5 0-15,4 5 0 0,-1-3 0 0,-3 4 0 16,7-1-8-16,-3-3 8 0,3 4 0 0,0-7-9 16,0-3 9-16,3 9 0 0,4 1-9 0,-3-1 9 15,3 4 0-15,3-10 0 0,1-3 0 0,0 9 0 16,-1-9 0-16,4 7 0 0,4-7 0 0,3 3 0 16,0-3 9-16,4 0-9 0,0 0 10 0,-4 0-10 15,0 0 0-15,4 0 0 0,-4 6 0 0,0-3 0 16,0-3 0-16,-3 6 0 0,0 4 0 0,3-4 0 15,-7-3 0-15,3 7 0 0,-2-10 0 0,-1 9 0 0,0-3-8 0,0-3 8 16,0 7 0-16,-3-10 0 16,-1 6-37-16,4-3-1 0,-3 3 0 0,-1-6-722 15,1 7-145-15</inkml:trace>
  <inkml:trace contextRef="#ctx0" brushRef="#br0" timeOffset="146395.87">14386 9728 806 0,'0'0'72'0,"0"0"-58"0,0 0-14 0,0 0 0 0,7-6 148 0,-3 0 28 0,3 3 4 16,-4-7 2-16,-3 10-101 0,0 0-20 0,4-6-4 0,-4 6-1 16,0 0-4-16,0 0 0 0,0 0-1 0,0 0 0 15,0 0 0-15,0 0 0 0,0 0 0 0,0 0 0 16,0 0 6-16,0 0 2 0,0 0 0 0,0 0 0 15,0 0 5-15,0 0 0 0,0 0 1 0,0 9 0 16,4 7-51-16,-1-7-14 0,-3 1 0 0,4 6 0 16,3-7 27-16,-4 10 0 0,4-4 0 0,0 4 0 15,0-6 9-15,4 12 3 0,-4-6 0 0,4 6 0 16,3-6-22-16,-4 6-4 0,1 0-1 0,-1-3 0 16,1 0-4-16,0 0-8 0,-1 3 11 0,4-6-11 15,-3-1 8-15,3 1-8 0,-3-3 0 0,-1 3 0 16,1-4 10-16,3-5-10 0,-4 5 8 0,1-5-8 15,0-1 8-15,-1-6-8 0,1 7 8 0,-1-10-8 16,-6 0-12-16,6 0-7 0,-3 0-1 0,4 0-1 16,0-3-123-16,-1-4-25 0,-3-2-5 0,4 0-534 15,-1-1-106-15</inkml:trace>
  <inkml:trace contextRef="#ctx0" brushRef="#br0" timeOffset="146748.84">15064 9666 403 0,'0'0'36'0,"0"0"-36"0,0 0 0 0,3-7 0 0,1-2 179 0,-4 9 29 0,3-6 5 15,-3 6 2-15,4-3-115 0,-4 3-24 16,3-7-4-16,-3 7 0 0,4-9-15 0,-4 6-2 16,0 3-1-16,0 0 0 0,0 0 3 0,0 0 1 15,0 0 0-15,0 0 0 0,0 0-1 0,0 0 0 0,0 0 0 0,0 0 0 16,-7 3-1-16,0 3 0 0,-4-3 0 0,4 7 0 15,0-4-20-15,-4 10-4 0,4-4 0 0,-3 4-1 16,-4 3 11-16,3-1 2 0,-3 8 1 0,0-8 0 16,-4 11 9-16,4-1 2 0,-7 6 0 0,3 1 0 15,-3-1-26-15,-4 4-5 0,-3-4-1 0,4 10 0 16,-1-6 3-16,0 6 0 0,-7-7 0 0,4 4 0 16,3-3-13-16,1 6-2 0,-1-7-1 0,0-2 0 15,4 3-1-15,4 2 0 0,-5-2 0 0,5-4 0 16,-1 4-10-16,4-3 0 0,-4 2 0 0,4-5 0 31,0-4-26-31,4 0-4 0,-5-3-1 0,5 0 0 0,-1-6-102 0,1 0-21 0,3 0-4 16,0-10-594-16,0 7-120 0</inkml:trace>
  <inkml:trace contextRef="#ctx0" brushRef="#br0" timeOffset="148514.67">14513 9474 345 0,'0'0'31'0,"0"0"-31"16,0 0 0-16,0 0 0 0,0 0 281 0,0 0 51 15,0 0 9-15,0 0 3 0,0 0-210 0,0 0-42 16,0 0-8-16,0 0-1 0,0 0-56 0,0 0-11 15,0 0-3-15,0 0 0 0,0 0-13 0,0 0 0 0,0 0 0 0,0 0 0 16,0 0 0-16,0 0 0 0,0 0 0 0,11 0 0 16,-11 0 24-16,7-3 3 0,0-3 0 0,0 3 0 15,-3-3 35-15,-4 6 7 0,7-4 2 0,3-2 0 16,-3 6-20-16,0-9-4 0,0 9-1 0,4-3 0 16,-8-4-10-16,8 1-1 0,-7 3-1 0,6-3 0 15,-3 2-21-15,4-5-4 0,-4 3-1 0,0-4 0 16,-4 7-8-16,5-3 0 0,-1-3 9 0,0-1-9 15,-4 1 8-15,8-1-8 0,-4-5 8 0,0 5-8 16,3 1 19-16,-3-7-1 0,4 4 0 0,-4-4 0 16,4 0 0-16,-1-3 0 0,1 1 0 15,-1 2 0-15,1 3-18 0,3-2 10 0,-7 2-10 0,0-2 8 16,4 8-8-16,-4-2 0 0,-4-1 0 0,1 7 0 16,-4 3 0-16,0 0 0 0,0 0-11 0,0 0 11 15,0 0 0-15,0 0-10 0,0 0 10 0,0 0 0 0,3 10 0 0,-3-10 0 16,0 9 0-16,0 1 0 0,0-1 0 0,0-3 0 15,0-6 10-15,0 10-2 0,0-10 6 0,4 9 2 16,0-6 0-16,-1 7 0 0,-3-1-7 0,4 4-1 16,-1-1 0-16,1-3 0 0,-4 1-8 0,3 6 0 15,-3-7 0-15,4 10 0 0,-1-4 0 0,-3-5 0 16,4 9 0-16,-4-10 0 0,3 7 0 0,1-4 0 16,-1 4 0-16,4-7-11 0,-3 1 35 0,-1-1 6 15,5 1 2-15,-5-1 0 0,4-3-32 0,-3 4 0 16,-4-10 0-16,3 9-10 0,-3-9 18 0,7 0 3 0,-7 0 1 0,7 6 0 15,-7-6-12-15,0 0-9 16,0 0 9-16,0 0-13 16,0 0-35-16,11 4-6 0,-4 2-2 0,0-3 0 15,-7-3-184-15,7 6-38 0</inkml:trace>
  <inkml:trace contextRef="#ctx0" brushRef="#br0" timeOffset="149229.94">15709 8919 662 0,'0'0'14'0,"0"0"3"0,7 0 1 0,4 0 2 0,-8-3-20 0,4-3 0 0,0 6 0 0,1 0 0 15,-1-6 40-15,-4 2 4 0,-3-2 0 0,0 6 1 16,7-3 42-16,-7 3 8 0,4-6 1 0,-4 6 1 16,0 0 26-16,0 0 5 0,0 0 0 0,0 0 1 15,-7-3-45-15,7 3-10 0,0 0-2 0,-4-7 0 16,-6 7-49-16,2 0-11 0,8 0-1 0,-7 10-1 15,-3-4-10-15,3-3 0 0,-4 3 0 0,4 4 0 16,0-4 0-16,-3-3 0 0,2 7 0 0,1-4 0 16,0 3 22-16,0-5 2 0,0 2 1 0,0 3 0 15,0-3 32-15,0 4 7 0,0-7 0 0,3 6 1 16,-3 1-37-16,0-1-7 0,0 7-1 0,0 0-1 16,0-4-4-16,-3 4-1 0,3 3 0 0,0-4 0 15,-1 4-14-15,1 0 8 0,0 0-8 0,0 0 0 0,4 6 0 0,-1-7 0 16,-3 8 0-16,4-8 0 0,3 11 0 15,-4-4 0-15,1-7 0 0,3 1 0 0,0 6 0 0,0 0 0 16,0-6 0-16,0 0 0 0,0 0 8 0,0-3-8 16,3 2 0-16,1 1 9 0,-4-9 13 0,3 5 2 15,4-5 1-15,-3-1 0 0,3 1-25 0,0-4 0 16,0-3 0-16,-4 3 0 16,8-3-26-16,-4 4-10 0,0-7-3 0,4 0 0 15,-1 0-35-15,1 3-7 0,-1 3-2 0,1-6 0 16,0 0-23-16,-4 0-5 0,3 0-1 0,-3 0 0 15,-7 0-4-15,7 0-2 0,-7 0 0 0,7-6 0 0</inkml:trace>
  <inkml:trace contextRef="#ctx0" brushRef="#br0" timeOffset="149752.81">15893 9258 1393 0,'0'0'30'0,"0"0"6"0,0 0 2 0,0 0 2 0,0 0-32 0,0 0-8 15,7-6 0-15,-7 6 0 0,0 0 50 16,0 0 8-16,0 0 2 0,0 0 0 0,0 0-11 0,0 0-1 15,0 0-1-15,0 0 0 0,0 0-5 0,0 0-1 16,0 0 0-16,-4 12 0 0,-3-2-12 0,4-1-2 16,-8 4-1-16,4-4 0 0,0 7-26 0,3-7 8 15,-3 7-8-15,4-4 0 0,3-2 0 0,-4 5 0 16,1 1 0-16,3-3 0 0,0-4 0 0,0 7 0 16,3-7 0-16,-3 7 0 0,4-7 9 0,-4 1 0 15,0-1 0-15,0-9 0 0,0 0-9 0,0 0 0 16,3 6 9-16,-3-6-9 15,0 0-22-15,0 0-9 0,0 0-1 0,0 0-560 0,0 0-112 0</inkml:trace>
  <inkml:trace contextRef="#ctx0" brushRef="#br0" timeOffset="150687.43">15879 9070 979 0,'0'0'87'0,"0"0"-70"0,0 0-17 0,0 0 0 0,0 0 187 15,0 0 33-15,0 0 8 0,0 0 0 0,0 0-158 0,0 0-32 16,0 0-6-16,0 0-2 0,0 0-30 16,0 0 0-16,0 0 0 0,0 0 0 15,0 0-32-15,10 3 1 0,-10-3 0 0,0 0 0 16,0 0-10-16,0 0-3 0,0 0 0 0,7 12 0 0,-7-12 21 0,0 0 4 16,0 0 1-16,0 0-454 15,0 0-90-15</inkml:trace>
  <inkml:trace contextRef="#ctx0" brushRef="#br0" timeOffset="151348.78">16013 8831 864 0,'0'0'38'0,"0"0"8"0,0 0-37 0,0 0-9 16,0 0 0-16,0 0 0 0,0 0 158 0,0 0 30 16,0 0 5-16,0 0 2 0,0 0-150 0,0 0-29 0,0 0-7 0,0 0-1 15,0 0-8-15,0 10 0 0,-4 2 0 0,4-2 8 16,-3-1 28-16,3 4 4 0,3 2 2 0,1 4 0 16,-1 0-26-16,4-3-4 0,0 3-2 15,4 6 0-15,-1-7 1 0,1 1 0 0,-4 0 0 16,4 0 0-16,3-3 1 0,-4 2 0 15,4 1 0-15,1-3 0 0,-1 3 6 0,0-10 2 16,0 7 0-16,0 0 0 0,-3-4-8 0,-1 4 0 0,1-4-1 0,-4 4 0 16,0 3 0-16,-4-4 0 0,1-2 0 0,-4 9 0 15,0-3-11-15,-4-7 0 0,1 13 0 0,-1-6 0 16,-3-3 0-16,4 3 0 0,-1 0 0 0,-3-4 0 16,0-2 10-16,4 2-10 0,-8-5 12 0,4 5-12 15,0-5 0-15,0-1 0 0,0 1-10 0,0-1 10 16,0-3-160-16,0-2-25 0,-4-4-5 15,11 0-1-15</inkml:trace>
  <inkml:trace contextRef="#ctx0" brushRef="#br0" timeOffset="152018.37">16672 9703 1051 0,'0'0'46'0,"0"0"10"0,0 0-44 15,-7 0-12-15,0 3 0 0,7-3 0 0,-7 0 12 0,0 7 0 16,4-7 0-16,3 0 0 0,-8 0-12 0,1 3 0 15,0-3 0-15,4 0 0 0,3 0 0 0,-7 0 8 16,7 0 0-16,-4 0 0 0,-3 0 42 0,7 0 8 16,0 0 2-16,0 0 0 0,0 0 29 0,0 0 7 15,0 0 0-15,0 0 1 0,0 0-20 0,0 0-4 16,7 12-1-16,-3-9 0 0,6 4-23 0,1-4-5 0,0-3 0 0,3 6-1 16,0-6-11-16,3 0-1 0,1-6-1 0,7 6 0 15,-1 0-13-15,5 0-2 16,-1 0-1-16,0 0 0 0,4-3-14 0,0-4 0 0,-4 7 0 0,0-3 0 15,-3 3 0-15,-1 0 0 0,-2 0 0 16,-1 0 0 0,0 0-44-16,-3 0-8 0,-8-6-1 0,1 6-1 15,-11 0-159-15,0 0-32 0,0 0-7 0,0 0 0 0</inkml:trace>
  <inkml:trace contextRef="#ctx0" brushRef="#br0" timeOffset="152279.54">16499 9979 230 0,'0'0'10'0,"0"0"2"16,0 0-12-16,0 0 0 0,7 0 0 0,1 0 0 0,2 0 432 15,4 3 83-15,-3-6 17 0,3 3 3 16,4 3-387-16,-4-3-76 0,3-3-16 0,4 3-4 15,1 0-36-15,2 0-8 0,1 0-8 0,0 0 11 0,-1 0-11 0,8 3-17 16,-4-3 4-16,1 0 1 16,-1 0-48-16,0 0-10 0,0 7-2 0,-3-7 0 15,0-7-104-15,-1 7-22 0,1 0-4 0,-4-3-1 0</inkml:trace>
  <inkml:trace contextRef="#ctx0" brushRef="#br0" timeOffset="153012.47">17642 9045 1555 0,'0'0'138'0,"0"0"-110"16,0 0-28-16,0 0 0 0,0 0 123 0,0 0 19 15,0 0 4-15,4 9 1 0,-4-9-115 0,3 16-22 16,1-7-10-16,0 7 8 0,-4-4-8 0,3 7 0 16,-3-3 0-16,4 9 8 0,-4-3-8 0,3 3 0 15,-3 3 0-15,4-3 0 0,-1 10 9 0,-3-1 7 16,0 4 0-16,0 0 1 0,0 6 16 0,0-1 3 0,0-5 1 0,0 6 0 16,-3 0 14-16,3-3 2 15,0-1 1-15,-4 4 0 0,4 0-31 0,-3 0-7 16,3 0 0-16,0 0-1 0,-4 0 1 0,-3 0 1 0,3-7 0 15,4 1 0-15,-3-4-6 0,-1 4-2 16,1-13 0-16,-1 3 0 0,4-9 11 0,0-3 3 0,-3 3 0 0,3-10 0 16,-4-3-23-16,4-6 0 0,4 10-12 0,-4-10 4 15,0 0 8-15,0 0 12 0,0 0-2 0,3-16-1 16,-3 7 1-16,4-4 0 0,-1-3 0 0,1-9 0 16,-1 7-10-16,1-8 0 0,3-2 0 0,-3 0 0 15,-1 0 0-15,4 3 0 0,-3 0 0 0,3 3 0 16,3 0 0-16,-3 3 0 0,0 6 0 0,4-2-11 15,0-1 11-15,-4 7 0 0,3-4 8 0,4 4-8 16,-3 2 0-16,3-2 0 0,0 3 0 0,0 3 0 16,4-4 0-16,-4 7 0 0,4-3-10 0,-1-3 10 15,1 6 0-15,-4 6-8 0,-3-3 8 0,6 4 0 16,-3-4 0-16,1 6 0 0,-1 7 0 0,-4-1 9 0,4-2-9 16,-3 12 0-16,-4-6 9 0,0 6-9 15,0 0 0-15,-3-3 0 0,-1 3 0 0,1 0 8 16,-4-3-8-16,3 3 12 0,1-6-4 0,-4 3 0 0,3-3-18 0,1-7-3 15,-1 4-1-15,1 0 0 16,3-4-26-16,-4-2-6 16,-3-10-1-16,4 6 0 0,-4-6-78 0,0 0-16 0,0 0-3 0,7 0-531 15,-7 0-105-15</inkml:trace>
  <inkml:trace contextRef="#ctx0" brushRef="#br0" timeOffset="153604.6">18757 8948 230 0,'0'0'10'0,"0"0"2"0,0 0-12 0,0 0 0 16,0 0 0-16,0 0 0 0,0 0 255 0,0 0 48 15,0 0 9-15,-3 6 3 0,3-6-156 0,-7 3-31 16,0 9-7-16,3-8-1 0,-3 5-67 0,3 0-13 16,-3 1-4-16,0-1 0 0,0-3-16 0,-3 13-3 15,3-9-1-15,-7 9 0 0,3 2 13 16,-3 1 3-16,0-3 0 0,-4 13 0 0,-3-4 8 0,0 0 1 16,0 7 1-16,-4 2 0 0,0 7-5 0,-3 0-1 15,3 0 0-15,4 9 0 0,0-6-11 0,0 3-2 16,3-3-1-16,4-3 0 0,0 3-2 0,0-3 0 0,7 6 0 15,-4-6 0-15,4-3-9 0,0 3-3 16,0 6 0-16,0-6 0 0,0 0-8 0,0-3 12 0,3 3-12 0,1-4 12 16,-4-2-12-16,3-3 12 0,4-1-12 15,0-3 12-15,0 1-12 0,4-4 0 0,-1-3 0 0,4-3 0 16,4 3 0-16,-1-6 0 0,1 6 0 0,3-12 0 16,0 2 0-16,7 1-17 0,-3-7 4 0,7-6 1 31,3 4-23-31,0-4-4 0,4-6-1 0,0 3 0 0,3-7-137 0,0 4-28 15,32-22-6-15,-17 6-1 0</inkml:trace>
  <inkml:trace contextRef="#ctx0" brushRef="#br0" timeOffset="154979.09">19241 9606 345 0,'0'0'31'0,"0"0"-31"0,0 0 0 0,0 0 0 15,0 0 124-15,0 0 18 0,7 0 4 0,3 0 1 16,-10 0-129-16,7 0-18 0,-7 0-19 0,0 0 4 15,7 6 49-15,-7-6 10 0,0 0 1 0,0 0 1 16,7-6 56-16,-7 6 11 0,0 0 3 0,0 0 0 16,0 0-39-16,0 0-7 0,0 0-2 0,0 0 0 15,0 0-16-15,0 0-3 0,0 0-1 0,0 0 0 16,0 0-38-16,0 0-10 0,0 0 0 0,0 0 0 0,0 9 0 0,0-9 0 16,0 0 0-16,0 10-11 0,-3-1 20 0,-1 1 4 15,4-4 1-15,-3 3 0 16,-4-9 37-16,3 10 7 0,-3-1 2 0,0-3 0 0,0 4-9 0,-4-1-2 15,4 1 0-15,-3 5 0 0,-4-2-24 0,0 6-5 16,-1-4 0-16,1 4-1 0,-3 6 5 0,-1 0 2 16,0 4 0-16,1-1 0 0,-4 0-8 0,3-3-2 15,-3 3 0-15,-18 26 25 16,18-29-14-16,3 0 0 0,1-3 0 0,-5-7-15 16,5 11-2-16,-1-14-1 0,0 4 0 0,4-1 3 15,-3-2 0-15,3-4 0 0,-1 1 0 16,1-4-45-16,4-3-9 0,-1 3-2 0,4-6 0 15,0 0-128-15,-3 0-25 0,2-9-6 0,1 3-1 0</inkml:trace>
  <inkml:trace contextRef="#ctx0" brushRef="#br0" timeOffset="155304.22">18768 9766 1555 0,'0'0'138'0,"0"0"-110"0,0 0-28 0,10 9 0 16,-3-9 147-16,4 10 24 0,3-10 5 0,0 6 0 15,0-3-89-15,0 3-19 0,1-6-3 0,2 4-1 16,-3 5-11-16,0-3-2 0,1-3-1 0,-5 13 0 0,4-7-8 0,0 1-2 16,-3 6 0-16,0-4 0 15,3 4-24-15,-4 3-6 0,-3-1-1 0,-3 8 0 16,-1-8-9-16,4-2 0 0,0 12 0 0,0-9 0 15,4 6 16-15,0 0-1 0,-1-3-1 0,1 3 0 0,6-6-2 16,-2 6 0-16,-1-6 0 0,0 0 0 0,3-4-12 0,-2 1-16 16,-1-3 3-16,0 2 1 0,0-5-3 0,0-1 0 15,-3 1 0-15,3-1 0 16,-7-9-55-16,3 6-11 0,-3-3-3 0,-7-3 0 16,0 0-116-16,0 0-24 0</inkml:trace>
  <inkml:trace contextRef="#ctx0" brushRef="#br0" timeOffset="156585.9">19727 9064 824 0,'0'0'36'0,"0"0"8"16,0 0-35-16,0 0-9 0,0 0 0 0,0 0 0 15,0 0 110-15,0 0 20 0,0 0 4 0,0 0 1 16,0 0-67-16,0 0-14 0,7 0-2 0,-7 0-1 0,0 0-29 0,0 0-6 15,0 0 0-15,0 0-1 0,0 0 13 0,0 0 4 16,0 0 0-16,0 0 0 0,0 0 17 0,0 0 4 16,0 0 1-16,0 9 0 15,-3-3 6-15,-1 4 0 0,1-1 1 0,-4 0 0 0,3 1-10 0,-3-1-3 16,-3 1 0-16,-1 5 0 16,4-5-21-16,-4 5-5 0,1-2-1 0,-1 3 0 0,1-1-21 0,-1-2 0 15,0 3 0-15,4-1 0 0,-3-2 0 0,3 6 0 16,0-4 8-16,-4 4-8 0,1-3 8 0,-1-4-8 15,4 10 8-15,-4-9-8 0,4 6 0 0,4-4 8 16,-4 1-8-16,3-3 0 0,1 5 14 0,3-8-2 16,0 2 0-16,0-2 0 0,0 2 10 0,3-2 2 0,4 5 0 15,-3-5 0-15,-1-1-24 0,4 7 0 16,0-7 0-16,0 1 0 0,0-1 0 0,1 0 0 0,-5-2 0 0,4 2 0 16,-3 1 0-16,-1-1 0 0,-3-6 0 15,4 3 0 1,-1 4-131-16,-3-10-30 0,0 0-7 0,7 6-767 0</inkml:trace>
  <inkml:trace contextRef="#ctx0" brushRef="#br0" timeOffset="157072.63">19904 9296 1566 0,'0'0'69'0,"0"0"15"16,0 0-68-16,0 0-16 0,0 0 0 0,0 0 0 0,0 0 68 0,0 0 9 15,0 0 3-15,0 0 0 0,-4 0-45 0,4 0-9 16,-3 9-2-16,-1-3 0 0,1 4 0 0,-1-1 0 16,1-3 0-16,3-6 0 0,0 10-24 0,0-7-20 15,-4 6 3-15,1-2 1 0,3 2 25 0,0-9 6 16,0 9 1-16,0 1 0 0,-4-4-4 0,4 3 0 0,-4 1 0 0,4-1 0 15,-3 1-12-15,-1-1 0 0,1 7 8 0,3-4-8 16,-4-2 0-16,1 5 0 0,3-5 0 0,0 5 0 16,0-5 0-16,0-1 0 0,0 1 0 0,0-1 0 15,0-9 0-15,3 10 0 0,1-4 8 0,-4-6-8 16,0 3 0-16,0-3 9 0,0 0-9 0,0 0 8 16,0 0-8-16,0 0 0 0,0 0 0 0,0 0 0 15,0 0-105-15,0 0-23 0,10 0-5 0</inkml:trace>
  <inkml:trace contextRef="#ctx0" brushRef="#br0" timeOffset="157375.93">19893 9136 1094 0,'0'0'48'0,"0"0"11"0,0 0-47 0,0 0-12 0,0 0 0 0,0 0 0 16,0 0 326-16,0 0 63 0,0 0 13 15,0 0 2-15,0 0-325 0,4 6-66 0,-4-6-13 0,0 0 0 31,0 0-31-31,0 0-4 0,0 0-1 0,0 0 0 16,0 0-80-16,0 0-16 0,0 0-3 0,0 0-1 16,0 0-72-16,0 0-14 0</inkml:trace>
  <inkml:trace contextRef="#ctx0" brushRef="#br0" timeOffset="157877.56">20006 9060 1616 0,'0'0'72'0,"0"0"14"0,0 0-69 0,0 0-17 15,0 0 0-15,0 0 0 0,0 0 86 0,0 0 14 16,0 0 2-16,7-6 1 0,-7 6-58 0,7 0-11 16,-7 0-2-16,0 0-1 0,0 0-18 0,7 0-3 15,0 6-1-15,-7-6 0 0,0 0-9 0,7 4 0 16,4-4 0-16,-4 9 0 0,-7-9 0 0,3 6 0 0,5 4 0 0,-5 5 0 15,4-5 32-15,-3 2 2 0,-1 4 0 0,1 0 0 16,3-4-8-16,0 4-2 16,0 3 0-16,-4-1 0 0,4 1 12 0,4-3 3 0,-4 3 0 0,4 0 0 15,-1-4-25-15,1 10-5 0,-1-12-1 0,1 6 0 16,0 3-8-16,-1-4 0 0,-3 1 0 0,4 0 0 16,-8-3 8-16,4-4-8 0,-3 4 8 0,-4 3-8 15,3-4 0-15,-3-2 0 0,-3 3 0 0,-1-1 0 16,1-2-16-16,-4-4 0 0,-4 1 1 0,8 5 0 15,-4-5-19-15,3-1-4 0,-3-2-1 0,0-4 0 32,0 3-32-32,7-6-6 0,0 0-2 0,0 0-562 0,-11 0-113 0</inkml:trace>
  <inkml:trace contextRef="#ctx0" brushRef="#br0" timeOffset="158506">20172 8885 2113 0,'0'0'46'0,"0"0"10"0,0 0 1 0,0 0 3 0,0 0-48 0,0 0-12 16,0 0 0-16,0 0 0 0,0 0 42 0,0 0 6 0,0 0 0 0,7 6 1 16,0-3-29-16,4-3-5 0,-11 0-2 0,7 0 0 15,0 6-5-15,3-6-8 0,-3 10 11 0,0-4-11 16,0-3 0-16,4 7 0 0,-4-1-10 0,4 1 10 15,-1-1 0-15,1 7 0 0,-1-1 0 0,4-2 0 16,1 12 19-16,-1-6 1 0,0 6 1 0,3-6 0 16,-2 6 2-16,2-6 0 0,1 9 0 0,-1-9 0 0,1 6 1 15,0 0 0-15,-4-6 0 0,4 6 0 0,-1-3-8 0,-3 0 0 16,0 6-1-16,0-6 0 16,-3 9 5-16,3-3 0 0,-3 1 1 0,-1 5 0 0,1-6-30 0,-4 7-7 15,4 2 0-15,-4-2-1 0,0-1 17 0,0 1 0 16,-7-1 0-16,3-2 0 0,1 2 0 0,-4 1 0 15,-4-1 0-15,4-6 9 16,-3 7 3-16,3-7 1 0,-4-3 0 0,4-3 0 0,-7 9 9 0,4-9 2 16,-4 4 0-16,0-8 0 0,-1 1 12 0,-2 6 2 15,3-6 1-15,0-3 0 0,-4 3-31 16,-3-4-8-16,3-2 0 0,1 2 0 0,-4 4-11 0,0-3-3 16,0-4-1-16,-4 4 0 0,4 3 3 0,0-3 0 15,0-4 0-15,-1 4 0 0,5 0 12 0,-4-4 0 16,0-2 0-16,3 5-9 0,4-5 9 0,-4-1-12 15,1 0 12-15,3 1-12 16,0-4-32-16,0-3-6 0,0 4-2 0,0-7 0 16,0 0-144-16,-1 0-30 0,5-7-6 0,-4 4 0 0</inkml:trace>
  <inkml:trace contextRef="#ctx0" brushRef="#br0" timeOffset="159352.43">18849 9421 946 0,'0'0'42'0,"-7"6"9"0,3-6-41 0,-3 0-10 0,7 0 0 0,0 0 0 16,0 0 47-16,0 0 7 0,0 0 2 0,0 0 0 15,0 0 3-15,0 0 1 0,0 0 0 0,0 0 0 16,0 0 12-16,0 0 2 0,0 0 1 0,0 0 0 16,7 0 9-16,4 0 1 0,-8 0 1 0,8 0 0 0,-4 0-20 0,0 0-4 15,4 0-1-15,3 0 0 0,-4-6-29 0,5 3-5 16,2 3-2-16,1 0 0 0,-1-6-14 0,5 2-3 16,-5-2-8-16,4 6 12 0,-3-3-12 0,3 3 0 15,-3-6 8-15,0 6-8 0,3-3 0 0,-4-4 0 16,1 7 0-16,0-3-10 0,-1-3 10 0,1 6 0 15,-4 0 0-15,4-6 0 16,-4 6 0-16,-4 0 11 0,4-3-3 0,-3 3 0 0,-4 0-8 0,-7 0 0 16,7 0 0-16,-7 0-11 0,0 0 11 15,11-7 0-15,-11 7 8 0,0 0-8 0,0 0 15 0,0 0-2 16,0 0 0-16,0 0 0 0,0 0 2 0,0 0 0 16,0 0 0-16,0 0 0 0,-7 0 7 0,3-9 2 15,-3 6 0-15,0-4 0 0,0 7-24 0,0-3 0 0,0-3 0 0,-4 3 0 16,4-3 16-16,0 3-2 15,0-4 0-15,0 1 0 0,-4 3-4 0,4-3-1 0,0 2 0 0,-3-2 0 16,-1-3-9-16,1 9 0 0,-1-10 0 0,0 10 8 16,1-9-8-16,-1 9 0 0,-3-6 0 0,7 3 0 15,-3 3 0-15,2-7 0 0,1 7 0 0,0-9 0 16,4 9 0-16,-1-3 0 0,1-4 0 0,-1 4 0 16,-3-3 0-16,7 6 0 0,0 0 0 0,0-3 0 15,0 3 0-15,0 0 0 0,4-6 0 0,-4 6 0 16,0 0-20-1,0 0-7-15,0 0-1 0,7 0-719 0,3 0-144 0</inkml:trace>
  <inkml:trace contextRef="#ctx0" brushRef="#br0" timeOffset="-191322.27">10597 15620 1602 0,'0'0'71'0,"0"0"14"0,0 0-68 0,0 0-17 0,0 0 0 0,0 0 0 15,4-9 65-15,3 3 10 0,-3 6 1 0,-4 0 1 16,0 0-41-16,0-10-9 0,7 7-2 0,-7 3 0 16,-4-6-25-16,1-3 8 0,3 9-8 0,0 0 0 15,0 0 25-15,0 0 0 0,0 0 0 0,0 0 0 16,0 0 24-16,0 0 5 0,-7 6 1 0,7-6 0 15,0 0-2-15,0 9 0 0,-8 1 0 0,1-7 0 16,-3 6-22-16,3 4-5 0,-4-4-1 0,1 4 0 16,-5-4-14-16,5 7-3 0,3-7-8 0,-7 10 12 15,-11-3-4-15,7-4 0 0,4 10-8 0,0-3 12 16,-3 0-12-16,-1 0 0 0,-3-1 8 0,0 8-8 16,-1-8 36-16,1 7 4 0,-3-6 0 0,-1 6 1 0,4-3-11 15,0 0-2-15,-1 0-1 0,1-6 0 0,-4 9-11 0,4-6-3 16,4 0 0-16,-4-4 0 15,-1 4-13-15,5-6 8 0,-1 2-8 0,0 4 0 16,-6 0 15-16,6-3-3 0,0-7-1 0,1 7 0 16,3-4-21-16,0-2-4 0,-4 5-1 0,4-5 0 15,3-1-4-15,-3 1-1 0,7-1 0 0,-3-3 0 16,2-6-43-16,1 10-9 0,7-10-1 0,0 0-1 16,0 0-105-16,0 0-21 0,-7-10-4 0</inkml:trace>
  <inkml:trace contextRef="#ctx0" brushRef="#br0" timeOffset="-190803.52">10029 15755 57 0,'0'0'0'0,"0"0"0"0,-3 0 0 0,-1-3 0 16,4 3 395-16,0-6 73 0,-7-3 16 0,7 2 2 16,-3 4-370-16,-1-3-73 0,1 3-15 0,-1-4-4 15,4-2 8-15,-3 9 2 0,-1-9 0 0,1 5 0 0,3 4 2 0,0 0 0 16,0-6 0-16,0 6 0 0,-4 0 1 0,4 0 1 15,0 0 0-15,0 0 0 0,0 0-12 0,0 0-2 16,0 0-1-16,0 0 0 0,0 0-1 0,0 0 0 16,4 10 0-16,-4-1 0 0,3-3-10 15,1 7-1-15,-1-4-1 0,1 7 0 0,3 0 2 0,-4-4 0 16,4 4 0-16,4 9 0 16,-4-13 1-16,4 7 1 0,3 6 0 0,-4-6 0 0,1 6 10 0,3-6 1 15,0 6 1-15,0 0 0 16,0-6-14-16,0 0-2 0,1 6-1 0,-1-6 0 0,7 0 3 0,-7-1 0 15,0 1 0-15,4-3 0 0,-4 3-12 0,3 0 0 16,-2-4-12-16,-5 1 12 0,1-4 0 0,3 7 0 16,4-9 0-16,-8 5 0 0,-6 4 0 0,6-3 10 0,8-7-10 0,-11 1 10 15,-7-1-10-15,7 0 0 0,0 1-12 16,0-4 12 0,4-3-48-16,-11-3-1 0,0 0-1 0,0 0 0 15,10 7-115-15,-10-7-23 0,0 0-5 0,0 0-747 0</inkml:trace>
  <inkml:trace contextRef="#ctx0" brushRef="#br0" timeOffset="-189957.69">11324 14595 1260 0,'-7'-3'56'0,"4"-3"11"0,3 6-54 0,0 0-13 0,0 0 0 0,0-10 0 0,-4 4 21 0,4 6 2 15,4-3 0-15,-4 3 0 16,0-6-15-16,0 6-8 0,0 0 8 0,0 0-8 0,0 0 12 16,0 0-1-16,-7 6-1 0,7-6 0 0,0 0 36 0,0 9 7 15,-11 1 2-15,7-1 0 0,1 7 11 0,-1-4 2 16,-3-2 1-16,0 5 0 0,-3 1-17 0,6 3-3 15,-3-3-1-15,-3 2 0 0,-1-5-25 0,0 3-6 16,4 2-1-16,0 1 0 0,-7-3-6 0,4 3-2 16,-1 0 0-16,0-1 0 0,4 7-8 0,-3-6 8 15,-11 0-8-15,10 6 8 0,4-6-8 0,-4 6 12 16,1-6-12-16,-1 0 12 0,1 3-12 0,6-4 0 0,-3 1 9 0,0 0-9 16,-4 0 0-16,8 0 8 0,6-4-8 0,1 4 0 15,-8-3 0-15,4-4 8 0,14 4-8 0,-6-6 0 16,-1 5 0-16,3-5 9 0,1-1-9 15,3 0 0-15,-4 1 0 0,1-4 0 0,0-3 0 0,-1 4 0 32,4 2-60-32,0-6-7 0,-10 3-1 0,7-3 0 15,-1-3-59-15,4 0-12 0,-7 7-2 0,4-7-1 16,-4 0-3-16,7 0-1 0,0 0 0 0,-3 0-330 0</inkml:trace>
  <inkml:trace contextRef="#ctx0" brushRef="#br0" timeOffset="-189587.62">11624 14934 1324 0,'0'0'118'0,"0"0"-94"16,0 0-24-16,0 0 0 0,0 0 192 0,0 0 35 15,0 0 6-15,0 0 2 0,-3 6-161 0,3-6-32 16,0 0-6-16,-4 3-2 0,-3 7-34 0,3-4 0 0,1-3 0 0,-1 6 0 16,-6-2 0-16,6 2 0 0,1 0 0 0,3 7 0 15,-7-3 0-15,0-4 0 16,0 7 0-16,7-1 0 0,3-2 0 0,-3 3 0 15,-7-1 0-15,3-2 0 0,4-4 10 0,0 7-10 0,-7-7 8 0,0 1-8 16,7-1 0-16,0-3 0 0,0-6 0 0,-3 4 0 31,-4 5-52-31,7-9-4 0,0 0 0 0,0 0 0 0,0 0-174 0,0 0-35 16,0 0-7-16,0 0-2 0</inkml:trace>
  <inkml:trace contextRef="#ctx0" brushRef="#br0" timeOffset="-189350.69">11684 14639 2516 0,'0'0'56'0,"0"0"11"0,0 0 2 0,0 0 1 0,0 0-56 15,0 0-14-15,-4 0 0 0,4 0 0 0,0 0 0 0,0 0 0 16,0 0 0-16,0 0 0 16,0 0-104-16,-3 9-23 0,-1-2-5 0,4-7-533 15,0 0-107-15</inkml:trace>
  <inkml:trace contextRef="#ctx0" brushRef="#br0" timeOffset="-188816.92">11878 14470 1998 0,'0'0'44'0,"7"6"8"15,-7-6 3-15,0 0 1 0,0 0-44 0,4 3-12 0,3-3 0 0,0 0 0 0,-4 6 24 16,4-3 4-16,-7-3 0 0,7 0 0 0,-3 10-28 0,-1-4 8 15,-3-6-8-15,0 10 0 0,4-1 0 0,-1 0 0 16,-3 1 0-16,0-1 0 0,4 1 0 0,3-1 0 16,4 4 0-16,-4-1 0 0,0-3 13 0,0 10 4 15,0-3 1-15,3 0 0 0,1 2 12 0,3-5 2 16,-3 12 1-16,-1-6 0 0,1-3-5 0,3 2 0 16,-3 8-1-16,3-1 0 0,-4-3 9 0,4 3 1 15,-3-7 1-15,3 8 0 0,-3-8-28 0,-1 1-10 0,-6 0 0 16,3-3 9-16,0 2-9 0,-7 1 8 15,0-3-8-15,3 0 8 0,-3-4-8 0,-3 4 8 0,-4-4-8 0,0 4 8 16,3 0-8-16,-6-4 12 0,3-2-12 0,0 5 12 16,-4-5-12-16,0-1 0 0,1-3 9 0,-1 4-9 15,1-7 8-15,3 6-8 0,0-2 8 0,7-7-8 32,-8 0-34-32,1 3-11 0,0 3-3 0,0-6-694 0,7 0-139 0</inkml:trace>
  <inkml:trace contextRef="#ctx0" brushRef="#br0" timeOffset="-180895.83">16150 15210 1332 0,'0'0'59'0,"0"0"12"0,0 0-57 0,0 0-14 15,7-7 0-15,-7 7 0 0,7-3 70 0,0-6 11 16,-3-1 3-16,-1 4 0 0,4-3-51 0,-3-1-9 15,0 4-3-15,-1-3 0 0,-3-1-21 0,0 1 0 16,4-1 0-16,-4 1-8 0,0 0 0 0,0 2 0 16,-4-2 0-16,4 0 0 0,-3-1 8 0,3-2 11 0,-4-1-3 0,4 4 0 15,-4-1 29-15,4-2 6 0,-3-4 1 16,-1 7 0-16,1 2-8 0,3-5-2 0,-4 2 0 0,1 1 0 16,-1 3-13-16,1-4-2 0,3 10-1 0,-4-6 0 15,-3 3-8-15,0 3-2 0,0 0 0 0,0 3 0 16,-4 3-8-16,4 1 0 0,-3-4 0 0,3 6 0 15,-4-9 0-15,4 10 0 0,-3-1 0 0,-1 0 0 16,4-2 0-16,0 2 10 0,-4 0 1 0,4 1 0 16,0 6 14-16,0-7 3 0,-4 7 1 0,4-4 0 15,-3 7-13-15,-1-3-2 0,4 12-1 0,-3-9 0 16,-1 12-13-16,0-3 8 0,1 7-8 0,-1-4 0 16,1 10 0-16,-4-3 0 0,3 5 0 0,0 4 0 0,1-6 0 15,-4-3 0-15,3 6 0 0,4 0 0 16,0-7 17-16,4 1 4 0,-8 6 1 0,7-3 0 15,-3-10 16-15,4 3 3 0,-4 7 1 0,3-9 0 16,-3-1-42-16,4-9 0 0,-4 3 0 0,3 3 0 0,-3-9 0 0,3 6 10 16,4-6-10-16,-3-3 10 0,-1 2-10 15,-3 1 0-15,4-3 0 0,-1 3 8 0,-3-4-8 0,4-2 0 16,-1 3 0-16,4 2 0 0,-3-2 0 0,3-3-9 16,-4 2 9-16,1-5-13 15,-1 9-17-15,1-10-3 0,3-3-1 0,0-6 0 16,0 0-23-16,0 0-5 0,0 0-1 0,0 0 0 15,0 0-90-15,0 0-19 0,-4-6-3 0,1-3-594 0</inkml:trace>
  <inkml:trace contextRef="#ctx0" brushRef="#br0" timeOffset="-180533.3">15575 15743 1184 0,'0'0'52'0,"-7"0"12"0,0 0-52 0,4 0-12 0,-5-6 0 0,5 6 0 16,-4-7 56-16,3 7 9 0,1-3 2 0,-1-3 0 15,-3 6 23-15,7 0 5 0,0 0 1 0,0 0 0 16,0 0-41-16,0 0-8 0,0 0-2 0,0 0 0 16,0 0-2-16,0 0-1 0,0 0 0 0,0 0 0 15,0 0 12-15,0 0 2 0,0 0 1 0,0 0 0 0,0 0 0 0,0 0 0 16,0 0 0-16,0 0 0 15,7 6-21-15,-3 4-5 0,-4-10-1 0,3 9 0 0,4-3-18 0,0-3-3 16,1 4-1-16,2-4 0 0,-3-3 10 0,7 6 2 16,0-6 0-16,4 0 0 0,0-6 1 0,3 6 1 15,4-3 0-15,6-4 0 0,-3 7-9 0,4-9-1 16,4 6-1-16,-1-3 0 0,0-1-11 0,0 4 0 16,-3-3 9-16,0 3-9 0,-4-4-12 0,0 4-6 15,-3-3-2-15,3 6 0 16,-3 0-180-16,0 0-36 0</inkml:trace>
  <inkml:trace contextRef="#ctx0" brushRef="#br0" timeOffset="-177035.61">17216 14561 172 0,'0'0'16'0,"0"0"-16"0,0 0 0 0,0 0 0 0,0 0 184 0,0 0 35 15,0 0 6-15,0 0 2 0,0 0-128 0,0 0-26 16,0 0-5-16,0 9 0 0,0-3-16 0,0-6-2 16,0 0-1-16,0 0 0 15,-7 10-6-15,7-10-2 0,-8 6 0 0,1-3 0 16,7-3-1-16,-7 6 0 0,0-3 0 0,0-3 0 0,0 0-10 0,7 0-2 15,-7 7-1-15,-3-4 0 0,2 3-5 0,1-3-1 16,4 4 0-16,-8-7 0 0,4 9-3 0,0-3-1 16,0-3 0-16,0 7 0 0,0-1 12 0,-4 1 3 15,1-4 0-15,-1 3 0 0,1 1 4 0,3 5 0 16,-7-2 1-16,3-4 0 0,-3 7-6 0,3 0-2 0,-6 3 0 0,3-7 0 16,-1 4-29-16,-2 3 0 0,-1-1-11 0,4 7 11 15,-7-6-9-15,7 0 9 0,0 6 0 0,-4-6 0 16,0 6 0-16,1-6 0 0,3 6 0 0,3 3 0 15,0-9 0-15,1 12 0 16,-4-2 0-16,3-4 0 0,1 3 0 0,-5 0 0 0,5 0 9 0,-4 7-9 16,3-7 9-16,1 7-9 0,-5-1 10 0,1-6-10 15,4 7 8-15,-1-7-8 0,1 0 0 0,-4 4 0 16,3-4 11-16,4 0-11 0,-4-3 12 0,1 3-12 16,3 1 19-16,0-4-3 0,-4 3-1 0,7 3 0 15,-3-9-1-15,4 3 0 0,-4 3 0 0,3-2 0 16,4-1 0-16,0-3 0 0,-3 3 0 0,-1 3 0 15,4-3-14-15,-3 0 11 0,3-3-11 0,0 3 10 16,0 0-10-16,0 0 0 0,0-3 0 0,0-3 8 16,0 6-8-16,3-6 0 0,1-3 0 0,-1 2 0 15,1 1 8-15,-1-3 0 0,4 3 0 0,0-4 0 0,-3-2 1 0,7-4 0 16,-4 7 0-16,0-7 0 0,0 7-9 0,0-6 0 16,0-1 0-16,3 7 0 15,-2-4 0-15,-1-2 0 0,3-1 0 0,-3 7 0 0,4-7 0 0,-1 7 0 16,-3-4 0-16,0-5 0 0,4 2 0 0,-4 7 0 15,7-7 0-15,-3-6 0 0,3 7 0 0,-3-1 0 16,3-3-10-16,0-6 10 0,0 10 0 0,3-10 0 16,-2 6 0-16,-1-3 0 0,3-3 0 0,-3 6 0 15,1-6 0-15,-1 0 0 0,-4 0-10 0,4 0-2 16,-3 4-1-16,0-4 0 16,-1 0-18-16,-3 6-3 0,4-6-1 0,-11 0 0 15,0 0-41-15,0 0-8 0,10 0-1 0,-3 3-1 16,-7-3-94-16,0 0-20 0,18-3-3 0,-18 3-1 0</inkml:trace>
  <inkml:trace contextRef="#ctx0" brushRef="#br0" timeOffset="-175187.83">17858 15523 403 0,'0'0'17'0,"0"0"5"16,0 0-22-16,0 0 0 0,0 0 0 0,0 0 0 0,0 0 101 0,0 0 16 15,0 0 3-15,0 0 1 0,0 0-63 0,0 0-13 16,0 0-2-16,0 0-1 16,0 0 18-16,0 0 3 0,0 0 1 0,0 0 0 0,0 0 0 0,0 0 1 15,0 0 0-15,0 0 0 0,0 0-3 0,0 0-1 16,0 0 0-16,0 0 0 0,0 0-17 0,0 0-4 16,0 0-1-16,0 0 0 0,0 0-20 0,0 0-4 15,0 0-1-15,0 0 0 0,0 0 14 0,0 0 2 16,0 0 1-16,0 0 0 0,0 0 17 0,0 0 3 15,3-3 1-15,-3 3 0 0,0 0 4 0,0 0 0 16,0 0 1-16,0 0 0 0,0 0-18 0,0 0-4 0,0 0-1 0,0 0 0 16,0 0-22-16,0 0-4 0,0 0 0 0,0 0-8 15,0 0 9-15,0 0-9 0,-7 3 0 0,7-3 9 16,-3 0-9-16,3 0 0 0,-7 7 0 0,-1-4 0 16,1 3 13-16,-3-3-2 0,6 7-1 0,-3-4 0 15,0-3 9-15,0 3 1 0,0 4 1 0,0-1 0 16,0 0-1-16,-4 1 0 0,4-1 0 0,-3 7 0 15,3-7-5-15,-4 10-2 0,1-3 0 16,-1-1 0-16,0-2-2 0,-3 6-1 0,4-3 0 0,-4 2 0 16,-4 1 0-16,0 6 0 0,1-6 0 0,-1 0 0 15,-3-3-10-15,0 9 0 0,-4-3 0 0,4 3 0 16,0-7 25-16,-1 8 3 0,-6-8 1 0,7 1 0 16,-4 0-21-16,4 3-8 0,0-9 0 0,0 2 9 15,3 1-9-15,1-4 0 0,2-2 0 0,1-1 0 16,4 1 0-16,-1-4 0 0,1 3 0 0,3 1 0 15,0-10-24-15,-1 9-6 0,5-3-2 0,-4-2 0 0,0 5 12 0,0-3 3 16,3-3 0-16,1 4 0 0,-4 2-4 0,3 0-1 16,1-2 0-16,-4-4 0 15,3 6-17-15,0-9-3 0,1 7-1 0,3-7 0 16,0 0-17-16,0 0-4 0,0 0-1 0,0 0 0 16,0 0-24-16,0 0-5 0,0 0-1 0,0 0-530 15,0 0-107-15</inkml:trace>
  <inkml:trace contextRef="#ctx0" brushRef="#br0" timeOffset="-174027.25">17336 15530 288 0,'0'0'25'0,"0"0"-25"0,0 0 0 15,-8 0 0-15,5 3 148 0,-4-3 25 16,0 0 5-16,7 0 1 0,0 0-64 0,0 0-13 16,0 0-2-16,-7-3-1 0,7 3-15 0,0 0-4 0,0 0 0 0,0 0 0 15,0 0-28-15,0 0-5 16,0 0-2-16,0 0 0 0,0 0-2 0,0 0-1 0,0 0 0 0,0 0 0 15,0 0 2-15,0 0 1 0,0 0 0 0,0 0 0 16,0 0 11-16,7 3 1 0,-4 3 1 0,1-3 0 16,-4-3-10-16,7 10-3 0,-4-4 0 0,1 3 0 15,0 1-14-15,-1-1-3 0,4 0-1 0,0 1 0 16,0-1-5-16,4 4-1 0,-4-1 0 0,3-2 0 16,1 5-5-16,3-2 0 0,-3 3-1 0,3 2 0 15,0-2 3-15,0 3 1 0,4 0 0 0,-1 0 0 0,4 6-9 0,1-7-2 16,-5 8 0-16,1-1 0 0,3 3-8 15,-7-3 0-15,4-3 0 0,-4 3 0 0,0 0 0 0,-3-3-11 16,-1 3 3-16,1-6 0 0,-4 3 8 0,3-3 11 16,-2-1-3-16,-1-5 0 15,0 3-8-15,0-1 8 0,-4-2-8 0,1-7 8 0,-1 4-8 0,4-1 0 16,-7 0 0-16,0-9 0 16,4 0 0-16,-4 0 0 0,0 0-12 0,0 0 12 15,0 0-49-15,0 0-3 0,0 0 0 0,0 0 0 16,0 0-117-16,3 0-24 0,4-9-5 0,-7 9-738 0</inkml:trace>
  <inkml:trace contextRef="#ctx0" brushRef="#br0" timeOffset="-171077.49">17343 15229 518 0,'0'0'46'0,"0"0"-37"0,0 0-9 0,0 0 0 16,0 0 180-16,0 0 35 0,0 0 6 0,0 0 2 0,0-10-115 0,0 10-24 15,3-9-4-15,1 2 0 16,3-2-44-16,0 6-9 0,0-3-2 0,0 2 0 0,3-2-9 0,1 6-1 16,0-9-1-16,-1 9 0 0,-6-10-14 0,6 10 0 15,1-6 8-15,3 6-8 0,0 0 0 0,-3 0 0 16,3 0-12-16,3 6 12 15,1-6 0-15,-4 7 20 0,4-4-2 0,-1-3-1 0,1 0-17 0,3 0 0 16,-3 0 0-16,3 6 0 0,-3-3 0 16,-1-3-19-16,1 0 3 0,0 0 0 0,-4 0 16 0,3 0 14 15,1 0-2-15,-4 0-1 0,-3 0-1 0,3 0 0 16,-4 0 0-16,5 0 0 0,-5 0-10 0,1 0 12 16,-4 0-12-16,0 0 12 0,-7 0 10 0,10-3 2 15,-10 3 1-15,4 0 0 0,-4 0 17 0,7-6 3 16,-7 6 1-16,0 0 0 0,0 0-1 0,0 0 0 0,3 0 0 0,-3 0 0 15,0 0-25-15,0-10-4 0,0 4-2 0,0 3 0 16,-3-3 5-16,3 6 1 0,-4-3 0 0,-3-4 0 16,0 4-11-16,4-3-1 0,-4 3-8 0,0-4 12 15,-4 7 3-15,1-9 0 0,-1 9 0 0,0-9 0 16,4 2-3-16,-3 7-1 0,-1-9 0 0,1 9 0 16,-1-9 4-16,0 9 1 0,4-10 0 0,-3 7 0 15,3-3-16-15,0-4 8 0,0 10-8 0,3-6 0 16,-3 3 0-16,3-3 0 0,-3 6 0 0,7 0 0 15,0 0 0-15,0 0 0 0,-3-3 0 0,3 3 0 16,0 0 0-16,0 0-10 0,0 0 10 0,0 0-8 16,0 0 8-16,0 0-13 0,0 0 5 0,0 0 8 31,0 0-37-31,0 0 0 0,0 0 0 0,0 0 0 0,0 0-142 0,0 0-28 0</inkml:trace>
  <inkml:trace contextRef="#ctx0" brushRef="#br0" timeOffset="-170084.31">10100 15210 633 0,'0'0'28'0,"0"0"6"0,0 0-34 0,0 0 0 0,0 0 0 0,0 0 0 16,0 0 272-16,0 0 47 0,0 0 9 0,0 0 3 15,0 0-262-15,0 0-52 0,7 0-17 0,-7 0 10 16,0 0-10-16,11 0 0 0,-1 0 0 0,1 0-11 15,-4 0 11-15,3 3 0 0,1 3 0 0,0-6 0 16,3 6 0-16,-4-2-8 0,1-4 8 0,3 0-8 16,4 6 8-16,-1-3 0 0,1-3 0 0,0 0 0 15,3 0 0-15,0-3 0 0,0 3 0 0,-3-6 8 16,-4 6-8-16,3-4 8 0,8-2-8 0,-7 6 8 16,-1-9-8-16,1 2 9 0,7 7-9 0,-4-9 10 0,-3 9-2 15,-4-3-8-15,0-3 12 0,3 6-4 0,-2-4-8 0,-5 4 0 16,-10 0 9-16,11-6-9 0,-1 3 24 0,-3-3 0 15,-7 6 0-15,0 0 0 0,7-3 9 0,-7 3 3 16,0 0 0-16,0 0 0 0,-3-7-2 0,3 7 0 16,0-9 0-16,-4 3 0 0,-3 3-11 0,4-7-3 15,6 4 0-15,-3 3 0 0,-3-4-8 0,3-2-3 16,-4 3 0-16,4 3 0 0,4-4-9 0,-4-2 0 16,-7 6 0-16,3-3 0 0,4 2 8 0,-3-2-8 15,-4 3 0-15,0-3 8 0,0 3 3 0,-1-4 0 16,-2 7 0-16,-4-6 0 0,-4 6 5 0,4 0 0 15,3 0 1-15,1 0 0 0,-4 0-7 0,0 0-2 0,14 0 0 0,0 0 0 16,-11 0-8-16,4 0 0 16,7 0 0-16,0 0 0 0,0 0-23 0,0 0 0 15,0 0 0-15,0 0 0 16,11 6-113-16,-1 4-22 0,-3-4-5 0</inkml:trace>
  <inkml:trace contextRef="#ctx0" brushRef="#br0" timeOffset="-169106.19">18609 14570 1494 0,'0'0'66'0,"0"0"14"0,0 0-64 0,0 0-16 16,0 0 0-16,0 0 0 0,0 0 32 0,0 0 4 15,0 0 1-15,0 0 0 0,0 0-10 0,-3 13-3 16,-5-10 0-16,8-3 0 0,0 0-1 0,-7 9-1 0,0-3 0 0,0-3 0 16,4 7 32-16,-4-10 6 0,0 9 2 0,0-2 0 15,0 2 1-15,-1-3 0 0,5-3 0 0,-8 7 0 16,4-1-27-16,-3 1-6 0,3-1-1 0,-4 7 0 15,1-7-29-15,-1 10 0 0,-3-3 0 0,3 9 0 16,-3-6 0-16,4-1 0 0,-5 11-9 0,1-4 9 16,4 0 0-16,-4-3 0 0,3 3-8 0,-3 3 8 15,3-3 0-15,4 0 0 0,0-6 0 0,0 6 0 16,0-3 0-16,4-3 0 0,-1 3 0 0,4-3 0 16,-3-7 0-16,6 10 0 0,1-9 0 0,-1 5 0 0,1-2 0 15,3 3 0-15,0 0 0 0,0-4 0 16,0-5-16-16,3 9-1 0,1-4 0 0,3-2 0 31,0 3-39-31,0-7-8 0,0 7-2 0,1-7 0 0,-1 0-58 0,0 1-12 0,0-1-3 0,0 1 0 16,0-4 3-16,0-3 0 0,0 6 0 0,-3-9-405 15</inkml:trace>
  <inkml:trace contextRef="#ctx0" brushRef="#br0" timeOffset="-168805.99">18835 15109 2066 0,'0'0'92'0,"0"0"18"0,0 0-88 0,-4 3-22 15,1 7 0-15,-1-1 0 0,4-9 30 0,0 10 2 0,0-4 0 0,4 3 0 16,-1 1-32-16,4-1 0 0,-3 1 0 0,3-1 0 16,-4 0-12-16,5 1 0 0,-5 2 1 0,1-2 0 15,-1 2 11-15,1-2-10 0,-1-1 10 0,-3 4-10 16,0-4 10-16,0 1 0 0,0-7 0 0,0 6 0 16,-3 0-40-16,3-9-5 0,0 0-2 0,0 0-845 15</inkml:trace>
  <inkml:trace contextRef="#ctx0" brushRef="#br0" timeOffset="-168619.49">18835 14855 2718 0,'0'0'120'0,"0"0"25"0,-7 0-116 0,3 0-29 15,4 0 0-15,0 0 0 16,0 0-44-16,0 0-16 0,0 0-2 0,-3 16-1 16,3-16-97-16,3 9-19 0,-3-9-4 0</inkml:trace>
  <inkml:trace contextRef="#ctx0" brushRef="#br0" timeOffset="-168156.63">19004 14532 1267 0,'0'0'112'0,"0"0"-89"0,0 0-23 0,0 0 0 16,0 0 143-16,0 0 24 0,0 0 5 0,0 0 0 15,0 0-109-15,0 10-23 0,0-10-4 0,4 6 0 16,-1 3-8-16,4-5 0 0,-3 2-1 0,-1 3 0 0,4 1 12 0,0-1 2 16,0 0 1-16,1 1 0 0,-1-1-16 0,0 7-3 15,7-7-1-15,0 7 0 0,-4-3-12 0,1 2-2 16,3 4-8-16,0 0 12 0,0 6-12 0,0 0 0 15,-3-3 0-15,-4 13 0 0,7-10 0 0,-7 3 0 16,0 6 0-16,0-5 0 0,0-4 0 0,-3 3 0 16,0-3 0-16,-4 3 0 0,3-3 0 0,-3 0 11 15,0-3-11-15,0-3 10 0,-3 3-10 0,-1-3 12 0,4-7-12 16,0 4 12-16,0 0 8 0,0-4 1 16,0-2 1-16,-4-4 0 0,4-6-22 0,0 9 0 0,0-9 0 0,0 0 0 31,0 0-127-31,0 0-29 0,-7 0-7 0,7 0-778 0</inkml:trace>
  <inkml:trace contextRef="#ctx0" brushRef="#br0" timeOffset="-167544.76">19399 14495 2163 0,'0'0'96'0,"-7"0"20"0,4 0-93 0,-4 0-23 16,3-7 0-16,4 7 0 0,-7 0 47 0,7 0 5 16,0 0 0-16,0 0 1 0,-7 0-13 0,7 0-2 15,0 0-1-15,0 0 0 0,0 0-14 0,0 0-3 16,0 0-1-16,0 0 0 0,0 0-19 0,7 0 10 0,-7 0-10 0,11 0 8 16,-1 7 2-16,1-4 0 0,-1 3 0 0,1 4 0 15,0-1-2-15,-1 7-8 0,1-4 12 0,-1 7-4 16,1 6-8-16,-4 0 0 0,4 3 0 0,3 1 0 15,-4 5 0-15,4-6 0 0,0 13 0 0,1-3 0 16,-5-1 0-16,1-2-11 0,6 6 3 0,1-4 0 16,0 1 32-16,-1 3 6 0,-3-1 2 0,4 1 0 15,0 3-12-15,3-6-3 16,-7 9 0-16,4-3 0 0,-4-4-1 0,0 1-1 0,-4 0 0 0,1 3 0 16,-4-7-15-16,-3 1 0 0,3 3 0 0,-7-4 0 15,0 11 9-15,0-5-1 0,-4 8 0 0,-3-4 0 16,0 6-8-16,-4-9 0 0,-3 9 0 0,0-6 0 15,0 3 0-15,-4-6 0 0,1-3 0 0,3 3 0 16,0 0 0-16,-1 0 8 0,1-10-8 0,0 4 8 16,0-4 9-16,7 4 2 0,-4-4 0 0,1-8 0 15,-1 2-19-15,1-3 0 0,-4-6 0 0,-1 0 0 0,1-1-9 0,0-2-9 16,0 0-2-16,0-4 0 16,-4-2-44-16,1-1-10 0,-4 7-2 0,-1-7 0 15,-2 1-140-15,-1-4-29 0,-38 6-6 0,10-2-1 0</inkml:trace>
  <inkml:trace contextRef="#ctx0" brushRef="#br0" timeOffset="-159385.72">14781 15809 1825 0,'0'0'80'0,"0"0"18"0,0 0-78 0,0 0-20 0,0 0 0 0,0 0 0 16,11 0 48-16,-4-10 7 0,0 1 1 0,-3 3 0 15,3-4-46-15,0 7-10 0,-4-6 0 0,1 2 0 16,-1-2-12-16,-3 9-3 0,0 0 0 0,0-3 0 16,-3-3 2-16,3 6 0 0,0 0 0 0,0 0 0 0,-4-7 13 0,1 4 0 15,3 3 0-15,-4-6 0 0,4 6 36 0,-7 0 8 16,0-3 0-16,4-4 1 0,3 7 24 0,-7 0 5 16,3-3 1-16,-7-3 0 0,8 3-33 15,-4-3-6-15,3-4-2 0,-3 10 0 0,4-9-16 0,-4 3-3 16,3 2-1-16,-3-2 0 0,0 3-14 0,-4-3-8 15,4 6 8-15,0-3-13 16,0 3 5-16,0 0 8 0,0 0-13 0,-3 0 5 0,10 0 8 0,-7 0-8 16,-4 3 8-16,0 3-8 0,1-3 8 0,-1-3 0 15,-3 10 8-15,3-4-8 0,1-3 0 0,-1 9 0 16,-3-2 0-16,4-1 0 0,-1 1 0 0,0-1 0 16,1 1 0-16,3 5 0 0,-4-2 0 0,1 2 0 15,3-5 0-15,0 9-8 0,3-4 8 0,-3-2 0 16,0 3 0-16,3 2-8 0,1-2 8 0,-1 3 0 15,1-3 0-15,-1 2 0 0,4-5 0 0,0 3-8 0,-3 2 8 0,3-2 0 16,0-3-12-16,0 2 4 0,0 4 0 0,0-9 0 16,3-1-8-16,1 7 0 0,-1-7-1 0,1 0 0 15,3 1 17-15,-4-4 0 0,4-3 0 0,1 7 0 16,-1-4 0-16,3-6 0 0,-3 3 0 0,4 3 0 16,-1-6 10-16,5 0-1 0,-5 0 0 0,1 0 0 15,3 0-9-15,0-6 8 0,-4 3-8 0,5 3 8 16,-1-6-8-16,3 2 0 0,-3-2 0 0,-3 3 0 15,3-3 0-15,-3 3 0 0,-1-4 0 0,4-2 0 16,-3 6 0-16,0-3 0 0,-1-4 0 0,-3 4 8 16,4 3-8-16,-1-3 0 0,-3-4 0 0,-3 1 8 15,3 6 4-15,0-10 0 0,-3 10 0 0,3-7 0 16,-4 1 1-16,1 0 1 0,-4-1 0 0,0-5 0 16,3 5-6-16,-3 1 0 0,0-1-8 0,0-5 12 15,0 5-12-15,0 1 0 0,-3 3 0 0,-1 2 0 16,1-2 8-16,-1-3-8 0,1 6 11 0,3 3-11 0,-4-7 13 0,4 7-4 15,-3-9-1-15,-1 6 0 0,1-3 20 0,3 6 4 16,-4-7 1-16,0 4 0 0,4 3-33 0,0-6 0 16,0 6 0-16,0 0 0 0,0 0 0 0,0 0 0 15,0-3 0-15,0 3 0 0,-3-7 0 0,3 7 0 16,0 0 8-16,0 0-8 0,0 0 0 0,0 0 0 16,0 0 0-16,0 0 0 0,0 0 0 0,0 0 0 15,0 0 0-15,0 0 0 0,0 0 0 0,0 0 0 16,0 0 0-16,0 0 0 0,0 0 0 0,0 0 0 0,0 0 0 0,0 0 0 15,0 0 0-15,0 0 0 16,7 10 0-16,-3-4 0 0,-1 4 0 0,1-1 0 16,-1 0 0-16,-3-2 0 0,4 2 0 0,-1-6 0 15,-3 7 0-15,4 5 0 0,-4-5 0 0,3-1 0 0,-3 0 0 0,4 1 0 16,-1 6 0-16,1-1 0 0,-4-2 0 16,3-4 0-16,1 7 0 0,-1 3 0 0,-3-4 0 0,7 4 0 15,-3 0 0-15,-1-3 0 0,1 2 0 0,0 1 0 16,-4 0 0-16,3 6 0 0,-3-6 0 0,4 0 0 15,-4 0 0-15,0 6 0 0,3 0 0 0,-3-6 0 16,4-1 0-16,-1 1 0 0,-3 6 0 0,4-6 0 16,-1 0 0-16,1 3 0 0,-1-3 0 0,1 0 0 15,-1-1 0-15,4 1 0 0,-7 0 0 0,4-3 0 16,-1 3 0-16,1-1 0 0,0-2 0 0,-1 3 0 0,-3 0 0 16,0-1 0-16,0 8 0 0,0-8 0 0,-3 1 0 0,-1 6 0 15,0-6 0-15,4 6 0 0,-3-6 0 0,-1 6 0 16,-3-6 0-16,4 0 0 0,-1-4 0 15,1 4 0-15,-4 0 0 0,0-3 0 16,3-1 10-16,-3-2-2 0,-4 3 0 0,4-4 0 0,0-6-8 16,4 10 0-16,-4-13 0 0,0 7 0 15,-4-1 12-15,4-3 0 0,-3-3 0 0,-1 4 0 0,0-4-3 0,-3 3 0 16,4-6 0-16,-8 6 0 0,4-6-9 0,-4 0 0 16,1 0 0-16,3 0 0 0,-4 0-11 0,4 0-7 15,-4 0-2-15,4 0 0 16,3 0-12-16,1 0-2 0,-1 0-1 0,1 0 0 15,-1 0 0-15,1 0 0 0,2 0 0 0,1 0 0 16,-3-6-101-16,6 6-20 0,4 0-4 0</inkml:trace>
  <inkml:trace contextRef="#ctx0" brushRef="#br0" timeOffset="-158258.99">15755 14112 1364 0,'0'0'60'0,"0"0"13"0,0 0-58 0,0 0-15 0,0 0 0 0,0 0 0 16,0 0 31-16,0 0 3 0,-3 10 1 0,3-10 0 15,-8 0-35-15,8 0-9 0,-3 9-1 0,3-9 0 16,-4 0 10-16,4 0 0 0,0 0 0 0,-7 9 0 15,7-9 20-15,0 0 7 0,-7 7 1 0,4-4 0 16,-1 6 34-16,1-3 7 0,-4 4 2 0,3-4 0 16,-3 4-11-16,4-1-1 0,-4 0-1 0,-1-5 0 15,1 11-29-15,0-5-5 0,0 8-2 0,0 1 0 16,0 3-22-16,-3-3 0 0,-1-6 0 0,4 5 0 0,-4 4 0 16,1-3 0-16,-1 0 0 0,1 0 0 15,-1 0 8-15,4-4 0 0,-4 4 0 0,4 0 0 16,-3-3 11-16,-1 2 2 0,1 1 1 0,3 0 0 0,-1 3-11 15,5 0-3-15,-4-6 0 0,0 9 0 16,0-7-8-16,3 1 0 0,-3 10 0 0,4-4 0 0,-4 3 0 16,0-3 0-16,0 3 0 0,-1 0 0 15,-2 7 8-15,3-1-8 0,-7-5 12 0,0-1-4 0,3 3-8 0,-3-3 0 16,0 1-10-16,0-1 10 0,10 3 17 0,-6-3 10 16,-5-3 1-16,1 4 1 0,4-4 14 0,3-3 2 15,0 0 1-15,-4 0 0 0,4 3-29 0,0-6-5 16,3 6-2-16,1-7 0 0,-4 8-10 0,7-5 0 15,3 5 0-15,-3-1 8 0,0-7-8 0,0 8 0 0,4-4 0 0,-4-1 0 16,3 1 0-16,1 3 0 0,-8 4 0 0,1-4 0 16,6 3 0-16,-3 0 0 0,-3 4 0 0,-1-4 0 15,-3 0 0-15,0 7 0 0,4-7 0 0,-4-3 0 16,3 9 9-16,1-12 7 0,-1 3 0 0,4 0 1 16,0-6 23-16,0 6 4 0,0-6 0 0,4 0 1 15,-1 0-31-15,1 0-6 0,-4-4-8 16,7 10 11-16,0-6-11 0,0 0 0 15,0 0 9-15,-4 0-9 0,4 3 0 0,1-4 0 0,-5 1 0 0,1 0 0 16,-1 0 0-16,1 0 0 16,3-4 0-16,0 4 8 0,-7 6-8 0,3-6 0 0,-3 0 0 0,4 0 0 15,3-4 0-15,0 4 0 0,0-3 0 0,0-4 0 16,4 4 0-16,-4-6 11 0,3 5-11 0,1-5 12 16,-1-1-12-16,5 7 0 0,-5-4 0 0,1-2 8 15,-1 5 3-15,1-5 0 0,-4 9 0 0,4-10 0 16,3 7 8-16,-4 2 1 0,1-2 1 0,3-3 0 0,-4 2-21 0,1 4 0 15,0-3 0-15,-1-4 0 0,1 4 0 0,-4 0 0 16,3-4 0-16,1 7 0 0,-4-10 0 0,4 7 0 16,3-6 0-16,-7 5 0 15,3-5-21-15,-3 5-9 0,4-5-2 0,-4 2 0 0,4-2 32 0,-4-1 0 16,3 1 0-16,-3 5 0 0,0-5-16 16,4-1 4-16,-4 0 0 0,0 1 0 0,0 2-3 0,0-2 0 15,0-7 0-15,-3 6 0 16,3 1-21-16,-4-4-4 0,4-3 0 0,1 3-1 15,-8-6-91-15,3 4-19 0,4 2-3 0,4-6-1 0</inkml:trace>
  <inkml:trace contextRef="#ctx0" brushRef="#br0" timeOffset="-156908.28">19480 14103 921 0,'0'0'82'0,"0"0"-66"16,0 0-16-16,0 0 0 0,0 0 207 0,0 0 37 16,0 0 8-16,0 0 2 0,11 0-176 0,-4 0-35 15,0 0-7-15,4 0-2 0,-1 3-25 16,1-3-9-16,-1 0 0 0,1 6 9 0,0-6-9 0,-4 0 0 15,0 3 0-15,3 4 0 0,-3-7 12 0,4 9 3 16,-4-3 1-16,4-3 0 0,-11-3-16 0,10 10 0 16,4-1 0-16,-3-3 0 0,-4 4 55 0,3-1 5 15,1 1 0-15,0-1 1 0,-1 1-33 0,1-1-8 16,-1 7 0-16,1-7-1 0,0 7 23 0,3-7 5 0,-4 1 1 16,4-1 0-16,0 7-32 0,1-4-7 0,-1-2-1 0,0 5 0 15,0 4-8-15,0-3 8 0,0-4-8 0,0 10 8 16,0-3-8-16,0 0 8 0,1 6-8 0,-1-3 8 15,0-3-8-15,0 6 10 0,0 0-10 0,0 0 10 16,4-3-10-16,-4 9 0 0,0-9 0 0,4 3 0 16,-1 4 10-16,-3-4-10 0,1 3 12 0,-1-3-12 15,0 3 25-15,0 0-1 0,0-3-1 0,-3 4 0 16,3-4 1-16,-4 3 1 0,4-3 0 0,-3 0 0 16,0 3-8-16,-4 1-1 0,0-4-1 0,3 3 0 15,-3 6-15-15,-3-5 11 0,3 5-11 0,-4 1 10 16,1-7-10-16,3 0 0 0,-4 7 0 0,1-1 0 15,0 1 0-15,3-7 0 0,-4 6 0 0,1-6 0 16,3 7 0-16,-4-7 0 0,1 0 0 0,-1 4 0 16,4-4 0-16,-3 0 0 0,-4 7 0 0,3-1 0 15,4-2 0-15,-7-1 0 0,4-3 0 0,0 7 0 0,-4-7 28 16,0 6 3-16,0-5 1 0,0-4 0 0,0 3-32 0,0 0 0 16,-4-3 0-16,4 3 0 0,0 1 0 0,-4-4 0 15,4 0 0-15,-3 3 0 0,3-3 0 0,-4-6 0 16,1 9 0-16,-1-3 0 0,-3-6 0 0,4 6 0 15,3-6 0-15,-4 0 0 0,1 0 12 0,-1-4-4 16,1 4-8-16,-1 0 12 0,1-3-12 0,-1 2 11 16,-3 1-11-16,3-3 10 0,1-7-10 0,-1 10 0 0,-3-3 9 15,0-4-9-15,4 4 12 0,-1 3-3 0,-3-4 0 0,4-2 0 16,-1 3-9-16,-3-7 0 0,0 7 0 16,0-4 0-16,-4 4 0 0,4-7 0 15,0 7 0-15,-3-3 8 0,-1-4 9 0,1 7 2 16,2-7 0-16,1 7 0 0,0-7-7 0,4 1-2 15,-4-1 0-15,0 0 0 0,3 1-10 0,1-1 0 16,-1 1 0-16,-3-1 8 0,4 0-8 0,-1 4 0 0,1-4 0 0,-1-5 0 16,0 5 0-16,-3 0 0 0,7 1 0 0,-3-4 0 15,-4 3 0-15,3 1 0 0,-3-1 0 0,4 1 0 16,-1-1-11-16,-3 1 3 0,4 2 0 0,-1-3 0 16,-3-5-13-16,0 5-3 0,0-3 0 0,3-3 0 15,4-3-20-15,-7 10-4 0,4-4 0 0,3-6-1 16,-7 10-179-16,0-4-36 0</inkml:trace>
  <inkml:trace contextRef="#ctx0" brushRef="#br0" timeOffset="-156142.43">12580 15871 806 0,'0'0'72'0,"0"0"-58"0,0 0-14 0,0 0 0 15,0 0 122-15,0 0 22 0,0 0 4 0,0 0 0 16,0 0-110-16,0 0-22 0,0 0-5 0,0 0-1 15,4-9-150 1,-1 0-31-16</inkml:trace>
  <inkml:trace contextRef="#ctx0" brushRef="#br0" timeOffset="-155097.48">12474 15871 946 0,'0'0'42'0,"0"0"9"0,-7 0-41 0,4 0-10 15,-4 0 0-15,0 0 0 0,-4-3 103 0,4 3 18 16,0-6 4-16,-4 6 1 0,4 0-64 15,-3 0-13-15,-1 0-2 0,4 0-1 16,-4 0-37-16,4 0-9 0,0 6 0 0,-3-6 0 0,3 3 0 0,3-3 0 16,4 0 0-16,-7 0 0 0,0 0 20 0,3 0 3 15,4 0 0-15,-7 0 0 0,0 7 35 0,7-7 7 16,-3 0 2-16,3 0 0 0,0 0-6 0,-7 0-1 0,0 0 0 16,7 0 0-16,0 0-11 0,-4 3-2 0,4-3-1 15,0 0 0-15,-3 6-23 0,3-6-5 0,0 0-1 0,0 0 0 16,0 0-8-16,0 0-1 0,0 0-8 15,0 0 12-15,0 0-3 0,7 3-1 0,3-3 0 0,4 6 0 16,-3-2 16-16,0-4 4 0,3 0 0 0,0 0 0 16,0 0-28-16,4 0-14 0,-1 0 2 0,1 0 0 15,7 0 12-15,-4 0 15 0,0 0-3 16,4 6-1-16,-4-6-3 0,3 0 0 0,1 3 0 0,0 3 0 16,3-6-8-16,0 7 0 0,0-7 0 0,4 3 0 15,-7-3 0-15,7 0 0 0,3 0 12 0,-3-3-4 16,-1-4 2-16,5 7 0 0,-1-6 0 0,0 3 0 15,4 3-2-15,-4 0 0 0,-3-6 0 0,0 6 0 16,0 0 0-16,-4 0-8 0,4 0 12 0,-8 0-4 16,5 0 16-16,-5 0 2 0,1 0 1 0,0 0 0 15,-4 0-27-15,7-10 0 0,-3 10-14 0,-1-3 5 16,1-3 9-16,3-4 12 0,1 7-2 0,-1-3-1 0,-4-3 0 0,1 9 0 16,0-10 0-16,3 4 0 0,0 3-9 0,-3-4 0 15,0 4 0-15,-4 3 8 0,0 0-8 0,0 0 0 16,-3 0 0-16,-1 0 0 0,-2 3 0 0,2-3 0 15,-6 0 0-15,3 0 0 0,-4 7 8 0,-2-7 0 16,6 3 0-16,-4-3 0 0,1 0 13 0,-4 0 3 16,3-3 0-16,-3 3 0 0,1 0 3 0,2-7 1 15,-3 4 0-15,0-3 0 0,0 6-16 16,-3-9-2-16,-4 9-1 0,7-3 0 0,-4-4-9 0,1-2 10 16,-1 3-10-16,-3-4 10 0,0 10-10 15,4-3 0-15,-4-3 9 0,0 6-9 0,0-3 10 0,0 3-2 16,0-7-8-16,-4-2 12 0,1 6 5 0,-1-3 1 0,1-1 0 0,-1 4 0 15,-3-3-3-15,0 3-1 16,0-4 0-16,0-2 0 0,-3 6-5 0,2-3-1 0,-2-4 0 0,3 1 0 16,-4 3-8-16,1-4 0 0,-1 7 9 0,1-3-9 15,2-4 0-15,-2 7 0 0,3-3 0 0,0 3 8 16,0-10-8-16,0 10 0 0,0-3 0 0,0 3 0 16,-1-4 0-16,1-2 0 0,4 9 0 0,-4-9 0 15,3 5 0-15,-3-2 0 0,4 6 0 0,3 0 0 16,-4 0 0-16,4 0 0 0,0 0 0 0,0 0-8 15,0 0 8-15,0 0 0 0,0 0 0 0,0 0-8 16,0 0-4-16,0 0 0 0,0 0 0 0,4 10 0 16,3-1 12-16,0-3 0 0,0 4 10 0,0-1-10 0,0-6 0 0,0 10-16 15,0-4 1-15,0 1 1 0,0-1 14 0,0 0 0 16,-3 1 0-16,3 5-9 0,0-2 9 0,0-4 0 16,-3 1 0-16,3 6 0 15,-4-7 0-15,1 0 0 0,-1 7 0 0,1-3 0 0,3-7 0 16,0 10 0-16,-4-7 0 0,4 0 0 0,-3 1 0 15,-1-1 0-15,1 1 0 0,3-1 0 16,-3-3 0-16,-1 4 0 0,-3-10 0 0,7 9 0 0,-3-6 8 0,-4-3 4 16,0 10 1-16,3-4 0 0,-3-6-13 0,4 9-15 15,-4-9 3-15,3 10 1 0,-3-1 11 0,0-9 0 16,0 6 0-16,0-6 0 0,-3 10 0 0,3-10 0 16,0 9 0-16,-4-6 8 0,4 10-8 0,-3-10 0 15,3-3 0-15,-4 9 0 0,1 1 0 0,-1-1 0 0,-3-3 0 0,3-2 0 16,-3 2 0-16,0 3 0 0,4-2 0 15,-4-4 0-15,-4 6 8 0,4-3 0 0,0-2 0 0,0 2 0 32,0-3-106-32,-4-3-21 0,1 6-4 0,-1-6-1 15,1 0-99-15,-4 0-20 0</inkml:trace>
  <inkml:trace contextRef="#ctx0" brushRef="#br0" timeOffset="-154376.98">12548 15636 1882 0,'0'0'41'0,"0"0"9"0,0 0 2 0,0 0 1 0,-7-6-42 0,7 6-11 16,0 0 0-16,0 0 0 0,0 0 43 0,0 0 6 15,-7 0 2-15,7 0 0 0,0 0-32 0,0-10-7 16,0 10 0-16,-3-6-1 0,-1 3-11 0,4 3 8 0,0 0-8 16,0 0 8-16,-7-6 1 0,7 6 0 0,0 0 0 0,-7 0 0 15,0 0 15-15,-4 0 2 0,8 0 1 0,-4 6 0 16,-4-3 1-16,-3 3 0 0,4 4 0 0,-5-1 0 16,5 1 7-16,-4-1 1 0,0 7 1 0,0 3 0 15,-1-10-14-15,1 7-3 0,0-4-1 0,0 4 0 16,3 3-10-16,-3 0-1 0,0-4-8 0,0 4 12 15,4-10-12-15,-5 7 0 0,5 0 0 0,-4-4 0 16,0-2 0-16,3-1 8 0,0 1-8 0,-3-4 9 16,4 3 5-16,-4 1 1 0,3-4 0 0,1 3 0 15,-5-6-15-15,5 7 0 0,-1-4 0 0,4 4 0 16,-3-1 0-16,3 0 0 0,-1 1 0 0,1-4 0 0,4-3 0 0,3-3 0 16,0 0 0-16,-4 10 0 15,4-10 19-15,0 0 1 0,0 0 0 0,0 0 0 16,0 0-20-16,0 0-16 0,0 0 4 0,4 6 0 15,-1 3 12-15,-3-9 10 0,7 0-2 0,1 10 0 16,2-10 4-16,1 6 0 0,-1-3 0 0,4-3 0 0,1 6-12 0,2-2 0 16,-3 2 0-16,0-3 0 0,0-3 0 0,4 6 0 15,-4 4-9-15,0-10 9 0,0 9 0 0,-3-3 0 16,3-3 0-16,0 4 0 0,-3-4 0 0,-1 3 0 16,1-3 0-16,0 7 0 0,-4-10 8 0,3 6-8 15,1-6 0-15,-4 3 9 0,3 3 9 0,5-6 2 0,-5 0 0 16,1 0 0-16,3 0-9 0,0 0-2 15,-3 0 0-15,3 0 0 0,0 0-22 0,0 0-5 0,4 0-1 0,-4 0-817 16,-4 0-163-16</inkml:trace>
  <inkml:trace contextRef="#ctx0" brushRef="#br0" timeOffset="-127259.77">2621 13692 403 0,'0'0'36'16,"0"0"-36"-16,0 0 0 0,0 0 0 16,0 0 57-16,4-6 5 0,-4 6 1 0,7-3 0 15,3-4-28-15,-10 7-6 0,4-9-1 0,-4 9 0 16,0 0 32-16,3-10 7 0,4 1 1 0,-7 9 0 0,0-6 32 0,0 6 6 16,0 0 2-16,0-3 0 0,0-4-13 0,0 7-3 15,4-3 0-15,-4 3 0 0,0 0-58 0,0-9-12 16,0 3-2-16,0 6-1 0,0-10 24 0,0 10 5 15,-4-9 0-15,4 2 1 0,0 4-29 0,0-3-5 16,-7 3-2-16,4-3 0 0,-1-4 3 0,-6 10 1 16,10-9 0-16,-11-1 0 0,4 4 5 15,4 3 1-15,-1-3 0 0,-3-4 0 0,3 1 4 0,-3 6 1 16,4-7 0-16,3 4 0 0,-11-3 4 0,8 2 0 16,3-2 1-16,-7 9 0 0,3-9-13 0,-3 9-4 15,0-3 0-15,7 3 0 0,0 0-4 0,-11 0-2 16,4 0 0-16,0 3 0 0,0-3 2 0,-3 6 0 15,6-3 0-15,-10-3 0 0,4 6-12 0,-1-3 0 0,0 4 0 0,1 2 0 16,-1 1 0-16,4-4 12 0,-3 3-2 0,-1 1 0 16,-3-1-10-16,7 7 0 0,-4-4 0 0,4 4 0 15,0 3 0-15,4 0 0 0,-8-1 0 0,7-2 0 16,-3 9 0-16,4-3 0 0,-8 0 0 0,4 0 0 16,0 3 0-16,0 10 0 0,-3-13 0 0,6 9 0 15,-7-3 0-15,8 0 0 0,-4-3 0 0,3 4 0 16,4-4 0-16,-3 0 0 0,3 3 0 0,3 0 0 15,-3-3 0-15,0-3 0 0,4 10 9 0,3-10-9 16,3 3 0-16,-6 0 0 0,0-6 0 0,3 6 0 16,3-6 0-16,-3 6 0 0,0-13 0 0,4 7 0 15,-11-3 0-15,10-1 0 0,-6-2 0 0,7-4 8 16,-1-2-8-16,4 2 0 0,-3 0 0 0,3-2 0 16,0-4 0-16,0 3 0 0,4-3 0 0,-4-3 0 15,0 0 0-15,0-3 0 0,4 3-8 0,-4 0 8 16,0 0-29-16,0-6-1 0,4 6 0 0,-4 0 0 15,-4-3-98-15,1-4-20 0,-4 4-4 0,4-3-470 16,-1-3-94-16</inkml:trace>
  <inkml:trace contextRef="#ctx0" brushRef="#br0" timeOffset="-126740.63">2907 13523 691 0,'0'0'61'0,"0"0"-49"0,-11-7-12 0,4 7 0 15,4-9 254-15,-4 6 48 0,7 3 10 0,7-6 1 0,-7-4-213 0,0 1-44 16,0 2-8-16,0 4-1 0,0-3-11 0,0 6-3 16,0 0 0-16,0-9 0 0,-7 6-5 0,7 3-2 15,0 0 0-15,0 0 0 0,0 0 9 0,0 0 1 16,-4 3 1-16,1 3 0 0,-8-3-5 0,0 6 0 15,1 7-1-15,6 0 0 0,-6-4-16 0,6 4-3 16,-3 3-1-16,7 0 0 16,-3-1-2-16,3 8 0 0,0 2 0 0,3-3 0 0,4 3 2 0,-3-3 0 15,-4 3 0-15,10 7 0 0,-6-1 1 0,6 1 1 16,-10-4 0-16,4 10 0 0,3-3-13 0,-7-4 0 16,0 10 0-16,0-6 0 0,0-1 0 0,4 4 0 15,3-6 0-15,-7-4 0 0,-7 0 0 16,3-2 0-16,8-1-12 0,-4-3 12 0,-4-6-10 0,4 6 10 15,0-6-8-15,0-4 8 16,0-2-37-16,0 2-3 0,0-5 0 0,4-1 0 16,-4 1-132-16,0-10-28 0,0 0-4 0,0 0-667 0</inkml:trace>
  <inkml:trace contextRef="#ctx0" brushRef="#br0" timeOffset="-126218.52">3080 13933 921 0,'0'0'82'0,"0"0"-66"0,0 0-16 0,0 0 0 16,0 0 222-16,0 0 41 0,0 0 8 0,0 0 1 16,0 0-177-16,0 0-36 0,7 10-7 0,-7-10-2 15,3 9-12-15,-3 1-2 0,0-10-1 0,0 6 0 16,0 3-19-16,0 1-4 0,0-1-1 0,0 1 0 0,0 5-11 0,0-2 0 15,0 2 0-15,0 4 0 0,0 0 0 0,-3 0 0 16,-4 6 0-16,7 0 0 0,-4-6 0 0,4 6 15 16,-7-3-3-16,7 3 0 0,-3-6-12 0,3 0 0 15,0 6 0-15,0-10 0 0,0-2 0 0,3 3-10 16,4-7 10-16,-7 0-8 0,4-2 8 0,-4-7 16 16,10 3-4-16,1-3-1 0,-11 0-2 0,11-3 0 15,-4-4 0-15,3 4 0 0,1-6-9 0,-1-4 0 16,1 1 0-16,-8 2 0 0,4-5-8 0,8-4-1 15,-12 3 0-15,8-3 0 0,-4 1 9 0,-4 2 0 0,8-3-9 0,-8 0 9 16,4 0 0-16,-3 1-11 16,0-1 11-16,3-3-8 0,-7 9 8 0,0-2-12 0,3-4 12 15,4 9-12-15,-7 4 12 0,0-3-8 16,0 6 8-16,0 3-8 0,0 0 23 0,0 0 5 16,0 0 0-16,0 0 1 0,0 0-5 0,0 9 0 15,4 0-1-15,3 1 0 0,-4 6-3 0,1-4 0 0,3 4 0 0,-4-4 0 16,4 10-12-16,0-3 0 0,1 0 0 0,2 0 0 15,-6 0 0-15,6-1 0 0,-6 7 0 0,3-6 0 16,-4 3-28 0,8 0-9-16,0-3-2 0,-1 3 0 0,1-10-97 0,-4 7-19 0,3-3-4 0,4-7-1 15,4 1-108-15,-4-4-23 0</inkml:trace>
  <inkml:trace contextRef="#ctx0" brushRef="#br0" timeOffset="-125718.04">3750 13899 2538 0,'0'0'56'0,"-11"6"11"0,8-3 2 0,-8-3 3 0,4 7-58 0,0-4-14 16,0-3 0-16,4 6 0 0,-4-3-8 0,3 3-5 15,-3-2-1-15,0 2 0 16,-4 3-21-16,1 1-4 0,6-1-1 0,-6 0 0 16,-1 1-4-16,1 6 0 0,-1-7-1 0,0 0 0 0,4 1 25 0,-3-1 6 0,3-3 1 0,3 4 0 15,-3-4 13-15,0-3 0 0,7 4 0 0,0-7 0 16,0 0 27-16,0 0 1 0,0 0 1 0,0 0 0 16,0 9-29-16,0-9-12 0,0 0 1 0,0 9 0 15,0-6 2-15,4 7 0 0,-1-4 0 0,-3-6 0 16,7 10 9-16,4-10 0 0,-1 9 0 0,-3-9 0 15,4 6 0-15,0-3-8 0,-1 4 8 0,1-7 0 16,3 3 0-16,0-3 0 16,-4 6 0-16,5-6 0 0,2 3 0 0,-3 3 0 0,-3-6 0 0,3 10 0 15,0-4 10-15,0-3-2 0,-3 7-8 0,-1-1 12 16,1 1 8-16,0-4 2 0,-8 3 0 0,8-6 0 16,-11 10-22-16,3-4 0 0,4 1 0 0,-7-1 8 15,0 1-8-15,0-1 0 0,-7 0 8 0,7 1-8 16,-3-4 0-16,3 3 8 0,-4 1-8 0,-3-7 0 0,4 6 0 0,-4-2 0 15,-4 2 0-15,4 0 0 0,0 1-12 16,-4-1-6-16,4 1-2 0,-3-4 0 16,-8 3-80-16,11 1-16 0,-4-4-3 0,-3-3-1 15,4-3 31-15,-1 0 5 0,4 0 2 0,0 0-634 0</inkml:trace>
  <inkml:trace contextRef="#ctx0" brushRef="#br0" timeOffset="-125323.22">3990 13585 864 0,'0'0'38'0,"0"0"8"0,0 0-37 0,0 0-9 0,0 0 0 0,0 10 0 16,3-1 260-16,-3 7 51 0,0-4 9 0,0 4 3 16,0-7-208-16,0 10-42 0,0-3-8 0,0-3-1 0,0 2 0 15,8 4 1-15,-8 6 0 0,0-6 0 0,3 9-52 0,-3-3-13 16,0 0 0-16,4 4 0 15,3-1 9-15,-7-3-1 0,3 3 0 0,4 7 0 0,-7-1-8 0,4 1 0 16,3-4 0-16,-4 3 0 0,1 1 0 16,3-1 0-16,-4-5 0 0,4-1 0 15,-7-3-26-15,4 3-7 16,0-3-2-16,3-6 0 0,-7-3-53 0,3-4-10 0,-3 4-2 0,7-10-862 0</inkml:trace>
  <inkml:trace contextRef="#ctx0" brushRef="#br0" timeOffset="-125073.14">3831 14015 2332 0,'0'0'52'0,"0"0"10"0,0 0 2 0,0 0 1 0,-7-9-52 0,7 9-13 0,0 0 0 0,0 0 0 15,11 0 37-15,-8-7 5 0,8 4 1 0,3 3 0 16,4 0-31-16,-1 0-12 0,4 0 11 0,1-6-11 15,2 6 8-15,1 0-8 0,0-3 0 0,-4-4 9 16,3 7-9-16,1 0 0 16,-7-3 0-16,-1 3 0 0,1-6 0 0,0 6 0 0,-4-9 0 0,-4 9 0 31,5 0-133-31,-1-3-29 0,-4 3-6 0,1-7 0 16,3 7-76-16,-3 0-16 0,10 0-2 0,-7 0-1 0</inkml:trace>
  <inkml:trace contextRef="#ctx0" brushRef="#br0" timeOffset="-123852.16">4374 14078 864 0,'0'0'76'16,"0"0"-60"-16,0 0-16 0,0 0 0 15,0 0 229-15,11 0 43 0,-7 6 9 0,3-3 2 16,7-3-195-16,-4 0-40 0,-6 0-7 0,6 0-1 0,12 0-40 0,-15 0 0 16,3-3 0-16,1 3-12 0,-1-6-7 0,1 6-1 15,0-3-1-15,-8-4 0 0,-3 7 21 0,11 0-11 16,-1 0 11-16,-10 0-8 0,0 0 22 0,7 0 5 16,-7 0 1-16,7 0 0 0,4-3 3 0,-11 3 1 15,3 0 0-15,-3 0 0 0,8-6-13 0,-1 0-3 16,0 2 0-16,3-2 0 0,-10-3-8 15,7-1 12-15,0 1-12 0,-3 0 12 0,3-1-12 0,-7 1 0 16,3-1 0-16,-3-5 0 0,0 5 0 0,-3-5 8 16,3 5-8-16,0-2 8 0,-7-4 30 0,3 7 6 15,-6-1 0-15,6 1 1 0,-6-1 7 0,-4 4 0 16,3-3 1-16,0 9 0 0,-3-10-31 0,7 10-6 16,-3 0-2-16,-4 0 0 0,3 6-14 0,-3-2 0 15,0 2 0-15,0-3 0 0,-4 3-9 0,4 4 9 0,0-7 0 0,0 6-9 16,3 4 9-16,0-1 0 0,4-2-9 0,0-1 9 15,-3 1 0-15,-1 5 0 0,8 1 0 0,-8-4 0 16,4 4 0-16,3 0 0 0,-3 3 0 0,4-1 0 16,-1 1 9-16,4 0 0 0,0 6 0 0,0-6 0 15,0 9-9-15,0-6 0 0,0 0 0 0,4-6 0 16,-1 3 0-16,4 6 0 16,4-13 0-16,0 4 0 0,-8 3-9 0,8-10-1 0,-1 7 0 0,4-7 0 15,-3 1-15-15,3-1-3 0,0 0-1 0,0 1 0 16,4-4-35-16,-4-3-6 0,7-3-2 15,-7 7 0-15,-3-7-36 0,3 0-7 0,0-7-1 0,-3 7-1 32,3 0 8-32,-7-3 1 0,4-3 1 0,3 3 0 0,-4-4-13 0,-6 4-4 15,10-12 0-15,-14 15 0 0</inkml:trace>
  <inkml:trace contextRef="#ctx0" brushRef="#br0" timeOffset="-123256.02">4794 14096 691 0,'0'0'61'0,"0"0"-49"16,0 0-12-16,0 7 0 0,0 2 275 0,0 1 52 0,0-10 10 0,0 0 3 15,0 9-272-15,0 0-55 0,0 1-13 0,0-1 0 16,0-3 0-16,0 4 0 0,0-1 0 0,0 1 0 16,0-10 0-16,-7 9 0 0,7 1 0 0,-3-4 0 15,-1 3 12-15,4-9 5 0,0 0 2 0,0 0 0 16,0 3 49-16,0-3 9 0,0 7 3 0,0-7 0 15,0 0-16-15,0 0-2 0,0 0-1 0,0 0 0 16,0 0-29-16,0 0-7 0,0 0-1 0,0 0 0 0,0 0-13 0,0 0-3 16,0 0-8-16,-7-7 12 15,4-2-12-15,3 0 8 0,0-4-8 0,-7 4 0 0,3-7 12 0,0 0-4 16,4 7-8-16,-3-1 12 0,3-8 16 0,-4 8 4 16,1-6 0-16,3 4 0 0,-7-4-13 0,3-3-3 15,4 4 0-15,-7 2 0 0,7-2-4 0,0-1 0 16,0-3-1-16,7 7 0 0,-7-4-11 0,0 0 0 15,4 4 0-15,3-4 0 0,0 0 0 0,-4 7 0 16,5-4 0-16,-1 4 0 0,3-7-11 16,-3 7 11-16,4-1-8 0,-1 4 8 0,-3-3-9 0,8 6 9 15,-5-4-10-15,-3 7 10 0,0-3-9 0,4-3 9 16,-8 6-8-16,-3 0 8 0,7 0-19 0,8 0 2 16,-12 6 0-16,4-3 0 15,0 4-14-15,4-4-2 0,-1 3-1 0,1-3 0 16,-1 3 0-16,1-2 0 0,3 2 0 0,-3 3 0 15,3-9-17-15,-4 6-3 0,1-2-1 0,-4 2 0 16,4-3-35-16,-4 3-7 0,0-3-2 0,3-3-517 0,-3 10-104 0</inkml:trace>
  <inkml:trace contextRef="#ctx0" brushRef="#br0" timeOffset="-121803.55">5207 13915 345 0,'0'0'31'15,"-4"3"-31"-15,1-3 0 0,3 0 0 16,0 0 380-16,0 0 69 0,0 0 15 0,0 0 2 0,0 9-363 0,7 1-73 15,0 2-14-15,-3 1-4 0,3-4-12 0,0 10 9 16,3-3-9-16,1-1 8 0,-4 4-8 0,-4 0 0 16,8 6 0-16,0-3 0 0,-11 3 0 0,7 3 0 15,0-3 0-15,-7 4 0 0,3-4 8 0,-3 0-8 16,7-6 0-16,-7 6 8 0,0-13-8 0,0 7 0 16,0-10 0-16,0 7 0 15,0-10-28-15,0-6-8 0,0 0-2 0</inkml:trace>
  <inkml:trace contextRef="#ctx0" brushRef="#br0" timeOffset="-121606.08">5242 13614 2419 0,'-3'6'215'0,"3"-6"-172"0,-11 3-35 0,8-3-8 15,3 0 104-15,0 0 18 0,0 0 4 0,7 9 1 32,0 1-177-32,-4-4-35 0,4 3-7 0,-7-9-2 15,7 10-115-15,-3-1-23 0</inkml:trace>
  <inkml:trace contextRef="#ctx0" brushRef="#br0" timeOffset="-121192.2">5436 14194 1209 0,'0'0'53'0,"-3"6"12"0,3 3-52 0,0-9-13 15,0 0 0-15,0 0 0 0,0 4 272 0,0-4 52 16,0 0 11-16,3 6 1 0,-3-6-276 0,0 0-60 16,7 9 0-16,-7-9-9 0,0 0-12 0,0 0-3 15,11-6 0-15,-11 6 0 16,3-3-4-16,5-3 0 0,-8 2-1 0,3-2 0 0,-3-3 29 0,0-1 12 0,0-5-1 0,-3 5 0 15,3 1 14-15,0-1 3 16,0-8 1-16,0 8 0 0,0-6-10 0,0 4-3 16,0-4 0-16,0-3 0 0,0 13-7 0,3-6-1 15,1 2-8-15,3 1 12 0,-4-4-12 0,4 10 9 0,0-3-9 0,-3-4 8 16,3 10 2-16,0-3 0 0,4-3 0 0,-4 3 0 16,3 3-10-16,1-6 0 0,3 6-10 0,-4 0 10 15,5 0 0-15,2 0 18 0,-13 0-2 0,10 0-1 16,3 6-15-16,-2-3-10 0,-5 3 2 0,1 4 0 15,3-1 8-15,0 1 0 0,0 5 0 0,-3-2 0 16,-1 2 0-16,1 4 0 0,-1 0 0 0,-3 6 0 16,4-6 0-16,-4 9 0 0,4-6 0 0,3 0 8 15,-11 3-8-15,4-6 0 0,0 0-8 0,0-3 8 16,4 2-45-16,-4 1-4 0,-3-9-1 0,10-4-655 16,-11 3-131-16</inkml:trace>
  <inkml:trace contextRef="#ctx0" brushRef="#br0" timeOffset="-120552.39">6272 14012 1944 0,'0'0'86'0,"0"0"18"0,-3-6-84 0,-4 6-20 16,3 0 0-16,-3-7 0 0,4 4 40 0,-4-3 4 15,0 6 1-15,0-3 0 0,3-4-23 0,-10 7-5 0,7 0-1 0,-4 0 0 16,-3 0-8-16,4 7-8 0,6-4 9 0,-10 3-9 16,3-6 8-16,-6 10-8 0,3-1 0 0,-1 7 9 15,1-7-9-15,0 4 12 16,4 2-12-16,-1 4 12 0,-3 0 0 0,3 3 0 0,4-3 0 0,-3-1 0 16,6 1-12-16,1 6 0 0,3-6 0 0,-7 0 0 15,7 6-12-15,7-12 1 16,-4 9 1-16,1-10 0 0,3 4 10 0,3-7-13 0,1 1 5 0,-4-1 8 31,0 0-31-31,7-9 2 0,7 7 0 0,-10-14 0 0,7 7 17 0,-4-3 3 0,3-6 1 0,1-4 0 16,0 4 8-16,-4-4 11 0,7-2-3 0,-7 2 0 15,0-2 31-15,0-1 5 0,0-3 2 0,-3 0 0 16,0 0-6-16,-4 1 0 0,0-8-1 0,0 11 0 16,-4-4-19-16,4-6-3 0,-7 6-1 0,-7 7 0 15,4-4 3-15,-1 0 0 0,1 4 0 0,-1-4 0 16,1 7-1-16,-4-1 0 0,3 4 0 0,-3 3 0 15,3-4-6-15,4 7-2 0,-7-3 0 0,7 3 0 0,0 0-10 0,0 0 0 16,0 0-12-16,-3 3 12 0,-1 7-13 0,4-1 5 16,0 4 8-16,4-1-13 0,-1 4 13 0,-3-3-11 15,4 12 11-15,3-7-10 0,0 8 10 0,-3 2 0 16,3-3-9-16,3 3 9 0,-3 7 0 0,0-1 0 16,0 1 0-16,4-7 0 0,-1 9-10 0,1-8 10 15,0 5 0-15,3-6-9 0,-4 4 9 0,1-10-8 16,3 9 8-16,-3-9-8 0,3 3 8 0,-4 3 0 15,1-3 0-15,-1 0 0 0,-6-6 0 0,3 10 0 16,0-11 0-16,0 7 0 0,-3 1 0 0,-4-8 0 16,0 7 0-16,0-3 0 0,0-6 8 0,-4 3-8 15,-3 0 10-15,0-4-10 0,4 4 10 0,-5-3-10 0,-2-4 10 16,-1-2-10-16,1 5 9 0,-4-5-9 0,0-1 8 0,-8 1-8 16,1-4-15-16,-4-3-8 0,-3-3-1 0,-7 0-723 15,-4-3-144-15</inkml:trace>
  <inkml:trace contextRef="#ctx0" brushRef="#br0" timeOffset="-101335.09">29863 11152 2944 0,'0'0'65'0,"-7"-9"14"0,0 9 2 0,-4-4 1 0,4-2-66 0,0 6-16 0,-4-3 0 0,4-3 0 16,4 6 40-16,-4 0 4 16,3-3 0-16,4 3 1 0,-7 0-33 0,7 0-12 0,0 0 0 0,-7 0 9 31,0 3-125-31,0-3-24 0,0 9-6 0,0 1-1093 0</inkml:trace>
  <inkml:trace contextRef="#ctx0" brushRef="#br0" timeOffset="-100883.5">30618 11578 2977 0,'0'0'65'0,"0"0"14"0,0 0 2 0,0 0 3 0,0 0-67 0,0 0-17 0,7 0 0 0,-7 0 0 15,0 0 0-15,7 0-11 0,-7 0 2 0,10 0 0 31,-10 0-27-31,4 10-6 0,-1-4-1 0,1-3 0 0,-1 7-167 0,1-1-34 0,-1 0-6 0,-3-9-2 0</inkml:trace>
  <inkml:trace contextRef="#ctx0" brushRef="#br0" timeOffset="-100717.35">30642 12507 3027 0,'-17'9'134'0,"6"-3"28"0,-3-3-130 0,3 7-32 16,-3-1 0-16,0-2 0 15,0 2-108-15,3 0-28 0,1-2-5 0,-4-4-1062 0</inkml:trace>
  <inkml:trace contextRef="#ctx0" brushRef="#br0" timeOffset="-100537.31">29415 12792 2764 0,'-11'0'61'0,"-3"9"13"0,-7-2 2 0,7-4 1 0,3 6-61 0,0-9-16 0,4 10 0 0,7-10 0 31,0 0-47-31,-7 0-12 0,0 0-2 0,0-4-721 0,-3-2-144 0</inkml:trace>
  <inkml:trace contextRef="#ctx0" brushRef="#br0" timeOffset="-100343.03">28963 11952 3207 0,'0'0'71'0,"0"0"14"0,-11 3 3 0,4 3 2 0,0-3-72 0,0 3-18 16,7-6 0-16,0 0 0 0,-3 10 15 0,3-10-1 16,0 0 0-16,0 0 0 0,0 0-14 0,0 0 0 15,0 0 0-15,0 0-966 16,0 0-191-16</inkml:trace>
  <inkml:trace contextRef="#ctx0" brushRef="#br0" timeOffset="-100176.14">29746 12077 1670 0,'0'0'148'0,"7"9"-118"0,-7-9-30 0,0 0 0 16,11 4 399-16,-1 2 73 0,12 0 16 0,-1-3 2 31,7-3-474-31,0 0-94 0,0 0-19 0,-3 0-859 0,3 0-172 0</inkml:trace>
  <inkml:trace contextRef="#ctx0" brushRef="#br0" timeOffset="-100038.08">30053 12168 2746 0,'-21'0'122'0,"10"0"25"0,1 0-118 0,-4 0-29 0,3 6 0 0,1 4 0 0</inkml:trace>
  <inkml:trace contextRef="#ctx0" brushRef="#br0" timeOffset="-99577.91">26582 11444 3196 0,'-7'-7'71'0,"-4"7"14"0,-3-9 3 15,0 6 1-15,0-3-71 0,3 6-18 0,1-4 0 0,3-2 0 16,3 6-93-16,1-3-23 0,-4-3-4 0,3-4-754 16,-3 10-151-16</inkml:trace>
  <inkml:trace contextRef="#ctx0" brushRef="#br0" timeOffset="-99395.64">25933 11604 2592 0,'-36'3'115'0,"22"3"23"0,-3-3-110 0,-4 3-28 0,6 4 0 0,1-4 0 15,4 3 140-15,6 1 24 0,-3-7 4 0,7 6 0 31,0-9-180-31,4 7-37 0,-1 2-7 0,4 0-857 0,0 1-171 0</inkml:trace>
  <inkml:trace contextRef="#ctx0" brushRef="#br0" timeOffset="-99200.79">25167 12212 1785 0,'-32'16'79'0,"18"-7"17"0,-3-6-77 0,-4 13-19 16,-4-1 0-16,4-2 0 0,7 6 262 0,3-4 49 15,7 4 9-15,4-9 3 32,0 5-361-32,4-5-72 0,3 5-14 0,0-5-1058 0</inkml:trace>
  <inkml:trace contextRef="#ctx0" brushRef="#br0" timeOffset="-99009.74">25587 12955 2995 0,'-18'6'132'0,"8"4"28"0,-1-1-128 0,1 1-32 0,-8-1 0 0,4 7 0 16,3 2 66-16,8-8 6 0,3 9 2 0,-4-10 0 31,8 7-207-31,-1-7-42 0,4 1-8 0,0-4-1 0</inkml:trace>
  <inkml:trace contextRef="#ctx0" brushRef="#br0" timeOffset="-98859.14">25897 13231 2361 0,'0'0'104'0,"0"0"23"0,0 0-102 0,0 0-25 0,0 0 0 0,0 0 0 16,7 0 9-16,11 0-9 0,7-3 10 0,7-7-712 15,-1-5-142-15</inkml:trace>
  <inkml:trace contextRef="#ctx0" brushRef="#br0" timeOffset="-98670.65">27026 12425 2415 0,'0'0'53'0,"0"0"11"0,4 3 3 0,3 10 1 0,0-4-55 0,0 4-13 0,0-4 0 0,0 1 0 16,4-1 0-16,-8 4 0 0,1-10 0 0,-4-3 0 16,0 0 0-16,7 9-15 0,-4-3 5 0,-3-6 1 31,0 0-127-31,0 0-24 0</inkml:trace>
  <inkml:trace contextRef="#ctx0" brushRef="#br0" timeOffset="-98503.06">26709 12362 1209 0,'-28'4'108'0,"10"-4"-87"0,-3 0-21 0,-4 6 0 15,-7-6 410-15,1 3 78 0,6 3 15 0,0 0 3 0,8-2-386 16,-5 5-76-16,8-3-16 0,0-3-4 15,4 7-24-15,-1-4-9 0,0-3 0 0,1 4 0 16,3-1-165-16,3-3-33 0,-3-3-6 0</inkml:trace>
  <inkml:trace contextRef="#ctx0" brushRef="#br0" timeOffset="-98331.52">26151 12435 3009 0,'0'0'133'0,"-7"0"28"0,-3 0-129 0,-1 0-32 16,1 0 0-16,3 0 0 0,7 0 48 0,0 0 4 0,0 0 0 0,0 0 0 16,0 0-41-16,0 0-11 15,0 0 0-15,3-7 0 16,1-2-103-16,3-1-25 0,0 1-4 0,0-10-1156 0</inkml:trace>
  <inkml:trace contextRef="#ctx0" brushRef="#br0" timeOffset="-98171.36">26617 11481 1555 0,'0'0'138'0,"0"0"-110"0,-7 0-28 0,0 0 0 16,-7 7 358-16,0-4 66 0,7 6 14 0,-4-3 2 16,4 4-344-16,0-1-70 0,3 7-14 0,4-4-2 31,4 4-151-31,0 3-31 0,-4 0-5 0</inkml:trace>
  <inkml:trace contextRef="#ctx0" brushRef="#br0" timeOffset="-97415.79">28307 14557 2944 0,'0'0'65'0,"-7"0"14"0,-4 0 2 0,-3 4 1 0,4-4-66 0,-1 0-16 0,11 0 0 0,-7 0-1305 16</inkml:trace>
  <inkml:trace contextRef="#ctx0" brushRef="#br0" timeOffset="-97234.36">27707 15181 2782 0,'-10'4'61'0,"-8"5"13"0,-7 7 2 0,4 3 3 0,3-1-63 0,4-2-16 0,7 0 0 0,-3 3-822 16,3-1-167-16</inkml:trace>
  <inkml:trace contextRef="#ctx0" brushRef="#br0" timeOffset="-97040.1">27372 16172 3164 0,'-3'13'70'0,"3"-13"14"0,0 0 4 0,0 0 0 0,0 0-71 0,0 0-17 0,0 0 0 0,10 0 0 15,4 0-159 1,4 0-35-16,7-9-7 0</inkml:trace>
  <inkml:trace contextRef="#ctx0" brushRef="#br0" timeOffset="-96868.02">28942 15987 3438 0,'-4'16'152'0,"1"-7"32"0,-1 1-148 0,1-1-28 15,3 7-8-15,0-3 0 16,3-4-52-16,8 0-12 0,7 7-3 0,3-7 0 16,3-2-143-16,5-7-29 0,2-7-5 0</inkml:trace>
  <inkml:trace contextRef="#ctx0" brushRef="#br0" timeOffset="-96704.91">30021 15373 3225 0,'0'0'143'0,"-3"0"29"0,-1-10-137 0,-3 1-35 0,0 0 0 0,0-1 0 16,-3 1 38-16,6-7 1 0,1 7 0 0,-1-1 0 31,4 1-115-31,-4-1-24 0,4 1-4 0,4 3 0 0,-8-4-124 0,4 7-25 0</inkml:trace>
  <inkml:trace contextRef="#ctx0" brushRef="#br0" timeOffset="-96524.91">29302 14953 3333 0,'0'0'73'0,"-11"0"15"0,-6 0 4 0,2 0 2 0,-2-4-75 0,3 4-19 15,0-6 0-15,3 3 0 16,0-3-60-16,4 3-16 0,0-4-4 0,0-2-860 15,0 0-172-15</inkml:trace>
  <inkml:trace contextRef="#ctx0" brushRef="#br0" timeOffset="-96335.85">28381 15370 3279 0,'-14'9'72'0,"-4"7"16"0,-10 3 2 0,3 2 2 0,4 1-74 0,7-3-18 0,-4 0 0 0,8 0 0 31,-1 0-72-31,1 0-19 0,-1-4-3 0,4 4-1 16,-4 0-111-16,1-4-22 0,3 4-5 0,0-3-1 0</inkml:trace>
  <inkml:trace contextRef="#ctx0" brushRef="#br0" timeOffset="-96167.91">27852 15793 3207 0,'0'0'142'0,"0"0"30"0,0 0-138 0,-7 6-34 16,0-6 0-16,0 7 0 0,7-7 49 0,0 0 3 16,0 0 1-16,0 0 0 15,0 0-137-15,3-7-27 0,1-8-5 0,3 5-820 16,3-9-164-16</inkml:trace>
  <inkml:trace contextRef="#ctx0" brushRef="#br0" timeOffset="-95976.77">28945 14865 3178 0,'0'0'141'0,"0"6"29"0,0 10-136 0,0-4-34 0,4 7 0 0,-1 6 0 16,5 3 12-16,6-3-4 0,0 10 0 0,0-1-8 31,4 4-193-31,-1 0-46 0</inkml:trace>
  <inkml:trace contextRef="#ctx0" brushRef="#br0" timeOffset="-95806.78">29143 15837 3412 0,'0'0'76'0,"0"0"15"0,0 0 3 16,0 0 1-16,-4 0-76 0,4 0-19 0,-3-10 0 0,-1 1 0 16,4 0-42-16,-3-1-12 0,3-5-2 0,3-4-921 15,-3 0-184-15</inkml:trace>
  <inkml:trace contextRef="#ctx0" brushRef="#br0" timeOffset="-92187.06">30843 10246 817 0,'0'0'36'0,"0"0"8"0,0 0-36 0,0 0-8 0,0 0 0 0,0 0 0 15,0 0 167-15,0 0 31 0,0 0 6 0,0 0 2 16,0 0-94-16,7-7-18 0,-3 1-4 0,-4 6-1 16,0 0-37-16,7-3-7 0,-7 3-1 0,0 0-1 0,0 0-7 0,0 0-2 15,0 0 0-15,0 0 0 16,0 0 5-16,0 0 1 0,0 0 0 0,0 0 0 0,0 0 9 0,0 0 3 15,-4 3 0-15,-3 3 0 0,4 1-13 0,-1-4-3 16,4-3 0-16,-3 9 0 0,-1 1-10 0,4-1-2 16,-3 0-1-16,3 4 0 15,0 0-23-15,-4 2 0 0,1-2 0 0,3 2 0 0,0 4 8 0,-4 6-8 16,1-6 8-16,-1 9-8 0,1 4 0 0,-1-4 0 16,1 0 0-16,-1 0 0 0,-3 7 0 15,3-7 8-15,1-3 0 0,-1 0 0 0,1-3 8 0,-1 3 1 16,4-6 1-16,0 3 0 0,0-3-8 0,0-7-2 15,0 4 0-15,0 0 0 0,4-4 2 0,-4-2 0 16,3-1 0-16,-3 1 0 0,4-4 2 0,-1 3 0 16,-3-9 0-16,0 0 0 0,0 0-3 0,0 7 0 0,0-7 0 15,0 0 0-15,0 0-9 0,0 0 12 0,0 0-12 0,0 0 12 16,0 0-12-16,0 0 10 0,0 0-10 0,0 0 10 16,0 0-10-16,0 0 8 0,0 0-8 0,0 0 8 15,-3-7-8-15,-1-2 0 0,1-1 0 0,3 4 0 16,-4 3 0-16,4-3 0 0,0-4 8 0,0 1-8 15,0 6 0-15,0-10 0 0,0 10 0 16,0-6 0-16,0-1 0 0,4 1 0 0,-4 0 0 0,3-1 0 16,1 4 0-16,-1-4 0 0,1 1 0 0,0 0 0 15,-1-1 0-15,1 1 0 0,-1-7 0 0,1 10 0 16,-4-4 0-16,3-2 0 0,-3-4 0 0,0 1 0 16,0 5 0-16,-3-2 12 0,3-4-12 0,0 0 12 15,-4 7-12-15,1-4 0 0,3-2-10 0,-4 5 10 16,1-5 0-16,-1 5 0 0,4-2-8 0,-4-4 8 15,4 7 0-15,-3-1 0 0,3 1 0 0,3 2-9 0,-3-2 9 0,8 0 0 16,-8-1-9-16,3 1 9 16,4-1 0-16,-3 4 0 0,-1-3-9 0,4-1 9 0,-3 1 0 0,3-1 0 15,0 1 0-15,0 3 0 0,-4-4 0 0,1 7 0 16,-1-3 0-16,1-3 0 0,0-1 0 0,-4 7 0 16,0-3 0-16,-4-1 0 0,0 4 0 0,1-3 0 15,-1 3 0-15,1-3 0 0,-1 3 0 0,1-4 0 16,-4 4 0-16,3-3 0 0,1 3-9 0,3 3 9 15,-4-7 0-15,1 7-9 0,-1-9 9 0,4 9 0 0,-3-6 0 0,3 6-8 16,-4-3 8-16,4 3 0 0,0 0 10 16,0 0-10-1,0 0-11-15,0 0-8 0,0 0-1 0,0 0-1 16,0 0-8-16,0 0-2 0,0 0 0 0,0 0 0 16,0 0-82-16,0 0-17 0,0 0-3 0,-7 3-611 15,4-3-123-15</inkml:trace>
  <inkml:trace contextRef="#ctx0" brushRef="#br0" timeOffset="-90041.82">30392 14445 518 0,'0'0'46'0,"0"0"-37"0,0 0-9 0,0 0 0 16,0 0 257-16,0 0 50 0,0 0 9 0,0 0 3 15,0 0-192-15,0-4-39 0,-4-2-7 0,4-3-1 16,4 6-57-16,-1-4-11 0,-3-2-3 0,7 0 0 16,-7-1 3-16,4 1 0 0,3 2 0 0,-3-2 0 15,-1 0-12-15,1-1 8 0,-1 1-8 0,1 3 8 16,-1-4 17-16,1 7 3 0,3-3 1 0,0 3 0 16,-4-4 0-16,8-2 0 0,-4 9 0 0,4-9 0 15,-1 9-21-15,1-7-8 0,-1 4 0 0,1-3 0 0,3 3 0 0,0-4 0 16,-3 7 0-16,-1 0 0 0,1-3 9 0,-1-3-1 15,5 6 0-15,-5 6 0 0,-3-3-8 0,4 4 0 16,-4-4 9-16,0 6-9 0,-4 1 0 0,1 5 0 16,-1 4 0-16,1-3 0 0,-4 3 0 0,0 9 9 15,0-9-9-15,-4 12 0 0,-3-3 12 0,4 0-4 16,-4-2 0-16,0 2-8 0,0-3 11 0,0 3-11 0,-4 0 10 0,4-3-10 16,-4 4 13-16,1-4-3 0,-4 3-1 0,3-3 0 15,-3-6-9-15,-4 6 0 0,4 0 9 0,-7-3-9 16,0-3 0-16,0 6 0 0,0-9-10 0,-1 2 10 31,-6 1-28-31,0-3 2 0,3-4 0 0,1-5 0 0,2 2 14 0,1 0 4 0,4-2 0 16,-1-4 0-16,4-3 8 0,3 0 0 0,-3 0 8 0,7-10-8 15,0 7 9-15,0-9-9 0,4 2 12 0,-1 1-12 16,0-4 0-16,8-2 0 0,0 5 0 0,-1-5 0 16,1 2 0-16,-1-3 0 0,4 7-13 0,0 0 5 15,-3 2 8-15,3-2 0 0,3 0 0 0,1 5 0 16,0-2 19-16,-1 3 5 0,4 3 2 0,0 0 0 15,0 0 12-15,4 3 2 0,-4-3 1 0,4 6 0 16,-4-2-9-16,0 5-1 0,4 0-1 0,-1-2 0 16,1 2 6-16,-4 0 0 0,7 7 1 0,-7-6 0 0,0-1-15 0,-3 7-3 15,7-7-1-15,-4 4 0 0,0-4-2 0,-3 0-1 16,3 1 0-16,0-4 0 0,-4 3-15 0,4 1 0 16,1-1 0-16,-1-2 0 15,0-7-25-15,0 3-11 0,0-3-3 0,0-3-785 16,4-4-156-16</inkml:trace>
  <inkml:trace contextRef="#ctx0" brushRef="#br0" timeOffset="-87966.66">26462 10312 460 0,'0'0'20'0,"0"0"5"0,0 0-25 0,0 0 0 0,0 0 0 0,0 0 0 16,-4 0 189-16,4 0 33 0,-3-10 6 0,-1 10 2 15,-3-9-126-15,4 9-26 0,3 0-5 0,0 0-1 16,-4-7-19-16,1 4-4 0,-1 3-1 0,4-6 0 16,0 6-17-16,0 0-4 0,-3-9-1 0,3 6 0 15,3-4 2-15,1-2 0 0,-4 6 0 0,3-4 0 16,1-2 4-16,-1 3 0 0,1-4 1 0,3 7 0 15,0-6-2-15,-4-1-1 0,4 1 0 0,1-7 0 16,-1 10 2-16,3-6 0 0,-3 5 0 0,0-2 0 16,7-1-9-16,-3-5-2 0,-4 5 0 0,7 1 0 15,0 6 1-15,-3-7 0 0,-4 1 0 0,0 3 0 16,-7 6-10-16,7-7-3 0,0-2 0 0,0 9 0 16,-7 0 3-16,7 0 0 0,-7 0 0 0,7 6 0 0,-3 4-12 15,-1-4 0-15,1 7 0 0,-1-4 0 0,1 0 0 0,-1 7 0 16,1 3 0-16,-4-3 0 0,3-4-17 0,1 13 1 15,-4-6 0-15,0 0 0 0,0 3 16 0,0 0 0 16,-4-4 0-16,4 8 0 0,-3-1 9 0,3 0 6 16,-7-3 1-16,3 3 0 0,1 0-16 0,-4-3 0 15,3 3 8-15,1 0-8 0,-8-6 0 0,4 6 0 16,0-3 0-16,-4 0 0 0,1 0 0 0,-1-3 0 16,-3 6 0-16,0-7 0 0,0 8-9 0,-4-8-5 0,4-2-1 15,0-3 0-15,0 2 15 0,0-5 0 16,0-1 0-16,0 0 0 0,-1 1 15 0,1-4-4 0,0-3-1 15,4 4 0-15,-4-7-10 0,3 0 0 16,4 0 0-16,-4-7 0 0,1 4 8 0,3-3-8 16,0-4 0-16,0 1 8 0,3 0-8 15,-3-1 0-15,3 1 0 0,1-1 0 0,3 1-13 0,0-7 5 0,0 7 8 0,0 0-13 16,0-1 13-16,0 4 0 0,0-4-10 16,0 7 10-16,3-6 0 0,1 3 0 0,-4 6 0 0,0-10 0 15,4 1 0-15,-1 3 12 0,-3 6 0 0,7-4 0 16,0-2-12-16,0-3 0 0,0 9-10 0,4-3 10 15,-4 3 0-15,4-7 0 0,-1 7 8 0,1 0-8 16,-1 0 0-16,1 0 0 0,-1 7 0 0,5-4 0 16,-5-3 15-16,1 6-4 0,-1-3-1 0,1 3 0 15,-1 4 6-15,1-4 0 0,0-3 1 0,-1 7 0 0,-3-1 3 0,4 0 0 16,3 7 0-16,-3-6 0 0,-8-1-3 0,8 0 0 16,-1 1 0-16,1-1 0 0,-4 7-5 0,0-7 0 15,0 1-1-15,0-1 0 0,0-3 4 0,4-3 1 16,-1 7 0-16,-3-4 0 0,0-3-16 0,0 4 0 15,-7-7 0-15,0 0 0 0,7 6 9 16,-7-6-1-16,0 0 0 0,0 0 0 0,0 0 16 0,4 3 4 16,-4-3 0-16,0 0 0 0,0 0-28 15,0 0 0-15,0 0 0 0,0 0 0 0,0 0 14 0,0 0-2 16,0 0-1-16,0 0 0 0,0 0-11 0,0 0 0 16,0 0 0-16,0 0 0 0,0 0 11 0,0 0-3 15,0 0-8-15,0 0 12 0,0 0-12 0,0 0 0 16,0 0 0-16,0 0-10 0,0 0 10 0,0-9 0 15,0 9 0-15,0 0 0 0,0 0 0 0,0 0 0 0,0 0 8 0,0-7-8 16,0 7 0-16,0 0 0 16,0 0 0-16,0 0 8 0,0 0-8 0,0 0 0 0,0 0 0 0,0 0-8 15,0 0 8-15,0 0 0 0,0 0 0 0,0 0 0 16,0 0 0-16,0 0 0 0,0 0 0 0,0 0 0 16,0 0 0-16,0 0 0 0,0 0 0 0,0 0-8 15,-11 7 8-15,11-7 0 0,0 0 10 0,0 0-10 16,-3 6 0-16,3-6 0 0,0 0-8 0,-7 9 8 15,7-9 0-15,-4 3 0 0,1 7 0 0,3-10 0 16,-4 9 0-16,4-9-8 0,0 0 8 0,-3 6 0 16,3 4 0-16,-4-1 0 0,-3-2 0 0,7-4 0 15,-3 6 0-15,6 1 0 0,-3-1 0 0,-3-3 0 16,-8 4 0-16,8-4 0 0,-1-3 0 0,0 6 0 16,1-2 0-16,-4 2 0 0,3-6 0 0,1 4 0 15,3-7 0-15,-7 3 0 0,3 3 0 0,4-6 0 0,0 0 0 0,0 0 0 16,-10 9 0-16,3-9 0 0,0 7 0 15,7-7 0-15,0 0 8 0,-8 3-8 0,-2-3 0 0,3 0 8 16,0 0-8-16,0 0 0 0,0 0 0 0,-4 0 8 16,4 0-8-16,0 0 0 0,-4 0 0 0,4 0 8 15,0-3-8-15,0-4 0 0,7 7 8 0,-7 0-8 16,0-9 0-16,0 9 9 0,0-6 1 0,-4 3 0 16,4-4 0-16,0 7 0 0,-3-9-2 0,3 9-8 15,0-3 12-15,-4-4-4 0,4 7-8 0,0-3-17 16,-4 3 4-16,4-6 1 0,0 6 12 0,0 0 13 15,0 0-2-15,0 0-1 0,0 6-18 0,0-3-4 16,0-3-1-16,7 0 0 0,-4 0 5 0,-3 7 8 0,7-7-13 0,0 0 5 31,0 0-28-31,0 0-6 0,0 0-1 0,0 0 0 16,0 0-155-16,0 0-31 0</inkml:trace>
  <inkml:trace contextRef="#ctx0" brushRef="#br0" timeOffset="-78594.66">2409 16031 115 0,'0'0'10'0,"0"0"-10"15,0 0 0-15</inkml:trace>
  <inkml:trace contextRef="#ctx0" brushRef="#br0" timeOffset="-78244.06">2406 15909 403 0,'0'0'17'0,"0"0"5"0,3-3-22 0,-3 3 0 15,0 0 0-15,8-6 0 0,-5 2 263 0,4-2 48 16,0 3 9-16,0-3 3 0,-3 3-226 0,3-4-45 16,-4-2-8-16,-3 9-3 0,0 0 4 0,0 0 1 15,0 0 0-15,0 0 0 0,0 0-5 0,0 0-1 16,0 0 0-16,0 0 0 0,0 0 0 0,0 0-1 16,0 0 0-16,0 0 0 0,0 0-23 0,0 0-4 15,0 0 0-15,7 9-1 0,-3 1-11 0,-4-1 0 0,0 7 0 0,3-7 0 16,-3 10 0-16,8 0 0 15,-5 6 0-15,4-6 0 0,-3 6 0 0,6 0 8 0,-10-3 2 0,4 12 0 16,3-9 6-16,-7 10 2 0,0-7 0 16,3 10 0-16,-3-4-6 0,0 4 0 0,0 6-1 15,0-10 0-15,-3 10 1 0,3-6 0 0,0-4 0 16,-7 1 0-16,7-7-12 0,-4 7 8 0,4-7-8 0,0 0 8 16,-7 3-8-16,4-9 0 0,3 3 0 0,-4 1 8 15,4-8-8-15,0 1 0 0,-7 0 0 0,4-3 0 31,3-1-33-31,0-2-3 0,-8-4 0 0,8 1 0 16,0-10-45-16,0 0-10 0,0 0-1 0,0 0-1 0,0 0-152 0,-3 0-31 0,-11-10-5 16,14 10-2-16</inkml:trace>
  <inkml:trace contextRef="#ctx0" brushRef="#br0" timeOffset="-77659.75">2427 15799 1555 0,'0'0'138'0,"-7"0"-110"16,7 0-28-16,-3 0 0 0,-8 7 120 0,11-7 18 15,0 0 4-15,0 0 1 0,0 0-95 0,0 0-18 16,0 0-4-16,0 0-1 0,0 0 2 0,0 0 0 15,0 0 0-15,0 0 0 0,11-7-13 0,-1 7-2 16,-6-6-1-16,6 3 0 0,1 3-11 0,-1-6 0 0,-6 6 0 0,7 0 0 16,-8-4 0-16,-3 4 0 0,11 4 0 0,-1-4 0 15,1 6 0-15,-8 3 0 0,8 7 11 0,-1-7-11 16,1 4 11-16,3 3-11 0,-3-7 12 0,-1 7-12 16,4-4 16-16,1 4-3 0,-1-7-1 0,7 10 0 15,-7-10 0-15,7 7 0 0,0-6 0 0,-3 5 0 16,3-5-12-16,4 2 0 0,-11-2 8 0,7 5-8 15,0 1 0-15,-3-3 0 0,3 2 0 0,-3 4 0 16,-1 0 0-16,-3 0 0 0,1 3 0 0,-1 0 0 16,-4 3-8-16,-3 3-2 0,4-3 0 0,-8 3 0 15,-3 0 10-15,0 7-12 0,0-7 12 0,0 7-12 16,-3-4 12-16,-4-3 0 0,3-6 8 0,-6 9-8 16,3-9 28-16,0 10 2 0,-4-13 0 0,0 9 0 0,8-9-15 15,-8 6-3-15,-6-6-1 0,3-1 0 16,-1-2 13-16,-6 3 4 0,7 0 0 0,4-10 0 0,-5 7-12 0,-6-1-1 15,4-5-1-15,-1 2 0 0,4-2 4 0,0-4 1 16,-7 3 0-16,3-9 0 0,7 10-19 0,-10-10 0 16,7 0-11-16,0 6 11 0,-4-6 0 0,4 0 0 15,0 0 8-15,0 0-8 0,-7 3 0 0,7-3 0 16,3 0-13-16,-3 0 4 0,4 7-3 0,-1-4 0 16,0 6 0-16,1-9 0 0,6 6-3 0,-6 4-1 15,6-4 0-15,-6-3 0 16,10-3-43-16,0 0-9 0,0 0-1 0,0 0-664 15,0 10-133-15</inkml:trace>
  <inkml:trace contextRef="#ctx0" brushRef="#br0" timeOffset="-77226.61">3150 16439 2026 0,'0'0'90'0,"0"0"18"0,0 0-86 0,0 0-22 0,0 0 0 0,0 0 0 15,0 0 28-15,0 9 0 0,0 1 1 0,-3-1 0 0,3 1 2 0,0-1 0 16,-7 0 0-16,7 7 0 0,-4-3 29 0,4 2 7 16,0 1 1-16,0-3 0 0,-7 5-59 0,7-2-9 15,0 3 0-15,0 0-10 0,0-4 10 0,0 4 0 16,0 0 10-16,0 0-10 0,0 6 0 0,0-6 0 15,0-4 0-15,0 4 0 16,0 0-21-16,0-3-11 0,0 2-1 0,0-8-1 16,0 6 2-16,0-7 1 0,0-6 0 0,0-3 0 15,0 0-153-15,0 0-32 0,0 0-5 0,7-9-2 0</inkml:trace>
  <inkml:trace contextRef="#ctx0" brushRef="#br0" timeOffset="-77040.4">3221 16147 3020 0,'-11'-6'134'0,"11"6"27"0,-3 6-129 0,-4-6-32 0,3 0 0 0,4 0 0 31,0 0-70-31,0 0-21 0,0 0-4 0,0 0-1 0,0 0-52 0,0 10-10 0,0-1-2 0,0-9-868 16</inkml:trace>
  <inkml:trace contextRef="#ctx0" brushRef="#br0" timeOffset="-76144.83">3461 16467 1036 0,'0'0'46'0,"0"0"10"16,0 10-45-16,0-1-11 0,0 0 0 0,0 1 0 0,3-1 232 16,4 1 44-16,-3-1 8 0,6 0 3 0,-6 7-233 15,3-6-46-15,-3-1-8 0,-1 7 0 0,4-7 11 16,-3 0 7-16,3 7 2 0,-7-3 0 15,10-4-5-15,-10 7-1 0,0-7 0 0,0 7 0 16,0-4 9-16,0-2 1 0,-7 5 1 0,4-5 0 16,3-1 3-16,-7 1 0 0,3-4 0 0,4-3 0 0,0-3-4 0,0 0 0 15,0 0 0-15,0 0 0 16,0 0-16-16,0 0-8 0,0 0 8 0,0 0-8 0,0 0 9 0,0 0-9 16,0-9 10-16,0-1-10 0,-7-2 8 0,7-4-8 15,0-3 0-15,-3-6 0 0,3 0 14 0,0 3-3 16,3-3-1-16,-3 0 0 0,7-3-10 0,-3 3 0 15,3-4 0-15,-4 4 0 0,8 3 0 0,-1 0 0 16,1 10 0-16,3-4 0 0,-3-3 0 0,-1 10-11 0,4 0 3 0,-3 2 0 16,3 4 8-16,0 3-10 0,-7 0 10 0,7 0-10 31,-3 3-18-31,-4 4-4 0,0-4-1 0,4 3 0 0,-8 3 33 0,4 1 0 0,-3 5 10 16,-1-5-2-16,-3-1 24 0,7 10 6 0,-7-10 1 0,0 10 0 15,0-9-10-15,0 5-1 0,0-5-1 0,0-1 0 16,0 1-2-16,0-1 0 15,0-9 0-15,0 6 0 16,0 4-44-16,-7-1-9 0,7-3-1 0,0-6-1 0,-3 10 11 0,3-10 3 0,-4 3 0 0,4-3 0 16,0 9 16-16,0-9 0 0,0 0 0 0,0 0 0 15,0 0 0-15,0 0 0 0,0 0 8 0,0 0-8 16,-10-3 11-16,10-3-1 0,-7-3 0 0,7-1 0 16,7 1 18-16,-7-1 3 0,3-5 1 0,4 5 0 15,-7-2-32-15,7-4 0 0,0 7 0 0,-3-1 0 16,3 1 0-16,0-7 0 0,4 7 0 0,-1 2 0 0,1-2 0 0,-1 6 0 15,4-3 0-15,1 6 0 0,-5 0-11 0,4 0-8 16,4 0-1-16,-11 0-1 0,4 6 21 0,6-3-9 16,-3 6 9-16,-3 7 0 0,3-7-13 0,-3 1 4 15,-1-1 1-15,-3 7 0 0,4 0 8 0,-1-4 0 16,1 4 0-16,0-4 0 0,-4 4 0 0,0-6 0 16,3 5 0-16,1-5 0 0,-11 2 0 0,14 4 0 15,-11-7 0-15,4 1 0 16,1-1-30-16,-1-3-4 0,-4 4-1 0,4-1 0 15,-3-3-127-15,3-2-26 0,0 5-4 0,-7-9-715 0</inkml:trace>
  <inkml:trace contextRef="#ctx0" brushRef="#br0" timeOffset="-75257.48">4124 16602 1152 0,'0'0'51'0,"0"0"10"0,0 0-49 0,0 0-12 0,0 0 0 0,0 0 0 16,11 9 199-16,-1-9 37 0,-6 0 7 0,6 0 1 0,1 0-198 0,-1 0-46 15,5-6 0-15,-5 3 0 16,4 3-29-16,0-6-6 0,-3 3-1 0,3-4 0 16,4-2-8-16,-4 0-3 0,-4-1 0 0,4 1 0 0,-3-1 33 0,0 4 14 15,-4-3-12-15,3-1 12 0,-3 1 29 0,-3-1 14 16,6-5 2-16,-6 5 1 0,3-2 15 0,-7-4 3 16,4-3 1-16,3 10 0 0,-7-7-17 0,0 4-4 15,0-4-1-15,0 0 0 0,0-3-43 0,0 10 0 16,0-10 0-16,-7 13 0 0,3-3 14 0,-3-1 1 15,3 10 0-15,-6-3 0 0,-1 6-3 0,1 3 0 16,3-2 0-16,-11 5 0 0,0 22 4 16,8-18-16-16,-4 6 12 0,3 6 19 0,1-6 3 15,-1 6 1-15,7 0 0 0,-6-3-9 0,-1 3-2 16,8 3 0-16,-4-3 0 0,3 0-24 0,-3-3 8 0,4 3-8 16,3 0 0-16,3-6 0 0,-3 6 0 0,7-12 0 0,-3 12 0 15,3-6-12-15,-4-4-2 0,8 4 0 0,-1-3 0 31,-3-4-32-31,11-2-6 0,-7 2-2 0,3-2 0 16,0-7-52-16,0 6-10 0,4-9-3 0,-1 0-501 0,4-9-101 0</inkml:trace>
  <inkml:trace contextRef="#ctx0" brushRef="#br0" timeOffset="-74794.14">4607 16370 921 0,'-3'19'40'0,"-1"-4"10"0,4-2-40 0,-7 3-10 16,4-1 0-16,3 4 0 0,0 0 308 15,0 0 59-15,0 0 12 0,0-4 2 0,0 4-301 0,0 0-60 16,0-3-12-16,0 2-8 0,3 1 11 0,4-9-11 15,-7 5 12-15,0-5-12 0,0-1 12 0,0 7-12 16,0-7 12-16,0-9-12 0,0 0 8 0,0 3-8 0,0-3 0 16,0 0 0-16,0 0 27 0,0 0-2 15,0 0 0-15,0 0 0 0,0-3 3 0,-7-6 0 0,4-7 0 0,3 7 0 16,0-7-16-16,0-3-2 16,0 0-1-16,3 1 0 0,-3 2-9 0,7-3 0 0,-7 0 0 0,7 4-11 15,0-4 11-15,4 3 0 0,-4 4 0 0,4 5 0 16,-1-2 0-16,1-1 0 0,-1 1 0 0,1 9 0 15,-1-3 0-15,5 3-8 0,-5-6 8 16,4 12-8-16,-3-3 8 0,-4-3 0 0,4 9 0 0,-4-2 0 16,3 2 0-16,-3 1 0 0,0-1 0 0,-3 7 0 15,3-4 0-15,-4 7 0 0,1-3 8 0,-1 3-8 16,1-1 8-16,-1-2-8 0,5 3 10 0,-8 0-10 16,3-10 0-16,4 7-21 0,-7-1 3 0,4-2 1 15,-1-4-126-15,4-2-25 16,-7 2-4-16,0-9-779 0</inkml:trace>
  <inkml:trace contextRef="#ctx0" brushRef="#br0" timeOffset="-74325.11">5285 16351 2973 0,'0'0'65'0,"-7"0"14"0,7 0 2 0,-4 3 3 0,-7-3-67 0,4 0-17 0,0 0 0 0,0 7 0 16,4-7-37-16,-8 3-11 0,1 3-3 0,-1-3 0 15,0 3-2-15,4 4-1 0,-3-1 0 0,-4 1 0 16,3-1-13-16,-7-3-2 0,11 4-1 0,-3-1 0 0,-4 0 44 0,3 1 9 16,4-1 1-16,0-2 1 0,-4 2 30 0,1 0 5 0,10 1 2 0,-11-4 0 15,8-3 13-15,3 7 2 0,0-10 1 0,0 6 0 16,0-3-30-16,0-3-8 0,0 0 0 0,0 0 0 15,0 0-12-15,0 0-4 0,7 6-1 0,3-6 0 16,1 0-4-16,0 0-1 0,-1 0 0 0,4 0 0 16,0-6 14-16,4 6 8 0,-4 0-10 0,4-3 10 15,-1 3 0-15,-3 0 0 0,8 3 0 0,-8-3 0 16,0 0 0-16,0 6 0 0,4-3 0 0,-4 4 0 16,3 2 0-16,1 1 0 0,-7-4 8 0,3 6-8 15,-4-2 8-15,1 5-8 0,-4 1 12 0,4-3-12 16,-4 2 16-16,-7 4-4 0,3 0-1 0,1-3 0 15,-4 2 4-15,-4 1 1 0,1 0 0 0,3 3 0 0,-7-3 2 16,3-7 1-16,-3 4 0 0,0 3 0 16,0 0-7-16,3-10 0 0,-6 7-1 0,3-7 0 15,0 1-11-15,0-1-16 0,3-3 4 0,-7-3 1 16,4 4-131-16,4-7-26 0,-8-7-6 0</inkml:trace>
  <inkml:trace contextRef="#ctx0" brushRef="#br0" timeOffset="-74115.08">5708 16602 1900 0,'-4'9'169'0,"1"7"-135"0,-4-3-34 0,7 2 0 15,0 4 283-15,0 0 49 0,0 0 11 0,0 3 1 31,0-3-318-31,0-1-64 0,0-2-13 0,0-3-2 16,-7 2-79-16,7-5-16 0,0-1-4 0,0-9 0 16,0 0-105-16,0 0-22 0,0 0-4 0,0 0-1 0</inkml:trace>
  <inkml:trace contextRef="#ctx0" brushRef="#br0" timeOffset="-73938.25">5602 15962 2898 0,'0'0'64'0,"0"0"12"0,0 0 4 0,0 0 1 0,-3 13-65 0,3-4-16 0,0 1 0 0,0-1 0 16,0 0-20-16,3 1-8 0,4-1-2 0,-7 7 0 16,4-3-198-16,-1-4-39 0</inkml:trace>
  <inkml:trace contextRef="#ctx0" brushRef="#br0" timeOffset="-73502.22">6022 16461 2563 0,'0'0'56'0,"0"0"12"0,0 0 3 0,0 0 1 0,0 0-58 0,0 0-14 15,0 0 0-15,-4 9 0 0,4-9 37 0,-7 7 5 0,0-4 1 0,0 3 0 16,-3 3-35-16,3 1-8 0,-4-4 0 0,4 3 0 15,-4-5 0-15,1 5 0 0,3 0 0 0,-4 4 0 16,1 0 0-16,-1-4 0 0,0 7 0 0,1-4 0 16,3 4 0-16,-7 3 0 0,3-4 0 0,4 4 0 15,3-3 0-15,-6 3 0 0,3-1 0 0,3 1 0 32,4 0-24-32,0 6-6 0,-3-6-2 0,6-3 0 0,4 2 10 0,0 1 2 0,4-3 0 0,3-7 0 15,-3 1-16-15,3-1-4 16,3 1 0-16,1-10 0 0,0 0 28 0,-1 0 12 0,1-10-10 0,7 7 10 15,-15-3 20-15,15-4 11 0,-7-5 1 0,-1 5 1 16,1 1-11-16,-4-4-2 0,-3-2-1 0,-1 5 0 16,-3-5 21-16,0 2 4 0,0-3 0 0,-3 1 1 15,3-4-29-15,-7 3-7 0,0 4-1 0,-7-4 0 16,3-3 5-16,4 3 1 0,0 4 0 0,-7-4 0 16,-3 7-4-16,3-7-1 0,0 13 0 0,3-6 0 0,-7 2 19 0,8 4 4 15,-8-3 1-15,4 3 0 16,-3-3-52-16,3 6-10 0,0 0-3 0,3-4 0 15,4 4-25-15,-7-6-6 0,4 6-1 0,3 0 0 16,-4-3-128-16,4 3-25 0,0 0-6 0</inkml:trace>
  <inkml:trace contextRef="#ctx0" brushRef="#br0" timeOffset="-73140.41">6294 16834 403 0,'0'0'36'0,"0"0"-36"0,0 0 0 0,0 0 0 16,0 0 419-16,0 0 77 0,0 0 15 0,0 0 3 16,0 0-412-16,0 0-82 0,0-6-20 0,0-4 0 15,3-2-9-15,1-4-4 0,-4 0-1 0,0-2 0 16,0 5-2-16,0-9-1 0,0 3 0 0,0 1 0 16,0-8 37-16,0 8 7 0,0-4 1 0,-4-3 1 15,1 6 4-15,3-6 1 0,0 6 0 0,3 0 0 16,1 3-1-16,-4 1 0 0,3 5 0 0,1-2 0 15,6 2-20-15,-6 1-4 0,-1 3-1 0,4-4 0 16,4 4-8-16,0 6-12 0,-4-3 2 0,0 3 1 16,3 0 9-16,1 3 0 0,3 3 0 0,-3 4 0 15,-1 5-18-15,4-2 2 0,-7 3 0 0,4 2 0 0,-4 1 16 0,3 6 8 16,-2-6-8-16,2 9 12 16,1-3-12-16,-4 0 8 0,0-3-8 0,3 4 0 0,-3-1 0 0,1-7 0 15,-1 8 0-15,3-8 0 16,-3 1 0-16,0-3 0 0,-3-4-8 0,3 4 8 15,3-7-123-15,-6 1-17 16,-1-4-4-16</inkml:trace>
  <inkml:trace contextRef="#ctx0" brushRef="#br0" timeOffset="-72625.36">6978 16621 403 0,'0'0'17'0,"0"0"5"0,0 0-22 0,-11 0 0 0,4 0 0 0,-3 0 0 15,3-3 493-15,0-4 95 0,0 7 18 0,-4 0 4 16,4 0-488-16,-4 0-98 0,1 0-24 0,3 0 0 16,-4 0 0-16,1 0 0 0,-1 7 0 0,0-4 0 15,-3 6 0-15,4-3 0 0,-4 4 0 0,3-1 0 16,0 1 0-16,4-1-9 0,-3 1 9 0,-4 5 0 15,3-2-11-15,4 2 11 0,0 4-10 0,0-3 10 16,3 3 0-16,-3 0 0 0,7-4 0 0,0 4 0 16,0-3 0-16,7-4 0 0,-3 4-12 0,3-7 12 15,7 7-20-15,-7-3 1 0,11-7 1 0,-8-3 0 16,4 3-37-16,1-6-7 0,-1-6-2 0,0 6 0 16,0-9 41-16,0-1 8 0,0 1 2 0,0-7 0 0,-3 7 38 0,3-4 8 15,-7-3 2-15,4-2 0 0,-4 2 12 0,3 3 2 16,-6-2 1-16,3-1 0 0,0 4-18 0,-4-4-3 15,1 0-1-15,3 4 0 0,-7 5 7 0,0-5 1 16,0 2 0-16,0 4 0 0,0 6-26 0,0 0-10 16,0 0 8-16,0 0-8 0,0 0 0 0,0 0 0 15,0 0 8-15,0 10-8 0,0-1 0 0,0 7 0 16,0 2 0-16,0 1 0 0,7 0 0 0,-3-3 0 16,-1 3 0-16,8-4 0 0,-8-2 0 0,4 2 0 15,0-5 0-15,4-1 0 16,-4 1-36-16,4-4-7 0,3-3-1 0,-7-3 0 15,3 0-41-15,-3-3-9 0,4-3-2 0,-8 3 0 16,8-7-112-16,0-6-22 0,-4-2-5 0,3-1-1 0</inkml:trace>
  <inkml:trace contextRef="#ctx0" brushRef="#br0" timeOffset="-72388.24">7207 15887 2746 0,'0'0'122'0,"0"0"25"15,0 0-118-15,0 9-29 0,0 1 0 0,0-1 0 16,0 10 19-16,0-3-3 0,0-4 0 0,0 13 0 16,0-6-16-16,0 13 0 0,11-4 0 0,-11 0-9 15,7 10 9-15,-4 2 0 0,4 4 0 0,1-3 0 16,-5 9 0-16,4-3-10 0,-7 3 10 0,0-3 0 0,4-3-10 0,-1 0 10 16,4 0-8-16,-7-6 8 0,-7-4-15 0,7 4 3 15,7-10 0-15,-7 4 0 16,-7-4-28-16,7-3-4 0,0-6-2 15,0-1 0-15,0 1-131 16,0-9-27-16,0-10-4 0,0 0-2 0</inkml:trace>
  <inkml:trace contextRef="#ctx0" brushRef="#br0" timeOffset="-72207.43">7557 16655 1555 0,'0'0'138'0,"3"16"-110"16,-6-7-28-16,3 4 0 0,3-4 380 0,-3 7 70 0,7 3 14 0,-7-3 4 16,0-4-392-16,4 4-76 0,-4-7-20 0,0 7-2 31,0-7-150-31,0 1-29 0,0-7-7 0,0-3-988 0</inkml:trace>
  <inkml:trace contextRef="#ctx0" brushRef="#br0" timeOffset="-72019.5">7609 16282 2282 0,'0'0'101'0,"0"0"21"16,0 0-98-16,0 0-24 0,0 0 0 0,-3 6 0 0,-1 4 132 0,4-7 20 16,0-3 5-16,0 16 1 0,0-7-105 0,0-9-21 15,-7 9-4-15,7 1 0 0,0-10-28 0,0 9 0 16,0-9 0-16,-3 10 0 15,3-10-223-15,0 0-49 0</inkml:trace>
  <inkml:trace contextRef="#ctx0" brushRef="#br0" timeOffset="-71754.97">7888 16128 2718 0,'0'0'120'0,"4"4"25"0,-4-4-116 0,3 6-29 16,4 3 0-16,0 1 0 0,4-1 30 0,-4 1 0 0,4-1 0 0,-4-3 0 15,3 13-30-15,-3 0 0 16,0-3-8-16,0 12 8 16,4-3-42-16,-11 0-2 0,3 3 0 0,1 0 0 15,-1 7 10-15,1-7 2 0,0 7 0 0,-4-7 0 0,0 0 32 0,0 7 0 0,0-10 0 0,0 3 0 16,0-3 0-16,0 0 0 0,0-3 0 0,3-6 0 31,-3 2-58-31,0 1-5 0,0-9-1 0,0-1-996 0</inkml:trace>
  <inkml:trace contextRef="#ctx0" brushRef="#br0" timeOffset="-71532">7828 16505 3013 0,'14'9'66'0,"-14"-9"14"0,0 0 2 0,7 6 3 0,4-6-68 0,-1 0-17 16,1 0 0-16,3 0 0 0,-3 0 39 0,3 0 4 15,0-6 1-15,0 6 0 0,0-3-34 0,0-3-10 16,-3-4 0-16,3 10 0 16,0-9-39-16,0 3-14 0,-3 3-3 0,3-4-1 15,-3-2-37-15,3 6-7 0,-4-4-2 0,1-2 0 16,-4 9-45-16,0-9-10 0,3 9-2 0,-2-7-515 15,-1 4-103-15</inkml:trace>
  <inkml:trace contextRef="#ctx0" brushRef="#br0" timeOffset="-70866.63">8357 16649 2131 0,'0'0'189'0,"0"0"-151"0,0 0-30 0,0 0-8 16,0 0 183-16,7 6 35 0,0 4 7 0,4-10 2 16,0 9-179-16,3-9-36 0,3 10-12 0,-3-4 0 15,4-3 0-15,0 6 0 0,-1 1-10 0,1 5 10 16,0 1-36-16,6-3 0 0,-10 5 0 15,4 4 0-15,-4-3-28 0,4 0-4 0,-4 0-2 0,4 0 0 16,-4-4-97-16,0 1-19 0,3-3-4 0,-2-7-451 16,2 3-91-16</inkml:trace>
  <inkml:trace contextRef="#ctx0" brushRef="#br0" timeOffset="-70603.33">8922 16395 1324 0,'3'22'59'0,"-3"-16"12"0,-3 4-57 0,-1 5-14 0,-3-2 0 0,7-4 0 16,-14 7 456-16,7 3 89 0,0 0 18 16,-4-1 3-1,1 8-482-15,-1-1-96 0,-6 0-19 0,-1-3-4 0,0 12 15 0,-3-6 2 0,3 7 1 0,-3-1 0 31,0 10-37-31,0 0-7 0,-4 3-2 0,4-3 0 16,0 3 14-16,-4 6 2 0,1-9 1 0,-5 10 0 0,1-10 36 0,0-1 10 0,0 4 0 0,-1-3 0 16,1-9-47-1,-4 2-5-15,1-2 0 0,-1-1-740 0,-3-5-147 0</inkml:trace>
  <inkml:trace contextRef="#ctx0" brushRef="#br0" timeOffset="-69910.43">2935 17496 2016 0,'0'0'89'0,"0"0"19"0,0 0-87 0,0 0-21 16,0 0 0-16,0 9 0 0,0 1 151 0,4 5 25 15,3-5 6-15,-4 5 1 0,4-2-153 0,7 3-30 0,-3 2 0 16,0 1-13-16,-4 0 0 0,3 6 0 0,1 3 0 0,-1-3 0 16,1 4 3-16,-8 5 1 0,5-6 0 0,-5 13 0 15,8-6 9-15,-11 2-13 16,0-2 5-16,0-4 8 0,0 4-10 0,0-10 10 16,-7 3 0-16,7-9-9 15,-4 6-52-15,1-10-11 0,3-5-1 0,0-7-1 16,0-3-128-16,0 0-26 0,0 0-4 0,0 0-2 0</inkml:trace>
  <inkml:trace contextRef="#ctx0" brushRef="#br0" timeOffset="-69305.02">3016 17298 2746 0,'-10'-6'60'0,"10"3"13"0,-11-4 3 0,8 4 1 0,-4-3-61 0,3-3-16 0,4-1 0 0,0 1 0 0,-7-1 0 15,7 4-10-15,0-3 2 0,0 6 0 0,7-4-10 0,-7-2-2 16,4 6 0-16,3-3 0 16,-4-4-9-16,8 4-3 0,-8 3 0 0,4-4 0 15,4 7 32-15,-4 0 0 0,11-3 0 0,-11 3 0 0,3-6 0 0,8 6 0 16,-4 0 0-16,-3 6 0 0,6-3 0 0,1-3 0 16,-4 7 0-16,4 2 0 15,3-3 10-15,3-2 2 0,1 5 0 0,0 0 0 0,-1 1-12 0,8 5 8 16,-7-5-8-16,7 6 8 0,-8-7-8 15,1 3 0-15,3 4 0 0,4 3 0 0,-7-3 0 0,-1 2 0 16,-6 1 0-16,3 6 0 0,0-6 0 0,-6 6 0 16,-5-3 0-16,4 0 8 0,-7-3-8 0,7 3 0 15,-14 3 0-15,4-6 0 0,-4 6 28 0,0-6 3 0,-4 0 1 0,4-4 0 16,-10 4-32-16,6-3 0 0,-6-4 0 0,-1 4 0 16,-3-7 0-16,3 7 0 0,-3-7 0 0,-7 1 0 15,-4-7 0-15,1 3 0 0,-1 4 0 0,0-4 0 16,-6-3 11-16,2-3-11 0,5 6 12 0,-8-6-12 15,7 0 0-15,-7 0 0 0,4-6 0 0,4 6-12 16,-1 0 12-16,0 0 0 0,0 0 0 0,1-3 0 31,3-3-28-31,7 6-4 0,-8 0 0 0,8 0 0 0,4-10 32 0,-4 10 0 0,6 0 0 0,5 0 0 16,3 0-11-16,0 0 11 0,0 0-12 0,0 0 12 16,0 0-11-16,0 0 11 0,0 0-10 0,11 7 10 15,-4-4 0-15,10 6 12 0,-3-3-1 0,-3-3 0 16,7 7-11-16,-1-1 8 0,8 7-8 0,-7-7 8 15,10 7-8-15,-4-3 0 0,1 2 0 0,0 4 0 16,0-3 0-16,3-4 0 0,4 4 0 0,-8 0 0 16,1-4 0-16,3 4-11 0,0 3 11 0,-3-10-8 0,-7 7 8 0,-1-7 0 15,1 1 0-15,-4-1 0 16,4 0-21-16,-8 1-9 0,4-10-2 0,-3 9 0 16,-7-9-169-16,6 7-35 0,1-14-6 0,-8 7-2 0</inkml:trace>
  <inkml:trace contextRef="#ctx0" brushRef="#br0" timeOffset="-68874.88">3919 17825 748 0,'0'0'67'0,"0"0"-54"0,0 0-13 0,0 0 0 16,0 0 368-16,11 0 70 15,-11 0 14-15,0 0 4 0,11 0-356 0,-1 0-70 0,-6 0-14 0,6-9-4 16,1 9 3-16,3-7 0 0,0-2 0 0,0-1 0 16,4 1-15-16,-4 0 0 0,0-1 0 0,0-5 0 15,4 5 0-15,-4 1 0 0,-4-4 0 0,5-2 0 16,-5 5 0-16,1 1 0 0,-4-7 0 0,0 7 0 16,3-1 0-16,-6 1 0 0,-4-1 0 0,3 1 0 15,-3 9 9-15,-3-9-1 0,3-1 0 0,-4-2 0 16,-3 2-8-16,4 7 8 0,-4-3-8 0,0-4 8 15,-4 7 0-15,1-3 0 0,-5 6 0 0,-2-3 0 0,-1 3-8 0,-3 3 0 16,-4-3 0-16,11 9 8 0,-7-2-8 16,7 2 0-16,-7 1 0 0,7 5 0 0,0-2 8 0,3 2-8 15,0 4 12-15,1-3-4 0,-1 3-8 0,8 0 8 16,-8-1-8-16,8 1 8 0,-8 6-8 0,11 0 0 16,-7 4 0-16,7-1 0 0,0 0 0 15,7 3 0-15,-7 1-9 0,11 2 9 0,-11-9-16 0,10 4 3 16,-3-4 1-16,4 0 0 15,3-3-25-15,-4-7-5 0,1 4-1 0,0-3 0 16,-1-4-93-16,1-5-20 0,6 2-3 0,-2-3-453 16,2-3-90-16</inkml:trace>
  <inkml:trace contextRef="#ctx0" brushRef="#br0" timeOffset="-68371.53">4720 17903 2718 0,'0'0'60'0,"0"0"12"0,0 0 2 0,0 0 2 0,0-9-60 0,-7 0-16 0,7-4 0 0,0 0 0 32,0-2-32-32,0 2-10 0,-3-9-2 0,-4 10 0 0,-1-7 20 0,5-3 3 0,-4 3 1 0,-4-3 0 31,1 0-20-31,-1 3-3 0,-3 7-1 0,0-4 0 0,-4 1 29 0,1 5 6 0,-1 1 1 0,0 6 0 15,-3-4 47-15,4 7 9 0,-5 0 3 0,8 10 0 16,-10-4-26-16,6-3-5 0,0 7 0 0,-3 5-1 16,7 1-10-16,-7 3-1 0,7 0-8 0,0-1 12 0,-4 11-12 15,7-7 0-15,4-1 0 0,-3 5 0 0,-4 2-10 0,14-3-2 16,-7 3 0-16,7 0 0 0,0-6 12 0,7 0-8 16,-7 3 8-16,7-6-8 0,0-3 8 0,-4-4 0 15,4 4 0-15,7-7 0 0,-3 7 0 0,0-13 0 16,3 4 0-16,3-4 0 0,1-3 0 0,7-3 0 15,-11-4 0-15,7-2 0 0,4-1 11 0,-1 1 1 16,-2-7 0-16,2-2 0 0,-6-4-3 0,3 0 0 16,0 0 0-16,4-3 0 0,-7-4-9 0,-1 4 0 15,-3 0 0-15,0 3 8 0,-3-9 20 0,3 9 3 16,-7-3 1-16,7 0 0 0,-3-3-32 0,-8-1 0 0,1-5 0 0,-4-1 0 16,3 1 22-16,1-4-2 15,-8 4 0-15,4-4 0 0,0 0-12 0,0 4-8 0,-3-1 8 16,-1 7-8-16,1-3 8 0,-4 12-8 15,3-3 10-15,-3 0-10 0,0 3-11 0,0 7-8 0,4-4-1 0,-4 7-1 32,-1-1-158-32,5 4-31 0,-4 3-6 0</inkml:trace>
  <inkml:trace contextRef="#ctx0" brushRef="#br0" timeOffset="-67845.86">4932 17674 1382 0,'0'0'123'0,"-4"10"-99"0,1-4-24 0,-4-3 0 0,3 7 204 16,4 2 35-16,-7-9 7 0,0 7 2 0,7-1-201 0,-7 1-47 15,7 5 0-15,-3-5 0 0,3-1 0 0,0 7 0 16,0-4 0-16,0 4-11 0,-8 0 11 0,8-4 0 16,8 4 0-16,-8 3-8 0,0-1 8 0,3 1 0 15,-3 6 0-15,7-6 0 0,-3 6 12 0,-1-6-1 16,4 0-1-16,-3-3 0 0,3 2-10 0,0 1 0 16,0-3 0-16,3-7 0 0,1 1 0 0,-4-1 0 0,4-3 0 0,3-2 0 15,-4-4-12-15,1 0-2 0,3-10 0 16,4 7 0-16,-4-6 22 0,0-7 5 0,7 0 1 0,-10 4 0 15,3-10-14-15,0 3 11 0,0 0-11 0,4-6 10 16,-11 3-10-16,10-3 8 0,-10-3-8 0,0 3 8 16,4 0 1-16,-7 6 0 15,3-6 0-15,-7 6 0 0,3 6 2 0,1-2 0 0,-4 5 0 0,0 1 0 16,0 3 20-16,-4-4 4 16,4 10 1-16,0 0 0 0,-3-3-23 0,3 3-4 0,0 0-1 0,0 0 0 15,0 0-8-15,0 9 0 0,0 1 0 0,0-1 0 16,0 7 0-16,0-4 0 0,0 4-8 0,3-3 8 15,8 12 0-15,-11-6 0 0,10-4 0 0,-6 1 0 16,-1 3 0-16,1-7-11 0,3 4 11 0,0 3-8 16,-3-4-1-16,3-2 0 0,-7 3 0 0,7-7 0 15,0 1-142-15,-4-1-28 0,4 0-5 0</inkml:trace>
  <inkml:trace contextRef="#ctx0" brushRef="#br0" timeOffset="-67462.89">5860 17693 2602 0,'0'0'57'0,"-4"-9"12"0,-3 9 3 0,0-3 1 0,3-4-58 0,-3-2-15 0,0 9 0 15,4-3 0-15,-4-3 0 0,0 6 0 16,0 0 0-16,-4 0 0 0,1 0-12 0,-5 6 2 0,5-3 0 0,-8 3 0 16,1 4 2-16,-1 2 0 0,4-5 0 0,-4 11 0 15,1-8 8-15,2 9 0 0,-2-4 0 0,6 4-8 16,-6-10 8-16,9 10 12 0,-2 3-2 0,-1-3-1 16,4 0-9-16,4 0 10 0,3-1-10 0,0 8 10 15,3-1-10-15,1-3 0 0,3 3 0 0,0-6 0 16,3 6-16-16,5-7 5 0,-5 8 1 0,1-14 0 15,3 4-20-15,-4 3-4 0,-2-10-1 16,9 7 0-16,-10-7 2 16,11 0 0-16,-8 1 0 0,5-4 0 15,-1-3-39-15,0-3-8 0,3 0-2 0,-2-3 0 0,2-3-2 0,1-4-1 0,-1 1 0 0,1-7-453 16,0 4-90-16</inkml:trace>
  <inkml:trace contextRef="#ctx0" brushRef="#br0" timeOffset="-67165.66">6198 17323 1900 0,'0'0'84'0,"0"10"18"0,-7-7-82 0,4 6-20 15,-1-3 0-15,4 4 0 0,-3-1 216 0,3 1 40 0,-4-1 7 0,4 7 1 16,0-1-214-16,4-2-50 0,-4 6 0 0,0-4 0 15,0 4 0-15,3 10-9 0,1-4 9 0,-1 0-12 16,-3 3 3-16,7 6 0 0,-7-5 0 0,0-1 0 16,0 3 9-16,0 1 0 15,4 2 0-15,3-6 0 0,-7 7 0 0,0-10 0 16,3 9 0-16,8-5 0 0,-7-4 0 0,3-3 0 16,-4 3 0-16,4-6 0 15,0-1-52-15,0-2-4 0,-3 0-2 0,-1-7 0 16,-3 4-127-16,0-7-26 0,-3 3-5 0,3-9-711 0</inkml:trace>
  <inkml:trace contextRef="#ctx0" brushRef="#br0" timeOffset="-66970.59">6047 17781 2998 0,'0'0'66'0,"0"0"14"0,10 0 2 0,1 0 2 0,-1 0-67 0,4-3-17 15,8-3 0-15,-5 6 0 16,1-10-33-16,7 10-11 0,-1-9-1 0,1 3-1 16,-7 2-110-16,6-2-23 0,5-3-4 0,-12-1-1 15,4 1-83-15,1 9-17 0,2-9-3 0,-10 9-1 0</inkml:trace>
  <inkml:trace contextRef="#ctx0" brushRef="#br0" timeOffset="-66819.99">6583 17790 57 0,'10'10'0'0,"-6"6"0"0,3-7 0 0,-3 7 0 15,-1-4 315-15,4-2 57 0,-7 5 12 16,4 4 3-16,-1 0-175 0,1-3-36 0,-1 2-6 0,1 1-2 16,3-3-65-16,-4 0-14 0,4-4-2 0,-7 4-1 15,4-7-56-15,-1 1-11 0,-3-1-3 0,0 0 0 32,4 1-124-32,-4-10-24 0,0 0-6 0,0 0-800 0</inkml:trace>
  <inkml:trace contextRef="#ctx0" brushRef="#br0" timeOffset="-66632.49">6678 17461 2419 0,'0'0'215'0,"0"0"-172"15,0 0-35-15,0 0-8 16,0 0 166-16,0 0 31 0,0 0 7 0,0 0 0 15,0 6-255-15,4 4-51 0,-1-1-10 0,1 1-3 16,3-1-135-16,0 1-27 0</inkml:trace>
  <inkml:trace contextRef="#ctx0" brushRef="#br0" timeOffset="-66155.26">7073 17747 115 0,'11'6'0'0,"-11"-6"10"0,0 0-10 0,7 3 0 0,0 3 0 0,-7-6 0 16,7 7 443-16,-7-7 86 0,0 0 18 0,0 9 3 15,0-9-356-15,0 0-71 0,0 0-15 0,-7 9-2 16,7 1-58-16,-11-7-11 0,4 6-2 0,0-2-1 16,-3 2-26-16,3 0-8 0,-4 1 0 0,4-4 0 15,0 3 12-15,0 1-2 0,3-1 0 0,-3 7 0 16,4-7-10-16,-1 1-14 0,1 2 3 0,3 4 1 15,-7 0 10-15,3-4 0 0,1 4 0 0,3-7 0 16,0 10 0-16,3-9 0 0,1-1 0 0,3 0 0 16,-7 1-12-16,7-4 0 0,0 3 0 0,3 1 0 15,1-10-8-15,0 0-3 0,3 0 0 0,0 0 0 16,7-3-4-16,-7 3-1 0,4-7 0 0,3-2 0 0,-4 0 8 0,5 2 2 16,-5 4 0-16,1-3 0 15,3-3 6-15,-7-1 2 0,4 1 0 0,-11-1 0 0,11-5 10 0,-11 5 16 16,3 1-4-16,-3-10-1 15,4 10 4-15,-11-7 1 0,3-3 0 0,1 7 0 0,-8-4 12 0,4-3 4 16,0 3 0-16,-3-2 0 0,3 2-20 16,-11-3-3-16,4 0-1 0,-3 4 0 0,3 2 5 0,-8 4 1 15,5-7 0-15,-11 10 0 0,7 3 22 0,-1-4 4 16,5-2 0-16,-8 9 1 0,8 0-32 0,-4 0-9 16,-1 0 0-16,1 6 0 15,0-3-40-15,4 4-13 0,-5-7-3 0,5 3 0 16,-4 3-168-16,3-6-33 0,1 9-7 0,10-9-588 0</inkml:trace>
  <inkml:trace contextRef="#ctx0" brushRef="#br0" timeOffset="-65554.86">7475 17831 2570 0,'0'0'56'0,"0"0"12"0,0 0 3 0,0 0 1 0,0 10-57 0,0-1-15 0,0-9 0 0,0 9 0 16,0-9-9-16,0 10-5 0,-7-1-1 0,4 1 0 15,3-10-11-15,-7 6-2 0,3-3-1 0,4-3 0 16,0 0 29-16,-7 9 0 0,7-2 0 0,0-7 0 16,0 0 42-16,0 0 5 0,-10 3 1 0,10-3 0 0,0 0 4 0,0 0 2 15,0 0 0-15,0 0 0 0,-4-3-26 0,4 3-4 16,0-7-2-16,0 4 0 0,0-3-22 0,0 6-12 15,0 0 2-15,7-9 0 0,0 6 10 0,-7-4-8 16,0 7 8-16,7-6-8 0,4 3 8 0,-4-3 0 16,-4 2 0-16,4-2 0 0,0-3 0 0,1 6 0 15,-5-7 8-15,4-2-8 0,0 2 30 0,0 1 2 16,-3-4 0-16,3-2 0 0,3 5-20 0,-6-5-3 16,7 2-1-16,-1-3 0 0,-3 1 7 0,4 5 1 15,-1-2 0-15,1-4 0 0,3 7-16 0,0-7 0 16,0 7 0-16,0-4 0 0,0 4 0 0,1-7 0 15,-5 7 0-15,4 2 0 0,4-2 0 0,-4-1 0 0,-7 7 0 16,4-3 0-16,6 6 9 0,-10 0-9 0,11 0 8 16,-11 0-8-16,4 6 0 0,-1-3 0 15,1 4 8-15,3-4-8 0,-4 6 0 0,5 1 0 0,2 5 0 16,-10-5 0-16,11 5 0 0,-7-2 0 0,3 3 0 0,-4 2 0 16,4-2 0-16,0 3 0 0,-3 0 0 15,0 0 0-15,3 3 0 0,0-1 0 0,-7-2 0 0,3 6 8 16,1 4 20-16,3-7 3 0,-3-4 1 0,3 4 0 15,-7-6-32-15,3 3 0 0,1-4 0 0,-4-5 0 16,0-1 0-16,4 1 0 0,-4-1 0 0,0-3 0 16,0-2 0-16,0 2 0 0,-7-6 0 0,0 0 0 15,7 3-73-15,-7-3-18 0,0 0-3 0,0 0-1 16,7-3 22-16,0-3 4 16,-3-4 1-16,-1 1 0 0,1-1-115 0,3-5-22 0,-7 5-5 0,0-2-430 15,-7-4-87-15</inkml:trace>
  <inkml:trace contextRef="#ctx0" brushRef="#br0" timeOffset="-64820.03">7355 17558 1209 0,'0'0'53'0,"0"0"12"0,0 0-52 0,0 0-13 15,7-3 0-15,1-3 0 0,-5 3 200 0,4-3 38 16,0 6 7-16,0-4 2 0,0-2-190 0,-7 6-37 16,0 0-8-16,7 0-2 0,-7 0 10 0,0 0 1 15,0 0 1-15,7 6 0 0,-7-6 43 0,0 0 9 16,0 0 2-16,7 4 0 0,-7 5-27 0,0-9-5 15,0 0 0-15,0 9-1 0,0 1-11 0,0-10-3 16,0 0 0-16,0 0 0 0,0 0-20 0,0 9-9 0,0-9 8 0,0 0-8 16,0 0 12-16,0 10-4 15,0-10 0-15,0 0 0 0,0 0-8 0,0 0-9 16,0 0 9-16,0 12-13 0,0 1 13 0,0-7 8 16,0 3 0-16,0-5-8 0,0 5 10 0,0 7-10 15,0-7 8-15,0 0-8 0,0 10 12 0,0-9-4 0,0 5 0 0,4 4 0 16,0-3 20-16,-1 3 3 0,4-1 1 0,0 1 0 15,-3-3-20-15,-1 9-3 0,1-12-1 0,3 12 0 16,-4-10-8-16,4 4 0 0,-7 0 9 0,0 0-9 16,7-4 0-16,-7-2 0 0,0 3 0 0,0-7 0 15,0 1-12-15,0-1 2 0,0-9 1 0,0 0 0 16,0 0-85-16,0 0-17 0,0 0-3 0,0 0-1080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30:40.1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14235 8098 288 0,'0'0'25'0,"0"0"-25"0,0 0 0 0,0 0 0 15,0 0 150-15,0 0 25 0,0 0 5 0,0 0 0 16,0 0-88-16,0 0-17 16,0 0-4-16,0 0-1 0,0 0-14 0,0 0-4 0,0 0 0 0,0 0 0 15,0 0-4-15,0 0 0 0,0 0-1 0,0 0 0 16,0 0 2-16,0 0 1 0,0 0 0 0,0 0 0 16,7 6-15-16,0-3-3 0,-4 7-1 0,4-1 0 15,0 0-7-15,0-2-2 0,0 2 0 0,1 7 0 16,-5-7-14-16,4 4-8 0,-3 2 8 0,3 4-8 15,-4-3 0-15,1-4 0 0,-4 13 0 0,0-6 0 0,-4 0 0 0,4 3 9 16,-3 0-9-16,-1 3 0 0,1-6 8 0,-1 6-8 16,-3-6 0-16,4 0 0 0,3-4 30 0,-4-2-1 15,0 2 0-15,4 1 0 0,0-3-1 0,0-4-1 16,-3 7 0-16,3-7 0 0,0 7-13 0,-4-7-2 16,1 1-1-16,-1-1 0 0,1-3-11 0,-4-2 0 15,3 5 9-15,1-3-9 0,3-6 8 0,-4 10-8 16,-3-7 10-16,7-3-10 0,0 0 15 0,0 0-3 15,0 0-1-15,0 0 0 0,0 0 14 0,0 0 3 16,0 0 1-16,0 0 0 0,0 0-5 0,0 0-2 16,0 0 0-16,0 0 0 0,0 0-22 0,0 0 9 15,0 0-9-15,0 0 0 0,0 0 14 0,0 0-4 16,0 0-1-16,11 0 0 0,-1 6-18 0,-3-3-4 16,4-3-1-16,3 6 0 0,-3-6 14 0,3 0 0 15,3 0 0-15,-3 0 0 0,1 4 0 0,-1 2 0 0,0-6 0 0,3 0 0 16,-2 0 0-16,-1-6 0 0,0 2 12 0,0 4-12 15,0-6 11-15,0 3-11 0,4-3 10 0,-4 3-10 16,4-4 8-16,-4 4-8 0,3-3 0 0,1-3 0 16,0 5 0-16,3-2 0 0,0 0 0 0,0-4 0 15,0 10 0-15,-3-9 0 0,-1 0 8 0,1 5-8 16,0-2 0-16,-4 3 0 0,-4-3 0 0,-2-4 0 16,2 4 0-16,-3 3 0 0,-3-3-12 0,-4 6 12 15,0 0 0-15,3-10 0 0,1 1 0 0,-4 6 9 16,3-4 3-16,-3-2 1 0,0 0 0 0,4 2 0 0,-4-2-4 0,3 0-1 15,-3-1 0-15,4-5 0 16,-1 5 0-16,1-9 0 0,-1 10 0 0,1-10 0 16,-1 10-8-16,-3-7 0 0,0-3-10 0,4 3 10 15,-4 7 0-15,0-3 0 0,-4-4 0 0,4-3 0 16,-3 3 0-16,-1 7 0 0,4-10 0 0,-3 10 10 0,-4-7-10 0,7 4 0 16,0-4 0-16,0 3 0 0,0-2 0 0,0-1 0 15,3 7 0-15,-3-4 0 0,4-3 0 0,-1 1 0 16,-3 5 0-16,4-2 0 0,-1-4 0 0,-3 7 0 15,0 2-9-15,0-2 9 0,4-1 0 0,0 7 0 16,-8-3 0-16,4-3 0 0,0-1 0 0,0 4 0 16,0 6 0-16,0-3-10 0,0 3 10 0,0-6 0 15,0 6 0-15,4-10 0 0,-4 10 0 0,0 0 0 0,0 0 0 0,0 0 0 16,0 0 0-16,0 0 0 0,0 0 0 0,-4-3 0 16,0-3 11-16,4 6-3 0,-3-3 0 0,-1 3 0 15,4 0 19-15,-7 3 3 0,0-3 1 0,0 0 0 16,0 6-31-16,4-6 8 0,3 0-8 0,-11 3 0 15,4-3 0-15,0 6 0 0,7-6 0 16,-7 4 0-16,0-4-9 0,-4 0-5 0,1 0-1 16,3 0 0-16,0 0 23 0,-4 0 5 0,0 0 1 15,4 0 0-15,0 0-6 0,-3 0 0 0,-1 0-8 0,-3 0 12 16,3 6-12-16,1-6 0 0,-4-6 0 0,0 6 0 16,0 9 0-16,-4-9 0 0,4 6 0 0,-4-3 0 15,1 4 0-15,-1-1 0 0,0-3 0 0,4 6 0 16,-4-9 0-16,1 7 0 0,-1-4 0 0,4 6 0 15,0-9 8-15,-4 7-8 0,1-7 11 0,3 3-11 16,-1 3 0-16,-2-6 0 0,3 0 0 0,0 0 0 0,0 6 0 0,-1-3 0 16,1-3 0-16,0 0 0 0,4 0 0 0,-1 0 0 15,0 7 0-15,4-7 0 0,0 3 0 0,7-3 0 16,0 0 0-16,-7 0 0 16,0 6-28-16,0-3-4 0,0-3 0 0,7 0 0 15,0 0-82-15,0 0-17 0,0 0-3 0,0 0-1 16,0 0-128-16,0 0-25 0,0 0-6 0,14-3-1 0</inkml:trace>
  <inkml:trace contextRef="#ctx0" brushRef="#br0" timeOffset="1365.74">14563 7678 748 0,'0'0'33'0,"0"0"7"0,0 0-32 0,0 0-8 16,0 0 0-16,0 0 0 0,0 0 109 0,0 0 20 15,0 0 4-15,0 0 1 0,0-7-104 0,0 7-21 16,0 0-9-16,0 0 8 0,0 0 4 0,0 0 0 16,0 0 0-16,0 0 0 0,0 0 20 0,0 0 5 15,0 0 1-15,-7 7 0 0,7-7 12 0,-4 3 2 0,1 3 1 0,3-6 0 16,-7 3 4-16,7-3 1 0,0 0 0 0,-8 6 0 16,5 4-29-16,-1-1-5 0,1 1-2 0,-1-1 0 15,1-3 9-15,-1 4 1 0,4-1 1 0,0 7 0 16,0-4-20-16,-3 4-4 0,3 0-1 0,0 2 0 15,0 1-8-15,0 0 8 0,-4 0-8 16,4-3 8-16,-3 2-8 0,3 1 0 0,-4 0 0 16,1-3 0-16,-1 2 0 0,1 1 0 0,-4-3 9 0,3 0-9 15,-3-4 13-15,3 4-1 0,1-7-1 0,-4 1 0 16,3-1 7-16,1 1 2 0,-1-1 0 0,4-9 0 16,0 0-5-16,0 0-1 0,0 0 0 0,0 0 0 15,0 0-3-15,0 0-1 0,0 6 0 0,0-6 0 16,0 0 2-16,0 0 1 0,0 0 0 0,0 0 0 15,0 0 3-15,0 0 0 0,0 0 0 0,0 0 0 0,0 0 1 16,0 0 1-16,0 0 0 0,0 0 0 16,0 0-6-16,0 0-2 0,7 0 0 0,0-6 0 0,0 6-10 0,4 0 0 15,-11 0 0-15,7-3 0 0,0 3 0 0,-7 0 0 16,11-6 0-16,-4 6 0 0,3 0 0 0,1 0 0 16,0 0 0-16,3 0 0 0,0-4 0 0,3 4 0 15,1-6 0-15,0 6 0 0,3-3 0 0,-4-3 0 16,8 6 0-16,-4-10 0 0,0 10 8 0,4-6-8 15,-4 6 0-15,1-3 8 0,-5 3-8 16,1-6 0-16,-4 6 0 0,0 0 8 0,-3 0-8 16,-1 0 8-16,-3 0-8 0,4 6 8 0,-1-3-8 0,-10-3 0 15,0 0 0-15,7 0 0 0,-7 0 0 0,11 0 0 16,0 0 0-16,-11 0 0 0,0 0 0 0,10 6 0 16,-3-6 0-16,-7 0 0 0,0 0 0 0,7 0 0 15,-7 0 0-15,0 0 0 0,11 0 0 0,-11 0 0 0,0 0 0 16,0 0 0-16,0 0 0 0,0 0 0 0,0 0 9 0,0 0-9 15,0 0 12-15,0 0-1 0,7-6-1 16,-7 6 0-16,0 0 2 0,3-9 0 0,1 5 0 0,0-2 0 16,-1-3-1-16,1-1 0 0,-1 1 0 0,1-7 0 15,-1 7-11-15,1-4 10 0,3-2-10 0,-4-1 10 16,4 7-10-16,-3-4 0 0,-1-3 0 0,4-2 8 16,-3 2-8-16,3-3 0 0,-7 3 0 0,4-2 0 15,-1 8 0-15,1-9 0 0,-1 1 8 0,-3 2-8 16,4-3 0-16,-4 0 0 0,3 4 0 0,1 2 8 15,-1-3 0-15,-3-2 0 0,4 2 0 0,-1 3 0 16,1-2-8-16,-1-1 0 0,1 7 0 0,-1-4 0 16,1-3-12-16,-4 7 3 0,0-1 0 0,3 4 0 15,-3 3 9-15,0-3 0 0,0-4 0 0,0 7 0 16,-3-3 0-16,3 6 0 0,0-3 0 0,0 3 0 0,-4-6 0 16,1 6-8-16,-1-10 8 0,4 10 0 0,-3 0 0 0,3 0 0 15,-4-6 0-15,1 6-8 0,3 0 8 0,-7-3 0 16,3-4 0-16,1 7 0 0,-1-3 0 0,1-3 0 15,-1 6 0-15,-3-3 8 0,4-3-8 0,-1 6 0 16,4 0 0-16,-4 0 0 0,-3 0 12 0,0 0 0 16,0 0 1-16,4 0 0 0,3 0-23 0,-11 0-5 15,4 6-1-15,0-3 0 0,-4 3 16 0,4-3 0 16,-3 4-10-16,3-4 10 0,-4 3 0 0,-3 4 0 16,0-4 0-16,0-3 0 0,0 3 0 0,0-3 0 0,-8 7 0 0,5-4 0 15,-1-3 16-15,1 3 0 0,-1-2 1 16,0 2 0-16,8-6-17 0,-4 0 0 0,3 3 0 0,-3 3 0 15,3-6 0-15,4 0 0 16,0 0-9-16,0 7 9 0,-3-7 0 0,3 0 0 16,7 0 0-16,0 0 0 0,-8 3-8 0,1-3 8 0,7 0-8 0,0 0 8 31,0 0-29-31,-7-3-1 0,7 3 0 0,0 0 0 16,0 0-32-16,0 0-6 0,-10-7-2 0,10 7 0 15,0 0-23-15,0 0-5 0,0 0-1 0,0 0 0 0,0 0-77 0,7 0-15 16,0 0-3-16,-4-6-1 0</inkml:trace>
  <inkml:trace contextRef="#ctx0" brushRef="#br0" timeOffset="2582.21">14940 7248 288 0,'0'0'25'0,"0"0"-25"0,0 0 0 0,0 0 0 15,0 0 228-15,0 0 41 0,0 0 8 0,0 0 2 16,0 0-198-16,0 0-39 0,0 0-8 0,0 0-2 16,0 0 12-16,7 3 3 0,-7-3 0 0,0 0 0 15,4 9 11-15,-4-9 2 0,0 0 1 0,3 10 0 16,1-4-29-16,-1 4-7 0,-3-10-1 0,4 9 0 16,-1-3-4-16,-3 4 0 0,4 2-1 0,-4-2 0 15,-4-1 11-15,4 7 2 0,-3-7 1 0,3 7 0 16,-7-7-6-16,3 10-2 0,-3-10 0 0,0 10 0 15,0-3 2-15,0 3 0 0,0-1 0 0,0 1 0 16,0 3-8-16,-4-3-2 0,1-6 0 0,-1 2 0 16,4 4-6-16,0 0-2 0,0-3 0 0,3-1 0 15,-3-2-9-15,0 3 10 0,0-7-10 0,4 7 10 16,-1-4-10-16,1-2 10 0,3 5-10 0,-4-5 10 0,1 5-2 16,-1-5-8-16,1-1 12 0,3 1-4 0,-4-1-8 0,4-9 0 15,-3 6 0-15,3-6 0 0,0 0 16 0,0 0 5 16,0 0 1-16,0 0 0 0,0 0-13 0,0 0-9 15,0 0 12-15,0 0-12 0,0 0 12 0,0 0-12 16,0 0 12-16,0 0-12 0,0 0 13 0,10 0-4 16,-3 3-1-16,0-3 0 0,-7 0-8 0,11-3 0 15,-4-3 0-15,3 6 0 0,5 0 0 0,-5 0 0 16,1 0 0-16,3 0 0 0,0-6 0 0,0 6 0 16,-3 0 0-16,3 0 0 0,0 0 0 0,0 0-9 0,0 0 9 15,0 0 0-15,4 0-16 0,-4-3 4 16,4 6 1-16,-4-6 0 0,0 3 11 0,3-7 0 15,-2 7 0-15,2-3 0 0,1-3 0 0,-4 6 0 16,4-10 0-16,-1 10 0 0,-3-3 0 0,4-3 0 0,0 3 0 0,-4-3 0 16,7 6 0-16,-7-7 0 0,4 4 0 0,-4 3 0 15,0-6 0-15,0 6 12 0,-3 0-4 0,-1-3 0 16,1-3-8-16,-4 6 0 0,3 0 0 0,-10 0 0 16,7 0 0-16,-7 0 0 0,7 0 0 0,-7 0 0 15,0 0 0-15,0 0 0 0,0 0 0 0,8 0 0 16,2-4 0-16,-3-2 0 0,0 6 0 0,0-3 0 15,-3-3 0-15,3 6 12 0,-4-10-4 0,1 4 0 16,3 3-8-16,-4-3 0 0,5-4 0 0,-5 7 0 16,-3-3 0-16,4-4 8 0,-4 1-8 0,3 0 0 15,-3-1 0-15,4 1 8 0,-4-7-8 0,3 7 0 0,1-10 12 16,-1 3-3-16,1 4 0 0,-1-7 0 0,1-3-9 0,3 3 0 16,-4 0 0-16,4-6 0 0,-3 6 8 0,3-9 4 15,-3 9 0-15,3-6 0 16,0 10 6-16,0-4 2 0,-4 0 0 0,1 0 0 0,-1 3-20 15,1-2 0-15,-1 8 0 0,1-5 0 0,-4 5 0 16,3-2 0-16,-3 2 0 0,4-5 0 0,-4 5-8 0,0 4-6 16,0 3-1-16,3-7 0 0,-3 4 15 15,0-3 0-15,0-1 0 0,0 4 0 0,0 3 14 0,0-3-1 16,0-4 0-16,-3 7 0 0,3-3-13 0,0 6 0 16,-4-3 0-16,4 3 0 0,0-7 0 0,0 7 0 15,0 0-9-15,0 0 9 0,-7 7 0 0,0-7 0 16,7 0 0-16,-7 3 10 0,0 3-10 0,0-6 0 0,0 3 0 0,7-3 0 15,-7 6 0-15,4-2 0 0,-5 2 0 0,1-3 0 16,0 3 8-16,0-6 0 0,0 10 0 0,0-10 0 16,4 0-8-16,-8 0-11 0,4 6 3 0,0-3 0 15,-4-3 8-15,1 0 0 0,-1 0 8 0,1 6-8 16,-4-3 11-16,-1-3-3 0,1 0 0 0,-3 7 0 16,-1-4-8-16,0-3 10 0,1 6-10 0,-4-3 10 15,3 4-10-15,-7 2 0 0,4-3 0 0,-4-3 0 16,1 4 11-16,3-4-3 0,-1 3-8 0,1-3 12 15,4-3-12-15,-1 10 9 0,4-10-9 0,-4 0 8 16,4 6-8-16,0-6 0 0,0 0 0 0,0 3 0 16,0 3 8-16,-1-6-8 0,1 0 8 0,4 0-8 31,-4 6-22-31,0-2-10 0,-1-4-1 0,1 0-1 0,-3 0-150 0,6 0-29 0,-3 0-7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31:16.8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13212 15809 1033 0,'0'0'22'0,"0"0"5"0,0 0 1 0,0 0 2 16,-4 9-30-16,0-3 0 0,4-6 0 0,-7 10 0 16,7-10 0-16,-3 3 0 0,-1 3 0 0,4-6 0 15,-7 10-10-15,7-10 10 0,-3 0-8 0,3 0 8 0,-4 9-16 16,4-9 1-16,0 0 1 0,-3 9 0 0,3-9 14 0,0 0 0 15,0 0 0-15,0 0 0 0,0 0 32 0,0 0 4 16,0 0 0-16,0 0 0 0,0 0 25 0,0 0 6 16,0 0 1-16,0 0 0 0,0 0-26 0,0 0-5 15,0 0-1-15,0-3 0 0,0-3-36 0,3-3 0 16,1-1 0-16,-4 4 0 0,3-7 26 0,1-2 10 16,3 5 3-16,-4-5 0 0,1-4-10 0,-1 6-1 15,8-2-1-15,-4-4 0 0,-3 3-7 16,3-3 0-16,-4 0-1 0,1-6 0 0,3 6-7 0,-4 1 0 15,4-7-1-15,-3 0 0 0,-1 3 8 0,-3-4 1 16,0-2 1-16,0-3 0 0,4 9 3 0,-4-6 0 16,-4 3 0-16,4 0 0 0,-3-1-4 0,3 5 0 15,-4 2 0-15,4-3 0 0,-3 3-8 0,3 0-1 16,0 3-1-16,-4 7 0 0,1-4-2 0,3-2 0 0,-4 5 0 0,1-5 0 16,-1 5-8-16,1 1 0 0,-1-1 0 0,4 1 0 15,-3 3 0-15,-1 3 0 0,1-4 0 0,-1-2 0 16,4 9 0-16,0 0 0 0,-3-3 0 0,3 3 0 15,0 0 0-15,0 0 12 0,0 0-12 0,0 0 12 16,0 0-4-16,0 0-8 0,0 0 12 0,0 0-4 16,-8 3-8-16,1-3 0 0,0 6 0 0,7-6 0 15,-3 10 0-15,-4-7 0 0,7-3 9 0,-7 6-9 16,3 3 9-16,-3 1-9 0,0-1 12 0,0-2-12 16,4-4 24-16,-5 3-1 0,8-6-1 0,0 9 0 0,0-9-22 15,-3 10 0-15,3-10 0 0,-4 9 0 0,-3-3 0 0,4-2 0 16,3-4 0-16,0 0 8 15,-4 9-8-15,4-9 0 0,0 0 0 0,0 0 0 16,0 0 0-16,0 0 0 0,0 0 0 0,0 0 0 16,0 0 0-16,0 0 11 0,0 0-3 0,0 0 0 0,7-9-8 15,0 5 0-15,0-5 0 0,1 0 0 16,-5-4 0-16,4 4 0 0,-3-1 0 0,3 1 8 0,-4-4-8 0,1-2 0 16,-1 5 0-16,1 1 8 0,-1-7-8 0,-3 7 0 15,4-1 0-15,-4 1 0 0,0 0 0 0,3-1 0 16,-3 1 0-16,0-1 0 0,0 4 0 0,0-3 0 15,0 2 0-15,0 7 0 0,0 0 0 0,0 0 0 0,0 0 0 0,0 0 0 16,0-3 0-16,0 3 0 0,0 0 0 16,0 0 0-16,0 0 0 0,7-6 0 0,-7 6 0 0,11 0 0 15,-4 0 0-15,4 0 0 0,-4 9 0 0,3-9 0 16,1 7 0-16,-1 2 0 0,-2 0-9 0,-1-2 9 16,3-4-11-16,-3 6 11 0,-3 1-10 0,3-4 10 15,-4 3 0-15,1 1-9 0,3-1 9 0,-4-3 0 16,-3-6 0-16,4 10 0 0,-1-1 0 15,1 1-8-15,-4-10-12 0,4 9-1 0,-1 0-1 0,1 1 0 32,-4-10-93-32,3 6-18 0,-3 4-4 0,4-1-690 0</inkml:trace>
  <inkml:trace contextRef="#ctx0" brushRef="#br0" timeOffset="1392.16">17268 15809 288 0,'0'0'12'0,"0"0"4"0,0 0-16 0,0 0 0 0,0 0 0 0,-3 0 0 16,-1-3 134-16,4 3 24 0,0 0 5 0,-3-7 1 15,-1 1-130-15,4 3-26 0,0 3-8 0,-3-6 0 16,-4 6 16-16,3-10-3 0,4 7 0 0,0 3 0 16,0 0 31-16,0 0 7 0,-3-6 1 0,3 6 0 15,-4-3 6-15,1-4 2 0,3 7 0 0,-4-9 0 16,4 6-23-16,0 3-4 0,0 0-1 0,-7-6 0 0,4-1 23 15,3 4 4-15,0 3 1 0,-4-6 0 0,1-4-16 0,3 7-4 16,-4-6 0-16,4 3 0 0,0-4-16 0,0 1-4 16,0-1-1-16,4 1 0 0,-4-7-10 0,3 7-1 15,1-10-8-15,-4 3 12 0,3 4-12 0,4-10 11 16,-3 3-11-16,-1 7 10 0,1-14-10 16,-1 11 0-16,1-7 0 0,3-3 0 0,-7 0 0 0,3 6 0 15,4-6 0-15,-3 6 0 0,-1 0 9 0,-3-6-9 16,4 13 10-16,0-7-10 0,-4-3 9 0,0 12-9 15,0-2 8-15,0-4-8 0,0 7 0 0,0-7 0 16,3 7 0-16,-3-1 0 0,0 1 0 0,0-1 0 16,4 4 0-16,-4-3 0 0,3 6-10 0,-3-4 10 15,0-2 0-15,0 9-9 0,0-3 9 0,0-4 0 0,0 4 0 16,0 3-8-16,-3-6 8 0,3-3 0 0,0 2 0 16,0 7 0-16,0 0 0 0,-4 0 0 0,1-9 0 0,3 9 0 15,0 0-8-15,-4 0 8 0,-3 6-8 0,0-3 8 16,0-3 0-16,0 7 0 0,0 2 0 0,0 0 0 15,-4 1 0-15,-3 9 0 0,3-4 0 0,1 1 0 16,-4 3 0-16,0 0 0 0,3 0 8 0,-3-4-8 16,0 4 0-16,0 0 0 0,3-3 0 0,-3-4 0 15,0 4 0-15,0-7 12 0,3 7 0 0,1-7-1 16,3 1 7-16,-1-1 2 0,-2 0 0 0,3-9 0 16,3 10-20-16,4-10-19 0,0 0 4 0,0 0 1 15,0 0 14-15,0 0 12 0,-7-10-3 0,7 10 0 16,0-6-9-16,4-3-12 0,-1-1 2 0,1-2 1 15,3-4-14 1,3 7-2-16,1-7-1 0,0 4 0 0,-1-4-4 0,-3-3-1 16,4 10 0-16,-1-7 0 0,1 3 22 0,-4-2 9 0,4 5-8 0,-4 1 8 15,3-7 0-15,-3 7 0 0,0-1 9 0,0 4-9 0,1-3 15 0,-1 6-4 16,-4-4-1-16,1 4 0 0,-4 3-1 0,3-6 0 16,4 3 0-16,0-4 0 0,-7 7 4 0,0 0 1 15,7 0 0-15,4 0 0 0,0 0-14 0,-1 0 0 16,-3 0-9-16,4 10 9 0,3-4-9 0,-4-3 9 15,1 7-8-15,3-1 8 0,-3-3 0 0,3 4 0 16,-4-1 0-16,1 1 0 0,3-1 0 0,-7 0 0 16,4-2 0-16,-1 2 0 0,-3 1-9 0,0-4 0 0,0-3 0 15</inkml:trace>
  <inkml:trace contextRef="#ctx0" brushRef="#br0" timeOffset="11502.16">10961 15702 864 0,'0'0'76'0,"0"0"-60"15,0 0-16-15,0 0 0 0,-7 0 122 0,7 0 22 16,0 0 4-16,7-9 0 0,7-1-118 0,-3 4-30 16,-4-3 0-16,7 5 0 0,3-5 0 0,1 0 0 15,-7-1 0-15,3-6 0 0,7 7 0 0,-4-7 0 16,-2 4 0-16,2-10 0 0,-3 3 17 0,0 0-2 15,8 0-1-15,-5 1 0 0,-3-1 40 0,4-6 8 16,7 0 2-16,-4 3 0 0,0 0-24 0,-3 0-5 0,3-10-1 0,4 11 0 16,6-5-16-16,-6 1-3 0,-7-3-1 0,3 3 0 15,7 3-3-15,-3-3-1 0,-11 0 0 0,3 6 0 16,-2-6-2-16,-1 6-8 0,-4-6 12 0,-3 6-4 16,0 7 0-16,4-10-8 0,-4 3 12 0,-3 0-4 15,-4 0 13-15,0 4 3 0,3-4 0 16,1 0 0-16,-8 3-11 0,4 4-1 0,0-4-1 0,4 4 0 15,-1-1 5-15,-3 4 0 0,-7-4 1 0,7 7 0 16,7-4-3-16,-7 1-1 0,-7 3 0 16,4 3 0-16,3 3 7 0,0 0 0 0,0-7 1 0,-4 4 0 15,-3-3-32-15,7 6-6 0,0 0-2 0,0 0 0 16,-11 0 19-16,4 0 0 0,7 0-8 0,-7 9 8 16,-3-2-11-16,-4 2 2 0,3-3 0 0,-3 4 0 15,0-1 9-15,0 4 8 0,-4 2-8 0,4 1 11 16,3 3-11-16,-3-7 0 0,-7 4 0 0,3 0 0 0,8-4 0 0,-4-2 0 15,0-1 0-15,3 4 8 0,4-10-8 0,0 3 12 16,7-6-12-16,0 0 12 0,-11 3-12 0,11-3 12 16,0 0-12-16,0 0 12 0,0 0-3 0,0 0 0 15,0 0 0-15,11 0 0 0,10-9-27 0,-10 9-6 16,-4-10 0-16,7 4-1 0,3 3 4 0,-2-3 1 16,-8-4 0-16,3 7 0 0,-3-3 20 0,0-4-11 15,-3 7 11-15,3-3-8 0,-7-3 8 0,0 9 11 16,10-7-3-16,-2 7 0 0,-8 0 2 0,3-9 0 15,8 6 0-15,-4-3 0 0,3-4 0 0,-3 1 0 16,0 9 0-16,4-3 0 0,0-4-10 0,3 7 0 16,-7-6 0-16,3 3 0 0,4 3 0 0,-7 3 0 15,-7-3 0-15,0 0 0 0,8 6 0 0,-1 4 0 16,-4-1 0-16,1 1 0 0,-4 5 0 0,3-5 13 16,-3-1-1-16,0 7-1 0,-3-7 2 0,3 4 1 0,-4-4 0 0,4 4 0 15,-3-1 0-15,3-6 0 0,0-6 0 0,0 10 0 16,3 2-14-16,-3-12 8 0,-3 7-8 0,3 2 0 15,3 0 0-15,1 7-8 0,-8-6-1 0,4-1 0 32,0 0-181-32,0 1-36 0,0 15-7 0,-7-6-2 0</inkml:trace>
  <inkml:trace contextRef="#ctx0" brushRef="#br0" timeOffset="12919.98">15141 15711 1335 0,'0'0'59'0,"0"0"13"0,0 0-58 16,0 0-14-16,0 0 0 0,0 0 0 0,0 0 28 0,7-3 4 16,0-6 0-16,0-1 0 0,4-2-3 0,-4 3 0 15,4-1 0-15,-1-2 0 0,1-4-8 0,-1 6-1 16,4-5-1-16,-3-4 0 0,0 0 12 0,-1 4 2 15,-3-4 1-15,7 0 0 0,1 0 2 0,2 0 1 16,-3-6 0-16,4 6 0 0,0 1 3 0,-4-8 1 16,0 8 0-16,0-7 0 0,0-1-29 0,4 5-12 15,-4-5 8-15,3-2-8 0,-3 3 8 0,1 0-8 0,-1-3 0 16,0 9 8-16,0-6-8 0,-3 6 0 16,3-6 0-16,0 6 8 0,-4 0 4 0,1 4 1 15,-4 2 0-15,0-3 0 0,4 7 22 0,-8-7 4 16,4 7 1-16,-3 0 0 0,-1-1-7 0,-3 7-1 0,0-3 0 0,-3-4 0 15,3 10-12-15,0 0-4 0,-4-6 0 16,4 6 0-16,-7-3-8 0,4 3-8 0,-4 0 12 0,3 0-12 16,-3 0 0-16,7 0 0 0,-7 3 0 0,0 3 0 15,0 1 0-15,0-4 0 0,-4-3 0 0,8 0 0 16,-4 9 0-16,0-9 0 0,-1 6 0 0,1-2 0 16,0 2 0-16,0-3 0 0,0-3 0 0,0 0 0 15,7 0 0-15,-3 6 0 0,-4-3 0 0,7-3 0 16,0 0 8-16,0 0-8 0,0 0 0 0,0 0 0 15,0 0 0-15,-4-9 0 0,4 6 0 0,0-7 0 0,4 4 0 0,-1-3 0 16,1-7 0-16,-1 7 0 0,4-4-9 0,0 4-6 16,0-7-1-16,0 7 0 0,0-7 5 0,1 7 1 15,-1-1 0-15,3-2 0 0,1-1 10 0,-1 4 0 16,4-1 0-16,1 1-8 0,-5 6 8 16,4-4 0-16,-3-2-9 0,3 3 9 0,-3 3 0 15,-1 3-9-15,4 0 9 0,-3 0 0 0,-1 0 0 0,1 0 0 16,-4 3 0-16,0 3 0 0,4 3 0 0,-4-9 0 15,-7 0 0-15,3 10 0 0,4-4 0 0,-3 4 11 16,-4-1-3-16,0 0-8 0,0 7 11 0,-4-3-11 16,1-4 10-16,-1 7-10 0,1 2 0 0,-1-2 0 15,1-3 0-15,-1 2 0 16,-3 4-75-16,0-3-21 0,3-4-4 0,1 4-543 16,-4 3-109-16</inkml:trace>
  <inkml:trace contextRef="#ctx0" brushRef="#br0" timeOffset="13803.74">19435 15567 1324 0,'0'0'118'0,"-8"0"-94"15,-2 0-24-15,-1 0 0 0,1 0 157 0,3 6 27 16,0-2 6-16,7-4 1 16,0 0-199-16,0 0-40 0,-7 0-8 0,7 0-2 15,0 0 22-15,0 0 5 0,0 0 1 0,0 0 0 0,0 0 18 0,0 0 3 0,3-10 1 0,1 4 0 16,-1 3 16-16,1-7 4 0,3 1 1 0,-4 0 0 16,4-1 27-16,0-6 4 0,4 7 2 0,0-10 0 15,3 4 2-15,-4-4 0 0,4 0 0 0,4-6 0 16,0 6-16-16,-1-6-2 0,4 6-1 0,-6-6 0 15,2 6-2-15,-3-9-1 0,-3 9 0 0,-1-6 0 16,5 0-26-16,-5-3-14 0,1 9 2 0,-4-6 0 16,3 6 12-16,-3-6 0 0,0 6 12 0,-3 7-12 0,0-4 22 0,-1 0-2 15,4 7-1-15,-3-1 0 0,-4 7 3 0,0-3 1 16,0 6 0-16,0 0 0 16,3-6-7-16,-3 6-2 0,-3-3 0 0,3 3 0 0,0 0 0 0,-7 0 0 15,0 0 0-15,-4 0 0 0,0 0-14 16,1 3 0-16,-4 3-12 0,-4-6 12 0,4 6 0 0,-4-3 0 15,1 4 10-15,-1-4-2 0,-3 3-8 16,3-3 0-16,4-3 0 0,0 7 0 0,0-7 0 0,3 3 11 16,1-3-11-16,10 0 12 0,-7 0-12 0,7 0 0 15,0 0 0-15,0 0 0 0,0 0 0 0,0 0 0 16,0 0-14-16,0 0 5 16,0 0-14-16,7 0-2 0,3 0-1 0,1-3 0 0,-1-4 5 0,5 7 1 0,-1-3 0 0,0-3 0 15,0 3 20-15,0-4 0 0,-3 4 0 0,-4-3 0 16,3 0 0-16,1 3 0 0,-4 3 0 0,3 0 0 15,5 0 0-15,-8 0 12 0,3 0-12 0,1 3 12 16,-1 3-2-16,1 0 0 0,-4-3 0 0,4 7 0 16,-4-4-10-16,3-3 0 0,-3 7 9 0,0-4-9 15,0 3 0-15,0 1 0 0,-3-1 0 0,0 7 0 32,-1-4-63-32,1-2-17 0,3 5-3 0,-7 1-895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32:19.2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12954 5307 403 0,'0'0'36'0,"0"0"-36"0,-7 0 0 0,0 6 0 16,-4-6 169-16,1 0 27 16,3 0 6-16,-4 3 1 0,4-3-138 0,-4 0-27 0,1-3-6 0,3 3 0 15,-4 0 0-15,4 0 1 0,-3 3 0 0,-1-3 0 16,4-3-17-16,0 3-3 0,-4 0-1 0,4 0 0 15,0 0-3-15,-3 0-1 0,6-6 0 0,-3 6 0 16,0 0 7-16,7 0 1 0,-7-3 0 0,7 3 0 16,-7 0 25-16,7 0 6 0,-7 0 1 0,7 0 0 15,0 0-4-15,0 0-1 0,0 0 0 0,0 0 0 16,0 0 8-16,0 0 1 0,0 0 1 0,0 0 0 16,0 0-30-16,10 9-7 0,1-6 0 0,0 4-1 15,3-7-15-15,3 9 0 0,1-9 0 0,0 0 0 16,3 0 0-16,3 0 8 0,5 0-8 0,2 0 0 15,1-3 8-15,3-3-8 0,4 6 0 0,7 0 0 16,-4-7 0-16,4 4 8 0,0 3-8 0,0 0 0 16,-4 0 0-16,4 0 0 0,0 0 0 0,0-6 0 15,3 6 0-15,1 0 8 0,-1-3-8 0,4 3 0 16,0 3 13-16,0-3-3 0,-4 0-1 0,-3-3 0 0,0 3 17 0,3 0 3 16,1-7 1-16,-1 7 0 0,-3-3 2 0,3-3 0 15,1 3 0-15,3-3 0 0,-4 6-1 0,0-4 0 16,-3-2 0-16,0 6 0 0,4-3-8 0,-1-3-2 15,0 0 0-15,1 2 0 0,3-2-1 0,-4 6 0 16,-3-9 0-16,0 9 0 0,-4-10-20 0,0 1 0 16,-3 9 0-16,0-3 0 0,-7-4 0 0,3 1 12 15,-3 6 0-15,3-3-1 0,-3 3-2 0,-4 0 0 0,0 0 0 0,-3 3 0 16,7-3 3-16,-8 0 0 0,5 0 0 16,-1 0 0-16,0 6-4 0,0-6 0 15,-3 0 0-15,-4 0 0 0,4 0-8 0,-4 7 0 16,0-7 0-16,0 0 0 0,-3 0 0 0,3 0 8 15,-3 3-8-15,3-3 8 0,-7 0-8 0,4 0 0 0,3 0 0 16,-3 0 0-16,-4 6-10 0,3-12 10 0,1 6 0 0,3 0-9 16,-7 0 9-16,0 6 0 0,4-3 8 0,0-3-8 15,3 0 0-15,-4 0 0 0,1 0 0 0,0 0 0 16,3 10 0-16,0-10 8 0,-7 0-8 0,7 6 0 16,-7-3 0-16,4-3 0 0,0 6-10 0,-1-6 10 15,-3 0 0-15,1 0 0 0,2 0 0 0,-3 10 0 16,4-10 0-16,-4 0 0 0,7 0 8 0,-3 0-8 15,0 0 0-15,-1 6 0 0,4-6 0 0,4 3 0 16,3-3 0-16,-7 0 0 0,-3 0 0 0,3 0 0 0,0-3 0 0,1 3 0 16,2-6-10-16,26 6 10 0,-26 0 0 15,1-6 0-15,-4 2 0 0,-3 4 0 0,3 0 8 16,0 0-8-16,-3 0 8 0,3-6-8 0,-3 6 0 16,-1 0 0-16,4 0 0 0,-3 0 0 15,0 0 0-15,-1-3 0 0,1-3 0 0,3 6 0 16,-3 0 0-16,-1 0 0 0,5-10-8 0,-8 10 8 15,3 0 0-15,-3 0 0 0,-3-3 0 0,3-3 0 0,-3 6 0 16,3 0 0-16,0 0 8 0,-3-3-8 0,-1 3 0 16,-10 0 0-16,14-7 0 0,-3 7 0 0,-11 0 0 15,10 0-8-15,-10 0 8 16,11 0-95-16,-4 0-13 0,-7 0-4 0,11 7-996 0</inkml:trace>
  <inkml:trace contextRef="#ctx0" brushRef="#br0" timeOffset="25370.93">6452 7580 1094 0,'0'0'97'0,"0"0"-77"0,0 0-20 0,-3-6 0 16,-1 3 115-16,1-3 19 0,-1 2 4 0,-3-2 1 16,4 3-110-16,-4-3-21 0,3-4-8 0,1 7 0 15,-8-3 9-15,4-3-9 0,0 2 12 0,0 4-12 16,-4 3 0-16,1-6 0 0,-5 6 0 0,1 0 0 16,0 0 16-16,-7 0-3 0,0 0-1 0,-4 0 0 0,1 0 20 0,6 6 3 15,-10-3 1-15,-1 4 0 0,5 2-20 0,-1-9-4 16,-7 9-1-16,4-2 0 0,-4-4-11 0,8 3 0 15,-1-3 9-15,0 3-9 0,-3-2 12 0,7 2-1 16,0-6-1-16,-4 9 0 0,0-9-10 0,4 0 0 16,-4 7 0-16,1-4 8 0,-1 3 5 0,0-3 1 15,-3-3 0-15,3 0 0 0,4 0 8 0,-3 6 2 16,-1-6 0-16,4 0 0 0,0 0-10 0,3 0-2 16,-3-6 0-16,7 6 0 0,0 0 4 0,-4 0 1 15,7 0 0-15,4 0 0 0,-3 0 0 0,3 0 0 16,7 0 0-16,0 0 0 0,0 0 1 0,0 0 0 15,0 0 0-15,0 0 0 0,0 0-18 0,0 0 0 16,0 0 0-16,0 0 0 0,0 0 0 0,0 0-17 16,0 0 3-16,0 0 1 0,0 0 13 0,7-3-11 15,-4-3 11-15,4 6-10 0,0-3 10 0,4-4-10 0,-1 1 10 16,1 3-10-16,0-3 10 0,-1 2 0 0,4-2 0 0,0 3 0 16,1-3 8-16,2 3-8 0,-10-4 10 0,11 4-10 15,-4-3 8-15,0-3-8 0,0 9 0 0,4-10 9 16,-8 4-9-16,5 3 0 0,-5-7 0 0,-3 4 0 15,4-3 0-15,-1 6 0 0,1-4 0 0,0-2 0 16,-11 9 0-16,10-6 0 0,-3 2 0 0,-7 4 0 16,4-6 0-16,-4 6 0 0,14 0 0 0,-11-9 0 15,4 6 0-15,0-4 0 0,-7 7 0 0,8-3 0 16,-8 3 0-16,0 0 0 0,0 0 0 0,0 0 0 16,0 0 0-16,0 0 0 0,0 0 0 0,0 0 0 15,0 0 0-15,0 0 0 0,0 0 0 0,0 0 0 16,-8 3 0-16,1-3 0 0,0 7 0 0,-3-4 0 15,-1 3 0-15,4-3 0 0,-3 3 0 0,-5-2 0 16,5 2 0-16,-8 3 0 0,1 1 0 0,2-1 0 0,-2-3 0 16,3 4 8-16,-7-7-8 0,3 6 0 0,0 4 0 0,1-4 0 15,-5-6 0-15,1 7 0 0,4-1 0 0,-5 1 0 16,5-4 0-16,-1 3 0 0,4 1 0 0,0-4 0 16,0 3 0-16,7-5 0 0,-4 5 16 0,8-3-1 15,-4 4-1-15,0-4 0 0,7-3 1 0,0-3 0 16,0 9 0-16,3 1 0 0,1-1-3 0,3-2 0 15,-4 2 0-15,8 0 0 0,-4 1-12 0,7-1 11 16,-3 1-11-16,6-1 10 0,-3-3-2 0,4 4 0 0,7-1 0 16,-8-3 0-16,12-3-8 0,-5 7-9 0,1-4 9 0,-7-3-13 31,6 4-13-31,4 2-2 0,-3-3-1 0,0-3-1005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33:36.8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28825 3262 1252 0,'-10'-9'56'0,"3"6"11"0,0-4-54 16,0 7-13-16,0 0 0 0,0 0 0 0,-4 0 44 0,0 7 5 15,1-4 2-15,-1 6 0 0,-6-2-23 0,-1 2-5 16,0 0-1-16,-3 1 0 0,4 9-8 0,-5-4-2 16,-2 4 0-16,-1 0 0 0,-3 6-20 0,3-6-5 15,-3 9-1-15,-4-3 0 0,4 3 14 0,-7 7 0 16,-4-7 0-16,4 7 10 0,-4-1 7 0,0 4 2 15,-3 2 0-15,3-2 0 0,-4 6-7 0,5-6 0 16,-1 6-1-16,0-7 0 0,4 7 2 16,-4 0 1-16,4-6 0 0,-4 5 0 0,4 1 14 0,-1 0 2 15,-2 0 1-15,6-6 0 0,4 3-15 0,-4-4-4 16,4 1 0-16,-1-4 0 0,1 1-12 0,7-7 11 0,0 7-11 16,0-7 10-16,-1 6-10 0,5-9 10 15,-1 4-10-15,1-1 10 0,2 6-1 0,1-15 0 16,0 9 0-16,4-3 0 0,-4-6 5 0,3 6 1 15,0-6 0-15,1 0 0 0,-1-3-15 0,1-4 8 0,-5 10-8 0,5-9 0 16,-4 2 9-16,0 1-9 0,0-3 8 0,-1-4-8 16,5 0 8-16,-4 1-8 0,3-1 0 0,4 4 8 15,0-10 3-15,0 6 0 0,3 1 0 0,4-10 0 16,0 0-11-16,0 0 12 0,0 0-12 0,0 0 12 16,0 0-12-16,0 0 8 0,0 0-8 0,4-10 8 15,3 1 19-15,-3-1 3 0,-1 1 1 0,1-7 0 16,3-2-3-16,0 5 0 0,0-3 0 0,0-9 0 15,0-3-17-15,0 3-11 0,0 3 12 0,4-3-12 16,-4-10 0-16,0 7 0 0,0 0 0 0,0 3 0 16,0-3 0-16,0 3 0 0,0-1 0 0,-3 8 0 15,-1-7 0-15,1 6 0 0,-4 3 0 0,0 4 0 16,0-4 0-16,0 6 0 0,0 1 0 0,0 9 0 16,0 0 0-16,0 0 10 0,0 0-2 0,-7 9 0 15,-1 1-8-15,1 6 0 0,4-4-10 0,-4 13 10 0,-4 0-8 16,8 3 8-16,-4 10 0 0,0-3-9 0,0-1 9 0,3-6 0 15,1 13-9-15,-1-13 9 0,0 10 0 0,4-10 0 16,-7 7 0-16,0-10 0 0,0 9 0 0,4-12 0 16,-8 13 0-16,4-17 0 0,0 8 0 0,0-1 0 15,0-7 0-15,0 1 0 0,0 0 0 0,3-3 8 16,1 3-8-16,3-10 0 0,0 0 16 0,3 7-3 16,1-7 0-16,3-2 0 0,3-4 20 0,8-3 4 15,3 0 1-15,4-3 0 0,3-4-10 0,4-2-1 0,0 0-1 0,3-1 0 16,0-5 1-16,8-4 0 0,2 0 0 0,5-6 0 15,-1-3-3-15,4 3-1 0,-3-4 0 0,-5 4 0 16,-2-9-23-16,-1 6 0 16,-7-1 0-16,4 1 0 0,-7-3-9 0,3 3-3 0,0-1-1 15,1 4 0 1,3 0-183-16,-11 3-37 0,28-19-7 0,-13 23-2 0</inkml:trace>
  <inkml:trace contextRef="#ctx0" brushRef="#br1" timeOffset="42444.57">6265 6132 230 0,'22'3'10'0,"-12"6"2"0,1-3-12 0,3-2 0 16,-4 2 0-16,4-3 0 0,1 6 90 0,2-2 15 16,-6 2 3-16,6 0 1 0,-2 1-66 0,2-4-14 15,-6-3-2-15,3 7-1 0,0-1-6 0,0 4 0 16,0-4-1-16,4 0 0 0,-8 4 5 0,1-4 2 15,3 7 0-15,-3 0 0 0,3-4-2 0,-4-2-1 0,1 5 0 0,3 1 0 16,-3-3-15-16,3 2-8 0,-4-2 8 0,1 2-8 16,3 1 8-16,-3-3-8 0,3-4 8 0,-4 7-8 15,4-1 19-15,1-2-1 16,-1-4 0-16,-4 7 0 0,-3 3-7 0,4-3-2 0,3-7 0 0,-7 10 0 16,4-4 4-16,-4-2 1 0,0 3 0 0,0 3 0 15,0-1 6-15,7 1 2 0,-10-3 0 0,3 3 0 16,7-1 15-16,-11 4 3 0,4 0 1 0,4-3 0 15,3-3-13-15,-7 3-2 0,0-1-1 0,4 8 0 16,-1-8 0-16,1-2 0 0,3 3 0 0,-7 0 0 16,4-1-9-16,-1 8-1 0,-3-8-1 0,4-2 0 15,3 3-2-15,-11 0 0 0,8 0 0 0,0-4 0 16,-8 10-4-16,1-6-8 0,3 0 11 0,0 0-11 16,0 6 15-16,0-6-4 0,0 6-1 0,-4-6 0 15,5-1 3-15,-1 1 1 0,0 0 0 0,0 3 0 16,3-3-2-16,-6-7-1 0,3 13 0 0,0-9 0 0,-4 3 5 0,1-3 0 15,7 2 1-15,-8-5 0 0,1 9 4 0,3-3 1 16,3-1 0-16,1 1 0 0,-11 0 4 0,10-3 1 16,-3 3 0-16,1-1 0 0,-1-2-27 0,0 3-19 15,3 0 3-15,-10 0 1 0,11-4 15 0,-8 10 0 16,1-6 0-16,-1 0 0 0,4 6 0 0,1-6 0 16,-5 0 0-16,1-1 0 0,-4 1 15 0,7 3-1 15,-4 0 0-15,4-3 0 0,-7 3-5 0,4-3-1 16,3 3 0-16,-4 0 0 0,1-4-8 0,-1 1 8 0,4 0-8 15,0-3 8-15,-7 3-8 0,0-1 0 16,4 1 0-16,0 6 0 0,-4-6 0 0,0 6 10 16,0-6-10-16,0 6 10 0,-4-3 4 0,0 3 1 0,4 3 0 15,0-3 0-15,-7 1 7 0,7 17 26 16,0-21-24-16,-3 3-10 0,3 1-2 0,0-8 0 0,3 1 0 16,-3 6-12-16,0-6 0 0,7 6 0 0,-7-3 0 15,0 0 8-15,0-3-8 0,0 0 0 0,4 0 0 16,0 6 8-16,-4-7-8 0,0 11 0 0,0-11 9 15,0 8-9-15,3-1 0 0,-3-3 0 0,0 3 8 16,0 0-8-16,0 3 0 0,4-3 9 0,-4 0-9 16,3-3 9-16,-3-3-9 0,7 6 12 0,-7-6-12 15,4 0 10-15,-1 6-10 0,1-6 8 0,-4-4-8 16,7 4 10-16,-4-3-10 0,1 3 12 0,-1-1-12 16,4-2 11-16,-7 3-11 0,4-3 10 0,0 2-10 0,-1-5 19 15,1 6-3-15,6 3 0 0,-10-4 0 0,4 1-3 0,-1 0-1 16,1 0 0-16,-1 6 0 0,1-6-3 15,-1 0-1-15,4 6 0 0,0 0 0 16,-3-6-8-16,-1-1 8 0,1 8-8 0,3-8 8 16,0 1-8-16,-3 0 0 0,-1-3 0 0,1 2 0 0,-1 1 0 15,1 0 0-15,3 3 0 0,-4-3 0 0,4 0 0 0,-7-1 0 16,4 1 9-16,-1 6-9 0,-3-6 12 0,4 0-1 16,0 0-1-16,-1 6 0 0,4-9 1 0,-3 2 0 15,-1 1 0-15,4 0 0 0,-3 6 0 0,3-6 0 16,3 0 0-16,-10-4 0 0,7 4-2 0,-3 0 0 15,3-3 0-15,0 3 0 0,-3-1-1 0,-1 7 0 0,-3-6 0 16,4 0 0-16,-1-3-8 0,1 3 8 16,-4 6-8-16,0 0 8 0,-4-3-8 0,4 3 0 0,0 0 0 15,-3-3 0-15,3 9 0 0,-4-9 0 0,4 3 8 0,0-6-8 16,4 0 0-16,-4 6 12 0,0-6-12 0,0 0 12 16,0-4-12-16,0 4 0 0,3 0 0 0,1-3 0 15,-4 2 0-15,3-2 0 0,-3 3 0 0,0-3 0 16,0 2 0-16,0-5 0 0,0 3 0 15,0 2-11-15,0 7 11 0,0-6 0 0,4 0 8 0,-1 6-8 16,4-6 0-16,-7 6 0 0,0 0 0 0,7-3 0 16,-3-3 0-16,-1 6 0 0,8 0 0 0,-11-6 0 15,7 6 0-15,-3-3 0 0,6 3 0 0,-3-6 0 16,0 6 0-16,0-6 0 0,0 0 0 0,4-4 0 16,-7 4 0-16,3 0 0 0,3-3 0 0,-3 2 0 15,4 1 0-15,-4 0 0 0,0 3 0 0,4-3 0 16,-8 0 0-16,8-1 0 0,-4 1 0 0,3 0 0 0,-3 6 0 0,4-6 0 15,-4 6 0-15,0-6 0 0,0 0 0 0,0 6 0 16,0 3 0-16,0-3 0 0,4 0 0 0,-4-3 0 16,0 3 0-16,0 0 0 0,-3 0 0 0,6-3 0 15,-3 3 0-15,0 0 0 16,0-3 0-16,0 4 0 0,4-8 0 0,-4 7 0 0,0 1 0 0,0-5 0 16,4 5 0-16,-1-8 0 0,8 7 0 0,-11 1 0 15,4-8 0-15,-1 1 0 0,1 6 0 0,-1-6 0 16,1 6 0-16,3-6 0 0,0 0 0 0,0 6 0 15,4-6 0-15,-11-1 0 0,7 1 0 0,0 0 0 16,0 0 0-16,-3 6 0 16,3-6 0-16,0-3 0 0,0 2 0 0,4 1 0 0,-4 0 0 0,0 3 0 15,4-3 0-15,-1-7 0 0,4 4 0 0,-6 3 0 16,6 0 0-16,-7-4 0 0,3 4 0 0,1 0 0 0,0-3 0 16,-1-1 8-16,1 4-8 0,0-6 0 0,-4 9 0 15,3-4 0-15,1-5 0 0,3 3 0 0,0 2 0 0,-3-2 0 16,3-3 0-16,0 2 9 0,1-5-9 0,-1 5 10 15,0-2-10-15,0 3 0 0,7-1 0 0,-10-2 8 16,0 3-8-16,6-4 0 0,-3 4 0 0,4 3 0 16,-4-4 0-16,0 1 0 0,1-4 0 0,-5 7-11 15,4-3 11-15,-3 0 0 0,3 2 8 0,-3-5-8 16,-1 3 0-16,1-1 0 0,0-2 0 0,-1-4 0 16,1 7 0-16,3-7 0 0,0 7-10 0,1-7 10 15,2 1 0-15,-3-1 0 0,4 1 0 0,0-1 9 0,-4 1-9 16,4-4 0-16,-8 6 0 0,8-2 0 15,0-1 0-15,-4 7 0 0,0-7 0 0,0 7 0 16,0-7 0-16,0 1 0 0,1 5 0 0,-5-5 0 16,1-1 0-16,3 1 0 0,-3-1 0 0,3-6 0 15,-3 10 0-15,-1-10 0 0,1 6 0 0,-1 1 0 16,5-4 0-16,-5-3 0 0,4-3 9 0,1 6-9 0,-1-6 9 0,3 3-9 16,-2-3 12-16,2 7-12 0,-3-7 0 0,1 0 0 15,2 6 0-15,1-3 0 0,-4-3 0 0,0 0 0 16,1 6 0-16,2-2 0 0,-3-4 0 0,1 6 0 15,-5-3 0-15,8-3 0 0,-4 6 0 0,4-3 0 16,-4 4 0-16,4-4 0 0,-1-3 0 0,1 6 0 16,0-6 0-16,-1 0 0 0,-2 3 0 0,2-6 0 0,8 3 0 0,-4 0 0 15,-10-6 8-15,7 6-8 16,10-3 0-16,-7-4 0 0,-3 4 0 0,-1-3 8 0,5 3-8 0,-1-3 0 16,0 6 8-16,-3-4-8 0,0-2 0 0,3 3 0 15,7-3 0-15,-3-1 0 0,-11 4 8 16,7-3-8-16,0 3 8 0,4-3-8 0,0-4 9 15,-4 1-9-15,-3 6 0 0,3-4 0 0,4-2 0 0,0 3 0 16,-8-4 8-16,4 1-8 0,4 0 0 0,-4-1 9 16,-3-9-9-16,7 4 0 0,0 2 0 0,3-3 8 15,7-2-8-15,-7-1 0 0,-3 3 9 0,4-3-9 16,6-6 8-16,-3 6-8 0,-4 1 8 0,0-1-8 16,0-6 9-16,1 6-9 0,-4-6 12 0,-1 6-12 15,1 0 15-15,3 0-4 0,-3-3-1 0,3 4 0 16,1-4-10-16,-1 0 8 0,0 0-8 0,0-3 8 15,4 0-8-15,-3 6 0 0,-1-6 9 0,0-4-9 0,-3 4 0 0,-4-3 0 16,4 0 0-16,3 3 0 0,-7-3 0 0,8-1 8 16,-1-5-8-16,4 6 0 0,-4-4 0 0,0 4 8 15,0-6-8-15,1 5 0 0,-1 1 12 0,-3 0-3 16,0-3 0-16,3 2 0 0,-7-5-9 0,4 6 12 16,-4-7-12-16,4 1 12 0,-4 2-12 0,4-2 0 15,-1-1 0-15,1-2 0 0,0 2 10 0,3 1 3 16,-3-4 1-16,0 4 0 0,3-4-14 0,-3-3-15 15,3 3 3-15,-3 1 1 0,0-4 32 0,-4 0 7 16,7-3 0-16,-3 1 1 0,-4-1-29 0,4 0 8 16,-4 6-8-16,7-3 0 0,-3 4-10 0,3-7-5 15,-10 6-1-15,3-6 0 0,4 0 27 0,0 0 5 16,-1 1 0-16,1 5 1 0,-4-6-26 0,4 0-6 16,-4 0-1-16,4 7 0 0,-4-7 16 0,4 9 0 0,-4-9 0 15,1 7 0-15,2-10 0 0,1 3 0 0,0 0 0 0,3 0 0 16,0 0 0-16,1-3 0 0,-1 3 0 0,0 0 0 15,1 0 0-15,-1 0 0 0,0 7 0 0,-3-7 0 16,0 0 0-16,-4 0 0 0,4-3 0 16,-4 9 0-16,0-6 0 0,4 4 0 0,-1 2 0 0,1 0 0 15,0-2 0-15,0 8 0 0,-1-8 0 0,5 5 0 16,-4 7 0-16,3-10 0 0,-3 4 0 0,-1-1 0 16,1 1 9-16,-4 2 5 0,0-2 1 0,4-1 0 15,0 7-25-15,0-6-5 0,-1 5-1 0,5-5 0 16,-1 9 16-16,0-3 0 0,-3-1 0 0,0-5 0 15,0 9 0-15,3-3 0 0,0 3-8 0,-3 3 8 16,-4-3 0-16,4-1 0 0,-4-2 0 0,0 9 0 16,1-6 0-16,-1 6 0 0,3 1-8 0,-2-7 8 15,2 6 0-15,1 0 0 0,-4-6 0 0,4 9 0 0,3-3-8 16,1 1 8-16,-5 2 0 0,-2 3-9 0,2-2 9 0,-2 5-8 16,-1-9 8-16,-3 13-8 0,-1-3-14 0,-6-1-2 15,3 1-1-15,-3 6 0 16,-1-3-19-16,-3 2-4 0,1-2-1 0,2 6 0 15,-6 0-131-15,3 0-25 0,0 0-6 0,-3 0-1 0</inkml:trace>
  <inkml:trace contextRef="#ctx0" brushRef="#br0" timeOffset="58478.38">4770 4448 1209 0,'0'0'53'0,"0"0"12"0,0 0-52 0,0 0-13 0,0 0 0 0,0 0 0 16,0 0 147-16,-7-7 26 0,7 7 6 0,-4-3 1 16,4 3-136-16,-4 0-26 0,1-9-6 0,-4 9 0 15,7 0-12-15,0-6 0 0,-11 6 9 0,11 0-9 16,-10-10 0-16,10 10 0 0,-4 0 0 0,-3 0 0 16,-3 0 0-16,2 0 0 0,1 0 0 0,4 0 0 15,-8 0 0-15,-3 0 0 0,4 0 0 0,-4 0 0 16,3 10 28-16,-7-10 5 0,1 6 1 0,-1 3 0 0,4-6-21 0,-4 13-4 15,-3-7-1-15,7 7 0 0,-11-3-8 0,8 2 8 16,-1 4-8-16,0 0 8 0,4-3-8 0,-3 9 0 16,6-3 0-16,0 0 0 0,1 0 0 0,6 3 0 15,-6 0 0-15,3-3 0 16,0 3 0-16,0-6 0 0,3-1 0 0,4 4 0 0,0-3 0 0,0 0 0 16,0 0 0-16,4 0 0 0,3-1 0 0,-4 8 0 15,8-8 0-15,-8 1 0 0,4 3 0 16,0-3 0-16,11 0 0 0,-7 0 0 0,3-4 0 0,0-2 0 15,0 2 0-15,4-5 0 0,-1-1 0 0,4 1 0 16,1-1 0-16,2-3 0 0,1-2 0 0,0 2 8 16,-1 0-8-16,1-3 8 0,0-3-8 0,-1 0 0 15,1 0 0-15,-4-3 0 0,4-3 8 0,0 6-8 0,-1-10 0 0,1 4 8 16,-4-3-8-16,0-1 0 0,4 1 0 0,0-1 8 16,-11 1-8-16,7-7 12 0,-7 7-12 0,4 0 12 15,-8-10 3-15,8 9 1 0,-11-5 0 0,0-4 0 16,4 0 10-16,-8 0 2 0,8-6 1 0,-11 6 0 15,3-6-3-15,-3 0-1 0,-3 3 0 0,3-3 0 16,0 6-8-16,-7-15-1 0,3 9-1 0,1-4 0 16,-4 1-1-16,3 3 0 0,4 0 0 15,-10 3 0-15,-1-3-14 0,7 6 0 0,-6 4 0 0,-1-7 0 16,1 0 0-16,-4 12 0 0,3-9 0 16,0 10 0-16,1 0 0 0,3-1 0 0,-11 1 0 0,4 3 0 15,3-4 0-15,1 7 0 0,3-3-10 0,-4 6 10 16,-3-10-9-16,4 10 9 0,-5 0-10 0,5 0 10 15,-1 0-15-15,-3 0 3 0,4 7 1 0,-5-4 0 16,5 3-24-16,-1-3-5 0,-3 7 0 0,-3-1-1 16,2-3-29-16,1 4-6 0,0-1 0 0,4 0-548 15,-8 1-108-15</inkml:trace>
  <inkml:trace contextRef="#ctx0" brushRef="#br0" timeOffset="58924.75">5013 4250 1623 0,'-11'0'72'0,"11"0"15"0,-3 0-70 0,3 0-17 0,0 0 0 0,-7 3 0 16,0-3 46-16,7 0 6 0,0 0 0 0,0 0 1 16,-7 10-42-16,3-4-11 0,4-6 0 0,-7 3 0 15,4 10 0-15,-1-4 0 0,-3 4 0 0,3-7 0 16,-3 3 0-16,4 7 0 0,-4-4 0 0,0 4 0 16,-4-3 0-16,1 2 0 0,-1 4 0 0,0 6 0 15,1-9 31-15,-4 6 4 0,3 3 1 0,-3 0 0 16,0 3 12-16,0 7 4 0,3-4 0 0,-3 10 0 15,-3-4-12-15,2 7-3 0,5 0 0 0,-4 0 0 16,0-6-18-16,-1-1-4 0,5 4-1 0,-8-3 0 0,4-4-14 0,0 4 0 16,0-4 8-16,-4 4-8 15,11-3 0-15,-10-7 0 0,2 6 8 0,1-9-8 16,0 4 0-16,-3-4 0 0,3 3 0 0,-1-3 0 0,1 0-19 16,4-3-3-16,-4-3-1 0,-4 3 0 15,4 0-30-15,3-7-7 0,1-5 0 0,3 9-1 16,-4-10-35-16,4 0-6 0,3-9-2 0,4 0-691 0</inkml:trace>
  <inkml:trace contextRef="#ctx0" brushRef="#br0" timeOffset="59448.21">5711 4272 1630 0,'0'0'72'0,"-10"6"16"16,3 1-71-16,-4-4-17 0,1-3 0 0,-4 9 0 15,-1-9 52-15,5 10 6 0,-1-10 2 0,-3 6 0 0,4 3-31 0,-5-9-5 16,5 3-2-16,-1 10 0 0,-3-10-5 0,4 6-1 16,-1-2 0-16,0 2 0 0,1 4-3 0,-4-4-1 15,3 7 0-15,-3 3 0 0,3-4 4 0,-3 4 0 16,0 0 0-16,-3 9 0 0,10-3 2 0,-11 3 1 15,4 7 0-15,0-1 0 0,0 1-5 0,3 2-1 16,0 1 0-16,1-3 0 0,6-1-13 0,-3 1 8 16,4-7-8-16,3 6 0 0,-7-5 8 0,7-4-8 15,7 3 0-15,-4-3 9 0,4-6-9 0,-7 9 0 16,7-9 9-16,0 6-9 0,4 3 0 0,0-6 0 16,-8-3 0-16,8 0 0 0,-1-1 0 0,-3 11-16 15,4-14 4-15,-4 4 0 16,4-3-20-16,3 3-5 0,-4-7-1 0,1 4 0 15,6 3-14-15,-2-10-2 0,2-3-1 0,8 4 0 16,-7-4-12-16,3-3-2 0,3 4-1 0,1-7-684 0</inkml:trace>
  <inkml:trace contextRef="#ctx0" brushRef="#br0" timeOffset="59809.25">6198 4698 691 0,'0'0'30'0,"0"0"7"0,0 0-29 16,-10-3-8-16,3-3 0 0,7 6 0 0,0 0 288 0,-4 0 57 15,4 0 11-15,-3 6 3 0,-8-3-291 0,4 4-57 16,7-7-11-16,-7 3 0 0,-4 6 0 0,-3 1 0 16,4-1 0-16,-1 7 0 0,-3 3 0 0,-11-4 15 15,8 10-3-15,-1-3 0 0,0-3 8 0,1 6 0 16,-4 0 1-16,6-6 0 0,-6 9-1 0,4-9 0 0,-1 6 0 16,4 0 0-16,0-9-6 0,0 6-2 15,3-3 0-15,0 3 0 0,-3-10-12 0,4 7-12 0,3-9 3 0,0 5 0 31,0-5-28-31,3-1-6 0,-3 0-1 0,4-2-572 0,3 2-116 0</inkml:trace>
  <inkml:trace contextRef="#ctx0" brushRef="#br0" timeOffset="60113.07">5747 4771 2336 0,'0'0'52'0,"0"0"10"0,0 0 2 0,0 0 1 0,0 0-52 0,0 0-13 0,7 15 0 0,-4-12 0 0,4 10 0 0,8-4 0 16,-12 1-12-16,8 2 12 0,-1 4 0 0,4 0 0 16,0-4 0-16,4 7 0 0,-4-3 0 0,0 3 0 15,7-1 0-15,-10-2-10 0,14 9 10 0,-11-6 0 16,7 0-9-16,-7 0 9 0,0-4-14 0,7-2 2 15,-3 2 0-15,0 4 0 16,-4-9-21-16,7 5-4 0,-7-5-1 0,0-1 0 16,0 1-58-16,4-10-12 0,-4 9-3 0,0-9 0 15,0 0-75-15,4 0-15 0,7-3-3 0,-15-7-1 0</inkml:trace>
  <inkml:trace contextRef="#ctx0" brushRef="#br0" timeOffset="60559.11">6174 4322 2023 0,'0'0'89'0,"0"0"19"16,0 0-86-16,0 0-22 0,0 0 0 0,0 0 0 16,0-9 56-16,0 9 8 0,0 0 0 0,0 0 1 15,7-6-53-15,-7 6-12 0,0 0 0 0,7 0 0 16,3 0 0-16,1 0 0 0,3 9 0 0,-3-3 0 16,-8-3-9-16,11 10-3 0,-3-4 0 0,3 1 0 15,4 2 20-15,-8 7 4 0,8-3 1 0,-4 3 0 0,4-4-13 0,-1 4 0 16,1 6 0-16,7-6 0 0,-8 6 0 0,4 3 14 15,0-9-4-15,4 9-1 0,0 7-9 0,0-1 8 16,-4-6-8-16,3 1 8 0,5 5-8 0,-5 1 8 16,1-1-8-16,-4-6 8 0,0 7-8 0,4-7 8 15,-7-3-8-15,-1 3 8 0,1 1-8 0,-4-11 0 16,-3 8 0-16,-1-1 0 0,-3 0 11 0,0-3-3 16,-3 3-8-16,-4-6 12 0,0-1 2 0,0-2 0 0,-4 3 0 15,-3 0 0-15,0-4-14 0,-3 4-13 0,-4-3 2 0,-1-4 1 31,1 4-91-31,-10 3-19 0,-1 0-3 0,-3-4-1 0</inkml:trace>
  <inkml:trace contextRef="#ctx0" brushRef="#br0" timeOffset="66699.88">11067 4457 403 0,'0'0'36'0,"0"0"-36"0,0-3 0 0,0 3 0 16,0 0 240-16,-4 0 40 0,-3-6 9 0,7 6 2 16,0 0-223-16,0 0-45 0,0 0-9 0,0 0-2 15,0 0-12-15,0 0-16 0,0 0 3 0,0 0 1 16,0 0 12-16,0 0 0 0,11 9 0 0,-4-3 0 15,-7-6 0-15,0 0 0 0,10 10 0 0,1-7 0 16,-4 6 21-16,0 1 7 0,0-4 2 0,4-3 0 16,3 10-6-16,-4-1 0 0,-6-2-1 0,6 5 0 15,1-5 25-15,3 8 6 0,-7-2 1 0,0 3 0 0,4 0-21 0,-1 0-4 16,-3 6-1-16,1-7 0 0,-5 1-5 0,4 6 0 16,0-6-1-16,-3 6 0 0,-4-6-23 15,3 0 0-15,4 0 0 0,-3-4 0 0,3 4 0 0,-4-3 0 16,-3-7-11-16,4 10 11 15,3 0 0-15,-7-3 0 0,0-4 8 0,0 4-8 0,7 3 12 16,-3-13-4-16,-8 3 0 0,0 1-8 0,4-1 0 16,4 1 0-16,-4-1 0 0,0 0 0 0,-4-2 0 0,4-7 0 15,0 0 0-15,0 0 0 0,-7 3 0 0,7-3 0 16,4 6 0-16,-4-6 0 0,0 0-23 0,0 0-1 16,0 0-1-16,0 0 0 15,3 9-22-15,-3-9-4 0,-7 0-1 0,7 0 0 16,0 0-12-16,0 0-2 0,0 0-1 0,0 0 0 15,0 0-5-15,0 0 0 0,0 0-1 0,0 0 0 16,0 0 15-16,0 0 3 0,0 0 1 0,0 0-287 0,0 0-58 0</inkml:trace>
  <inkml:trace contextRef="#ctx0" brushRef="#br0" timeOffset="68367.33">11610 4463 730 0,'0'0'32'0,"0"0"8"0,0 0-32 0,0 0-8 0,0 0 0 0,0 0 0 15,0 0 37-15,0 0 7 16,0 0 0-16,0 0 1 0,11 0-24 0,-11 0-5 0,0 0 0 16,0 0-1-16,10 0-15 0,-10 0 0 0,0 0 0 15,0 0 0-15,0 0 8 0,0 0 4 0,0 0 2 0,0 0 0 16,0 0-14-16,0 0 0 0,0 0 8 0,0 0-8 15,0 0 0-15,0 0 0 0,0 0 8 0,0 0-8 16,0 0 0-16,0 0 0 0,0 0 0 0,0 0 0 16,0 0 0-16,0 0 0 0,0 0 0 0,0 0 0 15,0 0-10-15,0 0-5 0,0 0-1 0,0 0 0 16</inkml:trace>
  <inkml:trace contextRef="#ctx0" brushRef="#br0" timeOffset="69522.09">11561 4539 115 0,'0'0'10'0,"0"0"-10"16,0 0 0-16,0 0 0 0,0 0 142 0,0 0 26 0,0 0 6 0,0 0 1 15,0 0-91-15,0 0-17 16,0 0-4-16,3-10-1 0,1 7-22 0,3-3-5 16,0-4-1-16,-4 10 0 0,-3 0-9 0,0 0-1 0,11-6-1 0,-8-3 0 15,-3 9 1-15,0 0 1 0,0 0 0 0,7-3 0 16,0-4-11-16,-7 7-2 0,0 0-1 0,0 0 0 15,0 0-11-15,0 0 10 0,0 0-10 0,0 0 10 16,0 0 2-16,0 0 0 0,-3 10 0 0,-1-1 0 16,-3-3 6-16,7 4 2 0,-3-1 0 0,-4 1 0 15,-7 5 12-15,7-12 4 0,3 13 0 0,-7-7 0 16,1 1-7-16,-1-1-1 0,1 1 0 0,3-1 0 16,0 7-6-16,0-7-2 0,-4 1 0 0,4 5 0 15,3-5-4-15,1-1 0 0,-11 0-1 0,3-2 0 16,4 2-15-16,4-6 0 0,-8 7 0 0,0-10 0 0,1 9 0 0,3-3 0 15,3 1 0-15,-3-4 0 0,-7-3 0 0,7 6 0 16,7-6 0-16,-7 3 0 0,-4-3 0 0,1 10-16 16,3-10 1-16,7 0 1 0,0 0 6 0,-7 0 8 15,-7 6-13-15,7-6 5 16,7 0 8-16,0 0 0 0,-11 3 0 0,4 3 0 0,7-6 0 0,0 0 0 16,-7 0 0-16,0 0 0 0,0 0-13 0,7 0-1 15,0 0 0-15,0 0 0 0,0 0 14 0,0 0 16 16,0 0-3-16,0 0-1 0,0 0-12 0,0 0 0 15,0 0 0-15,0 0 0 0,7 0 0 0,-7 0 0 16,0 0 0-16,0 0 0 0,14 3 0 0,-4 4 0 16,-10-7 0-16,11 0 0 0,3 6 21 0,-3-3 2 15,-1-3 0-15,1 0 0 0,-4 0-15 0,4 6-8 16,10-2 10-16,-4-4-10 0,-10 0 9 0,8 9-9 0,2-3 8 0,4-3-8 16,-3 7 13-16,0-4-2 0,-1 3-1 0,4 1 0 15,-3 9-10-15,0-10 0 0,-1 0 9 0,-3 7-9 16,4 0 0-16,0-4 0 0,-4 4 0 0,0 0 8 15,-3-4-8-15,-1 4 0 0,4-7 0 0,-3 1 0 16,-1 5 0-16,-3-5 0 0,4 2 8 0,-4-2-8 16,0-4 8-16,-3 3-8 0,3 1 8 0,-4-4-8 15,1-3 0-15,-4-3 9 0,3 10-9 0,1-1 0 16,-4-9 0-16,0 6 0 0,-4-6-10 0,4 10 10 16,0-10-131-1,-3 6-18-15,3-6-4 0,0 0-533 0</inkml:trace>
  <inkml:trace contextRef="#ctx0" brushRef="#br0" timeOffset="70065.77">12076 4369 946 0,'0'0'42'0,"0"-3"9"0,0-3-41 0,0 6-10 0,3-3 0 0,-3 3 0 16,0 0 13-16,4-7 1 0,-1-2 0 0,-3 9 0 15,0 0-14-15,0 0 0 16,0 0 0-16,0 0 0 0,0 0 17 0,0 0 1 15,0 0 0-15,0 0 0 0,0 0 30 0,-7 9 7 0,0 1 1 16,0-4 0-16,3 4 20 0,-3-1 5 0,0 0 1 0,0 1 0 16,0-1-13-16,0 7-2 0,-3-7-1 0,-1 7 0 15,0-7-30-15,-3 4-7 0,4 3-1 0,-1-4 0 16,-3 4 6-16,3 3 1 0,1-4 0 0,-4 1 0 16,3 3-22-16,1 3-4 0,-1-7-1 0,0 14 0 15,4-4 0-15,0 3-8 0,0 0 12 0,4-3-4 16,-1 0-8-16,4 4 12 0,0-11-12 0,4 7 12 15,-1 4-3-15,1-14 0 0,3 10 0 0,-4-6 0 16,1 0-9-16,3 0 0 0,0 0 0 0,0-1 0 0,-3 4 0 0,3-3 8 16,-4 0-8-16,4 6 0 0,-3-3 0 0,-1 3 0 15,4-6 8-15,0-3-8 16,0 2 0-16,4 1 0 0,-4-3 0 0,4-7 8 16,-1 7-8-16,4-3 0 0,-3-4 9 0,3 0-9 0,-3-2-10 0,3-4-6 15,3 3-2-15,-2 4 0 16,2-10-32-16,1 9-6 0,-1-9-2 0,1 6 0 15,-4-6-48-15,4 0-10 0,-4 0-1 0,0-6-1 0</inkml:trace>
  <inkml:trace contextRef="#ctx0" brushRef="#br0" timeOffset="70739.48">12488 4670 172 0,'0'0'16'0,"0"0"-16"15,0 0 0-15,0 0 0 0,0 0 181 0,0 0 34 16,0 0 6-16,0 0 2 0,0 0-112 0,0 0-23 15,0 0-4-15,0 0 0 0,0 0-23 0,-7 0-4 0,0 0-1 16,0 3 0-16,0-3-28 0,0 0-7 0,7 0-1 0,-7 7 0 16,0-1-4-16,3-3 0 0,-3-3-1 0,4 9 0 15,-4-2 7-15,3-4 2 0,1 3 0 0,-4 4 0 16,7-1 2-16,-4 0 1 0,-3 7 0 0,4-3 0 16,-4 2 0-16,3 1 0 0,-3 3 0 0,0 0 0 15,0-1-3-15,0 11 0 0,-4-14 0 0,4 4 0 16,-3 6-12-16,2-12-2 0,-2 9-1 0,3-10 0 15,0 7-9-15,-4-10 0 0,4 7 9 0,0-6-9 16,0 5 0-16,-4-5 9 0,4-1-9 0,0 0 0 0,0-2-12 16,0-4-8-16,0 6-3 0,4 1 0 15,-4-10-151 1,0 0-30-16,-4-10-7 0,11 10-1 0</inkml:trace>
  <inkml:trace contextRef="#ctx0" brushRef="#br0" timeOffset="71040.72">12178 4771 1630 0,'0'0'72'0,"0"0"16"0,0 0-71 0,0 0-17 16,0 0 0-16,0 0 0 0,0 0 50 0,0 0 6 0,0 0 2 0,0 0 0 15,0 0-43-15,7 6-15 0,0 3 9 0,-3-9-9 16,3 10 0-16,-4-1 0 0,4 1 0 0,0-1 0 15,-3 7 0-15,-1-4 0 0,1 4 0 0,3 3 8 16,0-4 5-16,0-5 1 0,0-1 0 0,0 10 0 16,0-3-3-16,0-7-1 0,0 10 0 0,0 0 0 15,4-10-10-15,-4 0 0 0,0 7 0 0,0-6 8 16,0 5 9-16,0-12 2 0,0 7 0 0,4-1 0 31,-4-3-47-31,0 4-8 0,0-1-3 0,4 1 0 16,-4-10-25-16,0 6-4 0,0-3-2 0,0-3-445 0,3 6-89 0</inkml:trace>
  <inkml:trace contextRef="#ctx0" brushRef="#br0" timeOffset="71424.17">12626 5134 1036 0,'0'0'46'0,"0"0"10"0,0 0-45 0,0 0-11 15,0 0 0-15,0 0 0 0,0 0 148 0,7 10 28 0,4-1 6 0,-4 1 1 16,0-4-143-16,0 3-29 0,0-6-11 0,0 7 8 16,0-1-8-16,0 7 0 0,0-7 0 0,-3 1-11 15,-1-1 11-15,1 7-8 0,-1-7 8 0,-3 1-8 16,0-1 8-16,0 7 0 0,-3-7 8 0,3 1-8 16,-4 5 0-16,1-2 0 0,-1-4 0 0,0 1-8 15,1 2-4-15,-1-2-1 0,1-7 0 0,-1 6 0 16,4-9-31-1,-7 6-5-15,7-6-2 0</inkml:trace>
  <inkml:trace contextRef="#ctx0" brushRef="#br0" timeOffset="71916.88">12915 4821 2070 0,'0'0'45'0,"0"0"10"0,0 0 1 0,0 0 3 0,0 0-47 0,0 0-12 16,7-6 0-16,0 6 0 0,4-10 0 0,-1 10 0 16,-2 0 0-16,2-3 8 0,1-3-8 0,-1 6 8 15,1-7-8-15,3 4 8 0,-3 3-8 0,3 0 0 0,0 0 0 0,0 0 0 16,0-6 0-16,0 3-9 0,0 3 9 0,-3 0-13 15,-4 0 13-15,3 0 0 0,1 3 0 0,-4 3 0 16,0-6 0-16,0 0 0 0,-7 0 0 0,7 10 0 16,-7-10 0-16,4 9 0 0,-1 1 0 0,-6-4 0 15,-1 3 0-15,-3 4 0 16,0-7 0-16,0 13 0 0,-3-10 0 0,-5 7 0 0,5-7 0 16,-1 10 0-16,-3-3 0 0,-4-4 0 0,8-2 0 0,-4 5 0 15,0-5 0-15,3-1 10 0,-3 7-10 0,3-7 12 16,1-6-12-16,3 4 0 0,0 2 0 0,0 1 8 15,0-1-8-15,3 0 0 0,1-2 0 0,-1 2-11 16,4-6 11-16,-4 3 0 0,4 4 0 0,0-1-8 16,0 1 8-16,4-10 8 0,-4 0-8 0,4 9 11 15,-1-3-11-15,4 4 12 0,0-4-12 0,4-3 12 16,-1 7-12-16,1-10 0 0,-4 6 0 0,7-6 8 16,0 3-30-16,0-6-6 0,-3 3-2 0,3-6 0 15,0 2-54-15,0-2-12 0,0 3-1 0,4-3-443 16,-4-4-88-16</inkml:trace>
  <inkml:trace contextRef="#ctx0" brushRef="#br0" timeOffset="72360.7">13190 4307 2005 0,'0'0'44'0,"0"0"8"0,0 0 3 0,0 0 2 0,0 0-45 0,0 0-12 0,0 0 0 0,0 0 0 16,7 6 0-16,-3 3 10 0,3-6-10 0,0 13 10 15,0-7-10-15,4 7 0 0,-1-3 0 0,1 2 0 16,-1 4 0-16,5 0 0 0,-1 3 0 0,0-10 0 16,3 7 0-16,1 0 0 0,0 6 0 0,-1 0 0 15,5-6 0-15,-1 9 0 0,-4-3 0 0,1 4 0 16,0-11 0-16,3 7 0 0,-7 4 0 0,0-4 0 16,0 3-10-16,-3-3 10 0,-1 3 0 0,-3-3-9 15,-3 10 9-15,-1-7 9 0,1 0-1 0,-8-3-8 16,4 4 10-16,-7-4-10 0,4 9 8 0,-4-6-8 0,-4 1 12 15,1-4-4-15,-5 0 0 0,5-6 0 0,-1 6-8 0,-3-3 8 16,4-7-8-16,-1 1 8 0,0-3-8 0,1 2 0 16,-1-5 0-16,1-1 0 15,-4 7-108-15,3-7-18 0,4 4-3 0,-7-13-664 0</inkml:trace>
  <inkml:trace contextRef="#ctx0" brushRef="#br0" timeOffset="72774">13850 4877 864 0,'0'0'76'0,"0"0"-60"0,0 0-16 0,0 0 0 16,0 0 208-16,0 0 40 0,0 0 7 0,0 0 1 0,0 0-167 0,0 0-33 15,0 0-8-15,0 0 0 0,7 0-8 0,4-3 0 16,-4-3-1-16,3 6 0 0,4 0-13 0,1-3-2 15,-1-4-1-15,3 7 0 0,1 0-7 0,3-9-2 16,0 9 0-16,0-6 0 0,4 3-1 0,0-4 0 16,-4 7 0-16,4-3 0 0,-1-3-13 0,-2 3 0 15,-5-3-12-15,4 6 12 16,-3 0-56 0,0 0-5-16,-1-4-1 0,1 4 0 0,-4 0-23 0,0 0-5 0,-3 4-1 0,-4-4 0 15,3 0-112-15,-3 0-22 0</inkml:trace>
  <inkml:trace contextRef="#ctx0" brushRef="#br0" timeOffset="73051.32">13917 5062 1209 0,'0'0'108'16,"0"0"-87"-16,0 0-21 0,0 0 0 15,7 3 150-15,0-3 26 0,0 7 4 0,4 2 2 16,-4-9-129-16,3 9-25 0,1-2-6 0,0-4-1 16,-1-3-12-16,1 6-9 0,3-3 12 0,-3-3-12 15,3 10 0-15,0-10-9 0,-4 0-1 0,8 0 0 16,-4-10-58-16,0 10-12 0,0 0-3 0,0-3-437 15,4-3-88-15</inkml:trace>
  <inkml:trace contextRef="#ctx0" brushRef="#br0" timeOffset="73869.2">15046 4736 172 0,'0'0'8'0,"0"0"1"0,4-9-9 0,-1 6 0 15,-3 3 0-15,4-7 0 0,3-2 128 16,-4 6 23-16,1-4 5 0,-4 7 0 0,3-9-73 0,-3 9-15 15,0 0-4-15,0 0 0 0,4-3 37 0,-4 3 7 16,0 0 2-16,0 0 0 0,0 0-43 0,0 0-9 16,0 0-2-16,0 0 0 0,-4-6 6 0,4 6 1 15,-3-10 0-15,3 10 0 0,0 0-43 0,0 0-9 16,-7 3-2-16,0-3 0 0,0 7-9 0,-4 2 8 16,4 0-8-16,-4-2 8 0,-3 2 0 0,0 4 0 15,0 2 0-15,3 1 0 0,-3 3 0 0,0-7 0 16,4 4 0-16,-1 3 0 0,0 0 6 0,4 3 1 15,0 0 0-15,0-7 0 0,4 4-5 0,3-3-1 16,-4 3 0-16,4-1 0 0,0 1-9 0,4 0 0 0,-1-3 0 0,1 3 0 16,-1-4 0-16,4-2 0 0,0 9 0 0,4-10 0 15,0 4 12-15,-1-7 0 0,8 1 0 16,-4 5 0-16,0-5-4 0,4-7 0 0,-1 3 0 0,4-3 0 16,-3-3 4-16,7 0 0 0,-4-3 0 15,4-3 0-15,3 3-2 0,-3-7 0 0,-4 4 0 0,0-9 0 16,0 5-2-16,0 1 0 0,0-1 0 0,1-9 0 15,2 4 0-15,-3 2 0 0,1-2 0 0,-5-4 0 16,1 0-8-16,-4 0 12 0,4-6-12 0,-8 6 12 16,4-6-12-16,-3 6 10 0,-4-9-10 0,0 3 10 15,0 0-10-15,-7 6 0 0,0 0 9 0,-3-6-9 16,3 0 19-16,-8 6-1 0,-2 0 0 0,3 1 0 16,-7 8-8-16,0-5-2 0,0-4 0 0,-1 9 0 15,-6-5-8-15,-3 5 10 0,2 1-10 0,-2 6 10 16,-1-4-10-16,7 4 0 0,-6-3 0 0,-1 6 0 15,0 6 0-15,1-3 0 0,2-3 0 0,-2 7 0 16,3-4-9-16,3-3 9 0,-3 6-12 0,3-3 12 16,4 4-39-16,0-4-1 0,0-3 0 0,3 6 0 15,1-3-23-15,-1-3-5 0,7 0 0 0,-3 0-537 16,7 0-107-16</inkml:trace>
  <inkml:trace contextRef="#ctx0" brushRef="#br0" timeOffset="74687.89">15399 4394 892 0,'0'0'40'0,"0"0"8"0,0 0-39 0,0 0-9 0,0 0 0 15,0 0 0-15,0 0 49 0,0 0 8 0,0 0 2 0,0 0 0 16,0 0-59-16,0 0-9 0,0 0-3 0,0 0-1 16,0 0 13-16,0 0 0 0,0 0 0 0,0 0 0 15,0 0 16-15,0 0 7 0,0 0 1 0,0 0 0 16,0 0 45-16,0 0 10 0,0 0 1 0,-7 10 1 15,0-1-7-15,3 1-2 0,-3-4 0 0,0 3 0 16,0 7-48-16,3-4-9 0,-6 4-3 0,-1-3 0 0,4 12 2 0,-3 3 0 16,3-3 0-16,-4 13 0 0,-3-4-14 0,-7 7 0 15,3 0 0-15,0 3 0 0,-3-4 20 0,0 1-3 16,-4 9 0-16,4-15 0 0,7 2 24 0,-7-2 5 16,3 3 1-16,1-4 0 0,3-6-5 0,3 7-1 15,-3-7 0-15,3 6 0 0,1-5-25 0,3-4-6 16,0 3-1-16,3-3 0 15,-3 3-98-15,7-9-20 0,0-3-4 0</inkml:trace>
  <inkml:trace contextRef="#ctx0" brushRef="#br0" timeOffset="75573.4">15886 4423 345 0,'0'0'31'0,"0"0"-31"0,0 0 0 0,0 0 0 0,-4-10 232 0,-3 10 41 16,3 0 8-16,4 0 2 0,-7 0-217 0,4 0-43 15,-4 0-9-15,0 0-2 0,0 10-12 0,3-10 0 16,-6 6 0-16,6-3 0 0,-3 3 0 0,0-3-10 16,3 10 2-16,-3-10 0 0,-3 6 8 0,-1 1 11 15,4-1-3-15,-3 1 0 0,-1 5 42 0,0 1 8 16,1-3 2-16,-4 5 0 0,3 4 1 0,-3 0 1 15,3 3 0-15,-3 4 0 0,0 2-24 0,0 0-5 16,4 4-1-16,-5-1 0 0,5 1-16 0,-1 2-3 16,4-2-1-16,-3-1 0 0,3-2-12 0,3-1 0 15,1-3 8-15,-1 1-8 0,0-4 0 0,1 3 8 16,3-9-8-16,3 6 0 0,-3 0 0 0,8-6 0 16,-5-1 0-16,1 1 0 0,3-3 0 0,0-7-18 0,0 1 2 15,3 5 1-15,1-11-2 0,3 5-1 0,0 0 0 0,4-2 0 31,-4 2-13-31,7-6-2 0,0 4-1 0,0-7 0 16,1 9-120-16,-5-9-24 0,4 0-5 0,-3 0-1 0</inkml:trace>
  <inkml:trace contextRef="#ctx0" brushRef="#br0" timeOffset="75923.5">16207 4887 1324 0,'0'0'59'0,"0"0"12"0,0 0-57 0,-4 0-14 15,1 0 0-15,3 0 0 0,0 0 142 0,-7 0 26 16,-1 0 4-16,8 0 2 0,0 0-141 0,0 0-33 15,-3 0 0-15,-4 0 0 0,0 6 0 0,0-3 0 16,3 3 0-16,-3-3 0 0,0 10 20 0,0 0 3 16,-4-4 0-16,4 0 0 0,-7 7-13 0,4 3-2 0,-1 0-8 15,-3-4 12-15,0 4 11 0,-4-3 1 16,1 3 1-16,3-1 0 0,-1 1-25 0,-2 0 0 0,3-3 0 0,0-7 0 16,3 7 20-16,4-4-2 0,0-5 0 0,0 2 0 31,0 0-42-31,3-9-8 0,4 0-1 0,0 0-600 15,0 0-120-15</inkml:trace>
  <inkml:trace contextRef="#ctx0" brushRef="#br0" timeOffset="76204.75">15871 4912 1890 0,'0'0'84'0,"0"0"16"15,0 0-80-15,0 0-20 0,0 0 0 0,0 0 0 16,0 0 57-16,0 0 7 0,0 0 2 0,0 0 0 16,0 0-50-16,4 9-16 0,3 1 10 0,0-1-10 0,0 0 0 0,4 7 0 15,-1-7 0-15,1 7 0 0,3-3 0 0,-3 2 0 16,3-5 0-16,0 9 0 0,0-4 0 0,0-2 0 16,0 2 0-16,0 4 0 0,-3-9 0 0,3 5 0 15,-3-5-8-15,-1-1 8 16,1 7-28-16,-1-4 0 0,1-2-1 0,-1-4 0 15,-2 3-27-15,-1 1-6 0,0-1-1 0,3-9 0 16,-10 0-93-16,4 0-18 0,3 0-4 0,-7 0-1 0</inkml:trace>
  <inkml:trace contextRef="#ctx0" brushRef="#br0" timeOffset="76854.64">16210 4410 864 0,'0'0'76'0,"0"0"-60"0,0 0-16 16,0 0 0-16,0 0 146 0,0 0 26 15,0 0 6-15,0 0 1 0,0 0-125 0,0 0-25 16,0 0-5-16,0 0 0 0,0 0-10 0,11 0-2 0,-11 0 0 0,7 3 0 15,0 7 21-15,3-4 4 0,-6 3 1 0,7 1 0 16,-1 5-6-16,4 4-2 0,-3 0 0 0,3 0 0 16,0 9-14-16,0-3-2 0,0 10-1 0,4-1 0 15,0-6 11-15,6 7 3 0,-3-4 0 0,1 4 0 16,-1-4-15-16,0 0-2 0,-3-6-1 0,-4 10 0 16,0-7-9-16,0 7 0 0,-7-7 0 0,0 6 0 15,0-5 8-15,-3-1-8 0,-4 3 0 0,0-9 8 16,-4 9 0-16,1-9-8 0,-5 10 12 0,1-4-4 15,-7-3-8-15,4-3 0 0,-1-3 9 0,-3 6-9 16,0-6 0-16,0-4 8 0,0 4-8 0,0-9 0 16,-1 5-16-16,1-5-7 0,0-7-1 0,0 3-588 15,7-6-116-15</inkml:trace>
  <inkml:trace contextRef="#ctx0" brushRef="#br0" timeOffset="79887.13">17240 4611 115 0,'0'0'0'0,"0"0"10"0,0 0-10 0,0 0 0 0,0 0 0 0,0 0 0 16,0 0 247-16,0 0 47 15,0 0 10-15,0 0 1 0,0 0-208 0,0 0-41 0,0 0-9 0,0 0-2 16,-7 0-19-16,4 0-4 0,-4 0-1 0,7 0 0 15,-7 6 9-15,0-3 2 0,3-3 0 0,-3 0 0 16,7 0 3-16,-7 0 1 0,-4 6 0 0,4-6 0 16,0 7-22-16,0-4-4 0,0 3-1 0,0-3 0 15,-4 7-9-15,1-10 8 0,-1 6-8 0,4 3 8 16,-3-6 18-16,-4 10 3 0,-1-1 1 0,1-2 0 16,0-1 5-16,-3 10 1 0,2-6 0 0,-2-1 0 15,3 13-20-15,-7-15-4 0,3 15-1 0,0-6 0 0,4-1-3 0,0 1 0 16,3 0 0-16,1-3 0 0,3 3-8 0,0-1 10 15,-4-2-10-15,8 3 10 0,-1 0-10 0,1-10 0 16,3 7 0-16,3-7 0 0,-6 10 0 0,6-10 0 16,1 7 0-16,3 0 0 0,-4-4 0 0,1-2 8 15,3-1-8-15,3 7 8 0,1-7-8 0,0 1 0 16,-1-1 9-16,1 0-9 0,3-9 9 0,3 7-9 16,-2-4 12-16,2-3-12 0,1 0 17 0,-1 0-3 15,1-3-1-15,0 3 0 0,-1-7-4 0,1 4-1 16,0-3 0-16,-1 3 0 0,-3-3 0 0,4-4 0 15,0 1 0-15,-1-1 0 0,1 1 0 0,0-7 0 16,3 7 0-16,-4-10 0 0,1 3-8 0,0 7 8 16,-1-10-8-16,1 3 8 0,-4 4-8 0,-3-7 0 15,3 3 9-15,-7-2-9 0,3-1 8 0,-3-6-8 16,1 9 8-16,-1-3-8 0,-4-6 0 0,4 6 0 0,-3 1 0 0,-4-1 8 16,0 3-8-16,-4-3 9 0,1 0-9 0,-4 4 10 15,3 2 14-15,-3-3 2 16,-4 7 1-16,4 0 0 0,-3-1-13 0,-1 1-2 0,1 3-1 0,-4-4 0 15,3 7-11-15,-3-3 0 0,3-4 0 0,1 10 0 16,-1-6-8-16,0 3-1 0,4-3 0 0,0 6 0 16,0-10-3-16,0 10-1 0,0 0 0 0,4-3 0 15,-4-3-35-15,7 6-6 0,0 0-2 0,0 0 0 16,0 0-139-16,0 0-28 0,-7-3-5 16,7 3-504-16</inkml:trace>
  <inkml:trace contextRef="#ctx0" brushRef="#br0" timeOffset="80471.57">17452 4501 172 0,'0'0'16'0,"0"0"-16"0,0 0 0 0,7-6 0 15,-7 6 132-15,7-10 24 0,-3 1 5 0,-1 6 1 16,4-4-113-16,-7 7-22 0,0 0-5 0,4-3-1 16,-1-3-3-16,-3 6-1 0,0-3 0 0,-3-3 0 15,3 6 10-15,0 0 1 0,0-7 1 0,-4 4 0 0,-6 3 15 16,6 0 2-16,-3 0 1 0,7 0 0 15,0 0 19-15,0 0 4 0,-7 10 1 0,0-1 0 16,0 0-20-16,0 7-4 0,0-3-1 0,0 2 0 0,-4 4-27 0,0 6-6 16,-3-6-1-16,0 6 0 0,0-3 16 0,0 13 4 15,0-10 0-15,-4 9 0 0,-3 4 14 0,3-4 3 16,1 1 1-16,-4-4 0 0,0 4-10 0,-4-1-3 16,7 1 0-16,-3-7 0 0,0 6 3 15,3-5 0-15,1-4 0 0,2 3 0 0,1 0-14 16,4-3-2-16,3 3-1 0,0-3 0 0,0 4-23 0,7-14 0 15,-4 4 0-15,4 0 0 16,0 0-29-16,0-3-11 0,4 2-1 0,-4 1-1 16,3-9-144-16,4 5-29 0,0-5-5 0,0-4-2 0</inkml:trace>
  <inkml:trace contextRef="#ctx0" brushRef="#br0" timeOffset="80963.28">17822 4454 345 0,'0'0'31'0,"0"0"-31"0,4-6 0 0,-1-4 0 16,-3 10 204-16,0 0 36 0,4-9 6 0,-4 9 2 0,0 0-166 0,0 0-33 15,3-6-6-15,-3 6-2 0,0 0-7 0,0 0-2 16,0 0 0-16,0 0 0 0,0 0 8 0,0 0 0 16,0 0 1-16,0 0 0 0,0 0-1 0,-7 6-1 15,0 3 0-15,0-6 0 0,0 10-24 0,-3-4-5 16,3 1-1-16,-4 2 0 0,0-2 27 0,1 5 6 15,-1 1 1-15,1-3 0 0,-1 5 5 0,1-2 0 16,2 9 1-16,-2-3 0 0,-1 3-6 0,1 0-2 16,-1 3 0-16,1 7 0 0,2-7-22 0,-2 0-5 15,3 7-1-15,-4-7 0 0,4 7-4 0,-3-4-1 16,-1-3 0-16,4 0 0 0,0 1-8 0,3-4 0 16,-6 3 0-16,3 0 0 0,3-3 0 0,4 0 0 15,-3-6 0-15,3 6 0 0,0-6 0 0,0-3 0 0,3 6 0 16,4-13 0-16,-3 7-20 0,-1 3 4 15,4-10 1-15,0 7 0 16,1-4-37-16,2 4-8 0,-3-7-2 0,0 7 0 16,4-7-45-16,-1 1-9 0,-3-1-1 0,4 1-693 0</inkml:trace>
  <inkml:trace contextRef="#ctx0" brushRef="#br0" timeOffset="81507.83">17918 4902 1324 0,'-7'0'118'0,"-1"0"-94"0,1 0-24 0,4-6 0 0,-4 6 156 0,7 0 26 16,0 0 6-16,0 0 0 15,-4-3-134-15,4 3-27 0,0 0-6 0,0 0-1 0,0 0-20 0,0 0 0 16,0 0 0-16,0 0 0 0,7 3 9 0,4-3-9 16,0 0 12-16,-1-3-12 0,1 3 12 0,-1 0-12 15,1 0 12-15,3 0-12 0,-3 0 8 0,3 0-8 16,-4 0 0-16,1 0 0 0,-1 0 0 0,1 0 0 16,-4 0 0-16,0 3 0 0,-7-3 0 0,7 6 0 0,-7-6 0 0,0 0 0 15,0 0 12-15,4 3-12 0,-4 4 12 0,0-7-12 16,0 9 8-16,-4 1-8 0,1-1 0 0,-1 0 0 15,1 1 0-15,-1-4 0 16,-7 3 0-16,4 7 0 0,-3-3 0 0,-1 2 0 0,1-5 0 0,-1-1 0 16,-3 7 0-16,0-4 0 0,-4 4 0 0,4 0 0 15,0-4 0-15,-4 4 0 0,8-7 0 0,-4 10 0 16,0-9 0-16,3 5 0 0,0-12 0 0,1 13 0 16,3-7 10-16,0 1-2 0,3-1 0 0,1 1 0 15,3-10 1-15,0 9 0 0,0-9 0 0,3 0 0 16,1 6 3-16,3 4 0 0,-7-10 0 0,10 0 0 15,-3 6-12-15,4-3-17 0,0-3 4 0,3 0 1 16,-4 0-4-16,4 0-1 0,0 0 0 0,-3 0 0 16,-4 0-15-16,4 0-2 0,3 0-1 0,3 0 0 15,-2 0-49-15,2 0-11 0,1 0-1 0,-1-3-1 16,1-3 1-16,0 6 1 0,-1-10 0 0,-2 4 0 0</inkml:trace>
  <inkml:trace contextRef="#ctx0" brushRef="#br0" timeOffset="82078.23">18210 4482 288 0,'0'0'25'0,"0"0"-25"0,0 0 0 0,0 0 0 16,0 0 83-16,0 0 11 0,0 0 2 0,0 0 1 16,0 0-46-16,0 0-10 0,0 0-1 0,0 0-1 0,0 0 48 0,0 0 9 15,0 0 3-15,0 0 0 0,0 0-23 0,0 0-5 16,0 0-1-16,7 0 0 16,4 3-6-16,-4 4-2 0,0-4 0 0,0 6 0 15,4-3-32-15,-4 4-6 0,3-1-2 0,1 7 0 0,3-4 6 0,-3 4 2 16,3 3 0-16,-4 6 0 0,5-6-30 15,-1 6 0-15,0 0 0 0,0-3 0 0,0 6 11 0,0-3 2 16,0 0 1-16,0 4 0 0,0-1 3 0,-3-3 1 16,-4 3 0-16,4-3 0 0,-1 3 13 0,-3-3 2 15,0 4 1-15,-3 2 0 0,-4 0-14 0,-4 4-4 16,4-7 0-16,-3 7 0 0,-1-7-16 0,1-3 10 0,-1 3-10 16,-3-3 8-16,0 0-8 0,-3-3 8 0,-1 3-8 0,0-6 8 15,1-3-8-15,3 3 8 0,-4-10-8 0,1 7 8 16,-1-7-8-16,0 1-12 0,1-4 2 0,3-3 1 31,-4 6-155-31,4-9-32 0,-14 0-5 0,7-9-2 0</inkml:trace>
  <inkml:trace contextRef="#ctx0" brushRef="#br0" timeOffset="89386.17">16718 4244 57 0,'0'0'0'15,"0"0"0"-15,0 0 0 0,0 0 0 0,0 0 211 0,0 0 37 16,0 0 7-16,0 0 1 0,0 0-126 0,0 0-26 15,0 0-4-15,0 0-2 0,0 0-31 0,0 0-7 16,0 0 0-16,0 0-1 0,0 0-5 0,4-10-1 16,-4 10 0-16,0 0 0 0,0 0-4 0,0 0-1 15,3-3 0-15,-3 3 0 0,0 0-14 0,0 0-3 16,0 0-1-16,7 0 0 0,-7 0-30 0,0 0-20 16,0 0 4-16,0 0 0 0,0 0 25 0,7 3 6 15,-3 7 1-15,-1-1 0 0,-3 7-2 0,0-7 0 16,4 10 0-16,-8-3 0 0,1-4-2 0,-1 4 0 15,4 0 0-15,0-4 0 0,-3 4-4 0,3-7-8 16,0 7 11-16,0-3-11 0,0 2 8 0,0-12-8 16,0-3 0-16,3 13 0 0,-3-13 0 0,4 9 0 15,-4-9 0-15,3 10 0 16,-3-10-33-16,4 3-7 0,-4-3-2 0,0 0 0 16,0 0-60-16,0 0-12 0,7 9-2 0,-7-9-402 0,0 0-80 0</inkml:trace>
  <inkml:trace contextRef="#ctx0" brushRef="#br0" timeOffset="89717.29">16559 4128 1609 0,'0'0'71'0,"0"0"15"0,0 0-69 0,0 0-17 0,0 0 0 0,0 0 0 0,0 0 77 15,0 0 12-15,0 0 3 0,0 0 0 0,0 0-56 0,4 9-10 16,-4-9-2-16,0 0-1 0,3 6 0 0,5-2 0 16,-8-4 0-16,7 0 0 0,0 0 2 0,3 0 1 15,1 0 0-15,6 0 0 0,-2-4 2 0,6-2 1 16,0 3 0-16,4-6 0 0,6 2-5 0,1-2 0 0,3 6-1 15,4-10 0-15,-4 10-23 0,4-6 9 0,-3 2-9 16,-1-2 0-16,0 9 0 0,0-9-11 0,-3 9 0 16,-4-3-693-16,4-4-138 0</inkml:trace>
  <inkml:trace contextRef="#ctx0" brushRef="#br0" timeOffset="99268.5">13769 6194 1407 0,'0'0'31'0,"0"0"6"0,0 0 2 0,0 0 1 0,0 0-32 0,0 0-8 0,0 0 0 0,0 0 0 15,0 0 0-15,0 0 0 0,0 0 8 0,0 0-8 16,7 3 0-16,-7-3 0 0,0 0 0 0,7 0 0 16,-7 0-16-16,7 0 1 0,-7 0 1 0,7 0 0 15,-7 0 14-15,0 0 0 0,0 0 12 0,11 0-12 16,-11 0 48-16,10 0 4 0,-10 0 0 0,7 0 0 15,-7 0-16-15,7 0-4 0,-7 0 0 0,11-3 0 16,-11 3-4-16,0 0 0 0,7 0-1 0,-7 0 0 16,0 0-18-16,11 0-9 0,-4 0 10 0,-7 0-10 15,10 3 0-15,-3-3 0 0,-7 0 0 0,7 0-10 0,4 7 10 0,-11-7 0 16,7 3 0-16,0-3 0 0,-7 0 0 0,11 0 0 16,-11 0 0-16,7 0 0 0,-7 0 11 0,7 0 4 15,3 0 1-15,-10 0 0 0,7 0-7 0,-7 0-1 16,0 0 0-16,7 0 0 0,4 6-8 0,0-3 0 15,-4 3 0-15,3-2 0 0,1-4 0 0,-1 6 0 16,5-6 0-16,-5 3 0 0,22 3 0 16,-14-6 0-16,-4 0 0 0,0 0 0 0,0 0 0 15,0 0 0-15,0 0 0 0,0 0-11 0,-3 0 11 16,6 0-8-16,-6 0 8 16,-4 0-47-16,4 0-4 0,-4 0-1 0,0 0 0 0</inkml:trace>
  <inkml:trace contextRef="#ctx0" brushRef="#br0" timeOffset="100008.75">13787 6404 115 0,'0'0'10'16,"0"0"-10"-16,0 0 0 0,0 0 0 16,0 0 238-16,0 0 46 0,0 0 8 0,0 0 3 15,0 0-175-15,0 0-36 0,0 0-6 0,0 0-2 16,0 0-37-16,0 0-8 0,0 0-2 0,0 0 0 0,7 7-20 0,-4 2-9 16,-3-9 8-16,11 6-8 0,-4-3 9 0,0-3-9 15,3 7 10-15,1-7-10 16,0 3 27-16,-1-3-1 0,4-3 0 0,-3 3 0 15,3-7 5-15,0 7 1 0,4-3 0 0,-1-3 0 0,5 6-22 16,-5-9-10-16,4 9 10 0,1-7-10 0,-1-2 8 16,0 6-8-16,0-3 0 0,-3 2 0 0,-4-2 9 0,3-3-9 15,1 9 8-15,0-3-8 0,3-4 0 16,-4 7 0-16,-2 0 0 0,2 0 0 16,-3 0-58-16,0 0-4 0,-3 0-1 0</inkml:trace>
  <inkml:trace contextRef="#ctx0" brushRef="#br0" timeOffset="104989.05">15540 6163 57 0,'0'0'0'0,"0"0"0"0,0 0 0 0,0 0 0 16,0 0 59-16,7 0 6 0,0-9 2 0,-3 5 0 0,-4 4-44 0,0 0-9 15,7-6-2-15,-7 6 0 0,3-9-12 0,-3 9 9 16,0 0-9-16,0 0 8 0,0 0 26 0,0 0 5 15,4-3 1-15,-4 3 0 0,0 0 58 0,0 0 12 16,0 0 2-16,0 0 1 0,0 0 5 0,0 0 1 16,0 0 0-16,3-7 0 0,-3 1-35 0,0 6-6 15,0 0-2-15,0 0 0 0,4-3-44 0,-4 3-10 16,3-6-2-16,-3 6 0 0,4-4-8 0,-4 4-3 16,3-6 0-16,-3 6 0 0,0 0-9 0,0 0 0 0,4-3 0 0,-4 3 8 15,3-6-8-15,-3 6 0 16,0 0 9-16,0 0-9 0,0 0 16 0,0 0 0 15,0 0-1-15,0 0 0 0,0 0 9 0,0 0 1 16,0 0 1-16,0 0 0 0,0 0-4 0,0 0-1 0,0 0 0 0,0 0 0 16,0 0-3-16,0 0-1 0,0 0 0 15,0 0 0-15,0 0-17 0,0 0 0 0,0 0 0 0,0 0-9 16,0 0 9-16,0 0 0 0,0 0 0 0,0 0 8 16,0 0-8-16,0 0 11 0,0 0-11 0,0 0 12 15,0 0 4-15,0 0 2 0,-7 0 0 0,4 9 0 16,-4-3-1-16,0 4 0 0,0-1 0 0,3 1 0 15,-7-1-6-15,4 1-2 0,0-1 0 0,0 7 0 16,0-1-1-16,-3-2 0 0,-1 6 0 0,0-4 0 16,1 10 3-16,-1-3 0 0,-6 3 0 0,3-6 0 15,-4 6 3-15,0 4 1 0,-6-4 0 0,-1 3 0 16,0 0-3-16,4-3 0 0,0 3 0 0,0-3 0 0,0 4-12 0,-1-7 0 16,1 0 0-16,0 3 0 15,3-6 0-15,-3 6 0 0,7-7 0 0,0 1 9 16,0 0-9-16,0-3 8 0,3 9-8 0,1-6 8 0,-1-7-8 15,0 4 0-15,1 0 0 0,-1-4 0 16,4-3-10-16,0 1-1 0,-3 2 0 0,3 1 0 16,-1-7-27-16,1 4-6 0,0-7 0 0,0 3-1 15,4-3-30-15,3-3-5 0,0 0-2 0,0 0-513 16,0 0-102-16</inkml:trace>
  <inkml:trace contextRef="#ctx0" brushRef="#br0" timeOffset="105621.33">15088 6216 403 0,'0'0'36'0,"-7"0"-36"0,4-9 0 0,-4 9 0 16,3-10 188-16,1 7 32 0,-1-3 5 0,1-3 2 15,-1 2-131-15,4 7-25 0,-3-9-6 0,-1 6-1 16,0-3-20-16,4-4-4 0,-3 7 0 0,3 3-1 16,0-6-15-16,0-4-4 0,0 4 0 0,3 3 0 0,-3-3 4 0,4 2 1 15,-4-5 0-15,0 3 0 0,4 3 15 0,-4 3 2 16,0-7 1-16,0 7 0 0,0-3 7 0,0 3 2 15,0 0 0-15,0 0 0 0,0 0-7 0,-4-6-1 16,0 0 0-16,4 6 0 0,0 0-5 0,0 0-2 16,0 0 0-16,0 0 0 0,0 0-27 0,0 0-10 15,0 0 0-15,0 0 9 0,0 0-9 0,0 0 0 16,0 0 0-16,0 0 0 0,0 0 0 0,0 12 0 16,4-9 0-16,-4 7 0 0,4-1 0 0,-1 1 0 15,-3-1 0-15,4 7 12 0,3-7-12 0,0 7 8 16,0-4-8-16,0 4 8 0,3 3-8 0,1 0 12 15,3 6-12-15,-3-6 12 0,3-1 0 0,0 7 0 16,4-6 0-16,-1 0 0 0,1 6-4 0,-4 3-8 16,-4-3 12-16,5 1-4 0,2 2-8 0,-3-3 0 0,0-3 0 0,1 3 8 15,-5 0-8-15,1 3 0 0,-1-3 0 0,1 0 8 16,-4-3-8-16,0 3 0 0,0-6 9 0,0 0-9 16,0 0 9-16,0-3-9 0,0 2 12 0,-3-2-12 15,3-7 0-15,-4 1 0 0,1-1 0 0,-1 1 0 16,1-1 8-16,0 0-8 0,-1-2 12 0,-3-7-12 15,0 0 0-15,0 0 0 0,0 0 0 0,0 0-12 32,0 0-18-32,4 0-3 0,-4 0-1 0,0 0 0 0,0 0-15 0,0 0-3 0,0 0-1 0,0 0 0 15,0 0-36-15,0 0-7 0,0 0-2 0,0 0-508 16,0 0-102-16</inkml:trace>
  <inkml:trace contextRef="#ctx0" brushRef="#br0" timeOffset="106456.33">16616 6091 345 0,'0'0'31'0,"0"0"-31"15,0 0 0-15,0 0 0 0,0 0 156 0,0 0 24 16,0 0 6-16,0 0 1 0,0 0-95 0,3 0-20 16,-3 0-3-16,0 0-1 0,0 0-16 0,0 0-3 0,0 0-1 0,0 0 0 15,0 0 7-15,0 0 1 0,0 0 0 0,0 0 0 16,0 0-14-16,0 0-2 0,0 0-1 0,-7 0 0 16,0 0-7-16,4 6 0 0,-8-3-1 0,8 7 0 15,-4-4 9-15,0 3 1 0,-1 1 1 0,-2-1 0 16,-1 7 0-16,1 3 0 0,-1-4 0 0,1 4 0 15,-5 0-4-15,1 6-1 0,-3-3 0 0,-1 3 0 16,0 0-15-16,1 3-3 0,3 1-1 0,-8 5 0 16,1-6-6-16,-3 7-2 0,-1-1 0 0,0 1 0 15,1-7-10-15,-1 6 0 0,4-5 9 0,3 5-9 16,-3-6 0-16,3-3 8 0,4 4-8 0,0-4 0 16,3-3 8-16,-3 3-8 0,4-6 8 0,-4-1-8 15,3 4 0-15,0-9 8 0,-3 6-8 0,7-4 0 16,-3-5-15-16,-1-1-7 0,1 1-2 0,6-1 0 31,-3-9-26-31,0 6-6 0,3-6 0 0,-3 0-1 0,4-6-99 0,-1 3-20 0,4-13-4 0,0 7-606 16</inkml:trace>
  <inkml:trace contextRef="#ctx0" brushRef="#br0" timeOffset="106804.71">16073 6241 1407 0,'0'0'62'0,"0"-6"14"0,-4 3-61 0,4-3-15 0,0 6 0 0,0-10 0 16,0 1 72-16,4 6 12 0,-1-4 3 0,-3 7 0 15,0 0-53-15,0 0-10 0,7-9-3 0,-7 9 0 16,7 0-8-16,-7 0-1 0,0 0-1 0,11 0 0 16,-8 9 14-16,4-2 3 0,0 2 1 15,-3 4 0-15,3-4 5 0,0 13 1 16,-3-9 0-16,3 5 0 0,0 4 5 0,0 0 0 0,0 3 1 0,3 0 0 15,-3-3-17-15,8 10-4 0,-1-10-1 0,0 3 0 16,0 3-11-16,4-3-8 0,-1-6 9 0,1 6-9 16,-1-6 12-16,1 6-4 0,-4-6-8 0,0 0 12 15,4-1-12-15,-4 1 11 0,0 3-11 0,4-3 10 16,-8-7-10-16,5 4 0 0,-5-6 9 0,4 5-9 16,-3-2 0-16,-4-4 0 0,3-3 0 0,-3 4 8 15,1-4-63-15,2-3-12 0,-3 4-2 0,4-7-1 16,-8-7-147-16,8 4-30 0,3-13-5 0,0 1-2 15</inkml:trace>
  <inkml:trace contextRef="#ctx0" brushRef="#br0" timeOffset="107272.46">16972 5868 403 0,'0'0'36'0,"0"0"-36"0,0 0 0 0,0 0 0 15,0 0 112-15,0 0 15 0,0 0 3 0,0 0 1 16,0 0-55-16,0 0-12 0,0-9-1 0,0 9-1 16,0 0 2-16,0 0 1 0,0 0 0 0,0 0 0 15,0 0 8-15,0 0 2 0,0 0 0 0,0 0 0 16,0 0-4-16,0 0-1 0,0 0 0 0,4 9 0 16,-4 7-26-16,0-7-6 0,0 1-1 0,0 5 0 15,3-2-17-15,-3 3-4 0,0 2-1 0,-3-2 0 16,6 3-2-16,-3 0 0 0,0-1 0 0,0 1 0 15,0-3-4-15,0 9-1 0,0-6 0 0,0 6 0 16,-3-3-8-16,3-6 0 0,-4 2 9 0,1 1-9 0,-1 0 0 16,4-3 0-16,-7 3 0 0,7-4 8 0,-3-5-8 0,-1-1 0 15,0 0 8-15,4 1-8 16,-3-4-21-16,3-3-9 0,0-3-2 0,0 0 0 16,0 0-135-16,0 0-27 0,0 0-6 0,-7 0 0 0</inkml:trace>
  <inkml:trace contextRef="#ctx0" brushRef="#br0" timeOffset="107557.2">16693 5921 1544 0,'0'0'68'0,"0"0"15"0,0 0-67 0,0 0-16 0,0 0 0 0,0 0 0 15,0 0 79-15,0 0 12 0,0 0 2 0,0 0 1 16,8-3-53-16,-1 3-10 0,3-6-3 0,1 6 0 16,6 0-6-16,1-3-2 0,3-3 0 0,4 6 0 15,0-3-12-15,-1-4-8 0,8 7 8 0,0-6-8 16,0 6 0-16,-1-3 0 0,1-3 0 0,3 6 0 16,-3-4 0-16,0-2 0 0,0 3 0 0,-1-3 0 15,5 3-22-15,-1-4-9 0,0 4-1 0,0-3-1 16,-3-3-10-16,0 2-1 0,0 4-1 0,-4-3-507 15,0 3-100-15</inkml:trace>
  <inkml:trace contextRef="#ctx0" brushRef="#br0" timeOffset="109260.77">12351 5940 172 0,'0'0'16'0,"0"0"-16"0,0 0 0 0,0 0 0 15,0 0 113-15,0 0 20 0,3-9 4 0,-3 9 1 16,0 0-39-16,0-3-8 0,0 3-2 0,0 0 0 16,0 0-5-16,0 0 0 0,0-7-1 0,0 7 0 15,0 0-16-15,0 0-3 0,-3-3-1 0,3 3 0 16,0 0-15-16,0 0-4 0,0 0 0 0,0 0 0 15,0 0-6-15,0 0-2 0,0 0 0 0,0 0 0 0,0 0-2 16,0 10-1-16,3-7 0 0,1 6 0 16,-4 1 4-16,0 5 1 0,3-5 0 0,1 5 0 0,-4-2-10 0,3 3-1 15,1 9-1-15,-1-6 0 16,-3 9-9-16,4-9-1 0,-4 12-1 0,0-3 0 16,4 0-7-16,-1 7-8 0,-3-7 11 0,0 7-11 0,0-1 12 15,0-6-12-15,-3 7 12 0,3-7-12 0,-4 7 12 0,0-7-12 16,1 0 12-16,-1 3-12 0,1-9 8 0,-4 3-8 15,3 4 0-15,4-4 0 0,-3-6 0 0,-1 9 0 16,1-13 8-16,3 10-8 0,-4-6 0 0,1-6 0 16,-1 9 0-16,4-3 0 15,-3-7-21-15,3 4-8 0,-4 0-2 0,1-4 0 16,-1 4-34-16,4-7-7 0,-4 7-2 0,1-4 0 16,-1-2-92-16,4-4-18 0,0-6-4 0</inkml:trace>
  <inkml:trace contextRef="#ctx0" brushRef="#br0" timeOffset="109865.49">12936 5990 633 0,'0'0'28'0,"0"0"6"16,0 0-34-16,0 0 0 0,0 0 0 0,0 0 0 0,0 0 268 0,0 0 48 15,0 0 8-15,0 0 3 0,0 0-251 0,0 0-51 16,0 0-9-16,0 0-3 0,-3 4-5 0,-4 5-8 16,0 4 11-16,3-4-11 0,-6 3 0 0,3-2 0 15,-4-1 0-15,4 1 0 0,-4 5 0 0,-3 1 0 16,4-3 0-16,-4 2 0 0,-4-5 0 0,4 9 20 15,-4-4-4-15,1-2 0 0,-5 2 20 0,1 10 4 16,0-12 1-16,-4 12 0 16,-3-6-18-16,3-3-4 0,1 2-1 0,-1 8 0 0,4-8 1 0,0 7 0 15,0-6 0-15,-1 0 0 0,5 0-19 0,-1-3 0 16,0-4 0-16,1 4 0 0,3-1 0 0,0-2 8 16,-1-4-8-16,5-2 0 0,-1 2 8 0,4-3-8 15,0-3 0-15,4 7 0 0,3-10 14 0,0 0-4 16,0 0-1-16,-4 6 0 0,4-6 13 0,0 0 2 0,0 0 1 15,0 10 0-15,0-10 0 0,4 3 0 16,3 3 0-16,0-3 0 0,0 3-12 0,3 4-2 0,1-10-1 0,3 9 0 16,0-3-10-16,4-2 0 0,3 5 9 0,0-3-9 15,0-3 0-15,1 7 0 0,2-4 0 0,1 4 8 16,0-1 0-16,-1 0 0 0,1 1 0 0,0-4 0 16,-1 3-8-16,1 1-8 0,-4-1 8 0,4 7-12 15,-4-7 12-15,0 1 0 0,0-1 0 0,1 7 0 16,-1-7 0-16,0 4 0 0,0-4 8 0,-3 7-8 15,3-7 0-15,-7 1 8 0,4-1-8 0,-1 0 0 16,-6 1 0-16,3 6 0 0,-3-7 0 0,-4 0 0 16,0 1 0-16,0 5 0 0,-4-5 0 0,1 6 0 15,3-4-13-15,-7-3-7 0,-4 7-2 0,1-6-710 16,-4 8-141-16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35:52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22348 13551 1328 0,'0'0'59'0,"0"0"12"0,8 0-57 0,-8 0-14 0,0 0 0 0,0 0 0 16,0 0 64-16,0 0 9 0,0 0 3 0,0 0 0 16,0 0-61-16,0 0-15 0,-8 0 0 0,1-3 0 15,-3-4 0-15,3 7 0 0,7 0-9 0,-11 7 9 16,-6-7-13-16,-1 0 3 0,4 3 1 0,-4-3 0 15,-3 0 9-15,0 9 9 0,-4-9-1 0,4 7-8 16,-4-4 56-16,1 3 4 0,-5-6 0 0,1 3 1 16,3-3-18-16,-3 6-4 0,-7-3-1 0,3-3 0 15,0 0-3-15,1 0-1 0,-5 0 0 0,-2 0 0 16,-1 0-21-16,0 0-4 0,4 0-1 0,-1 0 0 16,1 0-8-16,0 0 0 0,3 0 0 0,-3 0 0 0,0 0 0 15,3 0 8-15,-3 0-8 0,-4 0 0 0,3 0 16 0,1 0-3 16,-4 7 0-16,4-7 0 0,-4-7 12 0,8 7 3 15,-1 0 0-15,0-3 0 0,4 3 3 0,3-6 1 16,0 6 0-16,1 0 0 0,-1-3-13 0,4-3-3 16,0 3 0-16,3 3 0 0,0-7 4 0,-3 7 0 15,4-3 0-15,-5-3 0 0,8 3-20 0,-3-4-16 16,-4 7 4-16,3-9 0 0,0 9 12 0,4-6 12 16,-3 6-3-16,-1 0 0 0,-7 0-9 0,4 0-12 0,3-3 2 0,-3 3 1 15,0-7 9-15,0 7 14 0,3 7-3 0,1-7-1 16,-1 0-10-16,4 0-12 15,-4 0 2-15,4 0 1 0,0 0 9 0,3 0 0 16,-3 0 0-16,4 0 8 0,-1 3-8 0,-3-3 9 0,3 0-9 16,1 0 10-16,-1 0-10 0,-3 0 0 0,4 0 0 15,-1 6 0-15,-3-6 0 0,0 0 0 16,0 3 0-16,-4 3 0 0,4-6 0 0,0 10 0 0,0-10 8 0,-4 6-8 16,4-3 8-16,-4-3-8 0,1 7 12 0,3-4-4 15,-1 3-8-15,-2-3 0 0,-1-3 0 0,1 6 0 16,-1-3 0-16,4 4 0 0,0-7 0 0,0 6 0 15,-1-3 0-15,8-3 0 0,-3 0-14 0,-1 6 5 16,1-2 9-16,-1-4 0 0,0 0 10 0,4 0-10 16,-3 0 12-16,3 0-3 0,-4 0-1 0,4 0 0 15,-3 0-8-15,3 0 0 0,-4 0 0 0,0 0 0 0,4 0 0 0,-3 0 0 16,-4 6 0-16,3-6 8 0,0 0-8 0,1 3 0 16,-4-3 0-16,3 0 0 0,-3 0 0 0,3 0 0 15,1 6 8-15,-4-6-8 0,3 3 0 0,1-3 0 16,3 0 0-16,-4 0 8 0,0 0-8 0,1 0 0 15,3 0 9-15,0 0-9 0,-4 0 15 0,4 0-2 16,0-3 0-16,0 3 0 0,7 0-3 0,0 0-1 16,-7-6 0-16,3 3 0 0,1-3 10 0,3 6 1 15,0 0 1-15,0 0 0 0,0-4-21 0,0-2 0 16,0 6 0-16,0-3 0 0,0-3 0 0,3-4 0 16,8 4 0-16,0 6 0 0,-1-9 0 0,4 9 0 15,4-3 0-15,-1-4 0 0,1 4 0 0,0-3 0 16,-1 3 0-16,5-4 0 0,-1 1-8 0,-4 3-7 15,1-3-1-15,0-4 0 0,3 7 16 0,-4-3 8 0,1-3 0 0,0-1-8 16,-4 7 14-16,3-3-4 0,1-1-1 0,0 4 0 16,-4-3-9-16,-4 3-11 0,5-3 3 0,-1 3 0 15,0-4 8-15,0 4 0 0,-4-3 0 0,5 3 0 16,-1-4 0-16,-4 1 0 0,1 3 10 0,-1-3-10 16,1 6 0-16,0-3 0 0,-4-4 0 0,0 4 0 15,3-3 0-15,-3 6 0 0,0-3 0 0,-7 3-10 16,0 0 10-16,0 0 0 0,0 0 0 0,0 0 0 15,0 0 0-15,0 0 0 0,-3-6 0 0,3 6 0 16,-7 0 0-16,3 0 12 0,-6 0-4 0,3 0 0 16,0 0-8-16,0 0-12 0,-4 6 4 0,0-3 0 15,-3 3 8-15,0-3 0 0,0 4 8 0,0-4-8 16,-4 3 0-16,1-3 0 0,-1 10-12 0,0-10 4 16,-3 6 8-16,0 1 16 0,3-1-4 0,-3 0-1 15,0 7-11-15,0-6 0 0,0-1 0 0,0 7 0 0,-1-7 0 0,1 7 0 16,4-4 0-16,-5 4 0 0,8-7 12 0,0 1 0 15,-3 9 0-15,6-10 0 0,0 0-4 0,4 1 0 16,-3 5 0-16,3 1 0 0,3-6 4 0,1 2 0 16,3-2 0-16,3 5 0 0,1 1 16 0,3-4 3 15,0-2 1-15,3 6 0 0,5 2-32 0,-1-2 0 16,3-7 0-16,4 7 0 0,1-3 0 0,-1-4 0 16,3 0-13-16,1 1 4 0,0-4 9 0,0-3 11 0,-1 4-3 15,1 2 0-15,3-3-25 0,0-3-6 0,-3 4-1 16,0-4-835-1,-4 6-167-15</inkml:trace>
  <inkml:trace contextRef="#ctx0" brushRef="#br0" timeOffset="4716.3">21915 9302 691 0,'0'0'30'0,"0"0"7"15,0 0-29-15,0 0-8 0,7 0 0 0,-7 0 0 0,0 0 172 0,0 0 34 16,14-6 6-16,-4 6 2 0,1-4-171 0,-4-2-35 16,-7 6-8-16,11 0 0 0,3-3 0 0,-7-3-9 15,-7 6 9-15,0 0-13 0,7 0 13 16,-7 0 0-16,0 0 0 0,0 0 0 15,0 0 26-15,0 0 8 0,0 0 2 0,0 0 0 0,0 0 20 0,0 0 5 16,0 0 1-16,0 0 0 0,0 0 3 0,0 0 1 16,0 0 0-16,0 0 0 0,0 0-37 0,0 0-7 15,0 0-2-15,0 0 0 0,0 0-12 0,0 0-8 16,0 0 8-16,0 0-8 0,0 0 12 0,0 0-3 16,0 0 0-16,0 0 0 0,0 0 6 0,0 0 1 15,0 0 0-15,0 0 0 0,-7-3-3 0,7 3 0 0,0 0 0 0,0 0 0 16,-7 0 3-16,7 0 1 0,0 0 0 0,0 0 0 15,0 0-4-15,0 0-1 0,0 0 0 0,0 0 0 16,7-7-12-16,0 7 0 0,-7 0 0 0,0 0 0 16,7-3 0-16,-7 3 0 0,0 0 0 0,0 0 0 15,0 0 0-15,0 0 0 0,3 0 0 0,-3 0 0 16,0 0-20-16,0 0 4 0,0 0 0 0,0 0-669 16,0 0-134-16</inkml:trace>
  <inkml:trace contextRef="#ctx0" brushRef="#br0" timeOffset="5703.74">18563 9365 864 0,'0'0'76'0,"0"0"-60"0,0 0-16 0,0 0 0 16,0 0 168-16,0 0 32 0,0 0 5 0,0 0 2 16,0 0-115-16,4 0-24 0,-4 0-4 0,0 0 0 15,0 0-36-15,7-7-6 0,-4 7-2 0,8-3 0 16,-4-3-20-16,0 6 0 0,4 0 0 0,3-3 0 16,-4 3-8-16,4-7 8 0,4 7-8 0,-4 0 8 0,0 0 0 0,0 0 0 15,4 0 0-15,-4 0 8 0,0 0-8 0,0 0 0 16,4 0-8-16,-4-3 8 0,0 3 0 0,-3 0 0 15,3-6 0-15,0 6 0 0,-3 0 0 0,6 0 0 16,-6 0 0-16,3 0 0 0,-4 0-19 0,1 0 2 16,0 0 0-16,-1 0 0 15,-3 0-31-15,4 0-5 0,-4 0-2 0,0 0 0 16,-7 0-12-16,0 0-2 0,7 0-1 0,-7 0-369 16,0 0-73-16</inkml:trace>
  <inkml:trace contextRef="#ctx0" brushRef="#br0" timeOffset="6099.69">18549 9484 403 0,'0'0'36'0,"0"0"-36"0,-3 6 0 0,3-6 0 16,-8 0 230-16,5 0 39 0,-4 6 8 0,7-6 2 16,0 0-214-16,0 0-42 0,0 0-9 0,0 0-2 15,7 3 25-15,-7-3 5 0,0 0 1 0,7 0 0 16,0 7-28-16,4-4-6 0,-1-3-1 0,1 0 0 0,-1-3 13 15,1 3 3-15,3 0 0 0,-3 3 0 0,3-6-12 0,-4 3-3 16,4 0 0-16,1 0 0 0,-1 3-9 0,-4-3 0 16,4-3 0-16,-3 3 0 15,3 3 0-15,0-3 0 0,0 0 0 0,0 6 0 0,-3-6 0 0,3 0-9 16,-3 0 0-16,-1 0 0 16,1 0-28-16,3 0-6 0,-3 0-1 0,-1-6-440 15,1 6-89-15</inkml:trace>
  <inkml:trace contextRef="#ctx0" brushRef="#br0" timeOffset="6569.5">19223 9054 1796 0,'0'0'40'16,"0"0"8"-16,3-9 1 0,1 9 1 0,-4 0-40 0,0 0-10 0,7-10 0 0,0 10 0 0,-3 0 8 0,3-3 0 15,0 3 0-15,3-6 0 0,-3 6 4 0,-7 0 0 16,0 0 0-16,7 0 0 0,0 0-12 0,-7 0 8 15,0 0-8-15,4 6 8 0,-4-6 21 0,7 3 4 16,-7-3 1-16,4 10 0 0,-1-1 8 0,1 1 2 16,-4-4 0-16,3 3 0 0,-3 1-5 0,0 5-1 15,4-5 0-15,-4 2 0 0,0-2-18 0,0 5-3 16,3 4-1-16,1 0 0 0,-1 3-5 0,1 0-2 16,-4 3 0-16,7 0 0 0,-4-6 13 0,1 9 2 15,-1-3 1-15,4 3 0 0,1-3-25 0,-5 1-20 16,4-4 3-16,-3-4 1 0,-1 7 16 0,4-6 0 15,-3-3 0-15,-1 3 0 0,1-4 8 0,-4-2-8 16,3 3 0-16,1-7 9 0,-4 0-9 0,0 1 0 16,0-1 0-16,0-9 0 15,0 0-24-15,0 0-8 0,0 0 0 0,0 0-1 16,0 0-136-16,0 0-27 0,3-9-6 0</inkml:trace>
  <inkml:trace contextRef="#ctx0" brushRef="#br0" timeOffset="7041.96">19692 8991 1436 0,'4'-3'64'0,"-4"3"12"0,0-6-60 0,0 6-16 0,3 0 0 0,-3 0 0 15,0 0 52-15,0 0 8 0,0 0 2 0,0 0 0 16,0 0-34-16,0 0-6 0,0 0-2 0,0 9 0 15,0 7 4-15,-3-7 0 0,-1 7 0 0,-7-3 0 0,4-4-5 16,0 1-1-16,-3 5 0 0,-1 1 0 0,-3-4 13 0,0 4 2 16,3-3 1-16,1 2 0 0,-4 1-17 0,0-3-3 15,-4-4-1-15,0 7 0 16,1-1 7-16,-1-2 2 0,0 3 0 0,1-1 0 0,3-2 6 0,-8 6 2 16,5-10 0-16,3 7 0 0,0-1-14 0,0-2-4 15,-1-4 0-15,5-2 0 0,-1 8-12 0,4-5 11 16,0-7-11-16,0 6 10 0,0-3-10 0,7-6 12 15,0 0-12-15,0 0 12 0,4 4-12 0,-1 2 0 16,8 3 0-16,-4-2 0 0,3 2 12 0,4-6-4 16,1 7 0-16,6-1 0 0,-4 7 4 0,8-7 1 0,0 0 0 0,3 1 0 15,0-1 7-15,0 1 2 0,-6-1 0 16,2 7 0-16,4-7-22 0,1 1 8 0,-8-1-8 16,4 7 0-16,-8-7 0 0,1 0 0 0,-1 1 0 15,-2-1 0-15,2 1 0 0,-3-4 0 0,-3 3 0 16,3-2 0-16,-3-4 0 0,-1-3-8 0,-3 6 0 0,4-3 0 15,-1-3 8-15,-3 0-8 0,-7 0 8 0,8 0-8 32,2 0-87-32,-3 0-17 0,0-3-3 0,0-3-855 0</inkml:trace>
  <inkml:trace contextRef="#ctx0" brushRef="#br0" timeOffset="8955.44">22645 9321 748 0,'0'0'67'0,"0"0"-54"0,-7 0-13 0,7 0 0 15,0 0 198-15,0 0 37 0,-7 0 7 0,0 0 2 16,3 0-182-16,4 0-36 0,-7 0-7 0,0 0-2 16,-4 0-17-16,4-3 0 0,0 3 8 0,0-7-8 15,-7 7 0-15,4 0 0 0,-1 0 0 0,0-6 0 16,1 6 20-16,-4 6 1 0,-4-12 0 0,4 6 0 16,0 6 38-16,-4-6 7 0,-6 0 2 0,6-6 0 15,4 6-43-15,-4 6-8 0,-10-6-1 0,3 0-1 16,1 0-3-16,-1 7 0 0,0-4 0 0,0-3 0 15,-6 0-12-15,6 6 9 0,0-6-9 0,1 3 8 16,-1-3-8-16,-3 6 0 0,3-12 0 0,-3 6 8 0,0 6 21 0,-4-6 4 16,0 3 1-16,-3-3 0 0,3 7-22 0,-3-4-12 15,-8 3 12-15,1-3-12 16,3-3 12-16,0 7-12 0,4 2 12 0,-4-9-12 0,1 9 15 0,6-2-4 16,-3-4-1-16,3 6 0 0,-7-3-10 0,7-2 12 15,-3 2-12-15,3 3 12 0,0-9-12 0,-3 10 0 16,3-10 0-16,1 6-11 0,6-3 11 0,-3-3 0 15,0 0 0-15,3 0 0 0,0 0 0 0,0 0 0 16,4 0 0-16,0 0 0 0,3 0 0 0,1 0 0 16,-1 0 0-16,1 0 0 0,-1 0 0 0,-3 0 0 15,3 0 0-15,4 6 0 0,0-6 0 0,0 0 0 16,-4 4 0-16,4-4 0 0,3 0 0 0,-3 0 0 0,0 0 0 16,0 0 0-16,7 0 0 0,0 0 0 15,0 0-9-15,0 0 9 0,-4 0-9 0,4 0 9 16,7 0-12-16,-7 0 12 0,4 0 0 0,3 0 0 15,0 0 0-15,0 0 0 0,-7-4 0 0,7 4 0 0,0 0 0 0,0 0 0 16,0 0 0-16,0 0 0 0,0-6 0 0,0 6 0 16,0 0 8-16,0-3-8 0,0-3 0 0,0 6 9 15,0 0-9-15,0-10 0 0,3 1 0 0,1 3 0 16,-4 6 10-16,3-4-10 0,4-5 12 0,-3 3-12 16,-1-4 33-16,8 1 0 0,-1 0 0 0,1 2 0 15,3-2-25-15,0-1-8 0,0 1 0 0,1 0 0 16,2-1 0-16,-3 1 0 0,0 3 0 0,0-4 0 15,1 1 0-15,-1-1-20 0,0 1 2 0,-4 0 1 16,5 2 27-16,-1-2 6 0,-4-1 0 0,4 1 1 16,-3 0-25-16,-1-1-6 0,5 1-1 0,-5 3 0 15,1-4 15-15,3 7 0 0,-4-3 0 0,1-4 0 0,-4 10 0 0,0-3 0 16,4-3 0-16,-8 6-9 0,-3 0 18 16,0 0 4-16,0 0 1 0,0 0 0 0,0 0-28 15,0 0-6-15,0 0 0 0,-3 9-1 0,-8 1 9 0,4-4 3 16,0-3 0-16,-4 7 0 0,-3-4 9 0,0 3 0 15,0 1 0-15,0-1 0 0,0 0 0 0,0 1 0 16,-4-1 12-16,1 1-4 0,-5 5-8 0,-2-5 0 16,2-1 8-16,-2 7-8 0,3-7 0 0,-1 10-8 15,-2-10 0-15,3 7 0 0,-1-6 8 0,1 8 0 0,0-8 0 0,3 5 0 16,1-5 0-16,-1 6 0 16,8-7 0-16,-5 0 0 0,5 1 0 0,3-1 11 0,0 1-3 0,3-1 0 15,4-3-8-15,0-3 0 0,0 13 0 0,4-7 8 16,3-5 0-16,-4 2 0 0,8 3 0 0,0 1 0 15,3-1 10-15,3-3 2 0,1-2 0 16,0 2 0-16,3-3-12 0,0 3-8 0,4-3 12 0,-4 4-12 16,3 2 0-16,1-3 0 0,0-3 0 0,-4 4 0 15,0-4 0-15,-3 3 0 0,3-3 0 0,-3 7 0 32,-1-4-132-32,1-3-20 0,-4 10-4 0</inkml:trace>
  <inkml:trace contextRef="#ctx0" brushRef="#br0" timeOffset="11504.74">8555 8750 403 0,'-4'-13'36'0,"-3"7"-36"15,0 0 0-15,0-4 0 0,0 10 381 0,4-9 70 16,-4 6 13-16,3-3 4 0,0-4-367 0,-3 10-73 16,4-9-14-16,-1 9-3 0,-3 0-11 0,-3-6 0 15,3 6-10-15,-4 0 10 16,1 0-27-16,-1 0 1 0,-7 0 0 0,1 6 0 15,-1-6-18-15,-3 9-4 0,0-9-1 0,-8 10 0 16,5-4 17-16,-12-3 4 0,1 6 1 0,0 1 0 0,-4 2 16 0,4 1 11 16,-4 6-13-16,0-4 5 0,-3 4 8 0,3 0 0 15,-7 6 0-15,4 10 0 0,0-7 23 0,6 10 6 0,-6-4 2 0,3 10 0 16,4-6 1-16,3 2 1 0,4-2 0 16,3 6 0-16,4 3-9 0,3 6-3 0,-3 0 0 0,11 1 0 15,-4 9-21-15,6-1 0 0,1-2 0 0,7-4 0 31,0 4-29-31,0-4-4 0,0-2-1 0,4-1 0 0,3 6 6 0,7-11 2 0,-7-5 0 16,11 1 0-16,-1-6 15 0,5-4 11 0,2 1-13 0,8-10 5 16,3-3 19-16,-6-3 4 0,6-4 1 0,4 1 0 15,3-6 16-15,-3-1 3 0,3-6 1 0,0 3 0 16,1-6-21-16,6 3-4 0,4-6-1 0,0-3 0 0,3-3-2 0,4-1 0 16,0-2 0-16,-3-4 0 0,-1-3-8 0,-3-6 0 15,4 0-12-15,-4-3 12 0,-1-7 0 0,-2 4 0 16,-1-10 0-16,-6 7 0 0,-1-10 12 0,-3 6 0 15,-8-9 0-15,1 3 0 16,-7 0 3-16,-4 0 1 0,-7-9 0 0,-3 0 0 0,-4 0 2 0,-4-1 1 16,-3-2 0-16,-3-4 0 0,-4 7 5 15,-7-4 2-15,0 4 0 0,-8 0 0 0,-2 0 5 0,-5-7 1 16,-2 3 0-16,-5 4 0 0,-2 0-6 0,-1 9-1 16,-3 0 0-16,-1 6 0 0,4 4-25 0,1 6 0 15,-5 0 8-15,1 2-8 16,0 1-23-16,3 13-6 0,-4-4-2 0,1 10-686 15,0 3-138-15</inkml:trace>
  <inkml:trace contextRef="#ctx0" brushRef="#br0" timeOffset="20977.62">17935 18433 57 0,'0'0'0'0,"0"0"0"16,0 0 0-16,0 0 0 0,0 0 216 0,-7 7 37 16,4-7 8-16,3 0 2 0,-7 0-214 0,3 0-49 15,-3-7 0-15,0 7 0 0,0-3 0 0,3-3 0 16,4 6 0-16,-7 0 0 0,-3-10 36 0,-1 7 6 0,4-3 2 0,-3 6 0 16,2-9 20-16,1 9 5 0,-3-7 1 0,-1 7 0 15,4 0-1-15,-3 0 0 0,-1-3 0 0,0 3 0 16,1 0-23-16,-1 0-5 0,1 0-1 0,-4 3 0 15,3-3-32-15,0 0-8 0,-3 7 0 0,0-4 0 16,0 3 0-16,0-6-11 16,0 9 3-16,0-2 0 0,0-4 8 0,3-3 11 0,0 0-3 0,4 6 0 15,0-6-8-15,4 0 0 0,3 0 0 0,0 0 0 16,0 0 13-16,0 0 7 0,0 0 2 0,0 0 0 16,7 3 18-16,3-3 4 0,5 7 1 0,2-4 0 15,-3-3-45-15,7 6 0 0,4-6 0 0,0 3 0 16,0 3 0-16,3 1 0 0,4-4 0 0,3 3 0 15,0-6 0-15,4 3 0 0,0-3 0 0,3 6 0 16,4-6 0-16,0 4 0 0,0-4 0 0,-1-4 0 16,5 4-9-16,3-6-2 0,-4 3 0 0,8-3 0 0,-1 3 20 15,4-4 4-15,-4-2 1 0,-3 3 0 0,0 6-14 0,-3 0-16 16,-4 0 3-16,-1-3 1 0,-2 3 0 0,3 0 0 16,-4 0 0-16,-3 3-569 15,-4-3-114-15</inkml:trace>
  <inkml:trace contextRef="#ctx0" brushRef="#br0" timeOffset="21634.42">21410 18440 1566 0,'-7'3'34'0,"0"-3"7"0,-7-3 2 0,3 3 1 0,-3 0-35 0,-3 0-9 15,6-7 0-15,0 7 0 0,1 0-14 0,-1-3-5 16,1 3-1-16,3-6 0 0,0 6 32 0,-1-3 7 0,8 3 1 0,0 0 0 15,0 0 6-15,0 0 2 0,0 0 0 0,0 0 0 16,8-7 25-16,6 7 6 0,3 0 1 0,8 7 0 16,7-4-34-16,7-3-6 0,3 0-2 0,11 6 0 15,3-3 3-15,15-3 1 0,13-3 0 0,-2-3 0 16,2 3-22-16,-3-4 0 0,8-2 0 16,2 3 0-16,5-4 0 0,-8 7 0 0,-4-3 0 0,5 6-8 15,2-3 8-15,1-3 0 0,-7 2 8 0,3-2-8 31,0 6-28-31,-3 0-9 0,6 0-3 0,-2 0-536 0,-1 6-108 0</inkml:trace>
  <inkml:trace contextRef="#ctx0" brushRef="#br0" timeOffset="27681.79">16436 9775 115 0,'0'0'10'0,"0"0"-10"15,3-6 0-15,-3 6 0 0,4-3 224 0,0-3 44 16,-4 6 8-16,3-3 1 0,1-4-136 0,-4 7-27 0,0 0-6 0,0 0 0 15,0 0-15-15,-4-9-2 0,1 6-1 0,-5-4 0 16,5-2-34-16,-1 9-8 0,1-9 0 0,3 9-1 16,0 0-19-16,0 0-4 0,0 0-1 0,0 0 0 15,0 0-9-15,0 0-2 0,0 0 0 0,0 0 0 16,0 0-12-16,0 0 0 0,0 0 0 0,7 9 0 16,0-9 0-16,-7 0 0 0,4 9 8 0,3 1-8 15,-4-1 0-15,-3 1 0 0,0-1-12 0,-3 7 12 16,3-7 0-16,-4 7 0 0,-3 12 8 15,0-19 3-15,3 10-11 0,-3-3 12 0,4 3-12 16,-4-4 13-16,0 4-4 0,0 0-1 0,3 0 0 16,1-3 10-16,3-4 2 0,0 4 0 0,0 3 0 15,0-4-20-15,0-5 0 0,3 5 8 0,1-2-8 16,-1-4 0-16,4 1-9 0,-7-4 1 0,0 3 0 16,4 1 8-16,-4-10 0 0,0 0 0 0,0 0 8 0,0 0 5 0,0 0 2 15,-4 6 0-15,4-6 0 0,0 0 14 0,0 0 3 16,0 0 1-16,0 0 0 0,0 0-3 0,0 0-1 15,0 0 0-15,0 0 0 0,0 0-12 0,0 0-2 16,0 0-1-16,0 0 0 0,0 0-6 0,0 0 0 16,0 0-8-16,11 0 12 0,3 0-12 0,-3 0 0 15,-4 0 0-15,3 3 0 0,4-3 0 0,-3 0 0 16,3 7 0-16,0-4 0 0,0-3-9 0,0 6 9 16,0-3 0-16,1-3-9 0,2 6 9 0,-3-6 0 15,7 3 0-15,1-3 0 0,2 0 0 0,5 0 0 0,-1 0 0 16,7 0 0-16,4 0 0 0,0 0 0 15,-1 0 0-15,1-3 0 0,0 3 0 0,3 3 0 16,-3-6 0-16,-4 3 0 0,1 0 0 0,-1 0 0 16,0 0 0-16,1 0 0 0,-5 0 0 0,1 3 0 15,3-3 0-15,-6 7 0 0,-1-7 0 0,-4 9 0 16,5-9 0-16,-5 6 0 0,8-2 0 0,-7 5 0 0,3-9 0 0,-3 6 0 16,-1-6 0-16,1 3 0 0,-4-3 0 0,0 0 0 15,1 0 0-15,-5 0 0 0,4 0 0 0,1 0 0 16,-5-3 0-16,4-3 0 0,1 3 0 0,-1-3 0 15,-4-4 0-15,5 10 0 0,-5-9 0 0,-3 2 8 16,4 4-8-16,-4-3 9 0,-3 6-9 0,-1-3 10 16,-3-3-10-16,-7 6 0 0,0 0 0 0,7 0 0 15,4 0 0-15,-8-3 0 0,-3 3 0 0,0 0 0 16,8 0 0-16,-8 0 0 0,0 0 0 0,0 0 0 0,0 0 0 0,3-7 0 16,-3 4 0-16,0 3 0 0,0 0 9 0,-3-6 3 15,3-4 1-15,0 1 0 16,0 3 4-16,0-4 1 0,0 10 0 0,-4-9 0 0,4 6 10 15,0-3 3-15,0-4 0 0,-4 1 0 0,4 9-12 16,-3-10-3-16,3 4 0 0,0 6 0 0,0 0 4 16,0 0 0-16,-4-9 0 0,4-1 0 0,0 10-20 0,0-3 0 15,0-6 0-15,0 2 0 0,4-2 0 0,-4 3 0 16,0 3 0-16,0-4 0 0,3 4 0 0,-3 3 0 16,0-6 0-16,0-3 0 0,0-1-8 0,0 4-3 15,0-4 0-15,4 7 0 0,-4-6 11 0,0-1 11 16,0 4-3-16,0-3 0 0,4-1-8 0,-4 1 8 0,0 3-8 15,3-4 8-15,-3 7-8 0,0-3 0 0,0 6 0 0,0-10 8 16,0 7-24-16,4-3-4 0,-1 0-2 0,-3 6 0 31,0 0-69-31,7 6-13 0,4-6-4 0,-8 9-1062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36:45.6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21562 1538 115 0,'0'0'0'0,"3"0"10"0,4 3-10 0,-7-3 0 0,0 0 0 0,0 0 0 16,0 0 221-16,0 0 43 0,0 0 8 0,0 0 1 15,0 0-175-15,0 0-35 0,0 0-7 0,0 0-2 16,0 0 2-16,0 0 1 0,0 0 0 0,0 0 0 16,0 0-4-16,0 0-1 0,4-3 0 0,-4 3 0 15,0 0-13-15,3-10-3 0,-3 10-1 0,0 0 0 16,11 0-10-16,-11 0-1 0,0 0-1 0,0 0 0 16,0 0-9-16,0 0-2 0,0 0 0 0,0 0 0 15,0 0 3-15,0 0 0 0,0 0 0 0,0 0 0 16,-7 0 2-16,7 0 1 0,0 0 0 0,0 0 0 15,-11 0-2-15,11 0-1 0,-7 10 0 0,7-10 0 16,-3 0-6-16,-4 3-1 0,3 3 0 0,1-3 0 16,-1 3 10-16,1 1 2 0,-4-4 0 0,3 6 0 15,1 1-1-15,-5-4 0 0,1 6 0 0,0 1 0 0,4-10-9 0,-8 16-2 16,1-13 0-16,3 7 0 0,-4-4-8 16,4 7 12-16,-4 3-12 0,1-4 12 0,-1 1-12 0,-3-3 0 15,0 12 9-15,3-13-9 0,-3 13 0 0,-3-6 0 16,3 3 0-16,-1-9 0 0,1 12 0 0,-3-7 0 15,-1 1 0-15,4 6 8 0,-4-9 0 0,1 6 1 16,-1-3 0-16,0 6 0 0,1-6-9 0,-1 0 0 16,4-4 0-16,-4 4 0 0,4 0 0 0,0-3 0 15,0 2 0-15,3-2 8 0,1-3-8 0,3 2 0 16,0-5-10-16,0-1 10 16,3 0-39-16,4-9-1 0,-7 7-1 0,7-7 0 15,0 0-43-15,0 0-8 0,0 0-1 0,0 0-509 16,-3 0-102-16</inkml:trace>
  <inkml:trace contextRef="#ctx0" brushRef="#br0" timeOffset="3269.92">21177 1625 324 0,'0'0'14'0,"0"0"3"0,0 0-17 0,0 0 0 16,0-6 0-16,0 6 0 0,0 0 22 0,0-3 1 15,0 3 0-15,0-13 0 0,0 13-23 0,0 0 8 16,0 0-8-16,0 0 0 0,-3 0 0 0,-4-3 0 16,0 3 0-16,0-6 0 0,0 6 11 0,-4 0-3 15,4-3 0-15,0 3 0 0,0 0 85 0,0 0 17 16,0 0 3-16,0 0 1 0,3-6-9 0,4 6-1 16,-7 0-1-16,7 0 0 0,-7 0-28 0,7 0-6 15,-4-10-1-15,4 10 0 0,0 0-31 0,0 0-6 16,0 0-2-16,0 0 0 0,-7 0-21 0,7 0-8 15,0 0 0-15,0 0 9 0,-3 10-9 0,3-10 8 16,0 0-8-16,0 0 8 0,0 0-8 0,0 0 0 16,0 0 0-16,0 0 0 0,0 0 16 0,0 0 0 0,0 0 1 0,0 0 0 15,0 0 6-15,0 0 1 0,0 0 0 0,7 0 0 16,0 6 3-16,4-3 1 0,-8 3 0 0,4-3 0 16,0 10-10-16,0-4-2 0,0-5 0 0,0 11 0 15,4-2-8-15,-4-4-8 0,0 7 12 0,4 3-12 16,-1-4 16-16,1 1-3 0,-1-3-1 0,4 2 0 15,-3 4 9-15,0-3 2 0,3 6 0 0,0-3 0 16,-4-4-7-16,5 4 0 0,-1 0-1 0,0 3 0 16,-4 0 0-16,1-7 0 0,0 4 0 0,-1 0 0 15,1 0 8-15,-1-3 1 0,-3 2 1 0,4 1 0 16,-4-9-25-16,4 5-12 0,-4 4 0 0,3-10 1 16,-3 1 11-16,0-1 0 0,4-2 10 0,-4 2-10 15,4 0 9-15,-4 1-9 0,3-4 8 0,1-3-8 16,-4 3-84-16,3-2-23 15,1-4-4-15,0 12-1 0</inkml:trace>
  <inkml:trace contextRef="#ctx0" brushRef="#br0" timeOffset="5206.5">19731 1701 1220 0,'0'0'54'0,"0"0"11"16,0 0-52-16,3-10-13 0,-3 1 0 0,4 6 0 15,-1-10 80-15,-3 13 12 0,0 0 4 0,4-3 0 16,3-6-68-16,-3 2-12 0,-1-2-4 0,-3 9 0 0,0 0-12 16,4-9 0-16,-1-1 0 0,1 7-10 0,-1-10 2 0,-3 13 0 15,0-3 0-15,4-6 0 0,-4-7 8 0,0 16 0 16,-4-3 0-16,4-6-8 0,-3 2 8 0,3 7 0 16,-7 0 0-16,0-6 0 0,0 6 16 0,-4 0 6 15,0 6 1-15,1 4 0 0,-4-4 20 0,0 7 4 16,-1-7 1-16,-2 6 0 0,-4 4-16 0,3 3-4 15,7 0 0-15,-3 3 0 0,0 0-20 0,0 3-8 16,0-6 0-16,3 9 0 0,1-3 0 0,-1 0 0 16,1 0 0-16,3 3 0 0,-4 0 0 0,7 1 0 15,1 2 0-15,-4-3 0 0,7 1 0 0,3 5 0 0,1-9 0 0,3-3 0 16,4-3 0-16,-1 6 0 16,8-6 0-16,-4 0 0 0,0-7 0 0,4 1 0 15,6-4 0-15,5 0 0 0,-5-2 0 0,1-4 0 16,3-3 0-16,0-3-10 0,-3 3 10 0,3-7 8 0,-3-2-8 0,0 0 11 15,-1-4 8-15,1 1 1 0,-4-1 1 0,4-12 0 16,-4 9 5-16,0 4 1 0,-3-13 0 0,0 0 0 16,-4 6-9-16,0-3-2 0,-4-3 0 0,-3 0 0 15,-3 0-8-15,-1 6-8 0,1-10 12 0,-4 1-12 16,-4 0 12-16,-3-3-12 0,-3-4 12 0,-1 7-12 16,-3-7 20-16,0 7-4 0,-4 3 0 0,1-3 0 15,-4 0-16-15,-1 3 0 0,-2 3 8 0,3 0-8 16,-1 3 0-16,-2 0 0 0,-1 0 0 0,0 4 0 15,1 2 0-15,-1-3 0 0,0 10 0 0,1 3 0 0,-5-3 0 0,8 6 0 16,4-3 0-16,2 3 0 16,1 3-32-16,4 3-3 15,-1-3-1-15,1 3 0 0,6 4-119 0,4-4-24 0,0-6-5 16,4 13 0-16</inkml:trace>
  <inkml:trace contextRef="#ctx0" brushRef="#br0" timeOffset="5558.57">20066 1136 1670 0,'0'0'148'0,"-4"0"-118"0,1 0-30 0,3 0 0 15,-7 3 27-15,0 10-1 0,0-4 0 0,0 4 0 16,-7 6-26-16,3-4 0 0,0 14 0 0,1-11 0 16,-4 7 14-16,0 4-2 0,0-4-1 0,-1 9 0 15,5 4-1-15,-8-4 0 0,4 10 0 0,-4 3 0 16,1 7 5-16,-1-1 1 0,-3-9 0 0,-4 15 0 16,4-2-4-16,-4 2 0 0,-3-2 0 0,0 6 0 15,3-10 10-15,4 0 2 0,4 1 0 0,2-11 0 16,1 1-14-16,7-6-2 0,-3-4-8 0,6-5 12 15,1-1-12-15,3-6 11 0,3 0-11 0,1-7 10 16,-1-5-121-16,4-1-24 0,4 1-5 0,3-1 0 16</inkml:trace>
  <inkml:trace contextRef="#ctx0" brushRef="#br0" timeOffset="5959.52">20867 1092 979 0,'0'0'87'0,"0"0"-70"15,0 0-17-15,0 0 0 0,-7 7 174 0,3-4 31 0,1 6 7 0,-4 1 0 16,-4-1-152-16,0 0-32 0,1 4-5 0,-1-4-2 16,1 4-9-16,-4 3-1 0,0-13-1 0,-4 12 0 15,7 4-10-15,-6-3 0 0,-1 3 0 0,-3-1 8 16,3 11-8-16,-3-4 0 0,0 0 0 0,0 3 0 16,0 7 8-16,-1 2 8 0,-2 4 3 0,3 0 0 15,3 12 15-15,-3-3 3 0,7-3 1 0,-4-3 0 16,4 3-10-16,0 3-1 0,3-12-1 0,4 6 0 15,0 0-14-15,7-7-4 0,-3 4 0 0,6-3 0 16,1-1 8-16,3-2 2 0,-4-7 0 0,8-3 0 16,-1 3-31-16,1-9-7 0,-1 6 0 0,5-6-1 15,2-3-39-15,1-7-7 16,0 10-1-16,3-13-534 0,0 4-106 0</inkml:trace>
  <inkml:trace contextRef="#ctx0" brushRef="#br0" timeOffset="6492.75">21527 1058 1720 0,'-8'0'38'0,"-2"0"8"0,-1 0 2 0,4 0 0 0,0 0-39 0,4 9-9 0,-4-2 0 0,7-4 0 16,0 6 0-16,3 4-12 0,1-1 2 0,3 4 1 15,0-4 9-15,3 4 0 0,4 3 0 0,1-3 8 0,2 2 4 0,1 11 0 16,3-14 1-16,0 10 0 16,-3-3-1-16,3 3 0 0,4 10 0 0,-1-10 0 0,-13 6-12 0,7 4-13 15,6-1 2-15,-6 4 1 0,0 3 18 0,-4-4 3 16,0 1 1-16,3 6 0 0,-2-7-12 0,-5 14-17 15,-6-14 4-15,-1 7 1 0,8 3 28 0,-8 3 7 16,-6-6 1-16,-1 3 0 0,1-3 22 0,-1 0 5 16,-3 0 1-16,-3-6 0 0,-8-1-52 0,7-2 0 15,8-10 0-15,-8 3-12 0,-3-3 12 0,4-6 15 16,2 6-3-16,5-12-1 0,-8 2-3 16,1 4 0-16,3-13 0 0,0 4 0 15,0-7-98-15,0-3-20 0,-4 0-4 0</inkml:trace>
  <inkml:trace contextRef="#ctx0" brushRef="#br0" timeOffset="6863.32">22123 1077 1501 0,'0'0'66'0,"0"0"14"0,0-3-64 0,0 3-16 0,10 0 0 0,1-16 0 16,-8 6 49-16,4 1 7 0,4 9 0 0,0 0 1 15,-11 0-22-15,0 0-5 0,10 0-1 0,-3 0 0 0,7 0-9 0,-14 0-3 16,0 9 0-16,4 10 0 0,3-9-17 0,0 5 0 15,-11 14 8-15,1-11-8 0,3 7 0 0,-4 1 0 16,4-1 0-16,-3 3 0 0,-4-3 0 0,3-3 0 16,8-3 0-16,-4 6 0 0,-7-6 0 0,3-1 0 15,4-2 0-15,0 3 0 0,0-3 10 0,0-4-10 16,0 1 8-16,7-1-8 0,4 4 0 0,-8-7-12 16,-3-9 0-16,0 0-544 15,11 3-108-15</inkml:trace>
  <inkml:trace contextRef="#ctx0" brushRef="#br0" timeOffset="7121.17">21904 1077 1605 0,'0'0'35'0,"0"0"7"0,0 0 2 0,0 0 2 0,7-3-37 0,-7 3-9 0,0 0 0 0,11 0 0 16,-1-7 13-16,1 7 1 0,-1-9 0 0,4 9 0 16,1 0 2-16,-1 0 0 0,3 0 0 0,1 0 0 15,-4 0 1-15,7-10 1 0,4 10 0 0,0-3 0 0,-4-3-7 0,4 6-2 16,3 0 0-16,3 0 0 16,-2-6-33-16,-1 6-6 15,-3 0-2-15,6 6-740 0</inkml:trace>
  <inkml:trace contextRef="#ctx0" brushRef="#br0" timeOffset="7942.42">23139 1425 748 0,'0'0'67'0,"0"0"-54"16,-4 6-13-16,-6-3 0 0,3 3 191 0,-1 4 35 16,-2-4 7-16,-1-3 2 0,1 7-138 0,-4-4-27 15,0 3-6-15,-4 7 0 0,-3-13-48 0,0 16-8 16,3-3-8-16,0 2 9 0,-3 1-9 0,0 6 0 0,3-6 0 0,4 16 0 15,7-10 0-15,-3 3 0 0,-5-3 0 0,8-3 8 16,4 6-8-16,-1-3 12 16,-6 4-12-16,3-4 12 0,0 3-12 0,3-3 0 15,8 0 0-15,-4 0 0 0,-4-3 0 0,8 3 8 0,6-6-8 16,1 6 0-16,-1-12 0 0,1 2-12 0,7 4 0 0,-1-3 1 16,4-13 11-16,4 6-12 0,-4-9 12 0,4 7-12 15,3-7 24-15,0-7 5 0,1 4 1 0,-1-6 0 16,0-1 18-16,0-5 3 0,4 2 1 0,0-3 0 15,0 1-15-15,3-4-2 0,0-6-1 0,-3 6 0 16,0-3-10-16,-4-3-1 0,0 0-1 0,-3 0 0 16,-4-3-10-16,0-1 0 0,-3 4 0 0,-4-9 0 15,0 6-16-15,-3-1 5 0,-4 1 1 0,-4-3 0 16,-3 12 10-16,0-9 0 0,0 3-9 0,-7 3 9 0,0 0 0 0,-4 9 12 16,-3-6-2-16,0 10 0 0,-3-7-1 0,-5 7 0 15,1-7 0-15,0 7 0 0,-7-1-9 0,3 4 0 16,4-3-10-16,0 6 10 0,0-13 0 0,-4 16 0 15,7-10 0-15,-3 7 0 0,0-3 0 0,3 6 0 16,1-3 0-16,-1 3 0 16,0 0-32-1,4 0 0-15,0 0 0 0,0 0-581 0,3 3-117 0</inkml:trace>
  <inkml:trace contextRef="#ctx0" brushRef="#br0" timeOffset="8264.57">23541 995 1364 0,'0'0'60'0,"0"0"13"0,0 0-58 0,0 0-15 0,0 0 0 0,0 0 0 15,-7 10 63-15,3-4 9 0,-3 6 3 0,-3-2 0 16,-1 5-39-16,0 11-8 0,-6-8-2 0,3 11 0 15,-7 2-14-15,-1-3-4 0,1 7 0 0,-3 2 0 16,-1 1 8-16,0-4 2 0,0 10 0 0,1 0 0 16,-1 0-6-16,4 0-2 0,-4 3 0 0,4 0 0 15,0 3-10-15,0-3 0 0,0-3 0 0,3 0 8 16,-3 3-8-16,3-3 0 0,0 6 0 0,-3-6 8 16,4-3-8-16,-1 9 0 0,7-12 0 0,1-1 0 15,-4 4 0-15,7-13 0 0,0 7 9 0,7-10-9 16,-4 3-36-16,4-9-12 0,4 0-3 0</inkml:trace>
  <inkml:trace contextRef="#ctx0" brushRef="#br0" timeOffset="8920.29">24190 1155 57 0,'0'0'0'0,"0"0"0"0,0 0 0 0,0 0 0 16,0 0 258-16,0 0 46 0,0 0 10 0,4-3 2 15,-1-10-212-15,-3 13-43 0,0-3-8 0,0 3-1 0,4-9-16 0,-4 9-4 16,0 0 0-16,0 0 0 16,0 0-19-16,0 0-4 0,0 0-1 0,0 0 0 0,0 0-8 0,0 0 0 15,-4 9 0-15,-3-6 0 0,0 10 0 0,-4-10 0 16,1 16 0-16,-4-3-11 0,0 2 20 0,-4 1 4 15,-3 6 1-15,0 0 0 0,-1 4 12 0,1-1 2 0,-7 9 1 16,3 4 0-16,1-3 6 0,-1 12 1 0,0-9 0 0,1 18 0 16,-5-12-24-16,5 7-12 0,2-10 12 0,5 9-12 15,-4-3 0-15,7-9 0 16,-1 3 0-16,5-10 0 0,3 4 9 0,0-4-9 0,3 1 0 0,1-7 9 16,3 7-9-16,0-7 0 0,3-3 0 0,1-6 0 15,3 6 0-15,3-13 0 0,1 4 0 0,0 3 12 31,-1-4-36-31,4-5-6 0,7-1-2 0,-3 1 0 0,0-1-132 16,-1 1-26-16,19 5-6 0,-5-12 0 0</inkml:trace>
  <inkml:trace contextRef="#ctx0" brushRef="#br0" timeOffset="9925.69">24232 1629 1641 0,'0'0'36'0,"0"0"7"0,0 0 1 0,0 0 4 0,0 0-39 0,0 0-9 0,0-10 0 0,7 7 0 16,-7 3 82-16,0 0 14 15,4 0 4-15,6-13 0 0,-2 10-34 0,-1 3-6 0,3-6-2 16,4 3 0-16,0 3-42 0,4 0-8 0,-4 0-8 0,7 0 12 16,4-6-12-16,-7 6 0 0,3 0 0 0,0 0 0 15,0 0-16-15,0 0 5 0,0-10 1 0,1 10 0 16,-5 10 10-16,-3-10-13 0,1 0 5 0,-1 6 8 16,-4-6 0-16,1 3 0 0,-4 3 0 0,-7-6 0 15,0 0 0-15,3 3 0 0,-3 10 0 0,0-10 0 16,0 7 0-16,-3-1 0 0,-4 7 0 0,0-4 0 15,-7 1-12-15,0-1 12 0,-1 4-10 0,-2-4 10 0,-4 10-12 16,-4-3 3-16,7-6 1 0,-3 9 0 0,-4 0 8 0,1-7-13 16,3 1 5-16,-1-3 8 0,1 5-8 0,4-2 8 15,-1 0 0-15,4-4 0 0,3 4 0 0,1-3 0 16,3-1 0-16,3-3 0 0,-3 4 0 0,7 3 0 16,-4-7 0-16,8 1 0 0,0-1 0 0,-1 0 10 15,4 7-2-15,0-7-8 0,4 1 11 0,3-1-11 16,0-2 10-16,4-4-10 0,-1 6 0 0,4-9 0 15,-3 0-11-15,7 0 11 16,-1 0-52-16,1-9-4 0,3 9 0 0,-3-3-534 16,0-4-107-16</inkml:trace>
  <inkml:trace contextRef="#ctx0" brushRef="#br0" timeOffset="10354.94">24737 1102 1688 0,'0'0'75'0,"-4"6"15"0,-6-3-72 0,6-3-18 0,4 0 0 0,-3 10 0 16,-1-4 36-16,4-3 4 0,0-3 1 0,0 9 0 0,4 4-41 16,-1-10 0-16,4 16 0 0,0-13 0 15,0 4 13-15,4-7 1 0,-1 12 0 0,1 1 0 0,3-3 3 0,4 2 1 16,-4 1 0-16,4-4 0 0,3 14 1 0,3-8 0 16,1 11 0-16,0-11 0 0,-4 17-7 0,0-7 0 15,4 7-1-15,0-1 0 0,-1 1-11 0,-3 2 0 16,-3-2 0-16,-4 2 0 0,4-2 12 0,-8-1-2 15,-3-5-1-15,0-1 0 0,-3 6-1 0,0-5 0 16,-8 5 0-16,4-9 0 0,-4 3 3 0,-3 1 0 16,-3-4 0-16,-4 3 0 0,0 6-11 0,-8-9 0 15,5 4 0-15,-4-1 0 16,-4 3-48-16,0 1-11 0,4-7-2 0,-4 3-1 16,1-3-45-16,3 0-9 0,-4-12-1 0</inkml:trace>
  <inkml:trace contextRef="#ctx0" brushRef="#br0" timeOffset="24050.37">4434 2735 1216 0,'0'0'54'0,"0"0"11"0,-10 0-52 0,6 0-13 0,-6 10 0 0,10-10 0 15,0 0 52-15,-7-10 8 0,0 10 2 0,7 0 0 16,0 0-14-16,0 0-2 0,0 0-1 0,0 0 0 16,0 0-29-16,0 0-7 0,0 0-1 0,0 0 0 15,0 0-8-15,0 0 0 0,0 0-12 0,-7 10 12 0,3-4 0 0,-3 4 0 16,3-7 0-16,4 12 0 0,-10-5-9 0,6 5 9 16,4-2 0-16,0 9 0 0,0 0-8 0,-7-13 8 15,7 7 0-15,0 3 0 16,0 0 0-16,0-4 0 0,0 4 12 0,0 0-3 0,0-10-9 15,7 7 10-15,-7 3-10 0,0-10 10 0,4 7-10 16,-1 3 0-16,4-10-10 0,-3 10-716 16</inkml:trace>
  <inkml:trace contextRef="#ctx0" brushRef="#br0" timeOffset="24323.73">4195 2958 1756 0,'0'0'78'0,"0"0"16"0,3 0-75 0,8 0-19 15,-4-9 0-15,7 9 0 0,-4 0 20 0,5-7 0 0,-5 7 0 0,4-3 0 16,0-3-12-16,-3 3-8 0,10 3 9 0,-10 0-9 31,3-10-25-31,0 10-11 0,0-6-3 0,4 6-485 0,-11 0-96 0</inkml:trace>
  <inkml:trace contextRef="#ctx0" brushRef="#br0" timeOffset="24754.71">4604 2933 1350 0,'0'0'60'0,"0"9"12"0,3 4-58 0,4-4-14 0,-3 4 0 0,3-7 0 0,-4 4 12 0,5-1 0 15,6 0 0-15,-11 1 0 0,4-1-3 0,7-2-1 16,-10-4 0-16,6 3 0 0,-3-3-8 0,1 6 0 15,-1-9 9-15,-7 0-9 0,3 7 8 0,-3-7-8 16,0 0 10-16,0 0-10 0,0 0 9 0,0 0-9 16,0 0 8-16,0 0-8 0,0 0 37 0,0 0 3 15,0 0 0-15,0 0 0 0,0 0 9 0,0 0 3 0,0 0 0 0,0 0 0 16,0 0-2-16,0-7 0 0,7-2 0 0,-7 6 0 16,0-13-7-16,0 7-2 15,4-1 0-15,-1 1 0 0,-3 0-13 0,7-7-4 0,-7 7 0 0,0-1 0 16,0-6-9-16,0 4-3 0,0-4 0 0,0 4 0 15,0-4-12-15,0 0 11 0,0 7-11 0,4-10 10 16,-4 3-10-16,7 4 0 0,-7-4 0 0,3-3 0 16,1 10 0-16,3 0 0 0,-3-7 0 0,3-3 0 15,3 10-10-15,-6-7 10 0,6 13 0 0,-6-13-9 16,3 7 9-16,0 6 0 0,0-4 0 0,4 4-8 16,-11 3-5-16,10-6-1 0,-6 6 0 0,6 0 0 15,-6 0-41 1,6 0-8-16,-3 0-1 0,8 0-547 0,-15 0-109 0</inkml:trace>
  <inkml:trace contextRef="#ctx0" brushRef="#br0" timeOffset="25284.1">5094 2789 864 0,'0'0'38'0,"0"0"8"0,0 0-37 0,0 0-9 16,0 0 0-16,0 0 0 0,0 0 218 0,0 0 42 0,0 0 8 15,0-10 1-15,0 10-215 0,0 0-43 16,0-3-11-16,0-3 0 0,0 6 0 0,-7-6 0 0,4 6 0 0,-1-3 0 16,-7 6-9-16,1-3-4 0,3 0-1 0,0 6 0 15,-4 3 14-15,4-2 0 16,0-4 0-16,0 6 0 0,-4 7-19 0,8-7-1 0,-11 1 0 0,3 9 0 16,4-4 20-16,0-2 0 0,-4 2-8 0,4 4 8 15,4-3 0-15,3-4 0 0,-7 4 0 16,7 3 0-16,0-10 19 0,7 1 1 0,-4 5 0 0,4-5 0 15,-3-1-20-15,3-9 0 0,7 7 0 0,-3-4 0 16,-8-3 0-16,8 0 0 0,-11 0 0 0,10-3 0 16,1-4 12-16,-4-2 0 0,4 6-1 0,-1-4 0 15,1-2-11-15,-1 3 0 0,1-4 0 0,3 1 0 16,-10 0 0-16,6-1-14 0,1 1 3 0,-1 2 1 16,-6-5 10-16,3 12 0 0,0-16 0 0,0 7 0 15,-3 6 0-15,3-4 0 0,-4-2 0 0,1 3 0 0,-4 6 8 0,0 0-8 16,7-3 8-16,-7 3-8 0,0-7 33 0,0 7 3 15,0 0 0-15,0 0 0 0,0 0-17 0,0 0-3 16,0 0-1-16,0 0 0 0,0 0-7 0,0 0 0 16,0 0-8-16,0 0 12 15,0 0-12-15,0 0 0 0,0 10 0 16,0 2 0-16,3-2 8 0,4 2-8 0,-7-6 0 0,0 4 0 16,0 2 0-16,4 1 0 0,-1 0 0 0,-3-4 0 0,4 7 0 0,-1-7 8 15,1 10-8-15,3-10 0 0,-7 7-14 0,4-7-6 16,3 1 0-16,-7-1-1 15,3 1-159-15,-3-10-31 0,0 0-6 0,0 0-2 0</inkml:trace>
  <inkml:trace contextRef="#ctx0" brushRef="#br0" timeOffset="25483.69">5348 2833 1267 0,'0'0'112'0,"0"0"-89"0,0 0-23 0,0 0 0 16,4 9 223-16,3 1 40 0,-4-1 8 0,4 0 1 16,-3 1-220-16,-1 2-44 0,1 1-8 0,3-4 0 15,0 7 0-15,-7-7 0 0,4 1-10 0,-4 5 10 32,0-2-47-32,7-4-5 0,-7 7 0 0,0-7-576 0,0 1-116 0</inkml:trace>
  <inkml:trace contextRef="#ctx0" brushRef="#br0" timeOffset="25673.33">5373 2645 979 0,'0'0'87'0,"0"0"-70"15,-4-10-17-15,4 10 0 0,0 0 198 0,0-6 36 16,0 6 7-16,4 0 2 0,-4 0-161 0,0 0-32 15,0 0-6-15,0 0-2 0,3-10-42 0,-3 10 0 16,0 0 0-16,0 0-594 0,7-3-115 16</inkml:trace>
  <inkml:trace contextRef="#ctx0" brushRef="#br0" timeOffset="26088.77">5584 2886 1036 0,'0'0'92'0,"0"0"-73"0,0 0-19 0,0 0 0 15,0 0 163-15,0 0 29 0,0 0 5 0,0 0 2 16,0 6-150-16,0-6-29 0,0 0-7 0,8 3-1 16,-8-3-12-16,0 0-15 0,0 0 3 0,10 7 1 15,-10-7 11-15,0 0 0 0,0 0 0 0,7-7 0 16,-7 7-12-16,7 0 2 0,-3-9 1 0,-4 3 0 0,3-4 9 0,1 1 9 15,-4-4-1-15,0-2-8 0,7 5 40 0,-7-5 2 16,0 5 0-16,3-9 0 0,4 4-11 0,-7 2-3 16,0-3 0-16,8 7 0 0,-1-7-28 15,-7 13 0-15,10-3 0 0,-6 3 0 0,6-7 17 0,1 10-2 16,-1-6-1-16,5 6 0 0,-5 0 0 0,8 0 0 16,-8 6 0-16,4-6 0 0,-3 4-1 0,0 2 0 15,3-6 0-15,-4 0 0 0,-3 3-13 0,7 3 11 16,-10-3-11-16,3 4 10 0,0 2-10 0,-3 0 0 15,3 7 0-15,0-3 8 0,-4 2-8 0,4 4 0 16,-3-3 0-16,6-4 0 0,-6 4 0 0,3 3 0 16,0-3 0-16,0-1 0 0,4-2 0 0,-4 2 0 0,3-5 0 15,-3 9 0 1,4-10-103-16,-4 10-22 0</inkml:trace>
  <inkml:trace contextRef="#ctx0" brushRef="#br0" timeOffset="48581.55">18817 2262 1670 0,'-3'0'148'0,"3"-9"-118"0,-4 2-30 0,4-2 0 16,4 6 85-16,-1-7 11 0,4 4 3 0,-3-13 0 16,3 10-87-16,0-1-12 0,3 1-12 0,-2-7 3 15,-5 7 9-15,1 0 0 0,3 2 0 0,-7 7 0 16,0 0 0-16,0 0 0 0,3-9 0 0,-3 9 0 16,0 0 0-16,0 0 0 0,0 0 0 0,0 0 0 15,0 0 0-15,0 0 0 0,0 0 0 0,0 0 0 16,0 0 0-16,0 0 0 0,0 9 0 0,0-9 0 15,0 13 12-15,0-4 5 0,0-6 1 0,7 13 0 16,-7-7 17-16,4-5 3 0,3 11 1 0,0-5 0 16,0 5-7-16,-4-2 0 0,4 3-1 0,1 2 0 15,-1 7-8-15,0-6-2 0,0 0 0 0,0 9 0 16,0-3-11-16,0 0-2 0,0 4-8 0,-4-1 12 0,5-3 8 0,-5 10 0 16,1-10 1-16,-1 3 0 0,-3-3-30 0,4 3-7 15,-4-9 0-15,3 9-1 0,-3 0 17 0,4-6 0 16,-4 0 0-16,0-6 0 0,3 3 8 0,1-10-8 15,-1 7 0-15,1-4 0 0,3-5 12 0,-4 2-3 16,1 1-1-16,-4-10 0 0,3 9 4 0,-3-9 0 0,4 6 0 0,-4-6 0 16,0 0-1-16,0 0 0 0,0 0 0 0,0 0 0 15,0 0-11-15,0 0 12 0,0 0-12 0,0 0 12 16,0 0-12-16,0 0 8 0,0 0-8 0,0 0 8 16,0 0 0-16,-7 3-8 15,7-3 12-15,-7 0-4 0,0 0-8 0,7 0 0 16,-7 7 0-16,0-7 0 0,0 0 0 0,0 0 10 0,0 0-10 0,-1 0 10 15,-2 0 0-15,10 0 0 0,0 0 0 16,-7 0 0-16,7 0-1 0,0 0 0 0,0 0 0 0,0 0 0 16,0 0-1-16,0 0 0 0,0 0 0 0,0 0 0 15,7-7-8-15,3 4 0 0,-2 3 0 0,2 0 0 16,1 0 0-16,3 0 0 0,3 0 0 0,1 0 0 16,7 0 0-16,-1 3 0 0,5 4 0 0,2-4 0 15,-2 3 0-15,2-6 0 0,5 9 0 0,-5-2 0 16,5-4 0-16,3 6 0 0,6-9 0 0,-2 0 0 0,6 6 0 0,4-2 0 15,-4 2 11-15,8-6-11 16,-4 0 0-16,0 0 0 0,0 0 0 0,7 0 0 0,3 0 0 0,1 0 0 16,3 0 0-16,3 0 0 0,-3 0 0 0,0 0 0 15,4 0 0-15,-1 0 0 0,1 0 0 0,-1 0 0 16,8 0 0-16,-4-6 0 0,-3 2 0 16,-4 4 0-16,7-6 0 0,-4 6 0 0,-3-9 0 0,4 9 0 15,-8-3 0-15,-3-4 0 0,-3 7 0 16,-1-9 0-16,-6 9 9 0,-1-6-9 0,-7 6 24 0,4 0-1 15,0-3 0-15,-4-4 0 0,-3 7-11 0,-3 0-3 16,-8 0 0-16,4 0 0 0,-4 0-9 0,0 0 0 16,-10 0 0-16,3 7 8 0,-4-4-8 0,1-3 0 15,-4 0 0-15,-3 6 8 0,-4-6-8 0,3 0 0 16,-3 6 0-16,-7-6 8 0,0 0-8 0,0 0 8 0,11 3-8 0,-4-3 8 16,-7 0-8-16,0 0 8 0,7 0-8 0,-7 0 8 15,0 0 7-15,0 0 1 0,0 0 0 0,7 0 0 16,0 0-7-16,-7 0-1 0,0 0 0 0,0 0 0 15,7 0 4-15,-7 0 1 0,0 0 0 0,0 0 0 16,0 0-3-16,0 0-1 0,0 0 0 0,0 0 0 16,4-3 0-16,-1-3 0 0,4 0 0 0,-3-4 0 15,-1 7 3-15,1-3 0 0,3-3 0 0,0-1 0 16,0-6 0-16,-3 7 1 0,-1-4 0 0,1-2 0 16,3-4 6-16,-4 0 1 0,1 0 0 0,-1-3 0 15,1 0-9-15,3-3-2 0,-4 7 0 0,1-11 0 16,-4-2-9-16,7 12 10 0,4-9-10 0,-8 3 10 15,1 3-10-15,-1 0 0 0,8 3 0 0,-4 0 8 16,0 4-8-16,0 2 0 0,4-6 0 0,3 4 0 16,-4 8-20-16,-3-2 0 0,-3 6 0 0,3 3 0 15,3 0-137-15,-10 0-27 0,-3 3-6 0</inkml:trace>
  <inkml:trace contextRef="#ctx0" brushRef="#br0" timeOffset="51908.87">18486 2645 1407 0,'7'-16'62'0,"-4"6"14"15,1 1-61-15,-1-7-15 0,-3 7 0 0,7-10 0 16,0 10 42-16,0-4 6 0,0 1 0 0,0-1 1 0,4-3 6 0,-7 7 1 16,3 0 0-16,-4-1 0 0,1 1-26 0,-1 3-5 15,-3-4-1-15,0 10 0 0,0-9 13 0,0 9 3 16,0 0 0-16,0 0 0 0,-3-3-21 0,-1-4-4 15,4 7-1-15,0 0 0 0,0 0 31 0,0 0 7 16,0 0 0-16,0 0 1 0,0 0-36 0,0 0-7 16,0 0-2-16,0 0 0 0,0 0 8 0,0 0 0 15,0 0 1-15,0 10 0 0,4-1 1 0,-1 7 0 16,1-7 0-16,-1 7 0 0,1-4 9 0,-1 4 1 16,-3-3 1-16,4 2 0 0,-4 4-29 0,3 0 0 0,-3-3 0 15,4 2 0-15,-4 8 0 0,7-8 0 16,-3 7 8-16,3-3-8 0,0 3 0 0,0 4 8 15,0-4-8-15,3 0 0 0,-6-6 0 0,6 9 0 16,-6-9 0-16,3 3 0 0,0-4 0 0,0 1 0 16,-3 0 0-16,3 0 0 0,-4 0 12 0,-3-4-3 0,4 4-1 0,-1-3 0 15,-3-7-8-15,0 1 0 0,0 9 9 0,4-10-9 16,-4 0 12-16,0-2-3 0,-4 2 0 0,4 0 0 16,0-9 19-16,0 0 3 0,0 0 1 0,4 10 0 15,-4-10-32-15,0 0-15 0,0 0 2 0,3 9 0 16,-3-9 13-16,4 7 0 0,-4-7 0 0,7 3 10 15,-7-3-2-15,11 6 0 0,-4-6 0 0,-7 0 0 16,7 3 3-16,3 3 0 0,-3-3 0 0,4-3 0 16,-1 0-3-16,5 0-8 0,-1 0 12 0,0 0-4 15,3 0-8-15,5 0 0 0,-1-3 9 0,7-3-9 16,0 6 8-16,-3-3-8 0,3 3 8 0,0 0-8 16,4 0 0-16,3 0 0 0,1-6 0 0,-5 3 8 15,1 3-8-15,3-7 0 0,1 7 0 0,-5-9 8 16,5 9-8-16,6-10 0 0,4 7 8 0,0-3-8 15,3 0 16-15,1 3-2 0,2-4 0 0,1 7 0 0,4-9-14 0,-4 9-16 16,0 0 3-16,7 0 1 0,3-9 22 0,4 9 5 16,-3 0 1-16,-1 0 0 0,1 0-16 0,-1 9 9 15,1-9-9-15,-4 0 8 0,3 6 4 0,4-3 0 16,0 4 0-16,-3-4 0 0,-1-3-12 0,1 6-17 16,-1 0 4-16,1-3 1 0,6-3 12 0,1 7 16 15,-1-4-3-15,1-3-1 0,-4 0-12 0,3 9 0 16,-2-9 0-16,2 0-10 0,-3 0 10 0,7 0 0 0,0 0 0 0,-3 0 0 15,3 0 8-15,-7 0 3 0,0 0 1 0,4 7 0 16,6-4-12-16,-3 3-14 0,-7-6 3 0,4 9 1 16,-1 1 10-16,4-4 0 0,-7-3 0 0,8 7 0 15,-1-1 0-15,0-3 11 0,0 4-1 16,-4-1 0-16,1-3-10 0,-1-3 0 16,-3 4 0-16,1-4 0 0,-1-3 0 0,3 9 0 15,-6-2-14-15,-4-4 5 0,0 3 9 0,-4-6 11 0,-3 3-3 0,3 3 0 16,1 1-8-16,-1-7 0 0,-3 0 0 0,4 0 0 15,-1 3 0-15,0 3-9 0,-6-3 9 0,-4-3-13 16,3 6 13-16,1-2 0 0,-5-4 0 0,5 0 0 16,-1 9 0-16,1-9 0 0,-5 0 0 0,1 0 0 15,-3 0 0-15,-1 0 0 0,-3 0 0 0,-4 0 0 16,0 0 9-16,-6 0-9 0,2-9 0 0,-3 9 9 0,4-4-9 16,-4-2 0-16,4-3 9 0,-4 6-9 0,1 3 0 15,-5-13 8-15,1 10-8 0,0 3 0 0,-1-6 8 0,1-4-8 16,-4 10 8-16,0-9-8 0,4 9 0 0,-4 0 0 15,-3-10 0-15,0 10 0 0,-4 0 0 0,3-9 9 16,-6 9-9-16,3-6 10 0,0 3 3 0,-3-4 1 16,-1 4 0-16,1-3 0 0,-1 6-5 0,1 0-1 15,0-9 0-15,-4 5 0 0,0-2-8 0,0 6 10 16,-4-3-10-16,4-3 10 0,-3-1 6 0,3 7 0 16,-3-9 1-16,3 6 0 0,0 3-17 0,0 0 0 15,-4-9 0-15,4 2-9 0,0 7 9 0,0-9 0 16,0 6 0-16,0-4 0 0,-3-2 12 0,7 3-3 15,-4-4 0-15,0 1 0 0,0 0 1 0,-4-1 0 16,4 1 0-16,0-7 0 0,0 7 6 0,-3-10 0 0,3 6 1 16,-3-2 0-16,3-1-1 0,-4-3-1 0,-3 0 0 0,4 0 0 15,-1-6-1-15,1 10 0 0,-4-4 0 0,0-3 0 16,-4 0-14-16,4 3 11 0,0 0-11 0,-3 1 10 16,3 2-10-16,-4-6 0 0,1 0 0 0,3 9 0 15,-7-2 0-15,3 5 0 0,4 1 0 0,-7 3 0 16,3 3-53-1,4 3-10-15,-7 0-1 0,0 0-1 0,-3 3-128 16,-1 3-26-16</inkml:trace>
  <inkml:trace contextRef="#ctx0" brushRef="#br0" timeOffset="85191.69">11060 7671 874 0,'-25'0'39'0,"14"0"8"0,11 0-38 0,0 0-9 0,-3 0 0 0,-8 0 0 16,1 0 21-16,10 0 3 15,0 0 0-15,0 0 0 0,-18 0-24 0,7 0 8 16,11 0-8-16,0 0 0 0,0 0 0 0,0 0 8 0,0 0-8 0,0 0 0 16,0 0 0-16,0 0 0 0,-10 10 0 0,10-10 0 15,3 6 11-15,-3-6-3 0,0 0 0 0,0 0 0 16,0 0 37-16,0 0 7 0,0 0 2 0,0 0 0 16,0 0-10-16,0 0-1 0,7 0-1 0,-7 0 0 15,0 0-9-15,0 0-1 0,11 0-1 0,-4 0 0 16,-7 0-5-16,0 0-1 0,0 0 0 0,0 0 0 15,11 9-17-15,-11 1-8 0,-7-1 8 0,0 1-8 16,7-1 12-16,-8 7-2 0,-6-1-1 0,0-2 0 16,-3 3 35-16,-1 2 8 0,4-2 0 0,-7-3 1 15,-4 2-2-15,7 4-1 0,8-10 0 0,-8 7 0 0,4-6 3 0,0-1 1 16,3-3 0-16,8-3 0 0,-4 7-22 0,3-4-4 16,-3-3 0-16,7-3-1 15,0 0-15-15,0 10-4 0,-3-4 0 0,3-6 0 0,3 9-8 16,-3-9 0-16,0 0 0 0,0 10 0 0,0-1 0 15,0-9 0-15,0 0 0 0,0 0 8 16,11 0-8-16,6 0 0 0,-3 0 8 0,-3-3-8 0,3-10 10 16,7 4-10-16,1 0 10 0,-1-1-10 0,3 1 12 15,-6-1-12-15,7-5 12 0,10 2 7 0,-7-3 1 16,-7 4 1-16,4-4 0 0,3 1-6 0,1 5-2 16,-8-2 0-16,-4-4 0 0,4 7-13 0,-3-1 9 15,3 1-9-15,-10-1 8 0,-1 1 1 0,5 3 0 0,-1-4 0 16,-4 10 0-16,-6-6-9 0,-1 3 0 0,4-3-10 0,-3 6 10 15,-4 0 0-15,0 0 0 0,0 0 0 0,0 0 0 16,0 0 0-16,-4 9 0 0,-10-3 8 0,0 4-8 16,4-1 0-16,-8 10 0 0,-3-3 0 0,-4 2 0 15,-7 1 8-15,4 0-8 0,-4-3 0 0,-3 9 0 16,-4-6 0-16,0 9 0 0,4-3 8 0,-4 3-8 16,1-3 0-16,-1 0 0 0,0-3 0 0,7 3 0 15,0 4 12-15,1-4-12 0,-1-7 12 16,4 8-12-16,7-8 10 0,-1 1-10 0,1 0 8 0,0-3-8 15,7-7 0-15,0 7 8 0,3-7-8 0,1 1 0 16,3-1 0-16,7-9 0 0,0 0 0 0,0 0 0 16,0 0 0-16,10 3 0 0,8-3 0 0,-1 0 8 15,5 0-8-15,-1-9 0 0,7 6 0 0,4-7 0 16,3-6 8-16,0 1-8 0,1 2 0 0,9-6 8 16,5-6-8-16,-1 10 0 0,-10-7 0 0,7-3 0 0,7 0 14 0,-4-4 1 15,-3 4 0-15,-4 3 0 0,4-3-7 0,0-3 0 16,4 3-8-16,-5 0 12 0,-6-3 0 0,0 2 0 15,7 1 0-15,-4 7 0 0,-7-1-12 0,-3 0 0 16,0 10 0-16,-4-7 0 0,-3 6 0 0,-7 1 0 16,-1 0 0-16,-3 2-10 0,-3 4 10 0,-1 3 0 15,-10 0 0-15,0 0 0 0,0 0 0 0,0 0 0 16,0 0 8-16,-7 10-8 0,0-1 0 0,-7 0 9 16,-3 10-9-16,-8-3 0 0,-3 3 13 15,-4 6-4-15,0-6-1 0,-7 6 0 0,1 3-8 0,-5 0 0 16,1 0 0-16,7 4-11 0,-1-4 11 0,1 0 0 15,0-3 0-15,7 0 0 0,3-6 0 0,0 0 8 16,0 0-8-16,8-3 11 0,3-4-11 0,3 4 0 16,1-7 0-16,3 1 0 0,-1-4 0 0,8-6 0 15,0 0 0-15,0 0 0 0,8 0 0 0,6 0 12 0,3-6-12 16,1 2 12-16,0-2-12 0,3-3 0 0,0-7 0 0,7 7-11 16,7-4 11-16,-6-3 0 0,-1 1 10 0,4-4-10 15,10 0 0-15,-7 0 8 0,-3 4-8 0,0-4 0 16,3 0 0-16,0 3 0 0,-3-3-9 0,-4 1 9 15,-3 2 0-15,0 3 0 0,-4-2 0 0,-4-4 0 16,5 10 0-16,-8-1 0 0,0 1 0 0,-4 2 0 16,1-2 0-16,0 6 0 0,-4-3 0 0,-7 6 0 15,0 0 8-15,0 0-8 0,0 0 0 0,0 0 0 16,-7 9 0-16,-1 7 0 0,-2-7 0 0,-1 1 0 16,-6 8 0-16,-1 1 8 0,-3 0-8 0,-7-3 0 15,-8 9 8-15,5-3-8 0,-5 3 0 0,1-6 0 16,-7 6 0-16,-1 0 0 0,12-3 0 0,-1 3 0 15,-3-6 0-15,3-1 0 0,4 8 0 0,6-11 0 0,5 4 0 16,-1-3 0-16,4-4 0 0,4-2 0 16,6-1 0-16,-3-3 0 0,3-3 0 0,4-3 0 0,0 0 8 0,7 7-8 15,4-7 0-15,-4-7 0 0,4 4 0 0,6-3 0 16,4-3 0-16,1-1 0 0,-5-2 8 0,4-4-8 16,11 7 0-16,0-7 0 0,-4 7 0 0,4-10 0 15,0 9 0-15,-1-5-9 0,5 2 9 0,-8-3 0 16,-3 1 8-16,-1 5-8 0,-3 1 0 0,1-4 0 0,-8-2 0 15,0 5 8-15,-4 4-8 0,5-3 0 0,-8-1 0 16,0 7 0-16,-4-3 0 0,-3 6 8 0,0 0-8 0,0 0 0 16,0 0 0-16,0 0 0 0,0 0 0 0,-7 6 0 15,0-3 0-15,0 3 0 0,-7-2 0 16,3 5 0-16,-6 0 0 0,3 7 0 0,-8 0 0 16,1-4-8-16,4 4 8 0,-8-7 0 0,0 10 0 0,1-3 0 15,2 3 0-15,1-4 0 0,0 4 0 16,-4-6 0-16,-3 2 0 0,10-5 0 0,4 6 0 0,-3-4 0 15,-4-3 0-15,3 7 0 0,7-6 0 0,4-1 0 16,-3-3 0-16,3-3 0 0,-4 7 0 0,11-10 0 16,0 0 0-16,0 0 0 0,0 0 0 0,0 0 0 15,11 0 0-15,-4-3 0 0,-4 3 0 0,8-7 0 16,6-2 0-16,1 0 0 0,3-1 0 0,0-9-8 16,1 10 8-16,2-7 0 0,12-3 0 0,-5 4-8 0,-2 2 8 15,2-2 0-15,1-4 0 0,-4 9 0 0,-3-5 0 0,0 5 0 16,-8 1 0-16,1-4 0 15,-4 1 0-15,0 9 0 0,-7-4 0 0,0-2 0 0,0 9 0 0,-7 0 0 16,0 0 8-16,0 0-8 0,0 0 0 0,-7 0 0 16,-3 0 0-16,-4 9 0 0,-1-2 0 0,1-4 0 15,0 12 0-15,-7-5 0 0,-4 6 0 0,1-4 0 16,3 4 0-16,-1 3-8 0,-2-4 8 0,-1-2 0 16,4 2 0-16,3 4 0 0,4 0 0 0,-4-3 0 15,-6-7 8-15,6 10-8 0,7-3 0 0,1-7 0 16,-8 7-12-16,4-4 4 0,0-2 8 0,7-1 0 15,0-3 0-15,-4 4 0 16,1-1-20-16,3 1-8 0,7-10-1 0,0 0-1 16,-4 6-105-16,4-6-21 0,0 0-4 0,4 3-876 0</inkml:trace>
  <inkml:trace contextRef="#ctx0" brushRef="#br0" timeOffset="102825.68">11194 8672 838 0,'10'6'37'0,"-10"-6"8"0,0 0-36 0,0 0-9 0,0 0 0 0,0 0 0 16,0 0 119-16,0 0 21 15,0 0 5-15,0 0 1 0,0 0-52 0,0 0-10 0,0 0-3 0,0 0 0 16,0 0-26-16,0 0-6 0,0 0-1 0,0 0 0 15,0 0-26-15,0 0-6 0,0 0 0 0,0 0-1 16,-7 0 13-16,4 6 2 16,3-6 1-16,0 0 0 0,-7 3-3 0,0 7 0 0,3-4 0 0,4-6 0 15,4 3-4-15,-4-3-2 0,-8 9 0 0,5-2 0 16,3-7 8-16,3 3 2 0,-6 3 0 0,3-6 0 16,0 0 6-16,0 0 2 0,0 0 0 0,0 0 0 15,0 10-11-15,0-10-1 0,0 0-1 0,0 0 0 16,-4 9-11-16,8 0-1 0,-1-2-1 0,1 2 0 15,-4 0-1-15,0 1 0 0,0 6 0 0,4-4 0 0,-4-3 10 0,0 7 1 16,-4 3 1-16,4 0 0 0,4 0-25 0,-1 6 0 16,-6-6-12-16,3-4 12 0,0 4 8 15,3 0 8-15,-3-4 3 0,0 4 0 0,0-3-19 16,0-3 0-16,4 2 0 0,-1 4 0 0,-3-3 0 16,0-4 8-16,7 4-8 0,-3-7 0 0,-4 7 8 15,0-3-8-15,3-4 0 0,1-3 0 0,3 4 0 0,-7-1 0 16,0 7 0-16,3-13 0 0,1 6 0 0,-1-2 0 15,-6 2 0-15,-1-3-9 16,4-6-24-16,0 0-5 0,-3 10-1 0,-1-7 0 16,-3 3-27-16,7-6-6 0,0 0 0 0,-7 3-1 15,-3 3-88-15,3-6-18 0,7 0-3 0,0 0-683 0</inkml:trace>
  <inkml:trace contextRef="#ctx0" brushRef="#br0" timeOffset="103412.83">11437 8694 633 0,'-25'0'56'0,"25"0"-44"0,0 0-12 0,0 0 0 16,0 0 213-16,0 0 41 0,0 0 8 0,14 0 2 15,4-7-203-15,-7 7-40 0,-11 0-8 0,0 0-1 16,17 0-12-16,-10 0 0 0,-7 0 0 0,0 0 0 0,7-3 0 0,-7 3 8 16,0 0-8-16,0 0 8 0,0 0-8 0,0 0 0 15,0 0 0-15,0 0-11 0,-10 3 52 0,3 7 11 16,7-10 1-16,-4 6 1 0,-3 3 2 0,0-6 0 16,7-3 0-16,-3 10 0 0,-1-4-20 0,1 4-3 15,-12-1-1-15,8-3 0 0,7-6-9 0,-10 3-3 16,-4 7 0-16,0-1 0 0,3 1-20 0,0 2 8 15,-3-2-8-15,0-1 0 0,-3 0 13 0,6-6-1 16,0 7-1-16,1-4 0 0,-8 4-11 0,4-1 0 16,7-3 0-16,0-3 0 0,-4 7 10 0,4-4 3 15,0-3 1-15,4 3 0 0,3-6-4 0,-7 10-1 16,0-1 0-16,0 1 0 0,7-10 0 0,0 6 0 16,-7-3 0-16,3 7 0 0,-3-4 0 0,7-6 0 15,0 0 0-15,0 3 0 0,0-3 19 0,0 0 4 0,0 0 1 0,0 12 0 16,0-2-33-16,3-1 0 0,-3-9 0 0,8 3 0 15,2 4 0-15,-3-4 12 0,4 3-3 0,-1-3 0 16,1 7-1-16,3-4 0 0,-3 3 0 0,-1-2 0 16,8-4-8-16,-4 6 0 0,0 1 0 0,-3-4 0 15,3-3 0-15,3 3 0 0,-2 4 0 0,-5-4 0 16,1-3 8-16,3 3-8 0,3-6 0 0,-2 3 8 16,-5-3-8-16,4 0 8 0,4 7-8 0,3-7 8 15,-3 3-8-15,-4-3 8 0,0 6-8 0,4-3 8 16,-1-3-8-16,-3 7 0 0,-3-4-12 0,-1 3 12 15,5-6-102-15,-5 0-13 0,-10 0-2 0,0 0-579 16,0 0-116-16</inkml:trace>
  <inkml:trace contextRef="#ctx0" brushRef="#br0" timeOffset="104437.2">12263 7837 864 0,'0'0'76'0,"0"0"-60"16,0 0-16-16,0 0 0 0,0 0 77 0,0 0 13 16,0 0 2-16,0 0 1 0,0 0-44 0,0 0-9 15,0 0-1-15,0 0-1 0,-4 10-30 0,-3-7-8 0,3 6 0 0,-3 4 0 16,0-1 0-16,-3-2 0 0,-4-1 0 0,3 7 0 15,-3-7-9-15,-4 10-3 0,1-9-1 0,-1 5 0 16,-3 4 24-16,0 0 5 0,0 0 0 0,-1-4 1 16,-2 4 32-16,-1 0 7 0,0 3 0 0,1-3 1 15,-1-7-9-15,0 10-1 0,1-3-1 0,-1 0 0 16,4 0-26-16,3-4-4 0,-3-2-2 0,0 3 0 16,7-1-6-16,3-2-8 0,-3-4 11 0,3 1-11 15,4-1 14-15,0-3-4 0,0-6-1 0,7 0 0 16,0 0-9-16,0 0-11 0,0 0 3 0,0 0 0 15,0-6-12-15,4-3-3 0,3-1 0 0,0-2 0 16,3-4 39-16,1 7 7 0,3-7 1 0,4-3 1 16,-1 0-2-16,4 1-1 0,1-1 0 0,6-6 0 0,0 0-14 15,0-4-8-15,4 4 8 0,0-3-8 16,0 3 0-16,-4 3 0 0,0-3 0 0,0 0 0 0,0 0 0 16,-3 6 0-16,0 0 0 0,-4 0 0 0,-3 4 0 0,-1-4 0 15,-3 6 0-15,1-2 0 0,-5 5 0 0,-3 1 0 16,0-1 0-16,-3 4 0 0,-4 6 0 0,0 0 9 15,3-9-1-15,-3 9-8 0,0 0 19 0,0 0-3 16,0 0-1-16,-7 0 0 0,0 0-3 0,-3 9 0 16,-5-3 0-16,1 4 0 0,0-1-12 0,-7 1 9 15,-4 5-9-15,1-2 8 0,-1 6-8 0,0-4 0 0,-3 4-12 16,0 0 12-16,-4 0 0 0,0 3 0 16,4-4 0-16,-4 1 0 0,4 0 11 0,0-3 3 0,3-4 1 0,1-2 0 15,2 5-2-15,8-5 0 0,-3-1 0 16,3-3 0-16,-1-2-13 0,8 2 11 0,-3-3-11 0,3-3 10 15,-4 0-10-15,4 0-17 0,7 0 4 0,-3 0 1 32,-5 0-120-32,8 0-23 0,0 0-5 0,-3-13-607 0</inkml:trace>
  <inkml:trace contextRef="#ctx0" brushRef="#br0" timeOffset="106130.36">20253 7715 1234 0,'0'0'55'0,"0"0"11"0,-4 6-53 0,-3-2-13 0,0 2 0 0,0-3 0 15,0 3 52-15,-3 4 8 0,-4-4 2 16,6 3 0-16,-2-6-18 0,-1 7-3 0,-3-1-1 0,0-2 0 15,-7 2-8-15,3 7-3 0,-3-7 0 0,3 4 0 16,-6-4 4-16,-1 7 1 0,0-1 0 0,-3-2 0 16,3-4 10-16,-3 7 1 0,4 3 1 0,-1 0 0 15,-3-4-3-15,-1 4-1 0,1 0 0 0,4 0 0 16,-5 3-19-16,1-4-4 0,-4 1-1 0,4 0 0 16,7 0-18-16,3 0 0 0,1-4 0 0,3 4 0 15,-1 0 16-15,5-3-4 0,6-7-1 0,-3 10 0 16,4-10 1-16,3-2 0 0,3 2 0 0,4 0 0 15,-3-9-12-15,6 7 0 0,1-7 0 0,0 0 0 16,-1-7 20-16,4 4-2 0,4-9 0 0,3 2 0 16,4 1-4-16,3-4-1 0,-3-2 0 0,3-1 0 0,0-3-5 15,0 0 0-15,4 1-8 0,0-1 12 0,0-6-12 0,3 0 8 16,0 3-8-16,4-3 0 0,-7-1 0 0,7 1 0 16,-1 7 0-16,1-11 0 0,0 4 15 0,0 6-3 15,0-9-1-15,-4 9 0 0,0-6-11 16,0 10 0-16,-3 2 0 0,0-3 0 0,0 4-12 0,-4-1 12 15,0 10-12-15,0-3 12 0,-7-3 0 16,1 9 0-16,-1-4 0 0,-7 4 0 0,-3 4 0 0,-1-4 0 16,-3 9 0-16,-3-3 8 0,-4 4 2 0,0-1 0 15,0 10 0-15,-7-3 0 0,-4 2-2 0,-3 1 0 16,-4 0 0-16,-3 6 0 0,0 3-8 0,-4-3 10 16,1 4-10-16,-1 5 10 0,0-9 1 0,0 3 0 15,1 1 0-15,-1-4 0 0,4 3-11 0,-4-3 12 16,1 3-12-16,-1-3 12 0,0 4-12 0,0-4 0 0,4 3 0 0,0-3-11 15,-4 0 19-15,11-3 3 0,4-3 1 0,-1-4 0 16,8 1-12-16,-1-6 0 0,1-1 0 0,3-9 0 16,3 3 16-16,8 3 4 0,-1-2 0 0,4-8 1 15,4 4-10-15,3-9-3 0,0 0 0 0,8-7 0 16,-1 3-8-16,4-9 8 0,-1 10-8 0,5-13 8 16,2 0-8-16,1 3 0 0,7-3 0 0,0 0 0 15,-4-4 0-15,1 4 0 0,6-3 0 0,-3 0 0 16,-4-4 0-16,-3 4 0 0,0 0 0 0,-4 3 0 15,0-3 0-15,-3 3 0 0,0-4 0 0,-4 11 0 16,-3-8 0-16,-8 8 0 0,5 2 8 0,-8 7-8 16,0-4 0-16,-4 4 8 0,-3 2-8 0,0-2 8 15,-3 9 2-15,-4 0 0 0,0 0 0 0,0 0 0 16,0 0-10-16,0 0 0 0,0 0 0 0,-4 6 0 16,-3 4-12-16,-3 2 12 0,6 4-10 0,-6-4 10 15,-1 4 0-15,-3 9-9 0,0 0 9 0,0 3 0 0,-4 1-10 0,4-1 10 16,-7-3-12-16,3 3 12 0,1-3 0 0,-1 4 0 15,0-11 0-15,-3 7 0 0,7-6 0 0,0 0 0 16,0-3 0-16,0-1 9 0,3-2-9 0,1-4 0 16,2 1 0-16,5-4 8 0,3-6-8 0,0 0 0 15,0 0 0-15,0 0 0 0,11 0 8 0,3 0-8 16,0-6 8-16,3-4-8 0,1 1 8 0,3 0-8 16,0-10 0-16,8 3 8 0,-1-3-8 0,7 0 0 15,0-6 0-15,1-3 0 0,2 3 0 0,1-3 0 0,-3 0 0 16,2 2 0-16,-2 1 0 0,-1 7 0 15,-3-11 0-15,-4 11 0 0,0-8 0 0,-7 8 0 16,4 2 0-16,-7 3 0 0,-4-2 0 0,0 5 0 0,0 7 0 16,-3-3 0-16,-4-3 0 0,-7 9 0 0,7 0 0 15,-7 0 0-15,0 0 10 0,0 0-10 16,0 0 12-16,0 0-12 0,-4 3 9 0,1 9-9 0,-4-2 0 0,-1-1 9 16,1 4-9-16,0 2 0 0,-3 1 0 0,-1 3 0 15,-3 0 0-15,3-1 0 0,1 1 0 0,-4 0 0 16,0 6 0-16,0-6 0 0,-1 6 10 0,-2-6-10 15,3 0 0-15,0-1 0 0,-1 4 0 0,1-3 0 16,0-6 0-16,-3 9 8 0,3-10-8 0,-1 7 10 16,1-3-10-16,4-7 0 0,-4 7 0 0,3-4 0 15,-3-2 0-15,3 2 0 0,4 1 0 0,0-7 0 0,-3 4 0 16,6-7 0-16,-3 6 0 0,4-3 0 16,3-6-29-16,0 0-8 0,-4 10-2 0,4-10 0 15,0 0-117-15,-4 6-23 0,-3-3-5 0,7-3-847 16</inkml:trace>
  <inkml:trace contextRef="#ctx0" brushRef="#br0" timeOffset="107074.97">20038 8926 979 0,'0'0'87'0,"0"0"-70"0,0 0-17 0,-4-7 0 15,1 7 192-15,3 0 34 0,-4-9 7 0,4 3 2 16,-3-4-143-16,3 7-29 0,0 3-6 0,3-6-1 16,1-4-30-16,-4 1-6 0,7 6-2 0,-4-3 0 15,4 2-6-15,-3-2-2 0,3 0 0 0,0 3 0 16,0-4 18-16,-7 7 4 0,4-3 1 0,-4 3 0 0,3-6-6 16,-3 6-2-16,11 0 0 0,-11 0 0 0,7-3 18 15,-7 3 3-15,0 0 1 0,3 0 0 16,-3 0-16-16,0 0-3 0,0 0-1 0,0 0 0 0,0 0 4 15,7 3 1-15,-7 6 0 0,4 1 0 16,-4-4-20-16,3 10-4 0,-3-4-8 0,0 4 12 0,7 3-12 0,-7 0 0 16,0 0-12-16,4 6 12 0,-4 0 0 15,4-3 0-15,-1 9 0 0,-3-9 0 0,0 3 10 0,4 3-10 16,3-3 10-16,0 0-10 0,-4-6 14 0,1 6-3 16,3-3-1-16,0-6 0 0,0 9-10 0,-4-6 0 15,1 0 0-15,3-4 0 0,-3-2 0 0,-1 3 0 16,1 2 0-16,-1-8 0 0,1 9 0 0,-4-13 0 0,0 3 0 0,0 1 0 15,3-1-19-15,-6 1 1 0,3-1 0 16,0 0 0 0,0-9-57-16,0 7-11 0,0-7-2 0,0 0-1 15,0 0-88-15,0 0-18 0,0 0-3 0,0 0-1 0</inkml:trace>
  <inkml:trace contextRef="#ctx0" brushRef="#br0" timeOffset="107708.2">20620 8741 1792 0,'0'0'80'0,"0"0"16"0,0 0-77 0,0 0-19 16,0 0 0-16,0 0 0 0,0 0 20 0,0 0 0 15,-4-4 0-15,-3 8 0 0,0-4-20 0,0 6 0 16,0-3-8-16,0 3 8 0,0-3 0 0,0 7-9 16,0-4 9-16,0-3 0 0,-4 3 0 0,4 4 0 15,-3-1 12-15,3 7-4 0,0-7 36 0,-4 1 7 16,0 9 1-16,1-10 1 0,-1 7-7 0,1-4-2 16,-5 4 0-16,1 3 0 0,0 0-13 0,0-4-3 15,0 1-1-15,0 3 0 0,0-7-3 0,0 4 0 16,0 0 0-16,-1-4 0 0,1 4 8 15,4-7 0-15,-4 1 1 0,3-1 0 0,1 0-33 0,2 1 0 16,1-4 0-16,0-3 0 0,0 4 9 0,0-7-1 16,7 0-8-16,0 0 12 0,0 0-12 0,-7 3 11 15,0 3-11-15,7-6 10 0,0 0-10 0,-3 6 0 16,-8-6 9-16,4 3-9 0,7-3 0 0,0 0 0 0,0 0 0 0,0 0 0 16,0 0 18-16,0 0-1 0,0 0 0 0,0 0 0 15,0 0 4-15,0 0 1 0,11 0 0 0,-1 7 0 16,-10-7-22-16,11 3 0 0,3-3 0 0,-4 6-12 15,5-3 12-15,-1 3 9 0,0-2-1 0,-4 2-8 16,4-3 0-16,-3 10 0 0,3-4-12 0,0-6 3 16,-3 6 9-16,3 1 0 0,-3-1 0 0,3-2 0 15,0 2 0-15,0 0 12 0,0 1-2 0,0-1-1 16,0-3-9-16,0-2 0 0,0 11 0 0,4-8 0 16,0-4 12-16,-4 6 0 0,0 0 0 0,0 1 0 15,0-1-12-15,0-2 12 0,0 2-12 0,-3 7 12 16,0-7-12-16,-4 0 0 0,-4 1 0 0,4-1 8 15,0 1-8-15,-3-1 0 0,-1-3 0 0,4 4 0 16,-7-10 0-16,4 3-11 0,-4 6 3 0,0-9 0 16,0 0-29-16,0 0-6 0,7 7-1 0,-7-7 0 15,0 0-43-15,0 0-9 0,7 0-1 0,0 0-615 16,4 0-124-16</inkml:trace>
  <inkml:trace contextRef="#ctx0" brushRef="#br0" timeOffset="109284.87">26755 7232 1267 0,'0'0'112'0,"0"0"-89"0,0 0-23 0,0 0 0 16,0 0 155-16,0 0 26 0,0 0 6 0,0 0 1 16,0 0-132-16,7 0-27 0,-7 0-5 0,0 0 0 15,3 10-16-15,1-1-8 0,-4 0 8 0,0 1-8 16,3 6 19-16,-3 2-1 0,4-2 0 0,-4 3 0 15,0 0 21-15,3 6 4 0,-3-6 1 0,0 6 0 16,4-3-5-16,-1 9-1 0,-3-3 0 0,0 0 0 16,0 1-8-16,4 5-2 0,-4-6 0 0,-4 7 0 15,4-1 1-15,-3-5 0 0,-1 11 0 0,4-8 0 0,-3 2 2 16,-1 1 0-16,-3-1 0 0,7-6 0 0,-3 7-31 0,3-7-13 16,-4-3 1-16,4 0 0 0,-3-3 12 0,3-3 0 15,-4-3 0-15,4 3 0 0,0-4 0 0,0-5-9 16,0-1 9-16,0 0-12 15,0-9-94-15,0 0-19 0,0 0-4 0,0 0-580 16,0 0-116-16</inkml:trace>
  <inkml:trace contextRef="#ctx0" brushRef="#br0" timeOffset="109841.75">27291 7163 2084 0,'-7'0'92'0,"7"0"20"0,0 0-90 0,-4 7-22 0,1-7 0 0,-1 9 0 16,1 0 24-16,3-2 1 0,-4 2 0 0,1 4 0 16,3-7-25-16,-4 13 0 0,-3-10 0 0,4 10 0 15,-4-3 0-15,-1 9 0 0,-2-13 0 0,3 7 0 16,-4 6 0-16,1-6 0 0,-4 6 0 0,-1-6 0 15,5 6 8-15,-1 0 0 0,1-3 0 0,-8-6 0 0,0 9 18 0,1-7 3 16,-4 1 1-16,3 0 0 16,-3 0 14-16,3-3 4 0,4 2 0 0,-4-8 0 0,4 6-19 0,-3-4-3 15,3 4-1-15,-1-7 0 0,1 1-16 0,0-1-9 16,4-3 10-16,-1 4-10 0,0-4 9 0,8-3-9 16,-4-3 8-16,7 0-8 0,0 0 0 0,0 0 8 15,0 0-8-15,0 0 0 0,0 0 0 16,0 0 0-16,0 0 0 0,0 0-11 15,0 0 11-15,0 0 0 0,0 0-9 0,0 0 9 16,10 0 0-16,-10 0 0 0,8 6 0 0,-1-3 0 0,0 4 0 0,0-4 0 16,0 6 0-16,-4-2 0 0,4-4 12 0,4 9 0 15,-4-9 0-15,0 7 0 0,4-1 17 0,3-3 4 16,-4-2 1-16,4 5 0 0,4-3-6 0,0 4 0 16,-1-1-1-16,4 0 0 0,1-2-3 0,-5-4-1 0,1 6 0 0,0-2 0 15,-1-4-12-15,1 9-3 0,-1-9 0 0,-2 13 0 16,-1-7-8-16,0 1 0 0,-4-1 0 0,1 1 8 15,0-1-8-15,-1 7 0 0,1-7 0 0,-4 1 8 16,0-1-8-16,3-3-12 0,-3-3 2 0,1 7 1 31,2-4-34-31,1-3-6 0,-1-3-2 0,1 0 0 16,-1 0-145-16,1 0-28 0,0-3-7 0,-1-3-764 0</inkml:trace>
  <inkml:trace contextRef="#ctx0" brushRef="#br0" timeOffset="110194.79">27563 7561 1555 0,'-15'-6'68'0,"15"6"16"0,-10 0-68 0,6 0-16 16,-3 0 0-16,7 0 0 0,0 0 148 0,0 0 25 15,0 0 6-15,0 0 1 0,0 0-142 0,0 0-28 16,7 6-10-16,4-6 0 0,3 0 33 0,0 0 0 0,0 0 0 0,7 0 0 16,4 0-1-16,0 0 0 15,-1 0 0-15,1 0 0 0,3 0-12 0,-3 0-4 16,0 0 0-16,-1 0 0 0,-2 0-16 0,-1 0 8 15,0 0-8-15,-3 0 0 0,-4 0 0 0,0 0 0 16,0 0 0-16,4 0 0 16,-8 4-32-16,4-4-9 0,-3 0-3 0,-1 0 0 15,1 6-154-15,-4-6-31 0,-7 0-7 0</inkml:trace>
  <inkml:trace contextRef="#ctx0" brushRef="#br0" timeOffset="110442.75">27587 7759 1267 0,'0'0'112'0,"0"0"-89"16,0 0-23-16,-7 0 0 16,0 0 275-16,7 0 50 0,0 0 11 0,0 0 1 15,0 0-267-15,0 0-54 0,11 6-16 0,-1-3 8 0,1 4 10 0,3-4 2 16,4-3 0-16,-1 6 0 15,4-6-20-15,4 0 0 0,0 0 0 0,0 0 0 0,-1 0-16 0,1 0-4 16,0 0-1-16,-4 0 0 16,0 0-148-16,0-6-30 0,0 6-5 0,-3-3-409 15,0-4-82-15</inkml:trace>
  <inkml:trace contextRef="#ctx0" brushRef="#br0" timeOffset="110980.31">28797 7295 1825 0,'0'0'80'0,"0"0"18"0,0 0-78 0,0 0-20 0,0 0 0 0,0 0 0 16,0 0 48-16,0 0 7 0,0 0 1 0,0 0 0 15,4-3-45-15,-4 3-11 0,0 0 0 0,0 0 0 16,3-13 0-16,-3 13 0 0,0 0 0 0,0 0 0 16,-3-9 8-16,3 9 0 0,0 0 0 0,0 0 0 15,-7 0 39-15,7 0 7 0,0 0 2 0,0 0 0 16,-7 0 4-16,7 0 2 0,-4 0 0 0,4 0 0 0,0 0-22 0,-7 0-5 16,7 0-1-16,-3 0 0 0,-4 0-4 0,7 0-1 15,0 0 0-15,0 0 0 0,0 0-29 0,0 0 0 16,0 0 0-16,0 0 0 0,0 0 8 0,0 0 1 15,0 0 1-15,0 0 0 0,-4 0 2 0,4 0 0 16,0 0 0-16,0 0 0 0,0 0-12 0,0 0 12 16,0 0-12-16,-4 6 12 0,1-3-12 0,-4 4 10 15,3 2-10-15,-3-3 10 0,0-3-10 0,0 7 0 16,4-1 0-16,-4 1 0 0,0-1 8 0,-1 7-8 16,-2-7 0-16,-1 0 8 0,1 10 4 0,-1 3 0 15,-3 0 0-15,3 3 0 0,-6 0-4 0,3 4-8 16,-4-1 12-16,0-3-4 0,1 9 7 0,3 1 1 15,-4-4 0-15,0 1 0 0,1-1-16 0,-1 0 11 16,0 1-11-16,4-1 10 0,-3-9-10 0,3 3 8 16,-4 3-8-16,4-3 8 0,0-6-8 0,-4 0 8 0,4 3-8 0,0-10 8 15,0 4-8-15,3-3 0 0,1-1 0 0,3-2 0 32,0-7-83-32,3 6-12 0,4-9-2 0,-7 0-733 0,0-3-146 0</inkml:trace>
  <inkml:trace contextRef="#ctx0" brushRef="#br0" timeOffset="111373.35">28413 7160 1094 0,'-11'-6'48'0,"8"6"11"0,-8-10-47 0,0 10-12 0,4-3 0 0,0 3 0 15,7 0 388-15,0 0 76 0,-3 3 16 0,3-3 2 0,-7 10-392 0,7-10-78 16,0 6-12-16,0 4-11 0,0 5 11 0,3-2 0 16,1-4 0-16,-1 7-8 0,1-1 8 0,3-2 0 15,-4 6 0-15,5-3-8 0,-1 9 8 0,3-7 0 16,-3 1 0-16,4 6 0 0,-1-6 0 0,1 9 12 16,0 1-2-16,-1-4-1 0,1 3 4 0,-1 3 1 15,4-3 0-15,-3 1 0 0,0-1-1 0,-1-3 0 16,1 3 0-16,-1-3 0 0,1 4 3 0,-1 2 0 0,-2-3 0 0,2-3 0 15,1 3-16-15,-4 1 0 0,3-11 0 0,-3 1 0 16,4 3 0-16,0-3 0 0,-1-6 0 0,1 5 0 16,-1-2-12-16,1 0-1 0,3-4-1 0,-3-5 0 15,-1 2 1-15,1-3 0 0,-4-3 0 0,3 4 0 32,-3-4-26-32,-7-3-5 0,8 0 0 0,-1 0-1 15,3 0-130-15,-3-3-25 0,-3-4-6 0,-1-2-1 0</inkml:trace>
  <inkml:trace contextRef="#ctx0" brushRef="#br0" timeOffset="112014.43">29531 7179 864 0,'0'0'76'16,"0"0"-60"-16,0 0-16 0,0 0 0 16,0 0 231-16,0 0 43 0,0 0 9 0,0 0 1 15,0 0-173-15,0 0-35 0,0 0-8 0,0 0 0 16,-3 0-16-16,-8 9-4 0,0-2 0 0,1 2 0 0,3 4 3 0,-7 2 0 15,-1 10 0-15,1-6 0 0,-3 9-22 0,-1-3-4 16,0 4-1-16,-3 5 0 0,4 1 17 0,-5-4 3 16,1 10 1-16,0-7 0 0,0-2-17 0,0 2-3 15,0 1-1-15,-1-1 0 0,5 1-16 0,-1-4-8 16,1-6 0-16,2 3 8 0,1 7-8 0,4-10-12 16,-1-6 2-16,4 6 1 15,-3-6-27-15,6-1-4 0,-3-8-2 0,3 5 0 16,1-5-114-16,3-7-22 0,0-3-5 0,0 0-810 0</inkml:trace>
  <inkml:trace contextRef="#ctx0" brushRef="#br0" timeOffset="112300.21">29136 7238 2581 0,'0'0'114'0,"0"0"24"0,0 0-110 0,0 0-28 0,0 0 0 0,0 0 0 16,0 10 36-16,3 2 1 0,5 4 1 0,-1 3 0 31,0 6-56-31,0-3-11 0,3 3-3 0,1 3 0 0,-1 7 32 0,-3-7 0 0,4 6 13 0,3 1-4 16,-3-7-9-16,-1 7 0 0,4-7 0 0,-3 6 0 16,0-8 0-16,-4 2-11 0,0 0 3 0,3-3 0 0,1 3 8 0,-1-6 0 15,1 0 0-15,-4-3 0 0,7 3-12 0,-3-10 4 16,-1 7 0-16,1-3 0 15,0 0-40-15,-1-4-7 0,4-2-1 0,-3 5-1 16,3-5-113-16,-3-1-22 16,3 0-5-16,0 1-385 0,-4-4-77 0</inkml:trace>
  <inkml:trace contextRef="#ctx0" brushRef="#br0" timeOffset="112663.23">29863 6831 2487 0,'0'0'110'0,"0"0"23"0,-7-10-106 0,7 10-27 0,0 0 0 0,0 0 0 15,0 0 12-15,0 0-4 0,-4 10 0 0,1 6 0 16,-1-4-8-16,-3 4-16 0,3 3 4 0,1 6 1 16,-1-7 11-16,-3 8 0 0,4 2 0 0,-1-9 0 15,1 6 0-15,-1-7 0 0,1 8 0 0,-1-4-8 16,1-1 8-16,3-2 0 0,-7 0 0 0,3 0 0 16,1 0 8-16,3 0 4 0,-4-4 1 0,4 1 0 15,-4-4-13-15,4-2 0 0,-3 6 0 0,6-7 0 16,1 0 0-16,-4 1-12 0,0-10 12 0,0 0-13 15,0 0-116-15,0 0-23 0,0 0-5 0,0 0-791 16</inkml:trace>
  <inkml:trace contextRef="#ctx0" brushRef="#br0" timeOffset="112900.53">29619 6831 2325 0,'0'0'103'0,"0"0"21"0,0-3-99 0,0 3-25 16,0-7 0-16,4 1 0 0,-1-3 51 0,1 9 5 0,3-3 0 0,0-4 1 16,0-2-7-16,7 9-2 0,-3-9 0 15,6 9 0-15,4-4-20 0,1-2-5 0,6 6-1 16,-3-9 0-16,-1 9-10 0,4-7-1 0,4 4-1 16,0-3 0-16,-4 6-10 0,0-3 0 0,-3-3 0 0,3 6-11 15,-3-4-10-15,0-2-3 16,-4 6 0-16,0 0 0 15,0 0-227-15,0-3-45 0,18-6-10 0,-18-4-2 0</inkml:trace>
  <inkml:trace contextRef="#ctx0" brushRef="#br0" timeOffset="123321.85">9797 13701 576 0,'-4'0'51'0,"4"4"-41"16,-3 2-10-16,6-6 0 0,-3 0 76 0,0 0 12 15,0 0 4-15,0 0 0 0,0 0-29 0,4 0-6 16,3 0-1-16,0-6 0 0,0 2-31 0,-4-2-6 15,4 3-2-15,0-6 0 0,1 2 1 0,2-2 0 16,-6-1 0-16,3 1 0 0,-4 3 26 0,1-4 4 16,-1 1 2-16,1 0 0 0,-1-1 16 0,1 1 3 0,-1-1 1 0,1 1 0 15,-1 0-18-15,-3-7-3 0,0 6-1 0,4-5 0 16,3-4-13-16,0 6-3 0,-3-9-1 0,3 10 0 16,-4-13-14-16,1 6-2 0,6-6-1 0,-6 3 0 15,-1-3-2-15,4 0-1 0,-3 0 0 0,3 3 0 16,-3-3 7-16,-1 9 2 0,1-3 0 0,-4-6 0 15,3 6 14-15,-3 7 3 0,0-4 1 0,0-3 0 16,0 4-30-16,0 5-8 0,0-9 0 0,-3 10 0 16,3-10 21-16,0 3-12 0,0 7 0 15,0 6-9-15,0-3 0 0,0-4 0 0,0 10 0 16,0-6-9-16,0 6 9 0,0 0-12 0,0 0 12 0,0 0 0 16,0 0 0-16,0 0 0 0,0 0 0 15,-4 9-16-15,1-2 3 0,-5 2 1 0,1 0 0 16,4 1 12-16,-8-1 0 0,1 1-10 0,3-1 10 15,0 4 0-15,-4-4 18 0,4 0-3 0,-4 4-1 16,4-7-5-16,-3 4-1 0,-1-1 0 0,4 0 0 0,-3 7-8 0,-1-6 12 16,4-7-12-16,0 3 12 0,0 3-12 0,0-2 0 15,0 2 0-15,3-6 8 0,4-3-8 0,0 0 0 16,0 0 0-16,0 0 0 0,0 0 8 0,0 0-8 16,0 0 0-16,0 0 8 0,0 0-8 0,7-3 10 15,0-3-10-15,-3-4 10 0,6 1-10 0,-3 3 0 16,0-4 9-16,1 1-9 0,2-4 0 0,-3-2 0 15,0 5 0-15,0-5 8 0,4 5-8 0,-4-2 0 0,-4-4 0 0,4 7 8 16,4-1-8-16,-4-6 8 0,-3 7-8 0,3 6 8 16,-4-3-8-16,1-4 0 0,-4 10 0 0,7-6 0 15,-7 6 0-15,0 0-10 0,0 0 10 0,0 0-13 16,0 0 13-16,7 0 0 0,3 6 0 0,-2-3 0 16,-8-3 0-16,7 7 13 0,0 2-4 15,0 0-1-15,-4 1-8 0,4-1 0 0,-3 1-10 16,3 5 10-16,0-5 20 0,0-1 11 0,-4 1 1 0,5-1 1 15,-5 0-33-15,4 4 0 16,0-10 0-16,-3 6 0 0,-1 1 0 0,4-1 0 0,-3-2 0 0,3 2 0 31,0 0-30-31,0-2-13 0,0 2-2 0,0 0-664 0,4-5-133 0</inkml:trace>
  <inkml:trace contextRef="#ctx0" brushRef="#br0" timeOffset="127509.15">3796 8581 115 0,'0'0'10'0,"0"0"-10"16,0 0 0-16,0 0 0 0,0 0 188 0,0 0 36 15,0 0 8-15,0 0 0 0,0 0-130 0,0 0-26 0,0-10-6 0,0 7-1 16,-7-3-24-16,7-4-5 0,0 4 0 0,0-3-1 16,0 6 1-16,0-4 1 0,0-2 0 0,0 6 0 15,0-4-2-15,-4-2-1 0,4 9 0 0,0 0 0 16,0 0 2-16,0 0 0 0,-7-6 0 0,7 6 0 16,-7 0-16-16,0 6-2 0,4 0-1 0,-8-3 0 15,4 7-7-15,0 6-2 0,0-4 0 0,3-2 0 16,-3 5 4-16,0 1 1 0,0-4 0 0,4 10 0 15,-8-9-2-15,11 6-1 0,-11-4 0 0,8 4 0 16,-4-3-4-16,7-4-1 0,-4 4 0 0,4 0 0 16,0-4 3-16,0-2 0 0,4 5 0 0,3-5 0 15,-7-1-12-15,7 1 12 0,0 5-12 0,-3-12 12 16,6 7-12-16,-3-4 0 0,0 4 0 0,4-1 8 0,-1-9-8 16,1 9 0-16,0-2 9 0,-1-4-9 15,4 6 8-15,0-3-8 0,8-6 10 0,-5 10-10 0,4-10 11 16,1 9-11-16,-5-9 12 0,4 0-12 0,4 7 0 0,0-4 0 15,7-3 0-15,-8 0 0 0,11-3 8 0,-6-4-8 16,2 7 0-16,5-3 0 0,-8-3 0 0,7 0 0 16,1 2 0-16,2 4 0 0,-2 0 0 0,2-6 0 15,5 12 0-15,3-6 0 0,-8-6 0 0,8 6 0 16,-7 0 0-16,7 0 0 0,-7 0 0 0,7 0 0 0,-8 0 0 16,8-3 0-16,0 3 0 0,4-6 0 0,-1 6 0 0,-3-3 0 15,7-4 0-15,-4 7 0 0,0 0 0 0,4-3 0 16,-10 3 0-16,10 0 0 0,-4-6 0 0,-3 6 0 15,10 0 0-15,1 0 0 0,-1-3 0 0,-3 3 0 16,4-6 12-16,-8 6-12 0,0 0 12 0,8 0-12 16,-8 0 0-16,4-4 0 0,0-2 0 0,0 6-12 15,-4 6 12-15,1-6 0 0,-4 0 0 0,-1 0 10 16,1 4-10-16,-7-4 0 0,7 0 0 0,-7 0-11 16,0 0 11-16,3 0 0 0,0 0 0 0,4 0 0 15,-4-4 8-15,8-2-8 0,-8 6 8 0,0-6-8 16,4-4 0-16,-7 10 8 0,0-3-8 0,0-3 0 15,0 3 9-15,-4-3-9 0,4 6 12 0,-4-3-12 16,-3-4 21-16,-4 7-2 0,0 0-1 0,4 0 0 0,-4 7-18 16,4-4 0-16,-7 3 0 0,-1-3 0 15,-10 6 0-15,8-2 0 0,-5-4 8 0,1 3-8 0,-8 0 0 0,4-2 0 16,-3-4 0-16,3 6-9 0,-7-6 25 0,0 3 6 16,0-3 1-16,7 0 0 0,-10 0 1 0,3 0 1 15,-7 0 0-15,0 0 0 0,7 0-7 0,-7 0-2 16,0 0 0-16,0 0 0 0,0 0 1 0,0 0 0 15,0 0 0-15,7 0 0 16,-7 0-4-16,0 0-1 0,4-9 0 0,-1 5 0 0,-3 4-12 0,0 0 9 16,0 0-9-16,0 0 8 0,0 0-8 0,0 0 0 15,0 0 0-15,0 0 0 0,0 0 0 0,0 0 0 16,0 0 0-16,0 0 0 0,0 0 0 0,0 0 0 16,0 0 0-16,0 0 0 0,0 0-8 0,0 0 8 15,0 0 0-15,0 0 0 0,0 0 0 0,4 10 0 16,-4-7 0-16,0 6 0 0,0 1 0 0,0 5 0 15,0-5 0-15,-4 9 0 0,4-4 0 0,-3-2 0 0,-1 9-14 0,4-3 5 16,-7-1 9-16,7 1 0 0,-7 6 0 0,4-6-8 16,-1 6 8-16,0-3 0 0,4 0 0 0,-7-3 0 15,0 0 0-15,4 0 0 0,-1-1 0 0,1 1 0 16,-1-3 0-16,1 0 0 0,-1-4 0 0,4 4 0 16,-7-7 0-16,4 1 0 0,-1-1 0 0,1 7 0 15,3-13 0-15,0 6 0 0,-4-2 0 0,4-7 8 16,0 0-8-16,0 0 8 0,0 0-8 0,0 9 8 15,0-9-8-15,0 0 0 0,0 0 0 0,0 0 0 16,0 0 30-16,0 0 8 0,0 0 2 0,0 0 0 16,-4-9-23-16,4 2-4 0,-7-2-1 0,0 6 0 0,4-7-12 15,-4 4 9-15,7-3-9 0,-7-1 8 16,3-5 2-16,4 5 0 0,-7 1 0 0,4-1 0 16,-1-5-10-16,1 5 0 0,3-2 0 0,-4-4 0 15,1 7 8-15,3-7-8 0,-8 7 0 0,5-1 8 0,-1-2-8 16,1 2 0-16,3 4 0 0,-7-3 0 0,7 2-8 0,-11-2 8 15,11 9 0-15,-7-3 0 0,0 3 0 0,4 0 0 16,3 0 0-16,-7 3 0 0,7-3-9 0,0 9 9 16,-11-2-12-16,7-4 12 0,4-3-14 0,-3 12 4 15,-1 1 1-15,1-4 0 0,6 1 9 0,1-4 0 16,-4-6 0-16,3 9 0 0,-3 1 0 0,4-1 0 16,-1-3 0-16,5 4 0 0,-8-7 0 0,7 6 0 15,0-2 0-15,3 2 0 0,-6-3 0 0,3-3 0 0,3 7 0 0,5-10 0 16,-12 6 0-16,8-3-8 0,-1 3 8 0,1-2-8 15,-1-4 8-15,4 0 0 16,-3 0 0-16,3 0 0 0,4 0 0 0,-1-4 9 16,-6-2-9-16,3 3 0 0,0-3 10 0,0 3-10 15,4-7 8-15,-4-2-8 0,0 2 9 0,0 1-9 0,0-4 10 16,4-2-10-16,-11-1 8 0,7 7-8 0,0-4 0 16,-7-3 9-16,4 7-9 0,-4 0 0 0,0-7 9 0,0 6-9 31,0 7-24-31,-3-6-8 0,-1 3-3 0,4-4-786 0,-7 10-158 0</inkml:trace>
  <inkml:trace contextRef="#ctx0" brushRef="#br0" timeOffset="136712.78">3246 13140 172 0,'0'0'16'0,"0"0"-16"0,0 0 0 0,0 0 0 15,0 0 44-15,0 0 5 0,0 0 2 0,0 0-179 16</inkml:trace>
  <inkml:trace contextRef="#ctx0" brushRef="#br0" timeOffset="138163.25">3231 13093 172 0,'0'0'8'0,"0"0"1"16,0 0-9-16,0 0 0 0,4-6 0 0,0 3 0 15,3-4 224-15,-7 7 44 0,0 0 8 0,0-9 1 0,0 9-136 16,0 0-27-16,3-6-6 0,-3 6 0 16,0 0-40-16,-3-10-7 0,3 7-1 0,0 3-1 15,0-6-7-15,0 6-2 0,0 0 0 0,0 0 0 16,3-3-18-16,-3 3-3 0,0 0-1 0,7-7 0 16,-7 7-28-16,0 0 0 0,4-9 0 0,-4 9 0 0,0 0 0 15,0 0 0-15,0 0 0 0,0 0 0 0,0 0 27 0,0 0 2 16,0 0 1-16,0 0 0 0,0 0 9 0,0 0 1 15,0 0 1-15,0 0 0 0,0 0-7 0,0 0-2 16,0 0 0-16,0 0 0 0,0 0-12 0,0 0-2 16,0 0-1-16,0 0 0 0,0 0-6 0,0 0-2 15,0 0 0-15,0 0 0 0,10 6-9 0,-10-6 0 0,0 0 0 16,4 3 8-16,3 7-8 0,-7-1 0 16,3 1 9-16,-3-4-9 0,0 10 12 0,0-4-3 0,0 4 0 0,0-4 0 15,-3 4-1-15,3 3-8 0,0 0 12 0,-7-4-4 16,7 4-8-16,0 0 8 0,0-3-8 0,0 3 8 15,7-1-8-15,-7 1 0 0,0 6 0 0,3-6 8 16,4 6-8-16,-7 3 0 0,4-3 0 0,-4 4 8 16,0 5-8-16,3-6 0 0,-3 7 0 0,0-7 0 15,0 3 0-15,0-2 0 0,0-1 0 16,8-3 0-16,-8 0 8 0,0-3-8 0,0 3 0 16,0 0 8-16,0-6-8 0,0 0 8 0,0 0-8 0,-8-1 8 15,8-2 3-15,0 0 0 0,-3-4 0 0,-1 4 0 16,4-7 0-16,0 1 0 0,-7-1 0 0,4 1 0 15,-4-4 9-15,7-3 3 0,0-3 0 0,-4 6 0 16,4-6-2-16,0 0 0 0,0 0 0 0,0 0 0 16,-3 3-5-16,3-3-2 0,0 0 0 0,0 0 0 0,-7 0-4 0,7 0-1 15,-4 7 0-15,4-7 0 0,0 0-9 0,0 0 0 16,-10-7 9-16,10 7-9 0,0 0 8 0,0 0-8 16,-11-3 10-16,11 3-10 0,-4-6 11 0,4 6-11 15,0-3 12-15,-7-3-12 0,4 6 11 0,3 0-11 16,0 0 10-16,0 0-10 0,0 0 12 0,0-3-4 15,-7-4-8-15,7 7 12 0,0 0-12 0,0 0 0 16,0 0 8-16,0 0-8 0,0 0 0 16,0 0 0-16,0 0 0 0,0 0 0 0,0 0 0 0,0 0 0 15,0 0 0-15,0 0 0 0,0 0 0 0,0 0 0 16,0 0 0-16,0 0 0 0,0 0 0 0,0 0 0 16,0 0 0-16,10-3 0 0,-3-3 0 0,1 6 0 15,9 0-8-15,-6 0 8 0,3 0 0 0,0 0-10 16,7 0 10-16,4 0-8 0,0 0 8 0,-1 0 0 15,1 0 0-15,3 6 0 0,0-6 0 0,4 3 0 0,-4-3 0 0,4 0-8 16,-4 0 8-16,-3 7 0 0,3-7 0 0,-3 0 0 16,7 0 0-16,-8 0 0 0,5 0 0 0,2 0 0 15,-2-7 0-15,2 7 0 0,-2 0 0 0,2 0 0 16,5-3 0-16,-1 3 0 0,-7-6 0 0,7 6 0 16,1 0 0-16,-1 0 0 0,-7 0 0 0,4 0 0 15,3 6 0-15,-7-6 0 0,4-6 0 0,-4 6 0 16,8 0 0-16,-5 0 0 0,5-6 0 0,2 2 0 15,-2 4 0-15,-1-6 0 0,0 6 0 0,-7-3 0 16,4-3 0-16,-4 6 0 0,4-3 0 0,-4 3 0 16,-3 0 0-16,0 0 0 0,0-7 8 0,-4 7-8 15,3 0 0-15,1 0 0 0,0 0 0 0,-1 0 0 16,8 7 0-16,-7-7 0 0,0 0 0 0,3 3 0 0,0-3 0 16,0 6 0-16,4-6 0 0,-7 3 0 15,-1-3 0-15,5 0 0 0,-8 0 0 0,0 0 0 0,4 0 0 16,-8 0-10-16,1 0 10 0,7 0 0 0,-11 0 0 0,0 0 0 15,0 0 0-15,4-3 0 0,-4 3 0 0,0 0 0 16,0-6 8-16,4 6-8 0,-4-3 8 0,0-4-8 16,0 7 0-16,4-3 0 0,-11 3 0 0,10-6 0 15,-6 6 0-15,3 0 0 0,-3 0 0 0,3 0 0 16,-4 0 0-16,1 0 0 0,-4 0 0 0,3 0 0 0,-10 0 0 0,7 0 0 16,8 0 0-16,-15 0 0 0,0 0 0 0,0 0 0 15,0 0 8-15,0 0-8 0,0 0 0 0,0 0 0 16,0 0 9-16,0 0-9 0,0 0 8 0,0 0-8 15,0 0 8-15,10 0-8 0,-10 0 0 16,4 0 8-16,-4 0-8 0,10 0 0 0,1-3 0 16,-11 3 0-16,10-6 0 0,-10 6 0 15,4 0 0-15,-4 0 0 0,11 0 0 0,-11 0 0 0,0 0 0 0,0 0 0 16,10 0 0-16,-10 0 0 0,0 0 0 16,0 0 0-16,0 0 0 0,4 0 0 0,-4 0 0 0,0 0 0 15,0 0 0-15,7-7 0 0,-7 7 0 0,7-3 0 16,0-3 8-16,0 6-8 0,-7 0 0 0,3-10 8 15,4 10-8-15,-7 0 12 0,8-9-12 0,-8 9 12 16,3-3 0-16,-3 3 1 0,7-6 0 0,-3-4 0 16,3 7-13-16,-7 3-8 0,3-6 8 0,1-4-13 15,3 4 13-15,-7 6 0 0,3-9 0 0,-3 6 0 0,4-7 0 0,-4 1 0 16,0 3 0-16,0-4 10 0,0-6 4 16,0 13 1-16,3-6 0 0,-3-7 0 0,0 1 3 0,0 2 1 15,0-3 0-15,0-3 0 0,0 4-11 0,0-4-8 16,-3 0 12-16,3-6-12 0,0 6 10 0,0 0-10 15,0-6 8-15,-4 7-8 0,4-1 0 0,-3 0 0 16,3-6-9-16,0 6 9 0,-7 3 0 16,0-2 8-16,7-1 0 0,-4 0 1 0,1 3-9 0,-1-3-12 15,-3 4 2-15,4-4 1 0,-5 0 17 0,5 3 3 16,-4 4 1-16,0-4 0 16,7 4-20-16,-11-4-4 0,4 0-1 0,0 4 0 0,0-4 13 0,4 7 12 15,3-1-3-15,-11 1 0 0,7-1-9 0,4 1-17 16,-7 0 4-16,4 2 1 15,-4-2-59-15,7 3-11 0,-4-4-2 0,1 7-1 16,-1-6-108-16,-3 2-22 0</inkml:trace>
  <inkml:trace contextRef="#ctx0" brushRef="#br0" timeOffset="148696.47">5489 14222 907 0,'0'0'40'0,"0"0"8"0,0 0-38 0,0 0-10 0,0 0 0 0,0 0 0 16,0 0 62-16,0 0 10 15,0 0 3-15,0 0 0 0,0 0-42 0,0 0-8 0,0 0-1 0,0 0-1 16,0 0 1-16,0 0 1 0,0 0 0 0,0 0 0 15,0 0 15-15,0-3 4 0,4-7 0 0,-1 4 0 16,1-3 6-16,3-1 2 0,0 1 0 0,-4-1 0 16,-3-5-7-16,8 5-1 0,-8-8 0 0,0 8 0 15,0-6 4-15,0-2 0 0,0-1 0 0,0 3 0 16,0-3-40-16,0 1-8 0,0-1 0 0,0 0 0 16,3-6 0-16,-3 0 14 0,-3-3-4 0,3 2-1 15,0-2-9-15,0 3 0 0,-8-3 0 0,5-7 0 16,3 7 0-16,-7 0 0 0,14-7 11 0,-7 10-11 0,-7-3 0 15,7 0 0-15,7 0 0 0,-7-4 0 0,0 10 9 0,0-9-9 16,3 9 8-16,5-3-8 16,-8 0 12-16,0 3-4 0,0 0 0 0,0 0 0 0,0-3 9 0,3 9 2 15,-6-2 0-15,3-1 0 0,0 9 1 0,0-5 1 16,-8 5 0-16,5-2 0 0,3-4-21 16,-7 10 0-16,0-4 0 0,3 7 0 0,1-3 0 15,-1-4-16-15,4 10 2 0,0 0 1 0,-7 0 13 0,7 0 0 16,0-9 0-16,0 9-9 0,0 0 9 0,0 0 0 15,0 0-9-15,0 0 9 0,0 0 0 0,0 0-11 16,0 0 11-16,0 0-8 0,0 0 8 0,0 0 0 16,0 9 0-16,0-9 0 0,-3 16 0 0,3-16 0 15,0 3 0-15,0 13-8 0,-11-7 8 0,11-9 0 16,0 0 0-16,-3 7 0 0,-5 2 0 0,5 0 0 0,3-5 0 0,0-4 0 16,-7 9 0-16,3 0 0 0,1-2 0 0,-1 2 0 15,4 1 0-15,-3-1 0 0,3 0 0 0,0 1-8 16,0-1 8-16,-4 4 0 0,4-1 0 0,0-2 0 15,-7-1 0-15,4 0 0 0,3 4 0 0,0-4 0 16,0-9 0-16,0 4 0 0,0-4 0 0,0 0 8 16,0 0-8-16,0 0 0 0,0 0 0 0,0 0 0 15,0 0 0-15,0 0 0 0,0 0 10 0,0 0-10 16,0 0 8-16,0-4-8 0,-7-2 0 0,7-3 9 16,0-1-9-16,0 4 0 0,0-7 0 0,7 4 0 15,-7-7 0-15,10 7 0 0,-10-7 0 0,4 7 0 16,-1 0-12-16,4-4 12 0,4 0-10 0,-11 4 10 15,3 0-10-15,5-1 10 0,-5 1-10 0,1 9 10 16,3-10 0-16,-7 10 0 0,0 0 0 0,0-6 0 16,3 3 0-16,-3 3 0 0,0 0 0 0,0 0 0 0,0 0 0 0,0 0 8 15,0 0-8-15,0 0 10 16,0 0-10-16,0 0 0 0,0 0 0 0,0 0-11 0,0 0 11 0,0 0 0 16,0 0 0-16,7 9 0 0,-7 1 0 0,0-1-8 15,4 1 8-15,3 5 0 0,-4-5 0 0,1-1 0 16,3 7 0-16,-7-7 11 0,11 1 0 0,-11-1 0 15,3 0 0-15,1 1 0 0,3-1 3 0,-4-3 1 16,-3-6 0-16,0 0 0 0,0 0-4 0,0 0-1 16,7 4 0-16,-7-4 0 0,0 0-10 0,7 0 0 0,-7 0 9 15,0 0-9-15,0 0 0 0,0 0 0 16,0 0 0-16,4-4 0 0,3-2 0 0,-7 6-12 16,0-9 2-16,0 6 0 0,7-10 10 0,-14 10 0 15,3-3 0-15,1-4 0 0,3 7 0 0,-4-6 0 16,4-1 8-16,-3 1-8 0,-1-4 14 0,4 10-2 0,0-6 0 15,0 3 0-15,4-4-12 0,-4 1 11 0,3-1-11 16,1 4 10-16,-1 3-10 0,1-3 0 0,3-4 0 0,-7 10 8 16,0 0-8-16,0 0 0 0,0 0 0 0,0 0-11 15,0 0 3-15,0 0 0 0,0 0 0 0,0 0 0 16,0 0 8-16,0 0 0 0,0 0 0 0,0 0 0 16,0 0 0-16,0 0 0 0,0 10 0 0,0-10 0 15,0 0 0-15,0 0 0 0,10 9 0 0,-10-9 0 16,0 0 0-16,4 13 8 0,-4-13-8 0,11 9 11 15,-1 0-11-15,1 1 0 0,-4-7 0 0,3 3 0 16,-3 4 0-16,1-1 0 0,-8-9 0 0,7 6 0 0,-7-6 0 0,3 10 0 16,-3-10 0-16,7 3 8 0,-7-3-8 0,0 0 0 15,0 9 9-15,0-9-9 0,-10 7 10 0,3-4-2 16,7-3-8-16,-4 6 12 0,0-6 3 16,-6 0 0-16,-1 0 0 0,4-6 0 0,4 6-1 15,-1 0 0-15,-6-3 0 0,3-4 0 0,-1 4-1 16,1-3 0-16,-3 3 0 0,3-3 0 0,0-4-5 15,-4 7-8-15,8-3 11 0,-11-4-11 0,6 4 8 0,5 6-8 16,-11-3 0-16,7-3 0 0,-4 6 0 0,8-4 0 16,3 4 0-16,-14 0 0 0,6-6 0 0,5 6 0 15,3 0 0-15,0 0 0 0,-11 0 0 0,11 0 0 16,-7-3 0-16,7 3 0 0,0 0 0 0,0 0 0 0,0 0-13 0,0 0 5 16,0 0 8-16,0 0 0 0,0 0 0 0,0 0 0 15,0 0 0-15,0 0-10 0,0 0 10 0,0 0 0 16,-7 3 0-16,7 7 0 0,-10-1 0 0,10-3 0 15,-7 4 0-15,0-1-8 0,7 1 8 0,-7-1 0 16,3 7 0-16,-7-7 0 16,4 0 0-16,4 7 0 0,-1-7 0 0,-3 1 0 0,4-1 0 0,-4 1 0 15,3-4 0-15,1-3 0 0,3 7 0 0,0-10 0 16,0 0 0-16,0 0 0 16,0 0 0-16,0 0 0 0,0 0 0 0,0 0 0 0,0 0 0 0,0 0 0 15,0 0 0-15,0 0 0 0,0 0 0 0,0 0 0 16,0 0 0-16,0 0 0 0,0 0 0 0,7 0 0 15,0-4 0-15,3-2 0 0,-6-3 0 0,3 2 0 16,0 4 0-16,0-3 0 0,4-3 0 0,-8-1 0 16,8 1 0-16,-8 6 0 0,8-4 0 0,-4-2 0 0,0 0 0 0,0 2 0 15,4-2 0-15,-4 6 0 0,0-3 0 0,-4-4 0 16,4 10 0-16,-3-9 0 0,-4 9 0 0,0 0 0 16,0 0 0-16,7 0 0 0,-7 0 0 0,0 0 0 15,0 0 0-15,0 0 0 0,0 0 0 0,3 6 0 16,8-3 0-16,-11-3 0 0,0 0 0 0,3 10-10 15,5-10 10-15,-8 0-12 0,0 0 12 0,3 9 0 16,1-3 0-16,-4-6 0 0,7 3 0 0,-7-3 0 16,3 10 0-16,4-4 0 0,0-6 0 0,-7 0 8 15,0 0-8-15,7 9 11 0,4-9-11 0,-11 0 0 16,10 0 0-16,-10 0 0 0,4 7 0 0,7-4 0 16,-1-3 0-16,-10 0 0 0,0 0 0 0,0 0 0 15,7 0 0-15,-7 0-11 0,0 0 11 0,0 0 0 16,0 0 8-16,0 0-8 0,0 0 0 0,0 0 0 15,0 0 0-15,0 0 0 0,0 0 0 0,0 0 0 0,0 0 0 0,0 0 8 16,-7 0-8-16,0 0 9 0,4 0-9 0,-12 0 10 16,8 0-10-16,-3 0 0 0,3 0 0 0,0 0 8 15,-4 0 1-15,1-3 0 0,3-4 0 0,-1 7 0 16,-2 0-9-16,3 0 0 0,7 0 9 0,-7 0-9 16,-4 0 0-16,8 0 0 0,-11 7 0 0,14-4 0 15,-11-3 0-15,4 6 0 0,0-3 0 0,0 3 0 16,3-2 0-16,-6 2-8 0,3-3 8 0,3 3 0 15,1-3 0-15,-4 4 0 0,3-1 0 0,4-6 0 16,-7 3 0-16,7-3 0 0,0 0 0 0,0 0-8 16,0 0-56-1,7 10-10-15,-7-10-2 0,4 6-988 0</inkml:trace>
  <inkml:trace contextRef="#ctx0" brushRef="#br0" timeOffset="158497.29">9581 12598 57 0,'0'0'0'15,"0"0"0"-15,0 0 0 0,0 0 0 16,0 0 192-16,0 0 34 0,-7 0 6 0,7 0 2 16,0 0-110-16,-7 0-23 0,4 6-4 0,3-6-1 0,0 0-24 0,0 0-4 15,-11 0-2-15,11 0 0 0,0 0-16 0,0 0-3 16,-7 3-1-16,7-3 0 0,0 0 3 0,0 0 1 16,0 0 0-16,0 0 0 0,-3 0-11 0,3 0-3 15,0 0 0-15,0 0 0 0,0 0 6 0,0 0 1 16,-7 6 0-16,7-6 0 0,0 0-9 0,0 0-2 15,0 0 0-15,0 0 0 0,0 10-11 0,-7-1-2 16,3-3-1-16,0 7 0 0,4-4-7 0,-3 7-2 16,-1-7 0-16,1 7 0 0,3-3 0 0,-4 2 0 15,4 4 0-15,-3 0 0 0,3-3 8 0,0-1 2 0,0-2 0 0,3-4 0 16,-3 7 4-16,4-7 1 0,-1 1 0 0,4 5 0 16,1-11-8-16,-1 5 0 0,-4-3-1 0,4 4 0 15,0-4 1-15,-3-3 1 0,3 6 0 16,-4 1 0-16,4-1-6 0,0-2-2 0,1-4 0 0,-8-3 0 15,7 6-9-15,-7 3 0 0,0-9 0 16,3 10 0-16,-3-10 8 0,4 6-8 0,-4-6 0 0,3 3 8 16,-3-3-8-16,0 0 0 0,0 0 9 0,0 0-9 15,0 0 0-15,0 0 8 0,0 0-8 0,0 0 0 16,0 0 20-16,0 0 0 0,0 0 0 0,0 0 0 16,0 0 8-16,0 0 0 0,0 0 1 0,0 0 0 15,0 0-29-15,7 0 8 0,0 0-8 0,0 0 0 16,-7 0 0-16,0 0 0 0,7 0 0 0,-7 0 0 0,7 0 0 0,-7 0 0 15,0 0 0-15,7 6 0 0,1-6 0 0,2 4-8 16,-3-4 8-16,0 6 0 0,0-6 0 0,0 3 0 16,-7-3 0-16,11 0 0 0,0 0 0 15,3 0 0-15,0 0 0 0,0 0 0 0,0 0 0 0,4 0 0 16,-1-3 0-16,8 3 0 0,-4 3 0 0,-3-3 0 16,3 0 0-16,0 6 0 0,4-3 0 15,-4 4 0-15,0-1 0 0,0-3 0 0,0 6 0 0,1-2 0 16,2-4 0-16,-3 6 0 0,1-9 0 0,-1 10 0 15,0-10 0-15,4 6 0 0,3-6 0 0,-3 9-8 16,-4-9 8-16,7 0 0 0,7 0 0 0,-7 0 0 16,-6-9 0-16,6 9 0 0,4-6 0 0,-4 6 0 15,0-3 0-15,-7-4 0 0,4 7 8 0,0 0-8 16,3 0 0-16,-7 0 0 0,-3 0 0 0,3 0 0 0,7 0 0 0,-3 0 0 16,-4 0 0-16,4 7 0 0,3-4 0 0,-4-3 0 15,8 0 0-15,-7 6 0 0,-4-12 0 0,7 6 0 16,8 0 0-16,-5 0 0 0,-2 0 0 0,-1 0 0 15,7-3 8-15,-7-4-8 0,1 4 0 0,-5-3 0 16,1 3 0-16,0-4 0 0,3 7 0 0,-3-3 0 16,-8-3 9-16,8 3-9 0,3-3 8 0,-3 6-8 15,-4-7 11-15,4 7-3 0,-1 0-8 0,5 7 12 16,2-7-3-16,1 0-1 0,0 6 0 0,3-6 0 16,-3 3-8-16,3-3-11 0,-3-3 3 0,0 3 0 15,3 0 8-15,-3-6 0 0,3 6 0 0,-3 0 0 16,3 0 0-16,0-7 0 0,0 7 0 0,1-3 0 15,-4-3 0-15,-1 6 0 0,5-3 0 0,-5-3 8 16,5 6 4-16,-5 0 0 0,-2 0 1 0,-1 0 0 16,0 0-13-16,0 6 0 0,0-6 0 0,1 3 0 0,2-3-12 15,1 0 12-15,3 6-12 0,4-6 12 0,-7 3 0 0,3-3 9 16,4 7 1-16,0-7 0 0,-4 0-10 0,0 0-12 16,1 0 2-16,-5 0 1 0,5 0 9 0,-5 0 0 15,5-7 0-15,-4 4 0 0,3 3 0 0,4-6 8 16,-1 6-8-16,1 0 8 0,-4-3-8 0,1-3 12 15,3 6-4-15,-4 0 0 0,0 0-8 0,0 0 0 16,1 0 0-16,-5 0 0 0,1 0 0 0,-4 6 0 16,4-3 0-16,-4-3 0 0,1 6 0 0,2-6 0 15,-2 10 0-15,-5-10 0 0,1 6 0 0,0-3 0 16,-1-3 0-16,1 6 0 0,0-3 0 0,-1-3 0 16,-2 7 0-16,-1-4 0 0,0-3 0 0,0 0 0 0,-3 6 0 0,-1-6 8 15,1 0-8-15,0 3 0 0,-1-3 0 16,-3 0 0-16,4 0 0 0,-4 0 0 0,4 0 0 15,-4 0 8-15,4 7-8 0,-4-7 0 0,0 3 0 16,0-3 0-16,0 0 0 0,0 6 0 0,-3-6 0 0,3 0 0 16,-4 3 0-16,-3 3 0 0,4-6 0 0,-4 7 0 15,0-7 0-15,0 3 0 16,-3-3 0-16,-4 0 0 0,0 0 0 0,10 6 9 0,-3-6-9 0,4 0 0 16,-4 0 8-16,-7 0-8 0,7-6 0 0,0 6 0 15,4-3 0-15,-1-4 8 0,-3 7-8 0,4-6 0 16,-4 3 8-16,4 3-8 0,-4-6 0 0,0 6 0 15,3-3 0-15,-3-4 0 0,0 7 0 0,0-3 0 0,0-3 0 0,1 6 8 16,-5-3 0-16,4-4-8 0,-3-2 8 0,6 9-8 16,-6-9 0-16,3 2 0 0,0 4 0 15,0-3 0-15,0-3 8 0,0-1-8 0,0 7 0 0,0-6 0 16,0-4 0-16,0 4 0 0,0-1 0 0,4 1 0 16,-4-1 0-16,0 1 0 0,0 6 22 0,-3-10 10 15,3 4 3-15,-4 0 0 0,1-1-35 0,3 1 0 16,-4-1-15-16,4 1 5 0,-3 3 10 15,-4-4 0-15,3-2 10 0,-3 2-10 0,4 1 8 0,-4-4-8 16,0 4 0-16,0 0 9 0,0-4-9 0,0 4 0 16,-4-7 0-16,1 6 8 0,-1 1-8 0,4-7 10 15,-3 7-10-15,-1 0 10 0,1-1-10 0,-1 1 0 0,1-1-12 0,3 1 12 32,-4 0-30-32,1 2 2 0,3 7 0 0,0 0 0 15,0 0-109-15,0 0-22 0,-4 7-4 0,1 5-1041 0</inkml:trace>
  <inkml:trace contextRef="#ctx0" brushRef="#br1" timeOffset="180179.65">28677 9782 57 0,'0'0'0'0,"0"0"0"0,0 0 0 0,0 0 0 15,0 0 80-15,0 0 12 0,0 0 1 0,0 0 1 16,0 0-7-16,0 0-2 0,0 0 0 0,0 0 0 16,0 0-48-16,0 0-9 0,0 0-3 0,0 0 0 15,0 0-17-15,0 0-8 0,0 0 0 0,0 0 8 16,0 0 10-16,0 0 2 0,0 0 0 0,0 0 0 0,0 0 8 15,0 0 1-15,0 0 1 0,0 0 0 0,0 0 21 0,0 0 4 16,0 0 1-16,0 0 0 0,0 0-15 0,0 0-2 16,0 0-1-16,0 0 0 0,-7 0-8 0,7 0-2 15,0 0 0-15,0 0 0 0,0 0-15 0,0 0-3 16,0 0-1-16,0 0 0 0,0 0-9 0,0 0 0 16,0 0 0-16,0 0 8 0,0 0-8 0,0 0 0 15,0 0 0-15,0 0 8 0,0 0 3 0,4-7 0 16,-4 7 0-16,0 0 0 0,0 0 15 0,0 0 3 15,0-9 1-15,0 9 0 0,0-6 14 0,0 6 2 16,0 0 1-16,0 0 0 0,0-3-3 0,0 3 0 16,0 0 0-16,0 0 0 0,0 0-8 0,0-10-1 15,0 4-1-15,0 6 0 0,3-10-10 0,-3 7-3 16,0-3 0-16,0-3 0 0,0 2 7 0,4-2 2 0,-1 6 0 0,1-7 0 16,-1-5-30-16,1 5 0 0,-4 1 0 0,3-7 0 15,1 7 0-15,0-10 0 0,-1 10 0 0,1-7 0 16,-4 3 0-16,0-2 0 0,3 5 11 0,1 1-11 15,-4-7 16-15,0 4-3 0,0-4-1 0,0 0 0 16,0 4 12-16,-4-4 3 0,1-3 0 0,3 4 0 16,-4 2-2-16,1-3 0 0,-1 1 0 0,0 5 0 15,1-9-9-15,3 7-1 0,0-4-1 0,-4-3 0 16,1 4 6-16,-1-4 0 0,4 3 1 0,0-3 0 16,0 1-10-16,0-1-3 0,0 3 0 0,0-3 0 15,0 1-8-15,-3 2 0 0,3-3 9 0,0 0-9 16,0 4 8-16,0 2-8 0,0-3 8 0,0-3-8 15,0 10 0-15,0-7 8 0,0 7-8 0,0-10 0 16,0 10 9-16,-4-1-9 0,4-5 12 0,-3 5-12 16,3-5 15-16,0 5-4 0,0 1-1 0,0-1 0 15,-4 1-10-15,4 0 0 0,-3-1 0 0,3 4 0 0,0-4 0 0,0 7 0 16,0-6 0-16,0 3 0 0,0-4 0 0,0 1 8 16,0 3-8-16,0 2 8 0,0-2-8 0,-4-3 0 15,4 9 0-15,-3-3 0 0,3-4 0 0,0-2 0 16,-4 6 0-16,4-3 12 0,-3 2-12 0,3-2 0 15,-4 0 0-15,4 3 8 0,-3-4-8 0,3 7 0 0,-4 0 0 16,4 0 0-16,-3-9 0 0,3 9 8 16,-4 0-8-16,4 0 0 0,0-9 0 0,0 9 0 0,-4 0 0 0,4 0 0 15,-3-10 0-15,3 10 0 0,-4 0 0 0,4 0 0 16,-3-9 0-16,3 9 0 0,0 0 0 0,0 0 0 16,0 0 0-16,-4 0 0 0,4 0 0 0,0 0 0 15,-3-6 0-15,3 6 0 0,0 0 0 0,0 0 0 16,-4-4 0-16,4 4 0 0,-3 0 8 0,3 0-8 15,0 0 0-15,0 0 0 0,-7 0 0 16,0 0 0-16,7 0-8 0,-4 0 8 0,4 0 0 16,-7 4 0-16,0 2 0 0,7-6 0 15,0 0 0-15,-7 0 0 0,3 6 0 0,4-6 0 0,0 0 0 0,-7 3 0 16,-3-3 0-16,6 10 0 0,-3-10 0 0,0 9 0 16,0-3 0-16,0-3 0 0,0 4-9 0,0 2 9 15,0-3 0-15,-4 4-10 0,1-1 10 0,-1-6-8 16,4 7 8-16,-4-1 0 0,1-3 0 0,3 4 0 0,0-4 0 15,0 4 0-15,0-7 8 0,0 3-8 0,0-3 0 0,3 6 0 16,-3-9 0-16,3 7 0 0,-3 2 0 0,7-9 0 16,-3 0 0-16,3 0 0 0,0 0 11 0,0 0-3 15,0 0 0-15,0 0 0 0,0 0-8 0,0 0 0 16,0 0 0-16,0 0 0 0,0 0 0 0,0 0 10 16,7-6 1-16,-4 3 0 0,-3 3-11 0,11-7 0 15,-4 4 0-15,0-3 0 0,0-3 0 0,4-1 0 16,-4 7 0-16,0-9 0 0,0 2 0 0,0 1 0 15,4 6 0-15,-8-7 0 0,4 4 0 0,0-3 0 16,0 5 0-16,-3-8 0 0,3 9 0 0,0-4 0 16,-4-2 0-16,1 0 0 0,3-1 8 0,-3 10-8 15,-1-9 0-15,4 3 8 0,-3 2-8 0,-4-2 0 16,3-3 0-16,1 9 0 0,-1-10-8 0,-3 7 8 16,0 3 0-16,0 0 0 0,4-6 0 0,-4 6 0 0,0 0 0 0,0 0 0 15,3-9 0-15,-3 9 0 0,0 0 0 0,0 0 0 16,0 0 0-16,0 0 0 0,0 0 0 0,0 0 0 15,0 0 0-15,0 0 0 0,0 0 0 0,0 0 8 16,0 0-8-16,7 9 0 0,4-3 0 0,-4-3 0 16,0 4 0-16,0-4 0 0,4 6 0 0,-4-3 0 15,3-2 0-15,4 2 0 0,-3 3 9 0,3 1-9 16,-3-1 0-16,3-3 8 0,0 4-8 0,0-1 0 16,0 1 0-16,0-1 0 0,-3 0 0 0,-1 1 0 15,5 5 0-15,-1-5 0 0,3-1 10 0,-6 1-10 16,3-4 0-16,-3 3 0 0,3-6 0 0,-4 7 0 15,1-4 0-15,-1 4 9 0,1-10-9 0,0 9 12 16,-4-9-32 0,3 0-5-16,-10 0-2 0,7 6-809 0,-7-6-161 0</inkml:trace>
  <inkml:trace contextRef="#ctx0" brushRef="#br1" timeOffset="190362.95">26151 12312 1814 0,'0'0'40'0,"0"0"8"0,0 0 1 0,0 0 3 0,0 0-42 0,0 6-10 16,0 4 0-16,0-1 0 0,0 1 0 0,0-1 0 16,-3 7 0-16,3-7 0 0,-4 10 0 0,8-3 0 15,-4-4 0-15,0 10 0 0,0-3 30 0,0 0 7 16,0 9 2-16,3-3 0 16,-3 3 15-16,0 1 3 0,0 5 1 0,4-6 0 0,-4 13-15 0,0-3-3 15,0 6-1-15,-4 3 0 0,1-3-19 0,-4 6-3 16,3 3-1-16,-3 0 0 0,4-6-8 0,-1 0-8 15,1-3 9-15,3 0-9 0,0-3 8 0,0-10-8 16,0 4 0-16,3-7 9 0,1-3-1 0,-4 0 0 16,0-6 0-16,3 0 0 0,1-10-8 0,-1 1 0 15,1-1 0-15,-4-9 0 16,0 0-52-16,0 0-8 0,10 0-3 0,-3-9 0 16,1-1-138-16,2-2-28 0,1-29-6 0,-1 6-1 0</inkml:trace>
  <inkml:trace contextRef="#ctx0" brushRef="#br1" timeOffset="190986.87">26109 12400 1440 0,'-10'-9'128'0,"10"9"-103"0,-4-10-25 0,-3 1 0 15,0-1 136-15,0 1 21 0,7-7 5 0,0 7 1 16,-4-1-122-16,4 1-24 0,4-7-5 0,-1 7 0 0,-3 0 8 0,7-1 3 15,0 1 0-15,4-1 0 16,-4 4-23-16,4-3 0 0,-1-1 0 0,4 1 0 16,0-1 16-16,4 4 3 0,0 3 0 0,-1-3 0 0,1 6-5 15,0-3-1-15,3 3 0 0,-4 0 0 0,5 0-1 0,-1 3-1 16,0-3 0-16,0 0 0 0,4 6-11 0,-4-3 0 16,4 3 9-16,-1-6-9 0,5 10 12 0,-5-10-3 15,-3 9 0-15,1-2 0 0,-5-4 3 0,1 6 0 16,-4 1 0-16,0-1 0 0,0 7-4 0,-3-7-8 15,3 10 12-15,-3-10-4 0,-4 7 2 0,0 3 0 16,0 0 0-16,-4-4 0 0,1 4-10 0,-4 0 10 16,0 6-10-16,-7-6 10 0,3 0-10 0,-6 6 0 15,-1-7 0-15,0 8 8 0,4-1-8 0,-3-3 8 0,-15 0-8 0,4-1 8 16,-4-2-8-16,1 6 10 0,-1-6-10 0,-3 6 10 16,-4 0-10-16,4-3-9 0,-1 3 9 0,1-6-13 15,0 6 13-15,3-6 0 0,1-3 0 16,2-7 0-16,1 1 10 0,4-4 2 0,3-3 0 15,3 3 0-15,4-3 0 0,0-3 1 0,7 0 0 16,0 0 0-16,0 0-13 0,0 0 9 0,0 0-9 0,0 0 8 16,0 0-8-16,0 0 8 15,10 10-8-15,-3-4 8 0,4-3 0 0,-4 4 0 0,4-4 0 0,-1 3 0 16,-3 3-8-16,4 1-11 0,-1-4 3 0,5 3 0 16,-5 1 8-16,1-7 9 0,-1 6-1 0,4 4-8 15,-3-1 8-15,3-2-8 0,0 9 0 0,0-4 0 16,0 4 25-16,4 0-1 0,0 6-1 0,-1-6 0 15,5 6-23-15,-5-6 0 0,4 6 0 0,1-6 0 0,-5 0 0 0,1-1 0 16,-1-2 0-16,1-7-8 0,0 7 8 0,-1-3 0 16,5-4 8-16,-5-3-8 0,1 4 10 0,-4-1-2 15,0-9-8-15,0 10 12 16,0-4-40-16,-3-3-9 0,-1 3-2 0,-3-3 0 16,1-3-89-16,-8 0-19 0,0 0-3 0,0 0-530 15,0 0-107-15</inkml:trace>
  <inkml:trace contextRef="#ctx0" brushRef="#br1" timeOffset="191481.65">26885 12419 1864 0,'0'0'83'0,"0"0"17"15,0-3-80-15,0 3-20 0,7-10 0 0,-7 10 0 16,4-6 28-16,-4 6 3 0,7-3 0 0,-7 3 0 16,0 0-13-16,0 0-2 0,0 0-1 0,7 3 0 15,0 3 9-15,-4 4 1 0,5-1 1 0,-5 1 0 0,1 8 13 0,-1 1 2 16,1 6 1-16,3 3 0 16,-4 4-4-16,4-1-1 0,-3 4 0 0,-1 2 0 0,1 4-8 0,-1-3-1 15,4-1-1-15,-7 4 0 0,4-3-13 0,0-1-2 16,-1-2-1-16,-3 6 0 0,4-10-11 0,-1 10 12 15,1-13-12-15,-1 10 12 0,1-13-12 0,-1 3 0 16,1-3 0-16,-1 0 0 0,4-6 8 0,-3 0-8 16,-4-4 0-16,3-2 8 0,4-4-21 0,-3 1-5 15,3-4-1-15,-3 3 0 16,-4-9-45-16,0 0-10 0,0 0-2 0,7-9 0 16,-7 3-105-16,3-7-22 0,1-2-4 0,3-4-580 0</inkml:trace>
  <inkml:trace contextRef="#ctx0" brushRef="#br1" timeOffset="192352.25">26864 12400 2088 0,'-11'-9'92'0,"8"9"20"0,-1-10-90 0,-3 1-22 0,4 3 0 0,-1-4 0 15,4 7 0-15,0-3 9 0,4-4-9 0,-1 1 0 16,4 6 0-16,-3-4 0 0,7 1-12 0,-4-3 3 15,0 6-1-15,3-4 0 0,4-2 0 0,0 9 0 0,1-9 10 16,-1 9 0-16,0-4 10 0,0-2-10 0,4 6 20 0,-4 0-3 16,3 6 0-16,1-2 0 0,0-4 12 0,-1 6 3 15,-3-3 0-15,0 6 0 0,1-2 0 0,-1-4 1 16,0 3 0-16,3 3 0 0,1 1-13 0,3-1-2 16,-7 1-1-16,4-4 0 0,0 3-9 0,-1 1-8 15,-3-1 9-15,0 1-9 0,-3-1 8 0,3 0-8 16,-7 1 0-16,0-1 0 0,0-2 15 0,0 8-3 15,-3-2-1-15,-1-4 0 0,1 7-3 16,-4-7 0-16,0 10 0 0,0-10 0 0,-4 7-8 0,1 3 10 16,-1-10-10-16,-3 10 10 0,-3-3-10 0,3 3 12 15,-7-4-12-15,3-2 12 0,-3 3-12 0,0-7 12 16,-7 7-12-16,3-4 12 0,0-2-4 0,1 5-8 16,-1-5 12-16,0 5-4 0,8-5 0 0,-4-7 0 0,-4 6 0 0,4-2 0 15,3-7 4-15,1 6 1 0,3-3 0 0,-4-3 0 16,4 0-5-16,0 0 0 0,7 0-8 0,0 0 12 15,0 0-12-15,0 0 9 0,0 0-9 0,0 0 8 16,-4-3-8-16,4 3 0 0,0 0 0 0,0 0 0 16,8-6 0-16,-8 6 0 0,0 0 0 0,10-7 0 15,4 4 0-15,-3 3 0 0,-11 0 9 0,10 0-9 16,1 0 0-16,3-6 0 0,0 6 0 0,4 0 8 16,-1 0-8-16,5 0 8 0,-5 0-8 0,1 0 8 15,3 6-8-15,-3-6 0 0,3 0-8 0,-3 3 8 16,3 4 0-16,-7-7 0 0,3 6 0 0,-2-3-8 15,-1-3 8-15,0 9 0 0,-4-9 0 0,1 10 0 16,0-4 0-16,-1-3 0 0,-6 7 0 0,3-4 0 16,0-6 0-16,3 9 0 0,-6 1 0 0,3-4 0 15,-7-6 0-15,3 9 0 0,5-5 0 0,-5 5 0 16,-3 0 0-16,0-2 0 0,4 2 0 0,-1 0 0 16,-3 1 0-16,4-1 0 0,-4 1 0 0,3-1 0 0,-3 4 0 0,0-4 0 15,0 0 0-15,0 4 0 0,-3-4 0 0,3 7 0 16,-4 3 0-16,1-3 0 0,-1-4 0 0,1 10 0 15,-1-9 0-15,-3 5 0 0,3-2 0 0,1 0 0 16,-4-4 8-16,3 4-8 0,-3-7 8 0,0 1-8 16,0-1 10-16,0 7-10 0,-4-13 9 0,4 13-9 15,-3-7 8-15,-1-3-8 0,-3-2 0 0,0 5 0 16,-4 0 0-16,1-2 0 0,-4-4 0 0,-1 3 0 16,1 3 0-16,-3-9 0 0,-1 7 10 0,7-4-10 15,1-3 12-15,-1 0-12 0,0 0 8 0,1 6-8 16,-1-6 0-16,4 0 0 0,-4 0 0 0,4 0 0 0,4 0-13 15,-5 0 5-15,5 0 8 0,-1 0-10 16,1 0 10-16,-1 3-10 16,4-3-23-16,0 6-5 0,0-6-1 0,0 4 0 15,0-4 1-15,3 6 0 0,-3-6 0 0,7 0 0 16,0 0-8-16,0 0-2 0,0 0 0 0,0 0 0 16,0 0-104-16,0 0-22 0,0 0-4 0,0 0-662 0</inkml:trace>
  <inkml:trace contextRef="#ctx0" brushRef="#br1" timeOffset="192732.22">27608 12444 2325 0,'0'0'103'0,"0"0"21"0,-7-3-99 0,7 3-25 16,0 0 0-16,0 0 0 0,0 0 0 0,0 0 0 16,0 0 0-16,7 3 0 0,4 3 0 0,0-3-20 15,-4 7 3-15,3-1 1 0,4 7 6 0,-3 0 2 16,-4 2 0-16,-4 1 0 0,5 9 8 0,-5 1 0 16,-3 5 8-16,4-6-8 0,-4 13 20 0,3-3 0 15,-3-1 0-15,0 4 0 0,-7-3 8 0,4-1 2 0,3-2 0 0,0 6 0 16,-4-10-6-16,4 10-2 0,0-13 0 0,0 10 0 15,4-7-22-15,-1-3 0 0,-3-6 0 0,4 3 8 16,-1 0-8-16,1 0 0 0,-1-6 0 0,1-6-8 16,-1 2 8-16,1 4-13 0,-1-9 5 0,1-1 8 31,-1-3-63-31,1 4-5 0,-4-10 0 0,0 0-1 0,0 0-139 16,0 0-28-16,10-19-6 0,-2-6-1 0</inkml:trace>
  <inkml:trace contextRef="#ctx0" brushRef="#br1" timeOffset="193032.42">27577 12472 2458 0,'-18'-3'109'0,"14"3"23"0,-3-6-106 0,4 6-26 15,-4-10 0-15,7 10 0 0,0 0 21 0,7 0-1 16,0-9 0-16,7 0 0 0,-3 2-20 0,6-2 0 15,4 6 0-15,4-7-12 0,0 4 12 0,0-3 0 16,-1-1 0-16,1 1 0 0,0-1 10 0,-1 4 4 16,1-3 1-16,-4-1 0 0,0 7-4 0,-3-3-1 15,0 3 0-15,-1-4 0 0,1 1-10 0,-4 3 0 16,0 3 0-16,4-6 0 0,-4 6 0 0,4-3 0 16,-1-4 0-16,1 7 0 0,-1-3-12 0,1-3-5 0,3 6-1 15,-3-3 0 1,0-3-49-16,-1 6-9 0,4-10-3 0,-7 10 0 15,-3 0-173-15,0-6-36 0,3-3-6 0,-14 9-2 0</inkml:trace>
  <inkml:trace contextRef="#ctx0" brushRef="#br1" timeOffset="193309.69">27739 12748 748 0,'0'0'33'0,"0"0"7"0,0 0-32 0,0 0-8 15,0 0 0-15,0 0 0 0,0 0 357 16,0 0 70-16,0 0 13 0,11 0 4 16,-4 0-342-16,7 0-68 0,0 0-14 0,0-3-2 15,0-3 13-15,4 3 2 0,-4-4 1 0,0-2 0 0,4 9 14 0,-4-6 4 16,0-4 0-16,0 7 0 0,0-3-42 0,4 6-10 15,-8-3 0-15,1-4 0 0,-1 7 0 0,4-3 0 16,-3-3 0-16,3 3 0 16,-3-3-101-16,-1 6-23 0,4 0-4 0</inkml:trace>
  <inkml:trace contextRef="#ctx0" brushRef="#br1" timeOffset="196726.13">22592 4931 691 0,'-46'-10'61'0,"25"1"-49"16,-4 2-12-16,0 4 0 15,-6-3 131-15,3-3 23 0,-4 9 5 0,4 0 1 16,6-10-142-16,-6 10-28 0,0 0-6 0,3 0-348 16,11 0-71-16</inkml:trace>
  <inkml:trace contextRef="#ctx0" brushRef="#br1" timeOffset="197443.58">21950 5018 1252 0,'-11'10'56'0,"11"-10"11"0,7 9-54 0,-7 1-13 15,0-1 0-15,0 0 0 0,4-2 91 0,-4-7 15 0,0 0 3 0,0 0 1 16,-4 3-26-16,4-3-6 0,7 6-1 0,-7-6 0 16,0 0-33-16,0 0-8 0,11-6 0 0,-4 3-1 15,-3-7-12-15,3-5-3 0,0 5 0 0,0-9 0 16,3-6-12-16,-3 6-8 0,0-9 10 0,0 0-10 15,4-3 10-15,-4-13-10 0,-3 6 10 0,-1-6-10 16,4-3 26-16,-3 3-1 0,3-6 0 0,-4 3 0 16,1-6-6-16,3 6-2 0,3-3 0 0,-2-7 0 15,-5 4 25-15,1-7 5 0,6 13 1 0,1-3 0 16,-4 3-28-16,0 12-6 0,3-8-1 0,-2 5 0 16,6 3 1-16,-7 1 0 0,-4 3 0 0,4-4 0 15,7 10-6-15,-7-3-8 0,-3 0 11 0,-1 2-11 16,1 1 0-16,3 7 0 0,-3 2 0 0,-1-3 0 15,-6 0 0-15,3 7-9 0,7-4 9 0,-7 7-12 16,-7-7 12-16,7 7 0 0,3-1 0 0,-3 4 0 16,0-4-8-16,-3 7 8 0,3 3-8 0,0 0 8 0,3-6 0 0,-10 3 0 15,7 3 0-15,0 0 0 0,0 0 0 16,-7 0 0-16,0 3 0 0,0 3 0 0,0-3 0 16,0 4 0-16,-4 2 0 0,-3 1 8 0,4-1-8 15,2 7 8-15,-2-4-8 0,-8 4 0 0,1 3 8 16,6-1-8-16,-3 4 0 0,0 0 0 0,0-3 8 15,0 3-8-15,3-3 0 0,0 0 0 0,1-4 0 16,-8-2 0-16,8 3 0 0,6-7 0 0,-3 7 8 16,0-13-8-16,-4 6 0 0,8-9 0 0,3 0 8 15,0 0-8-15,-7 7 0 0,0-7 8 0,0-7-8 16,7 7 10-16,0-3-10 0,-7-3 8 0,7-10-8 16,0 7 0-16,3-1 0 0,1-8 0 0,3-1 0 15,-4 0 0-15,4-6 0 0,7 6 0 0,-3-15 0 16,0 8 0-16,-1-2-10 0,4 0 10 0,-3 3 0 15,-1 0 0-15,-2-3 0 0,6 9 0 0,-4 0 0 0,1-6 0 0,-1 6 0 16,-6 3 0-16,6-2-8 0,1 5 8 0,-4 4-8 16,-3-7 29-16,6 7 7 0,4 2 0 0,0-2 1 15,-3 0-29-15,3 9 0 0,4 0 0 0,-1 0 0 16,5 9 0-16,-1 0 0 0,-4-9 0 0,1 16 0 16,7-13 11-16,-4 13-1 0,-3-1 0 0,-1-2 0 15,1 3 3-15,-1-1 1 0,1 7 0 0,-4-6 0 16,-3 3-2-16,3 0 0 0,0-1 0 0,-3 8 0 15,3 17 48-15,-7-24-28 0,0 6 0 0,0-6-32 16,0 9 0-16,0-9 0 0,4 6 0 16,-1 4-93-1,-6-4-25-15,-1 3-5 0,1-3-1063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40:51.79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11162 4181 288 0,'0'0'25'0,"0"0"-25"0,-7 0 0 0,0 0 0 15,0-3 138-15,0 3 22 0,0 3 5 0,0-3 1 16,3 0-67-16,-3 0-14 0,-4 9-2 0,-6-9-1 16,-4 0-32-16,3 7-6 0,7 2-2 0,1-9 0 0,-1 3-10 0,1 4-3 15,-4-1 0-15,14-6 0 0,0 0 3 0,0 0 1 16,-11 0 0-16,7 3 0 0,4-3 27 0,0 0 6 16,-7 0 1-16,7 0 0 0,0 0-45 0,0 0-9 15,0 0-1-15,0 0-1 0,0 0 32 0,0 0 6 16,7 0 2-16,0 6 0 0,-7-6-27 0,8 3-4 15,6-3-2-15,3 7 0 0,1-4-8 0,3 3-2 16,0-3 0-16,4 3 0 0,3-2 1 0,0 2 0 16,-3-3 0-16,7 3 0 0,3 1-9 0,4-4 0 15,3-3 0-15,4 6 8 0,3-3-8 0,4-3 0 16,4 10 0-16,-1-10 0 0,1 0 0 0,3 6 0 16,-4-6 0-16,4 0 0 0,0 0 0 0,4 0 0 15,3 0 0-15,-4 3 0 0,-3 3 15 0,0-6-3 0,-3 0 0 16,2-6 0-16,5 6 16 0,-1-3 4 0,8-3 0 15,-4 6 0-15,-7 0-5 0,4 0-1 0,-4 0 0 0,3 0 0 16,-3-10-7-16,3 10-2 0,1-3 0 0,-1-3 0 16,-3 3-1-16,0-4 0 0,-3 7 0 0,-4-6 0 15,3-3-16-15,-3 5 10 0,-3-2-10 0,-5 3 8 16,-2-6-8-16,-1 2 0 0,-7 7 0 0,1 0 0 16,-5 0 0-16,-2 0 0 0,-5 0-14 0,-6 0-737 15,-4 7-147-15</inkml:trace>
  <inkml:trace contextRef="#ctx0" brushRef="#br0" timeOffset="18664.02">23731 15561 478 0,'0'0'21'0,"0"0"5"0,0 0-26 0,0 0 0 0,0 0 0 0,0 0-136 15,0 0-33 1</inkml:trace>
  <inkml:trace contextRef="#ctx0" brushRef="#br0" timeOffset="26097.53">23788 15586 288 0,'0'0'12'0,"0"0"4"0,0 0-16 0,-4 6 0 15,4-6 0-15,-7 3 0 0,7-3 157 0,0 0 29 16,0 0 6-16,0 0 0 0,-3 7-130 0,3-7-26 16,0 0-6-16,0 0-1 0,0 0 31 0,0 0 7 15,0 0 1-15,0 0 0 0,0 0-38 0,0 0-7 16,0 0-2-16,0 0 0 0,0 0 23 0,0 0 4 16,0 0 0-16,0 0 1 0,0 0 13 0,0 0 2 15,0 0 1-15,0 0 0 0,0 0-22 0,-7 0-5 16,0 0-1-16,0 0 0 0,3 0 7 0,-3 0 0 0,7 0 1 0,-7 0 0 15,7 0-21-15,0 0-4 0,-7 0 0 0,7 0-1 16,-4-7 6-16,4 7 2 0,-7-3 0 0,0-3 0 16,4 6-7-16,3 0 0 0,-7-9-1 0,7 9 0 15,-4 0 4-15,-3-10 1 0,4 10 0 16,-5-9 0-16,5 9-6 0,-1-6-1 16,4 6 0-16,-3-10 0 0,-1 7-1 0,1-3 0 0,-1-4 0 0,1 7 0 15,-4-3-4-15,7-4 0 0,-4 1-1 0,1 3 0 16,-1-4 6-16,1 1 2 0,-1 6 0 15,4-7 0-15,-3-2-3 0,-1 2 0 0,0 1 0 0,1 0 0 16,3-1-8-16,-4 1-8 0,1-1 9 0,-1 1-9 16,-3 0 9-16,7-7-9 0,-3 7 8 0,-1-1-8 15,1 1 0-15,3 2 0 0,-4-2 8 0,1 0-8 16,-4-1 8-16,3 1 0 0,1-1 0 0,-1 1 0 16,1 3 5-16,-1-7 1 0,-3 4 0 0,3-1 0 0,-3-5 2 0,0 8 0 15,0-2 0-15,4-4 0 0,-8-2-4 0,8 5 0 16,-4-5 0-16,3 5 0 15,-3 1-12-15,0-4 0 0,3-2 0 0,-3 5 0 0,4-5 8 0,-1 5-8 16,-3-2 0-16,4-4 9 0,-4 7-9 0,3-7 10 16,-3 3-10-16,4-2 10 0,-5 5-10 0,1-5 0 15,4 2 0-15,-1-3 0 0,1 1 8 0,-4 2-8 16,0-3 12-16,3-2-4 0,-3 2 0 0,0 7 0 16,0-10 0-16,-4 9 0 0,4-5 4 0,-3-4 0 15,3 0 0-15,-4 3 0 0,4-2-2 0,0-1 0 16,0 0 0-16,0 0 0 0,-4 0 7 0,4-3 2 15,0 3 0-15,-3 1 0 0,6 2-19 0,-3-3-9 16,0 0 1-16,0 1 0 0,3-1 8 0,-3 0 0 0,4-3 0 0,-1 3 0 16,1 0 0-16,-4 1 0 0,3 2 0 0,1-3 0 15,-4 0 0-15,0 4 0 0,3-4 0 0,-3 0 0 16,0 3 0-16,3-3 0 0,-3 1 0 0,0-1 0 16,-3 0 0-16,3 3 11 0,0-3-11 0,0 1 12 15,-4 2-2-15,4-3 0 0,-4 0 0 0,4 1 0 16,-3-4 1-16,3 3 0 0,-4 0 0 0,4 0 0 15,0 3-11-15,-4-2 0 0,4-1 9 0,0-6-9 16,0 6 0-16,-3 0 0 0,3 0 0 0,-1 0 0 16,1-2 10-16,0 2-2 0,-3 0-8 0,-4 0 12 15,3 3-12-15,1-2 0 0,-1-1 0 0,-3 3 0 16,0-3 10-16,0-6-10 0,3 6 10 0,-3 1-10 16,-4-1 0-16,8 0 0 0,3 0 0 0,-4-3 0 15,0 3 8-15,1 1-8 0,-1-1 0 0,4 0 9 16,4-6-9-16,-4 6 0 0,-4-6 0 0,4 6 8 15,7 0-8-15,-4-6 0 0,-6 6 0 0,3 1 0 0,0-7 0 0,0 6 0 16,3 3 0-16,-3-3 0 0,-3-6 0 0,3 6 0 16,3 0 0-16,-3 1 8 0,-4 2-8 0,4-3 0 15,4 0 0-15,-1 4 0 0,1 5 0 0,-1-9 0 16,-3 10 0-16,4-7 0 0,-1 4 0 0,4 2 0 16,-7-5 0-16,3 5 0 0,1 1 0 0,3 3 0 15,-4-4-9-15,1 1 9 0,-1 6 0 0,4-4 0 16,-3-2 0-16,-1 6 0 0,1-3-8 0,-1-1 8 15,4 7 0-15,0 0 0 0,-3-3-8 0,3 3 8 0,0 0 0 0,0 0 0 16,0 0 0-16,0 0-8 16,0 0 8-16,0 0 0 0,0 0 0 0,0 0 0 15,0 0-8-15,0 0 8 0,0 0 0 0,0 0 0 16,0 0-8-16,0 0 8 0,0 0 0 0,0 0-8 16,0 0 8-16,0 0 0 0,-7 3 0 0,7-3 0 0,0 0 0 0,0 0 0 15,0 0 0-15,0 0 0 0,0 0 0 0,0 0 0 16,0 0 0-16,0 0 0 0,0 0 0 0,0 0 0 15,0 0 0-15,0 0 0 16,-7 7 0-16,7-7 0 0,0 0 0 0,0 0 0 0,-4 0 0 0,1 9 0 16,3-9 0-16,0 0 0 0,0 0 0 0,-7 6 0 15,-1-3 0-15,1 4 0 0,7-7 0 0,0 0 0 16,-7 3 0-16,0 6-8 0,4-2 8 0,3-7 0 16,-4 9 0-16,1-6 0 0,-8 10 0 0,8-10 0 15,-1 6 0-15,1 1 0 0,-5-1 8 0,-2-3-8 0,6 4 0 16,1-1 0-16,-8-3-8 0,4-3 8 0,-3 4 0 0,10-7 0 15,0 9 0-15,-7-6 0 0,-4 4 0 0,4-4 0 16,7-3 10-16,0 0-2 0,0 0-8 16,0 0 0-16,0 0 0 0,0 0 0 0,0 0 0 15,0 0 0-15,0 0-8 0,0 0 8 0,11-10 0 16,-8 7 0-16,-6-3 0 0,6-4 8 0,1 7-8 0,3-6 0 16,-7-4 0-16,0 4 0 0,0 6 0 0,3-13 0 15,1 7 0-15,-1-1 0 0,-3 1 0 0,0-7 0 16,4 7 0-16,-1-4 0 0,-6-2 0 0,6 5 0 15,1 1 0-15,-1-7 0 0,-3 7 0 0,4-7 0 16,-4 7 0-16,3-4 0 0,4 4 0 0,0-1 0 16,-7-5 0-16,4 8-8 0,0-2 8 0,-1 6 0 0,1-3 0 0,-1-4 8 15,-3 10-8-15,0 0-12 0,0 0 4 0,0 0 0 16,0 0 8-16,0 0 0 0,11 6 0 0,-1-2 0 16,-6 5-13-16,3-3 2 0,0 4 1 15,0-4 0-15,4 3 10 0,-8 1 0 0,4-1 0 0,-3 0-8 16,6 1 8-16,-3-1 0 0,-3 1 0 0,3-4 0 15,3 3 0-15,1-5 0 0,-7 5 0 0,3-3 0 16,0-3 0-16,0 4 0 0,0-7-9 0,3 6 9 31,-10-6-33-31,7 3-3 0,11-3 0 0,-4 0 0 16,-7 0-101-16,0 0-21 0,7-3-4 0,-3 3-648 0,7-6-130 0</inkml:trace>
  <inkml:trace contextRef="#ctx0" brushRef="#br0" timeOffset="26904.25">22973 12478 806 0,'0'0'72'0,"0"0"-58"0,-4-6-14 0,4 6 0 15,0 0 190-15,0 0 35 0,-7 0 7 0,7 0 2 16,0 0-163-16,0 0-33 0,0 0-6 0,0-3-2 15,-3-3-6-15,3 6 0 0,0 0-1 0,0 0 0 16,0-10-4-16,0 10-1 0,7 0 0 0,-7 0 0 16,3-3 19-16,-3 3 4 0,7-6 1 0,4 6 0 15,-4 0-24-15,4 0-5 0,-4-9-1 0,3 9 0 16,1 0 12-16,3 0 1 0,-3 0 1 0,3 0 0 16,0 0 1-16,3 0 0 0,-2-7 0 0,2 7 0 15,-3-3-10-15,4 3-1 0,3 0-1 0,-3 0 0 0,-1-6-7 16,-3 6-8-16,4 0 11 0,0 6-11 15,-4-6 9-15,-4 3-9 0,1-3 0 0,0 7 9 16,-1-1-9-16,-3-3 12 0,-7-3-12 0,4 9 12 0,-1 1 8 16,-3-1 1-16,-3 1 1 0,-4-4 0 15,3 3-10-15,-6 7-1 0,3-7-1 0,-4 4 0 0,-3-7-10 16,3 4 0-16,1-1 0 0,-1 0 0 0,1 1 0 16,-1-1 0-16,4 1 0 0,0-10 0 15,-4 6 0-15,4-3 0 0,4 3 0 0,-4 1 8 0,7-7-8 0,-7 3 0 16,0-3 9-16,7 0-9 0,0 0 0 0,0 0 0 15,0 0 0-15,-4 6 0 0,4-6 0 0,0 0 0 16,0 0 0-16,0 0-8 0,0 0 8 0,4 3 0 16,3 6 0-16,-7-9 0 0,7 7-16 0,0-4 3 0,0 3 0 0,0-6 0 15,3 3 13-15,1 4 0 0,-4-1 0 0,4-3-9 16,3-3 9-16,-4 9 0 0,-3-9 0 0,4 7 0 16,-4-4 0-16,0 3 0 15,0-3 0-15,0 3 0 0,-7-6 0 0,7 4 0 16,0 2 0-16,-7-6 0 0,0 0 0 0,0 9 0 0,0 1 0 0,0-4 0 15,0-6 0-15,-3 9 0 0,-4 1 0 0,0-1 0 16,-4 1 11-16,4-1-3 0,-7 0 0 16,3 1 0-16,-3-1-8 0,4 1 0 0,-5-4 9 0,1 3-9 15,-3 1 0-15,3-1 8 0,-4 1-8 0,4-1 0 16,-4-3 0-16,4 4 8 0,0-1-8 0,3-3 0 16,-3-3 0-16,4 7 8 0,3-10-8 0,0 6 0 15,-4-3 0-15,8-3 0 0,3 0 0 0,0 0 0 16,0 0-90-16,0 0-16 0,-8 0-3 0,8 0-571 15,0 0-115-15</inkml:trace>
  <inkml:trace contextRef="#ctx0" brushRef="#br0" timeOffset="27457.73">23618 12579 864 0,'0'0'76'0,"0"0"-60"0,0 0-16 0,0 0 0 0,0-10 236 0,-3 1 45 15,3 9 9-15,0-3 2 0,0 3-232 0,0 0-45 16,0 0-15-16,0 0 8 0,0 0-8 0,0 0-12 16,-7-6 4-16,7 6 0 0,-4 0-4 0,-3 6 0 0,-3-3 0 0,3 3 0 15,-4-3 22-15,1 7 4 0,-1-1 1 16,0 1 0-16,-3 5 17 0,0-5 4 0,4 5 1 0,-5-2 0 15,-2 3 8-15,3-1 2 0,0-2 0 0,-1 6 0 16,5-4-13-16,3 1-2 0,-4 3-1 0,4 0 0 16,4-1-20-16,-1 1-11 0,1-3 12 0,3 3-12 15,0-4 8-15,0-2-8 0,3 3 0 0,4-1 0 16,0-2 0-16,0 3 8 0,4-7-8 0,-1 0 0 16,5 1 11-16,-1-1-11 0,0-3 10 0,0-2-10 15,0-4 16-15,4 6-4 0,-4-6 0 0,0 0 0 16,4-6 7-16,-4 2 1 0,3-2 0 0,-3 3 0 15,4-6 0-15,-4-4 0 0,4 4 0 0,-1-1 0 0,-2 1-1 0,2-4 0 16,-3-2 0-16,4-1 0 16,0 3-6-16,-4-2-1 0,3-4 0 0,-3 0 0 15,-3 0 3-15,0-3 0 0,-4 4 0 0,0-1 0 16,-4 0 0-16,-3 3 0 0,4-6 0 0,-8 0 0 16,1 3 12-16,-4 1 2 0,0-7 1 0,0 12 0 0,-8-3-9 0,5 4-1 15,-1-4-1-15,-3 7 0 0,0-1-7 0,-4 1-2 16,1 0 0-16,-1 2 0 0,0-2-10 0,1 3 0 15,-1 6 0-15,1-10 0 0,-1 10 0 0,4-3 0 16,-4 3 0-16,4-6 0 0,-4 6 0 0,4 0-12 16,0 0 4-16,0 6 8 15,3-6-124-15,1 3-16 0,-1-3-4 0</inkml:trace>
  <inkml:trace contextRef="#ctx0" brushRef="#br0" timeOffset="31993.37">23096 12071 172 0,'0'0'8'0,"0"0"1"0,0 0-9 0,0 0 0 0,0 0 0 0,0 0 0 16,0 0 126-16,0 0 23 0,-7 0 5 0,0 0 1 16,0 0-65-16,7 0-13 0,-7 0-2 0,4 0-1 15,-4 0 18-15,7 0 3 0,0 0 1 0,-4-3 0 16,1-4-23-16,3 7-4 0,0 0-1 0,0 0 0 16,0 0-35-16,0 0-7 0,-8-3-2 0,8 3 0 15,0 0-24-15,0 0 8 0,0 0-8 0,0 0 0 16,0 0 0-16,0-6 0 0,0 6 0 0,-3-9 0 15,3 9 0-15,0-4 0 0,3-2 8 0,-3-3-8 16,4 2 36-16,0 4 1 0,-1-6 1 0,1 3 0 16,-1-4 9-16,1 1 1 0,-1-1 1 0,4 1 0 15,-3-7-5-15,3 7-2 0,0-10 0 0,0 3 0 16,3 4-16-16,1-7-3 0,-4-6-1 0,7 6 0 16,0-6-14-16,0-3-8 0,4-7 10 0,0 1-10 0,-1-1 13 15,5 7-3-15,-5-9-1 0,4 2 0 0,1 1-9 0,-5-1-11 16,1 4 3-16,-4-1 0 0,4 1 8 0,-1-4 0 15,1 1 0-15,-1-1 0 0,-2 1 12 0,2 6-3 16,-3-10 0-16,4 4 0 0,-4-1 3 0,0-2 0 16,4-1 0-16,-4 3 0 0,7-5-12 0,-7 2 10 15,4 4-10-15,-1 5 10 0,5-8-10 0,-1 2 0 16,0-2 0-16,0 2 0 0,4-6 0 0,-4 10 0 16,0-10 0-16,0 13 0 0,8-10 0 0,-8 4 0 15,-4-1 0-15,-3 1 0 0,8 2 0 0,-8 1 0 16,3 0 0-16,-2-1 12 0,2 4-12 0,-3-6 0 15,0 5 0-15,0 1 0 0,1-6 0 0,-1 9 8 16,-4-10-8-16,4 7 0 0,-3 6 0 0,3-9 0 16,-3 2 0-16,3 4 0 0,-4 3 0 0,1-3 0 15,0 6 0-15,-1-6 0 0,1 10 0 0,-4 2 0 16,0-3 0-16,0 7 0 0,0-7 10 0,-4 7-10 0,5 0 12 0,-5-1-12 16,-3 1 10-16,4-1-10 0,-1 1 8 0,1 3-8 15,-1-4 0-15,-3 7 8 0,4-13-8 0,-1 13 0 16,1-9 18-16,-1 9-2 0,1-13 0 0,-1 7 0 15,4 5-25-15,-3-5-6 0,-1 3-1 0,1-4 0 16,-1 1 16-16,1 3 0 0,3 3 0 0,-3-4 0 16,-4-2 0-16,0 9 0 0,3 0 0 0,-3 0-9 15,0 0 9-15,0 0 0 0,0 0 0 0,0 0 0 16,0 0 10-16,0-3-2 0,0 3-8 0,0 0 12 16,0 0-12-16,0 0 0 0,0 0 0 0,0 0 0 15,0 0 0-15,0 0 0 0,0 0 0 0,0 0 0 0,0 0 12 16,0 0-3-16,4-7-1 0,-4-2 0 15,0 9-8-15,0 0-11 0,3 0 3 0,-3-9 0 16,0 2 8-16,0 7 14 0,0 0-3 0,0 0-1 16,0 0-10-16,0 0-9 0,0 0 9 0,0 0-13 15,-7 0 13-15,7 0 12 0,-7-3-3 0,7 3 0 0,-7 3-9 0,3 4 12 16,-6-7-12-16,6 0 12 0,4 0-12 0,-7 0 8 16,0 0-8-16,0 3 8 0,0-3-8 0,4 0 8 15,-4 6-8-15,3-6 8 0,-3-6-8 0,0 3 0 16,0 3 0-16,0 3 0 0,0 3 8 0,-4-6-8 15,4 0 0-15,-3 6 8 0,-1-3-8 0,0-3 0 16,1 7 0-16,-1-4 8 0,4-3-8 0,-3 6 0 0,-1-3 0 16,0 4 0-16,1-4 0 0,3-3 8 0,0 6-8 0,0-6 0 15,0 0 0-15,0 3 0 0,-1 3 0 0,5-6 0 16,3 0 0-16,0 0 0 16,0 0 0-16,0 0 0 0,0 0 0 0,0 0 0 0,0 0-8 0,7 0 8 15,4-9 0-15,-1 9 0 0,-3-6 0 0,7-4 0 16,0 7-9-16,1-3 9 0,-5-4 0 0,1 1 0 15,-1 3 0-15,1 3 0 0,-1-7 0 16,1 4 0-16,-4 6 0 0,4-9 0 0,-4 5 0 0,0-2 0 16,0 3 0-16,0-3 0 0,-7 6 0 0,7-3 0 15,0-4 0-15,0 7 0 0,0-6 0 0,0 3 0 16,-3 3 0-16,-4 0 0 0,0 0 0 0,7-6 0 16,-7 6 0-16,0 0 0 0,0 0 0 0,10 6 0 15,-10-6 0-15,0 0 0 0,0 0 0 0,4 0 0 16,-4 0 0-16,3 9 0 0,1 1 0 0,-1-4 0 0,-3 3 0 0,0 1 0 15,4-1 0-15,-4 1 0 0,0-7 8 0,0-3 0 16,0 15-8-16,0-5 12 0,4-1-12 0,-4 1 9 16,0-10-9-16,3 6 8 0,1 3-8 0,-1 1 0 15,1-1 0-15,-1 1 0 0,1-1 0 0,3-3 0 16,-4 4 0-16,1-1 0 0,-4 0-13 0,7 1-5 16,-4-1-1-16,4 1-1116 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5:41:46.90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1637 17906 115 0,'0'0'0'0,"0"0"10"0,0 7-10 0,0-7 0 0,-11 3 0 0,11-3 0 15,0 0 400-15,0 0 77 0,0 0 16 0,-3 6 3 16,3-6-384-16,0 0-76 0,0 0-16 0,0 0-4 16,0 0-4-16,0 0 0 0,0 0-1 0,0-6 0 15,-7-4 3-15,3 1 1 0,4 9 0 0,0-9 0 16,0-1 33-16,0 1 6 0,0 3 2 0,0-7 0 16,4 4-8-16,3-7-2 0,-7 7 0 0,3-7 0 15,4-3 4-15,-3 0 1 0,6-6 0 0,-6 6 0 16,7-6-23-16,-1-3-5 0,4-6-1 0,-3 5 0 15,-1-5-14-15,1 6-8 0,3-10 10 0,0 3-10 16,-3-2 16-16,-8-4-4 0,8 7 0 0,0 2 0 16,-8-2-12-16,4 9 0 0,-3-4 0 0,6 4 0 15,-6-3 0-15,3 12 0 0,-7-2 8 0,3-1-8 16,-3 3 9-16,7 4-1 0,-7-4 0 0,4 7 0 0,-4-1 2 0,7 1 0 16,-7 2 0-16,0 7 0 0,0 0-10 0,0 0 0 15,7 7 0-15,0-7 0 0,4 3 0 0,-8 9 0 16,8-2-11-16,-8 2 11 0,8-2 0 0,-1 5 0 15,1 10 0-15,0-3-8 0,-4 0 8 0,3 7 0 16,-3-7 0-16,4 12 0 0,-8 1 0 0,1 2 9 16,3-2-9-16,-3-1 0 0,3 4 0 0,-4-4 0 0,1-5 0 15,3 2 0-15,-7-9 0 0,3 3 10 0,4 3-2 16,-7-12 0-16,4 3 2 0,-4-4 0 0,7-2 0 0,-4-4 0 16,1 1-10-16,3-4 12 0,-7-6-12 15,0 0 12-15,4 0-4 0,-4 0 0 0,0 0 0 0,10-6 0 16,-6 3 0-16,3-13 0 0,-4 3 0 15,4-6 0-15,-7-2-8 0,4-1 8 16,3-10-8-16,-4 1 8 0,-3-4-8 0,4-5 0 0,3 8 9 0,-7-9-9 16,11 4 0-16,-8-1 0 0,1-3 0 0,3 10 0 15,3 0 0-15,-6-1 0 0,6 1 0 0,1 9 0 16,-8-3 0-16,8 0 0 0,0 0 0 0,-8 6 8 16,4 0-8-16,7 0 0 0,-10 4-11 0,3 5 11 15,4 1 0-15,-8-1-9 0,1 7 9 0,3-3 0 16,-7 6 0-16,10 6-8 0,1-3 8 0,-8 7 0 15,8-1 0-15,-1 1 0 0,-2 5 0 0,2 4 0 0,1-3 0 0,-1 3 14 16,1 0-3-16,-8 9-1 0,8-3 2 0,0 0 1 16,-8 3 0-16,4 0 0 0,-3 7-3 0,-1-1-1 15,4 4 0-15,-7-4 0 0,0 1-9 0,4-1 0 16,3-2 0-16,-7 2 0 0,0-5 0 0,3 2 12 16,4-9-12-16,-7 9 12 15,0-9-12-15,0 3 0 0,0 0 0 0,0-3 0 16,4-6 0-16,-4 9 0 0,0-12 0 0,0 9 0 0,0-4 0 0,0-5 0 15,0 3-14-15,0-1 5 0,-4-2-9 16,4 2-2-16,-7-5 0 0,4-1 0 0,-4 1-2 0,3-1-1 16,-3 0 0-16,7-9 0 0,-3 7 9 0,3-7 2 15,0 0 0-15,0 0 0 16,0 0-125-16,-4 3-25 0,-6-3-5 0,3-3-1 0</inkml:trace>
  <inkml:trace contextRef="#ctx0" brushRef="#br0" timeOffset="752.98">2554 18010 2516 0,'0'0'112'0,"0"0"22"0,0 0-107 0,0 0-27 0,7-6 0 0,4-4 0 16,-8 4 11-16,8-3-3 0,-8-1-8 0,8 1 12 16,-4-4-12-16,0-2 9 0,0-1-9 0,4-3 8 15,-8 0 0-15,4 0-8 0,-3 1 12 0,6-7-4 16,-10 6 15-16,4-6 2 0,3 6 1 0,-3-6 0 0,-1 6 13 0,-3-6 2 16,-3 3 1-16,3-9 0 0,0 9-13 0,-4-10-2 15,4 1-1-15,0-4 0 0,-7 1-10 0,7-1-3 16,-4-2 0-16,4 2 0 0,0 10-13 0,0-3 9 15,0 0-9-15,0 9 8 0,0-6 4 0,0 9 1 16,4 4 0-16,3-4 0 0,-7 3-2 0,0 1-1 16,4 2 0-16,-1 1 0 0,4 6-10 0,-7-3 0 15,4-4 0-15,-4 10 0 0,7 0 0 0,-7 0 0 16,0 0 0-16,10 6 0 0,-3-2 0 0,0 5-11 0,4 0 11 16,-7 7-8-16,6 3 8 0,1 0 0 15,3 0 0-15,-4 6-8 0,4 3 8 0,-3 3 0 0,0-3 0 0,3 1-8 16,-4 5 8-16,4-6 0 0,-3 1 0 15,0 5 8-15,3-3-8 0,-4-2 0 0,1-1-8 0,3 6 8 16,-3-9 0-16,-4-3 0 16,3 4 0-16,1-1 0 0,-1-7 0 0,1 1 0 0,-7-3 0 0,3-4 0 15,-4 4 0-15,8-6 0 0,-8-1 8 0,4-3-8 16,4 4 9-16,-8-7-9 0,-3-3 12 0,11 0-12 16,0 6 10-16,-8-6-10 0,8 0 8 0,-8 0-8 15,-3 0 9-15,7 0-9 0,-7 0 10 0,4-6-10 16,6 3 10-16,-10-4-10 0,0 7 10 0,4-9-10 15,3 0 14-15,-4 2-3 0,-3-12-1 0,8 10 0 16,-8-10 3-16,0 4 1 0,3-4 0 0,-3 0 0 0,4-6-2 16,3-3 0-16,-7 3 0 0,3-7 0 0,-3-2-12 15,7-1 11-15,-3 1-11 0,3-1 10 0,-4-2-10 0,-3 2 0 16,4 1 0-16,3 5 0 0,-4-5 0 0,4 12 8 16,-7-9-8-16,4 12 0 15,7-3 8-15,-11-3-8 0,3 6 0 0,-3-6 8 16,7 9-8-16,-7 4 0 0,4-4 9 0,-4-3-9 15,7 3 0-15,-4 4 9 0,-3-4-9 0,0 7 0 0,0-7 8 16,0 7-8-16,0-4 0 0,0-3 0 0,4 7 0 16,-4 0 0-16,0 2 0 0,7 4 0 0,-7-3 0 0,0 6-16 15,0 0 5-15,0-3 1 16,0 3-29-16,0 0-5 0,0 0-2 0,0 0 0 16,0 0-147-16,0 0-30 0,0 0-5 0</inkml:trace>
  <inkml:trace contextRef="#ctx0" brushRef="#br0" timeOffset="1117">3478 17129 1900 0,'0'0'169'0,"0"0"-135"0,-7 0-34 15,7 0 0-15,0 0 244 0,0 0 41 0,0 0 9 0,0 0 2 16,0 0-244-16,0 9-52 0,0 1 0 0,0 5-8 0,0-5 8 0,4 5 0 16,-1-2 0-16,4 6 8 0,4 6-8 0,-7 3 0 15,-1-3 0-15,4 10 0 0,-3-7 0 0,3 6 0 16,-7 4 0-16,3 0 0 0,-3 2 0 0,0-2 0 15,0-3 0-15,-3 2 0 0,3-6 0 0,0 1 0 16,0-7 0-16,0 3 0 16,0-3-27-16,0-6-3 0,0 0-1 0,0-3 0 15,3 2-51-15,-3-8-10 0,0-10-3 0,0 0 0 16,0 0-116-16,0 0-23 0,0 0-5 0</inkml:trace>
  <inkml:trace contextRef="#ctx0" brushRef="#br0" timeOffset="1318.58">3411 16790 2998 0,'-7'-9'66'0,"-3"9"14"0,6-10 2 0,-6 10 2 0,10 0-67 0,0 0-17 0,-4-6 0 0,4 6 0 15,0 0 0-15,0 0 0 0,0 0-13 0,0 0 5 16,0 0-28-16,0 0-6 0,0 0-1 15,0 9 0-15,0 4-125 0,4 0-26 0,3-4-5 0,-7 0-853 16</inkml:trace>
  <inkml:trace contextRef="#ctx0" brushRef="#br0" timeOffset="1962.87">4170 17041 1854 0,'0'0'40'0,"0"0"9"0,0 0 2 0,0 0 1 0,0-3-41 0,0 3-11 16,0 0 0-16,0 0 0 0,0 0 17 0,0 0 2 15,0 0 0-15,0 0 0 0,0 0 17 0,-7 3 4 0,0-3 1 0,-4 0 0 16,4 6-8-16,-7-3-1 0,0 4-1 15,0-4 0-15,-4 3 14 0,0 0 3 0,-3-2 1 0,0 5 0 16,4 0 4-16,-5-9 1 0,8 10 0 0,0-4 0 16,-7-3-13-16,7 3-2 0,-4-6-1 0,4 10 0 15,0-10-19-15,3 6-4 0,1-3-1 0,-1 7 0 16,8-4-6-16,-8-3-8 0,1 3 11 0,6-3-11 16,-3 7 0-16,3-4 0 0,4-6 0 15,-3 6 0-15,-4-2 0 0,7-4 0 0,0 0 0 16,0 0 0-16,0 9 0 0,0-9 0 0,0 0 0 0,0 6 0 15,0-6 0-15,7 10 0 0,0-7 0 0,4 3 0 16,6-3 0-16,-3 3 0 0,-3-6 0 0,14 10 0 16,-8-10 0-16,8 9 0 0,-7-9 0 0,6 10 0 15,1-4 0-15,0-3 0 0,-4 6 0 0,3 1 0 16,1-4 0-16,0 10 0 0,-7-4 0 0,3-2 0 16,0 5 0-16,-7 1 0 0,0 3 0 0,4-7 0 0,-11 4 0 0,10 3 0 15,-10-3 0-15,1 2 0 0,2-2 0 0,-6-3 0 16,3 6 0-16,-4-4 0 0,1 4 13 0,3-3-4 15,-7-4-1-15,0 4 0 0,0-7 4 0,0 7 0 16,0-7 0-16,0 1 0 0,0-1 16 0,0 1 3 16,-7-1 1-16,0 0 0 0,0-2-15 0,3-4-2 15,-6 6-1-15,2 1 0 0,1-4 2 0,-3 3 1 16,-4 1 0-16,3 5 0 0,1-5-9 0,-5-1-8 16,5-2 12-16,-4 2-12 0,-4 0 11 0,4 1-11 15,0-7 10-15,0 6-10 0,3-2 0 0,1 2-15 16,-1-3 2-16,0-3 0 0,8-3-9 0,-11 7-2 15,3-4 0-15,4-3 0 16,4 6-87-16,-4-6-17 0,0 0-4 0,7 0-1 16,0 0-60-16,0 0-12 0,0 0-3 0,0 0-689 0</inkml:trace>
  <inkml:trace contextRef="#ctx0" brushRef="#br0" timeOffset="2388.23">4752 17013 2559 0,'0'0'56'0,"0"0"12"0,0 0 3 0,0 0 1 0,0 0-58 0,0 0-14 16,0 6 0-16,-4 3 0 0,4-9 0 0,0 13-10 15,-3 3 2-15,3-1 0 0,0-2 16 0,0 6 3 16,0 6 1-16,0 0 0 0,0 3 28 0,0 0 7 16,0 7 1-16,0-1 0 0,0 10 6 0,-7 0 2 15,7-3 0-15,0 3 0 0,-4 0-29 0,4-4-6 16,-7-2-1-16,7 0 0 0,-3 2-12 0,3 1-8 0,-4 0 8 15,4-3-8-15,0-1 0 0,0 4 0 0,0-3 0 16,0 6 0-16,0-10 0 0,0 1 0 0,-7-4 0 0,14-6 0 16,-7 3 0-16,-7-9-16 0,7-3 4 0,0 3 0 31,0-10-28-31,-3 0-5 0,3-2-2 0,0-7 0 16,0 0-129-16,0 0-27 0,-7 0-5 0,-1-16-837 0</inkml:trace>
  <inkml:trace contextRef="#ctx0" brushRef="#br0" timeOffset="2654.52">4240 17076 2361 0,'-10'-10'210'0,"3"10"-168"0,0 0-34 0,-4 0-8 0,4 0 171 0,4-6 32 15,3 6 6-15,0 0 2 0,0 0-157 0,0 0-31 16,0 0-7-16,10 6 0 0,1 0-16 0,6-2 0 15,8-4 0-15,7 6 0 0,-4-6 11 0,14 0 9 16,8 3 1-16,-4-3 1 0,7 0-4 0,-4 0-1 16,0 0 0-16,4 0 0 0,-3 0-9 0,-5 0-8 15,5 0 9-15,3 0-9 0,-7 0 0 0,3 0 8 16,7 6-8-16,-6-6 0 0,-4 0 0 0,3 3-18 16,-7-3 4-16,1 0 1 15,-4 0-145-15,-1 0-29 0,8 7-5 0,0-7-2 0</inkml:trace>
  <inkml:trace contextRef="#ctx0" brushRef="#br0" timeOffset="7088.66">16020 13908 730 0,'0'0'32'0,"-7"0"8"0,0 0-32 0,-4 7-8 0,0-7 0 0,1 3 0 16,-1-3 0-16,1 6 8 0,-4-3-8 0,-1-3 8 16,1 6-61-16,0-2-12 0</inkml:trace>
  <inkml:trace contextRef="#ctx0" brushRef="#br0" timeOffset="13884.33">2889 13300 1962 0,'0'0'87'0,"0"0"17"15,0 0-83-15,-3-6-21 0,3-4 0 0,0 7 0 16,3-3 32-16,4-3 1 0,-3 5 1 0,3-2 0 0,-4-3-34 0,8-1 0 16,-7 1 0-16,3-7 0 15,7 7 10-15,-4-7-10 0,1 7 8 0,3-4-8 16,-3 4 16-16,3-7-3 0,0 7 0 0,7-1 0 0,-10 4 4 0,3-3 1 15,0-1 0-15,0 1 0 0,4-1 6 0,-4 4 0 16,0 3 1-16,0-3 0 0,-4-4-8 0,5 10-1 16,2-9-1-16,-3 9 0 0,-3-3 1 0,3 3 0 15,-3 3 0-15,3-3 0 0,0 9 4 0,-4-2 0 16,4-4 1-16,-3 6 0 0,10-3-12 0,-10 10-9 16,-1-3 12-16,5 2-12 0,-5 4 0 0,4-3 0 15,-10-4 0-15,3 4 0 0,3 3 8 0,-3 0-8 16,0 6 0-16,-3-6 0 0,3 6 8 0,-3 0-8 15,-1 3 0-15,4-3 0 0,-3-3 14 0,3 3-4 0,-7 3-1 0,3-3 0 16,-3 4-9-16,7-4 0 0,-14 3 0 0,7-3 8 16,-3 0 0-16,-4 3-8 0,3-9 12 0,-3 9-4 15,4-9-8-15,-1 6 0 0,-7 0 0 0,-3-6-11 16,4 6 11-16,-11-3 14 0,7-6-3 0,-1 3-1 16,-9-1-10-16,3-2 0 0,-4 3 0 0,4-10 0 15,0 7 8-15,3-7 7 0,-7 1 1 16,0-4 0-16,4-3 0 0,-3-3 0 0,2 0 0 15,5 0 0-15,-11 0-6 0,10-9-1 0,-7 9 0 0,4-10 0 16,0 4-9-16,3-3 0 0,1-1 9 0,3 1-9 16,3 0 8-16,4-1-8 0,-4 4 10 15,4-4-10-15,-3 7 0 0,3-6 0 0,7 3 0 0,-7-4 0 16,7 7-14-16,0-3 4 0,0-4 1 0,7 4 0 16,-4-3 9-16,8-1 0 0,-8 7 8 0,8-6-8 0,-1 3 0 0,5-4-13 15,-1 4 1-15,3-4 1 0,1 10 11 0,0-3 0 16,-1-3 0-16,4 3 8 0,-7 3-8 0,8-6 0 15,-1 6 0-15,-4 6 0 0,5-3 0 0,-8 3 0 16,7-3 0-16,-3-3 0 0,-1 10 0 0,1-4 0 16,3-3 0-16,0 4 8 0,-7 2 2 0,7 0 1 15,-3 1 0-15,3-1 0 0,-7-3-11 0,8 4 12 16,-12 5-12-16,4-5 12 0,0-1-12 0,0-6 10 16,-3 13-10-16,0-6 10 0,-1-1 0 0,1 0 0 15,-1 1 0-15,-6-1 0 0,6-3-10 0,1 4 0 16,-7-1 9-16,6-2-9 0,-10-4 0 0,0-3 0 15,0 0 0-15,11 9-12 0,-11 0 20 0,0-9 3 16,0 0 1-16,3 10 0 0,-3-4-12 0,0-6 0 16,0 0 0-16,0 0 0 0,0 0-17 0,0 0-6 0,0 0-1 15,0 0 0 1,0 0-35-16,0 0-7 0,0 0-2 0,0 0 0 16,0 0-153-16,0 0-31 0,0 0-7 0,-3 10-1 0</inkml:trace>
  <inkml:trace contextRef="#ctx0" brushRef="#br0" timeOffset="16928.41">1348 13005 864 0,'0'0'76'0,"0"0"-60"15,-11 0-16-15,8 0 0 0,3 0 114 0,-11 3 20 16,0 4 4-16,1-7 1 16,10 0-90-16,0 0-17 0,-4 6-4 0,-3-3-1 0,4 6 21 0,-4-2 4 15,7-7 0-15,-4 9 1 16,4-6 3-16,0 7 1 0,0-1 0 0,0 4 0 0,-3-1 8 0,-5 4 2 15,8-4 0-15,8 10 0 0,-8-3-9 0,0 0-2 16,3 6 0-16,-3 3 0 0,4 1-23 0,3 5-5 16,-7 4 0-16,3-4-1 0,4 4-19 0,-7-4-8 15,4 7 8-15,-4-3-8 0,0-1 21 0,3 4-1 0,-6 0 0 16,3 0 0-16,0-4-30 0,-4 1-6 0,-3 3-2 0,4-4 0 16,3-2 28-16,0-1 6 0,0-6 0 0,-7-2 1 31,7-5-37-31,-4-5-8 0,4 3-2 0,0-3 0 15,0-4-93-15,0-6-18 0,0-6-4 0,0 0-763 0</inkml:trace>
  <inkml:trace contextRef="#ctx0" brushRef="#br0" timeOffset="17403.64">1722 13096 2311 0,'0'0'51'0,"0"0"10"0,0 0 3 0,0 0 0 0,0 0-51 0,0 0-13 0,0 10 0 0,-4-1 0 15,-3 0 0-15,3 7-13 0,-6 0 2 0,6-4 1 0,-3 7 10 0,-3 6 0 16,-1-6 0-16,4-3 0 0,-4 9 0 0,1-3 0 16,6-7 0-16,-6 10 8 0,-8-6-8 0,4 0 9 15,3 0-9-15,-6 0 10 0,-1 6 22 0,1-6 5 16,2-1 1-16,-6 8 0 0,0-8-3 0,3 1-1 15,-3 6 0-15,0-6 0 0,3-3-18 0,-3 9-4 16,0-13-1-16,7 4 0 0,0 3-11 0,-4-3 0 16,4-7 0-16,4 0 0 0,3 1 0 0,-4-1 0 15,0 1 0-15,-3-4 0 0,4 3-11 0,3-6 3 16,7-3 0-16,0 0 0 0,-4 10 8 0,4-10-12 16,0 6 12-16,4 4-12 0,-4-1 12 0,7 0-10 15,7-2 10-15,-4-4-10 0,4 6 10 0,-3-3 0 16,10 4 0-16,-7-4 8 0,8-3 0 0,2 7 0 0,-10-1 0 15,11 0 0-15,-4-2-8 0,-3-4 8 0,3 6-8 0,-7-2 8 16,7 2-8-16,-7 0 0 0,0-2 0 0,4-4 0 16,-11 6 0-16,11-3 0 0,-8 4 0 0,-3-1 0 15,4-2 0-15,0-4 0 0,-8 6 0 0,8-3 0 16,-4-3 0-16,3-3-12 0,-10 0 4 0,4 7 0 16,6-4-33-1,1-3-7-15,-7 0 0 0,6-3-1 0,1-4-178 0,-8 7-35 16</inkml:trace>
  <inkml:trace contextRef="#ctx0" brushRef="#br0" timeOffset="17666.57">1940 13504 288 0,'0'0'12'0,"-3"0"4"16,-4 0-16-16,3 0 0 0,-6 0 0 0,6 3 0 0,-3-3 504 0,3 0 99 15,4 0 19-15,0 0 4 0,0 0-507 0,0 0-102 16,0 0-17-16,11 9-9 0,0-9 1 0,3 7 0 16,-4-4 0-16,4-3 0 15,1 0-20-15,-1 0-4 0,3 0-1 0,-3 0 0 0,8 0 18 0,-8 0 4 16,-4 0 1-16,4 0 0 16,1 0-17-16,6 0-3 0,-11 0-1 0,4 0 0 15,0 0-37-15,-3 0-7 0,0 0-1 0,-1 0-1 16,4 0-149-16,-3 0-30 0,-11 0-5 0,0 0-2 0</inkml:trace>
  <inkml:trace contextRef="#ctx0" brushRef="#br0" timeOffset="17920.37">1912 13758 2188 0,'0'0'195'16,"0"0"-156"-16,0 0-31 0,11 0-8 15,-4 0 93-15,10 0 18 0,-3 0 3 0,-3 0 1 16,7 0-92-16,-1 0-23 0,8 0 0 0,-11-10 0 0,7 10 0 0,4-3-18 16,-7 3 3-16,3-6 1 15,0 6-106-15,4-3-22 0,-4-3-4 0,-4 6-1 16,5-4-58-16,-1 4-12 0,18-6-3 0,-11 6 0 0</inkml:trace>
  <inkml:trace contextRef="#ctx0" brushRef="#br0" timeOffset="23987.23">14958 9678 1152 0,'0'0'102'0,"-4"-3"-82"16,4-3-20-16,-3-4 0 0,3 1 106 0,-4 3 17 15,4-4 3-15,0 1 1 0,-3-1-102 0,-1-5-25 16,-3 5 0-16,0 1 0 0,0 0 0 0,-4 5 0 16,1-5 0-16,-8 0 0 0,1 2-9 0,-8 1-1 0,-3 3 0 0,-4 3 0 31,-3 0-30-31,-1 0-7 0,1 9-1 0,-4-2 0 0,0-4 24 0,1 6 4 15,-1-3 0-15,0-2 1 0,-7 5 19 0,0-9 0 16,0 6-8-16,-3 4 8 0,3-1 0 0,-3 7 0 0,-4-7 8 0,3 4-8 16,1 2 0-16,-7 4 0 15,-1-3 0-15,-3-4 0 0,0 13 10 0,0-6-1 0,-7 6 0 0,0 4 0 16,0-4-9-16,-3 9-11 0,-4 1 3 0,-4 2 0 16,-3 1 8-16,0 6 0 0,0 0 8 0,-1 3-8 15,1 3 0-15,0-3 0 0,-4 3 0 0,8-3 0 16,-1-3 0-16,8 9 0 0,3-6 8 0,7 7-8 15,0-1 0-15,0 0 0 0,0 1-12 0,7-1 4 16,3 7 16-16,8-4 4 0,-4 7 1 0,7 6 0 16,4-3 10-16,0 6 1 0,3-3 1 0,4 9 0 0,3-3-17 15,1 13-8-15,-1 0 0 0,4 0 8 0,3-4-8 16,0 4-11-16,1 3 3 0,-1 6 0 0,0-9-5 0,4 3-1 16,4 3 0-16,3-9 0 0,-7-1 14 0,10-2-12 15,1-7 12-15,6 4-12 0,8-17 12 16,-1 7 0-16,4-12 0 0,4 2-9 0,7-5 25 15,-1-7 4-15,8-3 2 0,3 3 0 0,11-3 13 16,0-10 2-16,7 1 1 0,7-7 0 0,4 0-18 16,6 3-4-16,-3-9-1 0,11-6 0 0,6 0-15 0,8-4-8 15,0-2 8-15,7-4-13 16,-1-6-14-16,5-6-2 0,3 2-1 0,-1-2 0 0,1-6 10 0,0-4 3 16,0-3 0-16,7-6 0 0,3-9 17 0,-3 5-8 15,7-8 8-15,-4-4 0 0,8 3-20 0,-4-6 4 0,0-3 0 0,0-3 0 16,-4-3-1-16,-3 0 0 0,-4-10 0 0,-3 6 0 15,0-5 17-15,-11-1 0 0,-3 0 0 0,-7-6 0 16,-8 3 25-16,-3-3 9 0,-10 1 2 0,-1-5 0 16,-6 1 46-16,-4 0 10 0,-7 0 1 0,-4 3 1 15,-7-3-38-15,1-10-8 0,-1 4-2 0,-7 3 0 16,-3-4-5-16,-4 1-1 0,0-7 0 0,-7 1 0 16,0 2-16-16,0-6-4 0,-3 7-1 0,-4-1 0 15,0 4-11-15,-3-4-8 0,-1 4 9 0,-3 3-9 16,0 2 0-16,-7 5 0 0,0-1 0 0,-4 6-10 15,-3 6 10-15,-7-2-12 0,0 5 12 0,-4 7-12 16,-3-6 0-16,-4 9-1 0,-3 10 0 0,-4-4 0 31,-3 10-41-31,-4 3-8 0,-3 0-2 0,-4 12 0 0,-7-3-40 16,-4 7-9-16,-10 0-2 0,0 9 0 0</inkml:trace>
  <inkml:trace contextRef="#ctx0" brushRef="#br0" timeOffset="25734.67">8012 9161 1670 0,'-15'-35'148'0,"12"26"-118"0,-4-10-30 0,-11-6 0 16,8 6 47-16,-4-9 3 0,-1 3 1 0,1-3 0 15,0-1-39-15,-3-5-12 0,-1 9 8 0,0-3-8 0,-6-1 0 16,-1 1 0-16,7-3 8 0,-6 9-8 0,2-3 0 16,-2 6 0-16,-1-6-8 0,-7 6 8 0,4 0-15 0,-4 4 3 15,4 5 1-15,-4 1 0 0,-3-1 1 0,0 4 0 16,-4 6 0-16,0 0 0 0,0 6 10 0,-3 4 0 16,-4-1 10-16,4 7-10 0,-4 6 16 0,4-3-4 15,-4 12 0-15,3-3 0 0,5 7-12 0,-8 2 11 16,0 13-11-16,4-3 10 0,-4 1-10 0,0 5 0 0,0 10 0 0,0-1 0 15,4 1 0-15,-8 15 0 16,8-6-11-16,0 7 11 0,6 2 0 0,1 1-10 0,0 6 10 0,-4 0 0 16,4-1 0-16,3 4-8 0,4 0 8 0,0-3 0 15,-4 3 0-15,7 3 0 0,4 0 0 0,-4 0 0 16,1-3 0-16,-1 9 0 0,4 4 0 0,0-4 9 16,3 1-9-16,-3 2 0 0,7-3 0 0,-4-2 0 15,11 2 0-15,-4-3 8 0,1 0-8 16,6-6 8-16,4-3 0 0,0 0-8 15,7 0 12-15,0-7-4 0,4 1 1 0,3-4 0 0,4-6 0 0,3-6 0 16,4-3-9-16,6-3 8 0,-2-4-8 16,13-6 8-16,-7-6-8 0,8-6 0 0,2-10 0 0,5-3 8 15,-1 0-8-15,4-12 0 0,7-4 9 0,4 4-9 16,6-10 0-16,1 3 8 0,3-6-8 0,-4-6 0 16,8-4 0-16,0 1 9 0,-1-10-9 0,4-6 0 15,-7 0 10-15,0-3-10 0,-3-7 8 0,0-2-8 0,-1-1 9 0,-6-12-9 16,-1 3 10-16,1-13-10 0,-8 4 14 15,-3-13-3-15,-4-3-1 0,-3 3 0 0,-3-4 2 0,-8-2 1 16,0-13 0-16,-3 1 0 0,0-4 14 0,-1-7 2 16,-2 1 1-16,-1-3 0 0,-7-7 7 0,4 1 2 15,-4-1 0-15,0 0 0 0,-3-2-10 0,-1-7-1 16,4 3-1-16,-6-3 0 0,-1-3-15 0,0 3-2 16,3 3-1-16,-10 3 0 0,-3-3-9 0,3 6 0 15,-3 7 9-15,-4 3-9 0,-4-4 0 0,-3 4 0 16,-4 6 0-16,-3-3 8 0,4 3-8 0,-15 4 0 15,4 5 0-15,-7 4 0 0,-4 5 0 0,-3 8 9 16,-4 2-9-16,-4 3 10 16,5 4-30-16,-1 6-5 0,-11 6-2 0,1 6 0 15,-4 10-11-15,0 3-2 0,-7 12-1 0,0 1-643 16,-7 12-128-16</inkml:trace>
  <inkml:trace contextRef="#ctx0" brushRef="#br0" timeOffset="31058.74">29291 13980 345 0,'0'0'31'0,"0"0"-31"0,4-3 0 0,-4 3 0 16,-4-6 284-16,4-3 50 0,4 9 10 0,-1-10 3 16,-3 10-183-16,0-3-37 0,0 3-7 0,7-6-2 15,-3 6-54-15,-4 0-12 0,0 0-1 0,0 0-1 16,7 0-18-16,0 6-4 0,-7-6-1 0,7 3 0 16,-4 7-9-16,5-4-2 0,-5 3 0 0,1 4 0 15,-1-4 8-15,1 7 0 0,-1 3 1 0,1-4 0 16,-4 11 1-16,3-5 0 0,1 14 0 0,-1-7 0 15,1 7-10-15,3-1-1 0,-4 4-1 0,4 3 0 0,-3-4-5 16,3 1-1-16,-3 3 0 0,-1-4 0 0,8-2-8 0,-8 2 0 16,1-2 0-16,-1 2-11 0,1-2 11 0,-1-1 0 15,1 1 0-15,-4-7 0 0,0-3 0 0,0 4 0 16,0-11 0-16,0 7 0 0,0-6 0 0,3 0 0 16,-3-10 0-16,4 7 0 0,-1-6-15 0,-3-1-1 15,0-9 0-15,0 3 0 16,0-3-47-16,0 0-9 0,0 0-3 0,0 0 0 15,11-9-21-15,-4-1-5 0,4 1-1 0,-1-10-511 16,1-6-103-16</inkml:trace>
  <inkml:trace contextRef="#ctx0" brushRef="#br0" timeOffset="31539.99">29912 13996 2124 0,'0'0'94'0,"0"0"19"0,0 0-90 0,0 0-23 0,-11 0 0 0,11 0 0 16,0 0 21-16,0 0 0 0,-7 10 0 0,0-1 0 15,-3 0-21-15,3 1-8 0,-7-1 0 0,3 7 0 16,-7 3-7-16,4-1-1 0,0-2 0 0,-3 3 0 16,-1 0 16-16,0 6 0 0,1-6 0 0,-1 0 0 0,4 6 22 0,-4-7-2 15,1 1-1-15,-1 6 0 0,4-6 14 0,-4-3 3 16,4 3 1-16,0-1 0 0,-4-2-7 0,4-6-2 15,0 8 0-15,4-8 0 0,-1 5-8 0,0-5-3 16,1-1 0-16,3-6 0 0,0 10-17 0,0-10 0 16,7-3 0-16,-4 6 0 0,4-6 0 0,0 0 10 15,0 0-10-15,0 0 12 0,0 0-4 0,0 0-8 16,0 0 12-16,7 3-4 0,-7-3-8 16,4 10 0-16,-4-10 9 0,10 6-9 0,-3-3 0 0,4 4 0 15,-4 2 0-15,4 0 0 0,-4-2 0 0,3-4 0 16,1 6 0-16,-1-3 0 0,1-2 0 0,3 5 8 15,0-3-8-15,-3 4 8 0,3-1 4 0,0-3 2 16,0-3 0-16,0 4 0 0,0-4-5 0,0 6-1 16,0-9 0-16,1 7 0 0,-5-4-8 0,4 3 0 0,-3 0 9 0,3-3-9 15,-3-3 0-15,-1 10 0 0,1-10 0 16,-1 6 0 0,-3-3-26-16,4-3 0 0,-4 6 0 0,0-2 0 15,-7-4-38-15,7 0-8 0,0 6-2 0,0-6 0 16,-7 0-99-16,11 0-20 0,-4-6-4 0,3 2-615 0</inkml:trace>
  <inkml:trace contextRef="#ctx0" brushRef="#br0" timeOffset="31793.33">30120 14423 1209 0,'0'0'108'0,"0"0"-87"0,-7 0-21 0,7 0 0 16,0 0 262-16,0 0 48 0,0 0 10 0,0 0 1 15,-3-7-266-15,3 7-55 0,0 0-8 0,3-9-4 0,1 3-6 0,-1 3-2 16,4-4 0-16,4 4 0 0,-4-3 8 0,3 3 0 16,1 3 1-16,0-7 0 0,-1 7 23 0,4 0 4 15,0 0 0-15,1-3 1 0,-1 3-5 0,0 0 0 16,3 0-1-16,-2 0 0 0,-1-6-11 0,0 6-9 16,3 0 9-16,-3 0-13 15,-3 0-39-15,0 6-7 0,-1-3-1 0,-10-3-1 16,0 0-131-16,4 0-25 0,3 7-6 0,-7-7-1 0</inkml:trace>
  <inkml:trace contextRef="#ctx0" brushRef="#br0" timeOffset="32066.17">30113 14542 1566 0,'0'0'69'0,"0"0"15"0,0 0-68 0,4 9-16 0,-1-3 0 0,1-2 0 16,-4-4 32-16,7 6 4 0,3-3 0 0,4 3 0 15,-3-6-8-15,3 0-2 0,-3 7 0 0,3-7 0 16,-4 0 45-16,8 0 9 0,-7 0 1 0,6 0 1 16,-3-7-10-16,4 7-1 0,0 0-1 0,3 0 0 15,0 0-44-15,-3 0-9 0,3 0-1 0,-7-6-1 16,7 3-15-16,-3 3-15 0,3-6 3 0,-3 6 1 15,-4-4-134-15,3-2-27 0,1 3-6 0,-4-3-688 16</inkml:trace>
  <inkml:trace contextRef="#ctx0" brushRef="#br0" timeOffset="32677.07">30798 14169 633 0,'0'0'56'0,"3"-4"-44"16,4-2-12-16,-3 3 0 0,3-3 317 0,3-4 62 0,1 1 12 0,3 0 2 15,4-1-280-15,-4 1-56 0,7-1-11 0,-7-5-2 16,4 5-24-16,-1 1-5 0,4-7-1 0,1 7 0 16,-1-1-14-16,-4 7 0 0,1-3 0 0,0 3 0 15,-1-3 0-15,-3 6 0 0,-3-7 8 0,0 7-8 16,3 0 21-16,-4 7 2 0,1-1 0 0,-4-3 0 15,0 3-10-15,0 4-1 0,0-1-1 0,0 0 0 16,-3 1-11-16,-1-1 12 0,1 10-12 0,-1 0 12 16,-3 3 8-16,4 0 1 0,-1 3 1 0,1 0 0 15,-1 3-32-15,-3 7-6 0,0-7-2 0,0 0 0 16,0 7 18-16,0-7 0 0,0-3 0 0,-3 3 0 16,-1-3 0-16,1 3 0 0,-4-9 0 0,0 6 9 15,-4-6 6-15,4 6 1 0,-7-6 0 0,3 6 0 16,-6-6-3-16,-1 0 0 0,-3 6 0 0,0-6 0 15,0 0-13-15,-1-1 11 0,1-8-11 0,0 5 10 0,3-5-10 0,1-1 0 16,-1-2 0-16,8-4 8 0,-5 3-8 0,5-6 12 16,-1 0-12-16,1 0 12 0,-1-6-12 0,4-4 12 15,0 1-12-15,-4-1 12 0,8 1-12 0,-4-7 0 16,7 4 0-16,0-4 0 0,-4-3 0 0,8 10 0 16,-4-7 0-16,7 7 0 0,-4-4 0 0,1-2 0 15,3 8 0-15,4-2 0 0,-4 9-9 0,0-3 9 16,3-4 0-16,1 7 0 0,-1-3 8 15,5-3 8-15,-1 6 1 0,0 6 1 0,7-6-1 0,-3 3 0 16,-1 4 0-16,4-4 0 0,1 3 3 16,-1 4 0-16,0-1 0 0,0 0 0 0,0 1-7 0,0-1-1 15,1 1 0-15,-5-1 0 0,1 7 16 0,3-7 4 16,-3 1 0-16,-1-1 0 0,1 0-32 0,0 7 0 16,-4-7 0-16,0-2 0 0,0 2 0 0,0-6 0 15,-7 7 0-15,4-4 0 16,-4-3-26-16,0 3-11 0,-7-6-3 0,3 10 0 15,-3-10-143-15,0 0-29 0,0 0-5 0,0 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43:21.4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14492 2764 1065 0,'0'0'47'16,"0"0"10"-16,-3 0-45 0,-4-3-12 0,-1-4 0 0,5 4 0 16,-1 3 50-16,4 0 8 0,-10-6 2 0,3-4 0 15,0 10-60-15,0-3-11 0,0-3-2 0,-4 6-1 16,0-3-46-16,1-3-8 0,-1-1-3 0,4 7 0 0,-3-3 39 0,3-3 7 16,-4 6 1-16,4-3 1 0,0 3 40 0,-4-10 8 15,-3 4 29-15,14 6-2 0,-3-9 6 16,-4 6 1-16,0-4 0 0,0-2 0 0,7 9 0 15,-4-6 0-15,-3 6 0 16,-4 0 6-16,4-3 2 0,7 3 0 0,0 0 0 0,0 0-32 0,0 0-7 16,-7 0 0-16,7 0-1 0,0 0-27 0,0 0 0 15,0 0 0-15,0 0 0 0,0 0 0 0,0 0 0 16,0 0 0-16,0 0 0 0,0 0 0 0,0 0 0 16,0 0 0-16,0 0 0 0,0 0 10 0,0 0 10 15,0 0 1-15,7 0 1 0,0 0 29 0,4 3 5 16,0-3 2-16,-1 0 0 0,1 0-20 0,3 6-4 15,3-6-1-15,1 0 0 0,0 6-16 0,-1-6-3 16,5 0-1-16,-1 0 0 0,0-6-13 0,4 6 8 0,-4 0-8 16,7-6 0-16,-3 6 14 0,3-3-3 0,0 3-1 0,4-7 0 15,-4 7 6-15,7 0 0 0,1-3 1 0,2 3 0 16,-2-6 6-16,2 6 1 0,-2-10 0 0,3 10 0 16,-1-9-2-16,-2 9 0 0,2-3 0 0,1-3 0 15,4 6-6-15,-5-7-2 0,5 4 0 0,-1-3 0 16,4 6-3-16,-4 0-1 0,4-3 0 0,0-3 0 15,-4 2-10-15,1-2 8 0,3-3-8 0,-1 9 8 16,5-10 3-16,3 1 0 0,-4 3 0 0,4 3 0 16,0-4-11-16,-4 4 0 0,4-3 0 0,-7-4 0 15,0 10 31-15,0-3 7 0,3-3 2 0,-6 6 0 16,-1 0-32-16,4 0-8 0,-4 6 0 0,4-3 0 16,0-3 0-16,3 10 9 0,-7-4-9 0,1-6 0 15,-1 10 0-15,4-7 0 0,-4 3 0 0,8 0 0 16,-1-3 0-16,4-3 0 0,0 10 0 0,-4-10 0 15,4 9 13-15,-3-9-4 0,3 0-1 0,-1 0 0 0,1 6-8 0,4-6 0 16,-4 0 0-16,7 0 0 0,0 0 0 0,0 0 0 16,-4 0 0-16,-3 0 0 0,3 0 0 0,-3 0 0 15,0 0 11-15,0 0-11 0,0 0 12 0,4 4-3 16,-4 2-1-16,-1-3 0 0,1-3-8 0,0 6 0 16,-3-3 0-16,-1 4 0 0,0 2 8 0,4 0-8 15,0 1 0-15,0-4 8 0,0 4-8 0,0-1 0 16,0 0 0-16,0 1-11 0,0-1 11 0,0-3 0 15,0 4 0-15,0-7 0 0,3-3 0 0,0 6 0 0,1-3 0 0,-1-3 0 16,1 0 0-16,-1 0 0 0,-3 0 0 0,-4 0 0 16,4-3 0-16,-3-3 0 0,3 6 0 0,0-3 8 15,-4 3 16-15,4 0 4 0,0 0 1 0,-4 0 0 16,-6-6-29-16,2 6 8 0,5 0-8 0,-4 0 0 16,3 6 0-16,0-12 11 0,1 6-11 15,-1 0 10-15,1 6-10 0,-1-6 8 0,0 0-8 0,1 3 8 16,-4-3-8-16,0 0 0 0,-1 0 0 0,5 0-11 15,3 0 11-15,-4-3 0 0,0 3 0 0,4 0 0 16,-3 0 0-16,-1-6 9 0,-3 2-9 0,3-2 10 16,-6 6-10-16,3-9 0 0,3 6 9 0,-3-4-9 15,3-2 24-15,1 9 0 0,-5-6 0 0,5 3 0 16,-8 3-1-16,1-10 0 0,-1 4 0 0,-3 6 0 0,-4-10-23 16,4 10 8-16,3-9-8 0,-3 9 0 0,3-9 8 0,-3 2-8 15,-4 7 8-15,4-9-8 0,7 9 0 0,-7-3 0 16,-4-7 0-16,-3 4 0 0,3-3 0 0,-3 6 0 15,0-4 0-15,-4 4 0 0,-3-3 0 0,6 0 0 16,-3 3 0-16,-3-4 0 0,-4 4 0 16,1-3 0-16,6-4 8 0,-4 1-8 0,-6 6 0 15,3-3 0-15,0-1 0 0,1 4 0 0,2-3 0 0,-6 6 0 16,0 0 12-16,3-3-4 0,3 3-8 0,1-6 0 16,-11 2 0-16,0 4 0 15,4-6 0-15,-4 6 0 0,0 0 0 0,0 0 0 0,-3 0 0 0,3-9 0 16,-3 9 0-16,-1-3 0 0,-3-4 0 0,0 7 0 15,4 0 0-15,-1 0 8 0,-10 0-8 0,7-3 0 16,4 3 0-16,0-6 0 0,-4 6 0 0,-7 0 0 16,0 0 0-16,7 0 0 0,7 0 0 0,-7 0 0 0,-7 0 0 0,0 0-8 15,11 0 8-15,-4 0 0 0,-7 0-9 0,0 0 9 16,0 0-8-16,0 0 8 0,0 0-10 0,0 0 10 16,0 0-8-16,0 0 8 0,0 0 0 0,0 0-9 15,0 0 9-15,0 0 0 0,0 0 0 0,7 6 0 16,0-6 0-16,-7 0 0 0,0 0 0 0,0 0 0 15,7 0 0-15,-7 0 0 0,0 0 0 0,0 0 0 16,0 0 0-16,0 0 0 0,0 0 8 0,0-6-8 16,0 0 8-16,0 2-8 0,0-5 8 0,0 3-8 15,-7-4 0-15,7 1 8 0,0 0-8 0,3-1 0 16,-3 1 0-16,0-7 8 0,0-3-8 0,4 4 0 16,3-4 10-16,-4-9-2 0,-6 9-8 0,6-16 12 15,1 10-12-15,-4-6 0 0,-4-1 0 0,1 1 0 16,-4-10 0-16,3 7 0 0,-3-4 8 0,0 4-8 15,-3-4 0-15,-1 0 0 0,4 4 0 0,-4-7 0 16,-3 0 0-16,0 7 0 0,3-7 0 0,4 4 0 0,-3-1 0 0,-1-3 0 16,8 13 0-16,-4 0 0 0,3 3 0 0,1-4 0 15,-4 4 0-15,3 3 0 0,4 0 0 0,0 4 0 16,-7-4 0-16,3 0 0 0,1 3 0 0,-1 0-8 16,1 3 8-16,-1-2-10 0,-3-1 10 0,4 0 0 15,-4 0 0-15,3 0 0 0,-6-3 0 0,6 10 0 16,1-13 0-16,3 9 0 0,-4-3 0 0,0 0 0 0,4 4 0 15,0 2-8-15,0-2 8 0,0 5 0 0,-3 1 0 16,3-1 0-16,0 10 0 0,3-6-13 16,1-3 3-16,-4 9 1 0,4-4 9 0,-4 4-13 0,3-6 5 15,-3 6 8-15,0-9-11 0,0 9 11 16,0 0-8-16,0 0 8 0,-3 0 0 0,-1-10 8 0,4 10 0 16,0 0 0-16,-4-3-8 0,1-3-13 0,-1 6 3 0,4 0 1 15,0 0 9-15,-10-6 0 0,-1 6 0 0,1-3 0 16,3 3 0-16,-7-7 0 0,-8 7 0 0,1-3 0 15,0 3 0-15,-4-6-8 0,1 3 8 0,-8 3 0 16,-7-7 0-16,4-2 11 0,3 9-1 0,-7 0 0 16,-3-9-19-16,-4 9-4 0,0-3-1 0,-3-4 0 15,-8 7 14-15,-3-6 0 0,0 6 0 0,-3 0 0 16,6 0 0-16,-3 0 0 0,1 0-8 0,-5 0 8 16,-3 0 0-16,-4 0 0 0,4-3 0 0,0-3 0 15,0 6-16-15,0 0 2 0,-3 0 1 0,-1 0 0 0,-10 0 13 0,0 0 15 16,-4 0-3-16,1 0-1 0,-5 6-11 0,-6-3 0 15,-7 3 0-15,0 1 0 0,3-4 0 0,-4 6 0 16,1 0-8-16,-4-2 8 0,-3 5 0 0,3-5 0 16,7-4 0-16,-3 9 0 0,-4 1 0 0,4-4 0 15,0-9 0-15,-1 6 0 0,1-2 0 16,0 5 0-16,-1-3 0 0,5 1 0 0,2-4 0 0,-6 6 0 16,0-9 0-16,3 10 0 0,4-10 0 0,-1 0 0 15,5 0 0-15,-1 0 0 0,-3 6 0 0,-4-6 0 16,4 0 0-16,-1 3 0 0,5-3 0 0,-1 6 0 15,0-6 0-15,1 0 0 0,2 3 0 0,5-3 0 16,3 7 0-16,-1-4 0 0,-2-3 0 0,-1 6 0 16,4-6 0-16,0 9 0 0,7 1 0 0,-4-10 0 0,1 9 0 0,-1-2 0 15,4-7-10-15,0 3 10 0,0 6-13 0,3-3 5 16,4 4-4-16,4-10-1 0,-1 0 0 0,1 6 0 16,3-3 5-16,3-3 8 0,-3-3-13 0,7 3 5 15,0 0 8-15,4 0-12 0,0 0 12 0,3 0-12 16,0-6 12-16,0 6 0 0,0 0-9 0,4-10 9 15,-1 10 0-15,5 0 0 0,-5 0 0 0,5 0 0 16,2 0 0-16,5 0 0 0,2 0-9 0,1 7 9 16,3-7 0-16,4 0 0 0,0 0 0 0,0 3 0 15,3-3 0-15,4 0 0 0,0 0 0 0,3 0 0 16,-3 0 0-16,4 0-8 0,3 0 8 0,0 0 0 16,0 0 0-16,0 6 0 0,-1-12 0 0,8 6 0 15,0 0-8-15,-3 6 8 0,-4-3 0 0,7-3 0 16,0 0-10-16,-4 10 10 0,1-4-8 0,-1 6 8 15,1 1-8-15,3-10 8 0,-4 6-8 0,1 1 8 0,-1 6-8 16,4-13 8-16,0 12-8 0,0 1 8 0,0 3 8 0,-3-7 6 16,-1 4 2-16,1 3 0 0,3-3-16 0,-4 2 0 15,-3 1 0-15,3 6 0 0,4-6-13 0,-3 0-6 16,-1 6-1-16,1 0 0 0,3-3 20 0,0 3 0 16,-4 3 0-16,4-3 0 0,0 10 0 0,0-7-8 15,0 7 8-15,0-7 0 0,0 0 0 0,0 3 0 16,0-2-8-16,0-1 8 0,0 6-10 0,0-5 2 15,0-1 0-15,0 6 0 0,-3-5 8 0,-1 5 0 16,1-6 0-16,-1 7 0 0,1-4 0 0,-1 0 0 0,1 1 0 0,-4-1 0 16,3 1 0-16,1-4 11 15,-1 0-3-15,-3 0 0 0,3-3-8 0,1 0 0 16,-1-3 0-16,1 3 8 0,-1 0-8 0,1 1 0 16,3-4 0-16,-4-4 0 0,4 7 0 0,-3-6-14 0,3-3 3 15,0 3 1-15,3 0 34 0,-3-4 6 0,0 1 2 0,0-4 0 16,0 4-32-16,0-6 0 0,0-1-11 0,0 0 11 15,0 10 0-15,0-13 0 0,0 4 12 0,0 2-4 16,0-5-8-16,-3 2 8 0,3 0-8 0,0-9 8 16,0 0-8-16,0 10 0 0,0-10 9 0,0 0-9 15,3 6 0-15,-3-6 9 0,0 10-9 0,0-7 0 16,4 3 0-16,-4-6-11 0,-4 9 0 0,1 10-868 16,-1-13-173-16</inkml:trace>
  <inkml:trace contextRef="#ctx0" brushRef="#br0" timeOffset="2735.97">2907 3118 2124 0,'-11'-19'94'0,"4"13"19"0,4-13-90 0,-4 10-23 0,0-7 0 0,0 7 0 16,-4-1 40-16,4-9 4 0,-11 10 1 0,11-7 0 16,-14 7-13-16,7 0-4 0,-7-1 0 0,-4 1 0 15,0 2-16-15,-6 7-4 0,2-9-8 0,-6 6 12 16,0 3-24-16,-4 0-4 0,-7 0-2 0,0 0 0 31,-3 0-9-31,3 0-1 0,-7 0-1 0,7 3 0 0,-3-3 12 0,3 6 2 0,-3-3 1 0,3-3 0 16,0-3 14-16,4 3 0 0,-4 3 0 0,0-3 0 15,7 0 0-15,-7 0 10 0,7 0-10 0,-3 0 8 16,10 7 10-16,-3-7 2 0,0 6 0 0,3-3 0 16,4 7-6-16,3-1-1 0,-7-3 0 0,8 4 0 0,-1-1-13 0,0 10 8 15,4-3-8-15,-4-4 0 0,4 4 0 0,4 12 0 16,-5-12 0-16,8 2 0 0,-7 8 8 0,11-5-8 16,3 5 0-16,-4 2 0 0,0-3 0 0,1 3 0 15,10 3 0-15,-4 1 0 0,4 2 0 0,-7-2 0 16,7 5 0-16,0 1 0 0,7 6 8 0,-3 0-8 15,-4 3 0-15,0 3 0 0,0 6 0 0,3-5 0 16,-3 5 0-16,7 4 0 0,-7-4 0 0,4 13 0 16,-4 3 0-16,7-6 0 0,-4 12 0 0,5 1 0 15,-5-4 0-15,1 3 0 0,3 10 0 0,-7-6-8 16,3-1 8-16,4 7-10 0,-3-6 10 0,-4-4 0 16,0 10 0-16,3-7 0 0,-3 7 0 0,7-6 0 15,-7 6 0-15,0-4 0 0,0 4 0 0,0 3 0 0,4 3 0 16,-4-3 8-16,0 0-8 0,0 3 0 15,0-3-11-15,0 0 11 0,0 6 0 0,7-6 0 0,-7 6 0 0,3-6 0 16,8 3 0-16,-7-3 0 0,3 6 0 0,3-6 0 16,4-3 0-16,-3 9 0 0,-8-6 0 0,8 0 0 15,0-3 0-15,-1 3 0 0,-6-3 0 0,6 0 0 16,-10-1 0-16,4-2 0 0,3 0 8 0,-7-4-8 16,0-6 0-16,0 10 0 0,0-3 0 0,-7-1 0 15,7-2 8-15,-4-4-8 0,-3 3 0 0,4 1 0 16,3-7 8-16,-4 0-8 0,-3 6 0 0,4-6 0 15,3-6 0-15,-7 3 0 0,3-6 8 0,0 0-8 16,-3-1 9-16,-3 1-1 0,6 0-8 0,-6-4 12 0,-1-2 11 16,8 2 1-16,-8-5 1 0,8-7 0 15,-8 6-14-15,0-9-3 0,1 3-8 0,6-3 12 16,-6 0 2-16,3 0 0 0,3-7 0 0,4 7 0 16,0-9 1-16,0 2 0 0,-3-2 0 0,3-1 0 0,3-5-6 0,-3-1-1 15,0-3 0-15,0 3 0 0,0-3-8 0,0-6 0 16,0 6 0-16,0 0 8 0,0-3 9 0,0-6 2 15,0 9 0-15,0-3 0 0,0 3-19 0,4-6 0 16,-4 6 0-16,0-6 0 0,0-1 9 0,7 8-9 16,-7-8 0-16,3 1 9 0,-3 3-9 0,7-3 0 15,-3-7 0-15,-4 4 0 0,10 3 0 0,-10-3 0 16,4-4 0-16,-4-2 0 0,7 2 0 0,-4-2 0 16,5-1 0-16,-5 0 0 0,-3 1 0 0,4-1 12 0,3 1-4 0,-4-4 0 15,-3 3-8-15,7 1 0 16,-7-7 0-16,4 6 8 0,-4 1 7 0,0-4 1 0,3 3 0 0,-3 1 0 15,7-4 16-15,-7 3 3 0,0 1 1 0,4-1 0 16,3 1-36-16,-7-4 0 16,0 3 0-16,3-6 0 0,-3 7 0 0,7-1 0 0,-3-2 0 15,-4 2 0-15,0-9 16 0,4 6-4 0,3-3-1 16,3 7 0-16,-6-10-11 0,6 6 0 0,1-6 0 0,3 0 0 16,0 0 0-16,0 0 0 0,4 0 0 0,-1-6 8 15,5 6-8-15,-1-3 0 0,4-4 9 0,-1 7-9 16,1 0 0-16,3-3 0 0,0-3 0 0,-3 6 8 15,0 0-8-15,-8 0 0 0,5 0 0 0,-1 0 0 16,-4 6 0-16,5-3 0 0,-1 4 0 0,-7-4 0 16,7 6 0-16,-7-3 0 0,0-2 0 0,0 5 8 15,7 0-54-15,-10 4-10 0,3-4-3 0,7 1 0 16,-7-1-153-16,8 1-30 0</inkml:trace>
  <inkml:trace contextRef="#ctx0" brushRef="#br0" timeOffset="5669.74">18620 3200 1209 0,'-11'-10'108'0,"4"1"-87"15,0 9-21-15,-7-7 0 0,0 4 168 0,-4-3 28 16,4 3 7-16,3 3 1 0,-3 0-129 0,-3-6-26 0,3 3-5 0,-8 3 0 15,5-7-26-15,-4 7-5 0,-4 0-1 0,0 0 0 16,0 0-12-16,-3 0 8 0,0 0-8 0,0 0 0 16,-4 0 0-16,-3 7 0 0,-4-7 0 0,-3 3-10 15,-1-3 18-15,1 0 3 0,-7 6 1 0,-1-6 0 16,-3 0-12-16,0 3 0 0,-3 3-10 0,-1-3 10 16,-3-3 0-16,-3 7 0 0,3 2 0 0,0-3 10 15,0-2-10-15,0 5 0 0,0 0-10 0,4 1 10 16,-4-4 0-16,3 3 0 0,-3 1 0 0,7-1 0 15,-3-2 23-15,3 2-3 0,0-6 0 16,4 10 0-16,6-10-20 0,1 6 0 0,0 1 0 0,-1-1 0 16,-2-9 0-16,2 9 9 0,1-2-9 0,3-4 0 15,4 3 0-15,-1 4 0 0,5-1 0 0,-1 0 0 16,4-2 0-16,0 2 0 0,6-6 0 0,1 10 0 16,4-10 0-16,-1 6 0 0,7 1 0 0,1-1 0 15,-1 0 13-15,8-2-4 0,-4 2-1 0,3 1 0 0,4-1-8 0,0 0 0 16,-3 1 0-16,6-4 0 0,-3 10 0 0,4-4 0 15,-1-2 0-15,1 5 0 16,-4-2 11-16,3 3 3 0,1 2 1 0,-1 1 0 0,-3-3 21 0,4 9 5 16,-4-3 1-16,3 3 0 0,-3 0-30 0,0 3-12 15,-3-3 8-15,3 4-8 0,0 5 0 0,-4-9 0 16,4 3 0-16,0 1 0 0,-3 5 12 0,3-6-4 16,0 7 0-16,0 2 0 0,-4-2-8 0,4 3 0 15,-3-4 0-15,3 7 8 0,-7 0-8 0,3 3 0 16,-3-4 0-16,0 1 0 0,0 3 16 0,0-3-1 15,-4 6-1-15,4-3 0 0,-3 3-5 0,-1 3-1 0,4-3 0 16,0-3 0-16,0 0-8 0,0 0 0 16,0-7 9-16,0 7-9 0,0-6 0 0,3-4-8 15,1 7 0-15,-4-3 0 0,3-4 16 0,-3-2 3 16,3 2 1-16,-3 0 0 0,0-5-12 0,0 2 0 16,0-9 0-16,0 3 0 0,0 3 0 0,4-3 0 0,-1 1 9 0,1-8-9 15,-1 1 18-15,0 0-1 0,4 0 0 0,-3-4 0 16,-1 1-4-16,1-3-1 0,3 2 0 0,-4-5 0 15,4-1-4-15,-3 7-8 0,-1-7 11 0,1 4-11 16,3-7 8-16,-4-3-8 0,1 7 0 0,-1-4 0 16,4-6 17-16,0 0 0 0,-3 9 0 0,3-9 0 15,0 0 9-15,0 0 2 0,0 0 0 0,0 0 0 16,0 0-28-16,0 0 0 0,10-3 0 0,-3-3 0 16,7 6 11-16,-3-6-3 0,3 2-8 0,4-2 12 15,-4 6-12-15,7-9 0 0,-3 9 0 0,3-10 0 16,-4 10 9-16,5-9-9 0,2 6 8 0,5-3-8 15,-1 6 0-15,4-4 0 0,3-2 0 0,4 6 0 16,-4 0 0-16,7 0 0 0,4 0 0 0,-4 0 0 16,4 6 0-16,-3-2 0 0,2-4 0 0,1 0 0 0,4 9-8 15,-1-9 8-15,8 0 0 0,-1 9 0 16,0-9 0-16,1 10 0 0,-4-10 0 0,3 6 0 0,-3-3 0 0,4 3 0 16,-4-2 0-16,3 2 0 0,-3 3 0 0,3 1-9 15,1-4 9-15,-4-3-10 0,-4 7 10 0,0-1 0 16,-3-3 0-16,0 4-8 0,0-1 8 0,0 0 0 15,-4-2 0-15,4-4 8 0,0 3-8 0,-4-3 8 16,1 3-8-16,-1-6 8 0,-3 4-8 0,0 2 0 0,-1-6-8 16,-2 0 8-16,-5 0 0 0,1 0 0 0,-4 0 0 0,1 0 8 15,-1 6-8-15,0-6 0 0,-3 0 0 0,-1 3 0 16,-6-3 0-16,0 7 0 0,-4-4 0 0,3-3 0 16,-6 0 0-16,0 0 0 0,-1 0 0 0,-6 0 0 15,6-3 0-15,-3-4 0 16,-7 7 0-16,4 0 0 0,-1-9 0 0,1-1 12 0,-1 4-4 15,1-3 0-15,-4-1-8 0,4-2 11 0,-1-4-11 0,-3 1 12 16,0 2-12-16,0-3 8 0,0-3-8 0,0 4 8 16,0-13 0-16,0 2 0 0,-7 8 0 0,3-11 0 15,4 4-8-15,-3-9 0 0,-1 3 0 0,1-1 0 16,3-5 0-16,-4 8 0 0,1-11 0 0,-1 2 8 16,4 0 16-16,0-2 4 0,4 2 0 0,-1-6 0 15,-6 6-28-15,6-12 0 0,8 3 0 0,-4 0 0 16,-3-6 0-16,3 3 13 0,3-7 0 0,1 4 0 0,-1-7-13 0,1 7 0 15,-8-10 0-15,8 10 0 0,-4-3-11 0,0 2 2 16,-3-15 0-16,3 16 0 0,-4-10 9 0,4 16 0 16,-3-12 0-16,-1 2 8 0,1-2-8 0,-1 2 0 15,1 4-8-15,-1-1 8 0,1 1 0 0,-4 0 0 16,4 9 0-16,-1-3 0 0,-3 3 0 0,4 0 0 16,-4 0 0-16,3 7-8 0,1-4 8 0,-4 3 0 15,0 1 0-15,3 2 0 0,1-3 0 16,-4 4 0-16,-4-1 0 0,4 7 0 0,0 0 0 0,-3 3 0 15,-1 0 0-15,1 0-12 0,-4 6 12 0,-1 0 0 16,1 3-9-16,-3 4 9 0,-1-4-8 0,1 7 8 16,-1-4-10-16,-3 1 10 0,3 2-10 0,1 7 10 15,-4-3-10-15,0-3 10 0,3 9-11 0,-3-4 11 16,3-2-12-16,-3 6 12 0,4 0-9 0,-4 6 9 16,-1-2 0-16,1-4-9 0,0 9 9 0,-3-3-8 0,2-3 8 0,-2 7-8 15,-1-4 8-15,1 3-12 0,2 1 12 0,-2-1-12 31,3 7-88-31,0-4-19 0,-1 4-3 0</inkml:trace>
  <inkml:trace contextRef="#ctx0" brushRef="#br0" timeOffset="10558.74">17198 12946 288 0,'0'0'25'16,"0"0"-25"-16,0 0 0 0,-4-3 0 16,1-4 356-16,3 4 65 0,0 3 14 0,0 0 2 15,-4-6-294-15,4 6-59 0,0 0-12 0,0 0-3 16,-3-3-37-16,3 3-8 0,0 0-2 0,0 0 0 16,3-7-9-16,1-2-1 0,-4 9-1 0,0 0 0 15,0 0 4-15,3-3 1 0,-3 3 0 0,0 0 0 0,0 0 7 0,0 0 1 16,0 0 1-16,0 0 0 0,0 0-5 0,7 3-2 15,-7-3 0-15,8 9 0 0,-5 1 7 0,1-1 2 16,-1 1 0-16,-3-4 0 0,4 3 5 0,-1 1 0 16,-3-1 1-16,4-3 0 0,-1 4-22 0,4-1-11 15,-3 7 10-15,3-4-10 0,-4 7 0 0,1-3 0 16,-1 9 0-16,1-3 0 0,-1 3 12 0,-3 0-1 16,8-6 0-16,-5 9 0 0,-3-3-11 15,0 0-17-15,-3-3 4 0,3 3 1 0,0 4 12 0,-4-4 0 16,-3-6 0-16,3 9 0 0,-3-13 8 0,0 11 4 15,0-14 0-15,4 4 1 0,-4 3 6 0,-4-4 1 16,4-2 0-16,0-4 0 0,0 7-5 0,0-7-1 16,0 1 0-16,0-1 0 0,0-3 0 0,3-3 0 0,-3 4 0 15,7-7 0-15,0 0 2 0,0 0 0 0,0 0 0 0,0 0 0 16,0 0-8-16,0 0 0 0,0 0-8 0,0 0 12 16,0 0-12-16,0 0 0 0,0 0 0 0,0 0 0 15,0 0 0-15,0 0 0 0,0 0 0 0,0 0 0 16,7-7 0-16,-7 7 0 0,11-3 0 0,-4 3 0 15,3-6 0-15,1 6 0 0,3 0 0 0,0-3 0 16,0 3 0-16,4 0 0 0,7-6 0 0,-1 6 0 16,8 0 0-16,-7-3 0 0,3 3 0 0,0-7 0 15,4 7 0-15,0-3 0 0,-4-3 0 0,4 6 0 16,-1-3 0-16,-2-4 0 0,-1 7 0 0,0 0-10 16,0-6 10-16,1 6 0 0,-1-3 0 0,4 3 0 15,-1 0 0-15,5 0 0 0,-1 3 0 0,4-3 0 16,-1 0 0-16,5 0 0 0,-1 0 10 0,0 0-10 15,1 0 0-15,-1 0 0 0,0 0-11 0,1 0 11 0,3 0 0 16,0 0 0-16,-4 0 0 0,0 0 0 0,8 0 0 0,-5 0 0 16,1 0 0-16,0 0 0 0,-4 0 0 0,1 0 0 15,-1 0 0-15,-3 0 0 0,3 0 0 0,1 0 0 16,-1 0 0-16,0 0 0 0,-6 6 0 0,6-6 0 16,0-6 0-16,1 3 0 0,-5 3 0 0,1 0 0 15,-4 0 0-15,1-6 0 0,-1 6 0 0,-3 0 8 16,3 0-8-16,-3 0 8 0,3 0-8 0,-3-3 0 0,0-4 0 15,-1 7-11-15,-10 0 11 0,4 0 0 16,-4-3 8-16,1 3-8 0,-1 0 0 0,-4 0 0 16,1 0 0-16,-4 0 0 0,-3 0 0 0,3 0 0 0,-4 0 0 0,1 0 8 15,0 0-8-15,-1 0 0 16,-3 0 8-16,4 0-8 0,-4 3 0 0,0-3 8 16,-7 0-8-16,10 0 0 0,1 0 0 0,-4 0 8 15,-7 0-8-15,7 0 0 0,0 0 8 0,-7 0-8 0,7 0 8 0,0 0-8 16,0 0 8-16,0 0-8 0,-7 0 8 0,7 0-8 15,-3 0 0-15,-4 0 9 0,11 0-9 0,-11 0 0 16,3 0 10-16,-3 0-10 0,0 0 8 0,7 0-8 16,0-3 8-16,-7 3-8 0,0 0 0 0,7-6 8 15,-3 6-8-15,3-3 10 0,-4-3-10 0,4 2 10 16,-3-2-10-16,3 6 0 0,0-9 9 0,0 9-9 16,-3-10 0-16,3 4 0 0,0 3 0 0,0-3 8 15,0-4-8-15,-4 7 0 0,4-6 0 0,1 2 8 0,-1-2 7 0,-4 3 1 16,1-4 1-16,-4 1 0 15,0 0-2-15,0-1-1 0,0 1 0 0,0-7 0 0,-4 3 4 0,1-2 1 16,-1-4 0-16,1 3 0 0,-5 4-7 0,5-7 0 16,3-3-1-16,-4 3 0 0,1-6-11 0,-1 6 10 15,1 0-10-15,3 1 10 0,-4 2-10 0,4 3 0 16,-3-2 0-16,-1 5 0 0,4-5 0 0,-3 5 0 16,-1 1 0-16,4-1 0 0,-3 7 0 15,3 3-9-15,0 0 9 0,0 0-10 0,-4-6-1 0,4 6 0 16,0 0 0-16,0 0 0 15,0 0-23-15,0 0-5 0,-3 9-1 0,-1 1 0 16,1-1-137-16,3 7-28 0,3 0-6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51:36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13183 3011 518 0,'0'0'46'0,"0"0"-37"0,0 0-9 0,0 0 0 0,7 0 107 0,-3 0 19 15,-1-3 4-15,-3 3 1 0,0 0-90 0,0 0-17 16,7-6-4-16,-7 6-1 0,0 0-8 0,0 0-2 16,0 0 0-16,0 0 0 0,0 0-9 0,0 0 0 15,0 0 0-15,-3 9 0 0,3-9 28 0,-7 10 3 16,0-10 1-16,0 9 0 0,0-2 9 0,0 2 3 15,7-9 0-15,-11 0 0 0,1 9-8 0,-1-6 0 16,0 10-1-16,1-4 0 0,-4-5-7 0,-4 5-2 0,4 0 0 0,-4 1 0 16,4-4-6-16,-7 3-2 0,0 10 0 0,0-12 0 15,-1 2 6-15,-2 3 0 16,-1 10 1-16,0-9 0 0,1 6-5 0,-5 3-2 0,5-3 0 16,-8-1 0-16,0 1-1 0,1 0 0 0,-5 6 0 15,-3 3 0-15,4-9-1 0,0 6-1 0,-4 3 0 0,4-2 0 16,-4 8-15-16,4-6 9 0,-1 0-9 0,1 7 8 15,0-1-8-15,0 1 0 0,-8-7 0 0,4 10 0 16,1-7 0-16,-1 1 0 0,0-7 0 0,0 9 8 16,0-15-8-16,1 6 0 0,2-3 0 0,5 0 0 15,-1-3 8-15,0 0-8 0,4-4 8 0,0-2-8 16,3 6 13-16,0-4-2 0,1-5-1 0,-1 8 0 16,0-11 6-16,1 2 0 0,2 7 1 0,1-7 0 0,-7 1-17 15,7 2 0-15,10-2 0 0,-3-1 0 16,-11 7 0-16,8-7 0 0,3 0 0 0,0 1 0 0,6-1 0 0,-2 4-9 15,-4-10 9-15,7 6-12 16,3 1 12-16,-3-4 0 0,-3-3 0 0,3 3 8 16,7-6-8-16,-8 4 0 0,1 2 0 0,0-3 8 0,7-3-8 0,0 0 11 15,-7 0-11-15,0 0 12 0,-3-3-4 0,3 3-8 16,7 0 12-16,0 0-4 16,-7-6 8-16,-1-4 2 0,8 7 0 0,-3-6 0 0,3 2-3 0,0-2-1 15,0 0 0-15,3-1 0 0,5-6-2 0,-1 4 0 16,-11-10 0-16,8 3 0 0,6 7-12 0,-3-7 11 15,-3-3-11-15,-1 0 10 0,4 0-10 0,0 0 0 16,8 3 0-16,-8-6 0 0,-4 9 0 0,4-2 0 0,4-1 0 16,-1 3 0-16,-10-3 0 0,4 7 0 0,6-4 0 0,1 7 0 15,0-7 0-15,-4 7 0 0,-4-1 0 0,8 4 0 16,3 3 0-16,0-3-11 0,-10 6 11 0,-4 0-8 16,17-4 8-16,-6-2 0 0,-1 6 0 15,-10 0-8-15,14 6 8 0,-7-2 0 0,4-4-9 0,-11 0 9 16,7 9 0-16,0-3-9 0,0 10 9 0,-3-4 0 15,-8 4 0-15,1-6 9 16,-1 8 1-16,1-2 0 0,-8 3-20 0,4 0-4 0,-7-1-1 0,0 1 0 16,10 3 24-16,-10-3 5 0,-3 3 1 15,2-6 0-15,5 9-15 0,-4 0 0 0,0-13 0 0,-4 7 0 16,0 6 0-16,4-6-10 0,7 0 2 0,-3-3 0 16,-8 2 8-16,7-8 0 0,8 9 8 0,-4-10-8 15,-4 7 15-15,8 3-2 0,-1-13 0 0,8 3 0 16,-1 7 0-16,4-13 0 0,-7-3 0 0,7 9 0 15,11 1 6-15,-4-4 1 0,0-6 0 0,4 3 0 0,3-3-20 0,7 0 10 16,0 0-10-16,4 0 8 0,0-3-8 16,3 3-14-16,0 0 3 0,8-6 1 15,-4 6-132-15,-1-3-26 0,8-4-6 0</inkml:trace>
  <inkml:trace contextRef="#ctx0" brushRef="#br0" timeOffset="4282.68">11871 5119 1036 0,'0'0'92'0,"-7"0"-73"16,3-10-19-16,-3 10 0 0,4-9 116 0,-1 9 20 15,-3-3 4-15,7 3 1 0,-3-7-81 0,3 7-16 16,0 0-3-16,0-6-1 0,0 6 1 0,0 0 0 16,0 0 0-16,0 0 0 0,0-3-15 0,0 3-3 15,0 0-1-15,0 0 0 0,7-6-2 0,0 3-1 16,3 3 0-16,-3-7 0 0,4 7-6 0,0 7-1 15,-1-7 0-15,1 3 0 0,-1-3-12 0,4 6 0 0,-3 3 0 0,0 1-10 16,3-4 10-16,-4 7 0 0,4-4 0 0,1 1-8 16,-5 5 8-16,1 1 8 0,-1-4-8 0,4 4 11 15,4 9-11-15,0-6 0 0,-4 0 9 0,3 0-9 16,5-1 0-16,-5 8 0 0,4 2 0 0,1-13 8 16,2 14 5-16,1-4 2 0,3 0 0 0,-3-3 0 15,7 3-1-15,-1 0 0 16,5 3 0-16,2 0 0 0,-2-3-3 0,-1 10-1 0,4-1 0 0,0 4 0 15,-4 0 7-15,4 2 2 0,-4 1 0 0,0 3 0 16,1 0-19-16,-5 0-19 0,5 0 4 0,2 0 1 16,1-7 14-16,4 7 16 0,2 3-3 0,-2-3-1 15,-1 0 6-15,0 0 1 0,1 0 0 0,3 3 0 16,-4-3-7-16,0 0-2 0,1-7 0 0,-1 7 0 16,0 0 10-16,4-6 3 0,-4 6 0 0,4 0 0 15,7 0 1-15,-3-1 0 0,-5 4 0 0,5-3 0 0,-4 0-14 0,0 0-2 16,-8 0-8-16,1-6 12 15,7 6-12-15,-7 0 0 0,0-7 0 0,-1 7 0 0,1-9 8 0,-3 8-8 16,2-5 0-16,1-3 0 0,0 2 8 0,-4-2-8 16,1-7 0-16,-5 6 9 0,1-9-9 0,0 4 0 15,0-10 0-15,-4 6 0 0,0-7 0 0,-3 1 0 16,3 0 0-16,-3 3 0 16,3-9-59-16,0 12-17 0,-7-7-3 0,4 1-633 15,0 6-128-15</inkml:trace>
  <inkml:trace contextRef="#ctx0" brushRef="#br0" timeOffset="5431.12">11903 14398 691 0,'0'0'61'0,"-7"0"-49"16,-4 9-12-16,1-9 0 0,-1 9 105 0,0 1 19 16,4-10 3-16,-3 9 1 0,-1-3-72 0,1-2-15 15,-5 2-2-15,5-3-1 0,3 3-14 0,0-6-2 16,-4 3-1-16,8 4 0 0,-8-7 5 0,8 0 1 15,3 0 0-15,0 0 0 0,0 0 9 0,0 0 3 16,0 0 0-16,0 0 0 0,7-10-21 0,3 4-4 16,1-3-1-16,-1-1 0 0,4 1-13 0,4-1 0 15,0-8 0-15,3 2 0 0,4-3 17 0,3 0 1 16,0-6 0-16,4 3 0 0,3-9 8 0,7 3 2 0,1-7 0 0,-1 1 0 16,0 2 1-16,4-2 1 0,0-4 0 0,3-3 0 15,4-3-2-15,4 7-1 0,-4-7 0 0,7 0 0 16,0 0-1-16,0-9 0 0,0 6 0 0,3-7 0 15,1 11-12-15,3-11-2 0,3 7-1 0,1-3 0 16,-1-3-3-16,4-4 0 0,-3-2 0 0,0 2 0 16,3-2-8-16,-4 5 0 0,1-2 0 0,3 3 8 15,-4 6-8-15,1-4 0 0,-8-2 0 0,4 0 0 16,0 0 0-16,1 5 8 0,-9-2-8 0,1 3 0 16,4 3 12-16,-8 7-4 0,-6-7 0 0,-1 9 0 0,-3 1-8 15,3-4 8-15,-6 4-8 0,-1-4 8 16,-3 4-8-16,0 9 0 0,0-4 9 0,-8-5-9 0,5 12 12 15,-5-10-3-15,-2 14 0 0,2-11 0 16,-6 11-9-16,-4-1 10 0,4-3-10 0,-8 9 10 0,5-2-1 16,-5-4 0-16,-3 3 0 0,4 7 0 15,-4-4-9-15,-3 4 0 0,-1-7 0 0,1 7 8 0,-1 2-8 0,-2 7 0 16,-1-9 0-16,0 9 0 0,-7 0 0 0,0 0 0 16,0 0 0-16,0 0 0 0,0 0-12 0,0 0-4 15,0 0 0-15,0 0-1 16,0 0-139-16,-4 6-28 0</inkml:trace>
  <inkml:trace contextRef="#ctx0" brushRef="#br0" timeOffset="8349.43">18020 7856 345 0,'-7'3'31'0,"7"-3"-31"0,-4 0 0 0,4-3 0 16,-3 3 97-16,-1 0 14 0,1-6 2 0,-1 6 1 15,4 0 3-15,-3 0 1 0,-1-3 0 0,1 3 0 16,3 0-26-16,0 0-6 0,-7-6-1 0,7 6 0 16,0 0-41-16,0 0-8 0,0 0-1 0,0 0-1 15,0 0-14-15,0 0-4 0,7-4 0 0,0-2 0 16,0 3-6-16,0-3-2 0,3 3 0 0,-3-4 0 15,4 4-8-15,0-3 12 0,-4 0-12 0,3 3 12 0,1 3 8 16,-1-7 1-16,-3 7 1 0,4-3 0 16,-4 3 14-16,-7 0 4 0,0 0 0 0,11-6 0 0,-1 6 4 0,-10 0 2 15,0 0 0-15,7 6 0 16,0-6-18-16,-7 0-3 0,11 0-1 0,-4 3 0 16,-7-3-24-16,11 0 8 0,-4 0-8 0,-7 0 0 15,10 7 0-15,-3-7 0 0,-7 0 8 0,7 3-8 0,-7-3 0 0,11 6 0 16,-11-6 0-16,0 0 0 15,7 0 12-15,-7 0 0 0,0 0 0 0,7 9 0 0,0-2-12 0,-7-7 0 16,0 0 0-16,4 3 8 0,-4 6-8 0,3 1 0 16,-3-1 0-16,0-3 0 0,-3 4 0 0,3-1 8 15,0-9-8-15,0 9 0 0,0 1 8 0,0-1-8 16,0 1 0-16,0 2 8 0,0 1-8 0,3-4 0 16,-3 1 0-16,4 5 0 0,-1-5 0 0,1 8 0 15,-4-8 0-15,3-1 0 0,1 7 0 0,-4 3 0 0,3-4 0 0,1-2 0 16,-1 3 0-16,1 3 0 0,-1-4 0 0,1 4 0 15,-4 0 0-15,3 0 0 0,1-1 0 0,0 8 0 16,-4-1 0-16,3 0 0 0,-3-3 0 0,0 9 0 16,4 0 0-16,-4-6 12 0,3 10-4 0,-3-7 0 15,7 0-8-15,-3 4 0 0,-1-4 0 16,1 0 0-16,3 0 0 0,-4-2 0 0,4 2 0 16,-3-3 12-16,-1 9-2 0,1-5 0 0,0-1 0 15,-1 3 0-15,-3-3-1 0,0 1 0 0,4 8 0 0,-4-2 0 16,-4-7-9-16,4 6 10 0,0 1-10 0,0 3 10 15,-7-4-10-15,3-6 0 0,1 7 0 0,-1-10 0 16,4 9 0-16,0-5 8 0,-3-1-8 0,3-3 0 16,0 9 12-16,-4-5-4 0,1 5 0 0,3 1 0 15,0-7 10-15,0 0 2 0,0 0 0 0,0 4 0 0,0-4-12 0,0 0-8 16,0 0 9-16,3-3-9 0,1 10 9 16,-4-13-9-16,3 9 8 0,1-9-8 0,-1 9 8 0,1-9-8 15,-4 10 0-15,4-10 8 0,-1 12 7 0,1-9 1 16,-1 4 0-16,-3-1 0 0,4 3-3 0,-1-3 0 15,-3 1 0-15,0-1 0 0,0 3-13 0,0-3 11 16,0 1-11-16,0-4 10 0,0 0-10 0,4 3 0 16,-4-9 0-16,7 9 0 0,-7-9 0 0,3 6 0 15,1 0 0-15,3-6 8 0,-4 0-8 16,1 6 0-16,-1 0 0 0,1-3 8 0,3-7-8 0,0 10 0 31,-3-6 0-31,-1 0 0 0,1 0 10 0,3 0-10 0,-4 0 12 0,1 6-12 0,3-7 0 0,-4-2 0 0,-3 9 0 0,7-6 0 16,-3 0 0-16,3 0 0 15,-3-4 0-15,-1 4 0 0,1-3 0 0,3 3 0 0,0-7 9 16,-4 4-9-16,1 3 12 0,-4 0-4 0,3-4-8 16,1 10 12-16,-1-6-12 0,-3 0 0 0,0 6 0 0,-3-3 0 15,6-6 0-15,-6 2 0 0,-1 1 0 0,1 6 0 16,-1-6 0-16,1 0 0 0,3 3 0 0,-4-3 0 16,1-7 0-16,-1 4 0 0,4 3 0 0,0-4 0 15,0-5 0-15,0-1 0 0,0 1 0 0,4-1 9 16,-1 0-1-16,-3 1-8 0,-3-1 12 0,3 1-4 15,3-4-8-15,1 10 0 0,-8-7 0 0,1 0 8 16,6 1-8-16,-3-1 0 0,-3 1 0 0,-1-1 0 16,4 7 0-16,-3-7 0 0,-1 1 0 0,1-1 0 15,-1 7 0-15,4-7 0 0,0 1 0 0,4-1 0 0,-4 0 0 0,0 1 0 16,0-1 0-16,-4 1 0 0,4-4 0 0,0 3 0 16,-4 1 0-16,4-1 0 15,-3 0 0-15,-1-2 0 0,4 2 0 0,0-6 0 0,-3 7 0 16,-1-1 0-16,4-3 0 0,0 4 0 15,-3-1 0-15,3 1 0 0,-4-1 0 0,4 0 0 0,4-2 0 0,-4 2 0 16,0 0 0-16,3 1 0 0,-3-4 0 0,0 4 0 16,0-7 0-16,0 6 0 0,0-9 0 0,0 6 0 15,0-6 0-15,0 4 0 0,0 2 0 0,0-6 0 16,0 0 0-16,0 0 0 0,0 0 0 0,0 0 8 16,0 0-8-16,0 0 0 0,0 0 0 0,0 0 8 0,0 0-8 0,0 0 0 15,0 0 12-15,0 0-4 0,0 0 0 0,0 0 0 16,0 0-8-16,0 0 12 0,0 0-12 0,0 0 12 15,0 0-12-15,-7 9-9 0,4-9 9 0,3 0-13 32,-7 0 34-32,7 0 7 0,-7 0 2 0,-4 6 0 0,4-2-30 0,-4-4-18 0,4 0 2 0,-3 0 1 15,-1 6 27-15,4-6 4 0,-3 3 2 0,-1-3 0 16,-3 0-26-16,0 6-6 16,0-6-1-16,0 3 0 0,-1-3 15 0,1 0 0 0,-7 7 0 0,7-7 0 15,-4 0 0-15,1 9 0 0,-4-9 0 0,3 9 0 16,0-9 0-16,1 0-12 0,-1 7 3 0,0-4 1 15,4-3-33 1,0 0-7-16,0 0 0 0,3 0-1 0,-3 0-161 0,4 0-32 0</inkml:trace>
  <inkml:trace contextRef="#ctx0" brushRef="#br0" timeOffset="9222.64">18570 9534 288 0,'0'0'25'0,"0"0"-25"0,-7 3 0 0,7-3 0 15,0 0 184-15,-3 6 32 0,-8-6 7 0,11 0 1 16,0 0-142-16,0 0-28 0,0 0-6 0,0 0 0 16,0 0 5-16,0 0 2 0,0 0 0 0,0 0 0 15,0 0 1-15,0 0 1 0,7-9 0 0,0 9 0 16,-3-6 11-16,3 2 3 0,0-2 0 0,3 3 0 0,-3-3-21 0,4-4-4 15,0 10-1-15,-1-3 0 0,4-3-25 0,-3 0-6 16,-1 3-1-16,1-4 0 0,0 7-13 0,3-3 0 16,-4-3 0-16,1 6 0 0,-4-3 8 0,4 3-8 15,-11 0 0-15,7 0 0 0,-7 0 10 0,0 0-10 16,0 0 10-16,10 3-10 0,-10-3 11 0,4 9-11 16,-1 1 12-16,-3 5-12 0,0-5 17 0,-3-1-3 15,-1 1-1-15,1 5 0 0,-4-5-13 0,3 5 9 16,-3-5-9-16,0-1 8 0,0 1-8 0,3-1 0 15,-3 0 0-15,0 1 0 0,4-1 0 0,-1-2 0 0,4-7 0 0,0 0 0 16,0 0 0-16,0 0 0 16,0 0 0-16,0 0 0 0,0 0 0 0,0 0 0 0,0 0 0 0,0 0 0 15,4 3 0-15,-4-3 0 0,7 6 0 0,-7-6 0 16,7 9 0-16,0-2-9 0,-7-7 0 16,7 3 0-16,0 6 9 0,0 1 0 0,-7-10 0 0,7 6 0 15,0-3 0-15,0 3 0 0,-3 4 0 0,3-7 0 16,0 3 0-16,0 3 0 0,0-9 0 0,4 10 0 15,-4-4 8-15,0-3 3 0,0 4 1 0,0-4 0 16,0 3-12-16,-4 3 0 0,4-2 0 0,-7-7 0 16,0 3 0-16,4 6-17 0,-4 1 4 0,0-1 1 15,-4-3 12-15,1 4 0 0,-4 5 0 0,0-2 10 16,-4-4-1-16,4 1 0 0,-7 5 0 0,3-5 0 0,-3 5 2 16,0-2 0-16,-3 6 0 0,6-3 0 0,-3 2-11 0,0-2 0 15,0-7 9-15,3 10-9 0,1-9 0 0,-1-1-12 16,0-3 2-16,4-3 0 15,4 4-27-15,3-7-6 0,0 0-1 0,0 0 0 16,0 0-108 0,0 0-23-16,0-10-4 0,-4 4-581 0</inkml:trace>
  <inkml:trace contextRef="#ctx0" brushRef="#br0" timeOffset="9636.04">19106 9606 806 0,'0'0'72'0,"0"-9"-58"0,0 2-14 0,0-2 0 16,0 9 149-16,0-3 27 0,-3-3 6 0,3 6 1 15,0 0-108-15,0 0-22 0,-7-4-4 0,3 4-1 16,4 0-20-16,-7 0-4 0,0 4 0 0,-3 2-1 16,-1-3-3-16,4 6-1 0,0 1 0 0,0 5 0 15,0-5-19-15,-4 6-11 0,1-4 2 0,-1 10 0 16,4-3 34-16,-4-7 7 0,1 13 2 0,3-6 0 15,-4-3 10-15,4 3 3 0,0 0 0 0,4-4 0 16,-1 4-33-16,1 6-6 0,-1-12-8 0,4 9 11 16,0-10-11-16,4 4 8 0,-1-7-8 0,4 1 8 15,0-7 5-15,0 3 1 0,4 0 0 0,3-6 0 16,-3-6 16-16,3 0 3 0,0 3 1 0,0-7 0 0,0 1-18 0,4-7-3 16,-1 7-1-16,-3-10 0 15,4 10 20-15,-4-7 4 0,0-3 1 0,0 0 0 16,-3 4-1-16,-1 2 0 0,-2-9 0 0,-5 10 0 15,1-4-4-15,-1-3 0 0,-6 3-1 0,-1 4 0 0,-3-4-5 0,0-3-1 16,-4 10 0-16,-3-7 0 0,-3 4-14 0,3-4-3 16,-4 7-8-16,0-1 12 0,4 4-12 0,-4 3-16 15,-3-7 3-15,0 4 1 16,0 6-148-16,-4 0-28 0,1 0-7 0</inkml:trace>
  <inkml:trace contextRef="#ctx0" brushRef="#br0" timeOffset="23619.59">4487 3312 403 0,'0'-6'36'0,"7"3"-36"0,-7-3 0 0,4 3 0 16,3-10 66-16,-3 10 6 0,3 3 2 0,-4-9 0 15,1 2-35-15,3 7-7 0,-7 0-2 0,3 0 0 16,4-9 30-16,-7 9 5 0,4-3 2 0,-4 3 0 15,10-7 17-15,-10 7 3 0,0 0 1 0,4 0 0 16,-4 0-42-16,7-3-8 0,-7 3-2 0,0 0 0 0,0 0 0 0,0 0 0 16,0 0 0-16,0 0 0 15,0 0-9-15,0 0-3 0,0 0 0 0,0 0 0 16,0 0 8-16,0 0 2 0,0 0 0 0,-7 3 0 0,7-3 0 0,-4 0 0 16,-6 7 0-16,-1-4 0 15,8 6 2-15,-11-2 0 0,3 2 0 0,0 0 0 0,1 1-20 0,-4-1-3 16,3 1-1-16,1-1 0 0,-1 7 0 0,-3-1 0 15,0-2 0-15,0 3 0 0,3 2-3 0,-7-2-1 16,1 3 0-16,3 0 0 0,-4 0 4 0,0 6 0 16,1 0 0-16,-1-3 0 0,-3 6 4 0,0-3 2 15,3 3 0-15,-7 4 0 0,1-1-18 0,3 3 0 0,-4-9 0 16,4 4 0-16,-4-4 0 0,0 0 0 0,4-3 0 16,4 0 0-16,-5-3 9 0,8 3-9 0,0-7 0 0,-4 4 9 15,4-3-9-15,0-4 0 0,4 4 0 16,-4 0 0-16,3-4 0 0,-3 4 0 0,7-7 0 0,-4 1 0 15,4-1-9-15,-3 0-1 0,3 1 0 0,3-4 0 32,4-3-45-32,0-3-9 0,0 0-1 0,0 0-1 15,0 0-139-15,0 0-28 0,0 0-6 0,0 0-1 0</inkml:trace>
  <inkml:trace contextRef="#ctx0" brushRef="#br0" timeOffset="24241.3">3976 3360 633 0,'0'0'28'0,"-7"-4"6"0,3 4-34 0,4-6 0 16,-10 6 0-16,10 0 0 0,0 0 209 0,0 0 35 15,-4-6 8-15,4 6 0 0,0 0-154 0,0 0-31 0,0 0-7 0,-7-10 0 16,4 10-21-16,3 0-4 15,0 0-1-15,0 0 0 0,0 0 3 0,0 0 1 0,0 0 0 0,0 0 0 16,0 0-29-16,0 0-9 0,0 0 0 0,0 0 0 16,0 0 11-16,-8 0-11 0,8 0 10 0,0 0-10 15,0 0 22-15,0 10-2 0,-3-4 0 0,3-6 0 16,3 10-3-16,-3-4-1 0,0-3 0 0,0-3 0 16,0 0 7-16,8 9 1 0,-8 1 0 0,0-4 0 15,0 3-15-15,0-2-9 0,0 2 12 0,3-6-12 16,8 7 14-16,-11-1-4 0,10 0-1 0,1 1 0 15,-4-4-9-15,3 4 12 0,-2 8-12 0,6-8 12 16,-4 5-12-16,1 4 8 0,3 0-8 0,0 0 8 16,0 3-8-16,4 0 0 0,-4 3 0 0,0 0 8 15,7-3 0-15,-10 12-8 0,6-15 12 0,5 6-4 16,-8 4 1-16,0-4 0 0,3-7 0 0,1 8 0 16,0-8-9-16,-4 7 0 0,3-6 9 0,1-3-9 15,-7-4 17-15,3 4-1 0,0 3 0 0,-4-10 0 0,5 7-16 0,-8-7 0 16,0 1 8-16,0-1-8 0,3-2 8 0,-3-4-8 15,0 6 9-15,-3-9-9 16,3 9-33-16,-3-9-13 0,3 0-2 0,-7 0-1 16,0 0-132-16,0 0-27 0,0 0-4 0,0 0-2 0</inkml:trace>
  <inkml:trace contextRef="#ctx0" brushRef="#br0" timeOffset="26127.33">5680 3181 792 0,'0'0'35'0,"3"-7"7"16,8 7-34-16,-11 0-8 0,0 0 0 0,0 0 0 0,0 0 71 0,0 0 12 15,0 0 2-15,0 0 1 0,0 0-22 0,0 0-5 16,0 0-1-16,0 0 0 0,0 0-34 0,-11 0-8 16,4 0 0-16,7 0-1 0,-7 0-15 0,0-3 0 15,-3 3 8-15,10 0-8 0,0 0 35 0,0 0 4 16,-8-6 1-16,-2 6 0 0,-1 0 6 0,4 0 2 0,0 0 0 0,0 0 0 15,-3 6-16-15,2-3-4 16,-2-3 0-16,-1 7 0 0,-3 2-8 0,4-3-1 16,-4-2-1-16,-4 5 0 0,0 0 2 0,1 7 0 15,-1 0 0-15,0-4 0 0,1 4 4 0,3 0 2 0,-8-4 0 16,8 7 0-16,-7-3-10 0,7 3-3 16,-4-1 0-16,4-2 0 0,4 0-1 0,-4 6-1 0,-4-7 0 0,7 4 0 15,1 9-3-15,-4-12-8 0,-4 9 12 0,4-3-4 16,0 3 0-16,0 3 0 0,3-9 0 0,-7 6 0 15,11 3 6-15,-3-2 1 0,-4 2 0 0,7-3 0 16,3 0 5-16,-3-3 0 0,0 3 1 0,7 0 0 16,0-6 3-16,0 6 0 0,0-3 0 0,4-6 0 15,6 9-8-15,-6-13-2 0,3 13 0 0,0-9 0 16,3-3-2-16,4 2-1 0,-3 1 0 0,7-4 0 0,-4 4-11 16,-4-13 10-16,8 13-10 0,0-7 10 0,-1-2-10 15,1-4 12-15,7 3-12 0,-8-3 12 0,4-3-12 0,4 6 12 16,0-6-12-16,7 0 12 0,-8 0-12 0,1 0 8 15,0-6-8-15,-1 6 8 16,-2-3-8-16,6-3 0 0,-7 3-12 0,-3-4 12 16,-1-2-48-16,1 9-3 0,-1-3 0 15,-2-10 0-15,-5 10-89 0,1-3-17 0,-4 3-4 0</inkml:trace>
  <inkml:trace contextRef="#ctx0" brushRef="#br0" timeOffset="26531.12">5225 3708 1857 0,'0'0'40'0,"0"0"9"0,0 0 2 0,-7 0 2 0,3 0-42 0,-7 0-11 0,4 6 0 0,4-3 0 16,-1-3 47-16,-6 9 7 0,3-9 2 0,0 7 0 15,7-4-32-15,-11 3-7 0,11-6-1 0,0 0 0 16,0 0 2-16,0 0 0 0,0 0 0 0,0 0 0 16,0 0-2-16,0 0 0 0,0 0 0 0,0 0 0 15,11-9-4-15,-4 2-2 0,0 7 0 0,7 0 0 0,-4 0 2 0,5-9 1 16,-1 9 0-16,3 0 0 0,1 0-13 0,0 0 9 15,6-9-9-15,-6 9 8 0,3 0-8 0,4-10 12 16,0 10-12-16,-1 0 12 0,-3-6-12 16,1 6 10-16,2 0-10 0,1 0 10 0,-7 0-10 0,-1 0 8 15,1 0-8-15,-1 0 8 0,-2 0-18 16,-1 0-4-16,-4 0-1 0,4 0 0 16,-3 0-144-16,0-3-29 0,-1 3-5 0</inkml:trace>
  <inkml:trace contextRef="#ctx0" brushRef="#br0" timeOffset="27413.65">6184 3046 921 0,'0'0'82'0,"0"0"-66"16,0 0-16-16,0 0 0 0,0 0 192 0,14 9 36 15,-10-6 6-15,6 10 2 16,1 0-130-16,0-4-26 0,-1 10-4 0,-3 3-2 0,0 0-6 0,0 3-2 16,4 9 0-16,-4 4 0 0,-3 3-22 0,3-4-5 15,-7 10-1-15,3-6 0 0,1 6-25 0,-1 0-5 16,-3 6 0-16,4-2-8 0,-1 2 11 0,-3-6-11 15,0-3 10-15,0 3-10 0,0-6 11 0,0-4-11 16,0 1 12-16,0 3-12 0,-3-4 10 0,-1 1-10 16,1 3 8-16,-1-4-8 0,1 1 8 0,3-4-8 15,-7 1 0-15,3-7 8 0,4-3-16 0,0-6-4 16,0 6-1-16,0-9 0 16,0-13-30-16,4 6-5 0,-4-9-2 0,0 0 0 15,7 0-62-15,0-9-12 0,-4 0-2 0</inkml:trace>
  <inkml:trace contextRef="#ctx0" brushRef="#br0" timeOffset="27744.92">6488 3011 288 0,'0'0'25'0,"3"-9"-25"0,-3 3 0 0,0 6 0 16,0 0 289-16,0 0 53 0,0 0 10 0,0 0 3 0,0 0-227 0,0 0-44 15,0 0-10-15,7 6-2 16,-7 3-12-16,4 1-2 0,-4 6-1 0,-4 5 0 16,4 5-9-16,0 2-3 0,-7 6 0 0,7-6 0 0,-7 16-18 15,7 0-4-15,-3 0-1 0,3-6 0 0,-4 12 1 0,0-12 0 16,4 6 0-16,0 6 0 0,0-3-11 0,4 0-1 16,0-3-1-16,3 0 0 0,-4 6-10 0,4-9 0 15,0 2 0-15,-3-8 8 0,10 3-8 0,-11 5 8 16,4-8-8-16,1-1 8 0,2-5-8 0,1 5 0 15,-8-9 0-15,1-3 0 0,3 3-17 0,0-6 4 0,-7-3 1 16,3-7 0-16,-6 7-3 0,3-7 0 16,0 1 0-16,0-1 0 15,0-9-95-15,0 0-19 0,0 0-4 0</inkml:trace>
  <inkml:trace contextRef="#ctx0" brushRef="#br0" timeOffset="28348.92">6283 2983 1324 0,'0'0'59'0,"0"-6"12"0,0-3-57 0,0-1-14 0,4 1 0 0,3 2 0 15,0-2 132-15,0 6 23 0,3-7 5 0,1 4 0 16,3-3-99-16,-3 6-20 0,-4-4-4 0,3-2-1 15,1 3-12-15,3-4-4 0,-4 10 0 0,5-3 0 0,2-3-12 0,-3 6-8 16,7-9 10-16,-6 9-10 16,6 0 0-16,3 0 8 0,1 0-8 0,-7 9 0 0,3-3 0 0,4-3 0 15,-1 7 0-15,8 5 0 0,-7-5 0 0,-1 9 0 16,1-4-8-16,0 4 8 0,-4 0 0 0,4 0 0 16,-15 3 0-16,4 0 9 0,-3 3-9 0,0 3 10 15,-4-9-10-15,-7 15 10 0,0-9 1 0,-4 4 0 16,-3 5 0-16,0-6 0 0,-7 7-3 0,0-7-8 15,-4-3 12-15,-3 10-4 0,3-7 4 16,-13 0 1-16,6-3 0 0,-3 3 0 0,3 4-13 0,-3-4 0 16,10-6 0-16,-7 3 0 0,1-6 0 0,3-4 0 15,6-5 0-15,-6 6 0 0,7-4 0 0,0-3 0 16,3-2 0-16,-6-4 0 0,6 3 0 0,4 4-15 0,-3-10 5 0,3 0 1 16,0 6 9-16,7-6 0 0,0 3 0 0,0-3 0 15,-11 0 0-15,11 0 0 0,0 0 0 0,0 0 0 16,11 9 16-16,-11-2 6 0,7 2 1 0,3-9 0 15,1 9-7-15,3-2-2 0,3-4 0 0,1 6 0 16,0-9-6-16,6 10 0 0,1-4-8 0,-7 3 12 16,6-5-12-16,1 5 0 0,3-3 0 0,-3 10 0 15,0-4 0-15,-4 4 8 0,4-6-8 0,-1-1 12 16,-6 10-12-16,0 0 0 0,-1-4 0 0,1 4 0 16,-4 6 0-16,4-6 0 0,-4 6 0 0,0-6 0 15,0 0 0-15,-3 6 0 0,3-6 0 0,0-1 0 16,0-2 8-16,0 3-8 0,-3-3 0 0,-1-4 9 15,1 4 9-15,-4-7 2 0,7 7 0 0,-11-13 0 16,5 6-115-16,-1-2-22 0,0-4-5 0</inkml:trace>
  <inkml:trace contextRef="#ctx0" brushRef="#br0" timeOffset="30419.94">7338 2582 921 0,'0'0'82'0,"0"0"-66"0,0-6-16 0,0-4 0 16,0 10 152-16,3-9 26 0,1-1 6 0,-1 7 0 15,-3-3-138-15,0 6-28 0,0 0-6 0,0 0 0 16,4-6 4-16,-4 6 0 0,0 0 1 0,0 0 0 16,0 0 9-16,0 0 2 0,-7 0 0 0,0 0 0 15,0 6 3-15,3 3 1 0,4-2 0 0,-7 5 0 16,0-2 0-16,4-1 0 0,3 7 0 0,0 2 0 0,0-2-5 0,3 3-1 15,1 9 0-15,6-9 0 32,-10 6-14-32,4 0-2 0,3 3-1 0,-7-3 0 0,3-3-9 0,1 4 10 0,-4 2-10 0,0-3 10 0,0 0-10 0,0 0 10 15,-4 3-10-15,1-9 10 0,3 9-10 0,0-9 0 16,-7 6 0-16,7-6 8 0,-4 0-8 0,4-4 0 16,0 4 0-16,-7-9 0 15,7-1-34-15,0 0-9 0,0-2-1 0,0-7-884 0</inkml:trace>
  <inkml:trace contextRef="#ctx0" brushRef="#br0" timeOffset="31021.28">7645 2654 576 0,'0'0'25'0,"0"0"6"0,0 0-31 0,0 0 0 0,-7 0 0 0,3-6 0 0,4 6 212 16,0 0 36-16,0 0 7 0,0 0 1 0,-7 0-175 0,7 0-35 15,0 0-7-15,-7 0-2 0,0 6 1 0,-4-6 0 16,4 9 0-16,0-9 0 0,4 7-11 0,-8-4-3 15,4 6 0-15,-3 7 0 0,2-13-13 0,1 6-3 16,-7 7-8-16,4-7 12 0,-1 7-12 0,4-3 0 16,-4 2 0-16,4 4 0 0,-7-3-8 0,7-4 8 15,0 4 0-15,0 3 0 0,0-10 0 0,4 7 0 16,-1 0 0-16,4-4 9 16,-3 7-9-16,3-3 0 0,3 3 0 0,1-4 0 0,6-2-9 15,-6 2 9-15,3 4 0 0,3-3 0 0,4-13-8 0,1 6 8 16,-1-2 0-16,0 2 0 0,3-9 0 0,8 6 0 15,-11-12 0-15,7 6 0 0,4-9 0 0,0 2 0 16,-4-2 0-16,0 0 0 0,-3-1 10 0,-1-9-10 16,5 10 10-16,-5-7-10 0,-3 7 24 0,4-10-2 0,-4 3 0 0,-3 4 0 15,6-4 8-15,-10-3 2 0,4 4 0 0,-4-4 0 16,0 0-20-16,0 0-3 0,-3 0-1 0,-1-6 0 16,1 7-8-16,-1 2 0 0,-3-12 9 0,-3 12-9 15,-4-3 8-15,0 7-8 0,-1-4 10 0,5 10-10 16,-15 3 19-16,11-7-3 0,-10 4 0 0,3 6 0 15,-4 0-8-15,0 0-8 0,-3 0 12 0,3 6-12 16,-3-3 12-16,0 7-4 0,3-4 0 0,-3 3-8 16,4 1 0-16,6-1-16 0,-10-9 2 0,7 10 0 15,0-4 0-15,3-3 0 0,4 3 0 0,0-3 0 32,0 4-54-32,7-7-10 0,0 0-2 0,0 0-508 0,0 0-100 0</inkml:trace>
  <inkml:trace contextRef="#ctx0" brushRef="#br0" timeOffset="31586.77">8241 2682 1004 0,'0'0'44'0,"0"0"10"16,-4 0-43-16,1-9-11 0,3 6 0 0,-7-4 0 0,7 7 104 0,-7-3 20 0,0-3 3 0,7 6 1 15,-7 0-49-15,0 0-10 0,3-6-1 0,-3 6-1 16,0 0-28-16,0 0-6 16,0 6-1-16,-4-6 0 0,1 6-8 0,3-3-3 0,0 7 0 0,-1-10 0 15,-2 9-5-15,3-3 0 0,-4 4-1 0,4-7 0 16,0 6-7-16,0-2 0 0,-3 8-8 0,2-2 12 15,5-4-12-15,-4 7 11 0,0-7-11 0,3 10 10 16,1-3-10-16,-4-4 0 0,3 4 9 0,4 3-9 16,-3-10 10-16,3 7-2 0,0 3-8 0,0-10 12 15,0 7-12-15,3-4 8 0,1 1-8 0,-1-4 0 16,1 4 9-16,3-7-9 0,0-3 8 0,0 4-8 0,4-4 0 16,3-3 0-16,-4 0 8 0,8 0-8 15,-4-10 8-15,4 10-8 0,-4-9 12 0,0 0-4 0,3-1-8 0,-2 1 0 16,-1 2 0-16,0-5 0 0,-4 6 9 0,4-4-9 15,-6-2 10-15,2-4-10 0,-3 7 12 0,4-1-3 16,-4-5-1-16,0 2 0 0,3-3 4 0,-6 1 1 16,0-4 0-16,-1 0 0 0,1 3-4 15,-1-3-1-15,-3 1 0 0,0 2 0 0,0 7 4 0,-3-1 0 16,-4-9 0-16,3 10 0 0,0 0 0 16,-3-1 0-16,0 4 0 0,0-4 0 0,-3 1-12 0,3 0 0 15,-4 9 0-15,0-7-11 0,1 7-9 0,-4-3-3 16,3-3 0-16,-3 6 0 15,0 0-21-15,3 0-4 0,1 6 0 0,-1-6-1 16,1 0-151-16,3 3-31 0</inkml:trace>
  <inkml:trace contextRef="#ctx0" brushRef="#br0" timeOffset="32417.06">8721 2585 345 0,'0'0'15'0,"0"0"4"0,-11 0-19 0,4 0 0 0,0 0 0 0,7 0 0 15,-7 6 324-15,0-3 60 0,0 4 13 0,3-7 3 16,-3 9-319-16,-3 0-63 0,-1 7-18 0,0-6 0 16,1-1 15-16,-1 10-4 0,-3-4-1 0,0-2 0 15,4 3-10-15,-1 2 10 0,4-2-10 0,3-3 10 0,-10-7-10 0,11 13 0 16,-4-10 9-16,3 7-9 0,1-4 10 0,3 1-2 15,0 0-8-15,0 2 12 0,0-12 0 0,3 13 0 16,1 0 0-16,3-4 0 0,0-2-12 0,3-1 9 16,-3 0-9-16,0 4 8 0,4-4-8 0,0 4-16 15,3-13 4-15,0 9 1 0,0-2 20 0,0-4 4 16,0-3 1-16,0 0 0 16,7 0 6-16,-3-3 0 0,3-4 1 0,0 4 0 0,-3-3-21 0,3-7 0 15,-7-2 0-15,8 5 0 16,-5-5 12-16,1 5-3 0,-4-9 0 0,4 4 0 0,-8 2 11 0,1-6 3 15,-4-3 0-15,0 10 0 0,-4-4-1 0,1-3 0 16,-4 1 0-16,-4 2 0 0,1-3-8 0,-4 0-2 16,-4 0 0-16,1 1 0 0,-1 2-12 0,0 0 11 0,-3-3-11 0,0 10 10 15,0-7-10-15,-4 7 0 0,1 6 0 0,-1-3 0 32,-3 6-35-32,0 0-5 0,0 6-2 0,3-6 0 15,0 3-131-15,4 6-27 0,0-2-4 0</inkml:trace>
  <inkml:trace contextRef="#ctx0" brushRef="#br0" timeOffset="33723.74">9416 2645 748 0,'0'0'67'0,"0"0"-54"0,0 0-13 0,0 0 0 0,0 0 143 0,0 0 25 0,0 0 6 0,0 0 1 0,0 0-134 0,0 0-26 0,0 0-6 0,-11 0-1 0,4 0-8 0,7 0-11 0,0 0 3 0,0 0 0 0,-4 0 8 0,1 0-8 0,3 0 8 0,0-7-8 0,0 4 8 0,0 3 0 0,-4 0 0 0,4-6 0 0,0 6 48 0,0 0 12 0,-3 0 3 0,3 0 0 0,0 0-7 0,0 0-2 0,0 0 0 0,0 0 0 15,0 0-34-15,0 0-6 0,0 0-2 0,0 0 0 16,0 0-1-16,0 0-1 0,0 0 0 0,0 0 0 0,0 0 5 0,0-10 1 16,3 7 0-16,1-3 0 0,-4 3 10 0,0 3 2 15,0 0 1-15,3-6 0 0,1-1-17 0,-4 4-3 16,0 3-1-16,0 0 0 0,4-6-8 0,-4 6 0 16,0 0 0-16,0 0 0 0,0 0 0 0,0 0 0 15,-8 0 0-15,1 0 0 0,-3 6 21 0,-1-3 3 16,4 10 0-16,-3-10 0 0,-1 6-10 0,0 7-2 15,-3-6 0-15,0-1 0 0,0 10-12 0,0-4 0 16,0-2 0-16,3 9 0 0,1 0 0 16,-1-6 8-16,4-1-8 0,-3-2 0 0,2 6 0 0,1-1 8 15,4-2-8-15,-1 3 0 0,1-10 12 0,3 7-3 16,0 0-1-16,-4-4 0 0,4 4-8 0,4-4 0 16,-1-5 0-16,4 2 0 0,0 1 0 0,1-1 0 15,2-9 0-15,1 6 0 0,3-12 0 0,0 6-14 16,4 0 5-16,3 0 1 0,-11-9 8 0,8-1 0 0,-4 7 0 0,4-10-8 15,-8 4 8-15,4 6 0 0,-3-13 10 0,0 7-10 16,3-1 24-16,-7 1-2 0,0 0 0 0,0-1 0 16,0-5 13-16,0 5 2 0,0-6 1 0,-3 4 0 15,-1 2-15-15,-3-5-3 0,0 2-1 0,4-2 0 16,-4 5-11-16,0-9-8 0,-4 4 9 0,1-1-9 16,-1 3 10-16,0-2-10 0,-6 5 10 0,-1 1-10 15,4 0 0-15,-3-7 0 0,-1 6 0 0,-3-2 0 16,0-1 0-16,3 4-15 0,1 6 3 0,3-7 1 15,-4 4-12-15,0 6-2 0,1-9-1 0,3 9 0 16,0 0-84-16,0 0-17 16,0 0-3-16,7 0-501 0,0 0-100 0</inkml:trace>
  <inkml:trace contextRef="#ctx0" brushRef="#br0" timeOffset="34251.11">9610 2770 748 0,'0'0'67'0,"0"0"-54"15,3-6-13-15,1 3 0 0,-1-4 140 0,1-2 24 0,3-1 6 0,3 1 1 16,-3-7-137-16,-3 7-34 0,3 6 0 0,0-7 0 16,0 4 10-16,-3-3-10 0,-1-1 8 0,-3 10-8 15,0 0 52-15,0 0 6 0,0 0 1 0,0 0 0 16,0 0 12-16,0 0 2 15,-7 0 1-15,-3 7 0 0,-1-4-22 0,4-3-5 0,0 9-1 0,-4-3 0 16,1-2-17-16,3 2-3 16,-4-3-1-16,8 6 0 0,-12-2-13 0,5 2-2 0,3 0-1 0,0 7 0 15,3-6-9-15,-3-1 0 0,4 0 0 0,3 10 0 16,-4-13 0-16,4 4 0 0,-3 2 0 0,6 4 0 16,1-6 0-16,-1 5 0 0,1-5 0 0,3-1 0 15,0 0 0-15,0 10 0 0,0-13 0 0,4 4 8 16,-4-1-8-16,3-6 0 0,1 4 0 0,-1 2 8 15,1-9-8-15,3 0 0 0,0 6 0 0,0-6 0 16,4-6 8-16,0 6-8 0,-1-9 0 0,1 2 8 16,-1 4-8-16,5-6 8 0,-5-1-8 0,1 4 8 0,0-6-8 0,-1 2 8 15,1-2-8-15,-1-1 8 0,-2 7 4 0,-1-13 1 16,0 10 0-16,-4-7 0 0,1 3 8 16,0-2 2-16,-8-4 0 0,1 10 0 0,-1-7 16 0,1-3 3 15,-1 0 1-15,-3 4 0 0,-3 5-35 0,-1-9-8 16,1 4 0-16,-4 5 0 0,-4 1 8 0,0-4 0 15,1-2 0-15,-1 8 0 0,-3-2-8 0,-4 6-9 16,8-3 9-16,-8 2-13 16,4-2-12-16,-4 6-3 0,4 0 0 0,-3 0 0 15,-1 6-42-15,4-2-9 0,0 2-1 0,0-3-580 16,3-3-115-16</inkml:trace>
  <inkml:trace contextRef="#ctx0" brushRef="#br0" timeOffset="34989.75">10181 2585 979 0,'0'0'87'0,"0"0"-70"0,0-3-17 15,-3-7 0-15,3 10 234 0,0 0 43 0,3-6 9 0,-6 6 2 16,3-9-205-16,0 9-41 16,0 0-8-16,0 0-2 0,0 0-24 0,0 0-8 0,-7 0 0 0,3 9 0 15,-7-3-14-15,4 4-6 0,0 2-2 16,-3 1 0 0,6-1-30-16,-6 4-7 0,-1-3-1 0,1 2 0 0,-1 4 42 0,0 0 8 0,1 3 2 0,3 0 0 15,-4-6 8-15,4 2 0 0,4 1 0 0,-1-3 0 16,4-4 10-16,0 4 1 0,4 3 0 0,-1-10 0 15,1 1 6-15,3 5 2 0,3-5 0 0,1-1 0 16,3-9-7-16,0 10 0 0,0-4-1 0,4-6 0 16,3 0 5-16,-3 0 2 0,-1-10 0 0,4 4 0 0,4-3-3 0,-4-1-1 15,-3 1 0-15,0-7 0 0,3 7 8 0,0-10 2 16,-7 3 0-16,0 4 0 0,-7-4-3 0,0-3 0 16,11 1 0-16,-11 2 0 0,-11-3 7 0,4 3 2 15,11 4 0-15,-8-4 0 0,-6 4-2 0,-4-4-1 16,3 10 0-16,1-7 0 0,-4-3-16 0,0 7-3 15,-11-7-8-15,4 13 12 16,0-3-49-16,0 3-11 0,-7-3-1 0,-1 2-1 16,5 8-156-16,-4-4-31 0,-22 6-7 0,8-3 0 15</inkml:trace>
  <inkml:trace contextRef="#ctx0" brushRef="#br0" timeOffset="40004.08">15970 5956 518 0,'0'0'46'16,"-7"0"-37"-16,-3 0-9 0,-1 6 0 15,0-3 206-15,1-3 39 0,-1 0 8 0,1 7 2 0,-1-4-171 0,1-3-33 16,-1 6-7-16,4-6-2 0,-4 0-30 0,8 0-12 16,3 0 8-16,0 0-8 0,-7 0 12 0,7 0-4 15,0 0 0-15,0 0 0 0,0 0 0 0,0 0-8 16,3-6 12-16,4 3-4 0,0-4 27 0,4 4 5 15,-4-3 0-15,4 6 1 0,-1-6 6 0,4 6 1 16,0 0 0-16,4 0 0 0,-4 6-4 0,0-6-1 16,0 0 0-16,4 0 0 0,0 0-17 0,-1 0-3 15,1 0-1-15,3 0 0 0,0 0-9 0,-3 0-1 0,0 0-1 16,3 0 0-16,0 0-11 0,0-6 0 16,-7 6 0-16,4 0 8 0,-1 0-8 0,-2 6 0 15,-1-6 0-15,-4 0 0 0,1 0 0 0,-4 6 0 16,-7-6 0-16,0 0 0 0,0 0 0 0,7 3 0 15,0 7 0-15,4-10 0 0,-11 0 0 0,0 0 0 0,0 0-8 0,0 0 8 16,0 0 0-16,0 0 0 16,0 0 10-16,0 9-10 0,3 1 0 0,-3-10 0 0,-7 6 0 0,0 3 0 15,0 1 0-15,-7-1 0 0,0 0 0 0,-4 1 0 16,-3 6 8-16,3-7-8 0,-3 7 0 0,0-4 0 16,-4 4 0-16,4 0 0 0,-4-4 0 0,4 7 0 15,0-10 0-15,0 7 0 0,3 0 0 0,1-4 0 16,-1 4 0-16,0-7 0 0,1 10 0 0,3-9 0 15,-4 5 10-15,0-5-10 0,4 5 8 0,-3-2-8 0,2 3 0 16,1-7 0-16,0 7 0 0,4-4 0 0,-4-2 0 16,6-1 0-16,5 7 0 0,-1-7 0 0,1 0 0 0,-1 1 0 15,4-10 0-15,0 0 0 0,0 9 0 0,7 1 0 16,0-4 0-16,8-6 12 0,2 0-1 16,1 0 0-16,3 0 0 0,4 0 0 0,-1 0 3 15,1 0 1-15,3 0 0 0,-3-6 0 0,0 6-15 0,-1-3 8 16,-2-4-8-16,2 4 0 15,1-3 0-15,-4 6 8 0,0-3-8 0,4-4 0 0,-7 7-12 0,3 0-6 16,0-3-1-16,0 3 0 16,-7-6-40-16,-3 6-8 0,3 0-1 0,4-9-1 15,-1 9-154-15,1-7-30 0,14-2-7 0,-1 0 0 0</inkml:trace>
  <inkml:trace contextRef="#ctx0" brushRef="#br0" timeOffset="40578.94">17166 5758 345 0,'0'0'15'0,"0"0"4"0,0 0-19 0,0 0 0 0,4-6 0 0,-4 6 0 15,7-9 36-15,0 6 4 0,0-4 1 0</inkml:trace>
  <inkml:trace contextRef="#ctx0" brushRef="#br0" timeOffset="41004.24">17230 5689 230 0,'0'0'20'0,"0"0"-20"0,0 0 0 0,0 0 0 0,0 0 160 0,0 0 28 32,0 0 6-32,0 0 1 0,0 0-47 0,0 0-8 0,0 0-3 0,0 0 0 15,0 0-28-15,-4 7-5 0,4-7-2 0,-7 0 0 0,0 3-62 0,7-3-12 16,-7 0-2-16,7 0-1 15,-7 0-15-15,0 6-10 0,0-3 12 0,-4-3-12 0,4 0 0 0,-3 6 0 16,-1-2 0-16,0 2 0 0,1 3 9 16,-4 1-9-16,3-4 0 0,-3 7 9 0,0-7 18 0,-4 3 3 15,1 7 1-15,-1-4 0 0,0 7-20 0,-3-3-11 16,4 0 12-16,-5 2-12 0,1 1 18 0,0 0-3 16,3 0-1-16,4 0 0 0,-7 6 5 0,4-6 1 15,-1 3 0-15,0-4 0 0,4 1 8 0,0 0 3 0,0 0 0 16,3 0 0-16,1 3-3 0,3-4-1 0,0 4 0 0,0 0 0 15,3-3 2-15,1 0 1 0,3 0 0 16,-4 0 0-16,4-1-30 0,0-2 0 0,4 3 0 0,-4 0 0 16,3-4 0-16,1 4 0 0,-1 0 0 15,1-3-10-15,3-1 10 0,0-2 0 0,0 3 0 16,3-7 0-16,4 0 12 0,1 1-3 16,6-1 0-16,0 1 0 0,0-4-9 0,4-3 0 0,-1 6 0 0,1-9 8 15,3 7-8-15,1-7 8 0,-5 3-8 0,5 3 8 16,-8-6-8-16,3 0 8 0,-2 0-8 0,-1 0 8 15,-4-6-8-15,5 3 0 0,-5 3 0 0,4-7 8 16,1 4-16-16,-1-3-4 0,-4-3-1 0,4-1 0 16,-3 7-47-16,0-13-10 0,-1 7-2 0,1 0 0 15,3-1-118-15,-7-6-24 0,0 7-5 16,-3-7-1-16</inkml:trace>
  <inkml:trace contextRef="#ctx0" brushRef="#br0" timeOffset="41401.68">16806 6163 806 0,'0'0'36'0,"0"0"7"0,0 0-35 16,0 0-8-16,0 0 0 0,0 0 0 0,0 0 272 0,7 9 53 0,0-9 11 0,1 7 1 16,2-7-209-16,1 3-43 0,-1 3-8 0,1-6-1 15,3-6-12-15,0 6-1 0,4-3-1 0,-1 3 0 16,5 0-40-16,-8-7-8 0,3 4-2 0,1-3 0 15,-4 3-12-15,0-3 9 0,0 2-9 0,0-2 8 16,0 6-8-16,-3-9 0 0,0 9 0 0,3-10 0 16,-4 10 0-16,1-6 0 0,3 3 0 0,-3-3 0 15,3 6 0-15,3-10 0 0,1 7 0 0,0-3 0 0,-1-4-12 0,1 7-4 16,7-3 0-16,-4-3-736 16,3 2-148-16</inkml:trace>
  <inkml:trace contextRef="#ctx0" brushRef="#br0" timeOffset="42375.68">17709 5564 921 0,'0'0'40'0,"0"0"10"0,0 0-40 0,0 0-10 0,0 0 0 0,0 0 0 16,4-9 176-16,3 9 34 0,-7 0 6 0,7-4 2 15,0-2-106-15,4 6-22 0,-1-6-4 0,1 6-1 16,3 0-8-16,-3 0-1 0,-1 6-1 0,4-6 0 15,-3 10-37-15,3-4-7 0,0-3-2 0,-3 6 0 0,-1 1-1 16,-3 5-1-16,4 1 0 0,-8 3 0 0,4 0-27 0,-3 9 0 16,0-3 0-16,-1 3 0 0,-3 1 19 0,0 2-2 15,4 0 0-15,-4 4 0 0,0-1-1 0,0 1-1 16,3-7 0-16,1 6 0 0,-1-5 14 0,1-1 3 16,-1 3 1-16,-3-3 0 0,4-2-33 0,-1-4 0 15,4 3 0-15,-3-7 0 0,3 1 0 0,-4 0 0 16,5-3 0-16,-1-1 0 15,0-2-28-15,0-4-10 0,0-2-2 0,-4 2 0 16,4 0-28-16,-7-9-7 0,0 0-1 0,0 0 0 16,0 0-96-16,0 0-20 0,0 0-4 0,0 0-1 15,0 0 75-15,7-3 15 0,0-3 3 0,-3-3-499 0</inkml:trace>
  <inkml:trace contextRef="#ctx0" brushRef="#br0" timeOffset="42708.8">17981 5401 1267 0,'0'0'112'0,"0"0"-89"0,0 0-23 0,0 0 0 16,0 0 141-16,0 0 24 0,0 0 5 0,0 0 1 16,0 0-108-16,4 9-22 0,-1-6-4 0,4 13-1 0,-7-6-4 0,0 8-2 15,4-8 0-15,-4 5 0 0,0 4 4 0,3 6 1 16,4-6 0-16,-3 9 0 0,-1 1-7 0,1 5 0 15,-1 1-1-15,4-1 0 0,-3 1 20 0,0 2 4 16,3-2 1-16,-4 2 0 0,4-2 0 0,-3 2 0 16,3-2 0-16,-4-1 0 0,1-5-42 0,-4 5-10 15,0-6 0-15,0 1 0 0,0 2 8 16,-4-9 0-16,4 3 0 0,0 3 0 0,0-3-8 0,0-6 0 16,-3-3 0-16,3-4 0 0,0 4 0 0,3 0 0 15,-3-7 0-15,4 1 0 16,-1-7-35-16,-3-3-9 0,0 0-1 0,0 0-1 15,4 0-82-15,-1-3-16 0,1-4-3 0,-1 4-529 16,-3-6-105-16</inkml:trace>
  <inkml:trace contextRef="#ctx0" brushRef="#br0" timeOffset="43319.68">17819 5492 1094 0,'-7'-10'97'0,"7"10"-77"0,-4-6-20 0,4 3 0 15,-3-3 158-15,3-4 28 0,0 1 6 0,0 6 0 16,3-3-110-16,-3-4-22 0,7 4-5 0,-7-4-1 16,4 7-18-16,-1-6-3 0,4 3-1 0,-3-4 0 15,3 1-13-15,-3-1-3 0,3 4-1 0,0-3 0 16,3 9-15-16,1-10 11 0,-1 7-11 0,-3-3 10 15,4 6 2-15,0-3 0 0,-1 3 0 0,4 0 0 16,4 3-12-16,3-3-9 0,-3 0 9 0,6 9-13 16,1 1 13-16,0-4 0 0,-4-3 0 0,4 7 0 0,-4 2 0 0,0 1 0 15,-3-7 0-15,3 6 10 0,-7-5 11 0,0 2 3 16,0 7 0-16,0-4 0 0,-3-2 3 0,-4 5 1 16,0 4 0-16,-4-3 0 0,1-4-6 0,0 4-1 15,-4 3 0-15,0 0 0 0,0-4-13 0,-4 4-8 16,0 6 8-16,1-12-8 0,-4 9 8 0,-4 0-8 15,4-7 8-15,-3 4-8 0,-1 6 0 0,-3-6 8 0,0 0-8 16,0 0 0-16,0 0 0 0,-4 3 9 16,0-10-9-16,4 4 0 0,0 3 11 0,-3-10-11 0,2 7 10 0,5-7-10 15,-1 1 0-15,1-7 0 0,-4 9 0 0,6-9 0 16,-2 7 0-16,-1-1 0 0,1-3 0 0,-1 4 0 16,4-7 0-16,0 10 0 15,-4-4 0-15,4 0 0 0,-3-6 0 0,6 7 0 0,4-10 0 16,0 9 0-16,-3-2 15 0,6 2 3 0,4-3 1 15,4-3 0-15,3 7 12 0,0-4 2 0,4-3 1 0,3 3 0 16,0-2-22-16,4-4-4 0,0 6 0 0,3 3-8 16,0 1 0-16,-3-1 0 0,3 7 0 0,-3-7 0 15,-1 1 0-15,1 8 0 0,-4-8 0 0,0 9 0 16,0-4-8-16,-3 4-9 0,0 0-2 0,-4-3 0 16,-4-7-37-16,5 7-7 0,-8-7-1 15,3 1-1-15,1-7-14 0,-4 3-2 0,-4-3-1 0,8-3 0 16,-4 0-116-16,0-3-23 0,7-3-5 0,0-7-1 0</inkml:trace>
  <inkml:trace contextRef="#ctx0" brushRef="#br0" timeOffset="44539.86">18380 4959 345 0,'0'0'31'0,"0"0"-31"0,0 0 0 0,0 0 0 0,0 0 176 0,0 0 28 15,0 0 7-15,0 0 1 16,0 0-85-16,0 0-17 0,0 0-3 0,3-10-1 0,-3 7-57 0,4-3-11 16,3 3-2-16,-4-3-1 0,4 2-27 0,-3-2-8 15,-4 6 0-15,11-3 0 0,-4-3 11 0,3-1-11 16,1 4 10-16,-4 3-10 0,3-9 25 0,1 3-1 16,0 6 0-16,-4 0 0 0,-7 0 3 0,10-10 0 15,1 10 0-15,-1 0 0 0,-10 0-15 0,11 0-2 16,-11 0-1-16,11 0 0 0,-1 10 11 0,-10-10 3 15,7 0 0-15,0 0 0 0,0 6-5 0,-7-6-1 16,7 9 0-16,0-9 0 0,-7 0-17 0,7 10 8 16,-7-10-8-16,4 9 0 0,-4-9 10 0,7 6-10 15,-3 4 8-15,-1-7-8 0,-3-3 0 0,-3 9 0 0,3 1 0 0,-4-4 0 16,-3 3 0-16,0 1 0 0,-4-1 0 0,4 1 0 16,-3 5 0-16,-1-5 8 0,-3-1-8 0,3 7 8 15,1-7-8-15,-1 1 8 0,1-1-8 0,-1-6 8 16,11-3-8-16,0 0 0 0,0 6 0 0,0-6 0 15,0 0 0-15,0 0 0 0,4 10 0 0,-4-10 0 16,0 0-14-16,7 6-8 0,0-6-2 0,0 0 0 16,-7 0 32-16,0 0 7 0,0 0 1 0,7 0 0 15,0 0-16-15,-7 0 0 0,0 0 0 0,0 0 0 16,0 0 0-16,0 0 0 0,0 0 0 0,0 0 0 16,7 3 0-16,-7-3 0 0,7 0 0 0,-3 10 0 15,-4-10 0-15,7 6 0 0,-7-6 0 0,7 3 0 16,-4 3-15-16,-3-6 1 0,4 4 0 0,-4-4 0 15,3 12 14-15,1-9 0 0,-4-3 0 0,-4 10 10 16,4-1 2-16,-3 0 1 0,-4-2 0 0,0 2 0 16,3-6-2-16,-7 3-1 0,1 4 0 0,-1-1 0 0,1 1-10 0,3-1 0 15,0-3 0-15,0-2 0 0,0 8 0 0,-4-9 0 16,4 3 0-16,0-2 0 16,7-4-107-16,-7 0-13 0,0 6-4 15,7-6-410-15,0 0-82 0</inkml:trace>
  <inkml:trace contextRef="#ctx0" brushRef="#br0" timeOffset="45014.25">18891 4824 345 0,'0'0'31'0,"-3"6"-31"0,-4-3 0 0,0 4 0 16,-4-4 214-16,0-3 37 0,1 6 7 0,3-6 2 15,-4 9-116-15,4-2-24 0,-3-4-4 0,-1 6 0 16,4 1-52-16,0-4-11 0,-4 3-1 0,4 1-1 16,-3-1-35-16,3 7-8 0,0-4 0 0,0-2-8 15,3 5 0-15,-3 1 0 0,3-3 0 0,1-4 0 16,-1 0 15-16,1 7-4 0,3-6-1 0,0 5 0 15,3-5 11-15,1-1 3 0,3 0 0 0,0 1 0 16,4-1-16-16,-4 1-8 0,3-10 10 0,4 9-10 0,0-9 0 0,4 0 0 16,-4 6 0-16,4-6 0 0,-1-6 8 15,1 6-8-15,0-3 11 0,3-3-11 0,0-4 8 0,-3 1-8 16,3-1 0-16,0 1 0 0,-3 3 24 0,3-4-1 16,-7 1-1-16,4 0 0 0,-1-4 11 0,-3-3 3 15,-3 10 0-15,0-3 0 0,-4-1-10 0,0-2-2 16,-4-1 0-16,-3 4 0 0,0-1 15 0,0 7 2 15,-7-6 1-15,-3 3 0 0,-1-4-30 0,-3 7-12 16,-4-3 8-16,1-1-8 0,-5 4 0 0,1 3 0 16,-3 0 0-16,-1 0 0 0,-3 0 0 0,3 0 0 15,-3 3-9-15,3-3 9 16,0 7-40-16,-3-7-2 0,3 0 0 0,-6 0-1031 0</inkml:trace>
  <inkml:trace contextRef="#ctx0" brushRef="#br0" timeOffset="67521.48">5969 14542 230 0,'-11'-19'10'0,"4"10"2"0,0-7-12 0,0 6 0 15,4-8 0-15,-8 8 0 0,4-5 555 0,7 5 108 16,-3 1 21-16,3 6 5 0,0-4-550 0,0 7-111 16,0 0-28-16,0 0 8 0,0 0-8 0,3 10 0 15,-3-1 0-15,4 10 0 0,3 6-16 0,-7 3-5 16,0 13-1-16,0 3 0 0,0 3 14 0,0 13 8 16,-4 2-10-16,1 1 10 0,-4 3-8 0,3-3 8 15,-3 6 0-15,3 3-9 0,-6 6 9 0,6-3 0 0,1-3 0 16,-1 7 0-16,4-7 0 0,0 0 0 15,0 0 0-15,4 3 0 0,-1 1 0 0,4-4 0 0,0-3 0 0,4-6 0 16,-7-7 0-16,3 4 9 0,7-7-9 0,-11 0 0 16,8-6 11-16,-1-3-11 0,1 0 10 0,3-6-10 15,-3 2 12-15,3-11-3 0,7 5-1 0,-7-12 0 16,0 3 10-16,7 0 2 0,-7-9 0 0,11-3 0 16,0 2 0-16,0-5 0 0,6-1 0 0,-2-6 0 15,2 3-20-15,5 1 10 0,-5-4-10 0,5-3 8 16,6 0 20-16,-7 0 3 0,8-3 1 0,9-4 0 15,-2 1-32-15,10 3 0 0,-7-6 0 0,7 2 0 16,7-2 0-16,-7-4 0 0,10-2 0 0,4-1 0 0,4-3 0 0,3 0 0 16,0 1 0-16,7-8 0 0,4 8-13 0,3-7-6 15,4-4-1-15,0 4 0 16,3-3 8-16,1 0 0 0,6 0 1 0,4 3 0 0,0-1 11 0,3-2 11 16,4 9-3-16,4-6 0 15,-1 0-8-15,8 6-11 0,-1-6 3 0,-3 7 0 0,4-1 8 0,3-6 11 16,0 6-3-16,0 0 0 15,7 0-8-15,-4 0 0 0,5-6 0 0,-1 10 0 0,3-7 0 0,1 3 0 16,-4-3 0-16,0 3 0 0,-3 0 0 0,3-6 0 16,11 6 0-16,-8-6 0 0,1 6 0 0,-1 1 0 15,-2 2 0-15,-5 3 0 0,-6-2 0 0,-1 5 0 16,1 1 0-16,-4-1 0 0,-11 10 0 0,4-6 0 16,-3 6 0-16,-8 0 8 0,-7 0-8 0,-7 6 0 0,-6-6 0 0,-8 7 8 15,-4-4 10-15,-3-3 2 0,-6 9 0 0,-1-9 0 16,-4 7-11-16,-7-4-1 0,-3 6-8 0,-3-9 12 15,-8 6-12-15,-3-2 11 0,-4 2-11 0,0-3 10 16,-3 3-2-16,-4-6-8 0,-3 6 12 0,0-6-4 16,-4 0-8-16,-3-6 0 15,-1 6 9-15,-3 0-9 0,-3-6 38 0,-4 3 3 0,0-3 1 0,0 2 0 16,-3-2-15-16,-1-3-3 0,1-1-1 0,-4 1 0 16,3-1 7-16,-6-5 2 0,-1 2 0 0,1-2 0 15,-4-4-15-15,0 0-2 0,-4-6-1 0,0 0 0 16,1-3-2-16,-1-1-1 15,-3-5 0-15,0 6 0 0,0-16-3 0,3 9 0 0,-3-9 0 0,0 0 0 16,0 7-8-16,0-7 0 0,0 6 0 0,0 1 0 16,3 2 0-16,-3-6 0 0,3 10 0 0,1 0 0 15,-1-1 0-15,4 1 0 0,-3 12 0 0,3-6-11 16,-1 13-101-16,1-4-20 0,4 6-4 0,-1 1-1274 16</inkml:trace>
  <inkml:trace contextRef="#ctx0" brushRef="#br0" timeOffset="72476.5">24119 6787 1688 0,'0'0'75'0,"-7"0"15"0,0-3-72 0,0-3-18 0,-3 6 0 0,3-10 0 16,3 4 58-16,-3 3 8 0,0-4 2 15,3 7 0-15,-3-9-35 0,4 6-6 0,-4-3-2 0,0 2 0 16,0-2-13-16,-4 6-4 0,1-3 0 0,2-3 0 15,-6 6-8-15,4-3 0 0,-1-4 0 0,-6 7 0 16,-5 0 14-16,1 0 1 0,-3 0 0 0,-1 0 0 16,-3 0 2-16,3 0 1 0,-3 7 0 0,-1-7 0 15,1 0 2-15,-3 0 0 0,-1 0 0 0,-7 3 0 16,-3-3-12-16,-1 6-8 0,-6-3 12 0,-4 3-12 16,0-2 9-16,0 5-9 0,-3 0 0 0,-1 1 9 0,1 2-9 15,-4 1 0-15,-11-4 0 0,4 7 0 0,4-7 0 0,-1 7 0 16,-63 6 0-16,60-6 0 0,0-1 0 15,0-2 0-15,-3 3 0 0,-8-7 0 0,4 10 0 16,7-3 0-16,-4-4 0 0,-3-3 0 0,-3 7 12 16,-4 0-12-16,3-4 12 15,-7-2 6-15,8 5 2 0,-5-5 0 0,1 6 0 0,-3-4 8 16,3-2 3-16,-4 5 0 0,4-5 0 0,3-1-12 16,-3 7-3-16,0-7 0 0,-4 1 0 0,4-1-16 0,3 7 0 15,-3-4 0-15,4-2 0 0,-4-1 8 0,3 7-8 16,-7-7 0-16,4 0 0 0,0 1 0 0,3-4 0 15,-3 4 0-15,4-1 0 0,-5 0 0 0,1 1 0 16,0-4 0-16,0 3 0 0,0 1 0 0,0-7 0 16,-4 3 8-16,4 4-8 0,-4-1 12 0,4 0 0 0,0-2-1 0,0-4 0 15,3 3 19-15,-3 4 4 0,4-4 1 0,-1-3 0 16,4 6-27-16,0-2-8 0,0-4 0 0,0 3 0 16,3-3 0-16,0 3 10 0,4-6-10 0,0 4 8 15,4 2-8-15,-1-6 0 0,4 0 0 0,0 0 0 16,1-6 8-16,-1 2-8 0,3 4 8 0,-6 0-8 15,-4-6 0-15,3 6 0 0,4 0 0 16,0 0 0-16,0-3 0 0,0-3 8 0,-7 3-8 0,4-4 0 16,-1 7 0-16,1 0 0 0,3-3 0 0,3-3 0 15,4 6 12-15,-3 0-4 0,-1-3 0 0,1-3 0 16,3 6-8-16,-3 0 0 0,-1 0 0 0,4 0 0 16,0-7 0-16,4 7-9 0,3 0 9 0,4 0-13 15,-1-3 13-15,1 3 8 0,0-6 0 0,-1 3-8 16,1-4 9-16,3 4-9 0,0-3 0 0,4 3 9 15,-4-3-9-15,4-4 10 0,0 4-10 0,3 3 10 0,0-3-10 0,4 2 8 16,3-2-8-16,1 6 8 0,-1-3-8 16,0 3 0-16,4 0 0 0,4-6 0 0,-1 6 0 0,0 0 0 15,4 0 0-15,4 0 0 0,-5 0 0 0,5 0 0 16,-1 6 0-16,1-6 0 0,3 3 0 0,3-3 0 16,-3 0 0-16,0 6 0 0,7-6 0 0,0 0 0 15,0 0 0-15,0 0 0 0,-7 0 28 0,7 0 3 16,0 0 1-16,0 0 0 0,-4 10-32 0,1-7 0 15,3 10 0-15,-4-10 0 16,4 6 12-16,-3 0-3 0,3-9-1 0,0 10 0 0,0 6-8 0,0-7 0 0,0 7 0 0,0-4 0 16,0 7 0-16,3 6 0 0,-6-6 0 0,3 3 0 15,3 0 0-15,-3-3 0 0,4 6-8 0,-4 3 8 16,-4-6 0-16,4 6 0 0,4 0 0 0,-4 1 0 16,3 5 0-16,-3 1 0 0,4 2 0 0,-4 4 0 15,0-3 0-15,3 5 0 0,1-5 0 0,-4 6 0 16,4 3 0-16,-1 6 0 0,-3-2 0 0,4-4 0 15,-1 12 0-15,1-2 0 0,3 5 0 0,-4 1 8 16,4-3-8-16,-3 5-12 0,-1-2 2 0,1 0 1 16,-4 6 9-16,3 3 11 0,-3 0-3 0,0-3 0 15,-3-3-8-15,3 3 0 0,-7 3 0 0,3-9 0 16,1 6 0-16,-1-3 0 0,1 3 0 0,3 0 0 16,0-4 0-16,0-2 0 0,3 0 0 0,1 6-11 0,-1-3 11 0,4-4 0 15,-3 7 8-15,3-6-8 0,-4 6 0 16,5-3 0-16,-1-3 0 0,0-1-8 0,-4 1 8 0,4 6 0 15,-3 0 8-15,-1-3-8 16,-3-3 0-16,0 6 0 0,0-4 0 0,-3-2-8 0,-1 9 8 16,-3-3 0-16,0 3 0 0,0-3 0 15,-4-3 0-15,4-3 0 0,-3 0 0 0,-1-1 0 16,1-2 0-16,-1 3 9 0,0-1-9 0,1 1 0 0,3 0 0 16,0-10 0-16,0 0 0 0,0 1 0 0,0-1 0 0,0 0 0 15,3 1 0-15,-3-1 0 0,3 0 0 0,1-6 0 16,-1 7 0-16,1-10 0 0,-1 6 0 0,4-9 0 15,0 9 0-15,-7-3 0 0,4-3 20 0,-4 6-2 16,0-9-1-16,0 2 0 0,-4 1 2 0,4-9 0 16,0 9 0-16,0-10 0 0,0-2-8 0,0 2-2 0,0 1 0 0,0-7 0 15,0-3-9-15,3 0 10 0,1-3-10 16,-1 3 10-16,-3-6-10 0,7 0 0 0,-4-4 9 0,4 4-9 16,0-3 12-16,0-7-3 0,0 1 0 0,0 5 0 15,-3-5 3-15,3-1 1 0,0-9 0 0,0 0 0 16,3 10 3-16,-3-10 0 0,0 0 0 0,0 0 0 15,0 0 10-15,0 0 2 0,0 0 1 0,0 0 0 16,0 0-29-16,0 0 0 0,4 3 0 16,-4-3-10-16,11 6 10 0,-4-6 8 0,0 9-8 15,3-9 11-15,-3-6-11 0,4 6 8 0,3-3-8 0,-3 3 8 16,-1 0-8-16,4 0 0 0,0 0 0 0,8-6-11 16,-1 3 11-16,7-4 0 0,-3 4 10 0,3-3-10 15,4 3 0-15,-4-4 0 0,4-2 0 0,3 0 0 16,-3 2 0-16,10 4 0 0,4-3-8 0,0 6 8 15,-1-3 0-15,8-3-8 0,4 2 8 0,-1-2 0 0,1 6 0 0,3 0 8 16,0 0-8-16,7-3 12 0,3-3-12 16,1 6-13-16,3 0 2 0,4 0 1 0,-8-3 10 0,8-4 0 15,3 7 0-15,3-6 0 0,5 3 0 0,-1 3 0 16,-3 0 0-16,3-6 0 0,7 3 0 0,0-4 0 16,0 7 0-16,1-3 8 0,-1-3-8 0,0 6 0 15,4-10-8-15,0 7 8 0,3-3 0 0,0 6 0 16,4-9 0-16,4 9 0 0,6-10 0 0,-3 4 0 15,0 6 0-15,3-9 0 0,4 5-11 0,-3-2 11 16,-5 3-13-16,5-3 5 0,-1 3-11 0,1-4-1 16,-1 1-1-16,1 3 0 0,-1 3 21 0,4-6 10 15,0 3-1-15,-4 3 0 0,1-7-9 0,-1 4 0 16,11-3 0-16,-7 6 0 0,-4-3 0 0,8-4 0 16,6 4 0-16,-6-3 0 0,-1 3 0 0,4-3 0 0,7-1 0 0,-10 4 0 15,-8-3 0-15,8 3 0 0,3-3 0 0,-4 2-11 16,-3-2 11-16,0 6 0 0,4-9 0 0,3 6 0 15,7-4 0-15,-4-2 0 0,-3 3 0 0,4-4 0 16,-1 10 0-16,-3-9-8 0,0 6 8 0,-3-4-8 16,-1 4 8-16,-3-3 0 0,0 3 0 0,7-3-8 15,4 6 8-15,-4-7 0 0,-7 4 0 0,3-3 0 16,4 6 0-16,0-3 0 0,-11-3 0 0,8 6-8 16,3-4 8-16,0-2-13 0,-4 6 5 0,1 0 8 15,-1-9 0-15,1 9 0 0,-4 0 0 0,0-3 0 16,-11-4 0-16,4 7 0 0,3 0 0 0,-6 0 12 0,-4 0-12 0,-1 0 0 15,1 0 0-15,4 0 0 16,3 0 0-16,-8 0 0 0,1 0-10 0,4-6 10 0,-1 6-10 0,-7-3 10 16,-7 3-10-16,4 0 10 15,0 0-8-15,-4 0 8 0,4-6 0 0,-4 6-9 0,-7 0 9 16,-3-4 0-16,3-2 0 0,-3 6 0 0,0 10 0 16,-8-10 0-16,-3 0 0 0,-3 0 0 0,-4 0 0 0,-4 0 0 15,4 0 0-15,-7-4 0 0,4 4 0 0,-1 0 0 16,-6 0 0-16,-1 0 0 0,-3 0 0 0,-3-6 0 15,-4 6 0-15,-1 0-8 0,1-3 8 0,0 3-10 16,0-6 10-16,0 3-10 0,0-4 10 0,0 7 0 16,-8-9 0-16,1 6-8 0,0-3 8 0,-7-4 0 0,-1 4 0 0,-2-4 0 15,-1 1 9-15,-3 9-9 16,-4-9 12-16,3-1-12 0,-2 4 13 0,-5-3-4 0,1 5-1 0,0-5 0 16,-1-7-8-16,1 7 10 0,-1 0-10 0,-2-1 10 15,-1-6-10-15,3 4 0 0,-3-4 9 0,1 1-9 16,-1 2 0-16,0-3 0 0,0-9 0 15,0 6 0-15,0 1 0 0,-3-7 0 0,3 3 0 0,0-10 0 16,0 4 0-16,-3 0 0 0,3-7 0 0,-4 1 0 16,4-4 8-16,1-6-8 0,-8 7 8 0,3-7-8 15,-3 0 0-15,0 0 0 0,0 0 0 0,0-9 0 16,-3-1 24-16,-1-8 4 0,1 5 1 0,-1-5 0 16,-3-1-29-16,4 0-8 0,0 0-1 0,-4-6 0 15,3 0 9-15,1-3 0 0,-4 0 0 0,3 0 0 16,1 0 0-16,-4-6 0 0,0 5 0 0,3-8 0 15,-3 2 0-15,4-2 0 0,-4-1 0 0,0 4 0 0,3-4 11 0,-3 4-3 16,0-7 0-16,-3 1 0 0,3 2-8 0,0 1-11 16,-4 9 3-16,1-7 0 0,-1-9 8 0,4 13-12 15,-3-6 12-15,3-4-12 0,-4 10-3 0,1-10-1 16,3 3 0-16,0 1 0 0,0-1 16 0,-4 1 15 16,4 2-3-16,0 1-1 0,0 3-11 0,0-4-17 15,0 7 4-15,-4-6 1 0,4 6 12 0,0 0 8 16,-3 3 0-16,3 6-8 0,-4-3 0 15,4-3 0-15,-3 6 0 0,-4 1-12 0,3-1 12 0,1 3 0 16,-1 10 0-16,1-3 0 0,-8 3 0 16,8-4-12-16,-4 7 12 0,3-3-12 0,-3 3 0 0,-4-3 1 15,4 9 0-15,0-3 0 0,0 0-3 0,0 1-1 16,0 8 0-16,0-3 0 0,0 4 4 0,0-4 1 16,0 4 0-16,-4-1 0 0,4-2 10 0,-3 2 0 0,-1 7-9 15,4-7 9-15,-7 10 0 0,3 3 13 0,1-3-1 16,-4 0-1-16,0 0-11 0,-1 6 0 0,5 1 0 0,-4-1 0 15,0 0 0-15,3 3-17 0,-7-3 4 0,8 4 1 16,-4 5 12-16,3 1 0 0,-3 0 0 0,3-7 0 16,1 13 0-16,-1-7 16 0,1 1-1 0,-1 3-1 15,1 2-24-15,-1-2-5 0,0 3-1 0,1-3 0 16,-4 3 0-16,3-4 0 0,0 7 0 0,1-6 0 16,-1 6 16-16,-3-3 10 0,4 3-2 0,-4 0 0 15,-1-6-8-15,1 6 0 0,-3 0 0 0,-1 0 0 16,0-3 0-16,-3 3 0 0,-3-7 0 0,-1 7 0 15,-3 0 0-15,-1 0 0 0,1 0 0 0,0 0 0 0,-4 7 0 16,0-7-11-16,1 0 11 0,-1 0-12 16,-7 0 12-16,0 0 0 0,-3 0 0 0,0 0-8 15,-8 3 8-15,1-3 11 0,-4 0-3 0,0 6 0 16,0-6-8-16,0 0 0 0,4 3 0 0,-4-3 0 0,-4 0 0 0,-3 0 0 16,-7 0 0-16,0 6 0 0,4-6 0 0,-4 7 0 15,0-4 0-15,0-3 0 0,-7 0 0 0,-4 9 0 16,1-9 0-16,-1 6 0 0,4-2 0 0,0 2-12 15,0-3 2-15,-7-3 1 0,-1 0 9 0,-2 9 11 16,3-9-3-16,3 0 0 0,0 7-8 0,-3-7 0 16,0 3 0-16,-4 3 0 0,1-6 0 0,3 0 0 15,-1 0 0-15,1 0 0 0,0 0 0 0,0 0 0 0,0 6 0 0,0-6 0 16,0 4 0-16,0-4 0 0,-4 0-11 0,0 6 11 16,-7-3 0-16,4-3 0 0,4 6 0 0,-1-3 0 15,0-3 0-15,1 7 0 0,-5-4 0 0,5 3 8 16,3-3-8-16,-1 3 0 0,8-6 0 0,0 0 0 15,-3 10 0-15,-1-10 0 0,-3 6 0 16,0-3 0-16,7-3 0 0,0 0 0 16,0 6 0-16,-4-2 0 0,0-4 0 0,8 0 0 0,-1 0 0 0,4 0 0 15,4 0 0-15,3-4 0 0,0 4-8 0,0-6 8 16,0 6 0-16,3-3-8 0,1-3 8 0,-1 6 0 16,5 0 0-16,6-3 8 0,0-4 0 0,0 7 0 15,7 0-8-15,0-6 0 0,1 3 0 0,-1 3 0 16,0 0 0-16,0-6 0 0,4 6 0 0,3 0 0 15,-3 0 0-15,0 0 0 0,3 0 0 0,0 0-8 16,4 0-98-16,-4 6-19 0,4-3-4 0,0-3-1107 16</inkml:trace>
  <inkml:trace contextRef="#ctx0" brushRef="#br0" timeOffset="73858.75">19928 9819 1843 0,'-7'0'164'0,"-3"0"-132"16,3 0-32-16,0 0 0 0,3-6 119 0,4 6 17 0,0 0 3 0,0 0 1 15,0 0-112-15,0 0-28 0,0 0 0 0,0 0 0 16,0 0 8-16,0 0-8 0,0 0 0 0,0 0 8 16,0 0-8-16,4 0 0 0,6 0 0 0,1-3 0 15,-1 3 0-15,5-6 0 0,2 6 0 0,4-4 0 16,8 4 0-16,-1-6 0 0,0 6 14 0,4 0-4 15,3 0 2-15,0 0 1 0,1 0 0 0,2 0 0 16,1 0 1-16,-4 0 0 0,1 0 0 0,-1 6 0 16,4-6 6-16,3 0 0 0,4-6 1 0,0 6 0 0,0 0-2 0,3 0-1 15,1-3 0-15,-1-3 0 0,-3 6-2 0,3 0-1 16,-3-3 0-16,0 3 0 0,3-7-15 0,4 7 0 16,0 0 8-16,4 0-8 0,-5-6 0 15,1 3 0-15,-3 3 0 0,-1 0 0 0,-6 0 12 16,6 0-1-16,-3 0 0 0,0 0 0 0,-4 0-11 0,0 0-12 15,4 0 2-15,-4 0 1 16,1 0 9-16,-1 0 12 0,-7 0-2 0,1 0-1 0,-1-6-9 0,-3 6-11 16,-4 0 3-16,-3-3 0 0,6 3 8 0,-6 0 9 15,-7-7-1-15,-1 7-8 0,1 0 17 0,3-3-3 16,-3 3-1-16,-4 0 0 0,-7-6-13 0,7 6 0 16,4-3 0-16,-8-4 0 0,-10 7 9 0,4-9-9 15,3 3 8-15,0 3-8 0,0-4 10 0,-3-2-10 0,-4 6 12 16,0-7-12-16,3 1 13 0,-6 0-4 0,-5-4-1 0,1 4 0 15,4-4 19-15,-4-3 3 0,-4 1 1 0,-3 2 0 16,0 4-18-16,3-7-3 0,-3 4-1 0,0-1 0 16,-7 4 0-16,3-4 0 0,1-3 0 0,-4 7 0 15,-1 0-1-15,1-1-8 0,0 1 12 0,0-1-4 16,0 1-8-16,-4 0 0 0,0 2 9 16,8-2-9-16,-4 3 0 0,3-4 9 0,-3 1-9 0,0 6 0 15,10-4 0-15,-7-2 0 0,1 3 0 16,-1 3 0-16,0-4 0 0,4 4 0 0,0-3 0 0,4 6-12 15,-4 0 12-15,7-3 0 0,7 3 0 0,0 0-9 16,-8 0 9-16,8 0-12 0,0 0 12 0,0 0-12 16,8 0-4-16,2 3-2 0,1 3 0 0,3-3 0 15,7-3 18-15,-7 7 0 0,-3-4 0 0,6 3 0 16,4 3-27-16,-3 1-1 0,-4-1-1 0,-3 1 0 16,3-4 29-16,4 3 0 0,-1 7 0 0,-3-7 0 15,-3 4 0-15,3-4 0 0,4 7 0 0,-4-7 0 0,-4 7 0 0,4-3 0 16,1-4 11-16,2 7-3 0,-3-1-8 0,0-2-10 15,1 3 10-15,-1-7-13 0,0 7 13 0,0-4 0 16,-7-2 0-16,3 5 0 0,5-5 0 16,-5 5 0-16,-3-2 0 0,-3 3 0 0,3 2 23 0,-4-8 7 15,4 9 2-15,-3-4 0 0,-8 4-32 0,4 0 0 16,0-3-13-16,-3 2 4 0,-4 1 20 0,0 6 4 16,3-6 1-16,-3 0 0 0,-3-3-1 0,3 3 0 0,-4-1 0 15,0-2 0-15,1 0 21 0,3-4 4 16,-11 4 0-16,8-4 1 0,-1 4-41 0,-3 0-12 0,0-4-1 15,0 4 0-15,-4 0 5 0,4-4 8 0,3-2-13 16,-6 5 5 0,-5-5-120-16,8-1-24 0,4 1-5 0,-1-4-1 0</inkml:trace>
  <inkml:trace contextRef="#ctx0" brushRef="#br0" timeOffset="77018">23770 9016 1483 0,'0'0'65'0,"-3"-6"15"0,3 6-64 0,0-3-16 0,0 3 0 0,-4-6 0 15,4-4 26-15,4 7 2 16,-4 3 1-16,0 0 0 0,0-6-9 0,0 6-3 0,0 0 0 0,0 0 0 16,0 0 5-16,0 0 1 0,0 0 0 0,0 0 0 15,0 0 11-15,0 0 2 0,0 0 1 0,0 0 0 16,0 0 15-16,0 0 4 0,-7 0 0 0,7 0 0 16,-4 9-9-16,1 1-2 0,3-1 0 0,0 1 0 15,0-10-7-15,3 15-2 0,1 4 0 0,3-3 0 16,0 3-11-16,3-1-2 0,-3 1-1 0,4 6 0 15,3-6-5-15,-3 6-1 0,3-6 0 0,0 9 0 0,0-6-16 0,0 6 8 16,-7-9-8-16,0 16 0 0,7-7 9 0,-3 6-9 16,-4-8 0-16,4 2 9 0,-4 0-9 0,3 6 0 15,1-5 9-15,-1 5-9 0,1 1 0 0,-4-7 0 16,0 6 0-16,4-5 8 0,-8 5-8 0,4-6 0 16,-3 1 0-16,-1-4 0 0,4 9 0 15,-3-6 0-15,-4 1 0 0,3-4 0 0,-3 3 0 16,0-3 0-16,0 0 8 0,0-3-8 0,0 3 8 0,-3-6-8 15,3 0 8-15,-4-4-8 0,-3 4 40 0,0-3 4 16,0-4 1-16,0 4 0 0,-4-6-21 0,1 5-5 16,-1-5-1-16,1-1 0 0,-1 0-6 0,-3 1-2 15,3-1 0-15,-3-2 0 0,0 2-2 0,-3-6 0 16,-1 3 0-16,0-6 0 0,4 3-8 0,-3 4 8 16,-1-7-8-16,0 0 8 0,1 0 1 0,-1 0 0 0,0 0 0 0,-3 0 0 15,0-7-9-15,0 7 0 0,0 0 9 0,3-3-9 16,-7 3 13-16,1 0-1 0,-1 0-1 0,-3 0 0 15,0 0-2-15,3 0 0 0,-7-6 0 0,7 6 0 16,4 0-9-16,0 0 0 0,0 0 0 0,3 0 0 16,4 0 0-16,0 0-11 0,3 0 3 0,1-3 0 31,3 3-64-31,7 0-12 0,0 0-2 0,0 0-1 0,0 0-110 16,0 0-23-16,0 0-4 0</inkml:trace>
  <inkml:trace contextRef="#ctx0" brushRef="#br0" timeOffset="77715.48">24747 9684 921 0,'0'0'40'0,"0"0"10"0,0 0-40 0,-3-6-10 16,3 6 0-16,-4-3 0 0,1-3 247 0,-1-4 47 16,-3 4 10-16,4 3 1 0,-1-3-237 0,1 3-47 0,-1-4-9 0,-3-2-3 15,4 6-9-15,-5-4-17 16,1-2 4-16,4 9 1 0,-4-6-3 0,0 3 0 16,0 3 0-16,0-7 0 0,0 7 15 0,-4 0 0 0,0 0 0 0,4 0 0 15,-3 0 28-15,-4 7 9 0,3-7 2 0,-3 3 0 16,3 3 33-16,-3 0 6 0,0-3 2 0,4 4 0 15,-5-4-22-15,1 6-4 0,4-2-1 0,-4 2 0 16,7 0-35-16,-4 1-7 0,0-1-2 16,1 7 0-16,-4-7-9 0,3 1 0 0,4 8-10 0,-3-2 10 15,-1-3 0-15,0 2 0 0,1 4 0 0,3 0 0 16,0-3 0-16,0 2 0 0,0 1 0 0,3-3 0 16,4 9 0-16,0-6 0 0,0-7 0 0,4 4 0 15,-4 3 0-15,7-10 0 0,0 7 0 0,3-7 0 16,1 1 0-16,3 5 0 0,-3-5 0 0,3-7 0 0,0 6 0 0,3-2 0 15,1-7 0-15,3 0 0 16,0 0 0-16,1 0 0 0,-1-10 8 0,0 4-8 0,0 3 0 0,-3-3 0 16,-1-4 0-16,1-2 0 0,0-4 13 0,-4-3 6 15,-4 0 1-15,4-3 0 0,-3 10-20 0,0-13 0 16,-4 6 0-16,3 0 0 0,-6 0 0 0,3-3 0 16,-4 4 10-16,1-1-10 15,-4 0 8-15,3 0-8 0,-3 0 8 0,-3 4-8 0,3-1 24 16,0 3-1-16,-4 4 0 0,1 0 0 15,3 2 8-15,-4-2 1 0,4 9 1 0,0 0 0 0,0 0-33 0,0 0 0 16,0 0 0-16,-3 16 0 0,-1-4 0 0,1-2 0 16,-1 5 0-16,4 4-12 0,4 0 12 0,-4-3 0 15,3 2 0-15,1 1-9 0,-1-3 24 0,1 3 5 16,3 6 0-16,0-3 1 0,0-7-21 0,0 14 0 16,0-11 0-16,4 8 0 0,-4-8 0 0,0-2 0 0,-4 3 0 0,4 0 0 31,0 6-24-31,-3-6-10 0,3-4-2 0,-3 4 0 15,-4-3-15-15,3-4-3 0,1-2-1 0,-1-1 0 16,1 0-72-16,-4-9-14 0,0 0-3 0,0 0-876 0</inkml:trace>
  <inkml:trace contextRef="#ctx0" brushRef="#br0" timeOffset="78446.03">25425 9518 2059 0,'0'0'45'0,"0"0"10"0,0 0 1 0,0 0 2 0,0 0-46 0,0 0-12 0,0 0 0 0,0 0 0 16,0 0 63-16,0 0 10 15,0 0 3-15,0 0 0 0,0 0-49 0,-4-3-10 16,4 3-1-16,-7 0-1 0,-3-6-15 0,2 6 0 0,-2 0 0 0,-1 6 0 16,-3-3 0-16,4-3 0 0,-4 10 0 0,-1-4 0 15,1 3 16-15,0 1 9 0,-3-1 3 0,2 1 0 16,1-1 12-16,-3 0 2 0,3-2 1 0,-1 2 0 16,1 0-16-16,0 1-3 0,0-1-1 0,4-2 0 15,-1-4-23-15,0 3 0 0,4-3 0 0,-3 3 0 16,6 4 11-16,4-10-3 0,0 0 0 0,-7 6 0 15,7-6-8-15,0 0 0 0,-3 9 0 0,3-9 0 0,3 10 0 16,-3-10 0-16,0 0 0 0,7 9 0 0,0-6 0 0,0 4 0 16,4 2 0-16,-1-9 0 15,1 9 0-15,10 1 0 0,-7-4 0 0,0-3 0 0,1 4 0 16,-1-4-12-16,0 3 12 16,0 3-8-16,0 1 8 0,4-1 0 0,-4-3 0 0,-4 4-11 15,4-1 3-15,-3 1 0 0,0-1 0 16,-1 7 8-16,-3-7 11 0,0 1-3 0,0-1 0 0,-3 0-8 0,-1 1-11 15,4-1 3-15,-7 7 0 0,4-7 8 16,-4 1-8-16,0-1 8 0,0 7-8 0,-4-7 8 0,1 1 0 16,-1-1 0-16,1 0 0 0,-4 1 0 0,0-1 0 15,0 1 0-15,0-1 0 0,-4 0 0 0,4 7 0 16,0 0 0-16,-4-7 8 0,4 4-8 0,-3-4 0 16,-4 7 0-16,3 0 0 0,0-4 8 0,-3-3 1 0,4 7 0 0,-4-6 0 31,0-1-47-31,3 0-10 0,0-2-1 0,1-4-1 15,3-3-160-15,0 0-32 0</inkml:trace>
  <inkml:trace contextRef="#ctx0" brushRef="#br0" timeOffset="79997.08">25792 9590 1400 0,'0'0'62'0,"0"0"13"0,0 0-60 0,0 0-15 15,0 0 0-15,0 0 0 16,0 0 120-16,0 0 20 0,0 0 5 0,0 0 1 0,0 0-94 0,0 0-18 16,0 0-4-16,0 0-1 0,0 0-18 0,0 0-11 15,0 0 12-15,0 0-12 0,0 0 0 0,3 7 0 16,1 2 0-16,-4 0-9 0,0 1 32 0,-4 6 6 15,1-7 2-15,-1 10 0 0,-3 6 9 0,3-6 3 16,-3 9 0-16,0-3 0 0,0 3 6 0,4 0 2 16,-4-3 0-16,0 4 0 0,0 2-16 0,3-9-3 15,1-3-1-15,-1 3 0 0,1-3 9 0,3-1 1 16,0-8 1-16,-4 5 0 0,4-11-24 0,0 5-5 16,0-9-1-16,0 0 0 0,0 0 3 0,0 0 0 15,0 0 0-15,4-9 0 0,-1-4 11 0,-3-3 2 16,4 1 1-16,-1-4 0 0,4 0-29 0,-3-6 0 15,3 3 0-15,-4-3 0 0,4 0 0 0,0 0 0 16,0 6-12-16,4-9 12 0,-7 9 0 0,6 0 0 16,1 3 0-16,-1-2 0 0,-3 2 0 0,0 13 0 0,4-7-8 0,0 4 8 15,-1 3-9-15,1-3 9 0,-1 6 0 0,1 0-9 16,-1 6 9-16,5-6 0 0,-1 0 0 0,0 0 0 16,0 3 0-16,0-3 8 0,0 0-8 0,0 6 0 15,0-6 11-15,-3 4-3 0,0-4 0 0,-4 6 0 16,0-3-8-16,0 3-17 0,0-3 4 0,0 4 1 15,-7-7 12-15,3 9 0 0,1-3 0 0,-1 4 0 16,-3-7 0-16,0-3 0 0,0 9 0 0,0 1 0 16,0-10 0-16,0 0 0 0,0 0 0 0,0 0 10 0,7 6-2 0,-7-6 0 15,8 0 0-15,2 0 0 0,-3 0 0 16,7-6 0-16,-3-4 0 0,3 7 0 16,0-13-8-16,4 7 0 0,-4-7 0 0,0 4 0 15,-3-4 0-15,3-3 0 0,0 4 0 0,-4 5 0 16,1 1 0-16,-1-1 0 0,1 1 0 0,-4 0 0 0,0 9 0 0,0-7 0 15,0 4 0-15,0 3 8 16,0 0 7-16,0 3 1 0,1-3 0 0,2 7 0 0,-3 2-16 0,4-3 0 16,-1-3 0-16,1 7 0 0,-4 6 0 0,7-7 0 15,-3 0 0-15,-1 7 0 0,4-3 8 0,-3-4-8 16,0 7 0-16,-1-1 0 0,1-2 0 0,-1 3 0 16,-3-4 0-16,0 4 0 0,0 3 0 0,0-4 8 15,-3-2-8-15,0 2 0 0,-1 4 0 0,-3 0 0 0,0 3 0 16,0-9 0-16,0 5-13 0,0-2-3 15,0 3 0-15,0-3 0 16,-3-4-16-16,3 4-4 0,0 3-1 0,3-4 0 16,-3-5-15-16,4 5-4 0,-1-11 0 0,1 5 0 15,-1-3-137-15,-3-6-28 0,0 0-6 0</inkml:trace>
  <inkml:trace contextRef="#ctx0" brushRef="#br0" timeOffset="81246.23">26801 9650 864 0,'0'0'76'0,"0"0"-60"16,0 0-16-16,0 0 0 0,7-6 114 0,0 6 20 16,-7 0 4-16,0 0 1 0,10-3-68 0,-10 3-14 0,0 0-2 0,0 0-1 15,0 0-14-15,0 0-4 0,0 0 0 0,0 0 0 16,0 0 50-16,0 3 10 0,0 6 1 0,-3 7 1 16,-1-1-15-16,1-2-3 0,-4 3-1 0,0 2 0 15,3 8-51-15,-3-8-11 0,3 7-1 0,1-3-1 16,-1 3-15-16,1 4 0 0,3-14 0 0,0 10-10 15,0-6 10-15,0 0 0 0,3 0 0 0,1-3 0 16,-4-7 0-16,3 7 0 0,1-7 0 16,-1-6 8-16,-3-3-58 15,0 0-11-15,0 0-3 0,0 0-928 0</inkml:trace>
  <inkml:trace contextRef="#ctx0" brushRef="#br0" timeOffset="81794.34">26942 9230 345 0,'0'0'15'0,"0"0"4"0,0 0-19 0,0 0 0 0,0 0 0 0,0 0 0 0,0 0 299 0,0 0 56 15,0 0 11-15,0 0 2 0,0 0-198 0,0 0-40 16,0 0-8-16,0 0-2 0,0 0-24 0,-4 0-6 15,-3 0-1-15,7 0 0 0,0 0-38 0,0 0-8 16,0 0-2-16,0 0 0 16,0 0-31-16,0 0-10 0,0 0 0 0,0 0 0 0,0 0 0 0,0 0-11 15,0 0 0-15,0 0 0 16,0 0-22-16,0 0-5 0,0 0-1 0,0 0 0 16,0 0-13-16,0 0-4 0,0 0 0 0,0 3 0 15,0-3-114-15,0 0-23 0</inkml:trace>
  <inkml:trace contextRef="#ctx0" brushRef="#br0" timeOffset="83062.03">27210 9590 1821 0,'0'0'40'0,"0"0"8"0,0 0 1 0,0 0 3 0,0 0-41 0,0 0-11 0,0 0 0 0,0 7 0 16,0 2 14-16,0 0 1 0,0 1 0 0,3-4 0 15,-3-6-15-15,0 10 0 0,0-1 0 0,0 0 0 16,0 10 0-16,0-9 0 0,0-1 0 0,0 7 0 15,0-1 0-15,-3-2 11 0,-1 3-3 0,-3-7-8 16,4 10 36-16,-4-4 0 0,0-2 0 0,3 3 0 16,-3-1-16-16,3-2-4 15,-3-4 0-15,0 1 0 0,7-1 24 0,-3-3 5 0,3-6 1 0,0 0 0 16,0 0-23-16,0 0-5 0,0 0-1 0,0 0 0 16,0 0 6-16,0 0 1 0,0-9 0 0,0 3 0 15,0-4-2-15,3 1 0 0,-3-4 0 0,4-2 0 16,-1 5-22-16,-3 1 8 0,4-7-8 0,-4 7 0 15,7-10 9-15,-7 10-9 0,3-7 12 0,1 3-12 0,3-2 10 0,-3-4-10 16,3 3 8-16,3-3-8 0,4 4 8 0,-3-4-8 16,3 0 0-16,0 3 8 0,0 4-8 0,0-4 0 15,0 4 0-15,1-4 0 0,-1 10 0 0,-4-4 0 16,1 7 0-16,-1-3 0 0,-10 6 0 0,8 0 0 16,2 0 0-16,-10 0 0 0,7 6 0 0,0 3-11 15,0-5 3-15,4 11 0 0,-4-5 8 0,0 9 0 16,-4-4 0-16,5-2-8 0,-1 9 8 15,0-3 0-15,0-1 0 0,0 1 0 0,3 0 0 0,-3 6-8 16,4-6 8-16,-4 6 0 0,4-6 0 0,-1 6 0 16,1-6 0-16,-4-1 0 0,0 1 0 0,3-3 0 15,-2 3 0-15,-1 0 0 0,-4-4 9 0,4-2-9 0,-3 3 12 0,-1 2-12 16,1-2 0-16,-1-7 0 16,-3 10 0-16,4-3-12 15,-1-4-22-15,-3 4-4 0,-3-6-1 0,3-1 0 16,0 7-97-16,0-7-19 0,-4-6-4 0,4 10-442 0,0-10-89 0</inkml:trace>
  <inkml:trace contextRef="#ctx0" brushRef="#br0" timeOffset="83867.25">27795 9760 1839 0,'0'0'81'16,"0"0"18"-16,0 0-79 0,0 0-20 0,0 0 0 0,7 0 0 0,0 0 64 0,4 0 10 15,0 0 2-15,3-3 0 0,-4 3-58 0,4-7-18 16,4 7 10-16,0-3-10 0,-1-3 0 0,5-4 0 16,-1 7 0-16,0-9 0 0,4 9 0 0,-1-13 0 15,1 7 0-15,0-4 0 0,-1-3 8 0,-2 7-8 16,-5-7 12-16,-3-3-4 0,7 10-8 0,-3-10 0 15,-7 10 0-15,-4-7 8 0,3-3-8 0,-6 10 0 16,-1-1 0-16,-6-5 8 0,-1 5 27 0,-3-5 5 16,4 5 0-16,-8 1 1 0,1 0-18 0,-5 5-4 0,-2-2-1 15,-4 6 0-15,-1 0-18 0,-2 6-16 16,-4 4 4-16,3 2 0 0,0 4 3 0,4 3 1 16,0 0 0-16,3 3 0 0,1 0 17 0,2 3 4 15,1 3 1-15,4-3 0 0,-1 9 19 0,4-5 4 16,4-1 1-16,-4 0 0 0,3 3-11 0,4-2-3 0,4-1 0 0,-1-3 0 15,1 3-12-15,3-3-2 0,0 4-1 16,0-11 0 0,3 7-38-16,4-6-8 0,-3 0-2 0,3-3 0 15,4 3-149-15,-1-10-31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53:09.3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11254 4046 2142 0,'-11'0'47'0,"4"0"9"0,7 0 3 0,0 0 1 0,0 0-48 0,-7 0-12 0,0 0 0 0,7 0 0 15,0 0 35-15,0 0 4 16,-4 0 1-16,4 0 0 0,0 0-32 0,0 0-8 16,0 0 0-16,0 0 0 0,11 10 0 0,-4-1-13 15,-3 0 3-15,3 7 1 0,0-13 9 0,3 10 9 0,1-4-1 0,-4 1-8 16,-4 2 16-16,8-2-3 0,3 5-1 0,0-5 0 15,-7 8 27-15,4-2 5 0,-1 0 0 0,8-7 1 16,-4 4-18-16,-3 6-4 0,-4-4-1 0,7 4 0 16,11 0 17-16,-11-3 3 0,-7-1 1 0,0 4 0 15,14 0-43-15,-7 0 0 0,0 0 0 0,0-4 0 16,4 4 0-16,0-3 0 0,3 3 0 0,0-1 0 16,0 1 0-16,-3 0 0 0,3-3 14 0,4 2-4 15,-4 1-10-15,0 6 8 0,0-6-8 0,0 6 8 16,0 0-8-16,4-3 0 0,-4 3-12 0,4 4 12 0,0-14 0 0,-1 14 0 15,1-1 0-15,-4-3 12 0,0 3-12 0,1-3 8 16,2 0-8-16,4-3 8 0,-3 3-8 0,3 0 12 16,-3 0-12-16,3-3 12 0,1 3-3 0,-5 4 0 15,1-14 0-15,0 14 0 16,3-4-9-16,0 3 0 0,-3-3 0 0,3 0 8 0,4-3-8 0,-1 3 0 16,1 3 0-16,0-3 0 15,0 4 8-15,-4-11-8 0,4 8 8 0,-1 2-8 0,-2-3 0 0,2 0 0 16,-2-6 8-16,-1 9-8 0,0-9 0 0,0 6 0 15,1 3 0-15,-1-3 0 0,4 0 0 0,-4-3 8 16,7 3 2-16,0-6 0 0,1 6-10 0,-1 0 0 0,-3-3 0 16,-1 3 8-16,1 4-8 0,0-4 0 15,3 0 0-15,-3-6 0 0,-7 9 0 0,3-9 0 0,4 6 0 0,-4-7 0 16,0 1 0-16,4 6 8 0,-4-6-8 0,4 0 12 16,-1 6-12-16,1 0 12 0,-4 0-12 0,1-3 12 15,2 3-3-15,1 4 0 0,0-11 0 0,3 7 0 16,-3 4-9-16,-4-4 0 0,7 0 0 0,-6-3 0 15,2 3 0-15,1 0-9 0,0 0 9 0,0-3-13 16,3-6 13-16,-3 2 0 0,-1 8 0 0,5-8 0 16,-1 1 0-16,4 0 0 0,-4-3 0 15,0 9 0-15,1-6 0 0,-5-1 0 0,1 1 0 0,-4 6 0 16,1-6 0-16,-1 0 0 0,0 0 0 0,-3 3 0 16,-1-10 9-16,1 7-9 0,0-3 0 0,-1 3 9 15,-2-4 3-15,2-2 1 0,-2 2 0 0,-1 1 0 16,0-3-13-16,0-4 9 0,4 0-9 0,-4 7 8 15,0-6-8-15,0-1 0 0,4 0 9 0,-4 1-9 0,0-4 0 16,-3-3 8-16,0 3-8 0,-4 4 0 16,0-4 0-16,-4-3 9 0,4 4-9 0,-3-4 0 0,0 6 8 0,-1-3-8 15,1-2 0-15,-4 2 0 0,3-3 0 0,-3 3 10 16,1 4-10-16,-1-4 8 0,-4-3-8 0,4 6 0 16,-3-2 0-16,3-4 0 15,-4 3-18-15,4 4-9 0,-3-4-1 0,3 3-1 16,-4 1-139-16,4-1-28 0,1 0-6 0</inkml:trace>
  <inkml:trace contextRef="#ctx0" brushRef="#br0" timeOffset="1186.94">11709 14799 288 0,'-7'9'25'0,"-4"1"-25"0,-7-1 0 0,1 7 0 0,3-7 128 0,-4 1 20 16,4-1 4-16,-4 7 0 0,-3-7-94 0,7 1-19 15,3-1-4-15,1 0-1 0,-11 1-5 0,7-4-1 16,7-3 0-16,7-3 0 0,0 0 39 0,-8 6 7 16,-2-6 2-16,10 0 0 0,0 0-8 0,0 0 0 15,0 0-1-15,0 0 0 0,0 0 0 0,0 0 0 16,0 0 0-16,0 0 0 0,3-6-36 0,8 3-7 15,0-6-2-15,3-4 0 0,0 4-2 0,3-10 0 0,12 0 0 0,-1 3 0 16,0-2 4-16,4-4 1 0,0 0 0 0,3-7 0 16,0 4 1-16,4-3 0 0,3 0 0 0,1 3 0 15,2-10-1-15,5 7 0 0,-1-6 0 0,4 2 0 16,0-9-6-16,-4 4-2 0,8-7 0 0,-1-9 0 16,4 9 0-16,7-3 0 0,4-7 0 0,-4 4 0 15,4-3-9-15,-1 6-8 0,-3-6 12 0,4-1-12 16,6 1 10-16,1 0-10 0,-11-1 8 0,0 1-8 0,0 0 24 15,0-1-1-15,4 1 0 0,-4 6 0 16,0-6 5-16,3-1 0 0,-3-2 1 0,4 3 0 0,-4-7-17 0,0 7-3 16,-4 6-1-16,1-7 0 15,3 4-8-15,-4 3 8 0,4 3-8 0,0-3 8 16,-3-3-8-16,-4 6 8 0,-4-9-8 0,4 6 8 0,0 3 10 16,-3 6 2-16,-4-6 0 0,0 7 0 15,-1 2-20-15,-2 1 0 0,-4-1 0 0,-8 7 0 0,1 3-13 0,-3-3 3 16,-5 3 1-16,5-4 0 0,-5 4 9 0,1-3 0 15,3 3 10-15,-3 6-10 0,-4 0 8 0,1 1-8 16,-5-1 0-16,4-6 9 0,-3 9 1 0,25-22 10 16,-26 23-10-16,1 2-10 0,0-2 0 15,-4-1-12-15,-4 6-798 0,1-2-159 0</inkml:trace>
  <inkml:trace contextRef="#ctx0" brushRef="#br0" timeOffset="4276.12">16637 5909 1094 0,'0'0'97'0,"0"0"-77"15,-7 0-20-15,0 0 0 16,0 0 157-16,7 0 28 0,-7-6 6 0,7 6 1 0,-4 0-131 0,4 0-25 16,-7 0-6-16,0 0-1 0,0 0 6 0,4 0 1 15,-4-3 0-15,7 3 0 0,0 0-1 0,-4-7 0 16,0 7 0-16,4-9 0 0,4 3-9 0,-4 2-2 16,4-2 0-16,3-3 0 0,3-1-15 0,1 1-9 15,-4-7 10-15,7 7-10 0,4-1 9 0,-1-2-9 16,1-4 8-16,3 7-8 0,4-7 10 0,-4 7-10 15,4-4 12-15,-4 1-12 0,0 2 12 0,4 1-4 16,-1 6 0-16,1-4-8 0,-4-2 0 0,-3 6 0 0,-1 3 0 0,-2 0 0 16,-1 0 0-16,0 3 0 0,-4-3 0 0,-3 9 0 15,4-2 0-15,-8 2 0 0,-3 0 0 0,0 7 0 16,0-3 0-16,0-4 0 0,0 1 0 16,-3 5 0-16,-1 1 9 0,-3-4-9 0,4-2 0 0,-1 6 9 15,-3-1-9-15,0-2 0 0,0 2 0 0,0-5 0 16,0 6 10-16,0-4-10 0,0-3 12 0,0 1-12 15,3 6 0-15,1-7 0 0,-1-3 0 16,1-3 0-16,3-3 0 0,0 0-9 0,0 0 9 0,0 0 0 16,7 10-19-16,0-4 2 0,0-3 0 0,4-3 0 15,-1 6 2-15,1-6 1 0,-1 0 0 0,-3 0 0 16,4 0 14-16,-1 4 13 0,5-4-2 0,-1 0-1 16,-4 6-19-16,4-6-4 0,1 0-1 0,-1 3 0 15,-4 3 24-15,4-6 5 0,-3 10 1 0,-1-10 0 0,1 9-28 0,0-3-4 16,-4 4-2-16,0-7 0 15,0 6 18-15,-4 1 0 0,4 5 0 0,-7-5 0 0,0 5 0 0,4-5 9 16,-4-1-1-16,-4 7 0 0,1-3 3 0,-1 2 0 16,-3-5 0-16,0 5 0 0,0-2-3 0,-3 2 0 15,-5-5 0-15,5 9 0 0,-1-4 7 0,-3-2 1 16,-3 3 0-16,-1 2 0 0,0 1 18 0,-3-3 4 16,0 3 1-16,0-4 0 0,-4-2-20 0,4 3-4 15,0 2-1-15,0-2 0 0,-8-3-14 16,5-4 11-16,6 7-11 0,0-7 10 15,1-3-38-15,3-2-8 0,3 2-2 0,-3-6 0 16,7-6-141-16,0 2-28 0,3-2-5 0</inkml:trace>
  <inkml:trace contextRef="#ctx0" brushRef="#br0" timeOffset="4748.14">17593 5671 1839 0,'0'0'40'0,"0"0"9"0,0 0 2 0,4-10 1 0,-4 10-42 0,0 0-10 0,0 0 0 0,3 0 0 16,-3 0 47-16,0 0 7 0,0 0 2 0,0 0 0 0,0 0 3 0,-7 0 1 15,0 10 0-15,-4-1 0 16,-3 0-42-16,4 1-8 0,-8 5-2 0,4 4 0 0,0 0-8 0,-4 6 0 15,4-6 0-15,4 0 0 16,2 6-8-16,1 3 8 0,0-3-10 0,4 0 10 16,-4-3-8-16,3 3 8 0,4 4 0 0,0-4-9 15,0 0 9-15,4-6 11 0,-4 6-3 0,0-3 0 0,7 0-8 0,3-4 0 16,1 1 0-16,3-6 0 0,4 2 10 0,-4 1 0 16,3-7 0-16,5-5 0 0,-5-4 6 0,4 0 0 15,-3 0 1-15,3-10 0 0,0 1 3 0,1-1 0 16,-1-5 0-16,0 2 0 0,0-6 0 0,0 1 0 15,0-4 0-15,4 3 0 0,-4-9-12 0,-3 9-8 0,3-9 12 0,-3-4-12 16,-1 4 13-16,-3 0-4 16,-3-7-1-16,0 10 0 0,-4-3 4 0,-4 3 1 0,1-3 0 0,-4 3 0 15,-4 6 16-15,4-6 3 0,-3 6 1 0,-4 6 0 16,0-2-14-16,0 5-3 0,-8 1-1 0,1-1 0 16,0 4-15-16,0 3 0 0,-4 3 0 0,-3 0 0 31,0 0-89-31,-4 3-21 0,1 3-4 0,-8-2-643 0,-3 2-129 0</inkml:trace>
  <inkml:trace contextRef="#ctx0" brushRef="#br0" timeOffset="5553.4">6396 2798 864 0,'0'0'76'0,"0"0"-60"15,0 0-16-15,-4 0 0 0,1 0 271 0,3 0 51 16,0 0 10-16,0 0 3 0,0 0-257 0,0 0-51 0,7 6-11 0,3 4-1 16,-2-7-15-16,-1 13 0 0,0-7 0 0,3 1 0 15,-3 5 0-15,4-2 0 0,-4 2 0 0,3 4 9 16,-6-3-9-16,3 3 0 0,0 9 0 0,0-9-11 16,0 3 11-16,-3 6 0 15,3-9 0-15,0 9 0 0,-7-9 14 0,0 6 2 0,3 0 0 0,4-6 0 16,-7 0-5-16,8 6-1 0,-1-7 0 0,3 1 0 15,-6-3 2-15,3 3 0 16,0 0 0-16,3-4 0 16,1-2-35-16,-4 3-6 0,7-7-2 0,-10 0 0 15,6 7-148-15,1-13-29 0,3 13-7 0,0-10-1 0</inkml:trace>
  <inkml:trace contextRef="#ctx0" brushRef="#br0" timeOffset="5997.81">7066 2833 2538 0,'0'0'112'0,"0"0"24"0,-3 9-109 16,-4-3-27-16,0 7 0 0,3-7 0 0,0 4 8 0,1-1-8 16,3 7 8-16,0 2-8 0,-7-5 0 0,7 12-12 15,-7 0 0-15,3 3 1 16,1 7-24-1,-1-10-5-15,4 3 0 0,0 0-1 0,0 7 13 0,4-7 4 0,-1 7 0 0,1-7 0 16,3-3-16-16,0 3-2 0,0-9-1 0,4 6 0 16,3-6 11-16,0-3 1 0,0-4 1 0,4 4 0 0,-1-7 30 0,8 1 0 15,-15-4 0-15,12-3 0 0,-1 3-9 0,-4-6-6 16,5-6-1-16,-1 6 0 0,-4-9 16 0,8-1 0 0,0 1 0 16,-8-10 0-16,5 3 14 0,-1-2-1 15,-4-1 0-15,1-6 0 0,0-4-4 0,-1 4-1 0,-3-9 0 0,-3 6 0 16,3-10 2-16,-10 10 0 0,-1-4 0 0,1 4 0 15,-4 0 35-15,-4-7 7 0,1 10 2 0,-1-3 0 16,-6 3-2-16,-1 6 0 0,0-3 0 0,-3 0 0 16,0 13-22-16,0-10-5 0,-4 3-1 0,4 7 0 15,0 6-10-15,-11 3-2 0,8-6-1 0,-1 6 0 16,-6 6-11-16,-1-6 0 0,7 3 0 0,1 6 0 16,-1-2-9-16,4 2-4 0,-4 1-1 15,8-1 0 1,3-3-140-16,-1 4-28 0,1-7-6 0,4 3-754 0</inkml:trace>
  <inkml:trace contextRef="#ctx0" brushRef="#br0" timeOffset="6445.17">7927 2852 2152 0,'-14'-10'96'0,"7"10"19"0,3-3-92 0,-6-3-23 16,-1 6 0-16,4 0 0 0,0 0 18 0,-4 0-1 0,1 6 0 0,-1-3 0 15,-3 7-5-15,0-1 0 0,0 0-1 0,-4 7 0 16,-3 12-11-16,3-9 0 0,4 6 0 0,0 3 0 16,0 4 0-16,0-4 0 0,0 6 0 0,3-2 0 15,1 2-18-15,-1-6 1 0,4 7 0 16,0-10 0-16,7 3 0 0,0 4 0 15,0-10 0-15,7-4 0 16,0 4-15-16,0-9-4 0,4 6 0 0,3-4 0 0,0-5 9 0,4-1 2 0,6 1 0 0,1-10 0 16,0 6 15-16,3-6 10 0,0-6-12 15,0 6 12-15,1-10 0 0,-1 1 0 0,-3-1 0 0,6 1 0 16,-3-7 0-16,1-6 0 0,-1 0 9 0,0 4-9 16,-3-4 32-16,3-10 2 0,-3 10 0 0,-8-3 0 15,1-3-14-15,-4 3-4 0,-3-10 0 0,-4 1 0 16,0 6-1-16,-4 0-1 0,-3-7 0 0,0 1 0 15,-3 8-2-15,-4-2 0 0,0-6 0 0,-4 15 0 0,-3-16-4 0,-4 17-8 16,-3-4 11-16,4 0-11 16,-5 9 10-16,1-3-10 0,0 7 8 0,0 0-8 15,3 9-17-15,1-7-9 0,-1 14-2 0,4-1-928 16</inkml:trace>
  <inkml:trace contextRef="#ctx0" brushRef="#br0" timeOffset="6902.78">8707 2776 2325 0,'-15'-6'51'0,"5"0"10"0,3 6 3 0,3-3 2 0,-6 3-53 0,10 0-13 0,0 0 0 0,-7 0 0 16,-4 3 0-16,4-3 0 0,0 6 0 0,-4 3-10 15,4 10 10-15,-3-9-12 0,-4 8 12 0,3-2-12 16,0 9 4-16,-3 0 0 0,4-3 0 0,-4 6 0 16,3 7-14-16,-3-10-2 0,3 19-1 0,-3-16 0 31,4 10-14-31,-1-4-2 0,1 1-1 0,2-7 0 15,5 6 3-15,-1 1 1 0,4-10 0 0,4-3 0 0,-1 3 20 0,5-6 4 0,-1 0 1 0,7-10 0 16,-4 4 13-16,4-10-12 0,4 6 12 0,0-9-12 16,-1 0 12-16,1 0 16 0,3-9-3 0,7 6-1 15,-7-13 28-15,4 0 4 0,0-2 2 0,0-8 0 0,-1 8-2 0,-3-4 0 16,1-10 0-16,2-2 0 16,-6 6-8-16,0-1-3 0,-1-5 0 0,-3-1 0 0,-3 4-17 0,-1-3-3 15,-2 5-1-15,-5-2 0 0,-3-4-4 0,-3 7-8 16,-5 0 11-16,1 9-11 0,-3-9 0 0,-1 3 0 15,4 9-15-15,-10-3 5 16,6 4-106-16,0 12-20 0,-3-7-5 0</inkml:trace>
  <inkml:trace contextRef="#ctx0" brushRef="#br0" timeOffset="7386">9190 3432 1764 0,'0'0'78'0,"0"0"16"0,0 0-75 0,0 0-19 15,3 9 0-15,1 0 0 0,3-2 43 0,-3 2 5 16,3 1 0-16,0-1 1 0,3 0-38 0,-3 7-11 16,4-13 0-16,-4 13 0 0,3-7 0 0,-2 1 0 15,-1 5 0-15,0-2 0 16,0 3-22-16,-7 2-6 0,3-2 0 0,1 3-1 15,-4-3-80-15,-4-4-16 0,1 4-3 0</inkml:trace>
  <inkml:trace contextRef="#ctx0" brushRef="#br0" timeOffset="8122.31">10001 2754 864 0,'-17'0'38'0,"17"0"8"0,-7 0-37 0,-4 0-9 0,0 7 0 0,-3-7 0 16,0 3 185-16,0 3 35 0,0 0 8 0,0 4 0 16,-4 2-187-16,1-2-41 0,-5 5 0 0,5 1 0 15,-1 6-8-15,0-3 8 0,1-4 0 0,-1 14-9 16,4-4 9-16,0 3-8 0,3-3 8 0,4 3-8 15,-3-3 8-15,3 4 0 0,3-4 0 0,-3 0-8 16,4 3 8-16,-1-9 0 0,4 9 0 0,0-9 0 16,4-4 0-16,-1 4 0 0,1 0 0 0,3-3 0 15,3 3 0-15,-3-10 0 0,7 7 0 0,-3-7 0 0,3-3 8 16,0-2-8-16,4-4 8 0,0 0-8 16,3 0 10-16,0 0-2 0,0-10-8 0,4 4 12 15,-4-4 5-15,4 1 1 0,-4-10 0 0,0 7 0 16,0-4 16-16,0-9 3 0,0 0 1 0,-3 6 0 15,3-9 0-15,-7 0 0 0,4 2 0 0,-7-2 0 16,-1 3-5-16,1-3-1 0,-1 3 0 0,-6 0 0 0,-1-3 0 0,-3 2 0 16,4 8 0-16,-8-4 0 0,1 0-2 0,-1 3-1 15,1-3 0-15,-4 6 0 0,0 1-1 0,-4-4 0 16,1 9 0-16,-1-5 0 0,0 12-17 0,-3-4-11 16,0 4 12-16,4 3-12 15,-1 10-28-15,-3-7-12 0,3 3-2 0,1 3-1 16,-4 1-190-16,3-1-39 0,-3 7-7 0,3-4-1 0</inkml:trace>
  <inkml:trace contextRef="#ctx0" brushRef="#br0" timeOffset="8631.44">10389 3011 1764 0,'25'-9'39'0,"-25"9"8"0,-4-6 1 0,12-4 1 0,9 1-39 0,-6 0-10 0,-4-1 0 0,0 1 0 16,3-7 34-16,1 13 5 0,0-7 1 0,-8 4 0 16,-3-3-7-16,4 6-1 0,3-4 0 0,-7 7 0 15,-7-3-8-15,7 3-3 0,0 0 0 0,0 0 0 16,-7 0-21-16,3 3 8 0,4-3-8 0,0 0 0 0,-3 10 0 0,-4-1 0 16,-11-3 0-16,7 4 0 0,11 2 8 0,-10 4-8 15,-8-6 10-15,4 8-10 0,3-2 17 0,1 0-2 16,-4 3-1-16,3-1 0 0,-3 1-6 0,0 0 0 15,7 6-8-15,0-6 12 0,-4 0-12 0,8-1 0 16,3-2 0-16,0 3 0 0,0 0 0 0,3-4 0 16,4 4 0-16,7-9 0 0,4-1 8 0,0 4-8 15,-8-4 0-15,8-6 0 0,7 7 0 0,-8-10 8 16,1 0-8-16,-4 0 0 0,11 0 0 0,-4-4 0 16,0-2 0-16,0-3 0 0,-3-1 0 0,-1 1-8 15,8 0 8-15,-7-7 0 0,-1-3 0 0,1 3 0 16,3-2 0-16,-3-8 0 0,-1 14 20 0,-2-13-1 15,2 0-1-15,-3 6 0 0,4-9 13 0,-4 9 2 16,-10-9 1-16,3 3 0 0,3 0-11 0,-3-1-3 16,-10 8 0-16,-1-1 0 0,1 0-4 0,-1 0-2 0,1 4 0 15,-8 2 0-15,-3 0 4 0,0 1 1 0,3 2 0 0,-3 4 0 16,-3-3-8-16,2 9-2 0,-2 0 0 0,-1 0 0 16,-7 9-9-16,4-3-11 0,-3 4 3 15,2-7 0-15,5 6-39 16,-1 4-7-16,-7-4-2 0,4 4 0 0,14-7-112 0,-7 7-24 0,-7-7-4 15</inkml:trace>
  <inkml:trace contextRef="#ctx0" brushRef="#br0" timeOffset="9068.62">11229 2949 1720 0,'18'-7'38'0,"-18"7"8"0,0 0 2 0,0 0 0 0,7-12-39 0,-4 12-9 15,-3-10 0-15,0 10 0 0,0-6 19 0,0 6 1 16,0 0 1-16,-7 0 0 0,0 0-21 0,0 0 0 16,0 0 0-16,-4 6 0 0,-3 4-12 0,0-1-8 15,4 1 0-15,-5 5-1 0,5-2 21 0,-8 6 0 16,1-4 0-16,2 4 0 0,1 0-11 0,0 6-1 0,-3-6 0 15,2 0 0-15,8-4 36 0,-3 4 6 16,-4 0 2-16,0 6 0 0,7-6 0 0,3 0 0 0,1 6 0 0,3-6 0 16,-4 3-10-16,8-10-2 15,-1 7 0-15,1-10 0 0,-4 7-6 0,7 0-2 0,7-4 0 0,3-5 0 16,-3 2 0-16,1-9-1 0,2 3 0 16,8-3 0-16,0 0 2 0,-1-3 1 0,-6 3 0 15,3-16 0-15,7 7 1 0,-3 0 0 16,-4-7 0-16,4-3 0 0,0 0 4 0,3 0 1 0,0-6 0 0,-3 6 0 15,-8-6-3-15,5-3 0 0,2 3 0 0,-3-3 0 16,-10 3-4-16,3-3-1 0,4 2 0 0,-8-2 0 16,-3 0-1-16,-3 3-1 0,-4-3 0 0,-4 3 0 15,1-4-31-15,-8 4-7 16,-10 3 0-16,0 0-661 0,3 0-132 0</inkml:trace>
  <inkml:trace contextRef="#ctx0" brushRef="#br0" timeOffset="9706.7">6943 3513 1576 0,'0'0'70'0,"0"6"14"0,-7 1-67 0,0-4-17 15,3-3 0-15,1 9 0 0,-1-9 31 0,4 0 2 16,0 7 1-16,-7-4 0 0,3 3-21 0,1-3-4 16,3-3-1-16,-4 9 0 0,4-2-8 0,0-7 0 15,0 9 0-15,4 1 0 0,3-4 0 0,0-3 0 16,-3 6 0-16,3 7 0 0,0-13 0 0,3 13 0 15,-3-7-9-15,4 7 9 0,3-4 0 0,-3 4 0 16,3 0 0-16,-4-4 0 0,-3 7 0 0,4 3 0 16,-4-3 0-16,4 3 0 0,-8-6 0 0,1 9 0 0,-4-6 0 0,0-1 0 15,-7 1 0-15,3 0 8 0,-3-3-8 0,-7 2-508 16,0 1-106 0</inkml:trace>
  <inkml:trace contextRef="#ctx0" brushRef="#br0" timeOffset="16160.11">30205 2287 1566 0,'-39'-6'69'0,"21"6"15"0,-10-10-68 0,-4 10-16 0,-3-9 0 0,-11 9 0 16,-3-9 0-16,-8 9 0 0,-3 0 0 0,1 0 0 15,2 0 0-15,-3-7 0 0,-3 7 0 0,-1-3 0 0,-10-3 0 0,3 6 12 16,-3 0-1-16,0 0 0 0,0 0 1 16,0-3 1-16,0-4 0 0,-11 4 0 0,-3-3 22 0,0 6 4 15,3 0 1-15,-3-9 0 0,-4 6-27 0,-6-4-5 16,-8 7 0-16,3 0-8 0,1-3 13 0,-7 3-4 15,-8 0-1-15,-3 0 0 0,4 0-8 0,-7 0 0 16,-4 0 0-16,3 0 0 16,1 3 10-16,-1-3 3 0,-6 7 1 0,3-4 0 0,-4-3 6 0,-3 9 0 15,-7-9 1-15,0 6 0 0,0-3-5 0,-4 4 0 16,0-4-1-16,1-3 0 0,6 0-15 0,-3 6 0 16,-4-3-12-16,-3-3 12 0,4 7 0 0,-5-7 0 15,-2 6 0-15,3-3 9 0,-1-3 1 0,-6 9 0 16,-4 1 0-16,-3-4 0 0,-7 3 11 0,3-5 3 15,4 8 0-15,0 1 0 0,3-4 6 0,-4 7 2 16,1-13 0-16,7 6 0 0,7-2-19 0,0 2-3 0,-11 0-1 0,7 1 0 16,4-4 9-16,0 3 2 0,-4-5 0 0,4-4 0 15,10 6-11-15,-3 3-1 0,-3-9-8 0,6 7 12 16,4-4-12-16,-7 6 0 0,-4-9 8 0,8 6-8 16,-1 4 0-16,1-7 0 0,-8 6 0 0,4-2 0 15,7-1 0-15,-7-3 0 0,-4 6 0 0,4 7 0 16,0-6 0-16,0-7 0 0,3 3 0 15,4 3 0-15,0 1 0 0,3-1 0 0,4-3 0 0,4 4 0 16,7-7 0-16,-4 3 0 0,0-3 0 0,0 4 0 16,3-7 0-16,1 9 0 0,-1-9 0 0,5 9-10 15,2-9 19-15,11 0 4 0,4 0 1 0,3 0 0 0,1 0 3 0,3-3 1 16,6-3 0-16,5 6 0 16,3-3-18-16,3-3 0 0,1-1 0 0,-1 7 0 15,0-9 10-15,4 9-2 0,7-3 0 0,1 3 0 16,2-10-8-16,8 4 0 0,-1 6 0 0,1-9 0 0,7-1 18 0,-1 10 2 15,1-9 0-15,3 9 0 0,-3-6-20 0,6 3 10 16,5 3-10-16,-1 0 8 0,0-7 20 0,0 4 3 16,8 3 1-16,-1 0 0 0,4 0-20 0,3 3-3 15,1 4-1-15,6-7 0 0,-3 0-8 0,3 3 8 16,8-3-8-16,-4 0 8 0,7 0-8 0,-4 6 0 16,1 3 0-16,3-9 0 0,3 10 0 0,1-1 0 15,-1 7 0-15,1-4 0 0,3 4 0 0,0 9-11 0,4-12 3 0,-1 12 0 16,-3 3 8-16,4-3 0 15,-4 10-9-15,3-7 9 0,-3 6 0 0,4 4 0 0,-4-4 0 0,0 13 0 16,0-3 0-16,-3 7 0 16,-1 5 0-16,1-3 0 0,-4 1 0 0,3 8 0 0,-3-8-12 0,0 8 12 15,7 1 0-15,0 0 0 0,0-1 0 16,-3 7 0-16,7 0 0 0,-4-3 12 0,-4 6 0 16,4-3 0-16,0 10-12 0,0-7 0 0,4 3 0 0,0 10 0 15,-1-10 0-15,1 7 0 0,-1 5 0 0,-3 1 0 16,0 3 0-16,0-3 0 0,0 0 8 0,-3 3-8 15,0 0 0-15,3 6 0 0,-7-9 0 0,0 9 0 16,3-6 0-16,1 0 0 0,-4 3 0 0,0 0 0 16,3 9 0-16,4-5 0 0,-3-4 0 0,3 3 0 0,0 10 10 15,-4-10-10-15,8 0 12 0,-7 3-12 0,6 4 11 16,-3-4-11-16,0 0 10 0,0 4-10 0,0-4 8 0,-3 4-8 16,-1-4 0-16,1 10 0 0,-4-7 8 0,0 4-8 15,0-7 0-15,-4 10 0 0,1 3 0 0,-4-6 8 16,-4-1-8-16,4 4 0 0,-3 3 0 0,-1-3 0 15,0-4 0-15,4 1-10 0,-3-7 10 0,3 7 11 16,7-4-3-16,-4-2 0 0,1-4 8 16,3-6 0-16,0 6 1 0,7-6 0 0,-4 3-2 15,4-3-1-15,0-3 0 0,0 3 0 16,0 0-5-16,1 6-1 0,-1-6 0 0,0 6 0 0,0-9-8 0,-4 9 0 16,4 0 0-16,-3-3 0 0,-4 3 8 0,3 1-8 15,-3-1 8-15,0 0-8 0,0 3 8 0,-3-2-8 16,3-7 0-16,0-4 8 0,0 4-8 0,0 3 0 15,3-3 0-15,1-3 8 0,-1-6-8 0,4-1 0 16,0 1 0-16,1-4 8 0,2 10-8 0,1-13 0 0,-4 4 0 0,3-1 0 16,1-6 0-16,0 0 8 0,-1 10-8 0,-3-4 0 15,0 4 0-15,4-4 0 0,-4-6 0 0,-4 10 0 16,1-4 0-16,-1 4 0 0,1-1 8 0,-1-2-8 16,1-1 0-16,-4-3 0 0,4-6 0 0,-4 3 0 15,3 0 0-15,1 1 0 0,-1-1 0 0,1-10 8 16,-1 7-8-16,4-6 0 0,-3 0 0 0,-1 0 0 15,4-1 8-15,0 7-8 0,0-3 0 0,-3 3 8 16,3-6-8-16,0 3 0 0,-3 3 0 0,-1 0 0 16,-3-4 0-16,4 8 0 0,-4-4 0 0,0 3 0 15,0-3 0-15,-4-3 8 0,8 6-8 0,-8-10 0 0,4 7 0 16,0 4 0-16,0-4 8 0,-3-7-8 16,3 1 0-16,-4 0 0 0,8-7 0 0,-4 4 0 15,0 2 0-15,0-5 0 0,0 2 0 0,0-2 0 16,0 2 0-16,0-2 0 0,0-4 8 0,0 1-8 0,-4 5 0 0,4-6 0 15,0 1 0-15,-3 2 0 0,-1 4 0 0,1-4 0 16,-1-3 0-16,-3 1 0 0,0-10 0 0,0 9 8 16,0-6-8-16,-4 6 0 15,4-2 10-15,0-4-10 0,0-4 12 0,-4 1-12 0,4 0 22 0,0-6-2 16,-3 0-1-16,3 2 0 0,0-11-19 0,0-1 0 16,3 3 0-16,1-9 0 0,-5 3 0 0,5 0 0 15,-1-6 0-15,1 0 0 0,-1-3 8 0,4-4-8 16,-3 4 0-16,3-7 0 0,0 1 20 0,-4-1-4 15,4-9 0-15,0 9 0 0,0-9-1 0,0 0-1 16,0 0 0-16,4 10 0 0,-4-10-6 0,0 0-8 16,0 0 11-16,0 0-11 0,0 0 0 0,7 9 0 15,-7-9 0-15,7 0-12 0,4 0 12 0,3 0 10 16,-4-3-2-16,4-3 0 0,0 3-8 0,4-7 0 0,7 4 0 16,-1-3 0-16,1-1 0 0,7-6 0 0,0 4 8 15,6-4-8-15,1 7 0 0,4-7 0 0,-5 4 0 0,5-4 0 16,-1 3 0-16,4-2 0 0,0-1 0 0,3 7 0 15,1-10 0-15,6 9 0 0,4-5 0 0,3 5 0 16,-3-2 0-16,4-4 0 0,-1 7 0 0,4-1 0 16,8-5 0-16,-1 5 0 0,3-5 0 0,1 5 0 15,-4 1 0-15,4-1 0 0,6 1 0 0,1-1 8 16,7 1-8-16,-8 0 0 0,-3-1-12 0,4 1 12 0,0-1 0 0,3-5 0 16,4 5 0-16,-4 4 0 0,4-3 0 0,3-1 0 15,0 1 0-15,7-1 12 0,4 7-12 0,0-3-17 16,-4-3 4-16,11 2 1 15,0 4 12-15,-3-3 0 0,2 3 0 0,1-3 0 0,0 2 0 16,4-2 0-16,-1-3 0 0,4 9 0 16,3-10 0-16,4 10 0 0,-3-6 0 0,-1 6-9 0,1-3 9 15,3-3 0-15,0 6-9 0,-4 0 9 16,4 0 0-16,0 0 0 0,7 0 0 0,4 0 0 0,0 0-8 0,-4 6 8 16,0-3 0-16,0-3 0 0,-4 6 0 0,4-6 0 15,0 3 0-15,-3 4 0 0,-4-1 0 0,7-3 0 16,14-3 0-16,-7 10 0 0,0-10 0 0,0 6 0 15,4-3 0-15,0-3 0 0,-1 6 0 0,1-3 0 16,-4 4 0-16,0-4 0 0,0 3 0 0,0 3 0 0,4-2 0 0,0-4 0 16,-1 6 0-16,-3-2 0 0,1-4 0 0,-5 6 0 15,8-9 0-15,-4 6 0 0,0 4 0 0,0-10 0 16,7 9 0-16,-7-9 0 0,-3 6 0 0,3-2 0 16,0-4 0-16,-3 0 0 0,-11 6 0 0,0-3 0 15,14-3-12-15,-7 6 12 0,0-3-10 0,0 4 10 16,4-7-10-16,-8 3 10 0,-6 3-10 0,3-6 10 15,0 0 0-15,-4 0 0 0,-3 0 0 0,4 0 0 16,-5 6 0-16,1-3 0 0,-3-3 0 16,-4 10 0-16,-7-10 0 0,-4 0-9 0,4 6 9 0,-8-3 0 15,5 7 0-15,-15-1 0 0,-3-9 0 0,3 6 0 16,0 4-9-16,-3-4 9 0,-1 3-10 0,-10 1 10 16,-3-7 0-16,0 3 0 0,-4-3 0 0,-4 4 0 15,1-7 0-15,-4 3 0 0,3 3 0 0,-6-6 0 16,-5 6 0-16,-6-6-9 0,0 4 9 0,-4-4 0 0,-3-4 0 0,-3 4 0 15,2-6 0-15,-2 6 0 0,-1-6 0 0,-3 3-12 16,-1-4 4-16,-2 4 0 0,-1-6 8 0,0 3 0 16,-7-4 0-16,4 1 0 0,-4-1 0 0,-3-5 0 15,3 5 0-15,-7-9 0 0,0 4 0 0,-3 2 0 16,6-12-9-16,-3 6 9 0,-3-6 0 0,3-3 0 16,-3 3 0-16,3-3 0 0,0-7 0 0,-3 1 0 15,-1 6 0-15,4-7 0 0,0-3 0 0,0-5 0 16,1-1 0-16,-5-3 0 0,4 3 8 0,-7-10-8 15,4 7 12-15,0-3-4 0,-1-3-8 16,-3 0 0-16,0-1 9 0,4-2-9 0,-8-4 0 0,4-3 9 16,-3-9-9-16,-1 10 0 0,1-10 9 0,-4 3-9 15,3-4 0-15,1 1 9 0,-4-9-9 0,4-1 0 16,-1 4 0-16,-3-10 0 0,7 6 0 0,0-8 0 0,0-8 0 0,0 7 0 16,0-3 8-16,0-6-8 0,0 3 8 15,1 0-8-15,-1-4 10 0,0 10-10 0,-4-3 12 0,4 0-12 16,-7 0 16-16,0-3-4 0,0 6-1 0,4-6 0 15,-4-1-11-15,0 8 10 0,0-17-10 0,-4 10 10 16,1-4-10-16,-1 4 8 0,-6-9-8 0,6-1 8 16,-3 0 9-16,3 4 2 0,1-1 0 0,-1-2 0 15,1-4-19-15,-1-3 0 0,1 3 0 0,-1-3 0 16,4 4 0-16,-3-7-17 0,3 0 3 0,-4 0 1 16,4 3 13-16,0-3-9 0,0-3 9 0,0 3-8 15,-7 0 8-15,7-1-8 0,-7-5 8 0,4 6-8 0,-1 0 8 0,1-3 0 16,-5-6 0-16,1 2 0 0,4 7 0 0,-4 0 0 15,0 0 0-15,3 0 0 0,-6 0 8 0,3 6 0 16,3-6 0-16,-3 0 0 16,0-6-8-16,0 6 0 0,0 0 0 0,0 0 0 15,0-9 0-15,0 8 0 0,3 11 0 0,-3-10 0 16,4 6 0-16,-4-3-8 0,3-3 8 0,-3 6 0 0,3-2-8 0,-3-4 8 16,0 6-8-16,0-3 8 0,0 3 0 0,0 4 0 15,0-11 0-15,-3 11 0 0,2-1-12 16,-2 1 4-16,-4-4 0 0,3-3 0 0,1 6-6 0,-1-2-1 15,-3-4 0-15,3 9 0 0,-3-9 15 0,4 13 0 16,-1-3 0-16,0 2 0 0,1 4 0 0,-1 0 0 0,4-4-8 0,0 4 8 16,4 6 0-16,-8-3 8 15,0 3 0-15,4 0-8 0,0 0 9 0,4 4-9 0,-8-1 0 0,4 6 9 16,0 1-9-16,-3-4 0 0,-5 4 0 0,5-1 0 16,-4 13 0-16,3-3 0 0,1 0-9 0,-1 0 9 15,-3 6 0-15,0-9 0 16,3 9 0-16,1-3 0 0,-4 3-10 0,3 3-2 0,0 0 0 15,4 1 0-15,-3 2 12 0,3 4-12 0,-4-4 12 16,4 0-12-16,0 10 12 0,0 0 0 0,3 6 0 0,-3-3 0 16,4 6 0-16,-4 1 0 0,3-1 0 0,-3 3 0 15,0 1 0-15,4 2 0 0,-4-6 0 0,3 13-8 16,-3-9 8-16,3 8 0 0,-3-2 0 0,4 3-8 16,-4 3 8-16,0 6 0 0,0-3-9 0,3 0 9 15,-3 3 0-15,4 0-9 0,-5 4 9 0,1 2 0 16,4-3-8-16,-4 4 8 0,3-1 0 0,-3 1 0 0,0-4-9 0,0 7 9 15,0-1 0-15,0 1-9 0,-4 3 9 0,4 2-10 16,0-2 10-16,0 3-10 0,-3 3 10 0,-1-6-12 16,1 6 12-16,-1-10-12 0,0 10 12 0,1 0-8 15,3 0 8-15,-4 0-8 0,-3-3 8 0,0 3 0 16,0-6 0-16,0 6 0 0,-4 0 0 0,4 0 0 16,-4-3-9-16,1 3 9 0,3 0 0 0,-4 0 0 15,4 0 0-15,0-6 0 0,0 6 0 16,-1 0 0-16,1 0 0 0,4 0 0 0,-4 0-8 0,3 0 8 15,-3 0 0-15,3 6 0 16,-6-3-145-16,-1-3-25 0,-7 6-5 0</inkml:trace>
  <inkml:trace contextRef="#ctx0" brushRef="#br0" timeOffset="20994.35">18958 9822 518 0,'0'0'23'0,"0"0"5"16,0 0-28-16,0 0 0 0,0 0 0 0,4-3 0 15,-1-3 227-15,-3 6 40 0,7-9 8 0,-7 9 1 16,0 0-178-16,7-4-36 0,-7 4-7 0,0 0-2 16,4-6-26-16,-4 6-6 0,0 0-1 0,7 6 0 0,0-6-12 0,0 0-8 15,0 0 8-15,-7 0-8 0,7 4 11 0,-7-4-3 16,4 6 0-16,-4-6 0 0,10 3 40 0,-3-3 7 15,0 6 1-15,-7-6 1 0,0 0 2 0,0 0 0 16,11 0 0-16,0 3 0 0,-1-3-26 0,-3 0-5 16,4 0 0-16,-4 0-1 0,4 7-17 0,-1-7-10 15,-10 0 12-15,11 0-12 0,-4 0 14 0,3 0-4 16,1 0-1-16,-4 0 0 0,-7 0 15 0,11 3 2 16,-1-3 1-16,-3 6 0 0,-7-6-27 0,11 0 0 15,-1 0 0-15,1 0 0 0,-11 0 25 0,7 0 3 16,4 0 1-16,-1 0 0 0,-3 6-4 0,4-6-1 15,-11 0 0-15,7-6 0 0,3 6-3 0,-10 0-1 16,0 0 0-16,11 0 0 0,-4 0-20 0,4 0 8 16,-4 0-8-16,0 0 0 0,-7 0 0 0,10 0 8 0,-3 6-8 15,4-3 0-15,-4-3 0 0,4 0 0 0,-1 0 0 0,1 7 0 16,-4-4 0-16,3-3-8 0,1 6 8 0,3-6-12 16,0 3 12-16,0-3 8 0,0 0-8 0,1 0 11 15,6 0-11-15,-4 0 0 0,-3 0-12 0,4-3 12 16,3 3 0-16,4-6 0 0,3 6 9 0,-3-10-1 15,3 10 3-15,0-9 1 0,4 9 0 0,-4-6 0 16,-3 3-12-16,3 3 0 0,4-7 0 0,0 7 0 16,-4-3 0-16,0 3 8 0,7 0-8 0,-6 0 8 15,2 0-8-15,-6 0 0 0,3 0-10 0,1 0 10 0,2 0 0 16,-2 0 0-16,-1 0 0 0,-4 0 0 16,5 0 0-16,-5 0 0 0,1 0 0 0,0-6 0 15,-1 3 0-15,1-3 0 0,0 6 0 0,3-10 0 0,-3 7 0 0,3-3 0 16,0 3 0-16,0-4 0 15,-6 1 0-15,6 3 12 0,0-3-3 0,4 6 0 0,-4-3-9 16,0 3 0-16,0-7-10 0,-3 7 10 16,3 0 0-16,-3 0 0 0,0-3 0 0,-4 3 0 0,0 0 0 0,0 0 0 15,0-6 0-15,1 6 0 0,-1 0 0 0,3 0 0 16,-2-3 0-16,-1 3 0 0,0-7 0 0,0 7 10 16,0 0-10-16,-3 0 12 0,3-3 3 0,0-3 1 15,-3 6 0-15,0 0 0 0,-1-6-4 0,1 3 0 16,-4 3 0-16,4-7 0 0,-4 7-12 0,0-3 0 0,-4 3-12 15,4-6 12-15,-3 6 0 0,0 0 0 0,-11 0 8 0,7 0-8 16,3 0 12-16,-10 0-4 0,11 0-8 0,-11 0 12 16,10 0-12-16,-2 0-10 0,-8 0 2 0,10 0 0 15,-10 0 8-15,11 0 12 0,-1 0-2 0,-10 0-1 16,0 0-9-16,7 0-16 0,0-3 4 0,4 3 1 16,-11 0 11-16,7 0 14 0,4 0-3 15,-4-6-1-15,-7 6-10 0,7 0 8 0,0-4-8 0,3-2 8 16,-10 6-8-16,0 0 0 0,0 0 0 0,7 0 0 15,0 0 0-15,-7 0 0 0,0 0 0 0,0 0 0 16,0 0 0-16,8 0 0 0,-8 0 0 0,0 0 0 16,0 0 0-16,7 6 0 0,0-2 0 15,-7-4 0-15,0 0 0 0,7 0 0 0,0 0 0 0,0 0 0 16,-7 0 0-16,7 0 0 0,3 0 0 0,1 0 0 16,0 0 0-16,-4 0 0 0,0-4 0 0,0 4 0 0,3-6 0 0,-3 6 0 15,-7 0 8-15,0 0-8 0,7 0 0 16,-7 0 0-16,0 0 0 0,0 0 0 0,0 0 0 0,0 0 0 15,11 0 0-15,-11 0 0 0,0 0 0 0,0 0 0 16,11 0 0-16,-4 0 0 0,-7 0 0 0,0 0 0 16,10 6 0-16,-3-2 0 0,4-4 0 0,-1-4 0 15,-10 4 0-15,8 0 0 0,6 0 0 0,-7-6 0 16,-7 6 0-16,0 0 8 0,7 0-8 0,0 0 0 16,-7 0 0-16,0 0 0 0,0 0 0 0,0 0 0 15,7-3 0-15,-7 3 0 0,-7 0 0 0,7 0 0 16,3-6 0-16,-3 6 0 0,0 0 0 0,0 0 0 15,0 0 8-15,0 0-8 0,7-10 0 0,-7 10 10 16,0 0-10-16,4-6 10 0,-1 3 10 0,1-3 1 16,-8 3 1-16,1-7 0 0,-1 4-7 0,-3-4-2 15,4 1 0-15,-8 3 0 0,-3 3-2 0,4-7-1 16,6 1 0-16,-7-7 0 0,-3 7-2 0,4-1-8 0,-1 1 12 0,1-1-4 16,-1 1 0-16,-3 0 0 0,3-7 0 0,-3 7 0 15,4-7-8-15,-5 7 0 0,1-1-10 0,4 1 10 16,-4-7 0-16,0 7 0 0,3-1 0 0,-3 1 10 15,3-4-10-15,1-2 0 0,-4 5 0 0,3 1 0 16,0-1 0-16,4-5 0 0,-3 5-10 0,-1 1 10 16,8 3 0-16,-4 2 0 0,3-5 0 0,-3 3 0 15,4-4 0-15,3 10 0 0,-4-9-8 0,4 9 8 0,0 0 0 16,0 0 0-16,0 0 0 0,0-6 0 16,-4 3-9-16,4 3 9 0,0 0-8 0,0 0 8 15,0 0 0-15,8 9-8 0,-1 0 8 0,3-2 0 16,-3-4-12-16,0 6 4 0,4 1 0 0,3-4 0 15,-3 3 8-15,3 1 0 0,0-1-9 0,0 0 9 0,4-2 0 16,-4 2 0-16,0 1 0 0,3-1 0 16,5 0-8-16,-5 1 8 0,-3-1 0 0,4 1 0 0,3-1 0 0,0 7 0 15,-7-7 0-15,-3 1 0 0,7-1 0 0,-4 0 0 16,-7-2 0-16,0 2 0 0,-4 7 0 0,4-7 0 16,0 0 0-16,1-5 0 0,-5 5 0 0,4-3 0 15,4 4 0-15,-4-4 0 0,-7-6 0 0,7 3 0 16,-7-3 0-16,7 10 0 0,3-4 0 0,-3-3 0 0,-7-3 0 15,0 0 0-15,8 0 0 0,-8 0 0 16,0 0 0-16,0 0 0 0,0 0 0 0,0 0 0 0,7 6 0 0,-7-6 0 16,0 0 0-16,0 0 0 0,0 0 0 0,0 0 0 15,0 10 0-15,0-10 0 0,0 0 0 0,0 0 0 16,0 0 0-16,0 0 0 0,0 0 0 0,0 0 0 16,0 0 8-16,-4 9-8 0,-3-3 8 0,7-6-8 15,0 0 0-15,-4 10 0 0,-3-1 0 0,0 1 0 16,-3-7 0-16,3 6 0 0,-4 7 0 0,1-7 0 15,-5 7 8-15,5-7 0 0,3 4 0 0,-4 2 0 16,-3 1 0-16,-4-3-8 0,8 2 12 0,-1 4-4 16,1 0-8-16,-4-3 12 0,-4 2-12 0,0 1 12 15,1-3-12-15,3 9 12 0,-8-6-12 0,5 0 12 16,-1 0-12-16,-3-1 0 0,3 7 0 0,-3-6 0 16,0 6-13-16,0-6 5 0,0 0 8 0,-4 0-13 15,0 6-105-15,1-9-21 0,-1 2-4 0,-7 1-1149 16</inkml:trace>
  <inkml:trace contextRef="#ctx0" brushRef="#br0" timeOffset="28529.41">23100 2892 1681 0,'0'0'74'0,"0"0"16"0,0 0-72 0,0 0-18 15,-11 0 0-15,4 0 0 0,7 0 65 0,0 0 10 16,-3 3 1-16,3-3 1 0,0 0-43 0,0 0-9 15,0 0-1-15,-7 0-1 0,7 0-23 0,0 0 0 16,0 0 0-16,0 0 0 0,0 0 0 0,0 0 0 16,0 0 0-16,0 0-12 0,3 10 12 0,-3-1 0 15,4 1 0-15,-1-1 0 0,1 7 0 0,-1 3 8 16,1-1 0-16,-1 4 0 0,1 0 19 0,-4 6 4 0,3 7 1 16,-3-1 0-16,0 1-8 0,4 3 0 0,-4-4-1 0,0 4 0 15,0-4-23-15,0-6 0 16,0 7 0-16,3-10 0 0,-3 3 0 0,4-9 0 0,0 0 0 0,-4-3 0 31,3 2-25-31,1-2-7 0,-4 0 0 0,3-13-932 0</inkml:trace>
  <inkml:trace contextRef="#ctx0" brushRef="#br0" timeOffset="29264.84">23999 2779 1641 0,'0'0'72'0,"-10"10"16"0,-1-1-70 0,1-9-18 0,-4 10 0 0,3-4 0 16,0 3 36-16,-3 1 3 0,0-1 1 0,-3 10 0 15,-1-10-2-15,-3 7 0 0,0-7 0 0,-1 10 0 16,1-3 14-16,4 3 4 0,-1 0 0 0,0-1 0 15,4 7-11-15,-3-6-1 0,3 9-1 0,3-2 0 16,-3-1-32-16,0 0-11 0,7 3 0 0,-4 0 9 16,4-3-9-16,3 3 0 0,-3 1 0 0,4-4 0 15,3-6 0-15,0 6 0 0,3-6 0 0,1-1 0 16,-1-2-10-16,8-7 10 0,10 10-21 16,-7-13-3-16,4-2-4 0,-4-4 0 0,7-4 0 0,0-2 28 0,1-3 0 15,2 6 0-15,1-13 0 0,-4 7 0 0,4-7 11 16,-4-3-11-16,0 0 12 0,0 0 4 0,1 1 2 15,-5 2 0-15,1-9 0 0,-1 6-18 0,-6-6 0 16,3 6 0-16,-3-6 0 0,-4 6 0 0,0-9 13 16,3 3-1-16,-6 6 0 0,-1-6 0 0,-3 6-1 15,0 0 0-15,0 1 0 0,-3 2-3 0,-1-3-8 16,-3 3 12-16,0 4-4 0,-3 2-8 0,-1-5 12 16,1 5-12-16,-1 1 12 0,-3 3-20 0,3 6-4 0,-3-3-1 0,7-4 0 31,-3 7-81-31,2 0-16 0,8 0-3 0,-7 0-1 15,0 0-64-15,0 0-13 0,7 0-2 0,0 0-1 0</inkml:trace>
  <inkml:trace contextRef="#ctx0" brushRef="#br0" timeOffset="29738">24289 2914 172 0,'0'0'8'0,"0"0"1"16,0 0-9-16,0 0 0 0,0 0 0 0,0 0 0 16,0 0 372-16,0 0 73 0,0 0 15 0,0 0 2 0,0 0-334 0,0 0-66 15,0 0-14-15,-7 0-2 0,-4 10-5 0,1-4-1 16,-1 3 0-16,0 1 0 0,1-1-22 0,-4 1-5 16,3 5-1-16,4-2 0 0,-4 2 0 0,4 4-1 15,0-3 0-15,4-4 0 16,-4 4-11-16,3 3 8 0,4 0-8 0,-3-4 8 0,3 4-8 0,0 0 0 15,0 3 0-15,3 0 0 0,-3-13 0 16,4 7 0-16,3 3 0 0,0-3 0 0,0-7 0 0,4 7 0 16,-1-13 0-16,1 6 8 0,3-9 0 0,3 6-8 15,1-6 12-15,3 0-4 0,0-6 0 0,4-3 0 16,0 6 0-16,3-10 0 0,-3 10-8 0,-1-13 0 16,1 4 9-16,-4-4-9 0,0 0 0 0,1 7 8 15,-1-10-8-15,-4 3 0 0,1-2 8 0,-4-1-8 0,0 0 8 16,-3-6-8-16,-1 6 12 0,1-6-3 15,-4 6 0-15,0-3 0 0,0-3 10 0,-3 0 1 0,-4 0 1 0,0 6 0 16,0-9-3-16,-7 9-1 0,3-6 0 0,-3 9 0 16,-4-6-3-16,1 4-1 15,-1 2 0-15,-3 7 0 0,-3-7-13 0,2 6 0 0,1 1 0 0,-3 0 0 32,3 2-25-32,-1 7-8 0,1 0-2 0,0 0 0 0,0 7-37 0,-3-1-7 15,2-3-1-15,5 6-1 16,-4 7-113-16,3-6-22 0,1-1-5 0</inkml:trace>
  <inkml:trace contextRef="#ctx0" brushRef="#br0" timeOffset="30267.47">25051 2823 345 0,'0'0'31'0,"0"0"-31"16,0-9 0-16,-4 9 0 0,4 0 431 0,-3-10 80 0,-1 4 16 0,4 6 3 15,0-9-408-15,0 9-82 16,-10-3-16-16,3 3-3 0,-1-7-13 0,1 7-8 15,-3 0 10-15,3 7-10 0,-4-4 0 0,4-3-18 16,-7 9 2-16,3 1 1 0,1-4 1 0,-1 6 0 16,1 4 0-16,-1 3 0 0,-3-10 14 0,3 7 0 0,4 3 0 15,0 6 10-15,-3-6-10 0,3 0-11 0,0 9 3 0,0-3 0 16,3 0 8-16,1 0 11 0,-1-3-3 0,4-3 0 16,-4 6-8-16,4-6 0 0,4-1 0 0,0-2 0 15,3 3 0-15,3-10 10 0,1 7-2 0,3-7-8 16,3 1 12-16,1-10-12 0,7 0 12 0,-4 0-12 15,4-3 8-15,-1-4-8 0,5-2 0 0,-1 3 0 16,0-4 0-16,0 1 0 0,-3-10 0 0,0 3 0 16,-1 4 0-16,-6-13 0 0,3 6 0 0,-7 3 0 0,4-2 0 0,-4-1 0 15,0 0 0-15,-7 3 0 0,0-6 12 16,0 0 0-16,-3 4-1 0,-1-1 0 0,-3 3 1 0,-3-3 1 16,-1 0 0-16,-3 1 0 0,0 2-13 0,0-3 11 15,-3 3-11-15,-1 4 10 0,-3 2-22 16,3 4-5-16,-3-3-1 0,0-1 0 15,-4 10-85-15,4-3-17 16,0 3-3-16,0 0-794 0</inkml:trace>
  <inkml:trace contextRef="#ctx0" brushRef="#br0" timeOffset="30706.58">25587 3325 1152 0,'0'0'51'0,"0"0"10"16,0 0-49-16,0 0-12 0,0 0 0 0,0 0 0 15,7 0 242-15,-7 0 46 0,7 9 8 0,-7-9 3 0,11 7-230 0,-8 2-45 16,4-3-10-16,-3 7-2 0,3-4-12 0,-4 1 0 15,-3-1 0-15,0 7 0 16,-3-1-49-16,3-2-3 0,-7 6-1 0,0-3 0 16,0 9-45-16,-4-7-9 0,4 1-1 0,-4 0-1 15,1-3 36-15,3-1 7 0,0-2 2 0,0 3 0 16,0-7 9-16,3 0 3 0,-6 1 0 0,10-10 0 0</inkml:trace>
  <inkml:trace contextRef="#ctx0" brushRef="#br0" timeOffset="31273.91">26536 2698 1267 0,'0'0'112'0,"-7"0"-89"0,-4 3-23 0,4 3 0 0,-3-3 166 0,-1 4 29 15,1 2 5-15,-1 0 2 16,-3 1-154-16,0 6-32 0,0-7-5 0,-4 0-2 0,4 10-9 0,-4-9 0 15,-3-1 0-15,3 7 0 16,1-7 0-16,-1 10 0 0,4-10 0 0,0 7 0 0,-4 3 0 0,4 0 0 16,4-4 0-16,-1 4-11 0,0 0 11 15,1 0 0-15,3 6 0 0,3 0 0 0,1-6 16 0,3 0-2 16,-4-1 0-16,4 4 0 0,4-9-14 0,3 3 9 16,-4-4-9-16,8 4 8 0,-1-7 10 0,1 1 2 15,3-1 0-15,0-9 0 0,0 6-4 0,4-6 0 16,0-6 0-16,-1 6 0 0,4-9 0 0,-3-1 0 15,3-6 0-15,0 4 0 0,1-4-3 0,-1-3-1 0,0 4 0 0,0-4 0 16,7 0-3-16,-3 3-1 0,-4-5 0 0,-3 2 0 16,-4-3-8-16,4 3 12 0,-4-3-12 0,-4-3 12 15,1 0 0-15,-4 6 0 0,0-6 0 0,-4 3 0 16,1 0-2-16,-4 3 0 0,0 0 0 0,-4 1 0 16,-3 2 22-16,-3 3 4 0,3-2 0 0,-7 5 1 15,0 1-23-15,-1-1-5 16,1 4-1-16,-3 6 0 15,3 0-33-15,-4 0-7 0,4 0-2 0,0 0 0 16,3 6-95-16,1-2-19 0,-1 2-4 0,0-3-492 0,4 3-99 0</inkml:trace>
  <inkml:trace contextRef="#ctx0" brushRef="#br0" timeOffset="31969.4">27344 2726 864 0,'-21'0'38'0,"10"0"8"0,0 6-37 0,-3-3-9 0,0-3 0 0,0 0 0 16,0 10 156-16,0-10 30 0,3 6 6 0,-3-6 0 15,0 3-152-15,4 4-30 0,6-7-10 0,-3 3 0 16,-7-3 0-16,3 6 0 0,1 3 0 0,-1-2 0 16,1-4 8-16,-1 6-8 0,0 7 0 0,1-13 8 15,-1 6 26-15,1-2 5 0,-5 8 1 0,1-2 0 16,4-4-16-16,-1 7-2 0,1-7-1 0,-1 10 0 16,4-3 4-16,0-4 1 0,0 4 0 0,3 3 0 0,-3-10 11 15,4 13 3-15,-1 0 0 0,4-6 0 16,0-4 16-16,0 10 3 0,4-9 1 0,-4 6 0 15,3-4-39-15,4 4-7 0,0-3-2 0,4-13 0 16,0 6 0-16,-1 4-1 0,4-10 0 0,0 7 0 0,0-1-11 0,1-9 0 16,2 0 0-16,-3 0 0 15,4 0-16-15,-4-9 4 0,4-1 0 0,-1 7 1 0,1-10 11 0,3 10 0 16,0-6 10-16,-3-7-10 0,7 4 11 0,-8-4-11 16,1 0 12-16,3 7-12 0,-7-13 26 0,0 0-2 15,0 10 0-15,-3-4 0 0,3-3-1 0,-7 0-1 16,0 4 0-16,-3-4 0 0,-1 0-11 0,-3 3-3 0,0 4 0 15,-3-4 0-15,-4 0-8 0,0-2 8 0,-4 8-8 16,-3-6 8-16,0 4-8 0,-4-4-11 0,-3 4 3 16,0 2 0-1,0-2-22-15,0 9-4 0,-1-7-1 0,5 4 0 16,-1-4-15-16,4 10-3 0,0-3-1 0,3-3 0 16,1 6-118-16,-1 0-24 0,1 0-5 0,3 6-567 0</inkml:trace>
  <inkml:trace contextRef="#ctx0" brushRef="#br0" timeOffset="32898.03">28138 2770 288 0,'0'0'12'0,"0"0"4"0,-4-6-16 0,-3 6 0 16,3-3 0-16,1 3 0 0,-4-10 384 0,3 10 73 15,1-6 15-15,-4 6 4 0,3 0-363 0,-6 0-72 16,3 0-14-16,-4 0-3 0,0 0-12 0,-3 0-3 15,0 6 0-15,0 4 0 0,-4-7-9 0,1 3-16 0,-4 3 4 16,3 10 1-16,-3-9-1 0,3 5-1 0,-3 4 0 0,0 0 0 16,3-10 13-16,1 13 8 0,-1 0 0 0,4-6-8 15,3 3 23-15,4 0-3 0,-3-1 0 0,6 7 0 16,-3-6 17-16,7 0 3 0,0 3 1 0,0 0 0 16,7-13-15-16,0 7-3 15,4 0-1-15,-1-4 0 0,1-5 11 0,3 2 3 0,4 0 0 0,-1-6 0 16,4 4-28-16,1-7-8 0,2 0 0 0,1-7 0 15,0-2 0-15,3 6-19 0,4-13 4 0,-1 7 1 16,5-10 14-16,-5 0 0 0,1 4 0 0,0-11 0 16,3 14 10-16,1-13-2 0,-5 0 0 0,-3 6 0 15,4-3 7-15,-7-3 1 0,0 0 0 0,-4 0 0 16,-4-3 6-16,1 2 2 0,-4-2 0 0,-3 0 0 16,-1 3-13-16,-3-3-3 0,-3 3 0 0,-1 3 0 15,-3 0 16-15,-3 3 2 0,-4 0 1 0,0 10 0 16,0-1-27-16,-4 1 0 0,-6 3-12 0,-5 2 12 15,1 4-145-15,-11 4-22 0,-3 2-4 0,3-6-1 0</inkml:trace>
  <inkml:trace contextRef="#ctx0" brushRef="#br0" timeOffset="33539.01">23446 3438 403 0,'0'0'36'0,"0"0"-36"15,-7 3 0-15,7-3 0 0,0 0 300 0,-7 0 52 16,-1 9 12-16,8-9 1 0,0 0-253 0,0 0-50 16,-3 0-10-16,3 0-3 0,0 0 7 0,3 10 2 15,1-4 0-15,3 4 0 0,0-1-3 0,4 0-1 0,3-2 0 0,0 2 0 16,0 7-23-16,0-4-5 0,4 4-1 0,-4-4 0 16,0 10-1-16,0 0 0 0,-3-3 0 15,-1 6 0-15,1 3-24 0,-4-2 0 16,-4 8-14-16,1-6 5 0,-4 1 9 0,0 2 0 0,-7-3 10 0,0 0-10 15,-4 1 0-15,-3 2 0 0,-3-3 0 16,-8-3 0 0,0-3-90-16,-7 3-18 0,1 3-3 0,-8-9-1 0</inkml:trace>
  <inkml:trace contextRef="#ctx0" brushRef="#br0" timeOffset="34787.5">9306 17370 2095 0,'0'0'92'0,"0"0"20"0,-3-3-89 0,-1-3-23 0,1 0 0 0,3 6 0 15,0 0 48-15,0 0 6 0,0 0 1 0,0 0 0 16,0 0-20-16,-7 6-4 15,3 3-1-15,-3 1 0 0,4-1 2 0,-5 0 1 0,1 7 0 0,0 9 0 16,-3-6 11-16,3 0 1 0,-4 6 1 0,-3-3 0 16,0 9 12-16,0-9 2 0,0 10 1 0,-4-4 0 15,0 0-2-15,-3 0-1 0,-3 7 0 0,-1-7 0 16,0 6-23-16,-7 1-5 0,1 3-1 0,-1 2 0 16,0-2-29-16,4 0 8 0,-4-4-8 15,-3 1 0-15,3 2 0 0,0-2 0 0,-3-7 0 0,7 3-10 31,0-2-36-31,-1-1-7 0,8-9-2 0,-10 6 0 16,6 0-17-16,0-6-4 0,4-7-1 0,3 4 0 0,-3-7-20 0,4 1-4 0,2-4-1 0,1-3-646 16,0-3-130-16</inkml:trace>
  <inkml:trace contextRef="#ctx0" brushRef="#br0" timeOffset="35135.36">8389 17467 2833 0,'0'0'62'0,"-11"4"13"0,-3-8 2 0,4 4 3 16,3 0-64-16,-4 0-16 0,11 0 0 0,-7 4 0 0,-3 2 0 0,10-6 0 16,0 0 0-16,0 9 0 0,0 1 29 0,3 5 3 15,4-2 0-15,4 3 0 0,-1 2-16 0,4 1-4 16,0-3 0-16,1 3 0 0,2 6 7 0,4-6 1 15,1-1 0-15,-1 1 0 0,0 6 8 0,0-6 1 16,0 6 1-16,4 0 0 0,0-3-30 0,-1 10 0 0,5-10 0 0,2 9 0 16,-6-3 0-16,3 0 9 0,0 7-1 0,1-7 0 15,-5 0-8-15,-2-3 0 0,2 4 9 0,-3-4-9 16,1-6 0-16,-5-1 0 0,1 4 0 0,-4-9 8 16,4 6-8-16,-4-10 0 0,0 4 0 0,-4-10 0 15,4 6 0-15,4-9 0 0,-11 6 0 0,4-12 0 31,3 6-128-31,-4-3-31 0,5-3-5 0,-5-10-1096 0</inkml:trace>
  <inkml:trace contextRef="#ctx0" brushRef="#br0" timeOffset="37087.14">16598 17684 2401 0,'0'0'52'0,"0"0"12"0,0 0 1 0,0 0 3 0,0 0-54 0,0 0-14 0,0 0 0 0,0 0 0 16,0 0 48-16,0 0 8 0,0 0 0 0,0 0 1 15,0 0-6-15,0 0-2 0,0 0 0 0,0 0 0 16,0 0-29-16,0 0-7 0,0 0-1 0,0 0 0 16,0 0 2-16,0 0 0 0,7 0 0 0,4 0 0 15,-1 6 10-15,1-3 3 0,3-3 0 0,0 0 0 16,4 0-15-16,0 0-2 0,3-3-1 0,0 3 0 15,0-6 1-15,4 6 0 0,3 0 0 0,-3 0 0 16,-1 0-10-16,1 0 0 0,3 0 9 0,-3 0-9 16,0 0 0-16,-4 0 0 0,3 0 0 0,-2 0 8 15,-5 0-8-15,1 0 0 0,0 0 0 0,-1 0 8 16,1 6-8-16,-4-6 0 0,0-6 0 0,4 6 0 16,-4 6 11-16,0-6-3 0,4 0 0 0,-4 3 0 15,-4-3-8-15,4 0 0 0,-3 7 0 0,0-7 0 16,-4 0 0-16,0 3 0 0,3 3 0 0,-10-6 0 0,0 0 0 0,0 0 0 15,4 9 0-15,-4-9 8 0,0 0 11 16,-4 10 1-16,1-1 1 0,-4 1 0 0,-4-1-21 0,0 7 0 16,-3-7 0-16,0 7-8 0,-7-4 16 0,0-2 3 15,0 5 1-15,-4 4 0 0,-3-3-12 0,-4 3-14 16,0-4 3-16,-3 4 1 0,0-6 10 0,0 9 0 16,3 0 0-16,0-7 0 0,0 4 0 0,4 0-12 15,0 0 12-15,7 3-12 0,-4-3 12 0,4-7 11 16,3 10-3-16,1-9 0 0,-1 5-8 0,4-2-11 15,-4 3 3-15,4-10 0 0,3 7 8 0,-3 0 0 0,0-4 0 0,0-2 0 16,4-1 0-16,2 7 0 16,1-7 0-16,0 0 0 0,0 1 0 0,4-1 0 15,3 1 0-15,0-10 0 0,0 0 0 0,3 6 0 0,1 3 8 16,3 1-8-16,-4-1 12 0,8-3-1 16,0-2-1-16,3 5 0 0,0-3 2 0,3-3 1 0,1-3 0 0,3 7 0 15,4-4-13-15,7 3 11 0,-4-6-11 16,7 6 10-16,0-3-10 0,4-3 0 0,4 10 0 0,-5-10 0 15,-2 0 0-15,-1 6 0 0,0-3 0 0,-3 4 0 16,0-7 0-16,-4 3 0 0,0 3 0 0,0-3 0 16,1 3 0-16,-5-6 0 0,-3 7 0 0,4-4 8 15,-4-3-23-15,1 0-5 0,2 0 0 0,-3 0-1 16,1 0-107-16,-5 0-22 0,-3 0-4 0,-3-3-1112 16</inkml:trace>
  <inkml:trace contextRef="#ctx0" brushRef="#br0" timeOffset="38250.89">11402 17932 2761 0,'-25'9'122'0,"25"-9"26"0,0 0-119 0,0 0-29 0,-7 0 0 0,7 0 0 15,0 0 0-15,0 0-13 0,11-6 1 0,-4 3 0 16,-7 3-16-16,14 0-4 0,10 0 0 0,-2 0 0 15,-8 0 32-15,10-7-9 0,12 7 9 0,-1-3 0 0,0 3 0 16,1 0 0-16,2 0 0 0,1 0 0 0,-4 3 22 0,4-3 10 16,0 0 1-16,3 7 1 0,4-7-34 0,0 9 0 15,4-3 0-15,-1-3 0 0,0 7 13 0,1-4-4 16,-1 3-1-16,0-5 0 0,8 5 4 0,-4-3 0 16,7 1 0-16,7-4 0 0,-4 6-12 0,4-9 8 15,-3 6-8-15,-1-2 8 0,1 2-8 0,3-6 0 16,7 3 0-16,-3-3 0 0,-1 6 0 15,-6-3 0-15,3 4 0 0,-7 2 0 0,-4-9 0 0,4 9 0 0,0-9 0 0,0 10 0 16,-7-4 0-16,3-3 0 16,-3 4 0-16,0-4 0 0,-3 3 8 0,-5-6 0 15,1 0 0-15,-3 0 0 0,2 3 19 0,-2-3 3 0,-1-3 1 0,4 3 0 16,-4 0-19-16,4 0-3 16,0-6-1-16,-4 6 0 0,4 0-8 0,-7-3 0 15,3 3 0-15,-3 0 0 0,-7-7 0 0,3 7 0 0,-3 0 0 16,0 0 0-16,-4-3 0 0,0-3 0 0,0 6 0 0,1 0-11 15,-5 0 11-15,-3-3 0 0,1-4 8 0,-1 7-8 16,0-3 15-16,-3-3-2 0,-1 0 0 0,1 3 0 16,-4-4 1-16,4-2 0 0,-4 0 0 0,0-1 0 15,-4 1-5-15,5-1-1 0,-5 1 0 0,-3-1 0 16,0-5 10-16,-3 2 2 0,-1-2 0 0,1 8 0 16,-4-5-11-16,0-4-1 0,-4 4-8 0,1-4 12 15,-4 6 16-15,0-5 2 0,-4 2 1 0,0-2 0 0,-3 5-22 0,0-6-9 16,-3 7 8-16,-5-3-8 15,1-4 0-15,-3 6 0 0,2-5 0 0,-2 5 0 0,-1-5 0 0,0 5 0 16,4 1 0-16,0 6 0 16,0-13-9-16,3 13 9 0,4-3 0 0,0-4 0 15,-4 10-8-15,8-6 8 0,-4 3 0 0,7 3 0 16,-4-6 0-16,0 6 0 0,11 0 0 0,-7 0 0 0,7 0-13 0,0 0-3 16,0 0 0-16,0 0 0 0,0 0 4 15,0 0 0-15,0 0 0 0,0 0 0 16,0 0-23-16,4 6-4 0,3 3-1 0,0 1 0 0,0-4 40 0,4 3 0 15,3-6 0-15,0 7 8 0,3-1-8 0,1-2 0 16,3 8 0-16,4-5 0 0,3-1-10 0,-3 0 10 16,3 1 0-16,4-1-9 0,-4 1 9 0,0-1-8 0,1 0 8 15,-5 1-8-15,1 6 8 0,0-7-8 0,-1 0 8 0,-3 7-8 16,-3-7 8-16,0 1 0 0,-1 6 0 0,1-4 8 16,-4-3-8-16,0 7 0 0,0-6 0 0,-3 8 0 15,0-2 0-15,-4-3 8 0,0-4-8 0,0 7 0 16,-4-1 8-16,-3-2-8 0,0-4 8 0,0 7-8 15,-3-7 29-15,-1 10 2 0,-3-9 0 0,-3-1 0 16,-1 7-18-16,0-7-3 16,-3 7-1-16,4-7 0 0,-8 1 0 0,0-1 0 0,1 0 0 0,-4 7 0 15,-1-6-9-15,1-1 0 0,0 0 0 0,0 7 0 16,0-7 0-16,3 1-17 0,0 2 4 0,4-5 1 31,0 2-16-31,0 7-4 0,0-7 0 0,3-6 0 16,4 7-19-16,-3-4-4 0,3 3-1 0,0-9 0 0,7 0-188 0,0 0-39 0</inkml:trace>
  <inkml:trace contextRef="#ctx0" brushRef="#br0" timeOffset="39645.48">18863 17932 1785 0,'0'0'159'0,"-7"0"-127"15,0 3-32-15,0-3 0 0,7 0 152 0,-4 0 25 16,4 0 5-16,0 0 1 0,-7-3-166 0,7 3-33 16,0 0-6-16,0 0-2 0,0 0 8 0,0 0 0 0,0 0 1 0,0 0 0 15,14 0 15-15,1-7 0 0,-1 7 12 0,3 0-12 16,4 0 38-16,4 0 1 0,3-3 0 0,4 6 0 16,3-3-7-16,1 7-2 0,-1-7 0 0,4 0 0 15,0 9 8-15,3-3 2 0,-3-3 0 16,3 7 0-16,0-10-26 0,4 6-5 0,7-3-1 0,0 3 0 15,0-6 4-15,3 0 0 0,1 4 0 16,-1-4 0-16,-3 0-12 0,0-4 8 0,4-2-8 0,-1 6 8 16,4-3 2-16,0-3 0 15,0-4 0-15,0 7 0 0,-4-3-10 0,1 0 0 0,-8 3 0 0,4-4 0 16,0 4 21-16,-4-3 9 0,1 3 2 0,-1-4 0 16,4 4-20-16,0-3-4 0,-4-3-8 0,1-1 12 15,-4 1-12-15,-4 3 11 0,4-4-11 0,-4 1 10 16,4-1-10-16,-4 7 8 0,4-9-8 0,-3 9 8 15,-5-4 0-15,1-2 0 0,-4 9 0 0,-6-3 0 16,-1 3 5-16,-3 0 1 0,-4 0 0 0,0 0 0 0,-3 3 8 16,-1-3 2-16,1 6 0 0,-4-6 0 0,0 3-24 0,4-3 0 15,-4 0 0-15,3 0 0 0,1 0 9 0,0 0 1 16,-4 0 0-16,3 0 0 0,1 0-10 0,3-3 0 16,-7-3 0-16,4 6 0 0,0 0 0 0,3-3 0 15,4-4 0-15,-8 7 0 0,-10 0 0 0,7 0 0 16,8 0 0-16,-8 0 0 0,0 0 0 0,0 0 0 15,-4 0 0-15,5 0 0 0,-1 7 8 0,0-7-8 16,-14 0 8-16,7 3-8 0,0 3 9 0,3-3-9 16,1-3 10-16,0 0-10 0,-1 7 13 0,1-7-3 15,-4 0-1-15,-7 0 0 0,0 0 4 0,10 0 1 16,1 0 0-16,0 0 0 0,-4-7-6 0,0 7 0 16,7-9-8-16,-7 9 12 0,0-3-12 0,0-4 8 15,0 4-8-15,0-3 0 0,0-3 11 0,-3 6-11 0,-4 3 12 0,3-7-12 16,4-2 14-16,-7 3-4 0,0 6-1 0,0-10 0 15,0 7-9-15,0 3 8 0,-3-6-8 0,3 6 8 16,-7-10-8-16,3 1 8 0,1 3-8 0,-1 3 8 16,-6-7-8-16,2 4 0 0,5-7 9 0,-4 4-9 15,-4-1 9-15,4-2-9 0,-3 3 12 0,-1-4-12 16,4-3 0-16,-4 7 0 0,-6 0 0 0,3-1-9 16,7 1 9-16,-7-1 0 0,-4 1-9 0,0-1 9 15,4 4 0-15,0-3 0 0,0 3-9 0,0 2 9 16,-7-2 0-16,7 3 0 0,-1-3 0 0,5 3 0 15,-8-4 0-15,8 4 0 0,-1-3 0 0,4 6 0 0,0 0 0 16,7 0 0-16,-7 0-8 0,7 0 8 16,0 0-12-16,0 0 2 0,0 0 0 0,0 0 0 15,10 0-11-15,1 9-3 0,-4-2 0 0,4 2 0 16,3 0 0-16,3 1 0 0,1-1 0 0,0 1 0 0,-4-1 24 16,3 7-11-16,5-4 11 0,-8-2-8 0,0 5 8 0,-4 1 0 15,8-7 0-15,0 1 0 0,-4-1 0 0,-4 1 0 16,4-1 0-16,1 0 0 0,-1 1 0 0,-4-1 0 15,-3-2 0-15,0 2 0 0,4-3 8 0,0 4-8 16,-8-1 8-16,4 0-8 0,0 1 8 0,0-1-8 16,-3 1 10-16,-1 5-10 0,-3-2 0 0,0 3 0 15,4-1 0-15,-4-2 0 0,-4 6 0 0,-3 6 0 0,4-7 8 0,-1 8-8 16,-6-1 18-16,-1-3-2 0,-3 3-1 16,3-6 0-16,1 6-6 0,-4-7-1 0,-4 1 0 15,4-3 0-15,3 0-8 0,1-4-11 0,-1-2 3 0,1-1 0 31,3 0-64-31,-1-2-13 0,1-7-3 0,0 3-839 16,-3 3-168-16</inkml:trace>
  <inkml:trace contextRef="#ctx0" brushRef="#br0" timeOffset="40342.51">25093 17656 2278 0,'0'0'101'0,"0"0"21"15,0 0-98-15,0 0-24 0,0 0 0 0,0 0 0 16,0 0 27-16,0 0 0 0,0 0 0 0,0 0 0 16,0 0-27-16,-3 6 0 0,3-6 8 0,-7 3-8 15,3 3 0-15,-3-3 0 0,0 7 0 0,0-4 0 16,3-3 30-16,-3 4 14 0,-7 2 2 0,-4 0 1 0,1 1 9 0,-4 9 1 16,-4-4 1-16,0 4 0 15,-3 0-3-15,0 6-1 0,0 3 0 0,-4-3 0 0,0 10-16 0,0-7-3 16,-3 6-1-16,0 1 0 0,-4-4-2 0,0 4-1 15,0-7 0-15,1 7 0 0,-1-10-20 0,4 9-11 16,-1-12 12-16,1 3-12 0,0 3 0 0,3-6 0 16,0-3 0-16,4 0-9 15,0-3-21-15,3-4-4 0,0 4-1 0,1-7 0 16,2-6-72-16,1 4-14 0,0-7-3 0,4 3-1 16,2-6-54-16,1-4-10 0,0 4-3 0</inkml:trace>
  <inkml:trace contextRef="#ctx0" brushRef="#br0" timeOffset="40659.18">24402 17656 2073 0,'0'0'184'0,"0"0"-147"0,0 0-29 0,0 0-8 16,0 0 256-16,0 9 51 0,0 0 9 0,3 1 3 15,1-1-276-15,-1 7-55 0,1-7-12 0,3 10-1 16,3-3 25-16,1 3 16 0,-4-1-3 0,0 8 0 16,4 2-24-16,-4 0-5 0,3-3 0 0,1 3-1 0,3 7 26 15,0-7 6-15,-3 3 1 0,3-2 0 0,0-1-16 0,0 0 0 16,0-3 0-16,0 3 0 0,0-3 0 16,-3-6 0-16,7 0 0 0,-8 6 9 0,4-9-9 0,0 3 0 15,1-1 0-15,-5-2 0 16,4 3-15-16,-3-10-5 0,3 10 0 0,-4-9-1 15,1-1-69-15,0 0-14 0,-1-2-2 0,1 2-1 16,-1-3-69-16,-3-3-13 0,4-3-3 0,-4-3-824 16</inkml:trace>
  <inkml:trace contextRef="#ctx0" brushRef="#br0" timeOffset="44189.75">25636 17235 1436 0,'0'0'64'0,"0"0"12"0,0 0-60 0,7-6-16 0,0-3 0 0,1 6 0 16,-1-4 16-16,3 4 0 0,-3-3 0 0,0-3 0 15,-7 9-16-15,7-4-12 0,-7 4 3 0,0 0 0 16,0-6 9-16,0 6-8 0,4-6 8 0,-4 6-8 16,0 0 51-16,0 0 10 0,0 0 3 0,3-3 0 15,-3 3 33-15,0 0 7 0,0 0 2 0,0 0 0 16,4-7-20-16,-1-2-4 0,5 6-1 0,-5-3 0 0,1 2-9 0,3-2-3 15,-4 3 0-15,4-3 0 0,-3-4-45 0,-1 10-8 16,1-6-8-16,-4 6 9 0,0 0-9 0,0 0 0 16,3-9 0-16,-3 9 0 0,0 0 0 0,0 0 0 15,0 0 0-15,0 0 0 0,0 0 8 0,0 0 0 16,0 15 0-16,0-5 0 16,-3 9 10-16,-4-4 2 0,3-2 0 0,-3 12 0 0,-3-6 24 0,3-4 4 15,-4 11 2-15,0-5 0 0,-3 5 6 0,0-1 2 16,0-3 0-16,-4 3 0 0,4-7-7 0,0 4-2 15,4-3 0-15,-1 0 0 0,0 0-39 0,4-3-10 16,0-4 0-16,0 4 0 16,4-7-73-16,-1 7-17 0,4-7-3 0,0 4-1 15,4-4-100-15,-1 7-20 0,4-7-4 0,-3 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1T14:55:11.3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6202 4727 403 0,'0'0'17'0,"-4"0"5"0,-3 0-22 0,4 0 0 0,-4 0 0 0,3 0 0 16,1-3 0-16,3-4 9 0,-7 7-9 0,3-3 0 15,4 3-10-15,0-6-9 0,0-4-1 0,0 7-1 16,0 3-2-16,0 0 0 0,0 0 0 0,0 0 0 16,0 0 54-16,0 0 10 0,0 0 3 0,-7-6 0 0,7 6 64 0,0 0 12 15,0 0 4-15,-7 0 0 16,7 0-36-16,0 0-6 0,-7-3-2 0,7 3 0 0,-4 3-12 0,4-3-4 15,-7 0 0-15,7 0 0 0,-7 6-38 0,7-6-8 16,0 0-2-16,0 0 0 0,0 0-16 0,-3 3 0 16,3-3 0-16,0 0 0 0,0 0 27 0,0 0 5 15,0 0 0-15,0 0 1 0,-7 0-1 0,7 0 0 16,0 0 0-16,0 0 0 0,0 0 10 0,0 0 2 16,0 0 0-16,0 0 0 0,0 0-8 0,-7 0-2 15,7 0 0-15,0 0 0 0,0 0-19 16,0 0-4-16,-4 0-1 0,-3 0 0 0,7 0-10 0,0 0 8 15,0 0-8-15,0 0 8 0,-4 0-8 0,4 0 0 16,0 0 0-16,0 0 0 0,0 0 0 0,0 0 12 16,0 0-4-16,0 0 0 0,0 0 0 0,0 0 0 0,0 0 0 0,11 0 0 15,-7 0 14-15,-4 0 2 0,0 0 1 0,0 0 0 16,7-3 6-16,-7 3 1 0,0 0 0 0,0 0 0 16,0 0-20-16,0 0-3 0,0 0-1 0,0 0 0 15,0 0-8-15,0 0 0 0,0 0 0 0,0 0 0 16,0 0 0-16,0 0 0 0,0 0 0 0,0 0 0 15,0 0 0-15,0 0 0 0,0 0 9 0,0 0-1 16,10 3 4-16,-10-3 0 0,0 0 1 0,0 0 0 16,0 0 0-16,0 0 0 0,0 0 0 0,0 0 0 15,0 0-5-15,0 0 0 0,0 0-8 0,0 0 12 16,0 0-12-16,0 0 0 0,0 0 0 0,7 0 0 16,-7 0 20-16,0 0-3 0,0 0 0 0,0 0 0 15,0 0-17-15,0 0-9 0,7 0 1 0,-7 0 0 16,0 0 17-16,0 0 4 0,0 0 1 0,0 0 0 15,11 0-3-15,-11 0-1 0,0 0 0 0,0 0 0 16,3 0-10-16,-3 0 8 0,0 0-8 0,0 0 8 0,0 0-8 0,0 0 0 16,11 7 0-16,-7-4 0 0,-4-3 0 0,7 9 0 15,-7 1 0-15,0-10 0 0,7 6 0 0,-7-6 0 16,0 9 9-16,3 1-9 0,-3-1 0 0,4 7 9 16,-4-7-9-16,0 7 0 0,0-3 12 15,0 2-4-15,0-2 0 0,0 2-8 0,-4 4 16 0,8 0-3 16,-4-3-1-16,3-1 0 0,-3-2-12 0,0 3-18 15,7-7 4-15,-7 7 1 0,4-4 37 16,3-2 7-16,-7 5 1 0,3-12 1 0,1 10-33 0,-4-4 0 0,0-5 0 0,0 5 0 16,0-3 0-16,0-6 0 15,0 0-15-15,0 0 5 0,0 3 10 0,0-3 12 16,0 0-2-16,0 0-1 0,0 0-9 0,0 0 12 0,0 0-12 16,0 0 12-16,0 0-12 0,0 0 12 15,0 0-12-15,0 0 12 0,0 0-12 0,0 0 0 0,0 0 0 16,0 0 0-16,0 0 8 0,0 0-8 0,0 0 12 15,0 0-4-15,0 0-8 0,0 0-9 0,0 0 9 0,0 0-13 16,0 0 13-16,0 0 0 0,-4 7 0 0,4-7 0 16,-3-7 0-16,3 7 0 0,0 0 0 0,0 0 0 15,0 0 0-15,0 0 0 0,0 0 0 0,-11 0 0 16,11 0 0-16,-7 0 0 0,7 0 0 0,-3 0 0 16,3 0 0-16,0 0 0 0,-7 0 0 0,7 0 0 15,0 0 0-15,0 0 0 0,-7 0 0 0,7 0 0 16,0 0 0-16,0 0 0 0,-7 0 0 0,7 0 0 15,0 0 0-15,0 0 8 0,0 0-8 0,0 0 0 0,0 0 0 0,0 0 0 16,0 0 0-16,0 0 0 0,0 0 0 0,0 0 0 16,0 0 0-16,0 0-9 15,0 0 9-15,0 0 0 0,0 0 0 0,0 0-8 0,0 0 8 0,0 0 0 16,0 0 0-16,10 0 0 16,-3 0 0-16,7 0 0 0,-10 0 0 0,3 0 0 0,0 0 10 15,4 0-2-15,-1-3-8 0,1 3 12 0,-1 0-12 16,-3-6 0-16,11 6 0 0,-7 0 0 0,-4-3 9 0,10 3-9 15,-10-6 8-15,11 6-8 0,-4-4 8 0,0-2-8 16,0 6 8-16,4 0-8 0,-4 0 0 0,7 0 0 16,-10-3 8-16,6 3-8 0,1 0 0 0,0 3 0 15,3-3 0-15,-7 0 0 0,7 0 0 0,-3 0 0 0,-1 0 0 0,8 0 0 16,-7 0 0-16,3 0 8 0,4 0-8 0,-4 0 12 16,-4 0-12-16,5-3 0 0,-1-3 0 0,-4 6 8 15,5 0-8-15,-1 0 0 0,-4-7 0 0,1 4 0 16,-4 3 0-16,4 0 0 0,-4 0 0 0,4 0 0 15,3 0 0-15,-11 0 10 0,8 0-10 0,0 0 10 16,-4 0-10-16,3 0 0 16,1 0-12-16,-7 0 12 0,6 3 0 0,1 4 0 0,-4-7 0 0,4 0 0 15,-4 0 0-15,3 0 0 0,1 0 0 0,3 0 0 16,0 0 0-16,-7 0 8 0,8-7 0 0,-8 7 0 16,7-3-8-16,-11 3 0 0,8 0-12 0,-4 0 12 15,4 0-12-15,-4-6 12 0,0 3-12 0,0 3 12 16,0 0 0-16,0 0 18 0,0 0-2 0,1 0 0 15,-1 0-16-15,0 0 0 0,3 3 0 0,-2 3 0 16,-1-6 0-16,3 0 0 0,-3 0 0 0,4 10 0 0,-4-10 0 0,4 0 0 16,-1 6 0-16,1-6 0 0,0 3 0 15,-1-3 0-15,-3 0 0 0,4 0 0 16,0 6 0-16,3-6 0 0,-3-6 0 0,3 6 0 0,0 0 16 0,0-3-1 16,-3-3 0-16,3 6 0 0,-4 0-7 0,1 0-8 15,0-7 11-15,3 4-11 0,-10 3 8 0,6 0-8 16,-3 0 0-16,4 0 0 0,-8 0 11 0,5 0-11 15,-5 10 10-15,8-10-10 0,-4 6 0 0,0-3 0 16,4-3-8-16,-4 0 8 0,3 6 0 0,1-2 0 16,0-4 0-16,3 0 0 0,-3 0 0 0,3 0 0 15,0 0 0-15,-4 0 0 0,1 0 0 0,0 0 0 16,6 0 0-16,-2 0 0 0,-5 0 0 0,4 0 0 16,-3 0 0-16,3 0 0 0,0 0 0 0,-3 0 0 15,0 0 0-15,-4 0 0 0,3 6 0 0,1-3 0 0,0-3 0 16,-1 0 0-16,1 0 0 0,0 0 0 0,-1 0 0 0,4 0 0 15,1 0 0-15,2 0 0 0,-3 0 9 0,4 0-9 16,-4 0 9-16,4-3-9 0,3 3 10 0,0-6-10 16,4 6 10-16,-11-4-10 0,4-2 10 0,3 6-10 15,-3 0 9-15,-4 0-9 0,4 0 8 0,-4-3-8 16,0 3 9-16,4 0-9 0,-4-6 10 0,0 6-10 16,0 0 0-16,4 0 8 0,0-7-8 0,3 4 0 15,-3 3 0-15,3 0 0 0,-3 0 8 0,-1-9-8 16,-3 3 0-16,8 6 0 0,-8 0 8 0,7-10-8 15,0 10 0-15,-3-3 0 0,0-3 8 0,-1 6-8 0,5-3 0 0,-12-4 9 16,4 7-9-16,1 0 8 0,2-6-8 0,-6 3 0 16,3 3 0-16,0 0 0 0,0-6 0 0,4 6 0 15,-4 0 8-15,0-3-8 16,1 3 0-16,-1-7 0 0,0 7 0 0,4 0 0 0,-4 0 0 16,3-3 0-16,-2 3 0 0,2 0 0 15,-2-6 0-15,-1 6 8 0,0 0-8 0,4-3 0 0,-4-3 17 0,0 6-1 16,0 0-1-16,0 0 0 0,0-4-25 0,-3-2-5 15,3 6-1-15,0 0 0 16,1 0 16-16,-1 0 0 0,7 0 0 0,-3 0 0 0,3-3 0 0,-3 6 0 16,-4-3 0-16,3 6 0 0,8-2 0 0,-4 2 0 15,-6-6-8-15,-1 3 8 0,7 3 0 0,0-3 0 0,-7-3 0 16,0 0 0-16,1 0 14 0,-1 0 2 16,3 0 1-16,-2-3 0 0,-5 3-25 0,4 0-6 0,4-6-1 0,-4 6 0 15,0-3 15-15,-3-3 0 16,3 6 0-16,0 0 0 0,8-4 0 0,-8 4 0 0,-7 0 0 0,4 0 0 15,6 0 0-15,-6-6 0 0,-4 6 0 0,-3 0 0 16,3 0 0-16,0 0 0 0,3-3 0 0,-6-3 0 16,0 6 0-16,-1 0 0 0,1-10 0 0,-4 10 0 15,0 0 13-15,-4-9-4 0,8 3-1 0,0 6 0 16,-8-10-8-16,-3 10 8 0,7-3-8 0,-3-3 8 16,6-4 5-16,-6 1 1 0,-4 3 0 0,0-4 0 15,7 1 1-15,-7 0 0 0,0-4 0 0,0-3 0 16,0 7-5-16,0 3-1 0,-4-13 0 0,1 3 0 0,-4 4-9 15,3-4 0-15,8 3 0 0,-8-2 0 16,-3 5 0-16,4 1 0 0,-1 3 0 0,4-4 0 0,-3 1 0 0,3 9-12 16,-4-3 4-16,4 3 8 15,0 0-75-15,-7-7-7 0,-4 7-2 0,1 7-837 16,10-7-168-16</inkml:trace>
  <inkml:trace contextRef="#ctx0" brushRef="#br0" timeOffset="6985.7">20479 4592 878 0,'0'0'39'0,"0"0"8"0,0 0-38 0,-7 0-9 16,3 0 0-16,4 0 0 0,-7-3 113 0,7 3 21 15,0 0 4-15,0 0 1 0,0-7-47 0,0 7-10 0,0 0-2 0,0-9 0 16,4 6-29-16,3-3-7 0,0-4 0 0,0 10-1 16,0-9-23-16,0 3-5 0,0 6-1 0,4-10 0 15,-11 10-2-15,7 0 0 16,0-3 0-16,0-3 0 0,-7 6 20 0,0 0 4 0,0 0 1 15,0 0 0-15,0 0-2 0,0 0-1 0,0 0 0 0,0 0 0 16,0 0 5-16,0 0 1 0,0 0 0 0,0 0 0 16,0 0 4-16,0 0 2 15,0 0 0-15,0 0 0 0,0 0-22 0,0 0-5 0,0 0-1 0,0 0 0 16,0 0-10-16,0 9-8 0,0-9 12 0,0 10-12 16,-4-1 0-16,4-3 0 0,-3 4 0 0,-1-1 0 15,4 0 0-15,-3 7 0 0,3-3 0 0,-4 2 0 16,4 1 0-16,-3 3 0 0,-1 0 0 0,1 6 0 15,3-6 0-15,-4-1 0 0,0 11 0 0,1-11 0 0,-1 8 0 0,1 2 0 16,-1-3 0-16,1 0 0 0,-1 0 0 0,4-3 0 16,0-3 0-16,-3 6 10 0,-1-6-10 0,4-4 0 15,0 4 0-15,0-3 8 0,0-4 6 0,0-2 1 16,0 5 0-16,0-5 0 0,0-1 3 0,0 1 1 16,0-1 0-16,0-3 0 0,0-6-2 0,4 4 0 15,-4-4 0-15,0 0 0 0,3 6-2 16,-3-6-1-16,0 0 0 0,0 0 0 0,0 0-14 0,0 0 0 15,0 0 8-15,0 0-8 0,0 0 0 16,7 6 9-16,0-6-9 0,0 0 8 0,1 3-8 0,2-3 0 16,-10 0 0-16,11-3 8 0,-1-3-8 0,1 6 0 15,-4 0 0-15,3-6 0 0,1 2 11 0,0 4-3 16,3-6-8-16,-4 6 12 0,1-3-12 0,-4 3 0 16,4-6 8-16,-1 6-8 0,-3 0 0 0,4 0 0 15,3 0 0-15,0-10-10 0,0 10 10 0,0 0 0 0,4 0 8 0,0 0-8 16,-1 0 0-16,1 0-15 0,-1 0 3 0,1 0 0 15,0 0 12-15,-1 0 0 0,5 0 0 0,-5 0 0 16,1 0 0-16,3 0 8 0,-3 0 0 0,3 0-8 16,3 0 0-16,-2 10 0 0,2-10 0 0,1 0 0 15,0 6 0-15,3-3 0 0,-3-3 0 0,-1 0 0 16,1 6 0-16,0-2 0 0,3 2 8 0,-3-6-8 16,-1 0 0-16,1 9 0 0,0-9 0 0,-1 10 0 15,1-10 0-15,0 6-12 0,-1-3 12 0,1 3-12 16,0-6 12-16,3 3 0 0,0 4 0 0,8-4 0 15,-1-3 0-15,0 6 15 0,-10-6-3 0,3 0-1 16,7 0-11-16,1 0-16 0,-5 0 4 0,-2 0 1 16,2 0 11-16,-2 0 0 0,2 0 0 0,-6 0 0 15,0 0 8-15,3 0 3 0,7 0 1 0,-3 0 0 16,-7-6 6-16,3 6 2 0,11 0 0 0,-4-3 0 0,0-4-29 0,1 7-6 16,-1-3-1-16,-3-3 0 0,6 6 26 0,-2-3 5 15,-8-3 1-15,0 6 0 0,0 0-16 0,4-4 0 16,-7-2 0-16,3 6 0 0,-3-3 0 0,6-3 0 15,-2 6 0-15,-1-6 0 0,-3 2 0 0,3 4 0 16,7-6 0-16,-3 6 0 0,0-3 0 0,-1 3 0 16,-2-6 0-16,2 6 0 0,-3 0 0 0,4 0 0 15,-7 0 0-15,0 0 0 0,3-10 0 0,-3 10-18 16,-1 0 4-16,4-3 1 0,-3 3 21 0,3 0 4 0,1 0 0 16,-1 0 1-16,-3 0-13 0,3-6 0 0,0 6 0 0,0 0 0 15,0 0 0-15,1 0 0 16,-5 0 0-16,1-3 0 0,0-4 0 0,-4 7-10 0,0 0 2 15,0 0 0-15,0 0 8 0,-3 0 11 16,3 0-3-16,0 0 0 0,-3 0-8 0,7 0 0 0,-1-6 0 16,-2 6 0-16,2 0 0 0,1 6-12 0,0-6 2 15,-1 0 1-15,5 7 9 0,-8-4 0 0,3-3 10 0,1 6-10 16,3-3 0-16,-3-3 0 0,-4 10 0 0,4-10-10 16,-4 0 10-16,0 0 12 0,0 6-2 0,1-6-1 15,-1 0-9-15,0-6 0 0,-3 6 0 0,3 0 0 16,-4 0 0-16,4 0 0 0,4 0 0 0,-7 0 0 15,3-10 0-15,4 10 0 0,-1 0 0 0,1 0 0 0,0 0 0 16,-1 0 0-16,1-3 0 0,-4 3 0 16,4 3 0-16,-4-3 0 0,0 10 0 0,1-10 0 0,-5 0 0 0,4 6 12 15,-3-6-4-15,0 0 0 0,-4 0-8 0,3 3 0 16,1-3 0-16,-4 0 0 0,0 0 0 0,4 6 0 16,-4-6 0-16,0 0 0 0,0 4 0 15,4-4 0-15,-4-4 0 0,0 4 0 16,4 0 0-16,-1 0 0 0,-3 0 0 0,1 0 0 0,2 0 0 0,-3 0 0 15,-3 0 0-15,-1 0 0 16,5 0 0-16,-5 0 0 0,-3 0 0 0,0 0 0 0,-7 0 0 16,11 0 0-16,-1 0-12 0,-3 4 12 0,4-4 0 0,0 0 0 15,-4 0 0-15,3 0 0 0,1 0 0 0,-1 6 0 16,-2-6 8-16,2 0-8 0,-3 0 12 0,-7 0-4 16,0 0 0-16,11 0 0 0,-4-6 6 0,3 2 1 15,-10 4 0-15,7 0 0 0,4 0-15 0,-4-6 0 0,-7 6 8 0,7 0-8 16,-7 0 0-16,11 0 0 15,-4-3 0-15,3 3 0 0,-6-6 0 0,6 6 0 0,-2-10 0 0,-1 10 0 16,-7 0 0-16,0 0 8 0,7 0-8 0,0-3 0 16,0-3 0-16,-7 6 0 0,7-3 0 0,0-4 0 15,-7 7 0-15,10 0 0 0,-3 0 0 0,1 0 0 16,-1-6 0-16,0 3 0 0,0 3 0 0,-7 0 0 16,10 0 0-16,-3-6 0 0,0 6 0 0,-3 0 0 15,-4 0 0-15,11-3 0 0,-11 3 0 0,3 0 0 16,4-7 0-16,-7 7 0 0,0 0 0 0,7 0 0 15,0-3 0-15,-3-3 0 0,-4 6 0 0,7-3 0 16,-4-3 8-16,4 6-8 0,0-4 0 0,-3-2 0 16,3 3 0-16,-3-3 8 0,3-4-8 0,-4 10 0 15,1-9 0-15,-1 3 9 0,1-4-9 0,3 1 8 16,-4-1 8-16,1 1 0 0,-1 3 1 0,-3-7 0 0,0 4 1 16,4-7 0-16,-4-3 0 0,3 4 0 0,1-4-3 0,-4 0-1 15,0 0 0-15,0-6 0 0,0 6-14 0,0-6 0 16,0 0 0-16,0 3 0 0,0-3 0 0,0 0 0 15,0 3 0-15,-7 0 0 0,3 3-12 0,-3 0-4 16,4 1-2-16,-4 8 0 16,3-5-132-16,-6 5-26 15,3-2-6-15,-4-1-1 0</inkml:trace>
  <inkml:trace contextRef="#ctx0" brushRef="#br0" timeOffset="10248.65">25280 3262 230 0,'0'0'20'0,"0"0"-20"16,0 0 0-16,0 0 0 0,11 0 117 0,-1-9 19 16,-3 6 4-16,0-4 1 0,4 7-110 0,0-9-23 15,-4 3-8-15,0 6 0 0,0-10 8 0,0 7-8 0,0-3 0 0,0 6 0 16,-7 0 39-16,3-9 1 0,4 5 0 0,-7 4 0 16,0 0 48-16,0 0 11 0,4-6 1 0,-4 6 1 15,-4-9-15-15,4 9-3 0,-3-7-1 0,3 7 0 16,-4-9-63-16,-3 6-19 0,4 3 8 0,-4 0-8 15,7 0 8-15,-7-6-8 0,0 6 8 0,-4-3-8 16,4 3 0-16,0-7 0 0,-7 7 0 0,3 0 8 16,1 0 14-16,-1 0 3 0,0 0 1 0,1 0 0 15,-1 0 20-15,-3 0 4 16,-3 0 1-16,2 0 0 0,5 0-7 0,-4 0 0 0,-7 0-1 0,3 0 0 16,0 0-20-16,-3 7-4 0,4 2-1 0,-1-9 0 15,-3 3-6-15,3 3 0 0,4-6-1 0,-4 3 0 16,1 4-2-16,-4 2 0 0,3-3 0 0,0-2 0 15,-3 5-9-15,3 0 8 0,1 1-8 0,-1-4 8 16,4 3-8-16,-4 10 10 0,1-9-10 0,-1-1 10 0,0 7-10 0,1-7 0 16,-1 10 9-16,1-10-9 0,-5 7 0 0,5 0 0 15,-1-4 0-15,-3 4 8 0,0 3 0 0,3 0 0 16,1-10 0-16,-1 10 0 0,0-3-8 0,4 2 9 16,0-2-9-16,0 3 10 0,0 0 0 0,3-1 0 15,-3 4 0-15,4 0 0 0,-1-6-10 0,0 9 0 16,1-6 0-16,-1 0 0 0,1 0 0 0,-1-1 10 15,0 7 1-15,1-6 0 0,3 0 5 0,0 0 0 16,-4-3 1-16,4 2 0 0,4 1-2 0,-1-3-1 16,1 3 0-16,-1-4 0 0,0-2 4 0,4 3 1 15,0 2 0-15,4-2 0 0,-4 0-7 0,4-4-2 0,-1 7 0 16,1-3 0-16,-1 0-10 16,4-4 12-16,-3 4-12 0,6-7 12 0,1 10-12 0,-1-3 8 0,1-4-8 15,-4-2 8-15,4 5-8 0,-1-5 12 0,1 8-12 0,-1-8 12 16,5-1 3-16,-5 4 1 15,4-4 0-15,4 1 0 0,-4-1 1 0,0 0 1 0,4 1 0 0,-1-7 0 16,-3 10-18-16,4-10 0 0,0 6-11 0,-4 1 11 16,3-10 0-16,-2 9 0 0,-5-3 0 0,4-6 0 15,0 3 11-15,1 10-11 0,-1-13 12 0,3 0-12 16,-3 3 16-16,0-3-4 0,4 0-1 0,0 0 0 16,3 0-1-16,-3-3 0 0,6 3 0 0,-3-6 0 15,4-4 1-15,0 10 0 0,-4-9 0 0,7 3 0 16,0-4-1-16,-3 7 0 0,3-3 0 0,-3-4 0 0,0 4-10 0,-4 3 0 15,0-7-10-15,-3 4 10 16,3-3 0-16,-3 6 0 0,-1-4 0 0,-3-2 0 0,4 6 0 0,-4-10 0 16,4 10 0-16,-4-13 0 0,0 16 0 0,0-12 0 15,4 3 8-15,-1-4-8 0,-3 4 20 0,4-4 0 16,0-3 0-16,3 4 0 0,-4-4-5 0,1 0-1 16,3-5 0-16,-3-1 0 0,0 3-6 15,3 0-8-15,-4 0 11 0,1-6-11 0,0 0 10 16,-4-3-10-16,0 6 8 0,-4-10-8 15,5 4 0-15,-8 0 0 0,3 0 0 0,1-4 0 0,-1-2 0 0,-3 6 8 16,0 6-8-16,1-10 0 0,-1 4 0 0,-4 0 0 16,1 3 8-16,-1 0-8 0,1-3 0 0,-4 9 0 15,0-6 0-15,0 3 8 0,-4 0-8 0,1 3 0 0,-4-6 9 0,0 6-9 16,-1 0 0-16,-2-6 9 0,-1 13-9 0,1-7 0 16,-4 3 9-16,-1 0-9 0,-2 7 0 0,-1-10 9 15,1 3-9-15,-5 4 10 0,5 3-10 0,-4-7 10 16,-1 6-10-16,-2-5 8 0,-1 5-8 0,0 1 8 15,1 0-8-15,2-1 0 0,1-6 0 0,0 7 8 16,4 6-8-16,-1-13 0 0,0 7 0 0,4-4-11 31,0-2-25-31,0-1-4 0,3 7-2 0,1-10 0 0,-1 0-178 0,4 3-36 16</inkml:trace>
  <inkml:trace contextRef="#ctx0" brushRef="#br0" timeOffset="12173.37">28776 4937 1890 0,'0'0'84'0,"0"0"16"0,-7 0-80 0,-4 0-20 0,1-6 0 0,3 6 0 0,-4 0 38 0,4-4 3 15,0 4 1-15,0-6 0 0,0 6-27 0,0-3-6 16,3-3-1-16,4 6 0 0,0 0-8 0,0 0-11 0,0 0 3 0,0 0 0 16,0 0 8-16,4-10-8 0,-1 10 8 0,1-6-8 15,7 3 8-15,-4-3 0 0,-7 6 0 0,7 0 0 16,3 0 11-16,-3 0 4 0,-7 0 1 0,0 0 0 15,0 0 38-15,0 0 8 0,0 0 2 0,0 0 0 16,0 0-4-16,0 0 0 0,0 0 0 0,0 0 0 16,0 0-35-16,0 0-7 15,7 0-2-15,-7 0 0 0,0 0-16 0,0 0 0 0,7 0 0 0,-7 0 0 16,0 0 0-16,11 0 0 0,-11 0 0 0,0 0 0 16,11-10 8-16,-1 10-8 0,-10 0 0 0,11 0 0 15,-1 0 8-15,1 0-8 0,-11 0 0 0,11 0 0 16,-1 0 28-16,1 0 3 0,-1 0 0 0,4 0 0 15,1 0-20-15,-1 0-11 0,0 0 12 0,0 10-12 16,0-10 9-16,0 0-9 0,4 0 0 0,-4 6 9 16,3-3-9-16,-2 3 0 0,2-6 0 0,1 0 0 0,3 0 0 0,4 10 0 15,-1-10 0-15,1 6 0 0,3-6 0 16,1 0 15-16,-1 0-3 0,4 0 0 0,3 0 2 0,0 0 0 16,-3 0 0-16,0-6 0 15,-1 6 14-15,1 0 4 0,-4 0 0 0,1 0 0 0,-5-7-32 0,4 4 0 16,-3 3 0-16,3 0 0 0,-3 0 0 0,0 0 0 15,-4 0-11-15,4-6 11 0,-4 6 0 0,0-3 0 16,4 3 0-16,-1 0 0 0,-3 0 0 0,1 0 0 16,-1 0 9-16,-4 0-1 0,-2 0-8 0,2-6 0 15,-3 6-8-15,-3 0 8 0,3 0 0 0,-14 0 0 16,0 0 0-16,0 0 8 0,0 0 0 0,0 0 0 16,0 0 0-16,0 0 0 0,0 0-8 0,-4 9 0 15,-6-3 0-15,3-6 0 0,-4 0 0 0,1 0 0 16,-4 0 0-16,-4 0 0 0,0 0 0 0,1 0 0 0,-1 0 8 15,0 0-8-15,-3 0 0 0,4 0 0 0,-5 3 0 0,5 4 0 16,-4-7-12-16,-1 0 2 0,1 0 1 0,4 6 0 16,-5-3 9-16,1-3-10 0,0 0 10 0,3 0-10 15,-3 0 10-15,4 0 8 0,-8 0-8 0,4 0 11 16,0 0-3-16,-1 0 0 0,-2 0 0 0,-1 0 0 16,0 0-8-16,4 0 0 0,0-3 0 0,0 3 0 15,-4 0 0-15,4 0-14 0,0-6 3 0,3 6 1 16,-3 0 10-16,7 0-13 0,-4 0 5 0,4 0 8 15,0 0-10-15,0 0 10 0,3 0 0 0,-3 0-9 0,4 6 9 16,-1-3 0-16,-3-3 0 0,7 0 0 0,0 0 0 0,0 0 0 16,0 0 0-16,0 0 0 15,7 0 9-15,0 0-9 0,0 0 12 0,0 0-12 0,-4 0 0 0,4 0 0 16,0 0 0-16,0 0 0 0,0 0-12 16,0 0 3-16,0 0 1 0,0 0 0 15,11 0 8-15,-4 0 0 0,3 0-9 0,5 0 9 16,-1-3 0-16,3 3-9 0,1-6 9 0,3 6 0 0,0 0-8 0,4-7 8 15,0 4 0-15,3 3 0 0,4 0-13 16,3 0 4-16,-3-9 1 0,-1 9 0 0,5-6 8 0,-5 6 0 16,1 0 0-16,0-10 0 0,0 10 0 0,-4 0 0 15,4-3 10-15,-1 3-10 0,5-6 0 0,-1 6 0 16,0 0 0-16,1-3 0 0,2 3 0 0,-2 0 0 0,-1 0 0 0,0 0-10 16,0 0 10-16,1-7 0 0,-5 7 8 0,1 0-8 15,0 0 0-15,3-6-15 0,-3 3 3 0,0 3 0 16,-1 0 12-16,5 0-11 0,-1 0 11 15,0 0-10-15,-3 0 10 0,-4 0 0 0,1 0 0 16,-5 0 0-16,1 0 0 0,0 0 0 0,-4 0 0 0,0 3 0 16,-3 3 0-16,-1-6 0 15,-3 0 0-15,4 0 0 0,-4 0 0 0,0 0 0 0,0-6 0 0,-3 6 0 16,-1-3 0-16,1 3 0 16,0 0 0-16,-1 0 8 0,1 0-8 0,-1-6 0 0,1 6 0 0,0 0 0 15,-4 0-13-15,3 0 2 0,4 0 1 0,-3-3 0 16,-1 3 10-16,-2-7-10 0,2 7 10 0,1 0-10 15,-1 0 10-15,1 0-8 0,-4 0 8 0,3 0-8 16,-2-3 8-16,2 3 0 0,1 0 8 0,-4 0-8 16,0-6 0-16,0 6 0 0,0 6 0 0,0-6 8 15,0-6-8-15,0 6 0 0,0 0 0 0,4 0 8 16,-8 0-8-16,8 0 0 0,-1 0 0 0,1 6 0 0,0-6 0 0,-1 0 0 16,1 0 0-16,-1 0 0 0,1 3 0 15,3-3 0-15,-7 0 0 0,4 0 0 0,-1 0 0 0,4 0 0 16,-7 0 0-16,8 0 0 0,-5 0 0 0,1 0 0 15,3 0 0-15,-4-3 0 0,1 3 0 0,3-6 0 16,-3 6 0-16,-1 0 0 0,1-3 0 0,-1 3 0 16,1 0 0-16,3 0 0 15,-3 0 0-15,3 0 8 0,0 0-8 0,0 0 8 0,4 0-8 0,-4 3 0 16,3-3 0-16,1 0 0 0,3 0 0 0,-3 6 0 0,-4-6 0 16,4 3 0-16,3-3 0 0,0 10 0 15,-3-10 0-15,-1 6 0 0,4-6 0 0,-3 3 0 16,0 3 0-16,-1-6 0 0,1 7 8 0,-4-7 0 15,4 3 0-15,-4-3 0 0,3 0-8 0,-2 0 0 0,-1 0 0 0,0 6 0 16,3-3 0-16,-2-3 0 0,-1 0 0 0,0 0 0 16,-4 0 0-16,4-3 0 0,-6-3 0 0,6 6 0 15,-4 0 0-15,1 0-12 0,-1 0 4 0,1-3 0 32,-4 3-29-32,4-7-6 0,-1 7-1 0,1 0 0 15,3 0-9-15,-4 0-3 0,5-6 0 0,-1 3 0 0,0 3-44 0,0 0-10 0,-4 0-2 16,1 0-843-16</inkml:trace>
  <inkml:trace contextRef="#ctx0" brushRef="#br0" timeOffset="21764.97">11860 5787 1220 0,'0'0'54'0,"0"0"11"0,0 0-52 0,0 0-13 0,0 0 0 0,0 0 0 16,0 0 53-16,0 0 8 0,0 0 2 0,0 0 0 15,4-10-24-15,-1 4-5 0,-3 6-1 0,4-3 0 16,-4-7-5-16,0 4 0 0,0-3-1 0,0 6 0 16,-4-4 1-16,1-2 0 0,-1-1 0 0,4 4 0 15,-7 3 0-15,7-3 0 0,-3-4 0 0,-1 1 0 16,-3 9-17-16,4-9-3 16,-1-1-8-16,1 4 12 0,-1-3-12 0,1-1 0 0,-4 7 8 0,3-6-8 15,0-1 0-15,-3 4 0 0,4-4 8 0,-1 4-8 16,1-3 8-16,-1 9-8 0,-3-10 11 0,4 7-11 15,-1-3 28-15,1 6-2 0,-4 0 0 0,0 0 0 16,3 0 0-16,-7 0 0 0,4 0 0 0,4 6 0 16,-4-3-12-16,0 7-2 0,-4-10-1 0,4 9 0 0,-3-3-11 0,2 4 0 15,-2-1 0-15,3 1 8 0,0 5-8 0,0-2 0 16,-4 3 0-16,4 2 0 0,4-2 0 0,-4 3-9 16,-8 0 9-16,5 0 0 0,6 6 0 0,1 0 20 15,-4-3-2-15,0 3-1 0,0 3 8 0,3-3 2 16,1 3 0-16,-5 4 0 0,1-4-5 0,0 0-1 15,7-3 0-15,-3 3 0 0,-1 1 8 0,1-4 2 16,3 3 0-16,0 6 0 0,-4 1-20 0,1-1-11 16,-4-5 12-16,3 8-12 0,8-2 0 0,-8 2 0 0,-6-2 0 0,-1 6 0 15,7-10 0-15,1 3 0 16,-4-5 8-16,0-4-8 0,3 3 8 0,4-3-8 16,4 3 9-16,-8-9-9 0,-3 6 0 0,7 0 0 0,7-6 0 15,-7 6 0-15,0-12 12 0,-3 2-3 16,3 4-1-16,3-9 0 0,1 5-8 0,-4-5 0 0,-4 5 0 0,1-2 0 15,3-4 0-15,0 1 0 0,-11-1 0 16,4-3 0 0,4 4-28-16,-1-1 0 0,-3 1-1 0,-7-4 0 15,3-3-12-15,-3 6-3 0,11-2 0 0,-8-7 0 16,-3 3-4-16,3 3 0 0,11-6-1 0,-7 0 0 0,-3 0-15 0,-1 0-2 16,4 0-1-16,0-9-519 0,7 9-104 0</inkml:trace>
  <inkml:trace contextRef="#ctx0" brushRef="#br0" timeOffset="22149.03">11137 6580 2005 0,'0'0'44'0,"0"0"8"0,0 0 3 0,0 0 2 0,0 0-45 0,0 0-12 16,0 0 0-16,0 0 0 0,0 0 52 0,0 0 8 16,0 0 1-16,0 0 1 0,0 0-21 0,0 0-4 15,0 0-1-15,0 0 0 0,0 0-15 0,0 0-3 16,11 3-1-16,-4-3 0 0,-7 0-5 0,14 0-2 16,7 0 0-16,-3 0 0 0,-4-3 10 0,7 3 3 0,0-6 0 0,4 6 0 15,3 0 5-15,-3-3 2 0,0-4 0 0,-1 7 0 16,8-3-2-16,-7 3 0 0,-8-6 0 0,4 6 0 15,1 0-19-15,-1 0-9 0,-4 0 8 0,1 0-8 16,-4 6 0-16,4-6 0 0,-1 0 0 0,-2 0 0 16,-1 0 12-16,-4 0-4 0,1 0 0 0,-1 0 0 15,1 0-22-15,-4 0-5 0,4-6-1 0,-11 6 0 16,0 0-94 0,3 0-19-16,-3 0-4 0,0 0-1 15,0 0-105-15,7-3-21 0</inkml:trace>
  <inkml:trace contextRef="#ctx0" brushRef="#br0" timeOffset="22865.9">12481 5551 864 0,'0'0'76'0,"0"0"-60"0,0 0-16 0,0 0 0 16,4-6 111-16,-1 0 19 0,8 6 4 0,-11 0 1 16,0 0-99-16,0 0-19 0,0 0-4 0,0 0-1 15,0 0 9-15,0 0 2 0,0 0 0 0,0 0 0 16,0 0 15-16,0 0 3 0,-7 0 1 0,7 0 0 15,0 0-16-15,0 0-3 0,0 0-1 0,-7 6 0 16,0-6-6-16,0 6-2 0,7-6 0 0,-7 4 0 16,0 2 24-16,0-3 5 0,-1 3 1 0,1-3 0 0,-3 7 5 0,-1-1 2 15,-3 1 0-15,4 5 0 0,-1 1-2 0,-3-3 0 16,0 2 0-16,0 4 0 0,3 0-18 0,-3-4-4 16,0 11-1-16,3-4 0 15,-3-1-16-15,4 1-10 0,-5 4 12 0,5 2-12 0,-8 0 0 0,8 3 0 16,-4-2 0-16,-4 5 0 15,4 1 0-15,-4 2 0 0,4 1 0 0,-4 6 0 0,1-7 0 0,-1 7 0 16,8 0 0-16,-5-9 0 0,5 12 20 0,-4-13 8 16,3 4 0-16,4 3 1 0,-3-7 13 0,2-3 2 15,5 1 1-15,-1-4 0 0,4 0-21 0,0 7-5 16,0-7-1-16,4 6 0 0,3 1-6 0,4-1 0 16,-4-2-1-16,3 2 0 0,-6 4-11 0,6 3 0 0,1-7 0 0,3-3 0 15,0 4 0-15,4-1 0 16,-1-5 0-16,5 5 0 0,-5-6 0 0,4-2 0 0,1 2 0 0,-5-3 0 15,4 3 0-15,1-3 8 0,-1-6-8 0,0 6 0 32,0-6-23-32,0 0-9 0,4-4-3 0,-4-2 0 15,-3 3-85-15,-1-7-16 0,1 0-4 0,0 1-891 0</inkml:trace>
  <inkml:trace contextRef="#ctx0" brushRef="#br0" timeOffset="23782.58">13092 6207 1216 0,'0'0'54'0,"0"0"11"0,0 0-52 0,0 0-13 15,0 0 0-15,0 0 0 0,0 0 115 0,0 0 20 16,0 0 4-16,0 0 1 0,0 0-67 0,0 0-13 16,0 0-2-16,0 0-1 0,0 0-10 0,0 0-3 0,0 0 0 15,0 0 0-15,0 0-7 0,0 0-1 16,-4 9-1-16,-7 1 0 0,4-4-3 0,0-3 0 0,0 3 0 0,0 4 0 15,-3-1 8-15,-1 1 2 0,1-1 0 16,-1 0 0-16,-3 1-18 0,3 5-4 0,-3 1-1 16,0 3 0-16,3 0 9 0,-3 0 3 15,-3 6 0-15,3 0 0 0,-1-6 8 0,1-1 1 0,-3 7 1 0,3-3 0 16,-1 0 3-16,1-3 0 0,4 0 0 0,-1 0 0 16,-3 0-20-16,4-1-3 15,-1 4-1-15,4-9 0 0,-4 6-20 0,1-4 9 0,-1 1-9 0,4-3 0 16,-4 2 0-16,1-5 0 0,3 9 0 0,-4-10 0 15,1 7 0-15,3-7-9 0,0 0 9 0,-4 7-12 16,4-6-5-16,0-1-2 0,0-6 0 0,0 6 0 16,-4-2-20-16,8-4-4 0,-1 3-1 0,1 0 0 15,3-6 20-15,0 0 3 0,0 0 1 0,0 0 0 16,0 0-29-16,0 0-6 0,0 0-1 0,0 0 0 16,-4-6-152-16,1-3-32 0,-5-16-5 0,8 3-2 0</inkml:trace>
  <inkml:trace contextRef="#ctx0" brushRef="#br0" timeOffset="24084.95">12573 6342 1846 0,'-11'0'82'0,"11"0"17"0,0 0-79 0,0 0-20 16,-7 0 0-16,7 0 0 0,0 0 69 0,0 0 11 15,0 0 1-15,0 0 1 0,0 0-62 0,0 0-20 16,0 0 10-16,7 0-10 0,4 9 18 0,0-3-2 15,-1 4 0-15,1-1 0 0,3 1 15 0,-4 5 2 0,5-5 1 0,-1 8 0 16,-4-2 6-16,1-3 2 0,3 9 0 0,0-4 0 16,0 1-27-16,0 0-6 0,-3 6-1 0,3-6 0 15,-3 6 4-15,-1-3 0 0,1-3 0 0,-1 6 0 16,4-6 25-16,-3 6 6 0,3-6 1 0,-3-1 0 16,-1-2-36-16,4 3-8 0,-3 0 0 0,0-10 0 15,3 7 8-15,-4-7 0 0,4 1 0 0,0-1 0 16,-3-3-8-16,3-3 0 0,-3 4 0 0,-1-7 0 15,1 3-50 1,0-3-12-16,-4 0-2 0,-7 0-1 0,10-3-159 0,-3 3-31 0</inkml:trace>
  <inkml:trace contextRef="#ctx0" brushRef="#br0" timeOffset="25552.54">13268 5486 1594 0,'0'0'71'0,"0"0"14"16,0 0-68-16,0 6-17 0,0-6 0 0,0 9 0 0,0 1 40 0,4-1 4 15,-1 0 0-15,-3 1 1 16,4 2-29-16,3 1-5 0,0-4-2 0,0 7 0 0,0-3 19 0,3 2 3 15,4 4 1-15,-3 0 0 16,7 3-8-16,-4 0-2 0,0 3 0 0,4 0 0 0,-4 3-1 0,3 7 0 16,1-1 0-16,0-2 0 15,-1 2 9-15,1 1 2 0,0 2 0 0,-1 4 0 0,-3-3 3 16,0 5 1-16,4 1 0 0,-4 0 0 0,-3-3-12 0,3 3-3 16,-4 0 0-16,5 0 0 0,-5 0 5 0,4-7 1 15,0 7 0-15,0-9 0 0,1 2-13 0,-5-2-2 16,4 2-1-16,-3-2 0 0,3-1 4 0,-7 1 1 15,0-7 0-15,4 7 0 0,-8-7-7 0,-3 6-1 16,0-5 0-16,-3-1 0 0,-1-3 4 16,-3 3 0-16,-4-3 0 0,1 3 0 0,-1-9 0 0,1 6 0 0,-8 0 0 0,4-6 0 15,3 0 3-15,-3 0 1 0,-3 6 0 0,-1-6 0 16,0-4-16-16,1-2 0 0,-4 3 0 0,3-1 0 16,0-2-12-16,1-7-6 0,-1 4-1 0,4-4 0 31,-4-3-95-31,1-3-19 0,2 0-4 0,1 0-915 0</inkml:trace>
  <inkml:trace contextRef="#ctx0" brushRef="#br0" timeOffset="27842.47">10615 6376 817 0,'0'0'36'0,"0"0"8"0,0 0-36 0,0 0-8 0,0 0 0 0,0 0 0 16,0 0 34-16,0 0 5 0,0 0 1 0,0 0 0 15,-10 0 9-15,6 0 3 0,4 0 0 0,0 0 0 16,-11 0 16-16,4 0 3 0,7 0 1 15,0 0 0-15,-10 0 8 0,-1 6 3 0,1-6 0 0,-1 0 0 16,7 4-7-16,-6-4 0 0,-4 6-1 0,3-6 0 16,4 0-17-16,-3 3-3 0,-5-6-1 0,1 3 0 15,0 3-24-15,0-3-5 0,0 0-1 0,0 0 0 16,-7 0-24-16,7 0 0 0,3 6 0 0,-3-3 0 16,-4-3 0-16,4 0 0 0,0 7 0 0,0-7 0 0,3 0 17 15,-3 0-1-15,0 0-1 0,4-7 0 0,-1 7 27 0,-3 0 6 16,3 0 0-16,-3 0 1 0,4 0-29 0,-1 0-7 15,0 0-1-15,1 0 0 0,-4 0-12 0,3 0 0 16,1 0 8-16,-1 0-8 0,-3 0 0 0,0 0 0 16,0 0 0-16,3 0 0 0,-3 0 0 0,0 0 0 15,-4-3 0-15,4 3 0 0,0-6 0 0,0 6 8 0,0 0-8 0,0 0 0 16,0 0 0-16,-1 6 0 0,5-3 0 16,-4-3 0-16,0 0 0 0,3 7 0 0,0-7 0 15,4 3-10-15,-3 3-6 0,-1-6-2 0,4 0 0 0,7 0 0 31,-7 6-19-31,7-6-4 0,-7 3-1 0,0 4 0 16,7-7-26-16,0 0-4 0,0 0-2 0,0 0 0 16,-7 3-118-16,7-3-23 0</inkml:trace>
  <inkml:trace contextRef="#ctx0" brushRef="#br0" timeOffset="28454.45">10495 6636 914 0,'0'0'40'0,"0"0"9"0,0 0-39 0,0 0-10 0,0 0 0 0,0 0 0 16,-10-3 64-16,3-3 12 0,7 6 1 0,0 0 1 16,0 0-41-16,0 0-8 0,0 0-1 0,0 0-1 15,0 0 5-15,0 0 2 0,-8 0 0 0,8 0 0 16,0 0 9-16,0 0 1 0,-10 0 1 0,3-3 0 15,7 3 6-15,-11 0 1 0,1-6 0 0,-4 6 0 16,-4-4 24-16,4 4 4 0,0-6 2 0,0 6 0 16,-11 0-10-16,7 0-1 0,1 0-1 0,-1-3 0 15,-3 3-29-15,0 3-5 0,-1-3-2 0,1 0 0 16,0 0-9-16,0 6-1 0,-4-2-1 0,1-4 0 16,-1 6-15-16,4-3-8 0,-4-3 8 0,0 0-8 0,4 0 0 0,-4 6 0 15,4-3 0-15,0-3 0 0,0 0 11 0,0 0-3 16,3 0 0-16,-3 0 0 0,3 0-8 0,1 0-16 15,3 7 4-15,-1-7 1 16,1 9-138-16,0-9-28 0,4 10-6 0</inkml:trace>
  <inkml:trace contextRef="#ctx0" brushRef="#br0" timeOffset="30831.76">8237 6226 885 0,'0'0'39'0,"0"0"9"0,0 0-39 0,0 0-9 15,0 0 0-15,0 0 0 0,0 0 95 0,0 0 17 16,4 0 3-16,-4 0 1 0,0 0-44 0,0 0-9 16,0-10-2-16,0 10 0 0,0 0-26 0,0 0-6 0,0 0-1 15,0 0 0-15,0 0-16 0,0 0-4 16,0 0-8-16,0 0 12 0,0 0 8 0,3-3 2 15,-3 3 0-15,0 0 0 0,0 0 31 0,0 0 7 0,0 0 0 0,0 0 1 16,0 0-7-16,0 0-2 0,0 0 0 0,0 0 0 16,0 0 4-16,0 0 1 0,0 0 0 15,0 0 0-15,0 0-22 0,0 0-5 0,0 0-1 16,0 0 0-16,-3-6-29 0,3 6 0 0,0 0 0 0,0 0 0 16,0 0 0-16,0 0 8 0,0 0-8 0,0 0 0 15,0 0 0-15,-7 0 0 0,7 0 8 0,-7 9-8 16,7-9 9-16,0 6-1 0,-7 4 0 0,7-10 0 15,-4 9 4-15,1 1 1 0,3-1 0 0,0 1 0 16,-4-1 0-16,4 0 0 0,-7 1 0 0,7 5 0 16,-3-8-1-16,3 2-1 0,0 1 0 0,0-1 0 15,-4 0-11-15,4 1 0 0,0-1 0 0,0 7 0 16,0-4 0-16,4-2 0 0,-1 5 0 0,1 1 0 16,-8-3 0-16,8 2 0 0,3-5 0 0,0 5 0 15,0-2 0-15,0-4 0 0,-4 7 0 0,4 0 0 16,0-7 10-16,-7 4-10 0,4 2 12 0,0-5-12 0,3 5 0 0,-4-2 0 15,1-4 0-15,-1 7 0 0,1-6 8 16,3 5-8-16,-4-2 0 0,4-4 0 0,-3 7 0 16,6-7-19-16,-6 7 4 0,3-4 1 0,0-5 22 15,-3 2 5-15,3 1 1 0,0-1 0 0,0 0 5 0,-4 1 1 16,4-4 0-16,4-3 0 0,-4 3-20 0,0-6 0 16,0 7 0-16,4-4 0 0,-11-3 0 0,7 0 0 15,3 0 0-15,1 0 0 0,0 0 0 0,-1-3 0 16,1 3 8-16,-4-7-8 0,3 1 0 0,-3 3 8 0,4-3-8 0,0 6 0 15,-4-10 11-15,0 7-11 0,0-3 10 0,0 3-10 16,3-7 0-16,-10 4 0 0,7-3 0 0,0 2 0 16,1-2 13-16,-1 0-3 0,0-1-1 15,0-2 0-15,0-1-9 0,3 4 10 0,-10-4-10 0,7-2 10 16,0 5-10-16,0-6 8 0,1 4-8 0,-5-4 8 16,-3-3-8-16,4 4 12 0,-1 2-12 0,-3-3 12 15,0-2-12-15,0 2 0 0,0 3 0 16,0-2 0-16,0-4 0 0,0 10 0 0,0-7 0 15,0-3 0-15,0 3 0 0,-3 7 0 16,3-4 0-16,-4-2 0 0,4 5 0 0,0 1 0 0,0 0 0 0,0-7 0 16,0 6 0-16,4-5 0 0,-4 5 0 0,0 1 0 15,0 0 0-15,0-1 0 0,0 1 0 0,0 9 0 16,3-3 0-16,-3 3 0 0,0-13 0 0,0 13 0 16,0-3 0-16,0 3-11 0,0 0 11 0,0 0-8 15,0-10 8-15,0 10 0 0,0 0 0 0,0 0 0 0,0 0 0 0,0 0 0 16,0 0 10-16,0 0-10 15,0 0 0-15,0 0 0 0,0 0 0 0,0 0 0 0,-3 10-10 0,-1-7 10 16,4 10-8-16,0-1 8 0,-3-2 0 0,3-1 0 16,3 7 0-16,-3 2 0 0,4-2 0 0,-1-3-8 15,1 2 8-15,-1 4-8 0,1 6 8 0,-1-6 0 16,-3 6 10-16,7-6-10 0,-3 0 10 16,-1 6-10-16,4-6 10 0,0 9-10 0,1-9 0 0,-1 3 0 15,0-4 0-15,-4 4 0 0,11 0 11 16,-10 0 2-16,3-6 1 0,3 3 0 0,-3-4-14 0,1-2 0 15,2 3 0-15,-3-7 0 16,0 7-90-16,4-7-14 0,-4 1-4 0</inkml:trace>
  <inkml:trace contextRef="#ctx0" brushRef="#br0" timeOffset="43161.78">19484 6304 1670 0,'0'0'74'0,"-7"6"15"0,0-3-71 0,0-3-18 16,0 10 0-16,3-10 0 0,4 0 134 0,-3 9 23 15,-1 1 5-15,1-1 1 0,3 4-134 0,-4-1-29 0,1 7 0 16,-1 0 0-16,0 6 0 0,1 0 16 0,-1 3-4 0,1 0 0 16,-1 7-12-16,4-1 0 0,0 4 0 0,0 12 0 15,0-3 0-15,0 7 0 0,0 5 0 0,4-2 0 16,-1 12 0-16,-3-4 0 0,0-2 10 16,-3 6-2-16,3 9-8 0,-4-2 12 0,1 2-4 0,-1 4 0 15,1-1 16-15,-1 4 3 0,1 0 1 0,-4 2 0 16,0 4 3-16,3-3 1 15,1-6 0-15,-1 5 0 0,-3 11-18 0,3-7-3 0,1 0-1 0,-1 3 0 16,1-13-10-16,-4 10 10 0,3 3-10 0,1-9 10 16,-1 3-10-16,1-1 0 0,-4-5 0 0,3-1 8 15,-3 7-8-15,4-6 0 16,-5-1 0-16,5-2 0 0,-1-7 0 0,1 0 0 0,-1-3 0 0,1 3 0 16,-1 0 0-16,1-9 0 0,-1 6 0 0,4-13 0 15,-7 7 29-15,4-10 4 0,3 1 1 0,-4-4 0 16,-3-3-10-16,4-3-1 0,-1 3-1 0,4-6 0 0,-7-4-11 0,3 1-3 15,1-4 0-15,-1-5 0 0,4 2-8 0,-3-9 0 16,-1 3 0-16,1 0 0 0,3-6 12 0,0-3 1 16,-4-4 0-16,4-3 0 15,0 1 5-15,0-4 1 0,0-6 0 0,0 0 0 0,0 0-19 0,0 0 0 16,0 0 0-16,4 10 0 0,-4-10 0 0,10 0 0 16,1-7 0-16,0 4 0 0,-1 3 0 0,1-6 0 15,-1-4 0-15,4 10 0 0,4-3 0 0,0-3 0 16,-1 3 0-16,5-3 0 0,2-4 0 0,4 7 0 15,4-3 0-15,3 0 0 0,-3 2 0 16,7-2-17-16,3 3 3 0,1-6 1 0,-1 2 21 0,4-2 4 16,0 6 0-16,7-10 1 0,0 4-22 0,7-1-5 15,0 1-1-15,3 6 0 0,4-3 24 0,0-4 5 16,0 10 1-16,4-9 0 0,3 9-27 0,0-6-4 0,0 6-2 16,0 6 0-16,4-6 29 0,-4 0 5 0,0 9 2 0,3-9 0 15,1 7-18-15,7-4 0 0,-4 3 0 0,0 3 0 16,4-6 0-16,-4 7 0 0,0-4 0 0,0 4 0 15,7-1-9-15,-3 0-6 0,-8 7-1 0,-2-7 0 16,-5 1 26-16,4-1 5 0,7 1 1 0,-7-1 0 16,1 0-16-16,-1 1 0 0,0-1 0 0,3 7 0 15,-3-7-12-15,0 1-4 0,8-1-2 0,-1 1 0 16,-7 2 29-16,-4 1 5 0,1-4 2 16,-4 1 0-16,4-1-18 0,-4 7-19 0,3-7 4 0,-6 7 1 15,-1-7 14-15,-6 1-9 0,-8-1 9 0,0 0-8 16,1 7 20-16,-1-7 5 0,-3-5 1 0,0 5 0 15,-7-3-6-15,-1-3 0 0,1 4-1 0,0-7 0 0,-7 0 1 0,0 0 1 16,-4 0 0-16,0-10 0 0,-7 10-1 0,4-6 0 16,-8-3 0-16,1-1 0 0,-4 1-3 15,0-1-1-15,0 1 0 0,-3-7 0 16,-4 4 8-16,0-4 2 0,4-18 18 0,-11 15-36 0,3 0 0 16,-6 0 0-16,3-6 0 0,0 0 20 0,-4-3 1 15,1-1 0-15,-4-5 0 0,3-1-6 0,1-2-2 16,-1 2 0-16,-3-9 0 0,0-3 7 0,3 4 0 15,-3-11 1-15,4 7 0 0,-4-12-11 0,3 2-2 16,1-6-8-16,-1-6 12 0,1-3-12 0,-1 3 0 0,1-3 0 16,-4 0 0-16,3 0 0 0,-3-6 0 0,0 2 0 0,0-2 0 15,0 0-10-15,-4-4 10 0,1 4-8 16,-1-4 8-16,4 1 0 0,-7-1-8 0,3-6 8 0,1 0 0 16,-1 1 0-16,1 5 0 0,-1-9 0 0,0 10 0 15,1-7 0-15,3 6 0 0,-4 1 0 0,1-4 0 16,3 4 0-16,-1-1 0 15,5 0 0-15,-4 4 0 0,7 0 0 0,-4 2-12 0,1-2 12 0,-1 0-12 16,4 2 2-16,0 4 0 0,4 3 0 0,-1-3 0 16,1 13-10-16,-4-7-1 0,0 6-1 0,0-3 0 15,3 10 10-15,1 0 1 0,-4-1 1 0,0 7 0 16,3 4 10-16,-3-1 0 0,0 6 0 0,4 0-8 16,0 4 8-16,-1-1 0 0,-3 1 0 0,0-1-8 15,4 7 8-15,-4 0 0 0,0 3 0 0,0-3 0 16,0 9 0-16,0 0 0 0,0-3 0 0,0 10-8 0,-4-4 8 0,4 3 0 15,0-2 0-15,-3 5-8 16,3 1 8-16,0-1-13 0,-4 4 5 0,0-3 8 0,4 9-12 0,0 0 12 16,-3 0-10-16,3 0 10 0,0 0-8 0,0 0 8 15,0 0 0-15,-7 0-9 0,7 0 9 0,-11 0-12 16,4 9 12-16,-3-9-12 0,3 10 12 0,0-1 0 16,-4-3 0-16,0 4 0 0,1-7 0 15,-1 9 0-15,-3-9 0 0,0 7 11 0,0-4-1 0,0 4 0 16,-4-7 0-16,4 3 0 0,-4 3 1 0,1 1 0 15,-1-10 0-15,-3 6 0 16,0-3-3-16,0-3 0 0,-4 6 0 0,0-2 0 16,-3-4-8-16,-7 0 0 0,-1 0-10 0,-2 6 10 0,-1-6 0 0,0 3 0 15,0-3 0-15,-3 6 0 0,0-3 0 0,-4-3 0 16,3 0 0-16,1-3 0 0,0 3 0 0,-8-6 0 0,-6 6 0 16,6-3 0-16,8-3 8 0,-4 2-8 0,-7-2 0 0,0 6 0 15,4-9 8-15,0 9-8 0,-8-10 0 0,1 4 0 16,-11 3 0-16,7-3 0 0,0 6 0 0,-4 0 0 15,1 0 19-15,-1-3 0 0,8 3 0 0,-8 0 0 16,-3 0-27-16,0 0-6 0,7 0-1 0,-3 0 0 16,3 0 15-16,0 0 0 0,3 0 0 0,-3 0 0 15,8-7 0-15,-8 7 8 0,3 0-8 0,-3 0 10 16,0-3-10-16,4-3 0 0,3 6 0 0,0 0-11 16,4-3 11-16,-4 3 0 0,3 0 0 0,-6 0 8 15,6 0-8-15,-3 3 0 0,1-3-11 0,-1 0 11 0,0 6 0 16,3-6 0-16,1 0 0 0,7 0 0 15,-8 0 0-15,4 0 0 0,0 3 8 0,4 4-8 0,3-7 0 16,1 0 0-16,-1 0 0 0,3-7-12 16,1 7 12-16,3 0 0 0,1-3 0 0,2 3 0 0,5-6 0 15,3 3 0-15,-1-4 0 0,1 7 0 0,4-9 0 16,-1 9 0-16,4-6 0 0,-4 3 0 0,4 3 0 0,0-7 0 16,3 4 0-16,-3-3 0 0,0 6 0 0,4 0 0 15,-4-3 0-15,3 3 0 0,-3 0 0 0,3 0 0 16,1 0 0-16,-4 0-9 0,3 3 9 0,-3-3 0 15,3 0 0-15,4 0 0 0,-3-3 0 0,3 3 0 16,-4 0 0-16,0-6 0 0,8 6 0 0,-4-4 0 16,7 4 0-16,-4-6 0 0,-3 6 0 0,0 0 0 0,0-3 0 0,4-3 0 15,-8 6-8-15,4 0 8 0,3-3-8 0,1-4 8 16,-4 7-15-16,7 0 3 16,-7 0 0-16,7 0 0 15,0 0-62-15,0 0-12 0,-7-6-2 0,7 6-796 0,0 0-158 0</inkml:trace>
  <inkml:trace contextRef="#ctx0" brushRef="#br0" timeOffset="47468.91">25142 8662 403 0,'0'0'36'0,"0"0"-36"0,-7 0 0 0,7 0 0 15,0 0 275-15,0 0 48 0,0 0 9 0,0 0 3 16,0 0-267-16,0 0-52 0,0 0-16 0,0 0 0 16,0 0 9-16,0 0-9 0,0 0 8 0,0 0-8 15,0 0 0-15,0 0 0 0,0 0 0 0,0 0 0 16,11-3 35-16,0 3 1 0,-1 0 1 0,-3 0 0 16,4 3 4-16,-1-3 1 0,1 0 0 0,3 0 0 15,-3 0-12-15,6 0-2 0,1 6-1 0,3-6 0 0,4 0 3 0,0 0 1 16,6 0 0-16,1 0 0 0,3 0-5 0,1 4-1 15,2 2 0-15,1-6 0 0,4 0-5 0,-5 6-2 16,1-3 0-16,0-3 0 0,0 7-18 0,0-4 0 16,-1-3 0-16,1 0 0 15,3 0 0-15,-3 0 0 0,0 0 0 0,0 0 0 0,0 0 0 0,0 6 12 16,-1-6-4-16,-2 3-8 0,-1-3 0 0,-3 0 0 16,3 6 0-16,-3-6 0 0,3 0 0 0,0 0 0 15,-3 0 0-15,7 0 0 0,3 0 8 0,-7 0 2 16,1-6 0-16,-5 6 0 0,5 0 2 0,-5 0 1 15,1-3 0-15,-4-3 0 0,1 6-2 0,-5 0-1 16,-3 0 0-16,1 0 0 0,-8-3 4 0,3 3 1 16,-2-7 0-16,-5 7 0 0,-3 0-6 0,0 0-1 0,0 0 0 0,-7 0 0 15,7 0 2-15,-7 0 0 0,0 0 0 0,7 0 0 16,-7 0-10-16,0 0 0 0,0 0 0 0,0 0 0 16,0 0 0-16,7-3 8 0,-3-3-8 0,-4 6 8 15,0 0-8-15,7-6 0 0,-3 2 0 0,-4 4 8 16,0-6 2-16,0-3 0 0,-4 9 0 0,4 0 0 15,0-10 15-15,-4 7 3 0,1-3 1 0,-1 6 0 16,1-9-14-16,3 9-3 0,-7-4-1 0,3-2 0 16,4 6-3-16,-7-6 0 0,4 3 0 0,-1-4 0 15,1 7-8-15,-4-9 0 0,3 6-12 0,4-3 12 16,-3-4 0-16,-1 7 0 0,4-3 0 0,0-4 12 16,-3 4-12-16,-1 3 0 0,0-3 0 0,4-4 0 15,-3 7 0-15,-1-3 0 0,1 3 0 0,-1-4-11 16,4 4 11-16,-3-3 0 0,-1 0 0 0,1 3 0 15,-1-4 0-15,4 7 0 0,-3 0 8 0,-4 0-8 16,7 0 0-16,-4-3 0 0,-3-3 0 0,7 6 0 0,0 0 0 0,0 0 0 16,0 0-12-16,-3-3 4 0,3 3 8 15,0 0 0-15,0 0 0 0,0 0 0 0,0 0 0 0,0 0 0 16,0 0 0-16,0 0 0 0,0 0 0 0,0 0-8 16,0 0 8-16,0 0-12 0,3 9 4 0,4-6 0 15,-7-3 0-15,4 10 0 0,3 2 8 0,0-2 0 16,0-7 0-16,-4 6-8 0,4 1 8 0,-3-1 0 0,-1 1 0 15,5 2-8-15,-5-3 8 0,1 1 0 0,-1-7 0 16,1 6 0-16,-1 1 0 0,-3 6 14 0,4-7-2 16,-4 0 0-16,0 1-12 0,3 5 0 0,-3-5 0 0,0 6 0 15,0-4 0-15,-3 4 0 16,3-7 0-16,-4 10 0 0,1-3 0 0,3-4 0 16,-4 4 0-16,-3 3 0 0,4-1 0 0,-5-2 0 0,1 3 0 0,0 6 0 15,-3-6 0-15,3 0-21 16,-7 6 3-16,-1-6 1 0,5 6 17 0,-4-3 0 0,0 3 0 0,0-6 0 15,3-4-16-15,0 1 0 0,-3-7 0 0,7 1 0 16,0-7-6-16,0 3-1 0,4-6 0 0,-4-6-733 16,3 6-148-16</inkml:trace>
  <inkml:trace contextRef="#ctx0" brushRef="#br0" timeOffset="48420.9">22274 11255 1900 0,'0'0'169'0,"0"0"-135"0,0 0-34 0,0 0 0 16,0-6 133-16,0 6 20 0,4-3 4 0,-4 3 1 16,-4-6-118-16,4 6-24 0,0 0-5 0,0 0-1 15,0 0-10-15,0 0-9 0,0 0 9 0,0 0-13 16,0 0 13-16,0 0 13 0,-10 6-2 0,-1 3-1 0,4 4 7 0,-7-4 2 15,-4 7 0-15,1 3 0 0,-4 0 5 0,-1 6 0 16,-2-6 1-16,3 6 0 0,-8 3-7 0,8 3-2 16,0-2 0-16,0-1 0 15,-7 0-16-15,6-3 10 0,1 3-10 0,4-3 8 0,-4 4-8 16,-1-4 0-16,-2 3 0 0,6-9 0 0,7 6 0 16,-3-6-11-16,-7-4 3 0,4-5 0 15,2-1-135-15,1 0-26 0,4-2-6 0,-1-4-1 16,4-6-42-16,0-4-9 0</inkml:trace>
  <inkml:trace contextRef="#ctx0" brushRef="#br0" timeOffset="48648.31">21664 11469 576 0,'-10'-22'25'0,"10"12"6"16,7 1-31-16,-7-4 0 0,0-2 0 0,0 5 0 0,-4-5 286 0,4 11 51 0,4-5 11 0,-4 3 1 16,-4 3-179-16,4 3-36 0,4-7-7 0,-4 7-2 15,0 0-43-15,0 0-9 0,7 7-1 0,0-4-1 16,3 3-12-16,-3 3-3 0,0 4 0 0,7-4 0 15,4 13-1-15,-4 0-1 0,-3 0 0 0,3 0 0 16,7 13-23-16,-3-7-5 0,-1 3-1 0,1 1 0 16,3-1-25-16,0 0 0 0,1 1 0 0,-1-1 0 15,-4 0 0-15,8-2 0 0,0-1 0 0,-1-3 0 32,1 3-102-32,7 0-16 0,3-2-3 0,7-8-699 0,8 7-140 0</inkml:trace>
  <inkml:trace contextRef="#ctx0" brushRef="#br0" timeOffset="49682.83">29753 11578 1267 0,'0'0'112'0,"0"0"-89"0,0 0-23 0,4-9 0 16,-4 0 232-16,0 2 41 16,0 7 9-16,0 0 2 0,0 0-184 0,3-3-36 0,-3 3-7 0,0 0-1 15,0 0-56-15,0 0 0 0,0 0-16 0,0 0 4 16,0 0 1-16,0 0 0 0,0 0 0 0,0 0 0 16,0 0 2-16,0 0 0 0,0 0 0 0,0 0 0 15,0 0 9-15,0 0 16 0,0 0-4 0,0 0-1 16,0 0 30-16,0 0 7 0,0 0 0 0,0 0 1 15,0 0 19-15,0 0 4 0,0 0 1 0,0 0 0 16,0 0-37-16,0 0-7 0,0 0-1 0,0 0-1 0,0 0-27 0,0 0 8 16,-3-9-8-16,3 9 0 0,0 0 0 0,0 0 0 15,-7-6 0-15,7 6-11 0,0 0 11 0,0 0 12 16,-7 6-2-16,7-6-1 16,0 0-9-16,0 0 0 0,0 0 0 0,0 0 0 0,0 0 0 0,0 0 0 15,0 0 0-15,0 0 0 0,-7 0 0 0,7 0 0 16,0 0 0-16,0 0 0 0,0 0 0 0,0 0 0 15,0 0 0-15,0 0 0 0,0 0 0 0,0 0 0 16,0 0 0-16,0 0 0 0,0 0 0 0,0 0 0 16,0 0 0-16,0 0 0 0,0 0 0 0,0 0 0 15,0 0 0-15,0 0 0 0,0 0 0 0,0 0 0 16,0 0 0-16,0 0-11 0,0 0 11 0,0 0 0 0,0 0 10 0,0 0-10 16,0 0-10-16,0 0-8 15,0 0-2-15,0 0 0 16,0 0-99-16,0 0-20 0,0 0-4 0,0 0-1004 0</inkml:trace>
  <inkml:trace contextRef="#ctx0" brushRef="#br0" timeOffset="51552.56">29683 11575 691 0,'0'0'30'16,"0"0"7"-16,0 0-29 0,-7-6-8 0,3 6 0 0,4 0 0 16,0 0 183-16,0 0 35 0,-3-9 7 0,3 9 2 15,0 0-119-15,3 0-24 0,-3-7-5 0,0 7-1 0,4-9-17 0,-4 9-3 16,0 0-1-16,3-3 0 16,-3 3 35-16,0 0 8 0,0 0 0 0,0 0 1 0,0 0-3 0,0 0-1 15,0 0 0-15,0 0 0 0,0 0-57 0,0 0-12 16,0 0-3-16,0 0 0 0,0 0-3 0,0 0-1 15,0 0 0-15,-7 3 0 0,0 3-2 0,4-3-1 16,3-3 0-16,0 0 0 0,-4 7-6 0,1 2 0 16,-1 7-1-16,4-7 0 0,-4 1 3 0,4 2 1 15,0-3 0-15,-3 7 0 0,3 3-7 0,0 0 0 16,0 6-8-16,0-6 12 0,0 6-4 0,0 0-8 16,0-6 11-16,0 9-11 0,0-9 0 0,0 6 0 15,3 0 0-15,1-6 0 0,-4 6 0 0,4-6 0 16,-1-1 10-16,4 1-10 0,0 0 12 0,-3-3-2 15,3 3-1-15,3-10 0 0,-3 7 3 0,4-7 0 0,-4 4 0 0,4-1 0 16,-1-9-1-16,4 7 0 0,0-10 0 0,1 6 0 16,-1-6-11-16,3 0 0 0,-3 0 0 0,0-6 8 15,4 6-8-15,-4-10 8 0,4 10-8 0,0-9 8 16,-4-1-8-16,3 4 0 0,-3-3 9 0,-3-1-9 16,3-2 14-16,0-4-2 0,-7 7 0 0,4-7 0 15,3-3 1-15,-3 4 0 0,-4-4 0 16,3 6 0-16,-3-6 9 0,4-3 2 0,-4 4 0 0,0-7 0 15,-4 6-24-15,4-10 0 0,-3 4 0 16,3 7 0-16,-3-7 0 0,-1 6-18 0,1-3 3 0,-1 0 1 16,1 9 14-16,-1-2 0 0,-3 2 0 15,4-3 0-15,-4 10 0 0,0 3 0 0,0-3 0 0,0 6 0 16,0 0 0-16,0 0 0 0,0 0 0 0,0 0 0 16,0 0 0-16,0 0 0 0,0 0 8 0,0 9-8 15,0-3 0-15,0 4 10 0,0 5-10 0,0-2 8 0,0 3 5 0,3 2 1 16,1 8 0-16,-4-8 0 0,3 11-14 0,-3-4 0 15,7 0 0-15,-3-3 0 0,-1 9 22 0,1-3 2 16,0-3 0-16,-1 4 0 0,4-1-24 0,0 0-15 16,0 3 3-16,0 1 0 0,0-7 12 0,4 0-9 15,-4-3 9-15,4 3-8 0,-4-6 8 0,3-4 0 16,4 4 0-16,-3-3 0 0,-1-3 0 0,5-4 0 16,-1 3-9-16,0-2 9 15,3-1-54-15,-2-6-6 0,-5-3-2 0,1 7 0 16,-1-7-95-16,4 0-19 0,1-7-4 0,-8-2-1 0</inkml:trace>
  <inkml:trace contextRef="#ctx0" brushRef="#br0" timeOffset="55997.32">28931 6662 1922 0,'-3'0'42'0,"-1"-4"9"0,-3-2 1 0,7 6 3 0,0 0-44 0,0 0-11 16,0 0 0-16,0 0 0 0,0-9 0 0,0 9 0 0,0-7 0 0,0 7-11 16,0 0 11-16,7-3 0 0,-7 3 10 0,0 0-10 15,4-6 34-15,-4 6 1 0,0 0 0 0,0 0 0 16,3-3 23-16,-3 3 5 0,0 0 1 0,0 0 0 15,0 0 0-15,0 0 1 0,0 0 0 0,0 0 0 0,0 0 3 16,0 0 0-16,0 0 0 0,0 0 0 0,0 0-30 0,0 0-6 16,0 0 0-16,0 0-1 0,0 0-23 0,0 0-8 15,0 0 0-15,0 9 0 0,0-6 0 0,0 7 0 16,-3 2 0-16,3-2 0 0,-4-1 0 0,4 4 0 16,0-4 0-16,-3 7 0 0,3-1 9 0,0-2-1 15,0 6 0-15,0 3 0 16,3-3 4-16,-3-1 0 0,4-2 0 0,-4 3 0 0,0 0-4 15,0 0-8-15,0-4 12 0,-4 4-4 0,4 0-8 0,-3 0 0 16,-1-1 0-16,4-2 8 0,-3 3 4 16,-1-10 0-16,1 1 0 0,3 5 0 0,-4-5 23 0,1-1 5 15,-1-2 0-15,4-7 1 0,0 0-41 0,0 0 0 16,-3 3 0-16,3-3 0 0,0 0 0 0,0 0 10 16,0 0-10-16,0 0 10 0,0 0-2 0,0 0-8 15,0 0 12-15,0 0-4 0,0 0-8 0,0 0 0 0,0 0 9 0,0 0-9 16,7-3 0-16,-7 3 0 0,0 0 0 0,0 0 0 15,0 0 0-15,7-7 0 0,-7 7 0 0,10 0 0 16,-10 0 0-16,11 0-8 0,-11 0 8 0,10 0 0 16,-3 0 0-16,4 7 0 0,-11-7 0 0,11 0 0 15,-4 3 0-15,3-3 0 0,-3 0 0 0,0 0 0 16,4 0 0-16,-4 0 0 0,0 0 0 0,4-3 0 16,-4 3 0-16,3 0 0 15,1 0 0-15,-4 0 0 0,3 0 0 0,-2 0 0 0,2 0 0 0,1 0 0 16,-1 3 0-16,-3-3 0 0,0 6 0 0,0-3 0 15,1-3 0-15,-1 0 0 0,-7 0 0 0,3 10 0 16,-3-10 0-16,0 0 8 0,7 0-8 0,-7 0 0 16,0 0 8-16,0 0-8 0,0 0 10 0,0 0-10 15,0 0 13-15,7 0-3 0,0 0-1 0,0 0 0 16,-3 0-9-16,3-4 10 0,0-2-10 0,0 6 10 0,0-9-10 16,0 6 0-16,-3-4 0 0,-1-2 8 0,4 6-8 0,4-4 0 15,-8-2 0-15,4 3 8 16,-3-4-8-16,-4 7 0 0,3-6 9 0,1-1-9 0,-4-2 9 0,0 2-9 15,0 1 12-15,0 0-12 0,0-1 13 0,4-2-4 16,-4-4-1-16,3 7 0 0,-3-7-8 0,0 7 0 16,4-7 0-16,-1 6 0 0,-3-8 12 0,4 5 1 15,-4-3 0-15,0-2 0 0,0 2-21 0,0 3-5 16,0-2-1-16,3 5 0 0,1 1 14 0,-1-7 0 16,-6 7 0-16,-1-1 0 0,4 1 8 0,0 3 4 15,-3-4 0-15,3 1 1 0,0 0-13 0,0 5-16 16,0-8 3-16,0 9 1 0,0-4 12 0,-4-2 0 15,4 6 0-15,0-3 0 0,0-4 0 0,0 10 0 16,4-9 0-16,-4 9 0 0,0-3 0 0,0-4 0 16,0 1-8-16,0 6 8 0,0 0 9 0,0 0 5 0,-4-3 1 0,4-3 0 15,0 6-25-15,0 0-5 0,0 0-1 0,0 0 0 16,0 0 16-16,0 0 0 0,0 0 0 0,-7 0 0 16,0 0 0-16,0 0 0 0,0 6 0 0,0-6 0 15,-4 3 0-15,4 3 0 0,0-6 0 0,-3 10 0 16,-1-4 10-16,0-3 5 0,1 3 1 0,-1-2 0 15,-3 5-16-15,4-3 0 0,-8-3 0 0,4 4 0 16,-4-4-8-16,4 3 8 0,-7 4 0 0,3-10 0 0,1 6 0 16,-1-6 0-16,-3-6 0 0,3 6 0 15,0-4-40-15,-3-2-12 0,4 6-1 0,-1-9-1405 16</inkml:trace>
  <inkml:trace contextRef="#ctx0" brushRef="#br0" timeOffset="69094.22">31866 6762 2163 0,'0'0'96'0,"0"0"20"16,0 0-93-16,0 0-23 0,0 0 0 0,0 0 0 15,0 0 37-15,-3 16 3 0,-1-7 1 0,-6 10 0 16,3-4 4-16,-4 4 1 0,4 0 0 0,-3 6 0 16,-1 10-34-16,4-7-12 0,0 6 9 0,0-5-9 0,3 5 17 0,4-6-1 15,0 1-1-15,4 5 0 16,-4-6-7-16,7 7 0 0,-4-10-8 0,4 9 12 0,4-5-12 0,-4-1-8 15,0-9 8-15,4 3-13 16,-1-4-153-16,1 1-30 0,-1-3-7 0,-3-4-429 16,4-2-85-16</inkml:trace>
  <inkml:trace contextRef="#ctx0" brushRef="#br0" timeOffset="69585.23">32290 6690 576 0,'0'0'51'0,"0"0"-41"0,0 0-10 0,0 0 0 16,3 6 301-16,-3 3 59 0,0 1 11 0,0-1 2 16,0 1-211-16,-3-1-42 0,-1 7-9 0,1-7-2 15,-4 10-56-15,0-3-11 0,0-4-2 0,-1 4-1 16,-2 3-18-16,-1-1-3 0,4 8-1 0,-7-1 0 15,0-7-7-15,-4 11-2 0,1-4 0 0,-4-6 0 16,3 9-8-16,-7-6 12 0,1 0-12 0,-1 3 12 16,0 0-12-16,-3-3 0 0,0 0 9 0,0 0-9 15,3-3 8-15,0-4-8 0,4 1 8 0,0-4-8 16,3-2 0-16,1 6 9 0,2-7-9 0,1-3 0 16,4-3 0-16,-1 7-19 0,1-10 3 0,2 0 0 15,-2 6-10-15,3-6-2 0,-4 0 0 0,4-6 0 16,0 6-2-1,0-3-1-15,0 3 0 0,0-7 0 0,7 7 15 0,0 0 4 0,-7 0 0 0,7 0 0 16,0 0 21-16,0 0 5 0,0 0 1 0,0 0 0 16,0 0 16-16,0 0 3 0,0 0 1 0,0 0 0 0,0 0-2 0,0 0 0 15,11 0 0-15,3 0 0 0,-4 7-17 0,4-4-4 16,0 3-1-16,1-3 0 0,2 7-11 0,1-1 0 16,3 7 0-16,0-7 0 0,0 0 0 0,4 1 10 15,-4-1-10-15,4 7 10 0,3 0-28 0,-3-7-6 16,3 0 0-16,0 1-1 15,-3-1-18-15,0 1-3 0,-1-1-1 0,1-3 0 16,-4-3-57-16,0 4-12 0,1-7-3 0,-5 3-517 0,1-6-103 0</inkml:trace>
  <inkml:trace contextRef="#ctx0" brushRef="#br0" timeOffset="69870.03">32367 7091 460 0,'0'0'41'0,"0"0"-33"0,0 0-8 0,0 0 0 16,0 0 416-16,0 0 82 0,0 0 16 0,0 0 3 16,0 0-369-16,0 0-73 0,0 0-15 0,0 0-4 15,11 0 4-15,0-3 0 0,-1 3 0 0,4-6 0 16,-3 6-36-16,3-3-8 0,4-4 0 0,-1 4-1 0,1-3-15 0,-1 3 0 15,5-4 0-15,-1 1 0 0,4 3 0 0,-1 3 0 16,1-6-13-16,-4 6 4 16,-3 0-86-16,-1 0-17 0,-3 0-3 0,1 0-1 15,-5 6-113 1,1-6-23-16</inkml:trace>
  <inkml:trace contextRef="#ctx0" brushRef="#br0" timeOffset="70111.64">32360 7311 1785 0,'0'0'79'0,"0"0"17"0,0 0-77 0,0 0-19 0,0 0 0 0,7 3 0 15,0-3 38-15,4 0 4 0,-11 0 1 0,7 0 0 16,4 0-7-16,-1 0 0 0,1 0-1 0,-1 0 0 15,1-3-27-15,0 3-8 0,3 0 0 0,0-7 0 16,0 7 0-16,4-3-16 0,3-3 4 0,-4 6 0 31,8-3-125-31,-4-3-25 0,-3-1-5 0,3 4-1 0</inkml:trace>
  <inkml:trace contextRef="#ctx0" brushRef="#br0" timeOffset="70428.6">33016 6762 1555 0,'0'0'138'0,"-7"0"-110"16,0 0-28-16,4 6 0 0,3-6 210 0,-7 6 37 16,0-2 7-16,3 5 2 0,-3 7-147 0,4-7-29 15,-4 0-5-15,0 7-2 0,-1-3-29 0,1 5-5 0,4 8-2 0,-4 2 0 16,3 6-19-16,-3-6-4 16,4 7-1-16,-1-1 0 0,1 1-13 0,-1 3 9 15,4-4-9-15,0 4 8 16,-3 6-85-16,3-7-18 0,3 4-3 0</inkml:trace>
  <inkml:trace contextRef="#ctx0" brushRef="#br0" timeOffset="79677.03">11730 9355 57 0,'0'0'0'0,"0"0"0"0,10-6 0 0,-2 6 0 16,-1 0 240-16,0 0 42 0,0-3 9 0,0 3 1 15,0-7-159-15,-4 7-32 0,-3 0-6 0,7 0-2 16,-3-9-11-16,-4 9-2 0,0 0-1 0,0 0 0 15,0 0-20-15,0 0-4 0,0 0-1 0,0 0 0 16,0 0-15-16,0 0-3 0,0 0-1 0,0 0 0 16,0 0-11-16,0 0-1 0,0 0-1 0,0 0 0 15,0 0-2-15,-4-9 0 0,4 6 0 0,0-4 0 16,0-2 11-16,4 3 1 0,-4-4 1 0,3 7 0 0,1-6-1 0,-4-1 0 16,0 4 0-16,0-3 0 15,0 2-10-15,0-2-2 0,-4-1-1 0,1 1 0 0,-1 9-3 0,1-9-1 16,-4 9 0-16,0-3 0 15,0-4-15-15,0 7 0 0,-4-9 0 0,0 9 0 16,-3 3 0-16,0-3 0 0,0 0 0 0,4 0 0 0,-5 6 0 16,1-6 0-16,-3 10-9 0,3-10 9 0,3 9-8 0,0-3 8 15,-6-3 0-15,3 7-9 0,3-1 9 0,0 7 0 16,-6-7 0-16,-1 7 0 0,4-3 0 0,4 2-8 16,2 1 8-16,-6-4-8 0,0 7 8 0,0 3 0 15,11-3 8-15,-4 0-8 0,-8 0 0 0,8 6 0 0,4-13-12 16,3 4 4-16,0 3 8 0,-4 0 0 0,1-4 0 0,6 4 0 15,4-9 0-15,0 5 0 0,-7-5 0 16,11-1 0-16,0 0 0 0,-1 1 0 0,-6-4 0 0,3-3 0 16,3 4 0-16,4-4 0 0,-3-3 0 0,0 0 0 15,-11 0 0-15,14 0 0 0,3-3 0 0,1-4 0 16,-4 4 0-16,-3-3 0 0,6-4 0 0,-3 1 8 16,4 3-8-16,-4 3 8 15,-3-7-8-15,3 4 8 0,-4-7-8 0,1 4 0 0,0 0 0 0,-4-7 0 16,3 6 0-16,-3-5 0 0,0 2 8 0,0-2-8 15,-3-1 0-15,3 3 9 0,-3-2-9 0,-1-1 0 16,1 7 8-16,-4-4-8 0,0-3 0 0,0 1 0 16,-4 5 0-16,1 1 0 0,3-1 8 0,-4 1-8 15,1 6 8-15,-1-3-8 0,-3 3 9 0,7 3-9 16,0 0 12-16,-7 0-4 0,-4 3-8 0,1-3 12 16,6 6-12-16,-3-3 0 0,0 3 0 0,0-3 0 0,3 4-8 0,1-4 8 15,3 6 0-15,-4 1 0 0,1 5-9 16,3-5 9-16,0-1 0 0,3 1-9 0,-3 5 9 0,4 1 0 15,-1-3 0-15,5 2-8 0,-5-2 8 16,1 2 0-16,3 4 0 0,0-3 0 0,0 3 0 0,0-4 0 16,-4 4 0-16,1-6 0 0,3 9 0 0,0-10 0 15,0 4 0-15,-3 3 0 0,3 0 0 0,0-1 0 16,0 4 0-16,-4-3 8 0,8 0-8 0,-8 9 0 16,4-9 0-16,4 6 0 0,-7 3 0 0,3-3 0 15,-4 0 0-15,1-3 0 0,-1 4 0 0,-3-1 0 16,4 3 0-16,-4-3 8 15,0-6-8-15,-4 9 0 0,1-9 0 0,-1 6 0 0,1-6 0 0,-4 6 9 16,3-6-9-16,-3-1 10 0,0-2 6 0,0 3 2 16,0-3 0-16,-4-4 0 0,1 4-4 0,-1 3-1 0,-3-10 0 15,3 0 0-15,-3 7-5 0,0-7-8 16,0 1 11-16,0-1-11 0,0 1-8 0,0-4-9 0,-7-3-2 0,6-3 0 31,5 0-20-31,-8 0-4 0,-7-3-1 0,4-3 0 16,4-4-110-16,-4 1-22 0,3-1-5 0</inkml:trace>
  <inkml:trace contextRef="#ctx0" brushRef="#br0" timeOffset="80458.1">12665 8465 1587 0,'0'0'35'0,"0"0"7"0,0 0 2 0,0 0 0 0,0 0-35 0,0 0-9 0,0 0 0 0,0 0 0 16,0 0 0-16,0 0 8 0,0 0-8 0,0 0 8 0,0 0 15 0,0 0 2 15,-7 9 1-15,0-3 0 0,-4-3 9 0,4-3 1 16,3 7 1-16,-3 2 0 0,0-9-4 0,-3 9-1 15,3 1 0-15,0-4 0 0,-7 4 2 0,-1-1 0 16,5 0 0-16,-4 7 0 0,3-3-6 0,-3 2 0 16,0-2-1-16,0 3 0 0,0 2 3 0,0 1 1 15,-1-3 0-15,1 3 0 0,4 6-10 16,-1-6-1-16,-3 9-1 0,4-9 0 0,-1 6-7 0,-3 0-2 16,3 3 0-16,1 0 0 0,-4 7 7 0,-1-7 2 15,5 6 0-15,-4 1 0 0,0-1 3 0,0 1 1 16,3-4 0-16,0 4 0 0,1-1-8 0,3 1-2 15,0-7 0-15,0 6 0 0,3-5-13 16,1 5 0-16,3-6 0 0,0 7 0 0,0-7 0 0,3 0 0 16,1 7 0-16,-1-10 0 0,1 3 0 0,-1 0 8 15,4 7-8-15,0-10 9 0,0 3-9 0,4-3 0 0,0 0 0 16,-1-3 0-16,1-3 8 0,3 6-8 0,-4-6 0 0,4-3 8 16,-3 2-8-16,7-2 0 0,-4-3 0 0,3-4-11 15,1 7-7-15,3-7-2 0,0-3 0 0,1-2 0 31,2 5-27-31,-3-3-5 0,1-6-2 0,-1 3 0 0,-7 4-97 0,4-7-19 16,-1 0-4-16,-3 0-1 0</inkml:trace>
  <inkml:trace contextRef="#ctx0" brushRef="#br0" timeOffset="81812.33">12912 9186 403 0,'0'0'36'0,"0"0"-36"0,0 0 0 0,0 0 0 15,0 0 217-15,0 0 37 0,-4-6 7 0,4 6 2 16,0 0-135-16,0-10-28 0,4 7-4 0,-4 3-2 16,0 0-18-16,0 0-4 0,3-6-1 0,-3 6 0 15,0 0 2-15,0 0 1 0,0 0 0 0,0 0 0 16,0 0-14-16,0 0-4 0,0 0 0 0,0 0 0 16,0 0-22-16,0 0-5 0,0 0-1 0,0 0 0 15,0 0-16-15,-7 9-4 0,0 1-8 0,0-4 12 16,0 3-12-16,3 1 0 0,-3-4 0 0,0 3 0 15,4 1 0-15,-1-7 0 0,1 6 0 0,-1 1 0 16,-3 2 0-16,7 1 0 0,-3-4 0 0,-4 1 0 0,3-1 0 16,4 7 12-16,-3-1-1 0,3-2-1 15,0 6 2-15,-4 6 0 0,4-6 0 0,-4 3 0 0,4 0-3 0,0 3 0 16,0-7 0-16,4 1 0 0,0 6-9 0,-1-6 12 16,1-3-12-16,3 3 12 0,-4-1 2 0,4-2 1 15,0-3 0-15,4-7 0 0,-4 3-15 0,4 1 0 16,-4-1 0-16,3-3 0 0,1-2 0 0,-1 2 0 15,1-3 8-15,3-3-8 0,-3 0 8 0,-1 0-8 16,4 0 11-16,0-3-11 0,1-3 14 0,2 2-4 16,-3-2-1-16,4-3 0 0,3-1-9 0,0 1 0 0,-7 3 0 0,0-4 8 15,1 1-8 1,-1-4 0-16,0-2 0 0,0-1 0 0,-4 7 0 0,1-10 8 0,3 9-8 0,-3-9 12 16,-4 1-12-16,3-4 0 0,-3 3 0 15,4 0 0-15,-4 0 10 0,0 0 0 16,0 1 0-16,0-4 0 0,0 3-10 0,0 6 0 0,-3-2 0 0,-1-4 0 15,1 9 0-15,-1 1 0 16,1-7 0-16,0 13 0 0,-4-3 0 0,0-3-11 0,0 2 11 0,0 7-8 16,0 0 8-16,0 0-8 0,0 0 8 0,-4 0-8 15,-3-3 8-15,7 3 0 0,-4 3 0 0,-3-3 8 16,0 7-8-16,7-7 0 0,-7 0-11 0,4 9 11 16,-1 0 0-16,1 1 0 0,3-10 0 0,0 9 0 15,0 1 0-15,3 5 0 0,-3-5 8 0,4-1-8 16,-1 10 8-16,1-3-8 0,-1-7 9 0,4 10-9 15,-3-4 32-15,3-2 0 0,-4 12 0 0,5-6 0 0,-5 6-20 0,1-6-4 16,3 6-8-16,-4 3 12 16,4-9-12-16,-3 6 0 0,3 0 0 0,-4-6 0 0,4 9 0 0,-3-9 0 15,3-3 0-15,-3 2 0 0,3-2 0 0,-4-3 0 16,4 2 0-16,-3-5 0 0,3 5 0 0,0-5-8 16,3-7 8-16,-6 3-13 15,3-3-77-15,0 4-15 0,0-7-3 0,0 0-1 16,-7 0-106-16,7 0-21 0,11-10-4 0,-4 1 0 0</inkml:trace>
  <inkml:trace contextRef="#ctx0" brushRef="#br0" timeOffset="82480.73">13582 8480 172 0,'0'0'16'0,"0"0"-16"16,0 0 0-16,0 0 0 0,0 0 228 0,0 0 44 16,0 0 8-16,-7 3 1 0,0-3-140 0,7 0-28 15,0 0-5-15,0 0-2 0,0 0-16 0,0 0-3 16,0 0-1-16,0 0 0 0,0 0-26 0,0 0-6 0,0 0-1 0,3 10 0 16,4-4-13-16,-3 3-4 15,-1 1 0-15,5-4 0 0,-1 4-5 0,0 2-2 16,-4-6 0-16,4 13 0 0,0-3-6 0,-3-4-2 0,-1 4 0 0,4 9 0 15,4-6-12-15,3 0-9 16,0 9 12-16,4-9-12 0,-1 6 0 0,5 3 0 0,-1 7-12 0,0-7 3 16,0 6 33-16,0 1 6 0,-3 3 2 0,0-4 0 15,-1 0-32-15,1 4 0 0,-4-3-8 0,-3 2 8 16,3-2 0-16,-4-1 16 0,1 4-2 0,-4 3 0 16,-4-4-14-16,1 1 9 0,3-4-9 0,-7 1 8 15,0 3-8-15,-4-4 8 0,4 4-8 0,0-4 8 16,-3 1-8-16,3-7 0 0,-7 6 9 0,3-5-9 15,-3-4 8-15,4 3-8 0,-8 0 8 0,4-3-8 0,0 0 8 16,0 0-8-16,-4-3 10 0,4-6-10 16,-7 3-16-16,4 0-10 15,-1-10-2-15,-3 7-722 0,0-7-145 0</inkml:trace>
  <inkml:trace contextRef="#ctx0" brushRef="#br0" timeOffset="83713.37">10520 9114 403 0,'0'0'36'0,"0"0"-36"0,0 0 0 0,0 0 0 15,0 0 271-15,0 0 47 0,0 0 10 0,0 0 1 16,0 0-211-16,0 0-42 0,0 0-9 0,0 0-2 16,0 0-7-16,0 0-2 0,0 0 0 0,0 0 0 15,10 0-14-15,-10 0-3 16,-7 0-1-16,7 0 0 0,0 0 4 0,0 0 1 0,0 0 0 0,-7 0 0 16,-3 0 3-16,10 0 1 15,0 0 0-15,-11 0 0 0,-3 0-17 0,3-7-3 0,11 7-1 0,0 0 0 16,-10 0 10-16,-4 0 1 0,3 0 1 0,1 0 0 15,-5 0-8-15,1-3-2 0,-10 3 0 0,3 0 0 16,3 0 7-16,-3 0 1 0,-4 0 0 0,4 3 0 16,-4-3-24-16,0 0-4 0,4 0 0 0,-3 0-8 15,-1 0 11-15,0 7-11 0,1-7 10 0,-1 0-10 0,0 0 12 16,-3 0-3-16,3 3-1 0,4-3 0 0,-4 0-8 0,-3 0 0 16,3 0 0-16,4 0 0 0,0 0 0 0,3 6 0 15,4-3 0-15,-3-3 0 16,3 0 0-16,-1 0 0 0,8 7 0 0,7-7 0 0,0 0-11 0,0 0-1 15,0 0 0-15,0 0 0 16,0 0-95-16,0 0-19 0,7 0-4 0,1 3-672 16,6-3-134-16</inkml:trace>
  <inkml:trace contextRef="#ctx0" brushRef="#br0" timeOffset="84159.18">10449 9421 288 0,'0'0'25'0,"0"0"-25"0,0 0 0 0,0 0 0 15,0 0 289-15,0 0 53 0,0 0 10 0,0 0 3 16,0 0-219-16,0 0-44 0,0 0-9 0,-3 6-2 16,-8-6-12-16,8 7-2 0,3-7-1 0,0 0 0 15,-11 0-17-15,0 0-3 0,11 0-1 0,0 0 0 16,-3-7-25-16,-8 7-6 0,1 0-1 0,3-6 0 16,0 6 29-16,0-3 6 0,-7 3 0 0,-1 0 1 15,1 0-22-15,-3 0-5 0,-1-6-1 0,4 6 0 0,-7 0 26 0,3 0 5 16,0 0 0-16,4-4 1 0,-7-2-23 15,4 6-5-15,-1 0-1 0,0 0 0 0,1 0 7 0,-8 0 1 16,4 0 0-16,-4 6 0 0,4-2-32 0,-4-4 0 16,-3 6 0-16,0-6 0 0,-4 3-10 0,4 3-8 15,3 1-2-15,-7-4 0 0,4-3 0 0,3 9-1 16,-3-3 0-16,4-2 0 16,-1 2-26-16,4-3-5 0,-1 6 0 0,1-9-1 15,4 7-139-15,3-7-27 0</inkml:trace>
  <inkml:trace contextRef="#ctx0" brushRef="#br0" timeOffset="84817.67">8834 8841 1094 0,'0'0'97'0,"0"0"-77"0,0 0-20 0,0 0 0 0,0 0 160 0,0 0 28 0,0 0 5 0,0 0 2 15,0 0-143-15,0 0-29 0,0 0-6 0,0 0-1 16,0 12 24-16,0-12 4 0,0 0 0 0,-7 4 1 16,-1 5-27-16,5 0-6 0,-1-2 0 0,1 2-1 15,-4-6 17-15,-4 13 3 0,1-7 1 0,-1 7 0 16,0-3 11-16,-6 2 2 0,6 1 1 0,-10 6 0 15,3-3 0-15,-3 6 0 0,0 0 0 0,0 0 0 16,3-3-7-16,-6 9-2 0,2-9 0 16,1 3 0-16,-3 3-4 0,-1-2-1 0,0 2 0 0,1-3 0 15,-1 3-16-15,-3 0-4 0,6 4-1 0,-2-10 0 16,-1 3-11-16,4 0 0 0,0-6 0 0,0-1 0 16,-1 7 0-16,5-12 0 0,-4 9 0 0,3-9 0 15,4 2-12-15,0-5-5 0,0-1-1 0,-1 0 0 16,5 1-46-1,3-4-8-15,-7-6-3 0,3 0 0 0,4 0-122 0,-3-6-25 0,2 3-5 0</inkml:trace>
  <inkml:trace contextRef="#ctx0" brushRef="#br0" timeOffset="85156.89">8142 9195 345 0,'0'0'15'0,"0"-9"4"0,-3 3-19 0,3 2 0 16,-4-2 0-16,4-3 0 0,-3 6 253 0,3-4 47 0,-4-2 10 15,4 3 2-15,0 3-230 0,0-4-46 0,0 4-8 0,0 3-3 16,0 0-10-16,0 0-3 16,0 0 0-16,0 0 0 0,0 0 43 0,0 0 8 15,0 0 1-15,0 0 1 0,7 3 16 0,-3 7 3 0,6-4 1 0,-3 3 0 16,4 1-16-16,-8-4-3 0,4 3-1 0,4 1 0 16,0-1-9-16,-4 1-3 0,3-1 0 0,1 0 0 15,-1 1-9-15,-3-1-3 0,0 7 0 16,1-7 0-16,6 7-16 0,0-3-3 0,-7-4-1 0,3 7 0 15,5-1-13-15,-1-2-8 0,0 3 8 0,3 2-8 16,-6 1 11-16,7-3-3 0,-4 3 0 0,3-4 0 16,-6-2-8-16,3 3 0 0,-3-1 0 0,3-2 0 15,-4 6 12-15,-3-10 0 0,4 7 0 0,-4-7 0 16,4 7-12-16,-4-13-9 0,0 6 9 0,-4-2-13 16,4-4-100-16,-7-3-20 0,0 0-4 0,7 0-625 15,-7 0-125-15</inkml:trace>
  <inkml:trace contextRef="#ctx0" brushRef="#br0" timeOffset="85674.42">8975 8493 1746 0,'0'0'38'0,"0"0"8"0,0 0 2 0,0 0 1 16,0 0-39-16,0 0-10 0,0 0 0 0,0 0 0 15,0 0 34-15,0 0 5 0,0-3 1 0,0 3 0 16,0 0 9-16,0 0 3 0,0 0 0 0,0 0 0 0,0 0-2 15,0 0 0-15,0 0 0 0,0 9 0 0,0 0-9 16,3 7-1-16,-6-3-1 0,3 2 0 0,3 4 14 0,-3 0 3 16,4 0 1-16,-4 6 0 0,7 0-4 0,-4 0-1 15,4 3 0-15,-3 1 0 0,3-1-32 0,0 3-6 16,0-3-2-16,0 1 0 0,0-4-12 0,-3 3 0 16,3-3 0-16,0-3 0 0,0 3 13 0,-4 0 0 15,1 0 0-15,-1-6 0 16,-3 0-153-16,0 0-30 0</inkml:trace>
  <inkml:trace contextRef="#ctx0" brushRef="#br0" timeOffset="88666.77">7662 12362 1548 0,'0'0'68'0,"0"0"15"0,0 0-67 0,0 0-16 0,0 0 0 0,7-6 0 16,-3 3 76-16,-4 3 11 0,3-6 2 0,-3 6 1 15,4 0-45-15,-4 0-9 0,0 0-1 0,0 0-1 16,0 0-14-16,0 0-2 16,0 0-1-16,0 0 0 0,0 0-4 0,0 0-1 0,0 0 0 0,0 0 0 15,0 0 13-15,0 0 3 16,0 0 0-16,-4 0 0 0,-3 0 12 0,7 0 4 0,0 0 0 0,-7 9 0 16,7-3 2-16,-14 4 1 0,11-1 0 0,-4 1 0 15,3 5-5-15,-3-2-1 0,0-4 0 0,-4 7 0 16,4 3-26-16,-7 0-6 0,0-4-1 0,7 10 0 15,-14-3 3-15,3 3 0 0,1 4 0 0,-1 2 0 16,-3-3-11-16,0 0 0 0,-4 1 0 0,4 5 0 16,3-9 0-16,-7 0 0 0,1-3 0 0,3 3 0 0,7-6 0 15,-8 0 0-15,1 3 0 0,4-10 0 16,-1 7-27-16,4-9-10 16,-4 5-3-16,8-5 0 0,-12-1-96 0,8 1-20 0,0-4-4 0,4-3-1 15,-5-3-33-15,5 0-6 0</inkml:trace>
  <inkml:trace contextRef="#ctx0" brushRef="#br0" timeOffset="88983.58">7158 12406 460 0,'0'0'41'0,"0"0"-33"0,0 0-8 0,0 0 0 15,0 0 421-15,0 0 83 0,7-6 16 0,4 6 3 16,-4 0-415-16,0 0-82 0,3 0-17 0,8 6-9 16,-11-3 0-16,3 7 0 0,5-4 0 0,-5 4 0 15,1 5 0-15,3-2 0 0,-4 6 0 0,1-4 0 16,0 4 0-16,-1-3 0 0,1 3 11 0,-4 6-11 16,3-7 43-16,1 8 1 0,-4-5 1 0,7 5 0 15,-7-1-23-15,0 3-5 0,4-3-1 0,-1-3 0 16,1 3-7-16,3 3-1 0,-7-3-8 0,7 0 12 15,0-6-12-15,-3 6 8 0,3-6-8 0,0 0 0 16,0-3 0-16,0-4 0 0,-3 4-13 0,0-7 4 16,3 1-97-1,-4-1-19-15,1-3-4 0,-1-3-564 0,1-3-113 0</inkml:trace>
  <inkml:trace contextRef="#ctx0" brushRef="#br0" timeOffset="90491.74">8128 12560 460 0,'0'0'20'0,"0"0"5"0,0 0-25 0,0 0 0 16,0 0 0-16,0 0 0 0,0 0 234 0,0 0 42 15,0 0 8-15,0 0 1 0,0 0-139 0,0 0-28 16,0 0-6-16,0 0 0 0,0 0-34 0,0 0-6 15,0 0-2-15,0 0 0 0,0 0-38 0,0 0-8 16,0 9-2-16,4 1 0 0,-1-1-4 0,1-3-1 0,-1-2 0 0,4 2 0 16,-3 3 6-16,10-9 1 0,-11 7 0 0,11-4 0 15,1-3 16-15,-5 0 3 0,8 0 1 0,-8 0 0 16,12 0-20-16,-1 0-3 0,0-3-1 16,4-4 0-16,-4 7 11 0,3 0 1 0,-2 0 1 0,2 0 0 15,1 0-33-15,0 7 0 0,-1-4 0 0,-6-3 0 16,3 6 0-16,0-6 0 15,1 3 0-15,-5-3 0 0,4 0-11 0,-7 0-5 0,4 0-2 0,3 0 0 16,-7-3 2-16,4-3 1 0,-4 3 0 0,0-4 0 31,0 1-101-31,-3 3-21 0,3 3-4 0,-3-6-543 0,-4-4-108 0</inkml:trace>
  <inkml:trace contextRef="#ctx0" brushRef="#br0" timeOffset="91343.04">9818 12300 691 0,'0'0'30'0,"0"0"7"0,0 0-29 0,0 0-8 15,0 0 0-15,0 0 0 0,0 0 262 0,0 0 51 16,0 0 11-16,0 0 1 0,0 0-257 0,0 0-51 16,0 0-17-16,0 0 10 0,0 0-21 0,0 0-4 0,0 0-1 0,0 0 0 15,0 0 16-15,0 0 0 0,0 0 0 0,0 0 0 16,0 0 0-16,0 0 0 0,0 0 8 0,0 0-8 16,-4 3 78-16,1 3 9 0,-4 3 1 0,0 1 1 15,-4-4 5-15,4 4 1 0,0-7 0 0,0 6 0 16,-7 1-40-16,7 5-8 0,-4-5-2 0,1-1 0 15,-5 7-20-15,1-7-4 0,0 7-1 0,0-4 0 16,4 7-12-16,-5-3-8 0,-2 3 8 0,3-1-8 16,0 8 0-16,-4-8 9 0,-3 7-9 0,7 1 0 15,-8-5 16-15,8-2-3 0,-3 6-1 0,3-6 0 16,-11 6-12-16,7-6 9 0,4 0-9 0,4-3 8 16,-5 2-8-16,1 1 0 0,0-9 0 0,4 5 8 0,-1 1-8 0,-3-7 0 15,7 1 0-15,-4-1 0 0,4-6 0 16,0 4-11-16,4 2 3 0,-4-9 0 15,0 6-27-15,7-6-5 0,0 0 0 0,-7 0-1 16,7 0-90-16,0 0-17 0,0 0-4 0,-4-6-541 16,0 3-108-16</inkml:trace>
  <inkml:trace contextRef="#ctx0" brushRef="#br0" timeOffset="91766.02">9525 12344 2221 0,'-4'0'48'16,"4"0"11"-16,0 0 1 0,0 0 4 0,-3-7-52 0,3 7-12 0,0 0 0 0,0 0 0 0,0 0 38 0,0 0 5 0,-4-9 1 0,4 9 0 15,0 0-13-15,0 0-3 0,0 0 0 0,0 0 0 16,0 0-4-16,0 0-2 0,0 0 0 0,0 0 0 16,-3 9-13-16,3-9-9 0,0 10 12 0,0-4-12 15,0 3 37-15,0 1 1 0,0-1 0 0,0 1 0 16,0-1-8-16,3 0-2 0,1 7 0 0,-1-6 0 16,1 5 12-16,0-2 3 0,3 6 0 0,0-4 0 15,0 4-31-15,3 6-12 0,-3 0 11 0,4-3-11 16,0 3 0-16,-1 3 8 0,4-2-8 0,0 2 0 15,-3-3 0-15,7 3 0 0,-4-3 0 0,3 3 0 0,-3-9 0 16,4 6 0-16,-4-6 0 0,4-3 0 16,-4-4-12-16,0 4-1 0,0-7-1 0,-3 1 0 15,3-1-41-15,-4-2-8 0,-3-4-1 0,-7-3-1 16,0 0-130-16,0 0-25 0,0 0-6 0</inkml:trace>
  <inkml:trace contextRef="#ctx0" brushRef="#br0" timeOffset="93133.63">7825 8562 1094 0,'0'0'48'0,"0"0"11"0,0 0-47 0,0 0-12 0,0-10 0 0,0 10 0 16,0 0 147-16,3-6 27 0,1 6 6 0,-1-9 0 16,4 9-144-16,-3-3-28 0,-1-4-8 0,-3 7 0 15,0 0 0-15,4-3 0 0,10-3 0 16,-11 3 0-16,1-4 0 0,3 7 0 0,4 0 0 0,-1-3 0 15,-3 3 0-15,0 0 0 16,4 3 0-16,0-3 0 0,3 0 0 0,-4 7 0 0,4-4 0 0,0-3 0 16,1 0 0-16,2 6 0 0,-3-6 0 0,0 0 0 15,4 0 0-15,0 0 0 0,3-6 0 0,-7 6 0 16,4-3 21-16,3-4 3 0,0 4 1 0,-3-3 0 16,-4 0 6-16,0 3 1 0,10-4 0 0,-9 4 0 15,6-3-11-15,-4 3-1 0,1-3-1 0,7 2 0 16,-8-2-19-16,1 3 8 0,0-3-8 0,3 6 0 15,-4 0 0-15,5-6 0 0,-8 6 0 0,3 0 0 0,-3 0 0 0,1-4 0 16,-1 4 0-16,-4 0 0 0,4 0 0 0,-3-6 0 16,0 6 0-16,3-3 0 0,-4-3 22 0,1 6-2 15,-1-3-1-15,-3-4 0 0,4 4 7 16,-4-3 2-16,0 6 0 0,7-3 0 0,-14-4-18 0,0 7-10 16,0 0 12-16,7-3-12 0,0-3 13 15,-7 6-4-15,0 0-1 0,0 0 0 0,0-6 12 16,0-4 3-16,-3 7 0 0,-1-3 0 0,1-3 1 15,3 9 1-15,-4-4 0 0,4-2 0 0,-10-3-7 0,3-1-2 16,3 4 0-16,-3 3 0 0,0-3 2 0,3-4 0 16,-3 1 0-16,4-1 0 0,-1 1 7 0,-3 3 2 15,7-4 0-15,-10 1 0 0,3 6-2 0,3-3 0 0,-3-4 0 16,0 1 0-16,0 2-14 0,0 4-3 16,3 3-8-16,-3-6 12 0,0 6-12 0,-3 0 0 15,3-3 0-15,0 3 0 0,0 3 0 0,-4-3 0 0,7 0 0 0,-3 0 0 16,0 0 0-16,0 6 0 0,0-6 0 0,7 0 0 15,-3 0 0-15,-8 3 0 0,4 4 0 0,0-7 0 16,3 6 0-16,-3-3 0 0,7-3 0 0,0 0 0 16,0 0-10-16,0 0 10 0,0 0-8 0,0 0 8 31,0 0-34-31,0 0-2 0,0 0 0 0,0 0 0 0,0 0-120 0,0 0-24 0,4-9-4 0</inkml:trace>
  <inkml:trace contextRef="#ctx0" brushRef="#br0" timeOffset="94530.32">8177 5696 838 0,'0'0'37'0,"0"0"8"0,0 0-36 0,0 0-9 0,0 0 0 0,-3 3 0 16,3-3 48-16,-7 0 7 0,0 9 1 0,0-9 1 16,3 6-26-16,4-6-6 0,-3 10-1 0,3-10 0 15,0 0 2-15,0 0 0 0,0 0 0 0,-4 6 0 0,4-6 22 0,0 0 4 16,0 0 0-16,0 0 1 0,0 0 1 0,0 0 0 16,0 0 0-16,0 0 0 0,0 0-18 0,11 3-4 15,-11-3-1-15,7 0 0 0,0 7-8 0,0-4-2 16,-7-3 0-16,10 0 0 0,-2 6-21 0,-1-3 0 15,3-3 0-15,1 6 0 0,-1-6 0 0,1 0 0 16,-1 0 0-16,1 4 0 0,3-4 0 0,-3 0 0 16,3 0-10-16,0 6 10 0,-3-6 0 0,3 3 0 15,0-3 8-15,3 0-8 0,-10 0 12 0,8 0-4 16,-1 0-8-16,-4 0 12 0,4-3-12 0,-7 6 11 0,1-6-11 16,2 3 10-16,1 0-10 0,-4-6 8 15,0 6-8-15,3 0 8 0,-3-4-8 0,4-2 0 0,0 3 9 0,-1-3-9 16,1 6 0-16,-1-3 8 0,1-4-8 15,0 7 0-15,-4-3 0 0,3-3 8 0,1 6-8 16,-1 0 0-16,1-6 19 0,-4 2-1 0,4 4 0 16,-4-6 0-16,-7 6 10 0,7 0 3 0,-7 0 0 0,7-3 0 15,-7 3-19-15,0 0-3 0,0 0-1 0,3-6 0 16,4 3 5-16,-7 3 1 0,0-7 0 0,0 7 0 16,0-9-3-16,0 9-1 0,0 0 0 0,0 0 0 15,0-9 11-15,0 9 3 0,0-10 0 0,-7 10 0 16,4-9-24-16,3 9 8 0,0-6-8 0,-4-4 0 15,4 10 13-15,-3-3-1 0,-4-3-1 0,3 3 0 16,1-4-2-16,-5 4 0 0,1-3 0 0,0 6 0 0,0-10-1 16,0 10 0-16,-3-6 0 0,-1 6 0 0,4-9-8 0,0 9 8 15,-4 0-8-15,4-10 8 0,-3 7-8 16,3-3 10-16,-4 3-10 0,1-3 10 0,-1 6-10 16,4-10 0-16,-4 10 0 0,4-6 0 15,0 3 8-15,4 3-8 0,-4-7 8 0,7 7-8 0,0 0 0 0,0 0 0 16,-7 0 0-16,7 0 0 15,0 0 0-15,0 0 0 0,0 0 0 0,0 0 0 0,0 0 0 0,0 0 0 16,0 0 0-16,7-3-11 0,-7 3 11 0,0 0 0 16,0 0-9-16,7-6 9 0,-7 6-24 0,7-3 0 15,-7 3 0-15,7 0 0 16,-7 0-21-16,0 0-5 0,0 0-1 0,0 0 0 16,0 0 18-16,0 0 3 0,0 0 1 0,10 3 0 15,-10-3-26-15,0 0-5 0,7 0 0 0</inkml:trace>
  <inkml:trace contextRef="#ctx0" brushRef="#br0" timeOffset="95515.16">12485 5947 576 0,'0'0'51'0,"0"0"-41"0,-7-7-10 0,7 7 0 15,0 0 139-15,-7-3 25 0,3-3 6 0,4 6 1 16,0 0-76-16,-3-3-15 0,3-4-4 0,0 7 0 16,-4-9-23-16,4 9-5 0,0-3 0 0,0 3-1 15,0 0-6-15,0 0-1 0,0-6 0 0,0 6 0 0,0-10-24 0,0 10-4 16,0 0-2-16,4-6 0 16,-4 6-10-16,3-3 0 0,-3 3 0 0,7-6 8 15,4 6-8-15,-4-4 0 0,3-2 0 0,5 6 8 16,-1 0-8-16,0 0 0 0,3-3 9 0,1-3-9 15,0 6 0-15,3 0 0 0,0-3 0 0,0 3 0 0,-3-7 8 0,3 7-8 16,-3 0 8-16,-1 0-8 0,-3 0 14 0,1 0-2 16,-1 0 0-16,-4 0 0 0,1-3-3 0,-1 3-1 15,1-6 0-15,0 6 0 0,-11 0-8 0,10 0 0 16,-3-6-10-16,-7 6 10 0,11 0 0 0,-4-3 0 16,0 3 0-16,-7 0 0 0,10 0 0 0,1-7 0 0,-4 7 0 15,0-3 0-15,-7 3 0 0,11 0 0 0,-4-6 0 0,0 6 0 16,3 0 0-16,-10 0 0 15,7 0 0-15,-7 0-9 0,4-3 9 0,-4 3 0 0,0 0 0 0,0 0 0 16,0 0 0-16,0 0 8 0,0 0-8 0,0 0 11 16,4-7 23-16,-4 7 5 0,0-9 1 0,-4 6 0 15,0-7-5-15,-3-2-1 0,4 9 0 0,-4-3 0 16,0-4-6-16,-4 1-2 16,1-4 0-16,-1-3 0 0,4 10-18 0,-4-3-8 0,1-1 8 0,3 1-8 15,-4 0 15-15,1 5-3 0,3-8 0 0,-4 3 0 16,0 5-3-16,1-2-1 0,-1 3 0 0,1-3 0 15,-1 3 8-15,0-4 2 0,1 4 0 0,3-3 0 16,-4 6-3-16,4-6-1 0,0 6 0 0,7 0 0 16,-7-4-14-16,7 4 0 0,-7 0 0 0,7 0 0 15,0 0 0-15,0 0 0 0,-4-6 0 0,4 6 0 16,0 0-40-16,0 0-10 0,0 0-2 0,0 0-653 16,0 0-131-16</inkml:trace>
  <inkml:trace contextRef="#ctx0" brushRef="#br0" timeOffset="96407.37">12689 9158 115 0,'0'0'10'0,"0"0"-10"0,-7-7 0 0,0 7 0 15,0-3 188-15,7 3 36 0,-7-6 8 0,4 0 0 16,-4 3-148-16,3-4-29 0,1-2-7 0,-1 6 0 0,4-4 24 0,0 4 6 15,0 3 1-15,-3-6 0 16,3-3-14-16,0 9-2 0,0-10-1 0,0 10 0 0,0-6-14 0,0 6-4 16,0 0 0-16,0 0 0 0,0 0-30 0,0 0-6 15,3-3-8-15,-3 3 11 0,4-6-11 0,3 2 0 16,0-2 9-16,3 3-9 0,-3-3 25 0,4 6 1 16,3-3 0-16,0-4 0 0,0 7 10 0,7-3 3 15,-3-3 0-15,0 0 0 0,6 2-29 0,-2-2-10 0,-1 3 0 16,0-3 9-16,4 3-9 0,-1-7 0 15,4 4 0-15,-3-3 0 0,-4-1 0 0,8 10 0 0,-5-9 0 0,1 9 0 16,-4-6 0-16,0-4 0 16,0 7 0-16,1-3 0 0,-1 3 0 0,-4-4 0 0,1 4 0 15,-4 3 0-15,-3-6 8 0,3 6-8 0,-4 0 8 0,1-6-8 16,-4 6 8-16,4-4-8 16,-4 4 0-16,0 0 8 0,-7 0-8 0,7-6 10 0,-4 6-10 0,-3 0 10 15,0 0-10-15,0 0 0 16,0 0 0-16,0 0 0 0,0 0 9 0,0 0-9 0,0 0 10 0,0 0-10 15,0 0 23-15,0 0-2 0,0 0 0 0,0 0 0 16,0 0 6-16,0 0 1 0,0 0 0 0,0 0 0 16,0 0-3-16,0 0 0 0,0 0 0 0,0 0 0 15,-3-9-1-15,-4 6 0 0,3-7 0 0,1 4 0 16,3-3-12-16,0 9-4 0,0 0 0 0,-7-10 0 16,3 1 0-16,-3 2-8 0,4-2 12 0,-1 6-4 15,1-6 8-15,-5-1 0 0,5 4 1 0,-1-4 0 0,1 4 9 0,-1-3 2 16,-3 6 0-16,4-4 0 0,-1-2-8 0,-3 6-2 15,0-3 0-15,0-4 0 0,-4 4-3 0,4 3-1 16,-3-4 0-16,3 4 0 0,-4-3-14 0,4 3 0 16,0 3 0-16,-3-6 0 0,-1 6 0 0,0 0 0 15,4-3 0-15,0 3 0 0,-3 0 0 0,-1 0-15 16,4 0 5-16,0 0 1 16,0 3-36-16,0-3-7 0,0 0-2 0,0 0 0 15,0 6-154-15,0-6-32 0</inkml:trace>
  <inkml:trace contextRef="#ctx0" brushRef="#br0" timeOffset="97758.12">7176 12090 172 0,'0'0'8'0,"-8"-4"1"0,1 4-9 0,4 0 0 0,-8 0 0 0,4-6 0 15,7 6 273-15,-10-3 53 0,3 3 10 0,0-6 3 16,7 6-178-16,0 0-35 0,-8-3-7 0,5-4-2 16,3 7-40-16,0 0-8 0,0 0-1 0,0 0-1 15,0 0-33-15,0 0-6 0,0 0-2 0,0 0 0 16,0 0-26-16,0 0 0 0,7 0-9 0,4-3 9 15,-4 3 0-15,3 0 0 0,1 0 0 0,6 0 0 16,5 0-9-16,-1 0 9 0,-4 0 0 0,5 0-9 0,6 0 9 0,-11-6 0 16,1 6 0-16,7 0 0 0,-11 0 0 0,4 0 0 15,-1 0 0-15,1 0 0 0,-1 0 0 0,-9 0 0 16,9 0 0-16,-10 0 0 0,4 0 16 0,-1 0-2 16,-3 0 0-16,0 0 0 0,1 0 6 0,2 0 2 15,-10 0 0-15,4-3 0 0,3-3-5 0,-7 6-1 16,7 0 0-16,0-10 0 0,3 4 4 0,-10 3 1 15,7-4 0-15,-3-2 0 0,-4 9 1 0,0-9 0 0,4-1 0 16,-1 7 0-16,-3-9-6 0,0 8-2 16,-3-5 0-16,3 3 0 0,-4-4 6 0,0 7 0 0,1-3 1 0,-1-3 0 15,-3 5-1-15,0-2-1 16,0-3 0-16,0 2 0 0,0 4-1 0,0-3 0 16,-4 3 0-16,4-3 0 0,0-4 2 0,-3 7 0 15,-1-3 0-15,4-4 0 0,-7 4-10 0,3 3-2 0,4-3 0 0,0 3 0 16,0-7-8-16,0 4 0 0,0 3 0 0,7-4 0 15,-10 7-19-15,6-9 1 0,1 3 0 0,3 3 0 16,0 3-28-16,0-10-6 16,0 4 0-16,0-3-1 0,0-1-1 0,0 7 0 15,3-3 0-15,-3-4 0 0,0 4 3 0,4-3 1 16,-4 9 0-16,0 0 0 0,0 0-126 0,0 0-24 0</inkml:trace>
  <inkml:trace contextRef="#ctx0" brushRef="#br0" timeOffset="99258.6">9469 12061 1558 0,'0'0'69'0,"0"0"15"0,0 0-68 0,0 0-16 0,0 0 0 0,0 0 0 16,-4-3 65-16,4 3 10 0,0 0 1 0,0 0 1 15,0 0-46-15,11-6-10 0,-11 6-1 0,7-3-1 16,0-3-19-16,3 6 0 0,-3 0 0 0,4-4 0 16,0-2 8-16,3 6-8 0,-4 0 0 0,1 0 0 15,3 0 15-15,4 0-4 0,-11-6-1 0,7 3 0 16,0 3 3-16,0 0 1 0,0 0 0 0,4-7 0 15,-4 7 0-15,0 0 0 0,4 0 0 0,-4 0 0 16,3 0-14-16,-3 0 0 0,1 0 0 0,-1 0 0 0,0-3 0 0,3 3 0 16,-2 0 0-16,-1 0 0 0,-4-6 10 0,1 6-1 15,3 0 0-15,0-3 0 0,-3 3 4 0,-1-6 1 16,1 6 0-16,-1 0 0 0,-3-10 16 0,4 10 3 16,-4 0 1-16,0-3 0 0,0-3-34 0,-7 6 0 15,0 0 0-15,0 0 0 0,7 0 0 0,-7 0 0 16,7-6 0-16,-7 6 0 0,0 0 0 0,7-4 0 15,-7 4 0-15,7 0 0 0,-7 0 0 0,7-6 0 16,0 3 0-16,-7 3 0 0,8-6 20 0,-8 6-4 16,3-3 0-16,-3 3 0 0,7-10 26 0,-7 10 5 15,4-6 1-15,-4-3 0 0,0 9-23 0,0-10-4 16,-4 4-1-16,-3 3 0 0,4-4-9 0,-5-2-3 16,5 0 0-16,-4-1 0 0,0 1-8 0,-4 3 0 15,8 2 0-15,-8-5 0 0,4 0 8 0,0 2-8 0,-4-2 0 0,4-1 8 16,0 1 0-16,0 0-8 0,0-1 12 0,0 1-4 15,-3-1 8-15,3 1 2 0,-1-3 0 0,-2 2 0 16,3 1-5-16,-4-1-1 0,1 1 0 0,3 6 0 16,0-4-12-16,0-2 8 0,-1 9-8 0,1-6 0 15,7 6-28-15,-7 0-11 16,4 0-2-16,3 0-1 0,-7 6-173 0,3 3-34 16</inkml:trace>
  <inkml:trace contextRef="#ctx0" brushRef="#br0" timeOffset="100193.63">10375 11829 172 0,'0'0'16'0,"0"0"-16"0,0 0 0 0,0 0 0 16,-10 0 202-16,10 0 38 0,0 0 7 0,0 0 1 15,0 0-156-15,0 0-31 0,0 0-6 0,0 0-2 16,0 0-16-16,0 0-3 0,0 0-1 0,0 0 0 16,7-3 23-16,-7 3 5 0,0 0 1 0,0 0 0 15,0 0 24-15,0 0 5 0,0 0 1 0,0 0 0 0,0 0-5 0,0 0-1 16,0 0 0-16,0 0 0 16,-7 10-34-16,0 2-8 0,7 10 0 0,0 0-1 0,-7 3-16 0,3 0-3 15,0 3-1-15,1 1 0 0,6 5-23 16,-3-6 0-16,-7-3 0 0,7-6 0 15,0 6-143-15,-3-6-29 0</inkml:trace>
  <inkml:trace contextRef="#ctx0" brushRef="#br0" timeOffset="105905.29">6248 11462 428 0,'0'0'19'0,"0"0"4"0,0 0-23 0,0 0 0 0,-7 0 0 0,7 0 0 16,0 0 13-16,-7 0-1 0,7 0-1 0,0 0 0 0,0 0 5 0,0 0 2 16,-7-9 0-16,7 9 0 0,0-6 62 0,0 6 13 15,0-10 3-15,0 7 0 0,0 3-11 0,0-6-1 16,0-3-1-16,0 9 0 0,0 0-7 0,0 0 0 16,0 0-1-16,0 0 0 0,0 0 17 0,0 0 3 0,-4-4 1 15,4 4 0-15,0 0-44 0,0 0-9 0,0 0-2 0,0 0 0 16,0 0 3-16,0 4 0 0,0-4 0 0,-11 0 0 15,8 9-8-15,3-3-2 0,0-6 0 0,-7 3 0 16,3 7-14-16,4 5-4 0,0-5 0 0,0 9 0 16,0-4-7-16,0 4-1 0,4 0-8 0,3 6 12 15,0 0 3-15,0-3 0 0,4 13 0 0,-11-1 0 16,7 4-1-16,0 6 0 0,3 6 0 0,-10-3 0 16,7 6-14-16,-3 0 8 0,-1 1-8 0,1 2 0 15,3 4 0-15,-3-4 8 0,3-2-8 0,-7-1 0 16,7-9 0-16,-4 6 0 0,1-3 0 0,-1-3 0 15,4 3 10-15,-7-3-10 0,4 0 10 0,-1 0-10 16,-3-7 0-16,4 4 8 0,-1-10-8 0,1 4 0 16,3-7 0-16,-7 3 8 0,0-9-8 0,0 3 0 15,0 4 0-15,0-7 0 0,0-4 0 0,0-5 0 16,0 3-24-16,0 2-10 0,0-8-2 0,0-4-1 16,0-6-114-16,0 0-22 0,0 0-5 0,0 0-677 15</inkml:trace>
  <inkml:trace contextRef="#ctx0" brushRef="#br0" timeOffset="106305.78">6516 11371 518 0,'-11'-9'46'0,"11"9"-37"0,-3-6-9 0,3 6 0 16,-4 0 360-16,4 0 71 15,0 0 13-15,0 0 4 0,0 0-336 0,0 0-68 0,0 0-12 0,0 0-4 16,0 0-17-16,0 0-11 0,0 0 12 0,0 0-12 16,0 0 0-16,0 0 0 0,0 6 0 0,0 7 0 15,0-4 17-15,-7 7 0 0,7 3 0 0,-3 6 0 16,-1 0 1-16,1-3 0 0,3 12 0 0,0 1 0 15,0 2 9-15,0 4 1 0,0 0 1 0,3 9 0 16,4-3 4-16,0 6 1 0,-3 1 0 0,3-1 0 16,7 7-18-16,-4-4-3 0,1 7-1 0,3-4 0 0,-3-5-12 15,3-7 9-15,-4 6-9 0,-3-9 8 0,1 9 6 16,2-9 1-16,-6 0 0 0,6-6 0 16,1-1-15-16,-8-2 0 0,4-1 0 0,-3-6 0 15,-1-3-13-15,5 4-6 0,-5-10-1 0,4-1 0 16,-7-2-153-16,4 0-31 0</inkml:trace>
  <inkml:trace contextRef="#ctx0" brushRef="#br0" timeOffset="107198.02">10650 11318 1756 0,'0'0'78'0,"0"0"16"0,0 0-75 0,0 0-19 0,0 0 0 0,0 0 0 16,0 0 56-16,0 0 8 0,-3-6 2 0,3 6 0 16,0 0-51-16,0 0-15 0,0 0 0 0,0 0 8 15,0 0-8-15,0 0 0 0,0 0 0 0,0 0 0 16,0 0 0-16,10 9 0 0,1 1 12 0,-4 2-4 0,-3 1 25 0,3-4 6 16,3 7 1-16,1 3 0 15,-8 0 18-15,4 6 4 0,0 0 1 0,1 6 0 16,-1 4-3-16,-4 8-1 0,-3 1 0 0,4 3 0 0,3 4-18 15,-7 2-3-15,-4 0-1 0,1 10 0 16,-1 3-19-16,4 3-4 0,-3-3-1 0,-4 3 0 0,-1-7-13 0,5-8 9 16,6-1-9-16,-3-6 8 0,-3-3 4 0,3 0 1 15,3 6 0-15,5-12 0 0,-8 5-13 0,3-5 11 16,1-3-11-16,3 2 10 0,-4-5-10 0,1-4 8 16,-1-3-8-16,1-3 8 0,3-3-8 0,-4 6 0 15,-6-10 0-15,3-2 0 16,0 3-21-16,3 2-7 0,-3-8 0 0,0-1-1 15,-3 1-121-15,3-10-24 0,7 6-5 0,-7-6-534 16,0 0-107-16</inkml:trace>
  <inkml:trace contextRef="#ctx0" brushRef="#br0" timeOffset="107634.84">10855 11375 2012 0,'0'0'89'0,"0"0"19"0,0 0-87 0,0 0-21 15,0-4 0-15,7-2 0 16,0 6 16-16,-7 0 0 0,0 0-1 0,0 0 0 0,0 0-15 0,0 0 0 15,0 0 0-15,0 0 0 0,-7 0 16 16,4 10 0-16,3-1 0 0,-4 7 0 0,-7-7 20 0,8 10 5 16,6 6 1-16,4 0 0 0,-7 3 36 0,4 1 7 15,3-1 2-15,0 6 0 16,7 7-29-16,-7-3-6 0,4 6 0 0,-1 3-1 0,15-4-33 16,-11 11-6-16,-14-1-2 0,4 0 0 0,3 10-10 0,3-6 0 15,-3 8 0-15,-3-8 0 0,-8-4 0 0,8 10 10 16,3-10-2-16,-10 1-8 0,-8-1 0 0,4 0 0 15,7 0 0-15,0-6 0 0,-7-3 8 0,3 0-8 16,4 0 0-16,0-6 0 0,7-10 0 0,-3 3 0 16,-8-9 0-16,4 3 0 0,7-6-16 0,-7-3-6 15,0-7-2-15,0 1 0 16,7-1-179-16,1-3-36 0,2-12-7 0</inkml:trace>
  <inkml:trace contextRef="#ctx0" brushRef="#br0" timeOffset="108270.23">11405 12870 2170 0,'-14'-6'96'0,"7"6"20"0,4 0-92 0,3 0-24 15,0 0 0-15,0 0 0 0,0 0 50 0,7 0 6 0,3-9 0 0,-3 9 1 16,-7 0-38-16,11-10-8 16,-1 10-2-16,5-9 0 0,-1 9-9 0,-4-6 0 15,4-4 0-15,1 10 0 0,6-3 0 0,-7-3 0 0,-14 6 0 0,10 0 0 16,1 0 0-16,-11 0 0 0,0 0 0 0,0 0 8 15,3 9 0-15,-3 1 0 0,0 5 0 0,-3-5 0 16,-11 5 1-16,7-2 0 0,3-4 0 0,-6 7 0 16,-4-7-9-16,3 7 0 0,0-3 0 0,4-4 0 15,-3 7 12-15,-1-7-4 0,-3 7 0 0,0-4 0 16,3 4-8-16,-3 0-12 0,0-4 2 0,0-2 1 16,3 5 9-16,1 1 11 0,-1-3-3 0,1 2 0 15,-4 1-8-15,7-4-11 0,-4 7 3 0,0-3 0 16,1-7 8-16,3 7 0 0,3-3-9 0,4 2 9 0,-3-5 0 0,3-1 0 15,3 7-9-15,4-4 9 16,4-2 0-16,-4-1 0 0,3 7 0 0,5-7 0 0,2-3 16 0,1-2 1 16,-8 5 0-16,8-3 0 0,7-6-5 0,-8 3 0 15,1-3-1-15,0 0 0 0,3 0-23 0,-3 0-5 16,6-3-1-16,-3-3 0 16,-7-3-124-16,4-1-25 0,3 1-5 0</inkml:trace>
  <inkml:trace contextRef="#ctx0" brushRef="#br0" timeOffset="108953.54">11105 11328 518 0,'0'0'46'0,"4"-7"-37"0,-8 4-9 0,4-6 0 16,11 2 172-16,-7-2 32 0,-8 0 6 0,1-1 2 16,6 1-123-16,1 3-24 0,-4-4-5 0,0 1 0 0,-4 6 0 0,4-4 1 15,4-2 0-15,-4 9 0 0,0-6 6 0,0-4 1 16,10 7 0-16,-3-6 0 0,0 2-16 0,0-2-4 16,0 0 0-16,4-1 0 0,3 1-16 0,0-1-4 15,-7 1-1-15,7-7 0 0,4 7-17 0,0 0-10 16,-8 2 12-16,8-2-12 0,-1-1 14 0,1 7-4 15,-4-3-1-15,-3 3 0 0,-4-3-9 0,7-1 0 16,0 7 0-16,-3 0 0 0,-11 0 12 0,10 7 0 16,1-1 0-16,-1-3 0 0,-3 6-4 0,-3 1 0 15,0-1 0-15,-1 7 0 0,1 3-8 0,-4-4 0 0,-4 4 0 0,1 0 0 16,6 0 8-16,-6 6-8 16,-5-6 0-16,-2 0 8 0,3-1-8 0,0 7 0 0,0-9 0 15,-4 3 8-15,1 0-8 0,-1 0 0 16,7-4 0-16,-6 4-11 0,-1-3 11 0,1-4 0 0,3 4 10 0,3-7-10 15,-6 7 8-15,2-3-8 0,1-4 0 0,4 0 0 16,3 4 0-16,-4-4 8 0,-3 1-8 0,4-7 0 16,3-3 0-16,0 0 0 0,0 9 8 0,0-9-8 15,0 0 0-15,3 7 11 0,4-4-11 0,-7-3 10 16,0 0-10-16,4 6-9 0,10 3 9 0,-3-9-13 16,-1 7 33-16,4-4 6 0,4-3 2 0,3 0 0 15,0 0 2-15,0 0 1 0,4 0 0 0,0 0 0 0,10-10-17 16,-3 10-3-16,-7-3-1 0,3-3 0 15,4 0-86-15,-4 3-18 0,-7 3-3 0,0-7-978 16</inkml:trace>
  <inkml:trace contextRef="#ctx0" brushRef="#br0" timeOffset="109843.47">5362 11230 460 0,'0'0'41'0,"0"0"-33"0,0 0-8 0,0 0 0 15,7-9 154-15,-7 9 29 0,0 0 5 0,0-6 2 16,0 6-90-16,4-10-17 0,-4 10-4 0,0 0-1 16,0 0-34-16,3-3-6 0,-3 3-2 0,0 0 0 15,0 0 10-15,0 0 2 0,0 0 0 0,0 0 0 16,0 0 28-16,0 0 7 0,0 0 1 0,0 0 0 0,0 0-5 15,0 0-1-15,0 0 0 0,4 10 0 16,-1-1-35-16,-3 0-7 0,-3 1-2 0,-1 9 0 16,1-10-18-16,-1 13-3 0,4-3-1 0,-7 0 0 15,4 9 0-15,-4 0 0 0,3 7 0 0,1-1 0 0,-4 10 6 0,3 0 1 16,4-7 0-16,-7 7 0 0,7 0-5 16,-4-6-1-16,4-4 0 0,4 4 0 15,-4-4-5-15,7-5-8 0,-7-4 11 0,0 3-11 16,4-3 8-16,3 0-8 0,-7-3 0 0,3 0 0 0,-3 0 0 0,4-6 0 15,-4 3 0-15,7-1 0 16,-7 1-76-16,0-3-20 0,0-7-3 0,3 7-629 16,-3-4-125-16</inkml:trace>
  <inkml:trace contextRef="#ctx0" brushRef="#br0" timeOffset="110930.93">4713 12381 172 0,'0'0'16'0,"-3"0"-16"0,-8-6 0 0,4 3 0 15,0 3 188-15,-4-6 34 0,1 6 7 16,6-10 2-16,-6 10-78 0,10-3-15 15,-7-3-3-15,3 3-1 0,4 3-62 0,0 0-13 0,0 0-3 0,0 0 0 16,0 0-14-16,0 0-3 0,0 0-1 0,0 0 0 16,11 3-1-16,-1 3 0 0,4-3 0 0,-3 7 0 15,-1-4-1-15,8-6 0 0,-4 9 0 0,7-3 0 16,1-2 8-16,2-4 2 0,1 6 0 0,3-6 0 16,4-6-2-16,3 6 0 0,-7-4 0 0,4-2 0 15,3 0 0-15,1 3-1 0,-1-3 0 0,4-4 0 16,-4 7-19-16,-7-3-4 0,4-4-1 0,3 7 0 15,-10-3-19-15,3 6 8 0,-3-10-8 0,7 10 0 16,-11-6 0-16,4 6 0 0,-1 0 0 0,1 0 0 16,-7 0 0-16,3 6-11 0,0-6 0 0,-3 0 0 0,-1 7-2 0,1-4-1 15,-1-3 0-15,1 0 0 0,3-3 14 0,0-4 0 16,4 7 0-16,0-9 0 0,-8 3 0 0,5 3 0 16,2-7 0-16,-2 4 0 0,-1-3 8 0,0-1-8 15,7 1 0-15,-10-1 0 16,-1 4-49-16,8-3-14 15,-14-1-2-15,6 7-657 0,-3-3-131 0</inkml:trace>
  <inkml:trace contextRef="#ctx0" brushRef="#br0" timeOffset="113679.74">4770 13338 345 0,'0'0'15'0,"0"0"4"0,0 0-19 0,0 0 0 0,0 0 0 0,0 0 0 15,0 0 315-15,0 0 59 16,0 0 12-16,0 0 2 0,0 0-300 0,0 0-61 16,0 0-12-16,0 0-3 0,0 0 16 0,0 0 4 0,0 0 0 0,0 0 0 15,3-4 6-15,4-2 2 0,0 3 0 0,-7 3 0 16,7-6 0-16,-3 3 0 0,3-4 0 0,0-2 0 15,-7 9 16-15,3-6 4 0,4 3 1 0,1-4 0 16,-8 7-9-16,0-3-3 0,3-6 0 0,-3 3 0 16,0 6-11-16,7-10-2 0,-7 7-1 0,4-3 0 15,-4-4 0-15,3 4 0 0,4-3 0 0,-7-1 0 16,4-2-3-16,3-4-1 0,-4 0 0 0,4 4 0 16,0-13-8-16,1 9-2 0,2-6 0 0,4-3 0 15,-3 6-6-15,-4-6-2 0,0 6 0 0,3-6 0 0,1-3-4 0,-4 3-1 16,0 6 0-16,4-6 0 15,-4-3-8-15,0 9 0 0,-7-6 9 0,3 6-9 0,4 0 0 16,-3 0 8-16,3 4-8 0,-7-4 0 0,0 9 0 0,0 1 9 16,4 0-9-16,-1-1 0 15,-3 4 8-15,0-3-8 0,0 9 0 0,0 0 0 16,0 0 0-16,0 0 0 0,0 0 0 0,0 0 0 0,0 0-10 0,0 0 10 16,7 9-10-16,4-3 10 0,-11-6-16 0,3 10 4 15,1 2 0-15,3-2 0 0,-4 5 12 0,4 1 12 16,-7-3-3-16,11 5 0 0,-11-2-9 0,7 0-14 15,0-4 3-15,-7 4 1 0,4 3 10 0,3-4 16 16,0-2-4-16,0-4-1 0,-4 7-11 0,8-7 0 0,-4 1 0 0,0-1 0 16,4 1 0-16,-4-4 0 0,7-6 0 0,-11 9 0 15,4-9 8-15,-7 0-8 0,7 7 8 0,4-7-8 16,-4 0 8-16,4 0-8 0,-8-7 0 0,8 7 8 16,-8-6-8-16,4 3 0 0,0-3 9 0,0-4-9 15,4 1 8-15,-7-1-8 0,3-8 10 0,0 8-10 16,0-5 9-16,3-4-9 15,-3 0 8-15,0 0-8 0,4 0 0 0,-7-6 8 0,3 6-8 0,-4 1 0 16,8-4 0-16,-11 0 0 16,10-3 8-16,-10 9-8 0,7-3 0 0,-3 0 0 0,-1 4 0 0,8-4 0 15,-11 6 0-15,11-2 0 0,-8 5 0 0,8 1 0 16,-11-1 0-16,10 1 0 0,-10 3 0 0,7-4 0 16,-3 10-8-16,-4 0 8 0,0 0 0 0,7 0 0 15,3 0 0-15,-10 0-9 0,8 10 9 0,-8-1 0 16,3 0 0-16,1 1 0 0,3 6 0 0,-7-1 0 15,0 4 0-15,0 0 0 0,3 0 0 0,4 6 0 0,-7 0 10 16,4-3-1-16,3 6 0 0,0 3 0 0,0-2 2 0,4 5 0 16,-4-6 0-16,0 7 0 0,3-1-3 0,-3-2-8 15,4-7 12-15,-4 9-4 0,3-6-8 0,-2 1 8 16,2-4-8-16,-3 3 8 0,-3-3-8 0,3 3 8 16,0-9-8-16,0 3 8 0,-4-3-25 0,4-7-6 15,-7 4-1-15,4 3 0 16,-4-3-160-16,0-4-33 0</inkml:trace>
  <inkml:trace contextRef="#ctx0" brushRef="#br0" timeOffset="119532.62">6318 14369 2203 0,'0'0'48'0,"0"0"11"0,0 0 1 0,0 0 2 0,0 0-50 0,0 0-12 0,0 0 0 0,0 0 0 16,0 0 0-16,0-6 0 0,0 6 0 0,0-9 0 15,0 2 0-15,-7 4 0 0,7-6 0 0,0 3-10 16,0 6 10-16,0 0 0 0,0 0 0 0,0 0 0 0,0 0 9 15,0 0-1-15,0 0-8 0,0 0 36 0,0 6 0 16,7 3 0-16,-7 1 0 0,4-1 1 0,-1 7 1 16,1-4 0-16,-1 4 0 0,1 3-9 0,3-4-1 15,-4-2-1-15,-3 3 0 0,8 2-4 0,-8 1-1 16,3 3 0-16,1 0 0 0,-1 3-4 0,1 3-1 16,-1-2 0-16,4 11 0 15,-7-2-17-15,4 9 10 0,-4-7-10 0,3 7 8 0,1 0-8 0,-1 3 0 16,-3 3 0-16,4-3 0 0,3 7 0 0,-7-4 0 15,3 3 0-15,5-6 0 0,-8 6 0 0,3 1 13 16,4-7-1-16,-7 3-1 0,4-6 1 0,-1-7 0 16,4 1 0-16,-7-3 0 0,0-1-12 0,0 1 8 15,0-7-8-15,0 6 8 0,0-12-8 0,0 3 8 0,0-6-8 0,0 0 8 16,0-3-26-16,0-7-6 0,0 0 0 0,0-9-1 31,0 0-161-31,0 0-32 0,0-9-6 0</inkml:trace>
  <inkml:trace contextRef="#ctx0" brushRef="#br0" timeOffset="120030.51">6738 14488 2354 0,'0'0'104'0,"-7"0"22"0,-4 0-101 0,4-3-25 16,7-3 0-16,-10 6 0 0,10 0 32 0,0-3 2 16,-14-3 0-16,10-1 0 0,1 4-26 0,3 3-8 15,-4-6 0-15,-6 3 0 0,2-3 0 0,8 6 0 16,0 0 0-16,0 0 0 0,0 0 0 0,0 0-11 15,0 0 0-15,0 0 0 0,0 0 11 0,-3 6 0 16,3-6-9-16,-4 9 9 0,4 7 0 0,0-4 16 16,0-2-2-16,0 6-1 0,0 2 27 0,0 1 4 15,0 0 2-15,0 6 0 0,0-6 2 0,0 6 0 16,0 3 0-16,0-3 0 0,0 4-36 0,0-1-12 0,0 6 9 0,7 1-9 16,-3 2 31-16,3-2 1 0,4-1 0 15,-4 4 0-15,7 3-32 0,-4-4 0 16,-3 1 0-16,4 6 0 0,0 0 0 0,-4 0 0 15,7 3 0-15,-4-3 0 0,-6 6 0 0,3-6 0 0,7-4 0 0,-10 4 0 16,-1-3 0-16,4-3 0 0,-3-1 0 0,3-2 0 16,-7-7 0-16,3 7-13 0,1-7 1 0,-1 3 0 15,1-9 12-15,-1-3 16 0,1 6-3 0,3-16-1 16,0 1-60-16,-7-1-13 0,7-2-3 16,0-7 0-1,-7 0-121-15,11-7-25 0,-1-5-5 0</inkml:trace>
  <inkml:trace contextRef="#ctx0" brushRef="#br0" timeOffset="120739.76">7902 14611 633 0,'0'0'28'16,"0"0"6"-16,0 0-34 0,0 0 0 0,0 0 0 0,0 0 0 0,0 0 238 0,0 0 41 15,-7 3 8-15,0 3 1 0,7-6-170 0,-10 3-34 16,2 4-8-16,5 2 0 0,-8-9-1 0,4 9 0 16,0-9 0-16,7 10 0 0,-10-4-31 0,3-3-7 15,7 3-1-15,-7 4 0 0,0-1-16 0,3 7-3 16,4-3-1-16,-7 2 0 0,3-2 11 0,1 12 1 15,-4-6 1-15,3 6 0 16,4 3 8-16,-7 3 2 0,-3-2 0 0,-1-1 0 0,4 0-1 0,-4 3 0 16,-3 1 0-16,4-7 0 0,-4 3-17 0,3 6-3 15,-7-5-1-15,4 2 0 0,-3 0-1 0,6 1 0 0,-10-4 0 16,7 0 0-16,0 0-2 0,3-2-1 0,1 2 0 0,-1-6 0 16,0 0-13-16,4-4 8 15,0-2-8-15,0 3 0 0,4-3 0 0,-1-7 8 16,-10 0-8-16,10 7 0 0,-3-6-11 0,7-1-5 15,-10-6 0-15,6 7-1 16,-3-4-20-16,4-6-4 0,3 0-1 0,-7 9 0 16,3-9-19-16,-3 0-4 0,7 0-1 0,-7-6 0 15,0 3-116-15,3-3-23 0,4-4-5 0,0 1-696 0</inkml:trace>
  <inkml:trace contextRef="#ctx0" brushRef="#br0" timeOffset="121153.93">7437 14686 1612 0,'0'0'144'0,"-7"6"-116"16,-1-6-28-16,8 0 0 0,0 0 220 0,0 10 37 15,0-10 8-15,0 0 2 0,0 0-220 0,0 0-47 16,0 9 0-16,0-9-10 0,0 0 10 0,8 10 0 16,-5-4 0-16,4 3 0 0,0 1 0 0,-3-1 0 15,-1 0 0-15,1 10 0 0,-1-3 12 0,4 3-1 0,0 0-1 0,0-1 0 16,-3 7 21-16,3 1 4 0,0-8 1 0,4 7 0 16,-4-3-4-16,3 3 0 0,4 4 0 15,-7-4 0-15,11-6 0 0,-11 6 0 0,11 0 0 0,-4-3 0 16,7 3-32-16,-3 3 0 0,3-3 0 0,0 0 0 15,-7-6 0-15,7 9 0 0,-7-9 0 0,8 6 0 16,-5 3 12-16,1-3-4 0,0-6 0 0,-4 0-8 16,3 0 0-16,-10 3 0 0,4-10-12 0,-1 4 3 31,1 0-24-31,-4-4-5 0,0-2-1 0,0-4 0 0,0-3-20 16,-7-3-4-16,0 0-1 0,0 0 0 15,0 0-70-15,0 0-14 0,0 0-4 0,4-3-840 0</inkml:trace>
  <inkml:trace contextRef="#ctx0" brushRef="#br0" timeOffset="126708.82">8446 14996 2365 0,'0'0'52'0,"-8"7"10"0,1-4 2 0,0-3 4 0,-3 0-55 0,3 6-13 15,0-3 0-15,0-3 0 0,0 7 0 0,-1-7-13 16,1 3 2-16,7-3 1 0,0 0-12 0,0 0-2 0,-7-3-1 16,7 3 0-16,0 0 6 0,0-7 2 15,0 7 0-15,7-9 0 0,-7-1 17 0,4 7 0 0,-4 3 0 0,0 0 9 16,0-6 19-16,0 6 4 0,0 0 1 0,0 0 0 15,0 0 23-15,0 0 4 0,0 0 0 0,7 0 1 16,-7 0-1-16,0 0 0 0,11 0 0 0,-11 0 0 16,7 6-3-16,0-3-1 0,-7-3 0 0,10 0 0 15,4 7-32-15,-7-4-8 0,1-3 0 0,-1 0-1 16,7 0-7-16,-7 6 0 0,3-6-8 0,-3 0 12 16,4 0-2-16,0 0-1 0,-1 3 0 0,1-3 0 15,-1 7-9-15,1-4 0 0,3-3 0 0,0 6 0 16,0 3 0-16,0-9 0 0,4 10 0 0,0-10 0 15,6 9 0-15,-6-3 0 0,7-2 0 0,-4 5 0 0,3-9 0 0,1 6 0 16,-4-3 0-16,1-3 0 16,2 0 0-16,-3 7 0 0,4-7 0 0,-4 0 0 0,0 0 26 15,1 0 3-15,-1 0 1 0,-4-7 0 16,1 7-17-16,17-9 6 0,-21 9-10 0,1-3-9 0,-1 3 0 16,-4-6 0-16,1 6 8 0,-1-4-8 0,1-2-14 15,-4 6 3-15,0 0 1 16,0-3-43-16,-7 3-9 0,0 0-2 0,7 0 0 15,-3-6-49-15,-4 6-11 0,0 0-1 0,0 0-1 16,0 0-53-16,0 0-10 0,0 0-3 0,0 0-721 0</inkml:trace>
  <inkml:trace contextRef="#ctx0" brushRef="#br0" timeOffset="127643.02">10206 14648 172 0,'0'0'16'0,"0"0"-16"16,0 0 0-16,0 0 0 15,0 0 334-15,0 0 64 0,0 0 13 0,0 0 2 16,0 0-254-16,0 0-51 0,0 0-11 0,0 0-1 0,0 0-56 0,0 0-12 16,0 0-1-16,0-9-1 0,0 9-17 0,0 0-9 15,0-6 10-15,0 6-10 0,-4-3 0 0,4 3 0 16,-7-7 0-16,0 7 0 0,0 0 0 0,0 7 11 15,0-7-11-15,-4 9 10 0,1-3 6 0,-1-3 0 16,4 13 1-16,-3-7 0 0,-4 1 14 0,3 6 2 16,0-4 1-16,-3 7 0 0,0-3 18 0,0 2 3 15,0 8 1-15,0-8 0 0,-4 7 0 0,-3-3 0 16,0 3 0-16,0 4 0 0,0-4-27 0,-1 3-5 0,1-3 0 16,-3 3-1-16,-1-3-3 0,4 4 0 0,-4-1 0 0,4 3 0 15,0-9-8-15,-1 9-3 0,1-2 0 16,0-1 0-16,3 0 3 0,1-3 0 15,3 0 0-15,-4-6 0 0,4 6-12 0,0-6 0 16,0-3 0-16,0-4 0 16,7-2-36-16,-8-1-5 0,5 0-2 0,3 1 0 15,-4-4-23-15,1-6-5 0,3 0-1 0,0 0 0 16,0 0 0-16,-1 0-1 0,1-9 0 0,4 2 0 16,-4 4-69-16,3-6-14 0,-3 0-2 0,0-7-691 0</inkml:trace>
  <inkml:trace contextRef="#ctx0" brushRef="#br0" timeOffset="128000.86">9627 14542 2718 0,'0'0'60'0,"0"0"12"0,0 0 2 0,0 0 2 0,0 0-60 0,0 0-16 16,0 0 0-16,4 9 0 0,3-3 0 0,-4 4 0 15,4-1 0-15,1 1 0 16,-1-1 0-16,0 7 0 0,0-4 0 0,3 4 0 0,-3 9 9 0,0-6-1 16,4 0 0-16,0 9 0 0,-1-3 3 0,1 3 0 15,3-3 0-15,-4 4 0 0,5-4 12 0,-1 9 2 16,0-6 1-16,3 1 0 0,-6-4-6 0,3 9 0 16,0-6-1-16,0 7 0 0,-3-7-10 0,3 0-1 15,0 7-8-15,-3-7 12 0,-1 7-12 0,1-7 0 0,3-3 0 0,0 3 0 16,-3-3 0-16,6 0 0 0,-3-6 0 0,1 9 0 15,-1-9 0-15,3 0 0 0,-3 3 0 0,1-3 0 16,-1-7 0-16,3 4-8 16,-6-7 8-16,3 1-13 15,0-1-41-15,-3 1-8 0,-1-10-2 0,-3 6 0 16,-7-6-188-16,0 0-39 0,0 0-7 0,0-25-2 0</inkml:trace>
  <inkml:trace contextRef="#ctx0" brushRef="#br0" timeOffset="128801.8">10446 14307 518 0,'0'0'23'0,"0"0"5"0,0 0-28 0,0 0 0 16,-4 0 0-16,4 0 0 16,0 0 304-16,0 0 56 0,0 0 12 0,0 0 1 0,-7 0-261 0,7 0-53 15,0 0-11-15,-3-7-1 0,-4 7 2 0,7 0 1 16,7-3 0-16,-7 3 0 0,0 0-20 0,0 0-4 16,0 0-1-16,0 0 0 0,0 0-12 0,0 0-2 15,0 0-1-15,7 3 0 0,7 7 6 0,-7-1 0 16,-7-9 1-16,0 10 0 0,3-1 12 0,1 7 3 0,-4-1 0 0,0-2 0 15,0 6-9-15,0 3-2 0,7-10 0 0,-11 7 0 16,1 3-9-16,3-3-3 0,11 0 0 0,-4-1 0 16,-7-2-9-16,3 3 0 0,4-3 0 0,0 2 8 15,0-5-8-15,0 3 0 0,-7-1 0 16,7-2 0 0,7-4-36-16,-10 1 0 0,-4-4 0 0,4 3 0 15,-1-2-55-15,-3-7-10 0,0 0-3 0,0 0 0 0,0 0-80 0,0 0-16 16,0 0-3-16,-7-7-1 0</inkml:trace>
  <inkml:trace contextRef="#ctx0" brushRef="#br0" timeOffset="129892.6">10791 14319 288 0,'-7'0'12'0,"7"0"4"0,0 0-16 0,0 0 0 0,0 0 0 0,-3-3 0 16,-1 3 384-16,4 0 73 0,0 0 15 0,0 0 4 15,-7-6-348-15,7 6-68 0,7-10-15 0,-7 10-2 16,0 0-15-16,7 0-2 0,-7 0-1 0,11-9 0 16,-4 9-11-16,-7 0-2 0,0 0-1 0,0 0 0 15,11 0-11-15,-11 0 10 0,0 0-10 0,0 0 10 0,0 0-2 0,7-6-8 16,-7 6 12-16,0 0-4 0,0 0 8 0,0 0 2 15,10 6 0-15,-10-6 0 0,-3 9 10 0,6 7 3 16,4-3 0-16,-3 2 0 0,-4 4-5 0,0 0-1 16,0 0 0-16,7 6 0 15,0 0-2-15,0 3-1 0,-10 7 0 0,3-7 0 16,7 13-10-16,0-4-3 0,-7 7 0 0,3 0 0 0,1-6-1 0,-1 9-8 16,1-3 12-16,-1-1-4 0,-6 1-8 15,3 0 0-15,7 0 0 0,-7 0 8 0,-7 3-8 0,7-3 10 16,3 3-10-16,4 6 10 0,-3-2-10 0,-1-4 0 0,-3 6 0 15,11-9 0-15,3 0 0 0,-3-7 0 16,-11-2 0-16,7 2 0 0,10-5 0 0,-6-1 0 16,-4-6 0-16,0 3 8 0,4-9-18 0,-4 6-4 15,3-9-1-15,-3-3 0 16,-7 2-25-16,4-5-6 0,3-4-1 0,-7-6 0 16,0 0-117-16,0 0-24 0,7-6-5 0,-4-4-1 0</inkml:trace>
  <inkml:trace contextRef="#ctx0" brushRef="#br0" timeOffset="130423.73">11158 14319 2145 0,'0'0'95'0,"0"0"20"15,0 0-92-15,0 0-23 0,0 0 0 0,0-9 0 0,0 6 44 0,4-4 5 16,-1-2 1-16,-3 0 0 0,-7 2-38 0,7 7-12 16,4-3 8-16,-4 3-8 0,-4-6 0 0,1-4 0 15,3 10 8-15,0 0-8 0,0-3 12 0,0 3-2 16,-4-6 0-16,4 6 0 0,0 0 26 0,0 0 4 0,0 0 2 15,0 0 0-15,0 0 14 0,0 0 4 16,0 0 0-16,-3 9 0 0,-1-9-29 0,4 0-6 16,-3 10-1-16,-1-1 0 0,-3-2 7 0,4 2 1 0,3 0 0 0,0 1 0 15,0 5-32-15,0-2 0 16,0 3 0-16,0 2 0 0,0 1 0 0,3 6 0 0,-3 0 0 16,7 4 0-16,0-1 0 0,-3 13 0 15,-1-4 0-15,1 1 0 0,3 6 0 0,-4 6 0 16,-3-3 0-16,0 0 0 0,4 6 0 0,-1-2 0 15,1-4 0-15,-4 6 0 0,-4-9 0 0,4 9-8 0,8 0-1 0,-8 1 0 16,0-7 9-16,3 6 12 0,4 0-2 0,0-2-1 16,-3-8-9-16,3-2 0 0,0 3 0 0,3-3 0 15,1-4 0-15,0 1 0 0,-8 3 0 0,1-10 0 32,6 1-24-32,-6-4-6 0,-1 0-2 0,-3-3 0 0,0-6 10 0,4 0 2 0,-1 0 0 0,-3-4 0 15,-3-5-118-15,3 5-23 0,3-12-5 0,-3-3-894 16</inkml:trace>
  <inkml:trace contextRef="#ctx0" brushRef="#br0" timeOffset="131923.09">11582 15636 633 0,'-7'0'56'0,"3"0"-44"15,-3 0-12-15,7 0 0 0,0 0 216 0,0 0 40 16,-3 0 9-16,3 0 2 0,0 0-163 0,0 0-32 0,0 0-6 0,0 0-2 16,0 0-52-16,7-6-12 0,-7 6 0 15,0 0 0-15,0 0 12 0,0 0 1 0,0 0 1 0,0 0 0 16,0 0 32-16,0 6 6 16,3 4 2-16,1-1 0 0,-4 4 14 0,0 2 4 15,-4 1 0-15,4 3 0 0,7 0-8 0,-7 9 0 16,-7-3-1-16,7 3 0 0,4 0-15 0,-1 7-2 0,-6-7-1 15,3 6 0-15,3 1-45 0,-3-7-8 0,0 7-3 16,-3-7 0-16,-1 6 11 0,1-9 9 0,6 4-1 0,1-4-8 16,-8 0 11-16,4-3-11 0,0 3 10 0,4 3-10 15,-4-9 0-15,-4 6 0 0,-3-6 0 0,7 0 0 16,0 3 0-16,-3-4 0 0,-5-5 0 0,1 3 0 31,7-7-43-31,0 0-8 0,-10 1-1 0,3-4-1 0,7-6-121 0,0 0-24 0,0 0-5 0,0-9-1 16</inkml:trace>
  <inkml:trace contextRef="#ctx0" brushRef="#br0" timeOffset="132312.14">11532 15693 288 0,'0'0'25'0,"0"0"-25"15,0 0 0-15,0 0 0 0,14 0 238 0,-14 0 42 0,0 0 9 0,0 0 2 16,7-4-174-16,4-2-34 15,0 0-7-15,-1 3-2 0,-10 3 9 0,14-6 1 0,0 6 1 0,-3-10 0 16,3 7 8-16,0-3 2 16,0 6 0-16,0-3 0 0,4 3-49 0,-7-7-10 0,6 7-1 0,-3 0-1 15,1 0-10-15,-1 0-3 16,-4 0 0-16,4 0 0 0,-3 7-8 0,3-7-1 0,0 3-1 0,0-3 0 16,-3 0-11-16,3 0-16 0,-7 6 4 0,4-6 1 31,-4 0-14-31,3 3-3 0,-10-3-1 0,7 0 0 0,0 0-142 15,-7 0-28-15,0 0-5 0,0 0-632 0</inkml:trace>
  <inkml:trace contextRef="#ctx0" brushRef="#br0" timeOffset="134028.94">11553 16038 2232 0,'-17'3'49'0,"17"-3"11"0,0 0 1 0,0 0 1 0,-11 9-50 0,11-9-12 15,4 6 0-15,-4-6 0 0,-7 10 16 0,7-7 1 16,3 3 0-16,8-3 0 0,6 4 7 0,-2-7 2 16,-15 0 0-16,10 0 0 0,4 0 4 0,0 0 1 0,-3 0 0 0,0-7 0 15,3 4-21-15,-4 3-10 16,4 0 10-16,-3-6-10 15,0 6-32-15,3 0-13 0,0-3-3 0,-4-3 0 16,4 6-116-16,-3-4-23 0,0-2-5 0,3 3-656 0</inkml:trace>
  <inkml:trace contextRef="#ctx0" brushRef="#br0" timeOffset="134061.04">11522 14184 2023 0,'0'0'89'0,"0"0"19"0,-7 0-86 0,3 0-22 0,4 0 0 0,0 0 0 15,0 0 21-15,0 0 0 0,-3-9 0 0,3 9 0 16,7-6-13-16,-7 6-8 0,-4-4 8 0,4-2-8 16,7-3 20-16,0-1 0 0,0 7 0 0,-3-6 0 15,-4 3-3-15,3-4-1 0,8 4 0 0,-4-4 0 16,-3 7 16-16,-1-3 4 0,8-3 0 0,3 9 0 16,-4-10-4-16,1 7 0 0,0-3 0 0,3 0 0 15,0 2-16-15,-4-2-3 0,1 3-1 0,-1 3 0 16,5-6-12-16,-5 3 0 0,1-4 0 0,-1 7 0 15,4-3 9-15,-3-3-1 0,0 6 0 0,-1 0 0 16,-3 0-8-16,4 0 0 0,-4 0-12 0,0 0 12 16,0 9-9-16,0-9 9 0,0 10 0 0,0-4 0 0,0 3 0 15,-3 1 0-15,-1-1 0 0,1 1 0 0,-1-1 0 16,-3 0 0-16,0 7 0 0,-3 3 0 0,-1-10 0 0,-3 10 0 16,4-3 0-16,-4 3 0 0,-4 0 0 15,-3 6 0-15,3-7 0 0,-3 1 0 0,0 6 0 0,4-6 0 16,-5 0 0-16,5 6 0 0,-11-9 0 0,7-4 0 15,-1 4 0-15,5 3 0 0,-4-10 9 0,0 7-9 16,-4-7 8-16,7 1-8 0,4-1 12 0,-3-3-4 16,-11-3 0-16,10 4 0 0,0-4-8 0,4-3 0 15,-10 0 0-15,3 6 0 0,3-12 0 0,4 6 0 16,0 0 0-16,0-3 0 0,-7 3 0 0,10-7 0 16,4 7 0-16,0 0 0 0,-7-3-8 0,7 3 8 0,4-6-10 0,3-3 10 15,-7 9 0-15,7 0 0 16,-7 0 0-16,10-10 0 0,8 10 8 0,0-6 5 0,-4 6 1 0,0-3 0 15,7 3 6-15,-3-6 0 0,-4 6 1 0,4 0 0 16,-1-4-3-16,1 4-1 0,-1 0 0 0,1 0 0 16,-4 0-5-16,0 0-2 0,0 4 0 0,1-4 0 15,-1 6-2-15,0-3-8 0,0 3 12 0,-4 4-4 16,1-4 3-16,3 3 0 0,-3-6 0 0,-1 7 0 16,1-4-11-16,-4-3 8 0,4 4-8 0,-4 2 8 15,3-9-8-15,-3 9 0 0,0-9 0 0,-7 0 8 16,7 0-18-16,-7 0-4 0,0 0-1 0,0 0 0 15,0 0-149-15,7 0-29 0,-3-9-7 0</inkml:trace>
  <inkml:trace contextRef="#ctx0" brushRef="#br0" timeOffset="136141.93">5080 14137 1098 0,'0'0'48'0,"0"0"11"0,0 0-47 0,0 0-12 16,0 0 0-16,0 0 0 0,0 0 90 0,0 0 16 15,0 0 3-15,0 0 1 0,0 0-15 0,0 0-3 16,0 0-1-16,0 0 0 0,0 0-21 0,0 0-4 15,0-6-1-15,0 6 0 0,0 0-29 0,0 0-5 16,0 0-2-16,0 0 0 0,0 0 4 0,0 0 1 16,0 0 0-16,0 0 0 0,0 0 18 0,0 0 3 0,0 0 1 0,0 0 0 15,0 9-37-15,0 1-7 0,-7-1-2 0,3 7 0 16,4-7 10-16,0 1 3 16,-7 5 0-16,7-2 0 0,0 3 13 0,0 2 4 15,0 1 0-15,0 6 0 0,0 0-28 0,0-6-4 0,-3 9-8 16,3-2 11-16,0 2-11 0,0-3 12 0,-7 3-12 0,3 0 12 15,4-3-12-15,-3 4 12 0,3-4-12 0,-7 3 12 16,7-3-12-16,-4 0 0 0,4-3 0 0,0 0 0 16,0-9 0-16,0 5-11 0,0-8 11 0,0 5-8 15,4-8-43-15,-4 2-8 0,7-6-1 0,-7-3-1 16,0 0-171-16,0 0-33 0,0 0-7 16,0 0-2-16</inkml:trace>
  <inkml:trace contextRef="#ctx0" brushRef="#br0" timeOffset="137114.84">4600 15131 230 0,'0'0'20'0,"0"0"-20"0,0 0 0 0,-10 0 0 16,10 0 224-16,-11 0 40 0,11 0 8 0,0 0 1 15,0 0-185-15,0 0-38 0,0 0-7 0,0 0-2 16,0 0-14-16,0 0-3 0,0 0-1 0,0 0 0 15,0 0 43-15,0 0 9 0,0 0 1 0,11 0 1 16,-1 0 12-16,4 7 3 0,4-4 0 0,3-3 0 0,0 6-12 0,0-3-1 16,4 3-1-16,3-6 0 15,4 0-10-15,-4 7-1 0,8-7-1 0,2 0 0 0,5 0-21 16,-4 0-4-16,-1-7-1 0,5 7 0 16,-8-6-32-16,7 3-8 0,1-3 0 0,-12 3 0 0,12-7 8 0,-8 4 0 15,0-4 0-15,1 7 0 0,-1-9-8 0,4 2 0 16,-4 1 0-16,0 6-11 0,1-3 11 0,-8-4 8 15,3 10-8-15,-2-9 11 0,-5 9-11 0,1-3 0 16,-7 3-12-16,3-7 12 16,-3 7-106-16,-8 0-14 0,1 7-2 0,-4-4-1 15,3-3-125-15,-10 0-24 0,0 0-6 0,0 0-1 0</inkml:trace>
  <inkml:trace contextRef="#ctx0" brushRef="#br0" timeOffset="137911.64">4770 16119 2142 0,'0'0'95'0,"0"0"19"0,0-6-91 0,0-4-23 0,0 1 0 0,0 0 0 0,3-7 55 0,4 7 6 15,-7-1 2-15,7-9 0 0,0 10-9 0,-3-7-2 16,3 4 0-16,-4-4 0 15,4-3-5-15,0 3-2 0,4-2 0 0,-4-7 0 0,7 6-20 0,-10 0-4 16,6-6-1-16,-3 3 0 0,8-3-8 16,-5 6-1-16,-3-6-1 0,4 0 0 0,3 6 14 0,-4-9 2 15,1 12 1-15,-4-6 0 0,0 0-19 0,0 3-8 16,4 7 8-16,-8-4-8 0,8 7 0 0,-8-7 0 16,4 7 8-16,4-1-8 0,-11 7 0 0,4-3 0 0,-4 6 0 0,10 0 0 31,-6 0-20-31,6 0-8 0,-6 9-3 0,6-2 0 0,1 5 31 0,3-2 0 0,-3 5 0 0,-1 4 0 15,4 0 0-15,-3 6 0 16,0-6-8-16,-1 0 8 0,1 6 0 0,3-7 0 0,-4-2 0 0,-3 3 0 16,0 0 0-16,4-4 0 0,0-5 0 0,-8 9 0 15,8-10 0-15,-11-3 0 0,10-3 0 0,-10-3 0 16,4 10 26-16,-4-10 5 0,0 0 1 0,7 0 0 16,0 0-32-16,0-3 0 0,4-4 0 0,-4-2 0 15,0 0 0-15,3-1 0 0,-3-5 0 0,4-4 0 16,0 0 12-16,-4 0-4 0,7-6-8 0,-4 6 12 15,-3-6-12-15,4-3 0 0,0 3 0 0,-1 6 0 0,1-9 0 0,-1 3 0 16,-6 3 0-16,6 0 0 16,1-6 0-16,-8 9 0 0,5 0 0 0,-1 0 0 15,3-3 0-15,-3 10 0 0,-3-4 0 0,3 7 0 16,0-7 0-16,0 6 0 0,-4 1 0 0,5 6 0 16,-8-3 0-16,0 6 0 0,14-3 0 0,-14 3 0 0,3 3 0 0,4 6 0 15,0 0 0-15,4-2 0 0,-1 12 0 0,-3-1 0 16,8 7 0-16,-5 1 0 0,-3-5 8 0,4 11 4 15,-1-10 2-15,-3 12 0 0,8-5 2 0,-12 2 0 16,4-3 0-16,0 7 0 0,-3-7-8 0,-1 6-8 16,1-5 11-16,3 5-11 0,-7-6 0 0,0 0 0 0,3-2 0 15,1 2 0-15,-4-3-9 0,0-6-9 16,0 6-2-16,0-6 0 16,0-1-32-16,0-8-8 0,-4 5 0 0,1-5-1 15,3-1-157-15,-11 1-31 0</inkml:trace>
  <inkml:trace contextRef="#ctx0" brushRef="#br0" timeOffset="138671.01">3870 14096 1414 0,'0'0'63'0,"0"0"13"0,0 0-61 0,0 0-15 16,-7 7 0-16,7 2 0 16,-4-6 25-16,4 10 3 0,-3-10 0 0,-4 6 0 0,3 7 28 0,4-7 7 15,-7 1 1-15,4 6 0 0,3-4 30 0,0-2 6 16,-4 5 2-16,4 4 0 0,-7 0-18 0,4-3-4 15,3 2-1-15,0 7 0 0,0-6-31 0,-7 9-7 16,14-2-1-16,-7 2 0 0,0-3-26 0,0 3-6 16,0 0 0-16,3-3-8 0,-3 4 0 0,7 5 0 15,-3-6 0-15,-4 7 0 0,3-1 0 0,4 1 0 16,-7-7 0-16,0 7 0 0,4-7-10 0,-4 0-9 16,0 6-1-16,0-8-1 15,0-1-11-15,0-7-1 0,0 1-1 0,0-6 0 16,0 2-107-16,0-5-22 0,0-10-4 0</inkml:trace>
  <inkml:trace contextRef="#ctx0" brushRef="#br0" timeOffset="139111.81">3161 15238 2246 0,'0'0'200'0,"0"0"-160"16,0 0-32-16,0 0-8 0,-7 6 128 0,7-6 25 15,0 0 5-15,0 0 1 0,0 0-132 0,0 0-27 16,0 0 0-16,7-6-9 0,-7 6 9 0,14 0 0 16,-3-9 0-16,10 9 0 0,-7-10 0 0,4 4 0 15,3 3-9-15,3-4 9 0,8 7 0 0,-7-3 0 16,3-3 0-16,4 6 0 0,3 0 0 0,0 0 0 16,-3 0 0-16,3 6 0 0,1-3 0 0,-1-3 0 15,7 0 0-15,-10 7 0 0,3-7 0 0,8 0 0 16,-8 0 0-16,4-7 8 0,-4 7-8 0,0 0 10 15,1-9-10-15,-1 9 10 0,-10-9-2 0,3 5 0 0,-4-2 0 0,-2-3 0 32,-1 6-36-32,-4-4-7 0,5 1-1 0,-12 3-1 15,1-3-215-15,-4 6-42 0</inkml:trace>
  <inkml:trace contextRef="#ctx0" brushRef="#br0" timeOffset="139803.51">3295 16292 1267 0,'0'0'112'0,"0"0"-89"0,0 0-23 0,0 0 0 0,0 0 260 0,0 0 48 15,0 0 10-15,0 0 2 16,0 0-287-16,11 0-57 0,-8-4-11 0,4-2-2 0,4 3 45 0,-8-6 10 16,8-7 2-16,-8 7 0 0,8-7 4 0,0-3 0 15,-1 0 1-15,4 4 0 0,-3-7 21 0,-1 0 4 16,4-7 1-16,-3 4 0 0,3-3-6 0,-3 0-1 15,-1 0 0-15,4-7 0 0,-3 7-15 0,-4-3-3 16,4 2-1-16,-4-5 0 0,3 6-4 0,-3-1-1 16,0 1 0-16,4 3 0 0,-7 0-20 0,-1 0 0 15,4 6 0-15,4 0 0 0,-8 0 0 0,4 10 11 0,-7-7-1 16,7 7 0-16,4 6-20 0,-4-3-4 0,0-4-1 0,0 4 0 16,4 3 15-16,-11 3-12 0,0 0 12 0,10 0-12 15,-10 0 0-15,7 0 0 0,0 3 0 0,4 3 0 16,-8 4 12-16,8 5-9 0,-7-2 9 0,3 2-8 15,3 4 8-15,-10 10 0 0,7-4 0 0,0 3-8 16,4 6 8-16,-8-5 0 0,1 5-9 0,3-9 9 16,4 10 0-16,-1-7 0 0,-6 0 0 0,6-9 0 15,1 6 0-15,-8-6 0 0,8 0 8 0,-7-4-8 0,3 1 9 0,3-3-9 16,-6-4 10-16,-1-3-10 0,4 4 27 0,-7-10-1 16,0 9 0-16,0-9 0 0,0 0-4 0,0 0-1 15,11 0 0-15,-11 0 0 16,3 0-4-16,8 0-1 0,-7 0 0 0,6-3 0 15,1-3 4-15,-1-4 0 0,-6 4 0 0,6 3 0 16,12-3 0-16,-12-4 1 0,-6 1 0 0,-1-7 0 0,4 7 1 0,4-4 0 16,-11-3 0-16,7-2 0 15,0 2-6-15,4 3 0 0,-8-5-1 0,8-4 0 0,-11 9-6 0,10-12-1 16,-10 0 0-16,11 6 0 0,-11-9-8 0,3 3 0 16,1-3 9-16,3-1-9 15,-7-2-22-15,3 9-9 0,-6-13-1 0,3 10-1 16,3-3-94-16,-3 3-18 0,0-3-4 0,-3 3-1 0</inkml:trace>
  <inkml:trace contextRef="#ctx0" brushRef="#br0" timeOffset="155724.29">14573 14862 1900 0,'0'0'169'0,"0"0"-135"16,0 0-34-16,0 0 0 0,0 0 188 0,0 0 32 15,0 0 5-15,0 0 2 0,11 3-182 0,-4 3-36 16,0 3-9-16,4 1 0 0,3-4-11 0,-4 7-4 0,4 2-1 16,0 4 0-16,1 6 16 0,-1 3-9 0,-4 1 9 0,4 11-8 15,0-2-2-15,1 9 0 0,-5 6 0 0,-6 1 0 16,3 8 10-16,-4-2 12 0,1-4-2 0,-4 4-1 16,-4 3 31-16,1-1 5 0,-4 1 2 0,3-9 0 15,-3 8-7-15,0-8-2 0,0-7 0 0,3 3 0 16,-3-13-26-16,7 1-12 0,-3-3 10 0,3-4-10 15,3-12 8-15,-3-7-8 0,-3 4 0 0,6-7 0 16,-3-9-78-16,0 0-22 0,7-9-4 0,-3-7-713 16,3-3-143-16</inkml:trace>
  <inkml:trace contextRef="#ctx0" brushRef="#br0" timeOffset="156324.76">14432 14570 2988 0,'0'0'66'0,"0"0"14"0,0 0 2 0,-3-3 1 0,3-3-67 0,0-4-16 15,3 7 0-15,1-6 0 0,-1 2 0 0,4-2 8 16,0 0-8-16,0 2 0 0,4-2 0 0,7-1 0 16,-4 1 0-16,7 0 0 0,0-1 0 0,7 1 0 15,0-1 0-15,8 1-9 0,-1 3 9 0,0-4 0 0,4 1 0 0,0 9-8 16,-4 0 8-16,0 0 0 15,-3 0-9-15,-4 6 9 0,1-3 0 0,-5 7 0 0,-2 5 0 0,-1-5 8 16,0 9-8-16,-3-1-16 0,-4 1 4 0,0 6 1 16,0 0 11-16,-4 4 0 0,1-1 0 0,-4 13 8 15,-3-10-8-15,3 4-12 0,-4-1 4 0,1 4 0 16,-4-4 8-16,0-6 0 0,-4 7 0 16,1-1-8-16,-1-5 8 0,-3-1 0 0,-4 3 0 0,1-9-8 15,-4 9 16-15,0-9 3 16,-4 10 1-16,0-10 0 0,1 3-12 0,-4-6 0 0,-4 6 0 0,4-6 0 15,0-4 0-15,-1-2 8 0,-2-4-8 0,3 4 8 16,3-10-8-16,-3 6 0 0,3-9 9 0,0 0-9 16,1 0 0-16,3 0 0 0,0 0-12 0,3-3 4 15,-3 3-25-15,3 0-5 0,1 3-1 0,3-3 0 16,0 7 23-16,0-4 5 0,0 6 1 0,3-3 0 0,4-6 10 0,-4 10 0 16,4-1 0-16,-3 7 0 15,6-4 0-15,-3-2 16 0,8 5-3 0,-5 1 0 0,1-3 3 0,3-4 1 16,3 7 0-16,-3-7 0 0,7 7 6 0,0-4 1 15,4-2 0-15,0 5 0 0,3 4-11 0,0-3-1 16,0-3-1-16,4 2 0 0,0 1-3 16,-1-4-8-16,1 4 12 0,-4 3-4 0,4-3 0 0,0-4-8 15,-4 4 12-15,3 3-4 0,1-4-8 0,-4-2 0 16,-3 3 0-16,3 2 0 0,-3 1 0 0,-1-3 0 16,-2 0 0-16,-1-4 0 15,0 7-34-15,-4-3 1 0,4-1 0 0,-7 4 0 16,1-6-20-16,-1 2-4 0,3-5-1 0,-3 5 0 15,0-5-11-15,-3-1-3 0,-1-6 0 0,-3-3 0 16,0 0-90-16,0 0-18 0,0 0-4 0</inkml:trace>
  <inkml:trace contextRef="#ctx0" brushRef="#br0" timeOffset="156811.46">15483 15765 2790 0,'0'0'124'0,"0"0"24"0,0 0-118 0,0 0-30 0,0 0 0 0,0 0 0 16,0 0 41-16,0 0 3 0,0 0 0 0,11-3 0 31,0-4-77-31,-1-2-15 0,1 6-4 0,3-10 0 0,0 4 39 0,4-1 13 0,-4 1-9 0,3 0 9 0,1-1 0 0,-4-5 0 16,7 5 0-16,-3 1 0 0,0-1 0 0,-1 1-10 15,1-7 10-15,-1 7 0 16,-2-1 0-16,-1 1 9 0,-7 0 1 0,3-1 0 0,-3 1 31 15,0-1 7-15,-3 1 0 0,0 0 1 16,-4-1-30-16,0-6-7 0,0 7 0 0,0-7-1 0,0 7-3 0,-8-10 0 16,1 3 0-16,-7 4 0 0,4-4-8 0,-8-3-14 15,4 4 3-15,0 5 1 0,-4 1-2 0,1 0-1 16,2 5 0-16,-2-2 0 0,-1 6 13 0,4 0 0 16,0 0 0-16,0 6 10 0,3-2-10 0,-3 11 0 15,4-2 0-15,-1 2 0 0,0 4 0 0,1 0 0 0,-1 6 0 16,1 3 0-16,-1 4 0 0,0-4 0 15,4 0 0-15,0 0 0 0,0 7 0 0,4-7 0 16,-1 7 0-16,-3-1 0 0,7-6 8 0,-3 7 0 0,3-7 0 16,0 0 0-16,0 4-8 0,3-4 0 0,4 0 0 0,4-9 0 15,-1 6 0-15,1-6 0 16,3 0 0-16,0-4 0 16,7 1-32-16,1-7-4 0,2 1-2 0,4-7 0 15,4 3-16-15,0-6-3 0,0-6-1 0,-1 6 0 16,5-3-7-16,-4-3-2 0,3-4 0 0,-3 1 0 15,-4-1-154-15,0 1-31 0,25-10-7 0,-14 0-1 0</inkml:trace>
  <inkml:trace contextRef="#ctx0" brushRef="#br0" timeOffset="157889.18">16475 15407 172 0,'0'0'16'16,"0"0"-16"-16,0 0 0 0,0 0 0 15,0 0 402-15,0 0 78 0,-4-3 15 0,4 3 3 0,0-6-359 16,0-4-72-16,4-5-15 0,-4 5-2 0,0 1-34 0,3 0-6 15,1-10-2-15,-4 3 0 0,0 4-8 0,0-7 10 16,0 3-10-16,0 0 10 0,-4 7 11 0,1-4 3 16,-1-2 0-16,-3 5 0 15,4 1 27-15,-4 3 5 0,0 2 2 0,-4-2 0 0,0 6-30 0,-3 6-7 16,4-2-1-16,-4 2 0 0,6-3-6 0,-6 13-2 16,0-7 0-16,-3 10 0 0,-1 0-12 0,-3-4 11 15,3 4-11-15,1 6 10 0,-1 4-10 0,-3-4 0 16,7 3 9-16,-4 0-9 0,4 7 12 0,3-1-3 15,1 1 0-15,3-4 0 0,0 10-9 0,3-4 0 16,1-2 0-16,3 9 8 0,3-7 4 0,1 1 1 16,-1 3 0-16,8-4 0 0,-1-2-24 0,4-7-5 0,4 0 0 0,-4-3-1 31,7 0-20-31,4-6-4 0,3-3-1 0,-3-3 0 16,3-4-121-16,-3-3-24 0,7 4-5 0</inkml:trace>
  <inkml:trace contextRef="#ctx0" brushRef="#br0" timeOffset="158292.94">17007 15442 1555 0,'0'0'138'0,"0"0"-110"0,-10 0-28 0,-1 3 0 16,1 3 228-16,-4-6 41 0,-4 10 8 0,0-4 2 15,1 3-215-15,-5 1-44 0,-2-1-8 0,-1 10-1 16,-3-3-27-16,3-4-4 0,0 13-2 0,4-6 0 15,-3 6 9-15,2 3 1 0,5 1 1 0,3-4 0 0,0 3 11 0,3 6 0 16,4-5 0-16,3 5-8 0,1-6 8 0,3 4 8 16,-4-4-8-16,8 0 11 0,-1-9-11 0,1 6 12 15,3-6-12-15,0 0 12 0,7-4-12 0,-3-5 0 16,6 5 0-16,-2-5 0 0,2-7 0 0,4 3 0 16,4-3 8-16,0-3-8 0,6-3 11 0,1-3 0 15,0-3 0-15,0-1 0 0,-1-9-11 0,1 4 12 16,0-4-12-16,0 0 12 0,-4-6-4 0,0-3 0 15,-7-7 0-15,4 7 0 0,-4 0 2 0,-3-7 0 16,-1 7 0-16,-2-6 0 0,-5 5 8 0,-3-5 2 16,0 6 0-16,-3-4 0 0,-8 4-8 0,4 0-2 15,-7 3 0-15,4-4 0 0,-4 11 10 0,0-7 3 16,-4 9 0-16,0 6 0 0,1 1-23 0,-1 0 0 16,-3 9 0-16,4-3 0 15,-1 6-76-15,0-3-16 0,1 6-3 0,-1-3-1 16,4 6-128-16,0-2-25 0</inkml:trace>
  <inkml:trace contextRef="#ctx0" brushRef="#br0" timeOffset="158722.65">17480 15664 2718 0,'7'19'120'0,"-7"-3"25"16,-3-4-116-16,-1 4-29 0,1 3 0 0,3 0 0 15,0 0 56-15,3-4 4 0,-3 1 2 0,0-4 0 16,4-2-74-16,-4-1-14 0,0 4-3 0,0-13-1 0,0 0 5 0,0 0 1 16,0 0 0-16,0 0 0 15,0 0-13-15,0 0-3 0,7-6 0 0,0-1 0 0,-7 7 58 0,3-9 11 16,4-4 3-16,-3-2 0 16,-1-4-7-16,1 0-1 0,-1 0 0 0,1-6 0 0,3 0 13 0,-3-9 3 15,3 5 0-15,0 1 0 0,0 0-27 0,0-3-5 16,0 2 0-16,0 1-8 0,4 9 0 0,3-6 0 15,-4 9 0-15,1-2 0 0,3 8 0 0,-4-2 0 16,5-1-10-16,-1 4 10 0,0 6 0 0,-4-4 0 16,8 4 0-16,-4 3 0 0,-3 0 0 0,3 3 0 0,-4 4 12 0,5-4-4 15,-5 6-8-15,1 7 0 0,-1 0 9 0,-3-4-9 16,4 7 0-16,-4 6 0 0,0-6 0 0,-3 6 0 16,3 3 0-16,-4-9-15 0,1 6 3 0,-4 0 0 31,3 0-67-31,1-6-13 0,-1 0-2 0,-3 0-1 15,4-4-53-15,-1-2-10 0,4 3-2 0,0-7-1 16,0-3-19-16,4-3-4 0,0-3-1 0,3-3 0 16,-4-3 9-16,1-3 1 0,10-17 1 0,0-2 0 0</inkml:trace>
  <inkml:trace contextRef="#ctx0" brushRef="#br0" timeOffset="159112.31">18284 15166 1839 0,'0'0'81'0,"0"0"18"0,0 0-79 0,0 0-20 0,0 0 0 0,0 0 0 0,0 0 156 0,0 0 28 15,0 0 6-15,-7 9 1 16,0 1-111-16,0-1-21 0,-3 0-5 0,3-2-1 0,-4 2-26 0,4 1-6 16,-4 5-1-16,1-5 0 0,-1-1-20 0,1 0 0 15,-1 7 0-15,1-3 0 0,-1-4 0 0,0 7 0 16,1-7 0-16,-1 10 0 0,4-10 0 0,0 1 0 16,0 5 0-16,0-5 0 0,7-1 0 0,-4 1 0 15,1-1 0-15,3-9 0 0,0 0 9 0,7 6 4 16,-3-3 1-16,-4-3 0 0,14 7-14 0,-4-4 0 15,4 3 0-15,4-6 0 0,-4 0 0 0,0 0 0 16,4-6 0-16,-4 6 0 0,0 0 0 16,0 6 0-16,0-6 0 0,0 6 0 0,0-2 0 0,-3 5-10 15,3 0 2-15,-3 1 0 0,3 5 8 0,-7 1-8 16,0-3 8-16,0 6-8 0,0 2 16 0,-3-2 3 16,-4 0 1-16,0 6 0 0,0-3 16 0,-4 3 3 15,1-6 1-15,-1 6 0 0,-3 0-21 0,0-3-11 0,0 3 12 0,0-6-12 16,-4 0 12-16,1 6-12 0,-1-6 12 0,0 0-12 15,1-4 0-15,-1 4-14 0,1-10 1 0,-4 1 0 32,7-1-31-32,-4-2-5 0,0-7-2 0,4 0 0 15,-3-7-113-15,-1 4-22 0,4-6-5 0,0-7-844 0</inkml:trace>
  <inkml:trace contextRef="#ctx0" brushRef="#br0" timeOffset="159368.19">18771 14586 3031 0,'0'0'134'0,"4"15"28"0,3-2-130 0,-4 6-32 0,4 6 0 0,4 3 0 16,0 7 39-16,3-7 1 0,-4 13 0 0,1-4 0 15,0 7-58-15,-4 0-11 0,0 0-3 0,-4 3 0 0,4-3 20 0,-3 9 3 16,-4 0 1-16,0 1 0 0,0-1 8 0,3-6-8 15,-3 6 8-15,-3-9-8 0,3 0 8 0,0 0-13 16,0 0 5-16,0-10 8 16,0-2-40-16,0 2 0 0,0-9 0 0,0 0 0 15,0-3-89-15,0-3-19 0,-4-3-3 0,4 0-601 0,0-13-121 16</inkml:trace>
  <inkml:trace contextRef="#ctx0" brushRef="#br0" timeOffset="159575.62">18553 15150 3016 0,'0'0'134'0,"7"6"27"0,-4-6-129 0,8 0-32 0,3 0 0 0,7 0 0 16,0 0 55-16,7 0 4 0,-3 0 1 0,3-6 0 16,4 3-60-16,-4-3 0 0,4 3-10 0,-4-7 1 31,4 4-44-31,0 3-9 0,-4-4-2 0,0 4 0 15,0-3-63-15,-3 6-13 0,-4 0-2 0,0-6-1 0,1 3-29 0,-5 3-5 0,1 3-2 0</inkml:trace>
  <inkml:trace contextRef="#ctx0" brushRef="#br0" timeOffset="159912.72">19279 15583 1951 0,'4'28'86'0,"-1"-12"18"0,-6-4-83 16,3 7-21-16,0 0 0 0,0 3 0 0,0 0 124 0,0-6 20 15,0 9 4-15,-4-13 0 0,4 4-99 0,0 3-20 16,0-10-4-16,0-9-1 0,0 0 20 0,0 0 3 16,0 0 1-16,0 0 0 0,0 0 6 0,0 0 2 15,0 0 0-15,4-9 0 0,-4 6-11 0,3-13-1 16,-3 0-1-16,0 4 0 0,4-13-3 0,-4 6-1 16,3-6 0-16,-3 0 0 0,0-4-7 0,4 1-2 15,-4-6 0-15,0-1 0 0,3-3-11 0,1 4-3 16,-4-4 0-16,4 4 0 0,-4-1-16 0,3 1 0 0,1 12 0 0,-1-3 0 15,-3 0 0-15,4 3 0 0,-1 6 0 0,1 0 0 32,-1 4-28-32,1-4-10 0,3 7-2 0,0-1 0 15,0 1-13-15,0 3-3 0,0 3-1 0,0-4 0 0,4 4 21 16,-4-3 4-16,0 6 0 0,3-3 1 16,1-4-77-16,-4 7-16 0,4 7-4 0,-1-4 0 15,1-3-28-15,-1 6-7 0,1-3-1 0,-4 4-474 0,4-4-95 0</inkml:trace>
  <inkml:trace contextRef="#ctx0" brushRef="#br0" timeOffset="160407.4">19614 15172 172 0,'0'0'8'0,"8"3"1"16,-1-3-9-16,0 6 0 0,-7-6 0 0,7 10 0 0,-4-7 480 0,4 6 95 15,-3-2 18-15,3 2 4 16,0 1-390-16,0-1-79 0,0 7-15 0,-3-7-3 16,-1 0-38-16,4 10-8 0,-3-9-2 0,-1 5 0 15,4-5-22-15,-7 9-5 0,4-4-1 0,-4 4 0 0,0 0 4 0,0 0 1 16,-4-1 0-16,1 8 0 0,-1-8-31 0,-3 7-8 15,0 4 0-15,4-4 0 0,-1 3 0 0,0-3 8 16,1 3-8-16,3 1 0 0,0-4 0 0,3-7 8 16,-3 8-8-16,8-1 0 0,-5-7 0 0,4-5 0 15,0 3 0-15,4-7 8 0,-4 0-8 0,3 1 0 16,1-4 0-16,0-3 0 0,-1-3 0 0,1 0-12 16,3-3 12-16,-4 3-12 0,1-6 4 0,0-4 0 0,-1 1 0 0,1 0 0 15,-1-7 8-15,1 7 0 16,-4-4 0-16,4-3 0 0,-4-2 0 0,0-1 0 0,3-6 0 0,-3 6 0 15,0-6 0-15,0-4 0 0,0 4 0 16,1-3 0-16,-5 0 0 0,1 0 0 0,-1-4 0 16,1 4 0-16,-4-6 0 0,0 5 11 0,3 4-11 15,-3 3 12-15,0-9-12 0,0 12 0 0,0 0 0 0,0 4 0 16,0 2 0-16,0-2 8 0,0 5-8 0,0 4 0 16,0 6 0-16,0 0 0 0,0 0 0 0,0 0 0 15,0 0 0-15,0 0-9 0,0 16 9 0,-3-1-10 16,-1 4 10-16,1 9 0 0,-1 0 0 0,1 7 0 15,3-7 0-15,0 7-8 0,0-1 8 0,0 1 0 16,7-7 0-16,-4 0 0 0,4 3 0 0,0-2 0 16,0-11-29-16,0 11-4 0,4-10-1 0,-4-4 0 15,4 4-73-15,-1-3-14 0,4-7-3 16,0 1-1-16,0-1-23 0,1 0-5 0,-5-9-1 0,4 0 0 16,-3 0-27-16,3 0-6 15,0-9-1-15,4 0 0 0</inkml:trace>
  <inkml:trace contextRef="#ctx0" brushRef="#br0" timeOffset="160731.5">20482 15414 1612 0,'0'0'144'0,"0"0"-116"16,4-7-28-16,-1-2 0 0,1 6 207 0,-1-10 35 16,-3 4 7-16,4-1 2 0,-1-2-147 0,-3-4-28 15,0 0-7-15,0-2-1 0,-3-1-48 0,3-6-9 0,-4 6-3 16,1 0 0-16,-4-6-22 0,3 12-5 15,-3-5-1-15,4 2 0 0,-8 7-4 0,4 2 0 16,-4-2-1-16,1 9 0 0,-1 6 40 0,-3-3 8 0,0 7 1 0,-4 5 1 16,4 4-25-16,-3 6 0 0,-1 4 0 0,0-1 0 15,1 3 31-15,-1 0 1 0,1 4 0 0,2-1 0 16,-2 4 6-16,6-3 2 0,4-1 0 0,4 1 0 16,-1-7-21-16,1 0-4 0,6-3-1 0,4 3 0 15,-3-9-23-15,6 6-5 0,1-9-1 0,3-4 0 31,0-2-45-31,0-1-8 0,4-2-3 0,-4-7 0 16,7 0-36-16,0-7-7 0,0 4-2 0,1-6 0 16,-1-1 4-16,3-5 0 0,-2-1 0 0,2 3 0 15,1-5-12-15,3-8-1 0,-3 1-1 0,3 3-591 0</inkml:trace>
  <inkml:trace contextRef="#ctx0" brushRef="#br0" timeOffset="160958.9">20842 14730 1152 0,'0'0'102'0,"0"0"-82"15,0 0-20-15,0 0 0 0,0 0 316 0,0 0 60 16,0 0 11-16,0 0 2 0,7 16-256 0,0-7-51 16,-3 16-10-16,3-3-3 0,-4 9-49 0,1-2-9 15,-1 5-3-15,-3 4 0 0,-3-1 19 0,3 4 3 16,-4-3 1-16,1 6 0 0,3 3-18 0,-4-3-3 16,1 0-1-16,-1-1 0 0,4 4-9 0,-3 4 0 15,3-14 9-15,-4 7-9 0,4-6 0 0,0-7 0 16,0 1 0-16,4-7 0 15,-4 0-50-15,3-7-5 0,1 1-1 0,3 0 0 16,-7-9-116-16,3 5-23 0,-3-9-5 0,0-6-832 0</inkml:trace>
  <inkml:trace contextRef="#ctx0" brushRef="#br0" timeOffset="161159.62">20673 15050 921 0,'0'0'82'0,"0"0"-66"0,0 0-16 0,7 6 0 16,0-3 509-16,0-3 99 0,4 6 19 0,6-6 4 16,-3 0-483-16,7 0-97 0,1-6-19 0,2 6-4 15,-3-9-51-15,1 6-9 0,-1-4-3 0,-4-2 0 16,8 3-113-16,-7-4-24 0,3 1-4 0,-3 9 0 16,3-10-61-16,-4 10-12 0,5 0-3 0,-8 0-346 15,3 0-70-15</inkml:trace>
  <inkml:trace contextRef="#ctx0" brushRef="#br0" timeOffset="161332.66">21318 15388 1324 0,'7'38'118'0,"-7"-22"-94"0,0 9-24 0,0-3 0 0,-3 3 280 0,-1 3 51 16,1 3 10-16,3-2 3 0,-4-1-190 0,4 0-38 15,-3-3-7-15,-1 3-1 0,1-2-74 0,-1-1-14 16,1-7-4-16,-1-5 0 15,4 3-61-15,-3-7-13 0,3-9-2 0,0 0-1 16,0 0-165-16,0 0-33 0</inkml:trace>
  <inkml:trace contextRef="#ctx0" brushRef="#br0" timeOffset="161501.73">21421 14862 3459 0,'0'9'76'0,"-4"-3"16"0,-3-3 4 0,7 7 0 0,0 6-76 0,0-7-20 0,4 0 0 0,-1 1 0 31,1-1-136-31,-1 1-30 0,1-1-6 0,-1-3-748 0,-3-6-150 0</inkml:trace>
  <inkml:trace contextRef="#ctx0" brushRef="#br0" timeOffset="161917.26">21798 15175 2358 0,'18'10'104'0,"-15"-10"22"0,4 6-101 0,0-3-25 15,4-3 0-15,-4 9 0 0,4-2 40 0,-4-4 4 16,-11 3 0-16,4 4 0 0,4-1-20 0,-8 7-4 16,-6-4-1-16,-5 4 0 0,1 3-11 0,-3-1-8 15,-1 8 9-15,-3 2-9 0,-7 3 48 0,7-9 3 16,-1 13 1-16,5-7 0 0,-8-3 18 0,7 3 4 15,1-3 1-15,3 3 0 0,3-3-43 0,0 1-9 16,1-4-2-16,3 3 0 0,3 0-8 0,1-6-1 16,-1-1-1-16,4-2 0 15,4-3-41-15,3 2-8 0,-4-5-2 0,4-1 0 0,8 0 13 0,-1-9 3 16,3 7 0-16,-3-7 0 16,1 0-8-16,6-7-2 0,3-2 0 0,-2 6 0 0,-5-6 34 0,1-7 0 0,7 6 0 0,-4-5 0 15,0-4 28-15,-4 0 2 0,-2 3 1 0,2-2 0 16,4-1-11-16,-10-6-3 0,-4 3 0 0,4-3 0 15,-4-10-3-15,3 10-1 0,-10-6 0 0,4-1 0 16,-1 4 17-16,-3 3 3 0,0-3 1 0,0 9 0 16,-10-6-12-16,3 6-2 0,7 3-1 0,0 7 0 15,-7-3 1-15,0 5 0 0,7-2 0 0,0 9 0 16,0 0-20-16,-4-3 0 0,-3-4 0 0,7 7-9 16,0 0-66-16,0 0-13 0,-4 0-2 0,4 0-1 15,0 0-117-15,0 0-24 0,0 0-5 0,0 0-847 16</inkml:trace>
  <inkml:trace contextRef="#ctx0" brushRef="#br0" timeOffset="162311.47">22094 15461 2718 0,'0'9'60'0,"0"-3"12"0,4 4 2 0,-4-1 2 0,-4 0-60 0,8 1-16 15,0 6 0-15,-1-7 0 0,-6 4 28 0,3 2 4 16,3-5 0-16,-3 5 0 0,4-2-32 0,-1 2 0 15,-6-5 0-15,6 9 0 0,1-10-13 0,-1 7 4 16,-3-7 1-16,0 7 0 0,7-7 8 0,-3 4 0 0,-4-7 0 0,0-6-8 16,0 0 17-16,0 0 4 0,0 0 1 0,0 0 0 15,0 0 10-15,0 0 1 0,7-9 1 0,-4-7 0 16,-6 7-10-16,3-10-3 0,7 3 0 0,0-3 0 16,0-6-13-16,0 3 0 0,-7-3 0 0,4-3 0 15,6-7 0-15,1 1 0 0,-11-1 0 0,7 4 0 16,3 0 14-16,1 3-3 0,-4 2-1 15,0-2 0-15,-3 9 1 0,6 1 0 0,1 2 0 0,-4 7 0 16,-4-7 17-16,4 13 3 0,8-4 1 16,2-2 0-16,-10 9-32 0,7 0 8 0,0 0-8 0,4 6 0 15,3-3-8-15,-3 7-5 0,0 6-1 0,-4-7 0 16,10 10 23-16,-6 3 5 0,-4 0 1 0,0 3 0 16,4 3-39-16,-8-3-7 0,1 3-1 0,0 0-1 15,3 4 17-15,-7-4 3 0,-4-3 1 0,1-3 0 16,-8 9-108-16,8-9-20 0,3-3-5 0,0 6-660 15,-4-9-132-15</inkml:trace>
  <inkml:trace contextRef="#ctx0" brushRef="#br0" timeOffset="162996.76">23696 15335 2098 0,'0'0'93'0,"0"0"19"0,0 0-89 0,0 0-23 0,0 0 0 0,7 6 0 0,0-2 45 0,0-4 5 16,0-4 1-16,0-2 0 15,0 6-37-15,0-6-14 0,1 3 11 0,2 3-11 16,1-7 20-16,-1-2-3 0,4 9 0 0,1-9 0 16,-1-1 21-16,3 1 4 0,4-1 1 0,-3 1 0 0,3 0-7 0,-3-1 0 15,0-5-1-15,3 5 0 0,-4 1-11 0,4-7-3 16,-6 7 0-16,2-1 0 0,-6-2-21 0,3-1 0 16,-3 4 0-16,3-4 0 0,-4-3 12 0,-3 7 0 15,0-7 1-15,0 7 0 0,-7-4-13 0,4-2 0 16,-1 5 0-16,-3 1 0 0,-3 0 10 0,-4 2-10 15,-4-2 10-15,1 6-10 0,-8-4 0 0,0 7 0 16,-3 7-8-16,-3-4 8 0,6 6 0 0,-7 1 0 16,1-1 0-16,-5 7 0 0,1 3 0 0,0-1 0 0,0-2 10 0,6 12-2 15,1-3 2-15,0 4 1 0,7 5 0 0,0 1 0 16,3-1 18-16,1-3 4 0,3 10 1 0,3-6 0 16,1-4-22-16,3 4-4 0,0-7 0 0,7-3-8 15,0 3 0-15,3-3 0 0,-3-6 0 0,11 0 0 31,-4-4-34-31,7 4-14 0,4-3-2 0,-4-13-1 16,4 7-21-16,3-4-4 0,4-3 0 0,0-3-1 16,3-3-16-16,0-3-3 0,-3 2-1 0,0-5 0 15,-4 0-4-15,0-1-1 0,-3-6 0 0,-1 1 0 16,1-4-126-16,0-6-24 0</inkml:trace>
  <inkml:trace contextRef="#ctx0" brushRef="#br0" timeOffset="163361.91">24433 15210 288 0,'-7'19'25'0,"7"-10"-25"0,4 0 0 0,-4 1 0 16,-4 5 460-16,4-5 88 0,0 6 16 0,-3-4 4 0,3 4-370 0,0 3-74 16,0-4-16-16,0 4-2 0,0 0-78 0,-4 0-16 15,1 6-4-15,-1-6 0 0,4-1-8 0,-3 1 0 16,3 3 0-16,-4-9 0 0,1 6-8 0,-1-4 8 16,4 1-10-16,0-4 10 0,0-2 0 0,-3 5 0 15,3-8 13-15,-4 2-4 0,4-9 19 0,0 0 3 16,0 0 1-16,0 0 0 0,0 0 18 0,0 0 4 15,0 0 1-15,0 0 0 0,7-9-27 0,-7-4-6 0,4 4-1 16,-1-10 0-16,1 0-7 0,-4 4-2 16,3-14 0-16,1 1 0 0,-4 0 0 0,3-7-1 15,1 1 0-15,-1-4 0 0,-3-3-11 0,4 1 0 16,3-1 9-16,0-3-9 0,0 6 10 0,0 4-2 0,0-4-8 16,4 4 12-16,-1-1 4 0,4 7 1 0,-3 3 0 0,3-3 0 15,0 0-9-15,0 2-8 0,0 8 12 0,1 2-12 31,-5 7-18-31,1-1-10 0,-1 1-3 0,1-1 0 16,-4 4-17-16,4 6-4 0,-11 0-1 0,7 6 0 16,0-6-113-16,3 10-22 0,1-1-5 0,-4 1-1 0,0 5-18 0,4 4-3 15,-4-3-1-15,3 3-606 0</inkml:trace>
  <inkml:trace contextRef="#ctx0" brushRef="#br0" timeOffset="163683.31">24871 15345 748 0,'3'25'67'0,"1"-16"-54"16,-4 0-13-16,0 10 0 16,0-9 416-16,0 5 81 0,0-2 16 0,3 3 3 0,1 2-373 0,3-8-75 15,-3 5-16-15,-1 1-2 0,1-6-20 16,-1-1-4-16,4-6-1 0,0 7 0 0,-7-10 3 0,0 0 0 16,7 6 0-16,-7-6 0 0,0 0-1 0,0 0 0 15,0 0 0-15,7-6 0 0,0 2 14 0,0-5 3 16,-3 0 1-16,3-7 0 0,4 0-10 0,-4-3-3 15,0-3 0-15,-4-3 0 0,4-3-10 0,0-3-2 16,0-7-1-16,-3 10 0 0,-1-7-11 0,1 1-8 0,-4-1 9 0,4 7-9 16,3-6 0-16,0 5 8 0,-4 1-8 15,4 0 0-15,0-3 0 0,0 9 0 0,0-3 0 0,0-4 0 16,8 4 0-16,-5 10 0 16,1-4-13-16,-4 0 4 0,3 3 9 0,-3 7 0 0,4 0-9 0,0-1 9 31,-8 1-107-31,4 6-17 0,4-4-3 0,-11 7-1 15,7 7-139-15,0-4-28 0</inkml:trace>
  <inkml:trace contextRef="#ctx0" brushRef="#br0" timeOffset="164113.34">25467 15087 1324 0,'0'0'118'0,"11"0"-94"0,3 0-24 0,0 0 0 15,-4 0 287-15,1 0 53 0,0 0 10 0,-1 0 2 16,1-3-240-16,-4 3-48 0,-7 0-9 0,0 0-3 0,0 0-6 0,0 0-2 15,0 0 0-15,0 0 0 16,0 0-20-16,-4 3-4 0,-6 4 0 0,-4 2-1 0,-4 0-11 0,4 1-8 16,0 6 12-16,-4-4-12 0,0 4 14 0,4 3-4 15,-3-1-1-15,6 8 0 0,-3-8-9 0,7 1 0 16,-4 3 0-16,4-3 0 0,4 0 24 0,3 0 5 16,0-1 2-16,0-2 0 15,3 0-50-15,1-4-9 0,-1 4-3 0,4-4 0 0,0-5 10 0,4 2 1 16,3 1 1-16,-3-1 0 0,6-3 19 15,1-3-12-15,0-3 12 0,6 0-10 0,-2 0 10 0,-1 0 12 16,0-3-2-16,0-3-1 0,0 3 1 0,0-3 0 16,-3-4 0-16,0 1 0 0,-4-7 22 0,0 7 4 15,4-10 0-15,-8 3 1 0,4 4-18 0,-7-4-4 16,0-3-1-16,0-6 0 0,-3 6 3 0,-1-6 1 0,-3 3 0 0,0-3 0 16,-3 6 3-16,-1-6 1 0,1 6 0 0,-1 4 0 15,-3-4-13-15,4 0-9 0,-4 3 12 0,0 7-12 16,0-4 0-16,0-2-9 0,-4-1-1 0,0 7 0 31,1-1-15-31,-1 7-3 0,1-6-1 0,3-1 0 16,-4 4-51-16,0-3-9 0,1 2-3 0,3-2 0 0,0 6-47 0,0-3-9 0,0 2-3 15,3-2-996-15</inkml:trace>
  <inkml:trace contextRef="#ctx0" brushRef="#br0" timeOffset="164559.25">25908 15194 2016 0,'0'0'179'0,"0"16"-143"0,0-7-36 0,4 1 0 16,-1 5 185-16,1-2 31 0,-1 9 5 0,4-3 2 16,0-7-236-16,-3 4-47 0,3 3-10 0,-4-1-2 15,1 1 5-15,-1 3 1 0,1-9 0 0,-1 5 0 16,-3-2 13-16,0 3 2 0,4-3 1 0,0-4 0 0,-8 4 76 0,4 3 15 15,0-4 3-15,0-5 1 0,-4 5 56 0,4-5 11 16,0-7 3-16,0-3 0 0,0 0-35 0,0 0-6 0,0 0-2 16,0 0 0-16,0 0-40 0,0 0-8 0,0 0-1 0,0 0-1 15,8-3 15-15,-5-3 3 0,4-13 1 16,-7 3 0-16,4 4-26 0,-1-14-6 0,1 8-1 0,-1-11 0 16,-3-2 15-16,0 3 2 0,4 3 1 0,-4-3 0 15,0-7 4-15,-4 7 1 0,8 0 0 0,-4 3 0 16,0-4-9-16,0 4-2 15,0-3 0-15,3 3 0 0,1 0-12 0,-1 3-8 0,1-3 8 0,3 6-8 16,-4 0 0-16,8 0-13 16,0 4 1-16,-1-1 1 0,1-3-1 0,3 10 0 0,0-1 0 0,0 1 0 15,4 3 12-15,-1 3 0 0,5 3 0 0,2 0-8 16,-3 0 8-16,4 3 0 0,-4-3 0 0,0 6 0 16,1-6 0-16,-1 9-15 0,-4-9 4 0,1 10 1 15,3-10-70-15,-3 6-13 0,-4-6-3 16,4 0-1-16,-4 0-135 0,0-6-26 0,7-4-6 0,-14-5 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45:19.95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4145 7207 1497 0,'-42'16'133'0,"24"-13"-106"0,-7 9-27 0,-6-2 0 16,6-1 81-16,-3 4 11 0,7-7 3 0,-4 10 0 15,0-4-75-15,4-2-20 0,0 5 8 0,3-5-8 16,4-1 0-16,-3 1 0 0,6-1 0 0,4-3 0 16,-4 4 0-16,11-10 0 0,0 0 0 0,0 0 0 15,0 0 0-15,0 0 11 0,4-10-11 0,3 4 10 16,0-6 9-16,4-4 1 0,6 0 1 0,1-3 0 15,3-6 24-15,4 3 5 0,-4-9 1 0,14 3 0 16,-7 0-15-16,11-7-2 0,3 1-1 0,-6-7 0 16,3-3-1-16,6-6-1 0,-2 6 0 0,10-3 0 15,-4 0-12-15,0-3-3 0,4 6 0 0,0 0 0 16,0-3-8-16,4 3-8 0,-11 0 12 0,3 0-12 16,0-3 19-16,4 3-3 0,0-9-1 0,-3 9 0 0,-8 0-15 15,4 0 0-15,-4-3 0 0,7 9 0 16,-13-2 0-16,3 2 0 0,-4 3 0 0,0 1 0 0,-10 3 0 15,3-1 0-15,4-5 0 0,-11 8 0 0,7-5 10 0,0 9 2 16,1-3 1-16,-5 3 0 0,4-4-4 0,4 4-1 16,-7 3 0-16,3-3 0 0,-3 6-8 0,-4-6 8 15,4 6-8-15,-4 4 8 0,4-4-8 0,-11 6 0 16,7-2 0-16,-4-1 0 0,1 7 10 0,-11-4 3 16,11-3 1-16,-11 10 0 0,3-3 10 0,-2-1 1 0,2 1 1 15,-6 0 0-15,3-1-10 0,-4 4-3 0,1-4 0 16,3 7 0-16,-4-3-13 0,4 3 0 0,-7-3 0 0,7-4 0 15,0 10 0-15,-7-9 0 0,4 9 0 0,-4 0 0 16,0 0 0-16,0 0 0 0,7-10 0 0,-7 10 0 16,0 0 0-16,0 0 0 0,0 0 0 0,0 0 0 15,0 0 10-15,0 0-10 0,0 0 10 16,-7-6-10-16,7 6 16 0,-4 0-4 0,-3-3 0 0,0-3 0 16,0 6-3-16,-3 0-1 0,-1 0 0 15,4 0 0-15,-3 0 1 0,-5 0 0 0,5 0 0 16,-8 6 0-16,1-3-9 0,-1-3 0 0,4 0 0 0,-4 6 0 15,-7-2 18-15,8 2-2 0,-1-6 0 0,-3 9 0 16,0-2-16-16,3-4 0 0,-3 3 0 0,7-3 0 16,-7 3 0-16,7-3 0 0,-8 4 0 0,5-7 0 15,6 3 0-15,-6 3 10 0,3-6-10 0,-1 10 8 0,5-10-8 16,-4 6 0-16,0-3 9 0,3-3-9 0,0 6 0 0,1-3 0 16,-1-3 0-16,8 0 8 0,-11 0-8 0,7 10 0 15,3-10 0-15,4 0 0 0,-7 0 0 0,7 0 0 16,0 0 0-16,0 0 0 0,0 0 0 0,0 0 9 15,7 0-9-15,-3-10 0 0,6 10 0 0,1-3 0 16,3-3 0-16,7-3 0 0,-10-1 0 0,13 4 0 16,-6-4 0-16,3 7 0 0,0-6 0 0,4 0 0 15,0-1 0-15,-1 4 0 0,-2-4 0 16,2 4 0-16,-10 6 0 0,7-9 0 0,-3 9 0 0,-4 0 0 16,4 0 0-16,-4-10 0 0,7 10 0 0,-10 0 0 15,3-3 0-15,0-3 0 0,7 3 0 0,-10-3 0 16,6 6-8-16,5-10 8 0,-12 10 0 0,8-6 0 15,-1 3 0-15,1-4 0 0,-4 7 0 0,4 0 0 16,-8 0 0-16,4 0 0 0,-3 7 0 0,0-7 0 16,3 0 0-16,-11 3-9 0,4 3 9 0,0 4 0 15,0-1 0-15,-7 0 0 0,0 1 13 0,0 5 2 0,0 4 0 0,0-3 0 16,-7-4 0-16,0 7 0 0,0 6 0 0,4-6 0 16,-11-3 4-16,7 9 1 0,-4-6 0 0,0 9 0 15,1-9-8-15,3 6 0 0,0 0-1 0,0-3 0 16,0 3-11-16,3 3 0 0,4 7 0 0,-11-7-944 15,11 13-189-15</inkml:trace>
  <inkml:trace contextRef="#ctx0" brushRef="#br0" timeOffset="2182.17">10911 3278 115 0,'11'-6'0'0,"-7"-4"10"16,3 10-10-16,-4-9 0 0,-6-1 0 0,6 1 0 15,8-7 226-15,-8 7 43 0,-3-4 9 0,0-2 2 16,7 8-205-16,-3-5-41 0,-4-4-8 0,0 7-2 15,0-1 8-15,0-5 2 0,-4 5 0 0,-3 1 0 16,-10-10-34-16,2 10 0 0,12-1 0 0,-8 1 0 0,-3 0 17 0,0 2-3 16,0-2-1-16,3-1 0 15,1 1-4-15,-4 3-1 0,-4 6 0 0,4-3 0 0,0-4 6 0,-4 7 1 16,-3 0 0-16,0 10 0 0,0-10-2 0,3 6 0 16,-3 3 0-16,-4 1 0 0,1-1 12 0,-1 7 3 15,4-4 0-15,-4 4 0 0,-3 3-17 0,0 0-3 16,6 3-8-16,1 0 12 0,-3 3-12 0,-5 3 0 15,1 3 0-15,7-2 0 0,-4-1 0 0,4 0 0 16,-7-3 0-16,7 3 0 0,3 4 0 0,0-10 0 0,4 6 0 16,-3-3 0-16,3 3 0 0,3-3 0 0,0 3 0 0,1 7 0 15,3-7 0-15,0 7 0 16,0-1 0-16,3-6 0 0,1 7 0 0,3-7 0 16,3 7-13-16,1-7 4 0,-4-3 9 0,7 3 0 0,-4 7 0 15,4-7 0-15,0-3 0 0,0 3 0 0,-3 4 0 16,3-4 0-16,4 0 0 0,-1 6 0 0,-3-5 0 0,4-1 0 15,-1-3 0-15,4-6 0 0,1 0 0 0,-1-4 0 16,-4 4 0-16,8-3 0 0,10-7 8 0,-7 7-8 16,-7-13 12-16,11 6-3 0,7 1 0 0,-7-1 0 15,-1-2 7-15,1-4 2 0,10 6 0 0,-3-9 0 16,3 6-2-16,-7-6 0 0,-3 0 0 0,0 0 0 16,3-6-1-16,0 6-1 0,-7-3 0 0,4-3 0 15,0-4 1-15,3 1 0 0,0-1 0 0,-3 1 0 0,-4 6-5 16,4-13-1-16,7 7 0 0,-1-7 0 0,-9 4-9 0,2-1 0 15,8-6 9-15,-7 7-9 0,3-7 0 0,-7-3 8 16,4 3-8-16,-4-6 0 0,4 6 8 0,-8-9-8 16,-3 9 8-16,0-9-8 0,8-3 11 15,-12 9-3-15,-3-10 0 0,0 4 0 0,0 0 14 16,0-7 2-16,-7 7 1 0,4-16 0 0,-1 10 5 16,-3-4 1-16,-3 0 0 0,-8-2 0 0,-3 2-4 15,4-6-1-15,3 7 0 0,0 2 0 0,-4-9-10 0,0 10-1 16,1-1-1-16,-1 7 0 0,4-7-4 0,-3-2-1 15,-8 9 0-15,4-7 0 0,3 10 7 0,-3-3 2 16,-7 3 0-16,3 3 0 0,1 0 1 0,-4 3 0 16,-1 6 0-16,-2-2 0 15,-8 8-39-15,7-2-8 0,-3 6-2 0,-4 6-689 0,-7 6-137 16</inkml:trace>
  <inkml:trace contextRef="#ctx0" brushRef="#br0" timeOffset="10872.04">6346 3915 1234 0,'0'0'55'0,"0"0"11"16,0 0-53-16,0 0-13 0,0 0 0 0,0 0 0 15,0 0 50-15,0 0 7 0,0 0 2 0,0 0 0 16,0 0-43-16,0 0-8 0,8 0-8 0,-1 0 12 0,3 0-12 16,-3 0 12-16,0 0-12 0,4-4 12 0,7 4-1 0,-11-6 0 15,3 6 0-15,1 0 0 0,3 0 1 0,3-3 1 16,-9-3 0-16,2 6 0 0,-3-3 8 0,4 3 2 15,3-7 0-15,-4 7 0 16,-10-3 12-16,8-3 2 0,-5 6 1 0,4 0 0 0,-7 0-25 0,7-3-5 16,0 3 0-16,0 0-8 0,4-6 10 0,-1 6-10 15,-6-7 8-15,7 4-8 0,3 3 0 0,-4 0 0 16,4-6 8-16,-3 3-8 0,0 3 0 0,3 0 0 16,-7-7 0-16,7 7 8 0,-4 7-8 0,-10-7 8 15,0 0-8-15,0 0 8 0,0 0-8 0,0 0 0 16,0 0 9-16,0 0-9 0,0 0 10 0,0 0-2 0,0 0-8 0,0 0 12 15,0 0-3-15,0 0-1 0,0 0 0 0,0 0 0 16,0 0 7-16,0 0 1 0,0 0 0 0,0 0 0 16,0 0 2-16,0-7 1 0,0 7 0 0,0 0 0 15,0 0-5-15,0 0-1 0,-7 0 0 0,7 0 0 16,0 0-5-16,-3-9 0 0,-8 9-8 16,11 0 12-16,-7-9-4 0,0 9 0 0,0 0-8 0,0-4 12 15,-4 4-1-15,11 0-1 0,-7-6 0 0,7 6 0 16,-3 0 5-16,-8-6 1 0,4 3 0 0,0-3 0 15,-3-4 3-15,2 7 1 0,1-3 0 0,-3-4 0 16,-1 1 2-16,1 6 1 0,6-4 0 0,-10-2 0 16,3 9-7-16,1-6-2 0,-4-4 0 0,7 10 0 15,-4-9-1-15,1 6 0 0,2-3 0 0,-2 2 0 16,3-2-3-16,3 6-1 0,-3 0 0 0,4-6 0 0,3 6-9 0,0 0 0 16,0 0 0-16,0 0 0 0,0 0-11 0,0 0-4 15,0 0-1-15,0 0 0 16,0 0-94-16,10 6-19 0,4 4-4 0,1-4-519 15,2-3-103-15</inkml:trace>
  <inkml:trace contextRef="#ctx0" brushRef="#br0" timeOffset="12242.09">20697 3877 460 0,'0'0'41'0,"0"0"-33"16,0 0-8-16,0 0 0 0,8 0 170 0,-1-3 32 15,-4 3 6-15,-3 0 2 0,0 0-120 0,7-13-24 16,0 10-5-16,-7 3-1 0,0 0-14 0,4-6-3 16,3-4-1-16,-4 10 0 0,-3 0-3 0,0 0-1 0,0 0 0 15,0 0 0-15,7-9-8 0,-7 9-2 0,0 0 0 0,0 0 0 16,15 0-5-16,-5-3-2 0,-10 3 0 0,7 0 0 16,4-6-21-16,-1 6 9 0,-3 0-9 0,4 0 0 15,0 0 32-15,-1 0 0 0,1 0 0 0,3 0 0 16,0 0-9-16,0-4-3 0,-3-2 0 0,3 6 0 15,3 0 1-15,-3 0 0 0,1-6 0 0,2 6 0 16,-3 0-9-16,0 0-3 0,1-3 0 0,-1-3 0 16,-4 6-9-16,4 0 10 0,-3 0-10 0,0 0 10 15,-1 0-10-15,4 0 0 0,-3-4 9 0,-1 4-9 16,1 0 0-16,0 0 9 0,3-6-9 0,-4 6 0 16,1 0 9-16,-1 0-9 0,1 0 0 0,3-3 9 0,0-3-9 15,-3 6 0-15,3 0 0 0,-3-3 8 16,-1 3-8-16,4-7 0 0,-3 7 0 0,-1 0 0 15,-3-3 0-15,4 3 0 0,0-6 0 0,-4 6 0 16,-7 0 0-16,0 0 0 0,7 0 0 0,-7 0 0 0,0 0 16 0,10-3-3 16,-10 3 0-16,0 0 0 0,0 0 12 0,0 0 3 15,0 0 0-15,0 0 0 0,0 0-10 0,0 0-2 16,-3-7 0-16,3 7 0 0,-4-9-16 0,4 9 8 16,-3-6-8-16,-1-4 0 0,4 10 8 0,-7 0-8 15,4-9 0-15,-4 6 0 0,3-3 0 0,-3-4 8 16,3 4-8-16,-3 3 0 0,0-4 12 0,4 4-4 15,-4-3 0-15,0-3-8 0,0 6 24 0,0-4-3 16,3-2 0-16,-3 6 0 0,0 3-5 0,0-13-2 0,3 10 0 0,1 3 0 16,-1-9-6-16,4 9 0 0,0 0-8 0,-7-7 12 15,4-2-12-15,-1 0 0 16,4 9 0-16,-3 0 0 0,-4-10 0 0,7 10 0 0,-7 0 0 0,-1-6 0 16,8 6 13-16,0 0 0 15,-7 0 0-15,7 0 0 16,0 0-32-16,0 0-6 0,0 0-2 0,0 0 0 15,0 0-112-15,0 0-22 0,0 0-5 0</inkml:trace>
  <inkml:trace contextRef="#ctx0" brushRef="#br0" timeOffset="15870.71">27019 1585 1072 0,'0'0'48'0,"0"0"9"0,-3 0-45 0,3 0-12 16,-7 0 0-16,7 0 0 0,0 0 35 0,-7 0 5 15,7 0 0-15,0 0 1 0,0 0 3 0,0 0 0 16,-7 0 0-16,7 0 0 0,-7 6-29 0,-1-6-6 0,8 0-1 0,-7 3 0 15,0 3 1-15,-3-3 0 0,-1 10 0 0,1-4 0 16,-1-5-9-16,-3 11 12 0,0-5-12 0,0 2 12 16,-4 1-12-16,0-1 8 0,-3 4-8 0,-3-7 8 15,2 7 6-15,-2-7 1 0,-5 4 0 0,5 3 0 16,-4-4 17-16,-1 4 4 0,5-7 1 0,-1 7 0 16,-3-3-5-16,-1 2-2 0,5 4 0 0,-4-3 0 15,3 2-2-15,-3 1-1 0,3 0 0 0,0 3 0 16,1 0-12-16,-1 3-3 0,4 0 0 0,-4 3 0 15,7-9-12-15,-6 0 9 0,-1 9-9 0,0-3 8 16,4 0-8-16,0-6 0 0,3 9 0 0,-6-2 0 16,-5-8 0-16,5 11 0 0,-1-7 0 0,0 6 8 15,1-16-8-15,-1 13 0 0,4-9 0 0,3 3 8 16,-3-3-8-16,3-4 0 0,4 4 0 0,0-4 0 16,4 4 0-16,2-7 0 0,-2 7 0 0,3-6 8 0,3-1 2 15,1-3 0-15,-1-3 0 0,4 7 0 16,-3-1 10-16,3-9 3 0,0 0 0 0,0 0 0 0,0 0-3 0,0 0-1 15,0 0 0-15,0 0 0 0,0 0-9 0,0 0-2 16,0 0 0-16,0 0 0 0,0 0 3 0,0 0 0 16,0 0 0-16,0 0 0 0,0 0 5 0,0 0 0 15,0-9 1-15,0-1 0 0,0 1-1 0,0 3 0 16,0 3 0-16,0-7 0 0,0-6 0 0,3 7 0 16,-3 0 0-16,4-7 0 0,-4 7 9 0,3-1 2 15,-3-9 0-15,4 4 0 0,-4 5-27 0,3-9-14 0,1 7 2 0,-1-4 0 16,1 1 12-16,-1-4 15 0,1 0-3 0,0 3-1 15,3-3-11-15,-4 1 0 0,4 2 0 0,0 6 8 16,-3-8-8-16,-1 8 0 0,4 7 0 0,-3-9 0 16,-1 8 0-16,4 4 0 0,-7 0 0 15,0 0 0-15,0 0-10 0,0 0 10 16,0 4 0-16,0 8-9 0,0 1 9 0,0 2 0 0,-7-2-9 0,4 9 9 16,-1 0 0-16,1-7-9 0,-4 4 9 0,3 0 0 15,1 0 0-15,3-3 12 0,-4 2 0 0,1-2 0 16,-1-3-12-16,4 2 0 0,0 4 0 0,0-9 0 15,0-1 0-15,4 0 0 0,-4 7 0 0,0-7 0 16,0 7-12-16,0-3-1 0,0-1-1 0,0 1 0 16,0-4 23-16,0 7 5 0,0-13 1 0,3 6 0 15,-3 4-15-15,0-13 0 0,0 0 0 0,11 3 0 0,-4-3 26 0,10 0 6 16,-2 0 0-16,9 0 1 0,1-9 7 0,7-1 2 16,-4 1 0-16,7-7 0 0,-3-3-24 0,7 4-5 15,-4 5-1-15,4 1 0 0,-4-10-12 0,4 10 0 16,0 2 0-16,0-2-825 15,-4 6-166-15</inkml:trace>
  <inkml:trace contextRef="#ctx0" brushRef="#br0" timeOffset="22969.08">10904 7160 288 0,'0'0'12'0,"0"0"4"0,-3 0-16 0,3 0 0 15,0 0 0-15,0 0 0 0,3-6 52 0,-3 6 8 0,4-10 2 0,3 7 0 16,0-3-7-16,-3 3-2 0,-4 3 0 0,0 0 0 15,10-6 23-15,-6-4 5 0,-8 10 1 0,1-9 0 16,3 9 15-16,0-6 3 0,0 6 1 0,0 0 0 16,-7-10-31-16,7 10-6 0,0-9-2 0,-8 6 0 15,1-4-32-15,0 7-6 0,7-9-2 0,0 9 0 16,4-3-12-16,-1-4-2 0,1 1-8 0,3 3 12 16,0-3-12-16,-7 6 0 0,0-3 8 0,7-4-8 15,7 4 8-15,-7-3 0 0,-7 3-8 0,0 3 12 16,7-6 11-16,0 6 1 0,-3-4 1 0,-4 4 0 15,0 0 5-15,0 0 1 0,7-6 0 0,-7 6 0 16,-7-6-5-16,7 6-1 0,0 0 0 0,0 0 0 16,0 0-7-16,0 0-2 0,0 0 0 0,0 0 0 15,7-3-4-15,-7 3-2 0,-4-7 0 0,4 7 0 16,0 0-10-16,0 0 12 0,0 0-12 0,0 0 12 0,0 0-12 0,8 7 0 16,-8-7 0-16,0 0 0 15,0 0 0-15,0 0 0 0,10 9 0 0,-3-3 0 0,-7-6 0 0,0 10 15 16,4-1-4-16,-1 1-1 0,4-1 2 0,-7 0 0 15,0 1 0-15,7-1 0 0,0 7 1 0,0-3 1 16,-10-4 0-16,6 7 0 0,4-1-2 0,-3-2-1 16,-4 3 0-16,-4 2 0 0,4-2-3 0,0 3 0 15,4 0 0-15,-4-1 0 0,-7-2-8 0,7 3 0 16,0 6 0-16,0-6 0 0,-11 0 0 0,8-4 0 16,3 4 0-16,0 6 0 0,0-6 0 0,-4 0 0 15,-3 6 10-15,7-6-10 0,0 0 13 0,0-4-4 0,-10-2-1 0,6 2 0 16,8-2 1-16,-4 3 0 15,-4-7 0-15,1 1 0 0,3-1 2 0,-4-3 0 16,4-6 0-16,0 10 0 0,-10-1 3 0,6 0 1 0,8-2 0 16,-8-4 0-16,0 6-3 0,1-2-1 0,3-4 0 0,0 3 0 15,0-6-11-15,0 9 0 0,0-9 9 0,0 7-9 16,3 2 8-16,1-6-8 0,-11 3 10 0,7-6-10 16,0 0 0-16,0 0 0 0,0 0 0 0,0 0 0 15,0 0 10-15,0 0-1 0,7 4 0 0,-7-4 0 16,0 0-9-16,0 0 12 0,11 0-12 0,-11 0 12 15,0 0-12-15,0 0 12 0,10 6-12 0,1-3 12 16,-1-3-12-16,1 6 0 0,-1-6 0 0,5 0 0 16,2 0 0-16,1 3-11 0,-8-3 3 0,5 0 0 15,2 0 8-15,1 0 0 0,-4 0 0 0,4-3 0 16,-4 3 8-16,3 0 3 0,1 0 1 0,3 0 0 16,-7 0-12-16,4 0 0 0,7 3 0 0,-1 4 0 0,-6-7 0 0,7 0 0 15,-1 6 0-15,1-3 0 16,3 3 0-16,-3-3 0 0,3-3 0 0,-3 7 0 15,7-4-10-15,-4 3-1 0,-3-3 0 0,3-3 0 0,0 0 11 16,0 0 0-16,0 0 0 0,1 0 0 16,2-3 24-16,1-3 6 0,0 3 2 0,3-4 0 0,0 7-32 0,4-9-18 15,-7 6 2-15,7-3 1 0,0-1 15 0,-1 4 0 16,-2 3 0-16,-1-6 0 0,-3 6 0 0,3 0 0 16,-3-3 0-16,-1 3 0 0,5-6 0 0,-1 6 0 15,4 0 0-15,-4 0 0 0,0 0 0 0,4 6 0 0,-4-3 0 16,4-3 0-16,-3 0 0 0,-1 0 0 0,0 0 0 15,-3 6 0-15,3-6 0 0,-3-6 0 0,3 6 0 0,0-3 0 16,1-3 0-16,-1-4 0 0,-3 10 0 0,0-9 0 16,-1 6 11-16,-3-4-11 0,4 1 10 0,-4 3-10 15,1-3 12-15,-1 6-4 0,0-3-8 0,-3 3 12 16,0-7-12-16,-1 7 0 0,-3 0 0 16,4 0 0-16,-7 0 0 0,3 0 0 0,-3 0 0 15,3 0 0-15,-4 0 0 0,4 0 0 0,-3 0 0 16,0 0 0-16,3 0-8 0,-3 0 8 0,-1 0 0 0,1 0 0 15,-4 0 0-15,4 0 0 0,-4 0 0 0,0 0 0 16,0 0 0-16,-3 0 0 0,3 0 0 0,0 0 9 16,-4 0-9-16,1 0 0 0,3 0 0 0,-3 0 0 15,-1 7 0-15,4-7 0 0,-7 0 0 0,4 3 0 16,0-3 0-16,-4 0 0 0,3 0 0 0,-3 0 0 16,0 0 0-16,0 0 0 0,-7 0 0 0,11 0 12 15,-4-3-12-15,0 3 0 0,-7 0 0 0,7 0 0 0,0 0 0 16,4-7 0-16,-8 7 0 0,4 0 0 0,4-3 9 0,-8-3-9 15,4 6 10-15,-7 0-10 0,4-3 0 0,-4 3 0 16,7-7 0-16,-3 7 0 0,3-9 0 0,-4 9 9 16,1-9-9-16,-1 2 8 0,1 4 11 0,3-3 1 15,-4-3 1-15,1-1 0 0,-1 1 8 0,4-1 2 16,-3 1 0-16,-1-1 0 16,5-5-31-16,-5 5 0 0,1-8 0 0,-1 2 0 0,1 3 12 0,-1-5-3 15,1-4-1-15,-1 3 0 0,1 0-8 0,-1 0 12 16,1 0-12-16,-1 1 12 0,-3-4-12 0,4 9 0 15,-4-6 9-15,3-3-9 0,-3 10 0 0,0-4 8 16,0 3-8-16,-3-2 0 0,3-1 0 0,-4 7 0 16,4-1 0-16,0 1 0 0,-3 0 0 0,3-1 0 15,0 4 0-15,0 3 0 0,0 3-8 0,0 0 8 0,-4-7-8 0,4 7 8 32,0 0-40-32,0 0-4 0,0 0 0 0,0 0 0 15,0 0-84-15,0 0-18 0,-3 7-3 0,3 2-600 0,-4 1-120 0</inkml:trace>
  <inkml:trace contextRef="#ctx0" brushRef="#br0" timeOffset="28584.59">14492 9606 230 0,'0'0'20'0,"0"0"-20"16,0 0 0-16,0 0 0 0,0 0 153 0,0 0 27 15,-3-9 4-15,3 2 2 0,0 7-78 0,3-9-16 16,-3 6-4-16,0-3 0 0,0 6-28 0,0 0-5 16,0 0-2-16,4-10 0 0,-4 10-7 0,0 0-2 15,0 0 0-15,0 0 0 0,0 0-16 0,0 0-4 16,0 0-1-16,0 0 0 0,0 0 9 0,0 0 1 0,3 10 1 0,1-1 0 15,-4-3-13-15,0 4-2 0,-4-1-1 0,4 0 0 16,0 1-4-16,0 6-1 0,0-13 0 0,0 6 0 16,-3 7 1-16,3-7 0 0,0 7 0 0,0-4 0 15,0 4-5-15,3 3-1 0,-3 0 0 16,4 6 0-16,-4 0 1 0,0-3 0 0,3 3 0 16,-3 3 0-16,4 7 2 0,-1-10 0 0,-3 9 0 15,4-6 0-15,-4 7 2 0,3-10 1 0,-3-3 0 16,-3 3 0-16,6-6 12 0,1 0 2 0,-4-4 1 0,-4 4 0 15,4-9 5-15,-3 5 1 0,3-5 0 0,0-1 0 16,0-6-12-16,0 10-3 0,0-13 0 0,0 3 0 16,0-3-12-16,0 0-8 0,0 9 8 0,0-9-8 15,0 0 0-15,0 10 9 0,0-10-9 0,0 0 0 16,3 9 9-16,-3-9-9 0,0 0 0 0,0 0 9 16,0 0-9-16,0 0 0 0,0 0 0 0,0 0 0 0,0 0 12 0,0 0-4 15,0 0 0-15,0 0 0 0,0 0 12 0,0 0 3 16,0 0 0-16,0 0 0 0,-3 0-4 0,-4 6-1 15,0-6 0-15,7 0 0 0,-7 3-4 0,0-3-1 16,0 0 0-16,-1 0 0 0,1 0-1 0,0 7-1 16,0-7 0-16,-3 0 0 0,-1 0-3 15,1 0 0-15,-5 0 0 0,1 6 0 0,-3-3 0 16,-1 3-8-16,0-2 12 0,-6 2-4 0,3-3-8 0,-4 3 0 16,-3-3 0-16,3 4 0 0,0-4 0 0,-3-3 0 15,0 6-11-15,0-6 11 0,-1 0 0 0,1 3 16 16,0-3-3-16,0 0 0 0,-1 0-2 0,-2 6-1 15,-1-6 0-15,0 0 0 0,-3 0-1 0,0 0 0 0,-4 0 0 16,4 0 0-16,-1 7-9 0,-2-7 0 0,2 3 0 0,-3-3 8 16,4 6-8-16,0-3 0 0,-4 4 9 0,4-4-9 15,0 3 0-15,-1-3 9 0,1 3-9 0,0-2 0 16,-4 2 0-16,4 3-12 0,-4-9 0 0,4 10 0 16,-1-10 12-16,1 6 16 0,0-6-3 0,-1 0-1 15,1 0-12-15,3 0 0 0,-3 0 8 0,3 0-8 16,1 0 19-16,-5 0 1 0,-2 0 0 0,2 0 0 15,-3 0-20-15,-3 3 0 0,3-3 0 0,0 6 0 16,-3-3-15-16,3-3-3 0,1 10-1 0,2-4 0 16,1-6 19-16,3 10 0 0,0-4 0 0,1-3 0 15,3-3-16-15,-4 6 4 0,0-3 1 0,0-3 0 16,1 7 19-16,-1-4 3 0,4 3 1 0,-1-3 0 16,1-3-12-16,0 0 0 0,0 6 0 0,3-6 0 15,-3 4 0-15,3-4 0 0,0 6 0 0,4-6 0 16,0 6 0-16,-4-6 0 0,1 3 0 0,2-3 0 15,-2 0 16-15,-1 6 2 0,0-6 0 0,-3 0 0 0,-4 0-18 0,4 0 0 16,7-6 0-16,0 6 0 0,-4 0 8 0,4 0-8 16,0-3 0-16,3-3 0 0,4 6-9 0,0 0-6 15,-7 0-1-15,3-6 0 0,8 6 16 0,-5-4 0 16,-2 4 0-16,3-6-9 0,0 6 9 0,3 0 0 16,0-3 0-16,-3 3 0 0,0-6 0 0,0 3 0 15,4 3 0-15,-1-7 8 0,-7 4-8 0,8-3 0 16,-1 6 0-16,4-3 0 0,-4-3 0 0,1 6 0 15,-1 0 0-15,4-7 0 0,0 4 16 0,0 3-2 0,-7 0 0 0,3 0 0 16,8 0-14-16,-8 0 0 16,-6 0 0-16,3 0 0 0,3 3 0 0,0 4 0 15,-3-7 0-15,0 9 0 0,-3-9-10 0,6 6-5 16,4-3-1-16,-4-3 0 0,-3 7 16 0,4-7 0 0,10 0 0 16,0 0 0-16,-11 0 0 0,4 0 0 0,0 3 0 0,7-3 0 15,0 0 0-15,-4 0 0 0,-6 0 0 0,3-3 0 16,7 3 0-16,0 0 0 0,-11 0 0 0,4-7 10 15,0 7 1-15,7 0 0 0,0 0 0 0,-3 0 0 16,-8-9-11-16,7 9 0 0,4 0 0 0,0 0 0 16,-10-9 8-16,3 9-8 0,7 0 8 0,0-10-8 15,-4 4 12-15,1-4-4 0,-4 7 0 0,7-6 0 16,7-1 4-16,-7 1 1 0,-7-3 0 0,7 2 0 16,3 1-1-16,-3-1-1 0,-3-2 0 0,-4-4 0 15,3 0-11-15,4 7 12 0,0-10-12 0,-3 10 12 0,-1-10-12 0,4 3 8 16,0-3-8-16,0 4 8 0,-3 2-8 0,3-2 0 15,-4-4 0-15,4 0 8 0,0 0-8 0,0 3 0 16,0 1 0-16,7-4 0 0,0 6 0 16,-3-2 0-16,-4-1 0 0,3 3 0 0,8-2 0 15,-8 5 0-15,-3 1-11 0,0 3 11 16,4 3-34-16,-1-4-2 0,-3 7 0 0,0 0 0 16,0 0-129-16,0 0-27 0,7 0-4 0,-7 0-928 15</inkml:trace>
  <inkml:trace contextRef="#ctx0" brushRef="#br0" timeOffset="31647.74">7352 10230 518 0,'0'0'23'0,"0"0"5"0,0 0-28 0,0 0 0 0,0 0 0 0,0 0 0 16,0 0 100-16,3-6 16 0,-3-4 2 0,7 1 1 16,-7 9-72-16,0-3-15 0,8-3-2 0,-8 6-1 15,3-10-19-15,4 7-10 0,0-3 10 0,-7 6-10 16,4-7 0-16,3 4 8 0,0 3-8 0,0-6 0 15,3 3 0-15,-2-3 0 0,2 3 0 0,1-4 0 16,3-2 0-16,3-1 0 0,-6 1 0 0,7 0 0 0,-1-7 24 0,4 7 1 16,-3-4 1-16,3-3 0 0,0 10 3 0,1-7 1 15,-5-2 0-15,4 5 0 0,-3-5-6 0,-4 5 0 16,7-2-1-16,-10 2 0 0,3-2-1 16,-3 2 0-16,-1 1 0 0,4 0 0 0,-10-1-22 0,3 7 0 15,0-3 0-15,0-4 0 0,0 4 0 0,-3 3 0 16,-4 3 0-16,7-6 0 0,-7 6 8 0,0 0-8 15,0 0 8-15,0 0-8 0,3 0 0 16,-3 0-8-16,0 0 0 0,0 0 0 0,0 0 8 0,0 0 8 16,4-10-8-16,-1 7 11 0,-3 3-11 0,-3-6 0 15,3 6 9-15,0-10-9 0,-4 10 11 0,4 0-3 16,0-9 0-16,-3 0 0 0,-1 2 11 0,-3 4 1 16,4-3 1-16,3 6 0 0,-4 0-21 0,-3-3 0 0,-4-3 0 0,4 2-8 15,7 4 8-15,-7 0 0 0,0-6 0 0,-3 6-8 16,3 0 8-16,-4 0 0 0,4 0 8 0,-4-3-8 15,1 3 0-15,-4 0 0 0,3 3 0 0,-3-3-8 16,3 0 8-16,-6 0 0 0,3 6 0 0,-1-2 0 16,1-4 0-16,0 0 0 0,0 0 0 0,7 6 0 15,-3-6 10-15,2 0-2 0,1 0-8 0,7 0 12 16,0 0 3-16,-7 0 0 0,0 0 0 0,7 0 0 16,0 0-15-16,0 0 0 0,0 0 0 0,0 0 0 15,0 0 0-15,7 0 0 0,4 3 0 0,0-3 0 16,-1-3 0-16,4 3 0 0,7 0-8 0,-10 0 8 15,7 0 0-15,-4-6 0 0,3 6-8 0,1 0 8 16,0 0 0-16,-1 0 0 0,-3 6 0 0,-3-6 0 16,3 3 0-16,0-3 0 0,0 0 0 0,-7 0 0 15,0 0 0-15,4 0 0 0,-4 6 0 0,4-6 0 16,-1 3 0-16,-3-3 0 0,4 7 0 0,-4-7 0 0,-7 0 0 0,7 3 0 16,0 3 0-16,0 0 0 0,-7-6 0 0,7 10 0 15,0-7 0-15,-7 6 0 0,7 1 0 0,-7-1 0 16,0 4 0-16,-7-1 0 15,4-2 0-15,-1-1-12 0,-3 7 12 0,4-1-10 16,-5-2-31-16,5 6-7 0,-8-4 0 0,1 4-608 0</inkml:trace>
  <inkml:trace contextRef="#ctx0" brushRef="#br0" timeOffset="44632.36">7281 17229 738 0,'0'0'32'0,"0"0"8"0,0 10-32 0,0 2-8 0,-3-2 0 0,6-1 0 0,1 0 0 0,-1 1 9 15,-3-10-9-15,4 3 10 16,-4-3-10-16,0 0 0 0,0 0 0 0,0 0 0 0,0 0 0 0,0 0 0 15,0 0 0-15,0 0 0 0,0 0 24 0,0 0 10 16,0 0 2-16,0 0 0 0,0 0 50 0,0 0 10 16,0 0 3-16,0 0 0 0,0 0-35 0,0 0-8 15,0 0 0-15,0 0-1 0,0 0-41 0,0 0-14 16,0 0 9-16,0 0-9 0,0 0 0 0,11 0 0 16,-4-3 8-16,3-4-8 0,-3-2 52 0,4 0 8 15,-4-4 1-15,3-3 1 0,-3 1-9 0,4-4-1 16,3 0-1-16,-7 3 0 0,7-2-26 0,0-11-5 0,-3 11 0 15,3-7-1-15,-3-1-11 0,-1-2-8 0,4 0 12 0,-3-7-12 16,3 10 12-16,-10-6-12 0,3 0 12 0,0 2-12 16,-4 1 24-16,1-6-1 0,-1 9-1 0,-3-4 0 15,0 4-13-15,0-3-9 0,-3 3 12 0,-1 3-12 16,1-3 19-16,-1 0-3 0,1 3-1 0,3-3 0 16,-4 0 5-16,4-10 0 15,-3 13 1-15,3-9 0 0,0 9-10 0,0-3-3 0,0 0 0 0,0 6 0 16,0 0 0-16,0 0 0 0,0 4 0 0,0-4 0 15,0 10-8-15,0-7 0 0,0 6 0 0,0 1 0 16,0 0 0-16,0 2 0 0,-4 4 14 0,4-3-4 16,0 6-10-16,0 0-9 0,0-3 9 0,0 3-13 15,-7-6 13-15,7 6 0 0,0 0 0 0,0 0 0 16,0 0 0-16,0 0 0 0,0-4 0 0,0 4 0 16,0 0 0-16,0 0 0 0,0 0 0 0,0 0 0 15,0 0-8-15,0 0 8 0,0 0 0 0,0 0-9 0,-7 0 9 0,7 0-10 16,-4 4 10-16,-3 5-10 0,7-9 10 0,-7 6 0 15,0 4 0-15,4-4-8 0,-1-3 8 0,1 6 14 16,-1-2-3-16,-3 2-1 0,0-6-10 0,0 7 0 16,4-4 0-16,-5 3 8 0,1 1-8 0,0-4 8 15,4-3-8-15,-4 3 8 0,0-2-8 0,3 2 0 16,-3-3 0-16,4 3 0 0,-4-3 0 0,-1 4 0 16,8-7 0-16,0 0 0 0,-7 6 0 0,7-6 0 15,0 0 0-15,0 0 0 0,0 0 0 0,0 0 0 16,-7 0 10-16,7 0-10 0,0 0 8 0,0-6-8 15,-3-4 0-15,3 10 0 0,3-6 0 0,1 3 8 16,-4-3-8-16,3-4 0 0,4 7 0 0,-7-6 0 16,4 2 0-16,0-2 0 0,3 0 0 0,-4-1 0 15,4 1 0-15,0-7 0 0,4 7 0 0,-4-7 0 16,3 7 0-16,-6-1 0 0,3-2 0 0,0-1 0 0,0 4 0 0,0-1-9 16,4 1 9-16,-8-1 0 0,4 1 8 0,0 0-8 15,-3-1 0-15,-1 4 0 0,1-3 0 0,3 5 0 16,-7-2 0-16,7 3 0 0,-7 3 0 0,0 0-8 15,0 0 8-15,0 0 0 0,0 0-9 0,0 0 9 16,0 0-8-16,4 3 8 0,3-3-10 0,0 0 10 16,-7 0-8-16,7 10 8 0,3-4 0 0,-10-3-9 15,11 3 9-15,-4 4 0 0,0-1 0 0,-3 0 0 16,3-2 0-16,3 2 9 0,-3 0-9 0,0 1 0 16,0-1 0-16,0 1 0 0,4-1 0 0,-7-3 0 15,3 4 8-15,0-1-8 0,0 1 0 0,3 5 0 0,-6-5 0 0,3 2 0 16,7 4 0-16,-10 0 0 15,3 2-172 1,3-5-32-16,-3 12-7 0,0-6-580 0</inkml:trace>
  <inkml:trace contextRef="#ctx0" brushRef="#br0" timeOffset="47353.44">9761 17333 403 0,'0'0'36'0,"0"0"-36"16,0 0 0-16,-7 0 0 0,0 0 184 0,0-7 31 16,0 7 5-16,4-3 2 0,-4-3-96 0,7 6-19 15,0 0-4-15,0-3-1 0,-4-7-60 0,1 4-12 16,3 6-2-16,0-9-1 0,0 2-15 0,0 4-4 0,0-6 0 0,0 3 0 16,0 6 0-16,0-10-8 0,0 7 12 0,0-9-4 15,0 8 8-15,0-2 2 0,0-3 0 0,3-1 0 16,-3 1-18-16,4 0-14 15,-1-1 2-15,1 1 1 0,3-7 11 0,-4 3 16 0,4-2-4 0,-3-4-1 16,3-6-11-16,0 6 10 0,0-6-10 0,0 3 10 16,0-9-2-16,0 12-8 0,0-9 12 0,0 3-4 15,0-4 0-15,0 1-8 0,-3-3 12 0,-1 3-4 16,1-1 0-16,-1 4-8 0,1-3 12 0,0-6-4 16,-4 5-8-16,0 4 10 0,3-9-10 0,-3 6 10 15,-3-1-10-15,3 1 0 0,0-3 0 0,0 2 8 16,0 11-8-16,0-7 0 0,-4 6 0 0,0 0 0 15,4-6 0-15,-3 6 0 0,-1 3 9 0,4 4-9 16,-3-4 27-16,-1 7 1 0,1-7 0 0,-1 7 0 16,-3 6-8-16,4-4 0 0,-1-2-1 0,1 9 0 15,-1-3-3-15,4 3 0 0,0 0 0 0,0 0 0 0,-7 0-16 0,7 0 0 16,0 0 0-16,-7 0-9 0,0 3 9 0,0 3 0 16,3-3 0-16,-3 4-8 0,7-7 8 0,-3 3-8 15,-4 6 8-15,3-3-8 0,-3 4 8 0,0-1 0 16,0 1 0-16,0-4 8 0,3-3 0 0,-3 3 0 15,4 4 0-15,-4-1 0 0,-4-3 10 0,8 4 2 16,-4-7 1-16,0 6 0 0,-4-9-1 0,4 10 0 16,0-4 0-16,0-3 0 0,3 3-11 0,-3 4-9 15,0-10 12-15,7 0-12 0,-3 6 8 0,3-6-8 16,-7 3 0-16,7-3 0 0,0 0 10 0,0 0-10 0,0 0 8 0,0 0-8 16,0 0 9-16,0 0-9 15,0 0 10-15,3-9-10 0,-3 9 0 0,0 0 0 16,7-10 0-16,-3 1 0 0,-1 0 0 0,4 2 0 15,0-2-8-15,-3-1 8 0,3 1 0 0,-4 0 0 0,-3 2 0 16,4 4 0-16,0-3 0 0,-1-3 0 0,1-1 0 0,-1 7 0 16,-3-6 0-16,4 2 0 0,-1-2 8 0,-3 0-8 15,0 9 0-15,4-7 8 0,-4 4-8 0,0 3 0 16,0 0 0-16,3-9 0 0,1 2 8 0,-1 4-8 16,-3 3 0-16,0 0 11 0,7-6-11 0,0 6 10 15,0-3-10-15,1 3 0 0,-1 3-10 0,3-3 10 16,1 0-10-16,-1 9 10 0,4 1-10 0,1-1 10 15,-1 1-9-15,3 5 9 0,-3 1-8 0,1-3 8 0,-1 5 0 0,-4 4 0 16,4-9 0-16,-3 3 0 0,-1 2 0 16,1 1 0-16,0-3 0 0,-4-4 0 0,3 4 0 0,1 0 0 15,-4-4 0-15,0-2 0 0,0-1 0 0,0 4-8 16,0-10 8-16,-3 6-8 31,-4-9-34-31,10 10-6 0,-3-4-2 0,0-3 0 0,0 3-148 0,-7-6-30 0,11 10-5 0,-11-10-2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6T14:46:39.76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25139 917 172 0,'-4'0'16'0,"4"0"-16"16,-3 0 0-16,3 0 0 0,0 0 184 0,0 0 35 15,-4-3 6-15,4 3 2 16,0 0-121-16,0 0-24 0,0 0-5 0,-3 0-1 0,3 0-22 0,-4-7-5 15,-3 7-1-15,4-3 0 0,3-3-3 0,-4 3-1 16,1 3 0-16,3 0 0 0,-4-7-20 0,1-2-5 16,-1 9-1-16,-3 0 0 0,0-9-6 0,0 9-2 15,-4 0 0-15,4 0 0 0,-3-3 14 0,-1 3 4 16,1 0 0-16,-1 0 0 0,-3 0-16 0,0 0-4 16,3-7 0-16,-3 7 0 0,-4 7-8 0,4-7 12 15,4 0-12-15,-4 0 12 0,-1-7 9 0,1 7 3 0,0 0 0 0,0 0 0 16,0 0 1-16,0 0 1 0,0 7 0 0,-4-4 0 15,8-3-26-15,-5 0 0 0,1 0-12 0,4 0 12 16,-1 9 0-16,1-9 0 0,-1 0 0 0,4 0 0 16,-7 0 0-16,7 9 0 0,-4-18 0 0,4 9 0 15,0 9 0-15,-3-9 0 0,2 0 0 0,1 0 12 16,0 0 2-16,-3 0 1 0,-1 7 0 0,4-7 0 16,-3 0 6-16,-1 3 2 0,0 3 0 0,1-6 0 15,-1 0 3-15,1 0 1 0,-1 3 0 0,0-3 0 16,1 10-16-16,-1-10-3 0,1 6-8 0,3-6 12 15,3 0 12-15,4 0 3 0,-7 9 0 0,7-9 0 16,-7 0-27-16,7 0 0 0,0 0 0 0,0 0-11 16,0 0 11-16,-7 10 14 0,7-1-3 0,0-9-1 15,0 0-10-15,0 0 8 0,0 0-8 0,-4 6 8 16,4-6 1-16,0 10 0 0,0-10 0 0,0 9 0 16,0-9 1-16,4 10 0 0,-4-10 0 0,4 9 0 15,-4 1-10-15,3-4 8 0,-3-6-8 0,0 9 8 0,4-6-8 0,-1 7 0 16,-3-4 0-16,0 3 0 0,4 1 0 0,-1 6 0 15,1-13 0-15,-1 6 8 0,1-3-8 0,-1 4 10 16,1-1-10-16,-1 7 10 0,1-4 1 0,-1 1 0 16,1-1 0-16,3-2 0 0,-7 9-11 0,3-4 0 15,1 1 0-15,3 3 0 0,-3-7 0 0,-1 4 0 16,1 3 8-16,3-3-8 0,-7-4 12 0,7 4-4 0,-4 3 0 16,1-4 0-16,-1 1-8 0,1-4 0 0,3 4 9 15,-4-3-9-15,1 2 0 0,3 4 0 16,-3 6 0-16,-1-9 0 0,4 6 0 0,-3-3 9 15,3 6 0-15,-4 3 0 0,1-3-9 0,-1 0 0 0,1 3 0 0,3 1 0 16,-4 2 0-16,1-9 0 0,-4 6 0 16,3-3 0-16,1 4 14 0,0 5-2 0,-4-9-1 15,3 3 0-15,1 7-3 0,-4-1-8 0,0-5 12 0,0 5-4 16,3 1-8-16,-3-4 0 0,0 3 0 0,-3-5 0 16,3 5 0-16,0 1 0 0,-4-1 0 0,1-6 0 15,-1 7 0-15,0-7 0 0,1 6 0 0,-1 4 0 16,4-10 8-16,-3 13-8 0,-1-3 8 0,4-1-8 15,-3 7 0-15,3 0 0 0,0-3 0 0,-4 0 0 16,4-1 0-16,0-2 0 0,0 0 0 0,0 2 0 0,0-2 0 16,0 6 0-16,-3 0 0 0,-1 3 0 0,4-3 0 0,-3-7 0 15,-1 7 0-15,1 0 0 0,-1-3 12 0,1-3-4 16,-1-1 0-16,1-2 0 0,3 2-8 0,0 7 0 16,-4-9 9-16,4 2-9 15,-3 7 0-15,3-9 0 0,-4 2 0 0,4-2 8 0,0 6-8 0,0-4 0 16,-4 1 0-16,4-3-8 0,0-1 8 15,4 4 0-15,-4-4 0 0,4 1 8 0,-1-4 0 0,1 10 0 16,-4-4 0-16,3 1 0 0,1 3-8 0,-1-4 12 16,1 1-4-16,3-3 0 0,-7-1-8 0,3 4 0 15,4-4 0-15,-3 7 0 0,-4-10 9 0,3 4-9 16,1 2 12-16,-4-2-12 0,0 6 0 0,3-4 0 16,-3-2 0-16,0-4 0 0,0 4 0 0,0-1 0 15,0-6 0-15,4 7 0 0,-4-1 0 0,0-5 0 0,3-1 0 0,-3-3 0 16,4 9 0-16,0-9 0 0,-1-3 8 0,1 10-8 15,-4-4 8-15,3-3-8 0,1 3 9 0,-4-6-9 16,3 3 8-16,-3 4-8 0,4 2 0 0,-4-3 0 16,0 0 0-16,0-3 8 0,0 10-8 0,0-7 0 15,0-3 0-15,-4-3-15 0,4 10 3 0,-3-11 1 16,3 5 35-16,0 2 6 0,0-13 2 0,0 11 0 16,0-8-32-16,0 1 0 0,0 0 0 0,0 0 0 15,-4-4 0-15,4 4 0 0,0-3 0 16,0-3 0-16,0 8 0 0,0-8 0 0,-3 6 0 0,3-3 0 15,0-1 0-15,-4-2 0 0,1 6 0 0,3-10 0 16,0 7 0-16,-4-1 0 0,0-2 0 0,1-4 0 16,-1 7 0-16,1-7 0 0,-4 1 0 0,3-4 0 15,1 3 0-15,-1-5 0 0,4-4 0 0,-3 9 0 16,-1-3 12-16,-3 1-3 0,0-4-1 0,4 6 0 16,-4-3-8-16,3-3 0 0,0 4 0 0,1-4 0 0,3-3 0 0,-7 9 0 15,3-2-10-15,4-7 10 0,0 0 0 0,0 0 0 16,0 3 0-16,0-3 0 0,0 12 8 0,0-12-8 15,0 3 0-15,4 7 0 0,-4-10 0 0,3 9 0 16,1 1 0-16,3-4 0 0,-3 3 0 0,-1-2 0 16,4-4 0-16,0 6 0 0,4-3 0 0,-1-2 13 15,1-4-2-15,-1 6-1 0,5-3 2 0,-5-3 0 16,4 0 0-16,4 0 0 0,-4 0-12 0,4 0 0 0,3 0 0 16,-4 6 8-16,5-6 0 0,-1 3-8 15,4-3 12-15,-4 0-4 0,0 0-8 0,7 0 0 16,0 0 0-16,-3 0 0 0,-7 0 0 0,3 0 0 0,-4 0-12 0,1 0 12 15,3 0 0-15,-3 0 8 0,0 0 2 0,-4 0 0 16,3 0-10-16,-3 0-17 16,-3 0 4-16,0 0 1 0,-4 0 2 0,-7 0 1 0,10 0 0 15,-6-9 0 1,-4 9-133-16,7-3-26 0,-7-7-6 0,0 1-994 0</inkml:trace>
  <inkml:trace contextRef="#ctx0" brushRef="#br0" timeOffset="1574.02">25210 1475 864 0,'0'0'76'0,"0"0"-60"15,0 0-16-15,0-6 0 0,-4-4 160 0,4 1 28 16,0 9 7-16,0 0 1 0,0-10-98 0,0 4-19 0,0-3-4 0,0 6-1 15,-4 3-18-15,4 0-3 0,0 0-1 0,0-10 0 16,0 10-21-16,-3-6-5 0,-1 6-1 0,4 0 0 16,0 0 4-16,0 0 1 0,0 0 0 0,0 0 0 15,0 0-2-15,0 0 0 0,-3 0 0 0,3 0 0 16,-4-10 0-16,4 10 0 0,0 0 0 0,0 0 0 16,-3-9 2-16,3 9 0 0,0 0 0 0,0 0 0 15,0 0-8-15,0 0-2 0,-4 0 0 0,4 0 0 16,0 0-5-16,0 0-2 0,0 0 0 0,0 0 0 15,0 0 5-15,0 0 1 0,0 0 0 0,0 0 0 16,0 0-19-16,0 0 0 0,7 9 0 0,-3 1 0 16,-1 6 0-16,4-4 0 0,-3 1 0 0,0-1 0 15,-1 4 10-15,4-4-2 0,-3 10 0 0,3-3 0 16,-4 0-8-16,1 0 0 0,-1 6 0 0,4-6-11 16,-3 0 11-16,3 6 11 0,0-7-3 0,0 11 0 15,0-14 2-15,0 4 0 0,0 0 0 0,0 0 0 0,4-4-2 0,-4 1-8 16,0-3 12-16,0 2-4 0,0-5-8 0,0-1 10 15,4 1-10-15,-4-1 10 0,0 0-10 0,0-2 10 16,-4-4-10-16,4-3 10 0,0 6 1 0,4-3 0 16,-4-3 0-16,0 0 0 0,0 0-1 0,0-3 0 15,0-3 0-15,4 3 0 0,-4 3-10 0,4-10 8 16,-4 4-8-16,0-3 8 0,0-1-8 0,0 7 12 16,-4-9-12-16,4-1 12 0,0-3-12 15,-3 7 0-15,3-7 9 0,-3 4-9 0,3-4 10 0,-4-3-2 16,1 3-8-16,3-2 12 0,0-1 0 0,0-6-1 0,3 6 0 0,-3-3 0 15,4 6-2-15,0-9 0 16,-1 0 0-16,8-3 0 0,-4 9-9 0,-3-6 10 16,3-3-10-16,0 3 10 0,-4 6-10 0,1-3 0 0,0-3 0 15,-1 6 0-15,-3-3 0 0,4 10 0 16,-8-14 8-16,4 14-8 0,-3-4 0 0,-1 1 0 0,1-4 0 0,-1 9 0 16,1-5 0-16,-1 5 0 0,1 1 0 0,-4-1 0 15,4 1-12-15,-4 6 0 0,0-10-1 0,3 10 0 31,-3 3-23-31,0 0-4 0,0 0 0 0,0 0-1 0,0 0-141 0,0 0-28 0,0 0-6 0</inkml:trace>
  <inkml:trace contextRef="#ctx0" brushRef="#br0" timeOffset="3484.53">25866 1836 230 0,'0'0'20'0,"0"0"-20"15,3-4 0-15,4 4 0 0,-3-9 176 0,-1 3 32 16,1-4 5-16,-1 1 2 0,4 6-91 0,-3-4-17 16,-1 1-4-16,1-3-1 0,-4 9-9 0,0 0-1 15,0-3-1-15,0 3 0 0,4-10 0 0,-4 10 0 16,0 0 0-16,0 0 0 0,0 0-47 0,0 0-8 15,3-6-3-15,-3 6 0 0,0 0 8 0,0 0 2 16,0 0 0-16,0 0 0 0,0 0-8 0,7 6-2 16,-3 4 0-16,3-7 0 0,0 6-12 0,0-3-2 0,-4 4-1 0,1 9 0 15,3-10-6-15,-4 1-2 0,5 11 0 0,-5-2 0 16,4 0-1-16,0 6 0 0,4 3 0 0,-4-3 0 16,-4 4-9-16,4-4 0 15,4 3 0-15,-4-3 0 0,0 3 8 0,-3 1-8 0,-1-1 0 16,4-3 8-16,-3 3-8 0,-4-9 0 15,3 3 0-15,1 0 0 0,3-7 10 0,-4 1 0 0,-3-3 0 0,0-4 0 16,4 1 1-16,-1-4 0 0,-3-6 0 0,0 0 0 31,0 0-34-31,0 0-6 0,0 0-2 0,0 0-733 0,-10-6-148 0</inkml:trace>
  <inkml:trace contextRef="#ctx0" brushRef="#br0" timeOffset="4731.26">26240 923 918 0,'0'0'40'0,"0"0"9"0,0 0-39 0,0 0-10 0,0 0 0 0,0 0 0 16,0 0 101-16,0 0 19 0,0 0 3 0,0 0 1 15,0 0-55-15,0 0-10 0,0 0-3 0,0 0 0 16,0 0-17-16,0 0-4 0,0 0-1 0,0 0 0 16,0 0 6-16,0 0 0 0,-4 9 1 0,4-9 0 15,0 10-17-15,0-1-3 0,0 1-1 0,-3-1 0 16,3 7-2-16,3-7-1 0,-3 7 0 0,0-4 0 16,-3 4-6-16,6 3-2 0,-3 0 0 0,0-4 0 15,0 1-9-15,0 3 0 0,0-7 0 0,0 4 0 16,0 3 8-16,-3-3-8 0,3-7 8 0,0 0-8 15,3 1 8-15,-3-1-8 0,4 1 0 0,-4-10 8 16,0 0-8-16,0 9 0 0,0-9 0 0,0 0 0 16,0 0-123-16,0 0-17 0,0 0-3 0,0 0-610 15</inkml:trace>
  <inkml:trace contextRef="#ctx0" brushRef="#br0" timeOffset="5034.45">25880 932 1036 0,'0'0'92'0,"0"0"-73"15,0 0-19-15,0 0 0 0,0 0 108 0,0 0 19 16,10 0 3-16,1 0 1 0,0 0-27 0,3 10-6 15,0-10-1-15,7 0 0 0,4 0-13 0,-4 0-2 0,3 0-1 16,1 0 0-16,3-10-28 0,-3 10-5 0,3 0-2 0,1-3 0 16,-1-3-23-16,0 0-5 0,-3 6-1 0,-1 0 0 15,1 0-17-15,0-3 8 0,-1 3-8 0,-2 3 0 32,-5-3-16-32,4 0-11 0,1 0-1 0,2 0-1 15,-3 0-131-15,1 0-25 0,-1 0-6 0,3-3-631 0</inkml:trace>
  <inkml:trace contextRef="#ctx0" brushRef="#br0" timeOffset="6301.46">26836 1575 1796 0,'-4'-3'40'0,"-3"3"8"0,4-6 1 0,-4 6 1 0,7 0-40 0,0 0-10 0,0 0 0 0,0 0 0 15,0 0 0-15,0 0 0 0,0 0 0 0,0 0 0 0,0 0 8 16,10 0 0-16,-3 6 0 0,7-3 0 0,1-3 10 0,2 0 2 16,1-3 0-16,3 3 0 0,4-6-10 0,3 6-2 15,4-3 0-15,-1 3 0 0,1 3-8 0,3-6 8 16,1-4-8-16,2 7 8 0,5 0-8 0,-1 0 8 15,-3 0-8-15,3-6 8 0,4 6-8 0,-4-3 10 16,8 3-10-16,3 0 10 0,0-6-10 0,0 6 0 16,-4 0 0-16,0-3 0 0,-3 3 0 0,-3-7 0 15,2 14 0-15,-2-7 0 0,-1 0 0 0,0 0 0 16,4 0 0-16,0 0 0 0,-3 0 0 0,-1 0 0 16,4 0 0-16,-4 0 0 0,-3 0 0 0,0 0 0 15,-4-7 0-15,0 4 0 0,0 3 0 0,1 0 0 16,-1 0 0-16,-3 0 0 0,7-6 0 0,-8 6 0 15,5 0 0-15,-1 0 0 0,0 0 0 0,0 0 0 16,1 0-12-16,-1 0 12 0,-3 0-10 0,-4 0 10 0,4 0 0 0,-4 0-9 16,-3 0 9-16,-1 0 0 0,1 0 0 0,0 0 0 15,-1 0 0-15,5-9 0 0,-8 9 0 0,4 0 0 16,3-4 16-16,-4-2 3 0,1 6 0 0,0 0 0 16,0-3 1-16,-1 3 0 0,-6 0 0 0,3-6 0 15,0-1-20-15,0 7 10 0,-3 0-10 0,3 0 8 16,-7 0-8-16,4 0 0 0,-4 0 0 0,4 0 0 15,-4 0 0-15,0 0 0 0,0 0 0 0,-3-3 0 16,3 3 0-16,0 0 0 0,-7 0 0 0,3-6 0 16,1 3 0-16,0 3 0 0,-4-6 0 0,0 6 8 0,0 0-8 15,-7 0 12-15,7-10-12 0,0 10 12 16,-7 0-12-16,3 0 0 0,-3 0 0 0,0 0 0 16,0 0 0-16,7-9 0 0,-3 9 14 0,-4 0-4 15,0 0 16-15,0 0 3 0,0-10 1 0,0 4 0 16,0 6-18-16,-4-3-4 0,1-6-8 0,-1 2 12 0,-3-2 3 15,0-1 0-15,4 1 0 0,-8 6 0 0,4-10-1 0,0 10 0 16,-7-6 0-16,3 3 0 0,-3-4-14 0,0 1 8 16,-3 9-8-16,-1-10 0 0,0 10 0 0,-3-6 0 15,3 3-13-15,-3-3 4 0,-3 3 9 0,6 3 0 16,4-10 0-16,0 4 0 0,0 6 12 0,3 0 0 16,7-10 1-16,-3 10 0 0,7 0-13 0,0 0 0 15,-3-3 0-15,3 3 0 0,0 0 0 0,0 0 0 0,0 0 0 16,7 0 0-16,4-6 0 0,-1 6-10 0,1 6 10 0,3-3-8 15,3-3 8-15,-2 10 0 0,-1-10-9 0,7 6 9 16,-4 4 0-16,1-7-9 0,3 3 9 0,-3-3 0 16,3 3-13-16,-3 4 4 0,3-4 1 0,-3-3 0 15,3 7 8-15,-4-10-13 0,1 6 5 16,0-3 8-16,-4 3 0 0,0-3 0 0,3-3 0 16,-2 13 0-16,-5-13 0 0,1 3 0 0,3 6 0 15,-7 1 0-15,4-10 0 0,-1 6 0 0,1 4 0 0,-8-10 0 16,4 3 0-16,-3 6 0 0,-4-9 0 0,7 6 0 15,-7 4 0-15,0-1 0 0,0 1 0 0,-4-4 0 16,1 3 0-16,-1 7 0 0,-3-13 0 0,-3 7 0 16,3-1 0-16,-4 7 15 0,0-7-3 0,1 0 0 15,-1 1 0-15,1-1-1 0,-1 7 0 0,4-7 0 16,-4 1 8-16,4-1 1 0,0 1 1 0,0-1 0 0,0-3-21 16,4 4-16-16,3-10 2 0,-7 3 1 0,3 3-8 0,4-6-2 15,-3 3 0-15,3-3 0 16,0 0-208-16,0 0-41 0</inkml:trace>
  <inkml:trace contextRef="#ctx0" brushRef="#br0" timeOffset="7883.49">31069 826 172 0,'-25'-10'8'0,"15"10"1"0,-4 0-9 0,3 0 0 0,-6 0 0 0,6-3 0 15,7-3 232-15,-6 6 44 0,-1 0 8 0,4 0 3 16,4-6-176-16,3 6-35 0,-4-3-8 0,4 3 0 0,-7-7 27 15,7 7 5-15,0 0 2 0,0 0 0 16,0 0-29-16,0 0-5 0,0 0-2 0,0 0 0 0,0 0-30 0,0 0-5 16,14 0-2-16,0-3 0 0,0 6-15 0,1-3-3 15,-1 7-1-15,3-4 0 0,1-3-10 0,7 6 0 16,-4-6 0-16,0 6 8 0,0-3-8 0,7-3 0 16,-3 0 0-16,0 10 0 0,6-10 0 0,1 0-14 15,4 0 2-15,-1 9 0 0,0-9 12 0,0 0 0 16,4 6 0-16,0-2 0 0,-4-4 0 0,1 9 0 0,-1-9 0 15,-3 6 0-15,-1-6-8 0,-2 10 8 0,-1-1 0 0,-4-9-9 16,5 9 9-16,-5-9 0 16,1 10 8-16,0-4-8 0,-4-6 0 0,0 3 0 0,0 7 0 15,-3-10 8-15,0 6-8 0,3-6 11 16,-7 6-11-16,0-3 12 0,-4 7-12 0,-2-1 0 0,2-3 0 16,-3-2 0-16,-3 5 0 0,3-3 0 0,0 4 0 15,-4-1 0-15,4 1 8 0,-3-1-8 16,-4 0 12-16,3 7-4 0,1 3 0 0,-4-3 0 0,0 2 0 0,-4 1 0 15,4 6-8-15,-3 0 12 0,-1 4-12 0,4-11 12 16,-3 17-12-16,-1-10 0 0,-3 3 0 0,4 0 0 16,-4 7 8-16,3-7-8 0,1 7 8 0,-1-1-8 15,1 4 8-15,-1-1-8 0,-3-2 0 0,3 2 8 16,-3 4 11-16,4-3 1 0,-4-1 1 0,3 14 0 16,-3-14-9-16,4 4-3 0,-4 0 0 0,3 9 0 0,1-12-1 0,-4 6-8 15,3-1 12-15,-3-5-4 0,0-3-8 0,-4 8 0 16,4-5 9-16,0-3-9 0,0 2 8 0,0-2-8 15,0 2 8-15,4-2-8 0,-5-1 12 0,5 4-1 16,3-4-1-16,-4 1 0 0,8 3-2 0,-4-4 0 16,0 1 0-16,3-7 0 0,-3 6-8 15,4-6 0-15,0 7 0 0,-1-7 8 0,-3 0 5 16,4 7 1-16,3-10 0 0,-7 3 0 0,3 7 11 0,1-1 3 16,-1 1 0-16,-3-4 0 0,0 4-6 15,4-1-1-15,-4 10 0 0,3-6 0 0,-3 2-7 0,4-2-2 16,-1 0 0-16,-3-4 0 0,4 10 4 0,-1-16 0 15,1 10 0-15,-1 3 0 0,1-4-16 0,3 1 0 16,-7-4 0-16,4 1-10 0,-1-7 10 0,1 7 11 0,-4-1-3 0,0 1 0 16,0-4-8-16,0 3-12 0,0-2 2 0,0-10 1 15,3 12 33-15,1-6 6 0,-4 4 2 0,3-4 0 16,1 0-32-16,-4 0-20 0,3 4 4 0,1-4 0 16,-4 0 26-16,0 0 6 0,0 4 0 0,3-4 1 15,1 0-28-15,-1 1-5 0,1 2-2 0,-1-3 0 16,1 0 18-16,-1 1 0 0,1 2 0 0,3-9 0 15,-7 6 0-15,4 7 0 0,3-10 0 0,-4 3 0 16,-3 0 11-16,4 7 5 0,-1-10 2 0,-3 3 0 16,-3 0-18-16,3 7 0 0,0-4 0 0,3-3 0 15,1 0 0-15,-4 1 0 0,0 2 0 0,3-3 0 16,1-6 0-16,-1 13 0 0,1-10 0 0,-4 0 0 16,3-3 0-16,1 9 0 0,-1-9 0 0,-3 3 0 15,0 3 0-15,4-3 0 0,-4 4 0 0,4-14 0 16,-1 14 0-16,-3-4 0 0,0 3 0 0,0-3 0 15,4 0 0-15,-4 3 0 0,0-6 0 0,0 3 0 0,3 0 0 0,-3 4 0 16,0-11 0-16,4 8 0 0,-4 2 0 0,3-13 0 16,-3 14 0-16,4-10 0 0,3 6 0 0,-4 0 0 15,4 3 0-15,-3-9 0 0,-1 6 0 0,4-6 0 16,-3 6 0-16,-1-6 0 0,1 9 0 0,-4-9 0 16,4 6 0-16,-4-7 0 0,3 8 0 0,-6-8 0 15,3 1 0-15,3 0 0 0,1-3 0 0,-1 2 0 16,-3-2 0-16,4-3 0 0,3 2 0 0,-4 4 0 15,4-9 0-15,-3 5 0 0,-1 1 0 0,4-3 0 0,-3-4 0 16,3 0 0-16,0 7 9 0,-3-7-1 16,3 7-8-16,-4-7 12 0,4 4-12 0,-3 0 0 0,-1-4 0 15,1 0 0-15,-1 1 0 0,1-1 0 16,-1 1 0-16,-3-1 0 0,0-9 0 0,0 0 0 16,4 9 0-16,3 7 0 0,-4-13 0 0,-3-3 0 0,4 16 0 15,0-7 0-15,-4-9 0 0,3 7 0 0,-3-7 0 0,4 9 0 16,-4-9 0-16,0 0 0 0,0 0 0 0,7 9 0 15,-7-9 0-15,0 0 0 0,0 10 0 0,0-10 0 16,0 0 0-16,0 3 0 0,0-3 0 0,0 0 0 16,0 9 0-16,0-9 9 0,0 0-9 0,0 0 8 15,-7 10-8-15,7-10 12 0,-4 6-12 0,-3 0 12 16,7-6-12-16,0 0 0 0,-7 3 0 0,-4-3 0 16,4 7 0-16,0-7 12 0,0 0-4 0,0 0 0 15,-3 0-8-15,-1 0 12 0,0-7-12 0,-3 7 12 0,0 0 17 16,-3 0 4-16,2 0 1 0,-2 0 0 0,-1 0-34 0,-3 0 0 15,-4 7 0-15,4-4 0 0,-4-3 0 0,4 6 0 16,0-3 0-16,0 4 0 0,0-4 0 0,3 3 0 16,0-6 0-16,4 3 0 15,0 3-24-15,0-6-6 16,4 7-1-16,-1-7 0 0,4-7-83 0,0 7-17 0,0 0-3 0,0-6-691 16,0-3-139-16</inkml:trace>
  <inkml:trace contextRef="#ctx0" brushRef="#br0" timeOffset="9969.71">25516 5072 230 0,'-3'0'20'0,"3"0"-20"0,0 0 0 0,0 0 0 16,-7 0 284-16,7 0 53 0,0 0 11 0,0 0 1 16,0 0-229-16,0 0-47 0,0 0-9 0,0 0-1 15,0 0-17-15,0 0-3 0,0 0-1 0,0 0 0 16,0 0-18-16,0 0-4 0,0 0-1 0,0 0 0 16,0 3 12-16,7 6 2 0,-4 4 1 0,4-4 0 15,-3 4-8-15,3-7-2 0,-3 3 0 0,3 10 0 16,0 0 13-16,0 0 3 0,3 6 0 0,1-6 0 15,0 6-16-15,3-6-4 0,3 9 0 0,-3 6 0 16,4 1-6-16,0-1-2 0,-1-5 0 0,1 5 0 0,-4 1 10 0,4-7 2 16,-4 6 0-16,0-6 0 0,0 7-24 0,0-7-13 15,-3 0 1-15,-1 1 1 0,-3-4 11 0,0 0 0 16,0-10 10-16,1-2-10 0,2 3 15 0,-6-4-3 16,3-5-1-16,-4 2 0 0,1-9 17 0,-4 0 3 15,0 0 1-15,0 0 0 0,0 0 3 16,7 0 1-16,-7 0 0 0,3-9 0 0,1-7-11 0,-1 6-1 15,-3-2-1-15,4-4 0 0,-4-3-10 0,0-6-1 16,0 6-1-16,3-6 0 0,-3 7-11 0,4-7 0 16,-4-4 0-16,0 1 0 0,0 3 0 0,3-10 0 15,-3 4 8-15,8 0-8 0,-5-7-8 0,1 10-4 16,3-7-1-16,0 1 0 0,-4 6 13 0,4-7 0 16,0 7 0-16,0 0 0 0,0-4 0 0,4 4 0 15,-4 9 0-15,0-6 0 0,-3 6 0 0,3 1 0 16,-4 2 9-16,1 3-9 0,-4-2-9 0,3 5-8 0,1 1-2 0,-1 3 0 31,-3-4-14-31,0 7-3 0,0 3-1 0,0 0 0 16,0 0-27-16,0 0-4 0,0 0-2 0,0 0-673 0,0 0-134 0</inkml:trace>
  <inkml:trace contextRef="#ctx0" brushRef="#br0" timeOffset="10963.98">26296 5598 403 0,'0'0'17'0,"0"0"5"0,0 0-22 0,0 0 0 0,0 0 0 0,0 0 0 16,0 0 233-16,0-6 43 0,4-3 8 0,-4 9 1 15,0 0-158-15,0 0-32 0,0-10-7 0,0 10 0 16,0 0-12-16,0 0-1 0,0 0-1 0,0 0 0 15,0 0-20-15,0 0-4 0,0 0-1 0,0 0 0 16,0 0-20-16,3 10-4 0,4-4-1 0,-3 3 0 16,-1 1-8-16,1-1-3 0,-4 7 0 0,3-3 0 15,1 2 2-15,-1 4 0 0,-3 0 0 0,0 0 0 16,0 6 6-16,0-6 2 0,0 6 0 0,0-7 0 16,0 8-6-16,-3-8-1 0,3 7 0 0,-4-6 0 15,4 0-16-15,-3 0 10 0,3-3-10 0,0 2 8 16,-4-2-8-16,4-3 0 0,0-4 0 0,0 7 0 0,0-7 0 0,0-3 0 15,0-6 0-15,0 0-11 16,0 0-117-16,0 0-23 0,0 0-5 0,0 0-805 0</inkml:trace>
  <inkml:trace contextRef="#ctx0" brushRef="#br0" timeOffset="11440.69">26663 5545 1706 0,'0'0'37'0,"0"0"8"0,0 0 2 0,0 0 1 0,0 0-38 0,0 0-10 0,0 0 0 0,0 0 0 16,0 0 22-16,3 10 2 0,-6-1 1 0,-1 0 0 15,-3 1 7-15,0-1 0 0,4 7 1 0,-8-7 0 16,1 1 2-16,-1 5 0 0,4-5 0 0,0-1 0 15,-4 1 8-15,1-1 1 0,-1 0 1 0,1 1 0 16,-5-1-13-16,5 1-4 0,-1 2 0 0,-3 1 0 16,4-4-17-16,-4 1-11 0,3-4 12 0,-3 3-12 0,0 1 8 0,3-1-8 15,-3 0 0-15,3 1 0 0,-3-1 8 16,4-2-8-16,-1 2 0 0,4-3 0 0,0-3 0 0,0 7 0 16,0-4 8-16,0-3-8 0,3 3 0 0,1-2 0 15,3-4 0-15,0 0 0 16,-4 6 0-16,4-6 0 0,0 9 0 0,0-9 0 0,0 10 0 0,4-4 0 15,-4 3 0-15,3-6 0 0,-3-3 0 0,4 10 0 16,-1-1 0-16,4-2 0 0,-3 2 0 0,3-3 0 16,0-3 0-16,0 4 0 0,4-4 0 0,3 3 16 15,0-3-3-15,4 3-1 0,-1-2 3 0,8-4 0 16,0 6 0-16,3-6 0 0,-3 0-15 0,-1 3 8 16,1 3-8-16,0-6 0 0,-1 0 14 0,1 7-3 15,-4-4-1-15,0-3 0 0,-3 6-10 0,0-3 0 0,-1-3 0 16,-3 6 8-1,-3-3-57-15,3-3-12 0,-3 0-3 0,-4 7-977 0</inkml:trace>
  <inkml:trace contextRef="#ctx0" brushRef="#br0" timeOffset="13565.5">26811 4877 1422 0,'0'0'63'0,"0"0"13"0,0 0-61 0,0 0-15 0,0 0 0 0,0 0 0 16,0 0 9-16,0 0-1 0,0 0 0 0,0 0 0 15,0 0 20-15,0 0 3 0,0 0 1 0,11-3 0 16,-11 3-32-16,0 0 0 0,0 0 0 0,0 0 0 16,7 3 22-16,-7-3-2 0,7 10 0 0,-4-10 0 15,4 9-6-15,-3-3-2 0,-4 4 0 0,3 9 0 16,-3-10-12-16,4 7 0 0,0-4 0 0,-4 4 0 16,3 3 0-16,-3-4 0 0,0 4 0 0,0-3 0 15,4-4 0-15,-4-2 0 0,0 5 0 0,3-5 0 16,-3 9-19-1,4-13-6-15,-4-3-2 0,3 3-455 0,1 4-91 0</inkml:trace>
  <inkml:trace contextRef="#ctx0" brushRef="#br0" timeOffset="13870.73">26628 4833 2156 0,'-14'-9'48'0,"10"9"9"0,4 0 3 0,-3-3 0 0,-5 3-48 0,5 0-12 0,-4 0 0 0,3 3 0 16,1 3 0-16,3-6-17 0,0 0 4 0,0 0 1 16,0 0 12-16,0 0 0 0,3 3 0 0,8 4 10 15,-8-4-10-15,8 3 0 0,0-6 0 0,6 0 0 16,1 0 14-16,0 0-2 0,3 0-1 0,3 0 0 15,1 0-11-15,3-6 0 0,-3 6 9 0,3-10-9 16,0 7 0-16,8-3 0 0,-1-3-10 0,0-1 10 31,4 1-49-31,3-1-3 0,4 10-1 0,0-6 0 16,0-3-143-16,0 9-28 0</inkml:trace>
  <inkml:trace contextRef="#ctx0" brushRef="#br0" timeOffset="15727.4">25492 4902 864 0,'0'0'76'0,"0"0"-60"0,0 0-16 0,0 0 0 16,7 0 108-16,0 0 18 0,0-9 4 0,0 3 1 15,4-4-58-15,3 7-11 0,-4-3-2 0,4-4-1 16,0 4-31-16,4 3-5 0,3-3-2 0,-3-4 0 16,0 10-21-16,-1-3 9 0,4-3-9 0,1 3 0 15,-1-3 0-15,-4 6 0 0,1 0 0 0,0-4 0 16,-4 4 0-16,3 0 0 0,-3 0 0 0,1 4 0 15,-1-4 0-15,-4 0 0 0,-3 0 0 0,4 0 0 16,-4 0 0-16,4 0 0 0,-4 0 0 0,-7 0 0 0,0 0 13 0,7 0-4 16,0-4-1-16,-7 4 0 0,0 0 5 0,0 0 1 15,7-6 0-15,-7 6 0 0,0 0 7 0,0 0 2 16,0-3 0-16,0 3 0 0,7-6-23 0,-7 6 0 16,0-10 0-16,0 10-12 15,0 0 12-15,0 0 14 0,0 0-3 0,0 0-1 16,-4-9-10-16,4 9 0 0,0 0 0 0,0 0 0 0,-7-6 0 15,4 6 0-15,-1-10-14 0,4 10 5 0,-7 0 9 0,4-9 11 16,-1 6-3-16,-3-4 0 0,0 1 8 0,3-3 0 16,-3 9 1-16,0-10 0 0,0 7 12 0,-3-3 3 15,3-4 0-15,0 1 0 0,0 0 5 0,-4-1 2 16,4-5 0-16,-4 5 0 0,4 1-17 0,-3-1-3 16,3 4-1-16,0-3 0 0,-4-1-8 0,4 1-2 0,0-1 0 0,0 7 0 15,0-6-8-15,3 3 0 0,-3-1 0 16,4 4 0-16,3 3 0 0,0 0 0 0,0 0 0 0,0 0 0 15,0 0-15-15,0 0 2 0,0 0 0 0,0 0 0 32,0 0-41-32,0 0-8 0,10 0-2 0,-10 0 0 15,11 0-136-15,-4 0-27 0</inkml:trace>
  <inkml:trace contextRef="#ctx0" brushRef="#br0" timeOffset="16876.66">25287 1130 172 0,'0'0'16'0,"0"0"-16"15,-3-3 0-15,3 3 0 0,-4-6 163 0,1 6 29 16,-1-10 7-16,4 10 1 0,0 0-93 0,0 0-19 16,0 0-3-16,-7 0-1 0,7 0-29 0,-7-3-7 15,7 3 0-15,0 0-1 0,-4-6-4 0,4 6-1 0,0 0 0 16,0 0 0-16,0 0-20 0,0 0-4 0,0 0-1 0,0 0 0 15,0 0-9-15,0 0-8 16,0-10 9-16,0 10-9 0,0 0 13 0,0 0-3 0,7 0-1 0,0-6 0 16,1 6-1-16,-1 0 0 0,0 0 0 0,0-3 0 15,3-3-8-15,1 6 0 0,-1 0 0 0,1-3 8 16,3 3-8-16,0 0 0 0,4-7 0 0,-4 7 0 16,4 0 0-16,-1-9 0 0,4 9 0 0,-6 0 0 15,2 0 12-15,-3 0-4 16,4 0 0-16,-4 0 0 0,0-10-8 0,0 10 0 0,-3-3 0 0,3-3 0 15,-3 6 10-15,-4 0 0 0,3-6 0 0,1 6 0 16,-4 0 1-16,-7 0 0 0,0 0 0 0,10 0 0 16,-3-10-11-16,-7 10 12 0,0 0-12 0,0 0 12 15,8 0-12-15,-8 0 0 0,0 0 0 0,0 0 0 16,0 0 0-16,7 0 13 0,-7 0-1 0,0 0-1 0,0 0-11 0,0 0 0 16,7-3-12-16,-7 3 12 0,0 0 0 0,0 0 0 15,0 0 0-15,0 0 0 0,10-6 0 0,-3 6 0 16,-7 0 8-16,7-3-8 0,4 3 0 0,-11 0 0 15,0 0 0-15,0 0 0 0,3-6 13 0,5-4 11 16,-5 10 1-16,-3 0 1 0,0 0 3 0,0 0 1 16,-3-9 0-16,3 9 0 0,-4-3-6 0,0-4 0 15,1 1-1-15,-4 3 0 0,-4-3-10 0,4 2-1 16,-3-2-1-16,-1-3 0 0,0-1 5 0,1 7 2 16,-4-3 0-16,3-3 0 0,1-1 6 0,-1 1 2 15,-3 2 0-15,3-2 0 0,-3 0-10 0,4-1-1 16,-1 4-1-16,0 3 0 0,-3-3-6 0,0 6-8 15,4-4 11-15,-1 4-11 0,-3-6 0 0,7 6 0 16,-4 0 0-16,1 0 0 0,3 0 0 0,7 0 0 0,0 0 0 0,0 0 0 16,0 0-9-16,0 0 1 0,0 0 0 0,0 0 0 31,7 10-155-31,0-4-30 0,7 3-7 0,4-9 0 0</inkml:trace>
  <inkml:trace contextRef="#ctx0" brushRef="#br0" timeOffset="18675.25">27538 5439 403 0,'0'0'17'0,"0"0"5"0,0 0-22 0,0 0 0 0,0 0 0 0,0 0 0 15,0 0 253-15,0 0 47 0,-7 0 8 0,7 0 3 16,0 0-207-16,0 0-42 0,-4-10-8 0,4 10-2 15,0 0-32-15,4-6-6 0,3 3-2 0,-4-4 0 16,4 7 7-16,4-3 1 0,0 3 0 0,3-6 0 16,0 3 17-16,0 3 4 0,4-6 1 0,-1 6 0 15,4 0-6-15,1 0-2 0,-1-3 0 0,0 3 0 16,0 0-10-16,4 0-3 0,-4 0 0 0,4 0 0 16,-4-7 2-16,3 7 0 0,1 0 0 0,3 0 0 15,1-3-9-15,2-3-2 0,8 6 0 0,3-6 0 16,1 2-4-16,3 4-8 0,7 0 11 0,-4 0-11 15,4 0 12-15,-4 0-12 0,-3 0 12 0,7 0-12 16,-4 0 0-16,4 0 0 0,-3 0 0 0,3 4 0 0,3 2 0 0,-3-6 0 16,-4 6 0-16,1-3 0 0,-1-3 0 0,-3 0 0 15,-4 0 0-15,4-3 0 0,0-3 0 0,-4 6 0 16,4-6 8-16,0 2-8 0,-3 4 8 0,-5-6-8 16,5 6 9-16,-5 0-9 0,-2-3 8 0,-5 3-8 15,1-6 0-15,-4 6 0 0,1-10 12 0,-5 10-3 16,1-9-1-16,0 9 0 0,-1-3-8 0,1-3 0 15,0 6 0-15,-4 0 8 0,4-7-8 0,-1 7 0 0,-2 0 0 0,-1 0 0 16,-4 0 0-16,5 0 0 0,2 7 0 0,-6-7 8 16,3 0-8-16,-7 0 0 0,7 6 0 15,-3-6 0-15,0-6 18 0,-4 12 2 0,0-6 0 0,3 0 0 16,-2-6-11-16,2 6-1 0,-3 0-8 16,0 0 12-16,1 0-12 0,-1-7 9 0,-4 7-9 15,4 0 8-15,0 0-8 0,1-3 0 0,-5 3 0 16,4 3 0-16,-3-3 0 0,-1 7 0 15,1-7 0-15,-4 0 0 0,0 0 0 0,4 0 0 0,-4 6 0 0,0-6 0 16,0 0 0-16,-7 0 8 0,0 0-8 0,10 0 0 16,-2 0 9-16,-1 0-9 0,-7 0 10 0,7 0-10 15,3 0 16-15,-3 0-2 0,-7 0-1 0,11 0 0 16,-4-6-13-16,0 6 0 0,4 0 8 0,-4 0-8 0,-7 0 0 0,0 0 0 16,7-7 8-16,-7 7-8 0,7 0 0 0,-4-3 0 15,-3 3 0-15,7 0-10 0,-7 0 10 0,0 0 0 16,0 0 0-16,0 0 0 0,0 0 30 0,-3-9 8 15,3 2 2-15,0 7 0 0,-7-9-29 16,0 6-11-16,0-3 8 0,0-4-8 0,-4 1 12 0,4-1-4 16,0 4 0-16,0-3 0 0,-4-1-8 15,4 1 0-15,0-7 0 0,0 7 0 0,-4-1 0 16,4 1 0-16,0 0 0 0,0-1 8 0,0 1-8 0,0-1 0 16,0 4 0-16,4 3 0 0,-1-3 0 0,1-4 0 15,3 10 0-15,0 0 0 0,0 0-9 0,0-3 9 16,0 3 0-16,3-6 0 0,-3 6-11 0,0 0 11 15,4-3-10-15,6-4 10 0,-3 7-8 0,0 0 8 16,4 0 0-16,-1 0-9 0,-2 0-4 0,2 7-1 16,-3-4 0-16,4-3 0 0,-4 0 5 0,0 6 1 0,-7-6 0 0,7 3 0 15,0 7 0-15,0-10 0 0,-3 0 0 0,3 6 0 16,-7-6 8-16,7 3 0 0,-7-3 0 0,10 0 0 16,-3 0-13-16,0 0-1 0,4 6 0 0,-4-6 0 15,0 4 14-15,0 2 0 0,4-6 0 0,-11 0 0 16,0 0 0-16,0 0 0 0,7 6 0 0,-7-6 0 15,0 0 14-15,0 0-1 0,7 3 0 0,-7-3 0 16,7 10-13-16,-7-10-16 0,0 0 3 0,3 6 1 16,-3-6 12-16,4 3 10 0,-4 6-2 0,0-9 0 15,0 0-8-15,0 7 0 0,3 2 0 0,-3 0 0 16,0-2 0-16,0 2-12 0,0-9 2 0,4 13 1 16,-4-7 9-16,-4 3 0 0,4 1 10 0,-3-4-10 15,-1 3 0-15,1 1 0 0,-1-1 0 0,-3-6 0 16,4 7 0-16,-4-1 0 0,0 4 0 0,3-4 0 15,-3 4 0-15,0-7 17 0,-4-3-1 0,4 7-1 0,-3 2-2 16,-1-2 0-16,1-1 0 0,3-6 0 0,-4 6 1 0,0-2 0 16,1 2 0-16,3 1 0 0,0-4-14 0,-4-3 8 15,8 6-8-15,-4 1 0 0,-1-10 0 0,5 9 8 16,-4-3-8-16,3 4 0 0,-3-1 0 0,4-2 0 16,-8-4 0-16,8 3 0 0,-4 3-12 0,3-6-4 15,1 4-2-15,-1-4 0 16,0 3-107-16,4-6-173 0</inkml:trace>
  <inkml:trace contextRef="#ctx0" brushRef="#br1" timeOffset="23242.43">26010 6944 2271 0,'0'0'50'0,"0"0"10"0,0 0 3 0,-3-7 1 0,-4 7-52 0,7 0-12 15,0 0 0-15,0 0 0 0,-4-6 26 0,4 6 2 16,0 0 1-16,0 0 0 15,0 0-29-15,0 0 0 0,0 0 0 0,0 0 0 16,0 0 0-16,0 0-15 0,-3 6 5 0,3-6 1 16,-4 10-30-16,4-10-5 0,-3 9-2 0,3-9 0 15,0 10-115-15,-4-1-23 0,4-9-5 0</inkml:trace>
  <inkml:trace contextRef="#ctx0" brushRef="#br1" timeOffset="23467.82">26240 7367 2041 0,'0'0'90'0,"-11"-3"19"0,8 3-87 15,-8 3-22-15,4-3 0 0,7 0 0 0,0 0 29 0,-7 0 2 0,7 0 0 0,0 0 0 16,0 0-15-16,-4 9-2 0,4-9-1 0,-7 7 0 15,0-4-13-15,7-3 0 0,-3 6 0 0,-1-3 0 16,1 4 0-16,-1 2-13 0,4-9 1 0,-3 9-634 16,3-2-126-16</inkml:trace>
  <inkml:trace contextRef="#ctx0" brushRef="#br1" timeOffset="23709.88">26264 7696 1324 0,'0'0'118'0,"0"0"-94"15,0 0-24-15,0 0 0 0,0 0 85 0,0 0 13 16,0 0 2-16,0 0 1 0,-3 10-84 0,3-1-17 16,-4 1 0-16,1-1 0 0,-1-3 0 0,1 4 0 15,-4-4 0-15,3 3 0 0,1-6 0 0,-1 7 0 16,-3-1 0-16,3-9 0 0,-3 7 8 0,7-7 0 15,-3 9 1-15,3-9 0 0,0 0-9 0,0 0-12 16,0 0 2-16</inkml:trace>
  <inkml:trace contextRef="#ctx0" brushRef="#br1" timeOffset="25210.35">25852 8615 288 0,'0'0'12'0,"-4"-6"4"15,1 3-16-15,-1-4 0 0,0 4 0 0,4-6 0 16,0 3 234-16,-3-4 44 0,3 7 9 0,0-3 1 16,0-4-207-16,0 4-41 0,0-3-9 0,0 6-2 15,-4-4 11-15,4 7 3 0,0 0 0 0,0-9 0 16,-3 6 17-16,3 3 3 0,-4-7 1 0,1-2 0 15,-1 9 0-15,4-9 0 0,0 9 0 0,-3-7 0 16,3 7-5-16,0 0-1 0,0 0 0 0,-4-3 0 16,1-3-41-16,3 6-8 0,0-9-1 0,0 9-8 0,0 0 13 0,0 0-4 15,0-4-1-15,0-2 0 0,0 6 1 0,0 0 0 16,0-9 0-16,0 9 0 0,0 0-1 0,0 0-8 16,0-10 12-16,0 10-4 0,0 0-8 0,0 0 0 15,0 0 0-15,0 0 8 0,0 0-8 0,0 0 0 16,0 0 0-16,0 0 0 0,0 0 17 0,0 0 11 15,0 0 3-15,10 10 0 0,-6-4-11 0,3-3-3 16,0 7 0-16,-4-1 0 0,5 0-4 0,-1 1-1 16,-4 5 0-16,4 1 0 0,0-3-12 0,0 6 8 0,4 6-8 0,-1-7 0 15,1 4 0-15,0 0 0 0,3 3 0 0,0 4 0 16,3-4 8-16,1 3-8 0,-7 0 0 0,3-3 9 16,0 3-9-16,0 4 0 0,0-10 0 0,0 3 0 15,-3 0 20-15,-1-6 12 0,1 0 3 0,-4 6 0 16,4-7-12-16,-1-2-3 0,-3-3 0 15,0-4 0-15,0 7-7 0,4-7-1 0,-4 1-1 16,-3-1 0-16,3-3-11 0,-4-3 0 0,-3-3 0 16,7 10 0-16,0-10 31 0,-7 0 1 0,4 9 0 0,-1-2 0 15,-3-7-32-15,0 0 0 0,0 0 0 0,0 0 0 16,4 9 0-16,-4-9 0 0,0 0 0 0,0 0 0 16,0 0 0-16,0 0 0 0,0 0 0 0,0 0 0 15,0 0 16-15,0 0-4 0,0 0 0 0,10-9 0 16,-6 2 0-16,7-2-1 0,-4-1 0 0,0-2 0 15,-4-4-3-15,4 1-8 0,0-4 12 0,0 0-4 0,0 0-8 16,4-6 0-16,-4 0 0 0,0 3 0 0,4-3 0 0,-4-3 0 16,0 3 0-16,3-1 0 0,-3-2 0 0,0 3 10 15,1-3-10-15,-1 3 10 0,0 3-10 0,0-3 0 16,0 6 0-16,0-6-11 0,-4 6 11 0,4 0 0 16,-3-6 0-16,-1 6 0 0,1 4-10 0,-4 2 10 15,3-3-12-15,1 1 12 0,-4 5-21 0,0-2 2 16,0 2 1-16,0 1 0 15,4 3-27-15,-4-4-6 0,-4 4-1 0,4 3 0 16,0 3-94-16,0 0-19 0,0 0-4 0,0 0-898 0</inkml:trace>
  <inkml:trace contextRef="#ctx0" brushRef="#br1" timeOffset="26262.78">26801 8026 871 0,'0'0'38'0,"0"0"9"0,0 0-38 0,0 0-9 0,0 0 0 0,0 0 0 15,0 0 152-15,0 0 28 0,0 0 5 0,0 0 2 16,0 0-50-16,0 0-9 0,0 0-3 0,0 0 0 16,0 0-37-16,0 0-8 0,0 0-2 0,0 0 0 15,0 0-46-15,0 0-10 0,0 0-2 0,0 0 0 16,0 0-20-16,0 0 0 0,3 9 0 0,-3 0 0 16,0 1 0-16,4 5 0 0,-4-5 0 0,3-1 0 15,1 10 9-15,-1-9 1 0,1 8 0 0,-4-2 0 16,3 3 4-16,1-3 1 0,-4-4 0 0,7 13 0 15,-7-9-5-15,3 3-1 0,1-1 0 0,-1 1 0 16,1 0-9-16,-4-3 8 0,3-1-8 0,1-2 8 16,0 3 0-16,-4 2-8 0,3-2 12 0,-3-3-4 15,0-4-8-15,4-3-14 0,-4 4 3 0,0-10 1 16,0 0-102-16,3 9-20 0,-3-9-4 0,0 0-513 16,0 0-103-16</inkml:trace>
  <inkml:trace contextRef="#ctx0" brushRef="#br1" timeOffset="26607.86">26571 8060 864 0,'-17'0'76'0,"17"0"-60"0,-4-6-16 0,-3 3 0 16,0-4 312-16,0 7 59 0,7 0 12 0,0 0 2 15,0 0-265-15,7-9-52 0,4 9-12 0,-1-6-1 16,4 3-27-16,-3-4-4 0,-4 7-2 0,7-3 0 16,0-3-11-16,4 6-3 0,-1 0 0 0,5-3 0 15,-5-4 1-15,4 7 0 0,-3 0 0 0,0 0 0 16,-1 0-9-16,1 0 12 0,0 0-12 0,3-3 12 15,-7 3-12-15,3 0 0 0,1 0 0 0,-4 0 8 16,4 0-25-16,-1 0-6 0,1 0-1 0,0 3 0 16,-1-3-127-16,1 0-25 0,-4 7-6 0,7-4-760 15</inkml:trace>
  <inkml:trace contextRef="#ctx0" brushRef="#br1" timeOffset="28572.87">26557 9434 230 0,'0'0'10'0,"0"0"2"0,-3 3-12 0,3-3 0 0,0 0 0 0,0 0 0 15,0 0 282-15,0 0 54 0,0 0 10 0,0 0 2 16,0-3-236-16,3-4-48 0,1-2-10 0,-4 9-2 16,3-6 20-16,4 2 4 0,-3-2 1 0,3-3 0 15,0 6 13-15,0-4 2 0,-7-2 1 0,3 0 0 16,1 2-22-16,0 4-5 0,-8-3-1 0,4-4 0 15,0 1-20-15,0 6-4 0,0-6-1 0,0 2 0 16,4-2-12-16,-1-1-2 0,1 1-1 0,-4-7 0 16,3 7 1-16,1-7 0 0,-1 4 0 0,1-4 0 15,-1 4 2-15,1-4 0 0,-4-3 0 0,7 3 0 16,-4-2-28-16,1 2 0 0,-1-3 0 0,1 0 0 16,-1-6 12-16,-3 6-4 0,4 0 0 0,-1 1 0 15,1 2-8-15,0-3 0 0,-1 4 0 0,1 5 0 0,-4-2 0 16,3 2 0-16,4-2 0 0,-3 8 0 15,-1-2 0-15,-3 6 0 0,0 0 0 0,0 0 0 16,7-3-9-16,-7 3 9 0,0 0-12 0,11 3 12 0,-4 3 0 0,0-2-8 16,0 2 8-16,0 3 0 0,0 7-10 0,-3-3 2 15,3-4 0-15,-4 7 0 0,4-1 8 0,-3-2 0 16,-1 6 0-16,4 3 0 0,-3-4 0 0,-1 1 0 16,-3 0 0-16,8-3 0 0,-5-4 0 0,1 4 0 15,-1 0 0-15,1-4 0 0,-1-2 0 0,1 5 0 16,-4-5 0-16,3-1 8 0,1-3-8 0,-4-6 0 0,0 0 8 0,0 0-8 15,0 0 9-15,0 0-9 16,0 0 12-16,0 0-12 0,0 0 13 0,0 0-4 0,7-6-1 0,0 6 0 16,0-9 2-16,-4-1 0 0,1 4 0 0,0-3 0 15,-1-1-10-15,1-2 8 0,-1-4-8 0,1 0 8 16,-1 4-8-16,1-7 0 16,-4 3 0-16,0-3 8 0,3 4-8 0,-3 2 0 0,0-3 0 15,0 7 8-15,0 0-8 0,0-1 0 0,0 1 0 16,4-1 0-16,-4 4 0 0,3-3 0 0,1 3-9 0,-4 6 9 15,3-4 0-15,-3 4-8 0,0 0 8 0,0 0 0 16,0 0-9-16,0 0 9 0,0 0 0 0,7 4-9 16,-3 5 9-16,3 7-8 0,0-1 8 0,-3-2-8 15,3 12 8-15,0-6 9 0,-4 6-1 0,1 0-8 16,3-3 11-16,-4 3-11 0,4 0 10 0,-3-3-10 0,3 3 8 16,0-6-8-16,0 0 0 0,-3 3 9 0,3-10-9 0,-4 4 0 15,4 0 0-15,0-4 0 16,-3 4-23-16,-1-7-6 0,1 1-2 0,-1-1 0 15,-3-9-109-15,0 0-21 0,0 0-5 0,0 0-1 16</inkml:trace>
  <inkml:trace contextRef="#ctx0" brushRef="#br1" timeOffset="30950.75">24677 6404 1634 0,'0'0'36'0,"0"0"7"0,0 0 1 0,0 0 3 0,0 0-38 0,0 0-9 0,0 0 0 0,0 0 0 16,0 0 57-16,0 7 10 0,0-7 1 0,0 9 1 15,-4 0-25-15,4 1-4 0,0-10-2 0,0 6 0 16,-3 4-30-16,-1-7-8 0,4 6 0 0,-3-3 0 31,3 4-19-31,-4-1-8 0,4-9-1 0,-3 6-1 0,3-6-62 0,0 10-12 16,0-1-2-16,3 1-1 0,1-7 2 0,-4 9 1 0,3-2 0 0,-3-7 0 15,0-3 62-15,4 9 12 0,-4 1 2 0,0-1 1 0,0 4 26 16,3-4 11-16,-3 0-1 0,0 4 0 16,0-4-10-16,0-2 8 0,0 2-8 0,4 7 8 0,-4-4-8 0,0-2 0 15,0 5 0-15,0-5 0 0,0 5 0 0,0-2 0 16,0 3 0-16,-4-7 8 0,4 10 56 0,0-3 10 16,-3-7 2-16,3 10 1 0,-4-10-1 0,4 7 0 15,0-4 0-15,0 4 0 0,-3 0 2 0,3 3 0 16,-4-7 0-16,1 4 0 0,3 0-34 0,-4-4-8 15,4 4 0-15,-3-1-1 0,3-2-20 0,0 3-4 16,0-7-1-16,0 10 0 0,0-10-10 0,0 7 0 16,0-3 0-16,0 2 0 0,0 1 0 0,0-4 0 0,0 4 0 0,-4 3 8 15,1-3-8-15,3-4 0 0,0 7 0 0,0 3 0 16,0-3 0-16,-4-7 0 16,4 10 0-16,0-3 0 0,4-6 0 0,-4 2 0 0,0 4 0 15,3-10 0-15,1 7 0 0,-1 3 0 0,1-10 0 16,-1 10 0-16,1-3 0 0,3 3 0 0,-4-1 0 0,1-2 0 15,-1 3 0-15,1 0 0 0,-4-4 0 0,0 4 0 16,3 0 0-16,-3 0 0 0,0-3 0 0,0 2 0 16,0 1 0-16,4-3 0 0,-4 3 0 0,0-4 0 15,0-2 0-15,3 3 8 0,1-1-8 0,0-2 0 16,-4-4 0-16,3 7 0 0,1 0 0 0,-4-4 0 16,3 7 0-16,-3-10 0 0,4 7 0 0,-4 0 0 15,3-4 0-15,-3 4 0 0,0 3 8 0,0-4-8 0,0 4 0 16,0 0 0-16,0 9 0 0,0-6 0 0,0 0 0 0,0 3 0 15,-3-6 0-15,3 6 0 0,-4-6 0 0,1 6 0 16,3-3 0-16,-4 0 0 0,4 0 0 0,-3-3 0 16,3 6 0-16,0-6 8 0,0-1-8 0,0 8 0 15,-4-8 0-15,4-2 0 0,0 3 0 0,0 0 0 16,0-4 0-16,0 4 0 0,0-3 0 16,-4 3 0-16,4-1 0 0,0-2 0 0,-3-3 0 0,3 6 0 15,0 2 0-15,-4-2 8 0,4-6-8 16,0 9 0-16,0-3 0 0,-3-1 0 0,-1-2 8 0,1 3-8 15,3-7 12-15,-4 4-4 0,4 3-8 0,-3-3 0 16,-1-4-12-16,4 4 12 0,0-7 0 0,-3 1 0 16,3-1 0-16,0 0 0 0,-4 1 0 0,4-4 0 0,0 4 0 15,0-1 8-15,0-9-8 0,-3 9 0 0,3 1 0 0,0-1 8 16,0-3-8-16,-4 4 0 0,4-1 0 0,-3 1 0 16,3-1 9-16,0 1-9 0,0-1 10 0,0-3-10 15,0 4 16-15,0-4-4 0,0-3 0 0,-4 6 0 16,4-2-12-16,0-4 8 0,0 3-8 0,-3-3 0 15,3-3 8-15,0 0-8 0,0 0 0 0,0 0 0 16,0 0 0-16,0 0 8 0,0 0-8 0,0 0 0 16,0 0 0-16,0 0 9 0,0 0-9 0,0 0 8 15,0 0 1-15,0 0 0 0,0 0 0 0,0 0 0 16,0 0-9-16,0 0 0 0,0 0 9 0,10 0-9 16,-10 0 0-16,4 6 0 0,-4-6 0 0,0 0 8 15,0 0-8-15,7 4 0 0,-7-4 0 0,0 0 8 16,0 0-8-16,0 0 0 0,3 6 0 0,-3-6 0 15,0 0 0-15,7 9 0 0,-7-9 0 0,4 0 0 16,-4 0 8-16,0 0-8 0,7 10 10 0,-7-10-10 0,3 6 9 0,4-3-9 16,-7-3 8-16,0 0-8 0,4 10 9 0,-4-10-9 15,0 0 10-15,4 6-10 0,-1 3 0 0,-3-9 8 16,4 6-8-16,-4-6 0 0,0 0 0 0,0 0 0 16,0 10 8-16,0-10-8 0,0 0 0 0,0 0 0 15,0 0 0-15,3 3 0 0,-3-3 0 0,0 0 0 16,0 0 0-16,0 9 0 0,0-9 0 0,0 0 0 15,0 0 0-15,0 0 0 0,-3 10 0 0,-1-1 0 16,4-9 0-16,0 0 0 0,0 0 8 0,0 0-8 16,-3 7 0-16,3-7 0 0,0 0 0 0,0 0 0 15,0 0 0-15,-4 9 0 0,4-9 19 0,0 0-3 0,0 0 0 0,-4 9 0 16,4-9-25-16,0 0-6 16,0 0-1-16,-3 10 0 0,3-10 16 0,0 0 0 15,0 0 0-15,0 0 0 0,-4 6 12 0,4-6 3 16,0 0 0-16,0 0 0 0,0 0-1 0,0 0 0 0,0 0 0 0,0 0 0 15,0 0-14-15,0 0 0 0,0 0 0 0,0 0 0 16,0 0 8-16,0 0-8 0,0 0 0 0,4 9 0 16,-4-9 0-16,7 4 8 0,-7-4-8 0,0 0 0 15,4 6 0-15,-4-6 0 0,0 0 0 0,0 0 0 16,0 0 8-16,3 9-8 0,-3-9 0 0,0 0 9 16,0 0 10-16,7 0 1 0,-7 0 1 0,7 10 0 15,0-10 4-15,0 0 1 0,-3 0 0 0,6-3 0 16,-3-4-8-16,4 7-2 0,3 0 0 0,0 0 0 0,-3-6 0 0,6 6-1 15,-2-3 0-15,2 3 0 0,8 0-3 16,-4 0-1-16,-3 0 0 0,3 0 0 0,-7 3-11 0,4-3 0 16,-1 0 0-16,-3 6 0 0,0-6 0 0,1 0 0 15,-1 0 0-15,0 0 0 0,-4 7 0 0,5-7 0 16,-5 3 0-16,1-3 0 16,3 0 0-16,3 0 0 0,-2-3 0 0,2-4 0 0,-3 7 8 15,4-6-8-15,0 3 8 0,3 3-8 0,-4-6 9 0,1 6-9 16,3-4 10-16,-3-2-10 15,-1 6-84-15,1 0-24 0,-4 6-4 0,-3-6-683 16,-8 4-137-16</inkml:trace>
  <inkml:trace contextRef="#ctx0" brushRef="#br1" timeOffset="32732.88">32258 6712 1425 0,'0'0'63'0,"0"0"13"0,0 0-60 0,0 0-16 0,0 0 0 0,0 0 0 15,0 0 63-15,0 0 9 0,0 0 3 0,0 0 0 16,0 0-23-16,0 0-4 0,0 0 0 0,0 0-1 15,0 0-3-15,0 0 0 0,0 0 0 0,0 0 0 16,0 0 2-16,0 0 0 0,0 0 0 0,0 0 0 16,0 0-9-16,0 0-1 0,0 0-1 0,0 0 0 15,0 3-9-15,0 6-2 0,0 7 0 0,-4-4 0 0,4-2-24 0,-3 12 0 16,3-3 0-16,0-1 0 0,-4 1 0 0,4 6 0 16,0 0 0-16,0 4 0 0,0-1 0 0,0 0 0 15,0 7 0-15,0-1 0 0,0 1 0 0,0 2 0 16,0 1 0-16,0 6 0 0,0 9 0 0,-3-9 0 15,3 0 0-15,-4 3 0 0,4 3 0 0,0-3 0 16,-3-3 0-16,3 0 0 0,0-6 0 0,0 5 8 16,3 1-8-16,1 0 0 0,-4 3 0 0,3-3 0 15,-3 0 8-15,0 0-8 0,4 0 0 0,-4 0 0 16,3-7 0-16,-3 7 0 0,0-6 0 0,0-4 0 16,0 4 0-16,0-3 8 0,0-1-8 0,0 4 0 15,0-4 0-15,0 4 0 0,0-4 0 0,0 1 0 16,0 2 8-16,0-2-8 0,0-7 0 0,0 7 10 15,0-7-10-15,4 3 10 0,-4-3-10 0,0 1 0 0,4-4 9 0,-1 0-9 16,-3-3 12-16,0-3-1 0,0 6-1 0,4-7 0 16,-4 8-2-16,0-8-8 0,0 1 12 0,0 3-4 15,0-3-8-15,0 0 0 0,0-4 9 0,0 4-9 16,0-6 10-16,-4 2-2 0,4 1-8 0,0-3 12 16,0-4 14-16,0 7 2 0,-3-7 1 0,3 7 0 15,-4-7-9-15,4 1-3 0,0-1 0 0,-4 1 0 16,4-7-17-16,0 3 0 0,-3 10 8 0,3-13-8 15,0 6 8-15,-4 1-8 0,1-4 12 0,3-3-12 16,0-3 0-16,0 6 0 0,-4 4 0 0,4-10 0 16,0 0 0-16,-3 9 0 0,-1-9 8 0,4 0-8 0,0 0 0 0,0 0 8 15,0 9-8-15,0-9 0 16,0 0 9-16,0 0-9 0,0 0 0 0,0 0 9 16,0 0-9-16,0 0 8 0,0 0-8 0,0 0 8 15,0 0-8-15,4 7 0 0,-4-7 9 0,0 0-9 0,0 0 0 16,0 0 0-16,0 0 0 0,0 0 0 0,0 0 0 0,0 0 0 15,0 0 0-15,0 0 8 0,0 0-8 0,7 3 0 16,-7-3 0-16,0 0 0 0,0 0 0 0,0 0 0 16,0 0 0-16,7 9-8 0,-7-9 8 0,0 0 0 15,0 0 0-15,3 0 0 0,-3 0 0 0,0 0 0 16,0 0 0-16,0 0 0 0,8 7 0 0,-8-7 0 0,0 0 0 0,0 0 0 16,0 0 0-16,0 0 9 0,0 0-9 0,0 0 0 15,0 0 24-15,0 0-3 0,0 0 0 0,-4 0 0 16,-3 0 10-16,-4 3 1 0,4-3 1 0,0 0 0 15,-3 0-14-15,-1 0-3 0,1 0-1 0,-5 6 0 16,1-6 0-16,-3 0 0 0,-1 0 0 16,-3 0 0-16,0 6 2 0,-4-6 1 0,0 0 0 15,1 3 0-15,-5-3 0 0,-2 7 0 0,6-7 0 16,-3 0 0-16,-1 3-5 0,5-3-1 16,-1 0 0-16,4 0 0 0,0 0-4 0,-4 0 0 0,7 0-8 0,-3 0 12 15,0 0-12-15,0 0 0 0,7 0 0 0,-7 0 0 16,3 0 0-16,4 0-10 0,0 0 2 0,0 0 0 15,3 0-12-15,1 0-3 0,-1 0 0 0,4 0 0 16,7 0-25-16,0 0-4 16,0 0-2-16,0 0 0 0,0 0-74 0,0 0-14 0,0 0-3 0,0 0-657 15,0 0-131-15</inkml:trace>
  <inkml:trace contextRef="#ctx0" brushRef="#br1" timeOffset="44086.66">24105 6662 172 0,'-17'-10'8'0,"6"4"1"0,1 3-9 0,2-4 0 0,-2 4 0 0,-1-3 0 16,4-3 228-16,0-1 44 0,0 1 9 0,0 6 2 16,4-4-188-16,-1-2-38 15,0 3-7-15,-3 3-2 0,7-4-22 0,-7-2-5 0,0 6-1 0,0-4 0 16,0 4-12-16,0-3-8 0,0 6 10 0,0 0-10 16,-4 0 37-16,1 0 2 0,-1 0 0 0,-3 9 0 15,0-2-7-15,-4-4 0 0,1 6-1 0,-4-2 0 16,-1 2 1-16,1 0 1 0,0 1 0 0,0-1 0 15,-4 1 4-15,1 5 1 0,-1-5 0 0,0 5 0 16,0-2 7-16,4 3 2 0,-3-7 0 0,-1 7 0 16,0-4-1-16,4 4 0 0,0-7 0 0,0 1 0 0,3 9-31 0,4-10-7 15,0 0 0-15,3 1-8 0,1-1 8 0,6 4-8 16,4-13 0-16,0 0 0 0,0 0 0 0,11 9 0 16,-1 1 8-16,4-1-8 0,1-6 0 0,6 6 0 15,0-2 0-15,4 2 0 0,-4-3 0 0,3-2 0 16,5 5 0-16,-5-3 0 0,5-3 0 0,2 4 0 15,5-4 0-15,2-3 0 0,1 0 0 0,4 0 0 16,-5 6 0-16,-2-6 0 0,2 0 0 0,-2 3 0 16,-1-3 0-16,0 6 0 0,-6-6 9 0,-1 0-9 15,-4 0 0-15,1 7 9 0,-7-4-9 0,3-3 0 16,-7 6 0-16,0-3 8 0,-3 4-8 0,-4-4 0 16,-7-3 0-16,7 9 0 0,-7-3 8 0,-4 4-8 15,-6-1 0-15,-1 1 8 0,1 5-8 0,-8-2 10 16,-3 2-10-16,-4 1 10 0,0-3-10 0,-3-4 0 15,-4 7 0-15,4-1 0 0,3-2 0 0,1 3 0 0,3-7 0 0,7 7 0 16,-4-4 8-16,4-2 0 0,3-1 0 0,1 1 0 16,6-4-8-16,4 3 0 0,0-9 0 0,4 6 0 15,3 4 16-15,0-7 4 0,-4 3 0 0,4-3 1 16,7-3-21-16,1 7 0 0,2-7 0 0,4 3 0 16,0-3 0-16,1 0-15 0,2 0 3 0,-2 6 0 15,2-6 12-15,-3 0 0 0,4 0 0 0,0 3 0 16,-4 4 0-16,4-7 16 0,-1 0-3 0,1 0-1 15,-4 6-12-15,-3-3 0 0,3-3 0 0,-7 6 0 16,4-3 0-16,-4 7 0 0,-7-4 0 0,0 3 0 16,0-5 0-16,-7-4 0 0,-7 15 0 0,-4-5 0 15,1-1 0-15,-8 7 0 0,1 3 0 0,-8-1 0 16,-3 1 0-16,-1 0 14 0,-6 6-4 0,0 0-1 16,-4-6-1-16,0 6-8 0,-3-6 12 0,3 6-4 15,4-3 8-15,3 0 2 0,0 0 0 0,8-3 0 0,-1 3-18 16,11-4 0-16,-4-5 0 0,8 9 0 15,-1-3 0-15,4 0 0 0,3-1 0 0,4 1 0 0,4-9 0 0,3 5 0 16,4 1 0-16,3-4 0 0,0-2 0 0,0-1 0 16,7 1 0-16,0-4 0 0,4 3 0 0,3-2 10 15,0-4-10-15,4-3 8 0,0 9-8 0,0-9 0 16,-4 6 0-16,0-2 8 0,0-4-8 0,1 0 0 0,-5 0 0 16,4 0 0-16,-3 0 0 0,0 6 0 0,-4-3-14 15,0-3 5-15,-7 6 9 0,0 4 11 0,0-4-3 0,-6-3 0 16,-5 6-8-16,-6 1 0 0,-1-1 0 0,-3 7 0 15,-7-7 0-15,-7 10 0 0,0-3 0 0,-4 3 0 16,-7 0 8-16,0-4-8 16,-6 4 8-16,-1 0-8 0,-7 0 8 0,0-1-8 0,4 8 0 15,-4-8 8-15,3 4 6 0,1-3 1 0,3 3 0 16,4-6 0-16,3 3-15 0,4-1 0 0,3-2 0 16,8 3 0-16,3-10 0 0,0 1 0 0,6 5-13 0,1-5 4 15,4-1 9-15,-1 1 9 0,4-10-1 0,7 9-8 16,0-3 0-16,4 4-12 0,3-7 0 0,0 3 0 15,7 0 12-15,4-3 0 0,0-3 0 0,3 0 0 16,0 7 10-16,0-7 2 0,4 3 0 0,-4-3 0 16,4-3-12-16,-4 3-16 0,4 3 4 0,-7-3 1 15,0 0 11-15,-1 6 16 0,-6-3-4 0,0-3-1 0,-1 7-11 0,-6-4 0 16,3 6 0-16,-7-3 0 0,0 4 0 0,-3-1-17 16,-4 1 4-16,0-1 1 0,0 7 12 0,-8-7 0 15,1 10 0-15,-3 0 0 0,-1-4 0 0,1 4 8 16,-8 0 0-16,4-3-8 0,-4 3 0 0,-3-1-11 15,0 7 0-15,-4-6 0 0,4 0 31 0,0 6 7 16,0-6 1-16,3 6 0 0,4-6-11 16,3-3-1-16,4-4-1 0,0 4 0 0,7-7-5 15,0 1-1-15,-3-1 0 0,6 0 0 0,1-2-9 0,3-4 0 16,3 3 9-16,5-3-9 0,2 3 0 0,1-2 0 16,3 2-12-16,4 3 4 0,-1-9 16 0,5 10 4 15,-5-4 1-15,5-3 0 0,-5 7-13 0,1-4 0 16,0-3 0-16,-1 9 0 0,1 1 0 0,-4-4 0 15,-3 1 0-15,-1 6 0 16,-2 2-104-16,-8 7-16 0,-11-6-4 0,-3 0-1 0</inkml:trace>
  <inkml:trace contextRef="#ctx0" brushRef="#br1" timeOffset="53998.01">14076 1484 1040 0,'0'0'46'0,"-7"0"10"0,0 3-45 0,-4-3-11 16,11 0 0-16,-7 0 0 0,0 13 60 0,0-13 11 0,7 0 1 0,0 0 1 16,-7 0-17-16,7 0-4 0,-7 0-1 0,7 0 0 15,-7 0-38-15,7 0-13 0,-4 3 9 0,4-3-9 16,0 0 20-16,-7 0-2 0,0 0 0 0,0 6 0 15,7-6-18-15,-7 4 0 0,0 5 0 0,0 0 0 16,-4 1-14-16,4-1 0 0,0 7 0 0,-3-7 0 16,3 16 14-16,-4-9 0 0,0-3 0 0,1 5 0 15,3 1 0-15,-4-3 0 0,1 3 0 0,-1-1-9 16,0-2 9-16,1 3 0 0,-1-3 0 0,1 2 0 16,-1 1 0-16,4-3 11 0,-3 3-3 0,-1 0 0 15,-7 6 6-15,8-13 1 0,-4 10 0 0,-1-3 0 16,1 6-2-16,4-3 0 0,-4-3 0 0,3 6 0 15,1 0-2-15,-1-12-1 0,7 12 0 0,-3 0 0 16,0-6-10-16,-3 9 8 0,3-9-8 0,0 3 8 16,0-1-8-16,3-2 8 0,-14 22 0 0,15-22-8 0,-8 0 0 15,4 6 0-15,0-13 0 0,-3 4 0 0,6 3 0 16,-3-4 0-16,0-5 0 0,0 9 0 0,3-10 8 16,-3 7-8-16,4-7 0 0,-1 1 8 0,-3-1-8 15,4 0 8-15,3 1-8 0,-4-1 16 0,1-2-1 16,3-7-1-16,-4 3 0 0,4 3 4 0,-3 3 1 15,3 1 0-15,-4-1 0 0,4-9-8 0,0 0-2 16,0 0 0-16,0 10 0 0,0-10-9 0,-4 6 0 16,4-6 0-16,0 3 8 0,0-3-8 0,0 0 0 15,0 0 0-15,0 0 0 0,0 0 8 0,0 0-8 0,0 0 8 0,0 0-8 16,0 0 9-16,0 0-9 0,0 0 10 0,4-3-10 16,3-3 10-16,-3-4-10 15,-1 1 10-15,1-1-10 0,-4 1 27 0,0 3-1 16,0 3 0-16,0-7 0 0,-4-6-14 0,1 7-2 15,3 0-1-15,-4-1 0 0,1 1 7 0,-1-7 2 0,0 7 0 16,1-1 0-16,-1 1-18 0,1-1 8 0,3 1-8 0,-4-7 0 16,4 13 0-16,-3-6 0 0,3 3 0 0,0-1 0 15,0 7 0-15,-4-9 0 0,8 6 0 0,-4 3 0 16,0 0 0-16,0 0 0 0,0 0-10 0,0 0 10 16,0 0-8-16,0 0 8 0,0 0-10 0,7 3 10 15,-7-3 0-15,0 0 0 0,7 6 0 0,0 4 0 16,0-1 0-16,-3 0 0 0,-1 7 0 0,1-7 0 15,-4-5 0-15,-4 8 0 0,1 1 0 0,-1-4 0 16,1 7 0-16,-1-4 0 0,0 1 0 0,1-1 0 0,-1 4 0 0,1-6 0 16,-1-1 8-16,4 0-8 15,-3 10 0-15,-1-13 0 0,4 7 0 0,0-7 0 0,-3-3 0 0,3-3 8 16,0 7-8-16,0 2 0 0,3 0 16 0,-3-9-4 16,0 0-1-16,4 10 0 0,-4-10 1 15,3 6 1-15,-3-6 0 0,7 3 0 0,-7-3-5 16,0 0-8-16,0 0 11 0,11 7-11 0,-4-7 19 15,0 0-3-15,-7 0-1 0,11 0 0 0,-1-10-15 0,4 4 0 16,-3-4 0-16,0 1 0 0,3 0 0 0,3-7 0 16,-3 7 10-16,4-1-2 0,3-9-8 0,0 4 0 15,8 2-11-15,-1-6 11 16,4-3-152-16,-4 10-24 0</inkml:trace>
  <inkml:trace contextRef="#ctx0" brushRef="#br1" timeOffset="60901.84">19583 4912 759 0,'0'0'33'0,"0"0"8"0,0 0-33 0,0 0-8 16,0 0 0-16,0 0 0 0,0 0 114 0,0 0 21 15,0 0 4-15,0 0 1 0,0 0-47 0,10 0-9 16,1 0-1-16,-4-7-1 0,4 4-37 0,-4 3-7 15,0 0-2-15,3 0 0 0,1 0-5 0,-1 0-2 16,-3-6 0-16,4 6 0 0,0 0-29 0,3 0-21 16,-7 0 3-16,3 0 1 0,-3 0 17 0,4 0 0 15,0 0 0-15,3 6 9 0,-4-6 0 0,-3 0 0 16,7 0 0-16,-3 0 0 0,3 0 7 0,0 0 0 16,0 0 1-16,0 0 0 0,-3 0-7 0,3 0-2 0,-3 0 0 15,-1 3 0-15,4 4-8 0,-7-7 0 0,4 0 0 16,-4 6 0-16,0-3 0 0,-7-3 0 15,7 0 11-15,-7 0-11 0,7 0 27 0,-7 0-1 16,7 10 0-16,-7-10 0 0,0 0-2 0,0 0 0 16,4 0 0-16,-4 0 0 0,0 0-11 0,0 0-2 15,0 0-1-15,0 0 0 0,0 0-10 0,-4 9 10 0,1 0-10 0,-4-2 10 16,3-4-10-16,-6 3 10 0,-1 3-10 0,0 1 10 16,1-4-10-16,-1 7 0 0,-3-7 0 0,0 3 0 15,4 1 0-15,-5-1 0 0,1 1 0 0,0-1 0 16,0 0 0-16,0 7 0 0,0-7 0 0,0 1 8 15,0 9-8-15,0-13 12 0,3 3-12 0,-3 7 12 16,0-3 11-16,3-4 2 0,1 0 1 0,-1 7 0 16,0 3-26-16,1-10 0 0,-1 7 0 0,1-7 0 15,-1 7 0-15,4-3 0 0,-4-4 0 0,1 7 0 0,6-7 0 16,1 1 0-16,-1 5 0 0,4-2 0 0,-3-7 0 0,3 3 0 16,0-9-9-16,-4 4 9 0,1 2 0 0,3 3 0 15,0-9 8-15,0 0-8 0,7 7 14 0,-7-7-3 16,7 3-1-16,3 3 0 0,1-6 0 15,0 3 0-15,-1-3 0 0,4 6 0 0,-3-6-10 16,3 3 0-16,-4-3 0 0,1 7 0 0,3-7 0 0,0 0 0 16,0 3 8-16,1-3-8 15,-1 0 0-15,-4 6 0 0,4-6 0 0,0 0 0 0,-3 0 0 0,0 0 0 16,-1 0 9-16,1-6-9 0,-1 6-12 0,1 0-8 16,-4 0 0-16,0 0-663 15,0-3-132-15</inkml:trace>
  <inkml:trace contextRef="#ctx0" brushRef="#br1" timeOffset="61519.7">20609 4912 1036 0,'0'0'92'0,"7"-10"-73"0,0 10-19 0,0 0 0 16,1 0 96-16,-1-6 15 0,0-3 3 0,-7 9 1 15,0 0-63-15,0 0-12 0,0 0-2 0,0 0-1 0,0 0-21 0,0 0-4 16,0 0 0-16,0 0-1 0,0 0-11 0,0 0 0 15,0 0 9-15,-7 0-9 0,0 0 0 0,-1 0 0 16,1 6 0-16,0-6 0 0,-3 0 24 0,3 0 0 16,0 0 0-16,-4 3 0 0,0-3 47 0,1 6 9 15,3-6 3-15,-7 0 0 0,3 0-37 0,1 10-7 16,-8-10-2-16,7 9 0 0,-3 1-19 0,4-4-4 16,-4 3-1-16,-1 4 0 0,5-7-13 0,-4 3 0 15,3 7 0-15,1-3 0 0,3 2 10 0,-4-12-10 16,0 10 10-16,4 0-10 0,-3-4 8 0,3 7-8 15,-4-7 0-15,0 7 0 0,1-4 12 0,3 4-3 16,-4-7-1-16,4 10 0 0,-3-3 1 0,3-4 0 16,0 4 0-16,3 0 0 0,0-4 11 0,1 4 1 15,-1-7 1-15,1 1 0 0,3-1-11 0,-4 1-3 0,4-1 0 0,4 0 0 16,-1 1-8-16,-3-1-9 0,4 4 9 0,3-4-13 16,-3 4 21-16,3-13 4 0,0 9 0 0,3-3 1 15,1 4-13-15,-1-1 9 0,1 1-9 0,-4-4 8 16,4 3 6-16,-1-6 1 0,1 4 0 0,-1-4 0 15,1 3-15-15,-4-6-12 0,4 3 3 0,3 4 0 16,-4-7-5-16,4 0-1 0,-3 0 0 0,3 0 0 16,-3 0-24-16,3-7-5 0,0 4 0 15,-4 3-1-15,1-6-6 0,0 3-1 0,-1-4 0 16,4 4 0-16,-7-3-2 0,4-3-1 0,-4 6 0 0,0-4-520 16,-3-2-104-16</inkml:trace>
  <inkml:trace contextRef="#ctx0" brushRef="#br1" timeOffset="61802.1">20271 5235 633 0,'-14'0'56'0,"10"6"-44"16,0-6-12-16,4 0 0 0,0 0 209 0,0 0 40 15,0 0 8-15,0 0 2 0,11 0-157 0,-4 0-31 0,4 0-7 0,3 0 0 16,-4-6-23-16,4 6-4 0,1 0-1 0,-1 0 0 16,0 0-2-16,0 0-1 0,0-10 0 0,4 10 0 15,-4 0-18-15,0 0-4 0,0 0-1 0,0 0 0 16,-3 0-10-16,-1 0 0 0,4 0 0 0,1 0 0 16,-5 0 0-16,1 0 0 0,3 0 0 0,-4 0 0 31,1 10-59-31,3-10-4 0,-3-10-1 0,-1 10-509 0,1 0-103 15</inkml:trace>
  <inkml:trace contextRef="#ctx0" brushRef="#br1" timeOffset="62635.92">20983 4529 1407 0,'0'0'31'0,"0"0"6"0,0 0 2 0,0 0 1 0,0 0-32 0,4 0-8 15,3 10 0-15,-7-10 0 0,3 0 88 0,-3 0 16 16,0 0 3-16,0 0 1 0,0 0-36 0,0 0-6 15,0 0-2-15,0 0 0 0,4 6-44 0,-1 3-10 16,1-6-2-16,-4 4 0 0,3 2-8 0,-3 0 0 0,0 7 0 0,0-3 0 16,0 2 0-16,0 4-11 0,4 6 3 0,-4-6 0 15,0 9 16-15,4-3 3 0,-4 10 1 0,0-7 0 16,3 0 4-16,-3 7 0 0,0-1 1 0,0-5 0 16,0-1 12-16,4 6 3 0,-8 1 0 0,8-1 0 15,-4-6-32-15,0 1 0 0,-4 5-11 16,4-6 11-16,0 4 0 0,4-10 8 0,-4 3 2 15,0 3 0-15,0-9-10 0,3 6 0 0,4-6 0 16,-3-4 8-16,-1 4-8 0,1-3 10 0,-1-4-10 0,1-2 10 16,-1-1-2-16,4-2 0 0,-7-7 0 0,0 0 0 15,7 9-20-15,-7-9-4 0,0 0 0 0,7-3-1 16,4-3-172-16,-4-4-35 16,4 4-6-16</inkml:trace>
  <inkml:trace contextRef="#ctx0" brushRef="#br1" timeOffset="63000.56">21318 4545 997 0,'0'0'44'0,"0"0"9"0,0 0-42 0,0 0-11 15,-3-6 0-15,-4 6 0 0,0 6 67 0,0-3 11 16,0 3 2-16,0-6 1 0,0 0-29 0,3 3-5 15,-3 4-2-15,3 2 0 0,1-3 39 0,-1 4 8 16,4-7 2-16,-3 6 0 0,-1 1-53 0,4 5-10 16,0-5-3-16,-3 9 0 0,-1-4 8 0,4 4 0 15,0 0 1-15,-3 9 0 0,-4-3-13 0,3 0-2 0,1 4-1 16,-1 5 0-16,-3-6 0 0,3 7 0 0,1-7 0 0,-1 6 0 16,1 1 2-16,-1-7 0 0,1 7 0 0,-1 2 0 15,1-2-23-15,-1-7-8 0,1 6 0 0,-1-5 0 16,-3-4 8-16,4 3 0 0,3 0 0 0,0-3 0 15,-4 0 11-15,4 4-3 0,0-11 0 0,0-2 0 16,0 3 1-16,0 0 0 0,4-10 0 0,-1-3 0 16,1 4-25-16,3-4-6 0,-7-6-1 0,7 3 0 15,-7-3-135-15,7-3-27 0,0-3-6 0,0-4-601 16</inkml:trace>
  <inkml:trace contextRef="#ctx0" brushRef="#br1" timeOffset="63586.68">20966 4554 1324 0,'0'-6'118'0,"0"-3"-94"16,-4 9-24-16,4-10 0 0,4 1 118 0,-1 6 19 15,-3-4 4-15,7 1 1 0,-3-3-71 0,3 9-15 16,-4-10-2-16,4 7-1 0,0-3-44 0,4 6-9 15,0-3 0-15,-1 3 0 0,4-7 0 0,0 7 0 0,0 0 0 0,4 0 0 16,7 0 0-16,0 0 0 16,-1 0 0-16,1 7 0 0,0-4 11 0,3 3 1 15,0-3 1-15,0 4 0 0,-3-4-13 0,3 6 0 0,-7-3 0 0,1 4 0 16,-1-10 0-16,-4 9 11 16,1 1-11-16,-4-1 10 0,0-3 11 0,-3 10 3 15,-1-4 0-15,-6 4 0 0,3-3-2 0,-7 12 0 0,0-6 0 16,-4 6 0-16,-3 0-22 0,0 3 0 15,0-3 0-15,-3 3 8 0,-4-9-8 0,3 0 0 0,0 6 0 16,-3-6 0-16,4 0 0 0,-4-4 0 0,-1-5 0 0,1 5 0 16,0-5 8-16,-3 2 0 0,-5-2 0 0,5-4 0 15,-4 3-8-15,-1 7 0 0,1-3 0 0,0-7 8 16,-4 3-8-16,4-6 0 0,0 10 0 0,3-4 0 16,4 1 0-16,0-1 0 0,4-6 0 0,6 4 0 15,-3 2 0-15,7-6 0 0,0 10 0 0,4-10 0 16,3 6 0-16,3 1 0 0,1-1 0 0,3-3 0 0,0 4 0 15,4-1 12-15,-1 1 0 0,4 8-1 0,1-2-2 0,2 0 0 16,-2-4 0-16,-1 7 0 0,0 3-9 0,-7 0 0 16,4-3 0-16,-1 12-11 0,-3-9 11 0,0 10 0 15,1-4 0-15,-5-3 0 0,1-3 0 0,3 3 0 16,-4 0 0-16,1-3 0 0,0 3 0 0,3-6 0 16,0-4 0-16,0 11 8 0,-3-14-8 0,3 4 0 15,-4-1 8-15,1-2-8 0,3-4 10 16,-7 1-2-16,0-4-8 0,-3-3 12 0,3 3-12 15,-7-6 0-15,0 0-9 0,0 0 9 16,0 0-134-16,0 0-21 0,0 0-4 0,0 0-1 0</inkml:trace>
  <inkml:trace contextRef="#ctx0" brushRef="#br1" timeOffset="65626.42">21731 4002 172 0,'18'0'16'0,"-18"0"-16"0,-7 0 0 0,7 0 0 16,0 0 225-16,0 0 43 0,0 0 8 0,-7 0 1 15,0 0-171-15,7 0-34 0,0 0-8 0,0 0 0 0,-15 0-45 16,12 7-9-16,3-7-2 0,0 0 0 0,0 0-8 0,0 0 0 16,0 0-12-16,0 0 12 0,0 0-9 0,0 0 9 15,0 0 0-15,3 9 0 0,8-6 10 0,-4 3 9 16,-7-6 1-16,0 0 1 0,0 0 35 0,4 4 6 15,-4-4 2-15,0 9 0 0,0-9 17 0,0 6 4 16,3 4 1-16,-6-1 0 0,-4 0-50 0,3 1-11 16,8-4-1-16,-4 10-1 0,-7-7-23 0,3 4 0 15,8 2 0-15,-4-2 0 0,3 9 0 0,-3-3 0 16,-3-7 0-16,6 10 0 0,4-3 0 0,-3 0 0 16,-1 0 0-16,1 0 0 0,3-1 14 0,0-2-2 15,-4 3 0-15,4-3 0 0,-3-4-12 0,3 4 9 16,0-7-9-16,-3 7 8 0,-4-7-8 0,3-6 8 15,4 10-8-15,-3-4 8 0,-8-6-8 0,4 7 0 16,4-4 0-16,-1-3 0 0,1 4 0 0,-4-7-11 0,-4 9 3 0,4-6 0 31,4 3-20-31,-4-6-3 0,0 0-1 0,0 10 0 16,0-10-76-16,0 0-16 0,0 0-4 0,0 0-396 0,0 0-79 0</inkml:trace>
  <inkml:trace contextRef="#ctx0" brushRef="#br1" timeOffset="66108.7">22109 4012 403 0,'10'6'36'0,"-10"-6"-36"0,0 0 0 0,0 0 0 15,0 0 264-15,0 0 45 0,0 0 10 0,0 0 1 0,-7 3-207 0,7-3-41 16,0 0-9-16,0 0-2 0,-7 6-35 0,-4-2-7 16,4 5-2-16,0-3 0 0,4 4-17 0,-4-4 0 15,-4 6 0-15,4-12 0 0,4 16 0 0,-4-13 0 16,-4 10 8-16,4-4-8 0,-4 1 13 0,1-1-1 16,-4 0 0-16,0 4 0 0,-1-7 12 0,-2 10 1 15,3-4 1-15,-4 4 0 0,-7-13-2 0,4 13 0 0,4-7 0 0,-1 1 0 16,-3-1-6-16,7 1-2 0,0 5 0 0,-1-5 0 15,1-1-8-15,4 1-8 0,-1-4 12 0,4 3-12 16,7-9 0-16,0 0 0 0,-7 3 0 0,7-3 0 16,0 0 19-16,7 13 9 15,-7-13 3-15,0 0 0 0,7 3-23 0,0 6-8 16,0-2 0-16,0-4 9 0,-7-3-9 0,7 9 0 0,11 1 0 0,-4-1 0 16,-7-3 0-16,0 4 16 0,4-4-2 0,3-3-1 15,4 7-3-15,-1-4-1 0,-3 3 0 0,0-9 0 16,8 3 4-16,-1 4 1 0,-7-1 0 0,7-6 0 15,-3 0-5-15,3 3-1 0,0-3 0 0,-3 0 0 16,-1 0-8-16,4 6 0 0,4-3 0 0,-7-3 0 31,-8 0-17-31,4 0-9 0,8 7-2 0,-8-4-669 0,0 3-135 0</inkml:trace>
  <inkml:trace contextRef="#ctx0" brushRef="#br1" timeOffset="80924.98">19406 6511 824 0,'0'0'36'0,"0"0"8"16,0 0-35-16,0 0-9 0,7-3 0 0,-3-3 0 15,3 2 68-15,0-2 12 0,-7 6 3 0,4-9 0 16,-1 6-33-16,1-4-6 0,3 1-2 0,-4 3 0 16,-3-3-18-16,0 6-4 0,0 0-1 0,4-3 0 0,-4 3 16 0,0 0 3 15,0 0 1-15,0 0 0 0,0 0 5 0,0 0 2 16,0 0 0-16,0 0 0 0,0 0-4 0,0 0-1 16,0 0 0-16,-4 3 0 0,-3 6-14 0,0-3-3 15,0 4-1-15,0-1 0 0,-4 7 5 0,4-7 2 16,-3 1 0-16,3-1 0 0,-4 7 1 0,1-4 0 15,-1-2 0-15,4 5 0 0,-7 4-15 0,3 0-2 16,-3-3-1-16,3 3 0 0,-3 6-13 0,-3-7 9 16,-1 11-9-16,0-4 8 0,1-6 0 0,-1 6-8 15,-3-7 12-15,3 1-4 0,1 0-8 0,3 0 0 16,-4 3 0-16,4-10 0 0,0 4-11 0,3 0 11 16,1-4-8-16,-1-2 8 15,0-1-40-15,1 0-4 0,3-2 0 0,-4 2 0 16,4-3-42-16,7-6-9 0,0 0-1 0,-7 0-697 0</inkml:trace>
  <inkml:trace contextRef="#ctx0" brushRef="#br1" timeOffset="81271.2">19128 6608 975 0,'-7'-9'43'0,"7"9"9"16,0 0-41-16,0 0-11 0,0 0 0 0,-4-10 0 15,4 10 117-15,-3 0 22 0,-1-6 4 0,0 3 1 16,-3 3-43-16,4 0-8 0,3 0-1 0,0 0-1 16,-4-6-12-16,4 6-3 0,0 0 0 0,0 0 0 15,0 0-28-15,0 0-7 0,0 0-1 0,0 0 0 16,7 6-18-16,0 3-4 0,1 1-1 0,2-1 0 16,-3 1-7-16,4-1-2 0,-1 7 0 0,1-7 0 15,-1 10-8-15,-2-10 0 0,2 7 0 0,-3 3 8 0,4-4-8 0,-4-2 0 16,0 6 9-16,0 3-9 0,0-10 0 0,4-2 8 15,-8 5-8-15,8-5 0 0,-1 6 0 0,-3-4 9 16,0-3-9-16,0-2 0 0,4 2 10 0,0 1-10 16,-4-4 8-16,3-3-8 0,1 6 0 0,-1-2-14 15,1-4 2-15,-4 3 0 16,4-6-16-16,-1 3-4 0,1-3 0 0,-1 0 0 16,-3 6-32-16,4-6-6 0,0 0-2 0,-4 0-543 0,3-6-109 0</inkml:trace>
  <inkml:trace contextRef="#ctx0" brushRef="#br1" timeOffset="81648.31">19593 6169 810 0,'0'0'36'0,"0"0"7"0,4-6-35 15,-4 6-8-15,0-9 0 0,0 9 0 0,0 0 119 0,0 0 21 16,0 0 5-16,0 0 1 0,0 0-67 0,3-4-14 16,-3 4-2-16,0 0-1 0,0 0-24 0,0 0-5 15,0 0-1-15,0 0 0 0,0 0 7 0,7 10 1 16,-3-1 0-16,-1 1 0 0,5-1-15 0,-8 0-2 15,0 1-1-15,3 5 0 0,1-5-12 0,-4 9-2 16,-7-10-8-16,7 7 12 0,0-4-12 0,-4-5 8 16,4 2-8-16,-7 7 0 0,3-7 8 0,1 1-8 15,3-7 0-15,-4 6 9 0,4-9-9 0,0 0 0 16,0 0 9-16,4 6-9 16,-4-6-88-16,0 0-23 0,0 0-4 0,0 0-1 0</inkml:trace>
  <inkml:trace contextRef="#ctx0" brushRef="#br1" timeOffset="82352.05">20271 6339 1436 0,'0'0'32'0,"0"0"6"0,3-7 2 0,-3 7 0 0,0 0-32 0,0 0-8 0,4-3 0 0,-4 3 0 15,3-6 12-15,-3 6 0 0,4 0 1 0,-4 0 0 16,0 0-13-16,0 0 8 16,0 0-8-16,0 0 0 0,0 0 20 0,0 0-3 0,-7 0 0 0,0 0 0 15,0 0 20-15,0 6 4 0,-4-6 1 0,0 3 0 16,4 4 1-16,-3-4 0 0,-4-3 0 0,3 6 0 16,0-6-6-16,-3 9-1 0,4-9 0 0,-1 10 0 15,1-1-13-15,-5 1-3 0,5-1-1 0,-4 7 0 16,3-1-19-16,-3-2 8 0,-4 3-8 0,4 2 0 15,0-2 0-15,0 3 0 0,-4-7 0 0,4 4 0 16,0 3 0-16,4 0 0 0,-1-4 0 0,0 1 0 16,4-3 0-16,0 2 0 0,4-5 0 0,-1 5 0 15,1-2 15-15,-1 3-4 0,4-4-1 0,0 4 0 0,0-7-10 16,0 1 0-16,4 5 9 0,3-5-9 0,0 5 8 0,0-2-8 16,0-4 10-16,0 7-10 0,4-7 8 0,-1 7-8 15,1-3 0-15,-1-4 0 0,1 7 0 0,3-7-15 16,-3 7 2-16,3-7 0 15,-4 1-30-15,4-1-5 0,-3 0-2 16,0 1 0-16,-1-1-9 0,-3-2-1 16,4-4-1-16,-1 3 0 0,-2-3-27 0,-1-3-4 0,3 0-2 0,1 0-566 15</inkml:trace>
  <inkml:trace contextRef="#ctx0" brushRef="#br1" timeOffset="82672.2">19886 6715 1324 0,'0'0'59'0,"0"0"12"0,0 0-57 0,0 0-14 0,0 0 0 0,0 0 0 16,0 0 123-16,7 0 21 0,0-3 5 0,0-4 1 15,4 7-111-15,-4 0-23 0,0 0-4 0,0-6 0 16,4 6-4-16,-1 0 0 0,1 0 0 0,-1 0 0 16,1 6 4-16,0-6 0 0,-1 0 0 0,4 0 0 15,-3 7-12-15,-1-4 10 0,1-3-10 0,0 0 10 16,-1 0-10-16,1 6 12 0,-1-6-12 0,1 3 12 16,3-3-12-16,-3 0 0 0,-8 0 0 0,8 0 0 15,-1-3-30-15,-3 3-5 0,0 0-1 0,-7 0-822 16</inkml:trace>
  <inkml:trace contextRef="#ctx0" brushRef="#br1" timeOffset="88889.71">20726 6172 1148 0,'-7'0'51'0,"7"0"10"0,0 0-49 0,0 0-12 0,0 0 0 0,0 0 0 15,0 0 98-15,0 0 17 0,0 0 3 0,0 0 1 16,0 0-59-16,0 0-12 0,0 0-3 0,0 0 0 15,0 0-23-15,0 0-5 0,0 0-1 0,0 0 0 16,0 0-16-16,0 0 0 0,0 0-8 0,0 0 8 16,7 7 13-16,3 2 9 0,-6 0 2 0,3 7 0 15,3-3 16-15,-6 2 4 0,3 4 1 0,0 0 0 0,-3 6-23 0,-1 0-5 16,1-3-1-16,-1 3 0 16,-3 3 7-16,-3 7 1 0,3-7 0 0,0 3 0 15,-4-2-12-15,-3 5-1 0,4-6-1 0,-1 1 0 0,1 5 2 16,-5 4 0-16,5 2 0 0,-1-11 0 15,1 5-21-15,-1-6-4 0,-3 1-1 0,7-1 0 16,0 3 14-16,0-9 0 0,-3 0 0 0,3-9 0 0,0 5 0 0,3-8 0 16,-3 6 0-16,-3-10 0 15,-1-3-26-15,4-3-6 0,0 0 0 0,0 0-1 16,0 0-137-16,0 0-27 0,0 0-6 0,0-3-1 0</inkml:trace>
  <inkml:trace contextRef="#ctx0" brushRef="#br1" timeOffset="89257.72">20983 6179 1324 0,'0'0'59'0,"0"0"12"0,0 0-57 0,0 0-14 0,0 0 0 0,0 0 0 16,0 0 108-16,0 0 18 0,0 0 4 0,-3 9 1 16,3-9-105-16,-7 9-26 0,3 1 0 0,-3 5 0 15,7-2 0-15,-3 9 0 0,-1-3 0 0,4 0 0 16,-4-1 0-16,4 1 0 0,4 6 0 0,-4 0 0 16,0-3 24-16,0 3 0 0,0 1 0 0,0 2 0 0,0-3 14 0,0 3 2 15,0 0 1-15,0 4 0 0,-4-1-12 0,1 0-2 16,-1 1-1-16,1 2 0 15,3 1-6-15,-4-1-2 0,-3-6 0 0,4 10 0 0,3-13-18 0,-4 10 8 16,4-10-8-16,-3-3 0 0,-1-4 0 0,1-2 0 16,3 3 0-16,0-3 0 15,0-7-26-15,0 0-12 0,0 1-2 0,0-10-1 16,0 0-155-16,0 0-30 0</inkml:trace>
  <inkml:trace contextRef="#ctx0" brushRef="#br1" timeOffset="90025.77">20775 6251 1414 0,'-14'0'31'0,"10"0"6"0,-3 0 2 0,4-10 1 0,-1 10-32 0,1-6-8 0,-1 3 0 0,1-3 0 16,3 2 45-16,3-5 7 0,-3 3 2 0,4 3 0 15,-1-4-20-15,1-2-4 0,-4 3-1 0,0 6 0 16,7-3-5-16,0-4-2 0,-3 4 0 0,3-3 0 15,-4 3-3-15,8-3-1 0,-4 2 0 0,3-2 0 0,-3 3 12 0,4-3 2 16,3 6 1-16,0-10 0 0,0 10-9 0,4-6-3 16,-4 3 0-16,4-3 0 0,-1 6-11 0,1-4-2 15,0-2-8-15,3 6 12 0,-4-3-12 0,5-3 0 16,-1 6 8-16,-4 6-8 0,5-6 0 0,-1 3 0 16,-4 3 0-16,1-2 0 0,-4 2 0 0,4 3 0 15,-8 1 0-15,8-1 0 0,-7 1 0 0,3 5 9 16,-4-5-9-16,-3 8 8 0,4-8-8 0,-1 9 0 15,1-4 0-15,0 4 0 0,-8-3 0 0,4-4 0 16,0 4 0-16,0 0 0 0,0-4 0 0,-3-2 0 0,-1 5 0 0,-3-5 0 16,4 5 0-16,-4-2 0 0,-4-4 0 0,1 1 8 15,-4 5-8-15,-4-5 0 0,1 6 9 0,-4-7-9 16,3 0 0-16,-7 7 8 0,1-3-8 16,-8-4 0-16,4 7 0 0,0-7 0 15,-4 7 0-15,0-7-12 0,-3 4-4 0,7-4-2 0,-4 4 0 16,1-4 0-16,2 0 18 0,1-5-10 0,0 2 10 0,7-3-8 15,0-3 8-15,-4 6 0 0,4-6 0 0,3 3 0 16,-3-3 0-16,4 0 0 0,-1-3 0 0,1 3 11 16,3 3-11-16,-4-3 0 0,11 0 0 0,0 0 8 15,-4 0-8-15,4 0 0 0,0 0-10 0,0 7 10 16,0 2-8-16,4 1 8 0,-1-1 0 0,5-3-9 16,2 4 9-16,1-7 11 0,-1 6-3 0,4-3 0 15,1 4 3-15,-1-1 0 0,3 1 0 0,1-1 0 0,3 0-3 16,-3 7-8-16,-1-6 12 0,5-1-4 0,-5 0-8 0,4 1 0 15,0 5 0-15,1-5 0 0,-1-1 0 0,0 1 0 16,-3-1 0-16,-1 7 0 0,1-7 0 0,3 1 0 16,-3-1 0-16,-1 0 0 0,-3 1 0 0,-3-1 0 15,3 7 0-15,-3-7 0 0,-4 1 0 0,0-1-9 16,0 0 0-16,-7-2 0 16,3 2-36-16,-3 1-7 0,-3-1-2 0,3-3-531 15,-4 4-107-15</inkml:trace>
  <inkml:trace contextRef="#ctx0" brushRef="#br1" timeOffset="91706.05">21530 6182 576 0,'0'0'51'0,"0"0"-41"0,0 0-10 0,0 0 0 16,0 0 159-16,0 0 29 0,0 0 7 0,0 0 1 16,7 6-111-16,-7-6-21 0,0 0-5 0,0 0-1 0,0 0-14 0,0 0-4 15,0 0 0-15,0 0 0 0,0 0 11 0,0 0 1 16,7 0 1-16,-7 0 0 0,0 0-2 0,0 0-1 16,0 0 0-16,0 0 0 0,0 0 6 0,0 0 2 15,7-6 0-15,0 3 0 16,0 3-13-16,-7 0-2 0,4-7-1 0,3-2 0 0,-4 6-3 0,4-7-1 15,-3 4 0-15,0-3 0 0,-1-1-11 0,1 1-3 16,6-1 0-16,-6-5 0 0,-1 5-24 0,4-5 8 16,7 5-8-16,-3-2 0 0,-4 2 0 0,0-5 8 15,4-1-8-15,-1 7 0 0,1-4 0 0,-1-3 0 16,-3 7 0-16,4 0 0 0,0-1 0 0,-4 1 0 16,-4-1 0-16,1 4 0 0,6 3 0 0,1-3 0 15,-11-4 0-15,0 10 0 0,0 0 0 0,0 0 0 16,7-6 0-16,-7 6 0 0,-7-3 0 0,7 3 0 0,0 0 0 0,0 0 0 15,0 0 0-15,0 0 0 0,7 9-14 0,-3 7 5 16,-4-7 9-16,3 1 0 0,-3 2 0 0,4 4 0 16,3-7 0-16,-4 7 0 0,-6-3 10 0,6-4-10 15,4 7 0-15,-3-7 8 0,-4 7-8 0,3-13 0 16,-3 6 0-16,4-2 0 0,3 2 0 0,-7-9 0 16,-4 9 0-16,4-9 0 0,11 0 0 0,-4 7 0 15,-7-7 37-15,0 0 2 0,7 3 0 0,4-3 0 16,-4-3-20-16,0-4-4 0,0 7-1 0,3-3 0 15,-3-3-14-15,4 0 0 0,-7 3 0 0,-1-4 0 0,8-2 0 0,-8 6 9 16,1-7-9-16,-1 1 8 0,1 0-8 16,-1-4 0-16,4 4 0 0,-7-1 0 15,0 1 0-15,4-1 10 0,-1-5-10 0,1 5 10 16,-1-2-10-16,1 2 0 0,-1-5 9 0,5 5-9 16,-1-5 0-16,-4 5 0 0,1 1 0 0,-1-1 0 0,1 7 0 0,-1-3 0 15,4-3 0-15,-7 9-8 0,7 0 8 0,-7 0 0 16,0 0-9-16,0 0 9 0,0 0 0 0,0 0 0 15,11 0 0-15,-4 9 0 0,-7 0 0 0,4 1 0 16,6-1 0-16,-6 1 0 0,-1-4 0 0,1 10 0 16,-1-4 0-16,4-3 12 0,0 7 1 0,-3-3 1 15,-4 9 0-15,3-10 0 0,8 7 5 0,-8-3 1 16,-3 2 0-16,4 1 0 0,3-3-4 0,-3 3-1 0,-1 0 0 0,1-4 0 16,-1 4-15-16,1-3 0 0,3-4 0 0,-4 4 0 15,-3 0 9-15,4-4-9 0,3-2 8 0,3-1-8 16,-2 7 0-16,-1-10 0 0,-7 3 0 0,3-5 0 31,1 5-110-31,-4-9-27 0,0 0-6 0</inkml:trace>
  <inkml:trace contextRef="#ctx0" brushRef="#br1" timeOffset="99043.8">22056 1832 633 0,'0'0'56'0,"0"0"-44"0,-11-6-12 0,1 6 0 15,6 0 273-15,-3 0 53 0,-4-3 10 0,4 3 3 16,-3 0-247-16,3 0-50 0,7 0-10 0,-4 0-1 16,-6 0-11-16,2 3-1 0,8-3-1 0,0 0 0 15,0 0-18-15,0 0 0 0,0 0 0 0,0 0 0 16,8-3 0-16,2-13 0 0,-6 13 0 0,6-6 0 15,4-4 0-15,0 4 0 0,-3-4 0 0,3-2 0 16,4 5 0-16,-1-6 0 0,-2 4-8 0,2-13 8 0,1 9 24 16,3 4 8-16,11-13 2 0,-8 12 0 0,-6-9-10 15,10 3-3-15,8 0 0 0,2 4 0 0,-6-4-6 0,7 6-2 16,0 4 0-16,3-7 0 0,-3 7-13 0,3-7 0 16,1 7 0-16,2 9 0 15,5-10 0-15,-1 4 0 0,-3 6 0 0,0 0 0 16,0 0 0-16,-4 0 0 0,0 0 0 0,-3 0 0 0,-7 0 0 15,3 0 0-15,-3 0 0 0,-4 6 0 0,4-6 0 16,0 0-10-16,-4 7 10 0,0-4-12 0,4 3 12 0,-4-3 0 16,4-3 0-16,0 10 0 0,-1-4 0 0,1-6 9 15,-4 9-9-15,4-6 0 0,-4 4 15 0,-3-1-4 16,3-3-1-16,-3 7 0 0,0-1-10 0,-4 7 0 16,0-13 0-16,0 6 0 0,0-3 0 0,-3 4-9 15,0-1 9-15,-4 7-13 0,0-7 13 0,-4-6 0 16,-3 10 0-16,4-4 10 0,0 4 4 0,-4-13 1 0,-4 16 0 15,4-13 0-15,0 6-15 0,0-3 0 0,-3 4 0 0,3-4 0 16,0-3 8-16,0 7-8 0,4-4 0 0,-1-6 9 16,-6 9-9-16,-4-9 0 0,0 0 0 0,10 0 0 15,-3 0 0-15,-7 0 0 0,0 0 0 0,0 0 0 16,0 0 14-16,0 0 1 0,0 0 0 0,0-6 0 16,-3 3 14-16,3-3 3 0,-4-4 1 15,4 1 0-15,-7-1-16 0,0 1-3 0,0 0-1 0,-3-7 0 16,3 7-4-16,-8-4-1 0,1-3 0 0,0 1 0 15,0-4-8-15,-4 9 0 0,1-8 0 0,3 2 0 16,-4-3 0-16,0 3 10 0,1 4-10 0,-1-13 10 16,4 9-10-16,-4 4 0 0,4-4 0 0,0 3 0 15,0 4 0-15,3-7 0 0,1 10 0 0,-1-3 0 16,4-1 0-16,0 1 0 0,4 9 0 0,-4-10 0 0,3 10 0 0,4 0 0 16,0 0 0-16,0 0 8 0,0 0-8 0,0 0-11 15,0 0 3-15,0 0 0 0,11 0-1 0,-1 10 0 16,4-4 0-16,-3-3 0 0,3 7 9 0,0-1 0 15,0 0 0-15,0-2 0 0,4-1 0 0,-4 3-12 16,4-6 4-16,-1 7 0 0,1-1 8 0,0-2 0 16,-1 2 0-16,1-6 0 0,-4 10 0 0,4-10-8 15,-1 6 8-15,-3 1-8 0,1-4 8 0,2 3 0 16,-6-6 0-16,3-3 8 0,0 13-8 0,-3-10 0 16,3-3 0-16,-4 10-8 0,4-1 8 15,-3-9 14-15,0 6-3 0,3-3-1 0,-4-3-2 0,1 7 0 16,-1-7 0-16,-2 3 0 0,-1 3-8 0,-7-6 8 15,0 0-8-15,7 3 8 0,-4 10-8 0,1-4 0 16,-4-9 0-16,0 3 0 0,0 13 11 0,-4-7 0 0,1-6 0 16,-4 10 0-16,0 0 6 0,-4-4 2 0,-3 0 0 15,-4 1 0-15,1-1-1 0,-5 7 0 0,1-7 0 0,0 7 0 16,-4-4-3-16,1 4-1 0,2 3 0 0,-2-3 0 16,3-4-6-16,-4 4-8 0,7 3 11 0,-3-4-11 31,3 4-62-31,1 0-19 0,-4 0-4 0</inkml:trace>
  <inkml:trace contextRef="#ctx0" brushRef="#br1" timeOffset="105700.53">8809 11124 1666 0,'10'-10'36'0,"-10"1"8"0,0 9 2 0,0 0 2 0,0-9-39 0,0 2-9 16,4 4 0-16,-4-3 0 0,0 6 17 0,0 0 2 16,4-10 0-16,-4 10 0 0,0 0-2 0,0 0 0 15,0 0 0-15,0 0 0 0,0 0-17 0,0 0 0 16,0 0 0-16,0 0 0 0,7 7-18 0,-4 2-1 15,1 1 0-15,-1 5 0 0,4-2 19 0,-7 6-10 16,4-4 10-16,-1 4-8 0,1 0 8 0,-1 0-10 0,1 3 10 0,-4-4-10 16,0-5 10-16,3 3 0 0,-3-1 0 0,4-2 0 15,-8-4 0-15,4 7 8 0,0-7-8 0,0 7 11 16,-3-7 19-16,-4 4 4 0,3-7 1 0,-3 4 0 16,7 5 51-16,-7-5 10 0,0-7 3 0,0 6 0 31,7-9-115-31,-3 7-22 0,3 2-5 0,0-9-1 0,0 0 44 0,0 0 0 0,0 0 0 0,0 0 0 15,0 6 0-15,0-6 0 0,7 3 8 0,0 7-8 16,-4-4 0-16,4-3 0 0,0 4 0 0,4-4 0 16,-1 6 0-16,-3-3 0 0,4-3 0 0,3 4 0 15,-3-1 0-15,6-3-13 0,-2-3 3 0,2 0 1 16,4 0 9-16,0 0 0 0,-3 0 0 0,7-3 0 16,-4-3 0-16,4 6 0 0,-1-7 0 0,1 4 0 15,3 3 8-15,1-6 0 0,2 3 0 0,-3-3 0 0,1 6-8 16,2 0 0-16,5-3 0 0,3-4 0 15,-4 4 0-15,4-3 0 0,-4 6 0 0,0 0 0 0,4 0 0 0,0 0-12 16,0 0 2-16,3 0 0 0,0 0 10 0,1 0 0 16,2 0 0-16,-2 6 0 0,-1-3 11 0,4-3-3 15,-4 7 0-15,-3-4 0 0,3 3-8 0,-3-3 0 16,0-3 0-16,7 6 0 0,7-6 0 0,-7 3 0 16,-7 4 10-16,6-7-10 0,1 0 10 0,4 0-10 15,-8 0 8-15,0 0-8 0,-3 0 10 0,7 0-10 0,0 0 12 16,-4-7-12-16,-7 7 20 0,8-3-4 0,6 3 0 15,-3 0 0-15,0 0-3 0,-4 0-1 0,4 3 0 0,-4 4 0 16,4-7-12-16,-3 6 0 0,-5-3-9 0,8 7 9 16,7-4 0-16,-7 3 20 15,-11-6-4-15,8 4 0 0,6-4-16 0,0 3 8 16,-3 3-8-16,0 1 0 0,0-4-8 0,0-3-9 0,3 4-2 0,1-4 0 16,-1 6 19-16,4-3 0 15,-4-3 0-15,4 4 0 0,0 2 12 0,0 1 5 0,-4-4 2 0,1-3 0 16,-1 3-19-16,4-6 0 0,0 0 0 0,4 0 0 15,-1-6 0-15,0 3 13 0,4-3-4 0,-3-4-1 16,-4 7 6-16,3-3 1 0,1-4 0 0,3 1 0 16,3 0 0-16,1-1 0 0,-4 1 0 0,-4-1 0 15,4-2 9-15,-4 9 3 0,1-4 0 0,-1-2 0 16,1 9-27-16,-1-3 0 0,-3 3 0 0,4-6 0 16,3 6 0-16,0-4 0 0,-4 4 0 0,0-6 0 0,1 6 0 0,-4-9-16 15,7 9 4-15,-4-10 1 0,4 4 20 0,0 3 4 16,-3-6 1-16,3-1 0 0,0 1 6 15,-4-7 0-15,0 7 1 0,4-1 0 0,4-5-2 0,-4 5-1 16,3-6 0-16,-3 7 0 0,-3 0-8 0,-1-1-2 16,-3 1 0-16,0-1 0 0,-4 7-8 15,1-3 0-15,-1 0 0 0,4 3-11 0,0 3-1 0,-4 0-1 16,4 0 0-16,-3 3 0 0,-4-3 13 0,-1 6 16 16,1-6-3-16,-3 6-1 0,-1-6-12 0,0 3 0 15,-3-3 0-15,0 0 0 0,3 7-9 0,-3-4-2 16,0-3 0-16,-4 0 0 0,0 6 19 0,1-3 3 15,-8-3 1-15,4 6 0 0,-4-6 6 0,0 4 2 16,-3-4 0-16,0 9 0 0,-1-9-32 0,1 6-5 0,-4-6-2 0,0 10 0 16,0-4 19-16,1-3-10 0,-5 3 10 0,1-2-8 15,0 5 8-15,-8-3-10 0,-3-3 10 0,0 4-10 16,4-4 10-16,-4 3-12 0,0 3 12 0,-4-9-12 16,-3 0 12-16,7 10 0 0,-7-10 0 0,8 0 0 15,-8 0 0-15,7 0 9 0,0 0-1 0,-7 0-8 16,3 0 28-16,4 0-2 0,-3-3 0 0,-4 3 0 15,3-7-10-15,1-2-3 0,-4 0 0 0,3 2 0 16,1-2-13-16,-4 0 11 0,-4-1-11 0,4-6 10 16,0 7 6-16,-3-4 0 0,3-2 1 0,-4-4 0 15,1 3 0-15,3-3 0 0,0 7 0 0,-4-10 0 16,1 3-6-16,-1 0-2 0,1 4 0 0,-1-4 0 16,1 6-9-16,-1-2 0 0,4-1 0 0,0 3 0 15,-3-2 0-15,3 5 8 0,0 1-8 0,0 3 8 16,0 3-8-16,0-4 0 0,0-2 0 0,0 9 0 15,0 0-27-15,0 0-7 0,0 0-2 0,0 0-816 16,0 0-163-16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5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39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6500D-8527-449B-8E1D-B33E6A9362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804" y="4410065"/>
            <a:ext cx="5587394" cy="417674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59" tIns="46480" rIns="92959" bIns="4648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73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2912C-A080-4FCF-AC11-ED86DF6A4B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5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1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6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6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4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4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94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45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06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578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07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107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135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41329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9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customXml" Target="../ink/ink25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4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6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62.png"/><Relationship Id="rId5" Type="http://schemas.openxmlformats.org/officeDocument/2006/relationships/image" Target="../media/image36.png"/><Relationship Id="rId10" Type="http://schemas.openxmlformats.org/officeDocument/2006/relationships/customXml" Target="../ink/ink29.xml"/><Relationship Id="rId4" Type="http://schemas.openxmlformats.org/officeDocument/2006/relationships/image" Target="../media/image35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customXml" Target="../ink/ink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customXml" Target="../ink/ink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11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1113178"/>
            <a:ext cx="11242737" cy="5495689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 (written + programming)</a:t>
            </a:r>
          </a:p>
          <a:p>
            <a:pPr marL="917575" lvl="2" indent="-457200"/>
            <a:r>
              <a:rPr lang="en-US" sz="2800" dirty="0"/>
              <a:t>Due Thu 4/9, 11:59 pm</a:t>
            </a:r>
          </a:p>
          <a:p>
            <a:pPr lvl="2" indent="0">
              <a:buNone/>
            </a:pP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BC4C1C-62BF-4FFE-A383-F992EB46D26C}"/>
                  </a:ext>
                </a:extLst>
              </p14:cNvPr>
              <p14:cNvContentPartPr/>
              <p14:nvPr/>
            </p14:nvContentPartPr>
            <p14:xfrm>
              <a:off x="2213640" y="2475000"/>
              <a:ext cx="1133280" cy="36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BC4C1C-62BF-4FFE-A383-F992EB46D26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4280" y="2465640"/>
                <a:ext cx="1152000" cy="5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684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“Best” 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81CA-E558-4E94-BDD6-8C9D55AD2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 Error vs Variance of Projection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044A4F9-20E5-4132-914E-D220CA3D62D0}"/>
                  </a:ext>
                </a:extLst>
              </p14:cNvPr>
              <p14:cNvContentPartPr/>
              <p14:nvPr/>
            </p14:nvContentPartPr>
            <p14:xfrm>
              <a:off x="240120" y="1515240"/>
              <a:ext cx="10795320" cy="5055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044A4F9-20E5-4132-914E-D220CA3D62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760" y="1505880"/>
                <a:ext cx="10814040" cy="507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8624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A85B-25A9-4108-920A-1E863872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 &amp;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261D1-212D-4BE9-9573-86F0F4F17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2510" cy="2697805"/>
          </a:xfrm>
        </p:spPr>
        <p:txBody>
          <a:bodyPr/>
          <a:lstStyle/>
          <a:p>
            <a:r>
              <a:rPr lang="en-US" dirty="0"/>
              <a:t>Consider the two projections below</a:t>
            </a:r>
          </a:p>
          <a:p>
            <a:r>
              <a:rPr lang="en-US" dirty="0">
                <a:solidFill>
                  <a:schemeClr val="tx1"/>
                </a:solidFill>
              </a:rPr>
              <a:t>Poll 2: Which maximizes the variance?</a:t>
            </a:r>
          </a:p>
          <a:p>
            <a:r>
              <a:rPr lang="en-US" dirty="0">
                <a:solidFill>
                  <a:schemeClr val="tx1"/>
                </a:solidFill>
              </a:rPr>
              <a:t>Poll 3: Which minimizes the reconstruction error?</a:t>
            </a:r>
          </a:p>
          <a:p>
            <a:endParaRPr lang="en-US" dirty="0"/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54FE8396-285F-4CB6-B1EF-ACF0CD743610}"/>
              </a:ext>
            </a:extLst>
          </p:cNvPr>
          <p:cNvSpPr/>
          <p:nvPr/>
        </p:nvSpPr>
        <p:spPr>
          <a:xfrm>
            <a:off x="11229387" y="2818771"/>
            <a:ext cx="410514" cy="418854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9FC66C-21A8-434E-9AF0-5F53882C313D}"/>
              </a:ext>
            </a:extLst>
          </p:cNvPr>
          <p:cNvSpPr txBox="1"/>
          <p:nvPr/>
        </p:nvSpPr>
        <p:spPr>
          <a:xfrm>
            <a:off x="1014690" y="2875798"/>
            <a:ext cx="2330230" cy="336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</a:rPr>
              <a:t>Option 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E78D0F-8021-4A57-B571-8EC1550B8D4B}"/>
              </a:ext>
            </a:extLst>
          </p:cNvPr>
          <p:cNvSpPr txBox="1"/>
          <p:nvPr/>
        </p:nvSpPr>
        <p:spPr>
          <a:xfrm>
            <a:off x="4892856" y="2859764"/>
            <a:ext cx="2330230" cy="336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</a:rPr>
              <a:t>Option B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F69504-FFB4-44E5-AA82-D6D867857495}"/>
              </a:ext>
            </a:extLst>
          </p:cNvPr>
          <p:cNvCxnSpPr/>
          <p:nvPr/>
        </p:nvCxnSpPr>
        <p:spPr>
          <a:xfrm flipV="1">
            <a:off x="956802" y="3593930"/>
            <a:ext cx="2913644" cy="2585145"/>
          </a:xfrm>
          <a:prstGeom prst="line">
            <a:avLst/>
          </a:prstGeom>
          <a:noFill/>
          <a:ln w="25400" cap="flat" cmpd="sng" algn="ctr">
            <a:solidFill>
              <a:srgbClr val="C32D2E"/>
            </a:solidFill>
            <a:prstDash val="solid"/>
            <a:headEnd type="none"/>
            <a:tailEnd type="none" w="lg" len="lg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DFFAB6-6F46-482D-8BF3-B857846518FA}"/>
              </a:ext>
            </a:extLst>
          </p:cNvPr>
          <p:cNvCxnSpPr/>
          <p:nvPr/>
        </p:nvCxnSpPr>
        <p:spPr>
          <a:xfrm>
            <a:off x="5560532" y="3831947"/>
            <a:ext cx="2468904" cy="2150977"/>
          </a:xfrm>
          <a:prstGeom prst="line">
            <a:avLst/>
          </a:prstGeom>
          <a:noFill/>
          <a:ln w="25400" cap="flat" cmpd="sng" algn="ctr">
            <a:solidFill>
              <a:srgbClr val="C32D2E"/>
            </a:solidFill>
            <a:prstDash val="solid"/>
            <a:headEnd type="none"/>
            <a:tailEnd type="none" w="lg" len="lg"/>
          </a:ln>
          <a:effectLst/>
        </p:spPr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3D41DDC0-9ADB-4065-9BFB-79BEC8BAB3FF}"/>
              </a:ext>
            </a:extLst>
          </p:cNvPr>
          <p:cNvSpPr/>
          <p:nvPr/>
        </p:nvSpPr>
        <p:spPr>
          <a:xfrm>
            <a:off x="1733577" y="4462561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EE243A5-7656-4E57-8E02-97FD10CE7D2B}"/>
              </a:ext>
            </a:extLst>
          </p:cNvPr>
          <p:cNvSpPr/>
          <p:nvPr/>
        </p:nvSpPr>
        <p:spPr>
          <a:xfrm>
            <a:off x="2279928" y="4405816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477AF7E-9923-423B-8EEA-075521015C4B}"/>
              </a:ext>
            </a:extLst>
          </p:cNvPr>
          <p:cNvSpPr/>
          <p:nvPr/>
        </p:nvSpPr>
        <p:spPr>
          <a:xfrm>
            <a:off x="2213079" y="3868734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310009A-A2F8-4B8E-BC06-58F1D112B1DD}"/>
              </a:ext>
            </a:extLst>
          </p:cNvPr>
          <p:cNvSpPr/>
          <p:nvPr/>
        </p:nvSpPr>
        <p:spPr>
          <a:xfrm>
            <a:off x="2959977" y="4593104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A5DBD21-AF4D-4FBC-B564-CACE90C59889}"/>
              </a:ext>
            </a:extLst>
          </p:cNvPr>
          <p:cNvSpPr/>
          <p:nvPr/>
        </p:nvSpPr>
        <p:spPr>
          <a:xfrm>
            <a:off x="3056702" y="5347079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4D9977-FCA3-4B70-92AC-4FEEAE3CBA66}"/>
              </a:ext>
            </a:extLst>
          </p:cNvPr>
          <p:cNvSpPr/>
          <p:nvPr/>
        </p:nvSpPr>
        <p:spPr>
          <a:xfrm>
            <a:off x="3278070" y="5067186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99E4CB-B0C1-4413-87C1-6A5169E34E59}"/>
              </a:ext>
            </a:extLst>
          </p:cNvPr>
          <p:cNvGrpSpPr/>
          <p:nvPr/>
        </p:nvGrpSpPr>
        <p:grpSpPr>
          <a:xfrm>
            <a:off x="1847694" y="3984112"/>
            <a:ext cx="2582543" cy="1446977"/>
            <a:chOff x="323694" y="3919219"/>
            <a:chExt cx="2582543" cy="144697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107378E-F785-4A2A-8152-674AD530E432}"/>
                </a:ext>
              </a:extLst>
            </p:cNvPr>
            <p:cNvCxnSpPr>
              <a:stCxn id="37" idx="5"/>
            </p:cNvCxnSpPr>
            <p:nvPr/>
          </p:nvCxnSpPr>
          <p:spPr>
            <a:xfrm>
              <a:off x="323694" y="4573985"/>
              <a:ext cx="432232" cy="436868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983357C-C485-4A68-879A-F5528B1DAAFE}"/>
                </a:ext>
              </a:extLst>
            </p:cNvPr>
            <p:cNvCxnSpPr/>
            <p:nvPr/>
          </p:nvCxnSpPr>
          <p:spPr>
            <a:xfrm>
              <a:off x="2219697" y="3919219"/>
              <a:ext cx="482564" cy="486974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2077FF4-AD4A-46F4-B6A1-84D994C5F66F}"/>
                </a:ext>
              </a:extLst>
            </p:cNvPr>
            <p:cNvCxnSpPr/>
            <p:nvPr/>
          </p:nvCxnSpPr>
          <p:spPr>
            <a:xfrm>
              <a:off x="2272241" y="4457215"/>
              <a:ext cx="174433" cy="191146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818B3AC-8571-40E5-AC66-67184658FDCD}"/>
                </a:ext>
              </a:extLst>
            </p:cNvPr>
            <p:cNvCxnSpPr>
              <a:endCxn id="41" idx="1"/>
            </p:cNvCxnSpPr>
            <p:nvPr/>
          </p:nvCxnSpPr>
          <p:spPr>
            <a:xfrm>
              <a:off x="1017149" y="4835271"/>
              <a:ext cx="535131" cy="530925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890FE3-B9B6-4486-A4B1-9558E696D2A9}"/>
                </a:ext>
              </a:extLst>
            </p:cNvPr>
            <p:cNvCxnSpPr>
              <a:endCxn id="42" idx="1"/>
            </p:cNvCxnSpPr>
            <p:nvPr/>
          </p:nvCxnSpPr>
          <p:spPr>
            <a:xfrm>
              <a:off x="1238517" y="4593103"/>
              <a:ext cx="535131" cy="493200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E6C9742-878E-4A3E-B717-CA2204CD3619}"/>
                </a:ext>
              </a:extLst>
            </p:cNvPr>
            <p:cNvCxnSpPr/>
            <p:nvPr/>
          </p:nvCxnSpPr>
          <p:spPr>
            <a:xfrm>
              <a:off x="2731804" y="4432636"/>
              <a:ext cx="174433" cy="191146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C719454F-220B-4CFE-A5F0-ADF89F448355}"/>
              </a:ext>
            </a:extLst>
          </p:cNvPr>
          <p:cNvSpPr/>
          <p:nvPr/>
        </p:nvSpPr>
        <p:spPr>
          <a:xfrm>
            <a:off x="5918150" y="4543899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B346C9F-63D3-421E-ADB6-C0CC5C89DFF4}"/>
              </a:ext>
            </a:extLst>
          </p:cNvPr>
          <p:cNvSpPr/>
          <p:nvPr/>
        </p:nvSpPr>
        <p:spPr>
          <a:xfrm>
            <a:off x="6464501" y="4487154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41D25B3-DDA5-4606-9681-53229959562A}"/>
              </a:ext>
            </a:extLst>
          </p:cNvPr>
          <p:cNvSpPr/>
          <p:nvPr/>
        </p:nvSpPr>
        <p:spPr>
          <a:xfrm>
            <a:off x="6397652" y="3950072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72ECA37-E09C-4AE2-A048-D00C32802E12}"/>
              </a:ext>
            </a:extLst>
          </p:cNvPr>
          <p:cNvSpPr/>
          <p:nvPr/>
        </p:nvSpPr>
        <p:spPr>
          <a:xfrm>
            <a:off x="7144550" y="4674442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8F355BF-A246-414D-973B-F87623B7382B}"/>
              </a:ext>
            </a:extLst>
          </p:cNvPr>
          <p:cNvSpPr/>
          <p:nvPr/>
        </p:nvSpPr>
        <p:spPr>
          <a:xfrm>
            <a:off x="7241275" y="5428417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42AAB5D-BED1-464E-98F8-9E3106753371}"/>
              </a:ext>
            </a:extLst>
          </p:cNvPr>
          <p:cNvSpPr/>
          <p:nvPr/>
        </p:nvSpPr>
        <p:spPr>
          <a:xfrm>
            <a:off x="7462643" y="5148524"/>
            <a:ext cx="133697" cy="130543"/>
          </a:xfrm>
          <a:prstGeom prst="ellipse">
            <a:avLst/>
          </a:prstGeom>
          <a:solidFill>
            <a:srgbClr val="3891A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693F5F7-EBA1-4B73-A626-9B860D1A7570}"/>
              </a:ext>
            </a:extLst>
          </p:cNvPr>
          <p:cNvGrpSpPr/>
          <p:nvPr/>
        </p:nvGrpSpPr>
        <p:grpSpPr>
          <a:xfrm>
            <a:off x="6032267" y="4063126"/>
            <a:ext cx="2548848" cy="1367963"/>
            <a:chOff x="4508267" y="3998233"/>
            <a:chExt cx="2548848" cy="136796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440C84-F0A4-4A0D-85AE-AAC2A7993DB4}"/>
                </a:ext>
              </a:extLst>
            </p:cNvPr>
            <p:cNvCxnSpPr>
              <a:stCxn id="50" idx="7"/>
            </p:cNvCxnSpPr>
            <p:nvPr/>
          </p:nvCxnSpPr>
          <p:spPr>
            <a:xfrm flipV="1">
              <a:off x="4508267" y="4405815"/>
              <a:ext cx="134247" cy="157201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771BEE-7530-488B-9E20-985F0B251B76}"/>
                </a:ext>
              </a:extLst>
            </p:cNvPr>
            <p:cNvCxnSpPr/>
            <p:nvPr/>
          </p:nvCxnSpPr>
          <p:spPr>
            <a:xfrm flipV="1">
              <a:off x="6052460" y="3998233"/>
              <a:ext cx="240713" cy="259786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B7FEE62-A376-42A3-A505-61A119832543}"/>
                </a:ext>
              </a:extLst>
            </p:cNvPr>
            <p:cNvCxnSpPr/>
            <p:nvPr/>
          </p:nvCxnSpPr>
          <p:spPr>
            <a:xfrm flipV="1">
              <a:off x="6816402" y="4697223"/>
              <a:ext cx="240713" cy="259786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4FD5C5-5AEE-4E7E-925C-9BF4C2978A7F}"/>
                </a:ext>
              </a:extLst>
            </p:cNvPr>
            <p:cNvCxnSpPr>
              <a:endCxn id="55" idx="3"/>
            </p:cNvCxnSpPr>
            <p:nvPr/>
          </p:nvCxnSpPr>
          <p:spPr>
            <a:xfrm flipV="1">
              <a:off x="5850971" y="5259948"/>
              <a:ext cx="107250" cy="106248"/>
            </a:xfrm>
            <a:prstGeom prst="line">
              <a:avLst/>
            </a:prstGeom>
            <a:noFill/>
            <a:ln w="25400" cap="flat" cmpd="sng" algn="ctr">
              <a:solidFill>
                <a:srgbClr val="3891A7"/>
              </a:solidFill>
              <a:prstDash val="dash"/>
              <a:headEnd type="none"/>
              <a:tailEnd type="none" w="lg" len="lg"/>
            </a:ln>
            <a:effectLst/>
          </p:spPr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9252E30-9BD0-4836-A4C9-4C3BFBF42770}"/>
              </a:ext>
            </a:extLst>
          </p:cNvPr>
          <p:cNvSpPr txBox="1"/>
          <p:nvPr/>
        </p:nvSpPr>
        <p:spPr>
          <a:xfrm>
            <a:off x="9083232" y="2859764"/>
            <a:ext cx="2330230" cy="3368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sz="2800" dirty="0">
                <a:solidFill>
                  <a:prstClr val="black"/>
                </a:solidFill>
              </a:rPr>
              <a:t>Option 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7B0546F-1C9F-4368-ABBD-44E13377CC14}"/>
                  </a:ext>
                </a:extLst>
              </p14:cNvPr>
              <p14:cNvContentPartPr/>
              <p14:nvPr/>
            </p14:nvContentPartPr>
            <p14:xfrm>
              <a:off x="1242000" y="1496160"/>
              <a:ext cx="6316200" cy="399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7B0546F-1C9F-4368-ABBD-44E13377CC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2640" y="1486800"/>
                <a:ext cx="6334920" cy="401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4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“Best” 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881CA-E558-4E94-BDD6-8C9D55AD2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 Error vs Variance of Projection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044A4F9-20E5-4132-914E-D220CA3D62D0}"/>
                  </a:ext>
                </a:extLst>
              </p14:cNvPr>
              <p14:cNvContentPartPr/>
              <p14:nvPr/>
            </p14:nvContentPartPr>
            <p14:xfrm>
              <a:off x="240120" y="1515240"/>
              <a:ext cx="10795320" cy="5055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044A4F9-20E5-4132-914E-D220CA3D62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760" y="1505880"/>
                <a:ext cx="10814040" cy="507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5678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925332"/>
            <a:ext cx="8229600" cy="369332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ndara"/>
              </a:rPr>
              <a:t>Equivalence of Maximizing Variance and Minimizing  Reconstruction Error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254" y="1484714"/>
            <a:ext cx="6001493" cy="50541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47F43F-8B1C-447E-A63A-7524BD4E64D3}"/>
                  </a:ext>
                </a:extLst>
              </p14:cNvPr>
              <p14:cNvContentPartPr/>
              <p14:nvPr/>
            </p14:nvContentPartPr>
            <p14:xfrm>
              <a:off x="3269160" y="5800680"/>
              <a:ext cx="3520800" cy="30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47F43F-8B1C-447E-A63A-7524BD4E64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9800" y="5791320"/>
                <a:ext cx="3539520" cy="3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611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Randomly select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Project down: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Reconstruct up: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r>
                  <a:rPr lang="en-US" dirty="0"/>
                  <a:t>Definition of PCA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best explains data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next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</a:t>
                </a: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Is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Best explains remaining data</a:t>
                </a:r>
              </a:p>
              <a:p>
                <a:pPr marL="571500" indent="-5715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Repeat 2 until desired amount of data is explained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 b="-1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94CF6C-4354-42D9-8017-327316F5CA24}"/>
                  </a:ext>
                </a:extLst>
              </p14:cNvPr>
              <p14:cNvContentPartPr/>
              <p14:nvPr/>
            </p14:nvContentPartPr>
            <p14:xfrm>
              <a:off x="286920" y="3856680"/>
              <a:ext cx="5430960" cy="2275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94CF6C-4354-42D9-8017-327316F5CA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560" y="3847320"/>
                <a:ext cx="5449680" cy="229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3016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B725-33FE-46AB-B659-0D00B13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PCA: The First Principal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433CC-A76C-4EC0-A938-30C1A62BB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method of Lagrange multipliers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488E78-60A1-4236-8E54-7EC8DF1CDAAC}"/>
                  </a:ext>
                </a:extLst>
              </p14:cNvPr>
              <p14:cNvContentPartPr/>
              <p14:nvPr/>
            </p14:nvContentPartPr>
            <p14:xfrm>
              <a:off x="329040" y="470160"/>
              <a:ext cx="11565000" cy="607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488E78-60A1-4236-8E54-7EC8DF1CDA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680" y="460800"/>
                <a:ext cx="11583720" cy="609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520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B725-33FE-46AB-B659-0D00B13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PCA: The First Principal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433CC-A76C-4EC0-A938-30C1A62BB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method of Lagrange multipliers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377FDDC-C622-489B-9199-20B07C31324E}"/>
                  </a:ext>
                </a:extLst>
              </p14:cNvPr>
              <p14:cNvContentPartPr/>
              <p14:nvPr/>
            </p14:nvContentPartPr>
            <p14:xfrm>
              <a:off x="1535400" y="1113480"/>
              <a:ext cx="8884080" cy="455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377FDDC-C622-489B-9199-20B07C3132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6040" y="1104120"/>
                <a:ext cx="8902800" cy="457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149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0CBC-F543-E54B-B2CC-EE899F1F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PCA: the First Principal Component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224F1C-5028-AD41-8CB8-E664B93C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1E027-7E59-0043-8451-EE419CAE1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86"/>
          <a:stretch/>
        </p:blipFill>
        <p:spPr>
          <a:xfrm>
            <a:off x="3360058" y="1219200"/>
            <a:ext cx="5843186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B725-33FE-46AB-B659-0D00B13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PCA: The Next Principal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433CC-A76C-4EC0-A938-30C1A62BB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the next principal component from the residuals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16F8751-9B06-41A0-A070-B14B8B8069A4}"/>
                  </a:ext>
                </a:extLst>
              </p14:cNvPr>
              <p14:cNvContentPartPr/>
              <p14:nvPr/>
            </p14:nvContentPartPr>
            <p14:xfrm>
              <a:off x="281880" y="1621440"/>
              <a:ext cx="5636520" cy="3195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16F8751-9B06-41A0-A070-B14B8B8069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520" y="1612080"/>
                <a:ext cx="5655240" cy="321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5567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B725-33FE-46AB-B659-0D00B13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PCA: The Next Principal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433CC-A76C-4EC0-A938-30C1A62BB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the next principal component from the residuals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A9608F-5907-4D6A-AEE2-7E92A853CF26}"/>
                  </a:ext>
                </a:extLst>
              </p14:cNvPr>
              <p14:cNvContentPartPr/>
              <p14:nvPr/>
            </p14:nvContentPartPr>
            <p14:xfrm>
              <a:off x="1560960" y="496080"/>
              <a:ext cx="9950760" cy="594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A9608F-5907-4D6A-AEE2-7E92A853CF2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1600" y="486720"/>
                <a:ext cx="9969480" cy="59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573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35546"/>
            <a:ext cx="121920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Machine Learning</a:t>
            </a: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3253508"/>
            <a:ext cx="121920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67" dirty="0"/>
              <a:t>Dimensionality Reduction</a:t>
            </a:r>
          </a:p>
          <a:p>
            <a:pPr eaLnBrk="1" hangingPunct="1"/>
            <a:r>
              <a:rPr lang="en-US" sz="4267" dirty="0"/>
              <a:t>PCA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/>
              <a:t>Instructor: Pat Virtue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B22C-3BC9-4862-B3AA-931E7005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2D83A3-D5DE-4AEC-938C-8CC6847EA5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is the covariance matrix (assuming data in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 is centered)?</a:t>
                </a:r>
              </a:p>
              <a:p>
                <a:pPr marL="571500" indent="-571500">
                  <a:buFont typeface="+mj-lt"/>
                  <a:buAutoNum type="roman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71500" indent="-571500">
                  <a:buFont typeface="+mj-lt"/>
                  <a:buAutoNum type="roman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71500" indent="-571500">
                  <a:buFont typeface="+mj-lt"/>
                  <a:buAutoNum type="roman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2D83A3-D5DE-4AEC-938C-8CC6847EA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0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A8B4D0A0-508A-43A5-B6DB-09DF1E0C45E9}"/>
              </a:ext>
            </a:extLst>
          </p:cNvPr>
          <p:cNvSpPr/>
          <p:nvPr/>
        </p:nvSpPr>
        <p:spPr>
          <a:xfrm>
            <a:off x="141585" y="1714093"/>
            <a:ext cx="410514" cy="418854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363C63-BBE5-4623-8E21-D48C32DFC47D}"/>
                  </a:ext>
                </a:extLst>
              </p14:cNvPr>
              <p14:cNvContentPartPr/>
              <p14:nvPr/>
            </p14:nvContentPartPr>
            <p14:xfrm>
              <a:off x="407520" y="71640"/>
              <a:ext cx="10598760" cy="3792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4363C63-BBE5-4623-8E21-D48C32DFC4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160" y="62280"/>
                <a:ext cx="10617480" cy="38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1869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B725-33FE-46AB-B659-0D00B13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SVD for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433CC-A76C-4EC0-A938-30C1A62BB4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SVD matrix factorization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𝑼𝑺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orthogonal matrix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</a:t>
                </a:r>
                <a:r>
                  <a:rPr lang="en-US" i="1" dirty="0">
                    <a:solidFill>
                      <a:schemeClr val="tx1"/>
                    </a:solidFill>
                  </a:rPr>
                  <a:t>left</a:t>
                </a:r>
                <a:r>
                  <a:rPr lang="en-US" dirty="0">
                    <a:solidFill>
                      <a:schemeClr val="tx1"/>
                    </a:solidFill>
                  </a:rPr>
                  <a:t> singular vectors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eigenvectors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orthogonal matrix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</a:t>
                </a:r>
                <a:r>
                  <a:rPr lang="en-US" i="1" dirty="0">
                    <a:solidFill>
                      <a:schemeClr val="tx1"/>
                    </a:solidFill>
                  </a:rPr>
                  <a:t>right</a:t>
                </a:r>
                <a:r>
                  <a:rPr lang="en-US" dirty="0">
                    <a:solidFill>
                      <a:schemeClr val="tx1"/>
                    </a:solidFill>
                  </a:rPr>
                  <a:t> singular vectors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eigenvectors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dirty="0"/>
                  <a:t>: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diagonal matrix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Diagonal entries are singular values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chemeClr val="tx1"/>
                    </a:solidFill>
                  </a:rPr>
                  <a:t>Each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the eigenvalues of both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!!</a:t>
                </a: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433CC-A76C-4EC0-A938-30C1A62BB4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1C9069-AA7A-4365-90C5-40340A3367FA}"/>
                  </a:ext>
                </a:extLst>
              </p14:cNvPr>
              <p14:cNvContentPartPr/>
              <p14:nvPr/>
            </p14:nvContentPartPr>
            <p14:xfrm>
              <a:off x="615960" y="238680"/>
              <a:ext cx="11040480" cy="648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1C9069-AA7A-4365-90C5-40340A3367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600" y="229320"/>
                <a:ext cx="11059200" cy="650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6344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B725-33FE-46AB-B659-0D00B13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SVD for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433CC-A76C-4EC0-A938-30C1A62BB4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SVD matrix factorization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𝑼𝑺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433CC-A76C-4EC0-A938-30C1A62BB4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958F559-37EB-4335-B40C-E644F7CF36AC}"/>
                  </a:ext>
                </a:extLst>
              </p14:cNvPr>
              <p14:cNvContentPartPr/>
              <p14:nvPr/>
            </p14:nvContentPartPr>
            <p14:xfrm>
              <a:off x="1615320" y="243000"/>
              <a:ext cx="10005480" cy="487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958F559-37EB-4335-B40C-E644F7CF36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5960" y="233640"/>
                <a:ext cx="10024200" cy="489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5243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SVD for PCA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45" y="997096"/>
            <a:ext cx="5597481" cy="1059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45" y="2241105"/>
            <a:ext cx="5597481" cy="4395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01CE15-79A9-3249-8137-67EC82063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571" y="1938241"/>
            <a:ext cx="2374470" cy="2981518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688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C7BB680-75A1-4C59-B5BF-3488D63EF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Center data (and scale each axis) based on training data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𝑿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𝑿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𝒕𝒆𝒔𝒕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eigenvectors(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Keep only the top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eigenvectors: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test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Optionally, 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to rotate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test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back to original subspace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test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uncenter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C7BB680-75A1-4C59-B5BF-3488D63EF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BB6A99-FEB2-4E31-9A92-3034B18F2467}"/>
                  </a:ext>
                </a:extLst>
              </p14:cNvPr>
              <p14:cNvContentPartPr/>
              <p14:nvPr/>
            </p14:nvContentPartPr>
            <p14:xfrm>
              <a:off x="1193760" y="2180160"/>
              <a:ext cx="8220960" cy="4401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BB6A99-FEB2-4E31-9A92-3034B18F24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4400" y="2170800"/>
                <a:ext cx="8239680" cy="441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9664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073FAB-61A4-4CBF-B732-2A81D8FC7BC0}"/>
              </a:ext>
            </a:extLst>
          </p:cNvPr>
          <p:cNvSpPr/>
          <p:nvPr/>
        </p:nvSpPr>
        <p:spPr>
          <a:xfrm>
            <a:off x="2275439" y="2530040"/>
            <a:ext cx="6386465" cy="11466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33600" y="76200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Principal Component Analysis (PCA)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52600" y="1066801"/>
                <a:ext cx="6781800" cy="81304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d>
                      <m:d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X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T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US" sz="2200">
                            <a:solidFill>
                              <a:srgbClr val="C00000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m:rPr>
                        <m:sty m:val="p"/>
                      </m:rPr>
                      <a:rPr lang="en-US" sz="2200">
                        <a:solidFill>
                          <a:srgbClr val="C00000"/>
                        </a:solidFill>
                        <a:latin typeface="Cambria Math"/>
                      </a:rPr>
                      <m:t>v</m:t>
                    </m:r>
                    <m:r>
                      <a:rPr lang="en-US" sz="220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C00000"/>
                        </a:solidFill>
                        <a:latin typeface="Cambria Math"/>
                      </a:rPr>
                      <m:t>λv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Candara"/>
                  </a:rPr>
                  <a:t>, so </a:t>
                </a:r>
                <a:r>
                  <a:rPr lang="en-US" sz="2200" dirty="0">
                    <a:solidFill>
                      <a:srgbClr val="C00000"/>
                    </a:solidFill>
                    <a:latin typeface="Candara"/>
                  </a:rPr>
                  <a:t>v </a:t>
                </a:r>
                <a:r>
                  <a:rPr lang="en-US" sz="2200" dirty="0">
                    <a:solidFill>
                      <a:prstClr val="black"/>
                    </a:solidFill>
                    <a:latin typeface="Candara"/>
                  </a:rPr>
                  <a:t>(the first PC) is the eigenvector of sample correlation/covariance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𝑋</m:t>
                    </m:r>
                  </m:oMath>
                </a14:m>
                <a:endParaRPr lang="en-US" sz="2200" dirty="0">
                  <a:solidFill>
                    <a:srgbClr val="C00000"/>
                  </a:solidFill>
                  <a:latin typeface="Candara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066801"/>
                <a:ext cx="6781800" cy="813043"/>
              </a:xfrm>
              <a:prstGeom prst="rect">
                <a:avLst/>
              </a:prstGeom>
              <a:blipFill>
                <a:blip r:embed="rId3"/>
                <a:stretch>
                  <a:fillRect l="-1169" t="-2256" b="-142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r="58974" b="32646"/>
          <a:stretch>
            <a:fillRect/>
          </a:stretch>
        </p:blipFill>
        <p:spPr bwMode="auto">
          <a:xfrm>
            <a:off x="8833919" y="993256"/>
            <a:ext cx="1828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>
            <a:off x="9405419" y="1613143"/>
            <a:ext cx="685800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2600" y="1981201"/>
                <a:ext cx="7086600" cy="43088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200" dirty="0">
                    <a:solidFill>
                      <a:prstClr val="black"/>
                    </a:solidFill>
                    <a:latin typeface="Candara"/>
                  </a:rPr>
                  <a:t>Sample variance </a:t>
                </a:r>
                <a:r>
                  <a:rPr lang="en-US" sz="2200" dirty="0" err="1">
                    <a:solidFill>
                      <a:prstClr val="black"/>
                    </a:solidFill>
                    <a:latin typeface="Candara"/>
                  </a:rPr>
                  <a:t>o</a:t>
                </a:r>
                <a:r>
                  <a:rPr lang="en-US" sz="2200" dirty="0">
                    <a:solidFill>
                      <a:prstClr val="black"/>
                    </a:solidFill>
                    <a:latin typeface="Candara"/>
                  </a:rPr>
                  <a:t>f projection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/>
                          </a:rPr>
                          <m:t>v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𝑋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C00000"/>
                        </a:solidFill>
                        <a:latin typeface="Cambria Math"/>
                      </a:rPr>
                      <m:t>v</m:t>
                    </m:r>
                    <m:r>
                      <a:rPr lang="en-US" sz="220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𝜆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C00000"/>
                            </a:solidFill>
                            <a:latin typeface="Cambria Math"/>
                          </a:rPr>
                          <m:t>v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m:rPr>
                        <m:sty m:val="p"/>
                      </m:rPr>
                      <a:rPr lang="en-US" sz="2200">
                        <a:solidFill>
                          <a:srgbClr val="C00000"/>
                        </a:solidFill>
                        <a:latin typeface="Cambria Math"/>
                      </a:rPr>
                      <m:t>v</m:t>
                    </m:r>
                    <m:r>
                      <a:rPr lang="en-US" sz="2200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en-US" sz="2200" i="1">
                        <a:solidFill>
                          <a:srgbClr val="C00000"/>
                        </a:solidFill>
                        <a:latin typeface="Cambria Math"/>
                      </a:rPr>
                      <m:t>𝜆</m:t>
                    </m:r>
                  </m:oMath>
                </a14:m>
                <a:endParaRPr lang="en-US" sz="2200" dirty="0">
                  <a:solidFill>
                    <a:srgbClr val="C00000"/>
                  </a:solidFill>
                  <a:latin typeface="Candara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81201"/>
                <a:ext cx="7086600" cy="430887"/>
              </a:xfrm>
              <a:prstGeom prst="rect">
                <a:avLst/>
              </a:prstGeom>
              <a:blipFill>
                <a:blip r:embed="rId5"/>
                <a:stretch>
                  <a:fillRect l="-1119" t="-9859" b="-2676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62201" y="2565738"/>
                <a:ext cx="6386465" cy="101566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Thus, the eigenvalue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𝜆</m:t>
                    </m:r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denotes the amount of variability captured along that dimension</a:t>
                </a:r>
                <a:r>
                  <a:rPr lang="en-US" sz="1600" dirty="0">
                    <a:solidFill>
                      <a:prstClr val="black"/>
                    </a:solidFill>
                    <a:latin typeface="Candara"/>
                  </a:rPr>
                  <a:t> (aka amount of energy along that dimension)</a:t>
                </a:r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1" y="2565738"/>
                <a:ext cx="6386465" cy="1015663"/>
              </a:xfrm>
              <a:prstGeom prst="rect">
                <a:avLst/>
              </a:prstGeom>
              <a:blipFill>
                <a:blip r:embed="rId6"/>
                <a:stretch>
                  <a:fillRect l="-1051" t="-3593" b="-958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905000" y="3886200"/>
                <a:ext cx="5791200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≥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≥…</m:t>
                    </m:r>
                  </m:oMath>
                </a14:m>
                <a:endParaRPr lang="en-US" sz="2000" dirty="0">
                  <a:solidFill>
                    <a:srgbClr val="FF0000"/>
                  </a:solidFill>
                  <a:latin typeface="Candara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86200"/>
                <a:ext cx="5791200" cy="400110"/>
              </a:xfrm>
              <a:prstGeom prst="rect">
                <a:avLst/>
              </a:prstGeom>
              <a:blipFill>
                <a:blip r:embed="rId7"/>
                <a:stretch>
                  <a:fillRect l="-1158" t="-9231" b="-2615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752600" y="4495800"/>
                <a:ext cx="8686800" cy="70788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The 1</a:t>
                </a:r>
                <a:r>
                  <a:rPr lang="en-US" sz="2000" baseline="30000" dirty="0">
                    <a:solidFill>
                      <a:prstClr val="black"/>
                    </a:solidFill>
                    <a:latin typeface="Candara"/>
                  </a:rPr>
                  <a:t>st</a:t>
                </a:r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 PC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 is the eigenvector of the sample covariance matrix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associated with the largest eigenvalue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495800"/>
                <a:ext cx="8686800" cy="707886"/>
              </a:xfrm>
              <a:prstGeom prst="rect">
                <a:avLst/>
              </a:prstGeom>
              <a:blipFill>
                <a:blip r:embed="rId8"/>
                <a:stretch>
                  <a:fillRect l="-632" t="-5172" b="-1379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752600" y="5279886"/>
                <a:ext cx="8077200" cy="70788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 defTabSz="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The 2nd PC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 is the eigenvector of the sample covariance matrix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𝑋</m:t>
                    </m:r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ndara"/>
                  </a:rPr>
                  <a:t>associated with the second largest eigenvalue 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279886"/>
                <a:ext cx="8077200" cy="707886"/>
              </a:xfrm>
              <a:prstGeom prst="rect">
                <a:avLst/>
              </a:prstGeom>
              <a:blipFill>
                <a:blip r:embed="rId9"/>
                <a:stretch>
                  <a:fillRect l="-679" t="-4310" b="-1465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790700" y="6076890"/>
            <a:ext cx="262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ndara"/>
              </a:rPr>
              <a:t>And so on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1" y="6541794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Slide from Nina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Balcan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361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5" grpId="0"/>
      <p:bldP spid="16" grpId="0"/>
      <p:bldP spid="17" grpId="0"/>
      <p:bldP spid="1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97097"/>
            <a:ext cx="8229600" cy="1532440"/>
          </a:xfrm>
        </p:spPr>
        <p:txBody>
          <a:bodyPr/>
          <a:lstStyle/>
          <a:p>
            <a:r>
              <a:rPr lang="en-US" sz="2000" dirty="0"/>
              <a:t>For </a:t>
            </a:r>
            <a:r>
              <a:rPr lang="en-US" sz="2000" dirty="0">
                <a:solidFill>
                  <a:srgbClr val="0066FF"/>
                </a:solidFill>
              </a:rPr>
              <a:t>M</a:t>
            </a:r>
            <a:r>
              <a:rPr lang="en-US" sz="2000" dirty="0"/>
              <a:t> original dimensions, sample covariance matrix is </a:t>
            </a:r>
            <a:r>
              <a:rPr lang="en-US" sz="2000" dirty="0" err="1">
                <a:solidFill>
                  <a:srgbClr val="0066FF"/>
                </a:solidFill>
              </a:rPr>
              <a:t>M</a:t>
            </a:r>
            <a:r>
              <a:rPr lang="en-US" sz="2000" dirty="0" err="1"/>
              <a:t>x</a:t>
            </a:r>
            <a:r>
              <a:rPr lang="en-US" sz="2000" dirty="0" err="1">
                <a:solidFill>
                  <a:srgbClr val="0066FF"/>
                </a:solidFill>
              </a:rPr>
              <a:t>M</a:t>
            </a:r>
            <a:r>
              <a:rPr lang="en-US" sz="2000" dirty="0"/>
              <a:t>, and has up to </a:t>
            </a:r>
            <a:r>
              <a:rPr lang="en-US" sz="2000" dirty="0">
                <a:solidFill>
                  <a:srgbClr val="0066FF"/>
                </a:solidFill>
              </a:rPr>
              <a:t>M</a:t>
            </a:r>
            <a:r>
              <a:rPr lang="en-US" sz="2000" dirty="0"/>
              <a:t> eigenvectors. So </a:t>
            </a:r>
            <a:r>
              <a:rPr lang="en-US" sz="2000" dirty="0">
                <a:solidFill>
                  <a:srgbClr val="0066FF"/>
                </a:solidFill>
              </a:rPr>
              <a:t>M</a:t>
            </a:r>
            <a:r>
              <a:rPr lang="en-US" sz="2000" dirty="0"/>
              <a:t> PCs.</a:t>
            </a:r>
          </a:p>
          <a:p>
            <a:r>
              <a:rPr lang="en-US" sz="2000" dirty="0"/>
              <a:t>Where does dimensionality reduction come from?</a:t>
            </a:r>
            <a:endParaRPr lang="en-US" sz="16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/>
              <a:t>	Can </a:t>
            </a:r>
            <a:r>
              <a:rPr lang="en-US" sz="1800" i="1" dirty="0">
                <a:solidFill>
                  <a:srgbClr val="0066FF"/>
                </a:solidFill>
              </a:rPr>
              <a:t>ignore </a:t>
            </a:r>
            <a:r>
              <a:rPr lang="en-US" sz="1800" dirty="0">
                <a:solidFill>
                  <a:srgbClr val="0066FF"/>
                </a:solidFill>
              </a:rPr>
              <a:t>the components of lesser significance</a:t>
            </a:r>
            <a:r>
              <a:rPr lang="en-US" sz="1800" dirty="0"/>
              <a:t>. </a:t>
            </a:r>
          </a:p>
        </p:txBody>
      </p:sp>
      <p:graphicFrame>
        <p:nvGraphicFramePr>
          <p:cNvPr id="847876" name="Object 4"/>
          <p:cNvGraphicFramePr>
            <a:graphicFrameLocks noChangeAspect="1"/>
          </p:cNvGraphicFramePr>
          <p:nvPr/>
        </p:nvGraphicFramePr>
        <p:xfrm>
          <a:off x="3083409" y="2426662"/>
          <a:ext cx="5576887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4" imgW="4667278" imgH="2524285" progId="Excel.Sheet.8">
                  <p:embed/>
                </p:oleObj>
              </mc:Choice>
              <mc:Fallback>
                <p:oleObj name="Worksheet" r:id="rId4" imgW="4667278" imgH="2524285" progId="Excel.Sheet.8">
                  <p:embed/>
                  <p:pic>
                    <p:nvPicPr>
                      <p:cNvPr id="8478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3409" y="2426662"/>
                        <a:ext cx="5576887" cy="261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Many PCs?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altLang="zh-CN">
                <a:solidFill>
                  <a:prstClr val="black">
                    <a:tint val="75000"/>
                  </a:prstClr>
                </a:solidFill>
                <a:latin typeface="Candara"/>
                <a:ea typeface="华文楷体" panose="02010600040101010101" pitchFamily="2" charset="-122"/>
              </a:rPr>
              <a:t>© Eric Xing @ CMU, 2006-2011</a:t>
            </a:r>
            <a:endParaRPr lang="en-US" altLang="en-US" dirty="0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1A30F549-F879-4053-8685-4286A63136EA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26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981200" y="4966650"/>
            <a:ext cx="8229600" cy="1389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prstClr val="black"/>
                </a:solidFill>
                <a:latin typeface="Candara"/>
              </a:rPr>
              <a:t>You do </a:t>
            </a:r>
            <a:r>
              <a:rPr lang="en-US" sz="1800" dirty="0">
                <a:solidFill>
                  <a:srgbClr val="0066FF"/>
                </a:solidFill>
                <a:latin typeface="Candara"/>
              </a:rPr>
              <a:t>lose some information</a:t>
            </a:r>
            <a:r>
              <a:rPr lang="en-US" sz="1800" dirty="0">
                <a:solidFill>
                  <a:prstClr val="black"/>
                </a:solidFill>
                <a:latin typeface="Candara"/>
              </a:rPr>
              <a:t>, but if the eigenvalues are small, you don’t lose much</a:t>
            </a:r>
          </a:p>
          <a:p>
            <a:pPr lvl="1">
              <a:lnSpc>
                <a:spcPct val="90000"/>
              </a:lnSpc>
            </a:pPr>
            <a:r>
              <a:rPr lang="en-US" sz="1200" dirty="0">
                <a:solidFill>
                  <a:srgbClr val="0066FF"/>
                </a:solidFill>
                <a:latin typeface="Candara"/>
              </a:rPr>
              <a:t>M</a:t>
            </a:r>
            <a:r>
              <a:rPr lang="en-US" sz="1200" dirty="0">
                <a:solidFill>
                  <a:prstClr val="black"/>
                </a:solidFill>
                <a:latin typeface="Candara"/>
              </a:rPr>
              <a:t> dimensions in original data </a:t>
            </a:r>
          </a:p>
          <a:p>
            <a:pPr lvl="1">
              <a:lnSpc>
                <a:spcPct val="90000"/>
              </a:lnSpc>
            </a:pPr>
            <a:r>
              <a:rPr lang="en-US" sz="1200" dirty="0">
                <a:solidFill>
                  <a:prstClr val="black"/>
                </a:solidFill>
                <a:latin typeface="Candara"/>
              </a:rPr>
              <a:t>calculate</a:t>
            </a:r>
            <a:r>
              <a:rPr lang="en-US" sz="1200" dirty="0">
                <a:solidFill>
                  <a:srgbClr val="0066FF"/>
                </a:solidFill>
                <a:latin typeface="Candara"/>
              </a:rPr>
              <a:t> M</a:t>
            </a:r>
            <a:r>
              <a:rPr lang="en-US" sz="1200" dirty="0">
                <a:solidFill>
                  <a:prstClr val="black"/>
                </a:solidFill>
                <a:latin typeface="Candara"/>
              </a:rPr>
              <a:t> eigenvectors and eigenvalues</a:t>
            </a:r>
          </a:p>
          <a:p>
            <a:pPr lvl="1">
              <a:lnSpc>
                <a:spcPct val="90000"/>
              </a:lnSpc>
            </a:pPr>
            <a:r>
              <a:rPr lang="en-US" sz="1200" dirty="0">
                <a:solidFill>
                  <a:prstClr val="black"/>
                </a:solidFill>
                <a:latin typeface="Candara"/>
              </a:rPr>
              <a:t>choose only the first </a:t>
            </a:r>
            <a:r>
              <a:rPr lang="en-US" sz="1200" dirty="0">
                <a:solidFill>
                  <a:srgbClr val="0066FF"/>
                </a:solidFill>
                <a:latin typeface="Candara"/>
              </a:rPr>
              <a:t>D</a:t>
            </a:r>
            <a:r>
              <a:rPr lang="en-US" sz="1200" dirty="0">
                <a:solidFill>
                  <a:prstClr val="black"/>
                </a:solidFill>
                <a:latin typeface="Candara"/>
              </a:rPr>
              <a:t> eigenvectors, based on their eigenvalues</a:t>
            </a:r>
          </a:p>
          <a:p>
            <a:pPr lvl="1">
              <a:lnSpc>
                <a:spcPct val="90000"/>
              </a:lnSpc>
            </a:pPr>
            <a:r>
              <a:rPr lang="en-US" sz="1200" dirty="0">
                <a:solidFill>
                  <a:prstClr val="black"/>
                </a:solidFill>
                <a:latin typeface="Candara"/>
              </a:rPr>
              <a:t>final data set has only </a:t>
            </a:r>
            <a:r>
              <a:rPr lang="en-US" sz="1200" dirty="0">
                <a:solidFill>
                  <a:srgbClr val="0066FF"/>
                </a:solidFill>
                <a:latin typeface="Candara"/>
              </a:rPr>
              <a:t>D</a:t>
            </a:r>
            <a:r>
              <a:rPr lang="en-US" sz="1200" dirty="0">
                <a:solidFill>
                  <a:prstClr val="black"/>
                </a:solidFill>
                <a:latin typeface="Candara"/>
              </a:rPr>
              <a:t> dimensions</a:t>
            </a: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56384" y="4214191"/>
            <a:ext cx="450573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332353" y="2482319"/>
            <a:ext cx="3946049" cy="737391"/>
            <a:chOff x="-119102" y="5092569"/>
            <a:chExt cx="3946049" cy="737391"/>
          </a:xfrm>
        </p:grpSpPr>
        <p:sp>
          <p:nvSpPr>
            <p:cNvPr id="12" name="Content Placeholder 5"/>
            <p:cNvSpPr txBox="1">
              <a:spLocks/>
            </p:cNvSpPr>
            <p:nvPr/>
          </p:nvSpPr>
          <p:spPr>
            <a:xfrm>
              <a:off x="657798" y="5092569"/>
              <a:ext cx="3169149" cy="651499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solidFill>
                    <a:prstClr val="black"/>
                  </a:solidFill>
                  <a:latin typeface="Candara"/>
                </a:rPr>
                <a:t>Variance (%) = ratio of variance along given principal component to total variance of all principal components</a:t>
              </a:r>
            </a:p>
          </p:txBody>
        </p:sp>
        <p:sp>
          <p:nvSpPr>
            <p:cNvPr id="13" name="Left Arrow 12"/>
            <p:cNvSpPr/>
            <p:nvPr/>
          </p:nvSpPr>
          <p:spPr>
            <a:xfrm rot="20161577">
              <a:off x="-119102" y="5347382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9A6ED0A-1313-42A5-8146-978479D73ABD}"/>
                  </a:ext>
                </a:extLst>
              </p14:cNvPr>
              <p14:cNvContentPartPr/>
              <p14:nvPr/>
            </p14:nvContentPartPr>
            <p14:xfrm>
              <a:off x="538560" y="2520000"/>
              <a:ext cx="8331480" cy="2458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9A6ED0A-1313-42A5-8146-978479D73A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200" y="2510640"/>
                <a:ext cx="8350200" cy="247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735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PCA Examples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10677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Projecting MNIST digits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69" y="2161587"/>
            <a:ext cx="7013359" cy="1402672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997097"/>
            <a:ext cx="8229600" cy="1221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Task Setting: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Take 28x28 images of digits and project them down to K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Report percent of variance explained for K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Then project back up to 28x28 image to visualize how much information was preserved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69" y="3621489"/>
            <a:ext cx="7013359" cy="1402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69" y="5024161"/>
            <a:ext cx="7013359" cy="1402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69" y="2218819"/>
            <a:ext cx="7013359" cy="14026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3F4CFB0-16AB-435F-B861-1112B42A1994}"/>
                  </a:ext>
                </a:extLst>
              </p14:cNvPr>
              <p14:cNvContentPartPr/>
              <p14:nvPr/>
            </p14:nvContentPartPr>
            <p14:xfrm>
              <a:off x="589320" y="2220840"/>
              <a:ext cx="7612560" cy="3085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3F4CFB0-16AB-435F-B861-1112B42A19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960" y="2211480"/>
                <a:ext cx="7631280" cy="310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6890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Projecting MNIST digits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122172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Task Setting: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28x28 images of digits and project them down to 2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the 2 dimensional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9F2AA-EDBA-4669-A75A-A6F0A13C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57" y="2219351"/>
            <a:ext cx="5351886" cy="44688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0603B8D-866E-4A15-9E2A-DD63ECA38080}"/>
                  </a:ext>
                </a:extLst>
              </p14:cNvPr>
              <p14:cNvContentPartPr/>
              <p14:nvPr/>
            </p14:nvContentPartPr>
            <p14:xfrm>
              <a:off x="3879720" y="3817080"/>
              <a:ext cx="3975480" cy="2275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0603B8D-866E-4A15-9E2A-DD63ECA380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0360" y="3807720"/>
                <a:ext cx="3994200" cy="229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738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Principal Component Analysis (PCA)</a:t>
            </a:r>
          </a:p>
          <a:p>
            <a:pPr lvl="1"/>
            <a:r>
              <a:rPr lang="en-US" dirty="0"/>
              <a:t>Projections</a:t>
            </a:r>
          </a:p>
          <a:p>
            <a:pPr lvl="1"/>
            <a:r>
              <a:rPr lang="en-US" dirty="0"/>
              <a:t>PCA objective functions</a:t>
            </a:r>
          </a:p>
          <a:p>
            <a:pPr lvl="1"/>
            <a:r>
              <a:rPr lang="en-US" dirty="0"/>
              <a:t>PCA, Eigenvectors, and Eigenvalues, SVD</a:t>
            </a:r>
          </a:p>
          <a:p>
            <a:pPr lvl="1"/>
            <a:r>
              <a:rPr lang="en-US" dirty="0"/>
              <a:t>Examples</a:t>
            </a:r>
          </a:p>
          <a:p>
            <a:pPr lvl="1"/>
            <a:r>
              <a:rPr lang="en-US" dirty="0"/>
              <a:t>Kernel PCA</a:t>
            </a:r>
          </a:p>
          <a:p>
            <a:pPr marL="0" indent="0">
              <a:buNone/>
            </a:pPr>
            <a:r>
              <a:rPr lang="en-US" dirty="0"/>
              <a:t>Deep Learning Dimensionality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9ABC565-E725-4580-B7E6-BB7BBB3DE463}"/>
                  </a:ext>
                </a:extLst>
              </p14:cNvPr>
              <p14:cNvContentPartPr/>
              <p14:nvPr/>
            </p14:nvContentPartPr>
            <p14:xfrm>
              <a:off x="702360" y="1980360"/>
              <a:ext cx="7818480" cy="2757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9ABC565-E725-4580-B7E6-BB7BBB3DE4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3000" y="1971000"/>
                <a:ext cx="7837200" cy="277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1418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Projecting MNIST digits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122172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Task Setting: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28x28 images of digits and project them down to 2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the 2 dimensional points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5B364-5C79-4279-822F-F9486BBEC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57" y="2219351"/>
            <a:ext cx="5470922" cy="44688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12061A-C56F-4385-B4CC-A985709AF793}"/>
                  </a:ext>
                </a:extLst>
              </p14:cNvPr>
              <p14:cNvContentPartPr/>
              <p14:nvPr/>
            </p14:nvContentPartPr>
            <p14:xfrm>
              <a:off x="663120" y="2121480"/>
              <a:ext cx="1530360" cy="3521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12061A-C56F-4385-B4CC-A985709AF7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3760" y="2112120"/>
                <a:ext cx="1549080" cy="354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2629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A53E-A711-456F-BE52-C42CAC11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MRI Image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450D1-3E96-4858-B6F6-8A61EDFF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0BB3F-F433-46BA-8394-C3737135598C}"/>
              </a:ext>
            </a:extLst>
          </p:cNvPr>
          <p:cNvSpPr txBox="1"/>
          <p:nvPr/>
        </p:nvSpPr>
        <p:spPr>
          <a:xfrm>
            <a:off x="5138057" y="4116718"/>
            <a:ext cx="513806" cy="8739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8" name="Picture 7" descr="imur.png">
            <a:extLst>
              <a:ext uri="{FF2B5EF4-FFF2-40B4-BE49-F238E27FC236}">
                <a16:creationId xmlns:a16="http://schemas.microsoft.com/office/drawing/2014/main" id="{A6BA5F01-40DC-40EB-B047-D223CB075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10095" r="25308" b="3452"/>
          <a:stretch/>
        </p:blipFill>
        <p:spPr>
          <a:xfrm>
            <a:off x="2360022" y="1818411"/>
            <a:ext cx="2012628" cy="264221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0863B7-F36F-45F7-B3FE-71E0F47473CF}"/>
              </a:ext>
            </a:extLst>
          </p:cNvPr>
          <p:cNvGrpSpPr/>
          <p:nvPr/>
        </p:nvGrpSpPr>
        <p:grpSpPr>
          <a:xfrm>
            <a:off x="5210085" y="4254631"/>
            <a:ext cx="1878692" cy="1787264"/>
            <a:chOff x="241300" y="611381"/>
            <a:chExt cx="1606550" cy="15712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4B1289-ABDE-49A1-B0D2-BBE0D25414E8}"/>
                </a:ext>
              </a:extLst>
            </p:cNvPr>
            <p:cNvSpPr/>
            <p:nvPr/>
          </p:nvSpPr>
          <p:spPr>
            <a:xfrm>
              <a:off x="241300" y="1756921"/>
              <a:ext cx="1606550" cy="425697"/>
            </a:xfrm>
            <a:prstGeom prst="ellipse">
              <a:avLst/>
            </a:prstGeom>
            <a:noFill/>
            <a:ln w="3810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772">
                <a:solidFill>
                  <a:prstClr val="white"/>
                </a:solidFill>
                <a:latin typeface="Candara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91A6C8-3231-4F4E-B0C3-5C727714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300" y="1397000"/>
              <a:ext cx="578556" cy="57277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8F7362-5A20-4C08-9354-034315D3B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856" y="760730"/>
              <a:ext cx="595912" cy="569877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C79968-FCB1-4590-9F99-B7DDD2698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936" y="1117847"/>
              <a:ext cx="593019" cy="558306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8483A7-2465-4319-9C38-9D33F57B7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300" y="824230"/>
              <a:ext cx="520700" cy="57277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B1D1F6E-51E9-41BD-B905-776BC954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186" y="1482724"/>
              <a:ext cx="575663" cy="569877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41EEEB-C6EE-4BDA-92A3-8D6132219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810" y="1117847"/>
              <a:ext cx="564092" cy="564092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4664B0-FFA0-428C-84E1-8003F9C232FD}"/>
                </a:ext>
              </a:extLst>
            </p:cNvPr>
            <p:cNvCxnSpPr>
              <a:stCxn id="16" idx="6"/>
            </p:cNvCxnSpPr>
            <p:nvPr/>
          </p:nvCxnSpPr>
          <p:spPr>
            <a:xfrm>
              <a:off x="1847850" y="824230"/>
              <a:ext cx="0" cy="1145540"/>
            </a:xfrm>
            <a:prstGeom prst="line">
              <a:avLst/>
            </a:prstGeom>
            <a:ln w="38100" cap="rnd" cmpd="sng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AE19C6-EA6D-4C89-8F25-05E63343200F}"/>
                </a:ext>
              </a:extLst>
            </p:cNvPr>
            <p:cNvCxnSpPr>
              <a:stCxn id="16" idx="2"/>
            </p:cNvCxnSpPr>
            <p:nvPr/>
          </p:nvCxnSpPr>
          <p:spPr>
            <a:xfrm>
              <a:off x="241300" y="824230"/>
              <a:ext cx="0" cy="1145540"/>
            </a:xfrm>
            <a:prstGeom prst="line">
              <a:avLst/>
            </a:prstGeom>
            <a:ln w="38100" cap="rnd" cmpd="sng"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77F02B0-0CDB-49A6-8D54-60EA7B2B36CE}"/>
                </a:ext>
              </a:extLst>
            </p:cNvPr>
            <p:cNvSpPr/>
            <p:nvPr/>
          </p:nvSpPr>
          <p:spPr>
            <a:xfrm>
              <a:off x="241300" y="611381"/>
              <a:ext cx="1606550" cy="425697"/>
            </a:xfrm>
            <a:prstGeom prst="ellipse">
              <a:avLst/>
            </a:prstGeom>
            <a:noFill/>
            <a:ln w="3810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772">
                <a:solidFill>
                  <a:prstClr val="white"/>
                </a:solidFill>
                <a:latin typeface="Candara"/>
              </a:endParaRPr>
            </a:p>
          </p:txBody>
        </p:sp>
      </p:grpSp>
      <p:sp>
        <p:nvSpPr>
          <p:cNvPr id="20" name="Down Arrow 16">
            <a:extLst>
              <a:ext uri="{FF2B5EF4-FFF2-40B4-BE49-F238E27FC236}">
                <a16:creationId xmlns:a16="http://schemas.microsoft.com/office/drawing/2014/main" id="{86B3D241-B03B-4E82-80AD-0E9C6F6BFF19}"/>
              </a:ext>
            </a:extLst>
          </p:cNvPr>
          <p:cNvSpPr/>
          <p:nvPr/>
        </p:nvSpPr>
        <p:spPr>
          <a:xfrm rot="10800000">
            <a:off x="5784463" y="3811233"/>
            <a:ext cx="732815" cy="557698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772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2AABC6-D9CC-46FF-A3D6-0B7C3C393EAE}"/>
              </a:ext>
            </a:extLst>
          </p:cNvPr>
          <p:cNvGrpSpPr/>
          <p:nvPr/>
        </p:nvGrpSpPr>
        <p:grpSpPr>
          <a:xfrm>
            <a:off x="4758573" y="2234473"/>
            <a:ext cx="2743200" cy="1885950"/>
            <a:chOff x="1978009" y="1752698"/>
            <a:chExt cx="2873391" cy="18672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AC340ED-C2E1-4793-8139-82C5547F0927}"/>
                </a:ext>
              </a:extLst>
            </p:cNvPr>
            <p:cNvGrpSpPr/>
            <p:nvPr/>
          </p:nvGrpSpPr>
          <p:grpSpPr>
            <a:xfrm rot="10800000">
              <a:off x="1978009" y="1770407"/>
              <a:ext cx="1295400" cy="1849495"/>
              <a:chOff x="4576233" y="1594573"/>
              <a:chExt cx="1295400" cy="1849495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EE3CB28-7B3A-45FA-B7DA-EFAF1CE6E251}"/>
                  </a:ext>
                </a:extLst>
              </p:cNvPr>
              <p:cNvCxnSpPr/>
              <p:nvPr/>
            </p:nvCxnSpPr>
            <p:spPr>
              <a:xfrm flipV="1">
                <a:off x="4576233" y="1949759"/>
                <a:ext cx="330200" cy="38560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DC3BEAE-8FAA-4A6F-8CC0-8B16E25A6A0A}"/>
                  </a:ext>
                </a:extLst>
              </p:cNvPr>
              <p:cNvCxnSpPr>
                <a:endCxn id="85" idx="2"/>
              </p:cNvCxnSpPr>
              <p:nvPr/>
            </p:nvCxnSpPr>
            <p:spPr>
              <a:xfrm>
                <a:off x="4576233" y="2335364"/>
                <a:ext cx="330200" cy="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0A2D188-22B4-4EAB-9D07-310AEC0FD6EF}"/>
                  </a:ext>
                </a:extLst>
              </p:cNvPr>
              <p:cNvCxnSpPr>
                <a:endCxn id="86" idx="2"/>
              </p:cNvCxnSpPr>
              <p:nvPr/>
            </p:nvCxnSpPr>
            <p:spPr>
              <a:xfrm>
                <a:off x="4576233" y="2335364"/>
                <a:ext cx="330200" cy="385191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CFEEA30-60DC-458D-AF96-8A2E42294100}"/>
                  </a:ext>
                </a:extLst>
              </p:cNvPr>
              <p:cNvCxnSpPr>
                <a:stCxn id="85" idx="2"/>
              </p:cNvCxnSpPr>
              <p:nvPr/>
            </p:nvCxnSpPr>
            <p:spPr>
              <a:xfrm flipH="1">
                <a:off x="4576233" y="2335364"/>
                <a:ext cx="330200" cy="38560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145A811-6EEC-489B-A013-DD65262C9B7A}"/>
                  </a:ext>
                </a:extLst>
              </p:cNvPr>
              <p:cNvCxnSpPr>
                <a:endCxn id="86" idx="2"/>
              </p:cNvCxnSpPr>
              <p:nvPr/>
            </p:nvCxnSpPr>
            <p:spPr>
              <a:xfrm flipV="1">
                <a:off x="4576233" y="2720555"/>
                <a:ext cx="330200" cy="414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B14C97F-7AFA-4EFF-B78A-5502C03F8BED}"/>
                  </a:ext>
                </a:extLst>
              </p:cNvPr>
              <p:cNvCxnSpPr>
                <a:endCxn id="84" idx="2"/>
              </p:cNvCxnSpPr>
              <p:nvPr/>
            </p:nvCxnSpPr>
            <p:spPr>
              <a:xfrm>
                <a:off x="4576233" y="2720969"/>
                <a:ext cx="330200" cy="39099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ABF0A99-100C-448A-85D8-D6B615254536}"/>
                  </a:ext>
                </a:extLst>
              </p:cNvPr>
              <p:cNvCxnSpPr/>
              <p:nvPr/>
            </p:nvCxnSpPr>
            <p:spPr>
              <a:xfrm flipV="1">
                <a:off x="5185833" y="1734273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CA35225-D287-49AE-AB38-E94AAEBE9F46}"/>
                  </a:ext>
                </a:extLst>
              </p:cNvPr>
              <p:cNvCxnSpPr/>
              <p:nvPr/>
            </p:nvCxnSpPr>
            <p:spPr>
              <a:xfrm>
                <a:off x="5185833" y="1949759"/>
                <a:ext cx="406400" cy="170119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698FEE1-731D-4E41-80CC-93957EDCD9BB}"/>
                  </a:ext>
                </a:extLst>
              </p:cNvPr>
              <p:cNvCxnSpPr/>
              <p:nvPr/>
            </p:nvCxnSpPr>
            <p:spPr>
              <a:xfrm>
                <a:off x="5185833" y="1949759"/>
                <a:ext cx="406400" cy="55531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61E3ADD-43BA-4021-A810-E566649E62E2}"/>
                  </a:ext>
                </a:extLst>
              </p:cNvPr>
              <p:cNvCxnSpPr>
                <a:stCxn id="85" idx="6"/>
              </p:cNvCxnSpPr>
              <p:nvPr/>
            </p:nvCxnSpPr>
            <p:spPr>
              <a:xfrm flipV="1">
                <a:off x="5185833" y="2119878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7704E70-3751-4913-ABA7-CD24545955DF}"/>
                  </a:ext>
                </a:extLst>
              </p:cNvPr>
              <p:cNvCxnSpPr>
                <a:stCxn id="85" idx="6"/>
              </p:cNvCxnSpPr>
              <p:nvPr/>
            </p:nvCxnSpPr>
            <p:spPr>
              <a:xfrm>
                <a:off x="5185833" y="2335364"/>
                <a:ext cx="406400" cy="16970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D09B369-FB96-41ED-ADE6-2E98CC57C41B}"/>
                  </a:ext>
                </a:extLst>
              </p:cNvPr>
              <p:cNvCxnSpPr>
                <a:stCxn id="85" idx="6"/>
                <a:endCxn id="87" idx="2"/>
              </p:cNvCxnSpPr>
              <p:nvPr/>
            </p:nvCxnSpPr>
            <p:spPr>
              <a:xfrm>
                <a:off x="5185833" y="2335364"/>
                <a:ext cx="406400" cy="561109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01C2476-EFDA-441C-BA2B-F7464C7B66EF}"/>
                  </a:ext>
                </a:extLst>
              </p:cNvPr>
              <p:cNvCxnSpPr>
                <a:stCxn id="86" idx="6"/>
              </p:cNvCxnSpPr>
              <p:nvPr/>
            </p:nvCxnSpPr>
            <p:spPr>
              <a:xfrm flipV="1">
                <a:off x="5185833" y="2505069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2524DE1-8D08-419D-A27F-2AA905E8BA92}"/>
                  </a:ext>
                </a:extLst>
              </p:cNvPr>
              <p:cNvCxnSpPr>
                <a:stCxn id="86" idx="6"/>
                <a:endCxn id="87" idx="2"/>
              </p:cNvCxnSpPr>
              <p:nvPr/>
            </p:nvCxnSpPr>
            <p:spPr>
              <a:xfrm>
                <a:off x="5185833" y="2720555"/>
                <a:ext cx="406400" cy="175918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08116F8-EECF-417F-8C09-68AD5CDA6617}"/>
                  </a:ext>
                </a:extLst>
              </p:cNvPr>
              <p:cNvCxnSpPr>
                <a:stCxn id="86" idx="6"/>
              </p:cNvCxnSpPr>
              <p:nvPr/>
            </p:nvCxnSpPr>
            <p:spPr>
              <a:xfrm>
                <a:off x="5185833" y="2720555"/>
                <a:ext cx="406400" cy="583813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8D104B1-3285-4332-A507-1C1C60C3ABE4}"/>
                  </a:ext>
                </a:extLst>
              </p:cNvPr>
              <p:cNvCxnSpPr>
                <a:stCxn id="84" idx="6"/>
              </p:cNvCxnSpPr>
              <p:nvPr/>
            </p:nvCxnSpPr>
            <p:spPr>
              <a:xfrm>
                <a:off x="5185833" y="3111959"/>
                <a:ext cx="406400" cy="192409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21E9650-7061-4856-8E56-5D02C465788C}"/>
                  </a:ext>
                </a:extLst>
              </p:cNvPr>
              <p:cNvCxnSpPr>
                <a:stCxn id="84" idx="6"/>
                <a:endCxn id="87" idx="2"/>
              </p:cNvCxnSpPr>
              <p:nvPr/>
            </p:nvCxnSpPr>
            <p:spPr>
              <a:xfrm flipV="1">
                <a:off x="5185833" y="2896473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703FE2C-B60B-4447-BE5E-D1C2A4E8276F}"/>
                  </a:ext>
                </a:extLst>
              </p:cNvPr>
              <p:cNvCxnSpPr>
                <a:stCxn id="85" idx="6"/>
              </p:cNvCxnSpPr>
              <p:nvPr/>
            </p:nvCxnSpPr>
            <p:spPr>
              <a:xfrm flipV="1">
                <a:off x="5185833" y="1734273"/>
                <a:ext cx="406400" cy="601091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E30E864-4DB0-4669-81DA-857AE3485CAA}"/>
                  </a:ext>
                </a:extLst>
              </p:cNvPr>
              <p:cNvCxnSpPr>
                <a:stCxn id="86" idx="6"/>
              </p:cNvCxnSpPr>
              <p:nvPr/>
            </p:nvCxnSpPr>
            <p:spPr>
              <a:xfrm flipV="1">
                <a:off x="5185833" y="2119878"/>
                <a:ext cx="406400" cy="600677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8402D4C-6C15-415E-BC92-232EAE23BA94}"/>
                  </a:ext>
                </a:extLst>
              </p:cNvPr>
              <p:cNvCxnSpPr>
                <a:stCxn id="84" idx="6"/>
              </p:cNvCxnSpPr>
              <p:nvPr/>
            </p:nvCxnSpPr>
            <p:spPr>
              <a:xfrm flipV="1">
                <a:off x="5185833" y="2505069"/>
                <a:ext cx="406400" cy="60689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BCCB89C-E352-4B7F-B069-9FF064C6F80B}"/>
                  </a:ext>
                </a:extLst>
              </p:cNvPr>
              <p:cNvSpPr/>
              <p:nvPr/>
            </p:nvSpPr>
            <p:spPr>
              <a:xfrm>
                <a:off x="4906433" y="2972259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3F2F3BC-DCC6-45F0-AEB2-170C7C49430B}"/>
                  </a:ext>
                </a:extLst>
              </p:cNvPr>
              <p:cNvSpPr/>
              <p:nvPr/>
            </p:nvSpPr>
            <p:spPr>
              <a:xfrm>
                <a:off x="4906433" y="2195664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6185E07-1529-4305-8CF2-9B2C75AF63F6}"/>
                  </a:ext>
                </a:extLst>
              </p:cNvPr>
              <p:cNvSpPr/>
              <p:nvPr/>
            </p:nvSpPr>
            <p:spPr>
              <a:xfrm>
                <a:off x="4906433" y="2580855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0A9E250-53A2-4E5D-8F67-99AFAA0A458A}"/>
                  </a:ext>
                </a:extLst>
              </p:cNvPr>
              <p:cNvSpPr/>
              <p:nvPr/>
            </p:nvSpPr>
            <p:spPr>
              <a:xfrm>
                <a:off x="5592233" y="2756773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F7EF037-7D91-4770-87D7-366924130A86}"/>
                  </a:ext>
                </a:extLst>
              </p:cNvPr>
              <p:cNvSpPr/>
              <p:nvPr/>
            </p:nvSpPr>
            <p:spPr>
              <a:xfrm>
                <a:off x="5592233" y="1594573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752EBC0-E7E2-4781-A914-6699A5E13668}"/>
                  </a:ext>
                </a:extLst>
              </p:cNvPr>
              <p:cNvSpPr/>
              <p:nvPr/>
            </p:nvSpPr>
            <p:spPr>
              <a:xfrm>
                <a:off x="5592233" y="1980178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08F26E0-D0CE-4F7F-A772-98C05770FF97}"/>
                  </a:ext>
                </a:extLst>
              </p:cNvPr>
              <p:cNvSpPr/>
              <p:nvPr/>
            </p:nvSpPr>
            <p:spPr>
              <a:xfrm>
                <a:off x="5592233" y="2365369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D7E3BB8-4822-4051-8ED9-D29BF8FC3123}"/>
                  </a:ext>
                </a:extLst>
              </p:cNvPr>
              <p:cNvSpPr/>
              <p:nvPr/>
            </p:nvSpPr>
            <p:spPr>
              <a:xfrm>
                <a:off x="5592233" y="3164668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819F884-E048-4DF0-923F-D4CFC9854098}"/>
                  </a:ext>
                </a:extLst>
              </p:cNvPr>
              <p:cNvCxnSpPr>
                <a:endCxn id="84" idx="2"/>
              </p:cNvCxnSpPr>
              <p:nvPr/>
            </p:nvCxnSpPr>
            <p:spPr>
              <a:xfrm>
                <a:off x="4576233" y="2335364"/>
                <a:ext cx="330200" cy="77659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D13C835-8433-4940-AAEB-D9A7EA80F07F}"/>
                  </a:ext>
                </a:extLst>
              </p:cNvPr>
              <p:cNvCxnSpPr/>
              <p:nvPr/>
            </p:nvCxnSpPr>
            <p:spPr>
              <a:xfrm flipH="1">
                <a:off x="4576233" y="1949759"/>
                <a:ext cx="330200" cy="77121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51C6A9D-3624-4A9B-A839-A278C5D4100C}"/>
                  </a:ext>
                </a:extLst>
              </p:cNvPr>
              <p:cNvSpPr/>
              <p:nvPr/>
            </p:nvSpPr>
            <p:spPr>
              <a:xfrm>
                <a:off x="4906433" y="1810059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F4E1FD-F342-40BD-B80E-825E1937D247}"/>
                </a:ext>
              </a:extLst>
            </p:cNvPr>
            <p:cNvGrpSpPr/>
            <p:nvPr/>
          </p:nvGrpSpPr>
          <p:grpSpPr>
            <a:xfrm>
              <a:off x="3276600" y="1752698"/>
              <a:ext cx="1574800" cy="1849495"/>
              <a:chOff x="4296833" y="1594573"/>
              <a:chExt cx="1574800" cy="184949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602E87B-4BE2-4ED1-8AF3-F8F3E3DFC85E}"/>
                  </a:ext>
                </a:extLst>
              </p:cNvPr>
              <p:cNvCxnSpPr>
                <a:stCxn id="55" idx="2"/>
                <a:endCxn id="54" idx="6"/>
              </p:cNvCxnSpPr>
              <p:nvPr/>
            </p:nvCxnSpPr>
            <p:spPr>
              <a:xfrm flipH="1">
                <a:off x="4576233" y="1949759"/>
                <a:ext cx="330200" cy="77121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D7397F1-3E6C-4723-9B44-92AF0988A488}"/>
                  </a:ext>
                </a:extLst>
              </p:cNvPr>
              <p:cNvCxnSpPr>
                <a:stCxn id="52" idx="6"/>
                <a:endCxn id="55" idx="2"/>
              </p:cNvCxnSpPr>
              <p:nvPr/>
            </p:nvCxnSpPr>
            <p:spPr>
              <a:xfrm flipV="1">
                <a:off x="4576233" y="1949759"/>
                <a:ext cx="330200" cy="38560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B90BDCB-3011-4F9F-82E9-EB1E071D94C1}"/>
                  </a:ext>
                </a:extLst>
              </p:cNvPr>
              <p:cNvCxnSpPr>
                <a:stCxn id="52" idx="6"/>
                <a:endCxn id="56" idx="2"/>
              </p:cNvCxnSpPr>
              <p:nvPr/>
            </p:nvCxnSpPr>
            <p:spPr>
              <a:xfrm>
                <a:off x="4576233" y="2335364"/>
                <a:ext cx="330200" cy="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858EB3-0A1F-457F-92AD-70141688B33B}"/>
                  </a:ext>
                </a:extLst>
              </p:cNvPr>
              <p:cNvCxnSpPr>
                <a:stCxn id="52" idx="6"/>
                <a:endCxn id="57" idx="2"/>
              </p:cNvCxnSpPr>
              <p:nvPr/>
            </p:nvCxnSpPr>
            <p:spPr>
              <a:xfrm>
                <a:off x="4576233" y="2335364"/>
                <a:ext cx="330200" cy="385191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930723-15D2-4213-8673-DA48D84AE0D1}"/>
                  </a:ext>
                </a:extLst>
              </p:cNvPr>
              <p:cNvCxnSpPr>
                <a:stCxn id="56" idx="2"/>
                <a:endCxn id="54" idx="6"/>
              </p:cNvCxnSpPr>
              <p:nvPr/>
            </p:nvCxnSpPr>
            <p:spPr>
              <a:xfrm flipH="1">
                <a:off x="4576233" y="2335364"/>
                <a:ext cx="330200" cy="38560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78250D6-F7AF-4FF2-A8B9-2B62D7883DAC}"/>
                  </a:ext>
                </a:extLst>
              </p:cNvPr>
              <p:cNvCxnSpPr>
                <a:stCxn id="54" idx="6"/>
                <a:endCxn id="57" idx="2"/>
              </p:cNvCxnSpPr>
              <p:nvPr/>
            </p:nvCxnSpPr>
            <p:spPr>
              <a:xfrm flipV="1">
                <a:off x="4576233" y="2720555"/>
                <a:ext cx="330200" cy="414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64F20C6-9AC9-4EC9-A285-0C333E7A7303}"/>
                  </a:ext>
                </a:extLst>
              </p:cNvPr>
              <p:cNvCxnSpPr>
                <a:stCxn id="54" idx="6"/>
                <a:endCxn id="53" idx="2"/>
              </p:cNvCxnSpPr>
              <p:nvPr/>
            </p:nvCxnSpPr>
            <p:spPr>
              <a:xfrm>
                <a:off x="4576233" y="2720969"/>
                <a:ext cx="330200" cy="39099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78F5399-55AE-4AEB-ABAD-875C57118461}"/>
                  </a:ext>
                </a:extLst>
              </p:cNvPr>
              <p:cNvCxnSpPr>
                <a:stCxn id="55" idx="6"/>
                <a:endCxn id="59" idx="2"/>
              </p:cNvCxnSpPr>
              <p:nvPr/>
            </p:nvCxnSpPr>
            <p:spPr>
              <a:xfrm flipV="1">
                <a:off x="5185833" y="1734273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EC8C1F5-CF57-41D8-A498-4F37B6BF1C37}"/>
                  </a:ext>
                </a:extLst>
              </p:cNvPr>
              <p:cNvCxnSpPr>
                <a:stCxn id="55" idx="6"/>
                <a:endCxn id="60" idx="2"/>
              </p:cNvCxnSpPr>
              <p:nvPr/>
            </p:nvCxnSpPr>
            <p:spPr>
              <a:xfrm>
                <a:off x="5185833" y="1949759"/>
                <a:ext cx="406400" cy="170119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F9A3BE8-5854-4099-96D8-2351913CB46F}"/>
                  </a:ext>
                </a:extLst>
              </p:cNvPr>
              <p:cNvCxnSpPr>
                <a:stCxn id="55" idx="6"/>
                <a:endCxn id="61" idx="2"/>
              </p:cNvCxnSpPr>
              <p:nvPr/>
            </p:nvCxnSpPr>
            <p:spPr>
              <a:xfrm>
                <a:off x="5185833" y="1949759"/>
                <a:ext cx="406400" cy="55531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3F13524-FC04-4005-BCF0-7F4E1EAD5292}"/>
                  </a:ext>
                </a:extLst>
              </p:cNvPr>
              <p:cNvCxnSpPr>
                <a:stCxn id="56" idx="6"/>
                <a:endCxn id="60" idx="2"/>
              </p:cNvCxnSpPr>
              <p:nvPr/>
            </p:nvCxnSpPr>
            <p:spPr>
              <a:xfrm flipV="1">
                <a:off x="5185833" y="2119878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1DBC326-E03F-441E-88E6-A99FCC37242A}"/>
                  </a:ext>
                </a:extLst>
              </p:cNvPr>
              <p:cNvCxnSpPr>
                <a:stCxn id="56" idx="6"/>
                <a:endCxn id="61" idx="2"/>
              </p:cNvCxnSpPr>
              <p:nvPr/>
            </p:nvCxnSpPr>
            <p:spPr>
              <a:xfrm>
                <a:off x="5185833" y="2335364"/>
                <a:ext cx="406400" cy="16970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A6E9524-EC05-43D2-B7FB-6F94D64D7399}"/>
                  </a:ext>
                </a:extLst>
              </p:cNvPr>
              <p:cNvCxnSpPr>
                <a:stCxn id="56" idx="6"/>
                <a:endCxn id="58" idx="2"/>
              </p:cNvCxnSpPr>
              <p:nvPr/>
            </p:nvCxnSpPr>
            <p:spPr>
              <a:xfrm>
                <a:off x="5185833" y="2335364"/>
                <a:ext cx="406400" cy="561109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AACD1C7-1FC6-4200-822D-10E0C4F76A7F}"/>
                  </a:ext>
                </a:extLst>
              </p:cNvPr>
              <p:cNvCxnSpPr>
                <a:stCxn id="57" idx="6"/>
                <a:endCxn id="61" idx="2"/>
              </p:cNvCxnSpPr>
              <p:nvPr/>
            </p:nvCxnSpPr>
            <p:spPr>
              <a:xfrm flipV="1">
                <a:off x="5185833" y="2505069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EE14CBA-DEFD-4234-A5CA-1A71B2B70EC5}"/>
                  </a:ext>
                </a:extLst>
              </p:cNvPr>
              <p:cNvCxnSpPr>
                <a:stCxn id="57" idx="6"/>
                <a:endCxn id="58" idx="2"/>
              </p:cNvCxnSpPr>
              <p:nvPr/>
            </p:nvCxnSpPr>
            <p:spPr>
              <a:xfrm>
                <a:off x="5185833" y="2720555"/>
                <a:ext cx="406400" cy="175918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C702D95-D0E1-4DFD-B186-8C3368418302}"/>
                  </a:ext>
                </a:extLst>
              </p:cNvPr>
              <p:cNvCxnSpPr>
                <a:stCxn id="57" idx="6"/>
                <a:endCxn id="62" idx="2"/>
              </p:cNvCxnSpPr>
              <p:nvPr/>
            </p:nvCxnSpPr>
            <p:spPr>
              <a:xfrm>
                <a:off x="5185833" y="2720555"/>
                <a:ext cx="406400" cy="583813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062942-6F32-42DB-92AE-EC49D1E09A1C}"/>
                  </a:ext>
                </a:extLst>
              </p:cNvPr>
              <p:cNvCxnSpPr>
                <a:stCxn id="53" idx="6"/>
                <a:endCxn id="62" idx="2"/>
              </p:cNvCxnSpPr>
              <p:nvPr/>
            </p:nvCxnSpPr>
            <p:spPr>
              <a:xfrm>
                <a:off x="5185833" y="3111959"/>
                <a:ext cx="406400" cy="192409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F2418F6-5953-42FE-A81C-41B1C55D22B4}"/>
                  </a:ext>
                </a:extLst>
              </p:cNvPr>
              <p:cNvCxnSpPr>
                <a:stCxn id="53" idx="6"/>
                <a:endCxn id="58" idx="2"/>
              </p:cNvCxnSpPr>
              <p:nvPr/>
            </p:nvCxnSpPr>
            <p:spPr>
              <a:xfrm flipV="1">
                <a:off x="5185833" y="2896473"/>
                <a:ext cx="406400" cy="215486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A36B417-8837-4312-A624-CFCD2FE28C12}"/>
                  </a:ext>
                </a:extLst>
              </p:cNvPr>
              <p:cNvCxnSpPr>
                <a:stCxn id="56" idx="6"/>
                <a:endCxn id="59" idx="2"/>
              </p:cNvCxnSpPr>
              <p:nvPr/>
            </p:nvCxnSpPr>
            <p:spPr>
              <a:xfrm flipV="1">
                <a:off x="5185833" y="1734273"/>
                <a:ext cx="406400" cy="601091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38284D7-1C94-4B07-AACD-B105D579C49F}"/>
                  </a:ext>
                </a:extLst>
              </p:cNvPr>
              <p:cNvCxnSpPr>
                <a:stCxn id="57" idx="6"/>
                <a:endCxn id="60" idx="2"/>
              </p:cNvCxnSpPr>
              <p:nvPr/>
            </p:nvCxnSpPr>
            <p:spPr>
              <a:xfrm flipV="1">
                <a:off x="5185833" y="2119878"/>
                <a:ext cx="406400" cy="600677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04D6F8A-F7FC-460E-BAC5-B9B18F136421}"/>
                  </a:ext>
                </a:extLst>
              </p:cNvPr>
              <p:cNvCxnSpPr>
                <a:stCxn id="53" idx="6"/>
                <a:endCxn id="61" idx="2"/>
              </p:cNvCxnSpPr>
              <p:nvPr/>
            </p:nvCxnSpPr>
            <p:spPr>
              <a:xfrm flipV="1">
                <a:off x="5185833" y="2505069"/>
                <a:ext cx="406400" cy="606890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804F56F-B098-4FAA-BD5F-C537B89C4342}"/>
                  </a:ext>
                </a:extLst>
              </p:cNvPr>
              <p:cNvSpPr/>
              <p:nvPr/>
            </p:nvSpPr>
            <p:spPr>
              <a:xfrm>
                <a:off x="4296833" y="2195664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7F6F6F2-50C5-4177-9678-F0795D3A38BC}"/>
                  </a:ext>
                </a:extLst>
              </p:cNvPr>
              <p:cNvSpPr/>
              <p:nvPr/>
            </p:nvSpPr>
            <p:spPr>
              <a:xfrm>
                <a:off x="4906433" y="2972259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171F635-E4AF-455B-ADC1-2DA2F1186746}"/>
                  </a:ext>
                </a:extLst>
              </p:cNvPr>
              <p:cNvSpPr/>
              <p:nvPr/>
            </p:nvSpPr>
            <p:spPr>
              <a:xfrm>
                <a:off x="4296833" y="2581269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3CFBB77-DCB3-4C8E-A04D-021767D07648}"/>
                  </a:ext>
                </a:extLst>
              </p:cNvPr>
              <p:cNvSpPr/>
              <p:nvPr/>
            </p:nvSpPr>
            <p:spPr>
              <a:xfrm>
                <a:off x="4906433" y="1810059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C3D9150-1021-4F15-A0AF-3F41F3F2F299}"/>
                  </a:ext>
                </a:extLst>
              </p:cNvPr>
              <p:cNvSpPr/>
              <p:nvPr/>
            </p:nvSpPr>
            <p:spPr>
              <a:xfrm>
                <a:off x="4906433" y="2195664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9A9965C-C942-47BB-BB56-E6330C80456D}"/>
                  </a:ext>
                </a:extLst>
              </p:cNvPr>
              <p:cNvSpPr/>
              <p:nvPr/>
            </p:nvSpPr>
            <p:spPr>
              <a:xfrm>
                <a:off x="4906433" y="2580855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DA9EC52-8071-42C7-8359-D3BD867BD04D}"/>
                  </a:ext>
                </a:extLst>
              </p:cNvPr>
              <p:cNvSpPr/>
              <p:nvPr/>
            </p:nvSpPr>
            <p:spPr>
              <a:xfrm>
                <a:off x="5592233" y="2756773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50E4846-A1C3-4F47-A8FD-9591AEA41E70}"/>
                  </a:ext>
                </a:extLst>
              </p:cNvPr>
              <p:cNvSpPr/>
              <p:nvPr/>
            </p:nvSpPr>
            <p:spPr>
              <a:xfrm>
                <a:off x="5592233" y="1594573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CEDC1AA-334D-43AA-AD00-14425C50D776}"/>
                  </a:ext>
                </a:extLst>
              </p:cNvPr>
              <p:cNvSpPr/>
              <p:nvPr/>
            </p:nvSpPr>
            <p:spPr>
              <a:xfrm>
                <a:off x="5592233" y="1980178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65F9528-B7CC-45B9-91A5-5091A1B3FFE7}"/>
                  </a:ext>
                </a:extLst>
              </p:cNvPr>
              <p:cNvSpPr/>
              <p:nvPr/>
            </p:nvSpPr>
            <p:spPr>
              <a:xfrm>
                <a:off x="5592233" y="2365369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D09644E-C109-486F-973F-442BA972928D}"/>
                  </a:ext>
                </a:extLst>
              </p:cNvPr>
              <p:cNvSpPr/>
              <p:nvPr/>
            </p:nvSpPr>
            <p:spPr>
              <a:xfrm>
                <a:off x="5592233" y="3164668"/>
                <a:ext cx="279400" cy="279400"/>
              </a:xfrm>
              <a:prstGeom prst="ellipse">
                <a:avLst/>
              </a:prstGeom>
              <a:noFill/>
              <a:ln w="38100" cmpd="sng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772">
                  <a:solidFill>
                    <a:prstClr val="white"/>
                  </a:solidFill>
                  <a:latin typeface="Candara"/>
                </a:endParaRP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20A2BE7-E7B2-4B7C-875D-603766E7F01E}"/>
                  </a:ext>
                </a:extLst>
              </p:cNvPr>
              <p:cNvCxnSpPr>
                <a:stCxn id="52" idx="6"/>
                <a:endCxn id="53" idx="2"/>
              </p:cNvCxnSpPr>
              <p:nvPr/>
            </p:nvCxnSpPr>
            <p:spPr>
              <a:xfrm>
                <a:off x="4576233" y="2335364"/>
                <a:ext cx="330200" cy="776595"/>
              </a:xfrm>
              <a:prstGeom prst="line">
                <a:avLst/>
              </a:prstGeom>
              <a:ln w="38100" cmpd="sng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8" name="Picture 87" descr="wav.png">
            <a:extLst>
              <a:ext uri="{FF2B5EF4-FFF2-40B4-BE49-F238E27FC236}">
                <a16:creationId xmlns:a16="http://schemas.microsoft.com/office/drawing/2014/main" id="{21428C9B-0615-4C8B-A43A-9F4AEF0CE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56" y="1826096"/>
            <a:ext cx="2115059" cy="25797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7215B2-96E5-4EC5-BC4E-D6CAC856E061}"/>
                  </a:ext>
                </a:extLst>
              </p14:cNvPr>
              <p14:cNvContentPartPr/>
              <p14:nvPr/>
            </p14:nvContentPartPr>
            <p14:xfrm>
              <a:off x="6070680" y="2018880"/>
              <a:ext cx="167760" cy="626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7215B2-96E5-4EC5-BC4E-D6CAC856E0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1320" y="2009520"/>
                <a:ext cx="186480" cy="64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97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A53E-A711-456F-BE52-C42CAC11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MRI Image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450D1-3E96-4858-B6F6-8A61EDFF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26CA6-3B8D-46E0-84C5-F9AE72434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291" y="1963089"/>
            <a:ext cx="4218916" cy="4189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5DFC30-B994-4118-B476-F158C92E1B36}"/>
              </a:ext>
            </a:extLst>
          </p:cNvPr>
          <p:cNvSpPr/>
          <p:nvPr/>
        </p:nvSpPr>
        <p:spPr>
          <a:xfrm>
            <a:off x="1720674" y="6402516"/>
            <a:ext cx="7480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1F497D"/>
                </a:solidFill>
                <a:latin typeface="Candara"/>
              </a:rPr>
              <a:t>Heart MR Image: </a:t>
            </a:r>
            <a:r>
              <a:rPr lang="en-US" dirty="0" err="1">
                <a:solidFill>
                  <a:srgbClr val="1F497D"/>
                </a:solidFill>
                <a:latin typeface="Candara"/>
              </a:rPr>
              <a:t>Akçakaya</a:t>
            </a:r>
            <a:r>
              <a:rPr lang="en-US" dirty="0">
                <a:solidFill>
                  <a:srgbClr val="1F497D"/>
                </a:solidFill>
                <a:latin typeface="Candara"/>
              </a:rPr>
              <a:t>, et al, BM3D (2011)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0BB3F-F433-46BA-8394-C3737135598C}"/>
              </a:ext>
            </a:extLst>
          </p:cNvPr>
          <p:cNvSpPr txBox="1"/>
          <p:nvPr/>
        </p:nvSpPr>
        <p:spPr>
          <a:xfrm>
            <a:off x="5059680" y="3105835"/>
            <a:ext cx="513806" cy="8739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784DE2-138A-4A19-9ACB-260D0BE89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10761"/>
            <a:ext cx="8229600" cy="5999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Lots of redundant structure at patch level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D9FDE1-8322-46D3-ACA4-B0DCAB5D49EB}"/>
                  </a:ext>
                </a:extLst>
              </p14:cNvPr>
              <p14:cNvContentPartPr/>
              <p14:nvPr/>
            </p14:nvContentPartPr>
            <p14:xfrm>
              <a:off x="5101560" y="2545920"/>
              <a:ext cx="520920" cy="578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D9FDE1-8322-46D3-ACA4-B0DCAB5D49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2200" y="2536560"/>
                <a:ext cx="539640" cy="59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4734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91E1-3A36-45B5-B3C6-D8DB426F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MRI Image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BE74C-54C8-4BEE-8E96-E4D1C9B94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Denoising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E4C5F-8787-4195-936B-4D4302A3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9FD1C0-6E63-4BDC-982E-A5C2F2A9CF4D}"/>
              </a:ext>
            </a:extLst>
          </p:cNvPr>
          <p:cNvGrpSpPr/>
          <p:nvPr/>
        </p:nvGrpSpPr>
        <p:grpSpPr>
          <a:xfrm>
            <a:off x="1765300" y="2350894"/>
            <a:ext cx="2323104" cy="2376261"/>
            <a:chOff x="412984" y="1073998"/>
            <a:chExt cx="2323104" cy="237626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59319C-4560-4319-BD4E-363140827537}"/>
                </a:ext>
              </a:extLst>
            </p:cNvPr>
            <p:cNvSpPr/>
            <p:nvPr/>
          </p:nvSpPr>
          <p:spPr>
            <a:xfrm>
              <a:off x="412984" y="2927039"/>
              <a:ext cx="10230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800" dirty="0">
                  <a:solidFill>
                    <a:srgbClr val="4F271C"/>
                  </a:solidFill>
                  <a:latin typeface="Candara"/>
                </a:rPr>
                <a:t>Noisy</a:t>
              </a:r>
              <a:endParaRPr lang="en-US" sz="2800" dirty="0">
                <a:solidFill>
                  <a:prstClr val="black"/>
                </a:solidFill>
                <a:latin typeface="Candara"/>
              </a:endParaRPr>
            </a:p>
          </p:txBody>
        </p:sp>
        <p:pic>
          <p:nvPicPr>
            <p:cNvPr id="8" name="Picture 7" descr="brain_noisy_crop.png">
              <a:extLst>
                <a:ext uri="{FF2B5EF4-FFF2-40B4-BE49-F238E27FC236}">
                  <a16:creationId xmlns:a16="http://schemas.microsoft.com/office/drawing/2014/main" id="{98DF4469-22F3-40C3-956F-758952584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0" t="5550" r="19982" b="27141"/>
            <a:stretch/>
          </p:blipFill>
          <p:spPr>
            <a:xfrm>
              <a:off x="459232" y="1073998"/>
              <a:ext cx="2276856" cy="181051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2BF4D8-9FD2-4B88-802B-46C9F8776F03}"/>
              </a:ext>
            </a:extLst>
          </p:cNvPr>
          <p:cNvGrpSpPr/>
          <p:nvPr/>
        </p:nvGrpSpPr>
        <p:grpSpPr>
          <a:xfrm>
            <a:off x="1811548" y="2351685"/>
            <a:ext cx="2276856" cy="1818356"/>
            <a:chOff x="4718812" y="2071700"/>
            <a:chExt cx="2276856" cy="1818356"/>
          </a:xfrm>
        </p:grpSpPr>
        <p:pic>
          <p:nvPicPr>
            <p:cNvPr id="10" name="Picture 9" descr="brain_noisy_crop.png">
              <a:extLst>
                <a:ext uri="{FF2B5EF4-FFF2-40B4-BE49-F238E27FC236}">
                  <a16:creationId xmlns:a16="http://schemas.microsoft.com/office/drawing/2014/main" id="{612C791F-3602-47B2-8BD6-CBDB9E710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0" t="5550" r="19982" b="27141"/>
            <a:stretch/>
          </p:blipFill>
          <p:spPr>
            <a:xfrm>
              <a:off x="4718812" y="2075622"/>
              <a:ext cx="2276856" cy="181051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2D8BFF-9DC6-4318-8887-FD9CBF17A52B}"/>
                </a:ext>
              </a:extLst>
            </p:cNvPr>
            <p:cNvGrpSpPr/>
            <p:nvPr/>
          </p:nvGrpSpPr>
          <p:grpSpPr>
            <a:xfrm>
              <a:off x="4724400" y="2071700"/>
              <a:ext cx="2271268" cy="1818356"/>
              <a:chOff x="673100" y="1894108"/>
              <a:chExt cx="2271268" cy="1818356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7305C29-DFC2-4E7D-ACA7-0BBC8CE3A554}"/>
                  </a:ext>
                </a:extLst>
              </p:cNvPr>
              <p:cNvCxnSpPr/>
              <p:nvPr/>
            </p:nvCxnSpPr>
            <p:spPr>
              <a:xfrm flipV="1">
                <a:off x="2171700" y="1898648"/>
                <a:ext cx="0" cy="1813816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368BA2B-115F-48A6-96BF-BBA29BC2B1DE}"/>
                  </a:ext>
                </a:extLst>
              </p:cNvPr>
              <p:cNvCxnSpPr/>
              <p:nvPr/>
            </p:nvCxnSpPr>
            <p:spPr>
              <a:xfrm flipH="1">
                <a:off x="673100" y="2980878"/>
                <a:ext cx="2271268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5C22FEF-9B25-4EBA-8669-701848C7CF32}"/>
                  </a:ext>
                </a:extLst>
              </p:cNvPr>
              <p:cNvCxnSpPr/>
              <p:nvPr/>
            </p:nvCxnSpPr>
            <p:spPr>
              <a:xfrm flipV="1">
                <a:off x="1805940" y="1901952"/>
                <a:ext cx="0" cy="1810512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26143C0-52E9-4B53-A8C8-5E8BB7ABE92F}"/>
                  </a:ext>
                </a:extLst>
              </p:cNvPr>
              <p:cNvCxnSpPr/>
              <p:nvPr/>
            </p:nvCxnSpPr>
            <p:spPr>
              <a:xfrm flipH="1">
                <a:off x="673100" y="2616200"/>
                <a:ext cx="2271268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022E5F1-3B37-4781-8511-533856DEA990}"/>
                  </a:ext>
                </a:extLst>
              </p:cNvPr>
              <p:cNvCxnSpPr/>
              <p:nvPr/>
            </p:nvCxnSpPr>
            <p:spPr>
              <a:xfrm flipV="1">
                <a:off x="2552700" y="1898647"/>
                <a:ext cx="0" cy="1813817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37A05E9-1D97-4D0E-AA98-1C727F933542}"/>
                  </a:ext>
                </a:extLst>
              </p:cNvPr>
              <p:cNvCxnSpPr/>
              <p:nvPr/>
            </p:nvCxnSpPr>
            <p:spPr>
              <a:xfrm flipV="1">
                <a:off x="1409700" y="1894108"/>
                <a:ext cx="0" cy="1818356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E6DCE2E-6F5F-4A8B-9B0F-853E0D9B6CDF}"/>
                  </a:ext>
                </a:extLst>
              </p:cNvPr>
              <p:cNvCxnSpPr/>
              <p:nvPr/>
            </p:nvCxnSpPr>
            <p:spPr>
              <a:xfrm flipV="1">
                <a:off x="1028700" y="1902270"/>
                <a:ext cx="0" cy="1810194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8B7C2D-76CF-42E7-B610-41091B06D6F0}"/>
                  </a:ext>
                </a:extLst>
              </p:cNvPr>
              <p:cNvCxnSpPr/>
              <p:nvPr/>
            </p:nvCxnSpPr>
            <p:spPr>
              <a:xfrm flipH="1">
                <a:off x="673100" y="2260600"/>
                <a:ext cx="2271268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24BF6E5-24A9-4379-9C08-8650FEC8604A}"/>
                  </a:ext>
                </a:extLst>
              </p:cNvPr>
              <p:cNvCxnSpPr/>
              <p:nvPr/>
            </p:nvCxnSpPr>
            <p:spPr>
              <a:xfrm flipH="1">
                <a:off x="673100" y="3352800"/>
                <a:ext cx="2271268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5145A6-6B42-47A8-87B0-40D27D41D955}"/>
              </a:ext>
            </a:extLst>
          </p:cNvPr>
          <p:cNvGrpSpPr/>
          <p:nvPr/>
        </p:nvGrpSpPr>
        <p:grpSpPr>
          <a:xfrm>
            <a:off x="2949976" y="3073777"/>
            <a:ext cx="532902" cy="2195064"/>
            <a:chOff x="1597660" y="1796882"/>
            <a:chExt cx="532902" cy="21950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9E3086-AF6A-45DC-B642-742820F875DF}"/>
                </a:ext>
              </a:extLst>
            </p:cNvPr>
            <p:cNvSpPr/>
            <p:nvPr/>
          </p:nvSpPr>
          <p:spPr>
            <a:xfrm>
              <a:off x="1597660" y="1796882"/>
              <a:ext cx="372533" cy="36874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ndara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F479625-A189-4D21-A832-1D046972EE66}"/>
                </a:ext>
              </a:extLst>
            </p:cNvPr>
            <p:cNvCxnSpPr/>
            <p:nvPr/>
          </p:nvCxnSpPr>
          <p:spPr>
            <a:xfrm>
              <a:off x="1823281" y="2243372"/>
              <a:ext cx="146912" cy="11577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869AFDC-F1FF-40EC-AD6C-F28593FB3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34" t="5009" r="4552" b="3339"/>
            <a:stretch/>
          </p:blipFill>
          <p:spPr>
            <a:xfrm>
              <a:off x="1678612" y="3539996"/>
              <a:ext cx="451950" cy="451950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44AB029-AD2C-4424-B0A8-025D52DDCE5F}"/>
              </a:ext>
            </a:extLst>
          </p:cNvPr>
          <p:cNvGrpSpPr/>
          <p:nvPr/>
        </p:nvGrpSpPr>
        <p:grpSpPr>
          <a:xfrm>
            <a:off x="3956752" y="4677980"/>
            <a:ext cx="4569446" cy="646331"/>
            <a:chOff x="2432752" y="4522159"/>
            <a:chExt cx="4569446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7A0A9D-3253-4E20-A237-35BEEF9FE632}"/>
                </a:ext>
              </a:extLst>
            </p:cNvPr>
            <p:cNvSpPr txBox="1"/>
            <p:nvPr/>
          </p:nvSpPr>
          <p:spPr>
            <a:xfrm>
              <a:off x="2432752" y="4522159"/>
              <a:ext cx="4569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600" dirty="0">
                  <a:solidFill>
                    <a:srgbClr val="4F271C"/>
                  </a:solidFill>
                  <a:latin typeface="Candara"/>
                </a:rPr>
                <a:t>α</a:t>
              </a:r>
              <a:r>
                <a:rPr lang="en-US" sz="3600" baseline="-25000" dirty="0">
                  <a:solidFill>
                    <a:srgbClr val="4F271C"/>
                  </a:solidFill>
                  <a:latin typeface="Candara"/>
                </a:rPr>
                <a:t>1</a:t>
              </a:r>
              <a:r>
                <a:rPr lang="en-US" sz="3600" dirty="0">
                  <a:solidFill>
                    <a:srgbClr val="4F271C"/>
                  </a:solidFill>
                  <a:latin typeface="Candara"/>
                </a:rPr>
                <a:t>       + α</a:t>
              </a:r>
              <a:r>
                <a:rPr lang="en-US" sz="3600" baseline="-25000" dirty="0">
                  <a:solidFill>
                    <a:srgbClr val="4F271C"/>
                  </a:solidFill>
                  <a:latin typeface="Candara"/>
                </a:rPr>
                <a:t>2 </a:t>
              </a:r>
              <a:r>
                <a:rPr lang="en-US" sz="3600" dirty="0">
                  <a:solidFill>
                    <a:srgbClr val="4F271C"/>
                  </a:solidFill>
                  <a:latin typeface="Candara"/>
                </a:rPr>
                <a:t>       + α</a:t>
              </a:r>
              <a:r>
                <a:rPr lang="en-US" sz="3600" baseline="-25000" dirty="0">
                  <a:solidFill>
                    <a:srgbClr val="4F271C"/>
                  </a:solidFill>
                  <a:latin typeface="Candara"/>
                </a:rPr>
                <a:t>3          </a:t>
              </a:r>
              <a:r>
                <a:rPr lang="en-US" sz="3600" dirty="0">
                  <a:solidFill>
                    <a:srgbClr val="4F271C"/>
                  </a:solidFill>
                  <a:latin typeface="Candara"/>
                </a:rPr>
                <a:t>=</a:t>
              </a:r>
            </a:p>
          </p:txBody>
        </p:sp>
        <p:pic>
          <p:nvPicPr>
            <p:cNvPr id="28" name="Picture 27" descr="crop2.png">
              <a:extLst>
                <a:ext uri="{FF2B5EF4-FFF2-40B4-BE49-F238E27FC236}">
                  <a16:creationId xmlns:a16="http://schemas.microsoft.com/office/drawing/2014/main" id="{4A00FE1F-C76F-49F2-8DA9-1DE6AB8E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106" y="4630831"/>
              <a:ext cx="495507" cy="495507"/>
            </a:xfrm>
            <a:prstGeom prst="rect">
              <a:avLst/>
            </a:prstGeom>
          </p:spPr>
        </p:pic>
        <p:pic>
          <p:nvPicPr>
            <p:cNvPr id="31" name="Picture 30" descr="crop3.png">
              <a:extLst>
                <a:ext uri="{FF2B5EF4-FFF2-40B4-BE49-F238E27FC236}">
                  <a16:creationId xmlns:a16="http://schemas.microsoft.com/office/drawing/2014/main" id="{410A4E6E-F733-4B5D-9A70-85E1F410F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807" y="4646676"/>
              <a:ext cx="484294" cy="484294"/>
            </a:xfrm>
            <a:prstGeom prst="rect">
              <a:avLst/>
            </a:prstGeom>
          </p:spPr>
        </p:pic>
        <p:pic>
          <p:nvPicPr>
            <p:cNvPr id="34" name="Picture 33" descr="crop4.png">
              <a:extLst>
                <a:ext uri="{FF2B5EF4-FFF2-40B4-BE49-F238E27FC236}">
                  <a16:creationId xmlns:a16="http://schemas.microsoft.com/office/drawing/2014/main" id="{D7E85E82-9997-4351-90E3-2F700D54F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028" y="4630831"/>
              <a:ext cx="494963" cy="49496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9BCBD43-056C-435C-8109-611EA6B28873}"/>
              </a:ext>
            </a:extLst>
          </p:cNvPr>
          <p:cNvGrpSpPr/>
          <p:nvPr/>
        </p:nvGrpSpPr>
        <p:grpSpPr>
          <a:xfrm>
            <a:off x="3420548" y="4802496"/>
            <a:ext cx="5562851" cy="1962236"/>
            <a:chOff x="1896547" y="4722018"/>
            <a:chExt cx="5562851" cy="19622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E2650B-3279-46F9-A2D4-B5937A4B9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075" t="4639" r="3355" b="3599"/>
            <a:stretch/>
          </p:blipFill>
          <p:spPr>
            <a:xfrm>
              <a:off x="7002198" y="4722018"/>
              <a:ext cx="457200" cy="466344"/>
            </a:xfrm>
            <a:prstGeom prst="rect">
              <a:avLst/>
            </a:prstGeom>
            <a:ln w="38100" cmpd="sng">
              <a:solidFill>
                <a:srgbClr val="000000"/>
              </a:solidFill>
            </a:ln>
          </p:spPr>
        </p:pic>
        <p:sp>
          <p:nvSpPr>
            <p:cNvPr id="39" name="Curved Up Arrow 86">
              <a:extLst>
                <a:ext uri="{FF2B5EF4-FFF2-40B4-BE49-F238E27FC236}">
                  <a16:creationId xmlns:a16="http://schemas.microsoft.com/office/drawing/2014/main" id="{29B27EBF-13C8-442D-8299-C651632A4D66}"/>
                </a:ext>
              </a:extLst>
            </p:cNvPr>
            <p:cNvSpPr/>
            <p:nvPr/>
          </p:nvSpPr>
          <p:spPr>
            <a:xfrm>
              <a:off x="1896547" y="5365156"/>
              <a:ext cx="5514281" cy="1319098"/>
            </a:xfrm>
            <a:prstGeom prst="curvedUpArrow">
              <a:avLst>
                <a:gd name="adj1" fmla="val 40117"/>
                <a:gd name="adj2" fmla="val 78578"/>
                <a:gd name="adj3" fmla="val 32678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3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ndara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6DC7C8-46A4-45A9-8507-6FA8A51CC02E}"/>
              </a:ext>
            </a:extLst>
          </p:cNvPr>
          <p:cNvGrpSpPr/>
          <p:nvPr/>
        </p:nvGrpSpPr>
        <p:grpSpPr>
          <a:xfrm>
            <a:off x="8061409" y="2359847"/>
            <a:ext cx="2277933" cy="2348434"/>
            <a:chOff x="6537408" y="2204027"/>
            <a:chExt cx="2277933" cy="23484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F9340F8-D399-4C56-B841-70A15A3AF4F1}"/>
                </a:ext>
              </a:extLst>
            </p:cNvPr>
            <p:cNvGrpSpPr/>
            <p:nvPr/>
          </p:nvGrpSpPr>
          <p:grpSpPr>
            <a:xfrm>
              <a:off x="6537408" y="2204027"/>
              <a:ext cx="2276856" cy="2348434"/>
              <a:chOff x="6477000" y="1066154"/>
              <a:chExt cx="2276856" cy="234843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18E089A-0F31-48BA-809B-E8F8CF5C02AD}"/>
                  </a:ext>
                </a:extLst>
              </p:cNvPr>
              <p:cNvGrpSpPr/>
              <p:nvPr/>
            </p:nvGrpSpPr>
            <p:grpSpPr>
              <a:xfrm>
                <a:off x="6477000" y="1066154"/>
                <a:ext cx="2276856" cy="1818356"/>
                <a:chOff x="667512" y="1894108"/>
                <a:chExt cx="2276856" cy="1818356"/>
              </a:xfrm>
            </p:grpSpPr>
            <p:pic>
              <p:nvPicPr>
                <p:cNvPr id="46" name="Picture 45" descr="full_crop.png">
                  <a:extLst>
                    <a:ext uri="{FF2B5EF4-FFF2-40B4-BE49-F238E27FC236}">
                      <a16:creationId xmlns:a16="http://schemas.microsoft.com/office/drawing/2014/main" id="{4A23C9FF-C644-499A-93BB-037226939D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72" t="3909" r="27129" b="19328"/>
                <a:stretch/>
              </p:blipFill>
              <p:spPr>
                <a:xfrm>
                  <a:off x="667512" y="1901952"/>
                  <a:ext cx="2276856" cy="1810512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3BDD233C-CCAE-446B-837C-1EA6F8BC25B9}"/>
                    </a:ext>
                  </a:extLst>
                </p:cNvPr>
                <p:cNvGrpSpPr/>
                <p:nvPr/>
              </p:nvGrpSpPr>
              <p:grpSpPr>
                <a:xfrm>
                  <a:off x="673100" y="1894108"/>
                  <a:ext cx="2271268" cy="1818356"/>
                  <a:chOff x="673100" y="1894108"/>
                  <a:chExt cx="2271268" cy="1818356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B46255ED-1F2E-4218-9A74-61A5D25CBA1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171700" y="1898648"/>
                    <a:ext cx="0" cy="1813816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1E53A343-02A2-4E0D-9A32-87DFE3D53C6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73100" y="2980878"/>
                    <a:ext cx="2271268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F3EA65BA-52A8-4949-8C69-54B2C058D627}"/>
                      </a:ext>
                    </a:extLst>
                  </p:cNvPr>
                  <p:cNvCxnSpPr>
                    <a:stCxn id="46" idx="2"/>
                    <a:endCxn id="46" idx="0"/>
                  </p:cNvCxnSpPr>
                  <p:nvPr/>
                </p:nvCxnSpPr>
                <p:spPr>
                  <a:xfrm flipV="1">
                    <a:off x="1805940" y="1901952"/>
                    <a:ext cx="0" cy="1810512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0B9C5C0E-A021-447E-B6E0-524C37D16E8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73100" y="2616200"/>
                    <a:ext cx="2271268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111023BF-94C8-4049-A168-45BA30C8963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552700" y="1898647"/>
                    <a:ext cx="0" cy="1813817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8AB07382-EF24-4575-B6AE-1E26A47F59A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409700" y="1894108"/>
                    <a:ext cx="0" cy="1818356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D441C398-4658-417E-B071-C4E73EF09B7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28700" y="1902270"/>
                    <a:ext cx="0" cy="1810194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2E003A53-F71C-45A5-BA1C-8520D772057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73100" y="2260600"/>
                    <a:ext cx="2271268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0A7E3838-4BBA-4789-94D3-4AA75BED56B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73100" y="3352800"/>
                    <a:ext cx="2271268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ABABF7C-AA5D-42DA-9D9A-F5781938D1A6}"/>
                  </a:ext>
                </a:extLst>
              </p:cNvPr>
              <p:cNvSpPr/>
              <p:nvPr/>
            </p:nvSpPr>
            <p:spPr>
              <a:xfrm>
                <a:off x="7611944" y="1792818"/>
                <a:ext cx="372533" cy="368742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ndara"/>
                </a:endParaRP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DE7B35DC-9828-4536-9FF1-B084D149F928}"/>
                  </a:ext>
                </a:extLst>
              </p:cNvPr>
              <p:cNvCxnSpPr/>
              <p:nvPr/>
            </p:nvCxnSpPr>
            <p:spPr>
              <a:xfrm flipV="1">
                <a:off x="7219188" y="2226574"/>
                <a:ext cx="517518" cy="118801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11AE47B-9CEF-473D-8397-14C698029F4D}"/>
                </a:ext>
              </a:extLst>
            </p:cNvPr>
            <p:cNvSpPr/>
            <p:nvPr/>
          </p:nvSpPr>
          <p:spPr>
            <a:xfrm>
              <a:off x="7797114" y="4029240"/>
              <a:ext cx="10182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2800" dirty="0">
                  <a:solidFill>
                    <a:srgbClr val="4F271C"/>
                  </a:solidFill>
                  <a:latin typeface="Candara"/>
                </a:rPr>
                <a:t>Clean</a:t>
              </a:r>
              <a:endParaRPr lang="en-US" sz="2800" dirty="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A005D0D-EAA6-4CB4-9F5A-0F4A12D6F37D}"/>
              </a:ext>
            </a:extLst>
          </p:cNvPr>
          <p:cNvSpPr txBox="1"/>
          <p:nvPr/>
        </p:nvSpPr>
        <p:spPr>
          <a:xfrm>
            <a:off x="4532666" y="4114275"/>
            <a:ext cx="4569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4F271C"/>
                </a:solidFill>
                <a:latin typeface="Candara"/>
              </a:rPr>
              <a:t>v</a:t>
            </a:r>
            <a:r>
              <a:rPr lang="en-US" sz="3600" baseline="-25000" dirty="0">
                <a:solidFill>
                  <a:srgbClr val="4F271C"/>
                </a:solidFill>
                <a:latin typeface="Candara"/>
              </a:rPr>
              <a:t>1</a:t>
            </a:r>
            <a:r>
              <a:rPr lang="en-US" sz="3600" dirty="0">
                <a:solidFill>
                  <a:srgbClr val="4F271C"/>
                </a:solidFill>
                <a:latin typeface="Candara"/>
              </a:rPr>
              <a:t>           v</a:t>
            </a:r>
            <a:r>
              <a:rPr lang="en-US" sz="3600" baseline="-25000" dirty="0">
                <a:solidFill>
                  <a:srgbClr val="4F271C"/>
                </a:solidFill>
                <a:latin typeface="Candara"/>
              </a:rPr>
              <a:t>2 </a:t>
            </a:r>
            <a:r>
              <a:rPr lang="en-US" sz="3600" dirty="0">
                <a:solidFill>
                  <a:srgbClr val="4F271C"/>
                </a:solidFill>
                <a:latin typeface="Candara"/>
              </a:rPr>
              <a:t>          v</a:t>
            </a:r>
            <a:r>
              <a:rPr lang="en-US" sz="3600" baseline="-25000" dirty="0">
                <a:solidFill>
                  <a:srgbClr val="4F271C"/>
                </a:solidFill>
                <a:latin typeface="Candara"/>
              </a:rPr>
              <a:t>3</a:t>
            </a:r>
            <a:endParaRPr lang="en-US" sz="3600" dirty="0">
              <a:solidFill>
                <a:srgbClr val="4F271C"/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5D64F54-AAD8-4311-B627-972C9196DF8D}"/>
                  </a:ext>
                </a:extLst>
              </p14:cNvPr>
              <p14:cNvContentPartPr/>
              <p14:nvPr/>
            </p14:nvContentPartPr>
            <p14:xfrm>
              <a:off x="3943440" y="5302800"/>
              <a:ext cx="3171600" cy="411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5D64F54-AAD8-4311-B627-972C9196DF8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4080" y="5293440"/>
                <a:ext cx="3190320" cy="42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447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8CD5E-3CC9-4F46-8866-F754CEEC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MRI Image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04C2-D7DD-44F0-8C05-70A88FDAD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Quiz: If I have a 10x10 patch from a noisy image, which number of principal components kept will allow more noise in the resulting patch?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4609E-7AE4-4177-8E7C-A9005092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820479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B22C-3BC9-4862-B3AA-931E7005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D83A3-D5DE-4AEC-938C-8CC6847EA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 have a 10x10 patch from a noisy image, which number of principal components kept will allow </a:t>
            </a:r>
            <a:r>
              <a:rPr lang="en-US" i="1" dirty="0"/>
              <a:t>more</a:t>
            </a:r>
            <a:r>
              <a:rPr lang="en-US" dirty="0"/>
              <a:t> noise in the resulting patch?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 </a:t>
            </a: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A8B4D0A0-508A-43A5-B6DB-09DF1E0C45E9}"/>
              </a:ext>
            </a:extLst>
          </p:cNvPr>
          <p:cNvSpPr/>
          <p:nvPr/>
        </p:nvSpPr>
        <p:spPr>
          <a:xfrm>
            <a:off x="122667" y="3562971"/>
            <a:ext cx="410514" cy="418854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116B9E7-AD00-4A6E-AE94-1BB9E7B907F7}"/>
                  </a:ext>
                </a:extLst>
              </p14:cNvPr>
              <p14:cNvContentPartPr/>
              <p14:nvPr/>
            </p14:nvContentPartPr>
            <p14:xfrm>
              <a:off x="1924200" y="1870920"/>
              <a:ext cx="4206600" cy="941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116B9E7-AD00-4A6E-AE94-1BB9E7B907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4840" y="1861560"/>
                <a:ext cx="4225320" cy="96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587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B855-6B95-4273-91BE-EFF4EF302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PCA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6C2F-6644-4E35-B38A-4A870CF7E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feature maps and kernel trick to linearize data for PCA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76E45-6C15-449D-B5EC-3EE30104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87" y="1958343"/>
            <a:ext cx="8727100" cy="3968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9D52B-D2FC-447B-8E16-58F0FB37E701}"/>
              </a:ext>
            </a:extLst>
          </p:cNvPr>
          <p:cNvSpPr txBox="1"/>
          <p:nvPr/>
        </p:nvSpPr>
        <p:spPr>
          <a:xfrm>
            <a:off x="359860" y="6306203"/>
            <a:ext cx="278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Figure: Bishop, Figure 12.16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B10893A-5DE0-4F4A-B520-BE4E497817B2}"/>
                  </a:ext>
                </a:extLst>
              </p14:cNvPr>
              <p14:cNvContentPartPr/>
              <p14:nvPr/>
            </p14:nvContentPartPr>
            <p14:xfrm>
              <a:off x="1557000" y="1167480"/>
              <a:ext cx="8820360" cy="3705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B10893A-5DE0-4F4A-B520-BE4E497817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7640" y="1158120"/>
                <a:ext cx="8839080" cy="372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2182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B725-33FE-46AB-B659-0D00B13A8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SVD for Kernel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433CC-A76C-4EC0-A938-30C1A62BB4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SVD matrix factorization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𝑼𝑺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orthogonal matrix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</a:t>
                </a:r>
                <a:r>
                  <a:rPr lang="en-US" i="1" dirty="0">
                    <a:solidFill>
                      <a:schemeClr val="tx1"/>
                    </a:solidFill>
                  </a:rPr>
                  <a:t>left</a:t>
                </a:r>
                <a:r>
                  <a:rPr lang="en-US" dirty="0">
                    <a:solidFill>
                      <a:schemeClr val="tx1"/>
                    </a:solidFill>
                  </a:rPr>
                  <a:t> singular vectors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eigenvectors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orthogonal matrix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</a:t>
                </a:r>
                <a:r>
                  <a:rPr lang="en-US" i="1" dirty="0">
                    <a:solidFill>
                      <a:schemeClr val="tx1"/>
                    </a:solidFill>
                  </a:rPr>
                  <a:t>right</a:t>
                </a:r>
                <a:r>
                  <a:rPr lang="en-US" dirty="0">
                    <a:solidFill>
                      <a:schemeClr val="tx1"/>
                    </a:solidFill>
                  </a:rPr>
                  <a:t> singular vectors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Columns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eigenvectors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dirty="0"/>
                  <a:t>: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diagonal matrix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Diagonal entries are singular values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chemeClr val="tx1"/>
                    </a:solidFill>
                  </a:rPr>
                  <a:t>Each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the eigenvalues of both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!!</a:t>
                </a: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433CC-A76C-4EC0-A938-30C1A62BB4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FCE1BD-F9B0-4DF5-A5DD-9859A6940C9F}"/>
                  </a:ext>
                </a:extLst>
              </p14:cNvPr>
              <p14:cNvContentPartPr/>
              <p14:nvPr/>
            </p14:nvContentPartPr>
            <p14:xfrm>
              <a:off x="2693520" y="3098160"/>
              <a:ext cx="5690160" cy="355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FCE1BD-F9B0-4DF5-A5DD-9859A6940C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4160" y="3088800"/>
                <a:ext cx="5708880" cy="357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7614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PCA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C7BB680-75A1-4C59-B5BF-3488D63EF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Compute kernel matrix: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𝑲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𝑘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𝑿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𝑿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b="1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(Center K, see readings for details)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eigenvectors(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eigenvalues(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rad>
                      </m:den>
                    </m:f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test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𝑡𝑒𝑠𝑡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BC7BB680-75A1-4C59-B5BF-3488D63EF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CFE46F-452D-442D-810D-E1644CF7EF9A}"/>
                  </a:ext>
                </a:extLst>
              </p14:cNvPr>
              <p14:cNvContentPartPr/>
              <p14:nvPr/>
            </p14:nvContentPartPr>
            <p14:xfrm>
              <a:off x="1157040" y="358200"/>
              <a:ext cx="9718200" cy="4762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CFE46F-452D-442D-810D-E1644CF7EF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7680" y="348840"/>
                <a:ext cx="9736920" cy="478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6706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E3E18-95FD-4C11-AEC7-671A80CF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33" y="2392818"/>
            <a:ext cx="5449037" cy="4465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with Deep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BB680-75A1-4C59-B5BF-3488D63E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51932" cy="2039539"/>
          </a:xfrm>
        </p:spPr>
        <p:txBody>
          <a:bodyPr/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Hinton, Geoffrey E., and Ruslan R.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"Reducing the dimensionality of data with neural networks.”</a:t>
            </a:r>
          </a:p>
          <a:p>
            <a:r>
              <a:rPr lang="en-US" sz="2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 313.5786 (2006): 504-507.</a:t>
            </a:r>
            <a:endParaRPr lang="en-US" sz="24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6A5DF4-7B3A-46A7-B529-FDC60F402D5E}"/>
                  </a:ext>
                </a:extLst>
              </p14:cNvPr>
              <p14:cNvContentPartPr/>
              <p14:nvPr/>
            </p14:nvContentPartPr>
            <p14:xfrm>
              <a:off x="3947040" y="1504080"/>
              <a:ext cx="4806000" cy="4113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6A5DF4-7B3A-46A7-B529-FDC60F402D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7680" y="1494720"/>
                <a:ext cx="4824720" cy="413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843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CD19-ECE4-42A2-9F37-53D96154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Supervised vs 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7C16D-6341-4D68-8478-CD7045F5E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0759"/>
            <a:ext cx="10972800" cy="54201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Supervised Learning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Unsupervised Learning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54FE-5DF2-4EB6-82BB-829C69B3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0E0EDB-F78C-414B-88ED-0D1057D6BAA2}"/>
                  </a:ext>
                </a:extLst>
              </p14:cNvPr>
              <p14:cNvContentPartPr/>
              <p14:nvPr/>
            </p14:nvContentPartPr>
            <p14:xfrm>
              <a:off x="812880" y="988200"/>
              <a:ext cx="10298880" cy="5564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0E0EDB-F78C-414B-88ED-0D1057D6BAA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3520" y="978840"/>
                <a:ext cx="10317600" cy="55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1DF2B82-F278-4404-A7F8-F9592B414C7A}"/>
                  </a:ext>
                </a:extLst>
              </p14:cNvPr>
              <p14:cNvContentPartPr/>
              <p14:nvPr/>
            </p14:nvContentPartPr>
            <p14:xfrm>
              <a:off x="443160" y="304200"/>
              <a:ext cx="7733520" cy="4590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1DF2B82-F278-4404-A7F8-F9592B414C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800" y="294840"/>
                <a:ext cx="7752240" cy="460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3743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with Deep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BB680-75A1-4C59-B5BF-3488D63E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51932" cy="2039539"/>
          </a:xfrm>
        </p:spPr>
        <p:txBody>
          <a:bodyPr/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Hinton, Geoffrey E., and Ruslan R.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"Reducing the dimensionality of data with neural networks.”</a:t>
            </a:r>
          </a:p>
          <a:p>
            <a:r>
              <a:rPr lang="en-US" sz="2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 313.5786 (2006): 504-507.</a:t>
            </a:r>
            <a:endParaRPr lang="en-US" sz="24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07198-00EF-44C4-BD63-6B1B2BB52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484" y="2574417"/>
            <a:ext cx="7639106" cy="4162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9E716-7871-4C56-9B9D-B0F1F36D6CDF}"/>
              </a:ext>
            </a:extLst>
          </p:cNvPr>
          <p:cNvSpPr txBox="1"/>
          <p:nvPr/>
        </p:nvSpPr>
        <p:spPr>
          <a:xfrm>
            <a:off x="1031678" y="4113797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160F01-FB7E-40BA-866E-A7398EE978A5}"/>
              </a:ext>
            </a:extLst>
          </p:cNvPr>
          <p:cNvSpPr txBox="1"/>
          <p:nvPr/>
        </p:nvSpPr>
        <p:spPr>
          <a:xfrm>
            <a:off x="10220533" y="3867576"/>
            <a:ext cx="1652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Neural Network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D47765B-08D8-463C-9244-059023858D81}"/>
                  </a:ext>
                </a:extLst>
              </p14:cNvPr>
              <p14:cNvContentPartPr/>
              <p14:nvPr/>
            </p14:nvContentPartPr>
            <p14:xfrm>
              <a:off x="438120" y="3015720"/>
              <a:ext cx="10867680" cy="352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D47765B-08D8-463C-9244-059023858D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760" y="3006360"/>
                <a:ext cx="10886400" cy="354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158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63541B-06B7-47F9-9C25-5244465AE5B8}"/>
                  </a:ext>
                </a:extLst>
              </p14:cNvPr>
              <p14:cNvContentPartPr/>
              <p14:nvPr/>
            </p14:nvContentPartPr>
            <p14:xfrm>
              <a:off x="1371600" y="911520"/>
              <a:ext cx="9657360" cy="5072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63541B-06B7-47F9-9C25-5244465AE5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2240" y="902160"/>
                <a:ext cx="9676080" cy="509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016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asmine (Disney character) - Wikipedia">
            <a:extLst>
              <a:ext uri="{FF2B5EF4-FFF2-40B4-BE49-F238E27FC236}">
                <a16:creationId xmlns:a16="http://schemas.microsoft.com/office/drawing/2014/main" id="{79CFC456-1FC9-4633-A734-D1E2774E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7" y="1558196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1CEE12-D94C-4DBE-9767-88FD66105973}"/>
                  </a:ext>
                </a:extLst>
              </p14:cNvPr>
              <p14:cNvContentPartPr/>
              <p14:nvPr/>
            </p14:nvContentPartPr>
            <p14:xfrm>
              <a:off x="2300040" y="790560"/>
              <a:ext cx="9026280" cy="5858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1CEE12-D94C-4DBE-9767-88FD661059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0680" y="781200"/>
                <a:ext cx="9045000" cy="58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75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B433-DA15-44B8-8788-5ECF5DA8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Dimensionality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D270F2-FF22-47D0-B244-40ACE040E1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10760"/>
                <a:ext cx="11295298" cy="504482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For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find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D270F2-FF22-47D0-B244-40ACE040E1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10760"/>
                <a:ext cx="11295298" cy="5044828"/>
              </a:xfrm>
              <a:blipFill>
                <a:blip r:embed="rId2"/>
                <a:stretch>
                  <a:fillRect l="-1349" t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2A291-ADAE-42E6-AEC9-933B7EEB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AA07FF1-861B-4021-9438-0BD1C1AF032A}"/>
                  </a:ext>
                </a:extLst>
              </p14:cNvPr>
              <p14:cNvContentPartPr/>
              <p14:nvPr/>
            </p14:nvContentPartPr>
            <p14:xfrm>
              <a:off x="1135440" y="1049040"/>
              <a:ext cx="10750680" cy="4879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AA07FF1-861B-4021-9438-0BD1C1AF032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6080" y="1039680"/>
                <a:ext cx="10769400" cy="48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9AFCDE-4FFE-45E4-A791-B8AD28B2F889}"/>
                  </a:ext>
                </a:extLst>
              </p14:cNvPr>
              <p14:cNvContentPartPr/>
              <p14:nvPr/>
            </p14:nvContentPartPr>
            <p14:xfrm>
              <a:off x="1362600" y="570600"/>
              <a:ext cx="8364600" cy="5669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9AFCDE-4FFE-45E4-A791-B8AD28B2F8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3240" y="561240"/>
                <a:ext cx="8383320" cy="568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324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Randomly select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Project down: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Reconstruct up: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r>
                  <a:rPr lang="en-US" dirty="0"/>
                  <a:t>Definition of PCA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best explains data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Select next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</a:t>
                </a: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Is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1031875" lvl="2" indent="-571500">
                  <a:buFont typeface="+mj-lt"/>
                  <a:buAutoNum type="romanLcPeriod"/>
                </a:pPr>
                <a:r>
                  <a:rPr lang="en-US" sz="2800" dirty="0"/>
                  <a:t>Best explains remaining data</a:t>
                </a:r>
              </a:p>
              <a:p>
                <a:pPr marL="571500" indent="-5715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Repeat 2 until desired amount of data is explained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9881CA-E558-4E94-BDD6-8C9D55AD27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389" b="-156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D684DA-C29B-4B07-94A4-787E6927F7F4}"/>
                  </a:ext>
                </a:extLst>
              </p14:cNvPr>
              <p14:cNvContentPartPr/>
              <p14:nvPr/>
            </p14:nvContentPartPr>
            <p14:xfrm>
              <a:off x="3171240" y="283680"/>
              <a:ext cx="8448480" cy="3916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D684DA-C29B-4B07-94A4-787E6927F7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1880" y="274320"/>
                <a:ext cx="8467200" cy="39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731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A85B-25A9-4108-920A-1E863872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Piazza 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0261D1-212D-4BE9-9573-86F0F4F17C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252510" cy="2697805"/>
              </a:xfrm>
            </p:spPr>
            <p:txBody>
              <a:bodyPr/>
              <a:lstStyle/>
              <a:p>
                <a:r>
                  <a:rPr lang="en-US" dirty="0"/>
                  <a:t>What is the projection of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onto 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, assuming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𝒗𝒙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0261D1-212D-4BE9-9573-86F0F4F17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252510" cy="2697805"/>
              </a:xfrm>
              <a:blipFill>
                <a:blip r:embed="rId2"/>
                <a:stretch>
                  <a:fillRect l="-1138" t="-3846" b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C257DA-D8AA-4116-8053-FADEC9FE54B3}"/>
                  </a:ext>
                </a:extLst>
              </p14:cNvPr>
              <p14:cNvContentPartPr/>
              <p14:nvPr/>
            </p14:nvContentPartPr>
            <p14:xfrm>
              <a:off x="524520" y="1152000"/>
              <a:ext cx="10508400" cy="5451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C257DA-D8AA-4116-8053-FADEC9FE54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160" y="1142640"/>
                <a:ext cx="10527120" cy="54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006DB3E-8CA1-494F-8B4A-C273BBE1C94D}"/>
                  </a:ext>
                </a:extLst>
              </p14:cNvPr>
              <p14:cNvContentPartPr/>
              <p14:nvPr/>
            </p14:nvContentPartPr>
            <p14:xfrm>
              <a:off x="1415880" y="1572840"/>
              <a:ext cx="9667800" cy="5098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006DB3E-8CA1-494F-8B4A-C273BBE1C9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6520" y="1563480"/>
                <a:ext cx="9686520" cy="511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8427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21517</TotalTime>
  <Words>1224</Words>
  <Application>Microsoft Office PowerPoint</Application>
  <PresentationFormat>Widescreen</PresentationFormat>
  <Paragraphs>220</Paragraphs>
  <Slides>40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Calibri Light</vt:lpstr>
      <vt:lpstr>Candara</vt:lpstr>
      <vt:lpstr>Calibri</vt:lpstr>
      <vt:lpstr>Wingdings</vt:lpstr>
      <vt:lpstr>Cambria Math</vt:lpstr>
      <vt:lpstr>Arial</vt:lpstr>
      <vt:lpstr>Times New Roman</vt:lpstr>
      <vt:lpstr>Office Theme</vt:lpstr>
      <vt:lpstr>1_Office Theme</vt:lpstr>
      <vt:lpstr>Worksheet</vt:lpstr>
      <vt:lpstr>Announcements</vt:lpstr>
      <vt:lpstr>Introduction to  Machine Learning</vt:lpstr>
      <vt:lpstr>Outline</vt:lpstr>
      <vt:lpstr>Supervised vs Unsupervised Learning</vt:lpstr>
      <vt:lpstr>Dimensionality Reduction</vt:lpstr>
      <vt:lpstr>Dimensionality Reduction</vt:lpstr>
      <vt:lpstr>Dimensionality Reduction</vt:lpstr>
      <vt:lpstr>Sketch of PCA</vt:lpstr>
      <vt:lpstr>Previous Piazza Poll</vt:lpstr>
      <vt:lpstr>Select “Best” Vector</vt:lpstr>
      <vt:lpstr>Piazza Poll 1 &amp; Poll 2</vt:lpstr>
      <vt:lpstr>Select “Best” Vector</vt:lpstr>
      <vt:lpstr>PCA</vt:lpstr>
      <vt:lpstr>Sketch of PCA</vt:lpstr>
      <vt:lpstr>PCA: The First Principal Component</vt:lpstr>
      <vt:lpstr>PCA: The First Principal Component</vt:lpstr>
      <vt:lpstr>PCA: the First Principal Component</vt:lpstr>
      <vt:lpstr>PCA: The Next Principal Component</vt:lpstr>
      <vt:lpstr>PCA: The Next Principal Component</vt:lpstr>
      <vt:lpstr>Piazza Poll 3</vt:lpstr>
      <vt:lpstr>SVD for PCA</vt:lpstr>
      <vt:lpstr>SVD for PCA</vt:lpstr>
      <vt:lpstr>SVD for PCA</vt:lpstr>
      <vt:lpstr>PCA Algorithm</vt:lpstr>
      <vt:lpstr>Principal Component Analysis (PCA)</vt:lpstr>
      <vt:lpstr>How Many PCs?</vt:lpstr>
      <vt:lpstr>PCA Examples</vt:lpstr>
      <vt:lpstr>Projecting MNIST digits</vt:lpstr>
      <vt:lpstr>Projecting MNIST digits</vt:lpstr>
      <vt:lpstr>Projecting MNIST digits</vt:lpstr>
      <vt:lpstr>MRI Image Reconstruction</vt:lpstr>
      <vt:lpstr>MRI Image Reconstruction</vt:lpstr>
      <vt:lpstr>MRI Image Reconstruction</vt:lpstr>
      <vt:lpstr>MRI Image Reconstruction</vt:lpstr>
      <vt:lpstr>Piazza Poll 3</vt:lpstr>
      <vt:lpstr>Kernel PCA</vt:lpstr>
      <vt:lpstr>SVD for Kernel PCA</vt:lpstr>
      <vt:lpstr>Kernel PCA Algorithm</vt:lpstr>
      <vt:lpstr>Dimensionality Reduction with Deep Learning</vt:lpstr>
      <vt:lpstr>Dimensionality Reduction with Deep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804</cp:revision>
  <cp:lastPrinted>2020-03-04T16:45:08Z</cp:lastPrinted>
  <dcterms:created xsi:type="dcterms:W3CDTF">2018-10-11T11:39:27Z</dcterms:created>
  <dcterms:modified xsi:type="dcterms:W3CDTF">2020-04-13T21:55:56Z</dcterms:modified>
</cp:coreProperties>
</file>