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1253" r:id="rId4"/>
    <p:sldId id="287" r:id="rId5"/>
    <p:sldId id="352" r:id="rId6"/>
    <p:sldId id="1209" r:id="rId7"/>
    <p:sldId id="1237" r:id="rId8"/>
    <p:sldId id="1233" r:id="rId9"/>
    <p:sldId id="313" r:id="rId10"/>
    <p:sldId id="356" r:id="rId11"/>
    <p:sldId id="357" r:id="rId12"/>
    <p:sldId id="1242" r:id="rId13"/>
    <p:sldId id="353" r:id="rId14"/>
    <p:sldId id="1244" r:id="rId15"/>
    <p:sldId id="1249" r:id="rId16"/>
    <p:sldId id="1243" r:id="rId17"/>
    <p:sldId id="1246" r:id="rId18"/>
    <p:sldId id="1247" r:id="rId19"/>
    <p:sldId id="1245" r:id="rId20"/>
    <p:sldId id="269" r:id="rId21"/>
    <p:sldId id="1238" r:id="rId22"/>
    <p:sldId id="1239" r:id="rId23"/>
    <p:sldId id="1240" r:id="rId24"/>
    <p:sldId id="1241" r:id="rId25"/>
    <p:sldId id="337" r:id="rId26"/>
    <p:sldId id="1236" r:id="rId27"/>
    <p:sldId id="338" r:id="rId28"/>
    <p:sldId id="1248" r:id="rId29"/>
    <p:sldId id="1250" r:id="rId30"/>
    <p:sldId id="1251" r:id="rId31"/>
    <p:sldId id="1252" r:id="rId3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3" autoAdjust="0"/>
    <p:restoredTop sz="79774" autoAdjust="0"/>
  </p:normalViewPr>
  <p:slideViewPr>
    <p:cSldViewPr snapToGrid="0">
      <p:cViewPr varScale="1">
        <p:scale>
          <a:sx n="74" d="100"/>
          <a:sy n="74" d="100"/>
        </p:scale>
        <p:origin x="9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02:55.017"/>
    </inkml:context>
    <inkml:brush xml:id="br0">
      <inkml:brushProperty name="width" value="0.05292" units="cm"/>
      <inkml:brushProperty name="height" value="0.05292" units="cm"/>
      <inkml:brushProperty name="color" value="#FF0000"/>
    </inkml:brush>
  </inkml:definitions>
  <inkml:trace contextRef="#ctx0" brushRef="#br0">28855 2104 14735 0,'0'0'1312'16,"0"0"-1056"-16,4-12-256 0,0 2 0 0,1 3 3712 0,-5 7 672 16,11-4 144-16,0 2 16 0,2-1-3200 0,0 3-640 15,-2 3-128-15,-1 2-16 0,2 3 16 0,-2 2 0 16,-2 6 0-16,1 2 0 0,2 3-384 0,-1 1-64 16,1 3 0-16,-2 1-128 0,-1 1 160 0,1 3-160 15,0 4 128-15,-3 1-128 0,-2 5 352 0,0 4-16 16,-1 0 0-16,-2 7 0 0,-3 5 352 0,-1 3 64 15,-1-1 16-15,0 2 0 0,-2-4 48 0,-1-2 16 16,-2-2 0-16,1 0 0 0,3-1-160 0,0 1-32 16,-1-4 0-16,3-2 0 0,0-4-336 0,2-3-80 0,-1-5-16 15,4-3 0-15,-1-5-208 0,2-4-240 0,0-6 48 16,3-3 16 0,0-1-2416-16,3-4-480 0,4-6-112 0</inkml:trace>
  <inkml:trace contextRef="#ctx0" brushRef="#br0" timeOffset="428.513">29862 2157 11055 0,'0'0'976'0,"0"0"-784"16,0 0-192-16,-7-5 0 0,7 5 6144 0,0 0 1168 15,-9-4 240-15,9 4 64 0,0 0-6208 0,0 0-1216 16,0 0-192-16,0 0-176 0,0 0 176 0,-1 13-192 15,1 2 192-15,1 3-192 0,2 3 192 0,1 4 224 16,2 3-48-16,2 6-16 0,-3 5 80 0,2 4 16 16,-1 3 0-16,-3 3 0 0,-7 2 304 0,3 0 64 0,1 1 16 15,-3 0 0-15,-2-1 64 0,-4 0 32 0,-3-3 0 0,1-2 0 16,2 1-208-16,0-3-32 0,-1-1-16 16,2-1 0-16,3-3-304 0,1-2-176 0,-3-4 192 0,3 0-192 15,3 1 0-15,1-3 0 0,0-2 0 0,3-3 0 31,1-3-352-31,2-2-128 0,2-2-32 0,0 0 0 16,-2 1-2240-16,2-1-448 0,1 1-80 0</inkml:trace>
  <inkml:trace contextRef="#ctx0" brushRef="#br0" timeOffset="1032.65">28409 3352 34095 0,'-4'-12'1504'0,"4"12"320"0,-7-8-1456 0,1 3-368 0,6 5 0 0,-6-5 0 16,6 5 1792-16,0 0 272 0,0 0 64 0,0 0 16 15,0 0-1872-15,0 0-272 0,-3 15-256 0,2 6 64 16,1 4 192-16,0 6 0 0,0 7 0 0,1 5 0 15,2 4 208-15,-2 6 96 0,-1 5 16 0,4 3 0 16,3 4 352-16,-4-1 80 0,0 0 16 0,1-3 0 16,0-1-192-16,0 4-16 0,-2 1-16 0,2 0 0 15,0-1-128-15,1-4-32 0,1-8 0 0,3-2 0 16,0-2 64-16,4-3 16 0,4-5 0 0,4-3 0 16,4-4-64-16,5 0-16 0,5-4 0 0,8-6 0 15,8-3 0-15,6-6 0 0,7-4 0 0,2-6 0 16,3-8-64-16,2-2-32 0,-1-7 0 0,3-5 0 15,4-3-96-15,-1-5-32 0,-3-3 0 0,-3-5 0 0,-5-4 0 16,-1-3 0-16,-2-4 0 0,-1-3 0 0,0-4-16 0,-2 1 0 16,-3 3 0-16,-4 1 0 0,-4 0-144 0,-3 4 160 15,-5 3-160-15,-4 3 160 0,-4 3-160 0,-2 3 0 16,-2 0 0-16,-2 1 0 0,-2 1 144 0,-2 2-144 16,-1-3 160-16,-1 5-160 15,-2 1-640-15,-4 2-208 0,-3 1-48 0,-2 2-16 16,-2-1-1712-16,0 2-320 0,-2 0-80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49:52.494"/>
    </inkml:context>
    <inkml:brush xml:id="br0">
      <inkml:brushProperty name="width" value="0.05292" units="cm"/>
      <inkml:brushProperty name="height" value="0.05292" units="cm"/>
      <inkml:brushProperty name="color" value="#FF0000"/>
    </inkml:brush>
  </inkml:definitions>
  <inkml:trace contextRef="#ctx0" brushRef="#br0">16823 4249 18431 0,'0'0'816'0,"-9"0"160"0,-1-2-784 16,0 1-192-16,10 1 0 0,-9-3 0 0,9 3 1776 0,-10-2 304 0,1-1 64 0,0 2 16 15,9 1-560-15,-11 1-96 0,3-1-32 0,8 0 0 16,-10 0-384-16,1 3-64 0,0-1-32 15,9-2 0-15,-9 4-416 0,9-4-96 0,-8 4-16 0,8-4 0 16,0 0-272-16,0 0-64 0,0 0-128 0,0 0 192 16,0 0-192-16,0 0 176 15,0 0-176-15,8 9 160 0,1-3 64 0,1-3 16 0,3-3 0 0,2 0 0 16,-1 0 80-16,4 0 32 0,3 0 0 0,1-1 0 16,0 0 128-16,3 0 32 0,1 1 0 0,2 0 0 15,-1 1 0-15,3 1 0 0,0 1 0 0,-1 1 0 0,-1-1-208 16,1-1-48-16,-2 1 0 0,1-2 0 0,-1-1 112 15,2 0 16-15,-1 0 0 0,2-1 0 16,0-1-32-16,3 1 0 0,0 0 0 0,-1 0 0 0,-1-2-16 16,3 2 0-16,2-1 0 0,1 2 0 0,3-1-144 0,-3 1-16 15,1 0-16-15,0 0 0 0,-3 0-160 16,0 0 0-16,1-3 144 0,0 1-144 0,-1 1 0 0,-1-1 128 16,-3-2-128-16,3 3 0 0,2 2 160 0,-1-1-32 15,-1 0-128-15,0 0 192 0,-2-1 0 0,-2 0 0 16,-1 1 0-16,-2 0 0 0,-1-3 32 15,-1 2 0-15,-2-1 0 0,2 0 0 0,0-1-64 0,0 1-16 16,0-1 0-16,-2 2 0 0,0 1-144 0,1 0 0 16,-1 0 144-16,-2-2-144 0,-2 0 0 0,-1 2 0 0,1 0 0 15,0 1 128-15,-1-1-128 0,-1 1 0 16,-2 1 0-16,1-1 0 0,1 0 0 0,-1-1 0 16,-2 0 0-16,-1 3 0 0,0 0 0 0,1-1 0 15,-2-2 0-15,0 3 128 0,0-2-128 0,-2-1 0 0,-10 0 0 16,12 0 0-16,-2-1 0 0,-10 1 0 15,11-3 0-15,-2 1 0 0,-9 2 0 0,10-3-240 16,-10 3 64-16,11-4 16 16,-11 4-880-16,10-4-176 0,-1 0-48 0,-9 4 0 15,9-6-2064-15,2-1-432 0,6-3-80 0,-4-1 0 16</inkml:trace>
  <inkml:trace contextRef="#ctx0" brushRef="#br0" timeOffset="947.127">20255 4247 14735 0,'0'0'640'0,"0"0"160"15,-6-9-640-15,1 3-160 0,5 6 0 0,0 0 0 0,-2-8 3584 0,2 8 704 0,-4-8 128 16,4 8 16-16,1-9-2960 0,-1 9-608 0,0 0-112 0,0 0-32 0,8-11 64 0,1 5 16 16,0 2 0-16,1 0 0 0,2-1-176 0,0 2-48 0,0 1 0 15,1 0 0-15,1 0-144 0,3 2-48 16,0 1 0-16,1 2 0 0,0-2 64 0,2 0 16 0,1-1 0 0,1 3 0 16,3 3 64-16,2 1 16 15,2-3 0-15,2 0 0 0,3-3-64 0,0 3-16 0,0 1 0 0,4 2 0 16,5-5-80-16,-2 1 0 0,-2-2-16 0,1 2 0 15,-1-1-48-15,1 1-16 0,-1-4 0 0,4-1 0 16,2 1-32-16,-1 1 0 0,0 3 0 16,3-2 0-16,3 0-64 0,-1 1-16 0,-1 0 0 0,-1 2 0 15,-1 1-64-15,0 1 0 0,-1-3-128 0,1 0 192 16,0 0-192-16,0 2 144 0,3 0-144 0,0 2 128 16,2-3 64-16,-3 1 0 0,-2 0 0 0,0-1 0 15,-2-2-48-15,0 0 0 0,2-2 0 16,2 0 0-16,3-2-16 0,-5 1 0 0,-5-1 0 0,2 0 0 0,0 1-128 15,-4 1 160-15,-3-1-160 0,-2-1 160 0,-4 0-160 16,-2-2 160-16,-2-1-160 0,-1 1 160 16,-4 1-160-16,0-1 0 0,-2-4 0 0,0 3 128 0,-4 1-128 15,3 0 0-15,3 2 0 0,0-2-176 16,-3 0-160-16,1 0-48 0,0 5 0 0,2 1 0 16,-1 0-1312-16,2 3-272 15,4 5-48-15,3 0-16 0,2 0-912 0,3 2-176 0,0 0-32 16,6 0-16-16</inkml:trace>
  <inkml:trace contextRef="#ctx0" brushRef="#br0" timeOffset="147150.051">17796 5521 16575 0,'0'0'736'0,"-2"-9"160"0,-1 0-720 0,0 0-176 0,2-2 0 0,-1 2 0 0,0 0 2992 0,-1 1 560 0,0 2 112 0,0-2 32 16,-4 0-2352-16,-1 1-448 0,-1 2-112 0,-1 1-16 16,-3-1-528-16,-2 1-112 0,1 0-128 0,-3 2 176 15,-1 0-320-15,-2 1-64 0,-2 0-16 0,1-1 0 16,0 1 32-16,2 1 0 0,1-1 0 0,1 1 0 15,0 2 192-15,4 1 256 0,2 0-48 0,2-1-16 0,-1 2 192 16,0-3 16-16,10-1 16 0,-10 0 0 16,0 2 96-16,2-2 32 0,8 0 0 0,0 0 0 0,0 0 112 0,-9 1 32 15,-2-1 0-15,11 0 0 0,0 0 16 16,-10 0 16-16,-1-3 0 0,2 2 0 0,9 1-192 16,0 0-32-16,-11-1-16 0,1 0 0 0,10 1-272 0,0 0-48 15,-9 0-16-15,9 0 0 0,0 0 32 0,0 0 0 16,0 0 0-16,0 0 0 0,0 0 240 0,0 0 48 15,3-6 16-15,-3 6 0 0,9-4-32 0,3 2 0 16,1 3 0-16,4 3 0 0,2 0-256 0,1 1-64 16,-3-1-128-16,2 0 192 0,3 0-192 0,3 1 176 15,1 0-176-15,0 1 160 0,0 0-160 0,1 1 0 16,-1-1 0-16,0 1 0 0,1-1 144 0,4 1-144 16,2-3 160-16,2-2-160 0,3-2 272 0,1 0-32 15,0-1-16-15,6 1 0 0,5 1 80 0,1 0 16 16,0-3 0-16,1 2 0 0,2 2-80 0,0-2-16 0,1-1 0 0,1 1 0 15,2 3-32-15,3 1 0 0,3 0 0 16,0 0 0-16,0-2-48 0,-1 2-16 16,1 0 0-16,1-1 0 0,-1-2-128 0,4 0 160 15,3 2-160-15,-2-1 160 0,-4-2 32 0,0 0 0 0,0-1 0 16,3 0 0-16,1-3-32 0,4 0 0 0,1 0 0 0,-1 0 0 16,-3 2 48-16,1-2 16 0,0-2 0 0,2 1 0 15,1-1-224-15,0 2 128 0,-1 2-128 0,-2 2 0 16,-5 0 144-16,-1 0-144 0,1 0 128 0,-4-1-128 15,-2 1 0-15,0 3 0 0,0-1 128 0,-3 2-128 16,-2 0 0-16,-5 0 0 0,-6 0 0 0,-2-1 0 0,-2-1 0 16,2 0 0-16,-3-2 0 0,3-2 0 15,1 2 160-15,0-2-160 0,0-2 192 0,-2 1-192 0,0 2 224 0,-1-2-64 16,-1-1-16-16,-1-1 0 16,-3 0-144-16,2 0 128 0,1-1-128 0,-2 1 128 15,-2-1-128-15,-1-1 0 0,-2 2 0 0,-1 1 0 0,0 3 0 16,-3 1 0-16,1 0 0 0,-3 1 0 0,-6-1 0 0,1 1 0 15,-2 1-176-15,-1 0 176 0,-2 2-288 16,-1 1 32-16,-5 2 0 0,0-2 0 16,1-1-896-16,-10-4-160 0,11 5-32 0,-5 3-14032 15,-1 0-2800-15</inkml:trace>
  <inkml:trace contextRef="#ctx0" brushRef="#br0" timeOffset="160156.088">21724 5926 10127 0,'0'0'896'0,"0"0"-704"0,-12-7-192 0,2-1 0 0,1-1 5376 0,3 2 1024 16,6 7 224-16,-1-9 32 0,1 0-5296 0,4 0-1056 15,2 0-304-15,1 1 0 0,0 1 0 0,3 1 0 16,2-2-240-16,-2 1 80 0,-2 2 160 15,1 3 0-15,0-1 160 0,3 2-160 0,2-2 496 0,2 3 0 16,2 3 0-16,3-1 0 0,4 0 272 0,1 0 48 16,-1 1 16-16,3 1 0 0,4 1-16 0,1-1 0 15,4-4 0-15,3 2 0 0,3 1-48 0,7-2-16 16,6-2 0-16,5 2 0 0,4 2-112 0,2 1-32 16,-1 1 0-16,2-1 0 0,0-4-288 0,2 1-64 15,5 2-16-15,3 0 0 0,4-2-112 0,-4 3-128 16,-3 0 176-16,2 0-176 0,3-2 176 0,1 2-176 15,-1 0 160-15,-5 1-160 0,-3 4 176 0,-5-2-176 16,-4-3 192-16,1 0-192 0,0 1 192 0,-4-1-64 16,-4 0 0-16,-2 2-128 0,-5-1 256 0,-3-1-48 0,-6-1-16 15,-5 0 0-15,-3-2 128 0,-5-1 32 0,-2-1 0 16,-3-2 0-16,-1 2 112 0,-3-3 32 0,-1 0 0 0,-1 1 0 16,-2-1-112-16,-2 0-32 0,-2-1 0 0,-1 1 0 15,-9 4-96-15,11-4-32 0,-11 4 0 0,8-3 0 16,-8 3-96-16,0 0-128 0,0 0 176 0,9-3-176 15,-9 3 144-15,0 0-144 0,10-1 0 0,-10 1 144 16,0 0-144-16,0 0 0 0,8 9 0 0,-3 0 0 16,-5-9 0-16,5 13 0 0,1-1 0 15,-1 1 0-15,0 0 0 0,0 1 0 0,-1 2-144 0,3 3 144 16,1-1 0-16,1 3 0 0,-1 2 0 0,1-1 0 0,0 2 0 16,0 4 0-16,-1 3 0 0,1 6 0 0,1 2-128 15,1 1 128-15,-3 2 0 0,-2 2 0 0,1 3 0 0,-1 0-128 16,1-1 128-16,-2 1 0 15,-1 1 0-15,1-1 0 0,0 0 0 0,0 1 0 16,1 0 0-16,1 2-128 0,0-2 128 0,-1 2 0 0,1-1 0 16,1-1 0-16,-2-3 0 0,3-1 0 0,1-5 0 0,-3 3 0 15,0-2 0-15,2-1 0 0,-1-1 0 0,0-1 0 16,-2-2 0-16,1-1 0 0,-2 0 0 0,0-4 0 16,0-3 0-16,1-1 0 0,-2-2 0 0,-2-2 0 15,1-1 128-15,-2 1-128 0,0-3 128 0,2 1-128 16,-2-1 176-16,1 1-176 0,-2-2 0 0,1-2 0 15,0-1 0-15,0 1 0 0,-1-2 192 0,2 1-64 16,0-1 0-16,0-2-128 0,-2-2 208 0,0-2-64 16,0-8-16-16,4 12 0 0,-1-2-128 0,0 1 0 0,-3-11 144 0,3 10-144 15,-3-10 0-15,2 11 0 0,-2-11 0 16,2 13 128-16,-1-2-128 0,0 0 0 0,1-2 0 16,-2-9 0-16,0 0 0 0,0 0 0 0,-2 9 0 0,2-9 0 15,0 0 0-15,-1 10 0 0,1-10 0 0,0 0 128 16,0 0-128-16,0 0 128 0,0 0-128 0,0 0 128 15,-3 12-128-15,3-12 128 0,0 0-128 0,0 0 128 16,0 0-128-16,0 0 128 0,0 0-128 0,-5 11 128 16,0-4-128-16,5-7 0 0,0 0 128 0,-8 7-128 15,8-7 0-15,-9 4 144 0,-1-3-144 16,-4 2 0-16,0-1 128 0,-5 1-128 0,-5 0 0 0,-3-2 0 16,-8 0 128-16,-6 1-128 0,-5-1 0 0,-3 1 0 15,-6 4 0-15,0-1 128 0,1 1-128 0,-1 0 0 0,1-1 144 0,-2-1-144 16,-2 0 0-16,2 1 144 15,1 0-144-15,0 2 0 0,0 0 144 16,6-1-144-16,6-2 0 0,5-1 144 0,5-1-144 16,5-2 0-16,3-2 0 0,3 0 0 0,2-3 0 15,3-3 0-15,2-3-2032 0,-2-13-400 0</inkml:trace>
  <inkml:trace contextRef="#ctx0" brushRef="#br0" timeOffset="182364.772">2258 8177 1839 0,'21'-8'160'0,"-11"1"-160"0,-2 0 0 0,3-3 0 0,3 0 2112 0,0-2 400 0,-1 0 80 0,0 1 16 15,-1-1-416-15,0 2-80 0,0 0 0 0,-6 1-16 0,-1-1-352 16,-1 2-64-16,0 0-16 0,-4 8 0 16,0 0-128-16,0-10-48 0,-1-2 0 0,-1 3 0 0,1 0-464 0,-1 1-80 15,-2 1-32-15,2-2 0 0,5 0-656 0,-4 0-256 16,-6 1 176-16,1 2-176 0,0-1 240 0,-1-1-48 15,-4-1-16-15,-1 3 0 0,-1 1 16 0,-4-1 0 16,-3 1 0-16,-5 1 0 0,-4 2 64 0,-1 2 0 16,0 1 16-16,-2 0 0 0,-4-2 336 0,0 4 64 15,-2 2 16-15,-4 0 0 0,-5 1 288 0,0 1 64 16,1 0 16-16,-1 0 0 0,-3 4-384 0,2-1-80 16,-2-1-16-16,2 3 0 0,1 2-288 0,0-1-64 15,-1-1-16-15,0 3 0 0,-1-4-208 0,1 4 0 0,0 0 0 16,4 1 0-16,2 1 0 0,3-2-128 15,1 1 128-15,3-2 0 0,2 1 0 0,5-1 0 16,3 0 0-16,1 1 0 0,1-2 0 0,3 0 0 0,3-1 0 16,2 2 0-16,-1 0 192 0,3 1-16 0,1-2 0 0,2 4 0 15,2 4-48-15,0-1-128 0,0 0 192 0,3 1-64 16,3 1-128-16,-1 3 0 0,-1 1 144 0,3 4-144 16,1 0 0-16,2 2 0 0,1 2 0 0,1 0 0 15,0 0 0-15,0 1 0 0,0-2 0 0,0 2 128 16,1 4-128-16,0 0 0 0,0 0 0 0,0 3 0 15,-1 2 0-15,1 2 128 0,2 2-128 0,0 3 128 16,-2 0-128-16,0 2 0 0,0 2-128 0,0 3 128 16,1-1 0-16,-1 5 0 0,-1 5 0 0,0 1-128 0,1 0 128 15,-3-1 0-15,1 0 160 0,0 3-160 0,-1 1 0 16,0 2 0-16,-1 2 0 0,0 0 0 0,0-5 0 16,-1 2 0-16,2-2 128 0,-2 2-128 0,-2 2 192 15,2 0-48-15,2 1-16 0,-2-5 0 0,0-1 16 16,-2 0 0-16,0 0 0 0,-1 4 0 15,1 3 0-15,-1 1 0 0,0-3 0 0,0 1 0 16,-3-2-144-16,2 2 0 0,1 2 0 0,0 1 0 0,2-1 0 16,2 0 0-16,0-4 144 0,3 2-144 0,0 3 0 0,3 0 144 15,-2 3-144-15,3-3 0 0,1-2 144 0,1-2-144 16,-1-1 0-16,0 3 144 0,-1 3-144 0,0-1 0 16,0 1 0-16,-2-4 128 0,-2-3-128 0,0 2 0 15,-1 0 0-15,-1 3 0 0,-2 2 0 0,0-2 0 16,-1-7 144-16,-1-1-144 0,-1-1 176 0,-1 1-48 15,0 4 0-15,0-3 0 0,0-2 0 0,0-4 0 0,0-8 0 0,2-1 0 16,1-3-128-16,-2 3 0 0,0-3 144 16,1 1-144-16,-1 2 0 0,2-1 0 0,-1 0 0 0,1 0 0 15,-1-1 0-15,0 1 0 0,2 0 0 16,0 4 128-16,-1 2-128 0,1 4 0 0,0 3 0 16,0-1 0-16,1-3 0 0,1 0 0 0,-1-2 0 0,-1-1 0 15,0 0 0-15,0 4 0 0,0 1 0 0,1-3 0 16,2-5 0-16,-2-1 0 0,-1-4 0 0,3-2 0 15,1-2 0-15,0 2 128 0,-3-2-128 0,1 3 0 16,5-2 0-16,-2 1 0 0,-1 2 0 0,1-4 128 16,-1-4-128-16,1-1 0 0,2-1 0 0,-2-1 128 0,-2-2-128 15,1 1 0-15,1 2 0 0,0 1 128 0,-2 1-128 16,1-2 0-16,0-3 0 0,-1-1 0 16,0 0 0-16,0-3 0 0,-1-3 0 15,0 0 0-15,-1-1 0 0,-1-1 128 0,-1-3-128 0,1 1 0 16,0 0 0-16,0 0 128 0,-2-1-128 0,1 1 0 0,0 0 0 15,-2 2 0-15,2 1 0 0,-2-1 128 0,-1-1-128 16,0-1 0-16,-1-2 0 0,0-2 0 0,0-3 0 0,1 1 0 16,0-2 0-16,-1 0 0 0,-2-2 0 0,1 0 0 15,0-1 0-15,0-3 0 0,-1 1 0 0,1 0 128 16,-1 2-128-16,-1-2 0 0,2-1 0 0,-1 0 128 16,-2 1-128-16,3 3 0 0,-2 1 0 0,1 2 0 15,-2-4 0-15,-1 4 0 0,-2 4 0 0,2 0 0 0,-1-3 0 16,1 1 0-16,-2 3 0 0,0-2 0 15,1-6 0-15,0 2 0 0,1 0 0 0,2-1 0 0,1-1 0 16,2-1 0-16,0-3 0 0,0 1 0 16,-2-4 0-16,3 1 128 0,4-12 0 0,-4 13 0 0,1-2 0 15,3-11 0-15,0 0 0 0,2 14 0 0,1 0 0 16,-1-2 0-16,-2-12-128 0,6 12 0 0,0-1 128 0,2 1-128 16,1 0 128-16,2-3-128 0,0-2 160 0,1 2-160 15,1 0 192-15,1 0-64 0,3-3-128 0,2 2 192 16,-2 1 96-16,2-1 16 0,1-1 0 0,0-1 0 15,0 1-64-15,1-2-16 0,0-1 0 0,0 0 0 16,-1 0-80-16,3 1-16 0,0 4 0 0,2-4 0 16,0-5-128-16,-2 3 0 0,1-1 0 0,0 1 128 15,2 0-128-15,-1-3 0 0,-4 1 0 0,5-2 0 16,4 1 0-16,0-4 0 0,-3 0 128 0,1-1-128 16,-2-1 0-16,0 3 192 0,-1-3-192 0,-3 1 192 0,-1 1-192 0,1-1 0 15,0 0 0-15,-2-2 0 16,-5-1-880-16,4-2-96 0,0-2-32 0,-2-3-14928 15,-3-5-2976-15</inkml:trace>
  <inkml:trace contextRef="#ctx0" brushRef="#br0" timeOffset="-58321.858">23472 11010 29487 0,'-35'5'1296'0</inkml:trace>
  <inkml:trace contextRef="#ctx0" brushRef="#br0" timeOffset="-57955.667">23167 11045 4607 0,'0'0'400'0,"0"0"-400"0,0 0 0 0,0 0 0 0,8-4 2304 0,-8 4 368 0,12-3 80 16,-1 2 0-16,0-2-1664 0,1 0-320 15,-2 0-80-15,4-1-16 0,3-1-48 0,-2 0-16 0,-4-1 0 0,2 1 0 16,3-1-160-16,2-1-16 0,0-1-16 0,2 0 0 16,0 1-176-16,-2 0-48 0,-3 2 0 0,1 0 0 15,0-2-192-15,-1 2 144 0,0 0-144 0,-1 0 128 16,-1-1-128-16,-1 2 0 0,0 0 0 0,1 2 0 16,1-1 0-16,0 1 0 0,-1-2 0 0,-1 1 0 15,0 1 160-15,0 0 96 0,-1 1 32 0,1 0 0 16,-2 1 336-16,-10 0 64 0,12 0 16 0,-12 0 0 15,11 1 192-15,-11-1 64 0,0 0 0 0,0 0 0 0,0 0-128 16,0 0-32-16,0 0 0 0,0 0 0 16,0 0-352-16,0 0-64 0,0 0 0 0,0 0-16 0,-11 5-144 0,2-1-32 15,-3 0 0-15,-2-1 0 0,-3-1-192 0,-3 1 0 16,0-2 128-16,-4 2-128 0,-2-2 0 16,-1 0 0-16,-1-1 0 0,0 2 0 0,-1-1 128 0,3-1 0 15,2 0-128-15,4 0 192 0,0 0 176 16,0-1 16-16,1-1 16 0,2 1 0 0,4 0-176 15,1 1-32-15,2 0-16 0,1 0 0 16,0 0-176-16,9 0 0 0,-11-3 0 0,11 3 0 0,-9-1-256 0,9 1 80 16,0 0 16-16,0 0 0 0,-9 0 160 0,9 0-208 15,0 0 80-15,0 0 128 0,0 0-304 0,0 0 64 16,0 0 16-16,0 0 0 16,0 0-1472-16,6 8-288 0,3-3-64 0,3-4-16 0</inkml:trace>
  <inkml:trace contextRef="#ctx0" brushRef="#br0" timeOffset="-52681.708">8932 17325 4607 0,'0'0'400'15,"0"0"-400"-15,-9-9 0 0,1 2 0 0,-1 3 4128 0,9 4 736 0,-8-8 160 16,1 2 32-16,0-1-3552 0,0 2-704 0,7 5-144 0,-10-6-16 16,-3 0-640-16,3 3 0 15,10 3 0-15,0 0 0 0,-7-8 208 0,7 8 128 0,-7-7 32 0,7 7 0 16,0 0 784-16,0 0 144 0,0 0 48 16,0 0 0-16,5-8-48 0,3 3 0 0,4 3 0 0,1 2 0 15,3 2-688-15,3 2-144 0,2 0-16 0,5 1-16 16,3 2-160-16,5-2-16 0,5-1-16 0,6 0 0 0,5-2 336 15,7 2 64-15,10-1 0 0,4-2 16 16,4-1 240-16,2 2 64 0,5 0 0 0,6-1 0 0,8-2-352 16,1 1-64-16,4 1-16 0,-2 1 0 15,-1-4-304-15,-1 4-64 0,0 0-16 16,-1 2 0-16,-2-4-144 0,-8 0 0 0,-7-1 0 16,-5 1 128-16,-1-1-1040 0,-4-1-224 0,-5-2-32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59:52.803"/>
    </inkml:context>
    <inkml:brush xml:id="br0">
      <inkml:brushProperty name="width" value="0.05292" units="cm"/>
      <inkml:brushProperty name="height" value="0.05292" units="cm"/>
      <inkml:brushProperty name="color" value="#FF0000"/>
    </inkml:brush>
  </inkml:definitions>
  <inkml:trace contextRef="#ctx0" brushRef="#br0">8444 16528 15599 0,'0'0'688'0,"-8"-5"144"0,-2-1-656 0,-1-1-176 0,0-1 0 0,2 2 0 16,9 6-736-16,-11-9-176 0,1 2-48 15,-1 3 0-15,1-1 752 0,-2 2 208 0,-1 1 0 0,0 0 0 0,1 1 1552 0,1 0 432 16,0-1 96-16,1-1 16 0,-3-1 448 0,2-3 80 16,5-2 32-16,1-1 0 0,-1-2-736 0,2 0-160 15,2-1-32-15,-1 1 0 0,-1 2-784 0,2-1-176 16,-1 2-16-16,-1 2-16 0,-1-1-32 0,0 1 0 16,5 7 0-16,-7-6 0 0,1 0-80 0,-2 3-32 0,-3-1 0 0,1 2 0 15,0 1-384-15,-3 4-80 0,-3 1 0 0,-1 3-128 16,-1 3 128-16,-1 5-128 0,-1 6 0 0,-1 2 0 15,-1 2 320-15,2 1-32 0,0 2-16 0,1-1 0 16,-1-1 176-16,5-1 48 0,2-2 0 16,4 0 0-16,2-4-112 0,4 1-32 0,3-2 0 15,4-2 0-15,3-3-224 0,1 1-128 0,1-1 128 0,3-1-128 16,3-3 0-16,3-1 0 0,1-1 0 0,2-1 0 16,1-4 0-16,3 0 144 0,-1-4-144 0,1 0 0 0,1-1 192 15,0-1-192-15,0 0 192 0,-1-2-192 0,0-3 368 16,1-2-48-16,1-1 0 0,-1-1 0 0,-2 0 160 0,-3-1 32 15,-3-2 0-15,-4 1 0 0,-2-1-128 0,-2-1 0 16,-2 0-16-16,-3 0 0 0,-3 2-128 0,-4-1-32 16,-3 2 0-16,0-1 0 0,-1 1-64 0,-4 0-16 15,-4-1 0-15,0 2 0 0,-1 0-128 0,0 3 0 16,-2 1 144-16,-1 2-144 0,1 5 0 0,-3 2 0 16,-1 3 0-16,-2 5-128 0,-2 3 128 0,0 4-192 15,0 5 192-15,-1 2-192 0,-1 2 192 0,1 2-160 16,1 2 160-16,-1 2-160 0,0 2 160 0,1-1 0 15,2 0-144-15,3 0 144 0,3-1 0 0,4-1 0 16,3-3 0-16,2-1 0 0,4-3 0 0,4-1 0 16,0-2 0-16,4-2 0 0,2-2 0 0,5-3 0 15,-1-2 0-15,3-2 0 0,0-2 0 0,2-2 0 0,-2-1 0 16,2-3 0-16,1-1 0 0,1-2 0 0,0-2 0 16,0-2 0-16,-3-1 0 0,1-1 0 0,-1-3 176 0,-1-1-176 15,-1-1 256-15,1 0-64 0,0 1 0 0,-2-2 0 16,-1-2 0-16,-3 0 0 0,1 1 0 15,-1-1 0-15,-2-2-16 0,-1 2-16 0,-2-1 0 16,1 1 0-16,-2-1-160 0,-2 0 128 0,-2 1-128 0,0 2 128 16,1 2-128-16,0 3 0 0,-2 0 0 0,0 3 0 15,-3 2 0-15,2 1 0 0,5 4 0 0,-9-1 0 16,-1 2 0-16,-1 3-176 0,1 2 176 0,-2 3-192 0,-1 2 48 16,-4 3 0-16,1 3 0 0,1 3 0 0,0-1 144 15,2 2-192-15,2 1 192 0,0 0-192 0,2 2 192 0,2-3 0 16,2-2 0-16,4-2 0 0,5-2 0 0,1 0 0 15,2 1 0-15,0 0 0 0,4-3 0 0,1-3 0 16,1-5 0-16,2-2-128 0,2-3 128 0,1-3 0 16,2-1 0-16,1-1 0 0,-2-3 0 0,2-1 0 15,0-3 0-15,-1-2 0 0,-3-2 0 16,2 1 0-16,2-3 128 0,1-2-128 0,-2 0 144 0,-3 0-144 16,-5-1 192-16,-1 1-192 0,1 1 208 15,-4-1-64-15,-3 0-16 0,0 1 0 0,0-1-128 16,-1 2 0-16,-2 1 144 0,-4 3-144 0,-2 1 0 0,1 1 0 15,-3 2 0-15,0 2 0 0,-3 3 0 0,-2 2 0 0,1 2 0 16,-3 3 0-16,-3 3-144 0,-2 3 144 0,0 3-160 16,-2 2 160-16,1 1-128 0,-1 3 128 15,0 1 0-15,2-1-144 0,0 2 144 0,1-3 0 16,1 1 0-16,5 0 0 0,4 2 0 0,1-4 0 0,0 0 128 16,2-1-128-16,2-1 0 0,2-1 0 0,0-12 0 0,4 11 0 15,-4-11 0-15,8 10 0 0,-8-10 0 0,0 0 0 16,9 5 0-16,-9-5 0 0,11 0 0 0,0-3 0 15,-1-2 0-15,2-3 0 0,1-2 0 0,0-2 0 16,0-1 0-16,1-1 0 0,1-2 128 0,0 0-128 16,1 1 0-16,1-1 128 0,1 2-128 0,-1 1 0 15,-4 1 0-15,-1 1 0 0,-3 1 0 0,-1 1 0 16,0 2 0-16,-8 7 128 0,6-7-128 0,-6 7 0 0,0 0 0 16,0 0 144-16,0 0-144 0,0 0 0 0,0 0 144 15,0 0-144-15,0 0 0 0,-10 1 144 0,-2 2-144 16,-2 2 128-16,-3 1-128 0,-1 1 128 15,-2 1-128-15,2 1 128 0,0 1-128 0,-2 1 128 0,-1-2 0 16,2 1-128-16,0 1 192 0,2-2-64 16,0-2 0-16,3 1 0 0,0 0 0 0,2-1 0 15,2-2-128-15,-1 0 0 0,2-1 0 0,9-4-176 16,-9 1-656 0,9-1-128-16,-8 3-16 0,8-3-16 0,-10-1-2688 15,10 1-544-15</inkml:trace>
  <inkml:trace contextRef="#ctx0" brushRef="#br0" timeOffset="141389.368">22348 3933 10127 0,'0'0'896'0,"-11"1"-704"0,-2-2-192 0,2-2 0 0,3 1 7504 0,8 2 1472 15,-9-1 304-15,9 1 48 0,0 0-6992 0,0 0-1392 16,0 0-288-16,0 0-48 0,0 0-352 0,0 0-80 16,12 0-16-16,0 1 0 0,-2 1-160 0,2 2 0 15,1 0 144-15,1 3-144 0,2 1 0 0,-1 2 0 16,1 2 0-16,0 3 0 0,-1 1 0 0,0 1 0 0,-4 1 0 16,0 2 128-16,-2 1 64 0,-1 1 32 0,0 0 0 0,0 4 0 15,2 3 160-15,-1-2 16 0,-1-2 16 16,1 1 0-16,1 0-224 0,1-1-32 0,-1 0-16 15,1-5 0-15,0-1-144 0,1-4 0 0,0-2 0 16,0-1 0-16,-2 0-192 0,1-2-80 0,0-2-16 16,0-1 0-1,-1-3-1296-15,1-2-256 0,-1 2-48 0,0-3-16 0,-10-1-1456 16,11-2-288-16,-3-3-64 0,1-1-6400 0,0 0-1264 0</inkml:trace>
  <inkml:trace contextRef="#ctx0" brushRef="#br0" timeOffset="141721.267">23162 3914 25391 0,'0'0'1120'0,"-7"-4"240"0,1 0-1088 0,-1 0-272 0,1 0 0 0,6 4 0 0,-8-4 1392 0,1 0 208 16,7 4 64-16,0 0 0 16,0 0-400-16,-6-5-80 0,6 5-16 0,0 0 0 0,0 0 48 0,0 0 0 15,0 0 0-15,0 0 0 0,0 0-320 0,0 0-48 16,0 0-16-16,-8 8 0 0,3 1-256 0,-2 4-64 15,0 2-16-15,-3 4 0 0,1 0-96 0,0 5-16 16,-3 2 0-16,1 4 0 0,-2 2-32 0,-2 5-16 16,-2 3 0-16,2 3 0 0,-1 2 96 0,-2 0 16 15,-3 0 0-15,0-1 0 0,0-1 32 0,-1 0 16 16,-1-4 0-16,-1 2 0 0,2-1-240 0,0 0-32 16,-2 1-16-16,3-3 0 0,2-1-208 0,1 0 128 15,1-3-128-15,1-2 0 0,3-2 0 0,3-4 0 16,0-3 0-16,3-3 0 0,0 1 0 0,2-5 0 15,1-4-128-15,1-2 128 16,1 1-704-16,1-4-48 0,1-7 0 0,0 0 0 16,0 0-1552-16,0 0-304 0,-3 9-64 0,3-9-10112 0,0 0-2016 15</inkml:trace>
  <inkml:trace contextRef="#ctx0" brushRef="#br0" timeOffset="142135.196">23262 4070 7359 0,'0'0'320'0,"0"0"80"0,0 0-400 15,0 0 0-15,0 0 0 0,0 0 0 0,0 0 4144 0,0 0 736 16,0 0 160-16,0 0 16 0,0 0-2624 0,0 0-544 16,0 0-96-16,0 0-32 0,0 0-96 0,0 0-32 15,12 0 0-15,0 0 0 0,-1-1-224 0,4-1-32 16,-1-2-16-16,3 1 0 0,1-1-464 0,2 1-80 0,2 2-32 15,1-1 0-15,-2 0-288 0,0 0-64 0,1 1-16 0,1 0 0 16,-3-2-160-16,1 2-48 0,0 0 0 0,0-1 0 16,-1 2-208-16,-2-1 176 0,-3 0-176 0,2-1 160 15,0 0-160-15,0-1 0 0,-1 1 0 0,1-1 0 16,1-1 0-16,0 2 0 0,1-1 128 16,-4 0-128-16,-2 1 0 0,-1-1 0 0,-3 0 0 0,-9 3 0 15,13 0-976 1,0 3-176-16,-2 0-48 0,-11-3 0 0,0 0-1760 15,0 0-368-15,0 0-64 0</inkml:trace>
  <inkml:trace contextRef="#ctx0" brushRef="#br0" timeOffset="142534.13">23417 4318 19343 0,'0'0'1728'0,"0"0"-1392"15,-9 2-336-15,9-2 0 0,0 0 4592 0,0 0 848 16,0 0 160-16,0 0 32 0,0 0-3600 0,0 0-736 16,5 11-144-16,-5-11-16 0,0 0-112 0,8 9-32 15,-8-9 0-15,13 6 0 0,0 1-368 0,2-3-80 0,-1-2-16 0,3 1 0 16,1-2-272-16,2 1-64 0,-1-1-16 0,2 2 0 15,4-1-176-15,1-1 160 16,3 1-160-16,3-4 160 0,4-1-160 0,7-1 192 0,5-3-192 0,7 1 192 16,6-2-192-16,4 0-192 0,3 1 32 15,4-7 16 1,4-6-2720-16,12-11-528 0</inkml:trace>
  <inkml:trace contextRef="#ctx0" brushRef="#br0" timeOffset="147663.406">24896 4023 18431 0,'0'0'1632'0,"0"0"-1312"0,9-5-320 15,-1 1 0-15,-8 4 3312 0,10-4 592 0,-10 4 112 0,0 0 16 16,0 0-2368-16,0 0-496 0,0 0-80 0,0 0-32 16,0 0-304-16,0 0-64 0,0 0-16 0,0 0 0 15,0 0-480-15,0 0-192 0,0 0 176 0,0 0-176 16,-5 10 0-16,2 1 0 0,3 3 0 0,2 1 0 15,-1-2 224-15,0 4-48 0,-2 1-16 0,0 3 0 0,-1-1 352 0,2 1 64 16,0-1 0-16,-1-3 16 0,-2 0-160 16,1-2-48-16,-1 0 0 0,1-2 0 15,-2-1 0-15,0-2-16 0,4-10 0 0,0 0 0 0,0 0-112 0,0 0 0 16,-9 4-16-16,9-4 0 0,0 0 80 0,-7-7 0 16,2-4 16-16,4-4 0 0,3-4-48 15,2-2-16-15,1-3 0 0,3-2 0 0,1-1-80 16,3-2-32-16,0-1 0 0,1 0 0 0,0-1-160 0,0 2 0 15,-1 2 144-15,-2 2-144 0,0 2 0 16,2 2 0-16,-1 1 0 0,2 5 128 0,1 2 64 0,0 2 32 16,-1 1 0-16,2 2 0 0,2 0 32 0,1 2 0 15,-1 0 0-15,1 4 0 0,-1 0-256 0,-1 2 144 16,-2 0-144-16,-1 2 128 0,-1 0-128 0,-2 4 0 0,-2 1 0 0,-1 4 128 16,-1 2-128-16,-1 1 128 0,-1 2-128 15,-1 1 128-15,-3 4-128 0,0-3 128 0,-1 0-128 0,-2 0 128 16,2-1-128-16,-3 0 192 0,0 0-192 15,1 0 192-15,2-4-192 0,0 0 128 0,-1-2-128 0,1-1 128 16,0 1-128-16,1-2 128 0,0-9-128 0,0 0 128 16,6 8-128-16,-6-8 160 0,8 6-160 15,2-2 160-15,2-1-32 0,0-5-128 0,1-2 192 16,3-2-64-16,-1-3-128 0,1-2 0 0,1-2 144 0,1 0-144 16,0-4 0-16,2-1 0 0,-1-2 0 0,0 4 0 15,-2 0 0-15,-2 4 0 0,2 0 0 0,-2 3 0 16,-2 1 0-16,-2 2 0 0,0 1 0 0,1 2 0 15,-1 2 144-15,2 1-144 0,0 0 192 0,2 2-192 16,-1 2 160-16,0 0-160 0,-1-1 128 0,2 1-128 16,-1 1 128-16,0 1-128 0,2 0 0 0,-2 2 128 0,1-1-128 15,-2 2 0-15,-1 1 0 0,-1 3 0 0,4 1 0 16,-4 3 0-16,1-1 0 0,-1-1 0 0,-2 1 0 16,0 0 0-16,-1-3 0 0,-1 3 0 0,0 3 0 15,-1-1 0-15,0 0 0 0,-1-2 0 0,-1-4-224 16,-2-1-32-16,-2-11 0 0,4 16 0 15,0-2-1088-15,0-1-208 0,0-1-48 0,-4-12-16 16,8 11-1552-16,2-4-304 16,3-1-64-16</inkml:trace>
  <inkml:trace contextRef="#ctx0" brushRef="#br0" timeOffset="148059.691">26747 3903 16575 0,'9'-10'1472'0,"-9"10"-1168"0,7-11-304 0,1 6 0 0,-8 5 2624 0,9-4 448 0,-9 4 112 0,0 0 16 16,6-8-1216-16,-6 8-256 0,0 0-32 0,0 0-16 15,0 0 0-15,0 0 0 0,-5-8 0 0,5 8 0 16,-4-6-320-16,4 6-64 0,-8-7-16 0,8 7 0 15,0 0-368-15,-9-1-80 0,0 1 0 0,9 0-16 16,-10 5-496-16,-1 2-80 0,-1 1-32 0,1 5 0 16,-2 5 16-16,1 0 0 0,0 2 0 0,-5 2 0 0,-6 4 96 15,-3 0 32-15,-3 1 0 0,0 5 0 16,-1 2-112-16,2 0-32 0,-1-2 0 0,3 1 0 0,1-5-208 0,3 1 176 16,1-3-176-16,3-1 160 15,1-6-160-15,4 0 0 0,2-4 144 0,2-2-144 16,1-2 0-16,2-5 0 0,6-6-160 0,-8 4 160 15,-1-2-1328-15,9-2-144 0,-10-7-48 0,-1-2 0 16,1-3-1744-16,1-2-336 0,-2-4-80 0,2-1-7712 16,-1 1-1552-16</inkml:trace>
  <inkml:trace contextRef="#ctx0" brushRef="#br0" timeOffset="148276.847">26175 3936 9215 0,'2'-25'816'0,"-2"12"-656"16,0-3-160-16,-1 3 0 0,0 0 4160 0,2 1 784 0,3 3 176 15,-4 9 16-15,0 0-2416 0,0 0-480 16,0 0-112-16,0 0-16 0,0 0-832 0,0 0-160 0,0 0-32 0,6 9-16 15,1 3-368-15,0 2-64 16,-2 3 0-16,4-1-16 0,4 0 288 0,1 3 64 0,3 2 16 16,1 0 0-16,1 0 64 0,0 0 16 0,1 0 0 0,1-1 0 15,-2 1-336-15,1-2-64 0,-1-1-16 0,1 1 0 16,-2 0-384-16,3 0-80 0,0 1 0 0,0-2-16 16,-4 0-176-16,0-2 0 0,-2-3 0 0,-2 0 0 31,-1 0-352-31,0-3-48 0,-1 0-16 0,1-1 0 15,-3 0-1632-15,3 0-336 0,1-1-64 0,3-2-10992 0,1-2-2176 0</inkml:trace>
  <inkml:trace contextRef="#ctx0" brushRef="#br0" timeOffset="148590.716">27610 3783 35823 0,'0'0'1584'0,"0"0"336"0,0 0-1536 0,0 0-384 0,0 0 0 0,0 0 0 16,0 0 1008-16,0 0 128 0,1 14 16 0,-3 1 16 0,-3 0 48 0,-1 5 0 16,1 1 0-16,-1 1 0 0,-2 0-80 0,0 2-16 0,0-1 0 15,0 3 0-15,-1-2-416 0,0 0-64 0,1 0-32 0,0 2 0 16,2 0-384-16,1 0-80 0,-2-1-16 0,2 1 0 15,0 0-128-15,1 0 0 0,0 0 0 0,1-1 0 16,2-3 0-16,1-1 0 0,1-1 0 16,1-2 0-1,-2 0-320-15,4-2-80 0,1-3-32 0,0-2 0 16,-1-1-1536-16,-4-10-304 0,0 0-64 0,9 5-10928 16,-9-5-2192-16</inkml:trace>
  <inkml:trace contextRef="#ctx0" brushRef="#br0" timeOffset="148837.62">27318 4147 41919 0,'0'0'1856'0,"0"0"384"0,-9-3-1792 0,9 3-448 0,0 0 0 0,0 0 0 15,0 0 1088-15,0 0 112 0,0 0 16 0,0 0 16 0,0 0-528 0,12 7-128 16,-1-5 0-16,2 2-16 0,1-1 80 0,0 1 0 16,0 0 16-16,2 0 0 0,-1 0-256 0,5-1-48 15,1 0-16-15,1-2 0 0,0-1-160 0,3-1-48 16,2-3 0-16,1 2 0 0,0-1-128 0,4 0 0 15,0-1 0-15,0-1 128 16,-2-1-128-16,-2-2-224 0,-2-1 48 0,0 1 16 16,0 1-1024-16,-1 2-208 0,-4 0-32 0,-1-2-16 15,-1 0-848-15,-1 0-160 0,-1-1-48 0,2 3 0 16,-1 2-1504-16,3 1-304 0,1-1-64 0</inkml:trace>
  <inkml:trace contextRef="#ctx0" brushRef="#br0" timeOffset="149723.865">28628 3180 32255 0,'0'0'2864'0,"0"0"-2288"16,0 0-576-16,0 0 0 0,0 0 3040 0,0 0 496 16,0 0 112-16,0 0 0 0,0 0-2784 0,11 7-560 15,-2 5-112-15,-3 1-32 0,0 3-160 0,-4 3 0 16,1 2 0-16,-2 5 0 0,0 3 0 0,-2 6 0 16,-3 0 0-16,0 4 0 0,0 3 0 0,0 1 0 15,-1 2 0-15,0 4-176 0,-1 4 176 0,-1 1 128 0,1-1-128 0,-1-3 176 16,-1-3 256-16,2 0 48 0,0-8 16 0,1 0 0 15,0-5 96-15,1 0 32 16,1-3 0-16,1 3 0 0,-2-1-208 0,1-2-32 16,2-4-16-16,2-1 0 0,-1-2-176 0,3-6-16 15,0-2-16-15,-1-2 0 0,-1-1-160 0,1-2 128 16,-2-11-128-16,0 0 128 0,0 0-128 0,0 0 0 16,0 0 144-16,0 0-144 0,8-6 144 15,-2-4-144-15,1-2 192 0,0-5-192 0,3-5 192 0,-1-3-192 16,0-2 192-16,1 0-192 0,1-3 128 0,3 2-128 0,3 2 0 15,1 1 0-15,2 1 0 0,-1 0 0 0,-2 3 0 16,2 3 0-16,0 2 0 0,2 3 0 0,0 3 0 0,0-1 0 16,1 1 0-16,0 0 0 0,-1 0 0 0,1 1-144 15,0 3 144-15,0-1 0 0,-1 1-144 0,3-1 144 16,-2 2-144-16,0 0 144 0,-1 1-192 0,1 1 192 0,0 2-160 16,-1 2 160-16,-1 2-128 0,-1 1 128 15,-2 1-144-15,-1 3 144 0,-2 4-160 0,0 2 160 0,-2 2-176 0,-1 2 176 16,-2 0-192-16,-4 2 192 0,-2-2-160 0,-2 0 160 15,-1 0-128-15,0 2 128 0,-1-2 0 0,-2 0 0 16,-1-1 0-16,0-1 0 0,-2 0 0 0,-4-2 0 16,0-1 0-16,0-1 0 0,-2 1 160 15,0 0 16-15,-1-3 0 0,0 1 0 0,-1 0 32 0,1 1 16 16,-2-1 0-16,1-1 0 0,0 0-80 0,-1 1-16 16,0-2 0-16,0 0 0 0,-2-1-128 0,0 0 0 15,-1-2 144-15,0 1-144 0,0-3 0 0,-2 0 144 16,-1-2-144-16,0 0 0 0,-1-2 192 0,-1-2-192 15,-2 0 192-15,2-1-192 0,-1 0 208 0,1 1-64 0,0-3-16 16,4-1 0-16,-1 0-128 0,2-2 160 16,1 0-160-16,3-1 160 0,1-1-160 15,2-2 0-15,2-1 0 0,3-1-176 16,0-2-944-16,5-1-192 0,4 0-32 0,3 0-14016 0,6 0-2816 16</inkml:trace>
  <inkml:trace contextRef="#ctx0" brushRef="#br0" timeOffset="150506.285">30186 3738 13823 0,'0'0'1216'0,"0"0"-960"16,0 0-256-16,0 0 0 0,-9 1 6336 0,9-1 1232 16,0 0 240-16,0 0 64 0,0 0-5696 0,-4 10-1152 15,3 1-208-15,1 2-48 0,1 2-192 0,3 2-16 16,1 0-16-16,1 3 0 0,-1-1-96 0,1 2-32 15,2 3 0-15,1-1 0 0,0 1-208 0,1 0-32 16,-4 4-16-16,1-2 0 0,-1 0 48 0,-1 1 16 0,-1-2 0 16,-1 1 0-16,1 2-48 0,0-2-16 0,-3-3 0 0,-1 1 0 15,-1-2-160-15,1-1 128 0,1-2-128 16,0-2 128-16,-1-1-128 0,3-3 0 16,2-2 0-16,-1 0 0 15,-4-2-384-15,0-9-48 0,0 0-16 0,0 0 0 16,0 0-1536-16,0 0-320 0,0 0-64 0,0 0-10688 0,-5-9-2112 0</inkml:trace>
  <inkml:trace contextRef="#ctx0" brushRef="#br0" timeOffset="150769.783">29909 4116 35007 0,'0'0'3120'15,"0"0"-2496"-15,0 0-496 0,0 0-128 0,0 0 2432 0,0 0 480 16,10 0 96-16,2 0 0 0,2-2-1712 0,0 2-336 15,-2 0-80-15,3-2-16 16,3-2 176-16,1-1 48 0,3-3 0 0,2 0 0 0,1 0-576 0,2 0-96 16,3 0-32-16,0-1 0 0,-1 0-256 0,3 0-128 15,4 0 0-15,-3 1 128 0,0 3-128 0,-3-2 0 16,-4 1 0-16,3-1 0 0,1 1-224 0,-3 1-32 16,-3-1 0-16,-2 2 0 15,1 1-816-15,-2-1-160 0,-3 0-48 0,-1 0 0 16,-1 0-1584-16,-2 1-320 0,-2 1-64 0</inkml:trace>
  <inkml:trace contextRef="#ctx0" brushRef="#br0" timeOffset="151955.996">31457 4422 30351 0,'0'0'1344'0,"0"0"272"0,0 0-1296 0,0 0-320 0,0 0 0 0,0 0 0 15,-7 5 816-15,7-5 80 0,-10 3 32 0,10-3 0 16,-10 0 176-16,10 0 48 0,0 0 0 0,0 0 0 16,0 0-64-16,0 0-16 0,0 0 0 0,-4-7 0 15,-1-2-208-15,5 9-32 0,5-10-16 0,2 1 0 16,-2-1-256-16,0 1-48 0,0 0-16 0,3-3 0 16,3-1 112-16,-2-2 32 0,-4-3 0 0,4-1 0 0,3 1 0 15,-2 0 0-15,-3-3 0 0,4-4 0 16,6-5-160-16,-1-1-32 0,-4-2 0 0,1-1 0 0,2-2-192 15,0-1-64-15,-2 0 0 0,-1-3 0 0,-2 0-192 0,-1 1 0 16,-2 2 0-16,-1 0 0 0,-1 0 192 0,1 3-48 16,-4 2-16-16,-1 4 0 0,1 5 16 0,-1 1 0 15,0 2 0-15,1 3 0 0,-2 3-144 0,0 3 0 16,0 2 0-16,0 9 128 0,0 0-128 0,0 0 0 16,0 0 0-16,0 0 0 0,4-8 0 0,-4 8 0 15,0 0-128-15,0 0 128 0,0 0 0 0,10 2-144 16,-10-2 144-16,10 5 0 0,-10-5 0 0,10 10-128 15,-3-1 128-15,0 2 0 0,-2-1 0 0,0 3 0 16,-1 3-128-16,1 5 128 0,-1 1 0 0,2 5 0 0,-2 5 0 16,1 0 0-16,-1 2 0 0,1 0 0 0,0-1 0 15,3-1 0-15,1 2 0 0,0-3 0 0,2 2 0 16,2-3 0-16,1-1 0 0,0-2 0 0,1-2 0 0,-1 1 0 16,0 1 0-16,2-1 0 0,-2-1 0 15,-1-4 0-15,-1-3 0 0,1-1 128 0,0-1-128 0,-1 0 0 16,-3-2 192-16,1 0-48 0,2-1-16 0,-1-1 0 15,-4-2 0-15,1 1-128 0,1-1 192 0,2 1-64 16,-1-2-128-16,1-1 160 0,-1-3-160 0,2 1 160 16,0 3-160-16,-2-2 128 0,-1-3-128 0,2 0 128 15,0-2 0-15,1-2 0 0,-12 0 0 0,13-2 0 16,0-1 32-16,-1-1 0 0,-3-1 0 0,0-1 0 16,-1-2 80-16,0-1 16 0,0-3 0 0,-1-2 0 15,1-5-256-15,0-2 0 0,0-2 128 0,0-2-128 0,-2-1 0 16,1-3 144-16,-1-1-144 0,2-2 128 15,1-2-128-15,0 1 0 0,-2-1 0 0,1 1 128 0,1-3-128 16,-1 0 0-16,-2-2 0 0,2-1 0 0,1 2 0 0,0 1 0 16,-1-1 0-16,0 4 0 0,-2-1 0 0,1 1 0 15,-1 3 0-15,0 1 0 0,-3 2 0 0,3 2 0 16,0 0 0-16,-1 3 0 0,1 1 0 0,-1 2 0 16,0 1 0-16,-1 1 0 0,-1 0 0 0,-1 0 0 15,1-1 0-15,-1 3 0 0,2 2 0 0,-1 1 0 16,-2 1 0-16,2 2 0 0,-1-2-192 0,0 3 192 15,-4 1-192-15,2 0 192 0,-1-1-336 0,1 8 48 16,0-8 16-16,0 8 0 16,-2-6-1104-16,2 6-224 0,0 0-32 0,0 0-14112 15,0 0-2832-15</inkml:trace>
  <inkml:trace contextRef="#ctx0" brushRef="#br0" timeOffset="181784.967">9728 4280 35935 0,'0'0'1600'0,"0"0"320"0,0 0-1536 16,0 0-384-16,0 0 0 0,0 0 0 0,13 2 3232 0,0 2 576 15,-1 0 112-15,0 1 32 0,0-1-2896 0,-1 3-576 0,2 1-112 16,0 0-32-16,-1-1-480 0,1 1-112 16,4 1 0-16,-4 2-16 15,-2-1-1920-15,2 2-384 0,2-2-80 0,2 1-10672 0,1 1-2144 0</inkml:trace>
  <inkml:trace contextRef="#ctx0" brushRef="#br0" timeOffset="182789.131">14654 7477 35935 0,'0'0'3200'0,"0"0"-2560"0,0 0-512 0,10 7-128 0,1-1 4240 0,2 0 832 15,2 1 176-15,6 2 16 16,4 3-5920-16,2-1-1200 0,2 0-224 0,4-1-48 0</inkml:trace>
  <inkml:trace contextRef="#ctx0" brushRef="#br0" timeOffset="183100.621">16376 8621 53215 0,'0'0'2368'0,"0"0"464"0,0 0-2256 0,9 7-576 0,-9-7 0 0,12 13 0 15,2 1-800-15,-1 2-272 0,-1-1-48 0,-2 0-16 16,0-2-2784-16,-3-1-560 15</inkml:trace>
  <inkml:trace contextRef="#ctx0" brushRef="#br0" timeOffset="187659.757">21235 11899 24879 0,'6'27'1088'0,"-3"-13"256"0,-3 0-1088 0,0-4-256 0,0-10 0 16,0 13 0-16,1-1 6736 0,2-2 1296 0,-3-10 256 0,10 15 48 31,5-1-7104-31,4 0-1424 0,6 2-272 0,5-2-15472 0,5 1-3104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8:14:17.275"/>
    </inkml:context>
    <inkml:brush xml:id="br0">
      <inkml:brushProperty name="width" value="0.05292" units="cm"/>
      <inkml:brushProperty name="height" value="0.05292" units="cm"/>
      <inkml:brushProperty name="color" value="#0070C0"/>
    </inkml:brush>
  </inkml:definitions>
  <inkml:trace contextRef="#ctx0" brushRef="#br0">1872 2492 911 0,'0'0'0'0,"0"0"0"0,-13 4 0 0,0-1 0 0,1-2 0 0,1-1 0 16,-1-1 3328-16,4 1 576 0,8 0 112 0,0 0 16 15,-9-1-2304-15,9 1-480 0,0 0-96 0,0 0 0 16,0 0-128-16,0 0 0 0,0 0-16 0,0 0 0 15,0 0-144-15,0 0-32 0,0 0 0 0,0 0 0 16,0 0 32-16,0 0 0 0,0 0 0 0,0 0 0 16,0 0-336-16,0 0-64 0,0 0-16 0,0 0 0 15,0 0-288-15,0 0-160 0,0 0 160 0,0 0-160 0,0 0 240 0,0 0-48 16,0 0-16-16,12 1 0 0,-2 2 80 0,2-1 32 16,1 1 0-16,-1-1 0 0,-12-2 80 15,13 3 16-15,-2 0 0 0,1-2 0 0,0 2 64 0,-12-3 0 16,12 2 16-16,-1-1 0 0,1 1-96 0,-2-2-32 15,-10 0 0-15,12 0 0 0,-12 0 48 0,13 0 16 16,0-2 0-16,-1 1 0 0,-12 1 112 16,13 0 32-16,-1 0 0 0,-1 3 0 0,1 1-224 0,-1-2-64 15,-1 2 0-15,1 1 0 0,-11-5-256 0,11 7 0 16,1-3 0-16,1-2 0 0,1 1 272 16,1-2 0-16,-1-1 0 0,4 2 0 0,2-1-144 15,-1-1-128-15,-2 0 192 0,3 0-192 0,1 3 176 16,-3-2-176-16,-5-2 160 0,0 1-160 0,0 0 288 15,1 0-32-15,1 0-16 0,0-3 0 0,1-1-16 16,-2 3 0-16,-1 1 0 0,1 0 0 0,-3-2-96 0,1 1 0 16,0-1-128-16,-2 0 192 0,-10 2 0 0,13 2-16 0,2-2 0 15,-1 0 0-15,0 0 16 0,1 1 0 16,-1-1 0-16,2 0 0 0,0-1-192 0,3-1 128 0,-2 1-128 16,1 1 128-16,1 0-128 0,0-1 0 0,-1-3 0 15,-1 1 0-15,0 2 128 0,0-1-128 0,-2 1 0 16,1-1 128-16,0 0-128 0,-1 1 0 15,2 0 0-15,-2-1 128 0,-15 2-128 0,15-1 192 0,2 0-192 0,-1-1 192 16,-3 1-16-16,0 0 0 0,0 1 0 0,1 0 0 16,1 0-176-16,-2 0 160 0,-1-1-160 0,1 1 160 15,0 0-160-15,0 2 192 0,0-2-192 0,1 0 192 16,0-1-192-16,1 0 0 0,-4-1 0 0,2 1 0 16,2 0 0-16,-1-1 0 0,-3-3 0 0,-1 4 128 0,-10 1-128 15,12-2 0-15,-2 1 0 0,-10 1-176 0,11-1 176 0,-11 1 0 16,13-1 0-16,-13 1 0 0,11-2 0 0,0 1 144 15,1-2-144-15,-2 3 160 0,-10 0-32 0,13 0-128 16,0-1 192-16,-1 0-64 0,-1 1-128 0,0 0 0 16,-11 0 0-16,13 0 128 15,1 1-128-15,-2-1 0 0,-12 0 0 0,13 0 0 16,0-1 0-16,-1-1 0 0,-12 2 0 16,12-2 0-16,-12 2 0 0,11-3 0 0,0-1 0 0,0 2 0 15,4 0 0-15,-2 1 0 0,0-1 0 0,-1-1 0 0,-1-1 0 16,2 1 0-16,2 1 0 0,-4-1 0 0,-1-1 0 15,-10 4 0-15,10-4 0 0,0 2 0 0,-10 2 0 0,11 0 0 16,-11 0 0-16,10-3 0 16,-1 2-512-16,-9 1 32 0,0 0 0 0,0 0 0 15,0 0-768-15,0 0-160 0,8-3-16 16,-8 3-16-16,0 0-1760 0,0 0-336 0,15-5-80 0,-15 5-16 0</inkml:trace>
  <inkml:trace contextRef="#ctx0" brushRef="#br0" timeOffset="1275.669">3896 2516 4607 0,'0'0'400'0,"0"0"-400"0,0 0 0 0,0 0 0 0,-10-1 4544 0,10 1 816 16,0 0 160-16,0 0 48 0,0 0-3712 0,0 0-720 16,0 0-160-16,0 0-16 0,0 0-464 0,0 0-96 15,0 0-16-15,0 0 0 0,0 0 64 0,-5-7 0 16,5 7 0-16,0 0 0 0,-8-6-112 0,8 6-16 16,0 0 0-16,-9-4 0 0,1 1-32 0,-1 0-16 15,-1 2 0-15,2 1 0 0,8 0 240 0,0 0 64 16,0 0 0-16,-9 0 0 0,9 0 64 0,0 0 32 15,0 0 0-15,0 0 0 0,0 0-256 0,0 0-48 16,0 0-16-16,0 0 0 0,0 0-144 0,0 0-16 16,0 0-16-16,0 0 0 0,0 0-32 0,6 9 0 0,-6-9 0 15,11 7 0-15,-11-7-16 0,13 4 0 0,-1 0 0 0,2-2 0 16,4-2 0-16,-2 0 0 0,-3 2 0 0,1-1 0 16,2-1 64-16,0 0 16 0,0 1 0 0,3-1 0 15,0 1-32-15,1 1-16 0,-1-2 0 16,0 0 0-16,-4 0-160 0,1 0 0 0,0 0-160 15,-2 0 160-15,-1 0-384 0,-1 0 32 0,-1 0 0 0,0 0 0 32,-11 0-256-32,13 1-48 0,-3-4-16 0,1 2 0 15,-11 1 96-15,10-1 0 0,-10 1 16 0,11-3 0 0,-11 3-1168 16,0 0-256-16,9-2-32 0</inkml:trace>
  <inkml:trace contextRef="#ctx0" brushRef="#br0" timeOffset="3934.073">2734 6126 11967 0,'-8'-1'1072'0,"8"1"-864"0,-8-4-208 0,0 1 0 0,-1-1 3024 0,3 2 560 0,6 2 128 0,0 0 0 15,-7-7-3088-15,7 7-624 0,-5-6-128 0,5 6-32 16,0 0 592-16,0 0 112 0,0 0 32 16,0 0 0-16,-1-11 240 0,1 11 48 15,0 0 16-15,0 0 0 0,0 0 400 0,0 0 96 16,0 0 16-16,0 0 0 0,0 0-176 0,0 0-48 0,0 0 0 0,0 0 0 0,0 0-224 16,0 0-48-16,0 0-16 0,-5 8 0 15,5-8-240-15,-7 8-64 0,0-2 0 0,7-6 0 0,-3 9-192 16,3-9-32-16,-6 11-16 0,4-1 0 0,0 1-80 0,1-1 0 15,-3 1-16-15,2 3 0 0,0 3-240 16,0 2 176-16,-3 4-176 16,-1 3 160-16,1 4-160 0,-1 4 0 15,-4 1 0-15,0 4 128 0,-2 3-128 0,1 1 0 16,0 0 144-16,-2 1-144 0,-3 0 0 0,1 1 0 16,-1 2 0-16,2-1 0 0,1-1 0 15,-2-2 224-15,0-3-48 0,0-1-16 0,2-1 160 0,2-4 48 16,0-3 0-16,2-2 0 0,3-2-128 15,3-3-32-15,2-3 0 0,-1-2 0 16,0-1-208-16,-2 2-160 0,0-3 32 16,1-1 0-16,1-2-272 0,-1-1-48 15,-2-3-16-15,1 1 0 0,0-1-240 0,3 2-32 0,-1 0-16 16,2-12 0-16,0 0-464 0,0 0-80 16,0 0-32-16,0 0 0 0,0 0-1808 0,0 0-352 15,10-5-80-15</inkml:trace>
  <inkml:trace contextRef="#ctx0" brushRef="#br0" timeOffset="4330.022">2714 6061 33167 0,'-11'0'2944'0,"0"0"-2352"16,11 0-464-16,0 0-128 0,-9 0 1936 0,9 0 368 0,0 0 80 0,0 0 16 0,0 0-1664 15,0 0-336-15,0 0-64 0,0 0-16 0,0 0 0 0,0 0-16 0,0 0 0 0,0 0 0 16,0 0 112-16,9 8 32 0,-9-8 0 0,7 11 0 0,-2 2-80 0,-1 2-16 0,-2 0 0 15,2 2 0-15,2-1 0 0,0 3 0 0,2 4 0 0,-2 1 0 16,0 2-48-16,3 3-16 0,2 4 0 0,0 2 0 0,-3 1 32 16,2 2 0-16,3 0 0 0,0 0 0 0,-1-2-128 0,0 2-32 0,-1-3 0 0,2 2 0 0,-2-1-160 15,-2 2 0-15,-2-4 0 0,-1 0 128 0,3-1-128 0,-4-2 0 16,-2 0 0-16,1-2 128 0,2-4-128 16,0-3 0-16,-4-3 0 15,2 1 128-15,1-2-128 0,-1-1 0 16,-2 0 0-16,2-4 0 0,-1-4-992 0,3-1-80 15,-6-8-16-15,6 7 0 0,-6-7-800 0,8 3-160 16,1 1-48-16,-9-4 0 0,0 0-1840 16,11-6-368-16</inkml:trace>
  <inkml:trace contextRef="#ctx0" brushRef="#br0" timeOffset="4616.686">2617 6766 35935 0,'0'0'3200'0,"0"0"-2560"0,-10 4-512 0,10-4-128 0,0 0 2624 0,0 0 512 0,0 0 112 15,0 0 16-15,0 0-2528 0,0 0-496 0,0 0-112 0,0 0 0 0,0 0 0 0,0 0 16 0,0 0 0 0,0 0 0 16,0 0 112-16,12-4 32 0,-1 1 0 0,-1 2 0 0,0 1-128 0,1 3-32 0,-1 1 0 15,3-2 0-15,2-2-128 0,0 0 0 0,0 0-160 0,0-1 160 0,4 1-1056 0,-1-3-112 0,0-2-32 16,0 0 0-16,1 0-1664 0,0-2-336 0,2-1-64 16,0 1 0-16</inkml:trace>
  <inkml:trace contextRef="#ctx0" brushRef="#br0" timeOffset="5156.94">3656 6401 21183 0,'0'0'1888'0,"0"0"-1504"0,0 0-384 0,0 0 0 0,0 0 3488 0,0 0 624 15,0 0 128-15,0 0 32 0,0 0-2400 0,0 0-464 0,-11 5-112 0,1-1-16 0,-1-1-176 0,-2 1-32 16,-1 0-16-16,0 1 0 0,-2 1-368 0,-2 1-80 0,-4-1-16 16,2 2 0-16,2 0-240 0,-7 2-48 0,-8 0-16 15,2 3 0-15,4 0-160 0,-1 0-128 0,1-2 192 0,1 0-192 16,1-2 176-16,6 0-176 0,2 0 160 0,2-2-160 15,1-3 160-15,2-2-160 0,12-2 160 0,-8 5-160 0,8-5 128 16,-6 7-128-16,6-7 0 0,0 0 144 16,0 0-144-16,0 0 0 0,0 0 0 15,0 0 0-15,10 8 0 0,2-2 0 16,0-2 0-16,2 0 0 0,4 0 128 16,2-1-128-16,-1-1 0 15,2 2 128-15,1 1-128 0,1 1 0 16,-2-1 0-1,-1 0 0-15,1 2 0 0,0 0 0 0,0 4 0 16,0-3 0-16,-3-2 0 0,0 2 0 16,-1 1 0-16,-1 2 0 0,-3 0 0 15,0 0 0-15,-3-2 0 0,1 1 0 16,-3 1 128-16,-1 2-128 0,-3 1 128 0,-1 2-128 16,-2-1 272-16,-2 0-16 15,-2-1-16-15,1 2 0 0,-1 2-240 16,-1-1 0-16,-2-3 0 0,1 2 0 0,-2-1 128 0,0 1-128 15,-2-2 0-15,-1 1 0 0,-3-2 128 16,-1 0-128-16,-1 0 0 0,1-1 0 0,-2-2 128 16,1-1-128-16,0-1 0 0,1-1 0 15,-2-4 0-15,5 0 0 0,11-3 0 0,0 0 0 16,-8-5-544-16,4-4 0 0,2-4 0 16,8-3 0-16,4-2-2528 0,2-2-496 0,2-1-96 0</inkml:trace>
  <inkml:trace contextRef="#ctx0" brushRef="#br0" timeOffset="5658.822">4408 6354 26719 0,'0'0'1184'0,"0"0"240"0,0 0-1136 0,-8 5-288 0,8-5 0 16,-10 4 0-16,-1 0 3648 0,2 1 656 0,0-1 144 0,1 0 32 0,-1 0-3568 0,-1 0-704 15,-3 1-208-15,1-2 0 0,-4-3 0 0,-1 2 128 16,-1 1-128-16,-2 2 0 0,-2 0 0 0,1 2 144 15,-2 1-144-15,-3 1 128 0,-3 1 192 0,0 2 16 0,-1 0 16 16,0 1 0-16,-1-1 96 0,6 1 32 0,6-2 0 16,-2 1 0-16,-4 0-80 0,4 0-16 15,7-1 0-15,0 0 0 0,-1-2-224 0,4-1-160 0,0-2 192 0,5 1-192 16,0-1 176-16,6-6-176 16,-3 8 160-16,3-8-160 0,0 0 192 0,0 0-64 0,0 0-128 15,11 8 192-15,2-4-192 0,2-3 144 0,0-1-144 0,5 0 128 16,1 0-128-16,2 0 160 0,2 0-160 0,0 1 160 15,-3 2-160-15,3-2 0 0,1 1 0 16,-1 0 0-16,-3-1 0 0,-1 2 0 0,-2 1 0 0,-2 1 0 16,-3 0 0-16,1 3 160 0,-4-3-160 0,0 2 160 15,-2 1 96-15,-2 0 32 0,-7-8 0 0,5 10 0 16,0 4-112-16,-2-2-32 0,-3-1 0 0,0 0 0 0,0 0-144 16,0 0 0-16,-3 1 0 0,2 1 0 15,-1-1 0-15,1 1 0 0,-2 1 0 0,0 1 0 16,-3 0 0-16,2 0 0 0,-1-1 0 0,-1 0 0 0,-2 5 0 15,-1-2 0-15,0-2 0 0,-2 1 128 0,-1-1-128 16,1 0 128-16,-2-2-128 0,1-1 128 0,0-2-128 0,2-1 0 16,-1-1 0-16,5-1 0 15,6-7-432-15,-8 3-16 0,8-3 0 0,-10 0 0 16,10 0-1984-16,-10-5-416 0,4-3-80 0,2-1-16192 16</inkml:trace>
  <inkml:trace contextRef="#ctx0" brushRef="#br0" timeOffset="6208.215">4807 6444 46015 0,'0'0'2048'0,"-11"3"400"0,1 1-1952 16,1 1-496-16,0 0 0 0,9-5 0 0,0 0 512 0,0 0 0 0,-8 6 0 0,1 2 0 16,2 0-512-16,0 1-240 0,0 0 32 0,1 2 0 15,0 1 208-15,1 2 0 0,1 2 0 0,-2 2 0 16,-1 4 0-16,-1 3 0 0,1 1 0 0,0 0 0 16,-2 1 320-16,1 3-32 0,-1-1-16 0,3 1 0 0,-1-1 240 15,1-1 32-15,2 1 16 0,0-3 0 16,2-4-96-16,3-2-16 0,1-5 0 0,2 0 0 0,4-2-224 0,0-2-48 15,0-1-16-15,3-4 0 0,4-2-160 0,3-4 192 16,-2-3-192-16,2 0 192 0,1-3-192 0,2-3 192 16,2-4-192-16,0-4 192 0,-3-1-192 0,3-3 160 15,-1-2-160-15,-1-1 160 0,-5-2-160 0,1-3 128 16,2-1-128-16,0-1 128 0,-1 0 0 0,-1-2-128 16,-1 2 192-16,1 2-64 0,-2 2-128 0,-2 3 192 15,0 5-192-15,-1 2 192 0,-2 4-192 0,-3 2 128 16,-3 4-128-16,-6 7 128 0,8-7-128 0,-8 7 192 15,0 0-192-15,0 0 192 0,0 0-192 0,0 0 128 16,5 16-128-16,-1 1 128 0,-4 0-128 0,0 1 0 16,0 3 144-16,-1 4-144 0,0 2 192 0,-1-1-48 0,1 1 0 15,1 2 0-15,-1 0-144 0,1-2 128 0,1 0-128 0,2 1 128 16,-1 1-128-16,1-3 0 0,-3-4 0 0,2-3 0 16,2 0 0-16,0-4-192 0,-1-3 32 15,2 0 16-15,-1-1-208 0,0-1-32 0,-4-10-16 16,5 7 0-1,-5-7-928-15,0 0-176 0,12 0-32 0,-2-2-16 16,-1-3-1904-16,2-6-384 0,1-3-80 0</inkml:trace>
  <inkml:trace contextRef="#ctx0" brushRef="#br0" timeOffset="6951.259">5482 6582 24527 0,'11'-8'1088'15,"-5"2"224"-15,1-3-1056 0,4-3-256 0,6 2 0 0,0-1 0 0,-2 1-208 0,-1 1-112 0,0 1 0 0,-1 1-16 16,-1 1 336-16,-2 2 0 0,-10 4 0 0,0 0 0 0,0 0 1232 16,12 2 224-16,-12-2 32 0,11 7 16 0,-4 1 608 0,0 0 128 15,-7-8 32-15,4 11 0 0,0 2-496 0,-2-1-112 16,0-1 0-16,-2 2-16 0,0 2-432 0,1 1-96 16,-1 1-16-16,1 1 0 0,1 3-384 0,-1-2-80 15,-1 0 0-15,0 3-16 0,0 0-304 0,1 2-48 16,1-4-16-16,-1 0 0 0,-1-4-32 0,0 1-16 15,-1-4 0-15,-1 0 0 0,2 0 0 0,0-2 0 16,-1-1 0-16,1-10 0 0,0 0 80 16,-1 10 16-16,-1-1 0 0,2-9 0 0,0 0 0 0,0 0 0 15,0 0 0-15,0 0 0 0,8-12-48 0,0-1-16 16,1 0 0-16,-2-5 0 0,-2-5-48 0,0-2 0 16,2 0 0-16,-1-2 0 0,-1-2-64 0,2 0-128 15,1 3 176-15,1 1-176 0,-1 2 0 0,-1 2 0 0,0 3 0 0,-1 3 0 16,0 4 0-16,-1 2 0 0,-1 1 0 0,2 1 0 15,2 2 128-15,-8 5-128 0,9-4 0 0,2 0 0 16,-1 0 0-16,2 0 0 0,0 4 0 0,-2 2 0 16,-10-2 0-16,13 4 0 0,-1 0 0 0,-2 2 0 15,-1 1 0-15,2 0 0 0,-2 5 0 0,-1 2 0 16,-3 2 0-16,0 2 0 0,2 3 0 0,-2 0 0 16,-3 0 0-16,1-1 0 0,-2-2 0 0,2 1 0 15,0-3 0-15,-1 0 128 0,-1 1-128 0,2-4 0 16,1-4 128-16,1-1-128 0,-5-8 0 0,8 5 0 15,2-1 128-15,1-4-128 0,-11 0 0 0,13-6 0 16,-1-3 128-16,1-1-128 0,-2-3 0 0,2-1 0 16,-1-3 0-16,-1 0 0 0,-4-2 0 0,3-1 0 0,-1-4 128 15,2-1-128-15,4-1 0 0,0 0 0 0,1 0 0 0,-2 3 0 16,-1 2 0-16,1 4 0 0,-1 4 0 0,0 2 0 16,-2 1 0-16,1 3 0 0,0 3 0 0,-12 4 0 15,12 2 128-15,-12-2-128 0,11 6 0 16,0 2 0-16,-2 3 0 0,0 2 0 15,0 1 0-15,0 0 0 0,-1 4 0 0,1 1 0 0,-1-1 0 0,0 0 0 16,-2 1 128-16,1 1-128 0,-1 1 0 16,2 3 128-16,1-3-128 0,-2 1 0 0,-3-1 128 0,1-1-128 15,-1 3 0-15,0 0 0 0,0-2 128 0,0 0-128 16,-2 0 0-16,1-2 0 0,-2-6 0 0,-1-1 0 16,0-12 0-16,0 12 0 0,0-12-256 0,1 10 0 15,-1-10 0-15,0 0 0 16,0 0-864-16,0 0-176 0,0 0-48 0,11-5 0 15,-2-4-1152-15,1-4-224 0,2-7-48 0,1-1-17136 0</inkml:trace>
  <inkml:trace contextRef="#ctx0" brushRef="#br0" timeOffset="7473.895">6847 6646 2751 0,'0'0'256'0,"8"8"-256"0,-8-8 0 0,5 10 0 16,-5-10 7904-16,0 0 1536 0,0 0 304 0,8 9 64 0,-8-9-6736 16,8 8-1344-16,-8-8-256 0,9 7-64 0,-9-7-352 0,12 4-64 15,-2-2-16-15,1 0 0 0,-11-2-208 0,14-2-64 16,0 1 0-16,1-2 0 0,-1 1-336 0,2-1-80 16,0-1-16-16,1-1 0 0,2 0 0 0,-1-2 0 15,-1 1 0-15,0-1 0 0,1-1-16 0,2-1 0 16,0 0 0-16,0-1 0 0,-3-1 0 0,0 1 0 15,0-2 0-15,1 2 0 0,0-2-64 0,-2-1-32 16,-3 1 0-16,-1-1 0 0,-2-1 32 0,-1-2 16 16,-2-1 0-16,-1 0 0 0,0-1-16 0,0 0 0 15,-1-2 0-15,-1 1 0 0,-4-3-192 0,0 2 144 16,-2 2-144-16,-2 3 128 0,-3 4-128 0,-2 0 0 16,-1 2 0-16,-3 3 0 0,-4 0 0 0,0 5 0 15,-2 2 0-15,1 3 0 0,0 0 0 0,1 4 0 16,1 2-128-16,-1 5 128 0,-1 0 0 0,0 4 0 0,1 0 0 15,1 6 0-15,1 2 0 0,0 2 0 0,2 0 0 16,0-1 0-16,0 1 0 0,2 0 0 0,1-2 0 16,1-1 0-16,1-1 176 0,1-1-48 0,-1-2-128 0,1 0 192 15,3 0-48-15,2-1-16 0,-1 0 0 0,3-6 0 16,1-2-128-16,3 2 192 0,0-1-192 0,1 0 192 16,3-2-192-16,0 3 128 0,1-2-128 0,2-2 128 15,0 0-128-15,0-1 0 0,-1 1 0 16,1 0 0-16,-2 1 0 0,0 0 0 0,-1-2 0 0,1-1 0 0,0-1 0 15,1-1 0-15,1-1 0 0,1 1 0 16,2-1-192-16,2-1 0 0,-1-3-16 16,4-1 0-16,-1-2-816 0,1-3-144 15,3-1-48-15,6-3-14592 16,3-4-2912-16</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8:16:43.910"/>
    </inkml:context>
    <inkml:brush xml:id="br0">
      <inkml:brushProperty name="width" value="0.05292" units="cm"/>
      <inkml:brushProperty name="height" value="0.05292" units="cm"/>
      <inkml:brushProperty name="color" value="#0070C0"/>
    </inkml:brush>
  </inkml:definitions>
  <inkml:trace contextRef="#ctx0" brushRef="#br0">19039 2396 14735 0,'0'0'1312'0,"0"0"-1056"0,0 0-256 0,10-5 0 0,-3 1 2272 0,-7 4 400 16,0 0 80-16,0 0 0 0,0 0-1456 0,11-1-288 15,1 1-64-15,-12 0-16 0,9-4 32 0,-9 4 0 0,0 0 0 16,10 1 0-16,-10-1-64 0,8 0 0 0,-8 0 0 0,0 0 0 16,8 3-96-16,-8-3-32 0,0 0 0 0,6 7 0 15,-6-7-64-15,4 13-32 0,0 0 0 0,-3-1 0 16,-1 0-256-16,0 1-48 0,2 0-16 0,-2 0 0 15,-3 1-96-15,1 2-32 0,-1 0 0 0,-1 2 0 16,-1-1 16-16,0 4 0 0,-1 1 0 16,1 3 0-16,-1-1-48 0,0 2 0 0,3 1 0 0,-3 1 0 15,-2 4-16-15,2 0-16 0,-1 1 0 0,2-2 0 16,-1 2 16-16,0-1 0 0,0 1 0 0,1 3 0 16,0 3-48-16,-1 2 0 0,1 1 0 0,0 1 0 15,1 4 16-15,1-3 0 0,2-1 0 0,0-4 0 16,-1-4-144-16,1 0 128 0,0-2-128 0,0-2 128 0,2-2 0 15,0 2-128-15,0-2 192 0,-1 0-64 0,-1-3-128 0,0 0 128 16,0 0-128-16,-2 1 128 0,-1 1-128 16,1-1 0-16,1-1 0 0,-1 0 0 15,-1-1 0-15,2-2 128 0,-1-1-128 0,0 2 0 0,1-4 128 0,-1-2-128 16,1 0 0-16,-1 0 128 0,0 1-128 0,1-3 0 16,-1 0 0-16,1-2 0 0,0-1 0 0,0-1 0 15,-2 0 128-15,1 0-128 0,-1-1 0 0,0 2 0 16,0 0 0-16,1 1 128 0,-1-3-128 0,0 1 192 15,0 0-192-15,0-2 192 0,-1-1-64 16,-1 2 0-16,3-1 0 0,-1 2 0 0,-2 0-128 0,3-2 192 16,-1 0-192-16,0 0 192 0,4-10-192 0,-4 11 192 15,0 1-192-15,0-2 192 0,4-10-192 0,-4 11 0 0,4-11 144 16,-4 10-144-16,4-10 0 0,-4 9 0 16,4-9 0-16,-4 11 128 0,0-3-128 0,4-8 0 0,0 0 0 15,0 0 0-15,0 0-192 0,-2 9-16 0,2-9 0 16,0 0 0-1,0 0-1200-15,0 0-224 0,0 0-48 0,0 0-11552 0,0 0-2304 16</inkml:trace>
  <inkml:trace contextRef="#ctx0" brushRef="#br0" timeOffset="4840.713">20483 2782 3679 0,'0'0'320'0,"0"0"-320"0,0 0 0 0,0 0 0 16,0 0 4416-16,0 0 800 15,2-9 160-15,-2 9 48 0,0 0-3056 0,0 0-624 0,4-9-112 0,-4 9-32 16,3-9-576-16,-3 9-112 0,2-8-16 0,-2 8-16 15,0 0-576-15,6-8-112 0,-1 0-32 0,0 2 0 16,-5 6-160-16,8-8 160 0,1-1-160 0,1 1 160 16,1-1 112-16,1 1 32 0,-1-1 0 0,4 2 0 15,0 1 352-15,2-1 80 0,-1-1 16 0,1 0 0 16,1 2 32-16,-1 1 16 0,-1 1 0 0,2 0 0 0,0 1-192 16,0 1-32-16,-2-1-16 0,0 3 0 0,-1 3-208 15,1 1-32-15,-3 1-16 0,-1 0 0 0,-2 2-304 0,1-1 160 16,-1 1-160-16,-1 2 128 0,-1 2-128 15,0 0 0-15,0-1 0 0,0 2 128 16,-2 0 16-16,2 2 0 0,-2 2 0 0,1-1 0 0,-1 1-144 16,0 0 0-16,-2-1 0 0,1 4 0 0,1 0 0 0,-2 2 192 15,-1-3-64-15,1 2 0 0,-3-1 0 16,0 1 0-16,1-1 0 0,-4 2 0 0,0 0 32 0,-1 0 0 16,1 0 0-16,-4 1 0 0,-3 2-32 0,0-1 0 15,-1 0 0-15,-2 0 0 0,-4-2 0 0,-1-1 0 16,2 0 0-16,-4-2 0 0,-1-1 16 0,-4-1 0 15,-1-2 0-15,-1-1 0 0,-1-2-16 0,-1-1 0 0,2 2 0 16,-1-2 0-16,-2 1-128 0,1-2 0 16,-4-3 0-16,2-1 128 0,3-2-128 0,1-3 0 15,1 0 0-15,2-1 0 0,-1-1 0 0,3 1 0 0,0-4 128 0,2 0-128 16,1-3 0-16,-2 0 0 0,1 0 0 16,0 0 0-16,2 1 0 0,3-3 0 0,1 0 0 0,1 1 0 15,1 0 0-15,0 0 0 0,2-2 0 0,1 1 0 16,0-2 0-16,4-1 0 0,2 3 0 15,2 1 0-15,0-2 0 0,1 2 0 0,2 0 0 0,2 0 0 16,3 2 0-16,1 3 0 0,1 0 0 0,3-1 0 16,3-3 0-16,2 2 0 0,1 1 0 0,-1 2 0 15,0 3 0-15,2 0 0 0,0-1 0 0,1 1 0 16,-1-2 0-16,1 4 0 0,1-1 0 0,1 2 0 16,1 0 0-16,1 3 128 0,-1 0-128 0,2-1 128 15,0 1-128-15,-1 0 192 0,-3 2-192 0,1 1 192 0,-3 2-16 0,3 0 0 16,-3 1 0-16,0 1 0 15,-2 1 0-15,-1 1 0 0,0-1 0 16,-1 4 0-16,-2-1 32 0,-1 0 16 0,0-1 0 16,-1 1 0-16,-2 0 32 0,0-2 16 0,-3 1 0 15,1-2 0-15,-3-2-64 0,1-1-16 0,-3-1 0 0,0 2 0 16,-3-2-192-16,0 1 144 0,0-2-144 0,0 0 128 16,-1-1-128-16,1-8 0 0,-4 9 0 0,4-9 0 0,0 0-304 0,0 0 16 15,0 0 0-15,0 0 0 16,0 0-1344-16,0 0-272 0,0 0-48 0,-7-11-18592 0</inkml:trace>
  <inkml:trace contextRef="#ctx0" brushRef="#br0" timeOffset="5705.331">21850 2734 25791 0,'0'0'1152'0,"0"0"224"0,4-9-1104 0,0-1-272 0,-4 10 0 0,7-9 0 16,-7 9 3024-16,10-9 560 0,1 0 96 0,-4 1 32 0,-1 0-3216 15,-1 2-640-15,0-2-128 0,-5 8-32 0,1-8 64 0,-1 0 16 16,-2 1 0-16,-2 1 0 0,-3 0 32 0,-1 3 0 15,-2 1 0-15,-6 2 0 0,-5 2 192 16,-1 1 0-16,-1-1-160 0,-2 2 160 0,-2 0 208 0,-2 3 112 16,-2 1 32-16,-1 1 0 0,1 0 224 0,0 0 32 15,0 0 16-15,1 2 0 0,0-1-32 0,1 0 0 16,-1 2 0-16,0-3 0 0,1-1-192 0,1-1-32 16,-1-1-16-16,3 1 0 0,1 2-224 0,3-1-128 15,2-2 160-15,2 1-160 0,1-1 176 0,5-1-176 16,3 2 192-16,3-1-192 0,6-6 192 0,-4 8-64 15,1 0 0-15,3-8-128 0,3 9 240 0,2 2-64 16,3-2-16-16,5 1 0 0,3 1-16 0,3-1 0 16,3 0 0-16,3 2 0 0,0-3 0 0,2 0 0 15,2 1 0-15,1-1 0 0,-1 1-16 0,-2-1-128 16,-1 0 192-16,-1 0-64 0,-3-1-128 0,-1 1 0 0,0 2 144 16,-2-1-144-16,-2 2 0 0,-1-2 0 0,-2 1 0 0,0 1 128 15,0 1-128-15,-3 0 0 0,-2 2 0 16,-1 0 0-16,0-1 0 0,-1 0 0 0,-1-1 0 15,-2 2 128-15,-1 2-128 0,-1 0 0 0,1 0 128 0,-3 0-128 16,-1-2 0-16,-3 1 128 0,-2-1-128 0,0 1 0 16,-2 2 0-16,-1-2 128 0,-2-2-128 0,0 1 0 15,-2-2 0-15,0 0 128 0,-2-2-128 16,2 1 0-16,0-1 0 0,0-2 0 0,0 0 0 0,1-3 128 16,1 0-128-16,-1-2 0 0,0-2 0 0,3 1 128 15,1-2-128-15,-1 0 144 0,0-1-144 0,0-1 160 16,0-2-160-16,0 0 0 0,0-1 144 0,-1-2-144 0,1 1 0 15,-1-1 144-15,-1-2-144 0,1 0 0 0,1 0 128 16,0 0-128-16,-2 1 0 0,3-1 0 0,2 0 0 16,6 8 0-16,-3-10 128 0,2 0-128 15,-2 1 160-15,3 0-32 0,2 0 0 0,2-1 0 16,0-2 16-16,1 0 0 0,1-1 0 0,2-1 0 0,0 1 48 0,1 0 16 16,-1 0 0-16,1-2 0 0,1-2 0 15,2-2 0-15,0-1 0 0,0 2 0 0,-1 0 0 16,2 1 0-16,-1 0 0 0,1 0 0 0,0 0-16 15,2 0 0-15,-1-3 0 0,0 3 0 0,-1 1 128 0,2 1 0 16,-1-2 16-16,0 0 0 0,-1 0-160 0,0 2-48 16,0-2 0-16,-1 0 0 0,0-1-128 0,0-1 0 0,1 0 0 15,-2 0 128-15,0 1-128 0,-1 0 160 16,-2 0-160-16,1-2 160 0,-1 2-160 0,-1 1 0 16,-2-1 0-16,-1 2 128 0,-2 0-128 0,2 2 0 0,0 0 0 15,0 1 0-15,-1 0 0 0,1 0 0 0,1 4-176 16,-1-1 176-16,-2 0-384 0,2 1 16 0,1 0 0 15,-5 9 0 1,0 0-1248-16,0 0-256 0,8-6-48 0,-8 6-16 16,0 0-2272-16,11 2-448 0</inkml:trace>
  <inkml:trace contextRef="#ctx0" brushRef="#br0" timeOffset="12466.08">19182 2065 35247 0,'-25'0'1552'0,"9"0"336"0,-1 0-1504 0,3 0-384 0,1-1 0 0,4-1 0 15,9 2 864-15,-7-5 96 0,7 5 32 0,0 0 0 0,-4-9-352 0,4 9-64 16,4-12 0-16,3 2-16 0,3 1-288 0,3-2-48 15,3 2-16-15,1-1 0 0,1 0-208 0,-2 1 0 16,-2 0 0-16,0 4 0 0,2 1 0 0,-3 2 0 16,-3-1 0-16,1 3 0 15,-1-1 272-15,1-1-32 0,-11 2-16 0,13 3 0 0,-1 1 224 0,-1 1 32 16,1 2 16-16,1-1 0 0,-1 1-32 0,2 0 0 16,2 1 0-16,2 3 0 0,3 0-16 0,5 2 0 15,4-1 0-15,3-1 0 0,2-1-128 0,6 0-48 16,6 1 0-16,4-2 0 0,4-1-48 0,0-2-16 15,-1 0 0-15,5-3 0 0,5 1-80 0,4 3-128 16,1 1 176-16,3 1-176 0,1 0 128 0,-2-1-128 16,-2-2 0-16,4 1 0 0,3-1 128 0,0 2-128 15,-2-1 0-15,0 1 0 0,-1-1 176 0,2 1-176 0,-2-3 160 16,2 1-160-16,3 0 192 0,3-1-48 0,3-1-16 16,-5 0 0-16,-4 0-128 0,3 0 160 0,4-3-160 15,0 1 160-15,0-1-160 0,-2-1 160 0,-3 0-160 16,0-1 160-16,-1-2-160 0,3 0 128 15,-1 1-128-15,-1-1 128 0,-2 1-128 0,-7-1 0 0,-6 2 144 0,-4-3-144 16,-2 0 128-16,-2-1-128 0,-3-1 128 0,-2 1-128 16,-1 0 144-16,-1 1-144 0,-1 0 192 0,-3 0-192 15,-4 0 272-15,-1 0-48 0,-3-1-16 0,-1 1 0 16,-3 0-64-16,1 0-16 0,-2-1 0 0,2 0 0 16,3-2-128-16,-2 1 0 0,-3-1 0 0,0 2-176 0,0-1 176 15,-1 1 0-15,-3-1 0 0,0 1 0 0,-2 0 0 16,0 0 0-16,-3-2 160 0,-3 3-160 15,-2 2 0-15,-1 0 0 0,0 1 0 0,-1 0 0 0,-2-2 0 0,-1 0 0 16,1 1 0-16,0 1 0 0,0 1 0 16,1 1 0-16,-3 0 0 0,1 3 0 0,-1 0 0 0,0-1 0 15,1-2 0-15,-1-1 0 0,1-1 144 0,-1 3-144 16,-10-2 128-16,12 4-128 0,-2-1 176 0,1 1-48 16,-2 0-128-16,-9-4 192 0,12 1-192 0,-3 0 176 15,-9-1-176-15,11 3 160 0,1-2-160 0,0 2 0 16,1-1 144-16,-3 1-144 0,-10-3 0 0,0 0 0 15,10 5 0-15,-1 0 0 0,1-1 0 0,-1 0 0 0,-9-4 0 16,8 5 128-16,-8-5-128 0,9 7 0 16,0-1 0-16,-1 1 0 0,-8-7 0 0,11 5 0 15,-2 0 0-15,-3 2 128 0,1-1-128 0,1 2 0 16,1-1 0-16,0-2 128 0,-9-5-128 0,10 6 0 0,-1 0 0 0,-1-1 0 16,1 0 0-16,-9-5 0 0,9 7 0 0,-1 0 0 15,-8-7 0-15,9 8 0 0,0-1 0 16,-1-1 128-16,-8-6-128 0,8 8 0 15,-1-1 0-15,-1-1 0 0,2 1 0 0,-8-7 0 0,9 6 0 16,0 1 128-16,0-1-128 0,0 1 0 0,-1 1 0 0,0-1 128 16,-1 0-128-16,-1 1 0 0,-1 0 0 0,2 2 128 15,-1 2-128-15,1-1 0 0,-2 1 0 16,0 3 0-16,-1-1 0 0,0 2 0 0,0-1 0 0,0 3 128 16,-1 3-128-16,-1 3 0 0,2 2 0 0,0 0 128 15,0 0-128-15,1 0 0 0,0 0 0 0,1 3 128 16,-1 1-128-16,1 1 0 0,2-1 0 0,0 1 128 0,0-1-128 15,-2 2 0-15,1-1 0 0,-1 3 128 0,1-2-128 16,-2 4 0-16,-1 1 0 0,-3 3 128 0,1 0-128 16,-4 2 0-16,0 1 0 0,-1 0 0 15,-1-2 0-15,2-1 0 0,0-5 0 0,1-1 0 16,0-3 0-16,-1 0 0 0,2 0 0 0,0-1 128 16,0-1-128-16,0 0 0 0,2 1 0 0,-2 0 0 15,-2 0 0-15,2 0 128 0,0-2-128 0,0 1 0 16,-2 0 0-16,0-3 0 0,1-3 0 0,0 1 128 15,-2-2-128-15,-1 1 0 0,0-2 0 0,0 0 0 0,2-3 0 0,-1-1 128 16,-1-1-128-16,-1 4 0 0,0-2 0 0,1 0 0 16,-1 0 0-16,1-2 128 0,1-2-128 0,2-1 0 15,1 0 0-15,-1 0 128 0,-2-1-128 0,2 0 0 0,1 0 0 16,-2-1 128-16,2-11-128 0,-1 11 0 0,1-11 0 16,-1 10 128-16,1-10-128 0,0 0 0 0,-3 13 128 0,2-4-128 15,1-9 0-15,0 0 128 0,0 0-128 16,-3 11 0-16,3-11 0 0,0 0 0 0,-5 9 0 0,5-9 128 15,-6 9-128-15,6-9 0 0,-6 9 0 16,1 0 0-16,0 0 0 0,5-9 0 0,-7 11 0 16,2-3 128-16,5-8-128 0,-6 8 0 0,-1 1 0 0,7-9 0 15,-8 9 0-15,2-3 0 0,6-6 0 0,-11 7 128 16,1-2-128-16,-2 0 0 0,1 0 128 0,-1-1-128 16,-1 0 0-16,-2 0 128 0,-3-1-128 0,-1-1 0 15,-2 0 0-15,-3 0 144 0,0 1-144 0,-3 0 0 16,1-2 128-16,-2 1-128 0,-2 1 0 0,-3 1 0 0,-1 0 0 15,0 0 0-15,0 0 0 0,-2 1 0 0,-2-2 128 16,0-2-128-16,2-1 0 0,-3 0 0 16,-4 2 0-16,1 0 0 0,0-1 0 15,-3-1 0-15,-8-1 0 0,3-1 0 0,0 1 0 16,1 0 0-16,-1 0 0 0,-2-3 0 0,-6-3 0 0,-3 1 0 0,-3-1 0 16,-2 1 0-16,-2-1 0 0,3 2 0 0,2 1 0 15,-2 0 0-15,-4-1 0 0,0 0 0 0,-2 1 0 0,1 1 0 16,-2 3 0-16,5 1 0 0,0 1 0 0,1-1 0 15,-1-1 0-15,1 0 0 0,-1 1 0 0,1 1 0 16,0-1 0-16,4 1 0 0,2 2 0 0,1-1 0 16,1-4 0-16,-2-1 0 0,-2 1 0 0,2 1 0 15,2-1 0-15,0 1 0 0,0 0 0 0,2-2 0 16,2 0 0-16,1-1 0 0,-2 1 0 0,1-2 0 16,4-1 0-16,-3 2 0 0,0 2 0 0,3 2 0 15,4 0 0-15,1-1 0 0,2-1 0 0,3 1 0 0,2 1 0 0,0-1 0 16,0-1 0-16,2 0 0 0,-1-1 0 15,1 1 0-15,-1 1 0 0,3 0 0 0,1-1 0 16,1-2 0-16,4 2 0 0,2-1 0 0,-1 0 0 0,4 1 0 16,2-1 128-16,2 1-128 0,-1-3 0 15,2-2 0-15,1-2 0 0,0 0 0 0,0-1 0 16,1 2 0-16,-1 1 0 0,0-1 0 0,0-2 0 0,0 1 0 16,1-1 0-16,-1 4 0 0,-2 2 0 0,1 1 0 15,-1-2 160-15,-1 0-160 0,2 0 128 0,-1 0-128 16,1 1 0-16,1 0 0 0,0 0 0 0,0 0-176 15,-2 2 176-15,2 0 0 0,1-2 0 0,1 1 0 16,-1-1 0-16,0-1 0 0,2-1 0 0,0 1 0 0,-1 0 0 16,2 3 0-16,-1-1 0 0,1 1 0 0,0 0 0 15,0-1 0-15,0 1 0 0,0 0 0 16,-2 0 0-16,2 1 0 0,-1 0 0 0,1 1 0 0,0-1 0 16,1 1 0-16,0-1 0 0,-1 0 0 0,-1 0 0 0,1 1 0 15,1 1 144-15,2-1-144 0,-2 0 0 0,2 2 0 16,-2 0-192-16,2-2 48 0,-2-2-48 15,0 1 0-15,2 0 0 0,0 0 0 16,10 0-960-16,0 0-192 0,-9 1-32 16,9-1-16-16,0 0-1552 0,0 0-304 0,-9 0-64 0,9 0-16592 0</inkml:trace>
  <inkml:trace contextRef="#ctx0" brushRef="#br0" timeOffset="13327.187">22776 2841 23951 0,'-14'0'1056'0,"6"-3"224"0,-1-4-1024 0,2 4-256 0,2-3 0 0,5 6 0 0,-1-6 3792 16,1-2 704-16,0-1 144 0,2 0 32 0,1 1-3600 0,1-1-720 0,0 1-144 0,0-1-16 16,-3 0-192-16,1 0 160 0,1-1-160 0,-3 4 160 15,-3-1 176-15,3 7 48 0,0 0 0 0,-2-7 0 16,-2 0 80-16,4 7 32 0,0 0 0 0,-8-4 0 0,-1 3-32 15,0 2 0-15,0 2 0 0,9-3 0 16,-11 2 80-16,2 2 16 0,0 1 0 0,9-5 0 16,-9 4 48-16,9-4 16 0,-9 4 0 0,9-4 0 0,-9 6-176 0,9-6-16 15,-8 5-16-15,1 1 0 0,7-6-208 0,-6 8-32 16,1 0-16-16,1 2 0 0,0 2-32 0,1 1 0 16,-1 3 0-16,0 1 0 0,0 2-128 0,2 2 0 15,-2 1 0-15,1 4 0 0,-1 3 176 0,1 2-48 16,-1 5-128-16,1 0 192 0,2 2-192 0,-2 0 0 15,0-3 0-15,2 0 0 0,0 0 176 0,0-2-16 16,-2-3 0-16,2-3 0 0,1 1 32 0,-2-6 16 16,0-3 0-16,0 1 0 0,1-1-64 0,0-2-16 15,0-1 0-15,-1-2 0 0,1-1-128 0,1-2 0 16,0-1 0-16,-1 1 128 0,-1 0-128 0,-2 1 0 16,0 0-192-16,1 1 192 15,-3 3-448-15,1-1 16 0,-3 2 16 0,1 4 0 16,-1 4-160-16,-1 1-16 0,-3 1-16 0,1-3 0 15,4-5-256-15,3-2-48 0,1-1-16 0,6-3 0 16,3-3-2272-16,3-6-448 0,3-5-80 0</inkml:trace>
  <inkml:trace contextRef="#ctx0" brushRef="#br0" timeOffset="16412.549">25550 2466 4607 0,'-6'-5'400'0,"6"5"-400"0,0 0 0 0,0 0 0 15,-7-9 6240-15,5 3 1168 0,2 6 224 0,0 0 48 16,2-7-5424-16,-2 7-1088 0,7-7-208 0,-7 7-64 16,10-6-32-16,-10 6-16 0,8-5 0 15,-8 5 0-15,0 0-112 0,0 0-32 0,0 0 0 0,10-3 0 16,-10 3 0-16,0 0-16 0,0 0 0 0,11 3 0 0,-11-3-128 0,8 6-32 16,-8-6 0-16,4 12 0 0,-4-12 0 0,2 13 0 15,-1 1 0-15,-1 5 0 0,-1 0-144 0,2 3-16 16,2 3-16-16,0 1 0 0,-2 0-144 0,2 2-16 15,-1 3-16-15,2 4 0 0,0 4-176 0,1 2 160 16,2 2-160-16,-1 0 160 0,-2 1-160 0,0 0 0 16,0 2 0-16,-1 0 128 0,-1-1-128 0,0 0 0 15,-2-2 0-15,1 0 0 0,0-2 0 0,0 0 192 16,1-3-192-16,-1-1 192 0,0-3-16 0,2-1 0 16,0-2 0-16,-2 2 0 0,0-3-16 0,-1 1 0 0,0 3 0 15,1-1 0-15,1-2-160 0,-1 0 160 0,0 0-160 16,2 1 160-16,-2-2-160 0,2 0 0 15,-2 0 0-15,2-4 128 0,1-3-128 0,-2-2 0 0,0-1 0 16,0-1 0-16,1-2 144 0,-2-1-144 16,0-2 160-16,1-2-160 0,-2 0 176 0,0-5-176 15,0-7 192-15,0 11-192 0,1-3 224 0,-1-8-64 16,3 9-16-16,-3-9 0 0,0 0-144 0,-2 8 192 16,2-8-192-16,-2 7 192 0,-2 0-192 0,0 1 0 0,4-8 0 15,-5 10 128-15,0-3-128 0,5-7 0 0,0 0 0 16,-6 9 0-16,2 0 128 0,4-9-128 0,-5 8 0 0,5-8 128 15,0 0-128-15,-4 8 0 0,4-8 0 0,-4 10 128 16,0-2-128-16,4-8 0 0,-5 10 0 0,5-10 128 16,-5 8-128-16,5-8 0 0,0 0 0 0,-3 11 0 0,0-2 0 15,3-9 0-15,-2 11 0 0,0 0 0 0,2-11 0 16,0 0 0-16,-4 10 0 0,0 1 0 0,0-1 128 16,-1 1-128-16,-3-2 0 0,3-2 128 0,5-7-128 15,-4 11 192-15,0-3-192 0,4-8 192 0,-3 10-192 0,3-10 192 16,-5 12-192-16,5-12 192 0,0 0-192 0,0 12 192 15,0-12-192-15,-3 10 192 0,3-10-192 0,0 10 0 16,0-10 0-16,-1 12 128 0,1-12-128 16,0 0 0-16,-4 12 0 0,4-12 0 0,-1 12 0 0,1-12 0 15,-3 10 0-15,3-10 0 0,0 0 0 0,0 0 0 16,0 0 0-16,2 11 0 0,-2-11 128 0,0 0-128 16,0 0 0-16,0 0 128 0,0 0-128 0,0 0 160 15,7 6-160-15,-7-6 160 0,9 5-160 0,-9-5 160 16,0 0-160-16,14 0 160 0,-3-1-160 0,1-2 160 15,0 1-160-15,1 0 160 0,-2 0-160 0,4-1 0 16,-1 3 0-16,1-1 128 0,-1-2-128 0,2 1 0 16,0-2 0-16,1 2 0 0,-1 0 0 0,1 2 0 0,1 0 0 15,2 0 0-15,1-1 0 0,0 1 0 0,1 0 0 0,2 0 0 16,4 1 0-16,2-1 0 0,1 0 0 16,3 0 0-16,1 0 0 0,2 0 0 0,1 0 0 15,1 1 0-15,1 2 0 0,2-1 0 0,-2 1 0 0,3-2 0 16,2-1 0-16,1 0 128 0,3 0-128 0,2 2 128 15,1 0-128-15,1 1 0 0,2 1 0 0,-3-2 0 16,-4 1 0-16,2 0 0 0,-1-2 0 0,4 1 0 16,0 1 0-16,2 0 0 0,2-2 0 0,-1 2 0 0,0-2 0 15,-2 2 0-15,-2-1 0 0,-1 2 0 0,-3 0 0 16,3-3 0-16,1 1 0 0,3-2 0 0,2 0 0 16,-1 0 0-16,-2 0 0 0,-4 1 0 0,-1 1 0 15,-2 1 0-15,-2 0 0 0,2-2 0 0,0-1 0 16,4 0 0-16,2 0 0 0,-1 1 0 15,-3 2 0-15,-1 0 0 0,0 0 0 0,-2-1 0 16,-6-1 0-16,-1-1 0 0,-1 0 0 0,1 0 0 16,2 1 0-16,0-1 0 0,2 0 0 0,0-1 0 0,3-2 0 0,-3 1 0 15,-4-1 0-15,2 2 0 0,-1 0 0 0,-2 1 0 16,-3 0 0-16,0-2 0 0,-1 1 0 0,0 0 0 16,1-2 0-16,-1 3 0 0,-3 1 0 15,1 2 0-15,-2-2 0 0,-2 1 0 0,0-1 0 16,0 0 0-16,2 1 0 0,0 0 0 0,-2 1 0 0,-1 1 0 15,1 0 0-15,-2-2 0 0,0-2 0 0,-2 0 0 16,-1 1 0-16,0 1 0 0,2-2 0 0,-2 1 0 16,0 0 0-16,-1-1 0 0,0 0 0 0,3-1 0 0,-1 0 0 0,1 1 0 15,-3 0 0-15,0 0 0 0,-2 0 0 0,-2 1 0 16,-1 0 0-16,0-1 0 0,-1 0 0 16,-3 2 0-16,-3-2 0 0,3 0 0 0,-1 0 0 0,-2 1 0 15,-10-1 0-15,12 0 0 0,-1-1 0 0,-1-1 0 16,-10 2 0-16,11-1 0 0,-11 1 0 0,10-1 0 15,0-2 0-15,-10 3 0 0,8-2 0 0,-8 2 0 16,9-4 0-16,-9 4 0 0,8-6 0 0,-8 6 0 16,7-6 128-16,-7 6 0 0,5-7 0 0,-5 7 0 15,4-10-128-15,-2 1 0 0,-2 9 0 0,2-11 0 16,-1 2 0-16,-2 0 0 0,-1-1 0 0,1-1 0 0,-2 1 0 16,1-3 0-16,-2-2 0 0,1 1 0 15,1 0 0-15,-1-3 0 0,-1-3 0 0,2-1 0 0,-1-3 0 0,0-1 0 16,-1-1 0-16,2 0 0 0,-1-2 128 15,1 1-128-15,-4-2 0 0,3-1 128 0,-1-2-128 0,0-2 0 16,0-1 0-16,-1-2 128 0,-2-3-128 16,1-1 0-16,0 0 0 0,1-1 0 0,-3-1 0 0,2 0 0 15,1 0 0-15,-2 1 0 0,-1 2 0 0,2 1-144 16,1-2 144-16,-2-1 0 0,-2-2 0 0,-2-2-128 16,0 3 128-16,4 2 0 0,5-2 0 0,-4 4 0 15,-3-1 0-15,1 1 0 0,3 0 0 0,-3 1 0 16,-3 2 0-16,0-1 0 0,2 1 0 0,3-1 0 15,2 2 0-15,-2 0 0 0,-1-1 0 0,0 3 0 16,2 3 0-16,-2 0 0 0,0-3 0 0,3 2 0 16,1-2 0-16,0 2 0 0,-1 1 0 0,2 0 0 0,-1 0 0 0,3-1 0 15,3-2 0-15,1 1 0 0,0-2 0 16,0 1 0-16,0-1 0 0,-1 0-192 0,0 2 192 16,0 2-160-16,-1 3 160 0,2 2 0 0,-1 1 0 0,-2 2 0 15,-2 1 0-15,1 3 0 0,0 2 0 0,0 2-128 16,-2 0 128-16,1 2 0 0,1 0-144 0,0 2 144 15,-2-2 0-15,0 4 0 0,2 8-144 0,2-8 144 16,-2 8 0-16,0 0 0 0,-3-7-128 0,3 7 128 16,0 0 0-16,0 0-128 0,0 0 128 0,0 0 0 15,0 0-128-15,0 0 128 0,0 0 0 16,0 0 0-16,-8-3-128 0,8 3 128 0,0 0 0 0,0 0 0 0,0 0-128 16,-10 5 128-16,1 0 0 0,-1 1 0 15,3-2 0-15,-2 1 0 0,-1 1 0 0,0 1 0 16,-4-2 0-16,1 0 0 0,0-1 0 0,-2 1 0 0,0 1 0 0,-2-1 0 15,0-1 0-15,0 1 0 0,-2-1 0 0,1 0 0 16,-3-2 0-16,-1 1 0 0,-1-2 0 0,-3 3 0 16,-6 0 0-16,0-1 0 0,-1-3 128 0,-2 0-128 15,-3 0 0-15,-1 0 0 0,-3-2 128 16,2 1-128-16,1 1 0 0,0-3 144 0,1 0-144 16,-1-1 0-16,-4 1 0 0,-2 2 128 0,-3-1-128 0,0 1 0 15,-2 0 0-15,-2-2 0 0,0 1 0 0,1-2 0 16,2 0 128-16,-1 1-128 0,1 1 0 0,-1 0 0 0,-2 2 0 15,0-2 0-15,-3-2 0 0,-1 0 0 16,-3 1 0-16,5 1 0 0,1-1 0 0,3 2 0 16,0 1 0-16,-2 0 0 0,-2 0 0 0,0-2 0 0,-5 1 0 15,0 0 0-15,1 1 0 0,2 0 0 0,2 0 0 16,1 0 0-16,1-2 0 0,-2 1 0 0,-1 0 0 16,2 0 0-16,1 1 0 0,-2-2 0 0,1 1 0 15,2 1 0-15,3 0 0 0,3 0 0 0,4-3 0 0,2 2 0 16,-1 0 0-16,1-1 0 0,-1 1 0 0,2 0 0 15,2 0 0-15,-1 1 0 0,-2 1 0 16,1 1 0-16,0 0 0 0,2-1 0 0,2 0 0 0,1 2 0 16,2-2 0-16,0 2 0 0,0-1 0 0,-1 1 0 15,1-2 0-15,1 1 0 0,0-1 0 0,0 0 0 0,0 1 0 16,3 0 0-16,1 1 0 0,0-2 0 0,-2-3 0 16,1 0 0-16,-1 1 0 15,5 1 0-15,2 0 0 0,0 0 0 0,-1 0 0 0,1-1 0 16,2-2 0-16,-2 0 0 0,0 2 0 0,1 0 0 15,1-1 0-15,-2 2 0 0,0 2 0 0,0-2 0 0,2-2 0 16,-1 2 0-16,2 2 128 0,0-1-128 0,-1 0 0 16,2-2 0-16,0 0 0 0,2 1 0 0,0 0 0 0,4 2 0 15,0 0 0-15,1-1 0 0,-2 0 0 0,0-1 0 16,1 0 0-16,0 2 0 0,2 0 0 16,0 1 0-16,-1-1 0 0,0 1 0 0,1-2 0 0,9-1 0 15,-10 0 0-15,-1 0 0 0,1 3 0 0,1 0 0 16,1-1 0-16,8-2 0 0,-10 0 0 0,2 1 0 0,8-1 0 15,-8 4 0-15,-1-1 0 0,9-3 0 0,0 0 0 16,-8 3 0-16,8-3 0 0,0 0 0 0,0 0 0 16,0 0 0-16,0 0 128 0,0 0 0 0,-8 5 0 0,8-5 0 15,0 0-128-15,0 0-144 0,0 0 144 16,0 0-208-16,0 0 208 0,0 0 0 0,0 0 0 0,0 0 0 16,0 0 0-16,0 0 0 15,0 0 0-15,0 0 0 16,0 0-1200-16,0 0-144 0,0 0-16 0,0 0-16 15,0 0-3120-15,7 10-624 0</inkml:trace>
  <inkml:trace contextRef="#ctx0" brushRef="#br0" timeOffset="17320.311">26720 2685 43999 0,'0'0'1952'0,"0"0"400"0,0 0-1888 0,0 0-464 0,0 0 0 0,0 0 0 15,0 0 496-15,0 0 0 0,11-1 0 0,4-2 0 16,3 1-496-16,0-1 0 0,-2 1 0 15,3-1-160-15,4 0 160 0,0 0 0 0,2 1 128 0,1 0-128 16,0-4 0-16,1 3 0 0,2-3 0 0,1 4 128 16,0-1-128-16,-1 3 128 0,-3 0-128 0,-4 0 128 15,-4 0 96-15,-3 3 32 0,-4 1 0 0,-2 1 0 16,-9-5 0-16,6 10 0 0,-6-10 0 0,2 15 0 16,-3-1-80-16,-4 2-16 0,-3-1 0 0,-3 0 0 15,-2-4-16-15,-2 1 0 0,-3 1 0 0,-1 0 0 16,2-1-144-16,2 0 192 0,-1-2-192 0,2-1 192 0,1 0-64 15,1-1 0-15,-1-1 0 0,2-2 0 16,1 0-128-16,2-1 192 0,8-4-192 0,-8 5 192 0,8-5-192 0,-6 7 0 16,6-7 0-16,0 0 128 0,0 0-128 0,-4 7 0 15,4-7 0-15,0 11 0 0,3-2 0 16,0 1-176-16,4-2 176 0,1 0-192 0,2 0 192 0,2 0 0 16,1 0 0-16,3 1 0 0,3 1 0 0,1 2 0 15,-1-2 0-15,2 1 0 0,0-1 0 0,-1 1 0 16,-6-2 0-16,4 1 0 0,2-1 0 15,-1 4 0-15,-2 0 0 0,0-1 0 0,0-3 0 0,-1 0 144 16,-2 0-144-16,-1 2 0 0,-2 2 128 16,-2 0-128-16,-3 0 0 0,-2-1 0 0,-1-1 160 0,-3 3-32 15,0 0 0-15,-3 0 0 0,-1 1 64 16,-1 0 0-16,-1 0 0 0,-4-1 0 0,-1 0-16 0,-4 1 0 0,0-2 0 16,-1 1 0-16,2-1-176 0,-2 0 192 0,-2-1-192 15,-2-1 192-15,1 2-192 0,-3-1 160 16,-3 1-160-16,3-2 160 0,-1-2-160 15,3 0 128-15,-3-3-128 0,3 4 128 0,0-3-128 0,2 1 0 16,-1-1 144-16,3-2-144 0,0-2 0 0,2-1 0 0,1-1 0 16,1-1 128-16,1 0-320 0,11 0-48 15,-10-2-16-15,10 2 0 0,0 0-1296 16,-7-9-272-16,0 1-48 0,3-3-16 0,4 1-1792 0,2-2-352 16,2-7-80-16,8 2-16 0</inkml:trace>
  <inkml:trace contextRef="#ctx0" brushRef="#br0" timeOffset="17657.869">27931 2683 911 0,'0'0'0'16,"-7"-8"0"-16,1-1 0 0,1 1 0 0,1 3 10304 0,4 5 1968 16,0 0 400-16,0 0 64 0,0 0-10160 0,0 0-2032 15,0 0-416-15,0 0-128 0,0 0 0 0,0 0 0 0,6 13-176 16,-1 2 176-16,-1 5 0 0,-1 2 0 0,-2 2 128 0,-1 3-128 16,-1 6 256-16,0-1-64 0,-2 2 0 0,2 1 0 15,-1-1 240-15,0 3 32 0,-3-3 16 0,-1 2 0 16,2 2 144-16,1 0 16 0,-1-3 16 0,-2-1 0 15,1-2-208-15,1-2-64 0,2-1 0 0,0-3 0 16,0-1-208-16,0-3-48 0,2-2-128 0,0-2 192 16,0-2-192-16,2-5 0 0,0 0 0 0,1-2 0 15,0-1 0-15,-3-8-320 0,5 8 64 0,-5-8 0 32,0 0-1216-32,0 0-256 0,0 0-32 0,0 0-16 0,8-8-2128 15,-2 0-416-15,-6 8-96 0,17-20 0 0</inkml:trace>
  <inkml:trace contextRef="#ctx0" brushRef="#br0" timeOffset="18203.883">28665 2727 18431 0,'0'0'816'0,"0"0"160"0,-11-2-784 0,4 0-192 15,7 2 0-15,-10 2 0 0,10-2 5968 0,-7 6 1152 16,7-6 240-16,-8 9 32 0,-1 0-6016 0,0 2-1200 16,1-2-176-16,-1 0-176 0,-1 0 176 0,0 0 0 0,-2 0 0 15,1 3 0-15,-1 0 0 0,-1 0 0 16,-2-2 0-16,1 2 0 0,0-2 256 0,-2 2 0 16,-2 0-16-16,1-1 0 0,1 0 288 0,3-2 64 0,2-1 16 0,0 1 0 15,1-1 32-15,2-2 16 0,8-6 0 0,0 0 0 16,0 0-304-16,-4 8-64 0,4-8-16 0,0 0 0 15,0 0-80-15,8 8-32 0,1-3 0 0,1 0 0 16,1 2-160-16,3-2 0 0,-1-1 144 0,1 0-144 16,2 0 0-16,0 0 128 0,-1 0-128 0,2-1 0 15,2 3 0-15,-1 2 0 0,-1-1 0 16,2 2 0-16,1-1 0 0,2 3 0 0,0 0 0 16,0 2 0-16,-1 2 0 0,0 0 0 0,0 1 0 0,-1-2 0 0,-2-4 0 15,-3 0 0-15,-2 0 0 0,-2 3 0 0,-3 3 0 16,-2 0 0-16,-1-2 0 0,-2 2 0 15,-3-1 0-15,-3 2 0 0,0 2 0 0,-3-1 0 0,-1 0 0 16,-3 0 176-16,-1 1-176 0,-2-2 192 0,-3 1-192 16,-1-3 192-16,-1 1-192 0,0 0 192 15,-1-2-192-15,1 2 0 0,0-5 144 0,0 0-144 0,-1-2 0 16,1 1 128-16,-2-2-128 0,1-1 0 16,-2-3 0-16,1 0 0 0,1-4 0 15,-1-2 0-15,0-2-128 0,-1-1-112 0,1-3-16 0,1-2 0 16,-2-3-1536-16,0-3-320 0,-3-3-64 0,2-3-18752 15</inkml:trace>
  <inkml:trace contextRef="#ctx0" brushRef="#br0" timeOffset="18527.917">28448 2710 27647 0,'0'0'1216'0,"0"0"256"0,0 0-1168 0,0 0-304 0,0 0 0 0,0 0 0 15,0 0 4816-15,13-5 912 0,0 1 176 0,2 1 48 16,-1 1-4368-16,-1 1-880 0,0-2-160 0,2 0-32 16,-1-1 48-16,0 0 16 0,1-1 0 0,0 0 0 15,2 0-224-15,1 1-32 0,1 1-16 0,0 1 0 16,1-1-64-16,1 1-16 0,1-1 0 0,0 0 0 15,-1 2-16-15,4 0 0 0,1 1 0 0,2 1 0 0,1 2-48 16,2-2-16-16,2-1 0 0,1 0 0 0,0 3-144 0,1-2 160 16,-1-4-160-16,0 2 160 0,1 0-160 0,0 1 0 15,0 2 0-15,-1-2 0 0,-2-2-144 0,-5-2-64 16,-6-2-16-16,-2-1 0 16,1-4-2672-16,-8-7-544 15</inkml:trace>
  <inkml:trace contextRef="#ctx0" brushRef="#br0" timeOffset="101563.084">20557 5327 1839 0,'0'0'160'0,"0"0"-160"0,0 0 0 0,0 0 0 0,0 0 976 0,-4-8 176 15,0-3 16-15,0 1 16 0,0-2-1184 0,0 3-144 0,1 0-80 0,3 9-16 16,-7-6 1168-16,1 0 224 0,-1-1 64 16,2 1 0-16,5 6 272 0,-7-4 64 0,-1 3 16 0,8 1 0 15,0 0-768-15,-9-1-160 16,9 1-16-16,0 0-16 0,0 0-608 0,0 0 0 15,0 0-192-15,0 0 64 0,0 0 128 0,0 0 176 0,0 0-48 0,0 0 0 16,0 0-128-16,0 0 0 0,0 0 0 0,0 0-7680 16</inkml:trace>
  <inkml:trace contextRef="#ctx0" brushRef="#br0" timeOffset="103584.665">21974 6019 10127 0,'0'0'896'0,"0"0"-704"0,0 0-192 0,0 0 0 16,0 0 1344-16,0 0 224 0</inkml:trace>
  <inkml:trace contextRef="#ctx0" brushRef="#br0" timeOffset="104631.744">23322 6611 2751 0,'0'0'256'0,"0"0"-256"0,0 0 0 0,-6-5 0 0,-1 1 5504 0,7 4 1072 16,-8-5 208-16,8 5 32 0,0 0-4736 0,-9-3-944 15,9 3-192-15,0 0-48 0,0 0 224 0,0 0 32 16,0 0 16-16,0 0 0 0,0 0-96 0,7-9-32 16,3 1 0-16,3 1 0 0,0 2-240 0,4-1-48 15,4-2-16-15,3 0 0 0,0 0-272 0,2 2-48 16,2 1-16-16,0 1 0 0,0 0-208 0,-3 1-32 15,-5 2-16-15,1 2 0 0,0 3 0 0,0 0 0 16,0 0 0-16,-2 1 0 0,-2 4-16 0,-1 0 0 0,-2 0 0 16,1 2 0-16,-4-1-128 0,1 2 192 0,0 1-192 15,-3-1 192-15,-2-2-64 0,-2 1-128 0,-1-1 192 16,0 1-64-16,-2-2-128 0,-1 2 0 0,-1-1 144 0,0-10-144 16,-5 10 0-16,-1-1 128 15,-3 0-128-15,-3 0 0 0,-2 0 0 0,-3 1 0 0,-2-1 0 0,-2 0 0 16,-3 3 0-16,-1-2 0 0,0-2 0 0,-1 1 128 15,0-1-128-15,1 0 176 0,3-2-176 0,4-1 192 16,0-1-192-16,3 0 0 0,2-3 0 0,1 1 0 0,3 0 0 16,9-2-176-16,0 0 176 0,0 0-128 15,0 0 128-15,0 0 0 0,0 0 0 0,8 6-128 0,-8-6 0 16,13 5 0-16,0 0 0 0,2 0 0 0,2-1 128 16,-1 0 0-16,1 0 0 0,3 2 0 0,0 2 0 15,-1 1 0-15,1 2 0 0,-1-2 0 0,-1-1 0 16,2 2 0-16,0 3 0 0,-1 0-128 0,1 2 128 15,-2 2 0-15,-1 0 0 0,-3 1 0 0,1 1 0 16,-2 1 0-16,0-1 0 0,-3 1 0 0,-2 1 0 0,-3 0 0 16,-2-2 0-16,-2 2 0 0,-1-3 0 0,-3 1 128 15,-3-2 0-15,-2 1 0 0,-2-1 224 0,-2-2 48 16,-2 1 16-16,-2-2 0 0,-1-1-64 0,1 3-16 16,1 4 0-16,-2-2 0 0,-2-1-144 0,1-1-16 15,-1-2-16-15,-1-2 0 0,-1-3 16 0,2 0 0 16,-1 0 0-16,-3 0 0 0,-3 0 96 0,-2-2 32 0,1-2 0 15,-2 1 0-15,-1 2-80 0,0 1-16 0,2-2 0 16,-2-1 0-16,-2 0-208 0,4-2 0 16,0-2 0-16,3 2 0 0,1-1 0 0,1-1 0 0,5 0 0 15,0-2 0-15,1-3-208 0,1 0-48 0,1-1 0 16,0-1 0 0,1 0-944-16,1-1-192 0,0-4-32 0,3 0-16 15,-1 0-1952-15,6-1-400 0,5-1-80 0</inkml:trace>
  <inkml:trace contextRef="#ctx0" brushRef="#br0" timeOffset="105336.946">24584 6713 13823 0,'0'0'1216'0,"0"0"-960"0,-12 2-256 0,2-2 0 0,0 0 6384 0,0 0 1232 16,0 0 240-16,10 0 48 0,0 0-5984 0,-12 2-1184 15,-2 0-240-15,5-1-48 0,9-1-448 0,-9 2 0 16,-3 0 128-16,2 1-128 0,2 0 128 0,-3 0 0 0,-3 1 0 0,0 2 0 15,-1 0 48-15,0-1 0 0,-4 2 0 16,1 2 0-16,-1 3 112 0,-1 1 32 16,-1 0 0-16,0 0 0 0,0-3 64 0,1 6 0 15,-3 2 16-15,0 3 0 0,-1 0-80 0,2 1-32 16,-1 1 0-16,3 1 0 0,3-2-288 0,3 0 0 0,1 2 128 0,3-2-128 16,0 0 0-16,3-1 160 15,1 0-160-15,2-2 128 0,2 1-128 0,2 1 0 0,1 1 0 0,3-1 0 16,1-3 0-16,2 0 128 0,2-1-128 0,1 3 0 15,2-2 144-15,2-1-144 0,2-5 160 0,1-1-160 16,1-3 192-16,2 0-64 0,2-1-128 0,1-1 192 16,1-1-48-16,2-3-16 0,0-6 0 0,1 1 0 15,2 2 0-15,0-3 0 0,0 0 0 0,-1-4 0 16,0-2-128-16,0-1 160 0,1 0-160 0,-2-4 160 16,-2-2 0-16,-1-1 0 0,-4-2 0 0,-1 2 0 15,-2 0 48-15,-4-3 16 0,-2-2 0 0,0-2 0 0,-1-1 32 16,-2 0 0-16,-3 0 0 0,-2 1 0 0,-2-2-16 0,-1 2 0 15,-1 1 0-15,-2 2 0 16,-1 3-240-16,-2-2 144 0,-3 2-144 0,-3 3 128 0,-2 0-128 0,-3 2 0 16,-2-1 0-16,-1 5 128 0,-4 2-128 15,-1 1 0-15,-1 1 0 0,2 1-176 0,0-1 176 16,4 1-128-16,2 0 128 0,1 1-128 0,0 2 0 16,3 0 0-16,1 2 0 0,3-1 0 0,-1-3-128 0,3 0 0 15,2 0-16-15,6 4 0 16,-7-5-176-16,7 5-16 0,0 0-16 0,0 0 0 15,0 0-1296-15,0 0-256 0,7-9-48 0,3 4-11760 16,2 1-2352-16</inkml:trace>
  <inkml:trace contextRef="#ctx0" brushRef="#br0" timeOffset="105735.05">25231 6561 47455 0,'0'0'1040'0,"0"0"224"0,0 0 32 0,0 0 48 0,0 0-1088 0,0 0-256 0,5 15 0 15,-5-15 0-15,5 11 0 0,-1 0 0 0,-4-11 0 0,3 14 0 0,-1 1 336 0,-2 1-32 16,-1 3-16-16,0 0 0 0,-1 1 224 16,2 3 64-16,3 3 0 0,-3 3 0 0,-1 1-96 0,-1 3-16 15,1 1 0-15,0-1 0 0,-2 0-80 0,2 1-32 16,0-1 0-16,1-2 0 0,-2-4-176 0,2 1-48 16,0 0 0-16,0-2 0 0,2 0-128 0,-2 0 0 15,-2 1 0-15,2-4 128 0,0-1-128 0,-1-1 0 16,-2-1 0-16,2-1 0 0,0-1-176 0,-2 2 48 15,1-2 0-15,0 2 0 16,1-5-240-16,-2 0-32 0,1-4-16 16,-1 1 0-16,1-1-1248 0,2-11-240 0,-4 7-48 0,4-7-16 15,-3 10-1664-15,3-10-336 0</inkml:trace>
  <inkml:trace contextRef="#ctx0" brushRef="#br0" timeOffset="109964.114">21839 6114 12895 0,'0'0'1152'0,"0"0"-928"15,0 0-224-15,0 0 0 0,0 0 3696 0,0 0 688 16,0 0 144-16,0 0 16 0,0 0-2608 0,0 0-528 16,10 5-96-16,2-1-32 0,-1 0-336 0,1-1-80 0,0-1-16 0,1 0 0 15,1-2-16-15,2 0-16 0,0 0 0 0,-1 0 0 16,2 0-208-16,3 1-32 0,2 2-16 0,1-1 0 16,1 0-176-16,2-1-48 15,3-1 0-15,4 2 0 0,5 2 0 0,3 0 0 0,2-1 0 16,2 0 0-16,2-2-48 0,0 1-16 0,-1 0 0 0,2 0 0 15,0 1 48-15,1 0 0 0,-1 0 0 16,3 1 0-16,1-1 0 0,3 0 0 0,2-2 0 16,-1 1 0-16,0 2-48 0,0 2 0 0,-1-1 0 15,2 0 0-15,2-1-80 0,3 1-32 0,8 0 0 0,-1 1 0 16,-2-2 64-16,-1-1 16 0,-4 1 0 0,3 2 0 16,2 0-96-16,1-1-16 0,1-1 0 0,0-2 0 0,0-4 0 15,-1 1 0-15,-3-2 0 0,0 2 0 0,-2 2 0 16,3 1-128-16,5-2 192 0,-2-2-64 0,-3 1-128 15,-2 1 0-15,-5 3 0 0,-2-1 128 16,-1-2-128-16,3 2 0 0,0 0 0 0,-1 2 0 0,-2 1 0 16,0-1 0-16,0 0 128 0,-1 0-128 0,-3 1 0 0,-1 0 0 15,-1-1 0-15,3 2 0 0,3-1 0 0,0-1 0 16,-1-2 128-16,0 3-128 0,-1 2 0 0,0-2 0 16,-3-1 0-16,0-1 0 0,-1-1 0 0,1 0 128 15,0-2-128-15,0 2 0 0,0 2 144 0,0 0-144 16,-2-4 160-16,-1 3-160 0,-3 1 176 0,-2-1-176 15,-4 1 192-15,1-1-192 0,-1-6 160 0,2 2-160 16,-1 1 128-16,1 3-128 0,-2-3 128 0,0 1-128 16,0 2 128-16,0-1-128 0,-1 1 128 0,0 1-128 15,-3-2 128-15,-1 2-128 0,-2-2 128 0,2 0-128 16,-2-1 0-16,2 2 128 0,2-2-128 0,3 2 0 16,2 1 0-16,-4-3 0 0,-4-2 0 0,1 0 0 0,0 1 0 0,0 2 0 15,-3 2 0-15,0 0 0 16,-1-1 0-16,0-2 0 0,0-1 0 0,2-3 0 15,-1-1 0-15,0 3 0 0,2 2 0 0,-1 1 0 16,-2-4 0-16,3 1 0 0,2 1 0 0,-1 0 0 0,-1 0 0 0,-1 0 0 16,-1-1 0-16,-1 1 0 0,-1-1 0 0,-3 2 0 15,-1 1 0-15,-2 1 0 0,1-2 0 0,-1-1 0 16,1 0 128-16,-1-1-128 0,1-2 192 0,1 1-64 16,-1-1-128-16,1 1 0 0,1-2-160 0,-1 1 160 15,-2 2 0-15,-2-1 0 0,-4 1 0 0,1 1 0 0,2-1 0 16,-3 0 0-16,-3-1 0 0,-1 2 0 0,0 2 0 0,-1 0 0 15,-3 2 0-15,0 0 0 0,0-5 0 16,-9 1 0-16,0 0 128 0,11 2-128 0,-1 0 0 16,1-1 0-16,-11-1 0 0,13 4 0 15,-1-2 0-15,-1 1 0 0,1-3 0 0,0 1 0 0,-1 2 0 16,1-2 0-16,1-1 0 0,0 0 0 0,-1-1 0 0,0 0 0 16,-2 1 0-16,2 0 0 0,0-2 0 0,1 2 0 15,-2 2 0-15,1-2 0 0,1-3 128 0,0 0-128 16,-1 1 0-16,0 2 0 0,-1 1 0 0,0 2 0 15,-11-3 0-15,13 2 0 0,-1-3 0 0,-1 1 0 16,1 1 0-16,-2 1 0 0,1-1 0 0,-1-1 0 0,1-1 0 16,-1 1 0-16,-10 0 0 0,13 0 0 15,0-2 0-15,-1 2 0 0,0 2 0 0,-2-1 0 16,1-1 0-16,-11 0 0 0,11-1 0 0,-11 1 0 16,11-2 0-16,-1 2 0 0,2 0 0 0,-12 0 0 15,0 0 0-15,10 0 0 0,-10 0 0 0,11 0 0 0,-11 0 0 16,10-1 0-16,1 0 0 0,-11 1 0 0,11-2 0 15,1 2 0-15,-1 2 0 0,0-1 0 0,1 2 0 0,0-3 0 16,1-3 0-16,-1-1-144 0,1 0 144 0,0 3 0 16,-2 4 0-16,2-2-128 0,-1 0 128 0,0-1 0 15,-2-2 0-15,1-1 0 0,-2 0 0 0,0 2 0 16,0 2 0-16,-9-1 0 0,0 0 0 0,12-2 0 16,0 0 0-16,-12 2 0 0,0 0 0 0,0 0 0 15,10-1 0-15,-10 1 0 0,10-4 0 0,-10 4 0 0,0 0 0 16,0 0 0-16,11 1 0 0,-11-1 0 0,0 0 0 15,9-2 0-15,-9 2 0 0,10 0 0 16,-10 0 0-16,10 2 0 0,-10-2 0 0,0 0 0 0,0 0 0 0,10 2 0 16,-10-2 0-16,10 1 0 0,-10-1 0 15,0 0 0-15,0 0 0 0,11 1 0 0,-1-2 0 16,-10 1 0-16,0 0 0 0,11-1 0 0,-1 1 0 0,-10 0 0 16,11-2 0-16,-11 2 0 0,0 0 0 0,0 0 0 15,11 0 0-15,-11 0 0 0,0 0 0 0,0 0 0 16,11 4 0-16,-11-4 0 0,0 0 128 0,0 0-128 15,0 0 128-15,10 0-128 0,-10 0 128 0,0 0-128 16,0 0 160-16,0 0-160 0,12 0 144 0,-12 0-144 16,0 0 128-16,10 2-128 0,-10-2 0 0,9 2 0 15,-9-2 128-15,0 0-128 0,0 0 0 0,0 0 0 16,0 0 0-16,0 0 0 0,11 3 0 0,-11-3 0 0,0 0 144 16,0 0-144-16,0 0 128 0,0 0-128 0,9-4 160 0,-9 4-160 15,0 0 144-15,0 0-144 0,0 0 128 0,0 0-128 16,0 0 192-16,0 0-64 0,0 0 0 0,0 0 0 15,0 0-128-15,0 0 0 0,0 0 0 0,0 0 0 16,0 0 0-16,0 0 0 0,0 0 0 0,0 0 0 16,0 0 0-16,0 0 0 0,0 0 0 0,0 0 0 15,0 0 0-15,0 0 0 0,0 0 0 0,0 0 0 16,0 0 0-16,0 0 128 0,0 0-128 0,0 0 0 16,0 0 0-16,0 0 0 0,0 0 0 0,0 0 0 15,0 0 0-15,0 0 128 0,0 0-128 0,0 0 0 16,0 0 0-16,0 0 0 0,0 0 0 0,0 0 0 15,0 0 0-15,0 0 0 0,-10-3 0 0,10 3 128 0,0 0-128 0,0 0 0 16,0 0 0-16,0 0 0 0,-11 7 0 0,11-7 0 16,-6 8 128-16,0 0-128 0,6-8 0 0,-9 11 0 15,3 1 0-15,0 2 0 0,4 2 0 0,-1 2 0 16,-2 1 0-16,0-1 0 0,-2 0 0 0,1 0 0 16,1 2 0-16,-1 1 0 0,1 3 0 0,1 1 0 15,2 0 0-15,-1 1 0 0,0 4 0 0,1-1 0 16,-1 3 0-16,2 2 0 0,2 1-128 0,-1 3 128 15,0 3 0-15,0-2 0 0,0-4 0 16,0 0 0-16,0 2 0 0,-1-2 0 0,0 0 0 0,-2-1 0 0,0 0 0 16,1-2 0-16,-1 2 0 0,1 0 0 0,-2-1 0 15,-2-2 0-15,0 0 0 0,1 1 0 0,-2-1 0 16,2-2 0-16,1-2 0 0,0-1 0 0,0-2 0 16,0-2 192-16,0 0-192 0,2 0 0 0,-1-4-160 15,2 1 160-15,-2-2 0 0,1-2 0 0,-1 2 0 0,0-3 0 16,1 0 0-16,-1-3 0 0,-1 2 0 0,0-1 0 15,1 0 0-15,-1-1 0 0,0 3 0 0,0-3 0 16,-1 1 0-16,1 0 0 0,0-2 0 0,0 2 0 16,0 1 0-16,1 0 0 0,1 0 0 15,-1 0 0-15,2-1 0 0,0-1 0 0,-2 0 0 16,2 1 0-16,-1 1 0 0,1-2 0 16,-2 0 0-16,2-2 0 0,1-9 0 0,-4 12 0 0,4-12 0 0,-2 11 0 15,2-11 0-15,-3 12 0 0,-1-1 0 0,4-11 0 0,0 0 160 16,-8 7-160-16,8-7 128 0,0 0-128 15,-10 8 0-15,10-8 0 0,-8 5 0 0,8-5 0 0,-9 6 0 16,9-6 128-16,-11 5 0 0,11-5 0 0,-10 5-128 0,10-5 0 16,-10 4 0-16,10-4-176 15,-12 1 176-15,1 1 0 0,1-1 128 0,10-1-128 16,-12 0 0-16,0 0 0 0,-1 0 0 0,0 0 0 0,0-1 0 0,0-2 0 16,-1 0 0-16,-2 1 0 0,-1 1 0 0,2-2 0 15,0 0 0-15,-3 1 0 0,-3-1 0 0,-1-1 0 16,-1 0 0-16,1 3 128 0,-1 1-128 0,1 1 192 15,-3-1-64-15,2-1 0 0,-2-2-128 0,0 2 0 16,-1 2 0-16,2 1 0 0,-2-2 0 0,-1 1 0 16,-1 0 0-16,-2 2 0 0,-2 1 0 0,-4-2 0 0,-6 0 0 15,-1 0 0-15,0 2 0 0,0 0 0 16,-1 1 0-16,0-1 0 0,1 0 0 0,-1 0 0 0,1-1 0 16,-1 1 0-16,-4 0 0 0,1-3 0 0,0 1 0 15,-3 1 0-15,-3-2 0 0,1 2 0 0,4-3 0 0,2 0 0 16,2 0 0-16,-1 0 0 15,1 0 0-15,-3-1 0 0,-2-2 0 0,-2 0 0 16,-3 1 0-16,1-1 0 0,-1 1 0 0,2 0 0 0,1 1 0 16,2-2 0-16,1-1 0 0,-2 1 0 0,-2-1 0 15,-2 1 0-15,1 0 0 0,-2 1 0 0,0 1 0 0,3-1 0 16,0 1 0-16,4 0 0 0,1-1 0 0,-1 0 0 16,-2-1 0-16,-1 0 0 0,-1 0 0 0,0 0 0 15,-1 0 0-15,0 2 0 0,0 1 0 0,1-1 0 16,1-2 0-16,-1 1 0 0,-3-2 0 0,0 0 0 15,-3 2 0-15,0 0 0 0,2-1 0 0,3 1 0 16,-2-1 0-16,6 2 0 0,2-5 0 0,4 3 0 16,-2 0 0-16,2 0 0 0,-1-1 0 0,1 1 0 0,0-3 0 15,0 1 0-15,-3-1 0 0,2 0 0 0,0 2 0 16,2 1 0-16,1-3 0 0,2 0 0 0,0 1 0 0,-1-1 0 16,-2 1 0-16,0-1 0 0,1-2 0 0,-4 1 0 15,1-1 0-15,0 3 0 0,-1 1 0 0,2-1 0 16,0 1 0-16,0-1 0 0,-1-2 0 0,0 1 0 15,-2-1 0-15,0 2 0 0,1 1 0 0,0 2 0 16,1-1 0-16,1 0 0 0,-1-2 0 0,2 0 0 16,2 0 0-16,2 2 0 0,0 2 0 0,1 0 0 15,0 1 0-15,-1-2 0 0,-1 0 0 0,0-1 0 16,-2 1 0-16,1-1 0 0,-1 0 0 0,-2 1 0 0,2-4 0 16,2 3 0-16,2-3 0 0,2 2 0 15,0 1 0-15,-1 0 0 0,1 0 0 0,-3 1 0 0,-3-1 0 0,-1 3-128 16,2-3 128-16,-2 3 0 0,0 0 0 15,3-1 0-15,0-1 0 0,4-2 0 16,1 0 0-16,1 2-128 0,-1 2 128 0,2 0 0 0,0 0 0 16,0-1 0-16,-2 0 0 0,-1 0 0 0,-2-2 0 15,1 2 0-15,1 1 0 0,-2 0 0 0,-1 0 0 16,0-2 0-16,3 0 0 0,1-1 0 0,2-1 0 16,0 0 0-16,2 2 0 0,0-1 0 0,-1 0 0 0,0 1 0 15,0-2 0-15,-1 1 0 0,1 1 0 0,-2 0 0 16,1 1 0-16,2 0 0 0,2-2 0 0,0 1 0 15,-4-1 0-15,3 0 0 0,1 1 0 0,2 0 0 0,0 0 0 16,1-1 0-16,2 1 0 0,1 0-128 16,-2 1 128-16,3 0 0 0,0-2 0 0,1 2 0 15,0 0 0-15,-1 1 0 0,-2-2 0 0,0 1-128 0,1 0 128 0,-1-1 0 16,-2 1 0-16,0 1 0 0,1-1 0 0,-1 1 0 16,3-2 0-16,-2 1-128 0,-1 0 128 0,3 1 0 15,3 0 0-15,0 0 0 0,1-2 0 0,0 2 0 16,0 0 0-16,1 0 128 0,0-1-128 0,2 1-128 15,1 0 128-15,1 0-192 0,1 0 192 0,1 1 0 16,-1-1 0-16,0 2-128 0,2 0 128 0,-1 0 0 16,-1-2-144-16,2 2 144 0,-2 1 0 0,-1 0-144 15,2-2 144-15,0 1 0 0,1 1-144 0,-1 0 144 16,1-2 0-16,-2 0-144 0,-1 1 144 0,1-1 0 16,2-1 0-16,1 0 0 0,-2 1 0 0,1 2 0 15,1 1 0-15,0-3 0 0,9-1 0 0,-11 0 0 16,2-1 0-16,9 1 0 0,-10 0 0 0,-1 1 0 15,0 2 0-15,1-3 0 0,10 0 0 0,-10-2 0 16,0 2 0-16,10 0 0 0,-10 0 0 0,10 0 0 0,-10 3 0 0,1-2 0 16,9-1 0-16,0 0 0 0,-9-2 0 15,9 2 0-15,-8 0 0 0,8 0 0 0,0 0 0 16,0 0 128-16,-8-4-128 0,8 4 0 0,-4-6 0 16,4 6 128-16,-4-6-128 0,4 6 0 0,0-9 0 0,2 1 128 15,-1-2-128-15,1 0 0 0,0 1 0 0,2-1 128 16,1-3-128-16,-1 0 0 0,1-3 0 0,2 2 128 15,-1-1-128-15,1 0 0 0,-2-1 0 0,0-2 0 16,0-2 0-16,0 0 128 0,1-4-128 0,-2 2 0 0,-1 4 128 16,4-3-128-16,1-3 128 0,-2 2-128 0,0 3 0 15,0 0 128-15,5 1-128 0,-4-1 0 0,-3-1 0 0,3 0 0 16,1 1 0-16,-1 1 0 0,0-1 0 0,-1 2 0 16,2 0 0-16,0 1 0 0,1-3 0 0,-2 1 0 15,-3 1 0-15,1 0 0 0,1-2 0 0,1 0 0 16,-3 0 0-16,0-1 0 0,0-1 0 0,0 0 0 15,-3-1 0-15,1 0 0 0,2-1 0 0,0 1 0 16,-1 2 0-16,-1 0 0 0,1 2 0 0,1 0 0 16,0 1 0-16,-1 0 0 0,-1 0 0 0,-1 3 0 15,1-1 0-15,0 4-128 0,1-1 128 0,-2 2 0 16,1-2-144-16,-1 0 144 0,0 0 0 0,-1 1 0 16,0 0 0-16,1 1 0 0,1-2 0 0,-2 0 0 15,-2 1 0-15,2-1 0 0,0 0 0 0,0-2 0 16,-1-2 0-16,0 0 0 0,0 1 0 0,-1-2 0 15,1-1 0-15,0-2 0 0,-3 3 0 0,0 0 0 16,0-1 0-16,0 1 0 0,0-3 0 0,1 3 0 0,1 0 0 0,-3 4 0 16,-1 2 0-16,3 0 0 0,0 1 0 15,0-2 0-15,-1-2-128 0,2 2 128 0,2 12 0 16,0 0 0-16,-3-12 0 0,1 2 0 0,-1 2 0 0,3 8 0 16,-3-9-128-16,3 9 128 15,0 0 0-15,-4-9 0 0,2 2 0 0,-1 1 0 0,3 6 0 0,-2-8 0 16,2 8 0-16,0 0 0 0,0 0 0 0,-3-9 0 15,-1 2 0-15,4 7 0 0,-1-8 0 0,1 8 0 16,0 0 0-16,0 0 0 0,0 0 0 0,0 0 0 0,1-6 0 16,-1 6 0-16,0 0 0 0,0 0 0 0,0 0-128 15,0 0 128-15,0 0 0 0,8-7 0 0,-8 7 0 0,12-5 0 16,-1 3 0-16,0 0 0 0,-1 2 0 0,2 0 0 16,1 0 0-16,0 0 0 0,-1-1 0 0,1 0 0 15,1-1 0-15,1 2 0 0,-1 3 0 0,3 0 0 16,1-2 0-16,0 0 0 0,1 1 0 0,1-1 0 15,3-1 0-15,1 2 0 0,2 1 0 0,2 0 0 16,-1-1 0-16,3-2 0 0,1-2 0 16,2 0 0-16,0 1 0 0,-1 1 0 0,2 0 0 0,-1 1 0 15,-3 2 0-15,1 0 0 0,-1-2 0 16,1 0 0-16,1 0 0 0,-1 3 0 0,0 2 0 16,3 0 0-16,0 3 0 0,0-2 0 0,-2-3 0 0,2 0 0 15,2-2 0-15,-1 1 0 0,-3 2 0 0,0-2 0 0,-4-3 0 16,0-2 0-16,-2 0 0 0,-1-2 0 0,-1-1 0 15,1-1 0 1,0 0-1152-16,0-2-272 0,-1-1-48 0,4-3-14272 16,2-2-2864-16</inkml:trace>
  <inkml:trace contextRef="#ctx0" brushRef="#br0" timeOffset="121194.709">22806 343 16527 0,'0'0'720'0,"0"0"176"0,0 0-720 0,0 0-176 0,0 0 0 0,0 0 0 0,0 0 1456 0,0 0 256 16,0 0 48-16,0 0 16 0,0 0-1104 0,0 0-224 15,-4-7-32-15,4 7-16 0,0 0-128 0,0 0-16 16,0 0-16-16,0 0 0 0,0 0 384 0,0 0 80 16,0 0 0-16,0 0 16 0,0 0 256 0,0 0 48 15,0 0 16-15,0 0 0 0,0 0 176 0,0 0 48 16,0 0 0-16,0 0 0 0,0 0-224 0,-7 7-32 16,7-7-16-16,0 0 0 0,0 0-288 0,-7 9-48 0,0-1-16 15,7-8 0-15,-5 10-272 0,1 2-64 16,-1-2-16-16,1 3 0 0,1 0-96 0,-1 0-32 0,-1 4 0 15,1 4 0-15,2 4-16 0,2 0 0 0,2-3 0 0,-2 3 0 16,-2-1 64-16,0 0 16 16,2-3 0-16,0-2 0 0,-1 1-48 0,0-2-16 0,-1 2 0 15,1-3 0-15,0-2-16 0,0 1 0 16,1-1 0-16,0 0 0 0,-2-5-144 0,2 2 128 16,0-2-128-16,0-10 128 0,0 11-128 0,0-11 0 15,2 10 0-15,-2-10 0 0,0 0-144 0,0 0-64 0,0 0-16 0,0 11 0 31,0-11-336-31,0 0-64 0,0 0-16 0,0 9 0 16,0-9-448-16,0 0-112 0,0 0-16 0,0 0 0 0,0 0-1712 16,0 0-336-16,0 0-80 0,0 0-10528 0</inkml:trace>
  <inkml:trace contextRef="#ctx0" brushRef="#br0" timeOffset="122089.284">22695 380 15663 0,'0'0'688'0,"0"0"144"0,0 0-656 0,0 0-176 0,0-9 0 0,3 0 0 0,-3 9 4048 0,6-10 784 16,2 2 160-16,0 1 16 0,1 1-3968 0,-9 6-784 16,8-7-256-16,1 1 128 0,1-1 16 0,1 2 16 0,-1 0 0 0,-10 5 0 15,9-7 80-15,0 2 16 16,1 0 0-16,-10 5 0 0,0 0 256 0,13-5 48 0,0 0 16 0,-2 1 0 16,1 1 256-16,-1 0 48 0,-2-1 16 0,2 1 0 15,1-3 0-15,1 2 16 0,0 1 0 0,2-1 0 16,-1 0-272-16,0 1-64 0,1 2-16 0,0-2 0 15,4-1-304-15,-1 0-64 0,-1 2-16 0,1 0 0 16,0 1-176-16,-1 0 192 0,-2 0-192 0,-2 1 192 16,0 1-192-16,0 1 0 0,-2 2 0 0,1 0 128 0,-3 4-128 15,0-1 0-15,0-1 0 0,-1 3 0 16,0 3 0-16,-1 0 0 0,-3-2-144 0,-1 2 144 16,0 0 0-16,0-1 0 0,-1 0 0 0,1-1 0 0,-1 1 0 15,1-1 0-15,-3-10 0 0,3 12 0 0,-3-12 0 16,-2 14 0-16,0 1 0 0,-1-4 0 15,3-11 0-15,-5 11 0 0,-3-4 144 0,0 0-144 0,-1-2 192 16,-1 0-32-16,-2-1-16 0,-1 2 0 0,-1 0-144 0,-2-2 128 16,-1-1-128-16,-1 1 128 0,-2-1-128 0,1 0 0 15,-1 0 144-15,1-2-144 0,-1-1 0 0,2 0 0 16,1 1 0-16,-1-1-192 0,-1-2 192 0,2 0 0 16,2 1-144-16,2-3 144 0,2-4 0 0,1 3 0 15,-1 2 0-15,1 1 0 0,0-2 0 16,-1 1 0-16,1 2 0 0,-1 0 0 0,1-3-144 0,1 1 144 15,0 1 0-15,9 2 0 0,-11 4 0 0,2-3-128 16,0-4 128-16,9 3 0 0,-12 2 0 0,3 0 0 0,9-2 0 16,0 0 0-16,-10 4 0 0,2 1 0 0,8-5 0 15,0 0 0-15,0 0 0 0,0 0-160 16,0 0 160-16,1 12-128 0,-1-12 128 0,8 12 0 0,1-2 0 16,3-2 0-16,2-3 0 0,2 0 144 0,2-1-16 0,0 2-128 15,1-1 176-15,-3 1-176 0,-1 2 160 0,-1 3-160 16,-1-1 144-16,3 2-144 0,-1-1 128 15,0 2-128-15,-2 2 0 0,-1-1 128 0,-1-1-128 0,0 2 0 16,-1 0 128-16,-1 2-128 0,-1-1 128 0,0-2-128 16,0-1 128-16,0 1-128 0,-2 0 128 0,-1-3-128 15,1-2 192-15,-1 4-64 0,0 0 0 0,0-2 0 16,-5-11 0-16,7 9 0 0,-2 3 0 0,-1-4 0 16,-4-8-128-16,5 7 128 0,-5-7-128 0,7 7 128 0,-7-7-128 15,0 0 0-15,0 0 0 0,9 4 0 0,-1 1-224 16,-8-5-128-16,0 0-32 0,0 0 0 15,0 0-1376 1,0 0-288-16,5-10-48 0,0-1-11008 0,-1 2-2192 0</inkml:trace>
  <inkml:trace contextRef="#ctx0" brushRef="#br0" timeOffset="122742.184">23462 270 35359 0,'0'0'1568'0,"0"0"320"0,0 0-1504 0,0 0-384 16,0 0 0-16,0 0 0 0,-7-4 976 0,7 4 128 0,0 0 32 0,0 0 0 15,0 0-336-15,0 0-64 0,0 0-16 0,0 0 0 16,0 0-208-16,0 0-64 0,0 0 0 0,0 0 0 16,0 0-192-16,0 0-32 0,-2 9-16 0,2-9 0 0,0 10 112 0,2-1 0 15,-2-9 16-15,3 10 0 0,-3-10 32 0,0 0 0 16,0 10 0-16,2 0 0 0,-2-10 0 0,3 13 0 15,-3-1 0-15,0-1 0 0,0-11-16 0,-1 14 0 16,-1 0 0-16,1 2 0 0,1 3-96 0,-3 1 0 16,-2 0-16-16,-1 0 0 0,-1 4-112 0,-1 1 0 15,1-2-128-15,1 2 192 0,1 2-192 0,-3-1 128 16,-1-1-128-16,5-4 0 0,4-5 128 0,-1-1-128 16,-2 1 0-16,3-2 0 0,4-2 160 0,-1-2-160 15,-3-2 160-15,0-8-160 0,0 0 256 0,0 11-64 16,0-11 0-16,5 7 0 0,-5-7 0 0,4 8 0 0,-4-8 0 15,0 9 0-15,0-9-48 0,0 0-16 16,0 0 0-16,3 10 0 0,-1-3-128 0,-2-7 128 0,5 8-128 16,1 0 128-16,-6-8-128 0,5 10 0 0,-1 1 0 15,-4-11 0-15,0 0 0 0,9 6 0 0,0 1 128 16,1-2-128-16,1-1 0 0,-1 1 192 0,1 0-192 0,1-2 192 16,2-4-64-16,1 1 0 0,1 2 0 0,1 0 0 15,-1-2-128-15,1 0 192 0,1 0-192 0,0 2 192 16,-2 1-192-16,1-2 160 0,0-2-160 0,0 1 160 15,1 0-160-15,0 0 0 0,-1 0 0 0,1 1 128 16,2 1-128-16,-1-2 0 0,2 0 0 0,2 0 0 16,0-3 0-16,0 2 0 0,1-1 0 0,-2 0 0 15,-2-4 0-15,-1 4 0 0,-1 1 0 0,-2-2 0 16,-3-1-512-16,0 0-144 16,0 0-32-16,-2 0 0 0,-11 4-1808 0,6-9-352 15</inkml:trace>
  <inkml:trace contextRef="#ctx0" brushRef="#br0" timeOffset="128449.954">22972 1220 3679 0,'0'0'320'0,"0"0"-320"0,0 0 0 0,0 0 0 0,5-8 4032 0,-5 8 720 15,0 0 160-15,0 0 16 0,0 0-2640 0,0 0-544 16,0 0-96-16,0 0-32 0,0 0-288 16,0 0-64-16,0 0-16 0,0 0 0 0,0 0-224 0,0 0-64 15,0 0 0-15,0 0 0 0,0 0-240 0,0 0-48 16,0 0-16-16,0 0 0 0,0 0-128 0,0 0-16 16,5 9-16-16,-5-9 0 0,0 0-16 0,3 12 0 15,-3 1 0-15,0-2 0 0,0-11 32 0,-2 13 0 16,-2 0 0-16,2 0 0 0,-1-2-64 0,1 1 0 15,-2 0 0-15,-2 1 0 0,0 1 32 0,1 2 0 16,-1-2 0-16,1 2 0 0,-1 2-160 0,2 0-16 16,1 1-16-16,-1 0 0 0,-2 2-96 0,-1-1 0 0,2-2-16 15,1 1 0-15,1 5-176 0,-2-1 160 0,-3 1-160 16,5-2 160-16,1-4-160 0,1 0 0 0,0 1 0 16,-1-4 0-16,2 0 128 0,-1-2-128 0,-2 0 0 0,2-1 128 15,-1-3-128-15,2-9 0 0,0 10 0 0,0-10 0 16,-3 10 0-16,3-10-304 0,0 0 48 0,0 0 16 31,0 0-416-31,0 0-96 0,0 0-16 0,0 0 0 0,0 0-1872 16,0 0-384-16,10-7-80 0,1-4-13744 0</inkml:trace>
  <inkml:trace contextRef="#ctx0" brushRef="#br0" timeOffset="129397.909">22978 1061 16575 0,'0'0'1472'0,"0"0"-1168"0,0 0-304 0,0 0 0 0,0 0 3840 0,0 0 704 15,-4-9 128-15,4 9 48 0,0 0-3008 0,0 0-608 16,-1-9-112-16,1 9-32 0,0 0-192 0,0 0-64 15,0 0 0-15,0 0 0 0,0 0-352 0,0 0-80 16,8-4-16-16,-8 4 0 0,10-3 64 0,-10 3 0 16,14 4 0-16,-1 1 0 0,-1-1-112 0,0 0-16 15,0 0 0-15,-1 1 0 0,2 2 80 0,2-2 16 0,-1-1 0 0,0 2 0 16,2 2-16-16,0-1 0 0,-2-2 0 0,2 2 0 16,-1 0-80-16,0 0 0 0,-1-1-16 15,-1 1 0-15,-1-1-176 0,0 2 0 16,-3-3 144-16,-2 2-144 0,0 1 144 0,1 0-144 15,0-1 192-15,-1 1-192 0,1 0 192 0,1 1-64 0,2 0 0 16,-1-1-128-16,-2-1 176 0,3 0-176 0,0 3 160 0,0-3-160 16,-1 0 128-16,-1-1-128 0,-1 1 0 0,0-2 0 15,0 2 128-15,-8-7-128 0,0 0 0 0,0 0 0 16,6 9 208-16,-6-9-48 0,0 0-16 0,0 0 0 16,-8 9 48-16,-1-2 0 0,-2-2 0 0,-2 0 0 15,-2 0-192-15,-3 2 192 0,-3-2-192 0,-1 0 192 0,-2 0-192 16,1 1 0-16,1-1 0 0,1-1 0 0,1-2 0 15,2 1 0-15,1 1 0 0,2-2 0 0,0-2 0 0,1-1 0 16,1 1 0-16,0 0 0 0,1 0 0 16,0 0 0-16,2-1 128 0,-1-1-128 0,0 2 0 0,-1-1 0 15,0 0 0-15,3 1 0 0,9 0 0 0,-9 1 0 16,9-1 0-16,0 0 0 0,0 0 0 0,0 0 0 16,0 0 0-16,0 0 0 15,0 0 0-15,0 0 0 0,0 0 0 0,0 0 0 0,0 0-128 16,0 0 128-16,0 0 0 0,0 0 0 0,0 0 0 0,13 4-176 15,0 1 176-15,-1-1-128 0,0 1 128 0,-1-2 0 16,2-3 0-16,2 4 0 0,-1 4-128 0,2-2 128 0,-1-2-128 0,1 0 128 16,0 1 0-16,1 1 0 15,-1-1 0-15,1 0 0 0,-1 0 0 0,0 0 0 16,-2-1 0-16,0 3 0 0,1 1 0 0,-2 1 0 16,-1 1 0-16,-2-2 0 0,-10-8 0 0,12 10 0 15,-2 3 0-15,-3-2-128 0,-7-11 128 0,0 0 0 0,2 16 0 16,-3-2 0-16,-3-2 0 0,4-12 0 0,0 0 0 0,-5 13 0 15,-3 2 0-15,1-3 0 0,7-12 0 16,-9 10 0-16,0 2 0 0,0-1 0 0,-1-4 0 0,-1 1 0 16,1 0 0-16,1-1 0 0,9-7 0 0,-12 6 128 15,0-2-128-15,0 4 176 0,1 0-176 0,-1 0 192 16,-1-3-64-16,0 0-128 0,-1 0 192 16,-1-1-64-16,1-3 0 0,0 1 0 0,-1-1 0 0,0-1 0 15,-1 0-128-15,0-1 0 0,1-2 0 0,-2 0 0 16,0 1 160-16,-2-1 0 0,0-1 0 0,1 2 0 15,-2-1-160-15,2-1 0 0,1-1 0 0,-1 1 0 0,-2 0 0 16,2 0 0-16,1 0 0 0,3 0 0 0,3 3 0 16,2 0 0-16,0 0 0 0,9 1 0 0,-9-6-352 0,2 2 0 15,1 1 0-15,6 3 0 16,0 0-1296-16,0 0-256 0,0 0-48 16,0 0-16-16,0 0-1872 0,2-7-368 0,5-3-80 0,-7 10 0 15</inkml:trace>
  <inkml:trace contextRef="#ctx0" brushRef="#br0" timeOffset="130314.814">23571 1713 17503 0,'0'0'768'0,"0"0"176"0,0 0-752 16,0 0-192-16,0 0 0 0,0 0 0 0,0 0 3792 0,0 0 736 0,0 0 144 0,0 0 16 15,0 0-3088-15,0 0-640 0,0 0-112 0,0 0-16 16,0 0-320-16,0 0-48 0,0 0-16 0,0 0 0 0,0 0-256 15,0 0-64-15,0 0-128 0,0 0 192 16,0 0 48-16,0 0 0 0,0 0 0 0,0 0 0 0,0 0 272 0,0 0 64 16,0-8 16-16,0 8 0 0,0 0 128 0,7-9 32 15,-3-4 0-15,1 0 0 0,1 1-128 0,1-4-32 16,-2-3 0-16,2-2 0 0,-1-2 48 16,3-1 0-16,0-1 0 0,-1 1 0 0,0-3-224 0,-1 4-32 15,-1 2-16-15,1 0 0 0,0-3-368 0,1 1 144 16,0 5-144-16,-1 1 0 0,-1 3 0 0,1-1 0 15,-2 2 0-15,-1 3 0 0,0 2 0 0,0 0 0 16,1-1 0-16,-5 9 0 0,6-6 0 0,-6 6 0 16,7-8-160-16,-7 8 160 0,6-7 0 0,-6 7 0 15,8-5-144-15,-8 5 144 0,0 0 0 0,0 0 0 16,0 0 0-16,0 0 0 0,0 0 0 0,11 7-128 0,-4 0 128 16,0 1 0-16,-7-8 0 0,5 13 0 0,0 0 0 0,1-1 0 15,-3-1 0-15,1 0-128 0,0 0 128 16,0 0 0-16,-1 2 0 0,1 2 0 0,0-2 0 15,0 1 0-15,-1 2-128 0,1-1 128 16,0 0 0-16,2 2 0 0,-1 1 0 16,0 0 0-16,0 1 0 0,2-3 0 0,0 0 0 0,1 0 0 0,-1-2 0 15,1-1 0-15,-1-1 0 0,1-3 0 0,-1 1 0 0,-7-10 0 16,6 12 0-16,2-1 192 0,3-4-48 0,-11-7-16 16,0 0 64-16,4 11 16 0,-4-11 0 0,0 0 0 15,3 10 0-15,-3-10 0 0,0 0 0 0,0 0 0 16,8 8-48-16,-8-8-16 0,0 0 0 0,0 0 0 0,11 4-144 15,-11-4 160-15,0 0-160 0,10-4 160 0,-10 4-160 0,12-2 192 16,-3-4-192-16,0 0 192 16,-1-3-32-16,1 0 0 0,0-1 0 0,0 0 0 0,0-3 32 15,1 0 16-15,-3 0 0 0,2-1 0 0,1-1-16 0,-3-2-16 16,1-1 0-16,0 1 0 0,0 3-48 0,1-1 0 16,0 1 0-16,-1 0 0 0,0-3-128 0,0-2 128 15,-1 0-128-15,1 1 128 0,0 2-128 0,-1-2 0 16,-2-2 0-16,-1 2 0 0,0-2 0 0,0 2 0 15,-1 0 0-15,1 0 0 0,-1-1 0 0,0 4 0 16,0-1 0-16,0 2 0 0,-3-1 0 0,0 2-176 16,0 2 176-16,1-2-128 0,-1 0 0 15,3 1 0-15,0 3 0 0,-1-2 0 0,0 1-96 0,0-2-16 16,2 2 0-16,0 1 0 16,-4 9-272-16,6-11-48 0,1-2-16 0,0 1 0 15,-7 12-1280-15,10-9-272 0,0-1-48 0,0-1-18880 16</inkml:trace>
  <inkml:trace contextRef="#ctx0" brushRef="#br0" timeOffset="169507.664">31092 2365 23039 0,'-10'-12'1024'0,"3"4"192"0,0-2-960 0,-4 1-256 16,-3-1 0-16,1 1 0 0,2 3 2416 0,1-1 432 0,-2 1 96 15,4-1 0-15,3 1-1568 0,5 6-320 0,-6-7-64 0,6 7-16 16,-2-8-336-16,2 8-64 0,0 0 0 0,0 0-16 16,0 0-272-16,0 0-48 0,0 0-16 0,0 0 0 15,0 0-32-15,0 0 0 0,7 11 0 0,-3 1 0 16,0 2 96-16,0 0 16 0,1 2 0 0,-3 0 0 16,-3-1 112-16,-2 3 32 0,-3 5 0 0,2-3 0 15,3 3 16-15,-3 0 16 0,-4 3 0 0,4 0 0 0,4 2-32 16,0 0-16-16,-1 1 0 0,-2 5 0 0,1 2-176 15,0 2-16-15,1 0-16 0,0 2 0 0,-1-2-48 0,2 0-16 16,3 0 0-16,-2 1 0 0,1 0-160 0,0 3 192 16,3-1-192-16,-1 0 192 15,0-2-192-15,0 1 0 0,-1 3 144 0,-2-2-144 0,-2-2 0 0,3-1 144 16,2-2-144-16,0-3 0 0,-1-2 128 0,-3-2-128 16,-4-2 0-16,4-1 0 0,4 0 208 0,-3-1-64 15,-4-1-16-15,1-2 0 0,2-4 64 0,0 0 16 16,-1 1 0-16,-1-4 0 0,-2 0 0 0,3-1 0 15,1-1 0-15,1 0 0 0,-1-1-48 0,3-2-16 16,0 1 0-16,-2-1 0 0,-4 0-144 0,2 1 128 16,2 1-128-16,-1-2 128 0,0-10-128 0,-1 12 0 15,0-3 0-15,3 0 0 0,5 0 0 0,-5 0 0 16,-2-9 0-16,-2 11 0 0,2-11 0 0,0 10 128 0,-3-2-128 16,3-8 0-16,5 8 0 0,-5-8 128 15,-5 10-128-15,3-2 0 0,-2 0 0 0,4-8 0 0,0 9 128 16,-3-1-128-16,-2 1 0 0,5-9 0 0,2 10 0 0,0-1 0 15,-2-9 0-15,-2 11 0 0,4-3 0 0,2 2 0 16,1-1 0-16,-4 0 0 0,-3-1 0 0,2 1 0 16,0-9 0-16,3 9 0 0,-5 1 0 0,2-10 0 15,0 0 0-15,1 11 0 0,-3 1 0 0,0-3 0 16,2-9 0-16,-1 9 0 0,1-9 0 0,-3 9 0 16,3-9 0-16,-1 11 128 0,1-2-128 0,0-9 0 15,-5 12 0-15,5-12 0 0,0 0 128 0,0 0-128 16,-5 10 0-16,5-10 0 0,0 0 0 0,0 0 0 15,0 0 0-15,0 0 0 0,0 11 0 0,0-11 0 16,0 0 0-16,0 0 0 0,0 0 0 0,0 0 128 16,0 0-128-16,0 0 0 0,0 0 144 0,0 0-144 0,0 0 160 0,0 0-32 15,0 0-128-15,0 0 192 0,0 0-48 0,0 0-16 16,0 0 0-16,0 0 0 0,0 0-128 0,0 0 160 16,2-10-160-16,-2 10 160 0,0 0-160 0,-1-9 0 15,1 9 0-15,0 0 128 0,0-9-128 0,0 9 0 16,0 0 0-16,0 0 0 0,0 0 0 15,0 0 0-15,0 0 0 0,0 0 0 0,0 0 0 16,0 0 0-16,0 0 0 0,0 0 0 0,0 0 0 0,0 0 0 16,0 0 0-16,0 0 0 0,0 0 0 0,0 0 0 15,0 0 0-15,0 0 0 0,0 0 0 0,-4-9 0 0,4 9 0 0,-1-10 0 16,1 10 0-16,-5-11 0 0,-3 1 0 16,-1-1 0-16,-1 1 0 0,1-1 0 0,-1 1 144 15,-1-2-144-15,1 1 0 0,-2-2 128 0,-3 0-128 16,2 1 0-16,1 1 0 0,0 0 0 0,-1-1 0 15,0 3 0-15,1 2 0 0,2 1 0 0,1-1 0 0,0 1-128 16,1-2 128-16,0 3 0 0,-1-1 0 16,2 1 0-16,1 1 0 0,-1-1 0 0,2-1 0 15,-1-1 0-15,-2 1 0 0,3-1 0 16,2 0 0-16,3 7 0 0,-5-7 0 0,1 0 0 0,4 7 0 16,-3-8 0-16,1 2 0 0,-1 1 0 0,-1-3 0 0,4 8 0 15,0 0 0-15,0 0 0 0,0 0 0 16,0 0 0-16,0 0 0 0,0 0 0 0,0 0 0 0,0 0 0 15,0 0-128-15,7 10 128 0,-1 1-128 0,1 0 128 0,-1 2 0 16,2 3-128-16,1 0 128 0,2-2 0 0,-1 0 0 16,2 1-160-16,2-2 160 0,-1 1 0 0,1 0 0 15,1 2-128-15,0-4 128 0,0 0 0 0,-2-2 0 16,1 0 0-16,2 2 0 0,-3-3 0 16,-3-1 0-16,1-1 0 0,-2-1 0 15,1 1 0-15,2 0 0 0,0 0 0 16,-12-7 0-16,13 5 0 0,0 0 0 0,0 1 0 0,0 0 128 15,-3-2-128-15,-10-4 0 0,11 3 144 0,0-1-144 16,-11-2 128-16,0 0-128 0,12-2 160 0,-1-1-160 16,-1-1 160-16,0-1-32 0,0 0-128 15,-3-2 192-15,3 1-64 16,0-3 0-16,-2-1 0 0,-3 0 0 16,3-2 0-16,2-1 0 0,-1-1 0 0,-2-2 0 15,1-1 0-15,1-1-128 0,-1 1 0 0,-3 0 0 0,0 3 128 16,2 1-128-16,-2 0 0 0,0 1 0 0,-1 0-176 0,-1-3-96 0,-1 2-32 0,1 0 0 15,-1-2 0-15,0-2-1168 0,-2 0-224 0,0 0-48 16,-2-4-16-16,0-1-2400 0,-1-1-464 0,-2-15-112 16,-3 4 0-16</inkml:trace>
  <inkml:trace contextRef="#ctx0" brushRef="#br0" timeOffset="169779.729">31066 2315 17439 0,'0'0'768'0,"0"0"176"0,0 0-752 0,5-8-192 0,3 3 0 0,1 0-5136 15,-9 5-1072-15</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16:31.214"/>
    </inkml:context>
    <inkml:brush xml:id="br0">
      <inkml:brushProperty name="width" value="0.05292" units="cm"/>
      <inkml:brushProperty name="height" value="0.05292" units="cm"/>
      <inkml:brushProperty name="color" value="#FF0000"/>
    </inkml:brush>
  </inkml:definitions>
  <inkml:trace contextRef="#ctx0" brushRef="#br0">32832 632 32015 0,'0'0'944'0,"0"0"192"0,0 0 48 0,11-6-944 0,0 2-240 0,-11 4 0 0,8-6 0 0,-8 6 304 0,0 0 16 15,3-7 0-15,-3 7 0 0,0 0 64 0,0 0 0 16,-3-7 16-16,-3 2 0 0,0-2 208 0,-2 3 32 16,8 4 16-16,-12-2 0 0,2 1-272 0,-2-2-48 15,0 0-16-15,-1 1 0 0,0 0 736 0,2 1 144 16,-1 0 16-16,0-1 16 0,2 0-416 0,-1-1-96 15,1-1-16-15,1 2 0 0,-2-1-368 0,1 1-80 16,-1-1 0-16,0 3-16 0,-4 0-112 0,-2 0-128 16,-1-1 176-16,0 1-176 0,2 2 128 0,-1 2-128 15,-2 3 0-15,-2-1 0 0,-3 1 128 0,0 2-128 16,-4 1 0-16,2 2 0 0,0-2 128 0,1 3-128 16,-1 4 192-16,1-1-192 0,-1-3 192 0,-1 0-64 15,-3 1 0-15,0 2-128 0,0 0 192 0,0 1-192 0,0 0 192 16,-4 0-192-16,-5 0 128 0,1-1-128 0,2 3 0 0,1-1 0 15,-1 2 160-15,2-4-160 0,2-1 128 0,1 0-128 16,-2 4 208-16,0-2-32 0,-2-2-16 0,0 2 0 16,0 2-32-16,1-3 0 0,-1 0 0 0,2 2 0 15,3 6-128-15,0 1 128 0,0-1-128 0,1 1 128 16,2-1-128-16,2-1 0 0,1-1 0 0,0 2 0 16,3-2 0-16,2 0 0 0,0-1 0 0,1 1 0 15,0-1 0-15,2-2 0 0,1 1 0 0,-1 2 0 16,-1 4 0-16,0-1 0 0,-1-3 0 0,0 3 128 15,-2 1-128-15,0-1 0 0,1-3 0 0,1 3 0 16,2 3 0-16,0 1 128 0,-1-3-128 0,2 0 0 16,-1-1 0-16,2 0 0 0,-2 0 128 0,4-3-128 0,-1-1 0 15,0-2 0-15,0 1 0 0,0 1 0 0,1-1 0 16,1 0 128-16,-1 0-128 0,0 2 0 0,-1 1 176 0,3-1-48 16,-1-1-128-16,1 1 192 0,-2 1-64 15,4-3-128-15,2-1 176 0,1-1-176 0,-2-1 192 0,2-4-64 16,1 1 0-16,0-2-128 0,0 0 192 0,0-2-64 15,-1 1 0-15,0-4-128 0,5-7 144 0,-5 8-144 16,-2-1 0-16,7-7 144 0,-5 10-144 0,0-2 0 16,-2-2 144-16,1 1-144 0,6-7 0 0,-8 8 0 15,0-3 0-15,0 0 128 0,-1-1-128 0,9-4 0 16,-9 5 0-16,1-1 0 0,-1-1 0 0,9-3 0 16,0 0 0-16,-9-1 128 0,1-2-128 0,2-1 176 15,-1-1-176-15,-1-2 192 0,-2-2 0 0,1-1 0 16,0-5 0-16,2 0 0 0,2-2-16 0,-3-3 0 0,-4-3 0 0,4-2 0 15,4 0-32-15,-1-1 0 0,-4-1 0 0,4-1 0 16,2 1-144-16,-1-2 128 0,-2 1-128 0,1 0 128 16,2 2-128-16,3 0 0 0,1 0 0 0,-3 0 0 15,-3 0 0-15,3-1 0 0,5 1 128 0,-2 1-128 16,-2 3 0-16,2-1 0 0,4-3 0 0,-2 7 0 16,-3 3 0-16,0 0 0 0,-1 0 0 0,2 3 0 15,2 2 0-15,-1 3 0 0,-2 8 0 0,4-8 0 16,-4 8 0-16,0 0 0 0,0 0 0 0,0 0 0 15,0 0-192-15,8 10 192 0,-4 3-160 0,1 2 160 16,2 5-160-16,0 3 160 0,4 2-160 0,-1 5 160 16,-2 3 0-16,3 1-144 0,2-2 144 0,-2 1 0 0,-2 1 0 15,1-2-128-15,-1-1 128 0,-2 5 0 0,-1 3 0 16,0 0 0-16,-1-3 0 0,2 0 0 0,-1-4 0 0,0-1 0 16,-2-1 0-16,1-2-128 0,0-2 128 15,-1-1 0-15,-1-3 0 0,-1-3 0 0,-1 0 0 0,2-4 0 16,-2-2 0-16,-1-1 128 0,0 0-128 0,2-2 176 15,-2-10-176-15,1 11 192 0,-1-11-192 0,0 0 160 16,0 0-160-16,8 6 160 0,-8-6-32 0,12 0 0 16,1-2 0-16,1-4 0 0,0-3 32 0,1-1 0 15,-1-3 0-15,3 0 0 0,2-3-160 0,1 0 128 16,0 1-128-16,-1-1 128 0,2-1-128 0,2-1 0 16,1-2 144-16,-1 3-144 0,0 2 0 0,0 0 0 15,0 1 0-15,4 1 128 0,-1 0-128 0,4 0 128 16,1 0-128-16,0 1 128 0,-1 1-128 0,3-3 144 0,1-1-144 15,2-1 160-15,2 2-160 0,2-2 160 0,5-2-160 0,2 0 160 16,-3-1-160-16,0 2 128 0,1-1-128 0,-2 1 128 16,-2 0-128-16,-3 2 0 0,-5 0 0 0,-3 1 0 15,-2-2 0-15,-3 2 0 0,-3 2 0 0,-2 2 0 16,-3-1 0-16,-3 2 0 0,-2 3 0 0,-2-1 0 16,-2-1-192-16,0 1 16 0,0 1 16 0,-8 6 0 15,0 0-160-15,0 0-16 0,0 0-16 0,8-6 0 16,-8 6-224-16,7-5-32 15,-7 5-16-15,8-6 0 0,-8 6-624 16,11-6-128-16,-2-2-32 0,0 2 0 0,0-1-1424 0,0 1-304 0,-1-2-48 16</inkml:trace>
  <inkml:trace contextRef="#ctx0" brushRef="#br0" timeOffset="26106.752">31980 1708 18655 0,'0'0'832'0,"0"0"160"0,0 0-800 0,0 0-192 0,0 0 0 0,0 0 0 16,8-6 464-16,0 1 48 0,1 1 16 0,-9 4 0 16,0 0-336-16,0 0-64 0,8-4 0 0,-8 4-128 15,0 0 128-15,0 0-128 0,0 0 0 0,0 0 0 16,0 0 368-16,0 0-48 0,0 0 0 0,0 0 0 16,0 0 592-16,-7 11 112 0,-3-3 32 0,1-1 0 15,-3 1 16-15,0-3 0 0,-2 2 0 0,0 0 0 16,-3-1-48-16,1 3-16 0,-1 2 0 0,1-4 0 15,2 0-144-15,-2 1-32 0,-1 1 0 0,-1 1 0 16,0 1-208-16,1-2-48 0,1-1-16 0,-2 0 0 16,-3 2-48-16,2 0-16 0,-1 1 0 0,-2-1 0 15,-5-1-48-15,-1 0-16 0,0 1 0 0,1 0 0 16,3 0-48-16,-2 2-16 0,-4 0 0 0,1 0 0 16,0-1-240-16,1 2-128 0,0 2 128 0,2-1-128 0,3-2 0 15,-2 2 144-15,-1 2-144 0,2 1 0 0,3 0 128 0,1-3-128 16,-4-1 0-16,1 0 0 0,-1 0 144 0,2 0-144 15,1 0 0-15,-1 0 144 0,-4 0-144 0,2 0 0 16,5-1 144-16,1 0-144 0,1-3 192 0,0-1-16 16,-1 0-16-16,3-2 0 0,3 2-16 0,2-2 0 15,0 0 0-15,0-1 0 0,1 0-144 0,2 0 0 16,-1 1 0-16,8-6 0 0,-9 6 0 0,2 1 0 16,1-2 0-16,6-5 0 0,-8 5 0 0,8-5 0 15,-8 4 0-15,8-4 0 0,-9 6 0 0,9-6 0 16,0 0 0-16,-7 8 0 0,-2-1 0 0,9-7 0 0,0 0 0 15,0 0 0-15,-6 6 0 0,6-6 128 0,0 0-128 16,0 0 0-16,0 0 0 0,0 0 0 0,0 0 128 16,0 0-128-16,0 0 0 0,0 0 160 0,0 0-160 0,0 0 160 15,0 0-32-15,-3-9 0 0,3 9 0 16,-3-9 0-16,1 0 96 0,-2 0 16 0,1 0 0 0,1 0 0 16,-1-1-32-16,0 1 0 0,2 0 0 0,-1-1 0 15,-4-1-64-15,1 0-16 0,1-2 0 0,-1-2 0 16,-3-2-128-16,0 0 128 0,2 3-128 0,-1-3 128 15,-2-3 0-15,0 0-128 0,0 0 192 0,0 2-64 16,-2 1 64-16,-2 0 0 0,0-1 0 0,0 1 0 16,0 0 0-16,-1 0 0 0,-2 1 0 0,2 2 0 15,1-1-64-15,0 2-128 0,-3-1 192 0,2 0-64 16,1-1-128-16,1 1 160 0,0 1-160 0,1-1 160 16,-1-2-160-16,5 0 160 0,7-1-160 0,-2 3 160 0,-3 0-160 15,2-2 0-15,2-3 144 0,-1 3-144 0,0 3 0 0,-1 1 0 16,0 0 0-16,1-1 0 0,-2-1 0 0,1 2 0 15,-1 1 0-15,2 3 0 0,-1 1 0 0,3 7 0 16,-5-5 0-16,5 5 128 0,-5-5-128 0,5 5 0 16,-5-5 0-16,5 5 0 0,0 0 0 0,0 0 0 15,-8 0 0-15,8 0 0 0,0 0 0 0,0 0 0 16,0 0 0-16,0 0 0 0,0 0 0 0,8 11 0 16,1-4 0-16,-1 2-128 0,-2 3 128 0,1-2 0 15,-2 1 0-15,-1 0 0 0,0 1 0 0,0 1 0 16,-2 3 0-16,3 1 0 0,2 0 0 0,-3 2 0 15,-2 3 0-15,4 0-128 0,1 2 128 0,3-1 0 16,-4 2 0-16,3 1 0 0,3 2 0 0,0-1 0 16,-1-1 0-16,2 0-128 0,0 0 128 0,2-1 0 0,-1-3 0 15,0 0 0-15,0-1 0 0,-1 0 0 0,1-1 0 16,0-1 0-16,-2-1 0 0,0-1 0 0,-2 0 0 0,1-1 0 16,-2-3 0-16,-1 1 0 0,-3-1 0 0,1 0 0 15,1 0 0-15,1-1 0 0,-5-1 0 0,3-4 0 16,-6-7 0-16,5 11 0 0,-5-11 0 0,0 0 0 15,5 9 0-15,-5-9 128 0,0 0-128 0,0 0 0 16,0 0 0-16,0 0 128 0,0 0-128 0,0 0 0 16,0 0 160-16,0 0-32 0,0 0-128 0,0 0 192 15,0 0-64-15,0 0 0 0,0 0-128 0,0 0 192 16,9-7-192-16,-9 7 128 0,7-7-128 0,1 1 0 16,1 4 0-16,-9 2 0 0,0 0 0 0,13-5 0 15,1-1 0-15,0 2 0 0,-1-1 0 0,3-1 0 0,1-1 0 0,1 1 0 16,3-2 0-16,-3-1 0 0,-3 0 0 0,2 0 0 15,6-2 0-15,2-2 0 0,0-3 0 16,1 2 0-16,0-2 0 0,1-1 0 0,2 2 0 0,0-2 0 16,-1-1 0-16,4-1 0 0,-1 1 0 0,3 0 0 15,0-2 0-15,3 1 0 0,4-2 0 0,-1 3 0 16,-1 1 0-16,4 1 0 0,3-1 0 0,-3 1 0 16,-4 1 0-16,-2 0 0 0,-5 1 0 0,1 2 0 15,-3 1 0-15,-3 0 0 0,-5 1 0 0,3-1 0 16,1 1 0-16,-2 1 0 0,-3-2 0 0,1 1 0 15,1 0 0-15,-1 0 0 0,-2 4 0 0,-4-1-128 16,-3-2 128-16,2 3 0 0,0-3 0 0,-4 1 0 16,-2-1 0-16,1 2 0 0,-1 2 0 0,-9 5 0 15,0 0 0-15,2-8 0 0,-2 2 0 0,0 6-128 0,0 0 128 16,-10-2 0-16,-2 1-304 0,-1 4 48 16,-3 2 16-16,-3 1 0 0,-3 1-128 0,0 1-16 0,1 1-16 0,0 0 0 15,-1 0 144-15,2 0 48 0,3-2 0 0,0 2 0 16,0 1 208-16,2-2-144 0,-1-1 144 0,0 0-128 15,1 4 128-15,-2-1 0 0,0-1 0 0,-1 1 0 16,1-1 0-16,-3 1 0 0,-3 0 0 0,0 1 0 16,4-1 0-16,-3 2 0 0,-3 1 0 0,-1 1 0 15,-1 1 0-15,2 0 0 0,0 2 0 0,-1 2 0 16,-3-1 0-16,1 0 0 0,0 0 0 0,2 2 0 16,0-2 0-16,1 3 0 0,0 0 0 0,2-3 0 15,1-2 0-15,1-3 0 0,0-1 0 0,0-1 0 0,0 0 0 16,1-1 0-16,-1 1 0 0,1-4 0 0,2 0 0 0,0-3 144 15,-2-2-144-15,3 2 0 0,3 0 192 0,1 0-192 16,-3 0 192-16,0 1-192 0,0-1 160 16,-1 3-160-16,0-3 128 0,-2 1-128 0,0 1 0 0,1 2 128 15,1 0-128-15,0 0 0 0,0 0 0 0,2 1 0 16,2 1 0-16,0-1 0 0,-5-1 0 0,1-1 0 16,3-1 0-16,-1 2 0 0,0 0 0 0,2-3 0 15,1 0 0-15,2 1 0 0,-1 0 0 0,3-2 0 16,-1-1 0-16,9-3 0 0,-9 3 0 0,1 1 0 15,-2-1 0-15,10-3 0 0,0 0 0 0,0 0 0 16,-9 1 0-16,9-1 0 0,0 0 0 0,0 0 0 16,0 0 0-16,0 0 0 0,0 0 0 0,0 0 0 15,0 0 0-15,0 0 0 0,0 0 0 0,0 0 0 0,0 0 0 0,0 0 0 16,0 0 0-16,5-10 0 0,0-1 0 0,-1 2 0 16,0 0 0-16,0 0 0 0,-2-1 0 0,1 1 0 15,1-1 0-15,0 1 0 0,-2-1 0 0,2-2 0 16,2-2 128-16,-4-2-128 0,1-3 128 0,1 2-128 15,1 2 128-15,0 0-128 0,0-1 128 0,1-1-128 16,-2-1 128-16,-1 0-128 0,3-1 128 0,-1 2-128 16,-1 2 128-16,1-1-128 0,2-1 0 0,0 3 128 15,-1-1-128-15,1 4 0 0,1-2 0 0,3-2 0 16,-1 0 0-16,0-1 0 0,0 0 0 0,1 2 0 16,2 0 0-16,0 1 0 0,-2-2 128 0,1 0-128 15,1-2 0-15,-2 2 0 0,1 0 144 0,-1 0-144 0,-4 0 128 16,4-1-128-16,-1 0 128 0,1 2-128 0,-4 0 0 0,1-1 144 15,0 0-144-15,-3-1 0 0,-3 2 0 0,4-3 0 16,6 0 0-16,1 3 0 0,-1-1 0 0,-1 1 0 16,5-2 0-16,2 3 0 0,1 0 0 0,0 1 0 15,2-1 0-15,1-1 0 0,2-2 0 0,-2 1 0 16,0-1 0-16,1 0 0 0,1-2 0 0,-2 3 0 16,-1 3 0-16,1-1 0 0,0-5 0 0,-1 1 0 15,0 2 0-15,0 1 0 0,0-2 0 0,2 1 0 16,3-1 0-16,-6 0 0 0,-7-1 0 0,4 0 0 15,5-1 0-15,0 1 0 0,-2 3 0 0,-1 0 0 16,1-2 0-16,1 0 0 0,1 1 0 0,0-2 0 16,0-3 0-16,0 3 0 0,2 2 0 0,-1-1 0 15,1-4 0-15,-2 2 0 0,3 0 0 0,2 1 0 16,2 6 0-16,-1 0 0 0,1-4 0 0,2 2 0 0,1 0 0 16,-2 3 0-16,-2 1 0 0,1 1 0 0,1 0 0 0,-3 0 0 15,-1-1 0-15,0 0 0 0,-1-1 0 0,0 0 0 16,-3 7 0-16,0-4 0 0,-1-2 0 0,1 1 0 15,-1 0 0-15,0 0 0 0,-1-2 0 0,0 1 0 16,3 1 0-16,-1 0 0 0,-3 0 0 0,1 1 0 16,-1-3 0-16,0 1 0 0,-5 0 0 0,0 0 0 15,-1 0 0-15,-1 1 0 0,-4 2-128 0,2 0 128 16,1 1 0-16,-1-1 0 0,-1-1-160 0,0 2 160 16,-9 5 0-16,12-5-144 0,-1 0 144 0,-1 1 0 0,0 1-128 15,1-1 128-15,-1-2 0 0,1 2 0 0,1 0-176 16,-2 1 176-16,0-1-160 0,0 0 160 0,-1 0-144 15,-9 4 144-15,0 0-128 0,9-2 128 0,-9 2 0 0,0 0 0 16,0 0 0-16,0 0 0 0,0 0 0 0,0 0 0 16,0 0 0-16,0 0 0 0,0 0 0 0,0 0 0 15,0 0 0-15,0 0 0 0,0 0 0 0,0 0 0 16,-11 1 0-16,11-1 0 0,-9-1 0 0,0-2 0 16,1-1 0-16,8 4 0 0,-9 2 0 0,-1 0 0 15,-1-1 0-15,0 2 0 0,0 1 0 0,-2 1 0 16,-4 0 0-16,0 2 0 0,-1 1 0 0,0 4 0 15,-1-1 0-15,-3 1 0 0,-5-2 0 0,-1 2 0 16,-1 1 0-16,0 0 0 0,1 0 0 0,2-1 0 16,2-2 128-16,-1 1-128 0,0-1 0 0,2 1 144 15,-1-1-144-15,-1 2 0 0,-1 0 128 0,2-1-128 0,-4 0 0 16,-1-1 0-16,-1 1 128 0,-2-1-128 0,-2 0 0 0,1 2 0 16,3 4 0-16,-1 1 0 0,0 1 0 0,2-1 0 15,2-1 0-15,-1 2 0 0,-3 3 0 0,2-2 0 16,2 5 0-16,-2-1 128 0,-1-1-128 0,0 1 0 15,2-3 128-15,-1 3-128 0,-2-3 0 0,5 1 0 16,3 1 128-16,0-2-128 0,-3-3 0 0,2 0 0 16,4 1 0-16,-1-3 0 0,0-5 128 0,0 3-128 15,1 3 0-15,2-2 0 0,1-1 128 0,2 1-128 16,0 2 0-16,0-2 0 0,-2-1 0 0,0 3 0 16,1 4 0-16,-2 3 0 0,-3 3 0 0,1 0 0 15,2-1 0-15,-4 2 0 0,-3 2 0 0,2 2 0 16,2 2 0-16,-3-2 0 0,-3-1 0 0,2-1 0 15,3-3 0-15,3 0 0 0,-4 0 0 0,1-1 0 0,-1 0 0 16,3-1 0-16,3-1 0 0,0-3 0 0,-2 1 0 0,3 0 0 16,2-3 0-16,1 2 0 0,-2 1 128 0,2 0-128 15,0-2 0-15,2-1 0 0,0-2 0 0,1 0 0 16,-3-2 0-16,2 0 0 0,2-1 128 0,-1 2-128 16,-2-1 0-16,3 1 0 0,0-4 0 0,1 0 0 15,0-2 0-15,3 1 0 0,1 1 0 0,-1-2 0 16,5-9 0-16,-4 8 0 0,4-8 0 0,0 0 0 15,0 0 0-15,0 0 0 0,0 0 128 0,0 0-128 16,0 0 0-16,0 0 0 0,0 0 0 0,0 0 0 16,9-8 128-16,1-1-128 0,2-3 0 0,1-1 0 15,-1-4 128-15,2-3-128 0,3-2 0 0,-1-3 0 16,0-2 0-16,2-4 0 0,3-2 0 0,2-2 0 16,3 0 0-16,2 0 0 0,-1-2 0 0,2 1 0 15,-2-2 0-15,3 0 0 0,-1-2 0 0,3-2 0 16,3-4 0-16,1 2 0 0,-2 1 0 0,-3-4 0 0,1-4 0 0,0 5 0 15,-2 5 0-15,0 0 0 0,0-3 0 0,2 1 0 16,3-1 0-16,1 2 0 0,-2 3 0 0,1-3 0 16,0-1 0-16,0 4 0 0,-1 2 0 0,3 6-144 15,2 4-48-15,-2 3-16 0,0 6 0 0,-1 1 0 16,0 0 16-16,1 3 16 0,3 2 0 0,1 0 0 16,2 2-64-16,2-2-16 0,-2 0 0 0,-2 2 0 15,-1 2 32-15,-3-1 0 0,-3-1 0 0,-4 2 0 16,-4 1-160-16,-4 1-48 0,-2-2 0 0,-2-1 0 15,-2-2-1744-15,-3 1-336 16,-4 1-80-16</inkml:trace>
  <inkml:trace contextRef="#ctx0" brushRef="#br0" timeOffset="51499.055">14280 12401 18431 0,'0'0'1632'0,"-11"0"-1312"16,2-2-320-16,9 2 0 0,0 0 2016 0,-12-1 336 15,-1-2 64-15,3 2 16 0,10 1-2176 0,-11-1-416 16,-2 0-96-16,0 1 0 0,0 1 256 0,2 0 0 16,0-1-128-16,1-1 128 0,-2 2 832 0,2 0 208 15,10-1 48-15,-12 3 16 0,0 0 176 0,3-3 48 16,9 0 0-16,0 0 0 0,-9-2-528 0,9 2-96 0,0 0-32 0,-4-6 0 15,0-2-288-15,5-1-64 0,5-1-16 0,-1-2 0 16,0-3 0-16,1 0 0 0,2 0 0 0,1 0 0 16,1-1-64-16,-1 2-16 0,0 1 0 0,1-2 0 15,2 0 176-15,-3 0 48 0,-2 1 0 0,2 0 0 16,2-3 32-16,1 0 16 0,-1 0 0 0,2-1 0 16,4-1-48-16,2 0-16 0,3-3 0 0,1-2 0 15,-3 1-176-15,3-2-16 0,0-2-16 0,2 1 0 16,-2-1-224-16,2 1 0 0,-2 0 128 0,1-1-128 15,-2 2 0-15,-1 2 0 0,0 1 128 0,0 2-128 16,0 0 128-16,-2 2-128 0,-2-1 176 0,1 2-176 16,2 0 384-16,-2 0-48 0,-2 0 0 0,2 0 0 15,0 1-128-15,2 1-16 0,-2-1-16 0,2 2 0 0,-1-2-176 16,3 2 0-16,3-2 0 0,0-1 0 16,1 1 0-16,1 1 0 0,2-2 0 0,0 0 0 0,-1 1 0 15,5 1-144-15,2-1 144 0,0 2 0 0,-1-1-160 16,0 1 160-16,0 2-128 0,-4 0 128 0,-4 2 0 0,0 1-128 15,2 0 128-15,-4 1 0 0,-1-1 0 0,-4 2 0 16,-2 2 0-16,-1 0 0 0,1-2 128 0,-2 2 0 16,-2-1 0-16,0-1 0 0,0 1 32 0,2-1 16 15,-1-2 0-15,0 1 0 0,-1 0-48 0,2 0-128 16,-1 1 192-16,0 0-64 0,1 1-128 0,0-1 0 16,2 1 0-16,0 0 0 0,-1 2 0 0,-2-1 0 15,-1-3 0-15,2 4 0 0,-2 4-160 0,-2-1 160 16,-11 1 0-16,12-2-144 0,-1 0 144 0,-11 2 0 0,0 0 0 15,0 0 0-15,10-4 0 0,-10 4 0 0,0 0 0 0,0 0 176 16,0 0 16-16,0 0 0 0,8-6 0 0,-8 6 0 16,0 0 0-16,5-11 0 0,-5 11 0 0,3-10 0 15,-5-2-16-15,2 3 0 0,0 9 0 0,0-9 0 16,0 9-176-16,-2-12 192 0,-1 3-192 0,3 9 192 16,-1-10-192-16,1 10 128 0,0 0-128 0,-4-9 128 15,4 9-128-15,-10-6 0 0,-2 1 0 0,-1 0 128 16,-2 1-128-16,1 1 0 0,-4 1 0 0,0-1 0 15,-1 1 128-15,0 0-128 0,-1 1 128 0,1-2-128 16,-1 1 160-16,1-1-160 0,-2 2 192 0,0-2-192 16,-3-1 144-16,2 2-144 0,-1-1 0 0,1 1 144 15,1-2-144-15,1 1 0 0,1 2 0 0,0 1 0 16,2 0 0-16,4-2 0 0,2 1 0 0,2 0 0 16,9 1 0-16,0 0 0 0,-10-2 0 0,10 2 0 0,0 0 0 0,0 0 0 15,0 0 0-15,0 0 0 0,0 0-176 0,0 0 176 16,0 0-128-16,15-2 128 0,-1-2 0 0,3 1-128 15,3 1 128-15,0-1 0 0,0 1 0 0,2 0-160 16,3 1 160-16,-2 0 0 0,0 1 0 0,-1 0-128 16,0 0 128-16,-1 1 0 0,-2 0 0 0,0 2 0 15,-4-1 0-15,1 2 0 0,-1 0 0 0,1 0 0 16,0 0 0-16,-2 0 0 0,-1-3 0 0,0 2 0 16,0 1 0-16,2 0 0 0,0-2 0 0,5 1 0 15,-2 0 0-15,2-2 0 0,-2 1 0 0,1 0 0 16,0-1 128-16,-1 0-128 0,-1-1 0 0,0 2 0 15,-2-2 0-15,-2 2 0 0,-2 1 0 0,-11-3 0 0,10 2 0 16,-10-2 0-16,11 4 0 0,-11-4 0 0,0 0 0 0,0 0 0 16,8 6 144-16,-8-6-144 0,0 0 128 0,0 0-128 15,0 0 144-15,0 0-144 0,0 0 160 0,0 0-160 16,0 0 160-16,0 0-160 0,0 0 160 0,6 7-160 16,-6-7 176-16,0 0-176 0,8 7 192 0,-8-7-192 15,0 0 176-15,0 0-176 0,10 5 160 0,-10-5-160 16,0 0 144-16,0 0-144 0,7 8 128 0,-7-8-128 15,0 0 128-15,0 0-128 0,0 0 128 0,-1 12-128 16,-1-2 144-16,2-10-144 0,-4 11 160 0,-1-2-160 16,0 0 144-16,-2 1-144 0,-2 1 128 0,0-1-128 15,0 2 128-15,-3 1-128 0,-1 4 0 0,-2 1 128 16,-2 0-128-16,1 7 0 0,2 4 0 0,-3 2 0 16,-3 2 0-16,1 3 0 0,0 1 144 0,-2 1-144 0,-1 1 176 15,1 1-48-15,2 0 0 0,1 1 0 0,-1-3 0 0,2-2 0 16,2-5 0-16,0-2 0 0,2-1-128 0,2-4 0 15,0-2 144-15,2-2-144 16,0-3-672-16,-1-3-208 0,-3-2-32 0,-3-7-23152 16</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25:51.679"/>
    </inkml:context>
    <inkml:brush xml:id="br0">
      <inkml:brushProperty name="width" value="0.05292" units="cm"/>
      <inkml:brushProperty name="height" value="0.05292" units="cm"/>
      <inkml:brushProperty name="color" value="#FF0000"/>
    </inkml:brush>
  </inkml:definitions>
  <inkml:trace contextRef="#ctx0" brushRef="#br0">16521 8603 11967 0,'0'0'1072'0,"0"0"-864"15,0 0-208-15,10-8 0 0,1-1 1088 0,0 4 192 16,4 1 16-16,0 1 16 15,1-1-2112-15,1-1-416 0,-1-1-96 0,-1-1-16 16,1-1 736-16,-1 3 144 0,1 0 16 0,0 0 16 0,1-2 1280 0,-3 2 256 16,-1 1 48-16,-2 1 16 0,-11 3 912 0,0 0 176 15,10 0 32-15,-10 0 16 0,0 0-528 0,0 0-128 16,0 0 0-16,-3 15-16 0,-1 0-960 0,1-3-192 16,3-12-48-16,-7 9 0 0,-1-1-256 0,0-1-64 0,-1-2-128 0,-1-1 192 15,-2-4-32-15,-4 1-16 0,-3 0 0 0,-2-1 0 16,-2 0 224-16,-5 0 32 0,-3-1 16 0,-6 1 0 15,-4 1 32-15,-2 2 0 0,-3 1 0 0,-2 1 0 16,-4 3-112-16,-1-2-16 0,1 0 0 0,0-2 0 16,1-3-112-16,2 1-16 0,-1 2-16 15,2 0 0-15,0 0 80 0,5-1 32 0,4-3 0 0,1 1 0 16,3 0 160-16,2-1 48 0,4-1 0 0,3 0 0 16,1-2-128-16,1 1-32 0,0-1 0 0,2 0 0 15,1 1-64-15,0 0-16 0,1 1 0 0,-1 0 0 16,0 2-64-16,1 2-32 0,1-1 0 0,-1 2 0 15,1-1-32-15,2 1-128 0,0 0 192 0,2 1-64 16,2-1-128-16,3 1 128 0,1-2-128 0,9-3 128 16,-12 0 48-16,3 0 0 0,9 0 0 0,0 0 0 0,0 0 80 0,0 0 0 15,0 0 16-15,0 0 0 0,0 0-80 0,0 0-32 16,5-8 0-16,2 1 0 0,0-1-160 16,-7 8 0-16,6-9 144 0,0 3-144 0,5 1 0 0,-2-1 0 15,-9 6 0-15,10-6 128 0,-2-3-128 0,2 0 0 16,2 1 0-16,0 1 128 0,1-1-128 0,1 2 176 15,2-2-176-15,1 0 192 0,0-1-192 0,1 0 192 16,0 0-192-16,1 0 192 0,-1 1-192 0,-3 1 0 16,1 1 0-16,-3 1 0 0,-2 0-128 0,-4-1 128 15,0 0 0-15,-7 6 0 0,0 0 0 0,0 0 0 16,0 0-144-16,0 0 144 0,0 0 0 0,0 0 0 16,-9-4 0-16,-2 3 0 0,-2 1 0 0,-1 0 0 15,-3 0 0-15,0 1-160 0,-2 3 160 0,-1-2 0 16,-2-3-144-16,1 2 144 0,0 2 0 0,0 0 0 0,-1-3 0 15,0 1 0-15,1-1-160 0,0 3 160 0,2 0 0 0,-4 3-144 16,-3-1 144-16,3 0-192 0,2 0 192 0,0 2-192 16,2 1 192-16,2-2 0 0,1 1 0 0,3-1 0 15,1 2 0-15,2 0 176 0,1 0-48 0,1-1 0 16,3 0 16-16,5-7 0 0,-7 10 0 0,3 1 0 16,2-1-16-16,2 2 0 0,0-2 0 0,1-2 0 15,-1-8-128-15,5 11 0 0,2-2 0 0,-1-1 0 16,-6-8 0-16,11 9 160 0,0-1-32 0,2-1-128 15,2 0 256-15,2 1-64 0,1 1-16 0,3 1 0 16,0-2 80-16,-2 1 0 0,1 0 16 0,-1 1 0 16,2-3-128-16,-3 0-16 0,-3 1-128 0,-1 0 192 0,2 1-192 15,-2-2 0-15,-1-1 128 0,0 0-128 0,-1 1 0 0,1 1 144 16,0-5-144-16,0 1 128 0,-3 0-128 16,1 1 0-16,-3 1 0 0,-8-6 128 0,10 2-128 15,1 1 0-15,-11-3 0 0,10 4 0 16,-10-4-944-16,0 0-208 0,0 0-64 0,0 0-19264 15</inkml:trace>
  <inkml:trace contextRef="#ctx0" brushRef="#br0" timeOffset="24156.682">6353 13347 24927 0,'0'0'1104'0,"-10"3"240"0,-5-1-1088 0,4 1-256 0,0-2 0 0,2 2 0 16,0 0 560-16,0-1 48 0,-2 2 16 0,11-4 0 15,-9 4-416-15,0 0-80 0,9-4 0 0,-10 1-128 16,10-1 0-16,0 0 0 0,-10-2 0 0,10 2 0 16,0 0 0-16,0 0 288 0,-2-11-32 0,2 2-16 15,1-1 432-15,-1 10 96 0,11-4 0 0,0-2 16 0,-2 1 96 0,2 1 16 16,1 2 0-16,3 0 0 16,4 2-288-16,0 0-48 0,2 0-16 0,2 0 0 0,2-2-112 0,1 1-32 15,2-1 0-15,3 1 0 0,4 0-64 16,0-2-16-16,1-1 0 0,4 0 0 0,4-1-96 0,1 1-32 15,-2 0 0-15,1 2 0 0,0 0 64 0,1 0 16 16,0-5 0-16,3 1 0 0,3-2 0 0,1 0 0 16,2-1 0-16,-1 1 0 0,-1 0-48 0,-1 3-16 15,-1 1 0-15,1 3 0 0,-2-1-80 0,2 1 0 16,0 0-128-16,1 1 192 0,3 0 16 0,0 2 0 16,-1 2 0-16,1 3 0 0,0-3 0 0,-2-2 0 15,-2 0 0-15,4-2 0 0,5 0 16 0,-1-3 0 16,-2-1 0-16,3-1 0 0,2-2 64 0,1-2 16 15,-3-4 0-15,0 0 0 0,-1 0 80 0,1 3 32 0,0-3 0 0,1 0 0 16,-1 0-32-16,-3 2 0 0,-2 2 0 16,-3 0 0-16,-4-1-112 0,2 2-16 0,-1 4-16 0,1 0 0 15,-2 0-112-15,3 1 0 0,0 2-128 16,2-2 192-16,1 1-192 0,-3 1 0 0,-2-2 128 0,-1-1-128 16,1 0 0-16,0 0 0 0,-1 2 0 0,5-2 0 15,1-2 128-15,1 3-128 0,0-1 0 0,-3 1 0 16,-2-1 192-16,-2 0-48 0,-1 0-16 0,-2 2 0 15,-2-1 0-15,0 2-128 0,3 0 192 0,-2-1-64 16,-1 0-128-16,0-1 192 0,-1 0-192 0,-1 1 192 16,-1-1-192-16,-1 1 160 0,-1-1-160 0,-2 2 160 15,0-1-160-15,0 2 0 0,2-1 0 0,2 2 128 16,2 2-128-16,0 0 0 0,-3-1 0 0,4 2 128 0,3 1-128 0,-3 1 0 16,-3-1 0-16,0 3 0 0,-1-5 0 0,1 4 0 15,-1-1 0-15,1 2 0 0,-1-1 0 16,0-1 0-16,-1 2 0 0,0-1 0 0,-3-3-128 0,2-2 128 15,-2 1 0-15,0-2 0 0,0 2 0 0,-2-3 0 16,-2-2 0-16,0 1 0 0,2 0 128 0,-2 1-128 16,1 0 192-16,-1 0-64 0,1 0 48 0,2 2 0 15,2 2 0-15,-1 0 0 0,1-1-176 0,2 1 0 16,1-3 0-16,0 2 0 0,0-1 0 0,1 1 0 16,-3 1 0-16,0 1 0 0,-1 0-144 0,2 2 144 15,1-1-192-15,2 1 192 0,-1-3-128 0,1-2 128 16,-1 0 0-16,0-2 0 0,2 0 0 0,0-2 0 15,-2 0 0-15,-1-2 144 0,-2-3 48 0,1 1 16 16,1-1 0-16,2 1 0 0,1-1-32 0,-1 2-16 0,-2 0 0 16,4 1 0-16,2 0-160 0,1 0 0 0,-2-1 0 0,-1 1 128 15,-2 3-128-15,0 1 0 0,3 0 0 0,-1 1 0 16,0 2 0-16,2-1 0 0,1 1 0 0,2-2 0 16,0-1 0-16,1 0 0 0,-1-1 0 0,-1 1 0 15,-2 0 0-15,-2-2 0 0,-1 1 0 0,1 0 0 16,4 0 0-16,-1 1 0 0,-1 0 0 0,0 1 0 15,-1 1 0-15,-1 1 0 0,0-2 0 0,-1-1 0 16,-1 0 0-16,0 3 0 0,-1 3 0 0,3 0 0 16,2-4 0-16,0 2 0 0,1 0 0 0,1 1 0 15,0-1 0-15,1 0 0 0,0-1 0 0,-2-1 0 16,-3 1 0-16,0 0 0 0,-1 0 0 0,1 1 0 16,0-1 0-16,1 0 0 0,-1-2 0 0,0 0 0 0,-1-1 0 15,-1-1 0-15,1-2 0 0,-1 2 0 0,-4 2 0 16,0-2 0-16,-3-3 128 0,0 1-128 0,0 2 0 15,2 0 160-15,-1-2-160 0,3 2 160 0,0 1-160 0,0-1 160 16,-2-2-160-16,3 2 160 0,4 1-160 0,-1 1 0 16,-3-1 0-16,0 3 128 0,0 1-128 0,1-1 0 15,-1 1 0-15,2 2 0 0,1-1 0 0,1 1 0 16,3 3 0-16,-3-2 0 0,-4-3 0 0,0 1 0 16,0 0-144-16,-1-1 144 0,-3-2 0 0,-1 0 0 15,-1 2 0-15,-2 1 0 0,0 0 0 0,2 1 0 16,1-4 0-16,0 1 0 0,1-3 160 0,1 1-160 0,1-1 160 15,2 0-160-15,0 0 128 0,4 0-128 0,-1 0 0 16,-2 0 144-16,-2 0-144 0,0 2 0 16,1 0 0-16,1 2 0 0,1 1 0 0,-1-1 0 0,2-4 0 0,0 3 0 15,1 1 0-15,0-2 0 0,0-2 0 0,-2 2 0 16,-2 0 0-16,-1 0 0 0,-1-4 0 0,-1 0 0 16,2-2 0-16,0 0 0 0,0 1 0 0,-1 2 0 15,1-3 0-15,1-1 0 0,1 0 144 0,1-1-144 16,0 1 160-16,-1 1-32 0,-2 0-128 0,0 0 192 15,-3 2-64-15,1-1-128 0,1 1 176 0,1-1-176 16,-2 0 128-16,2 3-128 0,0 0 0 0,-2 2 0 16,-2-1 128-16,1 0-128 0,2-1 0 0,-2 0 0 15,-1 0 0-15,-1 3 0 0,-3 1 0 0,-2-3 0 16,0 2 0-16,-1-1 0 0,-2 0 0 0,0-1 0 16,-1 3 0-16,-1-3 0 0,-3-1 0 0,1 0 0 0,-1 0 0 15,-1 1 0-15,0 1 0 0,-5-2 0 0,-4-3 0 16,2 2 0-16,0 1 0 0,-2-2 0 0,1 1-208 0,-11 1 48 15,0 0 16-15,0 0 0 16,9-5-992-16,-9 5-192 0,0 0-32 0,4-10-14368 16,-4-3-2864-16</inkml:trace>
  <inkml:trace contextRef="#ctx0" brushRef="#br0" timeOffset="133742.842">3029 15866 30351 0,'0'0'1344'0,"0"0"272"0,0 0-1296 0,-12 1-320 15,12-1 0-15,-13-1 0 0,13 1 432 0,-13-1 16 16,13 1 0-16,0 0 0 0,-12-7-448 0,12 7 0 16,0 0 0-16,0 0 0 0,-9-9 144 0,9 9 0 15,0 0 0-15,0 0 0 0,-3-13 144 0,3 13 32 16,9-8 0-16,-1 3 0 0,-1 1 240 0,3 3 48 0,2 1 16 0,0 1 0 16,-2 0 16-16,2 2 0 0,0 0 0 0,-1 0 0 15,1 1-144-15,0 3-32 0,-1 1 0 0,1-3 0 16,1-1 32-16,0 0 0 0,-1 0 0 0,2-2 0 15,2-3-48-15,0 0 0 0,1-1 0 0,2-2 0 16,2-2-144-16,1 1-48 0,2-2 0 0,-1 2 0 16,1-2-48-16,4 1-16 0,6-3 0 0,0 1 0 15,-4 4 16-15,0-2 0 0,0-2 0 0,0 3 0 16,-4 1-208-16,0 1 144 0,0 0-144 0,2 2 128 16,-1 1-128-16,0 0 0 0,-2 1 144 0,2 3-144 15,3-2 192-15,2-1-16 0,-1-1-16 0,2 0 0 16,1-1 32-16,1-1 16 0,0 0 0 0,0-2 0 15,0-3 0-15,1-1 0 0,-1 1 0 0,-1 0 0 0,0 2 0 16,-2 0 0-16,1 1 0 0,-2-1 0 0,-1-1 32 0,3 4 0 16,0 0 0-16,1 2 0 0,-1 0-96 0,-2 2-16 15,1-2 0-15,-1 1 0 0,-2 0-128 0,-1 2 0 16,2 0 0-16,-1-2 0 0,-2-1 0 0,-1 2 0 16,2 1 0-16,-1-2 0 0,2-2 144 0,1 0-144 15,-3-2 160-15,3-1-160 0,3-2 192 0,-1 1-64 16,2 1-128-16,0-2 192 0,0-1-32 0,-1 0-16 15,-1 1 0-15,1 0 0 0,-1 1 0 0,1 1 0 16,0 2 0-16,-3-1 0 0,-2 2 0 0,1 1 0 16,1 0 0-16,2 1 0 0,1 0-144 0,1 2 0 15,0 1 144-15,2 0-144 0,3-3 0 0,1 0 0 16,-1 1 0-16,-2-1 128 0,1-1-128 0,-2 0 0 16,-3-1 0-16,1 1 0 0,0-2 0 0,1 1 0 0,1-3 0 0,-1 2 0 15,-3 0 0-15,1 1 0 0,0-2 0 0,-1 2 0 16,-2 1 128-16,1 0-128 0,2 0 160 0,-2 0-160 15,-2 3 160-15,-2-1-160 0,2 1 160 0,-3-1-160 16,0 1 0-16,2 1 0 0,-1 0 0 0,0-2 0 16,1 1 0-16,0 0 0 0,1-2 0 0,1 0 0 15,0-1 0-15,0 0 128 0,0-1-128 0,1-2 0 16,-1 1 0-16,2-1 128 0,-1 1-128 0,0-2 0 16,-1-2 176-16,-1 1-176 0,0 0 192 0,1 1-192 15,-2 0 128-15,1 2-128 0,0 2 0 0,1-2 0 16,0 1 0-16,1-2 0 0,1 2 128 0,1 1-128 15,1 3 0-15,0-1 0 0,0 1 0 0,0-1 0 0,-1 1 0 16,1 0 0-16,0-1 0 0,1 1 0 0,2 0 0 0,1 0 0 16,0 1 0-16,1-1 0 0,1 0 0 0,2-2 0 15,-3 0 0-15,1 0 0 0,1 1 0 0,-2-1 0 16,0 0 0-16,-1 1 0 0,-3-1 0 0,-1-1 0 16,0 0 0-16,0 1 0 0,0 2 192 0,1 0-192 15,4-1 192-15,0 1-192 0,0 1 128 0,3-2-128 16,-2-2 0-16,1 2 0 0,0 0 0 0,0 3 0 15,-1-1 0-15,1 0 0 0,-1-1 0 0,3-1 0 16,0 2 0-16,4 0 0 0,3-1 0 0,-2-1 0 16,-1 0 0-16,1 0 0 0,0 0 0 0,0-2 0 15,-1 0 0-15,-1 0 0 0,-2 0 128 0,2 1-128 16,0 0 0-16,1 2 0 0,-2-1 0 0,1 1 128 0,1 0-128 16,-2-1 0-16,-2 1 128 0,-1 1-128 0,-1 0 0 15,-1-2 0-15,-1 1 0 0,3 0 0 0,1-1 0 16,2 1 0-16,4-3 0 0,0-2 0 0,2 1 128 0,-1 0-128 15,-2 1 0-15,-3-1 160 0,0-1-160 0,0 1 128 16,2 0-128-16,0 1 128 0,-1 0-128 0,-2 0 128 16,-3 1-128-16,3 0 0 0,3 1 0 0,-1 0 128 15,-5 1-128-15,1-2 0 0,0-1 144 0,-2 3-144 16,-2 1 0-16,2 0 0 0,3-2 0 0,2 2 0 16,-1 0 0-16,2-1 0 0,1-2 0 0,-2-2 0 15,0-2 0-15,-1 0 0 0,-1 1 0 0,0-1 0 16,-3 1 0-16,3-1 0 0,2 2 0 0,-1-2 0 15,0 0 0-15,2 1 0 0,2 2 0 0,0-2 128 0,1-1-128 16,0 1 0-16,-1 2 0 0,2 2 0 0,-2-2 0 16,2 3 0-16,1 0 0 0,-1 0 0 0,1-1 0 0,1 1 0 15,-1 0 0-15,-1 0 0 0,-3 0 0 0,-2 1 0 16,-2 0 0-16,2 0 0 0,-1-2 0 0,2 2 0 16,2-1 0-16,-1-1 0 0,-1 0 0 0,-1-1 0 15,1-1 128-15,-1 1-128 0,0 1 144 0,-1-2-144 16,-2 0 192-16,1 0-192 0,1 0 128 0,4 1-128 15,3 0 0-15,-1 2 0 0,-2-2 0 0,0 1 0 16,0-2 0-16,-2 0 0 0,-3 1 0 0,0 1 0 16,0 2 0-16,0 2 0 0,0-1 0 0,0-3 0 15,2-2 0-15,-2 2 0 0,0 0 0 0,1 2 0 16,0 0 0-16,1-1 0 0,-2-3 0 0,-2 2 0 16,0 2 128-16,0-1-128 0,2-4 128 0,1-1-128 15,-1 4 144-15,1 1-144 0,-1 3 128 0,1-4-128 0,1 0 0 0,-1 1 0 16,-2 1 0-16,-2 0 0 0,-1-1-208 15,-1 1 64-15,-2 0 144 0,1 0 0 0,1-3 0 0,-2 2 0 16,-2-1 0-16,0 1 176 0,1-2-48 0,0 2 0 16,1-2-128-16,-2 3 128 0,-4 1-128 0,-2-1 128 15,0-1-128-15,-4-1-272 0,0 0 64 0,-1-1 16 16,-3-1 192-16,-2 1 256 0,-1 0-48 0,-1 2-16 16,-2 0-192-16,-1-3-256 0,-3 0 48 0,0 0 16 15,-10 0-672-15,0 0-128 16,0 0-32-16,0 0-15056 0,0 0-3024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29:04.107"/>
    </inkml:context>
    <inkml:brush xml:id="br0">
      <inkml:brushProperty name="width" value="0.05292" units="cm"/>
      <inkml:brushProperty name="height" value="0.05292" units="cm"/>
      <inkml:brushProperty name="color" value="#FF0000"/>
    </inkml:brush>
  </inkml:definitions>
  <inkml:trace contextRef="#ctx0" brushRef="#br0">31392 14386 13823 0,'0'0'1216'0,"0"0"-960"0,0 0-256 0,0 0 0 15,0 0 3712-15,2-9 704 0,-1 0 144 0,1 0 32 16,2 0-3008-16,-4 9-608 0,2-11-112 0,0 2-32 15,2 0-656-15,-4 9-176 0,0-9 0 0,0 9 0 16,-1-10 0-16,-4 3 0 0,-4 2 0 0,-1 2 0 16,0 2 320-16,0 2 0 0,-4 3-16 0,-1-1 0 15,-3-1 128-15,-1 2 16 0,1 1 16 0,0 2 0 0,0-1-16 16,-1 0 0-16,0-4 0 0,-1 2 0 16,1 0 240-16,0 0 32 0,1-1 16 0,0-1 0 0,-2 0-64 0,-2-2-16 15,-3 0 0-15,2 0 0 0,2 0-336 0,-4 0-64 16,-3-2 0-16,-2 1-16 0,-2 0-112 0,1 1-128 15,-2 2 176-15,2 0-176 0,1-2 224 0,0 1-64 16,0 1-16-16,2 0 0 0,0-2 112 0,1 1 32 16,-1 0 0-16,-2 2 0 0,-2-3-80 0,2 3-16 15,4-1 0-15,0 1 0 0,-2-2-192 0,1 0 176 16,1-1-176-16,0 2 160 0,1-1-160 0,0-1 192 16,2 0-192-16,1 0 192 0,1 0-48 0,0 0 0 15,-3 0 0-15,1 0 0 0,0 0-144 0,-2 0 128 16,0 0-128-16,-1 1 128 0,0-1-128 0,0 0 0 0,-2-1 0 15,1 1 0-15,1 0 0 0,2-1 0 0,4 2 0 0,0 0 0 16,0 2 144-16,4-3-144 0,0-3 160 16,0 2-160-16,1 0 128 0,2 1-128 0,0 0 0 0,1 0 0 15,0-2 0-15,0 1 128 0,2-1-128 0,1 0 0 16,0 1 0-16,0 0 0 0,-1-1 128 0,10 2-128 16,-10-1 0-16,1 0 0 0,0-2 0 0,9 3 0 15,-8-4 0-15,8 4 0 0,-7-5 0 0,7 5 0 16,0 0 128-16,0 0-128 0,-4-9 0 0,4 9 144 15,0 0-144-15,3-12 0 0,1-1 0 0,1 1 0 16,0 1 0-16,2 0 0 0,-1 3 0 0,2-1-176 16,0 0 176-16,0 1-192 0,0 2 192 0,1-2-192 15,1-1 192-15,1 2 0 0,-1 2 0 0,3-1 0 16,2-2 0-16,0 1 0 0,2 1 0 0,3-1 0 0,-1-2 0 16,3 3 0-16,2 2 0 0,1 0 0 0,-1 1 0 15,-1-1 0-15,-4 0 0 0,-2 2 0 0,-3-1 0 0,-1 3 0 16,-1 0 0-16,-12 0 0 0,0 0 0 0,0 0 0 15,0 0 0-15,0 0 128 0,3 9-128 0,-3-9 128 16,-4 11-128-16,-1-1 128 0,-4-1-128 0,-3 2 144 16,-3-1-144-16,1 2 160 0,1-2-160 0,-4 2 0 15,-4 0 0-15,-1 1 128 0,-3 1-128 0,2-1 0 16,-1 0 0-16,4-1 128 0,-1 0 0 0,2-1 0 16,2 0 0-16,1 0 0 0,0 1 0 0,2-1-128 15,-2-1 192-15,2-1-64 0,-1-1-128 0,1 0 0 16,-2 0 0-16,2-1 128 0,0 3-128 0,1-3 0 15,1 0 0-15,3-1 0 0,0 0 0 0,9-6 0 16,-8 6 0-16,8-6 0 0,0 0 128 0,0 0-128 0,0 0 128 16,0 0-128-16,0 0 0 0,4 9 0 0,-4-9 128 15,7 12-128-15,4-4 0 0,1-2 0 0,-1 0 0 0,2 0 128 16,0 1 32-16,3-1 0 0,1 1 0 0,1-1 0 16,1 2-160-16,0 0 192 0,2 0-192 0,1 1 192 15,3 0-192-15,1 0 0 0,1-1 0 0,2 0 0 16,0-2 0-16,-3 2 0 0,-4-3 0 0,1 0 0 15,2 1 0-15,-4-1 0 0,-5-1 0 0,-2 1 0 16,-1-1-192-16,-3-1 0 0,-10-3-16 0,0 0 0 16,11 1-1040-16,-11-1-208 15,0 0-32-15,0 0-19408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31:03.706"/>
    </inkml:context>
    <inkml:brush xml:id="br0">
      <inkml:brushProperty name="width" value="0.05292" units="cm"/>
      <inkml:brushProperty name="height" value="0.05292" units="cm"/>
      <inkml:brushProperty name="color" value="#FF0000"/>
    </inkml:brush>
  </inkml:definitions>
  <inkml:trace contextRef="#ctx0" brushRef="#br0">26039 8046 5519 0,'0'0'496'0,"0"0"-496"0,0 0 0 0,9-6 0 16,0-1 3344-16,1 2 576 0,-3 1 112 0,2-1 32 16,-1-2-2768-16,0 0-544 0,0-3-112 0,1 4-32 15,1 2-384-15,0 0-80 0,-3-1-16 0,1 0 0 16,-8 5-128-16,0 0 128 0,11-4-128 0,-11 4 128 0,9-4 304 0,-9 4 48 15,0 0 16-15,0 0 0 0,0 0 528 0,0 0 96 16,0 0 32-16,0 0 0 0,-11 2-208 0,2 2-48 16,-1 0 0-16,-1-1 0 0,0-2-448 0,-1 0-112 15,0 1-16-15,-1-2 0 0,-2 0-320 0,-2 0 0 16,0 0 0-16,-2 1 128 0,-1 3-128 0,-1 0 0 16,0-1 128-16,-3-1-128 0,0-1 272 0,-1 2-16 15,0 0 0-15,-1-1 0 0,-1 1 160 0,-3-3 32 16,-3-1 0-16,-1 1 0 0,-1-2 32 0,1 2 16 15,1 0 0-15,1 0 0 0,-2-1 80 0,1 1 32 16,1-1 0-16,0 1 0 0,5 0-192 0,0 1-32 0,1 0-16 16,0-1 0-16,-1-1-112 0,1 0-32 0,-1-1 0 15,0 1 0-15,-3 1-224 0,1-1 0 0,-1-3 0 16,3 3 0-16,1 2 0 0,-1 0 0 0,1-2 0 16,0 2 0-16,0 2 0 0,0 1 0 0,-1 0 0 15,2-2 144-15,2-1-16 0,-1-1-128 0,1 0 192 0,2 0-64 16,1-1 128-16,1 0 0 0,-1-2 16 0,2 1 0 15,2-1-16-15,2 2 0 0,-1-1 0 0,0 0 0 16,-1-3-128-16,1 1-128 0,0 1 192 0,0-1-192 16,-2 0 192-16,0 0-192 0,-2 0 192 0,1 2-192 15,-1 1 208-15,-2-1-64 0,0 0-16 0,-1 0 0 16,-2 2 0-16,2 3 0 0,0 0 0 0,2-1 0 16,1-2-128-16,2 0 192 0,1 1-192 0,3 1 192 15,3 0 0-15,1-2 0 0,9 0 0 0,0 0 0 16,-9 0-64-16,9 0 0 0,0 0 0 0,0 0 0 0,0 0-128 15,0 0 160-15,0 0-160 0,0 0 160 0,-10 0-160 0,10 0 0 16,0 0 0-16,0 0 0 0,-9-5 160 0,9 5-160 16,-8-2 192-16,8 2-192 0,0 0 192 0,0 0-192 15,-10-2 192-15,10 2-192 0,-7-5 0 0,7 5 0 16,0 0 0-16,0 0 0 0,0 0 0 0,0 0 0 16,0 0 128-16,0 0-128 0,-1-12 0 0,2 3 0 15,3 0 0-15,-4 9 0 0,7-9 128 0,-1 0-128 16,2 0 0-16,0 2 0 0,1 2 0 0,2 0 0 15,0-2 0-15,1 2 0 0,0 0 0 0,1 0 0 16,0-1 0-16,1 1 0 0,1-1 0 0,-1 0 0 16,-1 0 0-16,4 1 0 0,4 1 0 0,-2-1 0 15,-3-2 0-15,0 2 0 0,1 0 0 0,0-1 0 16,-1 1-128-16,0 1 128 0,-2 2 0 0,1 0 0 0,-1 2 0 0,-1-1 0 16,0-2 0-16,-2 2 0 0,-11 1-128 0,11-1 128 15,0-2 0-15,-11 3 0 0,9-4 0 0,-9 4 0 16,0 0 0-16,0 0 0 0,0 0 0 0,0 0 0 15,0 0-128-15,-3 11 128 0,-3-2 0 0,-3-1-144 16,-3-2 144-16,-2 1-192 0,-3-1 192 0,-2 2-192 16,1 0 192-16,-1 0-128 0,-4-2 128 0,1 1-128 15,0-1 128-15,0 2 0 0,0 0 0 0,0-2 0 16,-2 0 0-16,2-1 0 0,0 0 0 0,1 4 0 16,0 3 0-16,2-2 0 0,-1-3 0 0,2 1-128 15,1-3 128-15,2 1 0 0,2 0 0 0,2 0 0 16,-4 2 0-16,5 0 0 0,1-2 0 0,1 0 0 15,8-6 0-15,-8 6 0 0,8-6 0 0,-5 9 0 0,5-9 0 16,0 0 0-16,-1 11 0 0,1-11 0 0,0 11 0 0,2 0 0 16,-2-11 0-16,0 0 0 0,8 10 128 0,1-2-128 15,2 0 160-15,-1-2-160 0,2 0 192 0,-2 0-64 16,1 1-128-16,0-1 192 0,1-1-192 0,1 3 144 16,0-3-144-16,2 1 128 0,-1 0-128 0,0 1 0 15,1-2 0-15,0 1 0 0,2 1 0 0,0-1 0 16,-1 0 0-16,-1-1 0 0,1-3 0 0,-2 2 0 15,1-1 0-15,-1 0 0 0,-1-1 0 0,0 1 128 16,-2 1-128-16,-1 0 0 0,-10-4 0 0,12 4 0 16,-2-1 128-16,1 3-128 0,-2 0 0 0,-9-6 0 15,0 0 0-15,0 0 0 0,8 5 0 0,-8-5 0 0,7 7 0 16,-7-7 0-16,7 8 0 0,-2 0-176 0,-1-1 176 0,-4-7-192 16,0 0 192-16,0 0-208 0,0 0 80 15,3 11 128-15,-3-11-304 0,2 9 64 0,-2-9 16 0,0 0 0 31,-2 12-416-31,2-12-96 0,-4 10-16 0,4-10 0 16,-6 9-1648-16,0-1-336 0,-2 0-64 0,-2-2-16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32:16.0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FFC000"/>
    </inkml:brush>
  </inkml:definitions>
  <inkml:trace contextRef="#ctx0" brushRef="#br0">24634 18043 11055 0,'-26'-1'976'0,"7"-2"-784"0,-5-1-192 0,-1 0 0 16,0 1 2816-16,0-1 528 0,1 0 112 0,0 1 0 15,3-1-2672-15,3 2-528 0,1 0-128 0,1 1 0 16,-2 0 624-16,5-1 128 0,4 2 16 0,0 2 16 15,0-1 368-15,1 2 80 0,8-3 16 0,-8 5 0 16,8-5 0-16,0 0 0 0,-8 6 0 0,8-6 0 16,0 0-608-16,0 0-112 0,0 0-16 0,11 12-16 15,3 0-480-15,7-4-144 0,5-3 0 0,9-1 0 16,11 0 128-16,7-2-128 0,7 1 0 0,4-1 0 16,3 2 272-16,4-2 0 0,4-5 0 0,5 0 0 15,6 2-48-15,1 1-16 0,-4-1 0 0,0 0 0 0,0-3-64 0,5 1-16 16,5-2 0-16,-2 2 0 0,-1 1 128 15,0-1 0-15,-3-1 16 0,1 2 0 0,-2 0 96 16,-4 2 16-16,-4 0 0 0,-5 2 0 0,-8-1-128 0,-2 1 0 16,-5 0-16-16,-3-1 0 0,-5 2-96 0,-6-3-16 15,-5-3 0-15,-6 2 0 0,-8 1-128 0,-6 0 192 16,-6-3-192-16,-13 3 192 0,0 0-192 0,0 0 0 16,-14-5 0-16,-7 1 128 0,-8 0-128 0,-7 1 0 15,-9 0 0-15,-5-1 0 0,-8 0 0 0,-4 1 192 16,-7 2-192-16,-8-2 192 0,-9-2-192 0,-2 2 0 15,0 1 144-15,-5-1-144 0,-3-2 144 0,-5 4-144 16,-6 1 192-16,3 1-192 0,9-2 288 0,2 1-48 16,2-2-16-16,0 2 0 0,1 4 64 0,8 0 16 15,6-5 0-15,7 1 0 0,5 1-160 0,4-1-16 0,3-4-128 16,3 3 192-16,3 2-192 0,8-1-192 0,8-1 48 0,5 0 0 16,4-2-144-16,7 4-32 0,4 7 0 0,6-4 0 15,9-4 64-15,0 0 0 0,0 0 0 0,17 11 0 16,8-4 96-16,10 4 32 0,11 1 0 0,10-1 0 15,8 2 128-15,6 0-128 0,4-1 128 0,10 0-128 16,8 0 128-16,2-2 176 0,0-4-48 0,-3 1 0 16,-2-2 0-16,1 2-128 0,4-2 192 0,-6 0-64 15,-5-1 64-15,-7 0 0 0,-5-1 0 0,-6-2 0 16,-5-1 144-16,-4 0 48 0,-2-1 0 0,-10-2 0 16,-9 0-64-16,-5 1 0 0,-5-1 0 0,-4-2 0 15,-8-2-64-15,-5 2-32 0,-8 5 0 0,0 0 0 16,0-9-48-16,-7 0-16 0,-9-1 0 0,-6 0 0 15,-5 3-160-15,-10 0 0 0,-6-1 144 0,-5 4-144 0,-5 2 0 0,-7-4 0 16,-8-1 0-16,-10 3 0 0,-11 4 0 0,-4 2 0 16,-2 4 0-16,0-1 0 0,1 0 0 0,-4 3 0 15,-2 1 0-15,4 0 0 0,3 0 208 0,6 0-16 16,2 2-16-16,5-1 0 0,3-5-176 0,8 3 0 16,7 0 0-16,8 0 128 0,10-3-128 0,6-1 0 15,4-1 0-15,7-2 0 0,2 0-288 0,6-2-96 16,0-6 0-16,8 3-16 15,1 1-2608-15,8-8-512 0</inkml:trace>
  <inkml:trace contextRef="#ctx0" brushRef="#br0" timeOffset="34053.355">25167 16043 24127 0,'0'0'1072'0,"-9"-8"208"0,-2-1-1024 0,2 0-256 16,1 0 0-16,1 0 0 0,-1 0 832 0,-1 0 96 16,-2-3 32-16,3 3 0 15,2 0-1216-15,-1 2-224 0,2 1-48 0,0-1-16 16,-3 1-16-16,8 6 0 0,-6-7 0 0,6 7 0 0,-7-6 928 0,7 6 176 15,0 0 32-15,0 0 16 0,0 0 304 0,0 0 64 16,0 0 16-16,0 0 0 0,0 0-304 0,0 0-64 16,-4 10-16-16,2 0 0 0,0 1 96 0,2-11 16 15,5 10 0-15,3 1 0 0,0-2 128 0,0-1 16 0,-8-8 16 0,12 8 0 16,-1-2 128-16,1 1 32 0,0-2 0 0,0 0 0 16,-1-1-176-16,2 0-16 0,-1 0-16 0,1 0 0 15,2-2-448-15,-1 2-96 0,0 0-16 0,2-1 0 16,2-1 96-16,2 0 16 0,1-1 0 0,1 0 0 15,1 1-192-15,3-2-48 0,3 0 0 0,2 1 0 16,-1 0 80-16,4 2 16 0,5-1 0 0,0 2 0 16,2 0 32-16,-2 1 16 0,-1-1 0 0,-2 1 0 15,-1-1-16-15,-1 2 0 0,-1-2 0 0,-1-1 0 16,1 0-48-16,1-2-16 0,0-1 0 0,4 0 0 16,1 0-48-16,-3 0-16 0,-2 0 0 0,1 0 0 15,3 0-128-15,0 0 192 0,-3 0-192 0,-1 3 192 16,-1-2-192-16,1-1 192 0,-2-1-192 0,2 1 192 0,-1 1-192 15,2 1 0-15,4-2 144 0,-1 1-144 0,-3 0 0 16,3-1 0-16,1 0 0 0,0 1 128 0,-4 1-128 0,-1-1 0 16,-3 0 0-16,-1 2 0 0,0 0 0 0,0-2 0 15,0-1 0-15,3 0 0 0,1 0 0 0,-2 0 0 16,1 0 0-16,1 0 0 0,4-1 0 0,1 1 128 16,0 0-128-16,1 0 128 0,3 0-128 0,-2 0 176 15,-2 0-176-15,0-2 192 0,-1 2-192 0,1 0 0 16,1 0 144-16,2 0-144 0,0-1 0 0,3 1 0 15,4 0 0-15,-1 0 128 0,-4 1-128 0,-2 1 0 16,-4 0 0-16,-2 1 0 0,-2-2 0 0,1-1 0 16,-1 0 0-16,1 3 0 0,2-1 0 0,1 2 0 15,0 0 0-15,1-1 0 0,1-2 128 0,-2 0-128 0,-3 1 160 16,3-2-160-16,1 0 192 0,-1 0-64 0,-3 0-128 0,0 0 192 16,-1 0-192-16,3-2 144 0,2 1-144 0,0 0 128 15,1-1-128-15,3 2 0 0,2 0 0 0,-4 0 128 16,-3-1-128-16,0 0 0 0,0 0 0 0,-2-1 0 15,-1 2 0-15,1 0 0 0,-4-1 128 0,2 0-128 16,1-1 0-16,3 2 0 0,1 0 144 0,2 0-144 16,-1-1 144-16,2 0-144 0,-2-1 192 0,1 2-192 15,-1-1 144-15,-1 0-144 0,-1-2 0 0,0 2 144 16,0 0-144-16,-1-1 0 0,2 0 0 0,1-1 128 16,0 2-128-16,2-1 0 0,1 1 0 0,-3 0 0 15,-5 0 0-15,1-2 0 0,-3 2 128 0,-1 1-128 16,-5 1 0-16,-1-1 0 0,-2-1 0 0,-2 1 0 15,-1 0 0-15,0 0 0 0,-3 0 0 0,0 1 0 0,0-1 0 0,-2 1 0 16,-3 1 0-16,1-2 0 0,1 0-256 0,-2 1 64 16,-2 1 0-16,0 1 16 15,-2 1-1264-15,-9-4-256 0,0 0-48 0,9 4-12976 16,-9-4-2608-16</inkml:trace>
  <inkml:trace contextRef="#ctx0" brushRef="#br1" timeOffset="38685.67">25267 14986 3855 0,'0'0'0'0,"0"0"144"0,0 0-144 0,-7-3 224 0,-3 1-224 0,0 0 0 15,0 1 0-15,-1 1 0 0,2 0 256 0,0 0 16 16,-2 0 0-16,2 0 0 0,0 0 256 0,0-1 48 16,9 1 16-16,-10-1 0 0,10 1 240 0,-10-2 64 15,1-2 0-15,9 4 0 0,0 0 432 0,0 0 80 16,-6-6 32-16,6 6 0 0,0 0-528 0,0 0-96 16,4-11-32-16,-4 11 0 0,0-10-288 0,0 3-64 15,0 7-16-15,0 0 0 0,0 0-192 0,0 0-32 16,0 0-16-16,0 0 0 0,0 0-176 0,0 0 0 15,0 0 0-15,0 0 0 0,0 0 0 0,0 0 0 16,0 0-144-16,0 0 144 0,0 0 0 0,0 0-128 0,2-9 128 0,-2 9 0 16,0 0 0-16,0 0 224 0,0 0-16 15,0 0 0-15,0 0 16 0,0 0 0 0,0 0 0 0,0 0 0 16,-9-4-224-16,9 4 0 0,-9 0 0 0,9 0 0 16,-10 0 0-16,10 0 0 0,-9 4 0 0,9-4 0 15,-10 4 0-15,10-4 0 0,0 0 0 0,0 0 0 16,0 0 0-16,0 0 256 0,0 0-64 0,0 0 0 15,0 0 192-15,0 0 16 0,0 0 16 0,0 0 0 16,0 0-192-16,0 0-32 0,0 0-16 0,0 0 0 16,0 0-176-16,0 0 0 0,0 0 0 0,0 0 0 15,0 0-160-15,0 0 160 0,0 0 0 0,0 0-144 16,0 0 144-16,0 0 0 0,0 0 0 0,0 0 0 16,0 0 0-16,0 0 0 0,0 0 0 0,0 0 128 15,0 0 0-15,0 0 16 0,0 0 0 0,0 0 0 0,0 0 128 0,0 0 32 16,0 0 0-16,10 3 0 0,-10-3-96 0,0 0-16 15,0 0 0-15,0 0 0 0,0 0-64 0,0 0-128 16,0 0 176-16,0 0-176 0,0 0 0 0,0 0 0 16,9 0 0-16,-9 0 0 15,0 0-304-15,0 0-160 0,0 0-48 0,9 2 0 16,-9-2-1680-16,8 3-352 0,-8-3-64 0</inkml:trace>
  <inkml:trace contextRef="#ctx0" brushRef="#br1" timeOffset="40007.089">25061 15000 10127 0,'0'0'448'0,"0"0"96"0,0 0-544 0,0 0 0 16,0 0 0-16,0 0 0 0,0 0 2688 0,0 0 416 0,11-2 96 16,-2-2 0-16,-9 4-2752 0,9-5-448 15,-2-1-320-15,-7 6 48 16,7-6-448-16,-7 6-96 0,0 0-16 0,6-8 0 0,0 2 832 0,-6 6 272 0,0 0 0 0,0 0 0 16,7-7 640-16,-7 7 128 0,0 0 32 0,0 0 0 15,0 0-352-15,9-1-64 0,-9 1-16 0,9-2 0 16,-9 2-320-16,10 0-80 0,-10 0-16 0,12 0 0 15,-12 0-16-15,0 0 0 0,12-2 0 0,-3-1 0 16,-9 3 288-16,9-4 48 0,-9 4 16 0,10-5 0 16,1 2-48-16,-11 3 0 0,9-5 0 0,-9 5 0 15,9-5-256-15,-9 5-48 0,8-4-16 0,-8 4 0 16,9-4-192-16,-9 4 0 0,0 0 0 0,0 0 0 16,0 0 0-16,0 0 128 0,0 0-128 0,0 0 0 15,0 0 272-15,0 0-32 0,9-4-16 0,-9 4 0 16,0 0 32-16,0 0 16 0,0 0 0 0,0 0 0 0,0 0 32 15,0 0 0-15,5-6 0 0,-5 6 0 0,0 0-48 0,10-5-16 16,-10 5 0-16,10-6 0 0,-3 1 0 16,-7 5 0-16,7-5 0 0,1 1 0 0,-8 4 16 0,11-5 0 15,-4 1 0-15,1-1 0 0,-8 5-64 0,11-6-16 16,-1 3 0-16,-1 0 0 0,-9 3-32 0,13-3 0 16,2-1 0-16,-1 2 0 0,-1 0 48 0,3 0 0 15,2-2 0-15,0 1 0 0,-2-1-32 0,2-1 0 16,2 0 0-16,0 1 0 0,1 1-160 0,1 1 160 15,1-2-160-15,0 0 160 0,1 0-160 0,-2 2 128 16,-1-1-128-16,1-1 128 0,0-4-128 0,0 0 192 16,0 1-192-16,0 0 192 0,-1-1-32 0,1 2 0 15,3-1 0-15,0 2 0 0,0 0 64 0,2-3 16 16,2-2 0-16,2-1 0 0,2 1 48 0,1-1 16 0,1-1 0 0,0-1 0 16,-1 0-112-16,1 0 0 0,2-1-16 15,-4 0 0-15,-1-1-176 0,-1 1 192 0,0 0-192 0,2-1 192 16,0 1-192-16,0-2 160 0,0 1-160 0,4-1 160 15,2-1-32-15,-3 0-128 0,-3-1 192 0,1 1-64 16,2-1-128-16,-1-1 192 0,-1-1-192 0,3-1 192 16,1 2-64-16,1-3 0 0,1-2 0 0,6-1 0 15,5 1 80-15,1 0 16 0,0-3 0 0,4 3 0 16,3-4-96-16,-1 2-128 0,1-1 176 0,0-1-176 16,1 1 144-16,3 0-144 0,5-3 0 0,-1 0 144 15,-5 0-144-15,-4 1 0 0,-5 0 0 0,-1-2 128 16,-2-1-128-16,2-1 0 0,0 0 0 0,0-1 0 15,-1-1 0-15,-1 1 128 0,-2 0-128 0,0-1 128 16,-1-3 48-16,-3 1 0 0,-2-1 0 0,-2-3 0 16,0 0 144-16,0-5 16 0,3-2 16 0,1 0 0 0,3-2-64 0,-1 2-16 15,1 0 0-15,-2-1 0 0,-3 2-96 0,0-1-32 16,-2 0 0-16,-1-3 0 0,1-1-144 0,-3 0 0 16,0 0 0-16,1 1 0 0,-1 1 0 0,-3 2 128 15,-4 0-128-15,4 1 0 0,3-3 0 0,-1-1 0 16,-2 1 128-16,-3-3-128 0,-1 0 0 0,0 1 0 15,-2 1 0-15,-1 0 0 0,-1 2 0 0,-1-2 0 16,0-1 0-16,1-4 0 0,0-3-128 0,3-1 128 16,2 0 0-16,0 0 0 0,-1 0 0 0,3-1 0 15,-1-1 0-15,0 0 0 0,-4-2 0 0,1-2 0 0,0-1 0 16,-2 4 0-16,-1 2 0 0,-2 3 0 0,-4-1 0 16,3 1 128-16,-2 1-128 0,-3 1 0 0,-4-1 0 0,0 2 0 15,1 1 0-15,-3 5-144 0,-1 2 144 0,1 4-160 16,0 1-160-16,-2 4-16 0,-1 5-16 0,-2 1 0 31,-3 2-1408-31,1 4-288 0,1 3-48 0</inkml:trace>
  <inkml:trace contextRef="#ctx0" brushRef="#br2" timeOffset="45441.255">25009 13122 8287 0,'0'0'368'0,"-12"-3"80"0,-2-1-448 0,1-2 0 16,1-1 0-16,3 2 0 0,9 5 2000 0,-9-11 320 16,3 2 64-16,6 9 16 0,0 0-2048 0,0 0-352 0,-6-10-192 15,6 10 32-15,0 0 160 0,0 0 0 16,-5-11 0-16,5 11-128 0,0 0 720 0,0 0 160 0,0 0 16 0,0 0 16 16,0 0 688-16,0 0 128 0,0 0 16 0,0 0 16 15,0 0-224-15,0 0-64 0,0 0 0 0,0 0 0 16,0 0-464-16,0 0-112 0,0 0 0 0,0 0-16 15,0 0 0-15,0 0 0 0,0 0 0 0,0 0 0 16,0 0-96-16,0 0-16 0,0 0 0 0,0 0 0 16,11-1-80-16,-11 1-32 0,0 0 0 0,0 0 0 15,0 0 0-15,10 3 0 0,-10-3 0 0,0 0 0 16,0 0-176-16,10 1-32 0,-10-1-16 0,10 1 0 16,-10-1-304-16,10 2 160 0,0-1-160 0,-10-1 128 15,10 0 0-15,-10 0 0 0,9 1 0 0,-9-1 0 0,9 3 16 0,-9-3 0 16,0 0 0-16,0 0 0 0,0 0-144 0,0 0 192 15,0 0-192-15,0 0 192 0,10 3 16 0,-10-3 16 16,0 0 0-16,0 0 0 0,0 0 160 0,0 0 48 16,0 0 0-16,0 0 0 0,0 0-176 0,0 0-48 15,0 0 0-15,0 0 0 0,9 0-208 0,-9 0 0 16,0 0 128-16,11 0-128 0,-11 0 0 0,12 0 0 16,-2 0 128-16,2 0-128 0,2 1 0 0,-2-2 128 15,0-1-128-15,-2 1 0 0,-1 0 128 0,0 1-128 16,-9 0 0-16,12-3 0 0,-2 0 0 0,-10 3 128 15,11-2-128-15,1 0 0 0,-1 0 0 0,1-1 144 16,-2 2-144-16,1 0 128 0,-1-2-128 0,2 2 128 16,1-1-128-16,-1 2 128 0,0 0-128 0,-1 0 0 15,1-1 0-15,0 0 0 0,-1-2 0 0,1 2 0 0,0-2 0 0,0 2 0 16,-1 0 144-16,2-2-144 0,0-1 160 16,-1 2-160-16,0-1 176 0,0 0-176 0,-1-1 192 0,2 2-192 15,3-1 128-15,0 1-128 0,-2-2 0 0,0 0 0 16,2 1 0-16,2 1 0 0,2-2 0 0,1 0 0 15,0-1 128-15,-1 1-128 0,3 0 0 0,-1 0 0 16,0-1 0-16,1 1 160 0,1-2-160 0,-2 3 128 16,-1-1 0-16,-2 1 0 0,1-1 0 0,-2 2 0 15,-1-1-128-15,-1-1 0 0,-2 0 0 0,1 0 128 16,-1-1-128-16,1 1 0 0,1 0 0 0,0 0 128 16,-2 2-128-16,0-2 128 0,1-1-128 0,3-1 128 0,2 0-128 15,-2-1 0-15,-2 1 144 0,2-1-144 16,0-2 192-16,-1 1-48 0,-1-1 0 0,-1 0 0 0,1-4-144 0,0 4 192 15,0 1-192-15,-1 0 192 0,-2-1-192 0,0 1 0 16,-1 0 144-16,-1 1-144 0,1-3 0 0,0 3 144 16,0 0-144-16,-1 2 0 15,1 0 0-15,0-2 0 0,1-2 0 0,1 1 0 0,2 2 0 0,-1-3 0 16,0-2 0-16,0 1 0 0,2-1 0 0,0 2 0 16,0 1 128-16,2-1-128 0,0-1 144 0,-1-1-16 15,-2 2-128-15,4 0 192 0,0-1-64 0,-1-1-128 16,-5 2 176-16,3-3-176 0,4 1 160 0,-2-1-160 15,1 2 128-15,-2 0-128 0,-1 1 0 0,1-1 128 16,2-1-128-16,-1 1 0 0,1 1 0 0,1-2 0 16,0 1 0-16,0 0 0 0,-1-2 0 0,3 0 0 15,1 2 128-15,4-2-128 0,-1-1 0 0,1 0 0 0,-4 0 0 16,2 1 0-16,2-1 0 0,0 1 0 0,1 1 0 16,0-1 0-16,-1-1 0 0,0 0 0 0,-3 0 0 0,-1 0 0 15,1-3 0-15,-1 0 0 0,-2 1 0 0,-1-2 0 16,0-1 0-16,-1-1 0 0,0 1 128 0,1 0-128 15,-2-2 0-15,1 1 0 0,-1 0 144 0,1 0-144 16,1-1 128-16,1 2-128 0,2 0 160 0,2 0-160 16,1-1 128-16,-2 1-128 0,-4 1 0 0,1 0 0 15,1-1 0-15,1 1 128 0,-2 0-128 0,0-3 0 16,0 1 0-16,0-1 0 0,0 0 0 0,1 0 0 16,-2 0 0-16,-1 0 0 0,1-3 0 0,1 1 0 15,2-3 0-15,1 3 0 0,1 1 0 0,1 1 0 0,-2-3 0 16,1 1 0-16,0 1 0 0,-1 1 0 15,-2-3 0-15,2 1 0 0,0 0 0 0,1 1 0 0,0 2 0 16,0-1 0-16,-3 0 0 0,1 1 0 0,-1-1 0 16,0 0 0-16,-3-3 0 0,1 1 0 0,0 1 0 0,0 0 0 15,0-1 0-15,-2 0 0 0,1-1 0 0,2-1 0 16,2 1 0-16,-2-1 0 0,-1 1 0 0,1 1 0 16,1-2 0-16,1 1 0 0,-3 1 0 0,2-2 0 15,2 1 0-15,0-1 0 0,-2 1 0 0,-1 1 0 16,-1-1 0-16,-1 3 0 0,-2-1 0 0,0 0 0 15,-1-1 0-15,0-1 0 0,0-1-144 0,0 0 144 16,-1-1 0-16,1 1-144 0,1-2 144 0,-1-2 0 16,-2 5 0-16,2-2 0 0,2 0 0 0,-1 0 0 15,0 2 0-15,0 0 0 0,1-2 0 0,0 0 0 16,1-2 0-16,-5 2 0 0,-4 1 0 0,3 1 0 0,4 1 0 0,-1 1 0 16,-1 0 0-16,-2 1-128 0,1 2 128 0,-1 1-128 15,-1 2 128-15,-3 2-208 0,-2 1 80 0,0 0 128 16,1-1-272-16,-1 0 64 0,-1 0 16 0,0 0 0 15,3 1 0-15,-3 0 16 0,0 2 0 0,-2-2 0 16,-1 2 32-16,3-1 0 0,0-2 0 0,2 2 0 16,-2 0-80-16,1 1-16 0,-2-1 0 0,1 1 0 31,-2 0-960-31,0-1-192 0,0 1-32 0,-1-1-19248 0</inkml:trace>
  <inkml:trace contextRef="#ctx0" brushRef="#br3" timeOffset="76027.599">17686 16583 13823 0,'0'0'1216'0,"0"0"-960"0,0 0-256 16,0 0 0 0,-9-3-560-16,3-2-144 0</inkml:trace>
  <inkml:trace contextRef="#ctx0" brushRef="#br3" timeOffset="78110.113">17645 16543 911 0,'0'0'0'0,"0"0"0"0,0 0 0 0,0 0 0 16,0 0 3648-16,0 0 656 0,6 7 128 0,-6-7 32 15,8 8-2656-15,2-1-528 0,1-2-96 0,0-1-32 16,1 0-528-16,1-2-112 0,0 1-32 0,2 0 0 15,0-5 128-15,2 1 32 0,0 0 0 0,3-1 0 16,-1 0-304-16,2-1-48 0,1-2-16 0,3 0 0 16,1 0-272-16,1-1 0 0,1 0 0 0,1 1 0 15,-1-1 128-15,1 4 32 0,-2-2 0 0,1 0 0 16,-2 0 176-16,-1 1 48 0,-1 1 0 0,1 1 0 16,-1-1 208-16,-2 1 48 0,0 1 16 0,0-1 0 0,-1-1 32 15,1 1 0-15,0 0 0 0,3-1 0 0,0 1-288 0,-2 1-48 16,-2 0-16-16,1 0 0 0,3 0-144 15,-3 0-48-15,-1 0 0 0,0 3 0 0,0-1 32 0,-2 0 0 16,0-1 0-16,0-1 0 0,1 0 256 0,-1 3 48 16,-1-1 16-16,1-2 0 0,-2-1-16 0,1 0 0 15,0-1 0-15,0 1 0 0,1-2-96 0,0 2-32 16,1 0 0-16,-2-1 0 0,2 1 32 0,0-1 0 16,1-2 0-16,0 1 0 0,-1 2-80 0,-1-1-16 15,1 1 0-15,1 1 0 0,-2 0-64 0,0 0-16 16,-4 0 0-16,3 1 0 0,1 1 32 0,-1 0 0 15,-1 1 0-15,1-2 0 0,0 2 16 0,-1-2 16 16,-1-1 0-16,0 1 0 0,1 1-272 0,1-2 0 0,-1-2 0 16,0 1 0-16,0 0 192 0,2 0-192 0,-1-1 192 0,2 1-192 15,0 1 0-15,-1 0 0 0,-1-3 0 0,1 2 0 16,-1-2 0-16,0 2 0 0,2 1 0 0,-2 0 0 16,-4 0 128-16,2 0 32 0,1-1 0 0,1 1 0 15,0 1 48-15,1 0 16 0,-6 1 0 0,2-1 0 16,2 2-16-16,0-3 0 0,0-2 0 0,1 2 0 15,2 0-32-15,0 0-16 0,-1-2 0 0,1-1 0 16,-1 0 16-16,1 2 0 0,-2 0 0 0,0 0 0 16,0-2-176-16,-1 0 0 0,0 1 0 0,0-1 128 15,0-1-128-15,-1 0 0 0,-2 0 0 0,1 3 0 16,-2 0 0-16,1-1 160 0,2 0-32 0,-2 1-128 0,-2 1 224 16,1 0-64-16,2-3-16 0,1 0 0 0,-2 2 16 15,1 0 0-15,-2-1 0 0,2 1 0 0,4 0 0 0,-1 0 0 16,0-2 0-16,2 0 0 0,-1 1-160 15,1-1 128-15,-1 2-128 0,1-2 128 0,-2-1-128 16,2 0 0-16,-5 2 0 0,2-1 0 0,2-1 0 0,-2 0 0 16,-2 0 128-16,1 2-128 0,-1 2 0 0,1-1 0 15,-2-2 0-15,1 0 0 0,-2 1 0 0,1 0 128 16,2 2-128-16,-2 0 128 0,-1 0-128 0,2 0 160 16,-1-1-160-16,2 1 160 0,-1 0-32 0,3 0-128 15,1-1 192-15,-1 1-64 0,1 0-128 0,1-2 0 16,0 0 0-16,0 1 128 0,3-1-128 0,-3 1 0 15,0-2 144-15,0 2-144 0,0 0 0 0,0-1 144 16,-2-1-144-16,1-1 0 0,-3 0 192 0,1 1-64 16,0-1 0-16,0 0-128 0,-1 0 208 0,2 0-64 0,2-1-16 0,-2 1 0 15,-2 0-128-15,2 1 192 0,4-1-192 0,-1 0 192 16,0 0-192-16,0 0 192 0,-2 0-192 16,2 0 192-16,1 0-192 0,0 0 160 0,-2 0-160 0,-1 0 160 15,1 2-160-15,-2-1 0 0,-1 1 0 0,0-1 128 16,1 2-128-16,-2-1 0 0,-2 1 0 0,2-2 0 15,0 0 0-15,1 0 0 0,0-1 128 0,-2 1-128 16,0 1 0-16,0-1 0 0,1 1 0 0,0-1 0 16,-3 2 0-16,2-2 0 0,3 0 128 0,2 0-128 15,-2-1 0-15,1 1 0 0,-3 2 0 0,4-1 128 16,0-1-128-16,-1 0 0 0,1-1 0 0,-1 1 0 16,1-1 0-16,-2 1 0 0,0 0 0 0,1 0 0 0,-1 1 0 15,-3-1 0-15,0 1 0 0,0 0 0 0,1 1 0 0,0 0 128 16,-2-2-128-16,2 2 0 0,-1-1 128 0,4 1-128 15,0 0 0-15,-1-1 128 0,-2 0-128 0,2 1 160 16,2-2-160-16,-1 2 160 0,-3-1-160 0,4 1 0 16,-1 0 0-16,2-1 0 0,0 1 0 0,-2 1 0 15,-2 0 0-15,2 0 0 0,-1-1 0 0,-1 1 0 16,-3-1 128-16,3 1-128 0,1-2 0 0,-2 1 128 16,-2-2-128-16,1 2 128 0,0 0-128 0,1-2 0 15,-2 1 144-15,1-1-144 0,-2 0 0 0,1 2 144 16,2-2-144-16,-1 2 0 0,-2 0 128 0,2-1-128 15,0 0 0-15,0-1 0 0,-2 1 0 0,-1 0 0 16,-1 1 0-16,2 0 0 0,0-1 0 0,0 1 0 0,0 1 0 0,0 0 0 16,2-1 128-16,-1 1-128 0,-1 0 144 0,0-1-144 15,-1-1 128-15,0 1-128 0,-2 0 0 0,2-1 0 16,1 1 0-16,0 0 0 0,-1-2 0 0,1 0 0 16,-2 2 160-16,2 0-16 0,-1-2 0 0,1 2 0 15,0 0-144-15,2-1 0 0,-1-2 0 0,-1 3 0 16,-3 0 0-16,2 0 0 0,-1-2 0 0,-1 0 0 15,-1 1 0-15,-9 2 0 0,11-3 0 0,-1 0 0 16,0 1 0-16,0 1-272 0,-10 1 64 0,11-2 16 16,-2-2 192-16,-9 4 0 0,12-2 0 0,-1 0 0 15,-11 2 0-15,13-2 0 0,-2-1 0 0,0 1 0 16,-11 2 0-16,11-3 256 0,1 0-48 0,-1 1-16 16,-11 2-192-16,11-4 0 0,1 0 0 0,0 1 0 15,-2 1 0-15,1 0 0 0,-1 0 0 0,1 1 0 0,0-2 0 16,0 2 0-16,-11 1 0 0,11-2 0 0,0 0 0 15,-11 2 0-15,13-3 0 0,-3 2 0 0,-10 1 0 16,13-3 0-16,-1 2 0 0,-1 0 0 0,-11 1 0 0,11-3 0 16,0 0 0-16,-1 2 0 0,1 0 128 0,-1-1-128 15,0 1 0-15,1 0 0 0,-1 0 0 0,1-1 128 16,-2 0-128-16,-9 2 0 0,10 0 0 0,1-2 0 16,-11 2 0-16,11-2 0 0,1-1 0 0,-1 2 0 15,-11 1 0-15,11-1 0 0,0-2 0 0,-1 2 0 16,-10 1 0-16,12-2 0 0,-2 1 0 0,1-2 128 15,-2 1-128-15,1-1 0 0,1 2 0 0,1-2 0 16,-3 1 128-16,0 0-128 0,1 1 0 0,-1-2 0 16,-1 0 0-16,1 0 0 0,2 0 0 0,-1 1 128 0,1-2-128 0,-1 1 0 15,-10 3 0-15,13-2 0 0,-1-2 0 0,0 1 0 16,-2 2 0-16,0-1 0 0,-1 1 0 16,2 0 0-16,1-2 0 0,-2 2 0 0,1 0 0 0,0-1 0 15,1 1 0-15,1-2 0 0,1 1 128 0,-1-1-128 16,-2 1 0-16,-1-1 0 0,-1 0 0 0,2 1 0 15,1-1 0-15,-1 1 0 0,1-1 128 0,0 0-128 16,-1 2 0-16,1-2 0 0,0-2 128 0,0 1-128 16,-1 3 0-16,0 0 176 0,-2-2-176 0,1 2 160 15,1 0-160-15,-1-1 0 0,-10 2 0 0,12-2 0 16,0-1 0-16,-2 2 0 0,1 1 0 0,-1-2 192 16,-1-2-192-16,0 2 0 0,-9 2 0 0,13-4 0 15,-1-1 0-15,0 3 0 0,-1 4 0 0,1-2 0 0,-3-3 0 16,2 1 0-16,1-1 0 0,-1 0-176 0,0 1 176 15,0 2 0-15,1 0 0 0,0 0 0 0,-2 1 0 0,2-1 0 16,1 0 128-16,-1 0-128 0,0-1 0 0,-1 1 0 16,1 0 0-16,1-2 0 0,0 0 0 0,0 0 0 15,-1 1 0-15,0 0-128 0,-1-2 128 0,2-1 0 16,0 0 0-16,0 3 0 0,0-3 0 0,2 0 0 16,-1-1 0-16,-1 1 0 0,-1 2 0 0,1 0 0 15,1 0 0-15,-1-1 128 0,-2 0-128 0,1 0 0 16,-2-1 0-16,0 0 0 0,1 2 0 0,-1 1 0 15,1 0 0-15,-1-2 0 0,-1-1 0 0,0 2 0 16,-1-1 0-16,1 2 128 0,0-2-128 0,-9 3 0 16,11-2 0-16,-1-1 0 0,-1 0 0 0,-1 2 0 15,-8 1 0-15,11-1 0 0,-2-2 0 0,-1 1 0 0,-8 2 0 0,10-2 0 16,-10 2 0-16,10-1 0 0,0-2 0 0,-10 3 0 16,0 0 0-16,11-2 0 0,-2-4 0 0,-9 6 0 15,0 0 0-15,10-2 0 0,-1-2 0 0,-1 0 0 16,-8 4 0-16,10-3 192 0,-1 1-64 0,0-1 0 15,-9 3-128-15,9-2 0 0,-9 2 0 0,8-4 0 16,0 0 0-16,-8 4 0 0,0 0 0 0,0 0 96 16,0 0-96-16,0 0-128 0,9-5 128 0,-9 5-160 15,0 0 160-15,0 0 0 0,0 0 0 0,0 0 0 16,0 0 0-16,0 0 0 0,9-4 0 0,-9 4-128 16,0 0 128-16,0 0-192 0,0 0 192 0,0 0-192 15,0 0-752-15,0 0-144 0,0 0-48 16,-13 2-15440-16,-1 0-3072 0</inkml:trace>
  <inkml:trace contextRef="#ctx0" brushRef="#br3" timeOffset="79600.786">25433 15595 9215 0,'-14'4'816'0,"4"-2"-656"0,-1 1-160 0,-1-2 0 15,-1-1 1296-15,1-1 240 0,2-2 32 0</inkml:trace>
  <inkml:trace contextRef="#ctx0" brushRef="#br3" timeOffset="80911.05">25266 15532 14559 0,'0'0'640'0,"-12"5"144"0,-1 1-624 0,0-1-160 0,-1 1 0 0,0 1 0 0,-1-1 416 0,1 1 48 16,1-2 16-16,0 0 0 16,0 2-1536-16,1-1-304 0,3-2-64 0,9-4-16 15,-9 6 64-15,0-3 16 0,0 1 0 0,9-4 0 0,0 0 1216 0,0 0 144 16,-11 3 224-16,1-2-48 0,-1 1 736 0,1 0 160 15,-1 2 16-15,-2 1 16 0,-4-1-528 0,-1 0-96 16,-3 1-32-16,-1 2 0 0,-1 2-608 0,-1 0-128 16,-1 2-32-16,2-1 0 0,-1-1 1328 0,4-1 256 15,1 0 48-15,2 0 16 0,3-2 1024 0,1-1 208 16,1-1 32-16,3-1 16 0,9-3-832 0,0 0-176 0,-6 1-16 16,6-1-16-16,0 0-880 0,0 0-176 0,0 0-48 0,0 0 0 15,7-8-208-15,1 3-64 0,-8 5 0 0,13-5 0 16,-2 0 768-16,-1 1 128 0,-10 4 48 0,13 0 0 15,-1 0 48-15,0 1 16 0,-2 0 0 0,1 2 0 16,-11-3-432-16,11 5-64 0,-2 0-32 0,-1 1 0 16,0 1-272-16,0 0-48 0,0-1-16 0,2 2 0 15,1 0 64-15,0 0 16 0,1 0 0 0,1 0 0 16,0 1 32-16,1-1 0 0,3-2 0 0,3 2 0 16,1-2-32-16,1 0 0 0,-1-4 0 0,4 3 0 15,2-1-32-15,-1 0-16 0,-1-2 0 0,0 0 0 16,-1 1-48-16,1 1 0 0,-1-3 0 0,-1-1 0 15,-1 0-32-15,3-3-16 0,2-2 0 0,2 1 0 16,-2 2-64-16,3-1-16 0,2-1 0 0,2-1 0 16,0-3-32-16,2 0-16 0,2 2 0 0,1-2 0 0,0-1-16 15,-1 2-128-15,-2-1 192 0,1 1-64 0,-2-1-128 16,2 1 128-16,-1 2-128 0,2-1 128 0,0-2-128 16,0 0 160-16,-1-1-160 0,1 1 160 0,1-1-32 0,-2 0-128 15,-2-3 192-15,-2 2-64 0,-2-2 0 0,0 1 0 16,2 1 0-16,-1 0 0 0,1-2-128 0,2 0 160 15,3 0-160-15,1-1 160 0,-1 0-160 0,0 0 128 16,1-1-128-16,1-2 128 0,1-1-128 0,-1 2 0 16,-1 0 0-16,2-2 128 0,-4-2-128 0,1-1 0 15,1 1 0-15,0-1 128 0,2 1-128 0,-2-1 160 16,0 2-160-16,-1 0 160 0,0-3-160 0,-2 0 0 16,1-1 0-16,-1 1 0 0,-2 1 0 0,0-1 0 15,-2-1 0-15,1 3 0 0,0-1 128 0,-1-1-128 0,3 0 128 16,3 1-128-16,0-1 0 0,4 0 0 0,2 0 128 15,0 0-128-15,-1-2 0 0,-1-1 0 0,-3 1 0 0,-1-1 128 16,1 1-128-16,-2-1 0 0,-3 1 0 0,2-1 0 16,1 2 0-16,0 1 0 0,1 0 0 0,0 3 0 15,-1-3 0-15,0 2 0 0,1 1 0 0,0-1 0 16,-2 1 0-16,1-3 0 0,-2 2 0 0,-1 0 0 16,-1 2 0-16,1-1 0 0,1-1 0 0,1-4 0 15,2 1 0-15,1 1 0 0,3-1 0 0,0 0 0 16,-2 0 0-16,0 0 0 0,1-3 0 0,-2 0 0 15,-1-2 0-15,-3 1 0 0,-1 1 0 0,0 2 0 16,1-1 0-16,-1-1 0 0,-2 1 0 0,2-1 0 16,0 0 0-16,0 0 0 0,-1 0 0 0,1 1 0 0,2-2 128 15,-2-2-128-15,-1 0 0 0,-3 0 128 0,-2 2-128 0,0-1 0 16,-1-1 0-16,-1 0 0 0,0-4 0 0,2 2 128 16,-1 0-128-16,3 4 0 0,1 0 0 0,1-1 0 15,0-1 128-15,1 2-128 0,-1 0 0 0,1 2 0 16,0-1 0-16,-2 1 0 0,-1 0 0 0,-3-1 0 15,-1 0 128-15,0 0-128 0,0 0 0 0,-1-1 192 16,-1-2-192-16,-1-2 192 0,1 2-192 0,-1 1 0 16,2-2 0-16,0 2-176 0,-2-2 176 0,2 3 0 15,0 0 0-15,-3 0 0 0,-4 0 0 0,3-1 0 16,2 0 160-16,-3 3-32 0,-6-2-128 0,2 0-128 0,2-1 128 16,-2 3-160-16,-3-1 160 0,-1-1 0 15,-1-2 160-15,2 1-32 0,0-3-128 0,2 1 0 16,-5 1 0-16,2 0 0 0,0 0 0 0,-1 0 0 0,0 1 0 15,0 1 0-15,3 0 0 0,-3-2 0 0,0 4 0 0,-1-1 0 16,1-1 0-16,-2-2 0 0,0 2 0 0,-3 2 0 16,0 1 0-16,0 3 0 0,1-3 0 0,-1 3 0 15,-2 0 0-15,0 2 0 0,0 1 0 0,1 1 0 16,-1 0 0-16,1 3-128 0,0 0 128 0,2 2-160 16,-3-1 160-16,1 0 0 0,0 2 0 0,0 1 0 15,-5 9 0-15,6-9 0 0,-6 9 0 0,6-8 0 16,2 3 0-16,-8 5 0 0,8-4 0 0,-8 4-128 15,0 0 128-15,0 0-128 0,0 0 128 0,0 0-128 16,0 0 128-16,0 0-128 0,10 5 128 0,-10-5-128 16,0 0 128-16,7 6 0 0,-7-6-144 0,8 11 144 15,-8-11 0-15,5 10 0 0,-5-10 0 0,5 9 0 0,-5-9-128 16,0 0 128-16,0 0 0 0,3 11 0 0,-3-11 0 0,0 0 0 16,0 0 0-16,0 0 0 0,4 10 0 0,-4-10 0 15,0 0 0-15,0 0 0 0,0 0 0 0,0 0 0 16,0 0 0-16,0 0 0 0,0 0 0 0,0 0-176 15,0 0 176-15,0 0-128 0,0 0-64 0,0 0-16 16,0 0 0-16,0 0 0 16,0 0-1632-16,0 0-320 0,0 0-64 0,-17 0-16 0</inkml:trace>
  <inkml:trace contextRef="#ctx0" brushRef="#br0" timeOffset="91967.884">25404 8068 13823 0,'0'0'1216'0,"0"0"-960"15,0 0-256-15,0 0 0 0,0-11 2560 0,0 0 448 16,0 3 112-16,0 8 16 0,5-7-2240 0,2 0-432 15,-1 1-80-15,-6 6-32 0,8-7-160 0,-8 7-16 16,0 0-16-16,8-3 0 0,-8 3 112 0,0 0 32 16,0 0 0-16,0 0 0 0,0 0 144 0,0 0 16 15,0 0 16-15,0 0 0 0,0 0 64 0,-6 11 16 16,6-11 0-16,-7 8 0 0,7-8 592 0,-9 2 128 0,9-2 32 0,0 0 0 16,0 0-144-16,-9-1-16 0,9 1-16 0,0 0 0 15,-3-6-224-15,3 6-32 0,0-10-16 0,0 10 0 16,5-9-480-16,-5 9-112 0,0 0-16 0,8-6 0 15,-1-3 0-15,-1 3 0 0,-6 6 0 0,0 0 0 16,0 0-128-16,9-5-128 0,-1-1 192 0,-8 6-192 16,0 0 160-16,0 0-160 0,11-4 128 0,-11 4-128 15,0 0 224-15,8-4-32 0,-8 4-16 0,10-7 0 16,-2-2 112-16,-2 1 32 0,-6 8 0 0,7-9 0 16,-1 1 48-16,2 1 16 0,-3-4 0 0,2 2 0 15,-1 1-80-15,1-1-16 0,-1-1 0 0,0-2 0 16,-4-1-80-16,2 0-16 0,3 0 0 0,-2 1 0 15,0 3-64-15,0 0-128 0,1-2 176 0,-3 2-176 0,1 0 144 16,2 0-144-16,-1 0 0 0,0-2 144 0,-1 1-144 16,2 1 0-16,5 0 0 0,1-2 0 15,-1-2 0-15,2 2 0 0,2 0 0 0,-1 1 0 0,2-1 0 0,-2 1 0 16,0-1 0-16,1 0 0 0,-1 2 0 0,0 2 0 16,-1 1 0-16,0-1 0 0,1 1 0 0,-1 0 0 15,0 0 0-15,0 1 0 0,-2 1 0 0,2-2 0 16,2 1 0-16,-2 1 0 0,-1 0 0 15,2-2 0-15,3-1 0 0,0 1 0 0,-2 1 0 0,2-1 0 16,3 1 0-16,-3 0 0 0,-3-2 0 0,1 4 0 16,0-1 0-16,3 1 0 0,2-1 0 0,0 2 0 15,-4 0 0-15,3 0 0 0,-2-2 0 0,1 1 0 16,0 2 0-16,2-1 0 0,-1 0 0 0,1 2 0 0,1 0 0 16,0 0 0-16,-2-1 0 0,-1 1 0 0,1-2 0 15,-1 0 0-15,1-2 0 0,4 0 0 0,0-1 0 0,-1 1 0 16,-1 1 0-16,1 1 0 0,3-4 0 15,0 4 0-15,0-1 0 0,-6 2 0 0,-6-1 0 0,3 4 0 16,2-4 0-16,0 0 0 0,-2 1 0 0,0 1 0 16,-1 1 0-16,1 1 0 0,0 2 0 0,-1 0 0 15,3-4 0-15,-2 4 0 0,-2 1 128 0,1-1-128 16,-1-1 0-16,0 1 0 0,-1 2 0 0,1 0 0 16,-1-1 0-16,0 0 0 0,0-1 128 0,0-1-128 15,-2-3 0-15,2 0 0 0,2 1 0 0,-2 0 0 16,-1 0 0-16,1 1 0 0,0-2 0 0,0 1 128 15,-2 3-128-15,1-1 0 0,-1-3 144 0,0 2-144 16,1 3 0-16,-2 1 144 0,-10-6-144 0,13 5 0 0,2-1 128 16,-5-2-128-16,-10-2 0 0,11 6 0 0,3-1 0 0,-1 1 0 15,-1 1 0-15,2-2 0 0,2 0 0 0,-1-1 0 16,1 0 128-16,1 0-128 0,0 0 0 0,-1 0 0 16,1-3 0-16,-2 2 0 0,1-1 144 0,-2 1-144 15,1-3 0-15,-1 3 144 0,0 0-144 0,1 0 0 16,-2-2 144-16,1-1-144 0,-1 0 0 0,0 0 0 15,-1 0 0-15,1 3 0 0,2 0 0 0,0-2 0 16,-1-1 0-16,3 0 0 0,0-1 0 0,1-1 128 16,2 1-128-16,1 0 0 0,0 1 0 0,2-2 128 15,2 1-128-15,-2 1 0 0,-2-1 0 0,1 1 0 16,0 0 0-16,-1 0 128 0,-1-2-128 0,-2 1 0 16,-1 0 0-16,-1 1 0 0,-2 1 0 0,-1-1 0 0,-1 0 0 0,2-1 0 15,-1-2 0-15,-1-1 0 0,-2 0 128 16,2 0-128-16,0-1 128 0,0 1-128 0,1 0 160 0,0 1-160 15,1-1 256-15,0-2-64 0,-1 1 0 16,2-1 0-16,-1-1-192 0,2 2 0 0,-1 0-144 0,1 0 144 16,-2 1 0-16,2 0 0 0,3 0 0 0,-3 0 0 15,-7 1 0-15,2 2 0 0,-1-2-128 0,3 1 128 16,0-2 0-16,0 0 0 0,0-1 0 0,2-1 0 16,0 1 0-16,0 1 0 0,-2-1 0 0,1 0 0 15,2-3 0-15,-3 3 0 0,-2-3 128 0,1 0-128 16,0-1 0-16,1 0 0 0,-1 0 128 0,-1 2-128 15,1 1 0-15,0-1 0 0,-2 2 128 0,1-1-128 16,-3-4 0-16,2 1 0 0,0 0 0 0,1 3 0 0,-2 0 128 0,1 1-128 16,1 0 192-16,1-1-192 0,-2-2 0 0,2-1 0 15,1-2 0-15,-2 2-192 0,2 3 192 0,1-2 0 16,-3-1 0-16,1 1 0 0,-2 3 0 0,-2-1 0 16,-8 6 0-16,9-6 0 0,0-3 0 0,-1 3 0 15,-8 6 0-15,7-6 0 0,-7 6 0 0,0 0 0 16,8-7 0-16,-8 7 0 0,6-6 0 0,-6 6 0 15,0 0 0-15,0 0 0 0,0 0 0 0,0 0 0 16,0 0 0-16,0 0 0 0,0 0 0 0,0 0 0 16,0 0-128-16,0 0 128 0,0 0 0 0,0 0 0 15,0 0 0-15,0 0-144 0,0 0 144 0,4 10 0 16,-4-10 0-16,0 0-128 0,0 11 128 0,0-11 0 0,1 11 0 16,-1 0 0-16,-1-1 0 0,1-10 0 0,0 0 0 0,-4 13 0 15,0-1 0-15,3 0 0 0,1 0 0 16,-1-2 0-16,1-10 0 0,0 12 0 0,0-12 0 15,5 13 0-15,-5-13 0 0,5 15 0 0,0 0 0 0,2-2 0 16,-1-3 0-16,-6-10 0 0,7 9 0 0,2 0 0 16,1 1 0-16,0-3 0 0,-10-7 0 0,10 10 0 15,2-1 0-15,-2-1 0 0,-1-3 0 0,2 3 0 16,-1 1 0-16,2-2 0 0,0 0 0 0,1 1 0 16,-2-2 0-16,2 1 0 0,0-1 0 0,0 2 0 15,0 0 0-15,2 0 0 0,0-2 0 0,0 1 0 16,-1-2 0-16,1 2 0 0,-1-1 0 0,0 1 0 15,-1-3 0-15,3 1 0 0,0 1 0 0,2-2 0 16,0-1 0-16,0 1 0 0,1-2 0 0,0 2 0 16,2 0 0-16,0-1 0 0,1-1 0 0,0 1 0 0,-1 0 0 0,1-1 0 15,0 0 0-15,2 0 0 0,-1 1 0 0,1 1 0 16,-1-2 0-16,-1 0 0 0,1-2 0 0,-1 0 0 16,0 0 0-16,0 1 0 0,0 0 0 0,0 2 0 15,3-1 0-15,1 0 128 0,0-1-128 0,2-1 0 16,-1-1 0-16,4 1 0 0,2 2 0 0,-3 1 0 15,-4-2 0-15,4 0 0 0,3-1 0 0,-1-1 0 16,-1 0 0-16,1 2 0 0,-1-2 0 0,-1 1 0 16,-1-1 0-16,1-2 0 0,0-1 0 0,1 0 0 15,1 0 0-15,1 2 0 0,0-1 0 0,-1 0 0 16,2 0 0-16,-1 0 0 0,-6 0 0 0,2 2 0 16,0 0 0-16,-2-1 0 0,-1 1 0 0,-1 1 0 0,-1 1 0 15,-1 1 0-15,-1-2 0 0,0 0 0 0,0 0 0 16,-1 0 0-16,0 1 0 0,0 0 0 0,0 2 0 15,-1 0 0-15,3-2 0 0,-1 1 0 0,-1 1 0 0,-1 1 0 16,0 0 0-16,0 1 0 0,-1 0 0 0,-1 0 0 16,1 1 0-16,0 2 0 0,2 2 0 0,-1 0 0 15,-5 2 0-15,1 1 0 0,1 0 0 0,0 2 0 16,-2-2 0-16,0 1 0 0,-2 2 0 0,1 2-128 16,2 3 128-16,-2 1 0 0,-1 1 0 0,2-2 0 15,0-3 0-15,0 2 0 0,-2-2 128 0,1 2-128 16,2-2 0-16,-2 0 0 0,-1-1 0 0,1 1 0 15,1 2 0-15,-1-2 0 0,-1-1 0 0,0 0-128 16,-1 0 128-16,0 0 0 0,1-1 0 0,-2-1 0 0,0 2 0 16,-1-2 0-16,-1-2 0 0,-1-2 0 0,-3 1 0 0,-1 0-128 15,-2 0 128-15,3-2-128 0,5-2-128 0,-3 1 0 16,-7-9-16-16,4 9 0 16,-4-9-928-16,0 0-176 0,0 0-32 0,6 12-16 15,-1 0-1840-15,-3-1-352 0,-5 0-80 0</inkml:trace>
  <inkml:trace contextRef="#ctx0" brushRef="#br0" timeOffset="94528.593">25531 6310 6447 0,'0'0'272'0,"-8"-4"80"0,8 4-352 0,-5-7 0 0,-2 1 0 0,7 6 0 15,-5-7 2816-15,5 7 512 0,0 0 80 0,-7-5 32 16,7 5-2672-16,0 0-544 0,0 0-96 0,-7-5-128 16,-1 1 576-16,8 4 0 0,0 0 16 0,0 0 0 15,-9-4 432-15,9 4 96 0,-8-3 16 0,8 3 0 16,0 0-48-16,0 0-16 0,0 0 0 0,0 0 0 16,0 0-352-16,0 0-64 0,0 0-16 0,0 0 0 15,0 0-336-15,0 0-80 0,8-5-16 0,3-1 0 0,4-3 224 0,-1 1 32 16,-1 0 16-16,0 1 0 0,1 1 16 0,0 2 0 15,-3-1 0-15,1 0 0 0,0-1 96 0,-1 1 32 16,2 1 0-16,-1 2 0 0,-1 0-176 0,-11 2-16 16,13 2-16-16,-3 0 0 0,-10-2-160 0,11 4-48 15,-11-4 0-15,10 7 0 0,-1-1-208 0,-9-6 0 16,8 7 128-16,-2 2-128 0,0 1 0 0,-6-10 0 16,2 12 0-16,0-3 0 0,-2-9 0 0,0 0 0 15,-4 13 0-15,-2 0 0 0,-1 1 0 0,-4 1 0 16,-2-1 0-16,0 1 0 0,-3-1 128 0,1 3-128 15,-2-2 0-15,0 2 0 0,0 2 128 0,1-1-128 16,1-1 0-16,-1 0 0 0,0 0 0 0,3 0 0 0,3-3 0 16,2 0 0-16,0 1 0 0,3-2 0 15,0 1 0-15,2-1 0 0,1-1 0 0,3-2 0 0,3 1 0 16,2 0 0-16,2 1 0 0,-1-1 0 0,-3-4 0 0,1 3 0 16,4-1 0-16,-1-1 0 0,0-1 0 0,-1 1 0 15,0 1 0-15,2 0-192 0,2 2 192 0,-1-3-160 16,0-3-96-16,2 1 0 0,0 0-16 0,1-1 0 15,1 0-656 1,1-1-128-16,0-1-32 0,2-5 0 16,0-2-1264-16,1-1-256 0,-1-4-48 0,3 1-10400 0</inkml:trace>
  <inkml:trace contextRef="#ctx0" brushRef="#br0" timeOffset="94949.28">25973 6315 23951 0,'0'0'2128'0,"0"0"-1696"16,-9-4-432-16,9 4 0 0,-10-1 3168 0,10 1 544 15,-10 0 128-15,1 2 0 0,0 2-2896 0,0 3-592 16,-1 1-112-16,1-1-32 0,0 3-208 0,1 1 0 16,2 1 0-16,-1 2 0 0,0 3 0 0,0 2-192 15,3-1 192-15,2 0-208 0,-1-1 208 0,2 0 0 16,1 1 0-16,1 0 0 0,-1 2-144 0,3-2 144 15,2 1-128-15,0-5 128 0,0-2-192 0,2-2 64 16,0-1 0-16,1-1 0 0,0 1 128 0,3-2 0 16,-1-3 0-16,2-3 0 0,-1-2 176 0,4-3 64 0,2-2 16 0,1 0 0 15,-1-3-96-15,4-2-16 0,4 0 0 0,-2-5 0 16,-3-2-144-16,-1-2 192 0,1-2-192 0,-2 1 192 16,-1 0-64-16,-3 0-128 0,-2 1 192 0,-3-4-64 15,-2-2-128-15,-3 0 0 0,-2 0-192 0,-3 2 192 16,-3 4 0-16,-1 1 0 0,-3 2 224 0,-3 0-64 15,-2 0 224-15,0 3 64 0,-1 2 0 0,0 2 0 16,-1 1-64-16,1 1-16 0,-2 1 0 0,2 2 0 16,1-1-368-16,1 1 0 0,1-1 0 0,-1 4-128 15,0 2-432 1,12 0-80-16,0 0 0 0,0 0-16 0,-10 1-1696 0,10-1-336 16,0 0-64-16,0 0-7456 0,0 0-1504 0</inkml:trace>
  <inkml:trace contextRef="#ctx0" brushRef="#br0" timeOffset="95239.017">26319 6278 11967 0,'0'0'1072'0,"0"0"-864"15,-10 2-208-15,1 2 0 0,0 2 6160 0,1 1 1200 16,1 2 224-16,1 0 48 0,-3-1-5840 0,2 2-1152 16,1-1-256-16,2 3-32 0,1 1-192 0,-1 0-32 0,2 0-128 0,2 0 192 15,2 0-192-15,1 0 0 0,1 4 0 16,0-1 0-16,1-2 0 0,1 2-160 0,1 1 160 0,0-2-128 16,-1 0 128-16,1-1 0 0,-2-1-144 0,0 0 144 15,0 0-320-15,0 0 0 0,1 0 0 0,-1-1 0 31,0-2-1920-31,2-2-368 0,-1 0-80 0</inkml:trace>
  <inkml:trace contextRef="#ctx0" brushRef="#br0" timeOffset="95723.032">26445 6226 28559 0,'0'0'2544'0,"0"0"-2032"15,4-10-512-15,2 1 0 0,3 0 2416 0,4-1 384 16,3 1 80-16,-1 3 0 0,0-1-2256 0,0 1-464 16,4-1-160-16,-5 2 0 0,-2 0 0 0,-2 0 0 15,2 1 0-15,0 4 0 0,-12 0 0 0,11 5 0 16,-11-5 0-16,8 8 0 0,-3 0 192 0,-2 2-192 15,-3 0 192-15,3 3-192 0,2 1 176 0,-4 0-176 16,-5 0 160-16,0 2-160 0,-1 0 304 0,1 2-48 16,2 1 0-16,-2-2 0 0,-1-2 112 0,-2-2 16 15,-2 0 0-15,2 2 0 0,3 4-160 0,-2-1-32 0,-6-4 0 16,0 2 0-16,-1-1-48 0,3 1-16 0,1-2 0 16,0 1 0-16,0-2-128 0,2 0 0 0,2-1 0 0,1-1 0 15,3 0 0-15,1-1 0 0,2-1 0 0,2 2 0 16,1-1 0-16,1 3 0 0,1-2 176 0,4-1-176 15,2 0 128-15,1 2-128 0,-1 0 0 0,3 0 144 16,2 2 16-16,-1-2 0 0,-3-2 0 0,2-1 0 16,1 0-32-16,1-1-128 0,1 0 192 0,-1-1-64 15,0-2-128-15,0 1 160 0,-2 0-160 0,0-4 160 16,-1-2-336-16,1-1-64 0,1 0-16 0,-2-2-12896 16,1-2-2592-16</inkml:trace>
  <inkml:trace contextRef="#ctx0" brushRef="#br0" timeOffset="96627.99">25361 6932 21183 0,'-23'0'944'0,"10"0"192"0,0-2-912 0,1 2-224 0,0-5 0 0,6 1 0 15,6 4 4176-15,0 0 800 0,1-9 144 0,6 3 48 0,4-2-3728 0,5 3-736 16,2-1-160-16,4 2-32 0,4 2-128 0,7 0-48 16,5 2 0-16,1 3 0 0,1 0 16 0,5-1 0 15,4 4 0-15,2 1 0 0,0 2 16 0,2 1 0 16,2-3 0-16,1 0 0 0,0-2-144 0,0 3-32 16,-1 1 0-16,1 0 0 0,1-1-16 0,-2-1-16 15,-3-1 0-15,-1-2 0 0,-1 0-160 0,1-3 128 16,-2-2-128-16,2-3 128 15,2-3-1040-15,0 0-224 0,-3-2-32 0,1-2-18512 0</inkml:trace>
  <inkml:trace contextRef="#ctx0" brushRef="#br0" timeOffset="97644.821">28417 5119 34095 0,'0'0'3024'0,"0"0"-2416"0,0 0-480 0,-4 10-128 15,4-10 2112-15,-1 11 416 0,4 0 80 0,0 0 16 16,3 3-2096-16,0 0-400 0,1 0-128 0,1 6 0 16,1 2 0-16,-2 3 0 0,1 1 0 0,0 6 0 15,0 7-192-15,-2 6 64 0,-2 0 128 0,0 5-208 16,-1 5 208-16,-4 1-144 0,-3 2 144 0,-2 4-128 16,0 3 128-16,-2-5 0 0,-1-4 0 0,0-5 0 15,0-4 0-15,1-6 0 0,0-3 0 0,4-3 0 16,2-3 0-16,0-4 0 0,4-5 0 0,0-8 128 15,1-4-128-15,-3-11 0 0,8 6 0 0,-8-6 0 16,10-8-2496-16,2-9-432 16,-1-7-80-16</inkml:trace>
  <inkml:trace contextRef="#ctx0" brushRef="#br0" timeOffset="98095.646">28323 4814 4607 0,'-17'-7'400'0,"2"-4"-400"16,2 2 0-16,0 0 0 0,1-2 8240 0,4 6 1552 16,8 5 320-16,0 0 64 0,0 0-7840 0,0 0-1568 15,0 0-320-15,10 7-64 0,7-2-32 0,3 1 0 16,0 4 0-16,4 4 0 0,5 6-16 0,2 0 0 16,1 1 0-16,-1 0 0 0,0-4-176 0,3 1-32 15,1 1-128-15,2 0 192 0,-2 1-192 0,3 1 0 0,0-3 128 16,-1 1-128-16,0 5 0 0,-1-1 0 15,2 1 0-15,-1 2 0 0,-2 0 0 0,-4 3 128 0,-3-1-128 0,-1 2 0 16,2 3 0-16,-5-1 0 0,-4 1 128 16,-1 0-128-16,0-1 160 0,-2-1-16 0,-4-1 0 0,-2 2 0 15,0-4-16-15,-5 1 0 0,0 0 0 0,-4-1 0 16,-3 1 32-16,0 1 0 0,-2 0 0 0,-1-3 0 16,-4 0 16-16,0-1 0 0,2 0 0 0,-2 1 0 15,-2-1-176-15,-1 0 0 0,0 0 0 0,-1 0 0 16,0-5 0-16,-1-1 128 0,-3-3-128 0,1-3 128 15,-2 2-128-15,-4-2 160 0,-1-1-160 0,-2 0 160 16,-2-1-16-16,-4-3 0 0,-5-1 0 0,0-2 0 16,0 1 48-16,-2-5 0 0,-1 1 0 0,3-2 0 15,1 1-192-15,3-2 0 0,4-2 144 0,2 1-144 0,3-2 0 16,2 2-192-16,4-3 32 0,3 2 0 16,3 0-368-16,10 2-80 0,-8-4-16 0,8 4 0 15,0 0-2480-15,-1-9-496 0,1 9-112 0</inkml:trace>
  <inkml:trace contextRef="#ctx0" brushRef="#br0" timeOffset="98514.347">29682 5088 13823 0,'0'0'608'0,"0"0"128"0,0 0-592 0,0 0-144 0,0 0 0 0,0 0 0 16,-4 9 7424-16,3 2 1472 0,2 2 272 0,-1 1 64 15,0 0-7264-15,0 3-1456 0,0 3-304 0,0 5-48 16,-1 3-160-16,-2 4 0 0,-2 2 0 0,1 3 128 16,0 2-128-16,-3 2 0 0,-2-2 0 0,1 0 0 15,1-1 0-15,-1 0 0 0,-1-3 0 0,1 0 0 16,1 2 128-16,1-1 32 0,-1 1 16 0,1-2 0 15,-2-4 112-15,1 0 32 0,1-1 0 0,1 0 0 16,-3 0-112-16,1 0-16 0,2-2 0 0,0-2 0 16,1-3 96-16,3-2 16 0,3-1 0 0,4 1 0 15,0-3 16-15,4 0 0 0,2-1 0 0,5-3 0 16,7-1-112-16,3-2-16 0,4-3 0 0,7-1 0 0,8 1 64 16,3-1 0-16,3-3 0 0,6 0 0 0,3-6-80 15,0 1-16-15,-2 1 0 0,0 1 0 0,-1 3-160 0,1-1 0 16,1 1 0-16,-1-3 128 0,-5-2-128 0,1-1 0 15,1 0-160-15,-2 1 160 16,-4 1-1808-16,4-2-272 0,2 0-48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34:49.499"/>
    </inkml:context>
    <inkml:brush xml:id="br0">
      <inkml:brushProperty name="width" value="0.05292" units="cm"/>
      <inkml:brushProperty name="height" value="0.05292" units="cm"/>
      <inkml:brushProperty name="color" value="#FF0000"/>
    </inkml:brush>
  </inkml:definitions>
  <inkml:trace contextRef="#ctx0" brushRef="#br0">12754 17145 3679 0,'0'0'160'0,"0"0"32"0,7-7-192 0,-7 7 0 0,6-9 0 0,-6 9 0 16,7-8 4224-16,-1 2 816 0,0-2 144 0,-6 8 48 16,5-8-3216-16,-5 8-640 0,0 0-128 0,0 0-32 15,2-6-112-15,-2 6-16 0,0 0-16 0,0 0 0 16,0 0-512-16,-6-4-112 0,-3 0 0 0,-2 4-16 15,1 3-272-15,-2 0-160 0,-4 0 192 0,2 2-192 16,1 2 320-16,-1-1-64 0,-3-2 0 0,-1 3 0 0,-3 1 176 0,0-1 16 16,-1 0 16-16,-3-2 0 0,-1 0 256 0,0 1 48 15,0-1 16-15,0 0 0 0,0-1-128 0,-2 1-16 16,1 2-16-16,-3-3 0 0,-1-1-288 0,-5 4-48 16,0 0-16-16,-2 0 0 0,0 1-272 0,-1 0 0 15,0-1 128-15,1-1-128 0,0 2 192 0,1 0 0 16,-3-2-16-16,4 1 0 0,-1-1-176 0,0 2 128 15,-4 0-128-15,-2 1 128 0,-1 1-128 0,-3 0 0 16,-3-1 0-16,0 1 0 0,-4 1 0 0,1-1 0 16,2-4 0-16,3 0 128 0,1-1 0 0,-2-2-128 15,1-2 192-15,-1-2-64 0,-1-2 0 0,2 2-128 16,0-1 192-16,3-2-64 0,2-3 80 0,3 0 16 16,1 2 0-16,4 0 0 0,1 1-16 0,2-2 0 0,1 1 0 15,0 3 0-15,-1 0-208 0,0 1 0 16,-3-2 0-16,2 3 0 0,2 4 0 0,1-2 0 0,-1-5 0 15,2 2 0-15,1-2 128 0,5 1-128 0,3-2 176 16,1 0-176-16,-2 0 320 0,1 1-64 0,2 1 0 0,-1-1 0 16,-2-2-256-16,1 1 0 0,2-1 0 0,0 2 0 15,-3 0 0-15,3 2 0 0,1 2 0 0,0-2 0 16,-2 0 0-16,1 0 0 0,-3 2 0 0,3-1 0 16,1 1 0-16,-2 0 0 0,-5 1 0 0,3-1 0 15,3 2 0-15,-3-3 0 0,0 0 0 0,2 0 0 16,0-3 0-16,3 2 0 0,-1-1 0 0,1 1 0 15,-1 1 0-15,-1-1 128 0,1 0-128 0,1-2 160 16,1-2-160-16,0 3 0 0,0 5 144 0,0-3-144 16,-2-3 0-16,3 3 0 0,-2 4 0 0,-1 0 0 0,0-2 0 15,2 0 0-15,0 1 0 0,0 2 0 0,-1-1 0 0,-1 0 0 16,-1-2 128-16,1 2-128 0,3 2 144 0,1-4-144 16,0 1 192-16,-1 1-192 0,3-2 192 0,-2 0-192 15,2-2 192-15,1-2-192 0,-2 0 192 0,3 0-64 16,9 2 0-16,0 0-128 0,-10-4 176 0,2 1-176 15,8 3 160-15,0 0-160 0,-7-8 128 0,2 1-128 16,5 7 0-16,-3-9 0 0,3 1 0 0,3 2 0 16,-3 6 0-16,5-11 0 0,0 0 176 0,2-4-176 15,-1 2 192-15,4 0-192 0,0 0 224 0,3-1-64 16,1-1-16-16,2 0 0 0,-2-1-144 0,3 0 160 16,2 1-160-16,0-1 160 0,1 1-160 0,1 0 0 0,1 0 0 15,-1-1 0-15,-2 0 0 0,2 1 0 0,1 2 0 0,-1-2 0 16,-3 0 0-16,2-1 0 0,-3 2 0 15,0 1 0-15,-3 2 0 0,-2 2 0 0,-3 2 0 16,-1 2 0-16,-8 5 0 0,0 0 0 0,0 0-144 0,0 0 144 16,0 0 0-16,0 0-128 0,0 0 128 0,0 0 0 15,0 0-208-15,-9 12 64 0,-3 1 16 0,-2 0 0 16,-5 0-64-16,0 1 0 0,-3 1 0 0,-3-1 0 16,-3 0 48-16,0 0 0 0,-1-3 0 0,3 1 0 15,0 0 144-15,2-1 0 0,2 0 0 0,0-1 0 16,0 1 160-16,1-3 16 0,0 1 0 0,3 0 0 15,2-1-176-15,2-1 160 0,1 1-160 0,0 0 160 16,1 1-160-16,2 0 0 0,1-1 0 0,1 0 128 16,0 0-128-16,1 0 0 0,1-1 144 0,1 1-144 0,1 3 0 15,1-2 0-15,2 1 0 0,0 1 0 0,-1 0 0 16,4 1 0-16,0 0 0 0,2 0 0 0,-1-2 0 16,3 3 144-16,2 0-144 0,1 0 0 0,0-4 320 0,3 0-32 15,2-1-16-15,2 0 0 0,1-1 96 0,0-2 16 16,1 0 0-16,3-1 0 0,4 1-240 0,0-2-144 15,-2-2 192-15,2 2-192 0,0 1 0 0,-2 1 0 16,1 0 0-16,-1 3 0 0,-1 4 0 0,0-3-192 16,1-1 0-16,-1 2 0 15,0 3-384-15,0 1-80 0,1 2-16 0,1 1 0 16,-3 2-1440-16,2 1-304 0,-1 1-48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45:57.234"/>
    </inkml:context>
    <inkml:brush xml:id="br0">
      <inkml:brushProperty name="width" value="0.05292" units="cm"/>
      <inkml:brushProperty name="height" value="0.05292" units="cm"/>
      <inkml:brushProperty name="color" value="#FF0000"/>
    </inkml:brush>
  </inkml:definitions>
  <inkml:trace contextRef="#ctx0" brushRef="#br0">1302 9347 13823 0,'6'13'1216'0,"4"4"-960"0,4 4-256 0,1 4 0 16,-4 2 1184-16,3 2 192 0,-3-3 32 0,0 0 16 0,-4-6-256 0,-3-2-48 15,-4-2-16-15,-4-1 0 0,-5 0-704 0,-2-4-144 16,-2-3-16-16,-3-1-16 16,-2-3-32-16,-2-2-16 0,-5-2 0 0,1 0 0 0,1 0 48 0,1 0 16 15,-1 0 0-15,3-1 0 0,3 0 64 0,3 2 16 16,4 3 0-16,0 1 0 0,10-5 64 0,-7 8 0 16,7-8 16-16,-4 12 0 0,0-1-80 0,4 1-32 15,4-3 0-15,-3 3 0 0,0 0-288 0,-1-2 128 16,0-10-128-16,-4 9 0 0,4-9-128 0,-9 8-144 15,-2-3-32-15,-1-1 0 0,0-4-80 0,-1 0 0 16,0-1-16 0,0-2 0-16,1-1 224 0,12 4 176 0,-14-2-208 0,3 2 80 15,1 0 128-15,10 0 0 0,-9 5 0 0,9-5 0 0,-5 8 464 0,2 1 32 16,3 0 0-16,1 3 0 0,2 1-144 16,0-1-32-16,-1-1 0 0,1 0 0 0,-3-1-320 0,0 1 144 0,0 0-144 15,0 1 0-15,-2-2 0 0,1 0 0 0,1-10 0 0,-5 11 0 16,0 1 0-16,0 0 0 0,-2-2 0 0,2 1 0 15,0-1 0-15,-1 3 0 0,1 1 0 0,-1 3 0 16,2 3 128-16,1-2 80 0,3-2 16 0,0 3 0 16,-1 5 96-16,3 1 32 0,2-2 0 15,2 3 0-15,0 2-64 0,1 0-16 0,-1 1 0 0,2 0 0 16,0-1-64-16,1 2-16 0,1 2 0 0,-1-2 0 16,-2-3-192-16,1 2 176 0,0 2-176 0,-2 0 160 15,-1-1-160-15,1 0 0 0,0-1 0 0,-1 0 0 16,0-2 0-16,1 2 0 0,-2-1 0 15,1 1 0-15,0-2 0 0,0 1 0 0,-1-1 0 0,0-1 0 0,0 0 0 16,0 3 128-16,0 1-128 0,-2 0 0 0,1-1 0 0,1 2 0 16,0 1 128-16,-2 0-128 0,1-1 0 0,1 0 0 15,-1-1 0-15,1-1 0 0,-2-2-240 0,1 1-16 16,1-2-16-16,-2 0 0 0,-2-1-96 0,3-2-16 16,-1-1 0-16,0 0 0 0,-4-1 112 0,2-1 16 15,0-1 0-15,0 0 0 0,-1-1 256 0,-1-1-128 16,-1-3 128-16,0 3 0 0,1-1 0 0,-1 1 0 15,-1 0 0-15,0 1 0 0,0 0 128 0,0 0-128 16,3 2 176-16,0 1-176 0,0 0 192 0,-1 0-192 16,2-1 192-16,-1 1-192 0,0 0 128 0,1 0-128 15,0 0 0-15,0 0 0 0,0-2 0 0,0 3 0 16,-2-1-192-16,1 2 48 0,-2 0-96 0,1-1-16 16,-2-1 0-16,1 0 0 0,1 0 96 0,-1 0 16 0,-2-1 0 15,1 3 0-15,1 3 144 0,1-2 0 16,0 3 0-16,2-1 0 0,-1-3 0 0,1 2 0 0,1 1 0 0,1 3 0 15,-1-2 0-15,2 2 144 0,-1 1-144 0,2 1 160 16,0 2 160-16,0 2 16 0,0 0 16 0,-1 0 0 16,-1-1-144-16,1 1-16 0,-3 0-16 0,2-2 0 15,1-3-176-15,-3-1 0 0,-1-2 0 0,-1-1 0 16,1-1-144-16,1-2-16 0,-1 0 0 0,-1-4 0 16,1 1-16-16,1-1 0 0,0-1 0 0,0 1 0 15,-1-4 176-15,2 1 0 0,2 1-144 0,-1 0 144 16,0-1 0-16,-1 0 0 0,3 0 0 0,0 0 0 15,-2-2 0-15,0 0 0 0,0 1 0 0,2-1 0 0,0-1 0 16,-1-2 0-16,-5-2 0 0,2-9 0 0,0 11 0 16,0-11 0-16,0 0 0 0,-3 7 0 0,3-7 0 0,-6 7 0 15,0-2 0-15,6-5 0 0,0 0 0 16,0 0 0-16,0 0 0 0,0 0 0 0,-9 2 0 0,9-2 0 16,0 0 0-16,0 0 0 0,0 0 128 0,0 0 0 15,0 0 0-15,0 0 0 0,0 0 48 0,7 8 0 16,3-1 0-16,1-2 0 0,1-1 16 0,1 1 0 15,-1 2 0-15,2-1 0 0,1 1-192 0,-1-2 160 16,1-1-160-16,2 0 160 0,0-3-160 0,0 0 0 16,-1 1 0-16,-3-1 0 0,-1 1 0 0,2 1 0 15,2-2 0-15,-1-1 0 0,0-1-192 0,-2 0 48 16,1-1 0-16,-2 0 0 16,-12 2-240-16,14-4-64 0,-1 0 0 0,-2 0 0 15,-11 4-448-15,10-5-80 0,-3-2-32 0,-7 7 0 16,6-7-416-16,-6 7-96 0,5-10-16 0,-5 10-5264 15,6-9-1072-15</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1-13T17:48:26.767"/>
    </inkml:context>
    <inkml:brush xml:id="br0">
      <inkml:brushProperty name="width" value="0.05292" units="cm"/>
      <inkml:brushProperty name="height" value="0.05292" units="cm"/>
      <inkml:brushProperty name="color" value="#FF0000"/>
    </inkml:brush>
  </inkml:definitions>
  <inkml:trace contextRef="#ctx0" brushRef="#br0">24400 5149 11967 0,'-14'0'1072'0,"-2"0"-864"0,-1 0-208 0,3 0 0 16,1-1 3360-16,3 0 624 0,-1-3 128 0,11 4 32 0,0 0-2112 0,0 0-432 15,0 0-64-15,0 0-32 0,0 0-640 0,0 0-128 16,0 0-32-16,0 0 0 0,4-9-256 0,3 4-64 16,4 2-16-16,2 2 0 0,2-1-144 0,3 2-32 15,3 3 0-15,-2-2 0 0,1 1 32 0,5-1 0 16,3 1 0-16,4 1 0 0,-1-2 80 0,2-1 16 16,0 0 0-16,4 2 0 0,1 0 0 0,0 1 0 15,-2-2 0-15,6 2 0 0,3 1 48 0,4 0 16 16,-2 0 0-16,5-2 0 0,5-1-160 0,1 1-32 15,-2-1 0-15,0 0 0 0,-2-1-64 0,5 0 0 0,1 0-128 16,1 2 192-16,2-1-192 0,2-1 176 16,0-1-176-16,-1 1 160 0,-5 2-160 0,1 2 0 15,0-1 0-15,-2-2 0 0,0-1 0 0,2 1 0 0,1 2 128 0,-1 0-128 16,-3-1 0-16,-1 1 192 0,-1-1-192 16,1 2 192-16,3 0-32 0,0 1 0 15,-2 1 0-15,0-1 0 0,-1-2-32 0,-2-1 0 16,-6 1 0-16,0-2 0 0,-2 0-128 0,-2 2 192 0,-2 2-192 15,0-1 192-15,-1-1-64 0,-1-1-128 0,-5 2 192 16,0-1-64-16,-1-1 16 0,-3 0 0 0,-4-2 0 0,-2 2 0 16,-4 1 80-16,-1 0 16 0,-3-1 0 0,-3-1 0 15,-4-1-48-15,-10 0 0 0,12-1 0 0,-12 1 0 16,11 3-16-16,-11-3-16 0,0 0 0 0,9-3 0 0,-9 3-32 16,10 3 0-16,-10-3 0 0,11 1 0 15,-11-1-128-15,0 0 0 0,9-1 0 0,-9 1 0 0,0 0 0 16,10 0 0-16,-10 0 0 0,0 0 0 15,0 0 0-15,0 0 0 0,0 0 0 0,0 0 0 16,0 0 0-16,11-2 128 0,-11 2-128 0,0 0 0 0,0 0 0 16,6-6 0-16,-6 6 0 0,5-7 0 15,-5 7-1184-15,0 0-320 0,0 0-64 16,4-7-18304-16</inkml:trace>
  <inkml:trace contextRef="#ctx0" brushRef="#br0" timeOffset="1693.792">27527 5387 23951 0,'0'0'1056'15,"0"0"224"-15,0 0-1024 0,0 0-256 0,0 0 0 0,0 0 0 0,1 10 2864 0,-1-10 512 16,0 0 96-16,0 0 32 0,0 0-2608 0,0 0-528 16,0 0-112-16,0 0 0 0,10-6-64 0,-2-1-16 15,-1-2 0-15,-1-1 0 0,2-1 160 0,-1-2 48 16,-1-1 0-16,2 1 0 0,0 0 128 0,1 0 48 15,1 0 0-15,1-3 0 0,-2-4 128 16,1 2 16-16,1 0 16 0,2 2 0 0,0-1-64 0,1 3-16 0,1 0 0 0,-1-2 0 16,1 0 0-16,0-2 0 0,-2-1 0 15,3-2 0-15,2 0-128 0,0-3-16 16,0 0-16-16,2 0 0 0,2 1-144 0,1-3-16 0,1-4-16 16,-1-2 0-16,2 1-160 0,1 0-16 0,3-3-128 0,1 1 192 15,3 1-192-15,2-1 0 16,1 0 0-16,1 2 0 0,-2 1 0 15,3 0 0-15,2-1 0 0,1 1 0 0,-4-1 0 16,0-1 0-16,-3 2 0 0,-2-1 0 0,-2-2 128 0,2-2-128 16,0-1 0-16,1 1 144 0,-1 2 0 15,6-1 0-15,1-1 0 0,-1 0 0 0,-4-2 96 0,1 1 16 16,2-1 0-16,-2-1 0 0,-1-2-64 0,-2 0-16 0,-2-1 0 16,3-2 0-16,0 0-48 0,0 0 0 0,0 0 0 0,2 1 0 15,0 2-128-15,1 1 0 0,-1 1 144 0,-3 1-144 0,1 2 0 16,-2 0 144-16,1 1-144 0,-2 3 0 15,-4 1 160-15,-2 1-160 0,0 1 128 16,-3-1-128-16,-2-1 160 0,1 4-160 0,-2 1 192 0,-1 2-192 0,-1 2 160 16,-1 1-160-16,0 1 128 0,0-1-128 0,2 0 128 0,0 1-128 15,0 1 0-15,0-1 128 0,1 2-128 16,1 0 0-16,-1-1 0 0,0 3 128 0,0 2-128 0,1 1 0 16,-1-1 0-16,-1 1 0 0,-3 2 0 0,1 0 0 15,0 1 0-15,-2 2 0 0,-2 0 0 0,0 1 0 16,0 0 0-16,-2 2 0 0,-9 4 0 0,10-5 0 15,0 1 0-15,-1 0 0 0,0-1 0 0,-1 0 0 16,-3-3 0-16,1 3 0 0,2 0 0 0,0-1 0 16,-1 1 0-16,0 0 0 0,1 1 0 0,0-2 0 15,-2-1 0-15,1 2 0 0,1-2 0 0,-2 1 0 0,1-1 0 16,-7 7 0-16,0 0-144 0,8-5 144 16,-2-1-192-16,-6 6 192 15,0 0-768-15,0 0-32 0,9-4-16 0,-9 4 0 16,0 0-2304-16,7 9-464 0</inkml:trace>
  <inkml:trace contextRef="#ctx0" brushRef="#br0" timeOffset="5311.801">21922 15720 1839 0,'0'0'0'0,"0"0"160"0,0 0-160 0,0 0 0 0,-7 5 0 0,7-5 0 0,0 0 2480 0,0 0 464 0,0 0 80 0,-7 5 32 15,7-5-2032-15,0 0-416 0,-9 6-80 0,9-6-16 16,-11 4 512-16,11-4 80 0,0 0 32 0,-9 5 0 16,0-1 336-16,9-4 80 0,0 0 16 0,-9 5 0 15,1-1-128-15,8-4-32 0,0 0 0 0,0 0 0 16,0 0-320-16,0 0-80 0,0 0-16 0,0 0 0 15,0 0-416-15,0 0-64 0,0 0-32 0,0 0 0 16,0 0-128-16,0 0-32 0,0 0 0 0,0 0 0 16,10-4 160-16,-10 4 32 0,11-4 0 0,-11 4 0 15,10-4 96-15,-1 0 32 0,0 0 0 0,1 0 0 16,-3-1 0-16,1 0 16 0,1-2 0 0,2-2 0 16,-1-2-80-16,2 0-32 0,2-1 0 0,1-1 0 0,-1-1-192 15,2 0-32-15,1 1-16 0,1-3 0 0,3 0-16 0,1 1 0 16,0-4 0-16,4 1 0 0,1-1-48 0,5-4-16 15,0 3 0-15,1-4 0 0,-2-1-64 0,2 1-16 16,-1-1 0-16,0 0 0 0,-1-1-16 0,0 0 0 16,1-2 0-16,-4 1 0 0,-3 4-128 0,1-1 128 15,0-1-128-15,-1 2 128 0,-2-1-128 0,1 2 192 16,-1-1-192-16,2-1 192 16,4 1-32-16,-2-1 0 0,-1 1 0 0,6 0 0 0,-1-2 0 0,0 1 0 15,-1 2 0-15,1-1 0 0,1-3-32 0,-1 1 0 16,-1 1 0-16,-1 2 0 0,-2 1-128 0,0 0 0 0,1 1 0 0,-3 1 128 15,-3 2-128-15,2-1 0 16,3 0 0-16,-3 0 0 0,-2 1 0 16,1 1 128-16,0 0-128 0,1 2 0 0,-2-2 128 15,0 2-128-15,-1-2 0 0,0 2 128 0,-1 0-128 0,1-1 0 0,0 0 0 16,0-1 128-16,0-1-128 0,0 0 0 16,1-2 0-16,0 0 0 0,-1 2 0 0,1 1 0 0,0-3 0 15,0 1 0-15,1 1 0 0,1 0 0 0,1 1 0 16,0 1 0-16,-2-2 0 0,1 1 0 0,-1 3 0 15,-1 0 0-15,-1 0 0 0,-1 0 0 0,-3 0 0 16,0 1 0-16,-2 1 128 0,1 0-128 0,-3 1 128 16,0 1-128-16,1-1 160 0,0 1-160 0,-3 2 192 15,0-1-192-15,-3 1 128 0,-1 2-128 16,-7 5 0-16,11-7 0 0,-5 2 0 0,-6 5 0 16,8-5-208-16,-1 0 80 0,-7 5-240 0,6-7-32 15,-6 7-16-15,0 0 0 0,9-4-1904 0,-9 4-384 0,9-4-80 16</inkml:trace>
  <inkml:trace contextRef="#ctx0" brushRef="#br0" timeOffset="6553.201">24304 13953 19919 0,'0'0'880'16,"0"0"192"-16,-11 0-864 0,11 0-208 0,-9 0 0 0,9 0 0 0,0 0 2256 0,0 0 416 0,0 0 80 0,0 0 0 0,-9-3-1344 15,9 3-288-15,0 0-48 0,0 0-16 0,0 0-496 0,0 0-112 16,0 0 0-16,0 0-16 0,0 0 144 0,0 0 16 15,0 0 16-15,0 0 0 16,0 0 96-16,0 0 0 0,2-11 16 0,-2 11 0 0,0 0-224 0,0 0-48 16,0 0-16-16,0 0 0 0,0 0-16 0,0 0 0 15,0 0 0-15,9-4 0 0,-9 4 80 0,0 0 16 16,13 0 0-16,-3 0 0 0,-10 0 32 0,11 0 16 16,-11 0 0-16,13 0 0 0,-2-1-112 0,2 1 0 15,0 1-16-15,0-1 0 0,0 0-112 0,1 0 0 16,-1 0-16-16,3 1 0 0,3 1-112 0,-1 0 0 15,-1 2-16-15,2-1 0 0,4-2-176 0,0-1 192 16,1 0-192-16,-1 2 192 0,-2 1-192 0,2 0 160 16,3-2-160-16,1 1 160 0,0-1-160 0,3 2 0 15,2-1 144-15,2-1-144 0,3 1 144 0,3 0-144 0,5 1 192 16,2 0-192-16,2 1 128 0,-2-2-128 0,-3 1 0 16,1 1 0-16,-1 0 128 0,-1 1-128 0,-1-1 0 0,1 1 0 15,1 0 0-15,2 2 0 16,-1-1 0-16,2 1 0 0,-1-2 0 0,0 0 0 0,-3 0 128 0,-2 1-128 15,-2-3 0-15,1 3 128 0,-1 0-128 16,1 1 0-16,0-1 208 0,2-1-64 0,1-1-16 0,2 0 0 16,-2-1-128-16,1 1 128 0,2-2-128 15,-3 1 128-15,-4-2-128 0,-2 2 0 0,-1 1 0 16,-4 0 128-16,-2 0-128 0,-1 1 0 16,-2 0 0-16,-1-2 0 0,0-1 0 0,1 1 128 0,-5-1-128 15,-1 1 0-15,-1 1 192 0,0-1-64 0,-2-1 0 0,-2 0 0 0,-3-2 0 16,-3-2 0-16,-10 2 0 0,13 0 0 0,-1 0-128 0,-1-1 192 15,-11 1-192-15,10-3 192 0,-10 3-192 0,10-4 128 16,-10 4-128-16,10-4 128 0,-10 4-128 16,0 0 0-16,0 0 0 0,0 0 0 0,7-5 0 0,-7 5-272 15,0 0 32-15,4-8 16 16,-4 8-1248-16,0 0-240 0,0 0-48 16,0 0-13040-16,0 0-2608 0</inkml:trace>
  <inkml:trace contextRef="#ctx0" brushRef="#br0" timeOffset="7523.275">26872 14101 1839 0,'0'0'160'0,"0"0"-160"0,0 0 0 0,0 0 0 0,0 0 5936 0,0 0 1152 16,2-8 224-16,-2 8 48 0,-2-13-5504 0,2 13-1120 15,0 0-224-15,-2-9-32 0,-1 1 80 0,3 8 16 0,0 0 0 16,-8-4 0-16,2-1 432 0,6 5 80 0,-8-4 32 0,8 4 0 16,-8-4-416-16,8 4-96 0,-6-5-16 0,6 5 0 15,0 0 0-15,0 0 0 0,-7-4 0 0,7 4 0 16,0 0 96-16,0 0 16 0,0 0 0 0,3-11 0 15,1 1-128-15,2 1-32 0,1 0 0 0,-1 0 0 16,1-2-96-16,0 2 0 0,3-1-16 0,0-2 0 16,-1-1 16-16,2 0 0 0,-1-1 0 0,0-1 0 15,2-2-64-15,1-1-16 0,1-4 0 0,2 1 0 16,0 3-16-16,2-3 0 0,2-4 0 16,0 2 0-16,4 2-32 0,-2 0-16 0,-1-3 0 15,1 2 0-15,2 3 16 0,0-3 16 0,1-2 0 16,0 2 0-16,1 0-32 0,0 0-16 0,-1-3 0 0,1 0 0 15,0 0-32-15,0-2 0 0,0-3 0 0,0-1 0 0,2-3-32 16,0-1-16-16,2-3 0 0,3-3 0 0,2 0-80 16,2-1 0-16,2 0-128 0,0-1 192 15,0 1-192-15,-1 1 128 0,-2-1-128 0,-2 0 0 16,3-1 0-16,-5 0 0 0,-3 0 0 0,0 0 0 0,-2 1 0 0,0 2 128 16,1 1-128-16,-1 0 0 0,2 2 0 0,1 2 0 15,2 0 0-15,-2 0 0 16,-5-2 0-16,2 1 0 0,2-1 0 0,1 1 0 15,-1 0 0-15,-1 1 0 0,0 0 0 0,-2 0 0 0,0 1 0 16,0 3 128-16,0 1-128 0,0 1 0 0,0 2 0 0,0-1 0 16,-1 3 0-16,0 1 0 0,0 0 0 0,-1-1 128 15,3 1-128-15,-1 0 0 0,-3 2 0 0,1 1 0 16,-4-1 0-16,1 2 0 0,1 4 0 0,-3-3 0 0,-4 0 0 0,0 0 0 16,-2 3 0-16,1-1 0 0,0 0 0 0,-2 1 0 15,-3 2 0-15,2 1 0 0,-1 0 0 0,0 2 0 16,-2 2 0-16,0 0 0 0,0-2 0 0,0 2 0 15,-3 3 0-15,0-1-160 0,-5 7 160 16,8-5-192 0,-8 5-224-16,7-6-48 0,-7 6-16 0,6-6 0 15,-6 6-1312-15,0 0-272 0,0 0-48 0,12-1-19968 0</inkml:trace>
  <inkml:trace contextRef="#ctx0" brushRef="#br0" timeOffset="14418.731">31079 16145 6447 0,'-27'13'272'16,"7"-6"80"-16,-4-2-352 0,1-3 0 0,5-3 0 0,3 0 0 0,0-3 9040 0,3 0 1744 0,1-4 352 0,0 2 64 0,1-1-8640 0,1-1-1712 15,-2-2-336-15,1-3-80 0,-2 1-160 0,-1-1-16 16,-1-3-16-16,-1 1 0 0,0-1 96 0,-3 2 32 15,-3-2 0-15,-3-1 0 0,1-1 128 0,-7 1 16 16,-5-1 16-16,-3-1 0 0,-4 1-80 0,-5 1 0 16,-6 0-16-16,-1 2 0 0,1-1-160 15,2 2-16-15,4 1-16 0,3 0 0 16,1 1 0-16,4-1 0 0,3-3 0 0,1 2 0 16,-1-2-64-16,3-1-16 15,3 0 0-15,1 0 0 0,-1-1-160 0,-2 0 0 16,-2-2 0-16,3 2 128 0,2-3-128 0,2-1 0 0,-2 2 0 15,0-2 0-15,0-2 0 0,2-3 0 0,-2 3 160 0,3 2-160 16,2-2 0-16,-1-1 0 0,-1-1 0 0,1 0 0 0,0 1 0 16,2 1 0-16,1 1 0 0,1 3 0 0,1-3 0 15,2 3 128-15,1-4-128 0,0 5 0 16,1-1 0-16,3 0 0 0,2 0 0 0,0-1 0 16,-1 0 0-16,3 0 0 0,3-3 0 0,-1 1 0 0,-1 0 0 15,3-2 0-15,-1-1 0 0,2-2 0 0,-3 0 0 16,2 0 0-16,-3 1-144 0,2 1 144 0,-1-2-144 0,1 4 144 15,-2 0-160-15,1 2 160 0,1 0 0 0,-2 2 0 0,-1 2-128 0,-2 1 128 16,2 0 0-16,1 4 0 0,1 1 0 0,-1 2 0 16,-3 0 0-16,1 3 0 0,2 1 0 15,0 2 0-15,-1 0-160 0,0 1 160 0,-1 2-160 16,1-1 160-16,-3 4-176 0,0 0 176 0,-1 2-192 0,0 3 192 16,1 1-160-16,-3 1 160 0,-5 1-128 0,2 3 128 0,2 2 0 15,-3 3-160-15,-5 1 160 0,1 4 0 0,-1 3-192 0,2 2 64 16,1 2 128-16,-1 4-208 0,0 3 64 0,1 0 16 15,3 1 0-15,-1-1 0 0,1-2 128 0,4-2-128 16,3-3 128-16,2-3-128 0,0-2 128 0,4-2 0 16,2-2 0-16,1-3 0 0,2-1 0 0,0-1 0 15,0-2 0-15,2-2-128 0,-2-12 128 0,4 12-160 16,-4-12 160-16,6 11-160 0,-6-11 160 0,0 0 0 16,0 0 0-16,11 4 0 0,0-2 0 0,-11-2 0 15,11-6 144-15,1-1-144 0,0-4 256 0,0-1-64 0,1-2-16 0,0 0 0 16,0-3-32-16,1-3 0 0,2-3 0 15,-2-1 0-15,0 1-144 0,1-2 128 0,-1-2-128 0,0 1 128 16,1 0-128-16,-2 0 0 0,-3-1 0 16,2 3 0-16,1 1 0 0,-1 3 0 0,-3 1 0 0,0 0 0 15,0-1 0-15,-2 1 0 0,-3 0 0 16,1 4 0-16,3 0 0 0,-2 2 0 0,-2 2 0 16,1 0 0-16,2 2 0 0,-2 0 0 15,0 0 0-15,-5 9 0 0,7-7 0 0,-7 7 0 0,8-6 0 16,-8 6-176-16,7-7 176 0,-7 7-128 0,0 0 128 0,0 0-128 15,0 0 128-15,9-2 0 0,-9 2 0 0,0 0 0 0,12 1 0 16,-12-1 0-16,0 0 0 0,13 4-128 0,-1-1 128 16,-12-3 0-16,14 2 0 0,-2 1 0 0,0-2 0 15,-2-1 0-15,2 0 0 0,0 0 0 16,-1-3 0-16,2 2 0 0,2 0 0 0,-1-2 0 0,2 1 0 0,1-2 0 16,1 0 0-16,2 0 128 0,-1 1-128 0,3-1 176 15,3 0-176-15,-2 1 192 0,-2-1-192 0,4 0 128 16,2 0-128-16,2 0 128 0,0 0-128 0,0 1 0 15,-3 1 0-15,-2-1 0 0,2 1 0 0,-1 0 0 16,-3 1 0-16,-1-2 0 0,0 3 0 0,-3 0 0 16,-1-1 0-16,-2 1 0 0,-2 0 0 0,-2 0 0 15,1-1 0-15,-12 1 0 0,0 0 0 0,13 1 0 16,-1 0 128-16,-12-1-128 0,0 0 0 0,0 0 0 16,0 0 0-16,12 0 0 0,-12 0 0 0,10 0 0 0,-10 0-176 15,11 0 176-15,-11 0-192 0,0 0 64 0,0 0 0 0,11 2 0 16,-11-2 0-16,12 0 0 0,-12 0 0 15,0 0 0-15,0 0 128 0,0 0 0 0,0 0-144 0,0 0 144 16,0 0 0-16,0 0 0 0,0 0 0 16,0 0 0-16,0 0 0 0,0 0 0 0,0 0 0 15,0 0 128-15,0 0-128 0,0 0 0 0,-3-9 0 16,3 9 0-16,0 0-192 0,0 0-80 0,0 0-16 16,0 0 0-1,0 0-2144-15,0 0-416 0,11-6-96 0</inkml:trace>
  <inkml:trace contextRef="#ctx0" brushRef="#br0" timeOffset="16839.129">32258 7187 37375 0,'0'0'1664'0,"-4"-8"320"0,0-2-1584 0,-1 2-400 0,0 2 0 15,5 6 0-15,-8-6-128 0,1 2-128 0,-1 1 0 0,-6 0-16 16,-7 0 272-16,-2 1 0 0,-1-2 176 0,-7 0-176 16,-11 0 272-16,-1 1-48 0,-1-2-16 0,0 0 0 15,-1-2 16-15,0 2 0 0,-4-3 0 0,0-1 0 0,-2-2 160 0,-2 0 16 16,-5 2 16-16,0-1 0 0,0-2-48 16,2 0-16-16,1-1 0 15,3-1 0-15,4-1 48 0,-4-2 16 16,-5-1 0-16,-3 0 0 0,-2 0-160 0,1 2-16 0,1 0-16 0,-1-1 0 0,-2-2-224 15,3 2 144-15,2 1-144 0,0 2 128 16,-1 2-128-16,3-1 0 0,3-1 144 16,2-2-144-16,2-1 192 0,2 0-16 0,4 2-16 15,4-1 0-15,2 0-32 16,2 1-128-16,0-2 192 0,2 0-64 0,4 0 32 16,2 0 0-16,0-1 0 0,2-1 0 15,3 1 192-15,5 0 32 0,4 0 16 16,1-2 0-16,0-2-96 0,3 1-32 0,3 1 0 15,0 1 0-15,0 2-272 0,3 0 160 0,3-1-160 0,0 1 128 0,0 1-128 16,4 1 160-16,3-1-160 0,-1 2 160 16,3-1 0-16,3 1 0 0,1 0 0 15,3-2 0-15,3-1-160 0,0 1 192 0,-3 1-192 0,3-1 192 16,2-1-192-16,-1 0 128 0,0 0-128 16,1 0 128-16,-2 0-128 0,1-2 0 0,-2-5 144 0,0 3-144 15,-1 3 128-15,0-3-128 0,0-3 128 0,-1-1-128 16,-2-1 128-16,1 2-128 0,-1 1 160 0,-2 1-160 0,-3-2 144 15,-1 5-144-15,-1 0 128 0,0 4-128 0,-2 0 0 0,-2 2 128 0,-2 2-128 0,-1 0 0 16,-1 2 128-16,1 9-128 0,0 0 0 0,0 0 128 0,-1-10-128 16,1 10-192-16,0 0 32 0,0 0 16 0,0 0 144 0,-8-3-128 0,8 3 128 15,-9 0-128-15,-1 3 128 0,4 0-160 0,-1 3 160 0,1 0-160 16,-2 1 160-16,-1-2 0 0,9-5 0 16,-12 8-128-16,0 2 128 0,3 1 0 0,3-2 0 15,-1-1 0-15,7-8 0 0,-5 10 0 0,5-10 0 0,-1 12 0 0,1-12 0 16,2 11 0-16,-2-11 0 0,7 11 176 15,2-3-176-15,0-2 0 0,-9-6-160 0,15 5 160 0,0-1 0 16,-1-1 0-16,0-3 0 0,0 0 0 16,0 0 0-16,2-1 0 0,0 1 0 0,2-2 0 15,0 0 0-15,0-1 128 0,-1-1-128 0,3 2 0 16,1-4 176-16,3 1-176 0,5-3 160 0,-2 2-160 0,-2 2 128 0,-1 0-128 16,-2 0 0-16,0 1 144 0,-2 1-144 0,-5 1 0 15,-2-2 0-15,-2 2 0 0,-11 1 0 16,10-2 0-16,-10 2 0 0,0 0 128 0,0 0-128 0,0 0 0 15,0 0 0-15,0 0 0 0,-6 11 0 0,-5 1 0 16,-2-1-176-16,-3 0 176 0,-2-1-128 0,-3 1 128 0,-3-1-128 16,-5 0 128-16,-5-2 0 0,1 4-128 15,2 1 128-15,-4 0 0 0,-7 0 0 0,1 1 0 0,-1 2 0 16,-1 2-128-16,-2 2 128 0,1-1 0 0,-3 0 0 0,0 0 0 16,0 2 0-16,0 3 0 0,0-1 0 15,3-1 0-15,4-2 0 0,3 1 0 0,3-3 0 0,6 0-128 16,4-1 128-16,3-3 0 0,2-1 0 0,3 2 0 15,3-2 0-15,3 0 0 0,3 0 0 0,2-1 0 16,0-2 128-16,5-10-128 0,-3 13 160 0,3 1-160 16,1 2 144-16,3 0-144 0,3-2 128 0,1 2-128 15,1 1 128-15,1 2-128 0,2 1 128 0,2-1-128 16,3 0 0-16,-1 0 128 0,1 1-128 0,1 1 0 0,3-1 0 16,0 1 0-16,0-1 128 0,2 2-128 15,1-1 0-15,-1 0 0 0,19 22 0 16,-21-21 0-16,-2-1 0 15,3 1-144-15,-1 4 144 0,-1 1-2064 0,1 6-304 0,1 2-64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1/13/2020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3785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15</a:t>
            </a:fld>
            <a:endParaRPr lang="en-US"/>
          </a:p>
        </p:txBody>
      </p:sp>
    </p:spTree>
    <p:extLst>
      <p:ext uri="{BB962C8B-B14F-4D97-AF65-F5344CB8AC3E}">
        <p14:creationId xmlns:p14="http://schemas.microsoft.com/office/powerpoint/2010/main" val="63373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16</a:t>
            </a:fld>
            <a:endParaRPr lang="en-US"/>
          </a:p>
        </p:txBody>
      </p:sp>
    </p:spTree>
    <p:extLst>
      <p:ext uri="{BB962C8B-B14F-4D97-AF65-F5344CB8AC3E}">
        <p14:creationId xmlns:p14="http://schemas.microsoft.com/office/powerpoint/2010/main" val="339658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6C3ED-D7D5-4847-9EE1-D324FF9FC6BC}" type="slidenum">
              <a:rPr lang="en-US" smtClean="0"/>
              <a:pPr/>
              <a:t>20</a:t>
            </a:fld>
            <a:endParaRPr lang="en-US"/>
          </a:p>
        </p:txBody>
      </p:sp>
    </p:spTree>
    <p:extLst>
      <p:ext uri="{BB962C8B-B14F-4D97-AF65-F5344CB8AC3E}">
        <p14:creationId xmlns:p14="http://schemas.microsoft.com/office/powerpoint/2010/main" val="310470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330084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341897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Proposed by Andrew Moore, CMU</a:t>
            </a:r>
            <a:r>
              <a:rPr lang="en-US" sz="1200" b="0" i="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using AI Stack to illustrate what they consider as AI.</a:t>
            </a:r>
            <a:r>
              <a:rPr lang="en-US" sz="12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AI must understand the human needs and it must make smart design decisions based on that understanding. Despite the simple definition, though, AI isn't just one thing. It's a giant thing, built from technology blocks we call the AI Stack. At Carnegie Mellon, we view it as a toolbox — each block houses a set of technologies that scientists and researchers can reach for as they work on new initiatives. Expertise in all areas? Not required. Instead, we believe you can focus on one area and draw on other parts of the stack for help. Each block depends on the other for support. And AI endeavors that ignore parts of the stack won't succeed. </a:t>
            </a:r>
            <a:endParaRPr lang="en-US" dirty="0"/>
          </a:p>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6</a:t>
            </a:fld>
            <a:endParaRPr lang="en-US" dirty="0"/>
          </a:p>
        </p:txBody>
      </p:sp>
    </p:spTree>
    <p:extLst>
      <p:ext uri="{BB962C8B-B14F-4D97-AF65-F5344CB8AC3E}">
        <p14:creationId xmlns:p14="http://schemas.microsoft.com/office/powerpoint/2010/main" val="230014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7</a:t>
            </a:fld>
            <a:endParaRPr lang="en-US" dirty="0"/>
          </a:p>
        </p:txBody>
      </p:sp>
    </p:spTree>
    <p:extLst>
      <p:ext uri="{BB962C8B-B14F-4D97-AF65-F5344CB8AC3E}">
        <p14:creationId xmlns:p14="http://schemas.microsoft.com/office/powerpoint/2010/main" val="248452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10</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11</a:t>
            </a:fld>
            <a:endParaRPr lang="en-US"/>
          </a:p>
        </p:txBody>
      </p:sp>
    </p:spTree>
    <p:extLst>
      <p:ext uri="{BB962C8B-B14F-4D97-AF65-F5344CB8AC3E}">
        <p14:creationId xmlns:p14="http://schemas.microsoft.com/office/powerpoint/2010/main" val="300329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customXml" Target="../ink/ink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jpeg"/><Relationship Id="rId7"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yann.lecun.com/exdb/lenet/index.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canvas.cmu.edu/" TargetMode="External"/><Relationship Id="rId7" Type="http://schemas.openxmlformats.org/officeDocument/2006/relationships/hyperlink" Target="mailto:pvirtue@cmu.edu" TargetMode="External"/><Relationship Id="rId2" Type="http://schemas.openxmlformats.org/officeDocument/2006/relationships/hyperlink" Target="https://www.cs.cmu.edu/~10-315" TargetMode="External"/><Relationship Id="rId1" Type="http://schemas.openxmlformats.org/officeDocument/2006/relationships/slideLayout" Target="../slideLayouts/slideLayout2.xml"/><Relationship Id="rId6" Type="http://schemas.openxmlformats.org/officeDocument/2006/relationships/hyperlink" Target="mailto:dpbird@andrew.cmu.edu" TargetMode="External"/><Relationship Id="rId5" Type="http://schemas.openxmlformats.org/officeDocument/2006/relationships/hyperlink" Target="https://piazza.com/cmu/fall2019/15281" TargetMode="External"/><Relationship Id="rId10" Type="http://schemas.openxmlformats.org/officeDocument/2006/relationships/image" Target="../media/image14.jpeg"/><Relationship Id="rId4" Type="http://schemas.openxmlformats.org/officeDocument/2006/relationships/hyperlink" Target="http://gradescope.com/" TargetMode="External"/><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canvas.cmu.edu/" TargetMode="External"/><Relationship Id="rId7" Type="http://schemas.openxmlformats.org/officeDocument/2006/relationships/hyperlink" Target="mailto:pvirtue@cmu.edu" TargetMode="External"/><Relationship Id="rId2" Type="http://schemas.openxmlformats.org/officeDocument/2006/relationships/hyperlink" Target="https://www.cs.cmu.edu/~10-315" TargetMode="External"/><Relationship Id="rId1" Type="http://schemas.openxmlformats.org/officeDocument/2006/relationships/slideLayout" Target="../slideLayouts/slideLayout2.xml"/><Relationship Id="rId6" Type="http://schemas.openxmlformats.org/officeDocument/2006/relationships/hyperlink" Target="mailto:dpbird@andrew.cmu.edu" TargetMode="External"/><Relationship Id="rId5" Type="http://schemas.openxmlformats.org/officeDocument/2006/relationships/hyperlink" Target="https://piazza.com/cmu/fall2019/15281" TargetMode="External"/><Relationship Id="rId10" Type="http://schemas.openxmlformats.org/officeDocument/2006/relationships/image" Target="../media/image14.jpeg"/><Relationship Id="rId4" Type="http://schemas.openxmlformats.org/officeDocument/2006/relationships/hyperlink" Target="http://gradescope.com/" TargetMode="External"/><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2.xml"/><Relationship Id="rId4" Type="http://schemas.openxmlformats.org/officeDocument/2006/relationships/hyperlink" Target="https://ai.cs.cmu.edu/abou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i.cs.cmu.edu/abou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1535546"/>
            <a:ext cx="12192000" cy="1470025"/>
          </a:xfrm>
        </p:spPr>
        <p:txBody>
          <a:bodyPr>
            <a:normAutofit fontScale="90000"/>
          </a:bodyPr>
          <a:lstStyle/>
          <a:p>
            <a:r>
              <a:rPr lang="en-US" dirty="0"/>
              <a:t>Introduction to </a:t>
            </a:r>
            <a:br>
              <a:rPr lang="en-US" dirty="0"/>
            </a:br>
            <a:r>
              <a:rPr lang="en-US" dirty="0"/>
              <a:t>Machine Learning</a:t>
            </a:r>
            <a:endParaRPr lang="en-US" sz="3600" dirty="0"/>
          </a:p>
        </p:txBody>
      </p:sp>
      <p:sp>
        <p:nvSpPr>
          <p:cNvPr id="5123" name="Rectangle 6"/>
          <p:cNvSpPr>
            <a:spLocks noGrp="1" noChangeArrowheads="1"/>
          </p:cNvSpPr>
          <p:nvPr>
            <p:ph type="subTitle" idx="1"/>
          </p:nvPr>
        </p:nvSpPr>
        <p:spPr>
          <a:xfrm>
            <a:off x="0" y="3253508"/>
            <a:ext cx="12192000" cy="1524000"/>
          </a:xfrm>
        </p:spPr>
        <p:txBody>
          <a:bodyPr/>
          <a:lstStyle/>
          <a:p>
            <a:pPr eaLnBrk="1" hangingPunct="1"/>
            <a:r>
              <a:rPr lang="en-US" sz="4267" dirty="0"/>
              <a:t>Introduction to ML Concepts, </a:t>
            </a:r>
          </a:p>
          <a:p>
            <a:pPr eaLnBrk="1" hangingPunct="1"/>
            <a:r>
              <a:rPr lang="en-US" sz="4267" dirty="0"/>
              <a:t>Regression, and Classification</a:t>
            </a:r>
          </a:p>
        </p:txBody>
      </p:sp>
      <p:sp>
        <p:nvSpPr>
          <p:cNvPr id="5125" name="Text Box 8"/>
          <p:cNvSpPr txBox="1">
            <a:spLocks noChangeArrowheads="1"/>
          </p:cNvSpPr>
          <p:nvPr/>
        </p:nvSpPr>
        <p:spPr bwMode="auto">
          <a:xfrm>
            <a:off x="0" y="5562600"/>
            <a:ext cx="12192000" cy="52321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800" dirty="0"/>
              <a:t>Instructor: Pat Virtue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80E760A-9F81-4021-B598-AA8CB20147DD}"/>
                  </a:ext>
                </a:extLst>
              </p14:cNvPr>
              <p14:cNvContentPartPr/>
              <p14:nvPr/>
            </p14:nvContentPartPr>
            <p14:xfrm>
              <a:off x="10217520" y="743760"/>
              <a:ext cx="719280" cy="978840"/>
            </p14:xfrm>
          </p:contentPart>
        </mc:Choice>
        <mc:Fallback>
          <p:pic>
            <p:nvPicPr>
              <p:cNvPr id="2" name="Ink 1">
                <a:extLst>
                  <a:ext uri="{FF2B5EF4-FFF2-40B4-BE49-F238E27FC236}">
                    <a16:creationId xmlns:a16="http://schemas.microsoft.com/office/drawing/2014/main" id="{180E760A-9F81-4021-B598-AA8CB20147DD}"/>
                  </a:ext>
                </a:extLst>
              </p:cNvPr>
              <p:cNvPicPr/>
              <p:nvPr/>
            </p:nvPicPr>
            <p:blipFill>
              <a:blip r:embed="rId4"/>
              <a:stretch>
                <a:fillRect/>
              </a:stretch>
            </p:blipFill>
            <p:spPr>
              <a:xfrm>
                <a:off x="10208160" y="734400"/>
                <a:ext cx="738000" cy="99756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5157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Tree>
    <p:extLst>
      <p:ext uri="{BB962C8B-B14F-4D97-AF65-F5344CB8AC3E}">
        <p14:creationId xmlns:p14="http://schemas.microsoft.com/office/powerpoint/2010/main" val="21311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What went wrong?</a:t>
            </a:r>
          </a:p>
        </p:txBody>
      </p:sp>
      <p:pic>
        <p:nvPicPr>
          <p:cNvPr id="2" name="Picture 1" descr="2236_1096997179213_2218_n.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4000"/>
                    </a14:imgEffect>
                  </a14:imgLayer>
                </a14:imgProps>
              </a:ext>
              <a:ext uri="{28A0092B-C50C-407E-A947-70E740481C1C}">
                <a14:useLocalDpi xmlns:a14="http://schemas.microsoft.com/office/drawing/2010/main" val="0"/>
              </a:ext>
            </a:extLst>
          </a:blip>
          <a:srcRect l="23123" t="10204" r="7647" b="-10204"/>
          <a:stretch/>
        </p:blipFill>
        <p:spPr>
          <a:xfrm>
            <a:off x="304800" y="1295400"/>
            <a:ext cx="5486400" cy="5943600"/>
          </a:xfrm>
          <a:prstGeom prst="rect">
            <a:avLst/>
          </a:prstGeom>
        </p:spPr>
      </p:pic>
      <p:sp>
        <p:nvSpPr>
          <p:cNvPr id="12" name="Content Placeholder 4">
            <a:extLst>
              <a:ext uri="{FF2B5EF4-FFF2-40B4-BE49-F238E27FC236}">
                <a16:creationId xmlns:a16="http://schemas.microsoft.com/office/drawing/2014/main" id="{32AC6787-64DA-4198-88A0-B4A3EAF488F5}"/>
              </a:ext>
            </a:extLst>
          </p:cNvPr>
          <p:cNvSpPr txBox="1">
            <a:spLocks/>
          </p:cNvSpPr>
          <p:nvPr/>
        </p:nvSpPr>
        <p:spPr>
          <a:xfrm>
            <a:off x="5994400" y="2819400"/>
            <a:ext cx="3759200" cy="254000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Dog</a:t>
            </a:r>
          </a:p>
          <a:p>
            <a:pPr marL="914365" lvl="1" indent="-457189"/>
            <a:r>
              <a:rPr lang="en-US" sz="3200"/>
              <a:t>Barks</a:t>
            </a:r>
          </a:p>
          <a:p>
            <a:pPr marL="914365" lvl="1" indent="-457189"/>
            <a:r>
              <a:rPr lang="en-US" sz="3200"/>
              <a:t>Has Fur</a:t>
            </a:r>
          </a:p>
          <a:p>
            <a:pPr marL="914365" lvl="1" indent="-457189"/>
            <a:r>
              <a:rPr lang="en-US" sz="3200"/>
              <a:t>Has four legs</a:t>
            </a:r>
            <a:endParaRPr lang="en-US" sz="3200" dirty="0"/>
          </a:p>
        </p:txBody>
      </p:sp>
      <p:sp>
        <p:nvSpPr>
          <p:cNvPr id="13" name="Content Placeholder 4">
            <a:extLst>
              <a:ext uri="{FF2B5EF4-FFF2-40B4-BE49-F238E27FC236}">
                <a16:creationId xmlns:a16="http://schemas.microsoft.com/office/drawing/2014/main" id="{32CEA27F-712A-4F03-87AA-EF226D451A9E}"/>
              </a:ext>
            </a:extLst>
          </p:cNvPr>
          <p:cNvSpPr txBox="1">
            <a:spLocks/>
          </p:cNvSpPr>
          <p:nvPr/>
        </p:nvSpPr>
        <p:spPr bwMode="auto">
          <a:xfrm>
            <a:off x="9347200" y="2781072"/>
            <a:ext cx="2540000" cy="25400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noAutofit/>
          </a:bodyPr>
          <a:lst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a:lstStyle>
          <a:p>
            <a:pPr marL="0" indent="0">
              <a:buNone/>
            </a:pPr>
            <a:r>
              <a:rPr lang="en-US" sz="3600" dirty="0"/>
              <a:t>Buster</a:t>
            </a:r>
          </a:p>
        </p:txBody>
      </p:sp>
      <p:sp>
        <p:nvSpPr>
          <p:cNvPr id="14" name="Freeform 13">
            <a:extLst>
              <a:ext uri="{FF2B5EF4-FFF2-40B4-BE49-F238E27FC236}">
                <a16:creationId xmlns:a16="http://schemas.microsoft.com/office/drawing/2014/main" id="{65A6AEEF-39EF-455F-9992-36F80C794DCA}"/>
              </a:ext>
            </a:extLst>
          </p:cNvPr>
          <p:cNvSpPr>
            <a:spLocks/>
          </p:cNvSpPr>
          <p:nvPr/>
        </p:nvSpPr>
        <p:spPr bwMode="auto">
          <a:xfrm>
            <a:off x="9753600" y="4502800"/>
            <a:ext cx="354141" cy="4064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sp>
        <p:nvSpPr>
          <p:cNvPr id="15" name="Freeform 4">
            <a:extLst>
              <a:ext uri="{FF2B5EF4-FFF2-40B4-BE49-F238E27FC236}">
                <a16:creationId xmlns:a16="http://schemas.microsoft.com/office/drawing/2014/main" id="{72CB047E-D955-4350-B03D-81005ADA461F}"/>
              </a:ext>
            </a:extLst>
          </p:cNvPr>
          <p:cNvSpPr>
            <a:spLocks/>
          </p:cNvSpPr>
          <p:nvPr/>
        </p:nvSpPr>
        <p:spPr bwMode="auto">
          <a:xfrm>
            <a:off x="9753601" y="3385200"/>
            <a:ext cx="495300" cy="4064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16" name="Freeform 8">
            <a:extLst>
              <a:ext uri="{FF2B5EF4-FFF2-40B4-BE49-F238E27FC236}">
                <a16:creationId xmlns:a16="http://schemas.microsoft.com/office/drawing/2014/main" id="{5C0C0F61-B6E0-44BD-87B7-90EE0C173092}"/>
              </a:ext>
            </a:extLst>
          </p:cNvPr>
          <p:cNvSpPr>
            <a:spLocks/>
          </p:cNvSpPr>
          <p:nvPr/>
        </p:nvSpPr>
        <p:spPr bwMode="auto">
          <a:xfrm>
            <a:off x="9753601" y="3893200"/>
            <a:ext cx="495300" cy="4064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Tree>
    <p:extLst>
      <p:ext uri="{BB962C8B-B14F-4D97-AF65-F5344CB8AC3E}">
        <p14:creationId xmlns:p14="http://schemas.microsoft.com/office/powerpoint/2010/main" val="9547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C6A2-4780-490E-84E8-AFB1E9AE5862}"/>
              </a:ext>
            </a:extLst>
          </p:cNvPr>
          <p:cNvSpPr>
            <a:spLocks noGrp="1"/>
          </p:cNvSpPr>
          <p:nvPr>
            <p:ph type="title"/>
          </p:nvPr>
        </p:nvSpPr>
        <p:spPr/>
        <p:txBody>
          <a:bodyPr/>
          <a:lstStyle/>
          <a:p>
            <a:r>
              <a:rPr lang="en-US" dirty="0"/>
              <a:t>Knowledge-based Systems</a:t>
            </a:r>
          </a:p>
        </p:txBody>
      </p:sp>
      <p:sp>
        <p:nvSpPr>
          <p:cNvPr id="3" name="Content Placeholder 2">
            <a:extLst>
              <a:ext uri="{FF2B5EF4-FFF2-40B4-BE49-F238E27FC236}">
                <a16:creationId xmlns:a16="http://schemas.microsoft.com/office/drawing/2014/main" id="{2E452AA2-44E6-4E63-9E3D-02934D57D06B}"/>
              </a:ext>
            </a:extLst>
          </p:cNvPr>
          <p:cNvSpPr>
            <a:spLocks noGrp="1"/>
          </p:cNvSpPr>
          <p:nvPr>
            <p:ph idx="1"/>
          </p:nvPr>
        </p:nvSpPr>
        <p:spPr>
          <a:xfrm>
            <a:off x="552099" y="1113178"/>
            <a:ext cx="10515600" cy="5193025"/>
          </a:xfrm>
        </p:spPr>
        <p:txBody>
          <a:bodyPr/>
          <a:lstStyle/>
          <a:p>
            <a:r>
              <a:rPr lang="en-US" dirty="0"/>
              <a:t>Write programs that simulate how people do it.</a:t>
            </a:r>
          </a:p>
          <a:p>
            <a:endParaRPr lang="en-US" sz="1100" u="sng" dirty="0"/>
          </a:p>
          <a:p>
            <a:r>
              <a:rPr lang="en-US" dirty="0">
                <a:solidFill>
                  <a:schemeClr val="tx1"/>
                </a:solidFill>
              </a:rPr>
              <a:t>Problems:</a:t>
            </a:r>
          </a:p>
          <a:p>
            <a:pPr marL="457200" lvl="0" indent="-457200">
              <a:buFont typeface="Wingdings" panose="05000000000000000000" pitchFamily="2" charset="2"/>
              <a:buChar char="§"/>
            </a:pPr>
            <a:r>
              <a:rPr lang="en-US" dirty="0"/>
              <a:t>Will never get better than a person</a:t>
            </a:r>
          </a:p>
          <a:p>
            <a:pPr marL="457200" lvl="0" indent="-457200">
              <a:buFont typeface="Wingdings" panose="05000000000000000000" pitchFamily="2" charset="2"/>
              <a:buChar char="§"/>
            </a:pPr>
            <a:r>
              <a:rPr lang="en-US" dirty="0"/>
              <a:t>Requires deep introspection</a:t>
            </a:r>
          </a:p>
          <a:p>
            <a:pPr marL="457200" lvl="0" indent="-457200">
              <a:buFont typeface="Wingdings" panose="05000000000000000000" pitchFamily="2" charset="2"/>
              <a:buChar char="§"/>
            </a:pPr>
            <a:r>
              <a:rPr lang="en-US" dirty="0"/>
              <a:t>Sometimes requires experts (“expert systems”, “knowledge elicitation”)</a:t>
            </a:r>
          </a:p>
          <a:p>
            <a:pPr marL="457200" lvl="0" indent="-457200">
              <a:buFont typeface="Wingdings" panose="05000000000000000000" pitchFamily="2" charset="2"/>
              <a:buChar char="§"/>
            </a:pPr>
            <a:r>
              <a:rPr lang="en-US" dirty="0"/>
              <a:t>Often, we don’t know how we do things (e.g. ride bicycle)</a:t>
            </a:r>
          </a:p>
          <a:p>
            <a:pPr lvl="3"/>
            <a:r>
              <a:rPr lang="en-US" sz="2400" dirty="0"/>
              <a:t>Difference between knowing and knowing-how-we-know</a:t>
            </a:r>
          </a:p>
          <a:p>
            <a:pPr marL="457200" lvl="0" indent="-457200">
              <a:buFont typeface="Wingdings" panose="05000000000000000000" pitchFamily="2" charset="2"/>
              <a:buChar char="§"/>
            </a:pPr>
            <a:r>
              <a:rPr lang="en-US" dirty="0"/>
              <a:t>Sometimes we </a:t>
            </a:r>
            <a:r>
              <a:rPr lang="en-US" i="1" dirty="0"/>
              <a:t>think </a:t>
            </a:r>
            <a:r>
              <a:rPr lang="en-US" dirty="0"/>
              <a:t>we know, but we’re wrong</a:t>
            </a:r>
          </a:p>
          <a:p>
            <a:endParaRPr lang="en-US" dirty="0"/>
          </a:p>
          <a:p>
            <a:endParaRPr lang="en-US" dirty="0"/>
          </a:p>
        </p:txBody>
      </p:sp>
      <p:sp>
        <p:nvSpPr>
          <p:cNvPr id="5" name="TextBox 4">
            <a:extLst>
              <a:ext uri="{FF2B5EF4-FFF2-40B4-BE49-F238E27FC236}">
                <a16:creationId xmlns:a16="http://schemas.microsoft.com/office/drawing/2014/main" id="{1FCDBCF9-4A9C-48B9-B0A3-F318E3DA2DE3}"/>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59D946C-9E16-4487-92CC-2A5E5E452B00}"/>
                  </a:ext>
                </a:extLst>
              </p14:cNvPr>
              <p14:cNvContentPartPr/>
              <p14:nvPr/>
            </p14:nvContentPartPr>
            <p14:xfrm>
              <a:off x="1068120" y="3045600"/>
              <a:ext cx="5803920" cy="2703240"/>
            </p14:xfrm>
          </p:contentPart>
        </mc:Choice>
        <mc:Fallback>
          <p:pic>
            <p:nvPicPr>
              <p:cNvPr id="4" name="Ink 3">
                <a:extLst>
                  <a:ext uri="{FF2B5EF4-FFF2-40B4-BE49-F238E27FC236}">
                    <a16:creationId xmlns:a16="http://schemas.microsoft.com/office/drawing/2014/main" id="{659D946C-9E16-4487-92CC-2A5E5E452B00}"/>
                  </a:ext>
                </a:extLst>
              </p:cNvPr>
              <p:cNvPicPr/>
              <p:nvPr/>
            </p:nvPicPr>
            <p:blipFill>
              <a:blip r:embed="rId3"/>
              <a:stretch>
                <a:fillRect/>
              </a:stretch>
            </p:blipFill>
            <p:spPr>
              <a:xfrm>
                <a:off x="1058760" y="3036240"/>
                <a:ext cx="5822640" cy="2721960"/>
              </a:xfrm>
              <a:prstGeom prst="rect">
                <a:avLst/>
              </a:prstGeom>
            </p:spPr>
          </p:pic>
        </mc:Fallback>
      </mc:AlternateContent>
    </p:spTree>
    <p:extLst>
      <p:ext uri="{BB962C8B-B14F-4D97-AF65-F5344CB8AC3E}">
        <p14:creationId xmlns:p14="http://schemas.microsoft.com/office/powerpoint/2010/main" val="122552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pic>
        <p:nvPicPr>
          <p:cNvPr id="28" name="Picture 27" descr="Screen Shot 2015-03-04 at 3.57.37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91969"/>
            <a:ext cx="9656064" cy="3464449"/>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6173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
        <p:nvSpPr>
          <p:cNvPr id="23" name="Rectangle 22"/>
          <p:cNvSpPr/>
          <p:nvPr/>
        </p:nvSpPr>
        <p:spPr>
          <a:xfrm>
            <a:off x="8839200" y="4851401"/>
            <a:ext cx="1930400" cy="748795"/>
          </a:xfrm>
          <a:prstGeom prst="rect">
            <a:avLst/>
          </a:prstGeom>
          <a:noFill/>
        </p:spPr>
        <p:txBody>
          <a:bodyPr wrap="square">
            <a:spAutoFit/>
          </a:bodyPr>
          <a:lstStyle/>
          <a:p>
            <a:pPr algn="ctr"/>
            <a:r>
              <a:rPr lang="en-US" sz="2133" dirty="0">
                <a:solidFill>
                  <a:srgbClr val="008000"/>
                </a:solidFill>
                <a:latin typeface="Calibri"/>
                <a:cs typeface="Calibri"/>
              </a:rPr>
              <a:t>machine learning</a:t>
            </a:r>
          </a:p>
        </p:txBody>
      </p:sp>
      <p:sp>
        <p:nvSpPr>
          <p:cNvPr id="25" name="Rectangle 24"/>
          <p:cNvSpPr/>
          <p:nvPr/>
        </p:nvSpPr>
        <p:spPr>
          <a:xfrm>
            <a:off x="7209295" y="1508204"/>
            <a:ext cx="1930400" cy="1077026"/>
          </a:xfrm>
          <a:prstGeom prst="rect">
            <a:avLst/>
          </a:prstGeom>
          <a:noFill/>
        </p:spPr>
        <p:txBody>
          <a:bodyPr wrap="square">
            <a:spAutoFit/>
          </a:bodyPr>
          <a:lstStyle/>
          <a:p>
            <a:pPr algn="ctr"/>
            <a:r>
              <a:rPr lang="en-US" sz="2133" dirty="0">
                <a:solidFill>
                  <a:srgbClr val="000000"/>
                </a:solidFill>
                <a:latin typeface="Calibri"/>
                <a:cs typeface="Calibri"/>
              </a:rPr>
              <a:t>Statistical Approaches</a:t>
            </a:r>
          </a:p>
          <a:p>
            <a:pPr algn="ctr"/>
            <a:r>
              <a:rPr lang="en-US" sz="2133" dirty="0">
                <a:solidFill>
                  <a:srgbClr val="000000"/>
                </a:solidFill>
                <a:latin typeface="Calibri"/>
                <a:cs typeface="Calibri"/>
              </a:rPr>
              <a:t>1990--</a:t>
            </a:r>
          </a:p>
        </p:txBody>
      </p:sp>
      <p:sp>
        <p:nvSpPr>
          <p:cNvPr id="27" name="Left Brace 26"/>
          <p:cNvSpPr/>
          <p:nvPr/>
        </p:nvSpPr>
        <p:spPr>
          <a:xfrm rot="5400000">
            <a:off x="7957933" y="1867561"/>
            <a:ext cx="331523" cy="18288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EE38CB8E-7760-43B8-B6B0-A74F3BBE290A}"/>
                  </a:ext>
                </a:extLst>
              </p14:cNvPr>
              <p14:cNvContentPartPr/>
              <p14:nvPr/>
            </p14:nvContentPartPr>
            <p14:xfrm>
              <a:off x="10632960" y="5087520"/>
              <a:ext cx="674640" cy="188640"/>
            </p14:xfrm>
          </p:contentPart>
        </mc:Choice>
        <mc:Fallback>
          <p:pic>
            <p:nvPicPr>
              <p:cNvPr id="2" name="Ink 1">
                <a:extLst>
                  <a:ext uri="{FF2B5EF4-FFF2-40B4-BE49-F238E27FC236}">
                    <a16:creationId xmlns:a16="http://schemas.microsoft.com/office/drawing/2014/main" id="{EE38CB8E-7760-43B8-B6B0-A74F3BBE290A}"/>
                  </a:ext>
                </a:extLst>
              </p:cNvPr>
              <p:cNvPicPr/>
              <p:nvPr/>
            </p:nvPicPr>
            <p:blipFill>
              <a:blip r:embed="rId8"/>
              <a:stretch>
                <a:fillRect/>
              </a:stretch>
            </p:blipFill>
            <p:spPr>
              <a:xfrm>
                <a:off x="10623600" y="5078160"/>
                <a:ext cx="693360" cy="207360"/>
              </a:xfrm>
              <a:prstGeom prst="rect">
                <a:avLst/>
              </a:prstGeom>
            </p:spPr>
          </p:pic>
        </mc:Fallback>
      </mc:AlternateContent>
    </p:spTree>
    <p:extLst>
      <p:ext uri="{BB962C8B-B14F-4D97-AF65-F5344CB8AC3E}">
        <p14:creationId xmlns:p14="http://schemas.microsoft.com/office/powerpoint/2010/main" val="29583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C6A2-4780-490E-84E8-AFB1E9AE5862}"/>
              </a:ext>
            </a:extLst>
          </p:cNvPr>
          <p:cNvSpPr>
            <a:spLocks noGrp="1"/>
          </p:cNvSpPr>
          <p:nvPr>
            <p:ph type="title"/>
          </p:nvPr>
        </p:nvSpPr>
        <p:spPr/>
        <p:txBody>
          <a:bodyPr/>
          <a:lstStyle/>
          <a:p>
            <a:r>
              <a:rPr lang="en-US" dirty="0"/>
              <a:t>Statistical Methods</a:t>
            </a:r>
          </a:p>
        </p:txBody>
      </p:sp>
      <p:sp>
        <p:nvSpPr>
          <p:cNvPr id="3" name="Content Placeholder 2">
            <a:extLst>
              <a:ext uri="{FF2B5EF4-FFF2-40B4-BE49-F238E27FC236}">
                <a16:creationId xmlns:a16="http://schemas.microsoft.com/office/drawing/2014/main" id="{2E452AA2-44E6-4E63-9E3D-02934D57D06B}"/>
              </a:ext>
            </a:extLst>
          </p:cNvPr>
          <p:cNvSpPr>
            <a:spLocks noGrp="1"/>
          </p:cNvSpPr>
          <p:nvPr>
            <p:ph idx="1"/>
          </p:nvPr>
        </p:nvSpPr>
        <p:spPr>
          <a:xfrm>
            <a:off x="552099" y="1113178"/>
            <a:ext cx="10515600" cy="5193025"/>
          </a:xfrm>
        </p:spPr>
        <p:txBody>
          <a:bodyPr/>
          <a:lstStyle/>
          <a:p>
            <a:r>
              <a:rPr lang="en-US" dirty="0"/>
              <a:t>Write programs that learn the task from examples</a:t>
            </a:r>
          </a:p>
          <a:p>
            <a:endParaRPr lang="en-US" dirty="0"/>
          </a:p>
          <a:p>
            <a:r>
              <a:rPr lang="en-US" dirty="0"/>
              <a:t>+ You don’t need to know how to do it yourself</a:t>
            </a:r>
          </a:p>
          <a:p>
            <a:r>
              <a:rPr lang="en-US" dirty="0"/>
              <a:t>+ Performance (should) improve with more examples</a:t>
            </a:r>
          </a:p>
          <a:p>
            <a:endParaRPr lang="en-US" dirty="0"/>
          </a:p>
          <a:p>
            <a:r>
              <a:rPr lang="en-US" dirty="0"/>
              <a:t>But:</a:t>
            </a:r>
          </a:p>
          <a:p>
            <a:r>
              <a:rPr lang="en-US" dirty="0"/>
              <a:t>- Need lots of examples!</a:t>
            </a:r>
          </a:p>
          <a:p>
            <a:r>
              <a:rPr lang="en-US" dirty="0"/>
              <a:t>- When it finally works, you may not understand how</a:t>
            </a:r>
          </a:p>
          <a:p>
            <a:endParaRPr lang="en-US" dirty="0"/>
          </a:p>
          <a:p>
            <a:endParaRPr lang="en-US" dirty="0"/>
          </a:p>
        </p:txBody>
      </p:sp>
      <p:sp>
        <p:nvSpPr>
          <p:cNvPr id="5" name="TextBox 4">
            <a:extLst>
              <a:ext uri="{FF2B5EF4-FFF2-40B4-BE49-F238E27FC236}">
                <a16:creationId xmlns:a16="http://schemas.microsoft.com/office/drawing/2014/main" id="{10A65D70-EAB4-48F4-98F6-BB76B0454282}"/>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76291BA-5880-4B28-AC59-4C88F0C5CC42}"/>
                  </a:ext>
                </a:extLst>
              </p14:cNvPr>
              <p14:cNvContentPartPr/>
              <p14:nvPr/>
            </p14:nvContentPartPr>
            <p14:xfrm>
              <a:off x="8690400" y="2796120"/>
              <a:ext cx="731520" cy="199800"/>
            </p14:xfrm>
          </p:contentPart>
        </mc:Choice>
        <mc:Fallback>
          <p:pic>
            <p:nvPicPr>
              <p:cNvPr id="4" name="Ink 3">
                <a:extLst>
                  <a:ext uri="{FF2B5EF4-FFF2-40B4-BE49-F238E27FC236}">
                    <a16:creationId xmlns:a16="http://schemas.microsoft.com/office/drawing/2014/main" id="{876291BA-5880-4B28-AC59-4C88F0C5CC42}"/>
                  </a:ext>
                </a:extLst>
              </p:cNvPr>
              <p:cNvPicPr/>
              <p:nvPr/>
            </p:nvPicPr>
            <p:blipFill>
              <a:blip r:embed="rId3"/>
              <a:stretch>
                <a:fillRect/>
              </a:stretch>
            </p:blipFill>
            <p:spPr>
              <a:xfrm>
                <a:off x="8681040" y="2786760"/>
                <a:ext cx="750240" cy="218520"/>
              </a:xfrm>
              <a:prstGeom prst="rect">
                <a:avLst/>
              </a:prstGeom>
            </p:spPr>
          </p:pic>
        </mc:Fallback>
      </mc:AlternateContent>
    </p:spTree>
    <p:extLst>
      <p:ext uri="{BB962C8B-B14F-4D97-AF65-F5344CB8AC3E}">
        <p14:creationId xmlns:p14="http://schemas.microsoft.com/office/powerpoint/2010/main" val="33050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pic>
        <p:nvPicPr>
          <p:cNvPr id="28" name="Picture 27" descr="Screen Shot 2015-03-04 at 3.57.37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91969"/>
            <a:ext cx="9656064" cy="3464449"/>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6173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
        <p:nvSpPr>
          <p:cNvPr id="23" name="Rectangle 22"/>
          <p:cNvSpPr/>
          <p:nvPr/>
        </p:nvSpPr>
        <p:spPr>
          <a:xfrm>
            <a:off x="8839200" y="4851401"/>
            <a:ext cx="1930400" cy="748795"/>
          </a:xfrm>
          <a:prstGeom prst="rect">
            <a:avLst/>
          </a:prstGeom>
          <a:noFill/>
        </p:spPr>
        <p:txBody>
          <a:bodyPr wrap="square">
            <a:spAutoFit/>
          </a:bodyPr>
          <a:lstStyle/>
          <a:p>
            <a:pPr algn="ctr"/>
            <a:r>
              <a:rPr lang="en-US" sz="2133" dirty="0">
                <a:solidFill>
                  <a:srgbClr val="008000"/>
                </a:solidFill>
                <a:latin typeface="Calibri"/>
                <a:cs typeface="Calibri"/>
              </a:rPr>
              <a:t>machine learning</a:t>
            </a:r>
          </a:p>
        </p:txBody>
      </p:sp>
      <p:sp>
        <p:nvSpPr>
          <p:cNvPr id="25" name="Rectangle 24"/>
          <p:cNvSpPr/>
          <p:nvPr/>
        </p:nvSpPr>
        <p:spPr>
          <a:xfrm>
            <a:off x="7209295" y="1508204"/>
            <a:ext cx="1930400" cy="1077026"/>
          </a:xfrm>
          <a:prstGeom prst="rect">
            <a:avLst/>
          </a:prstGeom>
          <a:noFill/>
        </p:spPr>
        <p:txBody>
          <a:bodyPr wrap="square">
            <a:spAutoFit/>
          </a:bodyPr>
          <a:lstStyle/>
          <a:p>
            <a:pPr algn="ctr"/>
            <a:r>
              <a:rPr lang="en-US" sz="2133" dirty="0">
                <a:solidFill>
                  <a:srgbClr val="000000"/>
                </a:solidFill>
                <a:latin typeface="Calibri"/>
                <a:cs typeface="Calibri"/>
              </a:rPr>
              <a:t>Statistical Approaches</a:t>
            </a:r>
          </a:p>
          <a:p>
            <a:pPr algn="ctr"/>
            <a:r>
              <a:rPr lang="en-US" sz="2133" dirty="0">
                <a:solidFill>
                  <a:srgbClr val="000000"/>
                </a:solidFill>
                <a:latin typeface="Calibri"/>
                <a:cs typeface="Calibri"/>
              </a:rPr>
              <a:t>1990--</a:t>
            </a:r>
          </a:p>
        </p:txBody>
      </p:sp>
      <p:sp>
        <p:nvSpPr>
          <p:cNvPr id="27" name="Left Brace 26"/>
          <p:cNvSpPr/>
          <p:nvPr/>
        </p:nvSpPr>
        <p:spPr>
          <a:xfrm rot="5400000">
            <a:off x="7957933" y="1867561"/>
            <a:ext cx="331523" cy="18288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0" name="Rectangle 29"/>
          <p:cNvSpPr/>
          <p:nvPr/>
        </p:nvSpPr>
        <p:spPr>
          <a:xfrm>
            <a:off x="8123695" y="6070600"/>
            <a:ext cx="1930400" cy="420564"/>
          </a:xfrm>
          <a:prstGeom prst="rect">
            <a:avLst/>
          </a:prstGeom>
          <a:noFill/>
        </p:spPr>
        <p:txBody>
          <a:bodyPr wrap="square">
            <a:spAutoFit/>
          </a:bodyPr>
          <a:lstStyle/>
          <a:p>
            <a:pPr algn="ctr"/>
            <a:r>
              <a:rPr lang="en-US" sz="2133" dirty="0">
                <a:solidFill>
                  <a:srgbClr val="000000"/>
                </a:solidFill>
                <a:latin typeface="Calibri"/>
                <a:cs typeface="Calibri"/>
              </a:rPr>
              <a:t>2008</a:t>
            </a:r>
          </a:p>
        </p:txBody>
      </p:sp>
      <p:cxnSp>
        <p:nvCxnSpPr>
          <p:cNvPr id="34" name="Straight Connector 33"/>
          <p:cNvCxnSpPr/>
          <p:nvPr/>
        </p:nvCxnSpPr>
        <p:spPr>
          <a:xfrm>
            <a:off x="9038095" y="5969000"/>
            <a:ext cx="0" cy="20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7DB67313-5E3B-4413-94D5-F6D3FC9080FB}"/>
                  </a:ext>
                </a:extLst>
              </p14:cNvPr>
              <p14:cNvContentPartPr/>
              <p14:nvPr/>
            </p14:nvContentPartPr>
            <p14:xfrm>
              <a:off x="6352200" y="1714320"/>
              <a:ext cx="5001120" cy="4834080"/>
            </p14:xfrm>
          </p:contentPart>
        </mc:Choice>
        <mc:Fallback>
          <p:pic>
            <p:nvPicPr>
              <p:cNvPr id="2" name="Ink 1">
                <a:extLst>
                  <a:ext uri="{FF2B5EF4-FFF2-40B4-BE49-F238E27FC236}">
                    <a16:creationId xmlns:a16="http://schemas.microsoft.com/office/drawing/2014/main" id="{7DB67313-5E3B-4413-94D5-F6D3FC9080FB}"/>
                  </a:ext>
                </a:extLst>
              </p:cNvPr>
              <p:cNvPicPr/>
              <p:nvPr/>
            </p:nvPicPr>
            <p:blipFill>
              <a:blip r:embed="rId8"/>
              <a:stretch>
                <a:fillRect/>
              </a:stretch>
            </p:blipFill>
            <p:spPr>
              <a:xfrm>
                <a:off x="6342840" y="1704960"/>
                <a:ext cx="5019840" cy="4852800"/>
              </a:xfrm>
              <a:prstGeom prst="rect">
                <a:avLst/>
              </a:prstGeom>
            </p:spPr>
          </p:pic>
        </mc:Fallback>
      </mc:AlternateContent>
    </p:spTree>
    <p:extLst>
      <p:ext uri="{BB962C8B-B14F-4D97-AF65-F5344CB8AC3E}">
        <p14:creationId xmlns:p14="http://schemas.microsoft.com/office/powerpoint/2010/main" val="38329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A Brief History of AI</a:t>
            </a:r>
          </a:p>
        </p:txBody>
      </p:sp>
      <p:sp>
        <p:nvSpPr>
          <p:cNvPr id="569347" name="Rectangle 3"/>
          <p:cNvSpPr>
            <a:spLocks noGrp="1" noChangeArrowheads="1"/>
          </p:cNvSpPr>
          <p:nvPr>
            <p:ph type="body" idx="1"/>
          </p:nvPr>
        </p:nvSpPr>
        <p:spPr>
          <a:xfrm>
            <a:off x="552099" y="994942"/>
            <a:ext cx="6502400" cy="5618293"/>
          </a:xfrm>
        </p:spPr>
        <p:txBody>
          <a:bodyPr/>
          <a:lstStyle/>
          <a:p>
            <a:pPr eaLnBrk="1" hangingPunct="1">
              <a:lnSpc>
                <a:spcPct val="80000"/>
              </a:lnSpc>
            </a:pPr>
            <a:r>
              <a:rPr lang="en-US" sz="1867" dirty="0"/>
              <a:t>1940-1950: Early days</a:t>
            </a:r>
          </a:p>
          <a:p>
            <a:pPr lvl="1" eaLnBrk="1" hangingPunct="1">
              <a:lnSpc>
                <a:spcPct val="80000"/>
              </a:lnSpc>
            </a:pPr>
            <a:r>
              <a:rPr lang="en-US" sz="1600" dirty="0"/>
              <a:t>1943: McCulloch &amp; Pitts: Boolean circuit model of brain</a:t>
            </a:r>
          </a:p>
          <a:p>
            <a:pPr lvl="1" eaLnBrk="1" hangingPunct="1">
              <a:lnSpc>
                <a:spcPct val="80000"/>
              </a:lnSpc>
            </a:pPr>
            <a:r>
              <a:rPr lang="en-US" sz="1600" dirty="0"/>
              <a:t>1950: Turing's “Computing Machinery and Intelligence”</a:t>
            </a:r>
          </a:p>
          <a:p>
            <a:pPr lvl="1" eaLnBrk="1" hangingPunct="1">
              <a:lnSpc>
                <a:spcPct val="80000"/>
              </a:lnSpc>
            </a:pPr>
            <a:endParaRPr lang="en-US" sz="800" dirty="0"/>
          </a:p>
          <a:p>
            <a:pPr eaLnBrk="1" hangingPunct="1">
              <a:lnSpc>
                <a:spcPct val="80000"/>
              </a:lnSpc>
            </a:pPr>
            <a:r>
              <a:rPr lang="en-US" sz="1867" dirty="0"/>
              <a:t>1950—70: Excitement: Look, Ma, no hands!</a:t>
            </a:r>
          </a:p>
          <a:p>
            <a:pPr lvl="1" eaLnBrk="1" hangingPunct="1">
              <a:lnSpc>
                <a:spcPct val="80000"/>
              </a:lnSpc>
            </a:pPr>
            <a:r>
              <a:rPr lang="en-US" sz="1600" dirty="0"/>
              <a:t>1950s: Early AI programs, including Samuel's checkers program, Newell &amp; Simon's Logic Theorist, Gelernter's Geometry Engine</a:t>
            </a:r>
          </a:p>
          <a:p>
            <a:pPr lvl="1" eaLnBrk="1" hangingPunct="1">
              <a:lnSpc>
                <a:spcPct val="80000"/>
              </a:lnSpc>
            </a:pPr>
            <a:r>
              <a:rPr lang="en-US" sz="1600" dirty="0"/>
              <a:t>1956: Dartmouth meeting: “Artificial Intelligence” adopted</a:t>
            </a:r>
          </a:p>
          <a:p>
            <a:pPr marL="0" lvl="1" indent="0" eaLnBrk="1" hangingPunct="1">
              <a:lnSpc>
                <a:spcPct val="80000"/>
              </a:lnSpc>
              <a:buNone/>
            </a:pPr>
            <a:endParaRPr lang="en-US" sz="800" dirty="0"/>
          </a:p>
          <a:p>
            <a:pPr eaLnBrk="1" hangingPunct="1">
              <a:lnSpc>
                <a:spcPct val="80000"/>
              </a:lnSpc>
            </a:pPr>
            <a:r>
              <a:rPr lang="en-US" sz="1867" dirty="0"/>
              <a:t>1970—90: Knowledge-based approaches</a:t>
            </a:r>
          </a:p>
          <a:p>
            <a:pPr lvl="1" eaLnBrk="1" hangingPunct="1">
              <a:lnSpc>
                <a:spcPct val="80000"/>
              </a:lnSpc>
            </a:pPr>
            <a:r>
              <a:rPr lang="en-US" sz="1600" dirty="0"/>
              <a:t>1969—79: Early development of knowledge-based systems</a:t>
            </a:r>
          </a:p>
          <a:p>
            <a:pPr lvl="1" eaLnBrk="1" hangingPunct="1">
              <a:lnSpc>
                <a:spcPct val="80000"/>
              </a:lnSpc>
            </a:pPr>
            <a:r>
              <a:rPr lang="en-US" sz="1600" dirty="0"/>
              <a:t>1980—88: Expert systems industry booms</a:t>
            </a:r>
          </a:p>
          <a:p>
            <a:pPr lvl="1" eaLnBrk="1" hangingPunct="1">
              <a:lnSpc>
                <a:spcPct val="80000"/>
              </a:lnSpc>
            </a:pPr>
            <a:r>
              <a:rPr lang="en-US" sz="1600" dirty="0"/>
              <a:t>1988—93: Expert systems industry busts: “AI Winter”</a:t>
            </a:r>
          </a:p>
          <a:p>
            <a:pPr lvl="1" eaLnBrk="1" hangingPunct="1">
              <a:lnSpc>
                <a:spcPct val="80000"/>
              </a:lnSpc>
            </a:pPr>
            <a:endParaRPr lang="en-US" sz="800" dirty="0"/>
          </a:p>
          <a:p>
            <a:pPr eaLnBrk="1" hangingPunct="1">
              <a:lnSpc>
                <a:spcPct val="80000"/>
              </a:lnSpc>
            </a:pPr>
            <a:r>
              <a:rPr lang="en-US" sz="1867" dirty="0"/>
              <a:t>1990—: Statistical approaches</a:t>
            </a:r>
          </a:p>
          <a:p>
            <a:pPr lvl="1" eaLnBrk="1" hangingPunct="1">
              <a:lnSpc>
                <a:spcPct val="80000"/>
              </a:lnSpc>
            </a:pPr>
            <a:r>
              <a:rPr lang="en-US" sz="1600" dirty="0"/>
              <a:t>Resurgence of probability, focus on uncertainty</a:t>
            </a:r>
          </a:p>
          <a:p>
            <a:pPr lvl="1" eaLnBrk="1" hangingPunct="1">
              <a:lnSpc>
                <a:spcPct val="80000"/>
              </a:lnSpc>
            </a:pPr>
            <a:r>
              <a:rPr lang="en-US" sz="1600" dirty="0"/>
              <a:t>General increase in technical depth</a:t>
            </a:r>
          </a:p>
          <a:p>
            <a:pPr lvl="1" eaLnBrk="1" hangingPunct="1">
              <a:lnSpc>
                <a:spcPct val="80000"/>
              </a:lnSpc>
            </a:pPr>
            <a:r>
              <a:rPr lang="en-US" sz="1600" dirty="0"/>
              <a:t>Agents and learning systems… “AI Spring”?</a:t>
            </a:r>
          </a:p>
          <a:p>
            <a:pPr eaLnBrk="1" hangingPunct="1">
              <a:lnSpc>
                <a:spcPct val="80000"/>
              </a:lnSpc>
            </a:pPr>
            <a:endParaRPr lang="en-US" sz="800" dirty="0"/>
          </a:p>
          <a:p>
            <a:pPr eaLnBrk="1" hangingPunct="1">
              <a:lnSpc>
                <a:spcPct val="80000"/>
              </a:lnSpc>
            </a:pPr>
            <a:r>
              <a:rPr lang="en-US" sz="1867" dirty="0"/>
              <a:t>2012—: Deep learning</a:t>
            </a:r>
          </a:p>
          <a:p>
            <a:pPr lvl="1">
              <a:lnSpc>
                <a:spcPct val="80000"/>
              </a:lnSpc>
            </a:pPr>
            <a:r>
              <a:rPr lang="en-US" sz="1600" dirty="0"/>
              <a:t>2012: ImageNet &amp; </a:t>
            </a:r>
            <a:r>
              <a:rPr lang="en-US" sz="1600" dirty="0" err="1"/>
              <a:t>AlexNet</a:t>
            </a:r>
            <a:endParaRPr lang="en-US" sz="1600" dirty="0"/>
          </a:p>
          <a:p>
            <a:pPr eaLnBrk="1" hangingPunct="1">
              <a:lnSpc>
                <a:spcPct val="80000"/>
              </a:lnSpc>
            </a:pPr>
            <a:endParaRPr lang="en-US" sz="1867" dirty="0"/>
          </a:p>
          <a:p>
            <a:pPr marL="342900" indent="-342900">
              <a:lnSpc>
                <a:spcPct val="80000"/>
              </a:lnSpc>
            </a:pPr>
            <a:r>
              <a:rPr lang="en-US" sz="1867" dirty="0"/>
              <a:t>   </a:t>
            </a:r>
          </a:p>
        </p:txBody>
      </p:sp>
      <p:pic>
        <p:nvPicPr>
          <p:cNvPr id="4" name="Picture 1" descr="C:\Temp\ketrina\HistoryOfAI.png"/>
          <p:cNvPicPr>
            <a:picLocks noChangeAspect="1" noChangeArrowheads="1"/>
          </p:cNvPicPr>
          <p:nvPr/>
        </p:nvPicPr>
        <p:blipFill>
          <a:blip r:embed="rId3" cstate="print"/>
          <a:srcRect/>
          <a:stretch>
            <a:fillRect/>
          </a:stretch>
        </p:blipFill>
        <p:spPr bwMode="auto">
          <a:xfrm>
            <a:off x="7465056" y="1397000"/>
            <a:ext cx="3507744" cy="4876801"/>
          </a:xfrm>
          <a:prstGeom prst="rect">
            <a:avLst/>
          </a:prstGeom>
          <a:noFill/>
        </p:spPr>
      </p:pic>
      <p:sp>
        <p:nvSpPr>
          <p:cNvPr id="5" name="TextBox 4">
            <a:extLst>
              <a:ext uri="{FF2B5EF4-FFF2-40B4-BE49-F238E27FC236}">
                <a16:creationId xmlns:a16="http://schemas.microsoft.com/office/drawing/2014/main" id="{5A01BDFD-15EA-4DA6-B0EC-CDEB4A12FB22}"/>
              </a:ext>
            </a:extLst>
          </p:cNvPr>
          <p:cNvSpPr txBox="1"/>
          <p:nvPr/>
        </p:nvSpPr>
        <p:spPr>
          <a:xfrm>
            <a:off x="552099" y="6456234"/>
            <a:ext cx="2138021" cy="338554"/>
          </a:xfrm>
          <a:prstGeom prst="rect">
            <a:avLst/>
          </a:prstGeom>
          <a:noFill/>
        </p:spPr>
        <p:txBody>
          <a:bodyPr wrap="none" rtlCol="0">
            <a:spAutoFit/>
          </a:bodyPr>
          <a:lstStyle/>
          <a:p>
            <a:r>
              <a:rPr lang="en-US" sz="1600" dirty="0">
                <a:solidFill>
                  <a:schemeClr val="bg1">
                    <a:lumMod val="50000"/>
                  </a:schemeClr>
                </a:solidFill>
              </a:rPr>
              <a:t>Images: ai.berkeley.edu</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120B52D-AD91-4A86-8EAB-8B217E5DE36B}"/>
                  </a:ext>
                </a:extLst>
              </p14:cNvPr>
              <p14:cNvContentPartPr/>
              <p14:nvPr/>
            </p14:nvContentPartPr>
            <p14:xfrm>
              <a:off x="3322800" y="6076800"/>
              <a:ext cx="1283040" cy="254880"/>
            </p14:xfrm>
          </p:contentPart>
        </mc:Choice>
        <mc:Fallback>
          <p:pic>
            <p:nvPicPr>
              <p:cNvPr id="2" name="Ink 1">
                <a:extLst>
                  <a:ext uri="{FF2B5EF4-FFF2-40B4-BE49-F238E27FC236}">
                    <a16:creationId xmlns:a16="http://schemas.microsoft.com/office/drawing/2014/main" id="{0120B52D-AD91-4A86-8EAB-8B217E5DE36B}"/>
                  </a:ext>
                </a:extLst>
              </p:cNvPr>
              <p:cNvPicPr/>
              <p:nvPr/>
            </p:nvPicPr>
            <p:blipFill>
              <a:blip r:embed="rId5"/>
              <a:stretch>
                <a:fillRect/>
              </a:stretch>
            </p:blipFill>
            <p:spPr>
              <a:xfrm>
                <a:off x="3313440" y="6067440"/>
                <a:ext cx="1301760" cy="273600"/>
              </a:xfrm>
              <a:prstGeom prst="rect">
                <a:avLst/>
              </a:prstGeom>
            </p:spPr>
          </p:pic>
        </mc:Fallback>
      </mc:AlternateContent>
    </p:spTree>
    <p:extLst>
      <p:ext uri="{BB962C8B-B14F-4D97-AF65-F5344CB8AC3E}">
        <p14:creationId xmlns:p14="http://schemas.microsoft.com/office/powerpoint/2010/main" val="30734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18" end="1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B373-4A4C-483E-973F-398EFD866DED}"/>
              </a:ext>
            </a:extLst>
          </p:cNvPr>
          <p:cNvSpPr>
            <a:spLocks noGrp="1"/>
          </p:cNvSpPr>
          <p:nvPr>
            <p:ph type="title"/>
          </p:nvPr>
        </p:nvSpPr>
        <p:spPr/>
        <p:txBody>
          <a:bodyPr/>
          <a:lstStyle/>
          <a:p>
            <a:r>
              <a:rPr lang="en-US" dirty="0"/>
              <a:t>Machine Learning and Statistics</a:t>
            </a:r>
          </a:p>
        </p:txBody>
      </p:sp>
      <p:sp>
        <p:nvSpPr>
          <p:cNvPr id="3" name="Content Placeholder 2">
            <a:extLst>
              <a:ext uri="{FF2B5EF4-FFF2-40B4-BE49-F238E27FC236}">
                <a16:creationId xmlns:a16="http://schemas.microsoft.com/office/drawing/2014/main" id="{C91197E9-315C-459F-B53E-985DC42CABFE}"/>
              </a:ext>
            </a:extLst>
          </p:cNvPr>
          <p:cNvSpPr>
            <a:spLocks noGrp="1"/>
          </p:cNvSpPr>
          <p:nvPr>
            <p:ph idx="1"/>
          </p:nvPr>
        </p:nvSpPr>
        <p:spPr>
          <a:xfrm>
            <a:off x="552099" y="1113178"/>
            <a:ext cx="10515600" cy="5789898"/>
          </a:xfrm>
        </p:spPr>
        <p:txBody>
          <a:bodyPr/>
          <a:lstStyle/>
          <a:p>
            <a:pPr lvl="0"/>
            <a:r>
              <a:rPr lang="en-US" sz="2400" dirty="0"/>
              <a:t>Statistics is also about learning from data</a:t>
            </a:r>
          </a:p>
          <a:p>
            <a:pPr lvl="0"/>
            <a:r>
              <a:rPr lang="en-US" sz="2400" dirty="0"/>
              <a:t>Statistics has been around from much longer!</a:t>
            </a:r>
          </a:p>
          <a:p>
            <a:pPr lvl="0"/>
            <a:r>
              <a:rPr lang="en-US" sz="2400" dirty="0"/>
              <a:t>What’s the difference?</a:t>
            </a:r>
          </a:p>
          <a:p>
            <a:endParaRPr lang="en-US" sz="1000" dirty="0"/>
          </a:p>
          <a:p>
            <a:r>
              <a:rPr lang="en-US" sz="2400" dirty="0">
                <a:solidFill>
                  <a:schemeClr val="tx1"/>
                </a:solidFill>
              </a:rPr>
              <a:t>Until the mid 1990s:</a:t>
            </a:r>
          </a:p>
          <a:p>
            <a:r>
              <a:rPr lang="en-US" sz="2400" dirty="0"/>
              <a:t>Statistics:</a:t>
            </a:r>
          </a:p>
          <a:p>
            <a:pPr lvl="1"/>
            <a:r>
              <a:rPr lang="en-US" dirty="0"/>
              <a:t>A branch of mathematics</a:t>
            </a:r>
          </a:p>
          <a:p>
            <a:pPr lvl="1"/>
            <a:r>
              <a:rPr lang="en-US" dirty="0"/>
              <a:t>Emphasized rigor, correctness, provable properties (“is it correct?”)</a:t>
            </a:r>
          </a:p>
          <a:p>
            <a:pPr lvl="1"/>
            <a:r>
              <a:rPr lang="en-US" dirty="0"/>
              <a:t>Was not very concerned with scaling</a:t>
            </a:r>
          </a:p>
          <a:p>
            <a:pPr lvl="2"/>
            <a:r>
              <a:rPr lang="en-US" dirty="0"/>
              <a:t>Not much awareness of computational complexity</a:t>
            </a:r>
          </a:p>
          <a:p>
            <a:r>
              <a:rPr lang="en-US" sz="2400" dirty="0"/>
              <a:t>Machine Learning:</a:t>
            </a:r>
          </a:p>
          <a:p>
            <a:pPr lvl="1"/>
            <a:r>
              <a:rPr lang="en-US" dirty="0"/>
              <a:t>A branch of Computer Science / AI</a:t>
            </a:r>
          </a:p>
          <a:p>
            <a:pPr lvl="1"/>
            <a:r>
              <a:rPr lang="en-US" dirty="0"/>
              <a:t>Focus on heuristics, making things work in practice (“does it work?”)</a:t>
            </a:r>
          </a:p>
          <a:p>
            <a:pPr lvl="1"/>
            <a:r>
              <a:rPr lang="en-US" dirty="0"/>
              <a:t>Not much awareness of statistical theory</a:t>
            </a:r>
          </a:p>
          <a:p>
            <a:endParaRPr lang="en-US" sz="2400" dirty="0"/>
          </a:p>
        </p:txBody>
      </p:sp>
      <p:sp>
        <p:nvSpPr>
          <p:cNvPr id="4" name="TextBox 3">
            <a:extLst>
              <a:ext uri="{FF2B5EF4-FFF2-40B4-BE49-F238E27FC236}">
                <a16:creationId xmlns:a16="http://schemas.microsoft.com/office/drawing/2014/main" id="{178D0ACC-F1B3-4290-B857-04D091DED78F}"/>
              </a:ext>
            </a:extLst>
          </p:cNvPr>
          <p:cNvSpPr txBox="1"/>
          <p:nvPr/>
        </p:nvSpPr>
        <p:spPr>
          <a:xfrm>
            <a:off x="9296854" y="6443355"/>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B236540-83C4-404D-8134-CAAF42FBE9A2}"/>
                  </a:ext>
                </a:extLst>
              </p14:cNvPr>
              <p14:cNvContentPartPr/>
              <p14:nvPr/>
            </p14:nvContentPartPr>
            <p14:xfrm>
              <a:off x="330480" y="3364920"/>
              <a:ext cx="205560" cy="1443600"/>
            </p14:xfrm>
          </p:contentPart>
        </mc:Choice>
        <mc:Fallback>
          <p:pic>
            <p:nvPicPr>
              <p:cNvPr id="5" name="Ink 4">
                <a:extLst>
                  <a:ext uri="{FF2B5EF4-FFF2-40B4-BE49-F238E27FC236}">
                    <a16:creationId xmlns:a16="http://schemas.microsoft.com/office/drawing/2014/main" id="{1B236540-83C4-404D-8134-CAAF42FBE9A2}"/>
                  </a:ext>
                </a:extLst>
              </p:cNvPr>
              <p:cNvPicPr/>
              <p:nvPr/>
            </p:nvPicPr>
            <p:blipFill>
              <a:blip r:embed="rId3"/>
              <a:stretch>
                <a:fillRect/>
              </a:stretch>
            </p:blipFill>
            <p:spPr>
              <a:xfrm>
                <a:off x="321120" y="3355560"/>
                <a:ext cx="224280" cy="1462320"/>
              </a:xfrm>
              <a:prstGeom prst="rect">
                <a:avLst/>
              </a:prstGeom>
            </p:spPr>
          </p:pic>
        </mc:Fallback>
      </mc:AlternateContent>
    </p:spTree>
    <p:extLst>
      <p:ext uri="{BB962C8B-B14F-4D97-AF65-F5344CB8AC3E}">
        <p14:creationId xmlns:p14="http://schemas.microsoft.com/office/powerpoint/2010/main" val="2809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E379-A534-43BA-B4C7-8F4C4D742267}"/>
              </a:ext>
            </a:extLst>
          </p:cNvPr>
          <p:cNvSpPr>
            <a:spLocks noGrp="1"/>
          </p:cNvSpPr>
          <p:nvPr>
            <p:ph type="title"/>
          </p:nvPr>
        </p:nvSpPr>
        <p:spPr/>
        <p:txBody>
          <a:bodyPr/>
          <a:lstStyle/>
          <a:p>
            <a:r>
              <a:rPr lang="en-US" dirty="0"/>
              <a:t>Machine Learning and Statistics</a:t>
            </a:r>
          </a:p>
        </p:txBody>
      </p:sp>
      <p:sp>
        <p:nvSpPr>
          <p:cNvPr id="3" name="Content Placeholder 2">
            <a:extLst>
              <a:ext uri="{FF2B5EF4-FFF2-40B4-BE49-F238E27FC236}">
                <a16:creationId xmlns:a16="http://schemas.microsoft.com/office/drawing/2014/main" id="{60A22BE6-45B2-46D6-8B40-0B9A6E787C28}"/>
              </a:ext>
            </a:extLst>
          </p:cNvPr>
          <p:cNvSpPr>
            <a:spLocks noGrp="1"/>
          </p:cNvSpPr>
          <p:nvPr>
            <p:ph idx="1"/>
          </p:nvPr>
        </p:nvSpPr>
        <p:spPr/>
        <p:txBody>
          <a:bodyPr/>
          <a:lstStyle/>
          <a:p>
            <a:r>
              <a:rPr lang="en-US" u="sng" dirty="0"/>
              <a:t>From the mid 1990s:</a:t>
            </a:r>
          </a:p>
          <a:p>
            <a:pPr lvl="0"/>
            <a:endParaRPr lang="en-US" dirty="0"/>
          </a:p>
          <a:p>
            <a:pPr lvl="0"/>
            <a:r>
              <a:rPr lang="en-US" dirty="0"/>
              <a:t>The two fields have effectively merged</a:t>
            </a:r>
          </a:p>
          <a:p>
            <a:pPr lvl="1"/>
            <a:r>
              <a:rPr lang="en-US" sz="2800" dirty="0"/>
              <a:t>Carnegie Mellon has led the way!</a:t>
            </a:r>
          </a:p>
          <a:p>
            <a:pPr lvl="0"/>
            <a:r>
              <a:rPr lang="en-US" dirty="0"/>
              <a:t>ML is now often called “Statistical Machine Learning”</a:t>
            </a:r>
          </a:p>
          <a:p>
            <a:pPr lvl="1"/>
            <a:r>
              <a:rPr lang="en-US" sz="2800" dirty="0"/>
              <a:t>There is very little non-statistical ML today</a:t>
            </a:r>
          </a:p>
          <a:p>
            <a:endParaRPr lang="en-US" dirty="0"/>
          </a:p>
        </p:txBody>
      </p:sp>
      <p:sp>
        <p:nvSpPr>
          <p:cNvPr id="4" name="TextBox 3">
            <a:extLst>
              <a:ext uri="{FF2B5EF4-FFF2-40B4-BE49-F238E27FC236}">
                <a16:creationId xmlns:a16="http://schemas.microsoft.com/office/drawing/2014/main" id="{7AAABA60-9623-476E-B828-0A0B1F5A1FBF}"/>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CD68A4D-41C7-46A9-AC11-BA35B846831C}"/>
                  </a:ext>
                </a:extLst>
              </p14:cNvPr>
              <p14:cNvContentPartPr/>
              <p14:nvPr/>
            </p14:nvContentPartPr>
            <p14:xfrm>
              <a:off x="7867080" y="947160"/>
              <a:ext cx="3746160" cy="4875120"/>
            </p14:xfrm>
          </p:contentPart>
        </mc:Choice>
        <mc:Fallback>
          <p:pic>
            <p:nvPicPr>
              <p:cNvPr id="5" name="Ink 4">
                <a:extLst>
                  <a:ext uri="{FF2B5EF4-FFF2-40B4-BE49-F238E27FC236}">
                    <a16:creationId xmlns:a16="http://schemas.microsoft.com/office/drawing/2014/main" id="{7CD68A4D-41C7-46A9-AC11-BA35B846831C}"/>
                  </a:ext>
                </a:extLst>
              </p:cNvPr>
              <p:cNvPicPr/>
              <p:nvPr/>
            </p:nvPicPr>
            <p:blipFill>
              <a:blip r:embed="rId3"/>
              <a:stretch>
                <a:fillRect/>
              </a:stretch>
            </p:blipFill>
            <p:spPr>
              <a:xfrm>
                <a:off x="7857720" y="937800"/>
                <a:ext cx="3764880" cy="4893840"/>
              </a:xfrm>
              <a:prstGeom prst="rect">
                <a:avLst/>
              </a:prstGeom>
            </p:spPr>
          </p:pic>
        </mc:Fallback>
      </mc:AlternateContent>
    </p:spTree>
    <p:extLst>
      <p:ext uri="{BB962C8B-B14F-4D97-AF65-F5344CB8AC3E}">
        <p14:creationId xmlns:p14="http://schemas.microsoft.com/office/powerpoint/2010/main" val="9673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D7F8-E932-43AD-93C9-AD45A2FBCBB5}"/>
              </a:ext>
            </a:extLst>
          </p:cNvPr>
          <p:cNvSpPr>
            <a:spLocks noGrp="1"/>
          </p:cNvSpPr>
          <p:nvPr>
            <p:ph type="title"/>
          </p:nvPr>
        </p:nvSpPr>
        <p:spPr/>
        <p:txBody>
          <a:bodyPr/>
          <a:lstStyle/>
          <a:p>
            <a:r>
              <a:rPr lang="en-US" dirty="0"/>
              <a:t>The Machine Learning Framework</a:t>
            </a:r>
          </a:p>
        </p:txBody>
      </p:sp>
      <p:sp>
        <p:nvSpPr>
          <p:cNvPr id="3" name="Content Placeholder 2">
            <a:extLst>
              <a:ext uri="{FF2B5EF4-FFF2-40B4-BE49-F238E27FC236}">
                <a16:creationId xmlns:a16="http://schemas.microsoft.com/office/drawing/2014/main" id="{E6D447F5-8ED4-482D-80BE-B45D9EA72548}"/>
              </a:ext>
            </a:extLst>
          </p:cNvPr>
          <p:cNvSpPr>
            <a:spLocks noGrp="1"/>
          </p:cNvSpPr>
          <p:nvPr>
            <p:ph idx="1"/>
          </p:nvPr>
        </p:nvSpPr>
        <p:spPr/>
        <p:txBody>
          <a:bodyPr/>
          <a:lstStyle/>
          <a:p>
            <a:pPr lvl="0"/>
            <a:r>
              <a:rPr lang="en-US" dirty="0"/>
              <a:t>Formalize the task as a mapping from input to output</a:t>
            </a:r>
          </a:p>
          <a:p>
            <a:pPr lvl="1"/>
            <a:r>
              <a:rPr lang="en-US" dirty="0"/>
              <a:t>Task examples will usually be pairs: (input, </a:t>
            </a:r>
            <a:r>
              <a:rPr lang="en-US" dirty="0" err="1"/>
              <a:t>correct_output</a:t>
            </a:r>
            <a:r>
              <a:rPr lang="en-US" dirty="0"/>
              <a:t>)</a:t>
            </a:r>
          </a:p>
          <a:p>
            <a:pPr lvl="0"/>
            <a:r>
              <a:rPr lang="en-US" dirty="0"/>
              <a:t>Formalize performance as an error measure</a:t>
            </a:r>
          </a:p>
          <a:p>
            <a:pPr lvl="1"/>
            <a:r>
              <a:rPr lang="en-US" dirty="0"/>
              <a:t>or more generally, as an objective function (aka Loss function)</a:t>
            </a:r>
          </a:p>
          <a:p>
            <a:r>
              <a:rPr lang="en-US" dirty="0"/>
              <a:t>Examples:   </a:t>
            </a:r>
          </a:p>
          <a:p>
            <a:pPr lvl="1"/>
            <a:r>
              <a:rPr lang="en-US" dirty="0"/>
              <a:t>Medical Diagnosis</a:t>
            </a:r>
          </a:p>
          <a:p>
            <a:pPr lvl="2"/>
            <a:r>
              <a:rPr lang="en-US" dirty="0"/>
              <a:t>mapping input to one of several classes/categories </a:t>
            </a:r>
            <a:r>
              <a:rPr lang="en-US" dirty="0">
                <a:sym typeface="Wingdings" panose="05000000000000000000" pitchFamily="2" charset="2"/>
              </a:rPr>
              <a:t>(aka</a:t>
            </a:r>
            <a:r>
              <a:rPr lang="en-US" dirty="0"/>
              <a:t> classification)</a:t>
            </a:r>
          </a:p>
          <a:p>
            <a:pPr lvl="1"/>
            <a:r>
              <a:rPr lang="en-US" dirty="0"/>
              <a:t>Predict tomorrow’s Temperature</a:t>
            </a:r>
          </a:p>
          <a:p>
            <a:pPr lvl="2"/>
            <a:r>
              <a:rPr lang="en-US" dirty="0"/>
              <a:t>mapping input to a number  </a:t>
            </a:r>
            <a:r>
              <a:rPr lang="en-US" dirty="0">
                <a:sym typeface="Wingdings" panose="05000000000000000000" pitchFamily="2" charset="2"/>
              </a:rPr>
              <a:t>(aka r</a:t>
            </a:r>
            <a:r>
              <a:rPr lang="en-US" dirty="0"/>
              <a:t>egression)</a:t>
            </a:r>
          </a:p>
          <a:p>
            <a:pPr lvl="1"/>
            <a:r>
              <a:rPr lang="en-US" dirty="0"/>
              <a:t>Chance of Survival:  From patient data to p(survive &gt;= 5 years)</a:t>
            </a:r>
          </a:p>
          <a:p>
            <a:pPr lvl="2"/>
            <a:r>
              <a:rPr lang="en-US" dirty="0"/>
              <a:t>mapping input to probability </a:t>
            </a:r>
            <a:r>
              <a:rPr lang="en-US" dirty="0">
                <a:sym typeface="Wingdings" panose="05000000000000000000" pitchFamily="2" charset="2"/>
              </a:rPr>
              <a:t>(aka l</a:t>
            </a:r>
            <a:r>
              <a:rPr lang="en-US" dirty="0"/>
              <a:t>ogistic regression)</a:t>
            </a:r>
          </a:p>
          <a:p>
            <a:pPr lvl="1"/>
            <a:r>
              <a:rPr lang="en-US" dirty="0"/>
              <a:t>Driving recommendation</a:t>
            </a:r>
          </a:p>
          <a:p>
            <a:pPr lvl="2"/>
            <a:r>
              <a:rPr lang="en-US" dirty="0">
                <a:sym typeface="Wingdings" panose="05000000000000000000" pitchFamily="2" charset="2"/>
              </a:rPr>
              <a:t>mapping input into a plan (aka</a:t>
            </a:r>
            <a:r>
              <a:rPr lang="en-US" dirty="0"/>
              <a:t> Planning)</a:t>
            </a:r>
          </a:p>
        </p:txBody>
      </p:sp>
      <p:sp>
        <p:nvSpPr>
          <p:cNvPr id="5" name="TextBox 4">
            <a:extLst>
              <a:ext uri="{FF2B5EF4-FFF2-40B4-BE49-F238E27FC236}">
                <a16:creationId xmlns:a16="http://schemas.microsoft.com/office/drawing/2014/main" id="{91EC660B-D534-448E-B290-E4C9521479E6}"/>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F91B8C0-0693-4190-9E9A-1FDE6873BA2D}"/>
                  </a:ext>
                </a:extLst>
              </p14:cNvPr>
              <p14:cNvContentPartPr/>
              <p14:nvPr/>
            </p14:nvContentPartPr>
            <p14:xfrm>
              <a:off x="276120" y="1500480"/>
              <a:ext cx="8654040" cy="4967280"/>
            </p14:xfrm>
          </p:contentPart>
        </mc:Choice>
        <mc:Fallback>
          <p:pic>
            <p:nvPicPr>
              <p:cNvPr id="4" name="Ink 3">
                <a:extLst>
                  <a:ext uri="{FF2B5EF4-FFF2-40B4-BE49-F238E27FC236}">
                    <a16:creationId xmlns:a16="http://schemas.microsoft.com/office/drawing/2014/main" id="{0F91B8C0-0693-4190-9E9A-1FDE6873BA2D}"/>
                  </a:ext>
                </a:extLst>
              </p:cNvPr>
              <p:cNvPicPr/>
              <p:nvPr/>
            </p:nvPicPr>
            <p:blipFill>
              <a:blip r:embed="rId3"/>
              <a:stretch>
                <a:fillRect/>
              </a:stretch>
            </p:blipFill>
            <p:spPr>
              <a:xfrm>
                <a:off x="266760" y="1491120"/>
                <a:ext cx="8672760" cy="4986000"/>
              </a:xfrm>
              <a:prstGeom prst="rect">
                <a:avLst/>
              </a:prstGeom>
            </p:spPr>
          </p:pic>
        </mc:Fallback>
      </mc:AlternateContent>
    </p:spTree>
    <p:extLst>
      <p:ext uri="{BB962C8B-B14F-4D97-AF65-F5344CB8AC3E}">
        <p14:creationId xmlns:p14="http://schemas.microsoft.com/office/powerpoint/2010/main" val="4203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Profile">
            <a:extLst>
              <a:ext uri="{FF2B5EF4-FFF2-40B4-BE49-F238E27FC236}">
                <a16:creationId xmlns:a16="http://schemas.microsoft.com/office/drawing/2014/main" id="{F9CAE632-1FDD-5A48-9626-55DF3E04BC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2634" y="4326985"/>
            <a:ext cx="1609975" cy="1609975"/>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552099" y="367131"/>
            <a:ext cx="10515600" cy="627812"/>
          </a:xfrm>
        </p:spPr>
        <p:txBody>
          <a:bodyPr/>
          <a:lstStyle/>
          <a:p>
            <a:pPr eaLnBrk="1" hangingPunct="1"/>
            <a:r>
              <a:rPr lang="en-US" dirty="0">
                <a:latin typeface="Calibri"/>
                <a:cs typeface="Calibri"/>
              </a:rPr>
              <a:t>Course Staff</a:t>
            </a:r>
          </a:p>
        </p:txBody>
      </p:sp>
      <p:sp>
        <p:nvSpPr>
          <p:cNvPr id="7174" name="Text Box 19"/>
          <p:cNvSpPr txBox="1">
            <a:spLocks noChangeArrowheads="1"/>
          </p:cNvSpPr>
          <p:nvPr/>
        </p:nvSpPr>
        <p:spPr bwMode="auto">
          <a:xfrm>
            <a:off x="552099" y="1057172"/>
            <a:ext cx="5806831" cy="502764"/>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Teaching Assistants </a:t>
            </a:r>
          </a:p>
        </p:txBody>
      </p:sp>
      <p:sp>
        <p:nvSpPr>
          <p:cNvPr id="7176" name="Text Box 21"/>
          <p:cNvSpPr txBox="1">
            <a:spLocks noChangeArrowheads="1"/>
          </p:cNvSpPr>
          <p:nvPr/>
        </p:nvSpPr>
        <p:spPr bwMode="auto">
          <a:xfrm>
            <a:off x="9233857" y="3730460"/>
            <a:ext cx="1828800" cy="502764"/>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Instructor</a:t>
            </a:r>
          </a:p>
        </p:txBody>
      </p:sp>
      <p:sp>
        <p:nvSpPr>
          <p:cNvPr id="7186" name="AutoShape 27" descr="https://mail.google.com/mail/?attid=0.1&amp;disp=emb&amp;view=att&amp;th=131fd6676327baa7"/>
          <p:cNvSpPr>
            <a:spLocks noChangeAspect="1" noChangeArrowheads="1"/>
          </p:cNvSpPr>
          <p:nvPr/>
        </p:nvSpPr>
        <p:spPr bwMode="auto">
          <a:xfrm>
            <a:off x="63500" y="-136525"/>
            <a:ext cx="304800" cy="304800"/>
          </a:xfrm>
          <a:prstGeom prst="rect">
            <a:avLst/>
          </a:prstGeom>
          <a:noFill/>
          <a:ln w="9525">
            <a:noFill/>
            <a:miter lim="800000"/>
            <a:headEnd/>
            <a:tailEnd/>
          </a:ln>
        </p:spPr>
        <p:txBody>
          <a:bodyPr lIns="91439" tIns="45719" rIns="91439" bIns="45719"/>
          <a:lstStyle/>
          <a:p>
            <a:endParaRPr lang="en-US" sz="2400">
              <a:latin typeface="Calibri"/>
              <a:cs typeface="Calibri"/>
            </a:endParaRPr>
          </a:p>
        </p:txBody>
      </p:sp>
      <p:sp>
        <p:nvSpPr>
          <p:cNvPr id="7187" name="AutoShape 29" descr="https://mail.google.com/mail/?attid=0.1&amp;disp=emb&amp;view=att&amp;th=131fd6676327baa7"/>
          <p:cNvSpPr>
            <a:spLocks noChangeAspect="1" noChangeArrowheads="1"/>
          </p:cNvSpPr>
          <p:nvPr/>
        </p:nvSpPr>
        <p:spPr bwMode="auto">
          <a:xfrm>
            <a:off x="63500" y="-136525"/>
            <a:ext cx="304800" cy="304800"/>
          </a:xfrm>
          <a:prstGeom prst="rect">
            <a:avLst/>
          </a:prstGeom>
          <a:noFill/>
          <a:ln w="9525">
            <a:noFill/>
            <a:miter lim="800000"/>
            <a:headEnd/>
            <a:tailEnd/>
          </a:ln>
        </p:spPr>
        <p:txBody>
          <a:bodyPr lIns="91439" tIns="45719" rIns="91439" bIns="45719"/>
          <a:lstStyle/>
          <a:p>
            <a:endParaRPr lang="en-US" sz="2400">
              <a:latin typeface="Calibri"/>
              <a:cs typeface="Calibri"/>
            </a:endParaRPr>
          </a:p>
        </p:txBody>
      </p:sp>
      <p:sp>
        <p:nvSpPr>
          <p:cNvPr id="28" name="Text Box 14"/>
          <p:cNvSpPr txBox="1">
            <a:spLocks noChangeArrowheads="1"/>
          </p:cNvSpPr>
          <p:nvPr/>
        </p:nvSpPr>
        <p:spPr bwMode="auto">
          <a:xfrm>
            <a:off x="9511633" y="5936960"/>
            <a:ext cx="1271973"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Pat Virtue</a:t>
            </a:r>
          </a:p>
        </p:txBody>
      </p:sp>
      <p:pic>
        <p:nvPicPr>
          <p:cNvPr id="10249" name="Picture 9" descr="http://www.cs.berkeley.edu/~sgupta/Media/transparent.gif"/>
          <p:cNvPicPr>
            <a:picLocks noChangeAspect="1" noChangeArrowheads="1"/>
          </p:cNvPicPr>
          <p:nvPr/>
        </p:nvPicPr>
        <p:blipFill>
          <a:blip r:embed="rId4"/>
          <a:srcRect/>
          <a:stretch>
            <a:fillRect/>
          </a:stretch>
        </p:blipFill>
        <p:spPr bwMode="auto">
          <a:xfrm>
            <a:off x="84667" y="-182033"/>
            <a:ext cx="12700" cy="12700"/>
          </a:xfrm>
          <a:prstGeom prst="rect">
            <a:avLst/>
          </a:prstGeom>
          <a:noFill/>
        </p:spPr>
      </p:pic>
      <p:pic>
        <p:nvPicPr>
          <p:cNvPr id="10251" name="Picture 11" descr="http://www.cs.berkeley.edu/~sgupta/Media/transparent.gif"/>
          <p:cNvPicPr>
            <a:picLocks noChangeAspect="1" noChangeArrowheads="1"/>
          </p:cNvPicPr>
          <p:nvPr/>
        </p:nvPicPr>
        <p:blipFill>
          <a:blip r:embed="rId4"/>
          <a:srcRect/>
          <a:stretch>
            <a:fillRect/>
          </a:stretch>
        </p:blipFill>
        <p:spPr bwMode="auto">
          <a:xfrm>
            <a:off x="84667" y="-182033"/>
            <a:ext cx="12700" cy="12700"/>
          </a:xfrm>
          <a:prstGeom prst="rect">
            <a:avLst/>
          </a:prstGeom>
          <a:noFill/>
        </p:spPr>
      </p:pic>
      <p:pic>
        <p:nvPicPr>
          <p:cNvPr id="10253" name="Picture 13" descr="http://www.cs.berkeley.edu/~sgupta/Media/transparent.gif"/>
          <p:cNvPicPr>
            <a:picLocks noChangeAspect="1" noChangeArrowheads="1"/>
          </p:cNvPicPr>
          <p:nvPr/>
        </p:nvPicPr>
        <p:blipFill>
          <a:blip r:embed="rId4"/>
          <a:srcRect/>
          <a:stretch>
            <a:fillRect/>
          </a:stretch>
        </p:blipFill>
        <p:spPr bwMode="auto">
          <a:xfrm>
            <a:off x="84667" y="-182033"/>
            <a:ext cx="12700" cy="12700"/>
          </a:xfrm>
          <a:prstGeom prst="rect">
            <a:avLst/>
          </a:prstGeom>
          <a:noFill/>
        </p:spPr>
      </p:pic>
      <p:sp>
        <p:nvSpPr>
          <p:cNvPr id="13" name="Text Box 14">
            <a:extLst>
              <a:ext uri="{FF2B5EF4-FFF2-40B4-BE49-F238E27FC236}">
                <a16:creationId xmlns:a16="http://schemas.microsoft.com/office/drawing/2014/main" id="{B3978CF7-F7A1-43B3-BAC3-2A0AC0793C2A}"/>
              </a:ext>
            </a:extLst>
          </p:cNvPr>
          <p:cNvSpPr txBox="1">
            <a:spLocks noChangeArrowheads="1"/>
          </p:cNvSpPr>
          <p:nvPr/>
        </p:nvSpPr>
        <p:spPr bwMode="auto">
          <a:xfrm>
            <a:off x="9501219" y="2833438"/>
            <a:ext cx="1304156"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Daniel Bird</a:t>
            </a:r>
          </a:p>
        </p:txBody>
      </p:sp>
      <p:sp>
        <p:nvSpPr>
          <p:cNvPr id="15" name="Text Box 14">
            <a:extLst>
              <a:ext uri="{FF2B5EF4-FFF2-40B4-BE49-F238E27FC236}">
                <a16:creationId xmlns:a16="http://schemas.microsoft.com/office/drawing/2014/main" id="{F76954E9-4AFD-4E9E-8644-5FFE5DDB5DC3}"/>
              </a:ext>
            </a:extLst>
          </p:cNvPr>
          <p:cNvSpPr txBox="1">
            <a:spLocks noChangeArrowheads="1"/>
          </p:cNvSpPr>
          <p:nvPr/>
        </p:nvSpPr>
        <p:spPr bwMode="auto">
          <a:xfrm>
            <a:off x="825056" y="3380667"/>
            <a:ext cx="1020054"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Alex Singh</a:t>
            </a:r>
          </a:p>
        </p:txBody>
      </p:sp>
      <p:sp>
        <p:nvSpPr>
          <p:cNvPr id="17" name="Text Box 14">
            <a:extLst>
              <a:ext uri="{FF2B5EF4-FFF2-40B4-BE49-F238E27FC236}">
                <a16:creationId xmlns:a16="http://schemas.microsoft.com/office/drawing/2014/main" id="{952A2DFF-235F-406A-A27B-1C9D0626F9B7}"/>
              </a:ext>
            </a:extLst>
          </p:cNvPr>
          <p:cNvSpPr txBox="1">
            <a:spLocks noChangeArrowheads="1"/>
          </p:cNvSpPr>
          <p:nvPr/>
        </p:nvSpPr>
        <p:spPr bwMode="auto">
          <a:xfrm>
            <a:off x="2679730" y="3380667"/>
            <a:ext cx="1186317"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Annie Hu</a:t>
            </a:r>
            <a:endParaRPr lang="en-US" sz="2133" dirty="0">
              <a:solidFill>
                <a:schemeClr val="accent1"/>
              </a:solidFill>
              <a:latin typeface="Calibri"/>
              <a:cs typeface="Calibri"/>
            </a:endParaRPr>
          </a:p>
        </p:txBody>
      </p:sp>
      <p:sp>
        <p:nvSpPr>
          <p:cNvPr id="18" name="Text Box 14">
            <a:extLst>
              <a:ext uri="{FF2B5EF4-FFF2-40B4-BE49-F238E27FC236}">
                <a16:creationId xmlns:a16="http://schemas.microsoft.com/office/drawing/2014/main" id="{52D9735E-2200-4ECD-B6A1-13447F97D1D0}"/>
              </a:ext>
            </a:extLst>
          </p:cNvPr>
          <p:cNvSpPr txBox="1">
            <a:spLocks noChangeArrowheads="1"/>
          </p:cNvSpPr>
          <p:nvPr/>
        </p:nvSpPr>
        <p:spPr bwMode="auto">
          <a:xfrm>
            <a:off x="4497190" y="3354913"/>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George Brown</a:t>
            </a:r>
          </a:p>
        </p:txBody>
      </p:sp>
      <p:sp>
        <p:nvSpPr>
          <p:cNvPr id="19" name="Text Box 14">
            <a:extLst>
              <a:ext uri="{FF2B5EF4-FFF2-40B4-BE49-F238E27FC236}">
                <a16:creationId xmlns:a16="http://schemas.microsoft.com/office/drawing/2014/main" id="{0B3D0F99-1475-4612-9259-7FBE5C60002D}"/>
              </a:ext>
            </a:extLst>
          </p:cNvPr>
          <p:cNvSpPr txBox="1">
            <a:spLocks noChangeArrowheads="1"/>
          </p:cNvSpPr>
          <p:nvPr/>
        </p:nvSpPr>
        <p:spPr bwMode="auto">
          <a:xfrm>
            <a:off x="6450933" y="3354913"/>
            <a:ext cx="1318729"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Haoran Fei</a:t>
            </a:r>
          </a:p>
        </p:txBody>
      </p:sp>
      <p:sp>
        <p:nvSpPr>
          <p:cNvPr id="21" name="Text Box 14">
            <a:extLst>
              <a:ext uri="{FF2B5EF4-FFF2-40B4-BE49-F238E27FC236}">
                <a16:creationId xmlns:a16="http://schemas.microsoft.com/office/drawing/2014/main" id="{98811808-F4E2-4BB1-A577-95E89A2D3B1C}"/>
              </a:ext>
            </a:extLst>
          </p:cNvPr>
          <p:cNvSpPr txBox="1">
            <a:spLocks noChangeArrowheads="1"/>
          </p:cNvSpPr>
          <p:nvPr/>
        </p:nvSpPr>
        <p:spPr bwMode="auto">
          <a:xfrm>
            <a:off x="1534491" y="5926949"/>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Michell Ma</a:t>
            </a:r>
          </a:p>
        </p:txBody>
      </p:sp>
      <p:sp>
        <p:nvSpPr>
          <p:cNvPr id="22" name="Text Box 14">
            <a:extLst>
              <a:ext uri="{FF2B5EF4-FFF2-40B4-BE49-F238E27FC236}">
                <a16:creationId xmlns:a16="http://schemas.microsoft.com/office/drawing/2014/main" id="{5347DCFB-E8E4-4A59-992D-6F6664E9E999}"/>
              </a:ext>
            </a:extLst>
          </p:cNvPr>
          <p:cNvSpPr txBox="1">
            <a:spLocks noChangeArrowheads="1"/>
          </p:cNvSpPr>
          <p:nvPr/>
        </p:nvSpPr>
        <p:spPr bwMode="auto">
          <a:xfrm>
            <a:off x="3472127" y="5926948"/>
            <a:ext cx="1220279"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Nidhi Jain</a:t>
            </a:r>
          </a:p>
        </p:txBody>
      </p:sp>
      <p:sp>
        <p:nvSpPr>
          <p:cNvPr id="23" name="Text Box 14">
            <a:extLst>
              <a:ext uri="{FF2B5EF4-FFF2-40B4-BE49-F238E27FC236}">
                <a16:creationId xmlns:a16="http://schemas.microsoft.com/office/drawing/2014/main" id="{D151FB4D-408E-410E-8808-05348B041F17}"/>
              </a:ext>
            </a:extLst>
          </p:cNvPr>
          <p:cNvSpPr txBox="1">
            <a:spLocks noChangeArrowheads="1"/>
          </p:cNvSpPr>
          <p:nvPr/>
        </p:nvSpPr>
        <p:spPr bwMode="auto">
          <a:xfrm>
            <a:off x="5525084" y="5931837"/>
            <a:ext cx="976924"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Vicky Zeng</a:t>
            </a:r>
          </a:p>
        </p:txBody>
      </p:sp>
      <p:pic>
        <p:nvPicPr>
          <p:cNvPr id="34" name="Picture 33" descr="A person in a restaurant&#10;&#10;Description automatically generated">
            <a:extLst>
              <a:ext uri="{FF2B5EF4-FFF2-40B4-BE49-F238E27FC236}">
                <a16:creationId xmlns:a16="http://schemas.microsoft.com/office/drawing/2014/main" id="{DE499600-44F8-654A-99BB-A280CA6B65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73" t="19757" r="13739" b="17466"/>
          <a:stretch/>
        </p:blipFill>
        <p:spPr>
          <a:xfrm>
            <a:off x="1335083" y="4317660"/>
            <a:ext cx="1654900" cy="1609344"/>
          </a:xfrm>
          <a:prstGeom prst="rect">
            <a:avLst/>
          </a:prstGeom>
        </p:spPr>
      </p:pic>
      <p:pic>
        <p:nvPicPr>
          <p:cNvPr id="25" name="Picture 24">
            <a:extLst>
              <a:ext uri="{FF2B5EF4-FFF2-40B4-BE49-F238E27FC236}">
                <a16:creationId xmlns:a16="http://schemas.microsoft.com/office/drawing/2014/main" id="{85F63E48-896B-1048-8E60-9FF686DC5D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10" t="28124" r="46218" b="22560"/>
          <a:stretch/>
        </p:blipFill>
        <p:spPr>
          <a:xfrm>
            <a:off x="4372458" y="1742563"/>
            <a:ext cx="1609344" cy="1611877"/>
          </a:xfrm>
          <a:prstGeom prst="rect">
            <a:avLst/>
          </a:prstGeom>
        </p:spPr>
      </p:pic>
      <p:pic>
        <p:nvPicPr>
          <p:cNvPr id="42" name="Picture 41">
            <a:extLst>
              <a:ext uri="{FF2B5EF4-FFF2-40B4-BE49-F238E27FC236}">
                <a16:creationId xmlns:a16="http://schemas.microsoft.com/office/drawing/2014/main" id="{CFBB9AF1-E8EB-F647-A76D-610DD7CBE3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24" t="7539" r="4172" b="7539"/>
          <a:stretch/>
        </p:blipFill>
        <p:spPr>
          <a:xfrm>
            <a:off x="5183279" y="4316973"/>
            <a:ext cx="1609012" cy="1609344"/>
          </a:xfrm>
          <a:prstGeom prst="rect">
            <a:avLst/>
          </a:prstGeom>
        </p:spPr>
      </p:pic>
      <p:sp>
        <p:nvSpPr>
          <p:cNvPr id="31" name="Text Box 21">
            <a:extLst>
              <a:ext uri="{FF2B5EF4-FFF2-40B4-BE49-F238E27FC236}">
                <a16:creationId xmlns:a16="http://schemas.microsoft.com/office/drawing/2014/main" id="{59F9ABF5-05FD-476A-AF0E-6285523DD050}"/>
              </a:ext>
            </a:extLst>
          </p:cNvPr>
          <p:cNvSpPr txBox="1">
            <a:spLocks noChangeArrowheads="1"/>
          </p:cNvSpPr>
          <p:nvPr/>
        </p:nvSpPr>
        <p:spPr bwMode="auto">
          <a:xfrm>
            <a:off x="9238899" y="168275"/>
            <a:ext cx="1828800" cy="913197"/>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Education Associate</a:t>
            </a:r>
          </a:p>
        </p:txBody>
      </p:sp>
      <p:pic>
        <p:nvPicPr>
          <p:cNvPr id="6" name="Picture 5" descr="A person standing in front of a brick wall&#10;&#10;Description automatically generated">
            <a:extLst>
              <a:ext uri="{FF2B5EF4-FFF2-40B4-BE49-F238E27FC236}">
                <a16:creationId xmlns:a16="http://schemas.microsoft.com/office/drawing/2014/main" id="{72B864E8-0E58-4302-A0D0-115011BB9E77}"/>
              </a:ext>
            </a:extLst>
          </p:cNvPr>
          <p:cNvPicPr>
            <a:picLocks noChangeAspect="1"/>
          </p:cNvPicPr>
          <p:nvPr/>
        </p:nvPicPr>
        <p:blipFill rotWithShape="1">
          <a:blip r:embed="rId8">
            <a:extLst>
              <a:ext uri="{28A0092B-C50C-407E-A947-70E740481C1C}">
                <a14:useLocalDpi xmlns:a14="http://schemas.microsoft.com/office/drawing/2010/main" val="0"/>
              </a:ext>
            </a:extLst>
          </a:blip>
          <a:srcRect l="16893" t="2231" r="16619" b="31282"/>
          <a:stretch/>
        </p:blipFill>
        <p:spPr>
          <a:xfrm>
            <a:off x="563976" y="1749128"/>
            <a:ext cx="1609344" cy="1609344"/>
          </a:xfrm>
          <a:prstGeom prst="rect">
            <a:avLst/>
          </a:prstGeom>
        </p:spPr>
      </p:pic>
      <p:pic>
        <p:nvPicPr>
          <p:cNvPr id="9" name="Picture 8" descr="A person sitting on a bench&#10;&#10;Description automatically generated">
            <a:extLst>
              <a:ext uri="{FF2B5EF4-FFF2-40B4-BE49-F238E27FC236}">
                <a16:creationId xmlns:a16="http://schemas.microsoft.com/office/drawing/2014/main" id="{B1D537C6-30E1-4D2E-AA96-4A56E167EE94}"/>
              </a:ext>
            </a:extLst>
          </p:cNvPr>
          <p:cNvPicPr>
            <a:picLocks noChangeAspect="1"/>
          </p:cNvPicPr>
          <p:nvPr/>
        </p:nvPicPr>
        <p:blipFill rotWithShape="1">
          <a:blip r:embed="rId9">
            <a:extLst>
              <a:ext uri="{28A0092B-C50C-407E-A947-70E740481C1C}">
                <a14:useLocalDpi xmlns:a14="http://schemas.microsoft.com/office/drawing/2010/main" val="0"/>
              </a:ext>
            </a:extLst>
          </a:blip>
          <a:srcRect l="46869" t="5026" r="9177" b="51020"/>
          <a:stretch/>
        </p:blipFill>
        <p:spPr>
          <a:xfrm>
            <a:off x="2468217" y="1742809"/>
            <a:ext cx="1609344" cy="1609344"/>
          </a:xfrm>
          <a:prstGeom prst="rect">
            <a:avLst/>
          </a:prstGeom>
        </p:spPr>
      </p:pic>
      <p:pic>
        <p:nvPicPr>
          <p:cNvPr id="12" name="Picture 11" descr="A person wearing a white shirt and looking at the camera&#10;&#10;Description automatically generated">
            <a:extLst>
              <a:ext uri="{FF2B5EF4-FFF2-40B4-BE49-F238E27FC236}">
                <a16:creationId xmlns:a16="http://schemas.microsoft.com/office/drawing/2014/main" id="{03570B10-921F-4FA7-998B-EEDD8DBFB2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8313" y="1223464"/>
            <a:ext cx="1609974" cy="1609974"/>
          </a:xfrm>
          <a:prstGeom prst="rect">
            <a:avLst/>
          </a:prstGeom>
        </p:spPr>
      </p:pic>
      <p:pic>
        <p:nvPicPr>
          <p:cNvPr id="16" name="Picture 15" descr="A person standing in front of a building&#10;&#10;Description automatically generated">
            <a:extLst>
              <a:ext uri="{FF2B5EF4-FFF2-40B4-BE49-F238E27FC236}">
                <a16:creationId xmlns:a16="http://schemas.microsoft.com/office/drawing/2014/main" id="{E4446905-00C5-401C-BD62-E078A27F6B49}"/>
              </a:ext>
            </a:extLst>
          </p:cNvPr>
          <p:cNvPicPr>
            <a:picLocks noChangeAspect="1"/>
          </p:cNvPicPr>
          <p:nvPr/>
        </p:nvPicPr>
        <p:blipFill rotWithShape="1">
          <a:blip r:embed="rId11">
            <a:extLst>
              <a:ext uri="{28A0092B-C50C-407E-A947-70E740481C1C}">
                <a14:useLocalDpi xmlns:a14="http://schemas.microsoft.com/office/drawing/2010/main" val="0"/>
              </a:ext>
            </a:extLst>
          </a:blip>
          <a:srcRect l="33794" t="25117" r="37429" b="53302"/>
          <a:stretch/>
        </p:blipFill>
        <p:spPr>
          <a:xfrm>
            <a:off x="6276699" y="1742809"/>
            <a:ext cx="1609344" cy="1609344"/>
          </a:xfrm>
          <a:prstGeom prst="rect">
            <a:avLst/>
          </a:prstGeom>
        </p:spPr>
      </p:pic>
      <p:pic>
        <p:nvPicPr>
          <p:cNvPr id="36" name="Picture 35" descr="A person smiling for the camera&#10;&#10;Description automatically generated">
            <a:extLst>
              <a:ext uri="{FF2B5EF4-FFF2-40B4-BE49-F238E27FC236}">
                <a16:creationId xmlns:a16="http://schemas.microsoft.com/office/drawing/2014/main" id="{F7241D9A-F7A6-4F5B-813E-F0A476182897}"/>
              </a:ext>
            </a:extLst>
          </p:cNvPr>
          <p:cNvPicPr>
            <a:picLocks noChangeAspect="1"/>
          </p:cNvPicPr>
          <p:nvPr/>
        </p:nvPicPr>
        <p:blipFill rotWithShape="1">
          <a:blip r:embed="rId12">
            <a:extLst>
              <a:ext uri="{28A0092B-C50C-407E-A947-70E740481C1C}">
                <a14:useLocalDpi xmlns:a14="http://schemas.microsoft.com/office/drawing/2010/main" val="0"/>
              </a:ext>
            </a:extLst>
          </a:blip>
          <a:srcRect l="16748" t="2900" r="3561" b="28342"/>
          <a:stretch/>
        </p:blipFill>
        <p:spPr>
          <a:xfrm>
            <a:off x="3272889" y="4316973"/>
            <a:ext cx="1609344" cy="16093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 in ML Problem Formulation</a:t>
            </a:r>
          </a:p>
        </p:txBody>
      </p:sp>
      <p:sp>
        <p:nvSpPr>
          <p:cNvPr id="3" name="Content Placeholder 2"/>
          <p:cNvSpPr>
            <a:spLocks noGrp="1"/>
          </p:cNvSpPr>
          <p:nvPr>
            <p:ph idx="1"/>
          </p:nvPr>
        </p:nvSpPr>
        <p:spPr>
          <a:xfrm>
            <a:off x="646544" y="1076036"/>
            <a:ext cx="9929091" cy="4114800"/>
          </a:xfrm>
        </p:spPr>
        <p:txBody>
          <a:bodyPr/>
          <a:lstStyle/>
          <a:p>
            <a:r>
              <a:rPr lang="en-US" dirty="0"/>
              <a:t>Often, the same task can be formulated in more than one way:</a:t>
            </a:r>
          </a:p>
          <a:p>
            <a:r>
              <a:rPr lang="en-US" dirty="0"/>
              <a:t>Ex. 1: Loan applications </a:t>
            </a:r>
          </a:p>
          <a:p>
            <a:pPr lvl="1"/>
            <a:r>
              <a:rPr lang="en-US" dirty="0"/>
              <a:t>creditworthiness/score (regression)</a:t>
            </a:r>
          </a:p>
          <a:p>
            <a:pPr lvl="1"/>
            <a:r>
              <a:rPr lang="en-US" dirty="0"/>
              <a:t>probability of default (logistic regression)</a:t>
            </a:r>
          </a:p>
          <a:p>
            <a:pPr lvl="1"/>
            <a:r>
              <a:rPr lang="en-US" dirty="0"/>
              <a:t>loan decision (classification)</a:t>
            </a:r>
          </a:p>
          <a:p>
            <a:endParaRPr lang="en-US" sz="800" dirty="0"/>
          </a:p>
          <a:p>
            <a:r>
              <a:rPr lang="en-US" dirty="0"/>
              <a:t>Ex. 2: Chess</a:t>
            </a:r>
          </a:p>
          <a:p>
            <a:pPr lvl="1"/>
            <a:r>
              <a:rPr lang="en-US" dirty="0"/>
              <a:t>Nature of available training examples/experience:</a:t>
            </a:r>
          </a:p>
          <a:p>
            <a:pPr lvl="2"/>
            <a:r>
              <a:rPr lang="en-US" dirty="0"/>
              <a:t>expert advice (painful to experts)</a:t>
            </a:r>
          </a:p>
          <a:p>
            <a:pPr lvl="2"/>
            <a:r>
              <a:rPr lang="en-US" dirty="0"/>
              <a:t>games against experts (less painful but limited, and not much control)</a:t>
            </a:r>
          </a:p>
          <a:p>
            <a:pPr lvl="2"/>
            <a:r>
              <a:rPr lang="en-US" dirty="0"/>
              <a:t>experts’ games (almost unlimited, but only ”found data” – no control)</a:t>
            </a:r>
          </a:p>
          <a:p>
            <a:pPr lvl="2"/>
            <a:r>
              <a:rPr lang="en-US" dirty="0"/>
              <a:t>games against self  (unlimited, flexible, but can you learn this way?)</a:t>
            </a:r>
          </a:p>
          <a:p>
            <a:pPr lvl="1"/>
            <a:r>
              <a:rPr lang="en-US" dirty="0"/>
              <a:t>Choice of target function: </a:t>
            </a:r>
            <a:r>
              <a:rPr lang="en-US" dirty="0" err="1"/>
              <a:t>board</a:t>
            </a:r>
            <a:r>
              <a:rPr lang="en-US" dirty="0" err="1">
                <a:sym typeface="Wingdings" panose="05000000000000000000" pitchFamily="2" charset="2"/>
              </a:rPr>
              <a:t>move</a:t>
            </a:r>
            <a:r>
              <a:rPr lang="en-US" dirty="0">
                <a:sym typeface="Wingdings" panose="05000000000000000000" pitchFamily="2" charset="2"/>
              </a:rPr>
              <a:t>  vs. </a:t>
            </a:r>
            <a:r>
              <a:rPr lang="en-US" dirty="0" err="1">
                <a:sym typeface="Wingdings" panose="05000000000000000000" pitchFamily="2" charset="2"/>
              </a:rPr>
              <a:t>boardscore</a:t>
            </a:r>
            <a:endParaRPr lang="en-US" dirty="0"/>
          </a:p>
        </p:txBody>
      </p:sp>
      <p:sp>
        <p:nvSpPr>
          <p:cNvPr id="6" name="TextBox 5">
            <a:extLst>
              <a:ext uri="{FF2B5EF4-FFF2-40B4-BE49-F238E27FC236}">
                <a16:creationId xmlns:a16="http://schemas.microsoft.com/office/drawing/2014/main" id="{7C2DF539-B4E4-44F4-AED5-CDC0695F3B81}"/>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40892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8E7A-6D3D-4407-B42F-20247FAD6DDE}"/>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33A00112-0D5C-437B-A537-4F5B4C8AC097}"/>
              </a:ext>
            </a:extLst>
          </p:cNvPr>
          <p:cNvSpPr>
            <a:spLocks noGrp="1"/>
          </p:cNvSpPr>
          <p:nvPr>
            <p:ph idx="1"/>
          </p:nvPr>
        </p:nvSpPr>
        <p:spPr/>
        <p:txBody>
          <a:bodyPr/>
          <a:lstStyle/>
          <a:p>
            <a:r>
              <a:rPr lang="en-US" dirty="0"/>
              <a:t>We </a:t>
            </a:r>
            <a:r>
              <a:rPr lang="en-US" b="1" dirty="0"/>
              <a:t>cannot</a:t>
            </a:r>
            <a:r>
              <a:rPr lang="en-US" dirty="0"/>
              <a:t> learn from data</a:t>
            </a:r>
          </a:p>
          <a:p>
            <a:endParaRPr lang="en-US" dirty="0"/>
          </a:p>
          <a:p>
            <a:r>
              <a:rPr lang="en-US" dirty="0"/>
              <a:t>We </a:t>
            </a:r>
            <a:r>
              <a:rPr lang="en-US" b="1" dirty="0"/>
              <a:t>can</a:t>
            </a:r>
            <a:r>
              <a:rPr lang="en-US" dirty="0"/>
              <a:t> learn from data + </a:t>
            </a:r>
            <a:r>
              <a:rPr lang="en-US" i="1" dirty="0"/>
              <a:t>assumptions</a:t>
            </a:r>
          </a:p>
        </p:txBody>
      </p:sp>
    </p:spTree>
    <p:extLst>
      <p:ext uri="{BB962C8B-B14F-4D97-AF65-F5344CB8AC3E}">
        <p14:creationId xmlns:p14="http://schemas.microsoft.com/office/powerpoint/2010/main" val="21864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161-6464-44E6-A96F-016CD86A792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9A4847BE-1342-462C-B59D-2B0430A3317B}"/>
              </a:ext>
            </a:extLst>
          </p:cNvPr>
          <p:cNvSpPr>
            <a:spLocks noGrp="1"/>
          </p:cNvSpPr>
          <p:nvPr>
            <p:ph idx="1"/>
          </p:nvPr>
        </p:nvSpPr>
        <p:spPr>
          <a:xfrm>
            <a:off x="552099" y="1113179"/>
            <a:ext cx="10515600" cy="627812"/>
          </a:xfrm>
        </p:spPr>
        <p:txBody>
          <a:bodyPr/>
          <a:lstStyle/>
          <a:p>
            <a:r>
              <a:rPr lang="en-US" dirty="0"/>
              <a:t>What assumptions do we make with this data?</a:t>
            </a:r>
          </a:p>
        </p:txBody>
      </p:sp>
      <p:pic>
        <p:nvPicPr>
          <p:cNvPr id="4" name="Picture 3">
            <a:extLst>
              <a:ext uri="{FF2B5EF4-FFF2-40B4-BE49-F238E27FC236}">
                <a16:creationId xmlns:a16="http://schemas.microsoft.com/office/drawing/2014/main" id="{706902FC-AF7F-4DFE-B020-F070878FA2F4}"/>
              </a:ext>
            </a:extLst>
          </p:cNvPr>
          <p:cNvPicPr>
            <a:picLocks noChangeAspect="1"/>
          </p:cNvPicPr>
          <p:nvPr/>
        </p:nvPicPr>
        <p:blipFill>
          <a:blip r:embed="rId2"/>
          <a:stretch>
            <a:fillRect/>
          </a:stretch>
        </p:blipFill>
        <p:spPr>
          <a:xfrm>
            <a:off x="2861952" y="1798512"/>
            <a:ext cx="6468096" cy="4339356"/>
          </a:xfrm>
          <a:prstGeom prst="rect">
            <a:avLst/>
          </a:prstGeom>
        </p:spPr>
      </p:pic>
      <p:sp>
        <p:nvSpPr>
          <p:cNvPr id="5" name="TextBox 4">
            <a:extLst>
              <a:ext uri="{FF2B5EF4-FFF2-40B4-BE49-F238E27FC236}">
                <a16:creationId xmlns:a16="http://schemas.microsoft.com/office/drawing/2014/main" id="{5715022A-9DCB-4BA8-9A91-45A65913DE14}"/>
              </a:ext>
            </a:extLst>
          </p:cNvPr>
          <p:cNvSpPr txBox="1"/>
          <p:nvPr/>
        </p:nvSpPr>
        <p:spPr>
          <a:xfrm>
            <a:off x="5502303" y="6195389"/>
            <a:ext cx="1199367" cy="523220"/>
          </a:xfrm>
          <a:prstGeom prst="rect">
            <a:avLst/>
          </a:prstGeom>
          <a:noFill/>
        </p:spPr>
        <p:txBody>
          <a:bodyPr wrap="none" rtlCol="0">
            <a:spAutoFit/>
          </a:bodyPr>
          <a:lstStyle/>
          <a:p>
            <a:r>
              <a:rPr lang="en-US" sz="2800" dirty="0"/>
              <a:t>Input x</a:t>
            </a:r>
          </a:p>
        </p:txBody>
      </p:sp>
      <p:sp>
        <p:nvSpPr>
          <p:cNvPr id="6" name="TextBox 5">
            <a:extLst>
              <a:ext uri="{FF2B5EF4-FFF2-40B4-BE49-F238E27FC236}">
                <a16:creationId xmlns:a16="http://schemas.microsoft.com/office/drawing/2014/main" id="{5EA23997-7C3D-43BE-A0B7-FAB308486096}"/>
              </a:ext>
            </a:extLst>
          </p:cNvPr>
          <p:cNvSpPr txBox="1"/>
          <p:nvPr/>
        </p:nvSpPr>
        <p:spPr>
          <a:xfrm rot="16200000">
            <a:off x="1764071" y="3706579"/>
            <a:ext cx="1473480" cy="523220"/>
          </a:xfrm>
          <a:prstGeom prst="rect">
            <a:avLst/>
          </a:prstGeom>
          <a:noFill/>
        </p:spPr>
        <p:txBody>
          <a:bodyPr wrap="none" rtlCol="0">
            <a:spAutoFit/>
          </a:bodyPr>
          <a:lstStyle/>
          <a:p>
            <a:r>
              <a:rPr lang="en-US" sz="2800" dirty="0"/>
              <a:t>Output y</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1A709E46-1597-4E7B-8000-F662E8C35EF9}"/>
                  </a:ext>
                </a:extLst>
              </p14:cNvPr>
              <p14:cNvContentPartPr/>
              <p14:nvPr/>
            </p14:nvContentPartPr>
            <p14:xfrm>
              <a:off x="2826360" y="1144800"/>
              <a:ext cx="8884080" cy="4961160"/>
            </p14:xfrm>
          </p:contentPart>
        </mc:Choice>
        <mc:Fallback>
          <p:pic>
            <p:nvPicPr>
              <p:cNvPr id="7" name="Ink 6">
                <a:extLst>
                  <a:ext uri="{FF2B5EF4-FFF2-40B4-BE49-F238E27FC236}">
                    <a16:creationId xmlns:a16="http://schemas.microsoft.com/office/drawing/2014/main" id="{1A709E46-1597-4E7B-8000-F662E8C35EF9}"/>
                  </a:ext>
                </a:extLst>
              </p:cNvPr>
              <p:cNvPicPr/>
              <p:nvPr/>
            </p:nvPicPr>
            <p:blipFill>
              <a:blip r:embed="rId4"/>
              <a:stretch>
                <a:fillRect/>
              </a:stretch>
            </p:blipFill>
            <p:spPr>
              <a:xfrm>
                <a:off x="2817000" y="1135440"/>
                <a:ext cx="8902800" cy="4979880"/>
              </a:xfrm>
              <a:prstGeom prst="rect">
                <a:avLst/>
              </a:prstGeom>
            </p:spPr>
          </p:pic>
        </mc:Fallback>
      </mc:AlternateContent>
    </p:spTree>
    <p:extLst>
      <p:ext uri="{BB962C8B-B14F-4D97-AF65-F5344CB8AC3E}">
        <p14:creationId xmlns:p14="http://schemas.microsoft.com/office/powerpoint/2010/main" val="344520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161-6464-44E6-A96F-016CD86A792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9A4847BE-1342-462C-B59D-2B0430A3317B}"/>
              </a:ext>
            </a:extLst>
          </p:cNvPr>
          <p:cNvSpPr>
            <a:spLocks noGrp="1"/>
          </p:cNvSpPr>
          <p:nvPr>
            <p:ph idx="1"/>
          </p:nvPr>
        </p:nvSpPr>
        <p:spPr/>
        <p:txBody>
          <a:bodyPr/>
          <a:lstStyle/>
          <a:p>
            <a:r>
              <a:rPr lang="en-US" dirty="0"/>
              <a:t>What assumptions do we make with this data?</a:t>
            </a:r>
          </a:p>
        </p:txBody>
      </p:sp>
      <p:pic>
        <p:nvPicPr>
          <p:cNvPr id="1026" name="Picture 2" descr="Image result for mnist dataset">
            <a:extLst>
              <a:ext uri="{FF2B5EF4-FFF2-40B4-BE49-F238E27FC236}">
                <a16:creationId xmlns:a16="http://schemas.microsoft.com/office/drawing/2014/main" id="{7F9A4BB3-6EB3-440D-B3AD-316B95EE6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1729372"/>
            <a:ext cx="5088481" cy="4070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3FAA60-A7F1-4452-BF96-CDD1AA60853F}"/>
              </a:ext>
            </a:extLst>
          </p:cNvPr>
          <p:cNvSpPr/>
          <p:nvPr/>
        </p:nvSpPr>
        <p:spPr>
          <a:xfrm>
            <a:off x="552099" y="6140056"/>
            <a:ext cx="8873776" cy="461665"/>
          </a:xfrm>
          <a:prstGeom prst="rect">
            <a:avLst/>
          </a:prstGeom>
        </p:spPr>
        <p:txBody>
          <a:bodyPr wrap="none">
            <a:spAutoFit/>
          </a:bodyPr>
          <a:lstStyle/>
          <a:p>
            <a:r>
              <a:rPr lang="en-US" sz="2400" dirty="0"/>
              <a:t>More robust examples: </a:t>
            </a:r>
            <a:r>
              <a:rPr lang="en-US" sz="2400" dirty="0">
                <a:hlinkClick r:id="rId3"/>
              </a:rPr>
              <a:t>http://yann.lecun.com/exdb/lenet/index.html</a:t>
            </a:r>
            <a:endParaRPr lang="en-US" sz="2400" dirty="0"/>
          </a:p>
        </p:txBody>
      </p:sp>
    </p:spTree>
    <p:extLst>
      <p:ext uri="{BB962C8B-B14F-4D97-AF65-F5344CB8AC3E}">
        <p14:creationId xmlns:p14="http://schemas.microsoft.com/office/powerpoint/2010/main" val="9336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161-6464-44E6-A96F-016CD86A792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9A4847BE-1342-462C-B59D-2B0430A3317B}"/>
              </a:ext>
            </a:extLst>
          </p:cNvPr>
          <p:cNvSpPr>
            <a:spLocks noGrp="1"/>
          </p:cNvSpPr>
          <p:nvPr>
            <p:ph idx="1"/>
          </p:nvPr>
        </p:nvSpPr>
        <p:spPr/>
        <p:txBody>
          <a:bodyPr/>
          <a:lstStyle/>
          <a:p>
            <a:r>
              <a:rPr lang="en-US" dirty="0"/>
              <a:t>Face dataset</a:t>
            </a:r>
          </a:p>
        </p:txBody>
      </p:sp>
      <p:pic>
        <p:nvPicPr>
          <p:cNvPr id="2050" name="Picture 2" descr="Image result for face dataset">
            <a:extLst>
              <a:ext uri="{FF2B5EF4-FFF2-40B4-BE49-F238E27FC236}">
                <a16:creationId xmlns:a16="http://schemas.microsoft.com/office/drawing/2014/main" id="{B50920DE-92F7-4853-8125-CDCAF1DEE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426" y="188397"/>
            <a:ext cx="7360475" cy="64812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54BA38C-404D-4BC2-BF12-52292BED5F91}"/>
                  </a:ext>
                </a:extLst>
              </p14:cNvPr>
              <p14:cNvContentPartPr/>
              <p14:nvPr/>
            </p14:nvContentPartPr>
            <p14:xfrm>
              <a:off x="645840" y="878040"/>
              <a:ext cx="2001960" cy="1752480"/>
            </p14:xfrm>
          </p:contentPart>
        </mc:Choice>
        <mc:Fallback>
          <p:pic>
            <p:nvPicPr>
              <p:cNvPr id="4" name="Ink 3">
                <a:extLst>
                  <a:ext uri="{FF2B5EF4-FFF2-40B4-BE49-F238E27FC236}">
                    <a16:creationId xmlns:a16="http://schemas.microsoft.com/office/drawing/2014/main" id="{654BA38C-404D-4BC2-BF12-52292BED5F91}"/>
                  </a:ext>
                </a:extLst>
              </p:cNvPr>
              <p:cNvPicPr/>
              <p:nvPr/>
            </p:nvPicPr>
            <p:blipFill>
              <a:blip r:embed="rId4"/>
              <a:stretch>
                <a:fillRect/>
              </a:stretch>
            </p:blipFill>
            <p:spPr>
              <a:xfrm>
                <a:off x="636480" y="868680"/>
                <a:ext cx="2020680" cy="1771200"/>
              </a:xfrm>
              <a:prstGeom prst="rect">
                <a:avLst/>
              </a:prstGeom>
            </p:spPr>
          </p:pic>
        </mc:Fallback>
      </mc:AlternateContent>
    </p:spTree>
    <p:extLst>
      <p:ext uri="{BB962C8B-B14F-4D97-AF65-F5344CB8AC3E}">
        <p14:creationId xmlns:p14="http://schemas.microsoft.com/office/powerpoint/2010/main" val="269039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p:txBody>
          <a:bodyPr/>
          <a:lstStyle/>
          <a:p>
            <a:r>
              <a:rPr lang="en-US" dirty="0"/>
              <a:t>Website: </a:t>
            </a:r>
            <a:r>
              <a:rPr lang="en-US" dirty="0">
                <a:hlinkClick r:id="rId2"/>
              </a:rPr>
              <a:t>https://www.cs.cmu.edu/~10315</a:t>
            </a:r>
            <a:endParaRPr lang="en-US" dirty="0"/>
          </a:p>
          <a:p>
            <a:endParaRPr lang="en-US" sz="2000" dirty="0"/>
          </a:p>
          <a:p>
            <a:r>
              <a:rPr lang="en-US" dirty="0"/>
              <a:t>Canvas: </a:t>
            </a:r>
            <a:r>
              <a:rPr lang="en-US" dirty="0">
                <a:hlinkClick r:id="rId3"/>
              </a:rPr>
              <a:t>canvas.cmu.edu</a:t>
            </a:r>
            <a:endParaRPr lang="en-US" dirty="0"/>
          </a:p>
          <a:p>
            <a:endParaRPr lang="en-US" sz="2000" dirty="0"/>
          </a:p>
          <a:p>
            <a:r>
              <a:rPr lang="en-US" dirty="0"/>
              <a:t>Gradescope: </a:t>
            </a:r>
            <a:r>
              <a:rPr lang="en-US" dirty="0">
                <a:hlinkClick r:id="rId4"/>
              </a:rPr>
              <a:t>gradescope.com</a:t>
            </a:r>
            <a:endParaRPr lang="en-US" dirty="0"/>
          </a:p>
          <a:p>
            <a:endParaRPr lang="en-US" sz="2000" dirty="0"/>
          </a:p>
          <a:p>
            <a:r>
              <a:rPr lang="en-US" dirty="0"/>
              <a:t>Communication: </a:t>
            </a:r>
            <a:r>
              <a:rPr lang="en-US" dirty="0">
                <a:hlinkClick r:id="rId5"/>
              </a:rPr>
              <a:t>piazza.com</a:t>
            </a:r>
            <a:endParaRPr lang="en-US" dirty="0"/>
          </a:p>
          <a:p>
            <a:r>
              <a:rPr lang="en-US" dirty="0"/>
              <a:t>E-mail: </a:t>
            </a:r>
            <a:r>
              <a:rPr lang="en-US" dirty="0">
                <a:hlinkClick r:id="rId6"/>
              </a:rPr>
              <a:t>dpbird@andrew.cmu.edu</a:t>
            </a:r>
            <a:endParaRPr lang="en-US" dirty="0"/>
          </a:p>
          <a:p>
            <a:r>
              <a:rPr lang="en-US" dirty="0"/>
              <a:t>	  </a:t>
            </a:r>
            <a:r>
              <a:rPr lang="en-US" dirty="0">
                <a:hlinkClick r:id="rId7"/>
              </a:rPr>
              <a:t>pvirtue@andrew.cmu.edu</a:t>
            </a:r>
            <a:endParaRPr lang="en-US" dirty="0"/>
          </a:p>
          <a:p>
            <a:endParaRPr lang="en-US" sz="2000" dirty="0"/>
          </a:p>
          <a:p>
            <a:endParaRPr lang="en-US" dirty="0"/>
          </a:p>
        </p:txBody>
      </p:sp>
      <p:pic>
        <p:nvPicPr>
          <p:cNvPr id="5" name="Picture 4"/>
          <p:cNvPicPr>
            <a:picLocks noChangeAspect="1"/>
          </p:cNvPicPr>
          <p:nvPr/>
        </p:nvPicPr>
        <p:blipFill>
          <a:blip r:embed="rId8"/>
          <a:stretch>
            <a:fillRect/>
          </a:stretch>
        </p:blipFill>
        <p:spPr>
          <a:xfrm>
            <a:off x="5736591" y="3841842"/>
            <a:ext cx="1727200" cy="546739"/>
          </a:xfrm>
          <a:prstGeom prst="rect">
            <a:avLst/>
          </a:prstGeom>
        </p:spPr>
      </p:pic>
      <p:pic>
        <p:nvPicPr>
          <p:cNvPr id="1026" name="Picture 2" descr="Image result for canvas">
            <a:extLst>
              <a:ext uri="{FF2B5EF4-FFF2-40B4-BE49-F238E27FC236}">
                <a16:creationId xmlns:a16="http://schemas.microsoft.com/office/drawing/2014/main" id="{60BAA0EC-16D6-490A-BD2C-36027B34C5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6591" y="1817741"/>
            <a:ext cx="993923" cy="813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descope">
            <a:extLst>
              <a:ext uri="{FF2B5EF4-FFF2-40B4-BE49-F238E27FC236}">
                <a16:creationId xmlns:a16="http://schemas.microsoft.com/office/drawing/2014/main" id="{F052E9B4-DA9C-4431-8B1E-209757577BC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145" b="44402"/>
          <a:stretch/>
        </p:blipFill>
        <p:spPr bwMode="auto">
          <a:xfrm>
            <a:off x="5616175" y="2922931"/>
            <a:ext cx="3240595" cy="52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41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a:xfrm>
            <a:off x="552099" y="1113178"/>
            <a:ext cx="10515600" cy="4019053"/>
          </a:xfrm>
        </p:spPr>
        <p:txBody>
          <a:bodyPr/>
          <a:lstStyle/>
          <a:p>
            <a:pPr marL="457200" indent="-457200">
              <a:buFont typeface="Wingdings" panose="05000000000000000000" pitchFamily="2" charset="2"/>
              <a:buChar char="§"/>
            </a:pPr>
            <a:r>
              <a:rPr lang="en-US" dirty="0"/>
              <a:t>Course Levels and Course Scope</a:t>
            </a:r>
          </a:p>
          <a:p>
            <a:pPr marL="457200" indent="-457200">
              <a:buFont typeface="Wingdings" panose="05000000000000000000" pitchFamily="2" charset="2"/>
              <a:buChar char="§"/>
            </a:pPr>
            <a:r>
              <a:rPr lang="en-US" dirty="0"/>
              <a:t>Participation</a:t>
            </a:r>
          </a:p>
          <a:p>
            <a:pPr marL="457200" indent="-457200">
              <a:buFont typeface="Wingdings" panose="05000000000000000000" pitchFamily="2" charset="2"/>
              <a:buChar char="§"/>
            </a:pPr>
            <a:r>
              <a:rPr lang="en-US" dirty="0"/>
              <a:t>Video</a:t>
            </a:r>
          </a:p>
          <a:p>
            <a:pPr marL="457200" indent="-457200">
              <a:buFont typeface="Wingdings" panose="05000000000000000000" pitchFamily="2" charset="2"/>
              <a:buChar char="§"/>
            </a:pPr>
            <a:r>
              <a:rPr lang="en-US" dirty="0"/>
              <a:t>Waitlist</a:t>
            </a:r>
          </a:p>
          <a:p>
            <a:pPr marL="457200" indent="-457200">
              <a:buFont typeface="Wingdings" panose="05000000000000000000" pitchFamily="2" charset="2"/>
              <a:buChar char="§"/>
            </a:pPr>
            <a:r>
              <a:rPr lang="en-US" dirty="0"/>
              <a:t>Prerequisites</a:t>
            </a:r>
          </a:p>
          <a:p>
            <a:pPr marL="457200" indent="-457200">
              <a:buFont typeface="Wingdings" panose="05000000000000000000" pitchFamily="2" charset="2"/>
              <a:buChar char="§"/>
            </a:pPr>
            <a:r>
              <a:rPr lang="en-US" dirty="0"/>
              <a:t>Teamwork</a:t>
            </a:r>
          </a:p>
          <a:p>
            <a:pPr marL="457200" indent="-457200">
              <a:buFont typeface="Wingdings" panose="05000000000000000000" pitchFamily="2" charset="2"/>
              <a:buChar char="§"/>
            </a:pPr>
            <a:r>
              <a:rPr lang="en-US" dirty="0"/>
              <a:t>Mental health</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A7276F9-6983-4D4F-A2AF-FC1CCE739FB2}"/>
                  </a:ext>
                </a:extLst>
              </p14:cNvPr>
              <p14:cNvContentPartPr/>
              <p14:nvPr/>
            </p14:nvContentPartPr>
            <p14:xfrm>
              <a:off x="6780600" y="77040"/>
              <a:ext cx="4466160" cy="2862720"/>
            </p14:xfrm>
          </p:contentPart>
        </mc:Choice>
        <mc:Fallback>
          <p:pic>
            <p:nvPicPr>
              <p:cNvPr id="4" name="Ink 3">
                <a:extLst>
                  <a:ext uri="{FF2B5EF4-FFF2-40B4-BE49-F238E27FC236}">
                    <a16:creationId xmlns:a16="http://schemas.microsoft.com/office/drawing/2014/main" id="{1A7276F9-6983-4D4F-A2AF-FC1CCE739FB2}"/>
                  </a:ext>
                </a:extLst>
              </p:cNvPr>
              <p:cNvPicPr/>
              <p:nvPr/>
            </p:nvPicPr>
            <p:blipFill>
              <a:blip r:embed="rId3"/>
              <a:stretch>
                <a:fillRect/>
              </a:stretch>
            </p:blipFill>
            <p:spPr>
              <a:xfrm>
                <a:off x="6771240" y="67680"/>
                <a:ext cx="4484880" cy="2881440"/>
              </a:xfrm>
              <a:prstGeom prst="rect">
                <a:avLst/>
              </a:prstGeom>
            </p:spPr>
          </p:pic>
        </mc:Fallback>
      </mc:AlternateContent>
    </p:spTree>
    <p:extLst>
      <p:ext uri="{BB962C8B-B14F-4D97-AF65-F5344CB8AC3E}">
        <p14:creationId xmlns:p14="http://schemas.microsoft.com/office/powerpoint/2010/main" val="21032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Recitation starting this Friday</a:t>
            </a:r>
          </a:p>
          <a:p>
            <a:pPr marL="687388" lvl="1" indent="-457200"/>
            <a:r>
              <a:rPr lang="en-US" sz="2800" dirty="0"/>
              <a:t>Recommended. Materials are fair game for exams</a:t>
            </a:r>
          </a:p>
          <a:p>
            <a:pPr marL="687388" lvl="1" indent="-457200"/>
            <a:r>
              <a:rPr lang="en-US" sz="2800" dirty="0"/>
              <a:t>One Section</a:t>
            </a:r>
          </a:p>
          <a:p>
            <a:endParaRPr lang="en-US" sz="1200" dirty="0"/>
          </a:p>
          <a:p>
            <a:r>
              <a:rPr lang="en-US" dirty="0"/>
              <a:t>Assignments:</a:t>
            </a:r>
          </a:p>
          <a:p>
            <a:pPr marL="457200" indent="-457200">
              <a:buFont typeface="Wingdings" panose="05000000000000000000" pitchFamily="2" charset="2"/>
              <a:buChar char="§"/>
            </a:pPr>
            <a:r>
              <a:rPr lang="en-US" dirty="0">
                <a:solidFill>
                  <a:schemeClr val="tx1"/>
                </a:solidFill>
              </a:rPr>
              <a:t>HW1 (online)</a:t>
            </a:r>
          </a:p>
          <a:p>
            <a:pPr marL="917575" lvl="2" indent="-457200"/>
            <a:r>
              <a:rPr lang="en-US" sz="2800" dirty="0">
                <a:solidFill>
                  <a:schemeClr val="tx1"/>
                </a:solidFill>
              </a:rPr>
              <a:t>Released this week</a:t>
            </a:r>
          </a:p>
          <a:p>
            <a:pPr marL="917575" lvl="2" indent="-457200"/>
            <a:r>
              <a:rPr lang="en-US" sz="2800" dirty="0">
                <a:solidFill>
                  <a:schemeClr val="tx1"/>
                </a:solidFill>
              </a:rPr>
              <a:t>Due </a:t>
            </a:r>
            <a:r>
              <a:rPr lang="en-US" sz="2800" dirty="0"/>
              <a:t>next week</a:t>
            </a:r>
            <a:endParaRPr lang="en-US" sz="2800" dirty="0">
              <a:solidFill>
                <a:schemeClr val="tx1"/>
              </a:solidFill>
            </a:endParaRPr>
          </a:p>
          <a:p>
            <a:endParaRPr lang="en-US" dirty="0"/>
          </a:p>
        </p:txBody>
      </p:sp>
    </p:spTree>
    <p:extLst>
      <p:ext uri="{BB962C8B-B14F-4D97-AF65-F5344CB8AC3E}">
        <p14:creationId xmlns:p14="http://schemas.microsoft.com/office/powerpoint/2010/main" val="16850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64D1-372E-49A9-9AB7-750FBA6B8E1A}"/>
              </a:ext>
            </a:extLst>
          </p:cNvPr>
          <p:cNvSpPr>
            <a:spLocks noGrp="1"/>
          </p:cNvSpPr>
          <p:nvPr>
            <p:ph type="title"/>
          </p:nvPr>
        </p:nvSpPr>
        <p:spPr/>
        <p:txBody>
          <a:bodyPr/>
          <a:lstStyle/>
          <a:p>
            <a:r>
              <a:rPr lang="en-US" dirty="0"/>
              <a:t>How to Approach a Machine Learning Problem</a:t>
            </a:r>
          </a:p>
        </p:txBody>
      </p:sp>
      <p:sp>
        <p:nvSpPr>
          <p:cNvPr id="3" name="Content Placeholder 2">
            <a:extLst>
              <a:ext uri="{FF2B5EF4-FFF2-40B4-BE49-F238E27FC236}">
                <a16:creationId xmlns:a16="http://schemas.microsoft.com/office/drawing/2014/main" id="{3E4A7D25-FF8B-4C60-A00A-346BA20129A0}"/>
              </a:ext>
            </a:extLst>
          </p:cNvPr>
          <p:cNvSpPr>
            <a:spLocks noGrp="1"/>
          </p:cNvSpPr>
          <p:nvPr>
            <p:ph idx="1"/>
          </p:nvPr>
        </p:nvSpPr>
        <p:spPr>
          <a:xfrm>
            <a:off x="552099" y="1113178"/>
            <a:ext cx="10515600" cy="5603154"/>
          </a:xfrm>
        </p:spPr>
        <p:txBody>
          <a:bodyPr/>
          <a:lstStyle/>
          <a:p>
            <a:pPr marL="225425" indent="-225425">
              <a:buFont typeface="+mj-lt"/>
              <a:buAutoNum type="arabicPeriod"/>
            </a:pPr>
            <a:r>
              <a:rPr lang="en-US" dirty="0"/>
              <a:t> Consider your goal </a:t>
            </a:r>
            <a:r>
              <a:rPr lang="en-US" dirty="0">
                <a:sym typeface="Wingdings"/>
              </a:rPr>
              <a:t></a:t>
            </a:r>
            <a:r>
              <a:rPr lang="en-US" dirty="0"/>
              <a:t> definition of task </a:t>
            </a:r>
            <a:r>
              <a:rPr lang="en-US" b="1" dirty="0"/>
              <a:t>T</a:t>
            </a:r>
            <a:r>
              <a:rPr lang="en-US" dirty="0"/>
              <a:t> </a:t>
            </a:r>
          </a:p>
          <a:p>
            <a:pPr lvl="1" indent="-342900"/>
            <a:r>
              <a:rPr lang="en-US" sz="2000" dirty="0"/>
              <a:t>E.g. make good loan decisions, win chess competitions, …</a:t>
            </a:r>
          </a:p>
          <a:p>
            <a:pPr marL="225425" indent="-225425">
              <a:buFont typeface="+mj-lt"/>
              <a:buAutoNum type="arabicPeriod"/>
            </a:pPr>
            <a:r>
              <a:rPr lang="en-US" dirty="0"/>
              <a:t> Consider the nature of available (or potential) experience </a:t>
            </a:r>
            <a:r>
              <a:rPr lang="en-US" b="1" dirty="0"/>
              <a:t>E</a:t>
            </a:r>
          </a:p>
          <a:p>
            <a:pPr marL="685800" lvl="1"/>
            <a:r>
              <a:rPr lang="en-US" sz="2000" dirty="0"/>
              <a:t>How much data can you get?  What would it cost (in money, time or effort)?</a:t>
            </a:r>
          </a:p>
          <a:p>
            <a:pPr marL="225425" indent="-225425">
              <a:buFont typeface="+mj-lt"/>
              <a:buAutoNum type="arabicPeriod"/>
            </a:pPr>
            <a:r>
              <a:rPr lang="en-US" dirty="0"/>
              <a:t> Choose type of output </a:t>
            </a:r>
            <a:r>
              <a:rPr lang="en-US" b="1" dirty="0"/>
              <a:t>Y </a:t>
            </a:r>
            <a:r>
              <a:rPr lang="en-US" dirty="0"/>
              <a:t>to learn</a:t>
            </a:r>
          </a:p>
          <a:p>
            <a:pPr lvl="1" indent="-342900"/>
            <a:r>
              <a:rPr lang="en-US" sz="2000" dirty="0"/>
              <a:t>(Numerical? Category? Probability? Plan?) </a:t>
            </a:r>
          </a:p>
          <a:p>
            <a:pPr marL="225425" indent="-225425">
              <a:buFont typeface="+mj-lt"/>
              <a:buAutoNum type="arabicPeriod"/>
            </a:pPr>
            <a:r>
              <a:rPr lang="en-US" dirty="0"/>
              <a:t> Choose the Performance measure </a:t>
            </a:r>
            <a:r>
              <a:rPr lang="en-US" b="1" dirty="0"/>
              <a:t>P</a:t>
            </a:r>
            <a:r>
              <a:rPr lang="en-US" dirty="0"/>
              <a:t> (error/loss function)</a:t>
            </a:r>
          </a:p>
          <a:p>
            <a:pPr marL="225425" indent="-225425">
              <a:buFont typeface="+mj-lt"/>
              <a:buAutoNum type="arabicPeriod"/>
            </a:pPr>
            <a:r>
              <a:rPr lang="en-US" dirty="0"/>
              <a:t> Choose a representation for the input X</a:t>
            </a:r>
          </a:p>
          <a:p>
            <a:pPr marL="225425" indent="-225425">
              <a:buFont typeface="+mj-lt"/>
              <a:buAutoNum type="arabicPeriod"/>
            </a:pPr>
            <a:r>
              <a:rPr lang="en-US" dirty="0"/>
              <a:t> Choose a set of possible solutions </a:t>
            </a:r>
            <a:r>
              <a:rPr lang="en-US" b="1" dirty="0"/>
              <a:t>H</a:t>
            </a:r>
            <a:r>
              <a:rPr lang="en-US" dirty="0"/>
              <a:t> (hypothesis space)</a:t>
            </a:r>
          </a:p>
          <a:p>
            <a:pPr lvl="1" indent="-342900"/>
            <a:r>
              <a:rPr lang="en-US" dirty="0"/>
              <a:t>set of functions h: X </a:t>
            </a:r>
            <a:r>
              <a:rPr lang="en-US" dirty="0">
                <a:sym typeface="Wingdings" panose="05000000000000000000" pitchFamily="2" charset="2"/>
              </a:rPr>
              <a:t></a:t>
            </a:r>
            <a:r>
              <a:rPr lang="en-US" dirty="0"/>
              <a:t> Y</a:t>
            </a:r>
          </a:p>
          <a:p>
            <a:pPr lvl="1" indent="-342900"/>
            <a:r>
              <a:rPr lang="en-US" dirty="0"/>
              <a:t>(often, by choosing a representation for them)</a:t>
            </a:r>
          </a:p>
          <a:p>
            <a:pPr marL="225425" indent="-225425">
              <a:buFont typeface="+mj-lt"/>
              <a:buAutoNum type="arabicPeriod"/>
            </a:pPr>
            <a:r>
              <a:rPr lang="en-US" dirty="0"/>
              <a:t> Choose or design a learning algorithm</a:t>
            </a:r>
          </a:p>
          <a:p>
            <a:pPr lvl="1" indent="-342900"/>
            <a:r>
              <a:rPr lang="en-US" dirty="0"/>
              <a:t> for using examples (</a:t>
            </a:r>
            <a:r>
              <a:rPr lang="en-US" b="1" dirty="0"/>
              <a:t>E</a:t>
            </a:r>
            <a:r>
              <a:rPr lang="en-US" dirty="0"/>
              <a:t>) to converge on a member of </a:t>
            </a:r>
            <a:r>
              <a:rPr lang="en-US" b="1" dirty="0"/>
              <a:t>H</a:t>
            </a:r>
            <a:r>
              <a:rPr lang="en-US" dirty="0"/>
              <a:t> that optimizes </a:t>
            </a:r>
            <a:r>
              <a:rPr lang="en-US" b="1" dirty="0"/>
              <a:t>P</a:t>
            </a:r>
            <a:endParaRPr lang="en-US" dirty="0"/>
          </a:p>
          <a:p>
            <a:endParaRPr lang="en-US" sz="3600" dirty="0"/>
          </a:p>
        </p:txBody>
      </p:sp>
      <p:sp>
        <p:nvSpPr>
          <p:cNvPr id="4" name="TextBox 3">
            <a:extLst>
              <a:ext uri="{FF2B5EF4-FFF2-40B4-BE49-F238E27FC236}">
                <a16:creationId xmlns:a16="http://schemas.microsoft.com/office/drawing/2014/main" id="{E472C4F2-81F0-482D-8558-67A1110DE682}"/>
              </a:ext>
            </a:extLst>
          </p:cNvPr>
          <p:cNvSpPr txBox="1"/>
          <p:nvPr/>
        </p:nvSpPr>
        <p:spPr>
          <a:xfrm>
            <a:off x="10477976" y="5933613"/>
            <a:ext cx="1855901" cy="830997"/>
          </a:xfrm>
          <a:prstGeom prst="rect">
            <a:avLst/>
          </a:prstGeom>
          <a:noFill/>
        </p:spPr>
        <p:txBody>
          <a:bodyPr wrap="square" rtlCol="0">
            <a:spAutoFit/>
          </a:bodyPr>
          <a:lstStyle/>
          <a:p>
            <a:r>
              <a:rPr lang="en-US" sz="1600" dirty="0">
                <a:solidFill>
                  <a:schemeClr val="bg1">
                    <a:lumMod val="50000"/>
                  </a:schemeClr>
                </a:solidFill>
              </a:rPr>
              <a:t>Slide: CMU ML, Roni Rosenfeld, Tom Mitchel</a:t>
            </a:r>
          </a:p>
        </p:txBody>
      </p:sp>
    </p:spTree>
    <p:extLst>
      <p:ext uri="{BB962C8B-B14F-4D97-AF65-F5344CB8AC3E}">
        <p14:creationId xmlns:p14="http://schemas.microsoft.com/office/powerpoint/2010/main" val="28786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CB9F-00F1-45EF-BC05-EF19336C1DB8}"/>
              </a:ext>
            </a:extLst>
          </p:cNvPr>
          <p:cNvSpPr>
            <a:spLocks noGrp="1"/>
          </p:cNvSpPr>
          <p:nvPr>
            <p:ph type="title"/>
          </p:nvPr>
        </p:nvSpPr>
        <p:spPr/>
        <p:txBody>
          <a:bodyPr/>
          <a:lstStyle/>
          <a:p>
            <a:r>
              <a:rPr lang="en-US" dirty="0"/>
              <a:t>Notation</a:t>
            </a:r>
          </a:p>
        </p:txBody>
      </p:sp>
      <p:sp>
        <p:nvSpPr>
          <p:cNvPr id="3" name="Content Placeholder 2">
            <a:extLst>
              <a:ext uri="{FF2B5EF4-FFF2-40B4-BE49-F238E27FC236}">
                <a16:creationId xmlns:a16="http://schemas.microsoft.com/office/drawing/2014/main" id="{1DCBC171-CF0A-42F5-BEB4-E32C656252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252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p:txBody>
          <a:bodyPr/>
          <a:lstStyle/>
          <a:p>
            <a:r>
              <a:rPr lang="en-US" dirty="0"/>
              <a:t>Website: </a:t>
            </a:r>
            <a:r>
              <a:rPr lang="en-US" dirty="0">
                <a:hlinkClick r:id="rId2"/>
              </a:rPr>
              <a:t>https://www.cs.cmu.edu/~10315</a:t>
            </a:r>
            <a:endParaRPr lang="en-US" dirty="0"/>
          </a:p>
          <a:p>
            <a:endParaRPr lang="en-US" sz="2000" dirty="0"/>
          </a:p>
          <a:p>
            <a:r>
              <a:rPr lang="en-US" dirty="0"/>
              <a:t>Canvas: </a:t>
            </a:r>
            <a:r>
              <a:rPr lang="en-US" dirty="0">
                <a:hlinkClick r:id="rId3"/>
              </a:rPr>
              <a:t>canvas.cmu.edu</a:t>
            </a:r>
            <a:endParaRPr lang="en-US" dirty="0"/>
          </a:p>
          <a:p>
            <a:endParaRPr lang="en-US" sz="2000" dirty="0"/>
          </a:p>
          <a:p>
            <a:r>
              <a:rPr lang="en-US" dirty="0"/>
              <a:t>Gradescope: </a:t>
            </a:r>
            <a:r>
              <a:rPr lang="en-US" dirty="0">
                <a:hlinkClick r:id="rId4"/>
              </a:rPr>
              <a:t>gradescope.com</a:t>
            </a:r>
            <a:endParaRPr lang="en-US" dirty="0"/>
          </a:p>
          <a:p>
            <a:endParaRPr lang="en-US" sz="2000" dirty="0"/>
          </a:p>
          <a:p>
            <a:r>
              <a:rPr lang="en-US" dirty="0"/>
              <a:t>Communication: </a:t>
            </a:r>
            <a:r>
              <a:rPr lang="en-US" dirty="0">
                <a:hlinkClick r:id="rId5"/>
              </a:rPr>
              <a:t>piazza.com</a:t>
            </a:r>
            <a:endParaRPr lang="en-US" dirty="0"/>
          </a:p>
          <a:p>
            <a:r>
              <a:rPr lang="en-US" dirty="0"/>
              <a:t>E-mail: </a:t>
            </a:r>
            <a:r>
              <a:rPr lang="en-US" dirty="0">
                <a:hlinkClick r:id="rId6"/>
              </a:rPr>
              <a:t>dpbird@andrew.cmu.edu</a:t>
            </a:r>
            <a:endParaRPr lang="en-US" dirty="0"/>
          </a:p>
          <a:p>
            <a:r>
              <a:rPr lang="en-US" dirty="0"/>
              <a:t>	  </a:t>
            </a:r>
            <a:r>
              <a:rPr lang="en-US" dirty="0">
                <a:hlinkClick r:id="rId7"/>
              </a:rPr>
              <a:t>pvirtue@andrew.cmu.edu</a:t>
            </a:r>
            <a:endParaRPr lang="en-US" dirty="0"/>
          </a:p>
          <a:p>
            <a:endParaRPr lang="en-US" sz="2000" dirty="0"/>
          </a:p>
          <a:p>
            <a:endParaRPr lang="en-US" dirty="0"/>
          </a:p>
        </p:txBody>
      </p:sp>
      <p:pic>
        <p:nvPicPr>
          <p:cNvPr id="5" name="Picture 4"/>
          <p:cNvPicPr>
            <a:picLocks noChangeAspect="1"/>
          </p:cNvPicPr>
          <p:nvPr/>
        </p:nvPicPr>
        <p:blipFill>
          <a:blip r:embed="rId8"/>
          <a:stretch>
            <a:fillRect/>
          </a:stretch>
        </p:blipFill>
        <p:spPr>
          <a:xfrm>
            <a:off x="5736591" y="3841842"/>
            <a:ext cx="1727200" cy="546739"/>
          </a:xfrm>
          <a:prstGeom prst="rect">
            <a:avLst/>
          </a:prstGeom>
        </p:spPr>
      </p:pic>
      <p:pic>
        <p:nvPicPr>
          <p:cNvPr id="1026" name="Picture 2" descr="Image result for canvas">
            <a:extLst>
              <a:ext uri="{FF2B5EF4-FFF2-40B4-BE49-F238E27FC236}">
                <a16:creationId xmlns:a16="http://schemas.microsoft.com/office/drawing/2014/main" id="{60BAA0EC-16D6-490A-BD2C-36027B34C5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6591" y="1817741"/>
            <a:ext cx="993923" cy="813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descope">
            <a:extLst>
              <a:ext uri="{FF2B5EF4-FFF2-40B4-BE49-F238E27FC236}">
                <a16:creationId xmlns:a16="http://schemas.microsoft.com/office/drawing/2014/main" id="{F052E9B4-DA9C-4431-8B1E-209757577BC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145" b="44402"/>
          <a:stretch/>
        </p:blipFill>
        <p:spPr bwMode="auto">
          <a:xfrm>
            <a:off x="5616175" y="2922931"/>
            <a:ext cx="3240595" cy="52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4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C5B-09B6-4D00-81CB-2E499E5581F2}"/>
              </a:ext>
            </a:extLst>
          </p:cNvPr>
          <p:cNvSpPr>
            <a:spLocks noGrp="1"/>
          </p:cNvSpPr>
          <p:nvPr>
            <p:ph type="title"/>
          </p:nvPr>
        </p:nvSpPr>
        <p:spPr/>
        <p:txBody>
          <a:bodyPr/>
          <a:lstStyle/>
          <a:p>
            <a:r>
              <a:rPr lang="en-US" dirty="0"/>
              <a:t>Vocab: General ML Concepts</a:t>
            </a:r>
          </a:p>
        </p:txBody>
      </p:sp>
      <p:sp>
        <p:nvSpPr>
          <p:cNvPr id="3" name="Content Placeholder 2">
            <a:extLst>
              <a:ext uri="{FF2B5EF4-FFF2-40B4-BE49-F238E27FC236}">
                <a16:creationId xmlns:a16="http://schemas.microsoft.com/office/drawing/2014/main" id="{E3C27BB2-713D-435B-A388-B2F3E7D0212B}"/>
              </a:ext>
            </a:extLst>
          </p:cNvPr>
          <p:cNvSpPr>
            <a:spLocks noGrp="1"/>
          </p:cNvSpPr>
          <p:nvPr>
            <p:ph idx="1"/>
          </p:nvPr>
        </p:nvSpPr>
        <p:spPr>
          <a:xfrm>
            <a:off x="552099" y="1113177"/>
            <a:ext cx="11534724" cy="5184591"/>
          </a:xfrm>
        </p:spPr>
        <p:txBody>
          <a:bodyPr numCol="2"/>
          <a:lstStyle/>
          <a:p>
            <a:pPr fontAlgn="ctr"/>
            <a:r>
              <a:rPr lang="en-US" dirty="0"/>
              <a:t>Data / examples / experience</a:t>
            </a:r>
          </a:p>
          <a:p>
            <a:pPr lvl="1" fontAlgn="ctr"/>
            <a:r>
              <a:rPr lang="en-US" dirty="0"/>
              <a:t>Input</a:t>
            </a:r>
          </a:p>
          <a:p>
            <a:pPr lvl="1" fontAlgn="ctr"/>
            <a:r>
              <a:rPr lang="en-US" dirty="0"/>
              <a:t>Output (labels)</a:t>
            </a:r>
          </a:p>
          <a:p>
            <a:pPr fontAlgn="ctr"/>
            <a:r>
              <a:rPr lang="en-US" dirty="0"/>
              <a:t>Model</a:t>
            </a:r>
          </a:p>
          <a:p>
            <a:pPr fontAlgn="ctr"/>
            <a:r>
              <a:rPr lang="en-US" dirty="0"/>
              <a:t>Parameters</a:t>
            </a:r>
          </a:p>
          <a:p>
            <a:pPr lvl="1" fontAlgn="ctr"/>
            <a:r>
              <a:rPr lang="en-US" dirty="0"/>
              <a:t>Model complexity</a:t>
            </a:r>
          </a:p>
          <a:p>
            <a:pPr fontAlgn="ctr"/>
            <a:r>
              <a:rPr lang="en-US" dirty="0"/>
              <a:t>Hypothesis function</a:t>
            </a:r>
          </a:p>
          <a:p>
            <a:pPr lvl="1" fontAlgn="ctr"/>
            <a:r>
              <a:rPr lang="en-US" dirty="0"/>
              <a:t>Prediction</a:t>
            </a:r>
          </a:p>
          <a:p>
            <a:pPr fontAlgn="ctr"/>
            <a:r>
              <a:rPr lang="en-US" dirty="0"/>
              <a:t>Error/loss, accuracy</a:t>
            </a:r>
          </a:p>
          <a:p>
            <a:pPr fontAlgn="ctr"/>
            <a:r>
              <a:rPr lang="en-US" dirty="0"/>
              <a:t>Objective function</a:t>
            </a:r>
          </a:p>
          <a:p>
            <a:pPr fontAlgn="ctr"/>
            <a:r>
              <a:rPr lang="en-US" dirty="0"/>
              <a:t>Global/local min/max</a:t>
            </a:r>
          </a:p>
          <a:p>
            <a:pPr fontAlgn="ctr"/>
            <a:r>
              <a:rPr lang="en-US" dirty="0"/>
              <a:t>Training, validation, test set</a:t>
            </a:r>
          </a:p>
          <a:p>
            <a:pPr fontAlgn="ctr"/>
            <a:r>
              <a:rPr lang="en-US" dirty="0"/>
              <a:t>Over (under) fitting</a:t>
            </a:r>
          </a:p>
          <a:p>
            <a:pPr fontAlgn="ctr"/>
            <a:r>
              <a:rPr lang="en-US" dirty="0"/>
              <a:t>Classification</a:t>
            </a:r>
          </a:p>
          <a:p>
            <a:pPr fontAlgn="ctr"/>
            <a:r>
              <a:rPr lang="en-US" dirty="0"/>
              <a:t>Regression</a:t>
            </a:r>
          </a:p>
          <a:p>
            <a:pPr fontAlgn="ctr"/>
            <a:r>
              <a:rPr lang="en-US" dirty="0"/>
              <a:t>Supervised (unsupervised) learning</a:t>
            </a:r>
          </a:p>
          <a:p>
            <a:endParaRPr lang="en-US" dirty="0"/>
          </a:p>
        </p:txBody>
      </p:sp>
    </p:spTree>
    <p:extLst>
      <p:ext uri="{BB962C8B-B14F-4D97-AF65-F5344CB8AC3E}">
        <p14:creationId xmlns:p14="http://schemas.microsoft.com/office/powerpoint/2010/main" val="127533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C5B-09B6-4D00-81CB-2E499E5581F2}"/>
              </a:ext>
            </a:extLst>
          </p:cNvPr>
          <p:cNvSpPr>
            <a:spLocks noGrp="1"/>
          </p:cNvSpPr>
          <p:nvPr>
            <p:ph type="title"/>
          </p:nvPr>
        </p:nvSpPr>
        <p:spPr/>
        <p:txBody>
          <a:bodyPr/>
          <a:lstStyle/>
          <a:p>
            <a:r>
              <a:rPr lang="en-US" dirty="0"/>
              <a:t>Vocab: Specific ML Concepts / Techniques</a:t>
            </a:r>
          </a:p>
        </p:txBody>
      </p:sp>
      <p:sp>
        <p:nvSpPr>
          <p:cNvPr id="3" name="Content Placeholder 2">
            <a:extLst>
              <a:ext uri="{FF2B5EF4-FFF2-40B4-BE49-F238E27FC236}">
                <a16:creationId xmlns:a16="http://schemas.microsoft.com/office/drawing/2014/main" id="{E3C27BB2-713D-435B-A388-B2F3E7D0212B}"/>
              </a:ext>
            </a:extLst>
          </p:cNvPr>
          <p:cNvSpPr>
            <a:spLocks noGrp="1"/>
          </p:cNvSpPr>
          <p:nvPr>
            <p:ph idx="1"/>
          </p:nvPr>
        </p:nvSpPr>
        <p:spPr>
          <a:xfrm>
            <a:off x="552099" y="1113178"/>
            <a:ext cx="11534724" cy="3400868"/>
          </a:xfrm>
        </p:spPr>
        <p:txBody>
          <a:bodyPr numCol="2"/>
          <a:lstStyle/>
          <a:p>
            <a:pPr fontAlgn="ctr"/>
            <a:r>
              <a:rPr lang="en-US" dirty="0"/>
              <a:t>Linear model</a:t>
            </a:r>
          </a:p>
          <a:p>
            <a:pPr fontAlgn="ctr"/>
            <a:r>
              <a:rPr lang="en-US" dirty="0"/>
              <a:t>Mean squared error</a:t>
            </a:r>
          </a:p>
          <a:p>
            <a:pPr fontAlgn="ctr"/>
            <a:r>
              <a:rPr lang="en-US" dirty="0"/>
              <a:t>Gradient Descent</a:t>
            </a:r>
          </a:p>
          <a:p>
            <a:pPr fontAlgn="ctr"/>
            <a:r>
              <a:rPr lang="en-US" dirty="0"/>
              <a:t>Stochastic Gradient Descent</a:t>
            </a:r>
          </a:p>
          <a:p>
            <a:pPr fontAlgn="ctr"/>
            <a:r>
              <a:rPr lang="en-US" dirty="0"/>
              <a:t>Learning rate</a:t>
            </a:r>
          </a:p>
          <a:p>
            <a:pPr fontAlgn="ctr"/>
            <a:r>
              <a:rPr lang="en-US" dirty="0"/>
              <a:t>Batch</a:t>
            </a:r>
          </a:p>
          <a:p>
            <a:pPr fontAlgn="ctr"/>
            <a:r>
              <a:rPr lang="en-US" dirty="0"/>
              <a:t>Sigmoid</a:t>
            </a:r>
          </a:p>
          <a:p>
            <a:pPr fontAlgn="ctr"/>
            <a:r>
              <a:rPr lang="en-US" dirty="0" err="1"/>
              <a:t>ReLU</a:t>
            </a:r>
            <a:endParaRPr lang="en-US" dirty="0"/>
          </a:p>
          <a:p>
            <a:pPr fontAlgn="ctr"/>
            <a:r>
              <a:rPr lang="en-US" dirty="0" err="1"/>
              <a:t>Softmax</a:t>
            </a:r>
            <a:endParaRPr lang="en-US" dirty="0"/>
          </a:p>
          <a:p>
            <a:pPr fontAlgn="ctr"/>
            <a:r>
              <a:rPr lang="en-US" dirty="0"/>
              <a:t>Cross entropy</a:t>
            </a:r>
          </a:p>
          <a:p>
            <a:pPr fontAlgn="ctr"/>
            <a:r>
              <a:rPr lang="en-US" dirty="0"/>
              <a:t>Neural network</a:t>
            </a:r>
          </a:p>
          <a:p>
            <a:endParaRPr lang="en-US" dirty="0"/>
          </a:p>
        </p:txBody>
      </p:sp>
    </p:spTree>
    <p:extLst>
      <p:ext uri="{BB962C8B-B14F-4D97-AF65-F5344CB8AC3E}">
        <p14:creationId xmlns:p14="http://schemas.microsoft.com/office/powerpoint/2010/main" val="391025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716111" y="1237673"/>
            <a:ext cx="6142182" cy="4525963"/>
          </a:xfrm>
        </p:spPr>
        <p:txBody>
          <a:bodyPr/>
          <a:lstStyle/>
          <a:p>
            <a:pPr eaLnBrk="1" hangingPunct="1"/>
            <a:endParaRPr lang="en-US" sz="800" dirty="0"/>
          </a:p>
          <a:p>
            <a:r>
              <a:rPr lang="en-US" dirty="0"/>
              <a:t>What is AI/ML?</a:t>
            </a:r>
          </a:p>
          <a:p>
            <a:endParaRPr lang="en-US" dirty="0"/>
          </a:p>
          <a:p>
            <a:r>
              <a:rPr lang="en-US" dirty="0"/>
              <a:t>A brief history of AI/ML</a:t>
            </a:r>
          </a:p>
          <a:p>
            <a:pPr eaLnBrk="1" hangingPunct="1"/>
            <a:endParaRPr lang="en-US" dirty="0"/>
          </a:p>
          <a:p>
            <a:pPr eaLnBrk="1" hangingPunct="1"/>
            <a:r>
              <a:rPr lang="en-US" dirty="0"/>
              <a:t>Some logistics</a:t>
            </a:r>
          </a:p>
          <a:p>
            <a:pPr eaLnBrk="1" hangingPunct="1"/>
            <a:endParaRPr lang="en-US" dirty="0"/>
          </a:p>
          <a:p>
            <a:pPr eaLnBrk="1" hangingPunct="1"/>
            <a:r>
              <a:rPr lang="en-US" dirty="0"/>
              <a:t>Introduction to important ML concepts that we’ll use throughout the semester</a:t>
            </a:r>
          </a:p>
        </p:txBody>
      </p:sp>
      <p:pic>
        <p:nvPicPr>
          <p:cNvPr id="22529" name="Picture 1" descr="C:\Temp\ketrina\Today.png"/>
          <p:cNvPicPr>
            <a:picLocks noChangeAspect="1" noChangeArrowheads="1"/>
          </p:cNvPicPr>
          <p:nvPr/>
        </p:nvPicPr>
        <p:blipFill>
          <a:blip r:embed="rId3" cstate="print"/>
          <a:srcRect/>
          <a:stretch>
            <a:fillRect/>
          </a:stretch>
        </p:blipFill>
        <p:spPr bwMode="auto">
          <a:xfrm>
            <a:off x="7426036" y="681037"/>
            <a:ext cx="4049853" cy="4533900"/>
          </a:xfrm>
          <a:prstGeom prst="rect">
            <a:avLst/>
          </a:prstGeom>
          <a:noFill/>
        </p:spPr>
      </p:pic>
      <p:sp>
        <p:nvSpPr>
          <p:cNvPr id="2" name="TextBox 1">
            <a:extLst>
              <a:ext uri="{FF2B5EF4-FFF2-40B4-BE49-F238E27FC236}">
                <a16:creationId xmlns:a16="http://schemas.microsoft.com/office/drawing/2014/main" id="{F2E0C349-449E-45A6-890C-B71830FCB623}"/>
              </a:ext>
            </a:extLst>
          </p:cNvPr>
          <p:cNvSpPr txBox="1"/>
          <p:nvPr/>
        </p:nvSpPr>
        <p:spPr>
          <a:xfrm>
            <a:off x="785092" y="6306203"/>
            <a:ext cx="2388411" cy="369332"/>
          </a:xfrm>
          <a:prstGeom prst="rect">
            <a:avLst/>
          </a:prstGeom>
          <a:noFill/>
        </p:spPr>
        <p:txBody>
          <a:bodyPr wrap="none" rtlCol="0">
            <a:spAutoFit/>
          </a:bodyPr>
          <a:lstStyle/>
          <a:p>
            <a:r>
              <a:rPr lang="en-US" dirty="0"/>
              <a:t>Images: ai.berkeley.edu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AI Definition by John McCarthy</a:t>
            </a:r>
          </a:p>
        </p:txBody>
      </p:sp>
      <p:sp>
        <p:nvSpPr>
          <p:cNvPr id="15" name="Content Placeholder 4"/>
          <p:cNvSpPr>
            <a:spLocks noGrp="1"/>
          </p:cNvSpPr>
          <p:nvPr>
            <p:ph sz="half" idx="1"/>
          </p:nvPr>
        </p:nvSpPr>
        <p:spPr>
          <a:xfrm>
            <a:off x="588603" y="1295401"/>
            <a:ext cx="6929797" cy="6034617"/>
          </a:xfrm>
        </p:spPr>
        <p:txBody>
          <a:bodyPr>
            <a:noAutofit/>
          </a:bodyPr>
          <a:lstStyle/>
          <a:p>
            <a:r>
              <a:rPr lang="en-US" dirty="0"/>
              <a:t>What is artificial intelligence</a:t>
            </a:r>
          </a:p>
          <a:p>
            <a:pPr lvl="1"/>
            <a:r>
              <a:rPr lang="en-US" dirty="0"/>
              <a:t>It is the science and engineering of making intelligent machines, especially intelligent computer programs</a:t>
            </a:r>
          </a:p>
          <a:p>
            <a:pPr lvl="1"/>
            <a:endParaRPr lang="en-US" dirty="0"/>
          </a:p>
          <a:p>
            <a:r>
              <a:rPr lang="en-US" dirty="0"/>
              <a:t>What is intelligence</a:t>
            </a:r>
          </a:p>
          <a:p>
            <a:pPr lvl="1"/>
            <a:r>
              <a:rPr lang="en-US" dirty="0"/>
              <a:t>Intelligence is the computational part of the ability to achieve goals in the world</a:t>
            </a:r>
          </a:p>
        </p:txBody>
      </p:sp>
      <p:sp>
        <p:nvSpPr>
          <p:cNvPr id="17" name="Rectangle 16"/>
          <p:cNvSpPr/>
          <p:nvPr/>
        </p:nvSpPr>
        <p:spPr>
          <a:xfrm>
            <a:off x="0" y="6172200"/>
            <a:ext cx="12192000" cy="420564"/>
          </a:xfrm>
          <a:prstGeom prst="rect">
            <a:avLst/>
          </a:prstGeom>
        </p:spPr>
        <p:txBody>
          <a:bodyPr wrap="square">
            <a:spAutoFit/>
          </a:bodyPr>
          <a:lstStyle/>
          <a:p>
            <a:pPr algn="ctr"/>
            <a:r>
              <a:rPr lang="en-US" sz="2133" dirty="0">
                <a:solidFill>
                  <a:schemeClr val="tx1">
                    <a:lumMod val="75000"/>
                  </a:schemeClr>
                </a:solidFill>
                <a:latin typeface="Calibri"/>
                <a:cs typeface="Calibri"/>
              </a:rPr>
              <a:t>http://www-</a:t>
            </a:r>
            <a:r>
              <a:rPr lang="en-US" sz="2133" dirty="0" err="1">
                <a:solidFill>
                  <a:schemeClr val="tx1">
                    <a:lumMod val="75000"/>
                  </a:schemeClr>
                </a:solidFill>
                <a:latin typeface="Calibri"/>
                <a:cs typeface="Calibri"/>
              </a:rPr>
              <a:t>formal.stanford.edu</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jmc</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whatisai</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whatisai.html</a:t>
            </a:r>
            <a:endParaRPr lang="en-US" sz="2133" dirty="0">
              <a:solidFill>
                <a:schemeClr val="tx1">
                  <a:lumMod val="75000"/>
                </a:schemeClr>
              </a:solidFill>
              <a:latin typeface="Calibri"/>
              <a:cs typeface="Calibri"/>
            </a:endParaRPr>
          </a:p>
        </p:txBody>
      </p:sp>
      <p:pic>
        <p:nvPicPr>
          <p:cNvPr id="6" name="Content Placeholder 6"/>
          <p:cNvPicPr>
            <a:picLocks noChangeAspect="1"/>
          </p:cNvPicPr>
          <p:nvPr/>
        </p:nvPicPr>
        <p:blipFill>
          <a:blip r:embed="rId3"/>
          <a:srcRect l="-11769" r="-11769"/>
          <a:stretch>
            <a:fillRect/>
          </a:stretch>
        </p:blipFill>
        <p:spPr>
          <a:xfrm>
            <a:off x="8026400" y="1295401"/>
            <a:ext cx="4165600" cy="4668289"/>
          </a:xfrm>
          <a:prstGeom prst="rect">
            <a:avLst/>
          </a:prstGeom>
        </p:spPr>
      </p:pic>
    </p:spTree>
    <p:extLst>
      <p:ext uri="{BB962C8B-B14F-4D97-AF65-F5344CB8AC3E}">
        <p14:creationId xmlns:p14="http://schemas.microsoft.com/office/powerpoint/2010/main" val="31784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Stack for CMU AI</a:t>
            </a:r>
          </a:p>
        </p:txBody>
      </p:sp>
      <p:sp>
        <p:nvSpPr>
          <p:cNvPr id="3" name="Content Placeholder 2"/>
          <p:cNvSpPr>
            <a:spLocks noGrp="1"/>
          </p:cNvSpPr>
          <p:nvPr>
            <p:ph idx="1"/>
          </p:nvPr>
        </p:nvSpPr>
        <p:spPr>
          <a:xfrm>
            <a:off x="552099" y="1113178"/>
            <a:ext cx="5080216" cy="4572639"/>
          </a:xfrm>
        </p:spPr>
        <p:txBody>
          <a:bodyPr/>
          <a:lstStyle/>
          <a:p>
            <a:r>
              <a:rPr lang="en-US" dirty="0"/>
              <a:t>“AI must understand the human needs and it must make smart design decisions based on that understanding”</a:t>
            </a:r>
          </a:p>
          <a:p>
            <a:endParaRPr lang="en-US" dirty="0"/>
          </a:p>
        </p:txBody>
      </p:sp>
      <p:pic>
        <p:nvPicPr>
          <p:cNvPr id="4" name="Picture 3">
            <a:extLst>
              <a:ext uri="{FF2B5EF4-FFF2-40B4-BE49-F238E27FC236}">
                <a16:creationId xmlns:a16="http://schemas.microsoft.com/office/drawing/2014/main" id="{8F1996C3-0830-FE4C-ABED-DE9819448A13}"/>
              </a:ext>
            </a:extLst>
          </p:cNvPr>
          <p:cNvPicPr>
            <a:picLocks noChangeAspect="1"/>
          </p:cNvPicPr>
          <p:nvPr/>
        </p:nvPicPr>
        <p:blipFill>
          <a:blip r:embed="rId3"/>
          <a:stretch>
            <a:fillRect/>
          </a:stretch>
        </p:blipFill>
        <p:spPr>
          <a:xfrm>
            <a:off x="5818995" y="992221"/>
            <a:ext cx="5576885" cy="5386371"/>
          </a:xfrm>
          <a:prstGeom prst="rect">
            <a:avLst/>
          </a:prstGeom>
        </p:spPr>
      </p:pic>
      <p:sp>
        <p:nvSpPr>
          <p:cNvPr id="5" name="Rectangle 4">
            <a:extLst>
              <a:ext uri="{FF2B5EF4-FFF2-40B4-BE49-F238E27FC236}">
                <a16:creationId xmlns:a16="http://schemas.microsoft.com/office/drawing/2014/main" id="{4334A7D0-BEE2-B842-80E2-6EFBC4BE64E8}"/>
              </a:ext>
            </a:extLst>
          </p:cNvPr>
          <p:cNvSpPr/>
          <p:nvPr/>
        </p:nvSpPr>
        <p:spPr>
          <a:xfrm rot="5400000">
            <a:off x="10825319" y="3283754"/>
            <a:ext cx="1590307" cy="584775"/>
          </a:xfrm>
          <a:prstGeom prst="rect">
            <a:avLst/>
          </a:prstGeom>
        </p:spPr>
        <p:txBody>
          <a:bodyPr wrap="none">
            <a:spAutoFit/>
          </a:bodyPr>
          <a:lstStyle/>
          <a:p>
            <a:r>
              <a:rPr lang="en-US" altLang="zh-CN" sz="3200" dirty="0">
                <a:solidFill>
                  <a:srgbClr val="C00000"/>
                </a:solidFill>
              </a:rPr>
              <a:t>AI</a:t>
            </a:r>
            <a:r>
              <a:rPr lang="zh-CN" altLang="en-US" sz="3200" dirty="0">
                <a:solidFill>
                  <a:srgbClr val="C00000"/>
                </a:solidFill>
              </a:rPr>
              <a:t> </a:t>
            </a:r>
            <a:r>
              <a:rPr lang="en-US" altLang="zh-CN" sz="3200" dirty="0">
                <a:solidFill>
                  <a:srgbClr val="C00000"/>
                </a:solidFill>
              </a:rPr>
              <a:t>Stack</a:t>
            </a:r>
            <a:r>
              <a:rPr lang="zh-CN" altLang="en-US" sz="3200" dirty="0">
                <a:solidFill>
                  <a:srgbClr val="C00000"/>
                </a:solidFill>
              </a:rPr>
              <a:t> </a:t>
            </a:r>
            <a:endParaRPr lang="en-US" sz="3200" dirty="0">
              <a:solidFill>
                <a:srgbClr val="C00000"/>
              </a:solidFill>
            </a:endParaRPr>
          </a:p>
        </p:txBody>
      </p:sp>
      <p:sp>
        <p:nvSpPr>
          <p:cNvPr id="6" name="Rectangle 5">
            <a:extLst>
              <a:ext uri="{FF2B5EF4-FFF2-40B4-BE49-F238E27FC236}">
                <a16:creationId xmlns:a16="http://schemas.microsoft.com/office/drawing/2014/main" id="{3152A41E-FD80-D348-B8DC-C8D95AA096F9}"/>
              </a:ext>
            </a:extLst>
          </p:cNvPr>
          <p:cNvSpPr/>
          <p:nvPr/>
        </p:nvSpPr>
        <p:spPr>
          <a:xfrm>
            <a:off x="3948984" y="6414953"/>
            <a:ext cx="2829172" cy="369332"/>
          </a:xfrm>
          <a:prstGeom prst="rect">
            <a:avLst/>
          </a:prstGeom>
        </p:spPr>
        <p:txBody>
          <a:bodyPr wrap="none">
            <a:spAutoFit/>
          </a:bodyPr>
          <a:lstStyle/>
          <a:p>
            <a:r>
              <a:rPr lang="en-US" dirty="0">
                <a:hlinkClick r:id="rId4"/>
              </a:rPr>
              <a:t>https://ai.cs.cmu.edu/about</a:t>
            </a:r>
            <a:endParaRPr lang="en-US" dirty="0"/>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0F415F44-0450-4AF1-A7BB-9F333263ACDE}"/>
                  </a:ext>
                </a:extLst>
              </p14:cNvPr>
              <p14:cNvContentPartPr/>
              <p14:nvPr/>
            </p14:nvContentPartPr>
            <p14:xfrm>
              <a:off x="5065560" y="197640"/>
              <a:ext cx="6766200" cy="4267080"/>
            </p14:xfrm>
          </p:contentPart>
        </mc:Choice>
        <mc:Fallback>
          <p:pic>
            <p:nvPicPr>
              <p:cNvPr id="7" name="Ink 6">
                <a:extLst>
                  <a:ext uri="{FF2B5EF4-FFF2-40B4-BE49-F238E27FC236}">
                    <a16:creationId xmlns:a16="http://schemas.microsoft.com/office/drawing/2014/main" id="{0F415F44-0450-4AF1-A7BB-9F333263ACDE}"/>
                  </a:ext>
                </a:extLst>
              </p:cNvPr>
              <p:cNvPicPr/>
              <p:nvPr/>
            </p:nvPicPr>
            <p:blipFill>
              <a:blip r:embed="rId6"/>
              <a:stretch>
                <a:fillRect/>
              </a:stretch>
            </p:blipFill>
            <p:spPr>
              <a:xfrm>
                <a:off x="5056200" y="188280"/>
                <a:ext cx="6784920" cy="4285800"/>
              </a:xfrm>
              <a:prstGeom prst="rect">
                <a:avLst/>
              </a:prstGeom>
            </p:spPr>
          </p:pic>
        </mc:Fallback>
      </mc:AlternateContent>
    </p:spTree>
    <p:extLst>
      <p:ext uri="{BB962C8B-B14F-4D97-AF65-F5344CB8AC3E}">
        <p14:creationId xmlns:p14="http://schemas.microsoft.com/office/powerpoint/2010/main" val="38854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Stack for CMU AI</a:t>
            </a:r>
          </a:p>
        </p:txBody>
      </p:sp>
      <p:sp>
        <p:nvSpPr>
          <p:cNvPr id="3" name="Content Placeholder 2"/>
          <p:cNvSpPr>
            <a:spLocks noGrp="1"/>
          </p:cNvSpPr>
          <p:nvPr>
            <p:ph idx="1"/>
          </p:nvPr>
        </p:nvSpPr>
        <p:spPr>
          <a:xfrm>
            <a:off x="552099" y="1113178"/>
            <a:ext cx="5080216" cy="4572639"/>
          </a:xfrm>
        </p:spPr>
        <p:txBody>
          <a:bodyPr/>
          <a:lstStyle/>
          <a:p>
            <a:r>
              <a:rPr lang="en-US" dirty="0"/>
              <a:t>“Machine learning focuses on creating programs that learn from experience.”</a:t>
            </a:r>
          </a:p>
          <a:p>
            <a:endParaRPr lang="en-US" dirty="0"/>
          </a:p>
          <a:p>
            <a:r>
              <a:rPr lang="en-US" dirty="0"/>
              <a:t>“It advances computing through exposure to new scenarios, testing and adaptation, while using pattern- and trend-detection to help the computer make better decisions in similar, subsequent situations.”</a:t>
            </a:r>
          </a:p>
          <a:p>
            <a:endParaRPr lang="en-US" dirty="0"/>
          </a:p>
          <a:p>
            <a:endParaRPr lang="en-US" dirty="0"/>
          </a:p>
        </p:txBody>
      </p:sp>
      <p:pic>
        <p:nvPicPr>
          <p:cNvPr id="4" name="Picture 3">
            <a:extLst>
              <a:ext uri="{FF2B5EF4-FFF2-40B4-BE49-F238E27FC236}">
                <a16:creationId xmlns:a16="http://schemas.microsoft.com/office/drawing/2014/main" id="{8F1996C3-0830-FE4C-ABED-DE9819448A13}"/>
              </a:ext>
            </a:extLst>
          </p:cNvPr>
          <p:cNvPicPr>
            <a:picLocks noChangeAspect="1"/>
          </p:cNvPicPr>
          <p:nvPr/>
        </p:nvPicPr>
        <p:blipFill>
          <a:blip r:embed="rId3"/>
          <a:stretch>
            <a:fillRect/>
          </a:stretch>
        </p:blipFill>
        <p:spPr>
          <a:xfrm>
            <a:off x="5818995" y="992221"/>
            <a:ext cx="5576885" cy="5386371"/>
          </a:xfrm>
          <a:prstGeom prst="rect">
            <a:avLst/>
          </a:prstGeom>
        </p:spPr>
      </p:pic>
      <p:sp>
        <p:nvSpPr>
          <p:cNvPr id="5" name="Rectangle 4">
            <a:extLst>
              <a:ext uri="{FF2B5EF4-FFF2-40B4-BE49-F238E27FC236}">
                <a16:creationId xmlns:a16="http://schemas.microsoft.com/office/drawing/2014/main" id="{4334A7D0-BEE2-B842-80E2-6EFBC4BE64E8}"/>
              </a:ext>
            </a:extLst>
          </p:cNvPr>
          <p:cNvSpPr/>
          <p:nvPr/>
        </p:nvSpPr>
        <p:spPr>
          <a:xfrm rot="5400000">
            <a:off x="10825319" y="3283754"/>
            <a:ext cx="1590307" cy="584775"/>
          </a:xfrm>
          <a:prstGeom prst="rect">
            <a:avLst/>
          </a:prstGeom>
        </p:spPr>
        <p:txBody>
          <a:bodyPr wrap="none">
            <a:spAutoFit/>
          </a:bodyPr>
          <a:lstStyle/>
          <a:p>
            <a:r>
              <a:rPr lang="en-US" altLang="zh-CN" sz="3200" dirty="0">
                <a:solidFill>
                  <a:srgbClr val="C00000"/>
                </a:solidFill>
              </a:rPr>
              <a:t>AI</a:t>
            </a:r>
            <a:r>
              <a:rPr lang="zh-CN" altLang="en-US" sz="3200" dirty="0">
                <a:solidFill>
                  <a:srgbClr val="C00000"/>
                </a:solidFill>
              </a:rPr>
              <a:t> </a:t>
            </a:r>
            <a:r>
              <a:rPr lang="en-US" altLang="zh-CN" sz="3200" dirty="0">
                <a:solidFill>
                  <a:srgbClr val="C00000"/>
                </a:solidFill>
              </a:rPr>
              <a:t>Stack</a:t>
            </a:r>
            <a:r>
              <a:rPr lang="zh-CN" altLang="en-US" sz="3200" dirty="0">
                <a:solidFill>
                  <a:srgbClr val="C00000"/>
                </a:solidFill>
              </a:rPr>
              <a:t> </a:t>
            </a:r>
            <a:endParaRPr lang="en-US" sz="3200" dirty="0">
              <a:solidFill>
                <a:srgbClr val="C00000"/>
              </a:solidFill>
            </a:endParaRPr>
          </a:p>
        </p:txBody>
      </p:sp>
      <p:sp>
        <p:nvSpPr>
          <p:cNvPr id="6" name="Rectangle 5">
            <a:extLst>
              <a:ext uri="{FF2B5EF4-FFF2-40B4-BE49-F238E27FC236}">
                <a16:creationId xmlns:a16="http://schemas.microsoft.com/office/drawing/2014/main" id="{3152A41E-FD80-D348-B8DC-C8D95AA096F9}"/>
              </a:ext>
            </a:extLst>
          </p:cNvPr>
          <p:cNvSpPr/>
          <p:nvPr/>
        </p:nvSpPr>
        <p:spPr>
          <a:xfrm>
            <a:off x="3948984" y="6414953"/>
            <a:ext cx="2829172" cy="369332"/>
          </a:xfrm>
          <a:prstGeom prst="rect">
            <a:avLst/>
          </a:prstGeom>
        </p:spPr>
        <p:txBody>
          <a:bodyPr wrap="none">
            <a:spAutoFit/>
          </a:bodyPr>
          <a:lstStyle/>
          <a:p>
            <a:r>
              <a:rPr lang="en-US" dirty="0">
                <a:hlinkClick r:id="rId4"/>
              </a:rPr>
              <a:t>https://ai.cs.cmu.edu/about</a:t>
            </a:r>
            <a:endParaRPr lang="en-US" dirty="0"/>
          </a:p>
        </p:txBody>
      </p:sp>
    </p:spTree>
    <p:extLst>
      <p:ext uri="{BB962C8B-B14F-4D97-AF65-F5344CB8AC3E}">
        <p14:creationId xmlns:p14="http://schemas.microsoft.com/office/powerpoint/2010/main" val="376563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 vs Machine Learning?</a:t>
            </a:r>
          </a:p>
        </p:txBody>
      </p:sp>
      <p:sp>
        <p:nvSpPr>
          <p:cNvPr id="10" name="Oval 9"/>
          <p:cNvSpPr/>
          <p:nvPr/>
        </p:nvSpPr>
        <p:spPr>
          <a:xfrm>
            <a:off x="1190811" y="1742440"/>
            <a:ext cx="9601200" cy="41605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17138" y="1934529"/>
            <a:ext cx="3157723" cy="523220"/>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2800" kern="1200" dirty="0">
                <a:solidFill>
                  <a:schemeClr val="accent1"/>
                </a:solidFill>
                <a:latin typeface="+mn-lt"/>
                <a:ea typeface="+mn-ea"/>
                <a:cs typeface="+mn-cs"/>
              </a:rPr>
              <a:t>Artificial Intelligence</a:t>
            </a:r>
          </a:p>
        </p:txBody>
      </p:sp>
      <p:sp>
        <p:nvSpPr>
          <p:cNvPr id="6" name="Oval 5"/>
          <p:cNvSpPr/>
          <p:nvPr/>
        </p:nvSpPr>
        <p:spPr>
          <a:xfrm>
            <a:off x="2660514" y="2890982"/>
            <a:ext cx="6882319" cy="2859578"/>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1576" y="3093107"/>
            <a:ext cx="2789546" cy="52322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2800" dirty="0">
                <a:solidFill>
                  <a:schemeClr val="accent1"/>
                </a:solidFill>
              </a:rPr>
              <a:t>Machine Learning</a:t>
            </a:r>
            <a:endParaRPr lang="en-US" sz="2800" kern="1200" dirty="0">
              <a:solidFill>
                <a:schemeClr val="accent1"/>
              </a:solidFill>
            </a:endParaRPr>
          </a:p>
        </p:txBody>
      </p:sp>
      <p:sp>
        <p:nvSpPr>
          <p:cNvPr id="8" name="Oval 7"/>
          <p:cNvSpPr/>
          <p:nvPr/>
        </p:nvSpPr>
        <p:spPr>
          <a:xfrm>
            <a:off x="4470400" y="4864891"/>
            <a:ext cx="3343564" cy="74284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35920" y="4974704"/>
            <a:ext cx="2286203" cy="52322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2800" dirty="0">
                <a:solidFill>
                  <a:schemeClr val="accent1"/>
                </a:solidFill>
              </a:rPr>
              <a:t>Deep Learning</a:t>
            </a:r>
            <a:endParaRPr lang="en-US" sz="2800" kern="1200" dirty="0">
              <a:solidFill>
                <a:schemeClr val="accent1"/>
              </a:solidFill>
            </a:endParaRPr>
          </a:p>
        </p:txBody>
      </p:sp>
    </p:spTree>
    <p:extLst>
      <p:ext uri="{BB962C8B-B14F-4D97-AF65-F5344CB8AC3E}">
        <p14:creationId xmlns:p14="http://schemas.microsoft.com/office/powerpoint/2010/main" val="42015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A Brief History of AI</a:t>
            </a:r>
          </a:p>
        </p:txBody>
      </p:sp>
      <p:pic>
        <p:nvPicPr>
          <p:cNvPr id="6" name="Picture 1" descr="C:\Temp\ketrina\HistoryOfAI.png"/>
          <p:cNvPicPr>
            <a:picLocks noChangeAspect="1" noChangeArrowheads="1"/>
          </p:cNvPicPr>
          <p:nvPr/>
        </p:nvPicPr>
        <p:blipFill>
          <a:blip r:embed="rId3" cstate="print"/>
          <a:srcRect/>
          <a:stretch>
            <a:fillRect/>
          </a:stretch>
        </p:blipFill>
        <p:spPr bwMode="auto">
          <a:xfrm>
            <a:off x="4368800" y="1498600"/>
            <a:ext cx="3507744" cy="4876801"/>
          </a:xfrm>
          <a:prstGeom prst="rect">
            <a:avLst/>
          </a:prstGeom>
          <a:noFill/>
        </p:spPr>
      </p:pic>
      <p:sp>
        <p:nvSpPr>
          <p:cNvPr id="5" name="TextBox 4">
            <a:extLst>
              <a:ext uri="{FF2B5EF4-FFF2-40B4-BE49-F238E27FC236}">
                <a16:creationId xmlns:a16="http://schemas.microsoft.com/office/drawing/2014/main" id="{D21BEF1C-19BB-4816-8E56-28279DA88CE2}"/>
              </a:ext>
            </a:extLst>
          </p:cNvPr>
          <p:cNvSpPr txBox="1"/>
          <p:nvPr/>
        </p:nvSpPr>
        <p:spPr>
          <a:xfrm>
            <a:off x="552099" y="6456234"/>
            <a:ext cx="2138021" cy="338554"/>
          </a:xfrm>
          <a:prstGeom prst="rect">
            <a:avLst/>
          </a:prstGeom>
          <a:noFill/>
        </p:spPr>
        <p:txBody>
          <a:bodyPr wrap="none" rtlCol="0">
            <a:spAutoFit/>
          </a:bodyPr>
          <a:lstStyle/>
          <a:p>
            <a:r>
              <a:rPr lang="en-US" sz="1600" dirty="0">
                <a:solidFill>
                  <a:schemeClr val="bg1">
                    <a:lumMod val="50000"/>
                  </a:schemeClr>
                </a:solidFill>
              </a:rPr>
              <a:t>Images: ai.berkeley.edu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5653</TotalTime>
  <Words>1629</Words>
  <Application>Microsoft Office PowerPoint</Application>
  <PresentationFormat>Widescreen</PresentationFormat>
  <Paragraphs>304</Paragraphs>
  <Slides>31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Open Sans</vt:lpstr>
      <vt:lpstr>Wingdings</vt:lpstr>
      <vt:lpstr>Office Theme</vt:lpstr>
      <vt:lpstr>Introduction to  Machine Learning</vt:lpstr>
      <vt:lpstr>Course Staff</vt:lpstr>
      <vt:lpstr>Course Information</vt:lpstr>
      <vt:lpstr>Today</vt:lpstr>
      <vt:lpstr>AI Definition by John McCarthy</vt:lpstr>
      <vt:lpstr>AI Stack for CMU AI</vt:lpstr>
      <vt:lpstr>AI Stack for CMU AI</vt:lpstr>
      <vt:lpstr>Artificial Intelligence vs Machine Learning?</vt:lpstr>
      <vt:lpstr>A Brief History of AI</vt:lpstr>
      <vt:lpstr>A Brief History of AI</vt:lpstr>
      <vt:lpstr>What went wrong?</vt:lpstr>
      <vt:lpstr>Knowledge-based Systems</vt:lpstr>
      <vt:lpstr>A Brief History of AI</vt:lpstr>
      <vt:lpstr>Statistical Methods</vt:lpstr>
      <vt:lpstr>A Brief History of AI</vt:lpstr>
      <vt:lpstr>A Brief History of AI</vt:lpstr>
      <vt:lpstr>Machine Learning and Statistics</vt:lpstr>
      <vt:lpstr>Machine Learning and Statistics</vt:lpstr>
      <vt:lpstr>The Machine Learning Framework</vt:lpstr>
      <vt:lpstr>Choices in ML Problem Formulation</vt:lpstr>
      <vt:lpstr>Machine Learning</vt:lpstr>
      <vt:lpstr>Assumptions</vt:lpstr>
      <vt:lpstr>Assumptions</vt:lpstr>
      <vt:lpstr>Assumptions</vt:lpstr>
      <vt:lpstr>Course Information</vt:lpstr>
      <vt:lpstr>Course Information</vt:lpstr>
      <vt:lpstr>Announcements</vt:lpstr>
      <vt:lpstr>How to Approach a Machine Learning Problem</vt:lpstr>
      <vt:lpstr>Notation</vt:lpstr>
      <vt:lpstr>Vocab: General ML Concepts</vt:lpstr>
      <vt:lpstr>Vocab: Specific ML Concepts /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Pat</cp:lastModifiedBy>
  <cp:revision>567</cp:revision>
  <cp:lastPrinted>2019-08-27T16:33:12Z</cp:lastPrinted>
  <dcterms:created xsi:type="dcterms:W3CDTF">2018-10-11T11:39:27Z</dcterms:created>
  <dcterms:modified xsi:type="dcterms:W3CDTF">2020-01-13T19:28:24Z</dcterms:modified>
</cp:coreProperties>
</file>