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notesSlides/notesSlide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4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37"/>
  </p:notesMasterIdLst>
  <p:sldIdLst>
    <p:sldId id="2135" r:id="rId4"/>
    <p:sldId id="1017" r:id="rId5"/>
    <p:sldId id="256" r:id="rId6"/>
    <p:sldId id="2015" r:id="rId7"/>
    <p:sldId id="2140" r:id="rId8"/>
    <p:sldId id="2152" r:id="rId9"/>
    <p:sldId id="2153" r:id="rId10"/>
    <p:sldId id="2154" r:id="rId11"/>
    <p:sldId id="2139" r:id="rId12"/>
    <p:sldId id="2048" r:id="rId13"/>
    <p:sldId id="2136" r:id="rId14"/>
    <p:sldId id="2137" r:id="rId15"/>
    <p:sldId id="2049" r:id="rId16"/>
    <p:sldId id="2050" r:id="rId17"/>
    <p:sldId id="2011" r:id="rId18"/>
    <p:sldId id="2014" r:id="rId19"/>
    <p:sldId id="2016" r:id="rId20"/>
    <p:sldId id="2017" r:id="rId21"/>
    <p:sldId id="2018" r:id="rId22"/>
    <p:sldId id="2019" r:id="rId23"/>
    <p:sldId id="2151" r:id="rId24"/>
    <p:sldId id="299" r:id="rId25"/>
    <p:sldId id="2130" r:id="rId26"/>
    <p:sldId id="275" r:id="rId27"/>
    <p:sldId id="277" r:id="rId28"/>
    <p:sldId id="2021" r:id="rId29"/>
    <p:sldId id="2022" r:id="rId30"/>
    <p:sldId id="2141" r:id="rId31"/>
    <p:sldId id="2143" r:id="rId32"/>
    <p:sldId id="2145" r:id="rId33"/>
    <p:sldId id="2144" r:id="rId34"/>
    <p:sldId id="2146" r:id="rId35"/>
    <p:sldId id="2147" r:id="rId36"/>
  </p:sldIdLst>
  <p:sldSz cx="12192000" cy="6858000"/>
  <p:notesSz cx="9296400" cy="701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42:18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12591 9035 115 0,'0'0'10'0,"0"0"-10"0,0 0 0 0,0 0 0 16,-7 0 224-16,-4 0 44 0,0 0 8 0,1 0 1 16,-4 0-174-16,0 0-35 0,0 0-8 0,-1 0 0 15,-2 0-29-15,3 7-6 0,-4-4-1 0,0-3 0 16,1 6-7-16,-1-3-1 0,0 7-1 0,1-4 0 15,-1-6-2-15,1 9 0 0,-5-9 0 0,1 10 0 0,-3-10 6 0,2 9 1 16,-6-3 0-16,-4-3 0 0,4 4-8 0,0-4 0 16,0 6-1-16,-1-9 0 0,1 7-3 0,-3 2 0 15,-1-3 0-15,4-3 0 0,-4 7 4 0,7-10 0 16,-7 6 0-16,4-3 0 0,0 3-1 0,0-2 0 16,-1-4 0-16,-2 6 0 0,-12-6 34 0,5 3 7 15,6-3 2-15,-3 6 0 0,-4-6-19 0,0 10-4 16,7-10-1-16,0 6 0 0,4-3-6 0,0 3 0 15,-4-3-1-15,4-3 0 0,0 7-15 0,3-7-8 16,0 0 8-16,1 0-8 0,3 0 0 0,-1 0 0 16,-6 0 0-16,3 3 8 0,1-3-8 0,-1 0 8 15,4 0-8-15,-4 0 8 0,-3 0-8 0,7 0 0 16,7 0 0-16,-4 0 0 0,-3 0 0 0,3 0 0 16,4 0 0-16,0 6 0 0,0-6 0 0,3 3 0 15,-6-3 0-15,6 0 8 0,8 0-8 0,-8 0 0 0,0 0 0 0,1 0 0 16,3 0 0-16,0-3 0 0,-4 3 8 0,4 0-8 15,-3-6 0-15,2 6 8 0,8 0-8 0,-7 0 0 16,-3 0 0-16,3 0 8 0,7 0-8 0,0 0 0 16,-7 0 0-16,0-3 9 0,0 3-9 0,7 0 0 15,0 0 19-15,-4-7-3 0,-3 4-1 0,7 3 0 16,0 0-15-16,-4-6-12 0,-3 3 3 0,0-3 0 16,7 6 19-16,0 0 4 0,-3-3 1 0,-1-4 0 15,-3-2-4-15,4 3-1 0,3-4 0 0,-4 7 0 16,-3-3-10-16,4-4 8 0,6 1-8 0,-3 0 8 15,-3 2-8-15,3-2 0 0,3 6 9 0,1-7-9 16,-4 4 0-16,3-3 0 0,-3 5 0 0,0-8 8 16,7 3-8-16,-3 5 8 0,-4-2-8 0,3-3 8 15,4-1-8-15,-3 1 0 0,-1-1 0 0,1 4 0 0,3-3 0 16,-3-1 0-16,-1 1 0 0,4 0 0 16,-7-1 0-16,4-5 0 0,3 5 0 0,0 1-8 0,-4 6 8 0,1-7 0 15,3 4 0-15,0-4 8 0,0 4-8 0,0 6 0 16,-7 0 0-16,7-3 0 0,7-3 0 0,-7 6 0 15,-7 0 0-15,7-3-8 0,4-4 8 0,-1 7 0 16,-2 0 0-16,-8 0 0 0,0 0 0 0,10-3 0 16,4-3 0-16,-7 3 0 0,-7 3 0 0,11-6 0 0,3 2 0 0,-3-2 0 15,-11 6 0-15,7-6 0 0,0 3 0 0,3 3 0 16,1-7 0-16,-4 7 0 0,-7 0 0 0,0 0-8 16,7 0 8-16,-7 0 0 15,0 0 0-15,0 0 0 0,11 0 0 0,-11 0-10 0,0 0 10 0,0 0 0 16,0 0 0-16,0 0 0 15,0 0 0-15,0 0 0 0,-11 10 0 0,7-4 0 16,4-6 0-16,-3 10 0 0,-8-1 0 0,1-3 0 0,3-3 0 0,0 7 0 16,0-4 0-16,-4 3 0 15,-7 1-8-15,8-1 8 0,-1-2 0 0,-3 2-12 0,-4 4 12 0,1-4-10 16,3-3 10-16,0 10-8 0,-4-4 8 0,4-2-8 16,0 5 8-16,-4-5 0 0,7-1 8 0,-3 7-8 15,0-7 0-15,0 1 0 0,7-1 0 0,-3 7 0 16,-5-4 0-16,1-2 0 0,4 6 0 0,-1-7 0 15,4 0 0-15,0 1 0 0,-7 5 0 0,7-11 0 0,7 5 0 0,-4-3 0 16,-6 4 0-16,3-4 0 16,7-6 0-16,-4 3 0 0,1 6 0 0,-1-2 0 0,-3-4 16 0,7-3-2 15,4 9 0-15,-4-9 0 16,0 7 2-16,7-4 0 0,7 3 0 0,3 3 0 0,-3-2 1 0,1-4 1 16,-1 6 0-16,7-3 0 0,-3-2-5 0,3 2-1 15,-7-3 0-15,3 3 0 0,8 1-12 0,-7-4-12 16,-1 6 3-16,1-3 0 0,3-3 9 0,0 4 8 15,1-4-8-15,-1-3 11 0,-4 9-11 0,5-2 0 16,-1-4 0-16,-4 9-11 0,-6-2-1 0,3-1-1 16,4 4 0-16,-1 2-1082 15</inkml:trace>
  <inkml:trace contextRef="#ctx0" brushRef="#br0" timeOffset="6040.31">6283 10747 57 0,'0'0'0'0,"0"0"0"16,0 10 0-16,0-10 0 0,-7 0 143 0,0 6 23 16,7-6 5-16,-7 3 1 0,3-3-78 0,-3 0-15 15,7 0-3-15,-7 0-1 0,0 0-49 0,7 0-10 16,0 0-1-16,-3-3-1 0,-8-3-14 0,4 6 0 16,0 0 8-16,7 0-8 0,0-6 0 0,-11 6 0 15,1-4 8-15,3 4-8 0,0 0 40 0,0 0 4 0,-4 4 2 0,4-4 0 16,7 0 8-16,-7 6 2 0,-7-6 0 0,3 6 0 15,-3-3-32-15,0 4-5 0,3-4-2 0,-3 3 0 16,4-3-17-16,3-3 10 0,-4 6-10 0,4-6 8 16,0 0 19-16,3 0 3 0,4 0 1 0,0 0 0 15,0 0 4-15,0 0 1 0,-7 0 0 0,7 0 0 16,0 0 6-16,0 0 2 0,0 0 0 0,0 0 0 16,0 0-14-16,0 0-2 0,0 0-1 0,0 0 0 15,0 0-11-15,0 0-1 0,0 0-1 0,11 3 0 16,-11-3-14-16,14 0 11 0,-3 7-11 0,3-4 10 15,-4-3 0-15,8 0 0 0,-11 0 0 0,11 0 0 0,-8 0-10 0,8 0 0 16,-4 0 0-16,4-3 0 16,-1 3 0-16,4-7 8 0,1 7-8 0,-5 0 8 0,8-3 4 0,-4 3 0 15,4 0 0-15,-4-6 0 16,4 6-3-16,3 0 0 0,-3 0 0 0,3 0 0 16,0 0-1-16,4 6-8 0,0-6 12 0,3 3-4 0,-3 4-8 15,3-4 8-15,-7 3-8 0,7-3 8 0,1 4-8 16,-1-1 8-16,-3-3-8 0,-1-6 8 0,5 3 29 0,-5-6 6 15,5-4 1-15,-8 4 0 0,7 3 0 0,-3-4 1 16,7-2 0-16,-8 0 0 0,8 6-21 0,-10-4-4 16,6 4 0-16,0 3-1 0,-3 0-19 0,-7 0 0 15,-1 3 8-15,4 4-8 0,-3-4 0 0,-4 6 0 16,0 0 0-16,4 1 0 0,-4-1 0 0,0 7 0 0,1-7 0 0,2 7-9 16,-2-7 9-16,2 1 0 0,4-1 0 0,-3 1 0 15,3-4 0-15,4-3 0 0,0-3 0 0,-4 6 0 16,4-6 0-16,0 0 0 0,-1 0 10 0,1 0-10 15,0-6 10-15,-4 3-10 0,0 3 10 0,0-6-10 16,1 6 0-16,-1 0 0 16,-3 0 0-16,3 0 0 0,0 0 12 0,4 6-4 0,-4-3-8 0,4 3 12 15,-8-2-12-15,5 2 0 16,2-3 0-16,-6 3 0 0,3 4-8 0,1-4-2 0,-5-3 0 0,1-3 0 16,0 6 10-16,-1-3 16 0,5-3-4 0,-5-3-1 15,1-3-11-15,3 6 0 0,-3 0 0 0,3-9 0 16,0 9 21-16,-3-10-1 0,3 4 0 0,4 6 0 15,0-9-20-15,-4 9 0 0,0-4 0 0,-3-2 0 16,0 3 0-16,-1-3 0 0,-3 3 0 0,4-4 0 16,-7 7-8-16,-1 0-7 0,1 0-1 0,0 0 0 0,-8 0 26 0,4 0 5 15,-3 7 1-15,0-7 0 16,-1 0-53-16,-3 0-11 0,4 3-1 0,-1-3-1 16,1 0-166-16,-11 0-34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21:04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6177 16477 288 0,'-10'0'25'0,"6"0"-25"0,-7-7 0 0,1 7 0 0,6-3 276 0,-6-3 51 15,6-4 9-15,-3 7 3 0,-3-3-239 0,-1 3-47 16,4-3-9-16,0-4-3 0,-4 10 4 0,4-6 1 15,-3 6 0-15,-1-3 0 0,4 3-23 0,0 0-5 16,-11 0-1-16,8 3 0 0,-4-3-4 0,-4 6-1 16,7 4 0-16,-6-4 0 0,-1 3-12 0,4 1 11 15,-7 2-11-15,7-2 10 0,-11 5-10 0,4-5 0 16,0 5 0-16,3-2 0 0,-10 3 0 0,3 3 0 16,0-4 0-16,1 4 0 0,6-3 0 0,-7 2 0 0,1 1 0 0,6 0 0 15,0 6 24-15,8-3 2 16,-11 10 1-16,10-4 0 0,1 0-9 0,3 6-2 15,7 4 0-15,-8-3 0 0,5 8-16 0,6-5 0 16,5 3 0-16,-1-3 0 0,0-1-8 0,7 4 8 0,0 3 0 0,3-7-9 16,1 1-1-16,0-3 0 0,6 2 0 0,1 4 0 15,-7-13 10-15,6 0-8 0,-2-3 8 0,2 1-8 16,1-8-7-16,0-5-1 0,-1-7 0 0,1 4 0 16,3-10 16-16,1 0 0 0,2-10 9 0,1 1-9 15,3-10 18-15,1-6-2 0,-5 0-1 0,-2-3 0 16,2-7 0-16,5-3 0 0,-8 4 0 0,-3-1 0 15,-1-8-4-15,-3 5-1 0,1 0 0 0,-12-6 0 16,8 1 5-16,-8-1 1 0,1-3 0 0,-8-4 0 0,5 4 4 16,-8 0 0-16,0-3 1 0,-8 6 0 15,5 0 6-15,-11-3 1 0,3 3 0 0,-6 1 0 16,-1 5 11-16,-3-6 2 0,-4 9 1 0,0 1 0 16,-3 6-21-16,0 0-4 0,-4 2-1 0,-3 1 0 15,0 7-16-15,-1 8-16 0,-6-2 4 0,0 5 0 16,-1 7-145-16,-6 7-29 0</inkml:trace>
  <inkml:trace contextRef="#ctx0" brushRef="#br0" timeOffset="5593.79">21347 6304 864 0,'0'0'38'0,"0"-6"8"0,-4 3-37 0,1 3-9 15,3-7 0-15,0 7 0 0,0 0 116 0,0 0 22 16,0 0 4-16,0 0 1 0,0 0-108 0,0 0-22 0,0 0-4 16,0 0-1-16,0 0 4 0,0 0 0 15,0 7 0-15,0 2 0 0,0 7 6 0,3-4 2 16,1-2 0-16,-1 5 0 0,1 4 1 0,-1 0 1 16,1 0 0-16,-1 6 0 0,4-6-12 0,-3 12-2 15,3-3-8-15,-4 0 12 0,4 7 3 0,1-1 0 0,-1 4 0 0,0 0 0 16,3 12 6-16,-3-3 2 0,0-3 0 15,0 9 0-15,0 0-7 0,0-6-2 0,4 7 0 0,-4-1 0 16,0 0 11-16,0 1 3 0,0 5 0 0,4-2 0 16,-8 2 0-16,4-2 1 0,-3 2 0 0,3-5 0 15,-3-1-8-15,-1 3-1 0,1-2-1 0,-1-1 0 16,1 10-5-16,-4-10-1 0,0 10 0 0,-4-10 0 16,4 7-13-16,0-4 0 0,-3-3 0 0,-4 7 0 15,3-4 0-15,1 7 0 0,-1-10 8 0,0 7-8 16,1-7 0-16,-1-2 9 0,4-1-9 0,-3-3 8 15,3 3-8-15,0-6 0 0,0-3 0 0,0 9 8 16,0-3-8-16,0-3 0 0,0 0 9 0,0-7-9 16,0 7 23-16,0-3 0 0,0-10 0 0,0 10 0 15,0-13-23-15,0 10 0 0,0-4 0 0,0 1 0 16,0-1 0-16,0 4 0 0,0-4 0 0,0 4-8 16,-4-3 8-16,4 2 12 0,0-2-2 0,0-1-1 0,0 1-9 15,-3-7 0-15,3 6 0 0,0-12 0 0,-4 10 0 0,4-10 0 16,-3 3 11-16,3-6-11 0,0-1 8 0,-4 7-8 15,4-6 0-15,-3-3 9 0,-1 9-9 0,4-6 0 16,0 0 9-16,-3 0-9 0,3 6 0 0,-4-7 0 16,8 1 0-16,-4 6 8 0,-4-6-8 0,4 6 0 15,4-6 0-15,-4 0 0 0,0 6 0 0,0-6 0 0,0 0 0 16,0-4 8-16,3 4 8 0,-3-3 3 0,0-4 0 16,0 7 0-16,4-3-11 0,-1-7-8 15,-3 10 12-15,0-3-12 0,4-4 21 0,-4 4-2 0,0 0-1 16,0-4 0-16,0 4-27 0,0 3-6 0,0-4-1 0,0-2 0 15,0 9 16-15,0-10 0 0,0 4 0 16,0-3 0-16,0 2 0 0,3 4 0 0,1-10 0 16,-4 7 0-16,0-6 0 0,0-1 10 0,0 7-10 15,3-7 12-15,1 0 0 0,-4 1 0 0,0-1 0 0,0 1 0 16,3-1-12-16,-3-3-16 0,0 4 4 0,0-10 1 16,0 9 11-16,0-6 0 0,0 10 0 0,0-10 8 15,0-3-8-15,-3 9 12 0,3-9-4 0,0 0 0 16,0 10-8-16,0-10 9 0,0 0-9 0,0 0 10 15,0 0-2-15,0 9-8 0,0-9 12 0,0 0-4 16,0 0 8-16,0 0 2 0,0 0 0 0,7 6 0 0,0-2-6 0,-7-4 0 16,7 6-1-16,-7-6 0 0,0 0-11 0,4 0 10 15,6 0-10-15,-10 0 10 0,0 0-10 0,7 0 0 16,4 0 9-16,-1 0-9 0,-10 0 15 0,11 0-2 16,0 0 0-16,-1 0 0 0,4 0-13 0,-3 0-13 15,-1-6 2-15,5 2 1 0,2 4 10 16,-3 0 0-16,-3-6 0 0,3 6 0 0,0-3 0 0,4 3 0 15,-4-6 0-15,0 6 0 16,-7-3 0-16,7-4 0 0,0 7 0 0,0 0 0 0,-7-3 0 0,4 3 0 16,7-6 0-16,-4 6 0 0,-4 0 8 0,1 0 4 15,-1 0 1-15,1-3 0 0,0-3-13 0,-1 6 0 16,-3 0 0-16,0-7 0 0,4 4 0 0,-1 3 0 16,-10 0 0-16,8-6 0 0,-1 3 0 0,0-4 0 15,0-2 0-15,-4 0 0 0,1 6 0 0,-1-7 0 0,1-2 0 0,-1 2-10 16,-3 1 18-16,7-1 3 0,-3-8 1 0,-1 2 0 15,1 3 3-15,0-6 1 0,-1-2 0 0,4 2 0 16,-3 0 6-16,3-6 2 0,-7 6 0 0,0-9 0 16,7 3 0-16,-4 3 0 0,-6-10 0 0,-1 4 0 15,4 3-24-15,0-6 0 0,0-4 0 0,0 1 0 16,-3-1 0-16,-1 1 0 0,4-7 10 0,-3 0-10 16,-1 4 8-16,-3-4-8 0,7 3 0 0,-3 4 9 15,-1-4 0-15,-3 0 0 16,3-2 0-16,-3 2 0 0,7-6 6 0,-3 7 1 0,-8-7 0 0,8 0 0 15,3 0 5-15,0 0 2 0,-4-3 0 0,1 12 0 16,-1-9-23-16,1 7 0 0,3 2 0 0,-4-2 0 16,-3-7 0-16,3 9 0 0,4-9 0 0,0 7 0 15,-7-1 0-15,4-3 0 0,6 4 0 0,-3-1 8 0,-3-3-8 16,3 7 12-16,-4 3-4 0,1-10 0 0,3 3-8 16,0 4 0-16,-7-4 0 0,3-6 0 0,1 10 0 15,-1-4 0-15,-3-6 0 0,-3 6 0 0,3-2 8 0,-1-4-8 16,5 6 8-16,-4 4-8 0,0-4 0 0,3 4 9 15,4-1-9-15,-3 4 0 0,-4-4 10 0,7 1-10 16,3-1 8-16,1 1-8 0,-4 5 0 0,0 1 8 16,0-6-8-16,3 6 0 0,4 2 0 0,-3-2 0 15,-4 3 8-15,3 3-8 0,4-3 0 0,-3 0 0 16,-4 0 0-16,0 3 0 0,0-3 8 0,4 0-8 0,-4-3 12 0,-4 3-4 16,0 3-8-16,1-10 0 0,3 4 0 0,0 3 0 15,-4-3 0-15,4-7 0 16,0 7 0-16,4 0 8 0,-1-7-8 0,-3 10 12 0,4-3-12 15,3 3 12-15,0-3-12 0,-3 3 0 16,-1 3 0-16,1-3 0 0,6-1 0 0,-6 4 0 16,-4 1 0-16,0-1 0 0,3-4 0 0,1 1-9 0,-4 3 9 0,0-3-13 15,0 0 13-15,0 6 8 16,3-6 0-16,-3 7-8 0,-3-8 0 0,3 5 0 0,0-5 0 0,3 1 0 16,-3 3 0-16,0 0 0 0,0 0 0 0,4-3 0 15,-1 7 0-15,-3-7 0 0,0 6 0 0,0 3 0 16,4-3 0-16,-4 0 0 0,-4 1 0 0,4 2 0 15,-3-3 0-15,3 0 0 0,0 4 0 0,-4-4 0 16,1 0 0-16,-1 0 0 0,8 3-13 0,-8-2 5 16,1-1 8-16,-1 3 0 0,4-3 0 0,0 4 0 15,-3-4 0-15,3 0-8 0,0 3 8 0,-4 4-8 0,8-4 8 0,-8 4 0 16,-3-4 8-16,7 6-8 0,0-5 0 0,0 5 0 16,-7 1-10-16,4 0 10 0,-1-1 0 0,1 4 0 15,-1-3 8-15,0 5-8 16,-6-2 0-16,3-3 0 0,7-1 0 0,-4 10 0 0,-3-9-8 0,4 3 8 15,3 6 0-15,-4 0 0 0,-3-10 0 0,0 7 0 16,0-3 0-16,7 3 0 0,0-4 0 0,0 4 0 16,-11-3 0-16,8 0-10 0,3 6 10 0,-4-3 0 15,-6 3 0-15,3-7 0 0,-4 7 0 0,4 0 0 16,0 0 0-16,-4-3-8 0,-6 3 8 0,6 3 0 16,4-3 0-16,-7 7 0 0,0-7 0 0,-4 0 0 15,8 3 0-15,-4 3 0 0,3-6 0 0,-3 0 0 0,0 6 0 0,0-3 8 16,0-3-8-16,-1 7 0 0,1-4 0 15,0-3 0-15,0 6 0 0,0-3 0 0,0-3 0 0,3 0 0 16,1 6 8-16,-1-2-8 0,1-4 8 0,-1 0-8 16,-3 0 0-16,7 0-16 0,-4 6 2 0,4-6 1 15,-3 0-2-15,3 0 0 0,-4 0 0 0,4 0 0 32,0 0-22-32,0 0-5 0,-4-6-1 0,4 6 0 0,0 0-81 15,-3 0-17-15,2 0-3 0</inkml:trace>
  <inkml:trace contextRef="#ctx0" brushRef="#br0" timeOffset="7357.06">23343 7188 806 0,'0'0'36'0,"0"0"7"0,0 0-35 0,0 0-8 0,0 0 0 0,0 0 0 15,0 0 282-15,0 0 54 0,0 0 12 0,-3-9 1 16,3 9-237-16,0 0-47 0,0 0-9 0,0 0-3 16,0 0-38-16,0 0-15 0,0 0 11 0,0 0-11 15,3 9 0-15,1 1 8 0,-1-1-8 0,1 7 0 16,-1-1 0-16,1 4-8 0,-1 0 8 0,1 0-13 16,0 9 5-16,-1 4 8 0,-3-1-13 0,0 3 5 15,4 1 8-15,-1 2-8 0,-3 7 8 0,4 0-8 16,-1 0 16-16,-3 10 3 0,4-1 1 0,-1 3 0 15,1 7-12-15,-1-3 0 0,4 2 0 0,0 1 0 16,0-7 24-16,4 4 10 0,-4 3 2 0,0-4 0 16,4-2 1-16,-4 5 1 0,0 1 0 0,0-10 0 15,0 7-27-15,0-7-11 0,0-2 8 0,-3 2-8 16,-1 6 0-16,-3-5 8 0,0-1-8 0,4 0 0 16,-4 1 0-16,0-7 8 0,0 3-8 0,0-9 0 15,3 3 9-15,-3-1-9 0,0 1 10 0,0-9-10 0,0 2 10 16,0-2-10-16,0 3 10 0,0-7-10 0,0-3 8 0,4 0-8 15,-4-3 0-15,0 1 9 0,-4-8-9 0,4 1 0 16,-3 0 0-16,-1-3 0 0,1-4 13 0,-1-2-2 16,-3-1-1-16,3 4 0 0,1-1-10 0,-1-2 8 15,-3-1-8-15,4-3 8 0,-4 4 10 0,3-7 2 16,1 9 0-16,-1-9 0 0,1 7-20 0,-1-1 0 16,4-2 0-16,0-7 0 0,0 9 0 0,0-6 0 0,0-3 0 15,-3 13 0-15,3-13-8 0,0 0-3 16,0 0 0-16,0 3 0 0,0-3 11 0,0 0 9 15,0 0-1-15,0 0-8 0,0 0 17 0,0 0-3 16,0 0-1-16,0 0 0 0,0 0-13 0,0 0 0 16,7 9 0-16,-7-9 0 0,0 0 0 0,10 0 0 15,-10 0 0-15,7 6 0 0,-7-6 0 0,7 4 0 16,4-4 10-16,0 0-2 0,-8 0-8 0,8 0 0 0,-4 0 0 0,0 0-8 16,3 0 8-16,-3 0-8 0,4 0 8 0,-4 0-8 15,4 0 8-15,-4 0 0 0,3 0 0 0,1 0 0 16,-1-4 0-16,1 4 0 0,3 0 0 0,-3-6 0 15,3 6 0-15,-4 0 0 0,1-3 0 0,3 3 0 16,0-6 0-16,0 6 0 0,0 0 0 0,4 0 0 16,-4 0 0-16,4-3 0 0,-8 3 0 0,8-7 0 15,0 7 0-15,-1 0 0 0,1 0 0 0,-4 0 0 16,0 0 0-16,0 0 0 0,0 0 0 0,1-6 8 16,-5 3-8-16,4 3 0 0,-3-6 0 0,3 3 0 0,-4-4 0 0,-2 4 0 15,2-3 0-15,-3-4 0 16,0 1 9-16,0 0 1 0,-3 2 0 0,3-2 0 0,-4 0-10 15,-3-4 8-15,4-3-8 0,-1 1 8 16,-3 2 5-16,0-6 1 0,0-6 0 0,0 6 0 0,0-6-14 16,0-3 0-16,0-6 0 0,-3 5-10 15,-1-5 10-15,4-1 9 0,-3 1-1 0,3 6-8 0,0-7 11 0,-4-2-11 16,1 8 10-16,-1-11-10 0,-3 2 22 0,4 3-2 16,-4-8 0-16,0 5 0 0,0 0-9 0,3-2-3 15,-7-4 0-15,1 6 0 0,3-6 8 0,0 0 0 16,-4 3 1-16,4-2 0 0,0-8-8 0,-4 4-1 0,4-3-8 0,0 3 12 15,-3 0-12-15,6-3 0 0,1 3 0 0,-1 3 0 16,-6 0 0-16,6 0 0 0,1-3 0 0,-1 3 0 16,-3-6 0-16,3 9 0 0,-3-3 0 0,0 0 0 15,4 1 0-15,-4-1 8 0,0 9-8 0,0-9 0 16,0 7 0-16,3 2 0 0,-3 1 0 0,-4 2 0 16,4 1 0-16,4 0 0 0,-4-4 0 0,3 1 0 15,-3 8 0-15,4-2 0 0,-1 0-8 0,4 3 8 16,-3 0-8-16,3-3 8 0,-4 9 0 0,4 0 0 15,0 3-11-15,-3-2 11 0,3 2-10 0,0 3 10 16,0 4 0-16,0-7 0 0,0 7 0 0,0-1 0 16,0 4 0-16,0-3 0 15,0 9 0-15,-4 0 0 0,4-3-8 0,0 3 8 0,0 0 0 0,0 0-9 16,-7-7 9-16,0 7-12 0,7 0 12 0,-7 7-12 16,3-7 12-16,-3 3 0 0,0-3 0 0,0 0 0 15,4 6 0-15,-4-6 0 0,-4 0 0 0,7 3 0 0,-3-3 0 0,0 0 0 16,-3 0 0-16,-1 0 0 0,4 6 8 0,-3-6-8 15,-1 0 10-15,-3 0-10 0,3 4 9 0,1-4-9 16,-4 0 8-16,-1 0-8 0,-2 0 0 0,3 0 0 16,-4 0 0-16,0 0 0 0,1 0 0 0,3 0 0 15,0 0 0-15,-1 0 0 0,5 6 0 16,-1-6 0-16,1 0-14 0,-1 0 5 16,4 0-93-16,7 0-18 0,0 0-4 0,0 0-1 15,0 0-100-15,7 9-20 0,7-3-4 0,-3-2-1 0</inkml:trace>
  <inkml:trace contextRef="#ctx0" brushRef="#br0" timeOffset="8859.21">24691 7223 1558 0,'0'0'69'0,"0"0"15"0,0 0-68 0,0 0-16 0,0 0 0 0,0 0 0 0,0 0 111 0,0 0 18 15,0 0 4-15,0 0 1 0,0 0-72 0,0 0-14 16,0 0-4-16,0 0 0 0,0 0-23 0,0 0-5 16,0 0 0-16,0 0-1 0,0 0-2 0,0 0 0 15,0 0 0-15,-4 9 0 0,4-3-2 0,0-6-1 16,0 4 0-16,0 5 0 0,4 0 6 0,-4 1 0 15,3-4 1-15,1 4 0 0,-4-1 7 0,4 7 0 16,-1-4 1-16,1 4 0 0,-4 3-13 0,3-1-4 0,1 1 0 16,-1 6 0-16,1 4-8 0,-1 5 8 15,1-9-8-15,-1 13 8 0,4-4 8 0,0 1 0 0,-3 2 1 16,3 1 0-16,0 6 15 0,0-3 2 16,-3 6 1-16,3-3 0 0,0 0-35 0,0 3 0 0,3 3 0 15,-3-6 0-15,0 3 8 0,4-3-8 16,-4 3 0-16,0-3 0 0,4 9 9 0,-4-9-1 0,0 9-8 15,0-6 12-15,3 6-12 0,-6 1 9 0,3-1-9 0,0 0 8 16,-3 1-8-16,-1-1 0 0,1 7 0 0,3-7 0 16,-7-6 0-16,3 0 0 0,4 6 0 0,0-9 0 15,-3 0 0-15,-1-6 0 0,5 6 0 0,-1-4 8 16,0-2 2-16,-4 0 0 0,1-4 0 0,-1 1 0 16,-3-7-2-16,0 0 0 0,0-3 0 0,-3 3 0 0,3-3-8 15,3 0 0-15,-3 1 0 0,0-4 0 16,-3 3 0-16,3-7 0 0,-4 8 0 0,4-8 0 15,-7 1 11-15,4 0 0 0,3-3 0 0,-4 2 0 0,1 1-11 0,-1-3 0 16,4 3 0-16,0-4 0 0,0-2 0 0,0 3 0 16,0 2 0-16,0-8 8 0,4 9 9 0,-1-10 2 15,-3 4 0-15,0-4 0 0,0 0-11 0,4-5-8 16,-4-4 9-16,0 0-9 16,0 0 9-16,0 0-9 0,3 6 8 0,4-3-8 0,-7-3 8 0,0 0-8 15,0 0 8-15,4 0-8 0,-4 0 0 0,0 0 8 16,0 0-8-16,3 6 0 0,4-3 0 0,-7-3 8 15,11 0-8-15,-4 0 0 0,-7 0 8 0,0 0-8 16,10 0 0-16,1-3 8 0,-11 3-8 0,11 0 0 16,-1 0 0-16,1-6 0 0,-1 3 0 0,1 3 0 15,0-6 0-15,-1 6 0 0,1-4 0 0,-1-2 0 16,1-3 0-16,-1 9 0 0,1 0 0 0,-4-3 0 0,4-4 0 0,-1 7 0 16,1 0 0-16,-1 0 10 15,-2-9-10-15,2 9 10 0,1-6-10 0,-1 6 0 0,1 0-10 0,3-10 10 16,-3 10 0-16,-1-3 0 0,4-3-8 0,-3 6 8 15,3-10 0-15,-3 10 0 0,3-3 0 0,-4-3 0 16,1 6 0-16,3 0 0 0,-4 0 0 0,1 0 0 16,0-6 0-16,-4 6 0 0,3 0 0 0,-3 0 0 15,7 0 0-15,-3-3 0 0,-7 3 0 0,3 0 0 16,0 0 0-16,3-7 0 0,-3 4 0 0,-3-3 0 16,3 3 9-16,-4-7-9 0,4 4 0 0,-3-3 9 15,0-7-9-15,-1 7 8 0,1-10-8 0,-1 6 8 0,1-9-8 0,3 4 0 16,-7-11 9-16,3 4-9 15,1-3 0-15,-1 0 0 0,-3-7 0 0,4 1 8 16,-4-1-8-16,0-2 0 0,0-7 0 0,0 9 8 16,0-5-8-16,-4-1 0 0,4-3 0 0,0-3 8 0,-7 3-8 0,4 0 0 15,-1 0 0-15,1-3 0 16,-1-3 0-16,-3 9 0 0,4-3 0 0,-5 3 8 0,1-6-8 0,0 10 0 16,0-4 0-16,4-3 0 0,-4-3 0 0,3 3 0 15,-3 7 0-15,4-7 0 0,-1 0 0 0,-3 0 0 16,0 6 0-16,0-6 0 0,0 10 0 0,0-10 0 15,0 6 0-15,0 4 0 0,0-10 0 0,0 6 0 16,-4 1 0-16,4-4 0 0,0 3-9 0,0 1 0 0,0-4 0 16,3 6 0-16,-6 4 9 0,-1-3 9 15,4 5-1-15,0-2-8 0,-4 3 0 0,4 0 0 0,0 2 0 0,-3-2 0 16,-1 3 0-16,4-3 0 16,-4 3-8-16,4-3 8 0,0 2 0 0,0-2 0 0,-3 9-8 0,3-6 8 15,-4 7 0-15,8-1 0 0,-4-6 0 0,-1 6 0 16,5 3 0-16,-4 4 0 0,3-4 0 15,-3 7 0-15,4-1 0 0,-1 1 0 0,1-7 0 0,-4 13-9 16,3-3 9-16,1-4-12 0,-4 1 12 0,3 3-12 16,0 6 12-16,1-10 0 0,-1 7 0 0,1-3 8 15,-1 3-8-15,-3-4 0 0,7 7 0 0,-3 0 0 16,-4-9 0-16,7 9 0 0,0 0 0 0,-4 0 0 16,-3-3 0-16,4-3 0 0,3 6 0 0,0 0-8 15,-7 0 8-15,7 0 0 0,-7 0 0 0,-1 0-8 16,1 6 8-16,0-3-8 0,-3-3 8 0,3 6-8 0,0-3 8 0,-4 4 0 15,-3-4-9-15,3 6 9 0,4-9 0 16,-7 10 0-16,0-4 0 0,0 3 0 0,0-9 0 0,-7 10 0 16,3-4 0-16,0-3 0 0,1 3 10 0,-1-3-10 15,1 4 12-15,-5-4-12 0,8 3 8 0,-3-3-8 16,-1 4 0-16,4-1 0 16,-4-3 0-16,4 3-9 0,0-3 1 0,3 4 0 15,-3-4-82-15,0 6-16 0,0-3-3 0,0-6-714 16,3 4-142-16</inkml:trace>
  <inkml:trace contextRef="#ctx0" brushRef="#br0" timeOffset="10157.7">26744 8079 691 0,'0'0'61'0,"0"0"-49"16,0 0-12-16,0 0 0 0,0 0 300 0,0 0 56 0,0 0 12 15,0 0 3-15,0 0-267 0,0 0-54 0,0 0-10 0,0 0-3 16,0 0-9-16,0 0-3 16,0 0 0-16,0 0 0 0,0 0-15 0,0 0-10 0,4-6 12 15,-4 6-12-15,0 0 0 0,0 0 0 0,0 0 0 0,0 0 0 16,0 0 0-16,0 0 0 0,10 0 0 15,-3 6 0-15,4-3 0 0,-8 6 0 0,4 4 0 0,-3 0 0 16,3-4 0-16,-3 0 0 0,-1 7 0 0,4 3 0 16,-7-3 14-16,0 2 6 0,4 1 0 0,-8 0 1 15,4-3 23-15,-3 12 5 0,-1-3 1 0,4 3 0 16,-3-3-27-16,-5 3-6 0,8-2-1 0,-3-4 0 16,-1 3 20-16,-3 0 3 0,4 0 1 0,-4-3 0 15,3-3-26-15,1 2-5 0,-4-2-1 0,3-6 0 16,1 9-8-16,-1-10 0 0,1 4 0 0,3-7 8 15,-7 7-8-15,3-3 0 0,4-4 0 0,-4 0 8 0,1 1 0 16,-1-4 0-16,1 4 0 0,3-1 0 0,-7-3-8 0,7-6 0 16,-4 3-12-16,4-3 12 0,0 0 0 15,0 0 0-15,-3 10 0 0,3-10 0 0,0 0 10 0,0 0-10 16,0 0 12-16,0 0-12 16,0 0 0-16,0 0 0 0,0 0 0 0,0 0 0 0,0 0 13 15,0 0-4-15,0 0-1 0,0 0 0 0,0 0-8 16,0 0 0-16,0 0 0 0,0 0 0 0,0 0 0 0,0 0 0 15,0 0 10-15,0 0-10 0,7-3 0 16,-7 3 0-16,0 0 0 0,10 0-12 0,1 0 12 0,0 0-9 16,-11 0 9-16,10 0-8 0,1 3 8 0,-1-3 0 15,1 6 0-15,-1-3-8 0,1-3 8 0,0 0 0 16,-1 6 0-16,-3-6 0 0,0 0 0 0,0 0 0 0,0 0 0 16,1 0 0-16,-8 0 0 0,7 0 0 0,0 0 0 0,3 0 8 15,-3 0-8-15,0 0 0 0,-7 0 0 0,7 0 0 16,0 0 0-16,0 0 0 15,-7 0 0-15,11 0 0 0,-4 0 0 0,4 0 0 0,-4 4 0 0,0-4 0 16,0 6 0-16,3-6 0 0,-6 0 0 0,-4 0 0 16,0 0 0-16,11 0 0 0,-4 0 0 0,-4 0 0 15,8 0 8-15,-11 0-8 0,3 0 10 0,4-6-10 16,0 6 13-16,-7 0-3 0,0 0-1 16,7-4 0-16,0-2 0 0,-3 6 0 0,-4 0 0 0,4-9 0 15,3 6 3-15,-7-7 1 0,3 4 0 0,1-3 0 16,-4-1-13-16,0 1-10 0,7 2 2 0,-7-2 0 15,0-3 8-15,3-4 0 0,1 6 8 0,-1-5-8 16,-6 2 0-16,3-2 0 0,0-4 0 0,0 3 0 16,3-3 8-16,1 0-8 0,-4 1 8 0,0-1-8 0,0-3 13 15,0 3-1-15,0 0-1 0,0 0 0 16,-4-6-3-16,4 6 0 0,4-6 0 0,-4 7 0 0,-4-11-8 0,4 14 10 16,0-7-10-16,0 0 10 0,0 3-10 0,-3 6 0 15,3-9 0-15,-4 10 0 0,4-4 0 0,-3 4 0 16,-4-4 0-16,7 0 0 0,-4 4 0 0,1-4 0 15,-4 7 0-15,3-7 0 0,-3 7 0 0,3-1 0 16,-3-2 0-16,4-4 0 0,3 7-8 0,-4 2 8 16,1-2 0-16,-1 6 0 0,1-4 0 0,3 7 0 0,0 0 0 15,-4-9 0-15,-3 6-11 0,4-3 11 0,-4 6-8 0,3 0 8 16,-3-7 0-16,0 7-8 16,0 0 8-16,0 7 0 0,0-7 0 0,0 6-8 15,0-3 8-15,0-3 0 0,-4 9 0 16,4-9 0-16,0 7 0 0,0-4 0 0,0-3-8 0,0 6 8 0,0-3-8 15,0-3 8 1,-4 7-55-16,8-7-5 0,-5 3-2 0,1 3-782 0,0-6-156 0</inkml:trace>
  <inkml:trace contextRef="#ctx0" brushRef="#br0" timeOffset="21387.06">21297 11318 1310 0,'0'0'58'0,"0"0"12"0,0 0-56 16,0 0-14-16,0 0 0 0,0 0 0 16,0 0 94-16,0 0 16 0,0 0 3 0,0 0 1 15,0 0-61-15,0 0-12 0,0 0-2 0,0 0-1 0,0 0-29 0,0 0-9 16,0 0 0-16,11 0 0 0,3-6 8 0,-7 6-8 16,7-3 0-16,0-4 0 0,-3 7 11 0,3 0-11 15,-4 0 10-15,1 0-10 0,3-3 10 0,0 3-10 16,-3 0 10-16,3 3-10 0,0-3 8 0,0 7-8 15,0-7 0-15,0 0 0 0,1 3 12 0,-5-3-3 16,4 6-1-16,-3-6 0 0,-4 0 9 0,3 3 2 16,5-3 0-16,-5 0 0 0,1 0 3 0,-1 0 1 15,4 0 0-15,-3 0 0 0,-4 0-15 0,0 7-8 0,7-7 10 0,-3 0-10 16,-1 0 0-16,-10 0 0 0,0 0 0 0,0 0 0 16,14 3 9-16,-14-3-9 15,0 0 8-15,0 0-8 0,0 0 8 0,0 6-8 16,-3 3 8-16,-1 1-8 0,-6-4 21 15,3-3-1-15,3 7 0 0,-6-1 0 0,-4-3-12 0,3 4-8 16,7-1 10-16,-6 7-10 0,-1-4 10 0,1-2-10 0,-1 5 10 16,1 4-10-16,2-3 0 0,-2 3 8 0,-4-4-8 0,3 4 0 15,1 0 0-15,-1 0 0 0,-3 0 0 0,3 6 0 16,-3 0 0-16,4-6 0 0,-1 6 0 0,-3-6 0 16,0-1 0-16,3 1 0 0,1-3 8 0,-1-4-8 15,4 4 0-15,0 0 8 0,0-7-8 0,0 4 0 16,3-7 0-16,1 3 0 0,-1 1 0 0,4-10 0 15,0 0-93-15,0 0-25 0,0 0-5 0</inkml:trace>
  <inkml:trace contextRef="#ctx0" brushRef="#br0" timeOffset="22128.47">21936 11406 1382 0,'0'0'123'0,"0"0"-99"16,-7-6-24-16,7 6 0 0,0 0 155 0,0 0 25 16,-4 0 6-16,-3-7 1 0,7 7-136 0,0 0-27 15,-3 0-6-15,-8-3-1 0,-3 3-5 0,0 3-2 0,7 4 0 0,-4-7 0 16,-3 0-10-16,0 6 0 0,0-3 0 0,3 7 0 15,-3-4 0-15,4-3 0 0,-5 6 0 0,-2-2 0 16,6 2 8-16,-3 0 10 0,-4-2 2 0,1 2 0 16,6-6 8-16,-3 7 3 0,0-1 0 0,0-3 0 15,0 4-6-15,0-1-1 16,0 1 0-16,-1-1 0 0,5-3-12 0,-1-3-2 0,4 4-1 0,-3 2 0 16,-1 0-9-16,4-2 0 0,3-4 0 0,1 3 0 15,-4-3 0-15,7-3 0 0,0 0 0 0,0 0 0 16,0 0 0-16,7 10 0 0,-7-10-12 0,7 0 12 15,4 6-15-15,3-3 5 0,-4-3 1 0,1 6 0 16,6-6 9-16,1 0 0 0,0 3 0 0,-4 4 0 16,0-1 0-16,4-3-8 0,6 7 8 0,-6-4 0 15,-7-3 0-15,-1 6 0 0,8-2 0 0,3 2 0 0,-7 7-9 16,0-7 9-16,0 1-10 0,0 2 10 16,4-6 0-16,-4 4 0 0,-7 5 0 0,0-5 0 0,7-1 0 0,-3 1-19 15,-8-1 4-15,1 0 1 0,3 1 14 0,-3-1-12 16,-1-2 12-16,1 2-12 0,-11-6 12 0,7 7 0 15,0-10 0-15,0 12 0 0,-7-9 0 0,-1 7 0 16,8-10 0-16,0 6 0 0,0-6 0 0,-7 3 0 16,4 6 0-16,3-9 0 0,0 0 0 0,0 0 0 15,-11 0 0-15,8 0 0 0,3 0 11 0,0 0-11 16,-7-3 10-16,3-3-10 0,1 3 9 0,-1-3-9 0,4-4 8 16,0 1-8-16,-3-1 8 0,-1-5-8 15,8 5 8-15,-4 1-8 0,-4-10 8 0,1 10-8 16,6-10 0-16,1 3 8 0,3-3-8 0,-4 4 0 15,-3-4 0-15,4 6 8 0,6-9-8 0,-3 10 0 0,-7-4 0 16,0-3 0-16,7 4 0 0,-3-4 0 0,-4 6 9 0,0-2-9 16,0 5 0-16,3-5 0 0,1 5 0 15,-4-6-8-15,0 7 32 0,0 0 6 0,7-1 2 0,-3 1 0 16,-4-1-32-16,0 1 0 0,7 3 0 0,-4 3-10 16,4-4 10-16,-7 7 0 0,4-3 10 0,-1-3-10 15,8 6-41 1,-11 0-15-16,0 0-2 0,0 0-1 0,0 0-133 0,0 0-28 0,0 0-4 0</inkml:trace>
  <inkml:trace contextRef="#ctx0" brushRef="#br0" timeOffset="22536.37">22080 11356 57 0,'0'0'0'0,"0"0"0"0,4-10 0 0,-4 10 0 0,3-3 201 0,1-3 35 0,3-3 8 0,0 2 0 16,-3 7-168-16,-4 0-35 0,0 0-6 0,0 0-2 0,14 0-4 0,-14 0-1 16,0 0 0-16,0 0 0 0,7 0 28 0,-7 0 6 15,0 0 1-15,0 10 0 0,-4 2 12 0,4-2 2 16,0-1 1-16,0 0 0 0,-7-5-5 0,4 5-1 16,3 0 0-16,0 4 0 0,-7-4-28 0,3-5-7 15,4 5-1-15,0 0 0 0,0 1-8 0,0 5-3 0,-7-5 0 0,7-1 0 16,0 7 3-16,0-7 1 0,-7 1 0 0,3 5 0 15,4-5-29-15,0 2 8 0,-3-2-8 0,3 2 0 16,-4-9 0-16,8 7-8 0,-4-10 8 0,0 0-13 16,7 6 13-16,-7-6 8 0,7 3 0 15,0-3-8-15,-7 0 11 0,0 0-11 16,11 7 10-16,-1-7-10 0,1 0 0 0,-1 0 0 0,-10 0 0 0,11 0 0 31,7 0-29-31,-8-7-6 0,-3 7-1 0,4 0 0 16,3 0-32-16,-3 0-8 0,3-3 0 0,-4 3-1 15,-10 0 15-15,11-6 3 0,3 3 1 0,0-4 0 16,-7 4 2-16,7-3 1 0,4 0 0 0,-8 3 0 0,-3-4-17 0,4 7-3 16,-4-9-1-16,4 6 0 0</inkml:trace>
  <inkml:trace contextRef="#ctx0" brushRef="#br0" timeOffset="22758.43">22384 11302 1944 0,'-32'7'86'0,"25"-4"18"0,0 3-84 0,0-3-20 16,0 7 0-16,-4 2 0 0,-3 1 80 0,4-4 11 15,2 1 2-15,1 5 1 0,-10 4-71 16,6 0-15-16,8 0-8 0,-4 6 10 0,-4-6-10 0,4 6 0 16,0 3 0-16,7 3 0 15,0 1 0-15,-7 2 0 0,0 1 0 0,0 2 0 0,3 4-9 0,-3-3 9 16,-3-4 0-16,-1 4 0 15,4-1-48-15,-4-2-2 0,4-1-1 0</inkml:trace>
  <inkml:trace contextRef="#ctx0" brushRef="#br0" timeOffset="25025.1">26765 9550 403 0,'0'0'36'0,"0"0"-36"0,0 0 0 0,0 0 0 15,0-7 200-15,0-2 34 0,0 9 6 0,-3-6 2 16,3 6-181-16,0 0-36 0,0 0-7 0,0 0-2 16,0 0-16-16,-4-4 0 0,4 4 0 0,0 0 0 15,0 0 9-15,0 0 5 0,0 0 1 0,0 0 0 0,0 0 39 0,0 0 8 16,0 0 2-16,0 0 0 0,0 0 3 0,0 0 1 15,0 0 0-15,4 4 0 0,-4 2-37 0,0 10-7 16,3-4-2-16,-3 4 0 0,0-4-14 0,0 10-8 16,0-3 10-16,0 0-10 0,0 6 8 0,-3-3-8 15,-1 3 0-15,-3 0 0 0,4-3 8 16,-4 3-8-16,3 3 0 0,-3-3 9 0,3 4 6 16,1-4 1-16,-1 3 0 0,4-3 0 0,0-6-26 15,0 6-5-15,4-6-1 0,-1 6 0 0,1-6 26 0,0 0 5 16,-1-4 1-16,1-2 0 15,-1 2-38-15,1 1-7 0,-1-6-2 0,1-1 0 16,-1-6-130-16,-3-3-27 0,0 0-4 0</inkml:trace>
  <inkml:trace contextRef="#ctx0" brushRef="#br0" timeOffset="25448.97">26995 9559 979 0,'0'0'87'0,"0"0"-70"0,0 0-17 0,0 0 0 15,0 0 139-15,0 0 24 0,0 0 5 0,0 0 0 16,0 0-88-16,0 0-17 0,0 0-4 0,-4 3-1 16,-3 7-58-16,3-4 0 0,-3-3 0 0,4 6-11 15,-4-2 11-15,0 2 0 0,0 0 0 0,0 7 0 16,-4-6 0-16,4-1 9 0,0 0-9 0,-4 1 0 15,4 5 14-15,-3-2-4 0,-4 3-1 0,3-7 0 16,0 7-1-16,4-4-8 0,-7-2 12 0,4-1-4 0,-1 7 2 0,1-7 0 16,-5 7 0-16,1-7 0 15,4 1-10-15,-1 5 8 0,-3-2-8 0,3-4 8 0,-3 1-8 0,4-1 0 16,3 7 0-16,-4-7 0 16,8-3 0-16,-4 4 0 0,3-7 0 0,4-3 0 0,0 0 0 0,4 9 0 15,-4-9 0-15,10 10 0 0,-3-4 0 0,4 4 10 16,-11-10-10-16,10 6 10 0,4-3 6 0,1 3 0 15,-1-6 1-15,0 0 0 0,3 0-9 0,1 0-8 16,3 0 9-16,0 0-9 0,-3-6 0 0,0 6-10 16,3 0 0-16,-4-3 0 15,5-3-34-15,-5 6-6 0,-3-4-2 0,4-2 0 16,0 6-116-16,-4-6-23 0,14-4-5 0,-3 1-394 0</inkml:trace>
  <inkml:trace contextRef="#ctx0" brushRef="#br0" timeOffset="25754.38">27291 9716 57 0,'0'0'0'0,"0"0"0"0,0 0 0 0,0 0 0 15,0 0 260-15,0 0 48 0,0 0 8 0,0 0 3 16,0 0-217-16,0 0-43 0,0 0-9 0,0 0-2 15,0 0 4-15,0 0 1 0,0 0 0 0,0 0 0 0,0 0-7 0,0 0-2 16,0 0 0-16,7 0 0 16,0-3 3-16,4 3 0 0,-11 0 0 0,7 0 0 0,0-7-28 0,0 7-6 15,0-3-1-15,3 3 0 0,-3 0-12 0,1 0 0 16,2-6 0-16,-3 6 0 0,0 0 0 0,4-3 0 16,-4-3 0-16,-7 6 0 0,7 0 0 0,0 0 0 15,-7 0-8-15,11 0 8 16,-11 0-59-16,0 0-5 0,0 0 0 0,0 0-726 0</inkml:trace>
  <inkml:trace contextRef="#ctx0" brushRef="#br0" timeOffset="25963.59">27213 9863 172 0,'0'0'8'0,"0"3"1"0,0-3-9 0,0 7 0 0,0-7 0 16,7 3 0-16,-3 3 321 0,3-6 63 0,-7 0 12 0,7 0 2 16,4 0-299-16,3 0-60 0,-4-6-12 15,4 6-3-15,-3-10-24 0,7 10-9 0,-4-9 0 0,0 6 0 32,0-4-41-32,0-2-8 0,0 0-2 0,-3 2-619 0</inkml:trace>
  <inkml:trace contextRef="#ctx0" brushRef="#br0" timeOffset="26420.52">27661 9590 1666 0,'0'0'36'0,"0"0"8"0,0 0 2 0,0 0 2 0,0 0-39 0,7-3-9 0,4 3 0 0,0-6 0 0,-1 6 31 16,1-3 4-16,-4-3 1 0,3-4 0 0,4 7-36 0,-3-3 0 15,0-4-15-15,3 4 5 0,3 3 10 0,-3-3 8 16,-3-4-8-16,3 1 11 0,-3 6-11 0,-1-4-16 16,1 4 4-16,-4-3 1 0,-7 6 11 0,11 0 0 15,-11 0 0-15,0 0 0 0,0 0 9 0,0 0 4 0,0 0 1 0,0 0 0 16,7 6-5-16,-7-6-1 15,0 10 0-15,0-1 0 0,0 0-8 0,-4 1 8 16,-3-1-8-16,0 1 8 0,-4-1-8 0,4 7 0 0,-3-7 0 0,-1 4 8 16,-3 2-8-16,0-5 0 0,0 6 0 0,3-7 0 15,1 7 0-15,-1-4 0 0,1-2 0 0,2-1 8 16,1 0 0-16,-3 7 0 0,3-7 0 0,3 7 0 16,1-3 4-16,-1 2 0 0,4-5 0 0,0 5 0 15,0-5-12-15,4 2 0 0,-4-2 0 0,3 5 8 16,4-5-8-16,-3-1 0 0,6 7 0 0,-3-7 0 0,4 1 0 15,0-1 0-15,-1 1 0 0,1-1 0 16,-1 0-29-16,1-2-2 16,0 2 0-16,-1 1 0 0,1-4-117 0,-4 3-23 0,3 4-5 15</inkml:trace>
  <inkml:trace contextRef="#ctx0" brushRef="#br0" timeOffset="26936.75">26786 10490 172 0,'0'0'16'0,"0"0"-16"0,0 0 0 0,0 0 0 16,0 0 296-16,0 0 57 0,0 0 11 0,0 0 3 0,0 0-227 0,0 0-44 16,0 0-10-16,0 0-2 0,0 0-44 15,0 0-10-15,0 0-2 0,0 0 0 0,0 0-28 0,4 10 0 16,-4-1 0-16,3 7 0 0,-3-1 0 0,8 4 0 16,-8 0 0-16,3 0 0 0,-3 6 10 0,4 0-10 15,-4-3 10-15,0 3-10 16,3 3 12-16,-3-9-3 0,4 6-1 0,-4 3 0 0,3-2 19 0,1-1 3 15,-4-3 1-15,3 3 0 0,1 3-16 0,-4-6-3 16,3 0-1-16,1-3 0 0,-4 6-11 16,3-6 0-16,-3-4 0 0,0 4 0 15,0-3-36-15,4-4-12 0,-4-2-2 0,3-4-832 0</inkml:trace>
  <inkml:trace contextRef="#ctx0" brushRef="#br0" timeOffset="27355.86">27153 10562 1688 0,'0'0'75'0,"0"0"15"0,0 0-72 0,0 0-18 0,0 0 0 15,0 0 0-15,0 0 27 0,0 0 1 0,0 0 1 0,0 0 0 16,0 0-16-16,0 0-3 0,0 0-1 0,0 0 0 15,0 0-9-15,0 0 0 0,0 0 0 0,0 0 0 16,-3 10 0-16,3-1-11 0,-4 4 11 0,1-4-8 16,-4 4 8-16,-7-4 8 0,3 1-8 0,-3 5 11 15,-4 1-11-15,4-4 8 0,-4-2-8 0,-3 6 8 16,4-1 19-16,-4-2 3 0,3 2 1 0,0 1 0 16,1-3-18-16,-1 5-3 0,4-2-1 0,0-6 0 15,-4 8-9-15,4-8 0 0,0 5 0 0,3-5 0 0,1-1 12 0,-1 1 0 16,1-4 0-16,2-3 0 0,5 7-12 0,-1-10-12 15,4 0 2-15,0 0 1 0,0 0 9 0,0 0 0 16,0 0 0-16,7 9 0 0,-7-9 0 0,8 6 0 16,-1 4-9-16,3-4 9 0,-3 3 0 0,4-6 15 15,-1 4-3-15,-3 2 0 16,8-6-51-16,-5 7-10 0,1-4-3 0,3 3 0 16,0 1 10-16,0-4 2 15,-3 3 0-15,-1-5 0 0,4 5-24 0,-3-3-5 0,0 4-1 0,-1-4-614 0</inkml:trace>
  <inkml:trace contextRef="#ctx0" brushRef="#br0" timeOffset="27626.05">27319 10747 1785 0,'0'0'79'0,"0"0"17"16,0 0-77-16,0 0-19 0,0 0 0 0,7-6 0 16,0 6 102-16,4 0 17 0,-4-3 3 0,3-3 1 15,-2 6-100-15,2-3-23 0,1-4 0 0,-4 7 0 16,3-3-24-16,1-3-5 0,-1 6-1 0,1-9 0 16,0 2-8-16,-1 4-2 0,4-3 0 0,0-4 0 15,4 7-3-15,-4-3-1 0,-3 3 0 0,-1 3 0 16,4-6-20-16,-3 3-4 0,-4-4 0 0,-7 7-428 15,0 0-84-15</inkml:trace>
  <inkml:trace contextRef="#ctx0" brushRef="#br0" timeOffset="27839.14">27319 10829 921 0,'0'0'82'0,"0"0"-66"16,0 0-16-16,-7 6 0 0,0-3 167 0,7-3 29 0,0 0 7 0,0 0 1 15,0 0-141-15,0 10-28 0,0-10-6 0,4 6-1 16,-4-6-19-16,7 3-9 0,3-3 8 0,-3 6-8 16,4-6 10-16,-1 0-10 0,1 0 12 0,0 0-12 15,-1-6 0-15,4 6 0 0,-3 0 0 0,-1 0 0 32,-3 0-32-32,4 0-14 0,-11 0-2 0,11 0-700 0</inkml:trace>
  <inkml:trace contextRef="#ctx0" brushRef="#br0" timeOffset="28456.98">27647 10641 748 0,'0'0'67'15,"0"0"-54"-15,0 0-13 0,4-6 0 0,-1 2 273 0,4-2 52 16,0 3 11-16,4-6 1 0,0 2-256 0,-1 4-51 16,1-3-10-16,-1-3-3 0,4 9-17 0,-3-7 0 15,0 7 0-15,-4-3 0 0,3 3 0 0,1-6 0 16,-4 6 0-16,-7 0 0 0,10 0 0 0,1 0 0 16,0 0 0-16,-11 0 0 0,0 0 13 0,10 6-4 0,-10-6-1 0,7 0 0 15,-7 0 23-15,11 3 4 16,-11-3 1-16,0 0 0 0,7 7-22 0,-7-7-4 0,0 0-1 0,3 9 0 15,-3-9-9-15,7 9 0 16,-7 1 9-16,0-4-9 0,-3-3 0 0,-1 7 9 16,1-4-9-16,-4 0 0 0,0-3 11 0,0 7-11 0,3-10 10 15,-3 6-10-15,0-3 0 0,7-3 8 16,-7 0-8-16,7 0 0 0,-4 6 0 0,4-6 0 0,0 0 8 0,0 0-8 16,0 0 0-16,0 0 0 0,0 0 0 0,0 0 0 15,0 0-9-15,0 0 9 0,0 0 0 0,8 3-9 16,-1 4 9-16,3-4 0 0,1 3 0 0,-11-6 0 15,7 3 0-15,3 4 0 0,-3-7 0 0,-7 0-8 16,0 0 8-16,11 9 0 0,-4-9 0 0,-7 0 0 16,7 9 0-16,0 1 0 0,-7-10 0 0,7 9 0 15,-7-9 0-15,7 6 0 0,-3 4 0 0,-4-10 0 0,3 9 0 0,1 1 0 16,-1-1 0-16,-3 0 0 0,-3 1 0 0,-1-4 0 16,4 4 0-16,-3-4 0 15,-4 3 13-15,3-6-1 0,-3 7-1 0,0-1 0 0,-3-3-2 0,3 4 0 16,-4-1 0-16,0 1 0 0,1-4-9 0,-1 7 0 15,-3-4 9-15,0 0-9 0,3 7 0 0,-6-7 0 16,3 1 0-16,0-1 8 0,-1 1-8 0,5 2 0 16,-4-2 0-16,3-7 0 0,-3 6-12 0,7-3 0 15,7-6 0-15,-7 4 0 16,0-4-51-16,7 0-10 0,0 0-3 0,0 0-556 16,-7-4-112-16</inkml:trace>
  <inkml:trace contextRef="#ctx0" brushRef="#br0" timeOffset="28875.41">28233 10578 1094 0,'0'0'97'0,"0"0"-77"0,0 0-20 0,0 0 0 16,7 0 193-16,-7 0 35 0,0 0 8 0,0 0 0 15,0 0-152-15,0 0-30 0,0 0-6 0,0 0-2 16,0 0-28-16,-7 10-6 0,-4-1 0 0,1 7-1 15,-1-4-11-15,-3 4 0 0,0 3-10 0,0-1 10 16,0 8 0-16,0-8 0 0,-1 7 0 0,1-6 0 16,4 0 0-16,-1 0 0 0,4 3 0 0,-4-3 0 15,4-1 19-15,0 1 9 0,0-3 3 0,4-3 0 16,-1 2-31-16,4 4-8 0,0-10-1 0,0 7 0 16,0-6 9-16,0-1 0 0,0-9 0 0,7 6 0 15,-7-6 10-15,11 3-2 0,-1-3-8 0,1 0 12 0,3 0-12 0,0-9 0 16,4 9 0-16,0-9 0 0,-1-1 12 0,1-6-3 15,-1 7-1-15,1-10 0 0,3 4-8 0,-3 2 12 16,3-3-12-16,0-3 12 0,-7 4-12 0,8-4 12 16,-8 0-12-16,0 3 12 0,0-2-2 0,-4-1 0 15,1 3 0-15,0 4 0 0,-8-4-1 0,4-3 0 16,-3 3 0-16,-4 4 0 0,0-4-9 0,0 7 10 16,0-1-10-16,-4 4 10 0,1-3-24 0,-4-1-5 15,-4 10-1-15,-3-3 0 16,-7-3-156-16,0 6-32 0</inkml:trace>
  <inkml:trace contextRef="#ctx0" brushRef="#br0" timeOffset="39152.87">30304 7279 403 0,'0'0'36'0,"0"0"-36"16,0 0 0-16,0 0 0 0,0 0 120 0,0 0 18 0,0 0 3 0,0 0 1 15,0 0-50-15,0 0-9 0,0 0-3 0,7-3 0 16,0-3 0-16,0 3 0 0,0-7 0 0,3 4 0 15,-3 3 2-15,1-3 0 16,-5-4 0-16,-3 10 0 0,0-9-12 0,4 3-2 0,-1 2-1 0,-3 4 0 16,0 0-45-16,0 0-9 15,0 0-1-15,0 0-1 0,0 0 1 0,0 0 1 0,0 0 0 0,0-6 0 16,-3 3 1-16,3 3 0 16,-7-6 0-16,3 6 0 0,0-3 17 0,4 3 3 0,-7 0 1 0,7 0 0 15,0 0-10-15,-7-7-1 0,4 7-1 0,3 0 0 16,-11 0 5-16,8 0 0 0,3 0 1 0,-11 7 0 15,4-7-29-15,0 3-15 0,0-3 2 0,-4 6 0 16,4-3 13-16,-3 3 0 0,-1-2 0 0,1 2-9 16,-5-3 9-16,5 3 0 0,-4 4 0 0,3-4 0 0,-3-3 0 0,4 6 0 15,-5 1 0-15,5-4 0 0,-4 4 0 16,3-1 0-16,-3 0 0 0,3 1 0 0,-3-1 0 0,0 7 0 16,0-7 0-16,0 7 0 0,0-4 0 15,-4-2 0-15,4 6 0 0,-4-7 0 0,1 7 0 0,3-4 0 16,0-2 0-16,3-1 0 0,0 4 0 0,1-10 0 15,3 6 0-15,0-3 8 0,0 4-8 0,7-10 0 16,-4 3 0-16,4-3 0 16,0 9 12-16,0-9 2 0,0 13 0 0,0-13 0 0,4 3-14 0,-1 6 0 15,4 1 0-15,0-1 0 0,0-3 0 0,0 4-21 16,4-7 3-16,0 3 1 0,-1 4 17 0,1-4 0 16,-1-3 0-16,4-3 0 0,-3 10 15 0,3-10 0 15,0 9 0-15,0-9 0 0,1 6-23 0,2 4-5 16,-3-10-1-16,4 9 0 0,0-3 14 0,-1-3 0 15,4 7 0-15,-3-1 0 0,0-2 0 0,3 2 0 16,-4 0 0-16,5 1 0 0,-1 5 0 0,-4-2 0 0,5-4 0 0,-1 7 0 16,-7 3 0-16,3-3 0 0,1-1 0 0,-4-2 0 15,0 6 0-15,4-1 0 0,-4-2 0 0,-3 3 0 16,-1-3 0-16,1 2 0 0,-1-2 0 0,-3-3 0 16,1 5 0-16,-1-2 0 0,0 3 0 0,-7-3 0 15,0 2 0-15,0 1 0 0,3-9 0 0,-6 5 0 16,3 4 13-16,-4-9-1 0,1 5 0 0,-1-5 0 15,1-1-12-15,-1 0 0 0,-3 1 0 0,0-1 0 16,3-2 0-16,-6-4 0 0,-1 6 0 0,1-3 0 16,3 4 0-16,-4-10 9 0,0 9-1 0,-3-3 0 15,-7-2-8-15,3-4-9 0,1 6 9 0,-4-3-13 0,0-3 13 0,-1 6 10 16,1-6-2-16,0 3 0 16,0-3-8-16,-4 0 0 0,4 7 0 0,-4-7 0 15,4 0-35 1,-4 0-2-16,-3 0-1 0,4 3 0 0,-5-3 6 0,5 6 0 0,-1-6 1 0,0 0 0 15,4 0-20-15,0 0-4 0,3 0-1 0,1 0 0 16,2 0-87-16,1-6-17 0,4 3-4 0</inkml:trace>
  <inkml:trace contextRef="#ctx0" brushRef="#br0" timeOffset="39735.12">30674 7358 2077 0,'0'0'45'0,"0"0"10"0,0 0 1 0,0 0 4 0,0 0-48 0,0 0-12 0,0 0 0 0,0 0 0 16,0 0 8-16,0 0 0 0,0 0 0 0,0 0 0 16,0 0-8-16,7 6 0 0,-3-3 0 0,3 3 8 15,-7-6-8-15,3 3 0 0,4 7 0 0,0 6 0 16,-3-7 0-16,-1 0 0 0,1 10 0 0,3-3 0 0,-4 3 0 0,5-1 0 16,-5 8 0-16,1-8 0 0,-1 7 11 0,1 1 0 15,-1-4 0-15,-3 3 0 0,0 3 1 0,0 6 1 16,0-9 0-16,0 4 0 0,-3 5 6 0,-1-6 1 15,8 1 0-15,-4-4 0 16,0 3 0-16,0-3 1 0,3-6 0 0,1 6 0 0,3-6-13 0,0-1-8 16,-4 1 10-16,8-9-10 15,-4 2 32-15,4-2 0 0,-4-1 0 0,3-6 0 0,1 3 2 0,3-6 1 16,0 0 0-16,-3-6 0 0,3 6-10 0,0-9-1 16,3 6-1-16,-2-7 0 0,-1-2-8 0,0 2-2 15,3-2 0-15,-2-4 0 0,-1-3-2 0,-4 0-1 16,4-6 0-16,0 7 0 0,-3-8-1 0,3-2 0 15,-3 3 0-15,3-3 0 0,-4 0-1 0,1-4 0 0,0 4 0 0,3-6 0 16,-4 5-8-16,4-5 0 0,-7 3 0 0,4-1 0 16,0-5 0-16,-1 8 0 0,1-5 0 0,-4 9 0 15,0-3 0-15,0 2 0 16,0 5 0-16,-3-1 0 0,-1 3-8 0,1 9 8 0,-1-8 0 0,1 8 0 16,-1 1-23-16,1 2 0 0,-1-2 0 0,-3 9 0 31,0 0-133-31,0 0-26 0,0 0-6 0</inkml:trace>
  <inkml:trace contextRef="#ctx0" brushRef="#br0" timeOffset="40648.9">31478 7938 806 0,'0'0'72'0,"0"0"-58"15,0 0-14-15,0 0 0 0,0 0 220 0,7-10 42 0,8 7 8 0,-5-3 2 16,1-3-158-16,-1-1-31 16,-3 1-7-16,0-7 0 0,8 7-19 0,-5-7-3 0,-3-3-1 0,0 7 0 15,4-10-29-15,-4 3-5 0,-4 0-2 0,4-6 0 16,0 6 7-16,1-9 0 0,-1 3 1 0,0-3 0 15,-4-1 0-15,4-5 0 0,0 6 0 0,0-7 0 16,-3 10-25-16,6-9-17 0,-2 5 2 0,2-5 1 16,-3 6 22-16,4 3 5 0,-4 6 1 0,3 0 0 15,1 0-5-15,0 3-1 0,-4 7 0 0,3 0 0 16,-3 5-8-16,0-2 0 0,0 6 0 0,-7 0 0 16,0 0-20-16,7 10-2 0,4-1-1 0,-7 0 0 15,3 7 41-15,-4 3 8 0,4-3 2 0,0 2 0 0,-3 1-28 0,-1 6 0 16,4-6 0-16,0 0 0 15,0 6 0-15,0-6 0 0,1 0 0 0,-1 6 0 0,0-13-8 16,3 4 8-16,1 3 0 0,-1-4 0 16,-3-5 0-16,4 6 0 0,0-4 0 0,-1-2 0 15,-3-4 0-15,4 3 0 0,-4-6 8 0,3 4-8 0,-10-7 0 0,4 9 0 16,7-3 0-16,-4-3 0 0,-7-3 0 0,0 0 0 16,0 0 0-16,14 0 0 0,-4 0 14 0,1 0-2 15,-11 0-1-15,7-9 0 0,4 6 24 0,-1-3 5 16,-3-4 0-16,0 1 1 0,0-7-33 0,-3 4-8 15,3-4 0-15,0-3 0 0,-4 0 0 0,5-6 10 0,-1 6-10 0,-4-6 10 16,1 0-2-16,-1-3-8 0,4 3 12 0,-3-3-4 16,3-1-8-16,-4 4 0 0,1 7 0 0,-1-8 0 15,1 8 0-15,3-7 0 0,-3 6 0 0,-1 0 0 16,1 0 0-16,3 10 0 0,-7-7 0 16,7 3 0-16,-4-2 0 0,4 5 0 0,-3 1 0 15,-1 0 0-15,1 2 0 0,-4 7 0 0,3-9 0 0,-3 9 0 16,0 0 0-16,0 0-9 0,0 0 9 15,0 0-13-15,4 16 13 0,3-7 8 0,-4 4 0 0,1 2-8 16,0 4 13-16,-1 0-4 16,-3 6-1-16,4 0 0 0,-1-6-8 0,4 9 0 0,-7-3 0 0,7 3 0 15,-3-3 0-15,-1 4 16 0,4-1 0 0,-3 3-1 16,3-3-3-16,0 1-1 0,4-1 0 0,-1-3 0 16,-3 3-3-16,0-3-8 0,4 4 12 0,-1-4-4 15,1 3-8-15,0-3 0 0,-4 0 0 0,0-3 0 16,0 9 9-16,0-9-9 0,-4 3 10 0,1 0-10 15,-1-6-15-15,-3 0-9 0,0 6-1 0,0-6-824 16,-7 9-165-16</inkml:trace>
  <inkml:trace contextRef="#ctx0" brushRef="#br0" timeOffset="41965.45">30508 8766 748 0,'0'0'67'0,"0"0"-54"0,0 0-13 0,0 0 0 16,0 0 199-16,0 0 37 0,-7-7 7 0,7 7 1 15,-7 0-193-15,0-3-39 0,0 3-12 0,0-6 0 16,-4 6 0-16,1 0 0 0,10 0-14 0,-4 0 5 16,-6 6 9-16,3-6 11 0,7 0-3 0,0 0 0 15,0 0 36-15,0 0 8 0,0 0 0 0,0 0 1 16,0 0 21-16,0 10 4 0,3-1 1 0,1 0 0 16,-4 1-31-16,3 9-7 0,1-10-1 0,-1 7 0 15,-3 3-40-15,0-4 0 0,0 7-16 0,-3-6 5 0,-4 9 11 0,3-3 0 16,1 9 0-16,-4-3 0 15,-4 1 0-15,0-4 0 0,1 3 0 0,-1 0 8 16,-3 7-8-16,0-10 12 0,-4 9-4 0,4-5 0 16,-3 5-8-16,3-6 0 0,-1 0 0 0,8-2 0 15,-3 2 0-15,3-9 11 0,0 6-3 0,0-6 0 0,0-1 8 16,-1-2 0-16,1 3 1 0,4-4 0 0,-1-5-17 0,-3 9 10 16,4-10-10-16,-1 7 8 15,1-4-8-15,-1 4 0 0,1-7 0 0,3 1 8 0,0 6-8 0,0-7 8 16,0-6-8-16,3 10 8 0,1-10 11 0,3 6 1 15,-4-3 1-15,8-2 0 0,-4 2-8 0,7-6-1 16,-3 3-1-16,3-3 0 0,3 0-11 0,1 0 12 16,0-3-12-16,3 3 12 0,-7-6-12 0,7 6 0 15,0-4 0-15,-3 4 0 16,3-6-36-16,0 3 0 0,-3-3 0 0,0 6 0 16,-1-10-81-16,-3 10-16 0,4-6-3 0,-7 3-486 0,3-3-97 0</inkml:trace>
  <inkml:trace contextRef="#ctx0" brushRef="#br0" timeOffset="42461.13">30921 9321 1587 0,'0'0'70'0,"4"0"15"0,3-10-68 0,-4 4-17 0,4 3 0 0,0 3 0 15,-3-6 76-15,-1 2 12 0,-3 4 3 0,0 0 0 0,4-6-32 0,-4 6-7 16,-4-9 0-16,4 9-1 0,0 0-31 0,-7 0-7 16,0-3-1-16,0 3 0 0,-3 3-12 0,-1-3 0 15,-3 6 0-15,3-3 0 0,-3 3 0 0,0 4 0 16,0-1 0-16,0 1 0 0,0 5 8 0,0-2-8 16,7 3 11-16,-4-1-11 0,0-2 33 0,4-4 0 15,4 7 0-15,-1 0 0 0,1-4-22 0,-1 7-11 16,4-10 10-16,0 7-10 0,4-7 0 15,-1 7 8-15,1-7-8 0,3-5 0 0,0 2 0 0,0-6 0 16,4 3 8-16,3 3-8 0,-4-6 0 0,4 0 0 16,4 0 0-16,0-6 0 0,-1 3 8 0,1-3-8 15,0-4 0-15,-1 1 0 0,4-1 8 0,-3 1-8 16,0-7 0-16,-1 7 9 0,1-4-9 0,0 4 8 16,-8-7-8-16,4 1 8 0,-3 5 0 0,-1 1-8 0,-3-10 12 0,0 3-4 15,1 7 20-15,-1-4 3 0,-4-2 1 0,-3 5 0 16,4-5-32-16,-1 5 0 0,-3 1 0 0,-3-1 0 15,-1 1 0-15,1 0 0 0,-1 2 0 0,1 4 0 16,-5-3 0-16,1 3 0 0,0-4 0 0,0 7 0 31,0 0-37-31,-3 0-14 0,-1 0-2 0,1 0-1 0,2 7-1 0,5-7 0 0,-8 0 0 0,4 0 0 16,0 0-25-16,7 0-4 0,0 0-2 16,-7 3-759-16</inkml:trace>
  <inkml:trace contextRef="#ctx0" brushRef="#br0" timeOffset="43135.94">31482 9349 1825 0,'0'0'80'0,"0"0"18"0,0 0-78 0,-4-10-20 0,-3 7 0 0,7 3 0 0,4-9 48 0,-4 3 7 0,-4-4 1 0,-3 1 0 16,4 3-40-16,-1-4-7 16,1 1-1-16,-1-1-8 0,-6 7 0 0,3-3 0 0,-8 0 0 0,5 3-9 15,-1-4 9-15,-3 7 8 0,-4 0-8 0,4 0 11 16,4 7-11-16,-4-7 0 0,0 3 0 0,-1 3-11 15,5 3 19-15,-4-2 3 0,0 2 1 0,3 0 0 16,4 1 5-16,0 6 2 0,-4-4 0 0,8-3 0 16,-1 10 8-16,1-9 1 0,-1 5 1 15,4-5 0-15,0-1-29 0,4 1 0 0,3 5 0 0,-4-5 0 16,1-1 0-16,3 1 0 0,0-4 0 0,4-3 0 16,-4-3 0-16,3 0 0 0,1 6-13 0,3-6 4 15,0-6 9-15,4 6 11 0,-4-3-3 0,3-3 0 16,1 2-8-16,0-5 0 0,-1 0 0 0,-3-4 0 15,4 4 0-15,0-1 0 0,-1 1 0 0,1-4 0 16,-7 1 0-16,3 2 12 0,-4 1 0 0,1-1 0 0,-8 1-1 0,4 0 0 16,1-1 0-16,-5 4 0 0,1 3-11 0,-4 3 0 15,0 0 0-15,0 0 0 16,0 0 0-16,0 0 0 0,0 0 0 0,0 0 0 0,0 0 0 0,0 0 0 16,-7 3-9-16,7 10 9 0,-4-1 0 0,-3-3 0 15,3 7 0-15,-3-6 9 0,0 8-9 16,0-2 0-16,-3-3 0 0,3 9 0 0,-4-4 0 0,4 1 0 15,0 0 0-15,0 9-11 0,-4-3 11 0,4 4 0 16,0-4 0-16,-3 3 0 0,-1 0 0 0,4 3 0 16,-7-9 0-16,3 10 0 0,-3-4 0 0,4 0-8 15,-1-3 8-15,-3 3 0 0,3-2 0 0,-3-1 0 16,0-3 0-16,0 3 0 0,0 0 18 0,3-3-1 16,-3-7 0-16,0 4 0 0,-4-3 11 0,4-4 1 15,0 4 1-15,0 0 0 0,-4-7-40 0,4-6-8 0,-7 7-2 0,7-4 0 31,0-6-82-31,-4 0-17 0,1 0-3 0,-1-6-827 0</inkml:trace>
  <inkml:trace contextRef="#ctx0" brushRef="#br0" timeOffset="43569.82">31877 9214 460 0,'0'0'20'0,"0"0"5"0,0 0-25 0,0 0 0 0,0 0 0 0,0 0 0 0,0 0 381 0,0 0 71 0,0 0 15 0,0 0 2 16,0 0-348-16,0 0-69 0,0 0-15 0,0 0-2 15,0 9-35-15,0 1 0 0,0 6 0 0,0 2 0 16,-4 1 0-16,1 0 0 15,3 6 0-15,-4 0 0 0,-3 0 0 0,4 3 0 0,-1-2 0 16,4-4 0-16,-3 3 0 0,3-7 0 0,0 1 0 0,0-3 0 16,0 3-8-16,3-4 8 0,1-5 0 15,-1-1-9 1,-3 1-29-16,0-10-6 0,0 0 0 0,0 0-912 0</inkml:trace>
  <inkml:trace contextRef="#ctx0" brushRef="#br0" timeOffset="43729.06">31863 8998 2214 0,'-7'-16'98'0,"7"16"20"0,0 0-94 0,0 0-24 16,0 0 0-16,0 0 0 0,0 0-13 0,0 0-7 16,0 0-2-16,0 0 0 15,0 0-110-15,0 0-23 0,0 0-4 0</inkml:trace>
  <inkml:trace contextRef="#ctx0" brushRef="#br0" timeOffset="44156.27">32180 9114 1598 0,'0'0'71'0,"0"0"14"0,0 0-68 0,4 9-17 16,3-6 0-16,-7-3 0 0,4 7 48 0,-4-7 5 15,0 9 2-15,0-9 0 0,0 9-31 0,0-9-5 0,-4 10-2 0,-3-4 0 16,0 3-5-16,0 1 0 0,-4-1-1 0,1 1 0 15,-1-4-11-15,-3-3 0 0,3 6 9 0,1-2-9 16,-4-4 10-16,0 6-2 0,3-2-8 0,0-4 12 16,4 3-12-16,-3 3 8 0,-1-9-8 0,4 10 0 15,0-10 0-15,0 6 0 0,7-6 0 0,0 0 0 16,-4 9 0-16,4-9 0 0,0 0 0 0,4 4 0 16,-4-4 8-16,7 6-8 0,4-3 0 0,-4 3 0 15,3-6 0-15,-3 7 8 0,7-4-8 0,-3-3 0 16,0 0 19-16,3 6 1 0,-4-3 0 0,-3-3 0 15,4 0-20-15,0 6 0 0,-4-6 0 0,0 3 0 16,0 4 0-16,-4-4 0 0,-3-3 0 0,4 9 0 16,-1 1 0-16,1 5 0 0,-1-5 0 0,-3-1 0 15,0 1 16-15,-3 5 0 0,3-5 0 0,0 5 0 16,-4-5 26-16,1 2 5 0,-1-5 1 0,1 11 0 16,-4-8-29-16,7 5-6 0,-4-5-1 0,1-1 0 0,-1 7-12 0,1-7 0 15,-1 1 0-15,0-1 0 0,-3 1 0 0,4-1 0 16,-4 0 0-16,3 1 0 0,-6-1-17 0,3-2-7 15,0 2 0-15,-4-6-1 16,-3 3-59-16,7 4-11 0,-4-10-2 0,4 6-787 0</inkml:trace>
  <inkml:trace contextRef="#ctx0" brushRef="#br0" timeOffset="45117.44">32494 8838 1267 0,'0'0'112'0,"0"0"-89"16,0 0-23-16,4 3 0 0,3 9 173 0,-4-2 31 15,5-1 5-15,-5 4 2 0,-3 2-147 0,7 4-28 16,-3 0-7-16,-4 6-1 0,0 3-9 0,0-3-3 16,-4 10 0-16,4-7 0 0,-3 10-8 0,-1-4-8 15,-7 4 9-15,4-4-9 0,0 7 16 0,0-3-2 0,-3-4-1 0,3 4 0 16,-4-10-13-16,4 7 0 0,0-7 8 0,3-3-8 16,-3 3-13-16,4-3-6 0,-1 0-1 0,1-6 0 15,-1 0-110-15,4-10-22 16,0 7-5-16</inkml:trace>
  <inkml:trace contextRef="#ctx0" brushRef="#br0" timeOffset="45301.99">32332 9283 691 0,'0'0'30'0,"0"0"7"0,4-6-29 0,-4 6-8 0,3-3 0 0,8-4 0 15,-1 4 477-15,4-3 95 0,1-3 18 0,-1 9 4 0,0-7-481 16,3 4-96-16,1-3-17 0,0 3 0 16,-4-4-122-16,3 7-17 0,1-3-3 0</inkml:trace>
  <inkml:trace contextRef="#ctx0" brushRef="#br0" timeOffset="45464.07">32794 9365 2286 0,'0'0'50'0,"4"9"10"0,-1 0 3 0,1 1 1 0,-1-1-51 16,4 1-13-16,-3 5 0 0,3 1 0 0,-3-7 64 0,-1 4 9 0,1 3 3 0,-1-7 0 16,-3 0-26-16,4 1-5 0,-1-1-1 0,1 1 0 15,-4 5-53-15,3-5-11 0,-3-10-3 0,0 0 0 32,0 6-143-32,0-6-29 0,0 0-5 0</inkml:trace>
  <inkml:trace contextRef="#ctx0" brushRef="#br0" timeOffset="45630.63">32865 9148 921 0,'0'-15'82'0,"0"5"-66"0,0-6-16 0,0 7 0 0,0-10 248 0,0 10 47 0,3-7 9 0,-3 4 1 16,0-4-150-16,4 6-31 0,-1 4-5 0,-3-3-2 15,0 6-63-15,0 3-13 0,0 0-2 0,0 0-1 16,0 0-98-16,0 0-20 0,0 0-4 0</inkml:trace>
  <inkml:trace contextRef="#ctx0" brushRef="#br0" timeOffset="45971.72">33024 9180 345 0,'17'0'15'0,"-17"0"4"16,7 0-19-16,0 6 0 0,-3-6 0 0,6 3 0 0,-3-3 186 0,1 0 34 15,2 0 6-15,1 0 2 0,-4 0-122 0,3 0-24 16,1-3-5-16,-4 3-1 0,0-6 9 0,-7 6 2 0,0 0 0 16,0 0 0-16,0 0-3 0,0 0-1 0,0 0 0 0,0 0 0 15,0 0-5-15,-4-4-1 0,-3-2 0 0,0 3 0 16,-3-3-17-16,10 6-4 0,-4 0-1 0,-3 0 0 16,0 0-8-16,0 0-2 0,0 0 0 0,0 6 0 15,0-3-23-15,3-3-5 0,-6 10-1 0,3-4 0 16,0 3-16-16,0 1 0 0,0-1 0 0,0 7-9 15,-1-4 9-15,5 4 8 0,-1-7-8 0,1 10 11 16,-1-3-1-16,4 3 0 0,-3-4 0 0,3 7 0 16,0 0-10-16,0 0 8 0,3-6-8 0,1 9 8 15,3-6-8-15,0-7 0 0,0 10 0 16,4-3 0 0,6-6-21-16,-6-4-7 0,-1 7 0 0,8-7-1 0,-4 1-117 15,7-1-23-15,1-9-5 0</inkml:trace>
  <inkml:trace contextRef="#ctx0" brushRef="#br0" timeOffset="72053.49">20373 11616 2494 0,'0'0'111'0,"0"0"22"16,-4-3-106-16,4 3-27 0,0 0 0 0,0 0 0 16,0 0 26-16,0 0 0 0,0 0 0 0,0 0 0 0,4-6-26 15,-4 6 0-15,0 0 0 0,0 0 0 0,0 0 0 0,0 0 0 16,7 0 0-16,-7 0 0 16,0 0 0-16,7 6 0 0,-3 3 0 0,3 1 0 0,-4-1-10 0,1 1 10 15,-4-1 0-15,0 7-9 16,0-7 9-16,0 10 0 0,0-3 0 0,0-4 0 0,0 10 0 0,0-3 16 15,0-7-3-15,0 10 0 16,-4 0 15-16,4-3 2 0,0 6 1 0,0 0 0 0,0 4-31 0,0-1 0 16,0-3 0-16,4 3 0 0,-4 7 0 0,0-7 0 15,0 6 0-15,0 1 0 0,0-7 0 0,0 6 0 16,-4-5 0-16,4-1-10 0,-3 3 10 0,3-9 0 16,-7 3 0-16,3 4 0 0,1-4 0 0,-1-7 8 15,0 8-8-15,1-8 11 0,-4 1 9 0,3-3 1 0,-3 3 1 0,4-1 0 16,-1-8 15-16,1 6 3 0,3-7 1 0,-4 0 0 15,4 1-33-15,-3-1-8 16,3-9 0-16,0 0 0 0,0 0 11 0,0 0 0 0,0 0 0 0,0 0 0 16,3 6 1-16,-3-6 0 0,0 0 0 0,0 0 0 15,11 4-3-15,-1-4 0 0,-3 0 0 16,0 0 0-16,1 0 19 0,2 0 3 0,-3-4 1 0,4 4 0 16,-1-6-32-16,1 6 0 0,3-3 0 15,0 3 0-15,-3 0 0 0,6-6 0 0,1 6 0 0,0 0 0 16,6 0 0-16,1 0 0 0,-4 0 0 0,7 0 0 15,4 0 0-15,3 0 0 0,-3 0 0 0,3 6 0 16,4-6 0-16,-3 0 0 0,-1 3 0 0,4 3 0 16,-1-2 0-16,5-4 0 0,6 6 0 0,1 3 0 15,2-9-10-15,1 7 2 0,0-4 0 0,4 6 0 0,-8-9 8 0,8 9 0 16,-5-2 0-16,5-4 0 0,-4 3 0 0,7 4 0 16,7-1 0-16,-7 0 0 0,-4 1 0 0,1 5 0 15,3-2 0-15,0 3 0 0,0-1 0 0,0-2 0 16,7-4 0-1,0 7-8-15,3 0 8 0,-3-4 0 0,-3-2 0 0,3 5 0 0,7-5 0 0,0 5 0 16,-4-5 0-16,5-1 0 0,-1 1 8 0,-4-1 3 16,1 0 1-16,-1 1 0 0,1-1-12 0,3 1 0 15,0-4 0-15,0 10 0 0,-7-7 0 0,0 0 0 16,0 4 0-16,-3-4 0 0,6 4 0 0,1-1 0 16,-1-2 0-16,1-1 0 0,-1 1 0 0,-2-4-16 15,2-3 4-15,1 3 1 0,6 1 19 0,1-4 3 16,-1-3 1-16,-2 0 0 0,-1 0-12 0,0-3 0 15,7-4 0-15,0 7 0 0,0 0 0 0,-3-6 0 16,-1 3 0-16,-6 3 0 0,3-6 0 0,0 6 0 16,7-3 0-16,-3 3 0 0,-1-7 0 0,-2 7 0 0,-1 0 0 0,-4 0 0 15,1 0 0-15,3 0 0 0,0 0 0 0,0-3 0 16,-3-3 0-16,-4 6 0 0,-4-10 0 0,4 10 0 16,-3-9 0-16,3 6 0 0,0-3 0 0,-4-4 0 15,4 4 0-15,-7 3 0 0,0-3 0 0,-3 2 0 16,3-2 0-16,-4-3 0 0,4-1 0 0,0 4 0 15,3 3 0-15,-3-3 12 0,-3-4-4 0,-4 1 0 16,-4 6-8-16,4-4-9 0,-4-2 9 0,1 6-13 16,-1-3 13-16,4-4 0 0,4 4 9 0,-5 6-9 0,-2-3 0 15,-4-3 0-15,-4 6 0 0,-3 0 0 0,0-4 0 0,-4 4 0 16,-3 0 0-16,3 0 0 16,0 4 0-16,4-4 0 0,-4 0 0 0,1 6-10 15,-5-3 10-15,1-3 11 0,0 6-3 0,-4-3 0 0,0 4-8 16,-3 2 0-16,3-9 0 0,-3 9 0 0,-4-2 0 15,-3-4 0-15,3-3 0 0,-3 6 0 0,-4-3-8 0,3-3 8 16,-3 0 0-16,4 7 0 0,-4-7 0 0,-3 3 0 16,-1-3 0-16,1 0 0 0,-1 0 0 0,1 0 0 15,-4 0 9-15,4 0-9 0,-4 0 8 0,0 0-8 16,3-3 10-16,-6-4-10 0,-4 7 12 0,11 0-3 16,-4-3-1-16,0-3 0 0,0-4-8 0,0 10 10 15,3-9-10-15,-3 0 10 0,0-1-10 0,0 1 8 0,1-1-8 0,-1-5 8 16,3-1 1-16,-3 3 0 0,0-5 0 0,0-1 0 15,4-3 1-15,-4 0 0 0,0-3 0 0,-3 0 0 16,3-3 2-16,0-1 0 0,0-2 0 0,-4 3 0 16,4 0 0-16,-3-1 0 0,-1-5 0 0,4 6 0 15,-7-7-4-15,0 1 0 0,4-1 0 0,-1-3 0 16,1 4 2-16,0 0 0 0,-4 5 0 16,0-5 0-16,3-4-10 0,-3 4 0 0,-3-1-10 0,3 7 10 15,0-7 0-15,0 7 0 0,0 0 0 16,0 3 0-16,0-3 0 0,0 9 0 0,0-6 0 0,0 0 0 15,-4 6 0-15,0 0 0 0,1 3-11 0,-1-2 11 32,-3 8-32-32,4-5 1 0,-1 5 0 0,-3 7 0 15,-3-3-157-15,-4 6-31 0</inkml:trace>
  <inkml:trace contextRef="#ctx0" brushRef="#br0" timeOffset="79047.53">27989 14147 2487 0,'0'0'55'0,"0"0"11"0,0-7 2 0,0-2 2 0,0 9-56 0,4 0-14 0,-4-9 0 0,3-1 0 16,1 4 12-16,0 3 0 0,-1-4 0 0,1-2 0 15,-4 0-3-15,3-1-1 0,-3 1 0 0,4-1 0 16,-4 4-8-16,-4-3 0 0,4-1 0 0,-3 7-11 16,-1-6 11-16,1 3 0 0,-1-1 0 0,-3 4 0 15,-4 3 0-15,4-6 0 0,0 6 0 0,-3 0 0 16,3 0 20-16,-4 0-1 0,0 0 0 0,1 6 0 0,-4-6 4 0,3 3 1 16,-6 4 0-16,2-7 0 0,-2 9-9 0,-1-3-2 15,0-3 0-15,-3 7 0 0,-3-1-13 0,2 1 0 16,-6 5 0-16,4 1 0 0,-1-4 0 0,0 4 0 15,0 3 0-15,1-3 0 0,6 2 0 0,0 1 0 16,1 0 0-16,3 0 0 16,3 3 0-16,4-3 0 0,-3 0 0 0,-1 6 0 0,4-7 0 15,3 1 0-15,1 0 8 0,-1 0-8 16,4 6 0-16,0-6 0 0,0 0 0 0,4 6-10 0,-1-7 10 0,4 1 12 16,0 3-2-16,4 0-1 0,3-6-9 0,0 9 0 15,4-6 9-15,3 0-9 0,0-1 9 0,0 1-9 16,8-3 12-16,-1 3-12 0,-3 0 8 0,-1-10-8 0,-3 7 0 0,4-7 0 15,0 0 0-15,-1 1 0 16,-2-4 0-16,2-3 0 0,-2 4 16 0,-1-7 0 0,0-7 0 0,0 4 0 16,-3-3 4-16,3-4 1 0,0 1 0 15,4 0 0-15,-4-7-21 0,0 3 9 0,0-5-9 16,4-4 0-16,0 3 12 0,-4 0-12 16,-4 0 12-16,1-6-12 0,0 0 12 0,-1 3-12 0,-6-9 12 0,3 9-12 15,-3-3 12-15,-4-4-12 0,-4 4 12 0,1 0-12 16,-1 3 11-16,-3-3-11 0,0 10 10 0,-7-4-10 15,0 0 10-15,0 3-10 0,0 7 10 0,0-1-10 16,-4 1 14-16,1 0-3 0,-1-1-1 0,-6 1 0 16,2-1-2-16,1 1 0 0,0 0 0 0,-3 2 0 15,-1-2 0-15,4-1 0 0,-4 1 0 0,1 0 0 16,-1 2 1-16,4-2 0 0,0 6 0 0,-4-3 0 16,4 6-9-16,0-10 0 0,0 10 0 0,0-6 8 15,-4 6-8-15,4 0 0 0,3 0 0 0,1-3 0 16,-1 3 0-16,1 0 0 0,2 0 0 0,1 0 12 0,4-7-12 0,-4 7-14 15,7 0 3-15,0 0 1 16,0 0-30-16,0 0-5 0,0 0-2 0,0 0 0 16,0 0-96-16,0 0-19 0,0 0-4 0,0 0-622 15,7 7-125-15</inkml:trace>
  <inkml:trace contextRef="#ctx0" brushRef="#br0" timeOffset="79472.96">28363 13780 403 0,'0'0'36'0,"4"-6"-36"0,-1-4 0 0,-3 10 0 15,4-6 316-15,-4 6 57 0,0-10 11 0,0 10 3 16,0 0-297-16,0 0-59 0,0 0-12 0,0 0-3 15,0 0 18-15,-7 0 3 0,0 0 1 0,-4 10 0 16,4-4 2-16,0-3 0 0,-3 10 0 0,-1-1 0 16,0 4 44-16,-3-7 10 0,0 10 2 0,-3 0 0 15,2 0-20-15,1 3-4 0,-3 0-1 0,-1 3 0 16,-3 3-15-16,0 0-4 0,0 7 0 0,-4 6 0 16,-3-4-16-16,3 10-4 0,-3 3-1 0,3-3 0 15,-3 7-17-15,-4-4-3 0,0-3-1 0,1 6 0 16,-1-6-10-16,-4 3 0 0,1-3 0 0,0-3-11 0,7 0 35 0,-1 0 8 15,1 0 0-15,4-6 1 0,2-4-19 0,5 1-4 16,3-4-1-16,-4 0 0 16,7-9-9-16,1 3-9 0,3-6 9 0,0 0-13 15,0-3 13-15,0-1 0 0,7-5-10 0,0-1 10 16,0 1-121-16,0-7-20 0,3 3-4 0,4 3-1 16,0-9-70-16,0 0-13 0,4 0-3 0,-1-9-1 0</inkml:trace>
  <inkml:trace contextRef="#ctx0" brushRef="#br0" timeOffset="80058.94">29175 13585 1933 0,'0'0'42'0,"7"0"9"0,0-6 1 0,3 3 4 0,-3-3-45 0,1-4-11 0,-5 7 0 0,4-3 0 15,-7 6 56-15,0 0 10 0,0 0 2 0,0 0 0 0,0 0-20 0,0 0-3 16,0 0-1-16,0 0 0 0,0 0-10 0,0 0-2 16,0 0-1-16,-7 6 0 0,-4-3-3 0,1 7-1 15,-1-1 0-15,1-3 0 0,-1 4 3 0,-3-1 1 16,0 7 0-16,0-4 0 0,0 4-1 0,-4 0 0 16,0 3 0-16,1-1 0 0,-1 1-9 0,1 0-1 15,-5 6-1-15,1 3 0 0,4-9 16 16,-5 12 3-16,1-2 1 0,-3-1 0 0,-1 0-20 0,4 4-4 15,3-1-1-15,0 3 0 0,1-5-14 0,-1 11 8 16,0-2-8-16,4-4 0 0,-3 1 12 0,3-4-3 16,-1 13-1-16,5-3 0 0,3-3 2 0,-4-1 0 0,8 4 0 0,-1-3 0 15,1-10-10-15,3 13 0 16,0-13 9-16,3 9-9 0,1-8 0 0,3 5 8 0,3 1-8 0,4-7 0 16,1 6 0-16,2-5 0 0,-3-4 0 0,4 3 8 15,0 3-8-15,3-9 0 0,0 3 0 0,4 0 0 16,3-6 0-16,0 0-8 0,0 0 8 0,1 0-8 15,-1-10-9-15,4 7-2 0,-4-7 0 0,0 1 0 16,4-4-25 0,-1-3-6-16,5 3-1 0,-5-3 0 0,-2-6-77 15,-1 3-16-15,0-6-4 0,4 6-608 0,-7-9-121 0</inkml:trace>
  <inkml:trace contextRef="#ctx0" brushRef="#br0" timeOffset="80557.14">30011 14150 806 0,'0'0'36'0,"0"0"7"0,0 0-35 0,-7 0-8 0,0-3 0 15,3 3 0-15,-3 3 289 0,0 3 56 16,4-6 11-16,-5 3 3 0,1-3-287 0,-3 0-58 0,6 6-14 0,-6-2 0 16,-4 2 0-16,3 3 0 0,0 1 0 0,-3-1 0 15,0 1 38-15,-3 5 5 0,-5 1 1 0,5-4 0 16,-4 7 22-16,-4 6 5 0,4 4 1 0,0-4 0 16,-4 3-4-16,4-3 0 0,0 3 0 0,-1-3 0 15,-2 3-12-15,6-2-4 0,-3 2 0 0,0-3 0 16,-4 3-36-16,7-3-7 0,-3 0-1 0,4-3-8 15,-1-3 0-15,0 6-9 0,4-9-1 0,4-4 0 16,-1 4-26-16,0-7-4 0,1 1-2 0,3-4 0 16,7-6-78-16,0 0-16 0,-7 0-4 0,7 0-601 15,0-6-121-15</inkml:trace>
  <inkml:trace contextRef="#ctx0" brushRef="#br0" timeOffset="80836.47">29453 14181 2833 0,'0'0'62'0,"0"0"13"0,0 0 2 0,0 0 3 15,0 0-64-15,0 0-16 0,0 0 0 0,0 3 0 0,4 7 29 0,-1-1 3 16,1 1 0-16,3-1 0 0,0 7-32 0,4-7 0 16,-4 7 0-16,7-4 0 0,-4 4 0 0,1 3 0 0,3 0 0 0,0-1 0 15,0 7 0-15,0-6 0 0,1 6 0 0,-1-6 0 16,0 6 0-16,3-6 0 0,1 6 0 0,0-6 0 15,3 6 0-15,-3-6 0 0,3 0-13 0,0-1 4 16,4 1 1-16,-1-3 0 0,-6 3 0 0,3-10 0 16,0 7-32-1,0-7-7-15,-3 1-1 0,3-4 0 0,-3-3-105 0,3-3-22 16,0 0-4-16,-3 0-1 0,-1-9-35 0,1 6-7 0,10-19-2 16,-7 3 0-16</inkml:trace>
  <inkml:trace contextRef="#ctx0" brushRef="#br0" timeOffset="81261.85">29976 13516 2188 0,'0'0'195'0,"0"0"-156"16,0 0-31-16,0 0-8 0,0 0 41 0,3-3 7 16,1-6 2-16,3 3 0 0,-4 2-4 0,-3 4-1 15,4-6 0-15,3 6 0 0,-7 0 12 0,7 0 3 16,-7 0 0-16,10 0 0 0,1 0-4 0,0 6 0 0,3-2 0 0,-4 5 0 16,1-3-17-16,3 7-4 0,-3-4-1 0,3 13 0 15,0-3-3-15,3 0-1 0,-2 6 0 0,2-3 0 16,1 12-19-16,-1-5-11 15,5 5 12-15,-1 7-12 0,-4-4 14 0,8 1-4 0,0 3-1 16,-4-4 0-16,4 7 0 0,-8 0 0 16,1 3 0-16,-4-3 0 0,4 3-9 0,-4-3 0 0,0 9 0 0,0-2 8 15,-3-4-8-15,-4 6 0 0,-4-9 0 0,1 3 0 16,-4 6 0-16,-4-3 0 0,1-3 10 0,-4 4-10 16,-4-4 12-16,0 0-12 0,-3-3 12 0,0-1-12 15,0-5 11-15,-4 6-11 0,-3-10 10 0,0-5-10 16,-4 5 0-16,1 1-12 0,-1-7 1 0,-3 0 0 15,-4 7-161-15,-7-7-33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23:19.0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1870 7536 460 0,'-4'0'41'0,"4"0"-33"0,-3 0-8 0,-8 0 0 16,11 0 243-16,0 0 46 0,0 0 10 0,0 0 1 15,-7 0-232-15,7 0-48 0,0 0-8 0,0 0-3 16,0 0-9-16,0-9 10 0,0 9-10 0,0-3 10 15,0-3 8-15,0-4 2 0,0 10 0 0,7-6 0 16,-7 6 16-16,0-10 3 0,0 7 1 0,4-6 0 16,6 3-7-16,-10-4-1 0,4 1 0 0,3-1 0 15,-4 4 25-15,4-6 5 0,4 2 1 0,-8-5 0 16,8 5-31-16,0 1-5 0,-4-7-2 0,0 7 0 16,3-10-15-16,4 9-10 0,-3 1 12 0,3-7-12 15,-3 7 0-15,3 0 0 0,0-1 0 0,4 4 0 16,-4-4 9-16,0 7-9 0,0-3 0 0,7 3 9 15,-10 3-1-15,3 0 0 0,0 0 0 0,4 3 0 16,-11 3 0-16,3-3 0 0,8 7 0 0,-11-1 0 0,0 7-8 0,4-7 12 16,-4 10-12-16,0-3 12 0,3 0-4 0,-6-4-8 15,3 7 12-15,-4 6-4 0,1 0-8 0,3-6 0 16,-4 9 0-16,8-3 0 0,-7 0 0 0,3-3 0 16,-4 3 0-16,4 4 8 0,-3-4-8 0,-1 3 0 15,-3-3 9-15,0 3-9 0,0 0 0 0,7 7 0 16,-14-4-12-16,0-3 4 0,0 1 8 0,4-1 16 15,-8 3-4-15,0-3-1 0,-3 1-11 16,0-1 0-16,-3-3 9 0,-1 0-9 0,4-3 8 0,-7 3-8 16,7-6 8-16,-8 0-8 0,1-4 0 0,7 4 8 0,-7-9-8 0,3 5 0 15,1-5 8-15,3-1-8 16,-1-3 8-16,1-2-8 0,-7 2 8 0,7-6-8 16,3 3 8-16,-3-3-8 0,-7-3 8 0,7-3-8 15,3 2 10-15,-3-2-10 0,4-3 12 0,-4-1-4 0,3 4-8 0,1-6 12 16,-1 2-12-16,7-6 0 0,-6 1 0 0,3 5 0 15,3-2 0-15,4-4 0 0,0 7 0 0,0-7-10 16,4 7 10-16,3-4 0 0,-4-3 0 0,8 7 8 16,0 0-8-16,-1-1-16 0,4 1 4 0,-3 2 0 15,-1-2 12-15,8 0 0 0,0-1 0 0,-4 10-8 16,0-6 8-16,0 3 0 0,7-3-9 0,-7 6 9 16,7 0 0-16,-6 0 0 0,-1 0-9 0,3 9 9 15,-3-3 0-15,8 4-8 0,-8-1 8 0,7 0 0 0,-7 7 0 16,4-6 0-16,-1 8 0 0,-3-2 0 15,0-3 0-15,8 2 17 0,-12 1-1 0,4-3-1 16,-3 2-6-16,-1-5-1 0,-6-1 0 0,7 0 0 0,-1 1-8 0,-3 6 0 16,4-13 9-16,-4 6-9 0,3-3 0 0,-2-3 0 15,-1 4-10-15,3-1 10 16,-3-6-161-16,0-6-26 16,4 6-5-16</inkml:trace>
  <inkml:trace contextRef="#ctx0" brushRef="#br0" timeOffset="332.51">2646 7101 1209 0,'0'0'108'0,"0"0"-87"0,0 0-21 0,0 0 0 15,-4 0 184-15,4 0 32 0,0 0 6 0,0 0 2 16,0 0-145-16,0 0-29 0,4 6-6 0,-4 9 0 15,0-2-18-15,3 6-3 16,-3 3-1-16,7 0 0 0,-7 3-1 0,4 3 0 0,3-3 0 0,-7 13 0 16,4-4-10-16,6 1-3 0,-10 2 0 0,11 1 0 15,-8 6-8-15,4-10 8 0,-3 10-8 0,6-6 8 16,-6-4 0-16,3 4 0 0,0 6 0 0,4-10 0 16,-4 1-8-16,3 3 10 0,-3-7-10 0,4 0 10 15,-1-6-10-15,1 4 0 0,-7 2 9 0,6-9-9 16,1-3 8-16,-8 3-8 0,4-10 10 0,-3 7-10 15,6-13 0-15,-10 4 0 0,0-10 0 0,0 0 0 16,11 6-108-16,-7-12-27 0,3 6-5 0,-7-10-804 16</inkml:trace>
  <inkml:trace contextRef="#ctx0" brushRef="#br0" timeOffset="802.82">2646 7097 806 0,'-14'-6'72'0,"7"3"-58"0,3-3-14 0,-6 3 0 0,-1-4 245 0,7 7 47 16,-6-9 8-16,-1 9 3 0,8-10-214 0,-8 10-42 0,4-6-9 0,0 3-2 15,7 3-28-15,0 0-8 16,0 0 0-16,0 0 0 0,0 0 8 0,0 0 0 0,0 0 0 0,0 0 0 16,4-6 4-16,6 6 2 15,-6 0 0-15,6 6 0 0,4-6 7 0,-3 0 2 0,3 0 0 0,4 3 0 16,-1 3-7-16,1-6-2 15,0 7 0-15,3-4 0 0,0-3 2 0,4 6 1 0,3-3 0 0,-3 4 0 16,6-4-5-16,-6 6-2 0,3 1 0 0,4-4 0 16,3 3 8-16,-10 1 2 0,10 5 0 0,-10-2 0 15,3-4-20-15,-3 7 10 0,0 3-10 0,3 0 8 16,-11-4-8-16,5 10 0 0,2-6 0 0,-10 9 0 16,8-9 9-16,-12 6-9 0,4 3 10 0,-3-2-10 15,-8-1 17-15,4-3-2 0,-3 9-1 0,-1-9 0 16,-6 3 2-16,3 0 0 0,0-6 0 0,-4 9 0 15,-6-9-4-15,3 3 0 0,0-3 0 0,-4 0 0 16,1-1 4-16,-5-2 1 0,5-3 0 0,-1 2 0 0,-3 4 10 16,-3-3 1-16,2-4 1 0,1-2 0 0,-7 5-10 0,4-5-3 15,-1-1 0-15,0 1 0 16,-6-1-16-16,2-3 10 0,-2-3-10 0,3 4 8 16,3-7-8-16,-10 0 0 0,10 0 0 0,-7 0 0 15,4 0-54-15,0-10-6 0,3 10-2 0,8-6 0 16,-4 6-90-16,-4-9-17 0,11 9-4 0,-4 0-494 15,1 0-98-15</inkml:trace>
  <inkml:trace contextRef="#ctx0" brushRef="#br0" timeOffset="2512.42">1506 9161 633 0,'0'0'56'0,"0"0"-44"16,-3 0-12-16,-8 0 0 0,11 0 143 0,-7 0 26 0,4-3 6 0,-1 3 1 16,-6 0-95-16,3-7-18 0,3 7-4 0,-7 0-1 15,11 0-15-15,-3-3-3 0,-8 3-1 0,11 0 0 16,-10-6-11-16,6 6-3 0,4 0 0 0,-10 0 0 16,10 0 0-16,0 0 0 0,-7 6 0 0,7-6 0 15,0 0-25-15,0 0-17 0,-8 3 2 0,8-3 1 16,0 0 22-16,-7 10 5 0,4-4 1 0,3-6 0 15,0 0-14-15,0 9 0 0,0-9 8 0,0 0-8 16,0 0 40-16,3 4 4 0,8 2 2 0,-11-6 0 16,0 0 4-16,4 3 1 0,6 3 0 0,1-6 0 0,-1 7-19 0,4-7-3 15,1 0-1-15,2 3 0 0,-3-3-16 0,-3-3-3 16,6 3-1-16,5 0 0 0,2 0-8 0,1 0 0 16,0 0 0-16,6 3 8 0,-2-3-8 0,2 6 0 15,5-6 0-15,-8 0 0 0,7 3 0 0,-3 3 8 16,0-6-8-16,-1 3 0 0,-2 4 0 0,2-4 0 15,-6-3 0-15,10 6 0 16,-10-3 0-16,7-3 0 0,-4 7 0 0,4-7 0 0,0 3 0 0,-1-3 13 16,-2 6-3-16,2-6-1 15,-2 0 5-15,2 6 1 0,-6-3 0 0,3-3 0 0,0 10-3 0,-10-10 0 16,3 0 0-16,0 0 0 0,-6 6 3 0,-1-6 0 16,0 0 0-16,-4 0 0 0,4 0-3 0,-7 0 0 15,4 0 0-15,-4-6 0 0,4 6-4 0,-4 0 0 0,3-10-8 16,-6 10 12-16,6-9 0 0,-10 9 0 0,4-9 0 15,3 2 0-15,-7-2 11 0,0-1 1 0,0 1 1 0,4 0 0 16,-8-1 3-16,4 4 0 16,-7-3 0-16,3-1 0 0,-3-2-9 0,4-4-2 0,-8 7 0 0,1-7 0 15,-1 3-6-15,4-2-2 0,-11 5 0 0,4-5 0 16,0-4-9-16,0 9 0 0,-4 1 9 0,4-1-9 16,0-5 18-16,-7 5-1 0,7 1 0 0,-7 0 0 15,7-1-17-15,0-5 0 0,3 5 0 0,-3 1 0 16,3-1 11-16,1-5-11 0,-1 5 10 0,1 1-10 15,6-1 0-15,-7 1 0 0,8 0 0 0,-4 5 0 16,3-2 0-16,4 6 0 0,0 0 0 0,0 0-10 16,0 0 10-16,0 0-13 0,0 0 5 0,4 6 8 15,6-2-16-15,1 2 4 0,0-3 0 0,-1 6 1 16,8 1 1-16,3-1 0 0,-7-3 0 0,7 4 0 16,4-1 2-16,-4 1 0 0,4-4 0 0,0 7 0 15,-1-7 8-15,-3 3-8 0,-3 1 8 0,3-1-8 0,-7 0 8 0,7 1 0 16,-6-1 0-16,-1-3 0 0,7 4 0 0,-11-1 0 15,5 1 8-15,-1 5-8 0,3-11 0 0,-3 5 0 16,-3 3 0-16,-4-2 0 0,11-1 0 0,-15 1 0 16,8-1 0-16,-1 1 0 0,-10-1 0 0,11-3 0 15,-8-3 0-15,-3 7 0 0,0-1 0 0,0 1 0 16,0-4 0-16,-3 3 8 0,-4 1-8 0,3-1 8 16,-3 0-8-16,4 1 8 0,-8-1 0 0,8-2 1 15,-8 2 0-15,1 7 0 0,-1-7 5 0,0 4 1 0,-3-7 0 0,0 13 0 16,0-4-4-16,3-2-1 0,1 3 0 0,-4 2 0 15,3-2-10-15,-3-3 10 16,3 2-10-16,1-5 10 0,-4 9-10 0,3-4 0 0,4-5 0 16,0 5 0-16,-4-2 0 0,4-4 0 15,4-3 0-15,-1 4 0 16,-3-1-40-16,4-2-6 0,-4-4-2 0,7-3 0 16,-4 9-85-16,4-9-18 0,0 0-3 0,0 0-936 0</inkml:trace>
  <inkml:trace contextRef="#ctx0" brushRef="#br0" timeOffset="3483.72">3591 8672 172 0,'0'0'8'0,"0"0"1"0,0 0-9 0,0 0 0 0,0 0 0 0,0-4 0 16,0-2 260-16,0-3 51 15,0 6 9-15,0 3 3 0,0-10-249 0,0 4-50 16,0-3-9-16,0 9-3 0,0 0-12 0,0 0 0 16,0-10 0-16,0 10 0 0,0-6 8 0,0 6-8 0,0 0 11 0,0 0-11 15,0 0 48-15,0 0 2 0,0 0 1 0,0 0 0 16,0 0 5-16,0 0 0 0,-7 6 1 0,4 4 0 15,3-1-12-15,0 0-2 0,0 7-1 0,0-3 0 16,0 2-2-16,0 4 0 0,3-3 0 0,-3 3 0 16,7 6 1-16,-7-7 0 0,4 11 0 0,-1-4 0 15,4 3-9-15,-7 0-3 0,4 7 0 0,3-7 0 16,-7 6-5-16,4 1 0 0,-4 3-1 0,3 2 0 0,-3-2-4 0,0 0-1 16,0-4 0-16,0 4 0 0,0 2-1 0,0-2 0 15,0-3 0-15,0 2 0 0,-3-2-4 0,-1-7-1 16,4 6 0-16,-7-5 0 0,3-4-12 0,4 3 0 15,0-12 8-15,0 9-8 0,-7-13 0 0,7 4 8 16,0-7-8-16,0 7 0 0,0-7-13 0,0-5-9 16,0-4-2-16,0 0 0 15,0 0-158-15,0 0-32 0,0 0-6 0</inkml:trace>
  <inkml:trace contextRef="#ctx0" brushRef="#br0" timeOffset="4086.78">4156 8697 1785 0,'0'0'79'0,"0"0"17"16,0 0-77-16,0 0-19 0,0 0 0 0,0 0 0 0,0 0 99 0,0 0 16 15,0 0 3-15,0 0 1 0,0 0-98 0,7 6-21 16,0 3 0-16,3 1 0 0,-10-1 0 0,7 10 0 16,1 0-10-16,2 0 10 0,-6 6 0 0,3 0 0 15,-4 3 0-15,8 6 0 0,-8 1 0 0,4-1 0 16,0 4 0-16,1-3 0 0,-5-4 24 0,4 3 4 0,-7-5 0 0,4 5 0 16,-4-9 0-16,7 3 0 0,-7-2 0 0,0 2 0 15,0-3-4-15,0 3 0 0,0-3 0 0,0 0 0 16,0-3-24-16,0 3 0 0,0-6 0 0,0 9-11 15,-7-12 11-15,7 3 0 0,0-4 0 0,0-5 0 16,-4-1-51-16,4 1-5 16,0-10 0-16,0 0-640 0,0 0-128 0</inkml:trace>
  <inkml:trace contextRef="#ctx0" brushRef="#br0" timeOffset="4569.56">4008 8631 921 0,'0'0'82'0,"0"0"-66"16,0 0-16-16,0 0 0 0,10 0 208 0,1 0 37 16,-1 0 8-16,4 0 2 0,1 0-153 0,2 0-30 15,-3 3-7-15,7-3-1 0,-6 0-24 0,-1 0-6 16,7 6-1-16,-7-3 0 0,7-3-19 0,4 7-4 15,-8-4-1-15,5 3 0 0,-1-3-9 0,-4 3 0 0,12 4 0 0,-12-4 8 16,4 4-8-16,1 2 0 0,2-3 0 0,-6 7 0 16,7-6 15-16,-4 8-3 0,0 1 0 0,4 6 0 15,-8-6 0-15,4 6-1 0,1 0 0 0,2-3 0 16,-6 10 1-16,0-10 0 0,-1 3 0 0,1 3 0 16,-8-3 2-16,5 3 1 0,-5-3 0 0,-3 0 0 15,0-3 4-15,-3 3 1 0,3-6 0 0,-7 6 0 16,3 0-4-16,-3-3 0 0,-3 0 0 0,3 0 0 15,-11-3-5-15,4 6-2 0,0-6 0 0,0 6 0 16,-3 0-1-16,-1-6 0 0,4 6 0 16,-11-6 0-16,11 0 20 0,-10-1 3 0,2-2 1 0,1 3 0 15,0-3-16-15,-7-4-4 0,7-2 0 0,-11-1 0 16,4 0 7-16,7 1 1 0,-11-4 0 0,1 3 0 16,2-9 16-16,-2 7 3 0,-1-4 1 0,0-3 0 15,1-3-32-15,-5 3-8 0,5 0 0 0,-1-7 0 16,0 7 0-16,1-3-10 0,-1 3 1 0,0-6 0 31,1 6-137-31,-1 0-27 0,0 0-6 0,4 0-951 0</inkml:trace>
  <inkml:trace contextRef="#ctx0" brushRef="#br0" timeOffset="10513.39">28247 4404 403 0,'0'0'36'0,"0"0"-36"0,0 0 0 0,0 0 0 15,0 0 188-15,-7 0 30 0,-4-3 6 0,4 3 2 16,7 0-99-16,-7-7-20 0,0 7-4 0,-3 0-1 0,-1 0-9 0,4-6-1 16,-4 6-1-16,4 0 0 0,7 0-18 0,0 0-3 15,-3 0-1-15,3 0 0 0,0 0-18 0,0-9-4 16,3 6-1-16,4-7 0 0,4 1-12 0,-4 2-2 16,4-2-1-16,-1 0 0 0,4-1 1 0,7 1 0 15,1 3 0-15,-1-4 0 0,3 7-15 0,1-3-2 16,0 3-1-16,0-4 0 0,-1 1 14 0,1 6 4 15,0 0 0-15,-1-3 0 0,-3 6-32 0,1-3-8 0,-1 0-1 16,-4 6 0-16,1 1 9 0,0 2 0 0,-4 4 8 0,-4-7-8 16,5 3 8-16,-8 1-8 0,-4-1 8 0,1 7-8 15,-4-4 14-15,0 4-2 16,-4-7 0-16,-3 10 0 0,4-9-12 0,-8 5 0 16,4 1 0-16,-4-4 0 0,1-2 8 0,-4 6-8 15,3-4 0-15,-3 1 9 0,0-1-9 0,3-2 0 0,-3 5 9 16,4-12-9-16,-1 10 0 0,0-10 0 0,1 6 0 15,-1-2 0-15,1 2-11 0,3-6 11 0,-1 7-13 0,-2-4 5 16,6-3 8-16,-3-3-13 0,4 6 5 0,3-6 8 16,-4 0 0-16,4 0 0 0,0 0 9 0,0 0-1 15,0 0-8-15,0 0-12 0,0 0 4 0,0 0 0 16,0 0 8-16,4 10 0 0,-4-10 0 0,10 9 0 16,-3 1 0-16,4-10-8 0,-4 0 8 0,0 6-8 0,4 3 8 15,-1-9 0-15,1 10 8 0,-1-4-8 0,1-3 0 0,0 6-15 16,-1 1 3-16,1-1 0 0,-4 1 12 0,3 5 15 15,1-5-3-15,-4 9-1 0,0-13-11 0,0 3 0 16,0 7 0-16,-3-3 0 0,3 2 0 0,-4-2 0 16,1-4 0-16,-1 7 0 0,-3-7 0 0,0 1-14 15,0 5 2-15,-3-12 0 16,3 10 12-16,0-4 0 0,-4-5 0 0,1 5 0 0,-4 0 8 0,3-2-8 16,-6-4 0-16,3 3 0 0,-4 3 9 15,4-2-9-15,-4-4 0 0,1 6 9 0,-4-9-9 0,0 10 8 16,-1-4-8-16,-2-3 8 0,3 3-8 0,-4-6 0 15,0 0 0-15,1 3 0 0,-1 4 0 0,4-7 0 16,-4 0 0-16,4 6 0 0,-3-12 0 0,3 6 0 16,-4 0 0-16,7 0 0 15,1 0-42-15,-1-10-10 0,1 10-3 0,-1 0 0 16,4-6-25-16,0 3-4 0,0-3-2 0,3-4 0 16,-3 10-122-16,7-9-25 0,0 9-5 0</inkml:trace>
  <inkml:trace contextRef="#ctx0" brushRef="#br0" timeOffset="11129.64">29065 4297 748 0,'0'0'67'0,"0"0"-54"16,0 0-13-16,0 0 0 0,0 0 152 0,0 0 28 16,0 0 6-16,0 0 1 0,0 0-59 0,0 0-12 15,0 0-3-15,0 0 0 0,0 0-29 0,0 0-5 0,0 0-2 0,0 0 0 16,0 0-31-16,0 0-6 15,0 0-2-15,0 0 0 0,4 10-10 0,3-10-1 0,-4 9-1 0,1-3 0 16,0 10-11-16,-4-7-3 0,3 4 0 0,1 6 0 16,-1-4 1-16,-3 4 0 0,4 0 0 0,-1 3 0 15,-3-3 7-15,4 3 0 0,-1 3 1 0,-3 0 0 16,4 0-3-16,-1 3-1 0,-3-6 0 0,4 13 0 16,-4-10-9-16,3 0-8 0,1 6 12 0,-4 4-12 15,3-17 0-15,1 14 0 0,-1-10 0 0,-3 3 0 16,0 0 0-16,0-6 10 0,4 0-10 0,0-1 8 0,-4-2-8 0,3 0 0 15,-3-4 9-15,4-2-9 0,-4 5 0 0,0-15 0 16,0 0 0-16,3 0 0 16,-3 0-30-1,0 0-1-15,0 0 0 0,0 0 0 0,0 0-122 0,0 0-25 0,0 0-5 0,-3 0-1 16,-1-15-47-16,1 2-9 16</inkml:trace>
  <inkml:trace contextRef="#ctx0" brushRef="#br0" timeOffset="11624.31">29058 4272 748 0,'-10'-19'33'0,"6"19"7"0,-3-9-32 0,4 6-8 0,-4-7 0 0,3 4 0 16,1-3 134-16,-5-1 25 0,1 4 5 0,4 3 0 16,-1-4-59-16,-3-2-12 0,7 9-2 0,-3 0-1 15,-1-3 3-15,4 3 1 0,-7-6 0 0,7 6 0 16,0 0-15-16,0 0-3 0,0 0-1 0,0 0 0 15,0 0-30-15,0 0-5 0,0 0-2 0,0 0 0 16,0 0-23-16,0 0-5 0,0 0-1 0,0 0 0 16,11 6-9-16,-1-3 8 0,1 6-8 0,0-2 8 15,-1 2-8-15,1 1 0 0,3-1 0 0,0 0 8 16,4 1-8-16,-1-1 0 0,4 1 0 0,1 5 0 16,2 1 0-16,4-3 0 0,-3 2 0 0,-4-5 8 15,4 5-8-15,0-2 8 0,3-4-8 0,-3 10 8 16,-1-6-8-16,1-1 0 0,0 4 0 0,-1-4 0 15,-2 4 0-15,2 0 10 0,-3-4 1 0,-3 4 0 0,3-7-11 0,-3 10-14 16,-1-9 3-16,-2 5 1 16,-1 1 10-16,3-4 0 0,-6 7 0 0,-4 0 0 0,0-3 0 15,0 3 12-15,0-1-4 0,-3 7 0 0,-4-6-8 0,0 0 0 16,0-3 0-16,-4 9 0 0,1-6 0 0,-4 0 8 16,0-4-8-16,-4 4 11 0,0 0 2 0,1 0 1 15,-4-10 0-15,0 0 0 0,-1 7 20 0,-2-6 4 16,-4 5 1-16,-1-5 0 0,-2-1-31 0,-1 0-8 15,-7 1 0-15,1-1 0 0,-1 1 0 0,4 5 0 16,-8-15 0-16,1 10 0 0,0 5 0 0,-1-11 0 16,8 5 8-16,0-3-8 0,3-3 0 15,4 4-20-15,0-7 4 0,3 3 1 16,4 3-165-16,0-6-32 0,-3 0-8 0,17 0 0 0</inkml:trace>
  <inkml:trace contextRef="#ctx0" brushRef="#br0" timeOffset="21401.95">27958 6411 932 0,'0'0'41'0,"0"0"9"0,0 0-40 0,-4 0-10 16,4 0 0-16,0 0 0 0,-3 0 51 0,3 0 8 15,0 0 1-15,0 0 1 0,0 0-1 0,0 0-1 16,0 0 0-16,3-7 0 0,-3 7-28 16,7-3-6-16,0-3-1 0,0 6 0 0,0-3 8 0,4-3 0 15,0 6 1-15,3 6 0 0,-4-3-5 0,4-3 0 16,4 0-1-16,-4 0 0 0,0 0-10 0,4 0-1 15,-1 0-1-15,5 0 0 0,-8 0 4 0,3 0 1 16,1 0 0-16,3 0 0 0,-3 0-12 0,7 0-8 16,-1-3 9-16,-3-3-9 0,4 6 12 0,-4-4-4 15,0 4-8-15,1 0 12 0,-1 0-12 0,-4 0 8 0,1-6-8 16,0 6 0-16,-1 0 8 0,1 0-8 0,0 0 0 0,-4 0 0 16,3 0 0-16,-3 0 8 0,1 0-8 0,-1 0 0 15,0 0 0-15,-4-3 0 0,1 3 8 0,0-6-8 16,-1 6 0-16,-3 0 11 0,0 0-11 0,4 0 10 15,-8 0-10-15,4-3 0 0,-7 3 0 0,7-7 0 16,0 7 0-16,1-6 0 0,-8 6 0 0,7-3 8 16,0 3-8-16,-7 0 0 0,0 0 0 0,3-6 8 15,1 3-8-15,-4-7 0 0,0 4 0 0,0-4 8 16,3 7 2-16,1-3 0 0,-4-3 0 0,-4 2 0 16,1-2 21-16,-4 6 4 0,3-7 1 0,-3 4 0 15,0-3-13-15,0-1-3 0,-4 4 0 0,-3-3 0 16,4 5 0-16,-4-5 0 0,3 3 0 0,0-4 0 0,1 1-9 15,-4 9-3-15,3-9 0 0,-3 2 0 16,3 4-8-16,-3-3 0 0,4 3 0 0,-1-3 8 16,1 2-8-16,3-2 12 0,-1 3-12 0,1-3 12 0,4 6-12 0,-4-3 0 15,7 3 9-15,0 0-9 0,0 0 8 0,0 0-8 16,0 0 10-16,0 0-10 0,0 0 0 0,0 0-10 16,0 0 0-16,0 0 0 0,0 0 10 0,10 3 0 15,1-3-9-15,-4 9 9 0,4-9 0 0,3 10 0 16,-7-10 0-16,7 6 0 0,0-3 0 0,-3-3 0 15,3 0 0-15,0 6 0 0,0-6 0 0,4 3 0 0,-4-3 0 16,0 7 0-16,0-7 10 0,0 3-10 0,-3 3 12 16,-1-6-12-16,-3 9 0 0,0-2-9 0,4-4-1 0,-1 3 0 15,1-3 10-15,-4 7 0 0,0-4 0 0,0-3 0 16,0 3 0-16,0 4 9 16,-3-1-9-16,-1-3 10 0,4 4-10 0,-3-7 0 0,-1 6 9 15,1-2-9-15,-8 2 0 0,4 7 0 16,-3-7 0-16,-1 1 8 0,1 2-8 0,-1 1-10 0,1-1 10 0,-4-2-13 15,-4 8 13-15,1-2 0 16,-1-7 0-16,0 10 0 0,1-3 0 0,3 0 0 0,-4-4 0 0,1 4 0 16,-8 3 11-16,4-4-11 0,0-2 10 0,0 6-10 15,-4-10 8-15,4 7-8 0,-4 3 0 0,4-4 9 16,0-5-9-16,0 5 0 0,3-2 0 0,-3-4 0 16,4 1-28-16,-1-4-8 0,4 3-2 0,0-2-621 15,0-4-124-15</inkml:trace>
  <inkml:trace contextRef="#ctx0" brushRef="#br0" timeOffset="22634.85">29411 6081 172 0,'0'0'16'0,"0"0"-16"0,0 0 0 0,0 0 0 0,0 0 51 0,0 0 7 15,0 0 2-15,0 0 0 0,0 0-48 0,0 0-12 0,0 0 0 0,0 0 0 16,0 0 34-16,0 0 5 16,0 0 1-16,0 0 0 0,0 0 25 0,4-9 6 0,-1 3 1 15,-3 6 0-15,4-3 17 0,-1-4 4 0,4-2 1 0,-3 6 0 16,-1-4-12-16,4 4-2 15,-3-3-1-15,3-3 0 0,0 6-24 0,-3-4-5 0,3 1-1 0,0 3 0 16,0-3-29-16,0-4-7 16,0 7-1-16,-4-3 0 0,4-4 0 0,4 1-1 0,-7 3 0 0,3 3 0 15,0-4-2-15,0-2 0 0,0 6 0 0,0-4 0 16,-4-2 6-16,4 9 1 0,0-9 0 0,0-1 0 16,-3 10 9-16,-4 0 3 0,7-9 0 0,4 9 0 15,-4-6-2-15,0 2 0 0,-7 4 0 0,3-6 0 16,8 3-10-16,-4-3-3 0,-7 6 0 0,7 0 0 0,0 0-1 0,4 0 0 15,-8 0 0-15,4 0 0 16,0 6-12-16,0-3 0 0,4 7 0 0,-4-4 0 0,0 3 0 0,0 1 0 16,0-1-8-16,-3 0 8 0,-1 7 0 0,1-3 0 15,-1 2 0-15,1 4 0 0,-1 0 0 0,1 6 0 16,-4-6 0-16,0 6 0 16,0-6 9-16,0 6-1 0,-4 3 0 0,1-3 0 0,-1-6-8 15,1 9 8-15,-1-3-8 0,-3 0 8 16,4-3 0-16,-4 3 0 0,-1-6 0 0,1 6 0 0,-3-6-8 0,3 6 0 15,-4-6 9-15,1 6-9 0,-1-12 0 0,0 9 9 16,1-4-9-16,-1-5 0 0,-3 6 9 0,4-4-9 16,-5 4 0-16,1-3 9 0,0 3-9 0,-3 0 0 15,-1-4 0-15,0 4 0 0,-3-3 0 0,0-4-11 0,0 4 3 0,0 3 0 16,-4-10 8-16,0 7 0 0,4-4 0 0,3-2 0 16,4 2 0-16,0-2 0 0,-3-7 0 0,3 6 0 15,-1-9 9-15,5 0-9 0,-4 0 12 0,0-3-12 16,3-3 11-16,0 3-11 15,1-7 10-15,-1-2-10 0,4 2 0 0,4 1 0 0,-1 0 0 0,4-1 0 16,-3-2 0-16,6-1-10 0,-3 4 2 0,7-1 0 16,0 1-1-16,0 6 0 15,4-7 0-15,-1-2 0 0,5 9 9 0,-5-4 0 0,4-2 0 0,0 9 0 16,4-9-8-16,0 9 0 0,-1-10 0 0,4 10 0 16,1 0 8-16,-1-3 0 0,0 3 0 0,-3 0 0 15,3 0 0-15,-4 0 0 0,1 3 0 0,0-3 0 16,-1 10 0-16,-3-4 9 0,1-3-9 0,-1 3 0 15,0-3 9-15,0 7-9 0,0 2 0 0,-3-2 9 16,3-1-9-16,-4 1 0 0,1-1 0 0,-1 0 8 0,1 7-8 16,0-7 0-16,-1 1 0 0,1-1 8 0,-1 1-8 0,-3-1 8 15,4 1-8-15,-7-1 8 16,3-3-32-16,0-3-6 0,0 4-2 0,-7-7 0 16,0 0-101-16,3 3-21 0,-3-3-4 0</inkml:trace>
  <inkml:trace contextRef="#ctx0" brushRef="#br0" timeOffset="23631.39">30191 5918 57 0,'0'0'0'0,"0"0"0"16,0 0 0-16,0 0 0 0,0 0 238 0,0 0 42 15,0 0 9-15,0 0 2 0,0 0-166 0,0 0-33 16,0 0-6-16,0 0-2 0,-7 0-12 0,7 0-2 16,0 0-1-16,-7 0 0 0,3 3-18 0,4-3-4 15,-7 7-1-15,4-4 0 0,-5 6-10 0,5-2-3 16,-1 8 0-16,1-2 0 0,-1 2-8 0,1-2-1 16,-1 3-1-16,1 2 0 0,3 8-5 0,0-1-1 15,0-3 0-15,0 3 0 0,-4 9-9 0,4 1-8 16,4-4 12-16,-4 4-12 0,3 5 0 0,-3-2 0 0,0 0 0 15,0-4 0-15,0 4 8 0,-3-4-8 0,3-6 0 0,-4 7 0 16,4-7 8-16,-3-3-8 0,-1 3 0 0,1-2 0 16,-1-8 0-16,4 7-9 15,-3-6-1-15,-1 0 0 16,4-10-20-16,-3 7-4 0,3 3-1 0,0-13 0 0,-4 4-87 0,4-10-18 0,0 0-3 16,0 0-583-16</inkml:trace>
  <inkml:trace contextRef="#ctx0" brushRef="#br0" timeOffset="24267.62">30148 5859 1033 0,'0'0'45'0,"0"0"11"0,0 0-45 0,0 0-11 16,0 0 0-16,0 0 0 0,0 0 59 0,0 0 9 0,0 0 3 16,0 0 0-16,0 0 5 0,0 0 0 15,0-10 1-15,0 10 0 0,0 0-37 0,0 0-8 0,-3-9-2 0,3 9 0 16,0 0 8-16,0 0 2 0,0 0 0 0,0 0 0 15,0 0-13-15,0 0-3 16,0 0 0-16,0 0 0 0,0 0 8 0,0 0 0 0,0 0 1 0,0 0 0 16,10 0-22-16,1 0-11 0,0 0 10 0,-4 0-10 15,0 6 12-15,3-3-4 16,4 7-8-16,-3-4 12 0,3-3-2 0,0 7-1 0,4-1 0 16,-4 7 0-16,4-1-9 0,-1-2 0 0,-3 3 0 0,4 2-11 15,3-2 11-15,-3-3 0 0,-4 2 8 0,4 4-8 16,-1 0 0-16,-3-3 0 0,4 2 0 0,-4 1 0 15,0 0 0-15,0 3 0 0,-3-3 0 0,3 0 0 16,-3 9 0-16,3-9 0 0,0 6 0 0,-4 3 0 16,1-3 0-16,0 0 0 0,-1 3 0 0,1-3 0 0,-4-3 0 15,0 3 0-15,-4 4 0 0,1-7 0 0,-1-4 0 16,1 4 8-16,-4-6-8 0,0 9 0 0,0-12 0 0,0 9 8 16,-4-10-8-16,1 7 0 0,-4-3 0 0,3 3 9 15,-6-4-9-15,3-2 0 0,-4 2 9 0,0 4-9 16,-3-9 0-16,0 8 9 0,0-8-1 0,0 6-8 15,-4-1 12-15,1-2-4 16,-4 2 16-16,3-5 2 0,-7 6 1 0,4-7 0 0,3-6-16 0,-3 13-3 16,0-7-8-16,-4 1 12 0,1 5 7 0,-1-5 1 15,0-7 0-15,4 3 0 0,0 3-11 0,7 1-1 16,-4-10-8-16,1 9 12 16,3-9-31-16,-1 0-6 0,1 0-2 0,4 0 0 15,-1-9-139-15,4 9-28 0</inkml:trace>
  <inkml:trace contextRef="#ctx0" brushRef="#br0" timeOffset="33121.08">28074 8471 230 0,'0'0'20'0,"0"0"-20"15,0 0 0-15,0 0 0 0,0 0 204 0,0 0 37 0,-3-6 7 0,-1-4 2 16,0 10-120-16,4 0-24 0,-3-9-5 0,-1 9-1 16,1-6-32-16,3 6-6 0,0 0-2 0,0 0 0 15,0 0-21-15,0 0-5 0,0 0-1 0,0 0 0 16,0 0-23-16,0 0-10 0,0 0 8 0,0 0-8 16,0 0 24-16,10-4 0 0,-2 4 0 0,2 0 0 15,1 0-5-15,-1 4-2 0,1-8 0 0,-1 4 0 16,5 0-2-16,-5 0-1 0,1 0 0 0,-1 0 0 15,4 0-14-15,4 0 9 0,0 0-9 16,3 4 8-16,0 2-8 0,0-6 8 0,-3 6-8 0,3-3 8 16,-3 7-8-16,3-1 0 0,-4-3 0 0,5-3 0 15,-5 7 0-15,1-4 0 0,0 3 0 0,-1-2 0 16,4-4 0-16,-3 6 0 0,0-2 0 0,-1-4 0 16,4-3 0-16,-3 9 0 0,3-9 0 0,-7 0 0 15,4 6 8-15,0-6-8 0,-1 0 8 0,1 0-8 0,0 0 0 16,-4 0 0-16,-4 0 8 0,1 0-8 0,-1-6 0 15,-3 6 0-15,8 0 0 0,-8 0 8 0,-7 0-8 0,7 0 0 16,-7 0 0-16,10-3 0 0,-3-3 0 0,-7 6 8 16,0 0-8-16,7 0 0 0,-7 0 0 0,0 0 8 15,7-3-8-15,-7 3 0 16,11-7 0-16,-11 7 0 0,0 0 8 0,0 0-8 0,0 0 0 0,0 0 0 16,4-3 0-16,-4 3 0 15,0 0 0-15,0 0 0 0,7-9 0 0,-4 2 0 0,-3 7 0 0,0 0 0 16,7-3 0-16,-7 3 0 0,0 0 0 0,0 0 0 15,4-12 0-15,-4 12 8 0,0 0-8 0,0 0 0 16,0-3 0-16,0 3 8 0,0-10 0 0,0 10-8 16,-7-6 12-16,3-3-4 0,-3 5-8 0,4-2 0 15,-1-3-10-15,-3 9 10 0,-4-10 0 0,4 4 0 0,0 3 8 16,4-3-8-16,-8-4 16 0,4 7-3 0,0-6-1 0,-4-1 0 16,8-2 12-16,-1 2 3 15,1 7 0-15,-1-6 0 0,-3 3-11 0,0-4-3 0,4 1 0 0,-1 2 0 16,-3 4-5-16,0-3-8 0,4-3 11 0,-1 9-11 15,0-3 0-15,4 3 0 0,0 0 0 0,-3-7 0 16,-4-2 0-16,7 9 0 0,-4 0 0 0,-3-10 0 16,4 10 0-16,3 0 0 0,-7-9 0 0,3 9 0 15,4 0 9-15,-3-6-9 0,3 6 0 0,-7-3 9 16,7 3-9-16,0 0 0 0,0 0 9 0,0 0-9 16,0 0 0-16,0 0 0 0,0 0-12 0,0 0 4 15,0 0 8-15,0 0 0 0,0 0 0 0,0 0 0 16,7 9 0-16,0-3 0 0,0-3-12 0,3 7 4 15,1-10 8-15,-4 9 0 0,0-2 0 0,4-4 0 16,-1 6 0-16,1-3-8 0,-1 4 8 0,1-1 0 0,0-9 0 16,-1 10 0-16,1-4 0 0,-1 3-8 15,4-6 8-15,-3 7 0 0,-4-4 0 0,0 3-8 0,0 1 8 0,0-4 0 16,0 4 0-16,-3-7 0 0,-1 6 0 0,1-3 0 16,-1 4 0-16,-3-1 0 0,0 1 0 0,0-1 0 15,0 0 0-15,0 1 0 0,0-4 0 0,0 10 0 16,-3-7 0-16,-1 1 0 0,1 2 0 0,3-6 0 15,-4 4 0-15,-3-1 8 0,4 1-8 0,-4-1 0 16,0 0 0-16,3 1 8 0,-3-4-8 0,0 4 0 16,0-1 0-16,0 0-8 15,-4 1-21-15,4-1-4 0,0-3-1 16,-3 4 0-16,3-4-42 0,-1 4-9 0,5-7-2 0,3-3-516 0,0 0-103 0</inkml:trace>
  <inkml:trace contextRef="#ctx0" brushRef="#br0" timeOffset="33880.07">29552 8088 900 0,'0'0'40'0,"0"0"8"16,0 0-39-16,0 0-9 0,0 0 0 0,0 0 0 16,0 0 99-16,0 0 17 0,0 0 4 0,0 0 1 15,0 0-29-15,0 0-5 0,0 0-2 0,0 0 0 0,0 0-18 0,-3-6-4 16,3 6-1-16,0 0 0 0,-4 6-18 0,1-6-4 16,-1 10-1-16,1-1 0 0,-1 1-14 0,1 5-2 15,-1-2-1-15,4 2 0 0,0 4-22 0,0 6 9 16,0-6-9-16,0 9 0 0,0 4 12 0,0-4-12 15,0 6 12-15,0-2-12 0,0 2 11 0,0 7-11 16,4-10 10-16,-4 10-10 0,0-9 8 0,0 8-8 16,0-11 0-16,0 8 0 0,-4-5 0 0,4-4 0 15,-4 0 0-15,4 0 0 16,0-3-34-16,-3 0-6 0,3-6-2 0,0 0 0 16,0 0-41-16,0-10-8 0,0 7-1 0</inkml:trace>
  <inkml:trace contextRef="#ctx0" brushRef="#br0" timeOffset="34455.23">30131 8135 230 0,'0'0'20'0,"0"0"-20"0,0 0 0 0,0 0 0 15,0 0 192-15,0 0 33 0,-4-3 7 0,1-3 2 16,3 6-102-16,0 0-21 0,-4-9-4 0,4 9-1 15,0 0-16-15,0 0-3 0,0 0-1 0,0 0 0 16,-7 6-13-16,4 3-2 0,-1-6-1 0,1 7 0 16,-1 5-49-16,4 1-9 0,0-3-3 0,0 5 0 15,4 8-1-15,-4-1 0 0,3 0 0 16,1 3 0-16,-1 0-8 0,-3 7 0 0,4-1 0 16,-1-6 8-16,1 10-8 0,-1-7 0 15,1 1 0-15,-1-7 0 0,1 9 0 0,-1-9 8 0,1-3-8 0,-1 3 8 16,4 1-8-16,-3-8-12 0,0 1 2 0,-1-3 1 31,1-4-15-31,-1-2-2 0,1-1-1 0,-4-3 0 0,0-6-109 0,0 0-23 0,0 0-4 0</inkml:trace>
  <inkml:trace contextRef="#ctx0" brushRef="#br0" timeOffset="34905.3">30092 8029 806 0,'-11'-13'72'0,"8"4"-58"16,-4-1-14-16,3 1 0 0,-6-7 95 0,6 10 16 15,-3-3 3-15,4-1 1 0,-4 1-54 0,3-1-10 16,-3 7-3-16,3-3 0 0,1 0 20 16,3 6 3-16,-4-3 1 0,4 3 0 15,0 0-4-15,0 0 0 0,0 0 0 0,0 0 0 0,0 0-21 0,0 0-5 0,0 0-1 0,0 0 0 16,11 3-17-16,-4 3-3 15,4 0-1-15,-1-3 0 0,1 7-10 0,3-1-2 16,0 1-8-16,4-1 12 0,-1 7-12 0,4-1 0 0,1-2 0 0,2 3 0 16,4 2 0-16,1 1 0 0,-1-9 0 0,4 8 0 15,-8-2 0-15,5 3 0 0,-5 0 0 0,5 6 0 16,-1-9 0-16,-4 2 0 0,1 1 0 0,0 0 0 16,-4 6 0-16,0-6 0 0,-7 0 0 0,0 6 0 15,0-6 0-15,-3 6 0 0,0 0 11 0,-4-3-11 16,0-3 0-16,-4 6 0 0,1-7 0 0,-1 7 0 15,1-6 0-15,-4 6 0 0,0-6 0 0,-4 0 10 16,1 0-10-16,-1-3 12 0,-3 2-12 0,-3 1 12 16,3-3 12-16,-4 3 2 0,-3-4 1 0,-4-2 0 0,4 3-9 0,-3-7-2 15,-1 7 0-15,0-4 0 16,-3-2-6-16,0 2-2 0,-4-2 0 0,4-1 0 0,0 0-8 0,0-6 0 16,-4 7-12-16,4-4 12 15,0-6-125-15,-4 6-18 0,4-6-3 0</inkml:trace>
  <inkml:trace contextRef="#ctx0" brushRef="#br1" timeOffset="60189.67">14122 9669 403 0,'0'0'36'0,"-4"-3"-36"16,1-4 0-16,3 7 0 0,0 0 281 0,3-6 50 15,-3-3 9-15,4 6 3 0,-1-4-219 0,1-2-43 16,-4 6-9-16,3-4-1 0,1-2-14 0,-4 9-2 16,0-9-1-16,0 9 0 0,0 0-11 0,0 0-3 0,3 0 0 0,-3 0 0 15,0 0-8-15,0 0-1 16,0 0-1-16,0 0 0 0,0 0 14 0,0 0 2 0,-3 9 1 0,3 0 0 16,-4 1-10-16,1-1-1 0,-4 1-1 0,0 5 0 15,0 1-9-15,0-3-2 0,-1 2 0 0,-2 4 0 16,-1 0-3-16,-3 0-1 0,4-4 0 0,-4 10 0 15,-4-6 12-15,4 0 3 0,0 6 0 0,0-3 0 16,-4 3-11-16,4 0-3 0,0 4 0 0,0-1 0 16,-1 3-9-16,1-9-1 15,0 3-1-15,4-6 0 0,3 0-10 0,-4-4 0 0,0 4 0 0,4-3 0 16,0-4 0-16,0 4 0 0,0-6-12 0,-3-1 12 31,3-3-36-31,3-3 0 0,-3 4 0 0,0-4 0 0,7-3-80 0,-7 0-16 16,7 0-4-16,-11 0 0 15,4 0-9-15,0-10-3 0,0 10 0 0,4-9 0 0,-4 9-67 0,7-9-13 0</inkml:trace>
  <inkml:trace contextRef="#ctx0" brushRef="#br1" timeOffset="60562.7">13776 9666 979 0,'0'0'87'0,"0"0"-70"0,-4-7-17 0,1-2 0 0,3 9 174 0,0-6 31 16,-4 3 7-16,4 3 0 0,-3-7-106 0,3 7-22 16,0 0-4-16,0 0 0 0,0 0-12 0,0 0-3 15,0 0 0-15,0 0 0 0,0 0-9 0,0 0-3 16,0 0 0-16,0 0 0 0,0 0-12 0,0 0-2 16,0 0-1-16,0 0 0 0,-4 7 6 0,4-7 0 0,4 9 1 0,-4 0 0 15,3 1-24-15,1-1-5 0,-1-3 0 0,5 7-1 16,-5-7-2-16,4 7 0 0,-3-1 0 0,3 1 0 15,0 3 11-15,3-7 1 0,-3 10 1 0,4-4 0 16,-4-2-26-16,4 3 0 0,-1 9 0 0,1-3 0 16,-1-7 0-16,1 10 0 0,0-6 0 0,3 6 0 15,-4-3 0-15,1 10 12 0,-4-10-2 0,3 9 0 16,1-3-10-16,-4 0-14 0,4-2 3 0,-4-5 1 16,-4 5 1-16,4-1 0 0,0-7 0 0,0 1 0 15,-3 0-27-15,3-3-4 0,0-7-2 0,4 7 0 31,-4-7-19-31,0-6-4 0,3 7-1 0,-3-10 0 0,0 6-98 0,0-6-19 0,4-6-4 0,-4 6-743 16</inkml:trace>
  <inkml:trace contextRef="#ctx0" brushRef="#br1" timeOffset="61026.41">14429 10224 864 0,'0'0'38'0,"0"0"8"0,0 0-37 0,0 0-9 0,0 0 0 0,0 0 0 16,0 0 276-16,0 0 54 0,-4 6 10 0,4-6 3 16,0 0-192-16,0 0-39 0,0 0-7 0,0 9-1 15,0-9-28-15,0 10-6 0,0-1-1 0,0 1 0 16,4-1-49-16,-4 0-9 0,0 7-3 0,0-6 0 15,0 5 5-15,0 4 1 0,0 0 0 0,0-3 0 16,0 2-3-16,0 1-1 0,-4 6 0 0,1-6 0 0,-1 0-10 0,4 6 0 16,-3 0 0-16,3-3 0 15,-4-3 0-15,4 3 0 0,0-3 0 0,0-1 0 0,0 1 0 0,0-3 0 16,0-4 0-16,0-2 0 0,4-1 0 0,-1-2-17 16,-3-7 4-16,0 0 1 15,0 0-160-15,0 0-31 0,0 0-6 0</inkml:trace>
  <inkml:trace contextRef="#ctx0" brushRef="#br1" timeOffset="67380">7228 2369 288 0,'-3'0'25'0,"-4"0"-25"16,7 0 0-16,-7 0 0 0,7 0 368 0,0 0 69 15,-4 6 14-15,-3-3 2 0,7-3-345 0,-7 6-70 0,0-3-14 0,-3 7-2 16,2-4 5-16,1 3 1 16,-3-5 0-16,-1 2 0 0,-3 10 11 0,0-4 2 0,0 4 1 15,0-4 0-15,-4 10-26 0,1-3-4 16,-1 0-2-16,-3 9 0 0,0-3 15 0,-1 3 3 0,1-2 1 15,0-1 0-15,0 3 3 0,0-3 0 0,-4 3 0 0,4-9 0 16,0 0-12-16,-4 6-3 0,7 0 0 16,-10-3 0-16,7-3-17 0,3-4 0 0,1 4 0 0,6-9 0 15,-10-1 0-15,10 0 0 0,8-2 0 0,-11-1 0 32,7-3-63-32,3-3-19 0,4 0-4 0,-10-9-623 0,2 2-125 0</inkml:trace>
  <inkml:trace contextRef="#ctx0" brushRef="#br1" timeOffset="67630.92">6678 2300 2070 0,'0'0'92'0,"-10"0"18"0,2 6-88 0,5 0-22 0,3-6 0 0,-4 10 0 0,4-7 60 0,4 6 8 15,-1 7 2-15,1-7 0 0,0 1-31 0,6 5-7 16,-6-2 0-16,6 2-1 0,1-5-20 0,-1 9-11 15,4 6 12-15,1-6-12 0,-1 9 8 0,3-9-8 16,-6 15 0-16,7-9 0 0,-4 3 0 0,0 7 0 16,0-7 0-16,0 7 0 0,-3-1 0 0,3-6 0 15,-7-3 0-15,3 4 0 0,1-1 0 0,-4-9-12 16,0 6 1-16,0 0 1 16,4-6-126-16,-8 0-26 0,1-1-5 0</inkml:trace>
  <inkml:trace contextRef="#ctx0" brushRef="#br1" timeOffset="68080.67">7158 2789 633 0,'0'0'56'0,"0"0"-44"0,0 0-12 0,0 0 0 16,0-10 363-16,0 7 70 0,0-3 15 0,0 0 2 15,7 3-354-15,0-7-70 0,4 4-14 0,-1-4-4 16,-10 10-8-16,14-9 0 0,0 0 0 0,0 2 0 16,1-2 0-16,-5 6 0 0,8-7 0 0,-11 4 0 15,3-3 0-15,-2-1 0 0,-1 7 8 0,3-3-8 16,-10 6 0-16,0 0 0 0,0 0 9 0,0 0-9 16,0 0 13-16,0 0-1 0,0 0-1 0,0 9 0 0,-3 1-2 0,-1-1 0 15,1 7 0-15,-1-7 0 0,1 1-9 0,-8 8 0 16,4-8 0-16,0 6 0 0,0-7 0 0,3 7 0 15,-10-4 0-15,7 4 0 0,4-13 0 0,-8 13 8 16,4-7-8-16,0 1 0 0,7 5 25 0,0-12 0 16,-7 7 0-16,7-4 0 0,0-6-9 0,0 9-1 15,7 1-1-15,-7-10 0 0,0 9-2 0,0-9 0 16,3 16 0-16,4-16 0 0,0 12-1 0,4-5-1 16,3-7 0-16,-3 9 0 0,3-9-10 0,4 6 0 15,-8-2 0-15,8-4 0 0,-1 0 0 0,-3 0 8 16,4 0-8-16,0 0 0 0,-1-4 8 0,1-2-8 15,3 6 0-15,-7-9 8 16,4 2-69-16,3 7-15 0,-10-9-2 0,3 6-653 0,0-7-130 16</inkml:trace>
  <inkml:trace contextRef="#ctx0" brushRef="#br1" timeOffset="68612.32">7091 3112 777 0,'0'0'34'0,"0"0"8"0,0 0-34 0,-7 6-8 0,3-6 0 0,-3 9 0 15,0-9-32-15,4 10-9 0</inkml:trace>
  <inkml:trace contextRef="#ctx0" brushRef="#br1" timeOffset="70074.32">6943 3297 230 0,'0'0'10'0,"0"0"2"0,0 0-12 0,0 0 0 16,0 0 0-16,0 0 0 0,3-3 263 0,-3-4 49 15,0-2 11-15,4 9 1 0,-1-9-216 0,1 2-43 16,-4-2-9-16,3 6-1 0,1-4-31 0,-4 7-7 16,0-9-1-16,0 3 0 0,0-4 4 0,0 10 1 15,-4-9 0-15,4 9 0 0,0 0 19 0,0-13 4 16,0 4 1-16,0-4 0 0,0 10-1 0,4-6 0 15,-4 3 0-15,0-4 0 0,3 10-31 0,-3 0-13 16,4-9 11-16,-4-1-11 0,7 7 0 0,-7-3 0 0,0 0 0 16,0 6 0-16,0-10 8 0,3 1-8 0,-3 9 0 15,0 0 9-15,-3 0 3 0,3-9 1 0,0 5 0 0,0 4 0 16,0 0 15-16,0 0 4 0,0 0 0 0,0 0 0 16,0 0 0-16,0 0 1 0,0 0 0 0,0 0 0 15,0 0-25-15,0 0-8 0,0 0 0 0,0 0 0 16,0 13 0-16,0-7 0 0,0 7 0 0,0-1 0 15,3 1 0-15,1 3 0 0,-4-4 0 0,4 4 0 16,-4 3 0-16,0-4 0 0,0 4 0 0,0 0 0 16,0 0 19-16,0 3-3 0,0-4-1 0,0 1 0 15,-4 0 9-15,4 0 3 0,0 6 0 0,-4-9 0 0,1 6-2 16,3-4 0-16,0 8 0 0,-7-8 0 16,7 14-2-16,0-13-1 0,0 2 0 0,0 5 0 15,7-1-5-15,-7 3-1 0,0-3 0 0,3-3 0 16,1 3-16-16,-4 0 0 0,4 3-13 0,-4-3 5 15,3 0 8-15,1-3 0 0,-4 4 0 0,0-8 0 0,0 11 0 0,0-8 0 16,0 1 0-16,0-3 0 0,0 6 0 16,-4 0 8-16,4-6-8 0,-3 9 0 0,3-9 8 0,0 6-8 15,-4 4 10-15,4-4-10 0,0 3 12 0,0-3-3 16,0 0-1-16,0-3 0 0,4 3 0 0,-4 0-8 16,0 0 12-16,0-3-4 0,3-3 4 0,1 6 1 15,3 0 0-15,-7-6 0 0,0 0-13 0,3 0 8 16,1-4-8-16,-1 4 0 0,-3 6 0 0,7-6-10 0,-3 0 0 15,3 6 0-15,0-6 10 0,-7 6 0 0,3-6 0 0,1 6 0 16,0-3 28-16,3 3 2 0,-7 9 0 0,7-15 0 16,-7 9-30-16,3-3 8 0,-3 4-8 0,0-4 0 15,-3 3 10-15,3-3-1 0,0 3 0 0,0-3 0 16,-7 0-9-16,7-3 0 0,-4 10 0 0,1-4 0 16,3-3 0-16,-4 3 8 0,4-6-8 15,0 13 12-15,-4-10-12 0,4 0 8 0,-3-3-8 0,6 9 8 16,1-9-8-16,-4 3 0 0,-4 3 9 0,4-2-9 15,0 2 0-15,0-9 8 0,0 6-8 0,4 0 0 16,-4 3 0-16,4-9 8 0,-4 0-8 0,-4 6 0 16,4 0 0-16,0 3 0 0,0-3 0 0,0 3 8 15,0-3-8-15,0 0 0 0,4-3 0 0,-4 4-8 16,0 2 8-16,0-3 0 0,3 3 10 0,1-9-10 16,-4 6 0-16,7 3 0 0,-7-3 0 0,0 22 0 0,0-22 0 15,0 0 0-15,0-6 0 0,0 10 8 16,0-4-8-16,0 3 0 0,0-9 0 0,0 12 0 0,0-9 0 15,0 3 0-15,0 3 0 0,3-3 0 16,1 4 0-16,-4-1 0 0,3 3 0 0,-3-9 0 0,4 3 0 16,-4 3 0-16,3-3 0 0,-3 4 0 0,4-4 0 15,-4 3 0-15,0-3 0 0,0 3 0 0,0 4 8 16,0-4-8-16,0 0 0 0,-4-3 8 0,4 3-8 16,4 1 11-16,-4 5-11 0,-4-6 12 0,4 7-4 15,0-7 0-15,4-3-8 0,-4 3 23 0,0-3-3 16,3 4 0-16,1-4 0 0,3 0-20 0,-7-3 0 15,0 9 0-15,0-9 8 0,3 3-19 0,1 3-3 16,-4 4-1-16,0-4 0 0,0 0 15 0,0 0 0 16,0 4 0-16,-4-4 0 0,4 0 11 0,-3 7 1 15,3-7 1-15,-7 0 0 0,3 7-13 0,1-7 0 0,3 6 0 0,0-8 0 16,-4 2 0-16,4 6 0 0,0-6 0 0,0 1 0 16,0 5 0-16,4-9 0 0,-4 3 0 0,0-2 0 15,0 2 0-15,0 0 0 0,-4 3 0 0,4-2 0 16,0-1 8-16,-3 0-8 0,-1-3 11 0,1 3-11 15,-1-3 0-15,1 4 0 0,-4 2 0 0,3-3 0 16,-3 0 0-16,0 1 0 16,7 5 9-16,-7-6-9 0,3 7 0 0,1-7 0 0,-1 3 0 0,4-2 0 15,0-4 0-15,0-3 0 0,0 9 0 0,4-9 9 16,-4 3-9-16,3 0 0 0,1-3 0 0,3 3 8 16,-7 0-8-16,3-6 0 0,1 6 0 0,-4-3 0 15,4 3 0-15,-1 0 0 0,8 0 0 0,-11-3 0 0,3 3 0 16,1 4 0-16,-1-4 0 0,4 3 0 15,-3 0 0-15,-1-3 0 0,1 4 0 0,3-4 0 16,-7 3 0-16,0-3 0 0,3 3 0 0,1-3 0 16,-1 0 0-16,1-3 0 0,0 3 0 0,3 0 0 0,-4-6 0 0,1 9 0 15,-4-9 0-15,3 6 0 0,11 19 0 16,-10-25 0-16,-4 6 0 0,7-6 0 0,-7 0 0 16,0 6 8-16,3-6-8 0,-3 6 0 0,4-6 0 15,-4 6 0-15,0-3 8 0,0 0-8 0,0 0 0 0,0-4 9 16,0 7-9-16,-4-6 0 0,4-3 0 0,0 3 0 0,-3 0 8 15,3-1-8-15,0 4 0 16,0-3 0-16,0-6 0 0,-7 9 0 0,3-4 0 0,4 1 8 0,-7-6-8 16,4 3 0-16,-4 2 8 15,3-2-8-15,1 0 0 0,-4-4 0 0,-1 4 9 0,1-7-9 0,4 7 0 16,-4-3 8-16,0 2-8 0,3-5 0 16,-3-1 0-16,7 0 0 0,-3 7 0 0,-1-6 0 0,1-1 0 15,3-6-16-15,0 6-4 0,0-9-1 0,0 7 0 31,-7 2-75-31,7 1-16 0,0-10-2 0,0 9-1 16,0-3-94-16,0 7-19 0,0-4-4 0,-7 7-1 0</inkml:trace>
  <inkml:trace contextRef="#ctx0" brushRef="#br2" timeOffset="84501.67">9920 6439 172 0,'0'0'16'0,"0"0"-16"0,-3 0 0 15,-1 0 0-15,4 0 216 0,0 0 41 16,-7 6 8-16,3-6 2 0,1 0-147 0,-1 3-28 0,1-3-7 0,-1 0-1 16,-3 7-3-16,4-4-1 0,-4-3 0 0,0 0 0 15,-4 6-16-15,4-3-3 0,0 3-1 0,0-6 0 16,7 0-24-16,-4 10-4 0,-3-4-2 0,0-3 0 15,0 3-19-15,7-6-11 0,0 0 12 0,0 0-12 16,-7 4 10-16,7-4-10 0,0 0 8 0,0 0-8 16,0 0 34-16,0 0 2 0,0 0 0 0,0 0 0 15,0 0 29-15,0 0 7 0,0 0 0 0,0 0 1 16,0 0-29-16,0 0-7 0,0 0-1 0,0 0 0 16,0 0 5-16,0 0 1 0,0 0 0 0,7 0 0 0,-3 0-14 0,3-4-2 15,-4-2-1-15,4 6 0 0,-3-9-25 0,7 6 0 16,-4-4 0-16,0-2-11 15,3 3 11-15,-3 3 0 0,4-7 0 0,-1 4 0 16,-3-4 0-16,4 1 0 0,0 0 0 0,3-1 0 16,-4 1 20-16,1-1 10 0,0 1 2 0,3 0 0 0,0-7-24 0,-4 7-8 15,1-1 0-15,3-6 0 0,0 1 11 0,-3 5-11 16,-1-2 12-16,4-4-12 0,1 7 15 0,-5-1-4 16,4-5-1-16,0 2 0 0,0-3-1 0,1 7 0 15,-1-7 0-15,3 7 0 0,-3-10-9 0,4 7 8 16,3-4-8-16,-3 0 8 0,-1-3-8 0,1 4 0 15,10-4 0-15,-6 6 0 0,-5-2 0 0,1-4 0 0,-1 3 0 16,8-3 0-16,0 4 0 0,0 2 0 0,-11-3 8 16,3 4-8-16,4-4 0 0,-3 7 0 0,-4-7 0 0,-3 7 0 15,3-10 0-15,0 3 0 0,-3 4 0 16,-1-4 0-16,1 3 23 0,-1-2-1 16,8 5 0-16,-7-5 0 0,-1-4-6 15,1 3 0-15,6-3-1 0,-3 7 0 0,1-4-15 0,2 1 0 16,-3 2-12-16,0-3 12 0,8 1 0 0,-5 2 0 0,-3-3 0 0,0 4 0 15,15-4 0-15,-12 0 9 0,-6 4-1 0,-1-4 0 16,8 7-8-16,-4-7 0 0,-3 7 0 0,-1-4 0 16,-3-2 0-16,1-1 0 0,6 6 0 0,-4-2 0 15,-3 3 0-15,0-7 0 0,11 6 0 0,-7 1 0 16,-1 3 0-16,1-13 0 0,-4 10 0 0,7-1 0 16,-4-6 0-16,1 4 0 0,0-4 0 0,-1 7 8 15,1-7-8-15,3 7 0 0,-7-1 0 0,0-2 0 0,4-4 0 0,-1 7 0 16,-3-1 0-16,0 1 0 0,-3 3 0 0,-1-4 0 15,4 1 8-15,0-1-8 0,-3 4 0 16,0 3 0-16,3-3 0 0,3-4 8 0,-6 7-8 0,3-3 0 16,-4-4 9-16,4 10-9 0,4-9 0 0,-4 3 8 15,-7 3-8-15,7-4 0 0,4 4 0 0,-1-6 0 16,-6 3 0-16,-1 2 8 0,4-2-8 16,-3 3 0-16,3-3 0 0,-7-4 0 0,0 10 0 0,0-6 0 15,10 3 0-15,-10 3 0 16,0 0 0-16,0 0 8 0,4-6-8 0,3 6 0 0,-7 0 0 0,0 0 0 15,0 0 0-15,0 0 8 0,4-10 0 0,-4 10 1 16,0 0 0-16,0 0 0 0,7-9-9 0,-7 9 0 16,0 0 0-16,0 0 8 0,0 0-8 0,0-10 0 15,0 10 0-15,-4-9 0 0,-3 9 0 0,7 0 0 0,4-6 8 16,-4 6-8-16,-4-10 0 0,4 10-11 0,0 0 3 0,0 0 0 16,0 0 8-16,0 0 9 0,0 0-1 0,7-9-8 15,4 6 0-15,-8-3 0 0,-3 6 0 0,0 0 0 16,7 0 0-16,0-4 0 0,-7 4 0 0,0 0 0 15,0 0 0-15,0 0 0 0,0 0 0 0,0 0 0 16,-7-6 0-16,7 6 0 0,0 0 0 0,0 0 0 16,-7 0 8-16,7 0-8 0,0 0 0 0,0 0 0 15,0 0 0-15,0 0 0 0,0 0 0 0,0 0-12 16,0 0 12-16,0 0 13 0,0 0-2 0,0 0-1 16,0 0-10-16,0 0 0 0,0 0 0 0,0 0 0 15,0 0 0-15,0 0 0 0,0 0 0 0,0 0 0 16,-7-9 0-16,7 9 0 0,0 0 0 0,0 0 0 15,-10 0 0-15,10 0-14 0,0 0 2 0,0 0 0 16,0 0 20-16,0 0 4 0,0 0 0 0,0 0 1 0,0 0-13 16,0 0 0-16,-7 0 0 0,7 0 0 15,0 0 20-15,0 0-3 0,-11 0 0 0,4-7 0 0,7 7-17 0,0 0-16 16,-4-3 4-16,-6 3 0 0,-1 0 20 0,1 0 4 16,10 0 0-16,-7-6 1 0,-4 3-5 0,0-3-8 15,4 6 11-15,0-10-11 0,0 10 12 0,0-9-4 16,0-1 0-16,-3 4-8 0,6 3 10 0,-3-3-10 15,-7-4 8-15,3 7-8 0,8-6 8 0,-8 3-8 16,-3-4 0-16,3 1 8 0,-3 2-8 0,4 4 0 16,-1-6 0-16,-3 3 0 0,-4 6 0 0,4-10 0 0,7 7 0 15,-10-3 0-15,-5-4 0 0,5 10 0 16,6-6 0-16,1 6 0 0,-1-9 0 0,0 9 0 0,-3-3 0 16,11-4 0-16,3 7 0 15,-4 0 0-15,-6-3 0 0,3-3 0 0,7 6 0 0,0 0 0 0,-7 0 0 16,7 0 0-16,0 0-9 0,0 0 9 0,0 0 0 15,0 0 0-15,0 0-9 0,0 0 9 16,0 0 0-16,0 0-9 0,0 0 9 0,0 0 0 0,10-3 0 0,4 3 0 16,0 0 0-16,1 0-10 0,-5 0 10 0,8-7 0 15,3 7-8-15,-3 0 8 0,-4-3 0 0,3-3 0 16,4 6 0-16,1 0 0 0,-5-3 0 0,1-3 0 16,7 6 0-16,-8-7 0 0,1 7 0 0,-4-3 0 15,-3 3 0-15,3 0 0 0,7 0 0 0,-7 0 0 16,0 0 0-16,0-6 0 0,7 6 0 0,-3 0 0 15,0 0 0-15,-4 0 0 0,-4 6 0 0,8-6 0 0,0 0 0 16,-4 0 0-16,-14 0 0 0,0 0 0 0,14 0 0 0,-4 0 0 16,-10 0 0-16,0 0 0 0,0 0 0 15,11 0 0-15,0 0 0 0,-11 0 0 0,0 0 0 16,0 0 0-16,10 0 0 0,-10 0 0 0,0 0 0 0,0 0 0 16,0 0 0-16,0 0 0 15,0 0 0-15,0 0 0 0,0 0 0 0,0 0 0 0,0 0 0 16,0 0 0-16,0 0 8 0,0 0-8 0,7 0 0 0,-7 0 0 15,0 0 0-15,0 0 0 0,-3 3 0 0,3-3 0 16,0 0 0-16,-7 7 0 0,-4-7 0 0,4 6 8 16,7-6-8-16,0 0 0 0,-7 3 0 0,3 3 0 15,4-6 0-15,0 0 0 0,-3 3 0 0,-1 7 0 0,-3-4 0 0,7-3 0 16,7 7 0-16,-7-1 0 0,-7-3 0 0,0 4 0 16,7-1 0-16,0 1 0 0,-7 5 0 0,0-5 0 15,0 5 0-15,0-2 0 0,7 6 0 0,-4-4 0 16,-10 4 0-16,7 6 0 0,11-15 0 0,-8 9 0 15,-6-1 0-15,6-2 0 0,-3 3 0 0,7 0 0 16,0-10 0-16,-3 7 0 0,-1-7 0 0,4 7 0 16,4-4 0-16,-4-2 0 0,-7-1 0 0,3 4 0 15,4-4 0-15,0 4 0 0,-3-7 0 0,-1-3 0 16,-3 3 12-16,3 4-4 16,4-1-8-16,-3 1 12 0,-4-10-12 0,3 9 0 0,4-9-9 0,0 0 9 15,-3 6 0-15,-1-3 0 0,8 4 0 0,-4-7 0 16,3 9 0-16,-3-9 0 0,-3 3 0 0,6 3 0 15,4 4 0-15,-7-10 0 0,0 0 0 0,0 0 0 16,0 0 0-16,0 0 0 0,0 0 0 0,0 0 0 16,0 0 0-16,0 0 0 0,0 0 0 0,0 6 0 0,-7-3 0 0,4 7 0 15,3-10 0-15,0 0 10 0,0 0-10 0,0 9 0 16,0-9 0-16,0 6 0 0,7 4 0 0,-7-10 0 16,0 0-9-16,0 6 9 0,3 3 0 0,1-5 0 15,-4-4 0-15,0 9 0 0,0 0 0 0,3-2 0 16,-3-7 0-16,0 0 0 0,0 0 0 0,0 0 0 15,7 9 0-15,-7-9 9 0,-3 10-9 0,3-10 0 16,0 0 0-16,0 0-11 0,0 0 11 0,0 9 0 16,0-9 0-16,3 9 0 0,5 1 0 0,-8-10 0 15,-8 0 0-15,8 0 0 0,0 0 0 0,0 9 0 16,0-9 0-16,0 6 0 0,0-6 0 0,0 0 0 16,0 0 0-16,-3 10 0 0,-1-1 0 0,4-9 0 15,0 0 0-15,0 0 0 0,-7 10 0 0,0-4 0 16,7-6 0-16,0 0 8 0,-3 3-8 0,3-3 0 15,-7 6 0-15,7-6 0 0,0 0 0 0,0 0 0 16,-7 3 0-16,7-3 8 0,0 0-8 0,0 0 0 0,-11 0 0 0,8-3 0 16,3 3 0-16,0 0 8 0,-8-6-8 0,5 3 0 15,-4-3 0-15,3 3 0 0,4-4 0 0,0-2 8 16,-3-1-8-16,-1 4 0 0,4-3-8 0,4-1 8 16,-4 1 0-16,0 0 0 0,0-1 0 0,3 1 11 15,1-1-11-15,-1 1 0 0,-6-7 0 0,-1 7-11 16,8-1 11-16,-4-5 8 0,-4 2-8 0,1-3 11 15,-1 1-11-15,1 5 0 0,-1-8 0 0,-3 5 0 0,0-3 0 0,0 1 0 16,4-7 8-16,-4 0-8 16,-4 3 0-16,7 0 0 0,1 0 0 0,-4-6 0 0,0 6 0 0,-4-6 0 15,4 7 0-15,0-1 0 16,4-6 0-16,-5 6 0 0,-2 0 0 0,3 3 0 16,0-2 0-16,0 8 0 0,-4-9 0 0,4 10 0 15,0 3 0-15,-4-13 0 0,4 9 0 0,-3 4 0 0,-4-3 0 0,7-1 0 16,0 1 0-16,0 6 0 0,-4-7 0 0,0 4 0 15,4-3 0-15,7 2 0 0,-3 4 0 0,-1-6 0 16,1 3 0-16,3 6 0 0,7-10 0 0,-7 10 0 16,-4 0-9-16,4 0 9 0,7-3 0 0,-7 3-10 15,0 0 10-15,0 0-8 0,7 3 8 0,4 7 0 16,-4-10-9-16,-3 15 9 0,-1-12 0 0,4 10-9 16,4-4 9-16,-1 4 0 0,-6-4 0 0,3 1-8 0,3-1 8 15,1 7 0-15,3-7 0 0,-3 1 0 0,-1 5 0 0,4-5 0 16,4-1 0-16,-7 7 0 0,-1-4 0 0,1-2 0 15,3 5 0-15,-3 4 0 0,-1-9 0 0,1 5 0 16,-1-5 0-16,1 5 0 0,-1-5 0 0,-3 2 0 16,-7-2 0-16,8-4 0 0,-1 3 0 0,3 1 0 15,-10-10 0-15,0 9 0 0,7 1 0 16,0-10 0-16,-7 0 0 0,0 0 0 0,0 0 0 0,0 0 0 16,7 0 0-16,-7 0 0 15,0 0 0-15,0 0 9 0,7 0-9 0,-7 0 0 0,-3-10 9 0,-1 7-9 16,1-3 0-16,3-4 9 0,-4 1-9 0,1 0 0 15,-4-7 8-15,3 7-8 0,1-1 0 0,-1-6 0 16,-3 7 0-16,4 0 0 0,-1-10 0 0,0 9 0 16,1-5 0-16,3 5 0 0,-7 1 0 0,7 0 0 15,0-1 0-15,0 1 0 0,-4 2 0 0,1 4 0 0,6-3 0 0,-3 6 0 16,0-9 0-16,0 9 0 0,0 0 0 0,0 0 0 16,4-10 0-16,-4 10-9 0,0 0 9 0,0 0-10 15,0-9 10-15,0 9-10 0,0-10 10 0,0 10-10 16,0 0 10-16,0 0-10 0,3-6 10 0,-3 6 0 15,0 0 0-15,0 0 0 0,0 0 0 0,0 0 0 16,0 0 0-16,0 0-8 0,0 0 8 0,0 0 0 16,0 0 0-16,0 0 0 0,0 0 0 0,0 0 0 15,0 0 0-15,-3 13 0 0,-4-10 0 0,3 6-8 16,4 1 8-16,0 5 0 0,-7-12 0 0,4 10 0 16,-1-4 0-16,4 1-8 0,-3 2 8 0,3-2 0 15,-7-4 0-15,3 3 0 0,4 1 0 0,0-1 0 16,-10 1 0-16,6-1 0 0,0-3 0 0,1 4 0 15,-4-4 0-15,0-3 0 0,0 3 0 0,3-2 0 16,1-4 0-16,-4 6 0 0,-4-3 0 0,8-3 0 0,3 0 0 0,0 0 0 16,-11 0 0-16,7-3 0 0,4 3 0 0,0 0 0 15,0 0 0-15,0-6 0 0,-3 2 0 0,3 4 0 16,3-6-11-16,-3-3 11 0,-7-1-13 0,4 1 5 16,3 3 8-16,0-4 0 0,-7-2 0 0,3-1-8 15,-3 4 8-15,4-1 0 0,-1 1 0 0,1 0 0 16,-8-1 0-16,4 1 0 0,3-1 0 0,-3-5 0 15,0 5 0-15,-3-2 0 0,6-1 0 0,1 4 0 16,-4-4 0-16,0 4 0 0,0-1 0 0,3 1 0 16,0-4 0-16,1 10 0 0,-4-6 0 0,3 3 0 0,8-4 0 0,-4 10 0 15,0-9 0-15,-4 6 0 16,4 3 0-16,0 0-10 0,4-7 10 0,-4 7 0 16,0 0-10-16,0 0 10 0,10 0-8 0,-10 0 8 15,0 0-9-15,11 7 9 0,3-4-10 0,-3 6 10 0,3 1-18 0,-4-1 2 16,1-3 1-16,0 4 0 0,3-1 15 15,-4 0 15-15,-6 1-3 0,3-1-1 0,7 1-11 16,-7-1 0-16,0-3 0 0,0 4 0 0,-3-1 0 0,3 1-16 16,0-10-7-1,-7 0-68-15,0 0-16 0,10 6-3 0,-3-3-1 16,-3-6-65-16,7-3-12 0,-4 6-4 0,3-10-902 0</inkml:trace>
  <inkml:trace contextRef="#ctx0" brushRef="#br2" timeOffset="85891.62">11292 3974 1915 0,'-17'0'84'0,"17"0"19"0,0 0-83 0,0 0-20 0,-4-6 0 0,1 3 0 15,3 3 68-15,-4-7 10 0,4 7 2 0,-3-9 0 16,-4 6-28-16,7 3-6 0,0 0-1 0,0 0 0 16,-4-10-2-16,4 4-1 0,4 0 0 0,-4 6 0 15,3-9-10-15,-3 9-3 0,0-4 0 0,4-2 0 0,6 3-1 0,-10 3-1 16,0-6 0-16,0 6 0 0,7-3 5 0,0-4 2 16,-7 7 0-16,0 0 0 0,0 0-8 0,0 0-2 15,0 0 0-15,0 0 0 0,0 0-4 0,0 0-2 16,0 0 0-16,0 0 0 0,0 0-18 0,0 0 0 15,7 0 0-15,0 7 0 0,-7-7 0 0,4 3 0 16,-4-3 0-16,11 9 0 0,3-3 0 16,-7 4 0-16,0-1-8 0,0 1 8 0,11-1 0 0,-8 7 0 15,-3-7 0-15,0 7 0 0,0-4 0 0,4-2 0 16,3 9 0-16,-7-4 0 0,-3 1 13 16,3-4-4-16,7 4-1 0,-4 0 0 0,-6-4 0 0,3-2-8 15,3-1 12-15,1 7-4 0,0-7 3 0,-4 1 0 16,3-4 0-16,1-3 0 0,3 6 1 0,-7-2 0 15,-7-7 0-15,0 0 0 0,11 0 2 0,-11 0 1 0,0 0 0 16,0 0 0-16,7-7 1 0,0 7 0 0,-7 0 0 16,3-9 0-16,-3 0-1 0,0-7 0 0,4 7 0 0,-4-1 0 15,0-2-7-15,-4-4 0 0,4-3-8 0,0 3 12 16,0 4-12-16,0-10 8 0,-7 9-8 0,4-5 0 16,6-1 0-16,-6-3 8 0,-4 3-8 0,3-6 0 15,1 3 0-15,3-3 0 0,-11 6 0 0,4-9 0 16,0 3 0-16,0 0 0 0,3 3 0 0,-6 6 0 15,-4-9 0-15,7 0 8 0,7 6-8 0,0 0 0 16,-11 0 0-16,4 4 0 0,3-4 0 0,4 6 0 16,4 1-9-16,-4-1 9 0,-7 4 0 0,7 0-9 15,7-1-19 1,-4 4-3-16,-10 3-1 0,7 3 0 16,7 0-81-16,4-7-17 0,-11 7-3 0,0 0-1 0,0 0-98 0,7-6-20 0</inkml:trace>
  <inkml:trace contextRef="#ctx0" brushRef="#br2" timeOffset="86458.3">11762 3874 633 0,'0'0'56'0,"0"0"-44"0,0 0-12 0,0 0 0 0,0 0 311 0,0 0 60 15,0 0 12-15,0 0 2 0,0 0-255 0,0 0-51 16,0 0-11-16,0 0-1 15,7 0-30-15,-7 0-5 0,0 0-2 0,0 0 0 0,0 0 1 0,0 0 0 16,7 0 0-16,0 3 0 0,-7-3-3 16,7 6-1-16,-4-3 0 0,4 4 0 0,-3-4-3 0,3 6 0 15,-3 1 0-15,3-1 0 0,-4-3 4 0,1 4 0 16,3 8 0-16,-4-8 0 0,4 6-4 0,-3-7 0 16,-1 10 0-16,1-4 0 0,-1-2-8 0,1 3-1 15,3 2-1-15,-3-2 0 0,-4 0-6 0,3-4 0 16,4 4-8-16,-7-3 12 0,4 2 0 0,3-5-1 15,-4-1 0-15,4 0 0 0,-3-2-11 0,-1 2-12 16,-3-9 2-16,7 0 1 16,-7 0-143-16,4 0-29 0,3-9-6 0</inkml:trace>
  <inkml:trace contextRef="#ctx0" brushRef="#br2" timeOffset="90766.61">9712 6555 1123 0,'0'0'49'0,"0"0"11"0,0 0-48 0,0 0-12 16,0 0 0-16,0-3 0 0,0 3 90 0,0 0 15 0,0-7 3 0,0-2 1 16,0 0-25-16,4 2-4 0,-1-2-2 0,4 6 0 15,-3-7-58-15,3 4-11 0,-4-3-9 0,4 9 12 16,0-10 0-16,-3 4 0 15,-4 6 0-15,7-3 0 0,0-3 26 0,-4 3 6 0,5-4 0 0,-8 7 1 16,3-3-2-16,-3 3-1 16,0 0 0-16,0 0 0 0,7-6 10 0,-7 6 1 0,0 0 1 0,0 0 0 15,0 0-10-15,0 0-1 0,0-10-1 0,4 7 0 16,-4 3-18-16,0 0-3 0,0-6-1 0,0 6 0 16,-4-9-3-16,4 9-1 0,0-7 0 0,-3-2 0 15,-1 6 3-15,1-3 0 0,-5 2 0 0,5-2 0 16,-1 3-2-16,-3-3 0 0,-3-4 0 0,3 4 0 15,-4-3 4-15,4-1 1 0,-3 1 0 0,-1-1 0 16,-3 1 2-16,0 0 0 0,3-7 0 0,-3 7 0 0,0-1-3 0,-4 1 0 16,4-7 0-16,4 7 0 15,-8-4-5-15,0-3-2 0,1 1 0 0,-1 5 0 16,0-2-14-16,1-4 0 0,-4 4 0 0,-1-4 0 0,1 6-8 0,4-5 8 16,-5 2 0-16,-2-2 0 0,3 5 0 0,-4 1 0 15,4-7 0-15,-8 7 0 0,5-7 16 0,-1 7 0 16,0-4 0-16,1-3 0 15,-1-2-16-15,4 2 11 0,0 3-11 0,0-5 10 0,-1-4-10 16,1 3 8-16,0 0-8 0,0-6 8 0,3 6-8 0,-3-6 0 16,3 6 0-16,1 0 0 0,-1-6 0 0,0 6 0 15,4 1 0-15,-3-1 0 0,-4 0 8 0,3 3-8 16,4-3 8-16,3 4-8 0,-13-4 0 0,6 6 0 16,0-2 0-16,4 5 0 0,-3-5 0 0,-1 2 0 15,7-3 0-15,-6 7 0 0,3 3 0 0,3-13 0 16,0 10 0-16,4-1 0 0,-7 1 0 0,7-1 0 0,0 1 0 0,4 3 0 15,-4-7 0-15,3-3 0 0,-3 10 0 0,3-3 8 16,1-1-8-16,-1 1-9 0,4 0 9 0,0-1-13 16,0 4 13-16,-7 3 0 0,7 3 9 15,0 0-9-15,0-7 8 0,0 7-8 0,0 0 0 0,0-3 9 16,0 3-17-16,0 0-4 0,0 0-1 0,0 0 0 16,7-6 13-16,-7 6 15 0,0 0-3 0,0 0-1 15,0 0-11-15,0 0 0 0,0-9 0 0,0 9 0 16,0-4 0-16,0-2 0 0,0 6 0 0,0-9 0 15,0 3 0-15,0 6 0 0,0-4 0 0,0-2 0 16,0 6 0-16,0-9-12 0,0 9 0 0,0-10 1 16,0 10 11-16,0-9 14 0,0-1-3 0,0 4-1 15,0 3-10-15,-7-6-12 0,7 2 2 0,-3 4 1 16,-1-6 9-16,4 3 12 0,-3-4-2 0,-1 7-1 16,1-3-9-16,3-4 0 0,-4 4 0 0,1 6 8 0,-1-3-8 15,4 3 0-15,-3-6 0 0,3 6 0 0,-8 0 0 0,5-10 0 16,3 10 0-16,-4-3 0 0,1-3 0 0,-1-4 0 15,-3 10 0-15,4-6 0 0,-1 3 0 0,-3-3 0 16,4 6 0-16,-4-3 0 0,0 3 0 0,0-7 0 16,-1 7 0-16,1-3 0 0,0-3 0 15,0 3 0-15,0-3 0 0,4 6 0 0,-8-4 0 0,4-2 0 16,0 6 0-16,0-3 0 0,3-3 0 0,-10-1 0 16,7 4 0-16,4 3 0 0,-4-6 0 0,0 3 0 15,0 3 0-15,0-6 0 0,3 6 0 0,0 0 0 16,-3-10 0-16,0 10 0 0,4-3 0 0,-1 3 0 15,1-6 0-15,-4 6 0 0,0 0 0 0,3 0 0 16,4 0 0-16,0 0 0 0,-7-3 0 0,0 3 0 0,7 0 0 16,0 0 0-16,-4-7 0 0,4 7 0 0,0 0 0 0,0 0 0 15,0 0 0-15,0 0 0 0,-10 0 0 16,10 0 0-16,0 0 0 0,0 0 0 0,0 0 0 0,0 0 0 16,0 0 0-16,-4 7 0 0,1-4 0 0,-1 6 0 15,1 1 0-15,3 5 0 0,0-12 0 0,0 13 0 16,-7-6-17-16,7 5-3 0,7-2 0 0,-14 2 0 15,3 4 8-15,1 0 0 0,3-3 1 0,0 3 0 16,0-1 19-16,0 1 3 0,3 3 1 0,1-9 0 0,-8 2 4 16,4 1 2-16,4-3 0 0,-8-4 0 0,4 0-18 15,0-2 0-15,0-7 8 0,0 0-8 0,0 0 0 0,0 0 0 16,0 0 0-16,0 0 0 16,0 0 0-16,0 0 0 0,0 0 0 0,0-10 0 15,4 1-22-15,-4-7-8 16,0-3-2-16,0 10 0 0,7-10 32 0,-7 3 0 0,-11-2 11 0,8-1-3 15,6 3-8-15,-3-3 0 0,0 4-8 0,-3-7 8 0,-1 0 0 16,-3 9 0-16,7-2 0 0,-3-4 0 0,-1 3 0 16,-3-3-8-16,0 7 8 0,3-4-8 0,1 0 8 0,-4 7 0 15,7 0 0-15,-7-1 0 0,3 1 0 0,4 9 0 16,0 0 8-16,0 0-8 0,0 0 0 0,0 0 0 16,0 0 0-16,4 0 0 0,3-10-9 0,0 10 9 0,3 0-10 15,5 0 10-15,-1 0-13 0,0 0 3 16,3 3 1-16,1 4 0 0,0-7 9 0,-1 9 0 0,5-9 0 0,-5 6 0 15,1-2 0-15,-1 2 0 0,-2-3 0 0,6 3 0 16,-14-3 0-16,10 4 0 0,-10-4 0 0,8-3 0 16,-1 6 0-16,-7-6 11 0,0 0-11 0,3 0 12 15,-6 0-24-15,3 0-5 0,-7 0-1 0,11-6 0 32,-4 3-124-32,0-4-25 0,0-2-5 0,0 0-606 0,3-4-122 0</inkml:trace>
  <inkml:trace contextRef="#ctx0" brushRef="#br2" timeOffset="91406.59">7680 4495 1440 0,'0'0'128'0,"0"0"-103"16,0 0-25-16,0 0 0 0,-7-3 185 0,7 3 32 15,0 0 7-15,0 0 0 0,0 0-187 0,0 0-37 0,0 0-8 0,-11-7-2 16,11 7 10-16,0 0 12 15,0 0-2-15,0 0-1 0,-7 0-1 0,7 0 0 16,0 0 0-16,0 0 0 0,-3-9 0 0,3 6 0 16,0-4 0-16,3 7 0 0,4-9-8 0,-7 9 10 0,7-3-10 0,-3 3 10 15,3 0-10-15,0 0 12 0,4 0-12 0,-1 0 12 16,4 3 0-16,-3 3 1 0,3-3 0 0,4 4 0 16,-1 2 10-16,1-6 1 0,0 7 1 0,-1-1 0 15,1-3-25-15,-1 4 0 0,-2-1 8 0,2 1-8 16,1 5 10-16,-4-12 0 0,0 10 0 0,0-4 0 15,4 1-1-15,-4-7 0 0,-3 6 0 0,-1 1 0 16,1-4 1-16,-4-3 0 0,7 3 0 0,-7-6 0 16,-4 7-10-16,5-7 8 0,-5 0-8 0,4 0 8 15,-3-7 27-15,3 1 5 0,-7 6 0 0,3-9 1 0,-3-1-11 16,4 7-2-16,-4-6-1 0,-4-7 0 16,4 7-15-16,0-1-4 0,0-5 0 0,-3 5 0 0,-1-9-8 0,1 10 12 15,-1-7-12-15,1-3 12 0,-4 7-12 16,3-4 0-16,-3 1 0 0,0-14 8 0,0 14-8 15,0-7 0-15,-4 3 9 0,4-12-9 0,0 12 0 16,0-6 0-16,0-4 0 0,0 4 8 16,-4 6-8-16,4-2 12 0,0-1-4 0,4 9 0 0,-4-3-21 0,3 4-4 15,-3-4-1-15,0 0 0 16,3 7-7-16,1 0-2 0,3-1 0 0,0 1 0 16,-7-1-18-16,7 4-4 0,7-3-1 0,-7 9 0 15,0-3-88-15,3-4-18 0,5-2-3 0,-1 9-837 0</inkml:trace>
  <inkml:trace contextRef="#ctx0" brushRef="#br2" timeOffset="91898.14">8297 4369 1774 0,'0'0'39'0,"0"0"8"0,0 0 1 0,0 0 3 0,0-3-41 0,0-6-10 0,0 2 0 0,0-2 0 16,4 6 23-16,-1-10 2 0,-3 10 1 0,0-6 0 0,0 3 14 0,0-4 4 15,0 1 0-15,0-1 0 0,0 4-26 0,0-3-5 16,7-1-1-16,-7 1 0 0,0-1-3 0,4 1-1 15,0 6 0-15,-1-10 0 0,4 10-8 0,-3-6 0 16,-4 9 0-16,0 0-11 0,0 0 11 0,0 0 0 16,0 0 8-16,0 0-8 0,0 0 17 0,0 9-1 15,3 7 0-15,-3-7 0 0,-3 4-16 0,-1-4 10 16,1 10-10-16,-1-6 8 16,1-1-8-16,-1 7 0 0,0-3 0 0,4-1 8 0,-7-2 12 0,4-4 1 15,-1 1 1-15,4 5 0 0,0-8-22 0,0 2 0 16,0-9 0-16,4 13 0 0,-1-7 20 0,4 3 0 15,-3-6 0-15,0 10 0 0,6-10-20 0,-3 6 0 16,-7-9 0-16,11 10 0 0,-8-1 11 0,8-2 1 16,-1-4 0-16,-3-3 0 0,4 9 3 0,0-9 1 0,-4-3 0 15,7-3 0-15,-4 6 7 0,5-10 1 16,-5 7 1-16,4-6 0 0,0-1-25 0,4 1 8 0,-4-7-8 0,0 1 0 31,7-4-76-31,-3 3-20 0,0-3-4 0,-1 7-920 0</inkml:trace>
  <inkml:trace contextRef="#ctx0" brushRef="#br2" timeOffset="101056.12">26395 6270 115 0,'0'0'0'0,"0"0"10"0,0 0-10 0,0 0 0 0,-4 9 0 0,4-9 0 16,-7 0 185-16,7 0 35 0,-7 0 8 0,0 0 0 15,7 0-117-15,0 0-24 0,0 0-5 0,0 0-1 16,-7-3-29-16,7 3-5 0,0 0-2 0,-3-10 0 15,-1 4 3-15,4 6 1 0,0 0 0 0,0 0 0 16,0 0 11-16,0-3 3 0,-3-3 0 0,3 6 0 16,0 0 4-16,0 0 1 0,0 0 0 0,0 0 0 0,0 0-15 0,0 0-2 15,-4-10-1-15,4 10 0 16,0 0-13-16,0 0-2 0,0 0-1 0,0 0 0 16,-7-6 5-16,7 6 1 0,0 0 0 0,0 0 0 15,0 0-26-15,0 0-5 0,0 0-1 0,0 0 0 0,0 0 8 0,0 0 2 16,0 0 0-16,0 0 0 0,0 0-18 0,0 0 8 15,0 0-8-15,0 0 0 0,0 0 35 0,0 0 0 16,0 0 0-16,0 0 0 0,0 0-35 0,0 0 0 16,0 0 0-16,0 0-9 0,0 0 9 0,3 13 12 15,-3-10-2-15,4 6-1 0,0 1 0 0,-1-4 0 0,1 3 0 0,-1 1 0 16,1-7-9-16,3 3 12 0,-4 3-12 0,4 1 12 16,4-1-12-16,-1 1 0 0,1 5 9 0,0 1-9 15,-1-3 9-15,4 5-9 0,0-2 12 0,-3 3-12 16,0-3 0-16,3 2 0 15,7 1 0-15,-11 0 0 0,1-3 0 0,0 2 0 16,-1-2 0-16,1-3 10 0,-1 2-10 0,1 4 10 16,0-9-10-16,-4 5 10 0,0-5 2 0,3 5 0 0,-6-2 0 0,6-4 0 15,-3 1 3-15,0-4 1 0,-3 3 0 0,3 1 0 16,-3-4-6-16,3-3-1 0,-7-3 0 0,0 0 0 16,7 6 0-16,0-6 0 0,3 0 0 15,-10 0 0-15,0 0 1 0,0 0 0 0,7 0 0 0,0-6 0 16,-3 3 1-16,-4 3 0 0,3-6 0 0,5-13 10 15,-8 13-11-15,0 3 0 0,0-7 0 16,0 4-10-16,0-3 10 0,-4-1-10 0,4 1 10 16,-4-1-10-16,4 1 0 0,-3-1 9 0,-1 1-9 0,4-7 0 0,-3 7 8 15,3 0-8-15,-4-7 0 0,4 6 0 0,-3-8 0 16,3 2 0-16,0-3 8 0,0 0-8 0,0 4 11 16,0-4-11-16,0 0 12 0,0 3-12 0,3-6 0 15,-6-3-12-15,3 10 12 0,3-4 0 0,-6-6 0 16,3 6 0-16,0 0 0 0,0 0 0 0,-4 4 0 15,4-4 0-15,-3 6 0 0,-1-2 0 16,1-1 0-16,3 7 0 0,-4-10 0 0,-3 9 0 16,4-5 0-16,-4 2 0 0,7-3 0 0,-4 1 0 0,0 5 0 15,1-2 0-15,-1-4 0 0,4 4-8 0,-3-4 8 16,-1 6-10-16,4-5 10 0,0 5-20 0,0 1 1 16,0-7 1-16,0 7 0 0,0-1-4 0,4-2-1 15,-1-4 0-15,1 10 0 16,-1-3-13-16,1 5-4 0,-4-5 0 0,4 3 0 15,-4 6-98-15,0 0-20 0,0 0-4 0,0 0-585 0,0 0-117 0</inkml:trace>
  <inkml:trace contextRef="#ctx0" brushRef="#br2" timeOffset="102303.08">26917 6376 770 0,'0'0'34'0,"0"0"7"0,0 0-33 0,0 0-8 16,0 0 0-16,0 0 0 0,0 0 79 0,0 0 13 15,0 0 4-15,0 0 0 0,0 0-19 0,0 0-3 16,0-9-1-16,0 9 0 0,0 0-9 0,0 0-3 16,0 0 0-16,0-3 0 0,0 3-5 0,0 0 0 15,0 0-1-15,0 0 0 0,0 0-19 0,0 0-3 0,0 0-1 0,0 0 0 16,0 0 28-16,0 0 4 15,0 0 2-15,7 3 0 0,0 6-16 0,-3 1-3 16,-1-1-1-16,1 0 0 0,-4 7-12 0,3 3-2 16,-3-3-1-16,4 2 0 0,3 1-7 0,-4 0 0 15,1 0-1-15,-1 6 0 0,4 0-9 0,-3-6-2 0,3 9 0 0,0-9 0 16,0 6-4-16,0 0-8 0,-3 0 11 16,6-3-11-16,-3-3 16 0,0 3-3 0,4-3-1 0,-4-7 0 15,0 4-12-15,0 0 9 0,0-4-9 0,-3-3 8 31,-1-2-58-31,1 2-12 0,-4-9-2 0,0 0-1041 0</inkml:trace>
  <inkml:trace contextRef="#ctx0" brushRef="#br2" timeOffset="103610.4">13861 4642 1868 0,'0'0'83'0,"0"0"17"0,-4-6-80 0,4 6-20 16,0 0 0-16,0 0 0 0,4-10 20 0,-1 10 0 15,-3-6 0-15,0 6 0 0,0-9 2 0,0 9 1 0,0 0 0 0,0 0 0 16,0 0 2-16,0 0 1 16,0 0 0-16,0 0 0 0,0 0-4 0,0 0-1 0,0 0 0 0,4 9 0 15,3 4-12-15,-4-4-9 0,1 4 12 0,3 2-12 16,0-12 0-16,0 13 0 0,-3 0 0 0,3 3 0 16,3-7 16-16,-3 13-4 0,0 0-1 15,4-6 0-15,-1 0-11 0,5 6 0 16,-5-6 0-16,1 0 0 0,3-4 8 0,-4 4 0 0,1-3 0 15,3-4 0-15,-7-2 8 0,11-1 2 0,-4-3 0 16,-4 4 0-16,1-4 14 0,0-6 4 0,-1 0 0 0,1 0 0 16,-1-6-7-16,1 6-1 0,0-10 0 0,-1 1 0 15,4 3 4-15,-3-7 0 0,-1-2 0 0,1-11 0 16,-4 8-14-16,4-1-2 0,-4-6-1 0,0 3 0 16,3-10-7-16,-3 4-8 0,-3 0 11 0,-1-7-11 15,1 7 11-15,0-6-11 0,-1-1 10 0,1 4-10 16,-1 0 0-16,-3-13 8 0,0 6-8 0,0 4 0 0,0-10 0 0,0 6 0 15,0-6 0-15,0 6 0 0,0 1-15 16,0 5-2-16,0-11-1 0,0 14 0 16,0 1-25-16,0 12-5 0,0-12 0 15,0 13-1-15,4 2-81 0,-1 4-16 0,1-1-3 0,-1 4-515 16,4 3-104-16</inkml:trace>
  <inkml:trace contextRef="#ctx0" brushRef="#br2" timeOffset="104324.64">14577 4608 979 0,'0'0'43'0,"-7"3"9"0,3 3-41 0,-3-3-11 0,0 3 0 0,7-6 0 16,0 0 112-16,0 0 21 0,0 0 4 0,-7 0 1 15,0 0-86-15,7 0-18 0,0 0-3 0,0 0-1 0,-7-6-20 0,3 3-10 16,1-3 10-16,-1 3-10 15,4 3 13-15,-3-7-3 0,3 7-1 0,0-9 0 16,0 9 7-16,0-3 0 0,0-4 1 0,0-2 0 16,0 0 7-16,3-1 2 0,1 10 0 0,-1-15 0 0,4 5-6 15,1 1 0-15,-1-1-1 0,0 1 0 16,3-7 0-16,1 7 0 0,-1-4 0 0,4 4 0 0,1-7-8 0,-1 1-2 16,0 5 0-16,0-2 0 15,0-1 1-15,0 4 0 0,-3-1 0 0,3 7 0 0,-4-3 2 0,-10 6 1 16,0 0 0-16,11-3 0 0,-11 3 2 0,0 0 0 15,11 0 0-15,-11 0 0 0,0 0-6 0,0 0-1 16,10 3 0-16,-3 6 0 0,-7-9-8 0,4 10 10 0,3-1-10 0,-4 4 10 16,-3-1-10-16,0-2 0 0,0 5 0 0,0 1 0 15,0-4 0-15,-3 7 0 0,-1 0 0 16,-3-3 0-16,0 3 0 0,0-4 8 0,0 1-8 16,0 3 0-16,-4 0 8 0,4-1-8 0,-3 1 0 15,3 6 8-15,-7-15 15 0,7 8 2 0,-4 1 1 0,4 0 0 16,-4-3-26-16,4 3 0 0,0-4 0 15,4-5 0-15,-1 9 0 0,1-10 0 0,-1 0 0 0,4 7 0 16,4-7 0-16,-4 1 8 0,0-1 2 0,3 1 0 16,1-10-10-16,3 6 0 0,0-3 0 0,-7-3 0 15,7 6 12-15,0-6-2 0,4 0-1 0,-1 0 0 16,-3-6 12-16,4 3 3 0,-1-3 0 0,1 6 0 16,-1-10-8-16,5 7 0 0,-5-3-1 0,4 3 0 15,4-4-1-15,-4-2 0 0,0 3 0 0,0 3 0 16,4-4-14-16,-4 4-8 0,0-3 8 0,0-3-13 0,0 9-3 0,-3-10-1 15,3 10 0-15,-3 0 0 16,3-9-172-16,-4-1-35 0</inkml:trace>
  <inkml:trace contextRef="#ctx0" brushRef="#br2" timeOffset="104907.89">19385 6404 403 0,'-7'7'36'0,"0"-4"-36"0,4 3 0 0,-1 3 0 16,-3 1 96-16,3-1 12 0,-3 1 2 0,4-1 1 15,-1-3-87-15,1 4-24 16</inkml:trace>
  <inkml:trace contextRef="#ctx0" brushRef="#br2" timeOffset="105003.63">19382 6483 518 0,'0'0'23'0,"0"0"5"0,7-3-28 0,0-4 0 0,-7 7 0 0</inkml:trace>
  <inkml:trace contextRef="#ctx0" brushRef="#br2" timeOffset="116880.15">19166 10374 230 0,'0'0'20'0,"0"0"-20"0,7 0 0 0,-7 0 0 15,8-9 153-15,-8 9 27 0,7-3 4 0,0-4 2 16,-7 7-104-16,3-9-21 0,-3 9-4 0,4 0-1 15,3-6-9-15,-7-4-3 0,3 10 0 0,1-9 0 16,-4 9 8-16,0-9 2 0,0-1 0 0,0 1 0 16,3-1-19-16,-3 4-4 0,0-6-1 0,0 2 0 0,0-6-22 0,0 7-8 15,0-7 0-15,0 7 0 16,0-10 12-16,0 3-4 0,0 4-8 0,0-4 12 0,0-3 34 0,0 4 6 16,-3-4 2-16,3 0 0 0,0-6 1 0,0 6 0 15,0-9 0-15,0 3 0 0,0 0-18 0,0 3-3 16,-4-13-1-16,4 10 0 0,0-3-22 0,-3 0-11 15,3-7 10-15,-4 7-10 0,4-6 0 0,-3-1 0 16,-1 1 0-16,1 2 0 0,-1-2 0 0,-3-10 0 16,4 9 0-16,-1 1 0 0,-3 3 0 0,0-4 0 15,0 1 0-15,-4-1 0 0,4 7 0 0,0-7 0 0,0 1 0 0,-3 3 0 16,2-4 0-16,1-6 0 0,-3 4 0 0,3 2 0 16,0-3 0-16,0 1 0 0,0-7 0 15,0 3 0-15,-1 0-9 0,1 1 9 16,0-4-13-16,4 0 5 0,-1 3 8 0,-3-3 0 0,4 3 0 15,-4-6 0-15,3 3 0 0,-3 1 0 0,-3-1 0 16,2 0 8-16,1-3-8 0,-3 9 0 0,3-3 0 0,0-3 0 16,0 7-10-16,0-7 10 0,3 0-12 0,-3-3 12 31,3 3-55-31,-3 0-4 0,4 0-1 0,-1 0 0 0,1 4-17 16,-1-1-4-16,-3 3-1 0,4-6 0 0,-1 10 35 0,-3-4 7 0,4 1 2 15,-4-4 0-15,0 3 46 0,-1 1 10 0,-2-4 2 0,-1 3 0 16,4 1 51-16,0-4 10 0,0 3 3 0,0 4 0 0,-4-1-18 15,4-2-3-15,0 2-1 0,-3-3 0 0,3-6-35 16,0 10-7-16,-4-10-2 0,8 0 0 16,-8 7-7-16,4-7-2 0,0 6 0 0,0-6 0 0,3 10-9 0,-3-4 0 15,-3 0 0-15,3 4 8 0,-4-7-8 0,4 3 0 16,-4 1 0-16,4-4 8 0,-3 3 16 16,-1 1 4-16,1-4 0 0,-1 3 0 0,4-5-3 0,0 5 0 15,-4 0 0-15,4-2 0 0,-3 2-5 16,-1 3 0-16,0-9-1 0,-3 7 0 0,0-7 11 15,4 9 2-15,-1-2 1 0,4-1 0 0,-4-3-12 16,1 4-2-16,-1-7-1 0,1 9 0 0,-1-2 2 0,1 2 0 16,-1 1 0-16,0-4 0 0,1 1-12 0,3-4-8 15,-7 3 12-15,3 1-12 0,0-4 17 0,1-3-3 16,-1 6-1-16,1 4 0 0,-1-13-13 0,4 12 0 0,-4 1 0 16,1-4 0-16,-1 0 0 0,1 4-16 0,-1-7 3 0,4 4 1 15,-7-1 12-15,3-3 0 0,1 4 0 0,-1-1 0 16,1-3 10-16,-1 3 2 0,0 10 0 0,-3-16 0 15,4 10-4-15,-4-1 0 0,3 4 0 0,-3-10 0 16,3 10-8-16,1-10 0 0,-4 7 0 0,3-4 0 16,-3 4 13-16,0-1-2 0,3-3-1 0,-3 1 0 15,0 2-10-15,4-2 0 0,-1 2 0 0,4 1 0 16,3-1 0-16,-3 7 0 0,0-7 0 16,0 1 0-16,0 6 0 0,0-7 0 0,-4 4 0 0,4 0 0 15,0 2 0-15,0 1 0 0,0-6 0 16,-3 8 0-16,3-2 0 0,-4 0 0 0,4 3 0 0,-4 0 0 15,4 3 8-15,0-3-8 0,-3 6 0 0,3-6 8 16,0 6 0-16,-4 0-8 0,4 0 12 0,3 1-4 16,-6 2-8-16,6-9 0 0,-3 12 0 0,4-9 0 0,-4 13 12 15,3-10 0-15,1 7 0 0,-1-4 0 16,1 0-12-16,-1-3 0 0,1 4 0 0,-1 5 0 0,0 1 0 0,1-10 0 16,-1 10 0-16,4 2 0 0,-3-5 0 0,-1 3-14 15,1 2 3-15,-1-2 1 0,4-1 10 0,-3 7 14 16,-1-3-3-16,1 0-1 0,3 3-10 0,0 3 0 15,-4-7 0-15,1 4 0 0,3 3 9 0,0-6-9 16,-4-3 10-16,4 9-10 0,0-4 19 0,-3-2-3 16,-1-3 0-16,4 9 0 0,0 0-8 0,0-7-8 15,0-2 12-15,-3 6-12 0,-1 3 13 0,4 0-4 16,0 0-1-16,0 0 0 0,0-9-8 0,0 9 0 16,-4-7 0-16,4-2 8 0,0 6-8 0,0 3 0 15,-3-7 0-15,3 7 0 0,0 0 0 0,0 0 8 16,-4-9-8-16,4 9 0 0,-3-6 0 0,3 6 0 15,0-10 8-15,0 7-8 0,-4-3 0 0,1 6 0 16,-1-9 0-16,4 9 8 0,0-10-8 0,0 10 0 0,-3 0 0 0,-1-9 0 16,1 9 0-16,3 0 0 0,0 0 0 0,-4-7 0 15,-3 4 0-15,4-3 0 0,-4 6 0 0,0 0 0 32,-4 0-175-32,0 0-27 0</inkml:trace>
  <inkml:trace contextRef="#ctx0" brushRef="#br2" timeOffset="118408">17117 2403 1738 0,'0'0'77'0,"0"0"16"0,0 0-74 0,0 0-19 0,0 0 0 0,0 0 0 15,0 0 51-15,0-6 6 0,-4-4 2 0,4 1 0 16,0 0-30-16,0 2-5 0,0 7-2 0,4-9 0 15,-1 6-9-15,1-3-1 0,-4-4-1 0,0 10 0 16,3-9 1-16,-3 6 1 0,4-4 0 0,-4 7 0 16,0-9 21-16,0 9 4 0,0 0 1 0,0 0 0 15,0 0-9-15,0 0-2 0,0 0 0 0,0 0 0 16,7 0 0-16,0 6 0 0,0-3 0 0,0 7 0 0,0-1-12 16,0-9-2-16,0 16-1 0,4-7 0 0,-4 1-5 15,0-1-8-15,4 10 11 0,-4-4-11 0,0-5 12 0,3 9-4 16,-3-4 0-16,0-2-8 0,4 9 11 0,-8 0-11 15,5-6 10-15,2-7-10 0,-6 10 13 0,3 0-3 16,0-10-1-16,0 7 0 0,0-7 19 0,0 0 3 16,0-9 1-16,-3 10 0 0,3-4-8 0,0-3-2 15,-4-3 0-15,8 0 0 0,-11 0 16 0,7-3 3 16,0 3 1-16,3-6 0 0,-3-4-30 0,-3 1-12 16,3 0 11-16,-3-1-11 0,3 1 18 0,0-7-2 0,3-3-1 15,-3 4 0-15,0-4-7 0,0-3-8 0,1 0 11 0,2 3-11 16,-3-3 11-16,4 0-11 15,-4 0 10-15,0 0-10 0,3-6 0 0,-6 9 8 16,3 0-8-16,-3-6 0 0,3 7 0 0,-4-1 0 16,1-6 8-16,-4 12-8 0,0-9 0 0,0 3 0 0,3 7 0 0,-3-1 0 15,0 4 0-15,0-4 0 0,0 7 0 0,0-6 0 32,-3 5-19-32,3 4-6 0,0-9-2 0,0 12 0 0,0 0-30 15,0-4-7-15,0-5 0 0,0 3-1 0,0 6-87 0,0 0-16 16,0 0-4-16</inkml:trace>
  <inkml:trace contextRef="#ctx0" brushRef="#br2" timeOffset="118981.81">17695 2353 1728 0,'0'0'153'0,"0"0"-122"0,0 0-31 0,0 0 0 0,0-3 125 0,7-3 19 16,0-4 4-16,-3 1 1 0,7-1-106 0,-1 1-22 15,-3 3-4-15,4-4-1 0,3 1 0 0,0-1-1 0,-3-2 0 0,6-1 0 16,-3 4-15-16,0-1 9 0,1 1-9 15,-1 0 8-15,-4-1-8 0,1 7 0 0,-1 3 0 0,-3-6 0 16,1 6 0-16,-8 0 0 0,3 6 0 0,-6-3 0 16,3 7 0-16,-8 5 0 0,1-2 9 0,0 3-9 15,-3-1 0-15,-4 4 9 0,3-6-9 0,1 2 0 16,-5 4 12-16,5 0-12 16,-1-10 12-16,1 7-12 0,3-7 8 0,0 7-8 0,-1-7 0 0,5-5 0 15,3-4 13-15,0 0-1 16,0 0 0-16,0 0 0 0,0 0-12 0,0 0-18 0,0 0 4 0,7 0 1 15,-7 0 5-15,11 0 8 0,-1 0-13 0,4-4 5 16,0 4 8-16,1-9 0 0,-1 3 0 0,3-4 0 16,-3 7 0-16,0-6 0 0,4-4 0 0,3 4 0 15,0 6 0-15,1-7 0 0,-1 4 0 0,0-3 0 16,0-1 0-16,0 7 0 0,-3-3 8 0,0 0-8 0,-4 6 9 0,-4-4-9 16,4 4 12-16,-3 4-12 0,-4-4 15 0,-7 0-4 15,7 12-1-15,0-9 0 0,-3 7-10 0,-1 5 12 16,-3-5-12-16,-3 2 12 0,-1-5-2 0,1 11 0 15,-1-2 0-15,-3-3 0 0,-4 2-10 0,4 4 10 16,0-3-10-16,-3-4 10 0,3 4-10 0,-4 9-9 16,-3-12 9-16,3 12-13 15,-3-6-127-15,4-1-26 0,-4 4-5 0,-1-3-781 0</inkml:trace>
  <inkml:trace contextRef="#ctx0" brushRef="#br2" timeOffset="120420.22">17484 2905 2246 0,'0'0'100'0,"0"0"20"0,0 0-96 0,0 0-24 0,0 0 0 0,0 0 0 16,7-10 0-16,-4 7 0 0,-3 3 0 0,0 0-8 15,0 0 8-15,4-6 0 0,-4 6 10 0,0 0-10 0,0 0 18 16,0 0-2-16,0 0-1 0,0 0 0 16,0 0-3-16,0 0 0 0,0 0 0 0,0 0 0 15,-7 9-3-15,0 1-1 0,0-1 0 0,0-3 0 16,0 4 19-16,-1 2 3 0,-2 4 1 0,3-6 0 0,-4 8-12 0,-3-2-3 15,4 0 0-15,-5 3 0 0,1 2-7 16,0-5-1-16,0 3-8 0,-4 6 12 0,1-6-12 0,3 6 8 16,3-13-8-16,1 4 0 0,-1 3 12 0,0-10-4 15,4 7-8-15,4-7 12 0,-1 1-4 0,1-10-8 16,3 0 11-16,0 0-11 0,0 0 10 0,0 0-10 16,0 0 8-16,0 0-8 0,7-3 22 0,0-4-1 15,0-2 0-15,3-7 0 0,1 7-21 0,0-4 0 16,3-2 0-16,0-4 0 15,-4 3-24-15,8-3-7 0,0-6-1 0,-4 7 0 0,-4-8 32 0,5 14 10 0,2-13 0 0,1 0 0 16,-1 6-10-16,1 0 0 0,-7 3 9 16,3 4-9-16,3-4 11 0,-6-3-3 15,3 4 0-15,-3 5 0 0,-4 1 10 0,0 0 2 0,0-1 0 0,-4 1 0 16,1 2-12-16,-4 7-8 16,0 0 9-16,0 0-9 0,0 0 20 0,0 0-3 0,0 0 0 15,0 0 0-15,0 0-8 0,0 0-1 16,0 0-8-16,0 0 12 0,7-9-12 0,-7 9 0 0,7 0-9 0,-7 0 9 15,11 0 0-15,-1 0 0 0,-3 0 0 0,-7 0 0 16,11 0 0-16,-4 6 0 0,-7-6 0 0,10 3 0 16,1 4 0-16,0-1 0 0,-4-3-8 0,0-3 8 15,3 10 12-15,-3-10 8 0,0 9 1 0,4-3 1 16,0-6-10-16,-4 3-3 0,0 7 0 0,3-10 0 16,1 6-9-16,-4 3 0 0,4 1 0 0,-4-1 8 0,3-9 1 0,1 10 0 15,-4-4 0-15,3-3 0 0,1 3-9 16,-4-3 0-16,4 4 0 0,-4-1-11 0,3-3 11 0,-3 7 0 15,0-1 0-15,4-9 8 0,-8 0-8 0,5 6 8 16,-8-6-8-16,0 0 8 0,7 3-8 0,-7-3 8 16,0 0-8-16,0 0 8 0,0 0-8 0,0 0 11 15,0 0-11-15,0 0 12 0,0 0-12 0,0 0 0 16,0 0 0-16,-4 10 0 0,4-4 0 16,0-6 0-16,0 0 0 0,-3 0 8 0,-5 9 0 0,8-9-8 15,-7 0 12-15,0 10-4 0,0-10-8 0,-3 9 0 16,3-9 0-16,-4 0 8 0,-3 7-8 0,3-4 0 15,1 3 0-15,-4-6 8 0,0 0-8 0,-1 0 0 16,-2 3 9-16,3 3-9 0,0-3 0 0,-4-3 0 16,-3 7-12-16,3-1 4 0,-3-3 8 0,3 3 0 0,-3-2 0 0,-3 5 0 15,2 0 0-15,-2-2 11 0,-1-4-3 16,4 3 0-16,0 3-8 0,-1-9 0 0,1 10 0 0,-3-10 0 16,-1 9 0-16,0-9 0 0,4 0 0 0,0 0 0 15,3 0 0-15,1 7 0 0,-1-7 0 0,4 3 0 16,3-3 0-16,-3 0 0 0,7 6 0 0,0-6 0 15,7 0 0-15,0 0 0 0,0 0 0 0,0 0 0 16,0 0-9-16,0 0 9 0,4 3-12 0,3 6 12 16,3-9-10-16,1 7 10 0,3-7-8 15,4 0 8-15,-4 0 0 0,7 0 0 0,0-7 0 0,0 7-8 16,0-9 8-16,0 6 0 0,1-6 0 0,-1 2 0 16,0-5 0-16,0 2 0 0,0-2 0 0,0-1 0 15,1-2 0-15,-5 5 8 0,1 1-8 0,3-7 0 16,-7 13 0-16,4-13 0 0,-4 4 0 0,0-4 8 15,-3 10-8-15,-1-7 0 0,1 7 0 0,-1-3 8 0,-3-1-8 0,-3 1 0 16,3 2 0-16,-3-5 0 0,-1 12 0 16,-3-10 9-16,0 4-9 0,0-3 0 0,0-1 8 0,-3 7-8 15,3-3 0-15,-4 0 0 0,-3 3 10 0,0-4-10 16,0 4 8-16,0 3-8 0,-4-6 0 0,1 6 0 16,-1 0 0-16,0 0 0 0,-3 0 0 0,4 6 0 15,-1-3 0-15,-3 4-11 0,4-4 11 0,-1 9-8 16,0-9 8-16,1 7-8 0,3-1 8 0,-4-3 0 0,4 4 0 15,4-1 0-15,-5-6 0 0,5 4-8 0,-1 2 8 16,-3-3 0-16,7-6 0 0,-3 13 0 0,-4-7 0 0,3-3 11 16,1 4-11-16,-4-4 0 15,3 3 0-15,-3 3-11 0,0-2 11 0,-4-4 0 16,4 6 0-16,4-2 0 0,-8-4 0 0,4 3 0 16,7-6 0-16,0 0 0 0,0 0 0 0,0 0 0 15,0 0 0-15,0 0 0 0,0 0 0 0,0 0 0 0,0 0 0 16,0 0 8-16,0 0-8 0,0 0 0 0,7-9 0 0,0 2 0 15,0-2 0-15,0-1 0 0,4 7 0 16,3-9-8-16,-3 9 8 0,3-4 0 0,0-2 0 0,0 9 0 16,-3-9 0-16,-1-1 0 0,1 10 0 0,-1-3 0 15,-3-3 0-15,-7 6 0 0,0 0 0 0,0 0 0 16,0 0 0-16,0 0 0 0,0 0 0 0,0 0 0 16,0 0 0-16,0 0 0 0,0 0 0 0,0 0 0 15,0 0 0-15,0 0 0 0,0 0 0 0,0 0-8 16,4 9-114-16,-4-9-22 0,4 6-5 15</inkml:trace>
  <inkml:trace contextRef="#ctx0" brushRef="#br3" timeOffset="146186.35">8851 4780 115 0,'0'0'10'0,"0"0"-10"15,0 0 0-15,0 0 0 0,0 0 64 16,0 0 12-16,0 0 1 0,0 0 1 15,0 0-21-15,0 0-4 0,0 0-1 0,0 0 0 0,0 0-19 0,0 0-4 16,0 0-1-16,0 0 0 0,0 0 8 0,0 0 0 16,0 0 1-16,0 0 0 0,0 0 7 0,0 0 2 15,0 0 0-15,0 0 0 0,0 0 0 0,0 0 0 16,0 0 0-16,0 0 0 0,0 0 5 0,0 0 1 16,0 0 0-16,0 6 0 0,0-6-24 0,-7 3-5 0,0 4-1 15,0 2 0-15,0 7-3 0,0-7-1 0,-4 4 0 0,-3-7 0 16,4 10-18-16,-4-4-11 0,3 4 2 0,-3-4 0 15,3 4 17-15,-6 3 4 16,3 0 1-16,-4-4 0 0,0 4 4 0,1 6 1 16,-1-9 0-16,0 6 0 0,1-3-18 0,-1 6 0 15,0-6 0-15,-3 6 0 0,4 0 12 0,-5-3-12 0,-2 9 12 0,3-9-12 16,-1 3 12-16,-2 3-4 0,3-2 0 16,-8 2-8-16,5-9 11 0,2 6-11 0,1 0 10 0,0-6-10 15,3 9 8-15,-6-13-8 0,6 11 0 0,-3-8 0 16,0 1 0-16,3 0 0 0,4 0 0 0,0-10 0 15,0 7 0-15,3 0 0 0,-3-4 0 0,7-2 0 16,0-4 12-16,-4 3-4 0,8-3-8 0,-4-2 12 16,7 5-12-16,0-9 0 0,-11 0 8 0,11 0-8 15,0 0 20-15,0 0 2 0,0 0 0 0,0 0 0 0,-7 0-2 0,4 6-1 16,3-6 0-16,0 0 0 0,0 0-10 0,0 0-1 16,0 0-8-16,0 0 12 15,0 0-12-15,7-6 0 0,0 3 0 0,0-3 0 0,-4 2-11 0,8-2-1 16,-4 0-1-16,0 3 0 15,0-3-167-15,4 6-34 0,-4-4-6 0,0-2-353 16</inkml:trace>
  <inkml:trace contextRef="#ctx0" brushRef="#br3" timeOffset="146786.45">9140 4833 403 0,'0'0'17'0,"0"0"5"0,0 0-22 0,0 0 0 0,0 0 0 0,0 0 0 0,0 0 208 16,0 0 38-16,0 0 7 0,0 0 2 0,0 0-191 0,0 0-39 16,0 0-7-16,0 0-2 15,0 0 4-15,0 0 1 0,0 0 0 0,-3 10 0 16,-1-4-8-16,1 10-1 0,-1-7-1 0,1 4 0 15,-4-4 6-15,3-3 2 0,-3 10 0 0,0-3 0 0,0-4 20 0,0 7 4 16,0-7 1-16,3 7 0 0,-6-4 14 0,3 4 3 16,-4-7 1-16,1 10 0 0,-1-9-2 0,0 8 0 15,-3-2 0-15,4 3 0 0,-4 0-4 0,0 0 0 16,-4 6-1-16,-3-7 0 0,3 1-6 0,0 6-1 16,-3 0 0-16,0 4 0 0,4-4-15 0,-5 3-3 15,1 0-1-15,-4 7 0 0,-3-7-10 0,4 3-3 16,2-9 0-16,1 10 0 0,-3-4-8 0,2-3-8 15,1-3 12-15,0 3-12 0,0 3 0 0,0-3 0 16,0 0 0-16,-1-3 0 0,1 3 0 0,0-6 0 16,-4 6 0-16,8 0 0 0,-8-6 0 0,7 0 0 15,1 0 0-15,-4 0 0 0,6-4 13 0,-2 1-4 0,10-4-1 16,-7-2 0 0,3 6-39-16,8-7-8 0,-1 0-1 0,0 1-1 15,-3-1-40-15,7-9-8 0,0 0-2 0,-3 10 0 16,3-10-131-16,0 0-26 0,0 0-6 0,0 0-1 0</inkml:trace>
  <inkml:trace contextRef="#ctx0" brushRef="#br3" timeOffset="147320.54">9356 5144 633 0,'0'0'56'0,"0"0"-44"16,0 0-12-16,0 0 0 0,0 0 187 0,0 0 35 15,0 0 7-15,0 0 2 0,0 0-146 0,0 0-29 16,0 0-5-16,0 0-2 0,0 0-33 0,0 0-8 16,0 0 0-16,0 0-8 0,0 0 33 0,0 0 0 0,0 0 0 0,0 0 0 15,0 0 4-15,0 0 1 0,0 0 0 0,0 0 0 16,0 9-1-16,0-3 0 0,-7 4 0 0,7-1 0 16,0 1-6-16,0-1-2 0,-7 7 0 0,3-4 0 15,4-2 9-15,0 5 2 0,-7 4 0 0,3 0 0 16,-3-3 0-16,0 3 0 0,-3 9 0 0,3-9 0 15,-7 6-7-15,-1 0-1 0,5-6 0 0,-4 9 0 16,-4-9-4-16,4 6 0 0,-4 0-1 0,1 3 0 16,3-3-5-16,0 0-1 0,-4-3 0 15,4 3 0-15,-4 10-21 0,1-7 0 0,-1 0 0 0,0 3-12 16,4-2 12-16,-4-1 0 0,-3 0 0 0,4-3 0 0,-1 3 0 16,0-9 0-16,1 6 0 0,6-6 0 15,-14 0-32 1,11 6-5-16,4-9-1 0,-1-4 0 0,-10-2-23 0,7 5-5 0,3 1-1 0,1-7 0 15,-1 1-84-15,1-1-17 0,3 1-3 0,-1-1-419 16,-2-3-84-16</inkml:trace>
  <inkml:trace contextRef="#ctx0" brushRef="#br3" timeOffset="147746.66">9807 5366 230 0,'0'0'10'0,"0"0"2"0,-10 4-12 0,3 2 0 0,0 0 0 0,-4-3 0 16,7 7 297-16,-3-4 57 0,0-3 11 0,0 6 3 16,0-2-288-16,0 2-58 0,0 1-11 0,0-1-3 15,-4 10 23-15,1-10 4 0,-4 7 1 0,3 3 0 0,-3-1 21 0,0 8 5 16,-4-8 1-16,1 11 0 15,3 2 7-15,-8-3 2 0,-2 10 0 0,-1 6 0 0,-3-4 6 0,-4 8 2 16,-3-1 0-16,-1-4 0 16,-2 8-32-16,-1-4-7 0,0 0-1 0,4 6 0 15,-4 7-25-15,4-7-6 0,-1 10-1 0,1-7 0 16,0 4-136-16,-4 2-27 0</inkml:trace>
  <inkml:trace contextRef="#ctx0" brushRef="#br3" timeOffset="161041.59">18549 3287 576 0,'11'-6'51'0,"-1"3"-41"15,4-6-10-15,0 2 0 0,1-2 205 0,-1-1 39 16,-4 7 8-16,1-3 2 0,-1 6-114 0,-10 0-24 15,0 0-4-15,0 0 0 0,0 0-27 0,0 0-5 16,-7 0 0-16,0 0-1 0,-3 9-32 0,-4-9-7 16,0 7 0-16,-4-4-1 0,-7 6-24 0,4-2-5 0,3 2-1 0,-3-9 0 15,-3 16-9-15,-1-13 0 16,-3 6 0-16,-1 1 8 0,-2-1 2 0,2 0 0 16,-2 7 0-16,-1-6 0 0,-3-1 19 0,-4 0 4 0,-4 7 1 15,1 0 0-15,-4-4-8 0,4-2-2 0,-7 8 0 0,3-2 0 16,0 3 5-16,0-3 1 0,0 2 0 0,4-2 0 15,-1 3-2-15,1-7-1 0,-7 4 0 0,6 3 0 16,5-3-12-16,-5-4-3 0,1 4 0 0,0 0 0 16,3-4-12-16,0 4 0 0,0-1 0 0,7-2 0 15,1-4 0-15,6 7 0 0,-3-13 0 0,7 10 0 16,-1-10 0-16,8 6 0 0,0 1 0 0,4-10 0 16,-1 6 0-16,4-3 0 0,3-3 0 0,4 0 0 15,0 0 0-15,0 0 11 0,11 6-3 0,3-6-8 16,4 0 12-16,3-6-12 0,0 6 12 0,4-3-12 0,10-3 8 0,0 3-8 15,8-4 0-15,-1-2 0 0,-3 6 16 0,3-4-1 16,4 1 0-16,-4 3 0 16,-3 3-15-16,4-6 0 0,-5 3 0 0,5-4 0 15,-5-2-8-15,8 9-5 0,-3-9-1 0,3 9 0 16,-4-10 14-16,4 4 0 0,0 6 0 0,-4-10 0 0,0 7 0 0,1-3 0 16,-8 3 0-16,0 3 0 15,0-6 13-15,-6 6-1 0,-1 0 0 0,0 6 0 0,-7-3-12 0,0-3-18 16,-3 6 4-16,-4-3 1 0,-3 7 13 0,-1-4 0 15,1 0 0-15,-8 4 0 16,-3 2 0-16,0 4 0 0,0-7 0 0,-7 7 0 0,-3 3 0 0,-4-6 16 16,-4 8-3-16,0 1-1 0,-3-6 0 0,-3 3 0 0,-1 6 0 0,-3-6 0 15,-4 0-12-15,-3 6 9 16,-4 0-9-16,4-6 8 0,-1 3-8 0,1 3 8 0,3-7-8 0,-3 14 8 16,0-10-8-16,3 3 0 0,0 0 0 0,4 3 8 15,-4-9-8-15,4 6 0 0,3-3 0 0,4 3 0 16,0-6 0-16,0 3 8 0,0-3-8 0,3 0 0 15,0-1 0-15,4 1 0 0,0-3 0 0,0 3 0 16,3-1 0-16,1-2 0 0,3-3 0 0,3 2 0 16,1 1-8-16,3-3 8 0,0 2 0 15,7-5 0-15,0-1-11 0,7-3 3 0,4-3 0 0,-1 4 0 16,8-4 8-16,0-3-10 16,3 0 10-16,0 0-10 0,7 0 10 0,1 0 0 0,2-3 0 0,1-4 0 15,4 7 0-15,-5 0 0 0,5-3 0 0,3-3 0 16,-4 3 0-16,0-3 0 0,-3 6 0 0,0 0 0 15,0 0 0-15,6-7 0 0,-6 7 0 0,7-3 8 0,-4 3-8 0,1 0 0 16,-1 0 0-16,0 0 0 0,-3 0 0 16,-3 0 0-16,-5 3 0 0,-2 4 8 0,-1-1-8 0,-4-3 0 15,-6 6 0-15,0-2 0 0,-4 2 0 0,-4-6 0 16,1 13 0-16,-4-7 0 0,-3 7 0 0,-4-3 0 16,-4 5 0-16,1 7 0 0,-8-6 0 0,-3 0 9 15,-7 6-9-15,-4 3 10 0,-7 4-10 0,-3-4 12 16,-7 10-12-16,-1-13 12 0,-3 9-12 0,1 4 0 15,-1-4 0-15,0 4 8 0,0-4-8 0,0 4 0 16,0-3 0-16,0-1 0 0,1 10 0 0,2-6 0 16,4-4 0-16,1 4 0 0,-1-4 0 0,4 1 8 15,3 2-8-15,0-12 0 0,4 10 0 0,7-7 0 16,-1-3 0-16,5-3 0 0,-1 0 0 0,4-3 0 16,7 0 0-16,-4 0 0 0,8-4 0 0,-1-2 0 15,11-4-9-15,-3 7 9 0,7-7 0 0,3-2-8 0,3 2 8 0,8-6 0 16,3-3 0-16,7 0 0 0,1 0 0 0,3-3 0 15,6-3 0-15,5-4 0 0,-4 7 0 0,0-9 0 16,6 2 0-16,-2 1 0 0,6-1 0 0,1-8 0 16,59-7 0-16,-56 15 0 0,-3 1 0 15,-1-1 0-15,-3 1 0 0,-4-7 0 0,4 7 0 16,-7-1 0-16,0 7 0 0,-4-3 0 0,-3-3 0 16,-4 5 0-16,-3-2 8 0,-4 6-8 0,-3 0 0 15,0 0 0-15,-4 6 0 0,-7-2 0 0,-3-4 0 16,-11 0 0-16,3 9 0 0,1 0 0 0,-4 1 0 15,-4-4 0-15,-6 3 0 0,-8 10 0 0,-3-3 0 0,-4 3 0 16,-3 0 0-16,-7 9 0 0,-8-3 0 16,1 3 0-16,-4 3 8 0,-3 1-8 0,-1 2 0 15,-3 1 0-15,0-1 0 0,-3-2 8 0,3 2-8 16,4-2 0-16,3-1 0 0,0 0 0 0,7-3 0 16,4 1 0-16,3-1 0 0,4-3-10 0,0 0 10 0,6-6 0 0,5 0 0 15,3 6 0-15,0-13 8 0,3 4-8 0,4 3-8 16,3-10 8-16,1 1-12 15,3-1 12-15,3-3 0 0,8 1 0 0,0-4 0 0,-1-3 0 0,8 0 0 16,7 0 0-16,3 0 0 0,4-10 0 0,3 4 8 16,4 3-8-16,6-3 0 0,1-4 0 0,4 1 0 15,3-1 0-15,-4 1 0 0,0 0 0 0,-3 2 0 0,4-5 0 0,-1 2 0 16,0 4 0-16,1-3 0 0,-4-1 0 16,-4 1 0-16,0 3 0 0,-3 2 0 0,-4-2 0 15,1-3 8-15,-12 9-8 0,1-3 0 16,-4 3 0-16,-3 0-8 0,-4 3 8 0,0-3 0 0,-7 6 0 15,0 3 8-15,-7-9-8 0,4 4 0 0,-4 11 0 0,0 1 0 16,-4-3 0-16,-6 5 0 16,-4 4-9-16,-1-3 9 0,-6 3 0 0,-7 3 0 0,-7 3 12 15,-4 4-4-15,-3-1-8 0,-1 4 0 0,-6-1 0 16,0 1 0-16,-1 2 0 0,1-2 0 0,-1 2 8 0,4-2-8 16,-3 2 0-16,3 4 0 0,-7-13 0 0,11 10 0 15,3-3 0-15,4-7 0 0,0 6 0 0,3-6 0 16,4-2 0-16,6 2 0 0,5-3 0 0,3-6 0 15,0 0-8-15,3 2 8 0,8-8-10 0,3 6 10 16,0-10-12-16,3 7 3 0,4-7 1 0,4 1 0 0,6-1-4 16,1 1-1-16,7-4 0 0,3-6 0 15,4 3 13-15,-1 3 0 0,5-6 0 0,-1 6 10 0,4-12-10 0,0 6 0 16,-1 0 0-16,1-6 0 0,0 3 0 0,0 3 0 16,3 0 0-16,-3-6 0 0,-4 6 0 0,4 0 0 15,0-10 0-15,3 10 0 0,-3 0 0 16,-4 0 0-16,-3 0 8 0,0 0-8 0,-4 0 0 0,-3 6 0 15,-4-2 0-15,0-4 8 0,-7 6-8 0,4-3 0 16,-8 3 0-16,1 4 0 0,-4-1 0 16,0 0 0-16,-3 1 0 0,-4 6 0 0,0-7 8 0,-4 10 0 15,-3-4 0-15,0 4 0 0,-4 0-8 0,1 6 10 16,-4-6-10-16,-4 9 10 0,-3-3-10 0,0 0 12 16,-4 4-12-16,-3-1 12 0,-1-3-12 0,1 3 12 15,-3 0-12-15,-5 7 12 0,4-7-4 0,-3 7 0 16,3-1 0-16,-3 1 0 0,3 2 9 0,1-2 2 0,2-1 0 0,-2-6 0 15,2 10-19-15,1-4 0 0,4-5 0 0,-5 2 0 16,5-3 0-16,-1 1-16 0,0-4 2 0,1 3 0 16,-1-3 14-16,4 0 0 0,3-3 0 0,0 3 0 15,4 0 0-15,-3-3 0 0,-1 3 0 0,4 0 0 16,3-6 11-16,-3 6 1 0,0-6 1 0,0 0 0 16,3 6-26-16,-3-6-6 0,4-1-1 0,-4 1 0 15,-4 0-98 1,4 6-20-16,-7-6-4 0,3 0-1096 0</inkml:trace>
  <inkml:trace contextRef="#ctx0" brushRef="#br4" timeOffset="-209565.61">20828 16684 403 0,'7'0'36'0,"4"0"-36"15</inkml:trace>
  <inkml:trace contextRef="#ctx0" brushRef="#br4" timeOffset="-209449.92">21054 16596 518 0,'0'0'46'0,"0"0"-37"0,0 0-9 0,0 0 0 15,0 0 132-15,0 0 25 0,0 0 5 0,0 0-414 16,0 0-82-16</inkml:trace>
  <inkml:trace contextRef="#ctx0" brushRef="#br4" timeOffset="-209046">20705 16753 1036 0,'-4'3'92'0,"-7"-3"-73"0,-3 6-19 0,-3-3 0 15,3-3 197-15,-4 0 36 0,4 0 7 0,0 0 2 16,0 0-137-16,3-3-27 0,-3 3-6 0,7 0 0 15,0-6-38-15,-4 6-7 0,4 0-2 0,0 0 0 0,0 0-25 0,0 0 0 16,0 0 0-16,3 0 0 16,1-3 0-16,3 3 0 0,0 0 0 0,0 0 0 0,0 0 24 15,0 0 10-15,0 0 2 0,0 0 0 0,0 0 16 0,0 0 3 16,7 0 1-16,7 0 0 0,4 0-13 0,-1 0-3 16,4 0 0-16,8 0 0 15,-1 0-40-15,0 0-16 0,4 0 1 0,3 0 0 0,0 3 24 0,4-3 5 16,-3 0 1-16,-1 0 0 0,0 6-15 0,4-3 0 15,-4-3 0-15,4 6 0 0,3-6 0 0,-3 3 0 16,7 4 0-16,0-7 0 0,0 0 0 0,0 0 0 16,3 6 0-16,-3-3 0 0,0-3 12 0,3 0 0 0,4 0 0 0,-4 0 0 15,-6 0-4-15,6 0 0 0,0 0-8 0,4 6 12 16,-10-6-12-16,-1 4 0 16,-3-4 0-16,0 0 0 0,-1 0 12 0,-2 6-3 0,-8-6-1 0,0 3 0 15,4 3-19-15,-7-3-4 0,-4-3-1 0,-4 7 0 31,1-4-35-31,-4 3-7 0,-3-6-2 0,-4 9 0 16,-7-9-19-16,7 0-4 0,0 10-1 0,-7-10-620 16,-7 6-124-16</inkml:trace>
  <inkml:trace contextRef="#ctx0" brushRef="#br2" timeOffset="-178406.41">20027 2074 748 0,'-7'9'33'0,"4"-2"7"0,-4-4-32 0,3 6-8 0,-3-3 0 0,3 4 0 16,-3-7 138-16,7-3 26 0,0 0 4 0,0 0 2 15,0 0-117-15,0 0-23 0,0 0-5 0,0 0-1 16,0 0 33-16,0 0 7 0,0 0 0 0,0 0 1 15,7 0-22-15,-7 0-5 0,8-3-1 0,-8 3 0 16,10 0-18-16,-6-7-4 0,-4 7-1 0,0 0 0 16,0 0 6-16,10 0 2 0,-3-3 0 0,0 3 0 15,-7 0 6-15,7 3 2 0,0-6 0 0,0 3 0 16,1 3 2-16,-1 4 1 0,-7-7 0 0,10 0 0 16,-3 0-9-16,-7 0-1 0,7 3-1 0,0 3 0 0,7-3-10 0,-3-3-3 15,-4 7 0-15,4-1 0 0,3-3-1 0,-4 6 0 16,1 1 0-16,3 5 0 0,0-11 7 15,0 11 1-15,0 4 0 0,1-3 0 16,-1 3-2-16,3-1 0 0,-3 7 0 0,0-6 0 16,1 0-14-16,-1 6 11 0,-4-6-11 0,4 6 10 0,-3-6 1 0,3 9 0 15,-7-9 0-15,4 3 0 0,-1 6 8 0,1-9 1 16,-1 9 1-16,-2-9 0 0,2 6-13 0,-3 3-8 16,4-3 10-16,-4 0-10 0,0-3 8 0,0 3-8 15,0 4 0-15,-3-7 0 0,-1 6 0 0,1-16 0 16,-1 14 0-16,-3-11 0 0,0 4 0 0,4-3-13 15,-8-4 4-15,4 4 1 0,0-7-10 0,0 1-2 16,0-10 0-16,0 0 0 16,0 0-101-16,0 0-21 0,0 0-4 0,0 0-498 15,0 0-99-15</inkml:trace>
  <inkml:trace contextRef="#ctx0" brushRef="#br2" timeOffset="-177959.34">20518 2403 288 0,'0'0'12'0,"0"0"4"0,0 0-16 0,0 0 0 16,0 0 0-16,0 0 0 0,0 0 318 0,0 0 61 15,0 0 12-15,0 0 2 0,0 0-300 0,-7 3-60 16,-1-3-12-16,8 0-2 0,0 0 0 0,0 0 0 16,-7 0 0-16,7 0 0 0,0 0-8 0,-3 0-2 15,-4-3 0-15,7 3 0 0,-7 0-9 0,7 0 10 16,-7 0-10-16,0 0 10 0,0 0-10 16,0-6 0-16,3 6 0 0,-7 0 0 0,4 0 0 0,-3 6 10 15,3-6-1-15,-4 3 0 0,1 3 3 0,-1-2 1 16,0 2 0-16,-3 3 0 0,4-2 14 0,-4-4 2 15,-1 6 1-15,1 1 0 0,4-1 10 0,-4 0 1 16,0 4 1-16,-1-1 0 0,1 4-1 0,-3-3 0 16,3 2 0-16,-4 4 0 0,0 0-7 0,4 6-2 0,4 0 0 0,-1-6 0 15,0 9-19-15,1 0-4 0,3-3-1 16,-4 4 0-16,4-4-8 0,0 3 0 0,4-3 0 0,-1 3 0 16,4-6 0-16,0 0 0 0,0-6 0 0,4-4 0 31,-1 4-112-31,1-6-17 0,3-1-4 0,0-3-1 0</inkml:trace>
  <inkml:trace contextRef="#ctx0" brushRef="#br2" timeOffset="-176091.68">20821 2861 1029 0,'0'0'45'0,"0"0"11"0,0 0-45 0,0 0-11 0,0 0 0 0,0 0 0 15,3-9 81-15,-3 9 15 0,11-4 2 0,-11 4 1 16,7-6-46-16,0 3-9 0,0-3-1 0,0 6-1 16,0-7-6-16,4 7 0 0,-8-3-1 0,8-3 0 15,-4 3-7-15,4 3-2 0,-1-10 0 0,1 4 0 16,-1 6-9-16,1 0-1 0,0-9-1 0,3 9 0 15,-4-3-15-15,1 3 8 0,-1 0-8 0,1 3 0 16,-4-3 16-16,0 9-2 0,0-3-1 0,0 4 0 16,-3-10 8-16,-1 9 2 0,1 1 0 0,-4-1 0 15,0 1 7-15,-4-1 2 0,1-3 0 0,-1 7 0 16,1-7-12-16,-4 3-1 0,0 1-1 16,0-1 0-16,3 1-18 0,-3-4 8 0,0 3-8 0,0-6 0 15,3 4 0-15,-3 2 0 0,4-9 0 0,-4 6 0 16,3-2 0-16,4-4 16 15,0 0-3-15,0 0-1 0,0 0-32 0,0 0-8 0,0 0 0 0,0 0-1 16,0 0-3-16,0 0-1 0,0 0 0 0,0 0 0 16,0 0 17-16,11 0 3 0,-4-4 1 0,3 4 0 0,1 0 12 0,-4 4 0 15,4-4 0-15,-4 0 0 0,3 0 0 0,1 0 0 16,-1 9 0-16,1-9 10 0,-4 0-10 0,4 6 0 16,-4-6 0-16,3 3 0 0,-3-3 0 0,4 7 0 15,-4-4 0-15,0-3 0 0,0 6 0 16,-3 3 8-16,6-2-8 0,-3-4 0 0,-3 6 0 0,-1-2 8 15,4 2-8-15,-3-6 0 0,3 6 0 0,-7 4 0 16,3-4 0-16,-3 4 0 0,0-13 24 0,0 9 0 16,-3 7 0-16,-1-7 0 0,1 1 0 0,-4-1 0 15,0 7 0-15,-4-13 0 0,1 6 12 0,-1 7 1 0,-3-6 1 16,0-1 0-16,0 0-38 0,-4 7 0 16,0 0 0-16,1-4-12 0,-1 4-9 0,-3 0-3 15,0-4 0-15,-4 7 0 0</inkml:trace>
  <inkml:trace contextRef="#ctx0" brushRef="#br2" timeOffset="-170688.27">26321 4482 172 0,'0'0'16'16,"0"0"-16"-16,-4-6 0 0,4-4 0 0,0 7 453 0,0-3 88 15,4 3 18-15,3-10 3 0,-4 10-440 0,-3 3-88 16,4-6-18-16,-4 6-3 16,7-9-3-16,-7 9-1 0,0 0 0 0,0 0 0 15,0 0-9-15,0 0 8 0,3 0-8 0,-3 0 8 0,0 0-8 0,11 6 0 16,0 3 0-16,-4-9 0 16,3 3 0-16,1 10 0 0,-1-10 0 0,8 6 0 0,0 1 0 0,-1-1 0 15,1 1 0-15,7 5 0 0,3 4 12 0,0-3 4 16,-3 3 1-16,0-1 0 0,3-2 4 0,0 3 1 15,0 0 0-15,-3 15 0 0,0-15-13 0,-1 9-9 16,-3-3 12-16,-3 10-12 0,-4-10 16 0,0 3-4 16,-3 0-1-16,-4 7 0 0,0-7-11 0,-3 0 12 15,-4 4-12-15,-4-4 12 0,0 0-12 0,-3-3 0 0,0 3 0 16,0 1 0-16,0-14 0 0,0 10 0 0,-3-6 8 0,-1-6-8 16,4 2 0-16,-4-5-9 0,4 9 0 0,0-13 0 31,-3 3-34-31,3-5-6 0,0 2-2 0,-4-6 0 15,0 0-149-15,1 0-31 0,-11-10-5 0,3 4-2 0</inkml:trace>
  <inkml:trace contextRef="#ctx0" brushRef="#br2" timeOffset="-170356.82">26666 4815 1666 0,'0'0'36'0,"0"0"8"0,0 0 2 0,8-10 2 0,-1 7-39 0,3-3-9 16,1-4 0-16,-4 1 0 0,0 3 0 0,0 6 8 15,-7 0-8-15,7-10 8 0,-3 10 14 0,-4 0 2 16,0 0 1-16,0 0 0 0,0 0 26 0,0 0 5 16,0 0 0-16,-4 10 1 0,0-1 4 0,-3-3 1 15,-3 10 0-15,-4-3 0 0,3 5-19 0,-3-2-4 16,3 9-1-16,-6-3 0 0,-1 0 1 0,4 0 0 15,0 3 0-15,0-6 0 0,-4 9-30 16,1-3-9-16,2 0 0 0,1-3 0 0,0 3 11 0,0 0-11 16,0 4 10-16,3-4-10 0,1 3 8 0,-1-9-8 15,4 0 0-15,0 2 9 0,0-8-9 0,0 6 0 16,3-3 0-16,1-7 0 16,3 0-108-16,3 1-15 0,-3-10-2 0,8 6-541 0,-8-6-108 15</inkml:trace>
  <inkml:trace contextRef="#ctx0" brushRef="#br2" timeOffset="-170037.99">27199 5012 806 0,'0'0'72'0,"0"0"-58"0,0 0-14 0,7 6 0 16,-7 4 373-16,4-1 72 0,-1 1 15 0,4-1 2 0,0 0-362 0,0 7-73 16,1 0-15-16,-1-4-2 15,0 4 13-15,0 3 2 0,3-4 1 0,1 4 0 0,-1-6-26 0,-3 2 0 16,4 4 8-16,0 0-8 0,-1-3-12 0,1 3-5 15,-4-10-1-15,0 0 0 16,4 7-134-16,-4-6-26 0,3-1-6 0,-6 0 0 0</inkml:trace>
  <inkml:trace contextRef="#ctx0" brushRef="#br2" timeOffset="-169052.96">14012 2566 979 0,'0'0'43'0,"-3"0"9"0,-4 0-41 0,7 0-11 15,0 0 0-15,0 0 0 0,0 0 197 0,0 0 38 16,0 0 7-16,0 0 2 0,0 0-184 0,0 0-37 0,7 0-7 0,0 6-2 16,-4 4-6-16,4-7 0 0,-7-3-8 0,8 6 12 15,-5 4-12-15,4-1 0 16,0 0 8-16,-3 1-8 0,3-4 0 0,0 7 0 15,0-7 0-15,0 13 0 0,3-4 0 0,1-2 0 0,0 9-8 0,3 0 8 16,0-6 14-16,4 2 6 16,-1 7 2-16,8-3 0 0,0 0 13 0,3 0 2 0,0-6 1 15,0 12 0-15,0-3-18 0,1 0-3 0,2-3-1 0,-2 10 0 16,-1-4-16-16,-3-3 8 0,-1-3-8 0,-3 9 0 16,4-9 11-16,-4 6-11 0,-3-6 10 0,0 0-10 15,-4 3 12-15,0-6-3 0,-4 6-1 0,1-6 0 16,0 0 0-16,-8-3-8 0,1-1 12 0,-4-2-4 15,3-4-138-15,1 7-28 0,-15-7-6 16,11-9 0-16</inkml:trace>
  <inkml:trace contextRef="#ctx0" brushRef="#br2" timeOffset="-168716.29">14598 2895 576 0,'0'0'51'0,"0"0"-41"0,-4 7-10 16,-3-4 0-16,4 6 157 0,-4-3 30 16,0 4 5-16,0-7 2 0,0 6-81 0,0-2-16 15,-4 2-3-15,4 1-1 0,-4 5-12 0,-3-2-2 16,4 2-1-16,-4 4 0 0,-1-3-22 0,1 3-5 15,0 0-1-15,0-1 0 0,0 7-9 0,0-6-1 0,0 9-1 0,0-6 0 16,3 0-14-16,0 3-2 0,-3-6-1 0,4 6 0 16,-1-6-12-16,1 6-2 0,-4 22 4 15,6-31-12-15,1 3 0 0,4 0 0 16,-1-1 0 0,1-2-36-16,3 0-6 0,0-4-2 0,3 4 0 0,1-7-111 0,3 1-22 15,0-1-5-15,-3 1-592 0</inkml:trace>
  <inkml:trace contextRef="#ctx0" brushRef="#br2" timeOffset="-167799.79">14817 3243 864 0,'0'0'76'0,"0"0"-60"16,0 0-16-16,0 0 0 0,0 0 252 0,0 0 48 0,0 0 10 0,0 0 2 15,0 0-211-15,0 0-41 0,0 0-9 0,7-9-2 16,-7 9-21-16,3 0-5 0,-3 0-1 0,0 0 0 15,4-6-14-15,-4 6-8 16,0 0 10-16,0 0-10 0,0 0 0 0,0 0 8 0,0 0-8 16,0 0 0-16,0 0 0 0,0 0 8 15,0 0-8-15,0 0 0 0,-4 0 20 0,4 0-3 0,0 0 0 0,0 0 0 16,0 0 9-16,0 0 2 0,0 0 0 0,0-3 0 16,4-4-14-16,-4 7-2 0,3-9-1 0,4 9 0 15,0-9-11-15,-3-1 0 0,-1 10 0 0,5-3 8 16,-1-3-8-16,-7 6 12 0,0 0-12 0,0 0 12 15,3 0-4-15,-3 0-8 0,0 0 12 0,7-7-4 16,-7 7 1-16,0 0 0 0,0 0 0 0,0 0 0 16,7 0-1-16,-7 0-8 0,0 0 12 0,7 0-4 15,-7 0-8-15,7-3 10 0,0-6-10 0,0 9 10 0,-3 0-2 0,3-9-8 16,0 2 12-16,-3-2-4 16,3 9-8-16,0-10 0 0,0 7 9 0,-4-3-9 15,4 0 0-15,-3 3 8 0,-4 3-8 0,0 0 0 0,3-7 9 0,-3 7-9 16,0 0 12-16,0 0-12 15,0 0 14-15,0 0-4 0,0 0-1 0,0 0 0 0,0 0 3 0,0 0 0 16,0 0 0-16,0 0 0 16,0 0-12-16,0 0 10 0,0 0-10 0,0 0 10 0,0 0-10 0,0 0 12 15,0 0-12-15,11 0 12 0,-11 0-12 0,7 7 10 16,-3-7-10-16,6 3 10 0,-10-3-10 0,4 0 0 16,-4 0 9-16,7 6-9 0,3-6 0 0,-6 9 0 15,-1-9 0-15,4 10 8 0,1-1-8 0,-1 1 0 16,-4-1 0-16,1 7 0 0,3-7 0 0,0 10 0 0,-4-3 0 0,4 2 0 15,-3 1 0-15,3-3 0 16,-4 3 0-16,1 9 0 0,-4-12 0 0,3 3 0 0,-3-1 8 0,0 7-8 16,-3-6 0-16,-1 0 9 0,1 0-9 0,-4 6 0 15,3 0 8-15,-3-6-8 0,-3 6 0 0,3-3 0 16,-4 0 0-16,0 6 8 16,1-9-8-16,-1 0 0 0,-3-1 8 0,4-2-8 0,-5 0 0 0,5-4 0 15,-4 4 9-15,-4 0-9 0,4-13 0 0,0 6 9 16,0 1-9-16,-4-4 0 0,4-6-12 0,0 0 12 15,0 3-20-15,3-6 4 0,-3-6 1 0,0 2 0 16,3-2 15-16,1-1-9 0,3 1 9 0,0 0-8 16,0 2 8-16,3-5-13 0,1 2 5 0,-1 4 8 15,8-3-10-15,-1-1 10 0,1 1 0 0,-1 0-9 16,8 2 9-16,-1-2 0 0,1 6-9 0,0-10 9 16,3 10 0-16,0 3 12 0,3 0-2 0,-2 0 0 0,2 0-10 0,1 0 8 15,3 0-8-15,-3 0 8 0,3 3-8 0,0 3 12 16,-3 1-12-16,3-4 12 0,0 3-12 0,0-3 0 15,0 7 0-15,4-1 0 16,-4-3-121-16,0 4-27 0,-3-1-4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28:25.9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17808 7260 172 0,'0'0'16'0,"0"0"-16"16,7-3 0-16,-3-3 0 0,6-3 260 15,-6 9 50-15,-4 0 10 0,11 0 1 0,-1-4-181 16,-3-2-36-16,-7 6-7 0,7 6-1 0,-7-6 7 0,7 4 1 16,-7-4 1-16,7 0 0 0,-7 0-29 0,7 9-5 15,0-9-2-15,0 6 0 0,1 4-31 0,-1-7-6 16,0 3-2-16,-4-6 0 0,8 10-7 0,-8-1-2 15,1 0 0-15,3 1 0 0,0-1-21 0,0 1 0 16,-3 5 0-16,3 4 8 0,3 0-8 0,-3 6 12 16,0 0-4-16,0-3 0 0,-3 9 3 0,3-2 1 0,0-1 0 0,0 6 0 15,-7-5 14-15,4 5 3 0,-4-6 1 0,0 7 0 16,3-7-6-16,1 6 0 0,-4 1-1 0,3-1 0 16,-3-5-23-16,4-1 0 0,-4-3 0 0,3 3 0 15,1-3 8-15,-4 0-8 0,3-6 8 0,1 0-8 16,-4 0 0-16,3 0 0 0,-3-10 0 0,-3 7 0 15,-1-1 0-15,1-5 0 0,-1 2 0 0,-3-5-8 32,-3 2-33-32,-1 0-7 0,4-2 0 0,-4-4-1 15,-3 3-120-15,4-3-24 0,-1 4-5 0,0-7-746 0</inkml:trace>
  <inkml:trace contextRef="#ctx0" brushRef="#br0" timeOffset="495.4">18073 7822 460 0,'-11'0'41'0,"11"0"-33"15,-3-3-8-15,-1 3 0 0,1-7 180 0,-1 7 35 16,1-3 6-16,3 3 2 0,0 0-111 0,0-6-23 0,-7 0-4 0,3 3-1 16,4 3-16-16,0-7-4 0,0 4-1 15,0 3 0-15,-4-6 1 0,1 3 0 0,-1-4 0 0,-3 7 0 16,0-3-18-16,4-3-3 0,-1 6-1 0,-3 0 0 15,-3 0-7-15,3 0-2 0,0 6 0 0,-1-3 0 16,8-3 2-16,-3 0 0 0,-8 7 0 0,4 2 0 16,0-6-1-16,-3 7 0 0,-1-4 0 0,0 3 0 15,-3 7 2-15,0-7 0 0,0 4 0 0,0 3 0 16,0-1-4-16,0-2-1 0,0 3 0 0,-4 2 0 16,0-2-11-16,4 3-1 0,0 0-1 0,0-1 0 0,0-2-18 15,0 3 0-15,3 0 0 0,1-4-9 16,-1-2 9-16,1 3 0 0,-1 3 0 0,4-10 0 15,-4 0-12-15,4 7 0 0,4-7 0 16,-4 1 0 0,3-1-51-16,1 1-10 0,-1-1-3 0,-3-3 0 0,7-3-88 0,-3 4-17 0,3-7-4 15,0 9-449-15,0-9-90 0</inkml:trace>
  <inkml:trace contextRef="#ctx0" brushRef="#br0" timeOffset="1488.91">18182 8107 1713 0,'0'0'37'0,"0"0"8"0,0 0 2 0,0 0 2 0,0 0-39 0,0 0-10 0,0 0 0 0,0 0 0 16,7-9 51-16,-3 2 8 0,3 4 1 0,-4-3 1 15,4-3-22-15,0 5-5 0,1-2-1 0,-5-3 0 16,4 6-9-16,0-7-1 0,-3-2-1 0,-1 9 0 0,8-4-8 0,-4 4-2 15,0-6 0-15,0 2 0 16,0-2-4-16,4 6 0 0,-4-3-8 0,7-4 12 16,-7 10-3-16,3-6-1 0,-3 6 0 0,1 0 0 15,-1 0 10-15,0 0 2 0,-7 0 0 0,0 0 0 16,7 0 5-16,-4 6 2 0,-3 4 0 0,4-1 0 0,-8 0-8 0,1 1-2 16,-4 6 0-16,0-7 0 0,0 7-9 0,-1-4-8 15,-2-2 12-15,-1 5-12 0,1 1 8 0,-1-3-8 16,1 2 0-16,-1-2 0 0,0 2 0 0,1 4 0 15,-1-3 0-15,1-7 0 0,-4 10 0 0,3-3 0 16,4-4 8-16,-4-2-8 0,4 5 0 0,0-5 10 16,0-1-10-16,0 1 8 0,4 5-8 0,-5-5 0 15,8-1 0-15,-3 1-11 0,3-1 11 0,0-3 0 0,3-3 0 0,1 4 0 16,3 2 0-16,0-9 8 0,0 6-8 0,0-3 11 16,4 4-11-16,-4-4 8 0,3-3-8 0,5 0 8 15,-1 0-8-15,0 0 0 16,0 0 0-16,0 0 0 0,0-3 0 0,4-4 8 0,-4 7-8 0,4-9 0 15,-4 9 0-15,3-6 0 0,1 3-14 0,-4-4 5 32,4 4-59-32,-4-3-11 0,-4 3-2 0,1-3-613 0,0 6-122 0</inkml:trace>
  <inkml:trace contextRef="#ctx0" brushRef="#br0" timeOffset="2964.07">18673 7681 1267 0,'0'0'112'0,"0"0"-89"0,0 0-23 0,0 0 0 15,0 0 183-15,0 0 32 0,0 0 6 0,0 0 2 16,0 0-129-16,0 0-26 0,0 0-4 0,0 0-2 16,0 0-43-16,0 0-9 0,0 0-2 0,0 0 0 15,0 0-8-15,7 9 0 0,-7-3 0 0,3 4 0 16,4-1 14-16,-3 1 1 0,3-1 0 0,0 0 0 15,0 7 16-15,0-7 3 0,4 7 1 0,-1-3 0 16,-3 9 1-16,4-4 0 0,-4 1 0 0,3 0 0 16,-3-3-7-16,0 3-1 0,1-1 0 0,-1 1 0 15,3 0-4-15,-3-3 0 0,0-1-1 0,0-2 0 16,0 3-9-16,0-7-2 0,1 0 0 0,-5 1 0 16,8-1 0-16,-8-3 0 0,4-2 0 0,0 5 0 0,4-9 4 0,-4 6 1 15,-7-6 0-15,10 0 0 0,-2 0-5 0,-1 0 0 16,3-6-1-16,1 6 0 0,-4-3-3 0,3-3-8 15,1-4 12-15,-4 7-4 0,4-6 0 0,-4-7-8 16,3 7 12-16,1-1-4 0,-4-6 20 0,0 4 3 16,0-4 1-16,0 1 0 0,4-4-32 0,-1-6 0 15,1 3 0-15,3-3 0 0,-3 0 0 0,3 3 0 16,-4-3 0-16,4-1 0 0,-3 1 0 0,-1 7 0 0,1-4 0 0,0 0 0 16,-1 3 0-16,1 6 0 15,-4-2 0-15,3-1 0 0,-2 7 0 0,-1-1-8 0,-4 1 8 16,4-1-10-1,0 1-21-15,-3 9-4 0,-4 0-1 0,0 0 0 16,7-6-152-16,-7 6-30 0,0 0-6 0</inkml:trace>
  <inkml:trace contextRef="#ctx0" brushRef="#br0" timeOffset="3482.9">19329 8082 288 0,'0'0'25'0,"0"0"-25"0,0 0 0 0,-7 6 0 0,7-6 350 0,-4 0 65 0,4 0 13 0,0 0 2 0,-3 3-272 0,3-3-54 16,0 0-12-16,0 0-1 15,-7-3-43-15,7 3-8 0,0 0-1 0,-4-6-1 16,4 3-30-16,0-3-8 0,4-4 0 0,-4 7 0 15,0 3 0-15,3-9 0 0,4-1 0 0,-3-2 0 0,6 9 19 0,-3-7 2 16,0 4 1-16,0-4 0 16,4 1 13-16,3 6 2 0,-3-10 1 0,-1 4 0 0,4 9-11 0,0-9-3 15,1 5 0-15,-5-2 0 0,4-3-3 0,-3 9-1 16,-1-3 0-16,5-4 0 0,-8 7 1 0,3 0 0 16,-3 0 0-16,0 0 0 0,-7 0-11 0,0 0-2 0,0 0-8 0,4 10 12 15,-1-1-12-15,-3-3 0 0,-7-2 0 0,4 5 0 16,-4 7 0-16,0-7 8 0,0 0-8 0,-4 7 0 15,0-6 0-15,4-1 0 0,-3 10 0 16,3-10 0-16,-4 1 8 0,4 5-8 0,0 1 0 0,0-3 9 16,0-4 6-16,3 0 1 0,1 7 0 0,-1-7 0 15,1 7-2-15,-1-6 0 0,4-1 0 0,0 0 0 16,4 1-2-16,-1-4 0 0,1-3 0 16,3 7 0-16,4-1-4 0,3-9 0 0,0 6-8 0,0-3 12 15,4-3-4-15,3 7-8 0,-4-7 11 0,8-7-11 16,0 7 8-16,3 0-8 0,0 0 0 15,0-3 0-15,1 3 0 0,-1-6-12 0,-3 6 0 0,-1-3 0 32,1-3-107-32,0 2-21 0,-1-2-4 0,-3-3-1026 0</inkml:trace>
  <inkml:trace contextRef="#ctx0" brushRef="#br0" timeOffset="4730.6">9229 4724 172 0,'0'0'8'0,"0"0"1"0,-4-10-9 0,8 1 0 0,-4-1 0 0,3-5 0 15,-3 8 256-15,7 4 50 16,0-12 10-16,0 15 1 0,0-10-213 0,0 1-42 0,4-1-9 0,0 10-1 16,-1-6-6-16,-3 6-1 0,-7 0 0 0,14 0 0 15,1 0-7-15,-1 6-2 0,-7-6 0 0,7 10 0 16,0-4-8-16,-4 7-3 0,5-7 0 0,-5 3 0 15,4 10-1-15,0-3 0 0,1 3 0 0,2-1 0 16,-3 1 8-16,4 6 0 0,0 0 1 0,-1-3 0 16,1 3 11-16,3-6 1 0,0 6 1 0,0 0 0 15,0-3-2-15,1-3-1 0,2 6 0 0,-2 0 0 16,2-6-13-16,-3 6-2 0,4-3-1 0,-4 3 0 0,-7 0-19 16,4 4-8-16,0-4 8 0,-4 3-8 0,0-3 12 0,-4 0-2 15,-3-3-1-15,4-3 0 16,-7 6-9-16,3-6 0 0,-4-4 9 0,-3 4-9 15,4 0-17 1,-4-3-8-16,0-7-2 0,0 7 0 0,-4-7-134 0,4 4-27 0,0-13-6 0,0 0-707 16</inkml:trace>
  <inkml:trace contextRef="#ctx0" brushRef="#br0" timeOffset="5152.99">9906 4974 1602 0,'0'0'35'0,"0"0"7"0,-7 0 2 0,7 0 1 0,0 0-36 0,-7 7-9 0,-4-4 0 0,1-3 0 16,3 9 74-16,-4 1 13 0,1-10 2 0,-1 6 1 15,0 3-20-15,1-9-4 0,-1 10-1 0,1-1 0 16,-1 1-21-16,-3-1-4 0,0 0 0 0,0 1-1 0,0 5-13 0,-1-5-2 16,5 9-1-16,-1-10 0 15,-3 7 4-15,4-1 1 0,-1 4 0 0,0 0 0 16,-3 0-28-16,4 6 0 0,-4 0 8 0,7-3-8 0,-8 6 0 15,5 7 10-15,3-10-10 0,-7 3 10 0,7-3 10 0,0 3 3 16,-8 1 0-16,5-4 0 0,3 3-7 0,0-3 0 16,3-6-1-16,1 0 0 0,-1-4-15 0,4 4 0 15,0-3 0-15,7-7 0 16,-3 1-98-16,3-1-16 0,3-9-3 16,1 6-593-16,0-3-118 0</inkml:trace>
  <inkml:trace contextRef="#ctx0" brushRef="#br0" timeOffset="5496.07">10072 5285 2163 0,'0'0'48'0,"0"0"9"0,0 0 3 0,3 3 0 0,-3 6-48 0,4-2-12 0,-1-4 0 0,1 3 0 15,-4-6 43-15,3 10 5 0,-3-1 2 0,4 10 0 16,0-13-27-16,-1 3-6 0,-3 1-1 0,0 6 0 0,4-4-16 16,-4-3 10-16,3 7-10 0,-3 0 8 0,4-4 10 0,-4-2 2 15,3 5 0-15,-3-5 0 16,4-1-20-16,-1 1 0 0,1 5 0 0,-1-12 0 0,-3-3 0 0,4 10 0 15,-1-4 0-15,4 4 0 16,-3-10-28-16,-4 0-8 0,7 9-3 0,0-9 0 16,0 0-120-16,4 0-24 0,-8-3-5 0,8-3-666 15</inkml:trace>
  <inkml:trace contextRef="#ctx0" brushRef="#br0" timeOffset="6017.3">10530 4821 1378 0,'0'0'61'0,"0"0"13"0,0 0-59 0,0 0-15 16,0 0 0-16,0 0 0 0,7-6 122 0,-7 6 22 15,0 0 4-15,0 0 0 0,0 0-45 0,0 0-10 0,0 0-1 0,0 0-1 16,0 0 0-16,0 0 0 0,4 9 0 0,3 0 0 16,-7-9-23-16,4 10-4 0,-4-1 0 0,10 7-1 15,1-7-43-15,-8 7-8 0,1-7-1 0,3 10-1 16,3-3-2-16,-2-4 0 0,-1 7 0 0,-4 3 0 16,4-3-8-16,4 0 0 0,-4 0 0 0,0-1 8 15,-7-2-8-15,3 3 0 0,8 0 0 0,-8-4 0 16,1 4 8-16,3-3-8 0,0-4 0 0,0 4 8 0,0 0 2 0,-3-4 0 15,3-2 0-15,0-1 0 16,3-3 4-16,-2 4 1 0,-5-4 0 0,4-3 0 0,7 3-3 0,-7-2 0 16,-7-4 0-16,7-4 0 15,4-2 4-15,-1 6 0 0,-2 0 0 0,-1-9 0 0,-4-1 0 0,8 4 1 16,-1-3 0-16,1-10 0 16,-8 3-3-16,4-3-1 0,4 1 0 0,0-1 0 0,-4-6-5 0,0 3-8 15,3-10 11-15,4 4-11 16,-3-6 8-16,-4-1-8 0,0 4 0 0,-3-4 0 0,10 1 0 0,-7-4 0 15,-4 4 0-15,-3-4 0 0,7 4 0 0,-3-1-11 16,7 7 0-16,-11 0 0 16,0 3-15-16,0-1-3 0,7 8-1 0,-4-1 0 15,-6 3-18-15,-1 7-3 0,11-7-1 0,-3 13 0 16,-4-3-111-16,0-4-22 0,0 10-5 0</inkml:trace>
  <inkml:trace contextRef="#ctx0" brushRef="#br0" timeOffset="9339.26">11303 4927 1670 0,'0'0'148'15,"0"0"-118"-15,0 0-30 0,7 10 0 16,-3-1 148-16,3 4 24 0,0-7 5 0,3 10 1 16,8-4-94-16,-7 4-18 0,-4-4-4 0,3 10-1 15,4-3-8-15,-3-6-1 0,-4 12-1 0,-4-6 0 0,4 6-24 0,-3-6-5 16,3 6-1-16,-7 3 0 0,-7-3-11 0,3 3-2 16,8-3-8-16,-4 4 12 0,-11-1-4 0,8 3 0 15,3-3-8-15,0-6 12 16,-4 3-12-16,4-6 0 0,-3 6 8 0,3-6-8 15,7 0-36-15,-4-3-9 16,-3 2-3-16,11-8-1169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28:43.56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3990 7866 864 0,'0'0'76'0,"0"0"-60"16,0 0-16-16,0 0 0 0,3-10 108 0,-3 10 18 16,0 0 4-16,0 0 1 0,8 0-46 0,-8 0-9 15,0-6-1-15,0 6-1 0,0 0-10 0,3-9-1 16,-3 5-1-16,0-2 0 0,0 3-42 16,0 3-9-16,0-6-2 0,0-4 0 0,-3 7-9 0,3-3 0 15,0-3 0-15,-8 2 8 0,5 4-8 0,3-3 0 16,-11-4 0-16,8 7 8 0,-4-3 27 0,3-3 5 15,-3 2 0-15,4 4 1 0,-8-3-11 0,8 3-2 16,3 3-1-16,-11-6 0 0,0 2 6 0,1 4 2 16,-1-6 0-16,4 6 0 0,-3 6-10 0,-1-6-1 15,0 4-1-15,1 5 0 0,-1-3-23 0,4 4 0 16,-3-1 0-16,-1 0 0 0,-3 7 0 0,3-3 0 0,1 2 0 0,-1 4 0 16,1 0 0-16,-1 6 0 0,4-6 0 0,-4 0-8 15,1 6 8-15,6 3-10 0,-6-3 10 0,-1 3-10 16,0-3 10-16,8 4 0 0,-8 2 0 0,1-3 0 15,6 0 0-15,-3 1 0 0,4-4 0 0,-8 3 0 16,11-3 0-16,-7 10 0 0,7-14 0 0,0 11 0 16,0-4 0-16,7 0-8 0,-7-3 8 0,11 4 0 15,-8-4 0-15,4-7-8 0,7 8 8 0,-3-8 0 16,-4 1 0-16,11 0 0 0,-8-3 0 16,4 3 0-16,4-10 0 0,0 10 0 0,-1-10 0 0,4 7 0 15,4-7 0-15,-4 1 0 16,4-4 0-16,-4-3 0 0,4 3 0 0,0-3 0 0,-8-3 0 0,4 0 8 15,4 0-8-15,-4 0 0 0,4-3 0 0,-7-3 0 16,3-3 8-16,3 6-8 0,-2-13 10 0,-1 6-10 16,-4-5 8-16,5 2-8 0,-1-2 0 0,-4-11 9 15,5 8-9-15,-1-1 12 0,-4-6-12 0,4 6 12 0,-6-6-12 0,6 6 10 16,-11-3-10-16,4-3 10 0,8 0 18 0,-8 0 4 16,-4 3 1-16,-3-3 0 0,11 0-21 0,-7-4-4 15,-11 4 0-15,7-3-8 0,0 3 8 0,-4-3-8 16,-3 3 0-16,7-3 0 0,-7-1 0 0,0 4 0 15,0-3 0-15,0 3 0 0,-7-3 10 0,4 9-10 16,3-6 8-16,-7 0-8 0,3 3 12 0,1 3-4 0,-8-3 0 16,0 3 0-16,-3 10 4 0,4-10 1 0,-4 3 0 0,3 7 0 15,-7-1 15-15,1-2 4 16,3-4 0-16,-4 10 0 0,4-3-20 0,0-1-3 0,0 1-1 16,-7-1 0-16,6-5-8 0,-6 5 0 0,7 7 0 15,-7-13 0-15,7 7 0 0,-7 0 0 16,7-1 8-16,-1 4-8 0,-2-3 0 0,3 5 0 0,0-2 0 0,-1 3 0 15,5-3-12-15,-4 3 3 16,3-4 0-16,-6 7 0 16,10-6-31-16,-4 6-5 0,0 0-2 0,8 6 0 15,-8-6-87-15,4 0-18 0,4 7-3 0,3-7-820 0</inkml:trace>
  <inkml:trace contextRef="#ctx0" brushRef="#br0" timeOffset="751.6">3690 7819 1260 0,'0'0'56'0,"-11"3"11"0,11-3-54 0,-3 0-13 0,-4 6 0 0,3-3 0 15,4-3 39-15,-10 0 5 0,10 0 0 0,-4 6 1 16,-6-6-21-16,10 0-4 0,0 0 0 0,0 0-1 16,0 0-19-16,0 0 8 0,0 0-8 0,0 0 0 15,0 0 10-15,0 0-10 0,0 0 8 0,0-6-8 16,3 3 8-16,4-3-8 0,-7-4 8 0,4 1-8 16,6 0 8-16,-6 2-8 0,3-2 8 15,0-1-8-15,4 1 14 0,-1 0-2 0,-3-1-1 0,7-5 0 16,-3 5 5-16,3-2 2 0,7-4 0 0,-7 0 0 15,0 4 17-15,8-4 3 0,2-3 1 0,1 0 0 16,-4-6-20-16,4 6-4 0,3-6-1 0,4-3 0 16,0 3 8-16,3-3 2 0,-3 3 0 0,6-3 0 15,-2-7 1-15,2 1 1 0,5 2 0 0,3-2 0 0,7-1-26 0,3 1-17 16,-7-4 2-16,4 0 1 0,0-2 14 0,7-4 0 16,0-3 0-16,0 3 0 0,0-3 8 0,7-3 5 15,0-4 1-15,7 7 0 0,-3-6-14 0,-1 0 0 16,-3-1-9-16,11 1 9 0,-7-10 0 0,6 4 20 15,1 2-4-15,6-5 0 0,-9 2 4 0,-5 4 0 16,8-4 0-16,-4-3 0 0,3 1 10 0,1-1 2 16,0 6 1-16,-4-2 0 0,-4-4-33 0,1 0 0 0,6 7-12 15,-2-4 3-15,2-2 9 0,-3 5 0 16,0-2 10-16,0-4-10 0,4 0 0 0,-7 7 0 16,6-4 0-16,1 7 0 0,-1-10 0 0,-3 10 0 15,-3-4 0-15,0-2 0 0,-1-4 10 0,-3 7-10 16,0 2 10-16,-3 4-10 0,-1-3 0 0,-3 15 0 0,-7-6 0 0,-4 0 0 15,-3 7-13-15,-3-4 4 16,-1 3 1-16,4 1 0 16,-11 2-26-16,4 1-5 0,-4 6-1 0,1 2 0 15,-1-8-131-15,-3 12-26 0,24-22-6 0,-21 10-513 0</inkml:trace>
  <inkml:trace contextRef="#ctx0" brushRef="#br0" timeOffset="1722.99">4096 8759 57 0,'-11'10'0'0,"4"-1"0"0,-3-3 0 0,2-2 0 0,1 8 297 16,4-9 55-16,-8 7 10 0,8-1 2 0,-4 0-286 0,7-2-58 15,0-7-11-15,0 0-9 0,-4 3 10 0,4-3-10 16,0 0 8-16,0 0-8 0,0 0 14 0,0 0-2 16,0 0-1-16,0 0 0 0,0 0 15 0,0 0 3 15,0 0 1-15,0 0 0 0,11-3-8 0,-4-4-2 16,0 4 0-16,3-3 0 0,-6-3-9 0,7-1-3 16,-1 1 0-16,4-1 0 0,0-5-8 0,1-4 0 15,2 6 0-15,8-2 8 0,-11-4-8 0,11 0 0 16,-1-6 0-16,1 0 0 0,7-3 0 0,-4 3-11 15,7-4 11-15,8-5-8 0,-1-1 8 0,0 4 0 16,8-10 0-16,-1 4 0 0,0 2 12 0,1-9-3 0,6 0 0 0,4-3 0 16,0 3 6-16,11-9 1 0,-4 0 0 0,3-1 0 15,4-2-16-15,-3-4 0 0,7-2 8 0,-1-1-8 16,4-6 0-16,1 3 0 0,2 3 8 0,1-6-8 16,-8 4 0-16,5-4 0 0,6-3 0 0,0 9 0 15,0-6 12-15,-3-3-3 0,0 0-1 0,6-7 0 16,4 7-8-16,-6 0 0 0,2 0 9 0,5-7-9 15,-1 4 0-15,4-3 0 0,-4-1 0 0,-3 4 0 0,-1-3 0 16,1 6 0-16,0-1 0 0,0 1 0 0,-4 0 8 16,-4-3-8-16,-2 12 8 0,-5-3-8 0,-3 4 10 15,-3-1-2-15,3 3-8 0,-7 4 12 0,3-4-3 0,-3 7-1 16,-7 0 0-16,0 6 0 0,-7-3-8 16,-3 9 10-16,-1-3-10 0,-7 3 10 15,4 3-10-15,-10 10 12 0,6-6-12 0,-7-1 12 0,-3 7-12 0,3 0 0 16,-14 3 0-16,4 0 0 15,-4 3 0-15,0 0 0 0,-6 3-12 0,2 0 12 16,-10 3-129-16,4 4-19 0,-4 6-3 0</inkml:trace>
  <inkml:trace contextRef="#ctx0" brushRef="#br0" timeOffset="2435.71">8227 4106 1450 0,'0'0'64'0,"0"0"14"0,-7 3-62 0,-4-3-16 15,4 0 0-15,4 0 0 0,3 0 72 0,0 0 12 16,0 0 3-16,0 0 0 0,0 0-63 0,0 0-13 16,0 0-3-16,0 0 0 0,0 0-8 0,0 0 0 15,0 0 0-15,0 0 0 0,0 0 0 0,3-3 0 16,4 3-9-16,-3-6 9 0,10-4 0 0,-7 10 0 0,0-6 0 15,7-4 0-15,-3 10 0 0,10-9 11 0,-11 0-11 0,12-1 10 16,-5 10-10-16,4-6 0 16,0-3 0-16,1 9 8 0,-5-4-8 0,8-2 0 0,0 6 0 0,-8-3 0 15,8 3 0-15,-4 0 0 0,4 0 0 0,0 0 0 16,-1 0 0-16,1 0 0 0,3 0 0 0,4 3 0 16,3-3 0-16,-7 10 0 0,4-4 0 0,-7 3 0 15,7 1 0-15,-4-1 8 0,-3 10-8 0,-1-3 8 16,1 2-8-16,-4 1 0 0,0 6 0 0,-3-6-11 15,0 6 11-15,-4 0 11 0,0-3-3 0,0-3 0 16,-4 6 0-16,-2 0-8 0,-1-9 12 16,-4 6-4-16,1-3 8 0,-1 3 0 0,-6 0 1 0,-1-7 0 15,1 4 7-15,-1 6 2 0,-7-3 0 0,1 0 0 0,-4 6-26 0,3-9-11 16,-6 0 1-16,2 9 0 16,-2-3 18-16,-1 0 3 0,1 3 1 0,2-2 0 15,-6-1-48 1,7-3-10-16,-4 3-2 0,4 0-804 0</inkml:trace>
  <inkml:trace contextRef="#ctx0" brushRef="#br0" timeOffset="7512.7">20080 4896 345 0,'0'0'31'15,"0"0"-31"-15,7-3 0 0,-3-3 0 16,-1-4 47-16,4 10 3 0,-3-9 1 0,-4 9 0 15,0 0-17-15,3-3-3 0,-3 3-1 0,4-7 0 0,6 1 2 0,-6 3 1 16,-4 3 0-16,0 0 0 16,7-6 50-16,-7 6 9 0,0 0 3 0,4 0 0 15,3-10-19-15,-7 10-3 0,0 0-1 0,0 0 0 16,0 0-19-16,0 0-4 0,0 0-1 0,0 0 0 0,-7-3-10 0,0 3-2 16,7 0-1-16,0 0 0 0,-8-6-19 0,-2 6-4 15,3 0-1-15,0 0 0 0,-4 0-11 0,1 6 0 16,-5-6 0-16,5 0 0 0,-1 3 0 0,-3-3 0 15,0 7-9-15,0-4 9 0,-4-3 0 0,1 6 0 16,-1-6 0-16,0 3 0 0,-3 3 27 0,0 4 2 16,0-10 1-16,-4 9 0 0,-3-9-14 0,0 10-4 0,0-4 0 15,-1 3 0-15,-2-9 10 0,-1 3 2 0,0 4 0 0,0 2 0 16,1-3-14-16,-1-2-2 16,-3 5-8-16,3-3 12 0,0-3-12 0,0 7 0 0,-3-4 0 0,3 3 0 15,1-2 0-15,-5 2 0 0,-3-6 8 16,4 7-8-16,-4 5 0 0,-3-15 0 0,0 10 0 0,-1 5 0 15,1-5 0-15,0 2 0 0,3-2 0 16,-3 5 0-16,-1 4 0 0,1-9 0 16,3 5 0-16,-7 4 0 0,4-3 12 0,0 3 5 0,3-1 2 0,-4 1 0 15,1-3-19-15,0 3 0 16,3-4 0-16,-3 4 0 0,-1 0 0 0,4 0 0 0,-3 6 10 0,3-6-10 16,-3 0 14-16,0-1-2 0,-1-2-1 0,5 9 0 15,-1-6 5-15,3 0 2 0,1 0 0 0,0-1 0 16,-4-2-2-16,7 3 0 0,1 0 0 0,-5 0 0 15,5 6 1-15,-5-6 0 0,1 6 0 0,0-7 0 16,-1 7-17-16,1 4-14 0,0-10 2 0,3 2 1 0,-3 1 11 0,0-3 0 16,3 6 0-16,4-6 0 0,-4 6 8 0,4-6 3 15,3 0 1-15,0 6 0 16,1-6-12-16,6 0-14 0,-3 3 3 0,3-4 1 0,-3-5 10 0,7 6 0 16,-4-4 0-16,4 4 0 0,0 6 0 0,0-6 0 15,0 6 0-15,0-6 0 0,3 9 12 0,-3-3 5 16,3-6 1-16,-3 0 0 0,4 6-18 0,-1 0 0 15,1-6 0-15,-1 0 0 0,4 6 0 16,0-6 0-16,3-1 0 0,4 1 0 0,-3 0 0 0,-1-3 12 16,4 3-4-16,0-1-8 0,4-2 10 0,-1 3-10 15,1-3 8-15,-1-4-8 0,4 4 12 0,0 3-4 0,1-1 0 16,-1-2 0-16,0 3-8 0,3 0 0 16,-3-4 0-16,7 4 8 0,-3 6-8 0,3-6 10 15,-3 6-10-15,3-3 10 0,0 3-10 0,0-6 0 16,0 6 0-16,0-6 0 0,0 6 0 0,4-6 8 0,0 6-8 0,-1-6 0 15,1 0 8-15,0-1-8 0,-1-2 8 0,1 3-8 16,3-3 24-16,0-4 0 0,4 4 0 0,-4 3 0 16,4-1-24-16,-1-2 8 0,-2 0-8 0,2 3 0 15,4-7 10-15,-3 7-10 0,3 6 12 0,1-6-12 16,-1-3 10-16,-3 9-10 0,3-7 8 0,0 1-8 16,0 6 0-16,-3-6 0 0,7 0 0 0,-4 6 0 15,4-6 0-15,-1 0 0 0,5 6 0 0,-1-6 0 16,0-1 0-16,0 1 0 0,4 6 0 0,-3-6 0 15,6 0 0-15,-3-3 0 0,-4 9 9 16,4-13-9-16,3 7 8 0,-3 6-8 0,7-6 10 16,-7-3-10-16,6 9 13 0,1-6-3 0,4-1-1 0,-4 7 0 0,3-6-9 15,0 0 10-15,1 0-10 0,-4 0 10 0,-1 3-2 16,5-4 0-16,6 1 0 0,-3 0 0 0,0 0 3 16,4 6 0-16,-1-6 0 0,-3 0 0 15,0-4 1-15,3 4 0 0,1 0 0 0,-1-3 0 0,8 2-12 0,-4-8 0 16,3 6 0-16,1-4 0 0,-4-6 0 0,0 10 0 15,0-7 0-15,0-5 0 0,-1 5 0 0,5-3 10 16,7 4-10-16,-4-7 10 0,3 9 3 0,-6-9 1 16,3 7 0-16,0-4 0 0,7 4-14 0,0-7 0 15,-7 6 0-15,0-3 0 0,0-3 0 0,0 4 11 0,0 2-11 0,0-9 10 16,4 10-10-16,3-10 8 0,0 6-8 0,0-3 8 16,-4-3-8-16,1 6 0 0,-1-6 0 0,1 0-11 15,7 0 11-15,-1-6 14 16,-10 6-3-16,0-3-1 0,-3-3-10 0,3 6 0 15,3-10 0-15,-3 10 0 0,-3-9 0 0,-1-1 0 0,12 4 0 0,-8 3 0 16,-7-6 0-16,3-1 0 0,-3 1 0 16,3-1 0-16,5-2 0 0,-5 2 0 0,-3 1 8 0,3 0-8 15,1-1 0-15,-4-6 8 0,-7 4-8 16,7-4 0-16,-4 4 8 0,-3-4-8 0,4-3 0 0,3 4 8 16,-4-4-8-16,-3 0 0 0,0-6 0 0,-4 6 8 15,-3-6 9-15,0 3 2 16,0-3 0-16,0 0 0 0,3-3-19 0,-3-7 0 0,-4 7 0 0,1-7 0 15,-1 7 0-15,-3 0 0 0,0-3 0 0,-1-4 0 16,-2 7 12-16,-5-10-4 0,1 4 0 0,0-4-8 0,0-3 11 0,-4 4-11 16,4-7 10-16,-4 0-10 15,4 6 12-15,-8-6-3 0,1 7-1 0,0-7 0 0,-4 6-8 0,4-3 0 16,-4-2 0-16,-4 5 0 0,1-6 0 0,0 0 0 16,-4 13 0-16,-4-10 8 0,1 3 2 0,-4 1 0 15,0-4 0-15,-3 3 0 0,-1 1-10 0,1 2 0 16,-4-6 0-16,-4 4 0 0,1 2 0 0,-4-2 0 15,-4 2 0-15,4-2 0 0,-4-7 0 0,1 9 0 16,-4-9 0-16,3 7 0 16,-3-7 0-16,0 6 0 0,-7-3 0 0,-1 4 0 0,1 2 0 15,0-2 8-15,-7 2-8 0,3-3 8 0,1 4-8 0,-1-1 0 16,-3 1 0-16,3 3 0 0,-3-4 0 0,-1 1 0 16,-2 9-9-16,-5-4 9 0,-2 1 0 0,-1 3 0 15,0 0-8-15,0 3 8 0,-7 3 0 0,4-3-8 16,0 3 8-16,-4 1 0 0,7-1-11 0,-7 3 11 15,0-3-10-15,-3 0 10 0,0 4 0 0,-8-13 0 0,4 12 0 0,-3 3 0 16,3-2 0-16,-4-4 0 0,4 3 0 0,1 7 0 16,-1-10 0-16,-7 10 0 0,-4-7-9 0,1 6 9 15,3 1 0-15,0 0-10 0,0-1 10 0,0 1 0 16,0-1-8-16,3 4 8 0,1-3 0 0,-4-1 0 16,-7 1 0-16,7-1 0 0,3 1 0 0,1 0 0 15,-4 2 0-15,0-2 0 0,4 0 0 0,3-1 9 16,-4 1-9-16,1-7 0 0,-8 7 0 0,4-1-11 15,0 1 11-15,0-1 0 0,7 1 0 0,-3 0 0 16,0-1 0-16,-1 4 0 0,1-3 0 0,-4-1 0 16,0 1 0-16,3 2 0 0,4 4 0 0,0-3 0 15,1-3 0-15,2-1 0 0,-6 7 8 0,3-6-8 16,3-4 0-16,-6 10 0 0,0-3 0 0,3-4-8 0,3 7 8 16,1-6 0-16,-1 3 0 0,5-4 0 15,-5 1 0-15,1-1 0 0,-4 10 0 0,4-15 0 0,-4 5 0 0,0 1 0 16,3 6 0-16,1-4 0 0,0-2 0 0,3 3-10 15,-4 6 10-15,1-3 0 0,-1-4-16 0,-2 7 3 16,-5 0 1-16,1 7 0 16,-1-4-42-16,1 3-8 0,-4 3-2 0,3 1 0 15,-6-1-154-15,-4 1-31 0,-7 5-7 0</inkml:trace>
  <inkml:trace contextRef="#ctx0" brushRef="#br0" timeOffset="8056.96">16810 6260 633 0,'0'0'56'16,"7"-3"-44"-16,0-3-12 0,0 6 0 0,0-10 156 0,0 4 28 16,0-3 7-16,-3 9 1 0,-4 0-136 0,3-10-26 15,4 7-6-15,-7 3 0 0,0-6 14 0,0 6 3 16,0 0 1-16,0 0 0 0,0-10-27 0,0 10-6 16,0 0-1-16,0 0 0 0,0 0 8 0,0 0 0 15,0 0 1-15,-7 10 0 0,0-4 19 0,0 7 3 16,4-4 1-16,-8 7 0 0,4-1-28 0,0 4-4 15,0 0-8-15,0 0 11 0,-4 6-3 0,1 3-8 0,-1 0 12 0,4-3-4 16,-4 4 19-16,1 5 3 0,-4-9 1 0,3 3 0 16,1 1 13-16,-1-4 4 0,0 3 0 0,1-3 0 15,-1 3-28-15,-3-3-4 0,4 4-2 0,-5-4 0 16,5 3-14-16,-4-3 0 0,3 0 0 0,-3-3 0 31,-4 3-33-31,4-6-10 0,4 0-1 0,-4 3-573 0,-1-10-115 0</inkml:trace>
  <inkml:trace contextRef="#ctx0" brushRef="#br0" timeOffset="9638.37">16521 7010 403 0,'0'0'17'0,"-4"-4"5"0,4-2-22 0,-3-3 0 16,3 2 0-16,-4-2 0 0,0 0 218 0,-3-1 39 0,0 1 8 15,0-1 2-15,4 4-202 0,-4-3-40 16,0 6-8-16,0-4-1 0,0-2-16 0,0 9 0 0,-1-9 0 0,5 9 0 16,3 0 0-16,-7-10-8 0,7 10 8 0,0 0-13 15,0 0 13-15,0 0-9 0,-7 10 9 0,0-10-8 16,3 9 8-16,-3 0-8 0,7 7 8 0,-3-7-8 15,-1 10 8-15,1-3 0 0,3 3 0 0,-4 0 0 16,4-1 16-16,4 1 6 0,-4 6 1 0,3-6 0 16,-3 6 37-16,4-6 7 0,-1 6 1 0,4 0 1 15,-3-3-17-15,6 3-3 0,-3 3-1 0,4-2 0 0,0 2-30 0,6-3-6 16,-3 3-2-16,0-9 0 16,8 6-10-16,-5 3 0 0,1-3 0 0,0 0 0 0,-1-6 0 15,4 9 0-15,-3-9 0 0,3 6 0 16,0 0 0-16,0-6 0 0,4 9 0 0,0 1 0 0,3-4 0 0,0 0 0 15,4 3 0-15,3 0 0 0,1-3 0 0,-5 0 0 16,5-3 0-16,-1 3 0 16,0 1 0-16,0-1 8 0,1-3 0 0,-1 3 0 0,4-7-8 0,-4 8 0 15,4-8 0-15,0 1 0 0,0 0 0 0,-1 6 0 16,1-6 0-16,3 0 0 0,-3 6 0 0,0-6 0 16,0 6 0-16,0-6 0 0,-4-1 0 0,4 7 0 15,0-6 0-15,-1 6 8 0,1-6-8 0,0 6 0 16,0-6 0-16,0 6 8 0,3-3-8 0,0 0 8 0,4 0-8 0,-4-3 8 15,1 3-8-15,-1-3 0 0,0-7 0 0,4 4 8 16,-3 3 8-16,-1-4 0 0,4-2 1 0,3 3 0 16,1 2 2-16,-1-2 0 0,0-3 0 0,-3 2 0 15,0 4-8-15,0-3-2 0,3-1 0 0,1-2 0 16,-1 3-9-16,1-4 10 0,2 4-10 0,1 3 10 16,0-10-10-16,0 0 0 0,-3 7 0 0,-1-6 0 15,0-1 0-15,4 0 0 0,0 1 0 0,0-1 0 16,4 1 8-16,-5 2-8 0,1-9 0 0,4 7 8 15,-8-1-8-15,4 1 0 0,-3-4 0 0,2 3 0 16,-2-3 8-16,3-2-8 0,3 5 8 0,1 0-8 16,-1-2 0-16,1-4 0 0,-5 6 8 0,1-3-8 15,-3-2 20-15,3 2 1 0,0 0 1 0,0-3 0 16,3 4-13-16,0-4-9 0,-3-3 12 0,4 6-12 16,-8-3 9-16,1-3-9 0,-1 0 0 0,0 0 9 0,4 0-9 0,0 0 0 15,-3 6 0-15,6-6 0 0,-3 0 0 16,0 4 0-16,0-4 8 0,-4 0-8 0,1 6 12 0,-5-6-4 15,5 0 0-15,-1 3 0 0,1-3 5 0,-1 6 1 16,0-6 0-16,1 10 0 16,-8-10-14-16,7 6 0 0,1-3 0 0,-4 3 0 0,-8-3 0 0,1 4 9 15,4-4-1-15,-1 3 0 0,7-3-8 0,-6 4 0 16,-5-4 9-16,5 3-9 0,6-6 0 0,-6 9 0 16,-8-9 0-16,0 7 8 0,4-7-16 0,-4 3-4 15,-3-3 0-15,0 0 0 16,-4-3 26-16,4 3 5 0,6 0 1 0,-2-7 0 0,-1 7-7 0,-3 0-1 15,3 0 0-15,0 0 0 0,-6 0-12 0,2-3 0 0,1 3 0 0,0-6-10 16,0 6 10-16,-8 0 0 16,4 0 8-16,-3-6-8 0,3 3 11 0,-3-4-3 15,-4 4 0-15,7-3 0 0,-3 3-8 0,0-4 0 16,-4 4 0-16,4-3 0 0,-1-3 0 0,1 5 0 0,0-2 0 0,3 0 0 16,-3 3 0-16,-1-3 0 0,-2-4 0 0,2 7 0 15,-3-3 0-15,1 6 8 0,-5-10-8 0,1 7 8 16,0-3-8-16,-1 0 0 0,-3 2 0 0,4-5 0 15,-4 3 0-15,0-4 0 0,-3 1 0 0,3 6 0 16,0-3 0-16,0-4 0 0,-3 10 0 0,3-9 0 16,-4 3 0-16,-3 2 0 0,7-2 0 0,-3 3 0 15,0-3 0-15,-1 3 0 0,1-4 0 0,-1 7 0 16,1-9 0-16,0 9 8 0,-1-10-8 0,1 4 8 16,-1 6-8-16,-3-9 0 0,4 9 0 0,0 0 0 15,-4-3 0-15,0-4 0 0,-7 7 0 0,10-3 0 16,1-3 0-16,-1 6 0 0,-3-3 0 0,4-3 0 15,0 6 0-15,-4-10 0 0,0 10 8 0,3-6-8 0,-3 3 15 0,0 3-3 16,0-7 0-16,-3 4 0 0,-4 3-12 16,11-6 0-16,-8 3 0 0,4-3 0 0,0-4 13 0,0 10 0 15,-3-9 0-15,3 3 0 0,-4 2-13 0,4-2 0 16,-3-3 0-16,0 6 0 0,3-7 0 0,-4 4 8 16,1 3-8-16,-1-3 0 0,1-4 10 0,-1 4-10 15,4-4 10-15,-3 7-10 0,-4 3 16 0,3-9-2 16,1 3-1-16,-1-4 0 0,1 1 3 0,-1-1 1 15,1 4 0-15,-1-3 0 0,1-4-9 0,0-2-8 0,-1 5 12 16,4-6-12-16,-3-2 13 0,-1-1-4 0,1 3-1 0,-1-6 0 16,1-3 20-16,3-3 3 0,-4-3 1 0,4 2 0 15,-3 1-20-15,3 0-3 0,0-7-1 0,0 1 0 16,-3-1-8-16,3-2 0 0,0 2 0 0,0-2 0 16,-4 2 0-16,4-3 8 0,0-2-8 0,0 8 0 15,1-8 0-15,-1 8 0 16,0 1 0-16,-4-4 0 0,1 7 0 0,3 0 0 0,0 3 0 15,-4 3 0-15,1 0 0 0,-1 3 0 0,4-6 0 16,-3 6 0-16,0 7-13 0,-1-7 5 0,-3 3 8 0,4 1-13 31,-4 5-41-31,0-2-8 0,0-4-2 0,0 6 0 16,-4 1-140-16,-3 0-28 0,3 2-5 0</inkml:trace>
  <inkml:trace contextRef="#ctx0" brushRef="#br0" timeOffset="14279.96">31672 5652 403 0,'0'0'36'0,"0"0"-36"16,0 0 0-16,-3-6 0 0,3 6 198 0,-7 0 33 15,3-10 6-15,4 10 2 0,-7-3-159 16,4-3-32-16,-4 6-7 0,-4-3-1 0,4-4-12 0,0 7-4 16,-4-3 0-16,1 3 0 0,-1-6 13 0,-3 6 3 15,0 0 0-15,0 0 0 0,-4-6 14 0,1 6 3 16,2 0 1-16,-2 0 0 0,-1 0-14 0,1 0-2 16,-5 0-1-16,5 0 0 0,-1 0-27 0,0 6-6 0,1 0 0 0,-1-3-8 15,4 4 0-15,-4-4 0 0,4 6 0 0,-3 1-9 16,3-1 9-16,-4 3 0 0,4 1 0 0,0 3 0 15,-4-4 0-15,4 4 0 0,-4 9 0 0,1-3 8 16,-1 3 0-16,0 3 0 0,1-6 0 0,-1 0 0 16,1 3-8-16,2 3 11 15,-2-2-11-15,3 2 12 0,0-9-12 0,3 6 0 0,0-7 0 0,1 8 0 16,6-8 0-16,1 7 0 0,-4-6 0 0,7 0 0 16,0 0 0-16,0-3 0 0,3 2 0 0,1-2 0 15,-4-3 0-15,3 9 10 0,1-4-2 0,3-5-8 16,3 3 20-16,-3 2-4 0,4-2 0 0,0-3 0 15,-1 2-1-15,4 1-1 0,-3-3 0 0,3-4 0 16,0 7-14-16,4-7 11 0,-4 7-11 0,0-7 10 16,4 1 1-16,-1-7 0 0,1 3 0 0,0-3 0 15,-1 3-11-15,1-6 8 0,3 0-8 0,0 0 8 0,0 0 0 16,1 0-8-16,6 0 12 0,-4 0-4 0,5-6 11 0,-5 3 1 16,5 3 1-16,-1-6 0 0,4 6-1 0,-1-3 0 15,-2-4 0-15,-5 4 0 0,4-3-12 0,1 6-8 16,-5-3 10-16,-2-4-10 0,-1 4 0 0,0-3 0 15,4-3 0-15,-8 2 0 0,1 4 0 0,3-3 8 16,4-3-8-16,-1-1 0 0,-2 1 9 0,-1-1-1 16,0 1 0-16,0 0 0 0,0-1-8 0,0-6 0 15,-3 7 0-15,3-7 0 0,0 7 0 0,-3-4 0 16,0-2 0-16,-1-1 0 0,-3 3 0 0,4-2 0 16,-4-4 0-16,0 3 8 0,-3 4 8 0,-1-4 0 15,1-3 1-15,0 4 0 0,-4-4 3 0,3 6 1 16,-3-2 0-16,0-4 0 0,0 3-4 0,-3-3-1 15,-1 4 0-15,1 2 0 0,-1-3-5 0,-3-2-2 16,4 2 0-16,-4 3 0 0,0-2-1 0,0-4-8 16,0 3 12-16,0-3-4 0,-4 1-8 0,1 8 8 0,3-9-8 0,-4 0 8 15,1-2-8-15,-1 8 12 0,-3-6-12 0,4-3 12 16,-1 3-12-16,-3 7 0 0,4-4 0 0,-4 1 8 16,0 5-8-16,0-2 8 0,-4-4-8 0,4 6 8 15,0 4-8-15,-4 3 0 0,-3-3 0 0,4-4 0 16,-1 7 0-16,0-3 0 0,-3 3 0 15,0-3 0-15,0 6 0 0,-4-4 8 0,1-2-8 0,3 0 8 16,-4 3-8-16,4-4 12 0,-4 7-12 0,1-3 12 16,-1-3-12-16,0 6 0 0,1-9 0 0,-1 9 0 15,4-10 9-15,-4 10-9 0,1-9 10 0,3 9-10 16,-1-6 8-16,-2 2-8 0,-1 4 0 0,1 0 9 16,2 0-9-16,-2 0-16 0,-1-6 4 0,1 6 1 15,-1 0 11-15,0 0 0 0,-3 0 0 0,0 0 0 0,3 6 0 16,1-6 0-16,-5 0 0 0,1 4 0 0,4-4 0 0,-1 6 8 15,4-6-8-15,0 0 11 0,-4 6-11 16,4-3 0-16,-4-3 0 0,4 7 0 0,0-4 0 0,4-3 0 16,-5 0 0-16,1 6 0 0,0-3 0 0,4-3 0 15,-8 6 0-15,4-3 0 0,3 4 0 0,1-4 0 16,-4 3 0-16,3 4 0 0,-3-4-8 0,0 3 8 16,0-6 0-16,3 7 0 0,-3-1 0 0,3 7 0 15,-3-7-9-15,4 1 9 0,-4 5 0 0,3-5 0 0,0 5 0 0,1-2 0 16,-1 3 0-16,1-4 0 15,-1-2 0-15,1 5 0 0,3 1 0 0,-4-3 0 0,-3 2 0 0,3 4 0 16,4-3-10-16,-3-4 2 0,-1 4 0 0,0 3 0 16,1 0 8-16,-1 6 0 0,8-7 0 0,-8 1 0 15,4 3 0-15,-3 0 0 0,2-3 0 16,1 6 0-16,-3-6 0 0,3 6 0 0,0 0 0 0,-4-3 0 16,4 3 0-16,0-6-10 0,3 6 10 0,-3 0 0 15,7-6-8-15,-3 6 8 0,-1-3 0 0,1-6 0 16,-1 2 0-16,4 1 0 0,0 0 0 0,0-3 0 15,-3-1 0-15,6-2 0 16,1 3 0-16,-4-1 0 0,0-2 0 0,3-4-8 0,1 1 8 0,3 5 0 16,0-5 0-16,4-1 0 0,-4 7 0 0,3-4 0 15,-3-5 0-15,7 2-13 0,-3 0 1 0,0 1 0 16,6-1 3-16,1 1 1 0,-4-4 0 0,7-3 0 0,0 3 8 16,0 4 0-16,1-10 0 0,-5 6 0 15,4-3 0-15,-3-3 0 0,0 6 0 0,3-6 0 0,-3 4 0 0,-1-4 0 16,4 0 0-16,0 0 0 0,1 0 0 0,2 0 0 15,1 0 0-15,3 0 0 0,0-4 0 0,1 4 0 16,-1-6 0-16,4 6 0 0,3-3 0 0,-3-3 0 16,-4 6 0-16,0-3 0 0,0-4-15 0,1 1 3 15,-5 3 0-15,5-3 0 0,-8 3 12 0,3-7 0 16,1 4 0-16,0-4-9 0,-1 1 9 0,1 0 0 16,0 2 0-16,0-5 0 0,-1 2 8 0,1-5 3 15,0 5 1-15,3-5 0 0,-3 2-12 0,-1-3 0 16,-3 1 0-16,1 2 8 0,-1-2-8 0,0-4 0 15,-3 0 0-15,-1 3 0 0,-3-3 0 0,0 1 0 0,1-1 0 0,-1 0 0 16,-4-3-11-16,1 3-7 16,-1 0-2-16,1 1 0 0,-4 2 4 0,0-3 1 0,-3 0 0 0,3 0 0 15,-4 4 15-15,4-4 0 0,-3-6 0 0,-4 6 0 16,3-6 32-16,-3 6 0 0,0-9 0 0,0 3 0 16,0 3-32-16,-3-9 0 0,-1 9 0 0,1-10 0 15,-1 4 0-15,-3 0 0 0,0-7 0 0,0 10 0 16,-4 3 0-16,4-3 0 15,-3 0 0-15,-4 6 0 0,0 0-14 16,-1 4-10-16,-2-7-1 0,-4 0-1 0,-1 9 10 0,1-2 1 0,-7 2 1 0,0-3 0 16,0 7-8-16,-4 3-2 0,-3-4 0 0,-1 1 0 15,8 0-10 1,-7 9-2-16,0-10-1 0,3 4 0 0,-3 6-20 16,-1-3-4-16,-3 3-1 0,-3 3-922 0</inkml:trace>
  <inkml:trace contextRef="#ctx0" brushRef="#br0" timeOffset="18469.96">31718 5536 979 0,'4'-7'87'0,"3"-2"-70"16,-4 6-17-16,4-3 0 0,0-4 140 0,1 1 24 15,-5-1 4-15,1 4 2 16,-4 6-81-16,0-3-16 0,0-3-3 0,0 6-1 0,-7-10-37 0,3 7-8 16,0-3-2-16,-3-3 0 0,0 9-22 0,0 0 0 15,-3-7 0-15,-1 7 0 0,4 0 12 0,-3 7-3 16,-1-7 0-16,0 6 0 0,1-3 15 0,-1 6 2 16,1 1 1-16,-1-1 0 0,0 7-19 0,1 0-8 15,-4-4 0-15,3 7 8 0,1 6-8 0,-5 3 0 16,5-3 0-16,-1 4 0 0,1 5 0 0,-1 0 0 0,4 1 0 15,0-7 0-15,7 10-11 0,-7-4 11 0,3 1-8 0,4 2 8 16,0-2 0-16,0-7 0 0,0 7 0 0,4-7 0 16,3-3 0-16,-3 3 0 0,-4-3 0 0,3 4 8 15,1-1-8-15,-1 3 0 0,-3-3 0 16,7 1 8-16,-3-4-8 0,3 0 0 0,-4-3 0 0,1-7 0 16,3 4 23-16,-4 0 3 0,1-3 1 0,7 2 0 15,-4-8 3-15,3-1 1 0,-3 1 0 0,4-4 0 16,-1-6-17-16,1 0-3 0,0-6-1 0,3 6 0 15,0-10-23-15,-4 1-5 0,4-4-1 0,1-2-985 16</inkml:trace>
  <inkml:trace contextRef="#ctx0" brushRef="#br0" timeOffset="19250.66">31122 5805 57 0,'0'0'0'0,"0"0"0"0,0 0 0 0,0 0 0 0,0 0 229 0,0 0 41 16,0 0 8-16,0 0 2 0,0 0-147 0,-3 10-29 16,-1-4-5-16,4-6-2 0,0 10-25 0,0-1-6 15,0 0-1-15,0 7 0 0,0-3-39 0,7-7-8 16,-3 10-2-16,-1-4 0 0,4 4-16 0,-3-4 0 15,3 4 0-15,0 0 0 0,3-4 0 0,1-2 0 0,0-1 0 0,-1-3 0 16,4 4 0-16,0-1 0 0,4-3 0 0,0-3 0 16,-1 4 0-16,4-4 0 0,4-3 0 0,0 0 0 15,-4 0 0-15,0 0 0 0,4 0 0 0,0 0 10 16,-1 0 1-16,1 0 0 0,3-3 0 0,-3-4 0 16,3 7 13-16,-3-3 4 0,-4-3 0 0,4-3 0 15,-1-1-7-15,1 4-1 0,-4-3 0 0,-3-1 0 16,3 1 1-16,-3-1 0 0,3-8 0 0,-4 2 0 15,1 6-5-15,0-8-2 0,-1 2 0 0,-3 3 0 16,-3-2-14-16,3 5 0 0,-3-8 0 0,-1 8 0 16,1-6 0-16,0-2 0 0,-4 2 0 0,0 3-606 15,3-2-123-15</inkml:trace>
  <inkml:trace contextRef="#ctx0" brushRef="#br1" timeOffset="31725.45">6516 6135 345 0,'0'0'15'0,"0"0"4"16,0 0-19-16,0 0 0 0,0 0 0 0,0 0 0 16,0 0 140-16,0 0 25 0,0 0 5 0,0 0 1 15,0 0-107-15,0 0-22 0,-4 6-4 0,4-6-1 0,-3 3-37 0,3-3 0 16,0 0 0-16,0 0-12 0,-7 6 12 0,7-6-8 15,-4 4 8-15,4-4-8 0,-7 0-14 0,7 0-2 16,0 0-1-16,0 0 0 0,-7 0 13 0,7 0 4 16,-7 0 0-16,7 0 0 0,0 0 17 0,0 0 4 15,0 0 1-15,0 0 0 0,0 0 38 0,-4 0 7 16,4 0 1-16,0 0 1 0,0 0 1 0,0 0 0 16,0 0 0-16,0 0 0 0,-7 0-16 0,7 0-3 15,0 0-1-15,0 0 0 0,0 0-21 0,0 0-4 0,0 0-1 0,0 0 0 16,0 0 0-16,0 0 0 0,0 0 0 0,0 0 0 15,0 0 8-15,0 0 0 16,0 0 1-16,0 0 0 0,0 0 3 0,0 0 0 0,0 0 0 0,0 0 0 16,0 0-2-16,0 0 0 15,7-4 0-15,-3-2 0 0,0-3-6 0,3 6 0 16,3-4-1-16,-3-2 0 0,-3 3-19 0,10 2 10 0,-14-2-10 0,10 3 8 16,-2-3 0-16,2-4 0 0,1 1 0 0,-4 3 0 15,7-4 8-15,-4 1 2 0,1-1 0 0,3 1 0 16,4 0-2-16,-1-7-1 0,1 7 0 0,0-10 0 15,6 0-15-15,-10 3 11 0,4-3-11 0,3 1 10 16,0-1-10-16,1 0 0 0,-1-6 0 0,-4 6 8 16,5 0-8-16,-1 0 0 0,0-2 0 0,-3 2 0 15,3 0 11-15,0 0 0 0,0 0 0 0,0 0 0 16,4-2 5-16,0 8 2 0,-4-3 0 0,3-3 0 0,1 4-2 0,0-7 0 16,3 0 0-16,4 3 0 0,-4 0-8 0,4-6-8 15,-7 6 9-15,3-6-9 0,3 6 20 0,-6 1-3 16,3-11 0-16,-3 14 0 0,3-13-25 0,-3 9-6 15,3 0-1-15,-3 0 0 16,0-3 25-16,-1 3 5 0,1 0 1 0,0 1 0 0,-4 2-16 16,4-3 0-16,-8 0 0 0,4 10 0 0,4-10 0 15,-4 3-10-15,4-2 2 0,-4 2 0 0,0 3 8 0,4-9 11 16,-4 10-3-16,4-7 0 0,-4-3-8 0,4 3 0 16,3 1 0-16,-10-1 8 0,6 0-8 0,1 0 0 15,0-6 0-15,3 6 0 0,-3 4 0 0,-1-4 0 16,-3 0 0-16,1 0 0 0,6-3 0 0,-11 3 0 15,5 0 0-15,-1 1 0 0,3 2 0 0,-6-3 8 16,3 0-8-16,0 4 0 0,-3 2 0 0,0-3 0 0,-1-2 0 0,-3 8 0 16,4-5 0-16,-4 5 0 0,0 1 0 0,0-7 0 15,1 7 0-15,-1-1 0 0,0 1 0 0,-4-1 0 16,1 1 0-16,0 6 0 0,-4-10 8 0,0 10-8 16,3-6 0-16,-3 3 0 0,0-4 0 0,0 1 8 15,0 6-8-15,0-4 0 0,1 1 0 16,-5-3 0-16,1 6 10 0,-1-4-10 0,1 4 12 0,-1-3-12 15,1-4 11-15,-1 7-11 0,4-3 10 16,-7 3-10-16,0 3 9 0,4-6-9 0,-4 6 8 0,3-10-8 16,-3 10 11-16,0 0-3 0,0 0-8 0,0 0 12 15,0 0 0-15,0 0-1 0,0 0 0 0,0 0 0 16,0 0 4-16,0 0 1 0,0 0 0 0,0 0 0 16,-7-6-16-16,7 6 8 0,0 0-8 0,0 0 0 15,-7-3 8-15,7 3-8 0,-7 0 0 0,4-6 9 0,-4 6-9 0,7 0 12 16,0 0-12-16,-7 0 12 15,-1 0-12-15,8 0 0 0,-7 0 0 0,0 0 0 0,7 0 0 0,0 0 0 16,-7 0 0-16,0 0 0 0,7 0 0 0,-7 0 10 16,7 0-10-16,-7 0 10 0,0 0-2 0,0 0-8 15,7 0 12-15,-7 0-4 16,0 0 3-16,7 0 0 0,-4 6 0 0,-3-6 0 0,0 3-3 0,0-3 0 16,0 0 0-16,0 0 0 0,0 0 2 0,0 6 0 15,-4-6 0-15,4 0 0 0,-7 0-2 0,4 0 0 16,3 0 0-16,-4 0 0 0,0 0-8 0,4 0 0 0,-3 0 0 15,-1 0 8-15,8 0-8 0,-8 0 0 16,8 0 0-16,3 0 0 0,-7 0 0 0,7 0 0 16,0 0 0-16,0 0 0 0,0 0 8 0,0 0-8 0,0 0 12 15,0 0-4-15,0 0-20 0,7 0-4 16,0-6 0-16,0 3-1 0,3-3 17 0,4 6-8 0,-3-10 8 0,3 1 0 16,0-1 0-16,-3 4 0 0,3 3 0 0,0-3 0 15,-3-4 0-15,3 10-10 0,-4-3 10 0,4-3-8 16,-3 3 0-16,0-4 0 0,-1 4 0 0,1-3 0 15,-1 3 8-15,-3 3 11 0,4-6-3 0,-4-1 0 16,4 4-8-16,-4 3 0 0,3 0 0 0,-3-6 8 16,0 6-8-16,4-3-17 0,-4 3 4 0,0-7 1 15,-3 7 12-15,-4 0 0 0,0 0 0 0,7 0 0 16,-7 0 0-16,0 0 0 0,0 0 0 0,7 0 0 0,-7 0 0 16,0 0 0-16,10 7 0 0,-10-7 0 15,0 0 0-15,0 0 0 0,0 0 0 0,0 0 0 0,0 0 28 0,0 9 3 16,0 1 0-16,0-10 0 15,-7 9-31-15,7-9 8 0,0 9-8 0,-3-2 0 16,-1 2 0-16,4-6 0 0,0 7 0 0,0-10 0 0,-3 9 0 0,3 4 0 16,0-4 0-16,0 4 0 15,0-4 0-15,0 0 0 0,0 4 0 0,0-1 0 0,0-2 8 0,0-1-8 16,0 10 11-16,0-6-11 0,0-1 12 0,-4-2-12 16,1 5 12-16,3-12-12 0,0 13 16 0,-4-7-3 15,4-2-1-15,-3 5 0 0,3-2-12 0,-4-1 8 16,0-3-8-16,4 4 0 0,-3-1 0 0,-1 1 0 15,1-1 0-15,-1-3 0 16,1 4-183-16,-1-1-29 0</inkml:trace>
  <inkml:trace contextRef="#ctx0" brushRef="#br1" timeOffset="34878.58">6456 6163 172 0,'0'0'16'0,"0"0"-16"16,0 0 0-16,0 0 0 16,0-9 164-16,7 5 31 0,-7-2 5 0,0 6 2 15,3-3-94-15,-3 3-20 0,0-6-3 0,0 6-1 16,0 0 3-16,0 0 0 0,0-3 0 0,0 3 0 0,0 0-15 0,0 0-2 16,0 0-1-16,0 0 0 0,-3-7-13 0,3 7-4 15,0 0 0-15,0-6 0 16,0 6-19-16,0 0-4 0,-7-3-1 0,7 3 0 0,0 0-14 0,0 0-3 15,0-6-1-15,0 2 0 0,0-2 2 0,0-3 0 16,0 6 0-16,7-4 0 0,-7-2 8 0,3 0 3 16,4 2 0-16,-7-2 0 0,4-1 6 0,0 7 2 15,-1-6 0-15,4 0 0 0,-7-4 1 0,7 10 1 0,-3-7 0 16,-4 1 0-16,3 3 0 16,1-4 0-16,-4-5 0 0,3 5 0 0,-3-2-7 0,0-4-2 15,0 7 0-15,0-7 0 0,0 7-6 0,0-4-2 0,0-3 0 16,0 1 0-16,0 5-8 0,0-9-8 15,0 1 9-15,0-1-9 0,0 3 0 0,0-3 0 0,0 4 0 0,0 2 0 16,0-3 0-16,4 4 0 0,-4-4 0 16,7 1 0-16,-7 5 0 0,0 1 0 0,0-1 0 0,0 7 0 15,0-3 8-15,3-4-8 0,-3 4 0 0,0 6 9 16,0 0-9-16,0 0 0 0,-3-9 0 0,3 9 0 16,0 0 0-16,0 0 0 0,0 0 0 0,0 0 0 15,0 0 0-15,0 0 0 0,0 0 9 0,0 0-9 16,0 0 0-16,0 0-10 0,0 0 1 0,0 0 0 15,0 0 9-15,0 0 0 0,0 0-9 0,0 0 9 16,0 0 0-16,3 6 0 0,4 3 0 0,-7 1 0 0,8-1 0 0,-8 1 0 16,0-1 0-16,3 1 0 0,-3-4 0 0,4 3 0 15,-4 1 0-15,-4-1 0 0,4 0 0 0,0 1 0 16,-3-4 0-16,-1-3 0 16,0 3 0-16,4-6 0 0,0 0 0 0,0 10 0 0,-7-4 0 0,7-6 13 15,-3 3-1-15,3-3-1 0,0 7-11 0,-7-4-9 16,0 3 9-16,3-3-13 0,4-3 13 15,-3 10 0-15,-1-10 0 0,4 0 0 0,0 0 0 0,-7 0 0 16,0 0 8-16,0 0-8 0,3 0 0 0,-3 0 0 16,4-4 8-16,-4-2-8 0,0-3 0 0,3 6 8 15,1-4-8-15,-1-2 0 0,4 3 0 0,-7 2 0 16,0-2 0-16,4-3 0 0,-1 6 8 0,1-4-8 16,3-2 0-16,-8 0 0 0,5 5 0 0,3-2 0 0,-7 0 0 0,7 3 0 15,0 3 0-15,0 0 0 16,-4-6 0-16,4 6 0 0,0 0 0 0,0 0 0 0,-3-4 0 0,3 4 10 15,0 0-10-15,0 0-11 0,0 0 3 0,0 0 0 16,0 0 8-16,0 0-8 0,0 0 8 0,0 0-8 16,3 4 8-16,1 5 0 0,-8-3 0 0,4 4 0 15,0-1 0-15,0 0 0 0,-3-2 0 0,3 5 0 16,-4-6 0-16,4 4 0 16,-3-1 0-16,-1 1 0 0,4-4 0 0,-7-3 0 0,7-3 0 0,-3 10 0 15,-1-4 0-15,1 3 11 0,3-9-3 0,0 10 0 16,0-10-8-16,0 0-9 0,0 0 9 0,0 0-13 15,0 0 13-15,0 0 0 0,0 0 0 0,0 0 0 16,0 0 0-16,0 0 0 0,0 0 0 0,7-10 0 16,-4 1 0-16,8-1 0 0,-4 1 0 0,0-7 0 15,0 7 0-15,4-1 0 0,-4 1 0 0,0-7 0 16,3 7 0-16,-3 0 0 0,0-7 0 0,4 7 0 0,-8-4 0 16,4 4 0-16,-7-1 0 0,8-2 0 0,-5 2 0 0,4 1 0 15,-7 9 0-15,7-10 0 0,-7 1 0 0,4 0 0 16,-1 5 0-16,-3-2 0 0,4-3 0 0,-4 2 0 15,3 7 0-15,-3-3 0 0,4-3 0 0,-4 6 0 16,0 0 10-16,7-3-10 0,-4-3 0 0,4 6 0 16,-3-3 0-16,-4 3 0 0,7 0 0 0,-7 0 0 15,7 0 0-15,0 3 0 0,-7-3 0 0,7 0 8 0,-7 0-8 16,11 9 8-16,-4-3 2 16,-4-3 0-16,4 7 0 0,-3-4 0 0,-1 4-2 0,1-1-8 15,-4 0 12-15,0 1-4 0,0-1-8 0,0 7 0 0,0-7 0 16,0 7 8-16,-4-3-8 0,4-4 12 15,0-3-12-15,0 4 12 0,0 5-12 0,0-5 0 16,-3-7-12-16,3 6 12 16,0-3-58-16,0 4-4 0,0-1-1 0,0 1 0 15,3-4-105-15,-3 3-22 0,-3 1-4 0,3-1-763 0</inkml:trace>
  <inkml:trace contextRef="#ctx0" brushRef="#br1" timeOffset="36142.53">6473 6179 1094 0,'0'0'97'0,"0"0"-77"15,0 0-20-15,0 0 0 0,0 0 208 0,0 0 39 16,0 0 7-16,0 0 2 0,0 0-175 0,0 0-34 0,0 0-7 0,0 0-2 15,0 0-20-15,0 0-4 16,0 0-1-16,0 0 0 0,0 0-13 0,0 0 8 0,0 0-8 0,0 0 0 16,0 0 8-16,0-7-8 0,0 7 0 0,-7 0 9 15,7 0 0-15,-3-9 0 0,3 9 0 0,-7-3 0 16,3-3 18-16,4 6 3 0,-3-4 1 0,3 4 0 16,0 0 4-16,-4-6 1 0,1 3 0 0,3 3 0 15,0 0-6-15,0 0-1 0,0 0 0 0,0 0 0 16,0 0 7-16,0 0 2 0,0-6 0 0,0 6 0 15,0 0-26-15,0 0-12 0,0 0 10 0,0 0-10 16,0 0 8-16,0 0-8 0,0 0 0 0,0 0 0 16,0 0 0-16,0 0 0 0,0 0 0 0,0 0 0 15,0 0 8-15,0 0-8 0,0 0 0 0,0 0 0 16,0 0 9-16,0 0-9 0,0 0 8 0,0 0-8 0,0 0 12 0,0 0-2 16,0 0-1-16,0 0 0 0,7 0-9 0,7 6 10 15,-11-3-10-15,4 3 10 0,-3-2-10 0,3 5 0 16,7-3 0-16,-10-3 0 15,3 7 0-15,7 2 0 0,-4-9 0 0,-2 7 0 0,2-4 0 0,1 3 8 16,3-5-8-16,-4 5 0 0,4 4 0 0,4-4 0 16,-7 0 0-16,3 4 0 0,0-4 0 0,0 1 0 15,0 2 0-15,4 1 8 0,-8 3-8 0,8-4 0 16,-7 4 0-16,3-1-11 0,3-2 11 0,-6 3 0 16,3 2 0-16,-3-2 0 0,3-3 0 0,-7 2 0 15,3-5 0-15,1 5 0 0,0-5 0 0,-4-7 0 16,7 6 0-16,-11-9 0 0,4 7 0 0,-7-7 8 15,7 3-8-15,-7-3 8 0,0 0-8 0,11 0 0 16,-11 0-11-16,7-3 11 0,-7 3 0 0,4 0 20 16,-4 0-4-16,0 0 0 0,0-7 0 0,0 4-1 0,0-3 0 0,0-3 0 15,0-1 1-15,-4 1 0 0,4-1 0 0,0 1 0 16,-11 0-8-16,8-7-8 0,-1 6 11 0,1-8-11 16,-1 8 9-16,1-5-9 0,-1 2 0 0,1-3 9 15,-4 1-9-15,7 2 0 0,-4-3 0 0,1 7 0 16,-1-7 0-16,4 7 0 0,-3 0 0 0,-1-1 0 15,4 1 0-15,0-1 0 0,-7 1-9 0,3 3 9 16,4 6 0-16,-3-10 0 0,3 1 0 0,0 9 0 16,0 0 0-16,0 0 0 0,-4 0 0 0,4 0 0 15,0 0-11-15,0 0 11 0,0 0-10 0,0 0 10 0,0 0-10 0,0 6 10 16,0-3-10-16,0 7 10 16,4-1 0-16,-4 7-9 0,0-7 9 0,3 1 0 15,1 5 0-15,3-5 0 0,-7-1 0 0,0 7 0 16,4-7 0-16,-1 1 0 0,-3-1 0 0,4 0 0 0,-1 1 0 15,-3-1 0-15,4 1 0 0,-4-1 0 0,0 0 0 0,7-2 0 16,-7-7 0-16,0 9 0 0,0 0 0 0,0 1 0 16,0-1 0-16,0 1 0 0,0-1 0 0,0-3 0 15,0-6 0-15,0 0 0 0,0 0 0 0,0 16 0 16,0-16 0-16,0 9 0 0,0-9 0 0,0 0 0 16,0 0 0-16,0 0 0 0,0 10 0 0,0-10 0 0,0 0 0 0,0 0 0 15,0 0 0-15,0 0 0 16,0 0 8-16,0 0-8 0,0 0 0 0,0 0 0 0,0 0 0 0,0 0 0 15,0 0 0-15,0 0 0 0,-7 3 0 0,7-3 0 16,-7 9 0-16,7-9 0 16,-4 7 0-16,4-7 0 0,-7 0 8 0,0 9-8 0,0-9 8 0,0 0-8 15,0 6 16-15,0-6 0 0,0 0-1 0,-4 3 0 16,4-3 4-16,0 0 1 16,-7 0 0-16,3 0 0 0,1 0 0 0,-1 0 1 0,4-3 0 0,-11 3 0 15,4 0-4-15,0 0-1 0,0 0 0 0,0 0 0 16,3-6-7-16,1 6-1 0,3 0-8 0,-4-6 12 15,-3 6-12-15,7-3 9 0,-4 3-9 0,4 0 8 16,-3 0-8-16,-1 0 0 16,4 0 0-16,-3 0 0 0,10 0 0 0,-7 0 0 0,-1 0-9 0,1 0 9 31,4 3-104-31,3-3-13 0,0 0-3 0,-7 6-781 0,0-6-156 0</inkml:trace>
  <inkml:trace contextRef="#ctx0" brushRef="#br1" timeOffset="38272.89">20355 6583 345 0,'0'0'31'0,"0"0"-31"0,0 0 0 0,0 0 0 15,0 0 287-15,0 0 51 0,7-3 10 0,-7 3 3 0,0 0-256 0,0 0-51 16,0 0-11-16,0 0-1 0,0 0-9 0,0 0-2 15,0 0 0-15,0 0 0 0,0 0-21 0,0 0 0 16,0 0 0-16,0 0 0 16,0 0-28-16,0 0-3 0,0 0-1 0,0 0 0 0,0 0 32 0,0 0 0 15,0 0 0-15,0 0 0 0,0 0 28 0,-7 3 12 16,7-3 3-16,-3 6 0 0,-4 1 19 0,0-4 4 16,0 3 1-16,7-6 0 0,-4 3-37 0,-3 7-7 15,3-4-2-15,1-3 0 0,-1 6-13 0,4-9-8 16,-3 7 8-16,3-7-8 0,0 9 0 0,3 1 0 15,-3-10 0-15,4 6 8 0,-1-3-8 0,5 3 0 16,-8-6 0-16,7 3 0 0,3 4 0 0,-3-7 12 16,4 0-4-16,-1 0 0 0,1-7 16 0,0 7 3 15,3-3 1-15,0-3 0 0,0-3 8 0,4 5 1 16,-4-2 1-16,3-3 0 0,1-1-10 0,0 1-3 0,-1-1 0 0,-3 4 0 16,4-3-5-16,-4-1-2 0,0-5 0 0,0 12 0 15,-7-7-9-15,0 4-1 0,0-4-8 0,1 1 12 16,-5 0 2-16,-3 2 0 0,4-2 0 0,-4 9 0 15,-4-9 4-15,-3 5 1 0,3-2 0 0,-3 6 0 16,-3 0-7-16,-1 0 0 0,-3 0-1 0,4 0 0 16,-5 0-11-16,1 0 10 0,0 6-10 15,0-2 10-15,0 2-10 0,3-3 0 0,-3 6 0 0,4-2 8 16,-1 2-8-16,1 0 0 0,-1 1 0 0,4-1 0 16,0 1 0-16,3-1-9 0,-3 4 9 0,4-1 0 15,-1-6 0-15,1 4 0 0,3-1 0 0,0-6 9 16,0 7-19-16,0-10-4 0,0 0-1 0,7 6 0 15,-4 4 15-15,4-4 0 0,4-3-10 0,-4-3 10 0,4 0 0 16,-1 0 0-16,1-9 0 0,3 9 0 16,0-10 0-16,0 4 12 0,0 3-12 0,4-4 12 0,-4-2-3 0,4 0 0 15,-4-1 0-15,0 1 0 0,3-1-9 16,-2 1 0-16,-5 0 0 0,-3-1 0 0,-3 4 0 0,-1-4 0 16,1 1 0-16,-4 3 0 0,3 3 8 0,1-4-8 15,-8-2 8-15,1 6-8 0,-4-3 17 0,-4 6-1 16,1-4-1-16,-5-2 0 0,-2 6 1 0,-1-3 1 15,4 3 0-15,-4 0 0 16,-3 0 1-16,4 3 0 0,-5-3 0 0,8 6 0 0,-7-2-18 0,3-4 0 16,1 9-11-16,-1-3 11 0,1-3-10 0,2 4 10 0,1 2-8 0,0 0 8 31,0 1-37-31,4 6-3 0,-1-7 0 0,4 0-809 16,0 1-163-16</inkml:trace>
  <inkml:trace contextRef="#ctx0" brushRef="#br1" timeOffset="40492.04">20451 6643 172 0,'0'0'8'0,"0"0"1"0,0 0-9 0,0 0 0 0,0-10 0 0,0 4 0 15,0-3 152-15,3 5 28 0,1-5 5 0,-4 3 2 16,0-4-146-16,3 4-29 15,1-3-12-15,-4 6 11 0,3-4 8 0,1 4 1 0,-4-3 1 0,0 6 0 16,0 0 35-16,0 0 8 0,-7-10 0 0,3 10 1 16,4 0 0-16,0 0 0 0,-7 0 0 0,0 0 0 15,0 0-17-15,3 0-3 0,4 0-1 0,-7 0 0 16,0 0-26-16,7 0-6 0,0 0 0 0,-7 7-1 16,4-4-11-16,3-3 0 0,-7 0-10 0,7 0 10 15,-7 6 0-15,0-3 16 0,3 7-1 0,-3-4-1 16,3 3 20-16,1-2 4 0,-1 2 1 0,1 0 0 15,3 1-16-15,0-7-3 0,0 6-1 0,3-2 0 16,1 2-11-16,-4-9-8 0,3 0 9 0,5 10-9 16,-8-10 10-16,7 0-10 0,0 0 10 0,0 0-10 15,-7 0 16-15,10-4-4 0,-3-2 0 0,0 6 0 0,0-9 11 0,-3 2 1 16,-1 4 1-16,1-3 0 0,0 3 5 0,3-7 1 16,-7 4 0-16,3-3 0 0,-3 9 3 0,4-10 1 15,-4 4 0-15,0 3 0 0,3-3-21 0,-3 6-4 16,0 0-1-16,0 0 0 0,0 0-9 0,0 0 0 15,0 0 0-15,0 0 0 0,0 0 0 0,0 0-11 16,0 0 3-16,0 0 0 16,0 0-63-16,0 0-12 0,0 0-2 0</inkml:trace>
  <inkml:trace contextRef="#ctx0" brushRef="#br1" timeOffset="42914.1">20440 6508 230 0,'0'0'10'0,"0"0"2"0,0 0-12 0,0 0 0 15,0 0 0-15,0 0 0 16,0 0 200-16,0 0 36 0,0 0 8 0,0 0 2 0,0 0-140 0,0 0-28 15,0 0-6-15,0 0 0 0,0 0 1 0,0 0 1 16,0 0 0-16,0 0 0 0,0 0-20 0,0 0-4 16,0 0-1-16,0 0 0 0,-4 3-13 0,4-3-2 15,0 0-1-15,-3 9 0 0,3-9-15 0,0 0-3 16,0 0-1-16,-7 7 0 0,7-7-2 0,0 0-1 16,0 0 0-16,0 0 0 0,0 0 16 0,0 0 3 0,0 0 1 15,0 0 0-15,0 0 14 0,0 0 3 16,0 0 1-16,0 0 0 0,0 0-5 0,0 0 0 0,0 0-1 0,0 0 0 15,0 0-18-15,-4 9-3 0,4-9-1 0,0 0 0 16,0 0-13-16,0 0-8 16,0 0 8-16,0 0-8 0,0 0 0 0,0 0 0 0,0 0 0 0,0 0 0 15,0 0 9-15,0 0-9 0,0 0 12 16,0 0-12-16,0 0 19 0,0 0-3 0,0 0-1 0,0 0 0 16,0 0 9-16,0 0 1 0,0 0 1 0,0 0 0 15,0 0-5-15,0 0-1 0,0 0 0 0,0 0 0 16,0 0-9-16,0 0-3 0,0 0 0 0,0 0 0 15,0 0-8-15,0 0 10 0,0 0-10 0,0 0 10 16,0 0-10-16,0 0 0 0,0 0 0 0,0 0 8 16,0 0-8-16,0 0 12 0,0 0-12 0,0 0 12 15,0 0-12-15,0 0 0 0,0 0 0 0,0 0 8 0,0 0-8 16,0 0 10-16,7-9-10 0,0 9 10 0,4-10-2 0,-4 4-8 16,0-3 12-16,4 5-4 0,3-11-8 0,0 5 10 15,0 1-10-15,4 0 10 0,3-7-1 0,-4 6 0 16,8-5 0-16,-4 5 0 0,1-2 3 0,2-4 0 15,1 7 0-15,0-7 0 0,6-3-12 16,-2 0 10-16,2 1-10 0,-2 2 10 16,-1-3-10-16,4 0 0 0,-4 4 0 0,3-4 0 0,1 0 0 0,4 0 0 15,-1 0 8-15,0 1-8 16,0-4 0-16,1 3 8 0,-1 0-8 0,0-6 0 0,0 6 0 0,1-6 0 16,-1 3 8-16,-3-3-8 0,0 0 0 0,3 6 0 15,0-9 0-15,0 9 8 0,8-6-8 0,-5 6 0 16,-2-6 0-16,3 6 0 0,-4 0 0 0,4 1 0 15,-4-4 9-15,-3 9-9 0,-4-3 0 0,0 4 8 16,0-4-8-16,-3 1 0 0,-7 5 0 0,6 1 0 0,-2-1-12 0,-1-5 4 16,-4 5 8-16,1 7 12 0,-4-3-2 15,0-4-1-15,4 1-9 0,-4 0 0 0,-3-1 9 0,6 4-9 16,-3-4 0-16,-3 7 8 0,-1-6-8 0,1 3 0 16,0-4 0-16,-1 7 8 0,1-3-8 0,-4-4 0 15,-4 4 0-15,4 6 0 0,4-9 0 0,-7 9 8 16,-8-10 7-16,8 10 1 0,6-9 1 0,-3 6 0 15,-3-3-25-15,-1 6-6 0,1-10-1 0,3 10 0 16,-4-6 15-16,-3 6 0 0,0 0 0 0,4-3 0 16,6-4 0-16,-2 7 0 0,-8 0 0 0,0 0 0 15,0 0 12-15,0 0-2 0,0-3 0 0,-4-3 0 16,-3 3-10-16,7 3 0 0,3-6 0 0,-3 6 0 16,-10-10 0-16,10 10 0 0,3 0-9 15,-3 0 9-15,-3-9 0 0,-4 9 0 0,7 0 0 0,0 0 0 16,3-10 0-16,-3 10 0 0,-7 0 0 0,7 0 0 0,0 0 0 0,0 0 0 15,-10-6 0-15,3 3 0 0,7 3 0 0,-7 0 0 16,0-6 0-16,-4 6 0 0,-3 0 8 0,3 0-8 16,4 6 0-16,-3-3 0 0,-8-3 8 0,4 0-8 15,3 6 0-15,-3-6 9 0,0 0-9 0,0 4 0 16,-4 2 0-16,8-6 8 0,-1 6-8 0,-3-3 0 16,-4-3 0-16,4 0 8 0,4 7 0 0,-4-4-8 15,-8-3 12-15,8 0-4 0,-3 6-8 16,-1-6 0-16,-3 3 0 0,3-3 0 0,-3 6 0 0,0-6 0 0,7 0 0 15,0 3 0-15,-4-3 0 0,7 0 0 16,4 7 0-16,-3-7 0 0,3 0 0 0,0 3 0 16,0-3 0-16,7 0 0 0,0 0 0 0,0 0 0 0,-7 6 0 0,7-6 0 15,0 0 0-15,0 0 0 16,0 0-11-16,0 0 11 0,10 0 0 0,1 3-10 0,-1-6 10 16,1 3 0-16,0 0-9 0,10 0 9 15,0-6 0-15,0 6-9 0,0-3 9 0,0-4 0 0,8 4 0 0,-5-3-8 16,-3 3 8-16,4-3 8 0,0 3-8 0,-4-4 11 15,4-2-11-15,-1-1-11 0,-6 4 3 0,0 6 0 16,6-9 8-16,-2 9 0 0,-5-10 0 0,-3 10 0 16,4-3 0-16,0-3 0 0,-1 3 0 0,-6-3 0 15,3-1 0-15,0 4 0 0,4 3 0 0,-1 0 0 16,-3-6 0-16,0 6 0 0,8 0 0 0,-5 0 0 16,1 0 0-16,-4 0 0 0,0 0 0 0,0 0 0 15,4 6 0-15,-8-6 0 0,1 0 0 0,-4 3 0 16,7 4 0-16,-7-7 0 0,-7 0 0 0,0 0 0 0,0 0 8 0,0 0 1 15,7 6 0-15,-7-6 0 16,0 0-9-16,0 0-9 0,0 0 9 0,0 0-13 16,0 0 13-16,0 0 0 0,0 0 12 0,0 0-12 0,-3 3 0 0,-1 6 0 15,1 1 0-15,3-10 0 16,-7 0 0-16,0 9 12 0,-4-3-4 0,4-2-8 0,0 2 0 0,0 3 0 16,-7-2 0-16,0 2 0 0,0-6 12 0,-1 6-4 15,-2-2 0-15,-4 2-8 0,-4 1 8 0,4 5-8 16,7-2 0-16,-7-7 0 0,-8 3 10 0,1 1-10 15,7 6 8-15,0-4-8 0,-4-3 13 0,0 1-2 16,1 2-1-16,2 1 0 0,8-4-10 0,-3 1 0 0,-1-4 0 0,4-3 8 16,3 3-8-16,-3 4 0 0,0-4 0 0,4-3 0 31,-5 4-32-31,5-4 0 0,3-3 1 0,-7 0 0 16,0 6-131-16,0-3-26 0,6-3-6 0,-2 0-1027 0</inkml:trace>
  <inkml:trace contextRef="#ctx0" brushRef="#br1" timeOffset="44678.12">20465 6508 288 0,'0'0'12'0,"0"0"4"0,0 0-16 0,0 0 0 16,0 0 0-16,0 0 0 15,0 0 230-15,0 0 43 0,0 0 9 0,0 0 2 16,0 0-161-16,0 0-32 0,0 0-7 0,0 0 0 16,0 0-15-16,0 0-2 0,0 0-1 0,0 0 0 15,0 0-18-15,0 0-4 0,0 0-1 0,0 0 0 0,0 0-27 0,0 0-6 16,0 0-1-16,0 0 0 16,0 0-9-16,0 0 10 0,0 0-10 0,0 0 10 0,0 0 26 0,0 0 4 15,0 0 2-15,0 0 0 0,0 0 13 0,0 0 2 16,0 0 1-16,0 0 0 0,0 0-15 0,0 0-3 15,7 0-1-15,-7 0 0 0,7 0-16 0,-7 0-3 16,7 3-1-16,0-3 0 0,-7 0-19 0,7 6 10 0,0-3-10 0,0-3 8 16,0 0-8-16,0 7 0 0,4-7 0 0,-4 0 0 15,3 0 0-15,1 3 0 16,3 3 0-16,-3-6 0 0,-1 0 0 0,4 0 12 0,0 6-12 0,1-6 12 16,-5 3 0-16,1-3 1 0,6 0 0 0,1 0 0 15,-4 0 3-15,4 7 0 0,-1-4 0 0,5-3 0 16,-1 0-4-16,0 6 0 0,0-3 0 15,4-3 0-15,-1 7-4 0,1-4-8 0,3-3 11 0,-3 6-11 16,3-3 10-16,4 3-10 0,3-6 8 0,1 10-8 16,2-10 0-16,1 6 0 0,0-3 0 0,3 3 0 15,4-2 0-15,-3-4 0 0,-5 6 0 0,5-6 0 16,3 3 0-16,-4-3 0 16,7 0 0-16,-6 0 0 0,-1 0 0 0,4 6 0 0,3-3 8 0,-3-3-8 15,-4 7 0-15,-3-4 0 0,4 3 0 0,-5 0 0 16,1-2 0-16,-4 5 0 0,4 0 0 0,4 1 0 15,-5-4 0-15,-2 3 0 0,-5-2 0 0,8-4 0 0,4 6 0 0,-1 1 0 16,-7-10 0-16,0 9 0 0,4-9 18 0,-4 9 11 16,1-9 3-16,-1 7 0 0,-7-7-32 0,8 3 0 15,-1 3-8-15,-3-6 8 0,-4 0 0 0,4 10 0 16,6-10 0-16,-2 9 0 0,-5-9 9 16,1 6 3-16,0-3 0 0,-4 4 0 15,4-4-12-15,-7 6 0 0,-1-3 0 0,-3 4 0 0,1-4 0 0,-1 4 0 16,-4-7 0-16,1 6 0 0,0 0 0 0,-1-2 0 15,1-7 0-15,3 9 0 0,-3-9 0 0,3 0 0 16,0 0 0-16,0 0 0 0,0 0 14 0,1 0 1 16,-1-6 0-16,0 6 0 0,0-3-5 0,-3 3-1 15,3 0 0-15,-3 0 0 0,-1 0-9 0,-3 0 0 16,4 0 0-16,0 0 0 0,-4 3 0 0,0 3 0 16,0-6 0-16,0 10 0 0,0-4 0 0,0-3 0 0,0 3 0 0,0-3 0 15,-3 7 0-15,3-10 0 0,-3 6 0 0,-1-3 0 16,4-3 0-16,-3 6 0 0,0-6 0 0,3 0 0 15,0 0 0-15,-4 0 0 0,4 0 0 0,1 0 0 16,-5 0 0-16,4 0 0 0,0 0 0 0,1 0 0 16,-5 7 0-16,1-7 0 0,3 0 0 0,-4 3 0 15,1-3 9-15,-4 9 3 0,0-9 1 0,4 7 0 16,-11-7-13-16,0 0 0 0,7 3 0 0,0 3 0 16,-7-6 16-16,0 0 1 0,10 3 0 15,-10-3 0-15,0 0-17 0,0 0 8 0,0 0-8 0,0 0 0 0,7 0 0 16,-7 0 0-16,0 0 0 0,0 0-12 0,0 0 27 0,7 0 5 15,-3-3 2-15,0-6 0 16,-4 2-7-16,0-2-2 0,-4-1 0 0,0 4 0 16,1-3 0-16,-4-1 0 0,3 1 0 0,-3-4 0 0,0 1-13 15,-3 2 0-15,-4 1 8 0,-4-3-8 0,-3-4 0 16,0 6 0-16,-1-5 0 0,5 2 0 16,-4-2 0-16,-1 5 0 0,5-6 0 0,-1 7 0 0,1-4-14 0,-1-2 1 15,4 5 0-15,0 1 0 0,0 0 13 0,-1-1 16 16,1 1-3-16,0-1-1 15,4 4-12-15,-4-3 0 0,-1 2 0 0,5 7 0 0,-1-3-15 0,4-3 1 16,0 6 0-16,0 0 0 16,0 6-13-16,7-6-2 0,0 0-1 0,0 0 0 15,0 0-7-15,7 10-2 0,0-1 0 0,0 1 0 0,0-1 23 0,7 0 5 0,-3 1 1 0,7-1 0 16,-4 7 10-16,3-7 0 16,4 7 0-16,-3-4-8 0,3-2 0 0,0 6 0 15,1-1 0-15,-1-2 0 0,3-4 8 0,-2 7 0 0,2-10 0 0,-2-3 0 16,2 7 0-16,-3-1 0 15,-3 0 0-15,-4-2 0 0,4-4-11 0,-1 9 11 0,-2-8-13 0,-1 5 5 16,3 0 8-16,-3-2 11 0,-3-4-3 0,0 3 0 16,3 3-8-16,-7-2 0 0,3-4 0 0,-10-3 0 15,7 6 0-15,-7-6 0 0,0 0 0 0,7 3 0 16,-7-3 0-16,0 0 12 0,0 0-12 0,0 0 12 16,0 0-12-16,0 0 0 0,0 0 0 0,0 0 0 15,0 0 0-15,0 0 0 0,0 0 9 0,0 0-9 16,0 10 0-16,0-10 0 0,-3 9 0 0,3-9 8 15,0 0-8-15,-4 9 0 0,-3-2 0 0,4 2 8 16,3-9 1-16,-7 6 1 0,-4-2 0 0,4 5 0 0,-4-3 0 0,1-3 0 16,-1 4 0-16,1-4 0 0,-1 3 16 0,1 3 3 15,-5-2 1-15,-2-4 0 0,-4 6-30 0,-4-2 0 16,0 2 0-16,1 0 0 16,-8 1-69-16,0-7-20 0,-3 3-4 15,-8 4-1223-15</inkml:trace>
  <inkml:trace contextRef="#ctx0" brushRef="#br1" timeOffset="47629.36">20415 6583 576 0,'0'0'25'0,"0"0"6"0,0 0-31 0,0 0 0 16,-3 6 0-16,3-6 0 16,0 0 130-16,-4 10 20 0,-3-10 4 0,4 9 1 0,3-9-123 0,-4 0-32 15,4 0 8-15,0 0-8 0,0 0 20 0,0 0 3 16,0 0 0-16,0 0 0 0,0 0 26 0,0 0 6 15,0 0 1-15,0 0 0 0,0 0 16 0,0 0 3 16,0 0 1-16,0 0 0 0,0 0-4 0,0 0-1 16,0 0 0-16,0 0 0 0,0 0-4 0,0 0-1 15,0 0 0-15,0 0 0 0,0 0-26 0,0 0-4 0,0 0-2 0,0 0 0 16,0 0-22-16,0 0-4 16,0 0 0-16,0 0-8 0,0 0 8 0,0 0-8 0,0 0 0 0,0 0 0 15,4-3 9-15,3-3-9 0,-4-4 0 0,4 10 9 16,-3-9 6-16,-1 3 1 15,1 3 0-15,3-7 0 0,-7 4 16 0,3-4 4 0,1 1 1 0,-4 3 0 16,0-4 6-16,0 1 1 0,0 0 0 16,0-4 0-16,0-3-7 0,0 7-1 0,0-7 0 0,0-3 0 15,0 4 3-15,0-4 0 0,0 0 0 16,3 0 0-16,1 1-27 0,-4-8-12 0,0 8 10 0,4-7-10 16,-1 6 8-16,1-6-8 0,-4 3 0 0,3-3 0 15,1 6 8-15,-4-6-8 0,3 6 0 0,-3-6 0 16,0 6 12-16,4 0-4 0,-4-6-8 0,3 6 12 15,-3 4 4-15,-3-4 0 0,3 0 0 0,-4 0 0 16,4 3-7-16,-3-2-1 0,3 2 0 0,-4 3 0 16,4-2-8-16,0 5 0 0,-3 1 0 0,3 0 8 15,0-1-8-15,0 1 0 0,0 2 0 0,0 7 0 0,0 0 9 0,0 0 3 16,0 0 1-16,0 0 0 0,3-9-25 0,-3 9-4 16,0 0-2-16,0 0 0 0,0 0 18 0,7 0 0 15,-7 0 0-15,0 0 0 16,0 0 0-16,0 0 0 0,0 0 0 0,0 0 0 15,0 0 0-15,0 0 0 0,0 0 0 0,0 0 0 0,0 0 0 0,0 0 0 16,0 0 0-16,0 0 0 0,0 0 0 16,0 0 0-16,0 0 0 0,0 0 0 0,0 0 0 0,0 0 0 15,0 0 0-15,0 0 0 0,0 0 0 0,0 0 0 16,0 0 0-16,0 0 0 0,0 0 0 0,0 0 0 16,0 0 0-16,0 0 0 0,0 0 0 0,0 0 0 15,0 0 0-15,0 0 0 0,0 0 13 0,0 0 3 0,0 0 1 0,0 0 0 16,0 0-26-16,0 0-6 0,0 0-1 0,0 0 0 15,0 0 27-15,0 0 5 0,0 0 0 0,0 0 1 16,-7-3-17-16,7 3 0 0,-3-6 0 0,3 6 0 16,-7 0 8-16,-1 0-8 0,1-4 0 0,0 4 0 15,7 0 0-15,-7-6 0 0,0 6 0 0,4 0 0 16,-4 0 0-16,7 0-19 0,-7 0 4 0,0 0 1 16,7 0 14-16,-7 0 15 0,7 0-3 0,-8 0-1 15,8 0-11-15,-3 0 0 0,3 0 0 16,-7 0 0-16,7 0 0 0,-7 6 0 0,3-6 0 0,4 0 0 15,-7 4 0-15,0-4 8 0,4 6-8 0,-4-3 0 16,-4 6 0-16,4-2 0 0,0-4 0 0,-4 6 0 16,1-2-9-16,-1 8-4 0,-3-5-1 0,3 2 0 15,1-2 14-15,-4 5 16 0,0-5-3 0,3-1-1 16,0 0-12-16,4 1 0 0,0-4 0 0,4-3 0 0,3-3-10 0,0 0-5 16,-4 7-1-16,4-7 0 0,0 0 16 15,0 0 0-15,0 0 0 0,0 0 0 0,0 0 0 0,0 0 0 16,4-7 0-16,6 7 0 0,-3-3 0 0,4-3 0 15,-4-4 0-15,0 1 0 0,7 0-16 0,-3-1 4 16,-1 1 0-16,1-1 0 0,0 1 12 0,-1-7 16 16,1 7-3-16,-1-7-1 0,-3 7-12 0,4-1-16 15,-4 1 3-15,4-4 1 0,-4-2 25 0,0 9 6 16,0-4 1-16,0 1 0 0,0-4-20 0,-4 1 0 16,1 8-11-16,3-5 11 0,-7 3 0 0,4-4 19 15,-4 10-3-15,0 0 0 0,0-3-16 0,0 3-14 16,0 0 2-16,0 0 1 0,0 0 19 0,3-6 3 15,-3-3 1-15,0 9 0 0,0 0-22 0,0 0-4 16,0 0-1-16,0 0 0 0,0 0 15 0,0 0-9 16,0 0 9-16,0 0-8 0,7 6-4 0,0-3-1 15,0-3 0-15,0 9 0 0,-3-2 13 0,3-4 16 0,0 6-3 0,0-3-1 16,-3-2-12-16,3 2-18 0,-4 3 4 0,1 1 1 16,3 5 13-16,-4-11 0 0,1 5 0 0,3-3 0 15,-7-6 0-15,7 10 0 0,-4-1 0 0,8 0 0 16,-4-2 23-16,4-4 7 0,-4 6 2 0,3-2 0 15,1 2-32-15,3-3-15 0,-3-3 2 0,-1 7 0 16,1-4 21-16,-1 3 5 0,1-5 1 0,-4-4 0 16,4 9-14-16,-4-3 0 0,-7-6 0 0,0 0 0 15,3 10 0-15,1-1 0 0,-4-9 0 0,3 9 0 0,-3-9 0 0,0 0 0 16,7 10 0-16,-7-10 0 0,0 0 0 0,0 0 0 16,0 0 0-16,0 0 0 0,0 0 12 0,0 0-4 15,0 0-8-15,0 0 12 16,0 0-12-16,0 0 0 0,0 0 0 0,0 0 0 15,0 0 0-15,0 0 0 0,0 0 0 0,0 0 0 0,0-10 8 16,0 7-8-16,0-3 0 0,0-3 9 0,-3-1-9 0,-1 1 0 16,8 3 9-16,-4-4-9 0,-4 7 0 15,4-6 8-15,-3-1-8 0,-1 4 0 0,1-3 0 0,-1 2 0 16,-7-2 0-16,4-1 8 0,-3 7-8 0,3-3 0 16,0-3 0-16,0 5 0 0,-4-2 0 0,4-3 0 15,3 3 0-15,-6 2 0 0,3-2 0 0,0 3 0 16,0-3 0-16,0-4 0 0,0 10 0 0,3-9 0 15,1 3 0-15,-1 2 0 0,1-2 0 0,-1-3 0 16,0 9 0-16,4 0 0 0,-3-10 0 0,3 10 0 0,0 0 0 16,0 0 0-16,0 0 0 0,0 0 0 0,-4-9 0 0,4 9-8 15,0 0 8-15,0 0 0 0,-7 0 0 0,7 0 0 16,-7 0 0-16,7 0 0 0,0 0 0 0,0 0-8 16,-7 0 8-16,7 0 0 0,0 0 0 0,0 0 0 15,-7 0 0-15,7 0 0 0,-7 6 0 0,7-6 0 16,0 0 0-16,-3 3 0 0,-4-3 0 15,-1 7-8-15,5-4 8 0,-1 3 0 0,-3-3 0 0,4-3 0 16,-4 6 0-16,0 4 0 0,3-4 0 0,-3 4-8 16,0-7 8-16,0 12 0 0,0-5 0 0,0-7 0 15,-4 3 0-15,4 4 0 0,-3-1 0 0,3-3 0 16,0-3 0-16,0 7 0 0,-1-10 0 0,5 6 0 16,-4-3 0-16,3-3 0 0,-3 7 0 0,4-7 0 15,-1 0 0-15,4 0 0 0,-7 3 0 0,7-3 0 0,-3 0 0 0,3 0 0 16,0 0 0-16,0 0 0 0,-7 0 0 0,7 0 0 15,-4-3 0-15,4 3 0 0,0 0 0 0,0 0 0 16,0 0 0-16,0 0 0 0,-7 0 0 0,7 0 0 16,-3 0 8-16,-1 0-8 0,4 0 0 0,-7 3 0 15,3-3 0-15,4 0 0 0,0 0 0 0,-7 6 0 16,7-6 0-16,0 0-8 0,-7 0 8 0,7 0 0 16,-3-6 0-16,3 6 0 0,0 0 0 0,0 0 0 15,0 0 0-15,0 0 0 0,-7-3 0 0,7 3 0 16,0 0 0-16,0 0 0 0,0 0 0 0,0 0-8 15,0 0 8-15,0 0 0 0,3 9 0 0,-3-9-10 16,7 9 10-16,0-2 0 0,0-4 0 0,4 3 0 16,-4-3 0-16,4-3 0 0,3 6 0 0,-4-6 0 15,1 0-8-15,3 0 8 0,-3 0 0 0,-1 0 0 0,4-6 0 0,-3 6 0 16,-1 0 0-16,1-3 0 0,0-3 0 0,-1 6 0 16,1-3-10-16,-4-4 10 0,3-2-8 0,1 9 8 15,0-6 0-15,-4 3 0 0,0-4 0 0,0 4-8 16,0-3 8-16,0 3-8 0,0 3 8 0,0-7-8 15,0 7 8-15,0-3-12 0,0-3 12 0,-7 6-12 16,0 0 0-16,7 0 0 0,0 0 0 0,-7 0 0 16,0 0-70-16,0 0-14 0,0 0-4 0,0 0-1169 15</inkml:trace>
  <inkml:trace contextRef="#ctx0" brushRef="#br1" timeOffset="51497.47">31471 5840 435 0,'0'0'19'0,"0"0"5"0,0 0-24 0,0 0 0 0,0 0 0 0,0 0 0 16,0 0 60-16,0 0 7 0,0 0 1 16,0 0 1-16,0 0 13 0,0 0 2 0,0 0 1 0,0 0 0 15,0 0-23-15,0 0-5 0,0 0-1 0,0 0 0 16,0 0-12-16,0 0-4 0,0 0 0 0,7-6 0 16,-7 6-16-16,0 0-3 0,4-10-1 0,-4 10 0 15,0 0 4-15,0 0 0 0,0 0 0 0,0 0 0 16,0 0 3-16,0 0 1 0,0-9 0 0,0 6 0 15,0-4 4-15,0 7 0 0,0 0 1 0,0-9 0 16,-4 0-2-16,4-1-1 0,0 4 0 0,0-3 0 16,0 5-11-16,0-5-3 0,0 3 0 0,0-4 0 15,4 1-5-15,-1-1-2 0,-3 1 0 0,0 0 0 16,4-7-9-16,3 7 0 0,-7-1 0 0,4-5 0 0,-1 5 0 16,1-2 18-16,-4-4-3 0,3 6-1 0,1-5 5 0,-1 5 1 15,-3 1 0-15,0-4 0 0,-3 1-20 0,-1 2 0 16,4-8 0-16,0 8-9 0,4-5 20 0,-1 5 4 15,-3 1 1-15,4-10 0 0,-1 0-8 0,1 3 0 16,-4 4-8-16,3-4 12 0,4-3-3 16,-3 4-1-16,-4 2 0 0,0-2 0 0,3 5-8 0,-3-6 0 15,0 13 9-15,0-6-9 0,0-1 0 0,0 1 8 16,-3-3-8-16,-1 8 0 0,1-2 12 0,-1 6-3 16,1-3 0-16,-1-3 0 0,4 6 11 0,0 0 3 15,-3 0 0-15,3 0 0 0,0 0-23 0,0 0 0 16,-7 6 0-16,7-6 0 0,0 0 0 0,0 0 0 15,-4 3 0-15,4-3 0 0,0 10-12 0,0-10-1 0,0 0 0 0,0 0 0 16,-3 6 13-16,3-6 0 0,-4 9 0 0,4-9 0 16,-3 10 16-16,-1-4-3 0,4-6-1 0,0 0 0 15,0 0-12-15,0 0 0 0,0 0 8 0,0 0-8 16,0 0 10-16,-7 3-1 0,0 3 0 0,7-6 0 16,0 0-9-16,0 0 0 0,-7 3 0 0,7-3 0 15,0 0 8-15,0 0-8 0,-7 0 8 0,7 0-8 16,-7 0 8-16,7 0-8 0,0 0 0 0,0 0 8 15,0 0-8-15,0 0 0 0,0 0 0 0,0 0 0 16,0 0 0-16,0 0 0 0,-7 7 0 0,7-7 0 16,0 0 0-16,-7 3 0 0,3 3 0 0,-3-6 0 0,0 10 0 0,0-4 0 15,0-3 0-15,3 6 0 16,-6-9 0-16,3 10 0 0,0-10 0 0,-4 6 0 16,4-3 0-16,0 3 0 0,0 4 0 0,0-4 8 0,-4-3-8 15,4 7 0-15,0-1 9 0,0 0-9 16,-3-2 0-16,2 2 8 0,1-6-8 0,0 4 0 0,4 2 0 0,3-9 0 15,0 0 0-15,0 0 0 0,0 0 0 0,0 0 0 16,0 0 0-16,0 0 0 0,0 0 0 0,0 0 0 16,10-9 0-16,1-1 0 0,-4 1 0 0,4 2 0 15,3-5 0-15,-4-4 0 0,4 7 0 0,-3-7 0 16,7 7 0-16,-8-10-8 0,-3 10 8 0,0-7 0 16,4 3 0-16,0 4 0 0,3-1 0 0,-7 1 0 0,0-3 0 0,-4 2 0 15,8 1 0-15,-8-1 0 0,-3 7 0 16,0 3 0-16,4-6 9 0,-4 6-9 0,0 0 12 0,0 0-12 15,-4-10 31-15,4 10-1 0,0 0 0 16,0 0 0-16,0 0-9 0,0 0-1 0,-3 10-1 16,3-1 0-16,-7 1-4 0,3-1-1 0,4-9 0 0,0 10 0 15,0 5 17-15,0-5 3 0,0-1 1 16,0 0 0-16,7 1-35 0,0-1 0 0,-3 7 0 16,3-7 0-16,4 1 13 0,-4-10-4 0,0 15-1 15,3-11 0-15,1 2-8 0,-1 3 0 0,-3 1 0 0,4-4 0 16,0 3 0-16,-1-6-9 0,-3 4 9 0,4-4 0 15,-4 3-19-15,0 4 3 0,0-1 1 0,0 0 0 16,0 1-14-16,0-4-3 0,-7-6-1 0,7 3 0 16,-3 7-115-16,-4 2-22 0,0-12-5 15</inkml:trace>
  <inkml:trace contextRef="#ctx0" brushRef="#br1" timeOffset="52421.93">31503 5874 57 0,'0'0'0'0,"0"0"0"0,0 0 0 0,0 0 0 16,0 0 340-16,0 0 64 0,-7 0 12 0,0 0 2 15,7 0-262-15,0 0-53 0,-7 4-11 0,7-4-1 16,0 0-15-16,0 0-2 0,0 0-1 0,0 0 0 16,-7 0-16-16,7 0-3 0,0 0-1 0,0 0 0 15,0 0-4-15,7 0-1 0,3 0 0 0,5 6 0 16,-1-6-22-16,0 0-5 0,3 0-1 0,1 3 0 15,3-3-12-15,-3 6-8 0,3-6 8 0,0 0-8 16,4 0 0-16,0 0 8 0,-4 0-8 0,0 7 0 16,0-7 0-16,4 0 8 0,0 3-8 0,-1-3 0 0,-3 6 0 0,4-3 0 15,0-3 0-15,-4 0 8 16,0 0-8-16,0 0 0 0,0 0 0 0,1 0 8 0,-1 0-8 0,0 0-12 16,-3 0 4-16,-1 0 0 15,4 0 16-15,-3 0 3 0,-4-3 1 0,0-3 0 16,0 6-12-16,0 0 0 0,-3 0 0 0,3-3 0 0,-7 3 0 0,4-7 0 15,-4 7 8-15,0 0-8 0,-7 0 0 0,7 0 0 16,-7 0 9-16,0 0-9 0,0 0 0 0,0 0 0 16,0 0 0-16,0 0 8 0,7 10-8 0,-7-10 0 15,0 0 8-15,0 0-8 0,0 0 8 0,0 0-8 16,0 0 10-16,0 0-10 0,0 0 9 0,0 0-9 16,0 0 8-16,0 0-8 0,0 0 8 0,-4-10-8 0,4 4 8 0,-3 3-8 15,-1-3 9-15,1 2-9 0,-1-5 10 16,4 3-10-16,-7-4 0 0,4 1 0 0,-1 0 0 0,-3 2 0 15,0 4 0-15,0-3 0 16,0-4 0-16,0 1 0 0,-4 6 0 0,4-3 0 16,-3-4 0-16,3 10 0 0,-4-6 0 0,1 3 0 0,2 3 0 0,1 0 0 15,0-6 0-15,0 6 0 16,7 0 8-16,0 0-8 0,0 0 0 0,0 0 0 0,0 0-13 16,0 0 4-16,0 0 9 0,0 0 0 15,7-4 0-15,-7 4 0 0,7 0-19 0,-7 0-1 0,11 0-1 0,-4-6 0 16,4 6 8-16,-4 0 1 0,-7 0 1 0,10 0 0 15,-10 0 11-15,7 0 0 0,0 6-9 0,-7-6 9 16,0 0 0-16,7 4 0 0,-7-4 0 0,8 6 0 16,-8-6 0-16,0 0 0 0,0 0 0 0,0 0 0 15,0 0 0-15,0 0 0 0,0 0 0 0,7 9 0 16,-7-9 0-16,0 0 0 0,3 6 8 0,-3-6-8 0,0 0 0 0,0 0 0 16,7 4 0-16,-7-4 0 0,7 6 0 0,0-3 0 15,-7-3 0-15,7 6 0 0,0-3-9 0,-3 7 9 16,3-4 0-16,-4 4 0 0,-3-10 0 0,0 9 0 15,0 0 0-15,0 1 0 0,0-4 0 16,-3 3 9-16,-1 1-1 0,1-1 0 0,-1 1 2 16,1-1 0-16,-1-3 0 0,-3 4 0 0,4-1-2 0,-4 1 0 15,0-7 0-15,0 3 0 16,0 3-8-16,-4 1 0 0,4-4 0 0,0-3 8 0,-4 7-26 0,1-10-6 16,-1 6 0-16,0-3-1 15,-3 3-143-15,4-6-28 0,-4 0-5 0</inkml:trace>
  <inkml:trace contextRef="#ctx0" brushRef="#br1" timeOffset="53364.15">31433 5824 1364 0,'0'0'60'0,"0"0"13"0,0 0-58 0,3 0-15 0,8-3 0 0,-4-3 0 0,-7 6 103 0,7 0 17 15,3 0 4-15,-3-3 1 0,4-4-27 0,-4 7-6 16,4-9 0-16,-1 6-1 0,4-3-14 0,-3-4-2 16,3 1-1-16,0 3 0 0,4-4-16 0,-4 1-3 15,0-1-1-15,4 1 0 0,-1-1-18 0,-3-5-3 16,4 5-1-16,0 1 0 0,-1-10-19 0,-3 10-4 16,4-7-1-16,0 4 0 0,-1-4-8 0,4 0 0 15,-6 7-12-15,6-4 12 0,-4-2 0 0,1-1 0 16,0 6 0-16,-1 1 0 0,4 0 0 0,-3-1 0 0,0 1 0 0,-4-1 0 15,3 4 10-15,-2-3-10 0,-1 9 12 0,3-10-12 16,-3 1 0-16,1 6 0 16,-5-3 0-16,4-4 0 0,-7 4 0 0,4 3 0 0,-4-4 0 0,4 4 0 15,-4-3 0-15,-7 6 0 16,3-3 0-16,-3 3 0 0,0 0 13 0,0 0-4 0,0 0-1 0,0 0 0 16,0 0-8-16,0 0 0 15,-3-6 0-15,-1 6 0 0,1-10 0 0,-1 10 0 0,4 0 0 0,-7 0 0 16,0 0 0-16,3 0-11 0,1 0 3 0,-4 0 0 15,3 0 8-15,1 0 0 0,-4 0 0 0,7 0 0 16,0 0 0-16,-4 0 0 0,-3 0 0 0,7 0 0 16,-3 0 0-16,-4 7 0 0,-4-7 0 0,0 3 0 15,4-3 0-15,-7 6 0 0,4-3 0 0,-5-3 0 16,1 6 0-16,-3-6 0 0,3 3 0 0,-8-3 0 0,5 7 0 0,3-7 8 16,-4 0-8-16,4 3 11 0,0-3-11 0,3 0 10 15,1 0-10-15,-1 6 10 0,1-6-10 0,2 0 0 16,-2 0 0-16,10 0 0 0,-7 0 0 0,7 0 0 15,-7 0 0-15,7 0 0 0,0 0 0 0,0 0 0 16,0 0 0-16,0 0 0 0,0 0 0 0,0 0-14 16,7-9 5-16,0 2 1 0,3 7 8 15,-2-9-12-15,6 6 12 0,0-3-12 16,-4 3 12-16,4-4-8 0,1 4 8 0,-1-3-8 16,3 0 8-16,-3 2 0 0,1-2 0 0,-1 3 0 0,0-3 0 0,0 6 0 15,-4 0 0-15,1 0 0 0,0 0 0 0,-4 0 0 16,0-10 0-16,0 10-8 0,-7 0 8 0,10 0 8 15,-10 0-8-15,0 0 11 0,7 10-11 0,4-10 0 16,-4 6 0-16,4-3 0 0,-8 3 0 0,8 4-9 0,-8-1 9 0,4-2-13 16,-7-7 13-16,7 9 0 0,-3 0 0 0,3 1 0 15,-7-7 20-15,3 6-4 0,1 4 0 0,-4-4 0 16,0-9 3-16,-4 13 0 0,1-7 0 0,-1-3 0 16,1 7-5-16,-1 2-1 0,-3-2 0 0,4-7 0 15,-1 6-1-15,-3-3 0 0,4-3 0 16,-4-3 0-16,3 7-4 0,1-4 0 0,3-3-8 0,0 0 12 31,0 0-40-31,-7 6-8 0,-1 0-1 0,8-6-1 0,0 0-90 16,0 0-19-16,-3 4-3 0,3-4-960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0:10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14658 4931 633 0,'-25'6'28'0,"15"-6"6"0,-4 3-34 0,-1-3 0 0,1 0 0 0,0 6 0 0,0-3 219 0,0-3 37 15,0 10 7-15,0-10 1 16,0 6-177-16,7 3-36 0,-4-9-7 0,0 10-2 15,8-4-14-15,3-6-4 0,0 0 0 0,-4 3 0 0,4-3-4 0,0 0-2 16,0 0 0-16,0 0 0 16,7 10 1-16,4-4 0 0,0-3 0 0,-1-3 0 0,4 0 9 0,0-3 1 15,8 3 1-15,-5 0 0 0,4 0-6 0,1-6 0 16,6 6-1-16,0 0 0 0,7 0-4 0,1-10-1 16,-1 10 0-16,4 0 0 0,-1 0-4 0,5 0-1 15,-8 0 0-15,11 0 0 0,0 0-1 0,0 0-1 16,3 0 0-16,0-3 0 0,1 3 2 0,-1 0 1 15,8-6 0-15,-4 6 0 0,-4 0 19 0,4 0 4 16,-4 0 1-16,1 0 0 0,-1 0-25 0,4 0-5 0,0 0 0 0,0 0-8 16,3 0 11-16,-3-3-11 15,0 3 10-15,0 0-10 0,-4-7 0 0,4 7 0 16,0-6 0-16,-3 3 0 0,2-3 0 0,1 6 0 16,-3-3 0-16,-1-4 0 0,1 4 0 0,-8-3 0 15,0 3 0-15,-3-3 0 0,0-4 0 0,-4 10 0 0,4-9 0 0,0 9 0 16,-4-7 0-16,0 4 0 0,1 3 0 0,-5 0 0 31,5 0-116-31,-8 3-17 0,-3 4-3 0</inkml:trace>
  <inkml:trace contextRef="#ctx0" brushRef="#br0" timeOffset="12167.85">21064 10625 172 0,'0'0'8'0,"0"0"1"0,0 0-9 0,0 0 0 0,0 0 0 0,0 0 0 16,0 0 120-16,0 0 21 0,0 0 5 0,-3-3 1 15,3 3-91-15,-4-6-17 0,1-4-4 0,3 10-1 16,0 0 6-16,0 0 2 0,0 0 0 0,0 0 0 16,-4-3-7-16,4 3-2 0,0 0 0 0,0 0 0 15,0 0-18-15,0 0-4 0,0 0-1 0,0 0 0 16,0 0-10-16,0 0 0 0,0 0 0 0,0 0 8 0,0 0-8 0,-3 3 0 15,3-3 0-15,0 0 0 0,0 0 0 0,-7 0 12 16,3 7-12-16,4-7 12 0,0 0 29 0,0 0 7 16,0 0 0-16,-7 3 1 0,7-3-2 0,0 0-1 15,-3 6 0-15,3-6 0 16,0 0-13-16,0 0-2 0,-7 3-1 0,7-3 0 0,-8 0-12 0,8 0-2 16,0 0-1-16,0 0 0 0,0 0-15 0,-3 6 0 15,3-6 0-15,0 0 0 0,0 0 0 0,0 0 0 16,-7 4 0-16,7-4 0 0,0 0 0 0,0 0 0 15,0 0 0-15,0 0 0 0,0 0 11 0,0 0-1 16,0 0 0-16,0 0 0 0,-4 0 13 0,4 0 2 16,0 0 1-16,0 0 0 0,0 0-15 0,0 0-3 0,0 0-8 0,0 0 12 15,0 0-12-15,0 0 0 0,0 0 0 0,7 6-10 16,4-6 10-16,0 0 9 0,3 0-1 0,0 0-8 16,3 0 12-16,8-6-4 0,0 6 0 0,0-4-8 15,-1-2 16-15,4-3-3 0,1 6-1 0,-5-4 0 16,5-2 1-16,-1 6 0 0,0-3 0 0,-3-4 0 15,-1 4-13-15,1 3 11 0,0-4-11 0,-1-2 10 16,-2 6-10-16,2-3 0 0,1 2 0 0,-4-2 0 16,-3-3 0-16,7 9 8 0,3-6-8 0,-4 2 8 15,-6-2 5-15,3 3 1 16,4-3 0-16,0 3 0 0,3-4-14 0,0 4 0 0,-7-3 0 0,4 3 0 16,3-3 0-16,-3 6 14 0,-7-10-4 0,-1 10-1 15,4-6-9-15,-3 6 0 0,-4-3 0 0,0-4 0 16,-3 7 0-16,-1 0 0 0,4-3 0 0,-3-3 0 15,-11 6 12-15,7 0 4 0,4-3 1 0,-4 3 0 16,-7 0-7-16,0 0-2 0,7-6 0 0,3 6 0 0,1 0-8 0,-11 0 10 16,0 0-10-16,0 0 10 0,3-10-10 15,-3 10 0-15,0 0 9 0,0 0-9 16,0 0 0-16,0-3 0 0,0 3 0 0,-3-6 8 0,-1 0 9 0,4 6 3 16,0 0 0-16,-7-4 0 0,-3 4-20 0,3-6 0 15,7 6 0-15,-7 0 0 0,0 0 0 0,-4-3-11 16,8-3 0-16,3 6 0 0,-8 0 25 0,1-3 5 15,-3-4 1-15,6 7 0 0,4 0-20 0,-7-9 0 16,-3 6 8-16,-1-4-8 0,4 1 8 0,-4 3-8 0,4-3 12 0,-3 6-12 16,-1-10 9-16,4 10-9 0,0-3 0 15,0-3 9-15,-11 6-9 0,11-3 0 16,7 3 0-16,-7 0 0 0,-3-6 0 0,3 6 0 16,0-4 0-16,7 4 0 0,0 0 0 0,0 0 0 15,-4-6 0-15,4 6 0 0,0 0 0 0,0 0 0 0,-7 0 0 0,7 0 8 16,0 0-8-16,0 0 0 15,0 0 0-15,0 0 0 0,0 0 0 0,0 0 0 0,0 0 0 0,0 0-11 16,0 0 11-16,0 0-8 0,18 0 8 0,-8 6-8 16,1-2 8-16,-1-4 0 0,1 6 0 0,7-3 0 15,-8-3 0-15,4 6 0 0,-7-3 0 0,4-3 0 16,0 0 0-16,-1 7 0 0,-10-7 0 0,7 0 0 16,0 3 0-16,0-3-10 0,-7 0 10 0,0 0-10 15,0 0 10-15,7 0 0 0,4 0 0 0,-11 0 0 16,0 0 0-16,0 0 0 0,11 6 0 0,-4-6 0 0,-4 9 0 15,1 1 0-15,3-10 0 0,-4 9-8 16,4 1 8-16,-3-1 0 0,-4-3 0 0,3 4 0 0,4 5 0 0,-7-5 0 16,0-1 0-16,0 4 8 0,0-7-8 15,0 4 0-15,0-1-8 0,-3 7 8 16,-1-7 0-16,4 0 0 0,0 1 0 0,0-1 0 0,-7-3 0 16,4 4 0-16,-1-7 0 0,4 6 0 0,0-9 0 0,-7 10 14 15,0-4-3-15,4 4-1 0,3-10-1 16,-7 9 0-16,-1 0 0 0,1 1 0 0,0-1 1 0,0-3 0 15,-7 4 0-15,4-1 0 0,-1 1-10 0,-3-1 0 16,0 0 0-16,-4 7 8 0,-3-6-8 0,7 5 0 16,0-5 0-16,0 2 0 0,-4 4 0 0,4 0-11 0,3-4 3 15,4 4-1045-15</inkml:trace>
  <inkml:trace contextRef="#ctx0" brushRef="#br0" timeOffset="14858.36">22087 13933 1191 0,'-31'4'52'0,"20"2"12"0,4-6-51 0,0 6-13 0,-7-3 0 15,0-3 0-15,0 0 70 0,3 10 11 16,0-10 3-16,-3 0 0 0,-3 6-37 0,6-6-7 0,1 0-2 15,-1 3 0-15,-7-3-38 0,4 0 0 16,4 0 0-16,-1 0 0 0,0 0 0 0,-3 0 0 0,4 0 0 0,-1 0 0 16,4 0 28-16,-7 6 2 0,-4-6 0 0,8 3 0 15,-1 4 10-15,-3-4 3 0,-4-3 0 0,4 6 0 16,-3-6-23-16,-1 3-4 0,8 4 0 0,-5-7-1 16,1 6-15-16,4-3 0 0,3-3 8 0,0 6-8 15,-4-3 10-15,4-3-1 0,7 0 0 0,0 0 0 16,0 0 16-16,0 0 3 0,0 0 1 0,0 0 0 15,11 0-11-15,-4 0-2 0,3 0-1 0,1 0 0 16,10 0-3-16,0-3-1 0,0-3 0 0,0 3 0 16,4-3 7-16,0-4 2 0,7 4 0 0,-4-4 0 15,0 7-20-15,4-3-16 0,0-3 4 0,-1 6 0 16,-3-4 12-16,4-2 0 0,4-1 0 0,-1 4 0 16,4-3 0-16,-4 6 0 0,0-4 0 0,4-2 0 15,7 0 0-15,-4-1 16 0,-7 1-3 0,1 2-1 16,6-2 6-16,-7 0 1 0,-6-1 0 0,2 1 0 0,1-7 18 0,-4 7 4 15,4-4 1-15,-4-2 0 0,-3 5-12 0,0 1-2 16,6-7-1-16,-6 7 0 0,-11-1-15 0,7 1-2 16,4-7-1-16,-4 7 0 0,-3-1-9 0,-4 1 0 15,0-1 0-15,-3 1 0 0,3 3 12 0,-4-4 0 16,-3 7 0-16,-3-6 0 0,3 3-12 0,-3-4 0 16,-4 7 0-16,0-3 0 0,0-4 0 0,0 4-14 15,0 3 3-15,-4-3 1 0,-3 3 10 0,3-4 0 0,4 7 0 0,-7-9-8 16,4 6 8-16,-8-4 0 0,11 7 0 0,-3 0 0 15,-8-9 0-15,4 9 0 16,-4-6 0-16,4 6-8 0,7 0 8 0,-10-3 12 0,-4 3-2 16,0-7-1-16,7 7-9 0,-4 0 0 0,-3 0 0 0,0 0 8 15,3 0-8-15,1 0 0 16,-1 0 0-16,4 0 8 0,-7 0-8 0,7 0 0 0,7 0 0 0,-7-3 0 16,-4-3 0-16,4 6 0 0,7 0 0 0,0 0 0 15,0 0 0-15,-7 0-16 16,0-3 4-16,7 3 1 0,0 0 11 0,0 0 16 0,-7 0-4 0,7 0-1 15,0 0-11-15,0 0 0 0,0 0 0 0,0 0 0 16,0 0 0-16,0 0-11 0,0 0 11 0,0 0-8 16,0 0 8-16,11 3 0 0,3-3-9 0,0 0 9 15,-4 0 0-15,4 6 0 0,4-6 0 0,0 0 0 0,3 3-8 0,-3-3 8 16,-4 0 0-16,0 0 0 0,7 7 0 0,-7-4 0 16,-3-3-9-16,3 6 9 0,0-3 0 0,-4 3 0 15,-3 1 0 1,1-4 0-16,-1 6 0 0,3-2 8 0,1-4-8 0,-4 3 0 0,-7-6 8 0,7 3-8 15,0 6 11-15,0-2-11 0,-7-7 26 0,7 9-2 16,0-3 0-16,-7-6 0 16,0 0-10-16,4 4-2 0,-1 5-1 0,1 0 0 0,-1 1 1 0,-6-4 0 15,-1 3 0-15,1 1 0 16,3-1-3-16,-7 1 0 0,-1-1 0 0,-2 1 0 0,-4 5-9 0,3 4 0 16,1-3 0-16,-8-4 0 0,-3 10 0 0,3-3 18 15,4 0-3-15,-4-4-1 0,1 4-14 0,3-6 0 16,3-4 0-16,1 7-10 15,2-7-138-15,1 1-27 0,-3-4-5 0</inkml:trace>
  <inkml:trace contextRef="#ctx0" brushRef="#br0" timeOffset="16261.11">25471 10177 403 0,'0'0'36'0,"0"0"-36"0,0 0 0 0,0 0 0 16,0 0 271-16,-4-10 47 0,-3 4 10 0,0 6 1 15,7 0-208-15,0 0-41 0,-4-3-9 0,-3-3-2 0,0 6-10 0,-3-3-3 16,6 3 0-16,-6-7 0 15,3 7-7-15,7 0-1 0,-8 0-1 0,8 0 0 0,0 0 4 0,0 0 1 16,-3-3 0-16,3 3 0 0,0 0-23 0,0-6-4 16,3-4-1-16,1 1 0 0,3 3-14 0,0 6-10 15,-3-10 12-15,3 10-12 0,0-3 12 0,0-3-12 16,0 6 12-16,0 0-12 0,-7 0 20 0,7-3-4 16,0 3 0-16,-7 0 0 0,0 0 12 0,0 0 1 15,7 0 1-15,-7 0 0 0,0 0 4 0,0 0 1 16,0 0 0-16,0 0 0 0,0 0-15 0,0 0-4 15,0 0 0-15,0 0 0 0,0 0 4 0,0 0 0 16,-7-6 0-16,0 6 0 0,0-4-20 0,0-2-16 0,7 6 4 16,0 0 0-16,0 0 12 0,0 0 0 15,-4-3 0-15,4 3 0 0,-7-6 0 0,7 6 0 16,0 0 0-16,0 0 0 0,0 0 0 0,0 0 0 0,0 0 0 0,0 0 0 16,-3 6 0-16,3 3 13 0,-4 4-2 0,4-4-1 15,-3 10-19-15,3 3-4 16,-4-3-1-16,4 0 0 0,0 9 14 0,-3-9 0 0,3 6 0 0,-4 3 0 15,1-3 0-15,-1 0 0 0,4 3 0 0,0-2 0 16,-3-4 0-16,3 3 0 0,3 0 0 0,-3 0 0 16,4-3 10-16,3-7 5 0,-4 4 1 0,1-3 0 15,-1-4-25-15,1-2-5 0,-1-4-1 0,1 4 0 16,-4-10 23-16,0 0 4 0,3 9 0 0,-3-9 1 16,0 0-13-16,0 0 0 0,0 0 0 0,0 0 0 15,0 0-19-15,0 0-9 0,0 0-3 16,0-9 0-16,0-1 15 0,0 4 4 0,0-4 0 0,0 1 0 15,-3 0-24 1,-1-10-4-16,1 9 0 0,-4-5-1 0,3 2-149 0,1-2-30 16</inkml:trace>
  <inkml:trace contextRef="#ctx0" brushRef="#br0" timeOffset="16924.78">26635 9954 1897 0,'0'0'84'0,"0"0"17"0,0 0-81 0,-7 0-20 16,0 0 0-16,0-6 0 0,7 6 60 0,0-3 8 15,-7-4 2-15,7 4 0 16,0 3-31-16,0-6-7 0,0-3 0 0,3-1-1 0,-3 10-11 0,4-3-3 15,3-6 0-15,-4-4 0 0,4 4 1 0,-3 6 0 0,3-4 0 0,-7 7 0 16,3-9 6-16,-3 9 2 16,0 0 0-16,0 0 0 0,0 0-7 0,0 0-2 15,0 0 0-15,0 0 0 0,0 0 0 0,0 0 0 0,0 0 0 16,11 6 0-16,-8-3 11 0,1 7 3 16,3 5 0-16,-3-5 0 0,3-1-18 0,0 7-3 15,-4 3-1-15,1 0 0 0,3-1-1 0,-7 7-8 0,3 0 12 0,1-3-4 16,-1 4 8-16,1 2 0 0,-1 3 1 0,4-9 0 15,-3 9 5-15,0-2 1 0,-1-1 0 0,1-3 0 16,3 3-11-16,-4-3-3 0,-3-3 0 0,0 10 0 16,0-14-1-16,0 11-8 0,0-11 12 15,0 8-4-15,0-1-8 0,0-7-9 0,0 1 9 0,4-3-883 16,-1-4-169-16</inkml:trace>
  <inkml:trace contextRef="#ctx0" brushRef="#br0" timeOffset="22860.81">25926 10142 115 0,'0'0'0'0,"0"0"10"0,0 0-10 0,0 0 0 0,7-9 0 0,0 9 0 16,0-10 192-16,0 10 36 0,-4-9 7 0,1 3 1 15,-4 6-130-15,7-3-26 0,0-4-6 0,-3-2-1 16,-1 6-7-16,-3-3-2 0,4-4 0 16,-1 1 0-16,1 2-5 0,-1 4-2 0,1-3 0 0,-1-3 0 15,-3-1-17-15,4 7-3 0,-4-6-1 0,3-4 0 16,-3 4 7-16,0-1 1 15,0 1 0-15,4-4 0 0,-1 1 11 0,-3-1 2 0,-3 4 1 0,-1-7 0 16,1 7-6-16,3-10-2 0,-4 3 0 16,1 7 0-16,-1-10-4 0,-3 3-1 0,7-2 0 0,-3 5 0 15,-1-9-11-15,4 3-2 0,0 0-1 0,0 1 0 16,-3-7-19-16,-1 3-3 0,4 0-1 0,0 3 0 16,0-9-8-16,0 12-17 0,0-3 4 0,4 7 1 15,-1-4 12-15,-3 6 15 0,0 1-3 0,-3 0-1 0,3 2-11 16,-4-2 0-16,4 9 0 0,0-6-11 0,-3 3 11 0,3 3-10 15,0 0 10-15,0 0-10 16,0 0 10-16,0 0 0 0,0 0 0 0,0 0-8 0,0 0 8 0,0 0 0 16,0 0 0-16,0 0-8 0,0 0 8 0,0 0 0 15,0 0 0-15,0 0 0 0,-4 9 0 0,0 0 0 16,1 1 0-16,-1-1-8 0,1 1 8 16,-1 5-12-16,1 1 12 0,-1 3-12 0,-3-7 12 0,4 10-8 15,-4-3 8-15,3 0-8 0,1-3 8 16,-1-4 0-16,1 7 0 0,3-3-8 0,-8-1 8 0,8-2 0 15,-3-7 0-15,3 7 0 0,-4-7 0 0,4 3 0 16,0-9 0-16,0 0 0 16,0 0 0-16,0 0 9 0,0 0-9 0,0 0 0 0,0 0 11 0,0 0-11 15,0 0 10-15,0 0-10 0,-7-9 12 0,4 3-4 16,-1 3-8-16,1-4 12 0,-1-2-4 0,1-1-8 0,3-5 11 0,-4 2-11 16,1-2 8-16,3 5-8 0,-4-9 0 0,1 4 0 15,3 2 0-15,-4-3 0 0,1-2 0 0,3 2 0 16,-4 3 0-16,1-2 0 0,3-4 0 0,-4 9 0 15,0 1 0-15,4-7 0 0,-3 7 0 0,-1 0 0 16,4-7 0-16,-3 13 0 0,3-7 0 0,0 4 0 16,-4-3 0-16,1-1 0 0,3 10 0 0,0-6 0 15,-4 3 0-15,4 3 0 0,0 0-8 0,0 0 8 16,0 0 0-16,0 0 0 0,0 0-10 0,0 0 10 16,0 0 0-16,0 0-11 0,0 0 11 0,-3 3-8 15,-1 10 8-15,1-4-8 0,3 0 8 0,-4 1-8 16,1-1 8-16,3 1 0 0,-4-1-9 0,4 0 9 15,-3 1 0-15,3-10 0 0,0 9 0 0,0 1 0 16,0-10 0-16,3 6 0 0,-3-6 0 0,4 9 0 16,-1-2 0-16,-3-7 0 0,0 0 0 0,7 3 0 15,0 6-29-15,-7-9-2 0,0 0 0 0,11 0 0 16,-1 0-15-16,-2-3-3 0,2-3-1 0,1 6 0 16,-4-10-10-16,0 10-1 0,3-9-1 0,4 3 0 15,-6 2-29-15,2-2-5 0,1 6-2 0,-1-3 0 16,1-3-10-16,-1-4-1 0,-2 10-1 0,2 0 0 0</inkml:trace>
  <inkml:trace contextRef="#ctx0" brushRef="#br0" timeOffset="24640.23">25890 10205 403 0,'0'0'17'0,"0"0"5"0,-3 0-22 0,3 0 0 0,0 0 0 0,3-9 0 0,-3 9 182 15,4-10 32-15,-4 10 6 0,0 0 2 16,3 0-130-16,1-9-27 0,-1 2-5 0,1 4 0 0,-4 3-33 0,4-6-7 15,-1-3 0-15,1 6-1 0,-4-4-19 0,0-2 0 16,0 9 8-16,0 0-8 0,-4-10 0 0,4 10 0 16,0 0 0-16,0 0 0 0,0-6 52 0,0 6 3 15,0 0 1-15,0 0 0 0,0 0 13 0,0 0 3 16,0 0 1-16,0 0 0 0,0 0-33 0,0 0-8 0,0 0 0 0,0 0-1 16,0 0-22-16,0 0-9 0,0 0 8 0,0 0-8 15,0 0 8-15,0 0-8 0,0 0 0 0,0 0 8 16,0 0-8-16,0 0 0 0,0 0 0 0,-3 13 0 15,3-13 19-15,0 0 1 0,-8 9 1 0,5 1 0 16,3-10 7-16,-4 9 0 0,4 0 1 16,0 1 0-16,0 5-20 0,0-2-9 0,0-4 8 0,0 7-8 15,0 3 0-15,0 0 0 0,4-4 0 0,-4 4 0 16,0 0 0-16,0 6 0 0,0 0 0 0,0-3 0 16,0 3 0-16,0 0 0 0,3-6 0 0,-3 9 0 15,0-9 0-15,4 3 0 0,0-9 0 0,-4 2 0 16,0-2 0-16,3 3 0 0,-3-7 0 0,0 0 8 15,4 1-8-15,-4-1 12 0,0-3-12 0,0-6 12 16,0 0-3-16,3 10 0 0,-3-10 0 0,0 0 0 16,0 0-9-16,0 0 10 0,0 0-10 0,0 0 10 0,0 0-2 0,0 0-8 15,0 0 12-15,0 0-4 0,0 0 0 0,0 0 0 16,0 0 0-16,-3-6 0 0,-1 2 15 0,1-2 2 16,-5-3 1-16,5-1 0 0,-1 1-4 0,1-7-1 15,-1 7 0-15,1-4 0 0,-4-2-3 0,3-4-1 16,1 3 0-16,-4-3 0 0,3 7-9 0,-3-4-8 15,4 0 12-15,-4 4-12 0,3-4 0 0,0 1 0 16,4 5 0-16,-3 1 0 0,-1-1 12 0,1 1 3 16,-1-1 0-16,1 4 0 0,3 6-28 0,0-3-6 15,-4-3-1-15,4 6 0 0,0 0 20 0,0 0-8 16,0 0 8-16,0 0 0 0,0 0-13 0,0 0 4 16,0 0 1-16,-3 9 0 0,3 4 8 0,0-4-10 15,3 1 10-15,1 2-10 0,-1-6 10 0,1 4-8 16,3 5 8-16,0-5-8 0,-3 2 8 0,3-2 0 0,0 6 0 15,0 2-8-15,0-2 8 0,0-3 0 0,3 2 0 16,-3 1 0-16,0-4 0 0,1 4 0 0,-1 3 0 0,-4-3 0 16,1-4 0-16,3 4 0 0,-4 3 0 0,1-4 0 15,-1-2 0-15,1-7 0 0,-4 4 0 0,3-1 0 16,-3 0 0-16,4 1 0 0,-4-10 0 0,3 9 0 16,1-3 0-16,-4-6 0 0,3 4 0 0,-3-4 8 15,8 6-8-15,-8-6 0 0,0 0 0 0,0 0 0 16,10 6 0-16,-10-6 12 0,7 0-2 0,0-6-1 15,-3 6-9-15,3-6 12 0,-7 6-12 0,7-4 12 0,-7-2-12 16,3 3 0-16,4-3 0 0,-3 3 8 16,-4 3-8-16,0-7 0 0,3-2 0 0,-3 9 8 0,0 0-8 0,0-3 0 15,0 3 0 1,4-6 0-16,-4 6 0 0,0 0 0 0,0 0 0 0,0 0 0 0,7-10 0 0,-7 10-17 16,-3-6 4-16,3 6 1 0,0 0 12 0,0 0 13 15,0 0-2-15,0 0-1 0,0 0-10 16,0 0-11-16,0 0 3 0,0 0 0 15,0 0-6-15,0 0-1 0,0 0 0 0,0 0 0 0,-4 6 15 0,4 4-12 16,0-1 12-16,4-3-12 0,-4-6 12 0,3 3 0 16,-3-3 0-16,0 10 0 0,4-4 0 0,-4-6 0 15,0 0 0-15,0 0 0 0,0 0 0 0,3 3 0 16,-3-3 0-16,0 0 0 0,-3 6 0 0,3-6 0 0,0 0 0 0,0 0 0 16,-7 10 0-16,7-10 0 0,0 0 0 0,0 0 0 15,0 0-12-15,-4 6 12 16,4-6-13-16,0 0 5 0,0 0 8 0,0 0 0 15,0 0 0-15,0 0 0 0,0 0 0 0,0 0 0 0,-7 3 8 0,7-3-8 16,-7 0 0-16,3 0 9 0,4 0-9 0,-7 0 0 16,-3-3 12-16,6 3-4 15,-3-6 0-15,0 6-8 0,0-10 11 0,4 10-11 0,-1-6 10 0,0 3-10 16,-3-3 8-16,0-4-8 0,4 7 0 0,-1-6 9 16,-3 3-9-16,4-4 12 0,-4 4-12 0,0-4 12 15,0 1 0-15,-1 0 1 0,1-1 0 0,0 1 0 16,-3-1 5-16,3 1 1 0,-4 0 0 0,4 2 0 15,-3-2-19-15,2 9 0 0,-2-9 0 0,-1 9 0 16,4 0 0-16,-3 0 0 0,3 0 0 0,-4 0 0 16,0 0 0-16,1 0 0 0,3 6 0 0,0-3 0 15,3-3 0-15,-3 6 0 0,4-3 0 0,-1-3 0 16,4 0-22-16,0 10-8 0,-3-4-2 0,3-3 0 0,0 3 32 0,0 4 0 16,0-10 0-16,3 9 0 0,1 1 0 0,-4-1 0 15,3-3 0-15,-3 4 0 0,7-1 0 0,-3 1 0 16,-1-1 0-16,1 0 0 0,-1 1 0 0,1-1 0 15,-1-3 0-15,1-2 0 0,-4-4 0 0,7 6 0 16,-7-6 0-16,7 9 0 0,-3-2 8 0,3-4-8 16,-7-3 0-16,7 6 0 0,3-3 0 0,-3-3 0 15,0 0 8-15,0 0-8 0,-7 0 0 0,7 0 10 16,4 0-10-16,-4 0 8 0,0-3-8 0,0-3 0 16,0 6 0-16,0-3 8 0,0-4 9 0,0 7 2 15,-3-9 0-15,3 3 0 0,0 2-8 0,0-2-2 16,0-3 0-16,0-1 0 0,0 1 3 0,0 0 1 15,-3 2 0-15,-1-2 0 0,4-1-4 0,1 1-1 16,-1 0 0-16,0-1 0 0,-4 1-8 0,4 3 0 0,0-4 0 16,0 7 0-16,-3-3 0 0,-1 3 0 0,1-4 0 0,3-2 0 15,-4 6 0-15,1-3 0 0,3-4 0 0,0 4 8 16,0 3-8-16,0-4 0 0,-3-5 0 0,-1 6 0 16,1-4 0-16,-1 1 0 0,1 3 0 0,-1 2 0 15,1-5 0-15,-1 3 0 0,1-4 0 0,0 7 0 16,-4 3 0-16,3-6 0 0,1-3 0 0,-4 9 0 15,0 0 0-15,0 0 0 0,0 0 0 0,0 0 0 16,0 0-19-16,0 0-5 0,0 0-2 16,0 0-798-16,0 0-159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1:02.5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18221 10330 1490 0,'-14'0'32'0,"7"0"8"0,0 0 0 0,-4 0 3 0,4 0-35 0,-3-3-8 15,-1 3 0-15,0-6 0 0,4 6 28 0,-3 0 4 16,-1 0 1-16,4 0 0 0,-3 0 6 0,-1 0 1 16,4 0 0-16,-4 0 0 0,4 0 6 0,0 0 2 15,-3 0 0-15,3-3 0 0,3 3-4 0,4 0 0 16,0 0 0-16,0 0 0 0,0 0-6 0,0 0-2 15,0 0 0-15,0 0 0 0,0 0-12 0,11 3-4 16,-4 3 0-16,3-3 0 0,-3 7-2 0,4-4-1 16,-1-3 0-16,1 3 0 0,0 4 15 0,-1-1 2 15,4-2 1-15,0 2 0 0,1-6-6 0,-1 3-1 16,0-2 0-16,0 2 0 0,4-6 10 0,-4 0 2 16,3 6 0-16,1-6 0 0,0 3-30 0,-1-3-10 0,1 0 0 15,3 6 9-15,0-2 3 0,-3-4 0 16,3 6 0-16,-3-3 0 0,-1 6-4 0,1 1 0 0,-4-4 0 0,4 4 0 15,-1-1 4-15,1 0 1 0,0 1 0 0,-1-1 0 16,4-3-4-16,-3 4-1 16,0-1 0-16,-1 1 0 0,1-4 10 0,0 3 2 0,-4-6 0 0,3 4 0 15,-3-4-10-15,1-3-2 0,-1 6 0 0,0-6 0 16,0 0 12-16,0 3 1 0,0-3 1 0,0 0 0 16,4 0 7-16,-1-3 2 0,-2 3 0 0,2 0 0 15,-3 0-31-15,7-6-10 0,-3 6 0 0,0-3 0 16,3 3 18-16,-3 3 4 0,-1-3 1 15,1 0 0-15,-4 0-13 0,4-3 0 0,-1-4-9 0,4 7 9 16,-6 0 0-16,2 0 0 0,1-3 0 0,-1-3 10 16,-2 6-2-16,2 0-8 0,-3 0 12 0,0 0-4 15,1-3-8-15,-5 3 0 0,4 0 0 0,-3 0 0 16,3-6 0-16,0 6 0 0,-3 0 0 0,3 0 12 0,-4-10-4 16,4 10-8-16,1-9 12 0,-5 9-4 0,4-10 1 0,4 4 0 15,-4 6 0-15,4-9 0 0,3 6-9 16,0-4 12-16,-3-2-12 0,-1 6 12 0,1-3-1 0,3-1 0 15,-3 4 0-15,3-3 0 0,4 3-11 0,-4-4 10 16,3 4-10-16,-2-3 10 0,-5 3-10 0,4-3 8 16,1 2-8-16,-5-2 8 0,4-3-8 0,0 3 0 15,-3 2 0-15,3-2 0 0,-3-3 0 0,0-1 0 0,6 7 0 16,-3-6 8-16,4-4 0 0,0 4 0 0,3-1 0 0,-3 1 0 16,-1 0 1-16,1-4 0 0,3-3 0 0,-3 7 0 15,3-7-9-15,-3 7 0 0,0-1 0 16,-1-5 0-16,1 5 0 0,0 1 0 15,-4 0 0-15,0-1 0 0,-3-6 0 0,-1 7 0 0,5 0 0 16,-5-1 0-16,1 1 0 0,-1 6 0 16,5-10 0-16,-5 4 0 0,1-1 0 0,3 1 0 0,0 0 0 0,0-1-11 15,4-6 11-15,-7 7 0 0,-4 0 0 0,3-1 0 16,1 1 0-16,3-1 0 0,-7 1 0 0,4 0 8 16,3-1-8-16,-3 4-12 0,-1-3 4 0,-2-1 0 15,-1 4 22-15,0 3 5 0,0-4 1 0,0 7 0 16,0-3-20-16,-3 6 0 0,3-3 0 0,0 0 0 15,-3 0 0-15,-1 0 0 0,4 7-10 0,-3-7 10 16,-1 0 0-16,1 0 0 0,3 3 0 0,0 3 0 0,-3-6 0 0,3 0 0 16,0 0 0-16,0 6 0 0,4-2-8 0,-4 5 8 15,-4-3 0-15,5-3 0 0,-1 4 0 0,0 2 0 16,0 0 0-16,0-2 0 0,0-7-8 0,0 3 8 16,-3 6 0-16,3 1 0 0,-4-1 0 0,1 0 0 15,0 4 0-15,-1-4 0 0,1 4 0 0,-1-4 0 16,1 1 0-16,0-4 0 0,-4 10 0 15,3-7 0-15,-3 1 0 0,4-1 0 0,-1 0 0 16,1 1 0-16,0-4 0 0,-1-3 0 0,-3 7 0 0,0-4 0 16,4-3 0-16,-4 3 0 0,4-3 0 15,-1-3 0-15,-10 0 0 0,7 10 0 0,0-10 11 0,-7 0-3 16,11 6-8-16,-4-6 12 0,-7 0 1 0,7 3 0 16,-7-3 0-16,7 6 0 0,-7-6-24 0,11 7-5 15,-4-4 0-15,-7-3-1 0,0 0 17 0,0 0 0 16,7 6 0-16,0-3 0 0,0 4 0 0,-7-7 0 15,7 3 0-15,-7-3 0 0,7 0 0 0,-7 0 0 0,0 0 0 0,10 6 0 16,-2-6 0-16,-1 0 0 16,-7 0 0-16,0 0 0 0,0 0 0 0,10 0 0 0,-3 0 0 0,-7 0-10 15,0 0 10-15,0 0-12 0,7 0 12 0,-7 0-12 16,0 0 0-16,0 0-1 0,0 0 0 0,7 3 0 16,-7-3-12-16,0 0-3 0,0 0 0 15,0 0 0-15,4 6-113 0,-4-6-23 0,0 0-5 16,0 0-703-16,0 3-140 15</inkml:trace>
  <inkml:trace contextRef="#ctx0" brushRef="#br0" timeOffset="630.12">23058 10283 1612 0,'-7'0'144'0,"-4"3"-116"0,0-3-28 0,4 0 0 16,0 0 152-16,-3 0 25 0,3 0 5 0,7 0 1 16,0 0-129-16,-4-3-26 0,-10 3-4 0,7-6-2 15,7 6-7-15,-4-3-2 0,-6-3 0 0,-1 3 0 0,1-4-13 0,3 7 0 16,-4-3 0-16,0-3 0 0,-3 6 0 0,0 0 0 16,7-3 0-16,-3 3 0 0,-5-7 20 0,1 7 7 15,4 0 1-15,3 0 1 0,7 0 16 0,0 0 3 16,-4 0 1-16,4 0 0 0,0 0-9 0,0 0-3 15,0 0 0-15,7 0 0 16,11-6 2-16,-4 6 0 0,0-3 0 0,4 3 0 0,3 0-22 0,7 0-4 16,0 0-1-16,1-6 0 0,-1 6-12 0,0-3 11 15,0-4-11-15,0 7 10 0,1-3-10 0,-1-3 8 16,0 3-8-16,0-3 8 0,1 6-8 0,-5-10 0 16,1 10 0-16,-4-9 0 0,-3 9 0 0,3 0 0 15,-7-7-11-15,0 7 11 16,0 0-94-16,-3 0-14 0,-4 7-2 0,3-7-713 15,-2 6-142-15</inkml:trace>
  <inkml:trace contextRef="#ctx0" brushRef="#br0" timeOffset="2166.46">23506 13334 1854 0,'0'0'40'0,"0"0"9"0,0 0 2 0,0 0 1 0,7 0-41 0,-4 0-11 0,4-6 0 0,0 6 0 15,0-9 15-15,0 6 1 0,-3-4 0 0,3 1 0 16,0-3-16-16,0 6 0 0,0-7 0 0,0 4 0 0,0-3 0 0,0-1-15 16,0 1 2-16,0 2 0 0,-3-2 13 0,3-4-9 15,0 7 9-15,-3-3-8 0,-1-1 8 0,1 1 11 16,-4 3-3-16,0 6 0 0,0 0 32 0,0-10 7 15,-4 7 1-15,4 3 0 16,0 0 11-16,0 0 2 0,-7-6 1 0,7 6 0 0,-11 0-22 0,4 0-5 16,0 0-1-16,-3 0 0 0,3 0-6 0,-4 0 0 15,4 0-1-15,-3 0 0 0,-5 0-15 0,5 6-4 16,-4-6 0-16,-4 3 0 0,0-3 2 0,1 7 0 16,-4-4 0-16,-1-3 0 0,5 6-1 0,-4-6 0 15,-1 0 0-15,-2 3 0 0,3-3-9 0,-1 6 0 16,5-6 0-16,-4 7 0 0,-1-4 29 0,1 3 4 15,4-3 1-15,-1-3 0 0,0 6-34 0,1-2 0 0,-1-4 0 0,0 0 0 16,1 0 13-16,-1 0-4 0,-3 6-1 16,0-6 0-16,3 0-8 0,-3 0 8 0,-4 3-8 0,1-3 8 15,-5 6 0-15,5-6 0 0,6 0 0 0,-7 0 0 16,-3 0 0-16,4 3-8 0,6 4 12 0,-3-7-4 16,3 0-8-16,-3 0 10 0,3 0-10 0,1 0 10 15,3 0-10-15,-8 6 0 0,5-3 0 0,-1-3 0 16,4 0 0-16,-4 6 0 0,1-2 0 0,-1-4 0 15,0 0 0-15,4 6 0 0,-3-6 0 0,-1 3 8 16,0-3-8-16,4-3 0 0,0 3 0 0,0 0-11 16,-7 0 11-16,3 0 8 0,4-6-8 0,4 6 11 15,-5 0-11-15,1 6 0 0,0-6 0 0,4 0-11 16,-1 3 11-16,-3-3 0 0,-4 6 8 0,4-3-8 16,4 4 0-16,-5-4 0 0,-2 3 0 0,-1-3-8 15,1 3 8-15,2 4 0 0,1-1 0 0,0-3 0 0,-7 4 11 0,7-7-3 16,3 3 0-16,-3-3 0 0,-3 4 12 0,6 2 1 15,0-9 1-15,1 6 0 0,-1-2-22 0,-3-4 0 16,4 0 0-16,-1 0 0 0,4 0 0 0,-4 0 0 16,-6 0 0-16,6 0 0 0,4-4 8 0,-7 4 1 15,-4-6 0-15,4 6 0 0,0 0-9 0,0-3 0 16,0-3 0-16,0-1 0 0,-7 4 0 0,7 3 0 16,3-6 0-16,-3 3 0 0,-7-3 0 0,7 6 0 15,3 0 0-15,-3-4 0 0,0-2-8 0,-4 6 8 16,4 0 0-16,0-3 0 0,0 3 0 0,0 0 0 15,-4-6 0-15,4 6 8 0,0 0-8 0,0 0 0 16,-4 0 0-16,4 0 0 0,0-3 0 0,0 3-11 16,-4 0 3-16,4 0 0 0,0 0 16 0,-4 0 3 15,4 0 1-15,-4 0 0 0,1 3-12 0,-1-3 0 0,1 0 0 16,2 6-11-16,-6-3 11 0,4-3 0 16,-5 0 0-16,1 6 0 0,0-6 0 0,0 4 0 0,-4-4 0 0,4 0 8 15,-4 6-8-15,4-6 0 0,-3 3 0 0,2-3 0 16,1 0 0-16,0 0 0 0,-4 0 8 0,4 0-8 15,0 0 0-15,3 0 0 0,-6 0 0 0,3 0 8 16,-1 0-8-16,-2 0 0 0,-1 0 0 0,0 0 8 16,1 0-8-16,2 0 11 0,-2 0-11 0,-1 0 12 15,0 0-4-15,-3 0-8 0,0 0 12 0,3 0-4 16,-3 0-8-16,0 0 0 0,0 0 0 0,3 0 8 16,-3 0-8-16,-1 0 8 0,1 0-8 0,0 0 8 15,3 0-8-15,-3 6 0 0,0-6 0 0,3 0 0 0,0-6 0 0,1 6 0 16,-1 0 0-16,0 0 0 0,-3 0 0 0,7-3 10 15,0 3-10-15,-4-6 10 0,4 6-10 16,-4 0 0-16,8 0 0 0,-5 0 0 0,1 0 0 16,4 0 0-16,-1 6 0 0,4-6 0 0,-4 3 0 0,1-3 0 15,-1 6 0-15,0-6 8 0,1 3-8 0,-5-3 0 16,5 7 0-16,-1-7 0 0,-3 6 9 0,-4-3-9 16,4-3 10-16,-4 0-10 15,8 0 9-15,-4 6-9 0,3-2 8 0,0-4-8 0,1 6 0 0,-1-3 0 16,4 3 0-16,0-3 0 0,-4-3 0 0,4 10-12 15,0-10 0-15,0 6 1 16,3 3-81-16,1-2-17 0,-4-4-3 0,3 6-1 16,-3-2-111-16,3 2-23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2:10.2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29418 5163 1612 0,'0'0'144'0,"0"0"-116"0,0 0-28 0,0 0 0 16,0 0 84-16,0 0 10 16,0 0 2-16,0-4 1 0,0 4-63 0,0 0-13 0,-10-6-2 0,-1 6-1 15,0 0-31-15,-3 0-7 0,4 0 0 0,-4 0-1 16,-8 6 7-16,-2-6 2 0,3 4 0 0,-8-4 0 15,1 0 12-15,-4 0 0 0,4 6 0 0,-4-6 0 16,1 0 0-16,-1 0 12 0,-7 3-3 0,-3 3 0 16,3-6 28-16,-7 0 6 0,0 3 1 0,-7-3 0 15,-3 0-1-15,-1 0 0 0,1 7 0 0,0-4 0 16,-1 3-19-16,-3-3-4 0,-3 3-1 0,-1 4 0 16,-3-1-19-16,4 1 0 0,3-10 0 0,3 9 0 0,4-3 0 0,0 4 0 15,4-4 0-15,0 3 0 0,3-5 12 0,3 5-4 16,-6 0 0-16,3-2-8 0,4 2 0 0,7 1 0 15,-4-1-10-15,3-3 10 0,1 7 0 0,7-13 0 16,3 6 0-16,1-3 0 0,-1 3 0 0,0-6 0 16,4 0 0-16,7 10 0 0,-4-10 0 15,4 0 0-15,4 6 0 0,2-6 0 0,8 0 0 0,0 0 0 16,0 0 9-16,0 0-9 0,0-6 10 0,0 6-2 16,4-10-8-16,3 4 12 0,4-3-12 0,-1 9 9 15,1-13-9-15,3 4 8 0,-3-4 0 0,-1 10-8 16,4-6 12-16,-3 2-4 0,3-2-8 0,-4 6 8 15,1-7-8-15,0 4 8 0,-1-3-8 0,1-7 10 0,-1 13-10 0,5-3 10 16,-5-7 1-16,1-3 0 16,3 7 0-16,-4 0 0 0,4-1-11 0,1-5 0 0,-5 5 9 0,4 1-9 15,0-1 8-15,-3 1-8 0,3 3 8 0,-3-7-8 16,3 4 0-16,-4-7 0 0,1 10 0 0,0-4 0 16,-1 1 0-16,-3 0 0 0,4-1 0 0,-4 1 0 15,-4-1 0-15,4 10 9 0,-7 0-9 0,0 0 10 16,7-9-10-16,-7 9 0 0,0 0 0 0,0 0 8 15,0 0-8-15,0 0 0 0,0 0 0 0,-7 3 0 16,0 3 0-16,4-6 0 0,-8 0 0 0,-3 10 0 16,0-4-10-16,0 3 10 0,-4 1 0 0,-3-7-9 15,0 6 9-15,0 7-10 0,-4-7 10 0,0 7-10 0,-3-3 10 16,3 2 0-16,-3 1 0 0,0 3 0 16,0 0 0-16,3-1 0 0,-7 1 0 0,4-3 0 15,-4 3 0-15,4-4-8 0,3 4 8 0,4 0 0 16,0-3 0-16,3 6 0 0,11-13 0 0,0 7 11 15,4 0-11-15,6-4-9 0,4 4 9 0,11-7-13 0,3 10 42 16,4-10 9-16,10 1 2 0,-3-1 0 0,3 7 1 0,4-7 1 16,0-2 0-16,3-4 0 0,8 6-26 0,-1 0-6 15,4-2-1-15,0 2 0 16,0 1-102-16,0-1-21 0,0 10-4 0</inkml:trace>
  <inkml:trace contextRef="#ctx0" brushRef="#br0" timeOffset="2934.47">20331 4931 172 0,'0'0'16'0,"0"0"-16"16,0 0 0-16,0 0 0 0,0 0 136 0,0 0 24 0,0 0 4 0,0 0 2 16,0 0-75-16,0 0-15 15,0 0-4-15,0 0 0 0,10 0 11 0,-6 0 1 0,-4 0 1 0,7 0 0 16,-7 0-13-16,7 0-2 16,0 0-1-16,-7 0 0 0,0 0-14 0,0 0-3 15,0 0-1-15,0 0 0 0,7 0-7 0,-7 0 0 16,0 0-1-16,0 0 0 0,7-10 8 0,-3 10 1 0,-1-9 1 0,1 2 0 15,-1 4-5-15,1-6-2 0,-4 3 0 0,3-4 0 16,-3 1-20-16,0-7-4 16,4 7-1-16,-1-4 0 0,1-2-2 0,-4-4-1 0,3 0 0 0,1 0 0 15,-1-3-3-15,-3 0-1 0,4-3 0 0,-4 6 0 16,3-6-1-16,-3 6 0 0,0 1 0 0,4-1 0 16,-4-6-13-16,3 9 0 0,-3-6 0 0,0 0 0 15,0 3 0-15,0 7 11 0,-3-4-3 0,3-3-8 16,0 10 18-16,0-7-3 0,0 7-1 0,0-7 0 15,0 13-2-15,0-3 0 0,0-4 0 0,0 7 0 0,0 3-12 16,0 0 0-16,0 0 0 0,0 0 0 16,0 0 0-16,0 0 0 0,0 0 0 0,0 0 0 0,7 0 0 0,-7 0 0 15,7 3 0-15,0 7-10 0,0-1 10 0,-3-3 0 16,3 4 0-16,-4 9-8 0,4-10 8 16,-3 0 0-16,-1 7 0 0,1 0-8 0,-1-4 8 15,1 7 0-15,3-3 0 0,-3 3-8 0,-4-1 8 0,7 7 0 16,-4-9 0-16,1 3 0 0,3 0 0 0,0 0 0 15,0-4 0-15,3 1 0 0,1-4 0 0,0-2 0 16,-1-1 0-16,-3 1 0 0,4-1 0 0,-4-3 0 16,3 4 0-16,1-1 0 0,-4-9 0 15,-7 0 0-15,0 0 0 0,0 0 0 0,0 0 30 0,4 0 2 16,3 10 0-16,0-10 0 0,0-10-20 0,-7 10-3 0,0 0-1 0,7-3 0 16,0-13-8-16,0 10 0 0,-7-3 0 0,3-1 0 15,4-2 0-15,-3-4 0 0,-4-3 0 0,0 4 0 16,4-4 0-16,-1 0 8 0,1 0-8 0,-1-6 8 15,1 6-8-15,-1 4 10 0,1-14-10 0,-4 4 10 16,3 6-1-16,1-6 0 0,-1 7 0 0,1-4 0 16,-1 0 3-16,1 0 0 0,-4 3 0 0,3 3 0 15,1 1 11-15,-1-7 2 0,1 6 1 0,-4-3 0 16,4 3-26-16,-1 4 0 0,1-4 0 0,-1 7 0 16,-3-7 0-16,4 7 0 0,-1-1 0 0,-3 4 0 31,0 6-25-31,0 0-11 0,4-3-1 0,-4 3-1 15,0 0-92-15,0 0-18 0,0 0-4 0,0 0-589 0,0 0-118 0</inkml:trace>
  <inkml:trace contextRef="#ctx0" brushRef="#br0" timeOffset="3714.01">21188 4379 961 0,'0'0'42'0,"0"0"10"0,0 0-42 0,0 0-10 15,0 0 0-15,0 0 0 0,0 0 78 0,0 0 14 16,0 0 2-16,0 0 1 0,-4-3-53 0,1-4-10 0,3 7-3 0,0 0 0 16,-4-3-18-16,4 3-11 0,-3-6 12 0,3 6-12 15,0 0 8-15,-7-3-8 0,3-4 0 0,4 7 0 16,-7 0 36-16,7 0 0 0,0 0 0 0,-7 0 0 15,0 0-5-15,0 7-1 0,3-4 0 0,-3 3 0 16,7-6-6-16,-3 3-2 0,-8 7 0 0,4-4 0 16,0 3 2-16,0 1 0 0,-4-1 0 0,4 7 0 15,0-7 20-15,0 7 5 16,0-7 1-16,0 4 0 0,0-4-22 0,0 10-5 0,4-6-1 16,-4-1 0-16,3-2-10 0,-3 5-1 0,3 1-1 0,1-4 0 15,-1-2-10-15,1-1 0 0,-1 1 0 0,1-1 0 16,3 4 0-16,0-10-9 0,-7 6 9 0,7-9-13 15,0 0-7-15,0 0 0 0,0 0-1 0,0 0 0 16,0 0-45-16,0 0-9 0,0 0-1 0,0 0-752 16</inkml:trace>
  <inkml:trace contextRef="#ctx0" brushRef="#br0" timeOffset="4003.24">20944 4369 1094 0,'0'0'97'16,"0"0"-77"-16,0 0-20 0,0 0 0 0,0 0 205 0,0 0 38 15,0 0 7-15,0 0 2 16,0 0-179-16,0 0-35 0,0 0-7 0,7 7-2 0,-7-7 8 0,8 3 2 0,-1 6 0 0,-4-3 0 16,1 1-39-16,3-4 0 15,-4 6 0-15,4 1 0 0,-3-4 10 0,3 3 1 16,0-6 0-16,0 10 0 0,0-10-11 0,0 6 0 15,4 1 0-15,-1-1 0 0,1-2 0 0,3-4 0 0,-3 6 0 16,3 4 0-16,0-10 0 0,3 6 0 0,-2 1 0 0,2-4 0 31,1 3-26-31,-4-6-10 0,-4 4-3 0,5 2 0 16,-5 0-29-16,4-2-7 0,-7 2-1 0,4-6-800 0</inkml:trace>
  <inkml:trace contextRef="#ctx0" brushRef="#br0" timeOffset="4732.89">21347 4708 864 0,'0'0'76'15,"0"0"-60"-15,7 0-16 0,-7 0 0 0,0 0 177 0,7-3 33 16,0 3 6-16,0-7 2 0,0 7-106 0,-7 0-20 16,3-9-5-16,4 9-1 0,-3-9-17 0,0-1-3 15,-1 4-1-15,1-3 0 0,-1-1-18 0,-3-2-4 16,0-1-1-16,0-6 0 0,4 7-18 0,-1-4-4 16,-3-3-1-16,0-6 0 0,0 6-19 0,0-6 8 0,0 3-8 0,0-3 0 15,-3 0 0-15,3 0 0 16,0-3 0-16,0 0 0 0,0-7 0 0,0 10 0 0,0-3 0 0,0 6 0 15,3-3 0-15,-3 0 0 0,0 6 0 16,4 0 0-16,-1 3 24 0,-3 4-1 0,4-4-1 0,-1 7 0 16,-3 2 2-16,4-5 1 0,-1 6 0 15,-3 6 0-15,0 0-14 0,0 0-3 16,0 0-8-16,0 0 12 0,0 0-12 0,0 0 0 0,0 0 0 0,7 9 0 16,-3 0 0-16,3 1 0 0,-4-1 0 0,5 7 0 15,-1 3-10-15,0 0 10 0,0 6-8 0,3 0 8 16,1 0 0-16,-1-3 0 0,1-3 0 0,3 6-8 15,-3-6 8-15,3-1 0 0,0 4 0 0,-3-9 0 16,-1 6 0-16,1-10 0 0,3 7 0 0,-4-7 0 0,1 1 0 16,0-1 0-16,3-3 8 0,-4-6-8 15,-10 0 20-15,7 3-1 0,4 4 0 0,-1-7 0 16,5 0 3-16,-8-7 1 0,-4 4 0 0,4-3 0 0,0-3-4 16,0-4-1-16,-3-3 0 0,-1 7 0 0,-3-7-18 0,4-3 0 15,-4 1 0-15,-4-7-9 0,1 3 9 0,-1-10 11 16,11 10-3-16,-7-3 0 0,-7-9-8 0,7 5 8 15,4-5-8-15,-1 15 8 16,1-9-8-16,-4 6 0 0,0 0 0 0,3 6-11 0,8 4 11 0,-4-4 0 16,-10 7 8-16,6 2-8 0,8 7 0 15,-8-9 0-15,-3 9 0 0,0 0 0 0,0 0 0 0,4 9 0 16,3-2 0-16,-4 2 8 0,-3 1-8 0,4-1 12 16,3 10-4-16,0 0 0 0,-7-4-8 0,7 13 0 15,0-9 0-15,4 6 0 0,-4 4 23 0,3-4 3 16,1 3 1-16,-1-3 0 0,5 3-15 0,-5-3-2 15,1 4-1-15,-1-11 0 0,4 7-9 0,1-6 8 0,-5 6-8 16,-3-6 8-16,4 0-8 0,-4-3 0 0,3-1 0 0,-6-2 0 31,3-4-121-31,-3 1-23 0,6 5-5 0</inkml:trace>
  <inkml:trace contextRef="#ctx0" brushRef="#br0" timeOffset="7193.23">14982 5269 1324 0,'0'0'118'0,"0"0"-94"0,0 0-24 0,-7 10 0 16,4-4 165-16,3-6 29 0,-4 3 6 0,-3 6 0 16,0-2-123-16,0 2-25 0,0 1-4 0,-3-1-2 15,-1 0-20-15,0 7-4 0,1-7-1 0,-4 7 0 16,0-3-21-16,-4 2 9 0,0-2-9 0,-3 3 0 15,4-1 12-15,-5-2-4 0,5 2 0 0,-4-5-8 16,3 9 30-16,-3-10-1 0,0 7 0 0,3 3 0 16,0-10-4-16,1 10-1 0,-1-10 0 15,0 7 0-15,4 0-10 0,0-4-2 0,0-2-1 0,0 5 0 16,0 1-11-16,0-4 0 0,3-2 9 0,-3 5-9 16,3-5 0-16,1 6 0 0,-4-13 0 0,3 6 0 15,4 1-14-15,0-4-4 0,0-6-1 0,0 3 0 16,7-3-33-16,0 0-8 0,0 0 0 0,-7-9-1 15,3 5-110-15,4-11-21 0,-3 5-5 0</inkml:trace>
  <inkml:trace contextRef="#ctx0" brushRef="#br0" timeOffset="7469.7">14443 5366 1706 0,'0'0'76'0,"0"0"15"0,0 0-73 0,3-6-18 15,4-3 0-15,-3 9 0 0,-4 0 80 0,7-10 13 16,0 7 3-16,4-3 0 0,-4 6-56 0,-4-9-12 15,4 9-1-15,-7 0-1 0,7 0-6 0,4 0-2 16,-4 0 0-16,0 0 0 0,4 0 2 0,-4 6 0 16,0-3 0-16,0 3 0 0,0 7-5 0,3-13-1 15,1 15 0-15,-4 1 0 0,4-3-4 0,-1 2-1 16,4-2 0-16,0 3 0 0,-3 2 1 0,0 1 0 0,3-3 0 16,0 3 0-16,-4-1-10 0,4-2 10 0,-3 3-10 0,3 0 10 15,-3-10-10-15,-1 13 0 0,1-9 0 0,-1 6 8 16,5-4-8-16,-8-5 0 0,3 5 9 0,-3-5-9 15,4-1 0-15,-4 0 8 0,0-5-8 0,0 2 0 32,0 3-81-32,0-9-21 0,0 10-4 0,-7-10-554 0,0 0-110 0</inkml:trace>
  <inkml:trace contextRef="#ctx0" brushRef="#br0" timeOffset="8036.9">15596 5109 1152 0,'0'0'102'0,"0"0"-82"0,4-3-20 0,-4 3 0 15,0 0 126-15,3-6 21 16,1-4 4-16,-4 10 1 0,3 0-88 0,1-9-16 0,-4 3-4 0,0 6-1 16,0-3-13-16,-4-4-2 15,1 4-1-15,-1-3 0 0,1 6-12 0,-4 0-3 16,0-3 0-16,3 3 0 0,-6 0 4 0,3 0 0 0,0 3 0 0,-4 3 0 15,0-3-3-15,1-3 0 0,-1 10 0 0,1-4 0 16,-1 3-13-16,0 7 0 0,1-3 8 0,-4 2-8 16,3 1 13-16,1 6 0 0,-8-3 0 0,4 6 0 15,3-6 15-15,-3 6 2 0,0 0 1 0,-4-3 0 16,4 3 2-16,-3 3 1 0,6-3 0 0,0 3 0 16,1-2-7-16,3-8-2 0,3 1 0 0,-3 6 0 15,-3-9-13-15,3 3-2 0,7-4-1 0,-4-2 0 16,1 6-9-16,3-4 8 0,3-5-8 0,1 9 8 15,3-10-8-15,-4 7 0 0,1-7 0 0,-4 1-11 0,7-1 11 0,0-3 0 16,0 4 0-16,3-7 0 0,5 6 0 0,-1-9 0 16,3 6 0-16,-3-2 0 15,1 2-24-15,2 3-10 0,1-9-2 16,-1 10 0-16,-2-10-15 0,2 0-3 0,-3 6-1 0,4-3 0 16,-4-3-6-16,0 0-2 0,-3 0 0 15,-1 0 0-15,1 0-8 0,0 0-1 0,-4 0-1 0,-7 0-727 0</inkml:trace>
  <inkml:trace contextRef="#ctx0" brushRef="#br0" timeOffset="8319.68">15244 5482 1555 0,'7'0'138'0,"-7"0"-110"0,0 0-28 0,7 0 0 15,3 0 132-15,4 0 20 0,4 0 5 0,3 0 1 16,-3 0-82-16,3 0-16 0,4 0-3 0,-1 4-1 16,-2 2-25-16,-1-6-6 0,-4 0-1 0,4 0 0 15,-3 0-16-15,0-6-8 0,-1 2 0 0,1 4 8 16,-4 0-37-16,4 0-8 0,-4-6-2 0,0 6 0 15,0 0-193 1,0-3-38-16</inkml:trace>
  <inkml:trace contextRef="#ctx0" brushRef="#br0" timeOffset="8786.9">16055 4993 172 0,'0'0'8'0,"0"0"1"16,0 0-9-16,0 0 0 0,0 0 0 0,0 0 0 0,11 0 202 0,-11 0 38 15,0 0 8-15,10-3 2 0,-10 3-200 0,0 0-40 16,0 0-10-16,0 0 0 0,0 0 18 0,0 0 2 16,0 0 0-16,0 0 0 0,0 0 37 0,0 0 8 0,0 0 2 15,0 0 0-15,0 0-31 0,0 0-5 0,-7 0-2 0,7 0 0 16,-3 0-29-16,3 0 0 0,0 0 0 0,0 0 0 31,0 0-30-31,0 0-6 0,0 0 0 0,0 0-1 0,0 0 21 0,0 0 4 0,0 0 0 16,0 13 1-16,0-7 44 0,0 3 9 0,0-9 2 0,0 0 0 15,3 0 54-15,-3 10 11 0,4-1 3 0,-4-9 0 16,3 6-4-16,-3-6-1 0,0 4 0 0,0 5 0 16,4-3-55-16,-4 4-10 0,0-1-2 0,3 0-1 15,-3 7-12-15,4-3-3 0,-1 6 0 0,-3 6 0 16,4 0-24-16,-1 3 0 0,-3 0 0 0,4 7 0 15,-4-1 0-15,3 4 0 0,-3-7 0 0,0 0 0 16,0 4 8-16,0-7-8 0,0 7 0 0,0-7 8 0,0 6 9 0,0-5 2 16,0 2 0-16,-3-3 0 0,3 0-7 0,-4-3 0 15,1 4-1-15,-1-10 0 0,4 2 3 0,-3-2 1 16,-1-6 0-16,1-4 0 0,-1 1-15 0,1-4 0 16,-1 3-12-16,4-9 12 15,0 0-159-15,-7-3-25 0,0-3-4 0,0-3-793 0</inkml:trace>
  <inkml:trace contextRef="#ctx0" brushRef="#br0" timeOffset="9406.24">15977 4959 403 0,'0'0'36'0,"0"0"-36"15,4-10 0-15,3 1 0 0,0 6 359 0,0-7 65 16,4 1 12-16,3-4 4 0,0 10-330 0,-4-6-66 0,5 3-12 0,-5-4-4 15,1 1 0-15,-1-1 0 0,4 4 0 0,-3 3 0 16,7-3-8-16,-4 3-1 0,3-4-1 0,1 7 0 16,0-3-10-16,-1 3-8 0,4 0 12 0,1 0-12 15,-5 0 8-15,-3 0-8 0,4 3 0 0,-4-3 0 16,4 7 14-16,-4-4-4 0,-4 3-1 0,5 3 0 16,-5 1 7-16,1-1 0 0,-4 7 1 0,0-4 0 15,0 10-6-15,0-3-2 0,0-6 0 0,-3 9 0 16,-1 0-9-16,-3-4 12 0,0 8-12 0,-3-1 12 15,3-7 3-15,-8 11 1 0,5-10 0 0,-4 6 0 16,0-7-16-16,-4 7 0 0,1-9 0 0,-4 3 0 16,3-6 12-16,0 8-1 0,1-8 0 0,-1 3 0 15,1-4 5-15,-4 4 2 0,-1 3 0 0,-2-10 0 16,3-3-8-16,0 4-2 0,-4-1 0 0,4 1 0 0,0-1-8 0,0-9 0 16,3 6 9-16,-3-3-9 0,3-3 0 0,1 0 9 15,3 0-9-15,-4 0 0 0,0 0 8 0,4 0-8 16,0 0 0-16,0 0 0 0,7 0 0 0,0 0 0 15,0 0 0-15,0 0 0 0,0 0 0 0,0 0-9 16,0 0 9-16,0 0 0 0,0 0 0 0,0 0-10 16,0 0 10-16,0 0 0 0,0 0-8 0,0 0 8 15,4 7 0-15,-4-7 0 0,10 9 0 0,1-6 0 16,0 4 0-16,-1-1 0 0,4-3 12 0,4 6 0 0,-4 1 0 16,4-10 0-16,-1 9-12 0,1 1 8 15,0 2-8-15,-4-2 0 0,-4-7 16 0,1 12-4 16,3-2 0-16,0 3 0 0,0 2-12 0,-3-2 0 15,3-3 0-15,-4 2 0 0,1 10 0 0,0-12 0 0,-1 9 0 0,1-10 0 16,-4 7 0-16,3-3 0 16,1 0 0-16,0-4 0 0,-4 4 0 0,3-1 0 0,-3-2 0 0,4 3 0 31,-8-7-25-31,4 1-5 0,-3-1-1 0,0 7 0 16,-1-13-20-16,-3-3-4 0,0 0-1 0,0 0 0 15,0 0-166-15,0 0-34 0,0 0-6 0,0 0-2 0</inkml:trace>
  <inkml:trace contextRef="#ctx0" brushRef="#br0" timeOffset="9766.28">16069 4956 2134 0,'0'0'95'0,"0"0"19"0,0 0-91 0,0 0-23 0,0 0 0 0,0 0 0 0,0 0 59 0,0 0 7 16,0 0 2-16,0 0 0 0,0 0-24 0,0 0-5 15,-3 3-1-15,-1 6 0 0,0-3-25 0,1 4-5 16,-1 9 0-16,1-10-8 0,-1 0 9 0,1 7-9 16,-1 3 0-16,-3 6 9 0,7 3-9 0,-3-3 12 0,-4 13-12 0,3-4 12 15,1 10-12-15,-1 0 0 0,1 0 0 16,-1 3 0-16,0-3 0 0,1 3 0 0,-1 3 0 0,4-3 0 15,-3-3 0-15,-1 6 13 0,4-3-3 0,-3-3-1 16,3 0 19-16,-4-6 3 0,1 0 1 0,3-4 0 16,0 1-32-16,0-7 0 0,0-3 0 0,0-6 0 15,0-4 0-15,0-2 0 0,3-4 0 0,-3-2 0 32,0-7-119-32,0 0-17 0,0 0-3 0,7-7-922 0</inkml:trace>
  <inkml:trace contextRef="#ctx0" brushRef="#br0" timeOffset="10534.71">16662 4858 1450 0,'0'0'64'0,"0"0"14"0,0 0-62 0,0 0-16 15,0 0 0-15,0 0 0 0,0 0 88 0,-4 7 16 16,1-4 2-16,3-3 1 0,-4 9-26 0,4-9-5 0,0 0 0 0,0 0-1 15,0 0-26-15,0 0-5 0,0 0 0 16,0 0-1-16,0 0-11 0,0-9-1 16,0-1-1-16,0 1 0 0,4 3 2 0,-1-7 1 15,-3 4 0-15,4-7 0 0,-1 0-33 0,1 4 0 0,-1-4 0 0,-3-3 0 16,4 4 0-16,-4-4 12 0,0 0-4 0,0 0-8 16,0-6 20-16,0 6-4 0,0 1 0 0,3-8 0 15,-3 8 3-15,0 2 0 0,0-3 0 0,0 0 0 16,0 4 3-16,0 5 1 0,0-2 0 0,0 2 0 15,0 1-23-15,4-4 0 0,-4 10 0 0,0 3-8 16,0 0 8-16,0 0 0 0,0 0 8 0,0 0-8 16,0 0 0-16,3 16 0 0,1-13 0 0,-1 13 8 15,1-4-8-15,3 7 0 0,0-3 0 0,0 3 0 0,0 6 0 0,-3 0 0 16,6-3 0-16,-3 3 0 0,0-6 0 0,4 6 0 16,-4-7-9-16,0 1 9 15,7-3 0-15,-3 0 0 0,-4-4 0 0,3-2 0 16,1 5 0-16,0-15 13 0,-4 10-1 0,3-10-1 0,-6 6-11 15,3-6 0-15,3 0 0 0,-10 0 0 16,4-6 0-16,3-4 15 0,0 4-1 0,-3-3 0 0,-1-10-14 0,1 3 9 16,-1-3-9-16,1 0 8 0,-1-9-8 15,1 3 0-15,-4 0 0 0,3-3 0 0,-3 0 0 0,4 3 8 16,-4-10-8-16,3 4 8 0,-3-1-8 0,0 4 0 16,4-6 0-16,-1 5 0 0,-3 4 0 0,4 7 0 15,-1 5 0-15,1-3 8 0,0 10-8 0,-1-3 0 0,-3 9 0 16,0 0 0-16,11 0 0 0,-1 0 8 0,-3 0-8 0,4 9 8 15,-4-3 26-15,0 13 5 0,0-3 1 0,4-4 0 16,-4 13-24-16,3-6-5 0,-3 6-1 0,4 4 0 16,-4-4-10-1,0 3 10-15,4-3-10 0,-4 3 10 0,0-3 1 0,0 3 0 16,3 7 0-16,-6-7 0 0,3-3-11 0,0 3 0 0,0-2 0 0,4-8 8 31,-4 11-76-31,0-14-16 0,0 4-4 0</inkml:trace>
  <inkml:trace contextRef="#ctx0" brushRef="#br0" timeOffset="18959.49">31362 8016 2818 0,'7'3'62'0,"0"-3"13"0,0 0 2 0,0 0 3 0,4 0-64 0,-4 0-16 0,-7 0 0 0,7 7 0 15,3-7 22-15,-2 0 2 0,-8 0 0 16,7 0 0-16,3 0-32 0,-10 0-7 15,0 0-1-15,0 0 0 16,0 0-115-16,0 0-23 0,0 0-5 0,-3-7-946 0</inkml:trace>
  <inkml:trace contextRef="#ctx0" brushRef="#br0" timeOffset="19641.16">30748 8069 1324 0,'18'-6'118'0,"-8"6"-94"0,4 0-24 0,1-3 0 0,2-3 167 0,-3 6 29 16,7-10 5-16,-6 10 2 0,-8 0-140 0,3 0-28 16,-3 0-6-16,-7 0-1 0,0 0-4 0,0 0-2 15,0 0 0-15,0 0 0 0,0 0 3 0,0 0 1 0,0 0 0 0,0 0 0 16,-7 7-37-16,-7-4-7 0,0 6-2 16,-4-9-995-16</inkml:trace>
  <inkml:trace contextRef="#ctx0" brushRef="#br0" timeOffset="19910.28">29739 8703 2973 0,'0'0'65'0,"-7"3"14"0,7-3 2 0,0 0 3 0,0 0-67 0,0 0-17 0,0 0 0 0,0 0 0 15,0 0-105 1,0 0-25-16,0 0-5 0</inkml:trace>
  <inkml:trace contextRef="#ctx0" brushRef="#br0" timeOffset="20109.91">29263 9051 3265 0,'-21'13'144'0,"17"-7"31"0,-3-3-140 0,4 9-35 0,3-2 0 0,3-1 0 32,1 1-15-32,-1-7-9 0,-3-3-3 0,4 9 0 15,-1 1-91-15,-3-10-18 0,0 0-4 0,4 6-1128 0</inkml:trace>
  <inkml:trace contextRef="#ctx0" brushRef="#br0" timeOffset="20291.43">28970 9716 3200 0,'-18'22'142'0,"15"-13"29"0,-4 4-137 0,3-4-34 0,4 7 0 0,4-1 0 16,-1-2-15-16,1 3-9 0,-1-7-3 0,-3 10 0 15,0-3-54-15,0-7-11 0,4 7-3 0,-4-4-767 16,0 4-154-16</inkml:trace>
  <inkml:trace contextRef="#ctx0" brushRef="#br0" timeOffset="20462.52">28988 10349 2905 0,'-11'16'128'0,"11"-16"28"0,0 9-125 0,4 7-31 15,-1-7 0-15,1 1 0 16,-1-4-36-16,4 3-12 0,-3-5-4 0,3 5-777 16,-7-9-156-16</inkml:trace>
  <inkml:trace contextRef="#ctx0" brushRef="#br0" timeOffset="20627.57">29439 10569 2707 0,'0'0'240'16,"4"9"-192"-16,-1 1-38 0,8-1-10 15,3 0 20-15,0 1 3 0,0-1 0 0,0 1 0 16,4-4-179-16,0 3-35 0</inkml:trace>
  <inkml:trace contextRef="#ctx0" brushRef="#br0" timeOffset="20832.65">30544 10277 403 0,'0'0'36'0,"0"0"-36"15,0 6 0-15,0-6 0 0,0 10 632 0,3-4 120 16,-3-6 24-16,0 0 5 0,4 3-642 0,-4-3-129 0,0 0-26 0,0 0-4 31,0 0-186-31,0 0-37 0</inkml:trace>
  <inkml:trace contextRef="#ctx0" brushRef="#br0" timeOffset="21027.77">29789 9979 2131 0,'-25'13'94'0,"14"-13"20"0,1 6-91 0,-4-3-23 0,3 3 0 0,0-6 0 15,8 7 212-15,3-7 37 0,0 0 8 0,0 0 2 16,-4 3-207-16,4-3-42 0,0 0-10 0,0 0 0 16,0 0-90-16,0 0-20 0,0 0-4 0,7-10-1133 15</inkml:trace>
  <inkml:trace contextRef="#ctx0" brushRef="#br0" timeOffset="21229.83">30349 9380 3096 0,'0'0'68'0,"0"0"15"0,0 0 2 0,0 0 1 0,8 3-69 0,2 7-17 16,1-4 0-16,-1-3 0 16,-10-3-76-16,14 0-20 0,1 6-3 0,2-2-1 15,1-4-131-15,-1 0-26 0</inkml:trace>
  <inkml:trace contextRef="#ctx0" brushRef="#br0" timeOffset="21416.93">31055 9383 1612 0,'7'16'144'0,"-7"-16"-116"0,0 3-28 0,0 7 0 16,0-1 272-16,4 4 49 0,-4-4 10 0,3 0 1 15,1 1-212-15,-1-7-42 0,-3 6-9 0,0-9-1 0,0 0-20 0,0 0-4 16,0 0-1-16,0 0 0 16,0 0-86-16,0 0-17 0,0 0-3 15,7-3-1 1,4-6-171-16,-4-1-34 0</inkml:trace>
  <inkml:trace contextRef="#ctx0" brushRef="#br0" timeOffset="21581.09">31475 9079 2962 0,'0'0'65'0,"0"0"14"0,0 0 2 0,0 0 3 0,14 0-68 0,-3 0-16 0,-1 0 0 0,1 0 0 0,-1 0 20 0,-3 0 0 16,-7 0 0-16,0 0 0 0,0 0-12 0,7-6-8 0,0 3 12 0,-3-3-12 31,0-4-68-31,-1 1-21 0,-3-1-4 0,0-9-756 0,0 4-151 0</inkml:trace>
  <inkml:trace contextRef="#ctx0" brushRef="#br0" timeOffset="21770.14">31111 8480 806 0,'-24'3'72'0,"6"-3"-58"0,-3 0-14 0,0-3 0 16,3 3 402-16,4 0 78 0,-4 0 15 0,4 3 3 16,-3-3-331-16,3 0-67 0,3 7-12 0,0-7-4 15,-3 3-40-15,4 3-8 0,3-6-1 0,-4 6-1 16,4-3-34-16,-4-3-16 0,8 7 2 0,-4-4 0 16,3-3-162-16,1 0-32 0</inkml:trace>
  <inkml:trace contextRef="#ctx0" brushRef="#br0" timeOffset="21949.2">30399 8750 3088 0,'-18'9'137'0,"11"-9"28"0,0 7-132 0,0-4-33 15,7-3 0-15,0 0 0 0,0 0-11 0,7 6-9 16,4-3-1-16,-1-3-1 15,-3 0-42-15,4 0-8 0,3 0-1 0,4 0-1 16,3-3-129-16,-4-3-25 0</inkml:trace>
  <inkml:trace contextRef="#ctx0" brushRef="#br0" timeOffset="22168.19">31722 8336 2304 0,'0'0'102'0,"0"0"21"0,-7 3-99 0,7-3-24 0,0 0 0 0,0 0 0 16,0 0 224-16,0 0 39 0,0 0 8 0,0 0 1 16,7 10-224-16,-7-10-48 0,0 0 0 0,7 0-12 15,-7 0-68-15,0 0-14 0,10 0-2 0,-10 0-810 16,4-10-162-16</inkml:trace>
  <inkml:trace contextRef="#ctx0" brushRef="#br0" timeOffset="22370.49">31806 8490 3236 0,'0'0'72'0,"0"0"14"0,0 0 3 0,0 0 1 0,4 15-72 0,0-2-18 16,3-4 0-16,0 7 0 15,3-13-61-15,1 7-16 0,-1 2-3 0,-3-3-1 16,0-5-151-16,-7-4-29 0</inkml:trace>
  <inkml:trace contextRef="#ctx0" brushRef="#br1" timeOffset="28525.75">28385 7091 2300 0,'0'0'51'0,"0"0"10"0,0 0 3 0,0 0 0 0,-8-3-52 0,8 3-12 0,0 0 0 0,0 0 0 15,0 0 11-15,8-6-1 16,-1 3 0-16,0-4 0 0,-7 7-10 0,10 0 0 0,-10 0 0 0,0 0 0 16,7 0 0-16,0 7 0 0,-7-7 0 0,11 3 0 15,-8-3 0-15,4 6 0 0,-7-6 0 0,0 0 0 16,8 3 0-16,-1 7 0 0,-4-4-9 0,1 9 9 0,-1-5 0 16,-3-1 0-16,4 1 11 0,-4-1-11 15,7 1 24-15,-4 5-3 0,1-5 0 0,-1 2 0 16,4-2 8-16,-3 5 2 0,3-5 0 0,0 5 0 15,0-2-11-15,0 3-1 0,0 2-1 0,0-2 0 0,4-3-10 0,-4 2-8 16,0 4 12-16,4 0-12 0,-4 6 12 0,3-6-4 16,-3 6 0-16,0 0-8 0,-3-3 16 0,3 3-3 15,-4-6-1-15,1 6 0 0,3 3 4 0,-7-3 1 16,4 3 0-16,-1 1 0 0,-3 5-17 0,0-6 0 16,0 7 0-16,0-1 0 0,0 1 0 0,0-1 0 15,0-2 8-15,0 8-8 0,0-5 12 0,0-4-2 16,0 4 0-16,-3-1 0 0,3 1 3 0,0-1 1 0,0-2 0 0,-4 2 0 15,0 1-3-15,1 2-1 16,-1-2 0-16,1 2 0 0,-1-2 8 0,1-1 2 0,-4 4 0 16,3-4 0-16,1 1-31 0,-4 3-5 0,3-4-2 0,-3 1 0 15,4 2 18-15,-5-9 0 0,5 13 0 0,-4-9 0 16,3 11 11-16,1-8 5 0,-4 3 2 16,3 2 0-16,4-2-29 0,-3-4-5 0,-1 4-2 0,4-3 0 15,-3-1 18-15,3 1 0 16,0-7 0-16,-4 6 0 0,4-5 11 0,0 8 5 0,-3-5 2 0,3-1 0 15,-4 3-18-15,4 1 0 0,0 3 0 0,-3-4 0 16,3 4-9-16,0 2-6 0,-4-11-1 0,4 8 0 16,-3-2 16-16,3 2 0 0,-4-2 0 0,4-1-9 15,0 4 21-15,0-4 5 0,0 1 1 0,4 3 0 16,-1-4-18-16,-3 4 0 0,4 2 0 0,3-2 0 0,-4 0 0 16,4-4 0-16,0 1 0 0,-3-1 0 0,3 1 8 0,0-4 7 15,0 4 1-15,0-1 1 0,-3 1-9 0,3 2-8 16,0-2 12-16,-4 2-12 0,4 4 8 0,-3-3-8 15,3-1 0-15,-4-2 0 0,1 2 0 16,-1-2 0-16,1-1 0 0,-1 1 0 0,1-4 8 0,0 4-8 16,-1-1 0-16,4 1 0 15,-7-1 0-15,4-5 0 0,3-1 0 0,-4 6 0 0,1-6 8 0,3 1-8 16,-4 2 0-16,1-3 0 0,-1 0 8 0,1-2-8 16,3-1 0-16,-4-3 0 0,1-4 0 0,-4 7 0 15,4-6 0-15,-4 6 0 0,0 0 0 0,0-6 0 16,0 6 8-16,-4-3-8 0,4 0 8 0,-4 0-8 15,1-3 9-15,3 6-9 0,-7-6 0 0,3-3 0 16,1 2 0-16,-4-2 0 0,3-3 0 0,-3 2 0 16,4 4 0-16,-4-3 0 0,3-4 0 0,-3-2 0 15,4 5 0-15,-1-5 0 0,-3-1 0 0,3 1-12 0,1-1 1 0,-1 1 0 32,1-4-20-32,-1 0-4 0,-3-3-1 0,4 3 0 15,3-6-167-15,0 0-33 0</inkml:trace>
  <inkml:trace contextRef="#ctx0" brushRef="#br1" timeOffset="30449.93">27975 11356 230 0,'-10'0'10'0,"10"0"2"0,-7 0-12 0,0 0 0 16,0 0 0-16,-4 0 0 0,4 0 309 0,-4 0 59 16,4 0 12-16,4 0 3 15,-4 0-295-15,7 0-58 0,0 0-12 0,-4 6-2 0,4-6-16 0,0 0 0 16,0 0 0-16,0 0 0 0,7 3 8 0,0 3 0 16,0-2-8-16,7-4 12 0,1 0 8 0,-1 6 0 15,7-6 1-15,0 0 0 0,7 3 19 0,4-3 3 16,3 0 1-16,4 0 0 0,0 0-3 0,3 0 0 15,4 0 0-15,3 0 0 0,-3 0-6 0,4-3-2 16,-1 3 0-16,4-6 0 0,7 6-9 16,3 0-3-16,4 0 0 0,1 0 0 0,-1-4-11 0,3 4-2 15,1 0-8-15,3 0 12 0,7 0-12 0,0-6 0 16,4 6 0-16,-4 0 0 0,3 0 0 0,5-3 0 16,-1-3 0-16,7 6 0 0,-3 0 0 0,0-3 0 15,-4-4 0-15,3 4 0 0,8-3 0 0,-7 6 0 16,3-6-9-16,-7 3 9 0,-3-4 0 0,3 7 0 0,0-3 0 0,4 3 0 15,-7-6 0-15,0 6 0 0,-1-3-15 0,-3-4 5 16,8 7 1-16,-1 0 0 0,0 0 0 0,-3 0 0 16,-1 0 0-16,-3 0 0 0,1 0 0 0,2 7 0 15,-3-7 9-15,-3 3-10 0,-4 3 10 0,-7-3-10 16,-3-3 10-16,-1 0 0 0,8 0 0 0,-4 0-8 16,-4 0 8-16,1 0 0 0,-4 0 0 0,-4 0 0 15,-7 0 0-15,1 0 0 0,-4 0 0 0,-4 0 8 0,4 0 10 16,-11 0 2-16,0 0 1 15,-3 0 0-15,0 0-21 0,0 0-12 0,-1 0 2 0,-2 7 0 0,-1-7 10 0,4 3 0 16,-4-3 0-16,-3 6 0 16,-4-6 0-16,0 6 0 0,-7-3 0 0,0-3 0 15,0 0 8-15,-3 0-8 0,-4 0 10 0,0 0-10 16,0 0 14-16,-7 0-3 0,0 0-1 0,0 0 0 0,0 0 3 0,0 0 1 16,0 0 0-16,0 0 0 15,0 0-2-15,-4-3-1 0,1-3 0 0,-4 0 0 0,0 3-11 0,3-4 0 16,-3 4 0-16,0-3 0 0,0 3 0 0,-3 3 0 15,2-7 0-15,-2 7 0 0,3-3 0 0,-4-3 0 16,4 6 0-16,-3-3 0 0,3-3 0 0,0 6 0 16,-4 0 8-16,4-10-8 0,-4 10 19 0,11 0-2 15,-7-6 0-15,0 6 0 0,-3-3-5 0,3-3 0 0,-1 6-1 0,8 0 0 16,-7-4-11-16,7 4 0 0,-7-6 0 0,-3 6 0 16,3-3 0-16,7 3 0 0,0 0 0 0,0 0 0 15,0 0 0-15,0 0-9 0,-7 0 9 0,7 0 0 16,0 0 0-16,0 0-8 15,0 0 8-15,0 0 0 0,0 0 0 0,0 0-8 0,0-6 8 0,0 6 0 16,0 0-9-16,0 0 9 0,0 0 0 16,0-10-9-16,0 10 9 0,3-9 0 0,1 9 0 0,-1-6-8 15,-3 6 8-15,0 0 0 0,0 0 0 0,0 0 0 16,0 0 0-16,0 0 0 0,0 0 10 0,0 0-10 16,-7-3 12-16,7 3-4 0,-3-7-8 0,-4 4 12 15,3-3 0-15,-6 6-1 0,2-10 0 0,1 10 0 16,-7-3-11-16,4-3 0 0,-1-3 0 0,1 9 0 15,-1-10 0-15,0 4 0 0,4 3 0 0,0-3 0 16,0 2 0-16,4-2 0 0,-4-3 0 0,7 9 0 0,0 0-14 0,0 0-5 16,-4 0-1-16,4 0 0 15,0 0 3-15,0 0-17 0,0 0 17 0,0 0 4 0,0 0 1 16,0 0 0-16,7 9 0 0,-3-3 12 16,3 4-11-16,0-1 11 0,3 1-10 0,-3-1 10 0,4 0-8 15,3-2 8-15,-3 2-8 16,-1-6 0-16,4 7 0 0,-3-4 0 0,3 3 0 0,0 1 8 0,0-1-10 15,0-3 10-15,8 7-10 0,-5-7 10 0,-3 4-13 16,4-1 5-16,-4 0 8 0,-3 1 0 16,-1-4 0-16,4-3 0 0,-3 7 0 0,-4-4 0 0,4 3 15 15,-8 1-1-15,4-4 0 0,-3-3-14 0,-1 7 0 16,1-1 0-16,-1-3 0 0,-3-3 8 0,0-3-8 16,0 13 0-16,0 0 9 0,-3-4-9 0,-1 0 10 15,-3-2-10-15,4 2 10 0,-4 0-10 0,3 7 12 0,-3-6-12 16,0-1 12-16,0 0-12 0,0 1 0 0,0-4 0 0,0 3 0 15,0-5-8-15,0 5-8 0,-4-3 0 0</inkml:trace>
  <inkml:trace contextRef="#ctx0" brushRef="#br1" timeOffset="31455.34">28561 6975 1728 0,'0'0'38'0,"0"0"8"0,0 0 2 0,0 0 0 0,-7 0-39 0,7 0-9 0,-7-3 0 0,7 3 0 15,-7 0 8-15,7 0-8 0,0 0 12 0,-4 0-4 0,4 0 12 0,0 0 3 16,0 0 0-16,0 0 0 0,0 0 14 0,0 0 3 15,4-6 1-15,3 3 0 0,0 3-7 16,3-7-2-16,-3 7 0 0,-7 0 0 0,8 0 4 0,-8 0 1 16,10 0 0-16,-10 0 0 0,0 0-1 0,0 0-1 15,4 10 0-15,-1-1 0 0,-6 0-3 0,-1 1-1 16,-3 2 0-16,0 1 0 0,-4 3-8 0,-3-7-2 16,0 10 0-16,-3-10 0 0,2 7-6 0,-2-3-2 15,-4 2 0-15,-1 4 0 0,1-3-13 0,-3 3 0 0,-1-1 0 0,0-2 0 16,1-3 0-16,-1 2 0 0,4 4 0 0,0-3 0 15,6-4 0-15,1 4 0 0,4 0 0 0,-1-7 0 16,1 0 9-16,2 1-9 0,5-1 8 0,-1 1-8 16,4-10 0-16,0 0 8 0,0 0-8 0,0 0 0 15,0 0 0-15,0 0 0 0,7-10 0 0,1 4 0 16,-1 3 0-16,0-13 0 0,3 13 0 0,4-13 0 16,4-2 16-16,0 2 10 0,-1 3 2 0,4-2 1 15,-3-4-29-15,3 0-16 0,0 3 1 16,1-2 1-16,-1-1 14 0,-4-6 0 0,1 6 0 0,3 3-9 15,-3-3 9-15,-1 0 0 0,1 4 0 0,-4 2 0 16,0-6 12-16,-3 4 5 0,3-1 1 0,-7 4 0 16,4 2-18-16,-4-6 0 0,-4 10 0 0,1 3 0 15,-1-3 0-15,-3 6-16 0,0 0 4 0,0 0 0 16,0 0 12-16,0 0 13 0,0 0-2 0,0 0-1 0,0 9 2 16,4 7 1-16,-4-7 0 0,3 7 0 0,1-4 6 15,3 4 1-15,-4 0 0 0,5-4 0 0,2 4-5 0,1 3-1 16,-1-3 0-16,4-4 0 0,0 7 4 0,4 3 1 15,-4-10 0-15,4 4 0 16,3 3-118-16,0 0-23 0,0 0-5 0</inkml:trace>
  <inkml:trace contextRef="#ctx0" brushRef="#br1" timeOffset="35073.81">11359 12325 288 0,'0'0'25'0,"-10"0"-25"0,-4 3 0 0,3-3 0 16,4 6 67-16,0-3 8 15,-7-3 1-15,0 0 1 0,0 0-60 0,3 7-17 16,-3-14 0-16,0 7 8 0,-4 0 23 0,8 0 4 0,-1 0 1 0,-3 0 0 16,-4 0 35-16,4 0 7 0,0 0 2 0,4 0 0 15,-5 0-3-15,1 0 0 16,0 10 0-16,4-10 0 0,3 0-20 0,-4 6-4 0,0-6-1 0,1 3 0 15,10-3-21-15,0 0-5 0,-7 0-1 0,7 0 0 16,0 0-11-16,0 0-2 0,0 0-1 0,0 0 0 16,-7 0-11-16,7 0 8 0,10-3-8 0,-3 3 8 15,4 0 7-15,-4-6 1 0,7 6 0 0,0 0 0 16,4 0 18-16,-4 0 4 0,4-3 1 0,-4 3 0 16,7-7-7-16,-3 7-2 0,-4-3 0 0,3-3 0 15,4 6-19-15,4-10-11 0,-4 10 12 0,-3-9-12 16,3 3 10-16,0-4-10 0,8 7 8 0,-12-6-8 15,-3 3 8-15,4-4-8 0,10 1 8 0,-7 3-8 16,-7-4 0-16,1 7 0 0,2-3 0 0,1 3 0 16,-1-4 0-16,-2 7 0 0,-1-9 0 0,-4 9 0 0,1-6 0 0,3 2 0 15,-3 4 0-15,-4-6 0 16,0 6 0-16,-7 0 0 0,0 0 0 0,10-3 0 0,-10 3 0 0,11 0 0 16,-11 0 0-16,0 0 0 0,0 0 0 0,0 0 0 15,7 0 0-15,-7 0 0 0,0 0 0 0,0 0 0 16,0 0 0-16,10 0 8 0,-10 0-8 0,0 0 0 15,0 0 0-15,0 0 0 0,0 0 20 0,0 0 0 16,0 0-1-16,0 0 0 0,0 0 8 0,-3-6 1 0,-8 6 1 0,4-3 0 16,0-4 1-16,-3-2 0 0,6 6 0 15,-6-3 0-15,-8 2-6 0,4-2-2 0,3-3 0 0,-3-1 0 16,-7 1-7-16,3 0-2 0,8-7 0 16,-1 6 0-16,4 1-4 0,-4 0-1 0,-6-7 0 15,3 7 0-15,7 5-8 0,-4-2 8 0,-7-3-8 0,4 2 8 16,7 7-25-16,-3-3-6 0,-1 3-1 15,1 0 0 1,-5-6-100-16,5 6-21 0,10 0-4 0</inkml:trace>
  <inkml:trace contextRef="#ctx0" brushRef="#br1" timeOffset="41179.98">30205 9286 716 0,'0'0'32'0,"0"0"6"16,0 0-30-16,0 0-8 0,0 0 0 0,0 0 0 16,0 0 62-16,0 0 11 0,0 0 3 0,0 0 0 15,3-3-32-15,-3 3-7 0,4-6-1 0,-1 3 0 16,4-4-8-16,-3 4-3 0,-4 3 0 0,4-6 0 15,-4 6 27-15,0 0 6 0,3-6 1 0,-3 6 0 16,0 0 12-16,0 0 2 0,0-3 1 0,0 3 0 0,0-7 5 0,0 7 1 16,0 0 0-16,0 0 0 0,0-9-24 0,0 9-5 15,0 0-1-15,0 0 0 0,0 0-12 0,0 0-2 16,-3 0-1-16,3 0 0 0,-4-3-27 0,4 3-8 16,0 0 0-16,0 0 0 0,0 0 14 0,0 0-4 15,-4 0-1-15,4 0 0 0,-7 0 3 0,0 3 1 16,0-3 0-16,0 0 0 0,0 6 19 0,0-3 4 15,0 4 1-15,0-7 0 0,0 9-14 0,0-9-3 16,0 9-1-16,0-9 0 0,0 10-8 0,0-10-2 16,0 9 0-16,0 1 0 0,3-4-9 0,-3-3 0 15,3 10 0-15,1-10 0 0,3 6 8 0,0 0 0 16,0-9 0-16,-4 10 0 0,4-4-8 0,4 4-11 16,-4-10 3-16,0 3 0 0,0-3 8 0,3 6 0 15,5 3 0-15,-8-9 0 0,0 0 0 0,7 0 9 0,0 10-1 16,3-10-8-16,-10 0 8 0,11 0-8 0,-1 0 0 0,1 0 0 15,0 0 9-15,-1-3-9 0,-3-4 0 0,4 7 9 16,-4-3-9-16,3-3 0 0,-3-3 9 0,4 2-9 16,-7 7 8-16,6-9-8 0,-3-1 10 0,0 7-10 15,0-6 12-15,0 3-4 0,0-4-8 0,1 1 12 16,-1-1-4-16,-4 1 0 0,4 0-8 0,-3-1 12 16,3 4-3-16,-4-3-1 0,1 2 0 0,-1-2 0 0,-3 6 2 15,0-4 0-15,0 7 0 0,0 0 0 0,-3-9 2 16,3 9 0-16,0 0 0 0,-7 0 0 15,0 0-4-15,0 0 0 0,0-3 0 0,0 6 0 0,-4-3-8 0,0 6 0 16,1-3 0-16,-1 4 8 16,1-4-8-16,-1 3 0 0,0 4 0 0,1-7 0 0,-4 3 0 0,3 3-14 15,4 1 3-15,-3-1 1 16,-1 1 10-16,4-4 11 0,0 3-3 0,-4 1 0 0,8-1-8 16,-1-3 0-16,1-3 0 0,-1 7 0 0,1-1 0 0,-1-2 0 15,4-7 0-15,0 0 0 0,0 3 0 0,0-3 0 16,0 0 0-16,0 0 0 0,0 0 0 0,7 6 0 15,-7-6 0-15,7 0 0 0,4-6 0 0,-1 6 0 16,-10 0 0-16,11-3 0 0,0 3 0 0,-1-7 0 0,-3-2 0 16,0 9 8-16,4-10-8 0,-1 7 0 0,-3-3 0 0,0-3 0 15,1 6 0-15,2-4 0 0,-3-2 0 0,4 3 8 16,-8-4-8-16,4 7 0 0,0-6 9 0,0 2-9 16,-3-2 8-16,3 0-8 0,-3 2 10 0,-1 4-10 15,1-3 14-15,-4 3-3 0,0 3-1 16,-4-10 0-16,1 4 0 0,3 6 0 0,-4 0 0 0,-3 0 0 15,0 0-10-15,0 0 0 0,-4 0 0 0,4 0 0 16,-3 6-9-16,-1-3 9 0,0 4 0 16,1-4 0-16,-1 6 0 0,1-2 0 0,-1 2 0 0,1-3 0 15,-1 4 0-15,0-7 0 0,4 6-11 16,0 1 11-16,0-4-8 0,0 3 8 0,4-2 0 0,-1-4 0 16,4 6 0-16,-3-3 0 0,3-3 0 0,3 7 0 15,-3-10 0-15,0 0 0 0,0 0 0 0,0 0 0 16,7 6 0-16,0-3 0 0,0 4 0 0,4-7 0 15,-4 0 0-15,4 0 0 0,-1 0-11 0,4-7 11 16,0 4 0-16,-3-3 0 0,3 3 0 0,0-4 0 0,4-2 0 0,-4 0 12 16,0-1 0-16,0 1-1 15,0 3-11-15,0-4-9 0,-3 1 9 0,3-1-13 0,-3 1 13 0,-4 0 0 16,0 2 0-16,-4-2 0 0,4-1 0 0,-7 7 0 16,4-3 0-16,-4 3 0 0,0 3 0 0,0 0 0 15,0 0 0-15,-4-6 0 0,-3-4 0 0,0 10 0 16,0 0 0-16,-3 0 0 0,2 7 8 0,-2-4-8 15,3 3 0-15,-4 3 0 0,1-6 0 0,-1 7 0 16,1-1-8-16,2 1 8 0,-2 5-16 0,-1-5 2 16,4 5 1-16,0-5 0 0,0-1 13 0,4 7 0 15,-1-7 0-15,4 4-9 0,-3-4 17 0,-1-2 4 16,4 2 1-16,4 0 0 0,-1 1-25 0,-3-10-4 16,0 0-2-16,4 0 0 0,6 6 18 0,-10-6 0 0,7-6 0 15,4 6 0-15,-4-3 0 0,3-4 0 16,-2 7 0-16,-1-9 0 0,3 0 11 0,-3 2-11 0,0-2 12 0,0-1-12 15,0 1 0-15,-3 0 0 0,3-1 0 0,-4 1 0 16,5 3 0-16,-5-4 0 0,1 1 0 0,-1-1 0 16,-3 1 8-16,0 0-8 0,0 2 0 0,0-2 0 15,0 6 8-15,0 3-8 0,-7-7 0 0,7 7 0 16,-7 7 0-16,0-7 0 0,0 3-10 0,0-3 10 16,-4 9-10-16,4-2 10 0,-3-4 0 0,3 3-9 15,-4 3 9-15,0 1 0 0,4-4-9 0,0 3 9 16,-3 1 0-16,3-1-11 0,3 1 11 0,1 5-8 15,-4-5 8-15,3-7-12 0,0 6 12 0,4-9-12 0,0 7 12 16,0-7 0-16,0 0-9 0,0 0 9 16,8 3 0-16,-8-3 0 0,0 0 0 0,7 0 0 0,0 0 0 15,3 0 0-15,-3-3 0 0,4 3 0 16,-4-7 0-16,0-2 0 0,4 6 0 0,-8-4 0 16,4-2 0-16,-3 0 0 0,3 6 0 0,0-10 8 15,0 10-8-15,-4-7 10 0,4 1-10 0,-3 3 10 0,-4-4-10 0,3 1 0 16,-3 3 0-16,0 6 0 0,0 0 0 0,0 0 0 15,0 0 0-15,-3-3 0 0,-1-4 0 0,-3 7 0 16,7 0 0-16,-3 7 8 0,-8-7-8 0,4 3 0 16,0 3-12-16,0 0 12 0,-3-3 0 0,-1 7 0 0,4-10 0 15,0 9 8-15,-4-3 6 0,4-2 1 0,0 2 0 0,0-3 0 16,0 3-5-16,3 4-1 0,-3-4 0 0,4-3 0 16,3-3-9-16,0 0 0 0,0 0 0 0,0 6 0 31,0 4-124-31,7-7-28 0,0 3-4 0</inkml:trace>
  <inkml:trace contextRef="#ctx0" brushRef="#br2" timeOffset="51327.63">30349 6730 288 0,'0'0'25'0,"0"0"-25"15,0 0 0-15,0 0 0 0,0 0 203 0,0 0 35 0,0 0 7 0,0 0 2 16,0 0-148-16,0 0-30 15,0 0-5-15,0 0-2 0,0 0-9 0,0 0-1 0,0 0-1 0,0 0 0 16,0 0-16-16,0 0-3 0,0 0-1 0,0 0 0 16,0 0 4-16,0 0 1 0,0 0 0 0,0 0 0 15,0 0 13-15,0 0 3 16,0 0 1-16,0 0 0 0,0 0-25 0,0 0-4 0,0 0-2 16,0 0 0-16,0 0-1 0,0 0 0 0,0 0 0 0,0 0 0 15,0 0 2-15,0 0 0 0,0 0 0 16,0 0 0-16,0 0-6 0,0 0-1 0,4 4 0 0,-4 5 0 15,0 0 0-15,0-2-1 0,0 2 0 0,4 1 0 16,-4-1 13-16,0 0 2 0,0 1 1 0,0-1 0 16,3 4-31-16,-3-4-16 0,4 1 1 0,-1-1 1 15,-3 0 25-15,4 1 5 0,3-1 0 0,-7 7 1 16,0-4-8-16,0-2-1 0,0 5-8 0,0 1 12 0,0-3-4 16,0 5 0-16,3-2-8 0,-3 3 12 0,4-3 0 0,-4-4 0 15,-4 4 0-15,4 3 0 0,-3 0-12 16,3-4 8-16,-4 4-8 0,1-3 0 0,-1-4 19 0,1 10-3 15,-1-9 0-15,4 6 0 0,-3-4 3 0,-1 4 0 16,8 0 0-16,-4-3 0 0,0 2-19 0,-4 1 0 16,4-3 0-16,0 3 0 0,-4-1 0 0,4-2 0 15,0 3 0-15,-3 0 0 16,-1 0 0-16,4 3 0 0,-3-1 0 0,-1-5 0 0,1 3 0 0,3 6 0 16,-7-12 0-16,3 9 0 0,1-4 0 15,3 1-16-15,-4-3 5 0,1-4 1 0,3 7 10 0,0-3 16 16,3-7-4-16,1 10-1 0,-4-9-11 0,0 5 0 15,3-5 0-15,1 8 0 0,-1-8 0 0,1 6 0 16,-1-1-8-16,1-2 8 0,-1 2 0 0,-3-2 0 0,0 3 0 16,0-7 0-16,0 7 0 0,0-4 0 15,-3 4 0-15,-1 3 0 0,1-4 0 0,-1-2 8 0,1 3-8 0,-1 2 0 16,1 1 0-16,-4-3 0 0,7 3 0 0,-4-10 0 16,1 10 0-16,-1-10 0 0,4 7 8 0,0-6-8 15,0 5 0-15,0-5 0 0,0-1 9 0,0 7-9 16,0-4 11-16,0-2-3 0,0-1 0 0,4 7 0 15,-1-7-8-15,-3 7 10 0,0-4-10 0,4-2 10 16,-4 5-10-16,0 1 10 0,0-3-10 0,0 2 10 16,0-5-1-16,0 9 0 0,0-4 0 0,0-2 0 15,-4 2-9-15,1 1 0 0,3-3 9 0,0-4-9 16,-4 7 8-16,4-1-8 0,4-2 8 0,-4 3-8 0,3-7 10 16,-3 0-2-16,4 7-8 0,-4-6 12 15,3 2-4-15,1-2-8 0,-4 2 11 0,3 1-11 16,-3-4 0-16,4 0 0 0,-1 1 0 0,-3 6 0 15,0-7 12-15,0 0 1 0,0 1 1 0,4-1 0 16,-8 7-14-16,4-7-12 0,4 1 3 0,-4-1 0 0,-4 7 9 0,1-7 12 16,-1 7-2-16,4-4-1 0,-3-2-9 0,3 5-9 15,-4 1 9-15,1-3-13 0,-1-4 13 0,1 7 0 16,-4-7 0-16,3 10 0 0,1-10 0 0,-1 7 0 16,-3-7 10-16,3 10-10 0,1-3 0 0,-1-3 0 15,1 2 0-15,-1-5 0 0,-3 8 0 0,4-2 0 16,3-7 0-16,-4 10 0 0,1-3 0 0,-1-3 0 15,4 2 0-15,0 1 0 0,-3-4 0 0,3 4 0 0,0-6 0 16,-4 8 0-16,4-2 0 0,0-3 0 0,0-4 0 16,-3 7 0-16,3-7 0 0,-4 7 0 15,4-4 0-15,0 4 0 0,-4-7 0 0,4 7 0 16,0-3 0-16,-3-4 0 0,-1 7 0 0,1-7 0 0,3 7 0 0,0-7 0 16,-4 1 0-16,4 5 0 0,0-2 0 15,0-4 0-15,0 1 0 0,0 5 0 0,-3-5 0 16,3-1 0-16,0 1 0 0,3-1 0 0,-3 7 0 15,0-7 0-15,0 0 0 0,4 1 0 0,-4-1 0 0,0 1 0 16,3 5 0-16,-3-5 0 0,0-1 0 0,0 1 0 16,0-4 0-16,0 3 0 0,0 1 0 0,4-1 0 15,-8 0 0-15,4 1 0 0,0-1 8 0,0 1-8 16,0-4 0-16,-3 3 0 0,-1 1 0 0,4-1 0 16,0 1 11-16,0-1-3 0,-3-3-8 0,3 4 12 15,-4-1-12-15,4 0 0 0,0-9 0 0,0 10 0 16,-3-1 0-16,3-2 0 0,0 2 0 0,-4-6 0 0,1 10 0 0,3-10 0 15,0 6 0-15,-4 1 0 0,4-4 0 0,-3 3 8 16,-1 1-8-16,4-7 0 0,0 3 0 16,-3 3 0-16,3 1 0 0,-4-4 0 0,4 4 0 0,-3-7 0 15,-1 6 0-15,4 4 0 0,-3-1 0 0,-1-6 0 16,0 4 0-16,4-1 0 0,-3 1 0 16,-1-1 0-16,4 1 0 0,-3-1 0 15,-1 0 0-15,1 7 0 0,3-7 0 0,-4 7 0 0,1-7 0 0,-1 4 0 16,4-4 0-16,-3 7 0 0,-1-6 0 0,4 5 0 15,-3-5 8-15,-1-1-8 0,4 10 0 0,0-10 0 16,0 7 0-16,0-7 0 0,-3 1 0 0,-1 5 0 16,4-5 0-16,-3-1 0 0,-1 1 0 0,4-1 0 0,-4 0 0 0,4 1 0 15,0-1 0-15,-3 7 0 0,3-13 0 0,-4 6 0 16,4 4 0-16,0-4 0 0,-3 1 0 0,3-1 0 16,0 1 0-16,0-1 0 0,-4 0 0 0,4-2 0 15,0 2 0-15,0-6 0 0,0 7 0 0,0-1 0 16,0 1 0-16,-3 2 0 0,3-3 0 0,0 1 0 15,0-1 8-15,0 1-8 0,3-1 0 0,-3 1 9 16,0-1-9-16,0 0 0 0,-3 7 0 0,3-7 0 16,0 1 0-16,0-1 0 15,0 7 0-15,0-4 0 0,0-2 0 0,0-1 0 0,0 7 0 0,0-7 0 16,0 7 0-16,0-7 0 0,-4 1 0 0,4-1 0 16,0 7 0-16,0-4 0 0,0-2 0 0,0-4 0 15,0 10 0-15,4-7 0 0,-4 1 0 0,3 2 0 16,-3-6 0-16,0 4 0 0,4-1 0 0,-1 7 0 15,-3-7-8-15,4-6 8 0,-4 7 0 0,0-1 0 0,3 7 0 16,-3-7 0-16,4-2 0 0,0 2 0 0,-1 0 0 0,-3 1 0 16,4-1-9-16,-1 1 9 15,-3-1 0-15,4 1-10 0,-1-4 10 0,1 3-8 0,-4 1 8 0,3-1 0 16,-3 0 0-16,4 1 0 0,-4-1 0 0,0 1 0 16,0 2 0-16,0 1 0 0,0-4 0 0,0 1 0 15,0 5 0-15,0-5 0 0,3 5 0 0,-3-2 0 16,0-4 0-16,0 7 8 0,4-7-8 0,-4 7 0 15,-4-3-8-15,4-4 8 0,0 7 0 0,0-7 0 16,-3 7 0-16,3-4 0 0,0-2 0 0,0 5 0 0,0-5 0 16,0 5 0-16,0-2 0 0,0-4 0 15,0 7 0-15,3-7 0 0,-3 1 0 0,4-1 0 16,-4 1 0-16,0 2 8 0,3-2-8 0,-3-1 0 16,4 0-11-16,-1-5 11 0,-3 5 0 0,4 0-9 15,-4 4 9-15,0-4 0 0,0 1 0 0,3-1 0 0,-3-6 0 0,-3 13-8 16,3-7 8-16,0 1 0 15,0-1 0-15,-4 1 0 0,4-1 0 0,-3 0 0 0,3 7 0 0,-4-6 0 16,4-1 0-16,-3 7 0 0,-1-7 0 0,4 0 8 16,-3 7-8-16,-1-6 0 0,4 2 0 0,-3-6 0 15,3 10 0-15,-4-7 0 0,4 4 0 0,-3-4 8 16,3-2-8-16,-4 2 0 0,4 0 0 0,0-2 0 16,0-7 0-16,-3 9 0 0,3-9 0 0,0 10 8 15,-4-7-22-15,4-3-4 0,0 0-1 0,0 0 0 0,-3 9 1 0,3-9 0 16,-8 6 0-16,8-6 0 15,0 0-78-15,-3 0-16 0,-4-6-4 0,0 6-1030 16</inkml:trace>
  <inkml:trace contextRef="#ctx0" brushRef="#br2" timeOffset="52910.08">28053 9205 1051 0,'-14'15'46'0,"3"-12"10"0,1-3-44 0,3 7-12 0,-8-4 0 0,5 3 0 15,3-3 83-15,-4 4 14 0,1-7 3 0,3 9 1 16,0-9-27-16,3 6-6 0,-3-6 0 0,7 0-1 16,-4 3-15-16,4-3-4 0,0 0 0 0,0 0 0 15,0 0-17-15,0 0-4 0,0 0-1 0,0 0 0 16,0 0 12-16,0 0 2 0,0 0 1 0,0 0 0 16,0 0-3-16,0 0-1 0,7 10 0 0,1-4 0 15,-1-3-11-15,0 3-2 0,3-2-1 0,1 2 0 16,-1-6-12-16,1 3-3 0,0 3 0 0,3-6 0 15,3 10 5-15,1-10 1 0,3 6 0 0,0-3 0 16,0 3-6-16,4-3 0 0,-4 4-8 0,0-4 12 0,4 3 12 0,0-3 3 16,0 4 0-16,-1-7 0 15,1 9-12-15,0-9-3 0,-1 0 0 0,5 9 0 16,-5-9-2-16,1 7-1 0,0-4 0 0,-1-3 0 0,5 0 3 16,-5 0 0-16,8 0 0 0,-4 0 0 0,4 0-12 0,0-3 0 15,-1 3 0-15,-2 3 0 0,6-3 22 0,-3 6 6 16,-4-3 0-16,4-3 1 0,-4 6-21 0,4-6-8 15,-8 4 0-15,5-4 9 0,-5 6-9 0,5-6 0 16,-5 9 0-16,4-9 0 0,4 7 0 0,0-7-11 16,0 0 3-16,-1 0 0 0,1 0 8 0,0-7 9 15,0 7-1-15,-1-6-8 0,5 3 8 0,-5 3-8 0,-2-6 0 16,2 2 0-16,-6-5 0 0,3 3 0 0,1 3 0 0,-5-4 0 16,1-2 8-16,3 9-8 0,-3 0 0 0,3 0 0 15,0-6 0-15,1 6 0 0,-1 6 0 0,0-6-9 16,0 0 9-16,0 0 11 0,1 0-3 0,-5 0 0 15,1 6-8-15,3-6 0 0,-3 0 0 0,0 0 8 16,-4 0-8-16,0-6 0 0,4 6 0 0,-4 0 0 16,-4-9 0-16,8 9 0 0,-4-7 0 15,4 7 0-15,3 0-11 0,-3-3 11 0,0-3-8 0,-1 6 8 16,5-3 0-16,-5 3 0 0,1-7 0 0,-4 7 11 16,4 0-11-16,-4 0 0 0,0-3 0 0,0 3 8 15,0 0-8-15,1 0 10 0,-1 0-10 0,0 0 10 16,-3 0-10-16,-1 0 0 0,1 0 0 0,0-6 8 15,-4 6-8-15,3 0 0 0,1 0 0 0,0-3 8 0,-4-3-8 16,3 6 0-16,1 0 0 0,0 0 8 16,3-3-8-16,3-4 12 0,1 7-12 0,0 0 12 0,0 0-12 0,-4-6 10 15,3 6-10-15,-2-3 10 0,2 3-10 0,1 0 0 16,0 0 0-16,-4 0 8 0,4 0-8 0,-4 0 0 16,-4 0 0-16,1 0 0 0,0 0 0 15,3 3 0-15,-4 3 0 0,1-6 0 0,0 0 0 0,3 0 0 16,-4 0 0-16,5 0 0 0,2-6 0 0,-2 6 0 15,-1 0 0-15,3 0 0 0,1 0 0 0,0 0 0 16,-4 0 8-16,4 6-8 0,3-6 0 0,0 0 0 16,-7 0 0-16,4 0 0 0,3 0 0 0,-3 0 0 15,-4 7 0-15,0-7 0 0,4 0 0 0,-4 0 0 16,0 3 0-16,-3-3 0 0,3 0 0 0,4 0 0 16,-4 6 0-16,4-3 0 0,-1-3 0 0,4 6 0 15,-3-6 0-15,3 3 0 0,1-3 0 0,2 7 0 0,-6-7 0 16,0 0 0-16,3 0 0 0,-3 0 0 0,-1 3 0 0,1-3 0 15,-4 0 0-15,4 0 0 0,-7 0 0 0,3 0 0 16,-4 0 0-16,1 0 0 0,3 0 0 0,-3 0 0 16,-1 0 0-16,5 6 0 0,-5-3 0 0,1-3-11 15,0 7 11-15,-1-7 0 0,-3 0 10 0,4 3-10 16,0 3 0-16,-4-6 0 0,3 0-8 0,-3 0 8 16,1 0 0-16,-1 0 11 0,0 0 0 0,0 0 0 15,-4 0-11-15,8 0-11 0,-7 0 3 0,3-6 0 16,-4 3 8-16,1 3 11 0,0 0-3 0,-4 0 0 15,0 0-8-15,-7 0 0 0,0 0 0 0,0 0 8 16,0 0 12-16,0 0 1 0,0 0 1 0,0 0 0 0,0 0-31 16,0 0-7-16,0 0 0 0,0 0-1 15,0 0 27-15,0 0 6 0,0 0 0 0,0 0 1 32,0 0-41-32,0 0-9 0,0 0-2 0,0 0 0 0,0 0-21 0,-4-7-4 0,1 4 0 0,-1-3-1 15,1-4-127-15,-1 7-24 0</inkml:trace>
  <inkml:trace contextRef="#ctx0" brushRef="#br2" timeOffset="54181.73">32801 9296 892 0,'0'0'40'0,"0"0"8"0,0 0-39 0,0 0-9 16,0 0 0-16,0 0 0 15,0 0 75-15,0 0 13 0,0 0 2 0,0 0 1 0,0 0-31 16,0 0-7-16,0 0-1 0,0 0 0 0,0 0 11 0,0 0 1 15,0 0 1-15,0 0 0 0,0 0 11 0,0 0 3 16,0 0 0-16,0 0 0 0,-3 0-7 0,-4-4 0 16,3-2-1-16,-3 6 0 0,7 0-18 0,-7-3-3 15,0-3-1-15,0 6 0 0,0 0-11 0,0-3-2 16,-4-4-1-16,1 4 0 0,-1-3-8 0,-3 0-2 16,3 3 0-16,-3-4 0 0,0-2-5 0,-3 6 0 0,-1-7-1 15,4 4 0-15,-4-3 1 0,4-1 1 16,0 4 0-16,3-3 0 0,-3 5-21 0,0-2-8 0,4-3 0 0,-5 6 0 15,5-4 8-15,-1-2 0 0,1 9 0 16,3-9 0-16,0 9 0 0,0-7 9 0,3 4 0 0,4 3 0 16,0 0-9-16,0 0 0 15,0 0 0-15,0 0 0 16,0 0-22-16,0 0-3 0,11 3-1 0,-4-3 0 0,3 0 17 0,1 0 9 16,3 7-10-16,-4 2 10 0,5-9-12 0,-1 9 3 0,0-2 1 0,0-4 0 31,4 6-20-31,-1-3-3 0,1-2-1 0,-1 2 0 0,-2 3 18 0,-1-2 3 0,0-4 1 0,-4 6 0 15,5-3 10-15,-5-3 0 0,-3 4 0 0,4-4 0 16,-4 6 0-16,0-9 9 0,-7 0-1 0,3 7-8 16,-3-7 12-16,7 9-12 0,-3-3 12 0,-4-6-12 0,0 0 8 15,0 0-8-15,3 10 0 0,-3-10 0 16,4 3 10-16,-4-3-10 0,0 0 8 0,4 9-8 0,-1-3 16 0,-3-6-1 16,0 4-1-16,0 2 0 0,-3 3 3 0,3 1 1 15,0-10 0-15,-4 9 0 0,0-3 10 0,4-3 3 16,-3 7 0-16,-1-4 0 0,1-3-19 15,-1 7-3-15,1-4-1 0,-1 3 0 0,1 1-8 0,-1-1 8 16,1 1-8-16,-1-4 8 0,1 3 4 0,-1 1 0 16,-3 5 0-16,4-5 0 0,-4 2-4 15,-1-2 0-15,1 5 0 0,-3-5 0 0,-1 5-8 16,-3-5 0-16,4-1 0 0,-1 7 0 16,-3-7 12-16,0 4 0 0,0-4 0 0,-4 7 0 0,4-7-12 0,0 1-16 15,0 6 4-15,0-7 1 16,3 0-29-16,0-2-7 0,1-4-1 0,-1 3 0 15,1-3-163-15,3-3-33 0</inkml:trace>
  <inkml:trace contextRef="#ctx0" brushRef="#br2" timeOffset="55153.26">30148 6618 676 0,'0'0'30'0,"0"0"6"0,7 0-28 0,1-4-8 16,2-2 0-16,1 3 0 0,-4-3 0 0,0 6 0 16,3-3 0-16,-3-4 0 0,4 7-12 0,-11 0 2 15,7 0 1-15,-7 0 0 0,7 0-7 0,-7 0-2 0,0 0 0 0,7 0 0 32,4 0-25-32,-11 0-5 0,7 0 0 0,0 0-1 0,3 7 49 0,-2-7 22 0,-1 0-2 0,3 0 0 15,1-7 17-15,-4 7 3 0,3 0 1 0,-3-6 0 16,-7 6 27-16,11 0 6 15,0-3 1-15,-4 3 0 0,3 0 46 0,-3 0 10 0,4-6 1 0,-4 6 1 16,4 0-10-16,-4 0-3 0,-7 0 0 0,0 0 0 16,7 0-48-16,-7 0-9 0,0 0-3 0,0 0 0 15,0 0 5-15,0 0 1 0,0 0 0 0,0 0 0 0,0 0-32 16,0 0-6-16,0 0-2 0,-4 6 0 16,1-3 11-16,-4 3 3 0,3 4 0 0,-3-4 0 0,0 3-20 0,0 1-3 15,3-7-1-15,-3 6 0 0,-3 1 22 0,-1 2 4 16,0 1 1-16,-3-4 0 15,0 1-10-15,0 5-1 0,0 4-1 0,-4-3 0 0,4 3-14 0,-3 0-2 16,-1-1-1-16,0 7 0 0,1-6-14 16,3 0 9-16,3 0-9 0,-3 6 8 0,3-6 9 15,1-4 2-15,-1 4 0 0,8 0 0 0,-4-10-31 16,3 7-5-16,4-6-2 0,0-1 0 0,0-9 8 0,0 0 2 16,0 0 0-16,0 0 0 15,0 0-22-15,7-3-4 0,4-3-1 0,-1 2 0 16,1-11-10-16,-1 5-2 0,1-5-1 0,0-4 0 15,-1 0-3-15,1 0-1 0,-1-6 0 0,1 9 0 0,-4-12 22 0,4 9 5 0,-1 1 1 16,-3 2 0-16,4-3 25 0,-4 3 0 0,-4-2 0 0,4 8-8 16,-3-9 8-16,3 10 9 0,-3 0-1 0,-1-1-8 15,4-5 19-15,0 11-3 0,-3-8-1 0,3 9 0 16,-4-4 22-16,1 4 5 0,6-3 1 0,-3 3 0 16,-7 3-15-16,8-6-2 0,2 6-1 0,-10 0 0 15,0 0 10-15,0 0 1 0,7 0 1 0,4 6 0 16,-11-6-12-16,7 3-2 0,3 6-1 0,-3-2 0 15,4 2 16-15,0 7 3 0,-4-7 1 0,3 4 0 16,-3-4-34-16,4 7-8 0,-4-7 0 0,4 7 0 16,3-4 9-16,-4-5 0 0,1 8 0 0,-1-2 0 15,1-7-9-15,0 4 0 0,-1-7 0 0,1 3 0 32,-4 3-32-32,3-2-4 0,-3-4-2 0,4 3 0 0,-4-3-75 0,0 7-15 0,0-4-4 0,0-3-995 15</inkml:trace>
  <inkml:trace contextRef="#ctx0" brushRef="#br2" timeOffset="63018.71">30304 9277 979 0,'0'0'43'0,"0"0"9"0,-7 0-41 0,3-10-11 15,4 10 0-15,-7 0 0 16,7 0 217-16,0 0 42 0,-4-3 8 0,4 3 1 0,-7-6-215 0,7 6-43 16,0 0-10-16,0-9 0 0,0 2-8 0,0-2-3 15,0 9 0-15,0-3 0 0,4-7-8 0,-1 1-1 16,-3 3-1-16,4-4 0 0,-4 1 21 0,-4 3 0 16,4 2 0-16,-3-5 0 0,-1 3 44 0,1 3 8 15,-4-4 0-15,0 4 1 0,0-3 5 0,-4 6 1 16,4 0 0-16,-4 0 0 0,1 0-34 0,-1-6-6 15,4 12-2-15,0-6 0 0,0 0-17 0,0 6 0 16,0-3 0-16,0-3 0 0,7 0 0 0,0 0 0 0,-7 7 0 0,0-4 0 16,3 3 12-16,-3 3-4 0,4-5 0 0,-1 2-8 15,-3 3 0-15,4 1 0 16,-1-1 0-16,-3 0 0 0,4 1 0 0,-5-1 0 16,5 7-8-16,-1-7 8 0,-3 1 0 0,7-1 0 15,-3 1 0-15,3-1 0 0,3 7 0 0,-3-7 0 16,7 0 0-16,-3 1 0 0,3-1 0 0,0-2 0 0,0 2 0 15,4 0 0-15,-1 1 0 0,1-4 0 16,-1-3 0-16,5-3 0 0,-5 6 9 0,4-6-9 0,-3 0 0 0,-1 0 9 16,1-6-9-16,0 6 12 0,-1-3-12 0,1-3 12 15,-1 3-4-15,-6-4-8 0,6-2 12 0,-6 0-4 16,3 2 18-16,-3-2 3 0,3 6 1 0,-4-7 0 16,4-5-21-16,-3 5-9 0,-1 1 8 0,-3-1-8 15,4 1 16-15,-4-7-1 0,3 7-1 0,-3 0 0 16,-3 2 2-16,-1-2 0 0,1 6 0 0,-1-4 0 0,-3-2-1 0,0 9 0 15,0-3 0-15,0-3 0 0,-4 6-7 0,1 0-8 16,-1 0 11-16,-3 0-11 16,0 9 8-16,0-9-8 0,0 9 0 0,-4 1 0 0,8-1 12 0,-5-2-4 15,1 2 0-15,4 7-8 16,-1-4 0-16,4-2 0 0,0 5 0 0,0-5 0 0,0 5 0 0,3-5 0 16,1 2 0-16,-1-2 0 0,1 5 0 15,3 1 0-15,-4-3 0 0,4-7 0 0,4 3 0 0,-4 1 0 16,0-1 0-16,3 1 0 0,1-1 0 0,-1-9 0 15,1 9 0-15,-4-9 0 0,11 7 13 0,-11-7-4 16,7-7-1-16,0 7 0 0,3 0-8 0,-3 0 0 16,4-3 0-16,-4-3 0 0,4 3 0 0,-1-7 8 15,-3 4-8-15,4-3 8 0,-1-7-8 0,1 7 12 0,3-1-12 16,-3 1 12-16,-1-1-12 0,4 1 0 0,-3 0 0 0,3-7 0 16,-3 6 0-16,-1 1 0 0,-3 0 0 0,0-1 0 15,4-5 0-15,-4 5 0 0,0 1 0 0,-4-1 8 16,1 1-8-16,-4 0 10 0,4 2-10 0,-4 4 10 15,0-3 4-15,0 6 1 0,-4-10 0 0,0 10 0 16,-3-3-15-16,0-3 8 0,0 6-8 0,0 6 0 16,-3-6 0-16,-1 3-12 0,-3 4 1 0,0-4 0 15,0 6 11-15,-4-2 9 0,4 2-1 16,-4 0-8-16,8 1 0 0,-4 5 0 0,3-5 0 0,1-1 0 16,-1 7 0-16,4-7 0 0,0 1-12 0,7-1 12 15,-4 1 0-15,1-1 0 0,3-3 0 0,3-3 0 16,-3-3 0-16,4 10 0 0,-1-1 0 0,-3-9 0 15,7 0 8-15,0 6-8 0,1-2 0 0,2 2 0 16,1-6 0-16,3 0 0 0,-4 0 0 0,1 0 0 0,0 0 8 0,3 0-8 16,0-6 0-16,0 2 0 15,0-2 9-15,0 6-9 0,0-9 0 0,0-1 9 0,-7 7 8 0,7-3 2 16,-3-3 0-16,3 2 0 0,-7-2-19 0,0 6 0 16,0-7 8-16,0 4-8 0,-3-3 0 0,-4-1-16 15,7 1 4-15,-7 3 0 0,0-4 22 0,0 1 5 16,-4-1 1-16,1 1 0 0,-1 3 4 0,4 3 0 15,-7-4 1-15,4-2 0 0,-1 9-3 0,-3 0-1 16,7 0 0-16,-3-3 0 0,-8-4-9 0,8 7-8 16,3 0 12-16,-7 0-12 0,-1 0 18 0,1 7-3 0,0-4-1 0,0-3 0 15,4 9-26-15,-4-9-6 16,3 7-1-16,-3 2 0 16,0 0-77-16,4 1-15 0,-4-1-3 0,-1 1-1 0</inkml:trace>
  <inkml:trace contextRef="#ctx0" brushRef="#br2" timeOffset="67571.61">19593 12077 525 0,'0'0'23'0,"0"0"5"0,0 0-28 0,0 0 0 16,0 0 0-16,0 0 0 0,-3-6 98 0,-4 3 14 16,0-4 2-16,0 7 1 0,-4-3-3 0,0 3 0 15,1 0 0-15,3 0 0 0,-4 0-10 0,4 0-2 16,0 0-1-16,0 0 0 0,0 0-12 0,3 3-3 16,1-3 0-16,3 0 0 0,0 0-50 0,0 0-10 15,0 0-3-15,0 0 0 0,0 0-9 0,0 0-1 16,7-3-1-16,7-3 0 0,-3 6-2 0,-1-3 0 15,4-3 0-15,-3 6 0 0,-11 0-8 0,11 0 0 16,-1-4 0-16,8-2 8 0,-4 6 18 0,4 0 3 16,-4-6 1-16,3 3 0 0,1 3-30 0,3-7 0 15,-3 4 0-15,-1-3 0 0,1-3 0 0,3 6 0 16,-3-4 0-16,-1-2 0 0,1 3 0 0,0 2 8 16,-1-5-8-16,1 3 0 0,-4 3 0 0,4-4 0 0,-4 4 0 0,3 3 0 15,-2-6 8-15,-5 6-8 0,4 0 0 0,-3 0 9 16,-1 0-9-16,-2 0 0 0,-8 0 0 0,0 0 8 15,0 0-8-15,0 0 0 0,7 6 0 0,-7-6 0 16,0 0 0-16,0 0 10 0,0 0-2 0,0 0-8 16,0 0 21-16,0 0-2 0,0 0-1 0,0 0 0 15,0 0-18-15,0 0 0 0,0 0 0 0,0 0 0 16,-7-6 15-16,-1 6 5 0,5-9 2 0,-4 9 0 16,3-10-2-16,1 10 0 0,-8-9 0 0,4 2 0 15,0 7 0-15,0-9-1 0,-7 6 0 0,3-3 0 0,1-4 5 0,-4 7 2 16,3-3 0-16,-3-4 0 15,0 4-1-15,0 3 0 0,0-3 0 0,0 3 0 16,-1-4-15-16,5 4-10 0,-4-3 12 0,3 3-12 16,-3-4 0-16,3 7 0 0,1-3 0 0,3 3 0 0,0-6 0 0,3 6 0 15,-3 0 0-15,7 0 0 16,0 0 0-16,0 0 0 0,0 0 8 0,0 0-8 0,0 0 0 0,0 0 0 16,0 0 0-16,0 0 0 0,0 0-14 0,0 0 0 15,11 0 0-15,-11 0 0 0,0 0-4 0,0 0-1 16,10 0 0-16,-10 0 0 15,0 0-23-15,7 0-5 0,4 6-1 0,0-3-712 16,-11-3-144-16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3:58.0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16849 6342 1206 0,'3'0'53'0,"1"0"11"0,-1-3-51 0,1-4-13 0,-1 7 0 0,1-3 0 15,-1-3 54-15,1 3 8 0,-1-4 2 0,-3 4 0 16,4-3-24-16,-4 0-5 0,0 3-1 0,0-4 0 16,0 7-19-16,3-9-4 0,-3 6-1 0,0 3 0 15,-3-6 6-15,3 6 0 0,0-4 1 0,0 4 0 16,0 0-1-16,0 0 0 0,0 0 0 0,0 0 0 0,0 0 6 0,-7 10 1 15,0-1 0-15,0 1 0 0,0-1-23 0,-4 10 8 16,1-3-8-16,-5-4 0 0,1 13 44 0,0-6 5 16,-3 6 1-16,-1 0 0 0,-3-3-2 0,0 9-1 15,-1-2 0-15,1 8 0 0,-3-2-20 16,-1-1-4-16,-3 4-1 0,3 6 0 0,-7-7-4 0,0 7-1 16,1 0 0-16,3 0 0 0,-1 3 6 0,5-3 1 15,-5-3 0-15,8-4 0 0,0-2 3 16,0-7 1-16,3 7 0 0,1-7 0 0,2-3-18 0,5-6-10 15,-1 6 12-15,4-6-12 0,0 0 9 16,4-10-9-16,3 7 0 0,0-7 9 0,0-9-9 0,3 3 0 16,4 3 0-16,4-6 0 0,-1 0 0 0,1-6 8 15,7-3-8-15,-1-1 8 0,-3-8-8 0,4-1 8 16,3-6-8-16,4 0 8 0,7-4 0 0,-4 1-8 0,4-6 12 0,-1-1-4 16,5-3-8-16,-1-5 0 0,0-4 0 15,4 3 0-15,3-7 0 0,4 11 8 0,0-4-8 16,0 3 0-16,0-3 0 0,0 7 0 0,0 2 0 0,-4 4 0 15,0-1 0-15,-3 4 0 0,-4 0 0 0,4 3 0 16,-4 0 0-16,1 6 0 0,-5-6 11 0,5 12-11 16,-8-2 9-16,0 5-9 0,-7 1 8 0,-3-1-8 15,-8 4 8-15,1 6-8 0,-4 0 8 0,0 6-8 16,-7-6 0-16,7 10 0 0,-7-1 0 0,0 7-11 16,0 3 19-16,-3 6 3 0,-11 3 1 15,-4 0 0-15,0 7-12 0,-6 2-17 0,-1 7 4 0,-3-6 1 16,-1 12 12-16,1-6 10 0,0 3-2 0,3-6 0 15,1-1-8-15,2-5 0 0,1-1 0 0,7-5 0 16,-3-4 0-16,6 3 0 0,-3-9 0 0,7-4 0 16,-4 4 0-16,8-9 0 0,-1-1 0 0,1 1 0 15,3-4 0-15,0-6 0 0,0 0 0 0,0 0 0 16,7 0 0-16,3 0 0 0,1-6 0 0,-1-4 0 0,8 1-13 0,0-4 1 16,3-12 1-16,4 0 0 0,3-10 11 0,7-2 0 15,4-1-9-15,-4-3 9 0,8-6 0 0,-5 4 0 16,5 5 0-16,-1-6 0 0,-7 0 0 0,4 10 0 15,-4-4 0-15,1 3 0 0,-5 1 0 0,-2-4 0 16,2 13 0-16,-6-3 0 0,3 3-8 0,-7 12 8 16,1-2 0-16,-1-1 0 0,-4 7 0 0,-2 6 0 15,-1 3 0-15,0 0 0 0,-4-7 0 0,-3 14-9 0,-7-7 9 0,4 9 0 16,-4 10-9-16,0 0 9 16,-4-1 0-16,-6 7-9 0,-1 10 9 15,1-7 0-15,-4 7 0 0,-8 9 0 0,1-7 0 0,0 7 0 0,0 0 0 0,-4 0 8 16,4 0-8-16,0 0 12 0,0-4-4 0,-1-5 0 15,1-1 3-15,7-5 1 16,-3-1 0-16,2-3 0 0,5 0-12 0,3-9 0 0,0-4 9 0,3 4-9 16,1-7 0-16,3-5 0 0,0-4 0 15,0 0 8-15,0 0-8 0,10 0 0 0,4 0 0 0,1-10 0 16,2 1 0-16,1-4-8 0,3-9 8 0,4 0-8 16,3-9 8-16,4 3 0 0,-1-7 0 0,8 4 0 15,0-10 0-15,-4 10 0 0,1-4 0 0,-1 1-8 16,4 9 8-16,-4-4 0 0,-7 11 0 0,4-1 0 15,-4-3 0-15,-3 9 0 0,-1-2 0 0,-6 5 0 16,0 1 0-16,-1-1 9 0,-2 4-1 0,-1 3-8 0,-4 3 23 16,-3-6-3-16,4 6 0 0,-4 6 0 0,-7-6-20 0,7 3-12 15,-4 10 2-15,1-4 0 0,-4 4 10 16,0 2 0-16,-4 4 8 0,1 0-8 0,-1 9 0 16,-3 3 8-16,0-2-8 0,-3 5 0 15,3 1 12-15,-4-4-3 0,1 10 0 0,-1-4 0 0,4-2 7 16,-4-7 0-16,1 0 1 0,3-3 0 0,-4 4-2 0,4-4-1 15,0 0 0-15,0-3 0 16,0 0-14-16,3-3 0 0,1-1 8 0,-1-5-8 0,4 3 0 0,-3-1 0 16,3-2-12-16,3-7 12 15,-3 4-112-15,4-1-16 0,3 0-4 0,-4-2-624 16,8-4-126-16</inkml:trace>
  <inkml:trace contextRef="#ctx0" brushRef="#br0" timeOffset="1272.98">21964 6342 1796 0,'-14'0'80'0,"14"0"16"0,0 0-77 0,0 0-19 0,0 0 0 15,0 0 0-15,0 0 64 0,0 0 8 0,0 0 3 0,0 0 0 16,-4 6-41-16,-3 3-8 0,4 10-2 0,-4-3 0 16,-4 3 4-16,-3-1 1 0,3 11 0 0,-3-4 0 15,-3 3-17-15,-1 6-3 0,-7 1-1 0,4 3 0 16,-4 2 5-16,-3 1 1 0,-4 3 0 0,4 0 0 15,-3 6 10-15,2-3 3 0,-2-3 0 0,2 0 0 16,5-6 10-16,-1-1 3 0,0-2 0 0,4-10 0 16,0 3-1-16,3-3 0 0,8-6 0 0,-1-3 0 15,4-7-22-15,4 0-4 0,3-9-1 0,0 0 0 16,0 0-3-16,17-6-1 0,-3-3 0 0,7-10 0 0,8 0-8 16,2-6 0-16,1-9 0 0,10-4 0 0,8-6 0 15,-1 0 0-15,4-9 0 0,-3-1 0 0,-1 1-9 0,0 6 9 16,1-6-12-16,-4 9 12 15,-8 0-16-15,5 6 4 0,3 4 1 0,-4-1 0 0,-7 7 11 0,-7 3 9 16,1 13-1-16,-1-4-8 0,-3 6 0 16,-8 1 0-16,-3 3 0 0,0 6 0 0,4 6 16 0,-7 0-3 15,-11 7-1-15,0-4 0 0,0 10 0 0,-4 6 0 16,-6 0 0-16,-8 3 0 0,0 7-12 0,-3 3 0 16,3 2 0-16,-6-2 0 0,-8 9 12 0,4-3 0 15,7-10 0-15,-1 10 0 0,-2-6 7 0,6-4 1 16,0-5 0-16,4-1 0 0,4 3-20 0,-1-12 0 0,1 6 0 0,3-6 0 15,3-6 0-15,4 2 0 0,-3-5 0 16,3-1 0-16,3-3-13 0,4-3-7 0,-7-3 0 0,11 0-1 16,3-9 5-16,3 0 2 0,8-1 0 0,0-9 0 15,-4-6 14-15,4 0-11 0,10-3 11 0,0-7-10 16,1-2 10-16,2 2 0 0,5-9 0 16,-5 4 0-16,5-4 0 0,-4 3 0 0,-8-3 0 15,8 7-8-15,3 2 8 0,-6 4 0 0,-8-1 0 0,4 4 0 16,-1 3 0-16,-2 6 0 0,-5 0 0 0,-2 10 0 15,-1 0 11-15,0 2-3 0,0 7 0 0,-3 10 0 16,-4-4-8-16,-7 13 0 0,3 6 0 0,-6-3 0 16,0 9 12-16,-8-3 0 0,-3 10 0 0,0 3 0 15,0-4-12-15,-7 7 8 0,-4-6-8 0,4 6 8 16,7-7-8-16,-4 7 0 0,-10-9 0 0,4 2 0 16,-1-2 0-16,4-7 8 0,0-3-8 0,3 4 8 15,-3-14-8-15,7 4 0 0,3-3 0 0,1-7 0 0,-1 1 0 0,4-10 0 16,7 6 0-16,4-3 0 0,-4-6 0 0,7-3-12 15,7-4 4-15,4-6 8 0,10-2-14 0,1-7 5 16,-1-4 1-16,4-8 0 0,3-7 8 0,0 0-8 16,1 0 8-16,2-9-8 0,-2 9 8 0,3-3-8 15,0 12 8-15,-4-2-8 0,0 2 8 0,-3 10 0 16,-7 3 0-16,-4 0 0 0,-3 13 0 0,-1-1 0 16,-6 1 0-16,-4 9 11 0,0 0 10 0,-7 9 3 15,0 1 0-15,0-1 0 0,-3 7-1 0,-1-1 0 16,-3 4 0-16,0 6 0 0,-3 4-2 0,-1-1 0 15,-3 0 0-15,4 7 0 0,-8-7-2 0,4 6-1 16,0 1 0-16,0 2 0 0,0-2 1 0,0-7 0 16,3 7 0-16,-3-7 0 0,7-3-8 0,-3 0-2 0,3-6 0 0,0 6 0 15,0-6-9-15,3 0 0 0,1-1 0 0,-1 1 0 32,1 0-112-32,3 3-28 0,-3-3-6 0,-1-10-1 0</inkml:trace>
  <inkml:trace contextRef="#ctx0" brushRef="#br0" timeOffset="13964.27">16387 9437 345 0,'0'0'31'0,"0"0"-31"15,0 0 0-15,0 0 0 16,0 0 224-16,0 0 40 0,-8 6 7 0,5-6 1 15,-4 0-136-15,7 0-27 0,0 0-5 0,0 0-2 16,-7-6-9-16,-4 6-1 0,11 0-1 0,-3-10 0 16,-4 4-23-16,0-3-4 0,0-1 0 0,0 1-1 0,3-1 9 0,0-8 1 15,-3 2 1-15,4 3 0 0,3-2-17 0,-7-4-3 16,3-6-1-16,-3 6 0 0,4-6-32 0,-1-3-6 16,1-7-2-16,-4 7 0 0,0-7 3 0,3 1 1 15,0-4 0-15,1 4 0 0,-4-10-8 0,3 6-1 16,1-6-8-16,-1 7 12 0,-3-7 8 0,4 6 0 0,3-6 1 15,-4 0 0-15,1 1-1 0,-1-1 0 16,4 0 0-16,-3 0 0 0,3 6-6 0,0 1-2 0,-4-4 0 0,4 9 0 16,0 1-12-16,4 0 8 15,-4-1-8-15,0 14 0 0,3-11 0 0,-3 11 0 0,4-1 0 16,-4-3 0-16,0 9 0 0,0-6 0 16,-4-3 0-16,4 10 0 0,0-4 0 0,0-3 0 0,0 1 0 15,0 2 0-15,0 3 0 0,0-2 0 0,0-1 0 0,-3 7 0 16,3 5 0-16,0-2-8 0,0 6 8 0,0-9 0 15,0 9 0-15,0 0-8 0,0 0 8 0,0 0 0 16,0 0-8-16,0 0 8 0,0 0-12 0,0 0 12 16,-4 6-12-16,1 3 12 0,3 1-12 0,-4-1 12 15,1 10 0-15,-1-3-8 0,4-4 8 0,-4 10 0 16,-3 0 0-16,0-3 0 0,-3 3 0 0,-1-3 0 16,4-7 0-16,-3 10-12 0,-1-3 3 0,0-6 0 15,1 2 9-15,-1 4 12 0,-3-3-2 0,4-4-1 0,-5 4-9 0,5 0 0 16,-1-4 0-16,1-2 0 15,-1-1 0-15,4 0 0 0,0 4 0 0,0-10 0 0,0 7 0 0,3-4 0 16,4-6 9-16,0 0-9 0,0 0 0 0,0 0 0 16,0 0 0-16,0 0 0 0,0 0 0 0,-3-6 8 15,-1-4 0-15,4 1 0 0,0-1-8 0,0 1 8 16,4-7-8-16,-1 7 8 0,1-4-8 0,-1-2 0 16,4-1 8-16,-3 7-8 0,3-10 0 0,0 3 0 15,0 4 0-15,4-4 8 0,-4-3-8 0,0 3 0 16,0-2 0-16,0 8 0 0,4-9 0 0,-8 4 8 15,4 2-8-15,0-3 8 0,0 1-8 0,0 2 0 16,-3-3-8-16,-1 7 8 0,1 0 0 0,3-1 0 16,-4 4 0-16,4-3 0 0,-3-1 0 0,3 10 0 0,-3-9 0 0,3 9 0 15,0 0 0-15,0 0 0 0,3 0 0 0,-3 0 0 16,4 6 0-16,0-3 0 0,-1 7 0 0,1-4-8 16,3 3 8-16,-4 1 0 0,1-1 0 0,0 0-8 15,3 1 8-15,0-1 0 0,-4 1 0 0,1 5 0 16,-7-5 0-16,6 9 0 0,1-4 0 0,3 4 0 15,0-3 0-15,0 3 0 0,4-1 0 0,-1 8 0 32,4-8-163-32,-3 11-27 0,7-1-6 0</inkml:trace>
  <inkml:trace contextRef="#ctx0" brushRef="#br0" timeOffset="29953.79">12150 14507 1663 0,'0'0'36'0,"0"0"8"0,0 0 2 0,0 0 1 0,0 0-38 0,0-9-9 16,-4 6 0-16,4 3 0 0,4-7 64 0,-4 4 10 15,0-3 2-15,0-3 1 0,3 2-36 0,1 4-7 16,-4-3-2-16,0 6 0 0,3-3-16 0,-3 3-4 16,0-6-1-16,0 2 0 15,0 4 0-15,0-6 0 0,0 6 0 0,0-9 0 16,0 9 12-16,0 0 2 0,0 0 1 0,0 0 0 0,-3-10-5 0,-4 7-1 16,3-3 0-16,-3 0 0 0,0 3-6 0,0-4-2 15,0 4 0-15,3-3 0 0,4 6 5 0,-3-3 1 16,-4-4 0-16,3 4 0 0,4-3 4 0,0 6 1 15,0 0 0-15,0 0 0 0,0 0-14 0,0 0-9 16,0 0 12-16,0 0-12 0,0 0 0 0,4 9 0 0,3-2 0 0,0-4 0 16,-4 6 0-16,1 1 0 0,0 5-10 0,3-5 10 15,-4 5 0-15,1-2 0 0,-4 3-9 0,0 2 9 16,3 1 0-16,-3-3 0 0,0 3 0 0,0 0 9 16,4-4-9-16,-4 10 0 0,3-12 0 0,-3 3-11 15,4 2 11-15,-1 1 12 0,1-3-2 0,3 3-1 16,-4-4-9-16,1-2 0 0,-1 3 0 0,1-7 0 15,-1 10 0-15,5-10 0 0,-5 7 0 0,1-7 0 16,-1 1 0-16,1 5 10 0,-1-5-2 0,1-1-8 16,-1-6 10-16,1 4-10 0,3 2 8 0,-7-9-8 15,0 0 12-15,0 0-4 16,3 6 0-16,-3-6 0 0,11 3 0 0,-4-3 0 0,4 0 0 0,-4 0 0 16,3-3 2-16,1-3 0 0,3 6 0 0,0-6 0 0,0 3-10 15,4-4 10-15,-1 7-10 0,1 0 10 16,3-9-10-16,0 9 0 0,4-3 9 0,0 3-9 0,-1-6 0 0,8 6 0 15,-4-4 0-15,8-2 0 0,-1 6 0 0,0-3 0 16,1 3 0-16,-1-6 0 0,4 12 12 0,-1-6 0 16,5-6 1-16,-1 6 0 0,0 0-13 0,4 0 0 15,4 6 0-15,-4-6 0 0,3 3-10 0,0-3-2 16,1 6 0-16,-1-2 0 0,-7-4 12 0,4 6 0 16,-3-3 0-16,6 3 0 0,0-3 0 0,-3 4 0 15,0-7 0-15,0 9 0 0,0-3 8 0,3-3 3 16,-3 7 1-16,0-4 0 0,0-3-12 0,0 7 0 15,3-10 0-15,0 9 0 0,-3-3 0 0,4 4 0 0,-1-10 0 0,4 6 0 16,0-3-10-16,-4-3 10 16,-3 6 0-16,4-6-9 0,-5-6 9 0,1 6 0 15,4 0 0-15,-4-3 8 0,3-3-8 0,-3 6 0 16,3 0 8-16,-6-3-8 0,-1 3 12 0,-3 0-3 0,-1 0 0 0,-2 0 0 16,-1 3-9-16,0-3 0 15,-3 0 0-15,3 9 0 0,-3-9 0 0,0 0-11 0,0 0 3 0,-1 0 0 16,-6 0 8-16,3 0 0 0,0-3 0 0,1-3 0 15,-1 6 19-15,0-10-1 0,-3 10 0 0,0-9 0 16,3 3-5-16,-4 6-1 0,1-10 0 0,0 7 0 16,-4-6-12-16,4-1 11 0,-4 4-11 0,4-3 10 15,-4 2-10-15,3-2 0 0,-2 6 0 0,-1-3 0 16,-4-4 0-16,1 7 0 0,0-3-9 0,-1 6 9 0,-6-3 0 0,-4-4 0 16,0 7 12-16,0-6-3 0,0-3 3 15,-7 9 0-15,0 0 0 0,0 0 0 0,0 0 9 0,4-3 3 16,-1-13 0-16,1 6 0 0,-4 1 8 0,0-7 1 15,-4 4 1-15,4-4 0 0,-3-3-10 0,-1 4-1 16,-3 2-1-16,7-3 0 16,0-2-4-16,4 2-1 0,-4-3 0 0,0 0 0 0,0 4-3 0,0-4-1 15,0 0 0-15,0 3 0 16,-4-3-5-16,4 1-8 0,0-1 11 0,0 3-11 0,0-3 8 0,4 1-8 16,-8 2 0-16,4-3 0 0,0 0 0 0,-3 4 0 15,3 2 0-15,0-3 0 0,-4 1-11 0,4 5-2 16,4 7-1-16,-4-3 0 15,-8-4-18-15,8 7-4 0,-3-3-1 0,3 6 0 16,-4-9-157-16,-3 9-31 0</inkml:trace>
  <inkml:trace contextRef="#ctx0" brushRef="#br0" timeOffset="32904.4">7447 16003 1933 0,'-17'3'85'0,"9"7"19"0,-2-4-84 0,3 3-20 15,0-2 0-15,0-4 0 0,3 6 24 0,4-9 0 0,0 0 0 0,0 0 0 16,0 0-24-16,0 0 9 16,0 0-9-16,0 0 0 0,0 0 13 0,0 0-4 0,0 0-1 0,0 0 0 15,0 0 34-15,4 0 6 16,3-9 2-16,7-7 0 0,-4 7 3 0,8-10 1 0,0-3 0 0,6-3 0 15,-6 0-22-15,7-10-5 0,7 4-1 0,-4-10 0 16,3 7 2-16,1-4 1 0,0 0 0 16,-4-2 0-16,4 2-4 0,0 0-1 0,-4-2 0 0,0-1 0 15,-3 0-4-15,0-3 0 0,-1 6-1 0,1-5 0 16,-7 5-8-16,6-6-2 0,-6 10 0 0,3-4 0 16,-3 3 1-16,3 1 0 0,-3 6 0 0,-1-1 0 15,1-2-10-15,-1 3 10 0,1 3-10 0,3 3 10 16,-3-3 9-16,0 6 1 0,-1 0 1 0,-6 3 0 15,3-2-29-15,-7 8-7 0,-4-5-1 0,4 5 0 16,-3 1 26-16,0 6 5 0,-4 3 1 0,0 0 0 0,0 0-16 0,0 0 0 16,-4-7 0-16,4 7 0 0,-4 0 0 0,4 0 0 15,-10-6 0-15,3 6 0 0,0 0 8 0,7 0 0 16,0-3-8-16,-11 3 12 16,4 0 1-16,7 0 0 0,0 0 0 0,-7-6 0 0,0 6-13 0,7 0 8 15,-3-3-8-15,3 3 0 16,-8-7 0-16,8 7 8 0,-7 0-8 0,0-3 0 0,7 3 0 0,-3 0 0 15,-8 0 0-15,4 0 0 16,0 0 0-16,0 0 9 0,-4 3-1 0,1 4 0 0,-4-4-8 0,3-3 12 16,1 0-12-16,3 6 12 0,-4-6-12 0,4 3 0 15,0 3 0-15,0-6-11 0,0 0 20 0,7 0 4 16,0 0 1-16,0 0 0 0,0 0-14 0,0 0 0 16,0 0 0-16,0 0 0 0,0-6 0 0,0 6 0 15,0 0 0-15,0-3 0 0,0-3 0 0,3-4 0 16,1 7 0-16,3-3 0 0,-7-4 0 0,0 1 8 0,3 0-8 0,4 2 0 15,-3-2 15-15,0 0 0 0,3-1 0 0,0 1 0 16,0-1-23-16,0-5-5 0,0 5-1 0,0 1 0 16,3-1 23-16,1 1 5 0,-4-7 1 0,0 7 0 15,4 6-25-15,3-7-5 0,-7 4-1 0,0-3 0 16,0 6 16-16,4-4 0 0,-4 7 0 0,0 0 0 16,7 0-9-16,-14 0 9 0,0 0-8 0,7 10 8 15,0-4-9-15,-4 3 9 0,4 1-10 0,-7-7 10 16,8 13 0-16,-5-7 0 0,1 0 0 0,3 1 0 15,0 5 13-15,0-2-1 0,-4 3 0 0,4 3 0 16,0-10 4-16,0 7 0 0,-3 2 0 0,3-2 0 16,-3-3-6-16,-1 2-1 0,1 4 0 0,-4-3 0 0,0 3-9 0,0-1 0 15,0-2 0-15,0 3 0 16,-4 0 0-16,1 0 0 0,-4-1-12 0,3 4 12 16,0-3-172-16,-6 3-26 0</inkml:trace>
  <inkml:trace contextRef="#ctx0" brushRef="#br0" timeOffset="37327.58">28212 609 1058 0,'0'0'47'0,"0"0"9"15,0 0-44-15,7-6-12 0,0-3 0 0,0-10 0 16,0 13 89-16,-4-4 16 0,-3 10 3 0,7-3 1 16,-3-6-1-16,-4 9-1 0,0 0 0 0,4-16 0 0,-1 7-42 0,-3 9-8 15,0 0-1-15,0 0-1 0,0 0-7 0,0 0-2 16,0 0 0-16,0 0 0 0,0 0-16 0,0 0-3 16,-3 9-1-16,-1 0 0 0,-7-2 3 0,8 5 1 15,-1-2 0-15,1 15 0 0,-1-10-6 0,1 10 0 16,-1 4-1-16,1-1 0 0,3 0-5 0,0 7-1 15,-4-1 0-15,4 4 0 0,0-4-1 0,0 13-1 16,-3-3 0-16,-1 0 0 0,8 0-6 0,-8 3-1 0,4 3 0 16,-3-12 0-16,3 6-8 0,-4 0 0 15,1 0 0-15,-1-7 8 0,4 4 12 0,-4-3 1 0,4-10 1 0,-3 6 0 16,-1-5-22 0,1-1 0-16,6 3 0 0,1-3 0 0,-4-9 0 0,3 9-8 0,-3-9 0 0,0 3 0 15,-3-3-13-15,3-7-3 0,0 4 0 16,-4-6 0-1,4-1-20-15,0 0-4 0,0-9 0 0,0 0-1 16,0 0-129-16,0 0-26 0,0 0-4 0</inkml:trace>
  <inkml:trace contextRef="#ctx0" brushRef="#br0" timeOffset="38113.57">28713 656 633 0,'0'0'56'0,"0"0"-44"15,0 0-12-15,0 0 0 0,0 0 155 0,0 0 29 16,0-9 5-16,0 9 2 0,7 0-91 0,-7 0-17 16,3-13-4-16,1 7-1 0,-4 0-16 0,0 6-3 0,0 0-1 0,3-9 0 15,1 5-21-15,-4 4-4 0,0 0-1 0,0 0 0 16,0 0-2-16,0 0-1 0,0 0 0 0,0 0 0 15,0 0 16-15,3 4 3 0,-6 5 1 0,-1 3 0 16,4 1-6-16,-7 3-2 0,0-4 0 0,0 10 0 16,-4 0-5-16,1-6 0 15,-1 3-1-15,-3 6 0 0,4-6-20 0,-4-1-4 0,-1 7-1 0,-2-6 0 16,6 0 1-16,-3 6 0 0,0-6 0 0,0 9 0 16,-4-9-2-16,1 6 0 0,2-6 0 0,1 0 0 15,-3 6-9-15,-1 3 10 0,-3-3-10 0,3 0 10 16,1-6-10-16,-5 0 0 0,5 0 0 0,-1-4 0 15,1-5 8-15,-1 9-8 0,0-10 0 0,4 0 8 16,7 4-8-16,-3-10 8 0,-1 3-8 0,4-3 8 16,7-3-8-16,-4 0 12 0,-3 0-12 0,4 0 12 0,3 0-3 0,0 0 0 15,0 0 0-15,0 0 0 0,0 0-9 16,0 0 0-16,-4-9 9 0,4 9-9 0,0 0 0 0,0 0 0 16,0 0 0-16,0 0 0 0,0 0 0 0,0 0 8 15,0 0-8-15,0 0 0 0,0 0 28 0,0 0 0 16,0 0 1-16,0 0 0 0,14 6-10 0,-3-3-3 15,0 7 0-15,6-10 0 0,-3 6-8 0,0 4-8 16,4-7 12-16,0 6-12 0,-1 4 10 0,1-4-10 16,3 4 8-16,-3 2-8 15,3 1 8-15,-3-4-8 0,-1 4 0 0,1 6 8 0,3 0-8 0,0 6 0 0,-3-9 9 16,-1 6-9-16,5-3 8 0,-1 3-8 0,-4 3 10 0,5-2-10 16,-5-1 16-16,4-7-4 0,-7 11 0 0,4-11 0 15,0 4-12-15,-1-3 11 0,-2 0-11 16,-1-3 10-16,-4-4-10 0,4 4 8 15,0-7-8-15,1-5 8 0,-5 8-8 0,1-9 0 16,-1-3 9-16,1 6-9 16,-1-6-20-16,1-6-9 0,-4 3-2 0,4-3 0 15,-1-4-154-15,-3 1-31 0,0-10-7 0</inkml:trace>
  <inkml:trace contextRef="#ctx0" brushRef="#br0" timeOffset="38562.87">29005 1152 633 0,'-14'3'28'0,"11"-3"6"0,-1 0-34 0,4 0 0 16,-7 6 0-16,4-3 0 0,3-3 261 0,0 0 46 16,0 0 9-16,-7 0 1 0,3 10-185 0,4-10-38 0,0 0-7 0,0 0-2 15,0 0-10-15,0 0-3 0,0 0 0 0,0 0 0 16,0 0-16-16,0 0-3 0,0 0-1 0,0 0 0 15,0 0 0-15,0 0 0 0,0 0 0 0,7-10 0 16,4 7-35-16,-4-3-7 0,3 3-2 0,4 3 0 16,1-13-8-16,2 10 8 0,1-3-8 15,3 3 8-15,4-3-8 0,-1-4 10 0,8 1-10 0,-4-1 10 16,-3 10-10-16,3-6 0 0,1 6 9 16,-5 0-9-16,1-3 0 0,0 3 0 0,-8 0 0 0,1 0 0 15,0-6 0-15,-4 6-15 0,-4 0 3 0,1 0 0 31,-1 0-94-31,-3 6-18 0,-7-6-4 0</inkml:trace>
  <inkml:trace contextRef="#ctx0" brushRef="#br0" timeOffset="38981.5">29037 1371 345 0,'0'0'31'0,"-3"0"-31"0,-4 13 0 0,3-13 0 0,4 0 232 0,-3 3 40 15,-5-3 8-15,8 0 1 0,0 0-130 0,0 0-27 0,-3 9-4 0,3-9-2 16,0 0 11-16,0 0 3 0,0 0 0 0,0 0 0 16,0 0-33-16,0 0-7 0,0 0 0 0,0 0-1 15,11 0 5-15,-4 10 2 0,3-20 0 0,4 10 0 16,0 0-55-16,4 0-11 0,0 0-3 0,3 0 0 16,0-3-10-16,4 3-3 0,3 0 0 0,0-6 0 15,-7 6-16-15,0-3 8 0,1 3-8 0,-1-6 0 16,-4-1 9-16,5 7-9 0,-8-3 0 0,7 3 9 15,-7-6 3-15,4 3 1 0,-4-3 0 0,3 6 0 16,-3-10-44-16,4 7-9 16,-7-3-1-16,3-4-1 0,0 4-138 0,0-3-28 0,-3 6-6 15</inkml:trace>
  <inkml:trace contextRef="#ctx0" brushRef="#br0" timeOffset="40421.86">30727 675 172 0,'0'0'16'0,"0"0"-16"0,0 0 0 0,0 0 0 16,0 0 212-16,0 0 39 0,7-3 8 0,-3-3 1 15,-4 6-130-15,0 0-26 0,3-3-6 0,1-4-1 16,-4 7-16-16,0 0-3 0,3-9-1 0,1 9 0 0,-1-9-9 0,-3 9-1 16,0 0-1-16,7-10 0 0,-7 4-10 0,0 6-1 15,0 0-1-15,0 0 0 0,0 0-7 0,0 0-2 16,0-3 0-16,0 3 0 0,0 0-4 0,0 0-1 15,0 0 0-15,0 0 0 0,0 0-17 0,-7 3-4 16,4 3-1-16,-4 4 0 0,0-1 6 0,-1 7 2 16,1-4 0-16,-3 10 0 0,3 0 5 0,-4-6 1 15,-3 12 0-15,0-3 0 0,-4-6-1 16,1 9 0-16,-1-3 0 0,0 10 0 0,-6-7-2 0,3 10 0 16,-4-4 0-16,-3 4 0 0,-4 6-10 15,4 0-3-15,3-10 0 0,0 4 0 0,-3 6-2 0,0-10-1 16,3 1 0-16,0-7 0 0,1 6-2 0,3-6-1 15,-1 1 0-15,8 2 0 0,-3-9-10 0,3 3 0 16,-1 3 9-16,5-9-9 0,-1 6 0 0,4-9 0 0,-3 9 0 16,6-12 8-16,-6 2-8 0,6-2 0 0,0-4-8 0,4 7 8 31,-3-7-28-31,-1 1-1 0,4-4 0 0,0-6 0 16,0 0-22-16,0 0-4 0,0 0-1 0,0 0 0 15,0 0-86-15,0 0-18 0,-3-6-3 0,3-4-1 16,0 7-81-16,0-13-17 0</inkml:trace>
  <inkml:trace contextRef="#ctx0" brushRef="#br0" timeOffset="41051.98">30152 725 115 0,'0'0'10'15,"0"0"-10"-15,0 0 0 0,-7 4 0 0,7-4 237 0,-7 0 46 16,0 0 9-16,7 0 1 0,-7 0-158 0,7 0-32 0,0 0-7 0,0 0 0 16,-7 0-1-16,7 0 0 0,0 0 0 0,0 0 0 15,0 0-19-15,0 0-4 0,0 0-1 0,0 0 0 16,0 0-15-16,0 0-4 0,-4-4 0 0,4 4 0 16,0 0-7-16,0-6-1 15,0 6-1-15,0 0 0 0,0-9-11 0,0 9-1 0,0 0-1 0,0 0 0 16,0 0-6-16,0 0 0 0,0 0-1 0,0 0 0 15,0 0-3-15,0 0 0 0,0 0 0 0,0 0 0 16,0 0-6-16,0 0-2 0,0 9 0 0,4 1 0 16,3-4-3-16,-4 3-1 0,4 10 0 0,0-10 0 15,0 7 9-15,4-3 2 0,-4 2 0 0,7 4 0 16,-3 0-2-16,3 6 0 0,3 0 0 0,-2-6 0 16,2 9-5-16,4-3 0 0,1 4-1 0,-1-1 0 0,-7 6-1 0,3 1 0 15,1-1 0-15,3-6 0 0,-3 1 2 0,0 5 1 16,-1 1 0-16,1-1 0 0,-1-6-5 0,-2 16-8 15,-1-16 11-15,0 1-11 16,-4 2 9-16,1-3-9 0,0 1 0 0,-4 5 9 0,0-6-9 0,3 0 0 16,-3 7 9-16,0-16-9 15,0 6 0-15,-3 0 0 0,7-13-10 0,-4 4 10 0,-4 3 0 16,4-3 9-16,0-4 1 0,-3-6 0 16,-1 4-26-16,1-1-4 0,3 1-2 0,-4-4 0 15,4-6-32-15,1 0-6 0,-5 0-2 0,4 0 0 16,-3-6-145-16,3-4-29 0</inkml:trace>
  <inkml:trace contextRef="#ctx0" brushRef="#br0" timeOffset="42846.34">31976 700 230 0,'0'0'10'0,"0"0"2"16,0 0-12-16,0 0 0 0,0 0 0 0,0 0 0 15,0 0 268-15,0 0 50 0,0 0 10 0,0 0 3 0,0 0-200 0,0 0-40 16,0 0-8-16,0 0-2 16,0 0 3-16,0 0 1 0,0 0 0 0,0 0 0 0,0 0-36 0,0-9-7 15,-4 3-2-15,4 6 0 16,0 0 4-16,0 0 0 0,0 0 0 0,-7 0 0 0,4 0-12 0,3 0-3 16,-11 0 0-16,4 0 0 15,0 0-3-15,0 6-1 0,-4-6 0 0,1 9 0 0,-1 1-12 0,1-1-2 16,-1-3-1-16,0-2 0 0,-3 11 6 0,0 4 2 15,0-10 0-15,0 10 0 0,0-3 1 0,0 3 0 16,0 6 0-16,0 3 0 0,-1-3-7 0,-2 0-2 16,-1 3 0-16,-3 1 0 0,0 5-2 0,0-6 0 15,-4 7 0-15,4-7 0 0,-4 0 2 0,0 7 0 0,1-7 0 0,-1-3 0 16,4 0-1-16,0 0 0 0,-4-3 0 0,4-3 0 16,0 6-9-16,-1-6 8 0,1 3-8 0,4-10 8 15,-4 14 0-15,3-14 0 0,0 4 0 0,1 3 0 16,2-4-8-16,1 1 0 0,0-3 9 0,4 2-9 15,-4-2 0-15,-1 2 0 0,5 4 0 0,-1-3 8 16,1-4-8-16,-1 4 0 0,1-6 0 0,2-1 0 16,1 7 0-16,0-13 0 0,-3 6 0 0,3-3 0 15,3 1 0-15,1 2-8 0,-1-6 8 0,-3 7 0 16,7-10 0-16,0 0-8 0,-3 0 8 0,3 0 0 16,-4 0-12-16,1 0 4 0,-5 0 0 0,8 0 0 15,0 0-4-15,0 0-1 0,0 0 0 0,0 0 0 16,0 0-3-16,0 0-1 0,4-10 0 0,0 1 0 15,-1-1-31-15,1-5-7 0,-1 12-1 0,1-13 0 16,6 7-139-16,-6-4-28 0,3-3-5 0</inkml:trace>
  <inkml:trace contextRef="#ctx0" brushRef="#br0" timeOffset="43452.03">31249 744 1425 0,'0'0'63'0,"0"0"13"0,0 0-60 0,-3 0-16 0,-1 0 0 0,4 0 0 16,0 0 95-16,-7 0 16 0,3 0 3 0,4 0 1 15,0 0-7-15,0 0-2 0,0 0 0 0,0 0 0 16,-7 0-22-16,7 0-4 0,0 0 0 0,0 0-1 16,0 0-20-16,0 0-4 0,0 0-1 0,0 0 0 15,0 0-14-15,0 0-2 0,0 0-1 0,0 0 0 16,0 0-5-16,0 10 0 0,0-1-1 0,4 0 0 0,-4-9-12 15,7 7-3-15,-4 5 0 0,5-2 0 16,2-4-16-16,1 13 10 0,-1-10-10 0,4 1 8 0,4 5-8 0,0 4 0 16,-1 0 9-16,1 0-9 15,-4 6 10-15,7-6-2 0,-3 3-8 0,3 6 12 0,-3-6-12 16,-1 3 0-16,1 3 8 0,0 7-8 16,-1-10 29-16,1 3 3 0,0-3 1 0,-4 3 0 0,0-3-21 0,3-6-12 15,-3 9 12-15,1-9-12 0,-5 6 10 0,4-6-10 16,0 3 8-16,1 0-8 0,-5-6 0 0,4 2 8 15,-3 1-8-15,3-3 0 0,-4 3 0 0,5 0 8 16,-1-4-8-16,0-2 0 0,-4 2 0 0,5 4 8 16,-1-3-8-16,0-4 0 0,0 1 0 0,0 0 8 15,-3-4-8-15,3 7 0 0,-4-7 8 0,1 0-8 0,3 1 0 0,-7-1 8 16,0 1-8-16,0-4 0 0,0 3 9 0,0-6-9 16,-7-3 0-16,0 7 0 0,0-7 0 0,0 0 0 15,4 9-19-15,-4-9-5 0,0 0 0 0,0 0-1 31,0 0-73-31,0 0-14 0,0 0-4 0,-7-3 0 16,7 3-87-16,-7 0-17 0,-4-6-4 0</inkml:trace>
  <inkml:trace contextRef="#ctx0" brushRef="#br0" timeOffset="44261.95">32420 349 172 0,'0'0'16'0,"0"0"-16"0,0 0 0 0,0 0 0 16,0 0 173-16,0 0 32 0,0 0 7 0,0 0 0 16,7-6-67-16,-7 6-13 0,0 0-4 0,0 0 0 15,0-6-16-15,0 6-3 0,0 0-1 0,0 0 0 16,-3-4-12-16,3 4-2 0,0 0-1 0,0 0 0 15,-4-6 5-15,-3 3 1 0,7 3 0 0,0 0 0 16,0 0-27-16,0 0-6 0,-3 0-1 0,3 0 0 16,0 0-14-16,0 0-3 0,-4-9-1 0,4 9 0 15,0 0-3-15,0 0 0 0,0 0 0 0,0 0 0 0,0-7-22 16,0 7-5-16,0 0-1 0,0 0 0 16,0 0-16-16,0 0 0 0,0 0 8 0,0 0-8 15,0 0 0-15,0 0 0 0,0 0 0 0,0 0 0 0,0 0 0 0,0 0 8 16,0 0-8-16,0 7 0 0,0 5 12 0,0 4-12 15,-7 3 12-15,4 6-12 0,-1-6 22 0,1 6-2 16,-1-3-1-16,4 12 0 0,-4-15-19 0,1 15 0 16,3-8 0-16,0 2 0 0,0-9 12 0,0 6-4 15,0 0 0-15,3-6-8 0,1-1 9 0,0 1-9 16,-1-3 0-16,4-7 9 0,-3 10-9 0,-1-3 0 0,1-7 0 0,-1 1 8 16,-3-1-8-16,4 0 0 0,-1 1 0 15,1 5 0-15,-4-11 0 0,0 2 8 0,0 3-8 16,0-2 0-16,0 5 0 0,0-12 0 0,0 0 0 15,0 0 0-15,3 9-8 0,-3-9-8 16,0 0 0-16,0 0-1 16,0 0-36-16,0 0-7 0,0 0-2 0,0 0 0 15,0 0-79-15,0 0-16 0,0 0-3 0,4-9-1 16,-1 0-27-16,1-1-6 0,-4 4-1 0,0-3-677 0</inkml:trace>
  <inkml:trace contextRef="#ctx0" brushRef="#br0" timeOffset="44884.8">32145 352 172 0,'0'0'16'0,"0"0"-16"16,-3 0 0-16,-4 0 0 0,7 0 128 0,-11 10 24 16,4-10 4-16,0 0 0 0,7 0-93 0,-11 0-19 15,4 0-4-15,0 0-1 0,4 0 25 0,-4 0 4 0,0 0 2 0,7 0 0 16,-8 0 25-16,5 0 5 0,-1 0 0 0,4 0 1 15,-7 0-4-15,4-10-1 0,3 10 0 0,0 0 0 16,0 0-7-16,0 0-1 0,-4 0-1 0,4 0 0 16,0 0-13-16,0 0-2 15,0 0-1-15,0 0 0 0,-3-3-25 0,3 3-5 0,0 0-1 0,0 0 0 16,0 0-15-16,0 0-3 0,3-6-1 0,-3 6 0 16,0 0-1-16,7-6 0 0,0-4 0 0,-7 10 0 15,7 0 2-15,-7 0 0 0,8-3 0 0,-1-3 0 16,-7 6-1-16,10-3 0 0,-10 3 0 0,7 0 0 15,4-7-2-15,-4 7-1 0,-7 0 0 16,10-9 0-16,-3 9 3 0,4-9 1 0,-4 9 0 0,4 0 0 16,-1-4-6-16,-3 4 0 0,7-6-1 0,-3 6 0 15,0 0 1-15,3 0 0 0,-4 0 0 0,4 0 0 16,1 0 0-16,-1 6 0 0,3-6 0 0,1 4 0 16,0-4-4-16,3 0 0 0,-4 9 0 0,1-9 0 15,3 0 0-15,0 0 0 0,-3 0 0 0,3 0 0 0,-3 0-2 0,-1 0-1 16,1 0 0-16,-4 0 0 15,4 0-1-15,-4 0-8 0,-3-9 12 0,3 9-4 0,-4 0-8 0,1 0 8 16,-4 0-8-16,3 0 8 0,-3 0-8 0,-7 0 0 16,0 0 9-16,0 0-9 0,11 0 0 0,-11 0-20 15,0 0 4-15,0 0 1 16,0 0-135-16,0 0-27 0,4 9-6 0</inkml:trace>
  <inkml:trace contextRef="#ctx0" brushRef="#br0" timeOffset="47904.38">30120 3610 864 0,'0'0'76'0,"0"0"-60"0,0 0-16 0,0 0 0 16,0 0 197-16,0 0 37 0,0 0 7 0,0 0 2 15,0 0-97-15,0 0-19 0,0 0-4 0,0 0-1 0,0 0-28 0,0 0-6 16,0 0 0-16,-3-9-1 16,3 0-23-16,0-1-5 0,0 1-1 0,3-1 0 0,1 1-11 0,-1-7-3 15,1 7 0-15,3-7 0 16,-4 7-15-16,1-1-3 0,3-8-1 0,0 2 0 0,-3-3-16 0,3 0-9 16,0 7 10-16,3-10-10 0,-6 0 0 0,6 0 0 15,-3 3 0-15,0-9 0 0,0 9 0 0,1-9 0 16,-1 6 8-16,-4-6-8 0,8 2 0 0,-4 8 0 15,0-1 0-15,0 0 0 0,-4 0 0 0,4 0 0 16,1 4 0-16,-5-1 0 0,1 13 0 0,-1-13 8 16,4 7-8-16,-3 6 0 0,3-4 0 0,-7 7 0 15,3 0 0-15,-3 0-10 0,0 0 10 0,7 10 0 0,0-1 0 0,-3 7 0 16,-1-4 0-16,1 4 0 16,3 9 0-16,0-6 0 0,-3 9 0 0,-1-9 0 0,1 6 0 0,3 0 0 15,-4 0 0-15,4-3 0 0,0 10 0 16,0-10 8-16,0-4-8 0,1 4 0 15,2 0-8-15,1-6 8 0,-4 0 0 0,3-4 0 0,1-2 0 16,-4-1 0-16,0 7 0 0,0-7 0 0,0 1 0 0,0-4 0 16,4-3 0-16,-8 6 0 0,-3-9 0 0,7 0 0 15,-7 0 0-15,0 0 0 0,11 7 0 0,-11-7 0 16,7-7 0-16,0 7 8 0,-7 0-8 0,7-9 0 16,0 6 8-16,0-3-8 0,0-4 10 0,0-6-10 15,-3 7 11-15,3 0-11 0,-4-4 12 0,1-3-12 16,-1 1 13-16,1-4-4 0,0-6-1 0,3 6 0 0,-7-9-8 15,3 9 10-15,-3-9-10 0,4 3 10 0,3-4-10 0,-7-2 0 16,3 12 0-16,-3-15 8 16,4 15-8-16,-1-9 0 0,1 9 0 0,-4-6 0 0,0 0 0 0,0 12 0 15,0-6 0-15,3 4 0 16,-3-1-32-16,0 7-1 0,4-1-1 0,-4 1 0 16,0-1-78-16,0 7-15 0,0-3-3 0,0 6-662 15,0 0-133-15</inkml:trace>
  <inkml:trace contextRef="#ctx0" brushRef="#br0" timeOffset="48301.32">31062 3055 691 0,'0'0'30'0,"0"0"7"0,0 0-29 0,0 0-8 0,-7 3 0 0,4 4 0 15,-1 2 324-15,0-3 63 0,-3 7 13 0,0-7 2 16,0 7-250-16,0 2-49 0,-7-5-11 0,4 9-1 16,-1-4-35-16,-3 4-8 0,3 0 0 0,-3-3-1 0,4 2-13 15,-1 1-2-15,4-3-1 0,0 3 0 0,0 0-31 0,0-10 8 16,-4 10-8-16,1-3 0 0,3-7 0 0,-1 7-12 16,1-7 3-16,0 7 0 15,0-13-40-15,4 3-8 0,-4-3-2 0,7-3 0 16,0 0-178-16,0 0-36 0</inkml:trace>
  <inkml:trace contextRef="#ctx0" brushRef="#br0" timeOffset="48518.74">30812 3162 1094 0,'-11'0'48'0,"11"0"11"16,-3 0-47-16,3 0-12 0,0 0 0 0,-8 0 0 0,5 0 232 0,3 0 44 15,0 0 8-15,0 0 3 0,0 12-162 0,0-5-32 0,0-1-6 0,3 3-2 16,5-5-5-16,-5 5 0 15,1 0-1-15,3 1 0 0,0-4-44 0,0 3-9 0,3 1-2 0,-3-1 0 16,4 7-13-16,0-7-3 0,-4 1-8 0,3-1 12 16,4 10-12-16,-3-13 0 0,3 4 0 0,0-1 0 15,-3 1 0-15,3-1 0 0,0 0 9 0,4-2-9 32,-4-4-124-32,0 3-29 0,0-6-7 0,0 3-941 0</inkml:trace>
  <inkml:trace contextRef="#ctx0" brushRef="#br0" timeOffset="49135.24">31323 3360 1306 0,'0'0'58'0,"0"0"12"15,0 0-56-15,4 9-14 0,-4-9 0 0,0 0 0 0,7 9 115 0,-7-9 20 16,3 7 4-16,-3-7 1 0,0 0-8 0,7 3-2 16,-7-3 0-16,11 0 0 0,-4 0-34 0,4-3-8 15,-4-4 0-15,3-2-1 0,-3 0-36 0,0-1-7 16,-3-6-2-16,-1 7 0 0,1-10-23 0,3 7-5 0,0-10-1 0,-3 0 0 16,-1 0-1-16,1 3 0 0,3-9 0 0,-4 9 0 15,4-9 0-15,-3-4 0 0,-1 4 0 0,1 3 0 16,3 6-12-16,-4-9 0 0,-3 3 0 0,4 3 0 15,-4-3 21-15,0 9-1 0,0 4-1 0,-4-4 0 16,4 0-31-16,0 13-7 0,0-3-1 0,-3-3 0 16,3 9 20-16,0 0-10 0,0 0 10 0,0 0-8 15,-4 9-2-15,1 0 0 0,3 1 0 0,0 5 0 16,0 4 10-16,0-3 0 0,3-4 10 0,1 10-10 16,6-3 0-16,-3 0 0 0,1 9-11 0,-1-9 11 15,3 6 0-15,1 0 0 0,-4-6 0 0,3 9 0 16,5-9 0-16,-1 3 0 0,-4 0 0 0,1-6 0 15,3 2 0-15,0 1 0 0,-3-3 0 0,-1-7 0 16,4 1 0-16,-3-1 0 0,-1 1 0 0,1-1 0 16,3 0 0-16,-3-9 0 0,-1 10 14 0,1-10-4 0,-4 0 17 15,4 0 3-15,-4-3 1 0,3-4 0 0,-3-2-4 16,0 0-1-16,0-1 0 0,0-2 0 0,0-4-1 0,1-9 0 16,-1 6 0-16,0 0 0 0,0-6-5 0,-4-3 0 15,4 3-1-15,-3-3 0 0,3-7-3 0,0 7-1 16,0 3 0-16,0-10 0 0,0 7-15 0,0 3 11 15,-3 6-11-15,3-9 10 0,-4 3-10 0,4-3 0 16,0 9 0-16,-3-6 0 0,-1 6 0 0,1 3 0 16,-1-3 0-16,1 10 0 15,0-7-70-15,-4 7-6 0,3-4-2 0,-3 7 0 16,0 6-154-16,4-9-32 0,-1-10-5 0,-3 19-2 0</inkml:trace>
  <inkml:trace contextRef="#ctx0" brushRef="#br0" timeOffset="51021.3">1732 14880 1785 0,'0'0'159'0,"0"0"-127"0,0 0-32 0,0 0 0 15,0 0 68-15,0 0 8 0,0-9 2 0,-7 0 0 16,14 2-20-16,-7-5-4 0,0-4-1 0,0 7 0 15,0-7-22-15,0 4-5 0,4-4-1 0,3-3 0 16,-7 0-25-16,3 0 0 0,1-6 0 0,3 10 0 16,-7-7 8-16,3-3-8 0,4 9 0 0,-3-6 8 15,3-3 29-15,-3 6 6 0,-4-6 1 0,3 6 0 16,4-6 9-16,4 0 3 0,-11 3 0 0,0-3 0 0,0 0-24 0,3-3-5 16,-3-1-1-16,4 4 0 0,3-3-16 0,-4 3-10 15,4-3 12-15,-3 3-12 0,3 6 32 0,-3-6-1 16,-4 6 0-16,3 0 0 0,4 3-31 0,-7 4 8 15,4-4-8-15,-4 7 0 0,7-7 0 0,-4 13 0 16,-3-6 0-16,0 2 0 16,0 7 0-16,0 0 0 0,0 0 0 0,0 0 0 0,0 0-13 0,0 0-6 15,0 7-1-15,11 5 0 0,-8 4 7 16,4 3 1-16,7-1 0 0,-3 8 0 0,0-1 12 0,-4-3 0 16,3 9 0-16,1-9 0 0,-1 9 0 0,1-9 0 15,0 3 0-15,-4 4-9 0,3-4 9 0,1-7 0 16,-1 1 0-16,1 3 0 0,0-9 0 0,-4 2 0 15,0-5 0-15,3 2 0 0,1 1 0 0,-8-4 8 16,8 1-8-16,-7-7 0 0,6 3 8 0,-6-3-8 0,3-3 8 0,-7 0-8 16,0 0 8-16,10 0-8 15,-10 0 10-15,11 0-10 0,-8 0 12 0,8-9-4 0,-11 6-8 0,11-7 12 16,-8 1 2-16,1-7 0 0,3 1 0 0,-4-4 0 16,4 0-14-16,-7 0 9 0,0-6-9 0,4 0 8 15,-4 3-8-15,0-9 8 0,-4 2-8 0,4 1 8 16,0 0-8-16,-7-7 0 0,7 10 0 0,-3-3 0 15,-4 9 0-15,3-6 8 0,4 6-8 16,0 1 0-16,-3-1 0 0,-5-3 0 0,8 9 0 0,0-2 0 16,0-4 0-16,0 9 0 0,0-5 0 0,0 5 0 0,8 1 0 15,-8 0 0-15,0-1-9 0,0 10 9 0,0 0 0 16,0 0-8-16,0 0 8 0,0 0 0 16,3 10-12-16,1 5 4 0,3-2 8 0,3 2-13 0,-10 14 13 15,4-4 0-15,6 3 0 0,-6 0-9 0,6 7 9 16,1 2 0-16,-7 7 10 0,6-3-10 0,8-3 12 15,-11-1-3-15,0 4-1 0,7-3 0 16,0-4-8-16,-3 1 0 0,-1-7 0 0,1 0 0 0,-1 0 0 0,5-3 0 16,-5 0 0-16,-3-6 0 0,4 6 0 0,-1-6 0 15,1 0 0-15,0 0 0 16,-1-4-90-16,-3-5-20 0,0 9-4 0,4-10-1 16,-1 1-96-16,-6-1-19 0</inkml:trace>
  <inkml:trace contextRef="#ctx0" brushRef="#br0" timeOffset="51403.98">2925 14200 1612 0,'-11'3'144'0,"7"-3"-116"0,1 0-28 0,-8 6 0 0,4-6 224 0,7 0 38 0,0 0 8 0,-3 0 2 0,-4-6-217 0,7 6-43 16,-4 6-12-16,4-6 0 0,-3 0 0 0,-8 4 0 15,4 2 0-15,3 3 0 0,1 1 0 0,-4-1 0 16,3 0 0-16,-6 10 0 0,10-3 28 0,-4 3 4 15,-6 0 2-15,3 6 0 0,-4-7-3 0,7 1-1 16,-6 6 0-16,-1-6 0 0,4-3 2 0,-3 3 0 16,3-1 0-16,3-2 0 0,-6-3-24 0,6 2-8 15,-7-5 0-15,11 5 9 16,-10-5-101-16,6-7-20 0,-3 3-4 0,4 4 0 16,-4-10-83-1,3 0-16-15,-3 0-3 0,0 0-686 0</inkml:trace>
  <inkml:trace contextRef="#ctx0" brushRef="#br0" timeOffset="51613.72">2529 14300 2408 0,'0'0'107'0,"0"0"21"0,0 0-102 0,0 0-26 0,0 0 0 0,0 0 0 16,7 0 42-16,4 0 3 0,-7 0 1 0,6 0 0 16,1 7-34-16,3-4-12 0,-4 3 9 0,1 3-9 15,3-5 8-15,0 11-8 0,7-5 8 0,-6 5-8 16,6-2 0-16,-7 3 0 0,7 2 0 0,-7-2 0 15,11-3 0-15,-11 5 0 0,0-2 0 0,4 0 0 16,-1-4-23-16,4 4 0 0,-6 0 0 0,6-7 0 16,-7 0-95-16,7 1-19 0,-7-1-4 15,7-2-832-15</inkml:trace>
  <inkml:trace contextRef="#ctx0" brushRef="#br0" timeOffset="52230.76">3376 14476 1324 0,'0'0'118'0,"0"3"-94"16,-10 6-24-16,2-2 0 0,8-7 326 0,0 0 61 16,0 0 12-16,0 0 2 0,0 0-319 0,0 0-64 15,0 0-18-15,0 0 0 0,-3-7 13 0,3 4-4 0,3-12-1 0,-3 5 0 16,0-5-8-16,0-4 0 15,0 0 0-15,8-6 0 0,-8-3-11 0,3 3 11 0,-3-4-8 0,0-5 8 16,7 6 0-16,-7-7 0 16,0 7 0-16,0-7 8 0,-7 1-8 0,7 6 8 15,7 3-8-15,-7 3 8 0,0-3-8 0,4-1 11 16,6 8-11-16,-10-1 12 0,4 3-12 0,3 7 0 0,-7-1 0 16,10 1 0-16,-10 0 0 0,0 9 0 0,0 0 0 0,14 9 0 15,-10-3 0-15,7 4-12 0,-1 2 4 0,-6 4 8 16,6 3 0-16,-3-1 0 0,-3 8 0 15,6-1 0-15,-10-3-11 0,4 3 11 0,3 0-8 0,-3-6 8 16,-1 6 0-16,-3-13 0 0,7 4 0 0,-3 3 8 16,3-10-8-16,3 1 8 0,-10-1-8 0,7-3 8 15,-7-6-8-15,11 0 8 0,-4 0-8 0,7-6 8 16,-3 3 19-16,-8-3 4 0,4-4 1 0,7 1 0 0,-3-1-32 16,-7-5 0-16,6 2 0 0,-6-3 0 15,3-2 0-15,-4-1 0 0,4 0-8 0,-7-6 8 0,0 6 0 0,4-6 0 16,-4-3 8-16,0 3-8 0,0-10 15 0,-4 7-3 15,4-7-1-15,0 7 0 0,0 0-11 0,0 0 0 16,0-4 0-16,7 14 0 16,0-7 0-16,-7 12 0 0,4-3 0 0,3 4 0 15,-7-4 0-15,7 10 0 0,-7 6 0 0,7 0 8 16,4 0-8-16,-1 6 0 0,4 3 0 0,-3 1 0 0,-4 9 13 0,11 0-2 16,-8 6-1-16,8-7 0 15,-4 14 13-15,4-4 2 0,-4 6 1 0,0-2 0 0,7 2-7 0,-10-5-2 16,6 5 0-16,1 1 0 0,-4-1-9 0,0-6-8 15,-3 7 9-15,3-1-9 0,0-6 0 0,-4 1 0 16,1-1 0-16,0 6 0 16,-8-8-164-16,4 8-28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5:28.2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27619 3312 190 0,'0'0'8'0,"-11"0"3"0,1 4-11 0,3-4 0 15,-4-4 0-15,1 4 0 0,-1-6 58 16,0 6 10-16,1-3 1 0,3 3 1 0,-4-6 24 0,4 6 5 16,0 0 1-16,0 0 0 0,4-3 2 0,-5 3 1 15,5 0 0-15,-4 0 0 0,0-7-17 0,7 7-3 16,-7 0-1-16,0 0 0 0,0 0-15 0,3 0-3 16,-3 7-1-16,7-7 0 0,0 0-7 0,0 0-2 15,-7 0 0-15,7 0 0 0,0 0-18 0,0 0-3 16,0 0-1-16,0 0 0 0,0 0-20 0,0 0-4 15,0 0 0-15,7 3-8 0,4 3 8 0,-4-3-8 16,3-3 0-16,1 0 0 0,-1 0 8 0,5 0-8 16,2 0 12-16,-3-3-12 0,0 3 0 0,4-6 0 15,0 6 0-15,-1 0 0 0,5 0 0 0,-5 0 0 0,1 0 0 0,-1 0 0 16,-2 0 0-16,2 0 0 0,-6 0 0 0,3 6 0 16,-4-6 0-16,1 3 0 0,-11-3 0 0,14 0 0 15,-14 0 0-15,11 0 0 0,-1 0 8 0,-10 0-8 16,0 0 0-16,0 0 0 15,11 0 0-15,-11 0 0 0,0 0 0 0,0 0 8 0,0 0-8 0,0 0 0 16,0 0 10-16,0 0-10 0,0 0 8 0,0 0-8 16,0 0 8-16,0 0-8 15,0 0 0-15,0 0 8 0,0 0-8 0,0 0 0 0,0-9 0 0,3 9 0 16,-6-3 0-16,3 3 8 0,0-13-8 0,-4 10 0 16,4 3 0-16,-7-9 0 0,7 2 0 0,-3-2 0 15,-4 9 8-15,3-10-8 0,-3 7 8 0,4-3-8 16,-1 0 12-16,-3 6-2 0,-4-10-1 0,4 10 0 15,4-3 3-15,-4-3 1 0,0 6 0 0,-4 0 0 0,4 0-13 0,0 0 9 16,-4-9-9-16,4 18 8 16,-3-9 4-16,3 0 0 0,3 0 0 0,-6 0 0 0,3 0-12 0,0 0-17 15,7 0 4-15,0 0 1 0,-7 0 12 0,7 0 16 16,0 0-3-16,0 0-1 16,0 0-48-16,0 0-9 0,0 0-3 0,7 0 0 15,0 0-121-15,0 0-25 0,17 0-5 0,-2 0-1 0</inkml:trace>
  <inkml:trace contextRef="#ctx0" brushRef="#br0" timeOffset="16209.11">2671 4645 640 0,'0'0'28'0,"0"0"7"0,0 0-35 0,0-3 0 0,0-3 0 0,0-4 0 16,3 4 13-16,-3-3-4 0,7 6-1 0,-7-4 0 16,0 7-8-16,0-3 12 0,0-3-12 0,0 6 12 15,0-10 28-15,4 1 7 0,3 6 1 0,-7-3 0 16,3-4 30-16,-3 10 6 0,0-9 2 0,7 3 0 16,-7-4-17-16,0 10-3 0,0 0-1 0,0 0 0 15,0-9-17-15,0 9-3 0,0 0-1 0,0 0 0 16,0 0-32-16,0 0-12 0,0 9 0 0,-10 7 9 0,3-4-9 15,-4 4 0-15,4 0 9 0,-11 6-9 0,4 0 16 16,0 0 0-16,-7 3-1 0,3 3 0 0,-10 0 21 0,0 7 5 16,-4-10 1-16,4 9 0 0,-11-6-6 15,4 10 0-15,-7-7-1 0,6 1 0 0,-3 2 12 0,4-6 2 16,0 7 1-16,-4-1 0 0,4 1-24 0,0 3-5 16,-1-4-1-16,-3 4 0 0,4 2-12 0,-4-2-8 15,-3 0 10-15,7 6-10 0,3-10 10 0,-3 4-10 16,-8-4 10-16,15 1-10 0,3-7 0 0,-6 0 0 15,13 4 0-15,-3-10-10 0,0 3 10 16,7-7 0-16,-8-8 0 0,8 5-8 16,0 1-28-16,4-6-4 0,6-1-2 0,-6-6 0 15,2-3-114-15,8 0-24 0,0 0-4 0,-3-9 0 0</inkml:trace>
  <inkml:trace contextRef="#ctx0" brushRef="#br0" timeOffset="16523.79">1866 4554 2170 0,'-14'-25'96'0,"4"16"20"16,-1-1-92-16,7 4-24 0,-6-3 0 0,-1-1 0 15,8 7 73-15,-4-6 11 0,7 2 1 0,0 7 1 0,0-3-58 16,0 3-11-16,7-6-2 0,-4 6-1 15,8 6-14-15,-1-3 0 0,5 4 0 0,-1 5 0 16,7-2-8-16,-7 12 8 0,7 0 0 0,4 3 0 16,-1 3 0-16,1 0 0 0,7 13 0 0,-4-7 0 15,-3-2 0-15,10 12 8 0,0-10-8 0,1 4 12 0,-1 6 1 0,0-10 0 16,0 4 0-16,4 6 0 0,-3-13-13 16,-1 7 11-16,0-1-11 0,-7-2 10 15,4 9-10-15,7-7 0 0,-11 7 9 0,4-9-9 16,-4 12-69-16,4-6-19 0,3-1-3 0,-7 10-980 0</inkml:trace>
  <inkml:trace contextRef="#ctx0" brushRef="#br1" timeOffset="52806.35">7292 6063 288 0,'0'0'25'0,"0"0"-25"0,0 0 0 0,0 0 0 16,-7 0 16-16</inkml:trace>
  <inkml:trace contextRef="#ctx0" brushRef="#br1" timeOffset="53871.65">7246 6056 345 0,'0'0'31'0,"0"0"-31"0,0 0 0 0,0 0 0 0,0 0 232 0,0 0 41 15,4-9 8-15,-4 9 2 0,7 0-182 0,-7 0-36 16,3-3-7-16,4-4-2 0,-7 7-35 0,4-3-7 16,3-3-2-16,-4-3 0 0,-3 9 20 0,4 0 4 15,-1-10 1-15,4 4 0 0,1 3 2 0,-8 3 0 16,0 0 0-16,0 0 0 0,3-6 13 0,-3 6 4 15,4-4 0-15,-4 4 0 0,0 0-1 0,0 0 0 16,7-6 0-16,-7 6 0 0,0 0-27 0,0 0-6 16,0 0-1-16,0 0 0 0,0 0 1 0,0 0 0 15,0 0 0-15,0 0 0 0,0 0-5 0,0 0-1 0,0 0 0 0,0 0 0 16,0 0 9 0,0 0-13-16,0 0 0 0,0 0-12 0,0 0 11 0,0 0-11 0,0 0 10 15,0 0-1-15,0 0 0 0,0 0 0 0,0 0 0 16,0 0 0-16,0 0 0 0,0 0 0 0,0 0 0 15,0 0 1-15,0 0 0 0,0 0 0 0,0 0 0 16,0 0 6-16,0 0 0 0,0 0 1 0,0 0 0 16,0 0-17-16,0 0 10 0,0 0-10 0,0 0 8 15,0 0 5-15,0 0 1 0,0 0 0 0,0 0 0 16,0 0-6-16,0 0-8 0,0 0 11 0,0 0-11 16,0 0 13-16,0 6-4 0,3 4-1 0,-3-10 0 15,0 9-8-15,0-2 0 0,0 2 0 0,0-6 0 0,-3 6 0 0,3 1 0 16,0-1 0-16,3 7 0 15,-3 0 0-15,7 2 0 0,-7-5 0 0,0 12 0 0,4 0 0 0,3 0-11 16,-7 3 3-16,0 1 0 16,3-1 8-16,1 6 0 0,-4-5 8 0,0 5-8 0,-4-6 0 0,4 7 0 15,0-10 0-15,0 3 0 0,-3 0 0 0,3-3 0 16,-7 4 0-16,7-4 0 0,-4 0 0 0,-3-6 0 16,0 0 0-16,7 6 8 0,-3-13-8 0,-1 4 12 15,1 3-4-15,3-10 0 0,-8 7-8 0,8-7 0 16,-3-3 0-16,-1-2 0 0,4-4 0 0,0 0 0 15,0 0-8-15,0 0 8 0,0 0 19 0,0 0 9 0,0 0 1 0,0 0 1 16,-3-4-22-16,-4-8-8 0,7 2 0 0,0 1 0 16,0-4 0-16,3-2-8 0,-3 5-1 0,4-5 0 15,-1-4 9-15,1 6 12 0,-1-2-2 16,5-1-1-16,-1 3-9 0,3-2 0 0,-3-4 0 0,4 3 0 16,-8-3 0-16,4 1 0 0,7 2 0 0,-6-3 0 15,2 0 0-15,1 4 0 0,-1-4 0 0,4 6 0 16,-3-2 0-16,0-1 0 15,3-3 0-15,-4 10 0 0,4-7-12 0,0 7-5 0,-3-1-1 16,3 1 0-16,-3-1 18 0,6 10 0 0,-10-9-8 0,4 9 8 16,3 0 0-16,-3 0-10 0,-1 0 10 0,-3 9-8 15,7-2 8-15,1-4 0 0,-8 6-9 0,3-2 9 16,-3 2 0-16,0 0-11 0,4 1 11 0,3 5-8 16,-10-5 8-16,3 2 0 0,3-5 0 0,-6 8 0 0,-1-5 0 0,4 2 0 15,-7-2 0-15,4-1 0 16,-1 7 0-16,1-7 0 0,-4 7 0 0,3-7 8 0,1 1-8 0,-4 5 0 15,0-5 0-15,-4 2 0 0,4-2 0 0,-3-1-8 16,-1 7 8-16,4-7 0 0,-7 1 0 0,0-1 0 16,0 7 0-16,0-7 0 0,-3 1 0 0,-5 5 0 15,5-5 0-15,-1-1 0 0,-3 0 0 16,4 1 0-16,-1-1 0 0,0 1 0 0,4-4 0 0,-7-3 8 16,4 3-8-16,-1-3 0 0,1 4 0 0,2-7 8 15,1 0-8-15,-7 0 0 0,7 0 0 0,-3 0 9 16,6-7-9-16,-10 7 0 0,3 0 8 0,4 0-8 15,0-3 0-15,-3 3 0 0,-1 0 0 0,4 3 0 16,-3-3 0-16,2 0 0 0,-2 7 0 0,-1-7 0 16,1 3 0-16,6 3 0 0,-10 0 0 0,11-2 0 15,-5-4 0-15,-2 6 0 0,3-3 0 0,0-3 0 16,0 6 0-16,3-6 0 0,4 0 0 0,0 0 0 0,-7 3-10 0,0-3 10 31,7 0-92-31,-3-3-10 0,3 3-2 0,-4-6-678 0,1 6-135 0</inkml:trace>
  <inkml:trace contextRef="#ctx0" brushRef="#br1" timeOffset="54436.28">5644 6351 1324 0,'0'0'118'0,"0"0"-94"0,0 0-24 0,0 0 0 16,0 0 116-16,8 6 18 0,-1 4 4 0,3-4 1 15,-3-3-99-15,4 3-19 0,-4-2-4 0,0-4-1 16,3 6-16-16,1-6 10 0,-4 0-10 0,4 0 8 16,-4 3 0-16,3-3 0 0,1-3 0 0,3-3 0 15,-7 6 23-15,7-4 4 0,0 4 1 0,-3-6 0 16,3 6-27-16,0 0-9 0,4-3 0 0,-4-3 9 16,7 6-9-16,-7 0 0 0,7 0 0 0,4 0 0 0,-7 0 0 15,6 0 0-15,-2-3 0 0,-1-4 0 16,3 7 0-16,-6-6 0 0,3 6 0 0,4 0 0 0,-4-3 0 0,-3 6 0 15,3-3 0-15,0 6 0 0,-7-6-18 0,0 0-6 16,0 10 0-16,4-4-573 16,-7 3-115-16</inkml:trace>
  <inkml:trace contextRef="#ctx0" brushRef="#br1" timeOffset="54833.21">5824 6589 2250 0,'0'0'100'0,"-7"0"20"0,-3 0-96 0,3 10-24 0,7-10 0 0,-4 0 0 16,4 0 18-16,0 0-1 0,0 0 0 0,0 0 0 15,0 0-17-15,0 0 0 0,0 0-8 0,0 0 8 16,0 0-11-16,0 0 11 0,11 0-12 0,-1 0 12 16,-3 0-18-16,7 0 3 0,-10 0 1 0,7-3 0 0,-1 3 14 0,4-7 13 15,0 7-2-15,4 0-1 16,-7 0-10-16,3 0 0 0,3-6 0 0,1 3 8 15,7 3 7-15,-8 0 1 0,5-6 0 0,2 6 0 16,-3 0-5-16,4-3-1 0,-7-4 0 0,10 7 0 16,-3-3-10-16,-1 3 0 0,-6 0 0 0,0-6 8 15,6 6-77-15,-6 0-16 0,0 0-3 0,-1 6-560 16,1-6-111-16</inkml:trace>
  <inkml:trace contextRef="#ctx0" brushRef="#br2" timeOffset="59250.51">7362 7803 1494 0,'0'0'66'0,"0"0"14"0,0 0-64 0,0 0-16 15,-7 0 0-15,7 0 0 0,0 0 57 0,0 0 9 16,0 0 2-16,0 0 0 0,-3-6-18 0,3 6-3 16,0 0-1-16,0 0 0 0,0 0-3 0,0 0-1 15,0 0 0-15,0 0 0 0,0 0-14 0,10-3-2 16,1 3-1-16,-11 0 0 0,14 0-14 0,-7 3-3 15,4-3-8-15,6 0 12 0,-9 0-12 0,9 6 0 0,-6-6 0 0,3 0 0 16,0 6 0-16,0-3 0 16,4-3 0-16,-1 0 0 0,1 0-13 0,3 0 4 15,7 0 1-15,-10 0 0 0,7 0-4 0,-1 7-1 16,-2-7 0-16,-1 3 0 0,3 3-3 0,1-3 0 16,-4-3 0-16,4 6 0 15,-4-2-55-15,0 5-11 0,-3-3-2 0,0 4-466 0,-1-1-93 0</inkml:trace>
  <inkml:trace contextRef="#ctx0" brushRef="#br2" timeOffset="59672.29">7437 8060 633 0,'-11'9'28'0,"7"-5"6"0,-3-4-34 0,0 0 0 16,0 6 0-16,4-3 0 0,3-3 263 15,0 0 45-15,0 0 10 0,0 0 2 0,0 0-256 0,0 0-52 16,0 0-12-16,0 0 0 0,0 0 12 0,0 0-1 15,0 0 0-15,0 0 0 0,0 0-11 0,0 0 0 16,0 0 0-16,0 0-11 0,0 0 21 0,7 0 4 0,-7 0 1 0,10 0 0 16,-3 0 3-16,4 0 1 0,3 0 0 0,-10 0 0 15,6 0-3-15,1 0-1 0,-1 0 0 0,5 0 0 16,-1 0 3-16,0 0 1 0,3 0 0 0,-2 0 0 16,2 0-3-16,4 0 0 0,-3-3 0 0,3-3 0 15,0 6-1-15,-3 0-1 0,0-4 0 0,-1 4 0 16,4 0-14-16,1 0 0 0,-5 0 8 0,4 0-8 15,-3 4-24-15,-7-4-8 16,6 0-2-16,-6 0 0 0,-1 6-186 16,1-3-38-16</inkml:trace>
  <inkml:trace contextRef="#ctx0" brushRef="#br2" timeOffset="60355.05">8770 7784 1382 0,'0'0'61'0,"0"0"13"0,0 0-59 0,0 0-15 15,-3-6 0-15,3-4 0 0,0 10 155 0,3-9 28 0,1 6 5 0,-4-3 2 16,3-4-146-16,-3 10-30 0,0-6-6 0,0-3 0 15,0 5-8-15,-3-2 0 0,3 3 0 0,-4-3 8 16,1 6-8-16,-5-10 0 0,1 10 0 0,4-9 8 16,-4 9-8-16,0-6 0 0,3 3 8 0,-3-4-8 15,-3 7 28-15,3-9 0 0,0 9 1 0,-4-3 0 16,0-4 14-16,4 4 2 0,0-3 1 0,0 3 0 16,0-3-18-16,0 6-4 0,0-10-1 0,0 10 0 0,0-6-11 0,3 6-1 15,-3 0-1-15,7 0 0 16,0 0-10-16,0 0 0 0,-10 0 0 0,10 0-11 0,-7 6 11 0,0 4-8 15,0-1 8-15,0 0-8 0,-1 7 8 0,1-3-10 16,0 2 10-16,-7 4-10 0,7 0 10 16,0-3 0-16,-3 2 0 0,-1 1 0 0,4-3 0 0,3 9 11 15,-3-6-3-15,0 0 0 0,4-1-8 16,-1 1 0-16,1 6 0 0,3-6 0 0,3 0 14 16,1-3 4-16,-1 9 1 0,4-6 0 0,0-1 1 15,4 1 1-15,-4-3 0 0,4 3 0 0,-1-4-5 0,1-2-2 16,3-4 0-16,0 7 0 0,0-7-3 0,0 7-1 15,4-6 0-15,-1-1 0 0,1-6-2 0,3 3-8 16,4 4 12-16,-4-4-4 0,-3-3-8 0,3 3 8 16,4-2-8-16,-1-4 8 0,1 0-8 0,0-4 0 15,-4-2-10-15,4 6 10 16,-4 0-41-16,3-3-3 0,-6-3 0 0,3 6 0 16,-3-10-205-16,3 4-42 0</inkml:trace>
  <inkml:trace contextRef="#ctx0" brushRef="#br0" timeOffset="69751.28">2501 9349 979 0,'0'-13'87'0,"0"7"-70"15,0-3-17-15,0-1 0 0,0-5 97 0,4 5 16 16,-4-2 3-16,7-4 1 0,-4 7-77 0,8-7-15 16,-8 6-3-16,4-2-1 0,-7-4-21 0,4 1 0 15,3 5 0-15,-3 1 0 0,-1-1 0 0,4 7 0 0,-7-9 0 16,0 9 0-16,0-4 8 0,0-2-8 15,0 9 8-15,0 0-8 0,0 0 12 0,0 0-3 0,0 0 0 0,0 0 0 16,0 0-9-16,0 0 12 0,-7 6-12 0,7-6 12 16,0 0 24-16,-7 3 6 0,0-3 1 0,-11 10 55 15,8-4-41-15,-1 3 1 0,4 1 0 16,0-4-23-16,-3 3-5 0,-1-5-1 0,-3 11 0 16,3-5-17-16,-10 8-3 15,7 1-1-15,-11 3 0 0,4 6 4 0,-4 1 0 0,-3 5 0 0,-7 1 0 16,0 2-3-16,-1 1 0 0,1 6 0 0,0 0 0 15,-4 0-9-15,4 3 10 0,-4-7-10 0,4-2 10 16,-8 0-10-16,8-4 0 0,7 1 0 0,-4-7 8 16,4 6-8-16,-4-9 0 0,7 4 0 0,1-1 8 15,-1-9-32-15,7 6-8 0,-10 3 0 0,3-6-1 16,8 0-47-16,-4-3-10 0,-4 6-2 0,4-6 0 16,7-4-4-16,-8 1 0 0,5-7-1 0,6 4 0 15,-10-7 13-15,7-3 2 0</inkml:trace>
  <inkml:trace contextRef="#ctx0" brushRef="#br0" timeOffset="70134.3">1616 9051 921 0,'-14'-16'82'0,"14"7"-66"16,-11-1-16-16,8 1 0 0,-5-7 224 0,5 7 42 0,-1 9 8 0,4-9 2 15,0-1-220-15,0 10-43 0,0 0-13 0,0 0 0 16,7 10 0-16,4-1 0 0,0 0 0 0,-1 1 0 16,4 5-9-16,0 1 9 0,8 3 0 0,-1-6-9 15,-4 12 9-15,8-7 0 0,0 1 0 0,7 6-8 16,-4 0 8-16,4-6 0 0,3 9 0 0,-7 1-8 15,4 2 8-15,-4-3 0 0,4 7 8 0,3-7-8 16,-10 10 0-16,3 2 9 0,4-2-9 0,-4 6 0 16,4 0 8-16,-4 0-8 0,4 0 0 0,-4-4 0 15,4 4 0-15,-8 6 0 0,5-3 0 0,2-3 0 16,-3 10 8-16,4-7-8 0,-4-3 0 0,4-4 0 16,-4-2 0-16,4-3 0 0,-4-7 0 0,4-3 0 15,3-3-40 1,1 3-3-16,-1-6 0 0,4-1 0 0</inkml:trace>
  <inkml:trace contextRef="#ctx0" brushRef="#br3" timeOffset="90847.66">17124 5206 345 0,'0'0'31'0,"0"0"-31"0,0 0 0 0,-7 0 0 16,0 7 328-16,7-7 60 0,-4 3 12 0,4-3 3 16,0 0-323-16,-7 9-64 0,4 7-16 0,-1-7 0 15,1 10 0-15,-1-3-11 0,1-4 2 0,-1 7 0 16,0 3 9-16,1 0 12 0,3 0-2 0,-7 0-1 16,7 3-9-16,-4 3-17 0,1-3 4 0,3 4 1 31,-4 5-20-31,4 4-3 0,0-4-1 0,0 4 0 0,0 6-25 0,0 6-6 0,4-3-1 0,-1-3 0 31,-3 9 32-31,4-6 5 0,-4 7 2 0,0-1 0 0,0 0 29 0,0 10 0 0,0 0 0 0,-4-1 0 16,4 7 13-16,0 0 9 0,-7-3 2 0,0 6 0 15,0 0-8-15,4 7 0 0,-4 2-1 0,-4 1 0 16,7 3-7-16,-6-4 0 0,-1 10-8 0,4-3 12 16,-3 9-12-16,-1-9 8 0,1-4-8 0,-1 11 0 0,-3-4 12 15,3 6-3-15,1 0-1 0,-1-3 0 0,0 3 4 0,4 0 0 16,-3 4 0-16,3 2 0 0,0-2 0 0,-4-4 0 15,8 3 0-15,-8 7 0 0,4-10-4 0,0 0-8 16,0 4 12-16,0-4-4 0,0 0-8 0,0 3 0 16,-4 4-12-16,4-4 12 0,-7 4 0 0,3-4 0 15,1 16 0-15,-1-6 0 0,-3 3 0 0,4-4 0 16,-5 7 0-16,5-9 0 0,-1 6 0 0,1-3 0 0,-1-4 8 0,0 7-8 16,1-9 0-1,3 2 0-15,-4 1 0 0,4-1 0 0,0-2 0 0,0-4 0 16,4 7 0-16,-4-7 0 0,3 4 0 0,0-4 0 15,1-3 0-15,-1 4 0 0,1-10 0 0,-1 6 0 0,1 0 0 16,-1 0 0-16,1 4 0 0,-4 2 8 0,3-12-8 16,-3 6 8-16,4 4-8 0,-4-4 0 0,-1-6 0 15,1 3 8-15,4-10-8 0,-4 4 0 0,0 0 0 0,-4 0 0 16,4-7 0-16,4-2 0 0,-8-4 0 0,8 3 0 16,-1 1 0-16,0-4 0 0,1-3 0 0,3 0 0 15,-4 4 0-15,4-4 0 0,0-10 0 0,-3 4 0 16,3-3 0-16,-4 6 0 0,1-6 0 0,-1 6 0 15,1-7 0-15,-4 1 0 0,0-6 0 0,-4 2 0 16,4-2 0-16,0 2 0 0,-4-6 0 0,8 4 0 16,3-7 8-16,0-3 0 0,-7 0 0 0,7-3 0 0,-4 0-8 15,1-10-11-15,6 4 3 0,-3-7 0 16,0-2-119-16,-3-1-23 0,-1 16-5 16,8-16-404-16</inkml:trace>
  <inkml:trace contextRef="#ctx0" brushRef="#br3" timeOffset="91842.19">12802 10161 1468 0,'0'0'32'0,"0"0"8"0,-7 0 0 0,4 0 1 0,3 0-33 0,0 0-8 0,0 0 0 0,0 0 0 15,0 0 29-15,0 0 4 16,0 0 1-16,0 0 0 0,10 0-34 0,1 0 0 0,3 0-12 0,4 6 3 16,-4-6 9-16,3 3 0 0,5-3 0 0,-1 7 0 15,7-7 0-15,0 0 0 0,4 0-8 0,0 6 8 16,3-3 0-16,0 3 0 0,4-2 0 0,3 2 8 15,1-3-8-15,3 6 0 0,-4-2 0 0,4-4 0 16,7-3-8-16,0 6-4 0,7-3 0 0,0 3 0 16,7-6 20-16,3 7 3 0,-3-4 1 0,7-3 0 15,0 0-26-15,7 0-5 0,8 6-1 0,-1-3 0 0,0-3 20 16,7 0 0-16,1 7 0 0,6-4 0 16,0 3 0-16,4-3 0 0,-4 3 0 0,11-3 0 0,-3 4 0 0,6 2-8 15,-3 1 8-15,3-4 0 16,11 3 0-16,0 1 0 0,0-1 0 0,0 0 0 0,7 1 0 15,0-1 0-15,0 1 0 0,8-4 0 16,6 3 0-16,0 1 0 0,0-4 0 0,4-3 0 0,3 7 0 0,-7-10 0 16,-3 9 0-16,10-3 0 0,0-3 0 15,11-3-8-15,0 10 8 0,3-10 0 0,0 6 0 0,4-6 0 16,4 0 0-16,-1 3 9 0,1 4 23 0,-1-7 4 16,4 6 0-16,-4-3 1 0,4-3-9 0,0 9-1 15,0-2-1-15,0 2 0 0,-7-6-6 0,3 7 0 16,4 2-1-16,0 1 0 0,-4-4-19 0,1 0 0 0,-1 1 8 15,-3-1-8-15,-4 4 10 0,1-4-2 0,3-6 0 0,-1 7 0 16,5-10-8-16,-1 6-11 0,1-3 3 16,-1-3 0-16,-7 0 8 0,1 0 11 0,-5 0-3 0,5 0 0 31,-1 0-29-31,-10 0-7 0,-4 0 0 0,-3 0-496 0,3 0-98 0</inkml:trace>
  <inkml:trace contextRef="#ctx0" brushRef="#br3" timeOffset="96660.85">16637 10403 756 0,'0'0'33'0,"0"0"7"0,0 0-32 0,0 0-8 15,0 0 0-15,0 0 0 0,0 0 85 0,0 0 15 16,0 0 4-16,0 0 0 0,0 0-32 0,0 0-5 16,0 0-2-16,0 0 0 0,0 0-29 0,0 0-5 0,0 0-2 0,0 0 0 15,0 0 12-15,0 0 3 0,0 0 0 0,0 0 0 16,0 0-16-16,0 0-4 0,7-4 0 0,-7 4 0 15,7-6-6-15,-3 6-2 0,-4 0 0 0,7-3 0 16,-7 3 10-16,0 0 2 0,0 0 0 0,7-6 0 16,0 6 16-16,-7 0 3 0,0 0 1 0,0 0 0 15,7-3-9-15,-7 3-2 0,7-7 0 0,-4 7 0 16,8-9-14-16,-4 9-3 0,-7 0-1 0,7-3 0 16,0-4-19-16,0 7 8 0,7-9-8 0,-7 9 0 15,4-6 12-15,-4 3-12 0,7-4 12 0,-3-2-12 16,3 6 16-16,0-3-3 0,0-4-1 0,0 1 0 15,4 2 5-15,3 4 1 0,-3-6 0 0,-1 0 0 16,1 2-18-16,3-2 0 0,-3-7-8 0,3 7 8 16,0-1 20-16,0 1 11 0,0 0 1 0,1-1 1 15,-1-6-33-15,0 7 0 0,4-3 0 0,-1-4 0 0,1-3 8 0,3 3-8 16,0 7 0-16,4-10 0 0,3 3 17 0,1 4-3 16,-5-4-1-16,1-3 0 0,0 4-5 0,3-4 0 15,-3 0-8-15,0 0 12 0,3 4-12 0,25-23 0 16,-28 22 0-16,-4-3 0 0,0 4 0 15,0 2 0-15,4-2 0 0,-7 2 0 0,3-3 0 16,-7 7 0-16,4-7 0 0,0 4 0 0,-4-4 8 16,0 7-8-16,0-1 9 0,4 4-9 0,-4-3 8 15,-3-1-8-15,3 1 8 0,-4-1 0 16,1 1-8-16,0 3 12 0,-4-4-4 0,3 7-8 0,-2-3 0 16,-5-7 9-16,4 7-9 0,-3-3 0 0,-1 2 0 0,1-2 0 15,-4 6 8-15,-3-3-8 0,-4 6 0 16,7-4 0-16,-7 4 8 0,0 0-8 0,0 0 0 15,0 0 0-15,0 0 8 0,0 0-8 0,0 0 8 16,0 0-8-16,0 0 8 0,0 0-8 0,0 0 0 0,0 0 0 0,0 0 8 16,0 0-8-16,0 0 0 0,0 0 0 0,0 0 0 15,0 0 0-15,0 0 0 0,0 0 0 0,0 0 0 16,0 0 0-16,0 0 0 0,0 0 0 0,0 0 0 16,0 0 0-16,0 0 0 0,0 0 0 0,0 0 0 15,0 0 14-15,0 0-2 0,0 0 0 0,0 0 0 16,0 0-12-16,0 0 0 0,0 0 0 0,0 0 0 15,0 0 0-15,0 0-18 0,0 0 4 0,0 0 1 16,0 0 21-16,0 0 4 0,0 0 0 0,0 0 1 16,0 0-13-16,0 0 0 0,0 0 0 0,0 0 0 15,0 0 0-15,0 0-18 16,0 0 4-16,0 0 1 0,0 0 13 0,0 0 0 0,0 0 0 0,0 0 0 0,0 0 0 0,0 0-9 16,0 0 9-16,0 0-8 15,0 0-13-15,0 0-3 0,0 0 0 0,0 0 0 16,0 0-1-16,0 0-1 0,0 0 0 0,0 0 0 15,0 0-3-15,0 0-1 0,0 0 0 0,0 0-686 16,0 0-136-16</inkml:trace>
  <inkml:trace contextRef="#ctx0" brushRef="#br3" timeOffset="99619.22">18263 9402 172 0,'0'0'8'0,"0"0"1"0,0 0-9 0,0 0 0 16,0 0 0-16,0 0 0 15,0 0 209-15,0 0 40 0,0 0 8 0,0 0 2 0,0 6-192 0,0-6-39 16,0 0-7-16,0 0-1 16,-3 4-20-16,3-4 0 0,0 0 8 0,0 0-8 0,-4 6 12 0,4-6 0 15,0 0-1-15,0 0 0 0,0 0-11 0,0 9-12 16,-3 1 2-16,3-10 1 0,0 0 37 0,0 0 8 15,0 0 2-15,0 9 0 0,0-9 25 0,-4 10 5 16,-3-4 0-16,7-6 1 0,0 0-14 0,-3 3-3 16,3-3-1-16,0 0 0 0,0 0-19 0,0 0-4 0,0 0-1 0,0 0 0 15,0 0-19-15,0 0-8 0,0 0 0 0,0 0 8 16,0 0-8-16,0 0 0 0,0 0 0 0,0 0 8 16,0 9-8-16,0-9 0 0,0 0 0 0,0 0 8 15,-4 10 0-15,4-10 0 0,0 0 0 0,0 0 0 16,0 0 28-16,0 0 4 0,0 0 2 0,0 0 0 15,0 0 4-15,0 0 1 0,0 0 0 0,0 0 0 16,0 0-27-16,0 0-6 0,0 0-1 0,0 0 0 16,0 0 0-16,0 0 0 0,0 0 0 0,0 0 0 15,0 0 9-15,0 0 2 0,0 0 0 0,0 0 0 16,0 0 7-16,0 0 1 0,0 0 1 0,0 0 0 16,0 0-1-16,0 0 0 0,0 0 0 0,0 0 0 15,0 0-14-15,0 0-3 0,0 0-1 0,0 0 0 16,0 0-2-16,0 0 0 0,0 0 0 0,0 0 0 0,-3-3 13 15,3 3 3-15,0 0 0 0,0 0 0 16,-4-7 3-16,1 4 1 0,-5-3 0 0,5 6 0 0,3 0 2 0,-4-9 1 16,-3 5 0-16,0-2 0 0,0 6-13 0,0-3-2 15,0-3-1-15,0 3 0 0,0-10-7 0,-4 10-2 16,4-3 0-16,-3-4 0 0,-1 7-10 16,1-3 0-16,-1-4 0 0,0 1 8 0,4 3-8 0,-3 3 8 15,-1-4-8-15,4 7 8 0,-3-9-8 0,-1 6 0 16,0-4 0-16,1 7-11 0,-1 0 11 0,4-3 0 15,-7 3 0-15,4 0 0 0,2 0 0 0,-2 0 8 16,10 0-8-16,0 0 8 0,-7 0-8 0,0 0 0 16,-4 0 0-16,4 0 8 0,0 0-8 0,7 0 0 15,0 0 0-15,0 0 0 0,-7-6 0 0,7 6 0 16,0 0 0-16,0 0 0 0,0 0 0 0,0 0 0 16,0 0 0-16,0 0 0 0,0 0 0 0,0 0-10 15,7 9 10-15,-3-2 0 0,3-4-8 0,0 3 8 0,3-3 0 0,1 4 0 16,3-4 0-16,4 3-8 0,-1 3 8 0,1-2 0 15,3-4 0-15,-3 3 0 0,3 3 0 0,-3-5 0 16,3-4 0-16,-4 6 0 0,1 3 0 0,-4 1 0 16,0-10 0-16,4 9 0 0,-4-9 0 0,0 6 0 15,0 4 0-15,4-7 0 0,-4 3 0 0,0-3 0 16,0 4 0-16,4-7 0 0,-4 3 0 0,-4 3 0 16,5-6 0-16,-5 0 0 0,4 6 0 0,-3-6 9 15,-4-6-9-15,3 6 0 0,1 6 0 0,-4-3-11 16,4-3 11-16,-4 0 0 0,-4 0 0 0,4 0 0 0,-7 0 0 0,7 0 0 15,-7 0 0-15,0 0 0 16,4 0 0-16,-4 0 0 0,0 0 0 0,0 0 8 16,0 0-8-16,0 0 0 0,0 0 8 0,0 0-8 0,0 0 0 15,0 0 9-15,0 0-9 0,0 0 0 16,0 0 8-16,0 0-8 0,-11 0 0 0,4 0 0 0,0 0 0 0,0 0 0 16,7 0 0-16,0 0 0 0,-10 0 0 0,10 0 0 15,-7 0 0-15,-1 0 0 16,8 0 0-16,-7 7 0 0,-3-4 0 0,10-3 0 0,0 0 0 0,-7 0 0 15,7 0 0-15,-7 0 0 0,7 0 0 0,-7 6 0 16,7-6 0-16,-4 3 0 0,4-3 0 0,-7 6 0 16,0-2 0-16,0 2 0 0,3 3 9 0,-3-2-9 15,4 2 0-15,-4 0 9 0,3 1-9 0,1-1 0 0,-4 1 0 0,0-1 8 16,3 7 0-16,-3-7-8 0,0 1 12 16,3-1-4-16,1 0 4 0,-1 1 1 0,1-1 0 15,3 7 0-15,-7-7-13 0,3 1 11 0,4-1-11 0,-3-3 10 16,3-3-10-16,-4 7 8 0,1-1-8 0,3 1 8 15,-4-1-8-15,-3 7 10 0,4-7-10 0,-1 1 10 16,1-1-10-16,-1-3 0 0,1 4 0 0,-5-1 0 16,1 0 0-16,4 1 0 0,-4-4 0 0,3-3 0 15,1 4 0-15,-1-4 0 0,4-3 0 0,0 0 0 16,0 0-9-16,0 0-4 0,0 0-1 0,0 0 0 31,-3-10-122-31,3 1-25 0,3-1-5 0,1 1-1141 0</inkml:trace>
  <inkml:trace contextRef="#ctx0" brushRef="#br3" timeOffset="103927.16">18486 9775 1926 0,'0'0'85'0,"0"0"18"0,0 0-83 0,0 0-20 0,0 0 0 0,0 0 0 15,0 0 104-15,0 0 17 0,0 0 3 0,0 0 1 16,0 0-75-16,0 0-15 0,0 0-3 0,0 0-1 0,-4 7-31 0,4-7 0 16,-7 3 0-16,7-3 0 0,-4 0 0 15,-3 9 0-15,4-9 0 0,3 0 0 16,-7 6 9-16,7-6-9 0,-7 4 8 0,3 2-8 15,1-3 59-15,3-3 6 0,0 0 2 0,-7 6 0 0,0-3-2 0,0 4 0 16,3 2 0-16,0-3 0 0,1-3-41 0,3 7-9 16,-4-4-2-16,1 4 0 0,-1-7-13 0,1 6 0 15,-1 7 8-15,1-7-8 0,-1 1 0 0,4-1 0 16,-3 0 0-16,-1 7 0 0,1-6 0 0,3 5 0 16,0-2 0-16,0-4 0 0,0 7 0 0,0-7 0 15,0 7 0-15,0-4 0 0,7 4 11 0,-4-6-11 16,1 5 12-16,-1-2-12 0,1-7 10 0,3 10-10 15,-4-7 8-15,4 1-8 0,-3-7 8 0,0 6-8 16,-4-9 8-16,7 6-8 0,-4-3 8 0,4 4-8 0,-7-7 8 0,0 0-8 16,7 6 8-16,4-6-8 0,-4 0 0 0,-7 0 8 15,0 0-8-15,7-6 8 0,4 6-8 0,-1-7 8 16,-3 4-8-16,0-3 0 0,4 3 9 0,-4-3-9 16,3 6 9-16,-3-3-9 0,1-4 12 15,-1 4-12-15,0-3 8 0,0 3-8 0,-7 3 0 16,7-13 0-16,3 10 16 0,-3-3-3 15,0-7-1-15,1 7 0 0,-1-3-12 0,0-1 0 0,0-6 0 0,3 7 0 16,-3 0 0-16,0-10 0 0,4 3 0 0,0 4 0 16,-4-4 8-16,0-3 1 0,0 0 1 0,0 4 0 15,0-4-2-15,0 0-8 0,0 3 12 0,-4 4-4 16,1-4-8-16,0 0 0 0,-1 7 9 0,1-4-9 16,-1-2 0-16,1 5 0 0,-1 1 0 0,1 0 0 15,-1-7 0-15,1 6 0 0,-1 1 0 0,1 0 0 16,-4-1 0-16,3 4 0 0,1-3 0 0,-1 5 0 0,-3 4 0 0,0 0 0 15,0 0-10-15,0 0 10 16,0 0-99-16,0 0-13 0,0 0-2 0,0 0-781 16,0 0-156-16</inkml:trace>
  <inkml:trace contextRef="#ctx0" brushRef="#br3" timeOffset="106751.26">16630 10393 403 0,'0'0'17'0,"0"0"5"0,0 0-22 0,0 0 0 15,0 0 0-15,0 0 0 0,0 0 91 0,0 0 13 16,0 0 4-16,0 0 0 0,0 0-36 0,0 0-8 16,0 0 0-16,0 0-1 0,0 0-19 0,0 0-4 15,0 0-1-15,0 0 0 0,0 0-16 0,0 0-3 16,0 0-1-16,0 0 0 0,0 0 17 0,0 0 3 0,0 0 1 0,0 0 0 16,0 0 8-16,0 0 3 15,3 0 0-15,5-9 0 0,-5 6-7 0,4-4-2 16,-3 4 0-16,-4 3 0 0,7-9-6 0,-4 2-2 15,1-2 0-15,3 3 0 0,-4-4-14 0,4 1-2 16,0 0-1-16,1-1 0 0,2 1-2 0,-3-1-1 16,-3 1 0-16,3-7 0 0,3 7 7 0,1-7 2 0,-1 4 0 0,-2-4 0 15,2-3 5-15,1 0 0 0,-1 1 1 0,1-1 0 16,3-3 6-16,0 3 1 0,-3-3 0 0,-1 0 0 16,4 0-24-16,0-3-4 0,1 0 0 0,-1 0-8 15,3 3 0-15,-3-3 0 0,4 0 0 0,-4 6 0 16,0-6 13-16,4 6-4 0,-4-9-1 0,0 9 0 15,4-6 8-15,-4-3 2 0,0 3 0 0,0-10 0 16,0 7 9-16,4 0 1 0,-4-7 1 0,0 1 0 16,0-4-1-16,4 4 0 0,-4-4 0 0,4 3 0 0,-4 1-10 0,3-4-2 15,-3 4-1-15,8-4 0 0,-5 1-6 0,4-4-1 16,4 3 0-16,-4-6 0 0,-7 10-8 0,8-10 0 16,-5 0 9-16,4 6-9 15,8 1 0-15,-5-4 0 0,-3 3 0 0,4 4 0 0,-4-4 0 16,4 4 0-16,-7-10 0 0,3 12 0 0,-4-2 0 15,1-7 0-15,0 3 0 0,-1 1 8 16,1-4-8-16,-4 3 0 0,4 4 8 0,-4-4-8 0,0 4 18 0,0-1-1 16,4 4 0-16,-1-3 0 0,-2-1 5 0,-1-3 1 15,3-2 0-15,-3 2 0 0,0 3-12 0,-3 1-3 16,3-4 0-16,4 4 0 0,3-4-8 0,0 4 0 16,0-1 0-16,0 7 0 0,-3 0 0 0,3 0 0 0,4-4 0 0,-4 10 0 15,-3-3-9-15,-1 0 9 16,5-3 0-16,-5 3 0 0,1-3 0 0,3 2 0 0,0-2 0 0,-3 3 0 15,-1-3 0-15,1 3 0 0,0-3 0 0,-1 3 0 16,1-4 0-16,0 1 0 0,3 9 0 0,-7-6 0 16,4 0 0-16,-1 6 9 0,-3-9-9 0,4 9 8 15,-4-6-8-15,4 0 0 0,-1 3 0 16,-3-3-11-16,1 0 11 0,-1-3 0 0,0 9 0 0,0-6 0 16,0 6 0-16,-3-6 0 0,-1 6 0 0,-3 0 0 15,4-6 0-15,-1 6-12 0,-3 1 12 0,1 2-12 16,2-3 12-16,-3 0 11 0,-3 0-3 0,3 4 0 15,0-4-8-15,3 3 0 0,-6-2 0 0,3-1 8 16,-3 9-8-16,3-5 0 0,0 2 0 0,-4-3 0 16,1 1 0-16,-1 5 0 0,4-2 0 0,0-4 0 15,-3 7 0-15,-1-7 0 0,4 7 0 0,-3-1 0 0,3 1 0 0,-3-1 0 16,-1 1 0-16,1 3 0 0,3-4 0 0,-4 7 0 16,1-3 0-16,-4-4 0 0,0 10 0 0,0 0 0 15,3-3 0-15,-3 3 0 0,0-6 0 0,0-3 0 16,0 9 0-16,0-7 0 0,0 7 0 0,0 0-14 15,4 0 3-15,-4 0 1 0,0 0 10 0,0 0 9 16,0 0-1-16,0 0-8 0,0 0 0 0,0 0 0 16,3-9 0-16,-3 9 0 0,0 0 0 0,0 0-11 15,0 0 2-15,0 0 0 0,0 0 9 0,0 0-10 16,0 0 10-16,0 0-10 0,0 0-5 0,0 0-1 16,0 0 0-16,0 0 0 15,0 9-90-15,0-9-18 0,0 7-4 0,0-7-608 16,0 9-122-16</inkml:trace>
  <inkml:trace contextRef="#ctx0" brushRef="#br3" timeOffset="108297.24">18874 6395 172 0,'0'0'8'0,"0"0"1"0,0 0-9 0,0 0 0 0,0 0 0 0,0 0 0 16,0 0 212-16,0 0 40 0,0 0 8 0,0 0 1 16,0 0-189-16,0 0-39 0,0 0-7 0,0 0-2 15,0 0 10-15,0 0 2 0,0 0 0 0,0 0 0 16,0 0-19-16,3 0-3 0,1-3-1 0,-1-3 0 15,1-4 15-15,-4 7 2 0,3-3 1 0,-3 6 0 16,0 0 3-16,0 0 1 0,0 0 0 0,0 0 0 16,0 0 2-16,0 0 1 0,0 0 0 0,0 0 0 15,0 0-7-15,0 0-2 0,0 0 0 0,0 0 0 16,-7 0 8-16,0 0 2 0,7 0 0 0,-3 0 0 0,-8 6 1 16,8-6 1-16,3 0 0 0,0 0 0 15,-8 3-1-15,1-3 0 0,0 0 0 0,7 0 0 16,-7 0-12-16,7 0-2 0,-7 6-1 0,0-6 0 0,0 4 4 0,0 2 1 15,0-3 0-15,0-3 0 0,-4 6-30 0,4-3 0 16,0 4 0-16,-3-7 0 0,-1 9 11 0,1 0-1 16,-1-2 0-16,0 2 0 0,-3-6-10 0,4 7 12 15,-4-4-12-15,3 3 12 0,0 1-12 0,1-4 8 16,-4-3-8-16,3 7 8 0,4-4 4 0,-4-3 1 16,4-3 0-16,0 9 0 0,0-9-4 0,4 7-1 0,-4-7 0 15,0 0 0-15,7 0-8 0,0 0 10 0,0 0-10 16,0 0 10-16,-4 0-10 0,4 0 12 0,0 0-12 15,0 0 12-15,0 0-12 0,0 0 0 16,0 0 0-16,0 0 8 0,0 0-8 0,0 0 0 16,0 0 0-16,0 0 0 0,4 0 0 0,-1-7 0 0,-3 7 0 0,4-9 0 15,6 6 0-15,-3-3 0 16,4 2 0-16,-4-2 0 0,4-3 0 0,-1 6 0 0,1-4-9 16,-1-2 9-16,-3 3 0 0,4 3 0 0,0-4 0 0,-1 4 0 15,-10 3 0-15,11-6 0 0,-1 3 0 0,-3-4 0 16,4 4 0-16,-4-3 0 0,-7 6 0 0,0 0 0 15,7 0 0-15,0-6 0 0,-7 6 0 0,0 0 0 16,11-3 0-16,-11 3 0 0,0 0 0 0,7 0 0 16,-7 0 0-16,7-7 0 0,-7 7 0 0,0 0 0 15,0 0 0-15,7 0 0 0,0 0 0 0,-7 0 0 16,0 0 0-16,10-3 0 0,-10 3 0 0,0 0 0 0,8 0 0 0,-8 0 0 16,0 0 0-16,7 3 0 0,-7-3 0 0,7 7 0 15,-7-7 0-15,3 3 0 0,1 3 11 0,-4-6-1 16,3 9 0-16,-3-9 0 0,0 10 5 0,4-4 1 15,-4-6 0-15,3 10 0 0,-3-7-1 0,0-3 0 16,4 9 0-16,-4-9 0 0,3 13-3 0,-3-10 0 16,0 6 0-16,4 1 0 0,-4-10 0 0,0 9-1 15,3 0 0-15,1-2 0 16,-4 2-11-16,3 7 0 0,1-7 9 0,0 4-9 0,-1-7 11 0,1 3-3 16,-1 1 0-16,1-1 0 0,-4 1-8 0,3-1 0 15,1 0 0-15,-1-2 0 0,1-4 0 0,-4-3 0 16,0 0 0-16,0 0 0 0,0 0 0 0,3 6-16 15,-3-6 3-15,0 0 0 16,0 0-83-16,0 0-17 0,7-9-3 0,-7 2-672 0,0-5-135 0</inkml:trace>
  <inkml:trace contextRef="#ctx0" brushRef="#br3" timeOffset="109689.65">19008 5705 172 0,'0'0'8'0,"0"0"1"0,0 0-9 0,0 0 0 16,0 0 0-16,0 0 0 0,0 0 132 0,0 0 25 16,0 0 5-16,0 0 1 0,0 0-46 0,0 0-9 0,0 0-1 0,0 0-1 15,0 0-35-15,0 0-7 0,0 0-2 0,3-6 0 16,8 6-14-16,-11 0-4 0,0 0 0 0,0 0 0 16,0 0-11-16,0 0-2 0,0 0-1 0,0 0 0 15,3-3-7-15,-3 3-2 0,0 0 0 0,0 0 0 16,0 0 9-16,0 0 2 0,0 0 0 0,0 0 0 15,0 0-5-15,0 0-1 0,0 0 0 0,0 0 0 16,0 0 17-16,0 0 3 0,0 0 1 0,0 12 0 16,0-6 0-16,-3 4 0 0,3-1 0 0,-4 1 0 15,-3 5-11-15,4-5-3 0,-4-1 0 0,0 1 0 16,-4 8 11-16,0-2 1 0,1-3 1 0,-4 2 0 16,0 4-23-16,-1 0-5 0,-2-3-1 0,3 2 0 15,-4 1 12-15,4-3 3 0,0 3 0 0,-4-4 0 16,1-2-21-16,2 3-11 0,-2-1 12 0,3-2-12 15,0 3 9-15,-4-7-9 0,4 0 0 0,3 1 9 0,1-1-9 16,-4 1 0-16,3-4 0 0,0-3 0 0,4 3 0 0,0-6 0 16,0 0 0-16,4 0 0 0,-4 0 0 0,7 0-20 15,0 0 3-15,0 0 1 16,-4-6-36-16,4 3-6 0,4-7-2 0,-1 1 0 16,1 3-19-16,-4-7-4 0,3-2-1 0,4 8 0 15,0-2-19-15,-3-4-4 0,-1 4-1 0,1-7 0 16,3 1 8-16,-3 5 2 0,3-2 0 0,-4-4 0 15,1 0 42-15,-4 4 8 0,7-4 1 0,-7 4 1 0,3-4 34 0,1-3 12 16,-1 3-9-16,-3-2 9 0,0 2 13 16,0 3 8-16,0-2 2 0,0 5 0 0,0-5 13 0,-3 5 2 15,3 1 1-15,-4 6 0 0,4-7 25 0,-3 4 4 16,-1-4 2-16,4 4 0 0,-3 3 14 0,3 3 2 16,0-6 1-16,0 6 0 0,-4-10-19 0,4 7-3 0,0 3-1 15,0 0 0-15,0-6-39 0,0 6-8 0,4-9-1 16,-4 9-1-16,0 0-5 0,0 0-1 0,7-4 0 0,-7 4 0 15,0 0 15-15,10 0 4 0,-10 0 0 0,7 4 0 16,4 5 2-16,-4 0 1 0,0-2 0 0,0 2 0 16,0 0-4-16,0 1-1 0,0 9 0 0,-3-10 0 15,3 7-12-15,0 3-2 16,0-4-1-16,4-2 0 0,-4 3 5 0,3-1 0 0,1-2 1 0,-4 2 0 16,3-2-5-16,-3 3 0 0,4-7-1 0,0 0 0 15,-1 1-11-15,-3 6 8 0,4-7-8 0,-4 0 8 0,3 1-8 0,-2-1 8 16,-1 1-8-16,-4-4 8 0,4 3-8 15,0 1 0-15,0-1 0 0,-3-3 0 0,3 4-20 0,0-7 0 16,-4 6 0-16,1-2 0 16,0 2-123-16,3-3-24 15,-4-3-5-15,4 7-879 0</inkml:trace>
  <inkml:trace contextRef="#ctx0" brushRef="#br3" timeOffset="118172.12">18613 9446 115 0,'0'0'0'0,"0"0"10"16,0 0-10-16,0 0 0 0,0 0 0 0,0 0 0 0,0 0 207 0,0 0 39 15,0 0 8-15,0 0 2 0,0 0-184 16,0 0-37-16,7-3-7 0,-7 3-2 16,10-6-26-16,-10 6 8 0,7-3-8 0,4-4 0 0,-4 1 0 15,0 3 0-15,0-3 0 0,-7 6 0 0,7 0 18 0,4 0-2 16,-4-10 0-16,3 10 0 0,-3-3-4 15,4-3-2-15,-4 3 0 0,0-4 0 16,0 4-42-16,4-3-8 0,-1 0-1 0</inkml:trace>
  <inkml:trace contextRef="#ctx0" brushRef="#br3" timeOffset="118311.2">19015 9249 1036 0,'0'0'46'0,"0"0"10"0,0 0-45 0,0 0-11 16,0 0 0-16,7 0 0 0,7 0 24 0,-4 0 2 0,-10 0 1 0,8 0-351 16,2 0-69-1</inkml:trace>
  <inkml:trace contextRef="#ctx0" brushRef="#br3" timeOffset="118481.66">19308 9133 518 0,'0'0'23'0,"0"0"5"0,0 0-28 0,0 0 0 0,3 0 0 0,4 0 0 16,0 0 144-16,0 0 24 0,-7 0 5 0,4-7-431 16,3 4-86-16</inkml:trace>
  <inkml:trace contextRef="#ctx0" brushRef="#br3" timeOffset="118626.81">19565 8991 345 0,'11'10'31'0,"-11"-10"-31"15,0 0 0-15,3 0 0 0,4 0 248 0,0-3 44 16,4-4 9-16,-4 7 2 0,4-9-236 16,-1 6-47-16,1-3-10 0,-1-4-2 15,1 1-27-15,3 3-5 0,-3-4-2 0,3 1-393 16,-4-1-78-16</inkml:trace>
  <inkml:trace contextRef="#ctx0" brushRef="#br3" timeOffset="118750.45">19883 8803 939 0,'0'0'41'0,"0"0"10"0,0 0-41 0,7-3-10 0,-7 3 0 0,7-6 0 16,0 0 52-16,0 2 9 0,0-2 2 0,-4 6 0 16,8-3-63-16,-8-3 0 0,5 3-16 0,-1-4 3 15</inkml:trace>
  <inkml:trace contextRef="#ctx0" brushRef="#br3" timeOffset="118896.12">20197 8634 774 0,'0'0'34'0,"0"0"7"0,0 0-33 0,3 0-8 0,-3 0 0 0,7-3 0 16,-7 3 71-16,11-6 12 0,-8 6 2 0,8 0-366 15,-4-10-74-15</inkml:trace>
  <inkml:trace contextRef="#ctx0" brushRef="#br3" timeOffset="119059.69">20475 8499 1728 0,'0'0'153'0,"0"0"-122"16,0 0-31-16,0 0 0 0,0 0 19 0,4-6-3 15,3 3 0-15,0-4 0 0,-4 4-16 0,8-6 0 0,0 3 0 0,3 2 0 32,-4-2-144-32,4-3-25 0</inkml:trace>
  <inkml:trace contextRef="#ctx0" brushRef="#br3" timeOffset="119143.46">20768 8323 928 0,'0'0'41'0,"0"0"9"0,11-3-40 0,3-3-10 0,-4 3 0 0,4-3 0 16,4-4 19-16,-4 7 1 0,0-6 1 0</inkml:trace>
  <inkml:trace contextRef="#ctx0" brushRef="#br3" timeOffset="119291.07">21040 8198 979 0,'0'0'87'15,"0"0"-70"-15,0 0-17 0,7 0 0 0,3 0 89 0,-3-3 15 16,4-3 2-16,3 6 1 0,-3-3-93 0,3 3-14 15,-4-7-12-15,4 4 3 0</inkml:trace>
  <inkml:trace contextRef="#ctx0" brushRef="#br3" timeOffset="119426.7">21354 8016 1378 0,'0'0'30'0,"7"-6"6"0,-4 3 2 0,8-4 2 0,-1-2-32 0,1 0-8 0,7-1 0 0,-1 4 0 0,1-7-8 0,0 4-4 15,3-7 0-15,0 7 0 16,4 0-97-16,-4-1-20 0,-4-6-4 0,5 7-327 0</inkml:trace>
  <inkml:trace contextRef="#ctx0" brushRef="#br3" timeOffset="119709.95">21713 7803 172 0,'0'0'16'0,"0"0"-16"0,0 0 0 0,0 0 0 16,0 0 209-16,0 0 39 0,0 0 8 0,11-6 2 16,-4-4-196-16,0 7-39 0,-7-6-8 0,7 2-2 15,7-2-13-15,0 0 0 0,-6-1 0 0,-5 4-10 16,4 3-1-16,4-3 0 0,-1-4 0 0,-3 10 0 15,-7 0 19-15,11-9 4 0,-1 6 1 0,-2-4 0 16,-8 7 33-16,0 0 6 0,7 0 2 0,-7 0 0 16,0 0 22-16,0 0 5 0,0 0 1 0,3-9 0 15,4 3-54-15,0 3-12 0,-7 3-1 0,7-7-1 32,4 4-38-32,-1-3-7 0,1-4-1 0,0 7-1 15,3-3-31-15,-4-3-7 0,4 2-1 0,-3 4 0 0,-4-6 36 0,4 3 6 0,-1-4 2 0,4 7 0 0,-7-3 28 0,4-4 0 16,-4 10 0-16,4-9 0 15,-11 9 13-15,7 0 9 0,0-6 2 0,0 6 0 16,3-4 24-16,-6 4 4 0,-4 0 2 0,0 0 0 0,10 0-12 0,-6-6-2 16,-4 6-1-16,7-3 0 0,4-3-31 0,-1 3-8 15,1-4 0-15,-1-2-478 16,-3 0-99-16</inkml:trace>
  <inkml:trace contextRef="#ctx0" brushRef="#br3" timeOffset="119833.17">22366 7411 1544 0,'0'0'68'0,"-7"-3"15"0,-4-3-67 0,11 6-16 0,8-7 0 0,-1 4 0 16,-7 3 37-16,7-6 4 15,0 3 1-15,3-4 0 16,-3 4-70-16,4-6-15 0,0 0-2 0</inkml:trace>
  <inkml:trace contextRef="#ctx0" brushRef="#br3" timeOffset="119945.41">22624 7188 630 0,'14'-18'28'0,"0"18"5"0,4-10-33 0,3 4 0 0,0-4 0 0,4 1 0 15</inkml:trace>
  <inkml:trace contextRef="#ctx0" brushRef="#br3" timeOffset="120081.58">23153 6947 1094 0,'0'0'97'16,"0"0"-77"-16,3 0-20 0,4-10 0 0,-7 10 116 0,7-9 20 16,1 3 4-16,2 3 1 0,4-4-113 0,-3-2-28 15,-1 9 0-15,1-9-706 16</inkml:trace>
  <inkml:trace contextRef="#ctx0" brushRef="#br3" timeOffset="122964.03">18962 6636 172 0,'0'0'16'0,"0"0"-16"15,0 0 0-15,0 0 0 0,0 0 222 0,0 0 42 16,0 0 8-16,0 0 1 0,0 0-173 0,0 0-34 15,0 0-7-15,0 0-2 0,0 0-21 0,0 0-4 0,7 0 0 0,-7 0-1 16,0 0-21-16,10 0-10 0,-2 7 10 0,-8-7-10 16,0 0 0-16,0 0 0 0,0 0 0 0,7 0 0 31,0 3-25-31,-7-3-8 0,0 0-2 0,0 0 0 0</inkml:trace>
  <inkml:trace contextRef="#ctx0" brushRef="#br3" timeOffset="126566.14">19114 6752 230 0,'0'0'20'0,"0"0"-20"0,0 0 0 0,0 0 0 16,0 0 232-16,0 0 41 0,0 0 9 0,0 0 2 16,0 0-235-16,0 0-49 0,0 0 0 0,0 0-12 15,0 0 12-15,0 0 0 0,0 0 8 0,0 0-8 16,-11 0 0-16,4 0 0 0,7 0 0 0,-7 0 0 16,0 7 11-16,-4-7-3 0,4 3 0 0,0 3 0 15,7-6-8-15,-7 0 0 0,0 10 0 0,7-10-11 16,0 0-1-16,0 0 0 0,0 0 0 0,0 0 0 15,0 0-3-15,0 0-1 0,0 0 0 0,0 0 0 16,0 0 16-16,0 0 0 0,0 0 0 0,0 0 0 0,0 6-12 0,0-6 0 16,0 0 0-16,0 3-487 15</inkml:trace>
  <inkml:trace contextRef="#ctx0" brushRef="#br3" timeOffset="126715.94">19173 6828 288 0,'0'0'12'0,"0"0"4"0,0 0-16 0,0 0 0 0,0 0 0 0,0 0 0 15,8 9 149-15,-8-9 27 0,7 10 6 0,-7-10-378 16,10 9-75-16</inkml:trace>
  <inkml:trace contextRef="#ctx0" brushRef="#br3" timeOffset="127036.63">19368 7311 691 0,'0'0'61'0,"0"0"-49"0,0 0-12 0,-4 3 0 0,4-3 188 0,0 0 34 16,0 0 7-16,0 0 2 0,0 0-199 0,0 0-32 15,0 0-20-15,7 0-641 16</inkml:trace>
  <inkml:trace contextRef="#ctx0" brushRef="#br3" timeOffset="127219.68">19431 7339 748 0,'0'0'67'0,"0"0"-54"0,-4 3-13 0,4-3 0 16,0 0 136-16,0 6 25 0,0-6 5 0,4 10 1 15,0-1-131-15,-4-9-25 0,0 0-11 0,0 0 8 16,3 6-8-16,1 4 0 0,-1-7 0 0,-3-3-11 31,4 6-27-31,-4-6-6 0,0 0 0 0,3 10-1 16,-3-1-42-16,0-9-8 0,0 0-1 0,0 9-198 0,0-2-39 0</inkml:trace>
  <inkml:trace contextRef="#ctx0" brushRef="#br3" timeOffset="127349.33">19459 7555 921 0,'0'0'40'0,"0"0"10"0,0 0-40 0,-3 6-10 0,-1 4 0 0,4-10 0 15,0 9 158-15,0-9 30 0,0 0 5 0,4 7 2 0,-4-7-161 0,3 3-34 16,-3-3 0-16,0 0-717 16</inkml:trace>
  <inkml:trace contextRef="#ctx0" brushRef="#br3" timeOffset="127489.55">19505 7750 864 0,'0'0'76'0,"0"0"-60"0,0 0-16 0,4 9 0 0,-1 0 72 0,-3-9 11 16,4 10 2-16,3-4 1 16,-7-6-86-16,3 10-24 0,4-7-2 0,-7-3-306 15,4 12-62-15</inkml:trace>
  <inkml:trace contextRef="#ctx0" brushRef="#br3" timeOffset="127567.33">19579 7928 525 0,'0'0'23'0,"0"0"5"0,0 0-28 0,0 0 0 0,0 0 0 0</inkml:trace>
  <inkml:trace contextRef="#ctx0" brushRef="#br3" timeOffset="127697.98">19696 8035 1364 0,'0'0'30'0,"-4"9"6"0,1 1 2 0,-1-1 0 0,8-3-30 0,-4-6-8 0,-4 10 0 0,4-1 0 0,0-9 0 0,4 3 0 16,-4-3 0-16,3 13-605 15</inkml:trace>
  <inkml:trace contextRef="#ctx0" brushRef="#br3" timeOffset="127921.38">19671 8229 1209 0,'0'0'108'0,"0"0"-87"16,0 0-21-16,0 0 0 0,0 0 58 0,0 0 7 16,10 4 2-16,1 2 0 0,-11-6-55 0,7 3-12 15,0 3 0-15,4-3 0 16,-4 4-27-16,-7-7-2 0,0 0-1 0,0 0 0 16,7 3-39-16,-7-3-8 0,7 6-2 0,-4 3 0 15,1 1 10-15,-4-10 1 0,4 6 1 0,-4-6 0 0,0 10 43 0,0-10 8 0,0 3 1 0,-4 6 1 16,4-3 14-16,0 4 0 0,0-10 0 0,0 9 0 31,0 1-58-31,0-4-9 0,0-6-1 0</inkml:trace>
  <inkml:trace contextRef="#ctx0" brushRef="#br3" timeOffset="128022.11">19801 8408 230 0,'7'0'20'0,"-3"3"-20"0,3 4 0 0,-3-4 0 16,-4-3 195-16,7 6 34 0,0-3 7 0,-7-3 2 16,0 0-89-16,3 6-17 0,-3-6-4 0,4 10-1 15,-1-4-51-15,-3-6-11 16,0 0-1-16,4 3-1 0,3 7-63 0,-7-10 0 0,0 0-16 0,0 0-760 15</inkml:trace>
  <inkml:trace contextRef="#ctx0" brushRef="#br3" timeOffset="128142.79">20003 8474 1036 0,'0'0'46'0,"0"0"10"0,0 0-45 0,0 0-11 16,0 0 0-16,0 0 0 0,0 0 171 0,0 0 32 15,0 0 6-15,3 9 2 16,1-2-250-16,-4-7-49 0,0 0-11 0</inkml:trace>
  <inkml:trace contextRef="#ctx0" brushRef="#br3" timeOffset="128285.4">20066 8474 806 0,'0'0'36'0,"-4"6"7"0,-3-3-35 0,4 4-8 16,-1-4 0-16,-3 3 0 0,7 3 144 0,-3-2 28 15,3-7 4-15,-7 3 2 0,3 3-116 0,4-6-23 16,0 0-5-16,-7 3-1 0,7-3-33 0,-3 7 0 15,3-7 0-15,0 0 0 0,0 0-11 0,0 0-9 0,0 0-1 0</inkml:trace>
  <inkml:trace contextRef="#ctx0" brushRef="#br1" timeOffset="149014.15">16764 10490 453 0,'0'0'20'0,"0"0"4"0,0 0-24 0,0 0 0 0,0 0 0 0,0 0-196 16</inkml:trace>
  <inkml:trace contextRef="#ctx0" brushRef="#br1" timeOffset="150166.01">16690 10497 230 0,'0'0'20'0,"0"0"-20"0,0 0 0 0,0 0 0 16,0 0 224-16,0 0 40 0,0 0 8 0,0 0 1 15,0 0-157-15,0 0-32 0,0 0-7 0,0 0-1 16,0 0-32-16,0 0-8 0,0 0 0 0,0 0-1 0,0 0-17 0,0 0-3 16,-4-7-1-16,4 7 0 0,0 0-6 0,0 0-8 15,0 0 11-15,0 0-11 0,-3-3 22 0,3 3-2 16,-4-6-1-16,4 6 0 0,0 0 42 0,0 0 9 16,0 0 2-16,0 0 0 0,0 0-25 0,0 0-5 15,0-9-1-15,0 2 0 0,4 4-2 0,-4 3-1 16,3-6 0-16,1-4 0 0,-1 7-19 0,1-3-4 15,-4 6-1-15,0 0 0 0,4-3-4 16,-4 3-1-16,0 0 0 0,0 0 0 0,0 0-9 0,0 0 8 16,0 0-8-16,0 0 8 0,0 0 2 0,0 0 0 15,0 0 0-15,0 0 0 0,-4-6 8 0,4 6 2 16,0 0 0-16,0 0 0 0,0 0-12 0,0 0-8 16,0 0 12-16,0 0-12 0,0 0 16 0,0 0-4 15,0 0-1-15,0 0 0 0,0 0-3 0,0 0-8 0,0 0 12 0,0 0-4 16,0 0 2-16,7 0 0 0,0 6 0 0,-3-3 0 15,-4-3-10-15,3 9 0 0,1 1 0 0,-4-4 8 16,0 4-8-16,0-1 0 0,3 0 9 0,1 1-9 16,-1-1 0-16,1 1 0 0,-1 2 0 0,1-3 0 15,-4-9 0-15,7 10 0 0,-4-1 0 0,4 4 0 16,1-7 0-16,-1 4 0 0,0 5 0 0,0-5 0 16,0-1 20-16,3 0 0 0,-6 1 0 0,3-1 0 15,-4 1-20-15,5-1-16 0,-1 0 2 0,0 7 1 16,-4-6 13-16,1-1 0 0,3-3 0 0,-4 4 0 0,1-7 0 15,-4-3 0-15,3 9 0 0,4-3 0 16,-7-6 0-16,4 10 12 0,-4-10-4 0,3 6-8 16,-3-6 9-16,0 0-9 0,0 0 0 0,0 0 9 15,0 0-1-15,0 0 0 0,0 0 0 0,0 0 0 16,0 0-8-16,0 0 0 0,0 0 0 0,0 0 0 0,4-6 0 0,-8 0 8 16,4 2-8-16,-3-2 8 0,3-3 8 0,0-1 2 15,-4 1 0-15,4 0 0 0,-3-7-10 0,-4 6-8 16,0 1 9-16,0-3-9 0,0-4 8 0,0 6-8 15,-4 1 0-15,4-7 0 0,-4 7 11 0,4 0-11 16,-3-7 12-16,3 6-12 0,-4 1 0 0,0-4 0 16,4-2 0-16,0 5 0 0,0-5 0 0,4 5 0 15,-4 1 0-15,3-7 10 0,1 7 9 0,-1-1 1 16,1 1 1-16,-1 6 0 0,4-3-21 0,0-4 0 0,-3 1-10 0,3 9 10 16,0 0 0-16,-4-6 0 0,4 2 0 0,0 4 0 15,-7 0 0-15,3-6 0 0,1 6 0 0,3 0 0 16,-7-3 0-16,7 3 0 0,0 0 0 0,-7 0 0 15,0 0 0-15,3 3 0 0,4-3 0 16,0 0 0-16,0 0 0 0,0 0 0 0,0 0 0 0,0 0 0 16,0 0-8-16,0 0 8 15,0 0 0-15,0 0 0 0,0 0 0 0,4 6-8 0,-1 4 8 0,1-4 0 16,-4-6 0-16,7 9 12 0,-7-9-1 0,3 10-1 16,4-1-10-16,-3 4 0 0,3-7 0 0,0 10 0 15,0-4 0-15,0-2-14 0,-3 5 5 0,3-5 1 16,3 9 8-16,-6-10 0 0,6 7 0 0,-2-7 0 15,2 7 0-15,1-4 0 0,-1 7 0 0,-3-3 0 16,4-7 0-16,3 7 0 0,0-4 0 0,-3-2 0 16,-1-1 0-16,4 4 0 0,-3-1 0 0,-4-2 0 0,4-1 0 0,-4 1 0 15,7-4 0-15,-7 10 0 0,0-7 0 16,4 0 0-16,-4 4 0 0,0-7 0 0,0 4 0 0,0 5 8 16,-4-5-8-16,4 2 0 0,0-2 8 0,-3 2-8 15,3 1 10-15,-4-4-10 0,5 1 0 0,-5-1 0 16,1 0 0-16,3-2 0 0,-4 2 0 0,1 0 0 15,-4-9 0-15,7 7 0 16,-7-7 0-16,0 0 0 0,7 3 0 0,-7-3 0 0,0 0 12 0,0 0-3 16,0 0-1-16,0 0 0 0,7 6-8 0,-7-6 0 15,0 0 0-15,10 3 0 0,-10-3 0 0,0 0 0 16,0 0 0-16,8 7 0 0,-8-7 0 0,0 0 0 16,0 0 0-16,3 9 0 0,1 0 0 0,-1 1 8 15,-3-10-8-15,4 6 8 0,-4-3-8 0,0-3-17 0,0 0 4 0,0 0 1 31,0 10-30-31,0-10-6 0,0 0 0 0,0 0-1 16,0 9-75-16,0-9-14 0,0 0-3 0,0 0-949 0</inkml:trace>
  <inkml:trace contextRef="#ctx0" brushRef="#br1" timeOffset="152664.45">16916 10713 900 0,'0'0'40'0,"0"0"8"0,0 0-39 0,0 0-9 15,0 0 0-15,0 0 0 0,0 0 66 0,-7 0 11 16,7 0 3-16,0 0 0 0,0 0-32 0,-7 0-7 15,0 0-1-15,7 0 0 0,0 0-2 0,-8-3-1 16,1-3 0-16,-3 6 0 0,6 0 9 0,4 0 2 16,0 0 0-16,-7 0 0 0,-3 0 8 0,3 0 1 15,7 0 1-15,-7 9 0 0,-4-9 6 0,11 0 2 16,-7 6 0-16,7-6 0 0,0 0-14 0,-7 3-4 16,0 4 0-16,7-7 0 0,0 0-24 0,0 0-4 15,0 0-2-15,0 0 0 0,0 0 2 0,0 0 1 16,0 0 0-16,0 0 0 0,0 0-4 0,0 0-1 15,0 0 0-15,0 0 0 0,0 0 2 0,0 0 0 16,0 0 0-16,0 0 0 0,0 0-1 0,0 0 0 0,0 0 0 0,0 0 0 16,0 0-8-16,0 0-1 0,0 0-8 0,0 0 12 15,0 0 4-15,0 0 0 0,0 0 0 0,0 0 0 16,0 0 6-16,0 0 2 0,3 0 0 0,1 0 0 16,3 0-11-16,-4 0-1 0,5 0-1 0,-1-7 0 15,-4 7-3-15,4 0 0 0,-3-9 0 0,3 9 0 16,-4 0-8-16,4-3 10 0,0-3-10 0,0-1 10 15,0 4-10-15,1 3 0 0,-1-6 0 0,3 3 0 16,-3-4 0-16,4 7 0 0,-4-9 0 0,3 6 0 16,-2-3 0-16,2 6 0 0,-3-10 0 0,0 10 0 15,4-9 13-15,-4 9 4 0,0-6 1 0,3 2 0 16,1-2-3-16,0 3-1 0,-1-3 0 0,1 3 0 0,-4-4-5 0,7 7-1 16,-3-9 0-16,3 6 0 0,0-3-8 0,0-4-9 15,-4 4 9-15,5-4-13 0,-1 10 13 0,3-3 0 16,1-6 0-16,-4 3 0 15,4-4 0-15,-1 7 10 0,1-3-10 0,-4-4 8 0,4 4-8 16,-1 3 0-16,1-3 0 0,0 3 0 0,-4-4 0 16,0-2 8-16,0 0-8 0,-3 9 8 0,3-10-8 0,-4 4 0 15,4 6 9-15,1-10-9 0,-1 7 8 0,0-3-8 16,0 3 10-16,0-3-10 0,0 2 0 0,0-2 0 16,0-3 0-16,0 9 0 0,1-10 0 0,-1 4 0 15,0 3 0-15,0-6 0 0,0 2 0 0,0-2 8 16,0 6-8-16,-3-10 0 0,3 10 8 0,-4-3-8 15,5-4 11-15,-1 7-11 0,-4-3 11 0,4 3-11 0,-3-3 10 0,3-4-10 16,-3 7 0-16,-1-3 8 0,4-1-8 0,-3 4 0 16,0-3 0-16,3-3 0 0,3-1 0 0,-3 7 0 15,-3-3 0-15,3-4 8 0,-3 1-8 16,3 3 0-16,0-4 0 0,4 1 0 0,-4 0 0 0,0-1 0 16,3 1 0-16,-3 2 8 0,1-2-8 0,-1 6 0 15,0-3 9-15,0-4-9 16,0 7 8-16,0-3-8 0,0-4 0 0,0 10-12 0,-3-9 0 15,3 3 1-15,-3 3 19 0,3-4 4 0,-4 4 1 16,4-3 0-16,1-3-13 0,-5 9 0 0,4-10 0 0,-3 1 0 16,-1-1 0-16,5 4 0 0,-5-3 0 0,4 5 0 15,-3-2 20-15,3-3-3 0,4-1 0 0,-4 4 0 16,0-3-17-16,3-1 8 0,-2 7-8 0,-1-3 0 16,3-3 0-16,-3-1 0 0,4 1 0 0,0 2 0 15,-1-2 0-15,1 6 0 0,-4-3 0 0,4-4 0 0,-1 7 0 0,1-3 0 16,0-4 0-16,-4 4 0 0,3 3 0 0,-3-3 0 15,1-4 0-15,-1 7 0 0,0-3 8 0,0-4 0 16,0 7 1-16,0-3 0 0,0-3-9 0,0 2-11 16,-3-2 3-16,3 6 0 0,0-3 8 0,0-4 0 15,4 1 0-15,-4 6 0 0,0-4 0 0,4-2 8 16,-4 3-8-16,4 3 8 0,-1-4-8 0,1-2 9 16,-4 9-9-16,4-10 10 0,-4 7-10 0,0-3 0 15,3 0 0-15,-2 3 8 0,-1-4-8 0,0 4 0 16,0-3 0-16,4 6 0 0,-4-9 0 0,0 9 0 15,-4-10 0-15,4 10 0 16,4-3 0-16,-7-3 0 0,3 3 8 0,0-4-8 0,-4 7 0 0,1-9 0 16,0 9 0-16,-1-6 0 0,1 3 0 0,-1-4 0 15,1 4 0-15,-4-3 0 0,4 6 0 0,-1-10 0 0,1 10 0 0,-1-9 0 16,-3 3 0-16,4 3 0 0,3-4 0 0,-3 4 0 16,3-3 0-16,0 6 0 0,-4-3 0 0,8-3 0 15,0 6 0-15,-1-10 0 0,1 10 0 0,-4-9 0 16,0 9 0-16,0-3 0 0,-3-4 0 0,3 1 0 15,0 3 0-15,0 3 0 0,0-6 0 0,1 6 0 16,-5-4 0-16,4-2 0 0,-7 6 8 0,7-3-8 16,-3-3 0-16,0 6 0 0,-1 0 0 0,1-3 0 15,-4-4 8-15,3 7-8 0,-3-3 8 0,4-3-8 16,-4 6 0-16,4 0 0 0,-4-6 0 0,0 3 0 0,0 3 0 0,0-7 0 16,3 4 0-16,-3-3 0 0,1 3 0 0,-1-3 0 15,3 2 0-15,-3-2 0 16,0 6 0-16,-3-3 0 0,6-3 0 0,-3 6 0 15,-7 0 0-15,4-3 8 0,7-4-8 0,-4 7 8 16,0 0-8-16,0-6 0 0,0 3 0 0,0 3 8 0,3-6-8 0,-6 6 0 16,3 0 0-16,0-4 0 0,4 4 0 0,-4-6 0 15,0 3 8-15,0-3-8 0,0 6 0 0,0-3 0 16,0-4 0-16,-3 7 0 0,3 0 0 0,-4-3 0 16,4-3 0-16,0 6 0 0,-3-6 9 0,3 3-9 15,0 3 10-15,0 0-10 0,0-7 0 0,0 7 0 16,0 0 0-16,0 0 0 0,0 0 0 0,0-3 0 15,-3-3 0-15,3 6 0 0,-7 0 0 0,0 0 0 0,0 0 0 0,7 0 0 16,-4 0 0-16,-3 0 0 0,0 0 0 0,0 0 0 16,0 0 0-16,0 0 0 0,0 0 0 0,0 0 9 15,0 0-9-15,0 0 0 0,7-3 0 0,1 3 0 16,-8 0 0-16,0 0 0 0,7-7 0 0,-7 7 0 16,7-3 0-16,-7 3 0 0,3-6 0 0,-3 6 0 15,11 0 0-15,-11 0 0 0,3-9 0 0,-3 9 0 16,0 0 0-16,7 0 0 0,-7 0 0 0,0 0 0 15,0 0 0-15,0 0 0 0,0 0 0 0,0 0 8 16,0 0-8-16,0 0 0 0,0 0 0 0,0 0 0 16,0 0 0-16,0 0 0 15,0 0 0-15,0 0 0 0,7-3 0 0,-7 3 0 0,0 0 0 0,0 0 0 16,0 0 0-16,0 0 0 0,7-7 0 0,-7 7-11 16,0 0 11-16,0 0 11 0,0 0-3 0,0 0 0 15,0 0-8-15,0 0-12 0,0 0 2 0,0 0 1 16,0-9-45-16,-3 9-9 0,-1-6-1 0,-3 6-1 15,4 6-107-15,-4-6-20 0,-4 9-5 0,1-2-1 0</inkml:trace>
  <inkml:trace contextRef="#ctx0" brushRef="#br1" timeOffset="154132.65">20405 9456 230 0,'0'0'10'0,"0"0"2"15,0 0-12-15,0 0 0 0,0 0 0 0,0 0 0 0,0 0 51 0,0 0 7 16,0 0 2-16,0 0 0 15,0 0 42-15,0 0 9 0,0 0 1 0,0 0 1 0,0 0 5 0,0 0 1 16,0 0 0-16,0 0 0 16,0 0-15-16,0 0-4 0,0 0 0 0,0 0 0 0,0 0-28 0,0 0-7 15,0 0-1-15,0 0 0 0,0 0-18 16,0 0-4-16,0 0-1 0,0 0 0 0,0 0-15 0,0 0-3 16,-4-10-1-16,4 7 0 0,-3-3 14 0,-1-4 4 15,1 4 0-15,3 6 0 0,-4-3 5 0,4-7 2 16,-3 1 0-16,-1 3 0 0,0-4-9 0,1 1-2 15,-1 0 0-15,1 2 0 0,-1-5-1 0,-3 2-1 16,4 1 0-16,-4 0 0 0,0-4-6 0,-4 4 0 16,4-1-1-16,-4 1 0 0,4 6-16 0,-3-7-3 15,-4-2-8-15,3 2 12 0,1 1-12 0,-1 6 0 16,-3-7 0-16,0 1 0 0,0 0 11 0,3-4-11 0,-3 10 12 0,0-7-12 16,0 1 12-16,3-7-12 0,1 7 12 0,2 0-12 15,1 2 29-15,4-5-1 0,-1 2 0 0,-3 1 0 16,4-1-16-16,3-2-4 0,-4 3-8 0,1-1 12 15,3 1-12-15,0-1 0 0,0 1 0 0,0 3 0 16,0 6 8-16,-4-4-8 0,4-2 0 16,0 6 8-16,0 0-8 0,0 0 0 0,0 0 0 15,0 0 0-15,0 0 0 0,0 0 0 0,0 0 0 16,0 0 0-16,0 0 0 0,0 0 0 0,0 0 0 16,0 0-9-16,0 0 9 0,0 0 0 0,0 0-9 15,0 0 9-15,0 6 0 0,0-6 0 0,4 10-8 16,3-1 8-16,3 1 0 0,-3-1 0 0,0-3 0 15,4 4 0-15,-4-1 0 0,4 1 0 0,-1-1 0 16,-3-3 8-16,4 7 0 0,-4-4 0 0,0 1 0 0,0 5-8 0,4 1-12 16,-4-3 4-16,3 2 0 15,1 4 8-15,-1-3 0 0,-2-4 0 0,2 4 0 0,1 0 0 0,-1-4 11 16,1 4-3-16,-1 0 0 0,1-4-8 0,0 7-12 16,-1-10 2-16,1 7 1 0,-1 0 9 0,-3-4 12 15,0-2-2-15,4-4-1 0,-7 3-9 0,6 1 0 16,-6-1 0-16,3 1 0 0,-4-1-9 0,1 0 9 15,-4-9 0-15,7 7 0 0,-4 2 0 0,1 0 0 16,-4-9 0-16,0 10 0 0,0-1 0 0,3-3 0 16,-3-6 0-16,0 0 0 0,0 10 8 0,0-10-8 15,0 0 0-15,0 0 0 0,0 0 8 0,0 0-8 0,0 0 0 0,0 0 0 16,0 0 8-16,0 0-8 0,7 0 0 0,1 0 0 16,-8 0 9-16,7 0-9 0,0-6 8 15,-7 6-8-15,0 0 8 0,0-4-8 0,3-2 0 16,-3 6 8-16,0 0-8 0,4-9 8 15,-4-1-8-15,-4 7 8 0,1-9-8 0,-1 9 0 0,1-4 9 16,-1-2-9-16,-3 0 0 0,3 5 0 16,-3-5 0-16,4 3 0 0,-4-4 0 0,0 1 0 0,3 3 0 0,-3-4 0 15,0 7 0-15,4-3 0 0,-1-4-11 0,1 1 11 16,-1 0-9-16,-3 2 9 0,3-2-8 0,1 6 8 16,-1-7-13-16,1 1 2 0,-1 0 1 0,-3 2 0 15,4-2-94-15,-1 3-18 0,1 6-4 0,-4-4-1069 16</inkml:trace>
  <inkml:trace contextRef="#ctx0" brushRef="#br1" timeOffset="158628.07">18764 10409 824 0,'0'0'36'0,"0"0"8"0,0 0-35 0,0 0-9 15,0 0 0-15,0 0 0 0,0 0 115 0,0 0 21 16,0 0 4-16,0 0 0 0,0 0-63 0,0 0-13 15,0 0-2-15,0 0-1 0,0 0-36 0,0 0-7 16,0 0-2-16,0 0 0 0,0 0 0 0,0 0-1 16,0 0 0-16,0 0 0 0,4 6-3 0,-4-6 0 15,0 0 0-15,7 3 0 0,-7-3 18 16,3 10 3-16,-3-10 1 0,7 9 0 0,0 0 8 0,-3 1 2 16,3-4 0-16,-3 4 0 0,-1-1-11 0,1 0-1 15,-1 1-1-15,1 5 0 0,-1 1-17 0,1 3-3 16,-4-7-1-16,3 4 0 0,-3 3-10 0,0 6 0 15,0-6 0-15,0 0 8 0,0-1-8 0,0 1 0 16,-3-3 0-16,3 3 0 0,0-10 9 0,0 7-9 0,0-7 10 0,0 7-10 16,0-7 27-16,0-6-1 0,3 7 0 0,-3-10 0 15,0 6-14-15,0 4-2 0,4-1-1 0,-4-9 0 16,3 6-9-16,-3-6 8 0,0 0-8 0,0 0 8 16,0 0-8-16,0 0 10 0,0 0-10 0,0 0 10 15,0 0 2-15,0 0 0 0,0 0 0 0,0 0 0 16,0 0 15-16,0 0 3 0,0 0 1 0,0 0 0 15,0 0-31-15,0 0 8 0,0 0-8 0,0-6 0 16,4-3 8-16,3-1 0 0,-7 4-8 0,7-4 12 16,0 1-12-16,-3 0 0 0,3-1 0 0,-4 1 0 15,4-1 0-15,0 4 0 0,0-3 0 0,-3 6 0 16,3-4 0-16,-4-2-8 0,4 0 8 0,1 2 0 0,-1-2 0 16,0 6 0-16,0-7 0 0,3 4 0 15,-3-3 0-15,7 6 0 0,-6-4 0 0,2-2 0 16,1 3 0-16,-4-4 0 0,-7 10 0 0,7-3 0 15,3-3 0-15,1 3 0 0,-11 3-8 0,11-7 8 0,-1 7 0 0,-3 0 0 16,-7 0 11-16,11 7-11 0,-1-4 0 0,-3-3-11 16,-7 0 0-16,7 9 0 0,1-3 11 0,-5 4 8 15,4-1-8-15,-3-2 11 0,3 2-11 0,0-6-11 16,0 6 3-16,-4-9 0 0,4 10 8 0,-3-4 0 16,3 4 0-16,0-1 0 0,0 0 0 0,-3-2 0 15,-1 2 0-15,4-6 0 0,-3 3 0 0,3 4 11 16,-7-10-3-16,3 9 0 0,1 1-8 0,-1-4-11 0,1 3 3 15,-4-6 0-15,-4 7 8 0,4-4 0 0,-3 4 8 0,3-1-8 16,-4 0 0-16,1-2 0 0,3-7 0 0,-4 3 0 16,1 6 0-16,3-9 8 15,-4 6-8-15,1-2 11 0,-1 2-11 0,4-6 0 0,-7 9 0 16,0-9 0-16,3 10 0 0,4-10 0 0,-7 0 9 0,0 0-1 16,0 6-8-16,4-6 0 15,-4 0 8-15,0 0-8 0,-4 0 15 0,1 0-2 0,-1 0 0 0,4 0 0 16,-4 0-13-16,1 0 0 0,3 0 8 0,-4 0-8 15,4 0 9-15,0 0-1 0,3 0 0 0,4 0 0 16,-7 0 1-16,-3-6 0 0,3 6 0 0,7 0 0 16,-7 0 3-16,0-3 0 0,0-4 0 0,0 7 0 15,-1 0 0-15,8 0 0 0,-10 0 0 0,3 0 0 16,0 0-4-16,7 0 0 0,-7-3 0 0,7 3 0 16,-11 0-8-16,1-6 0 0,2 6 0 0,8 0 0 0,-7 0 0 0,0 0-9 15,0 0 9-15,0 0-13 16,7 0 13-16,0 0 0 0,-7 0 0 0,7 0 0 0,0 0 0 0,-7 0 0 15,0-6 0-15,7 6 0 0,-7 0 12 0,7 0-2 16,0 0 0-16,-3 0 0 0,-5 0-10 0,8 0 0 16,0 0 0-16,-7 0 0 0,4 0 0 15,3 0 0-15,0 0-12 0,0 0 12 16,0 0 0-16,-7 0 0 0,7 0 0 0,0 0 12 0,-4 0-12 0,4 0 0 16,-7-4 0-16,7 4 0 0,0 0 0 0,0 0 12 15,-3-6-12-15,3 6 12 0,0 0-4 0,0 0 0 16,-4 0 0-16,-3-3 0 0,4 3-8 0,3 0 0 15,0 0 0-15,-4-6 0 0,4 6 0 0,-7 0 0 16,7 0 0-16,0 0 0 0,-4 0 0 0,4 0 0 0,0 0 0 0,0 0 0 16,-3-3 0-16,3 3 0 0,-4-7 0 0,4 7 0 15,0 0 0-15,0 0 0 0,0-9 0 0,0 9 0 16,0 0 0-16,0 0 0 0,0 0 0 0,0 0 0 16,0 0-9-16,0 0-4 0,0 0-1 0,0 0 0 31,0 0-116-31,0 0-23 0,0 0-5 0</inkml:trace>
  <inkml:trace contextRef="#ctx0" brushRef="#br1" timeOffset="159488.44">18782 10424 57 0,'0'0'0'0,"0"0"0"0,0 0 0 0,0 0 0 15,-4 0 69-15,1-6 9 0,3 6 2 0,0 0 0 16,-4-3 47-16,4-3 9 0,-3 0 3 0,3-4 0 16,0 7-40-16,0-3-8 0,0 3-2 0,0-4 0 15,0 4 3-15,0-3 1 0,0 6 0 0,0 0 0 0,0 0 1 0,0-10 0 16,0 10 0-16,0 0 0 15,-4-6-34-15,4 6-8 0,0 0 0 0,0 0-1 0,-7-3-33 0,7 3-6 16,0 0-2-16,0 0 0 0,0 0-10 16,0 0 0-16,0 0 0 0,0 0 8 0,0 0-8 0,0 0 0 15,-3-6 0-15,3 6 0 0,0 0 0 0,0 0 10 16,0 0-10-16,0 0 10 16,0 0-1-16,0 0 0 0,0 0 0 0,0 0 0 0,0 0-1 0,0 0 0 15,0 0 0-15,0 0 0 0,0 0-8 0,0 0 10 16,0 0-10-16,0 0 10 0,0 0-10 0,3 6 0 15,-3 3 0-15,4 1 0 0,-1-1 0 0,-3 1 0 16,4-4 0-16,-1 3 0 0,1-5 0 0,-1 8 0 16,1-9 0-16,3 7 0 0,-4-1 0 0,5 0 8 0,-5 1-8 0,1-4 12 15,3 4-3-15,-4 5 0 0,1-5 0 0,-1 2 0 16,1-2 7-16,-1 5 2 0,-3-5 0 0,4 8 0 16,-1-2-18-16,1 0 0 15,-4 3 0-15,0-1 0 0,0 1 0 0,0 0 0 0,0-3 10 0,0-4-10 16,0 4 0-16,0 3 0 0,0-4 8 0,-4 1-8 15,4-3 0-15,-3 2 0 0,-1-2 0 0,1 3 8 16,-1-1 2-16,1-2 0 0,-1-4 0 0,1 7 0 16,-4 0 4-16,0-7 1 0,-1 4 0 0,5-4 0 15,-4 0-5-15,3 4-1 0,1-4 0 0,-1-6 0 16,4 7-9-16,0-10 8 0,0 0-8 0,0 0 8 16,0 0-88-16,0 0-17 0,0 0-4 15</inkml:trace>
  <inkml:trace contextRef="#ctx0" brushRef="#br4" timeOffset="172783.21">17445 17461 57 0,'-18'0'0'0,"8"0"0"0,-4 0 0 0,-1 0 0 0,1 0 0 0,0-3 0 16,4-3 212-16,-1 6 38 0,0 0 7 0,4 0 2 0,4-3-212 0,3 3-47 15,0 0 0-15,0 0 0 0,0 0 20 0,0 0 8 16,7-7 3-16,4 7 0 16,-4 0 41-16,3 0 9 0,4 0 2 0,0 0 0 15,4 0 2-15,-4 7 1 0,4-7 0 0,-1-7 0 0,5 7-20 16,2 0-4-16,1 0-1 0,0 0 0 0,-1-3-13 0,5-3-2 16,-1 3-1-16,4-3 0 0,-4-4-28 15,7 4-5-15,0 3-2 0,1-4 0 16,-1 4-10-16,4-3 0 0,3-3 9 0,0 6-9 0,4-4 0 0,0 4 0 15,0-3 0-15,0 0 8 0,0 2-8 0,3 4 0 16,4 0 0-16,-4-6 0 0,4 6 0 0,0 6 0 16,4-6 0-16,-1 0 0 0,-3 0 8 0,0 4 1 0,0 2 0 0,3-6 0 15,-3 9 19-15,4-9 4 0,3 10 1 0,0-10 0 16,-4 6-10-16,0-3-3 0,-3 3 0 16,0-3 0-16,4 4 0 0,-4-4-1 0,3 3 0 0,4 4 0 15,-3-4-6-15,-1-3-1 16,0-3 0-16,1 9 0 0,-4-2-2 0,0-4-1 0,0 6 0 0,0-9 0 15,-1 0-9-15,5 6 0 0,-1 4 0 0,1-10 0 16,-1 6 0-16,1-3 12 16,-8 4-2-16,4-4 0 0,-4-3-10 0,4 0 0 0,-3 0 0 0,6 0 0 15,1 6 0-15,-5-6 0 0,-2 0-12 16,3 0 12-16,-4 3 0 0,1-3 0 0,-5-3 0 0,5-3 12 16,-1 6-12-16,1 0 0 0,2 0 0 0,5 0 0 15,-1-3 0-15,1-4 0 0,-4 7 14 0,3 0-4 16,-3-3-10-16,7-3 8 0,-3 6-8 0,2-6 8 15,-2 2-8-15,-1 4 0 0,8-6 0 0,-4 6 0 16,-4-3 9-16,1-3-9 0,-4 3 10 0,3-4-10 0,-3 4 16 0,3-3-4 16,1-3 0-16,3-1 0 0,0 4 3 15,-4 3 0-15,-6-4 0 0,3 4 0 16,7-3-2-16,0 3 0 0,-11-3 0 0,7 6 0 0,8-10-13 0,-4 10 0 16,3-3-9-16,-6-3 9 0,3 6 0 0,-4-6 0 15,4 2 0-15,0 4 10 0,4 0-10 0,-1-6 0 16,-3 3 0-16,0-3 0 0,-3 6 0 0,-1-3 0 15,0-4 0-15,1 4 0 0,3-3 0 0,0 6 0 16,-4 0 0-16,4-9 0 0,0 9 0 16,0-4 0-16,-3 4 0 0,3 0 0 0,0 0 0 0,0 0 12 15,3 0-4-15,-3-6 0 0,7 6-8 0,-7-6-9 16,0 3 9-16,-4-4-13 0,1 7 13 0,3 0 0 16,0-3 0-16,0-3 10 0,3 3-10 0,-3-3 0 15,0 6 0-15,-3-10 0 0,-4 7 8 0,3-3-8 16,0 6 0-16,1-10 8 0,3 10-8 0,0-6 8 0,0 6-8 0,0-9 8 15,-4 9-8-15,-3-3 0 0,4-4 0 0,-1 7-11 16,1-3 11-16,2-3 0 0,-2 6 8 0,3-3-8 16,-4-3 0-16,-3 6 0 0,0 0 0 0,-3-4 0 15,-1 4 0-15,0 0 0 0,4 0 0 0,-7 0-8 16,4-6 8-16,-1 6 0 0,4 6 0 0,-4-6 0 16,1 0 0-16,-5 0 0 0,1 4 0 0,0-4 0 15,-3 6 0-15,2-3 0 0,5-3 0 16,-1 0 0-16,1 6 0 0,-1-6 0 0,0 3 0 0,-3-3 8 15,4 0-8-15,-5 7 0 0,1-4 0 0,-3-3 0 0,-5 6 0 16,5-3 0-16,3-3 0 0,3 6 0 16,-3-6 8-16,3 0-8 0,-3 10 10 0,0-10-10 15,0 0 0-15,-4 0 0 0,-3 0 0 0,3 6 0 16,-3-3 0-16,0-3 0 0,3 0 10 0,1 0-2 0,2 7-8 16,1-4 0-16,-7-3-11 0,7 0 11 15,-4 0 0-15,1 0 0 0,-8 0 0 0,0 0 10 0,0 6-10 0,-3-6 0 16,0 0-10-16,3 3 10 0,-3-3 0 0,0 0 0 15,0 6 0-15,-1-6 0 0,-3-6 0 0,4 6 8 16,7 6-8-16,-4-6 10 0,-3 0-10 0,0 0 12 16,0-6-12-16,-1 6 12 0,-2 0-12 0,-1 0 12 15,-4-3-12-15,-2 3 12 0,2 0-3 0,1-6 0 16,-4 6 0-16,0 0 0 0,1 0-9 0,2 0 0 0,-3 0 0 16,1 0 8-16,-5 0-8 0,4 0 0 0,-3 0 0 0,0 0 0 15,-8-3 9-15,1 3-9 16,3 3 10-16,0-3-10 0,0 0 10 0,-3 0-10 15,-1 0 10-15,1 0-10 0,-1 0 9 0,1 6-9 0,-4-6 8 0,4 0-8 16,-1 0 11-16,1 0-3 0,-4 0-8 16,3 0 12-16,-2 0-12 0,2 0 9 0,-3 0-9 0,0 0 8 15,4-6-8-15,-4 6 8 0,0 0-8 0,0 0 8 16,-7 0-8-16,7 0 10 0,4 0-10 0,-4 0 10 16,-4 6-10-16,-3-6 8 0,11-6-8 0,-4 6 8 15,0 6-8-15,-7-6 0 0,0 0 9 0,10 0-9 16,-10 0 11-16,8 0-3 0,-1 0 0 0,-7 0 0 15,0 0 2-15,7-6 0 0,0 6 0 0,-7 0 0 16,7-3-10-16,0-4 0 0,0 7 0 0,-7 0 0 16,0 0 0-16,7-3 0 0,0-3 0 0,-7 6 0 15,7 0 0-15,-7 0 0 0,7 0 0 0,-7 0 0 0,7-6-12 0,-7 6 3 16,0 0 0-16,0 0 0 0,0 0 17 0,0 0 4 16,0 0 1-16,0 0 0 0,0 0-13 0,0 0-16 15,0 0 3-15,0 0 1 0,0 0 12 0,0 0 16 16,4-4-3-16,-4 4-1 15,0-6-12-15,0 6 0 0,0-3 0 0,0-3 0 0,0-4 0 0,0 10 0 16,0-3-8-16,0-3 8 16,-4-3 0-16,4 9 0 0,-3-4 0 0,-1-2 0 0,1 0 0 0,-4 3 0 15,3-4 0-15,-3 4 0 0,0-3-8 0,3 3 8 16,-3-3 0-16,-3-4 0 0,3 7-11 0,0-9 11 16,-4 8-10-16,4-5 10 0,-7 3-8 0,3-4 8 15,1 1 0-15,-4 0-9 0,-1-1 9 0,1 1-8 16,0-1 8-16,-3 4-8 0,2-3 8 0,-2-1-8 0,-1 1 8 0,1 9-8 15,2-10-1-15,1 10 0 0,0-6 0 0,0 6 0 16,0-3-3-16,0-3 0 0,0 6 0 0,0 0 0 31,0 0-15-31,3-3-3 0,0 3-1 0,1 0 0 0,3 0 6 0,-4 0 1 0,4 0 0 0,4 3 0 32,3-3-9-32,0 0-2 0,0 0 0 0,0 0 0 0,0 0 8 0,0 0 2 0,0 0 0 0,0 6 0 15,0-6-10 1,7 9-1-16,0-5-1 0,3 2 0 0,1 3-3 0,-1 1 0 0,5-1 0 0,-1 0 0 15,-4-2 4-15,4 2 1 16,0 1 0-16,1-1 0 0,-1 0 13 0,0 1 2 0,0 5 1 0,4-5 0 16,-4-1 19-16,0 1 0 0,3-1 0 0,-2-3 0 15,-1 4 0-15,0-7 0 0,-4 9 0 0,1-8 0 0,3 5 9 16,-3-9-9-16,-1 6 8 0,1-3-8 16,-4 4 14-16,3-4-2 0,-3-3-1 0,4 0 0 0,-11 0 1 15,7 6 1-15,0-3 0 0,-7-3 0 0,0 0 3 0,0 0 0 16,7 6 0-16,0-6 0 0,-7 0 1 0,0 0 1 15,0 0 0-15,7 10 0 0,-7-10 11 0,0 0 3 16,0 6 0-16,0-6 0 0,0 10-2 0,0-7 0 16,-7 6 0-16,4 0 0 0,-1-2-22 0,1-4-8 15,-4 3 0-15,0 4 9 0,0-1 1 0,-1 0 0 16,1-2 0-16,0 2 0 0,0-6-10 0,0 7 0 16,0 5 9-16,-3-5-9 0,3-1 0 0,-4 0 0 0,4 7 0 0,-4-6 0 15,1 5 0-15,-1-5-15 0,-3 2 3 16,0 4 0-1,0 0-156-15,-7-4-32 0,-18 19-5 16,0-12-713-16</inkml:trace>
  <inkml:trace contextRef="#ctx0" brushRef="#br4" timeOffset="174249.02">30057 17094 1105 0,'0'0'48'0,"0"0"12"0,0 0-48 0,0 0-12 0,0 0 0 0,0 0 0 15,10 0 72-15,-6-3 13 0,-4 3 3 0,7-6 0 16,-4-3-55-16,-3 9-10 0,0 0-3 0,4-4 0 16,-4-2 3-16,0 6 0 0,0-9 0 0,0 2 0 0,0 4 26 0,0 3 6 15,0-6 1-15,0 6 0 16,-4-9 13-16,4 9 3 0,0 0 1 0,0-10 0 0,0 7-9 0,0-3-1 16,0 0-1-16,0 6 0 0,0 0-18 0,0 0-3 15,0-4-1-15,0 4 0 16,0 0-8-16,0 0-3 0,0-6 0 0,0 6 0 0,0 0-13 0,0 0-4 15,0 0 0-15,0 0 0 0,-3-3-12 0,3 3 0 16,-7-6 0-16,7 6 0 16,0 0 0-16,0 0 8 0,0 0-8 0,0 0 0 0,0 0 17 0,0 0-2 15,0 0-1-15,0 0 0 0,0 0 18 0,0 0 3 16,3-3 1-16,-3 3 0 0,0 0-13 0,0 0-3 16,0 0 0-16,0 0 0 0,0 0 3 0,0 0 0 15,0 0 0-15,7 3 0 0,-3 6-11 0,-1 1-3 16,-3 5 0-16,4-5 0 0,-1 5 6 0,1-2 1 15,0 9 0-15,-1-3 0 0,4-1-16 0,-3 7-16 0,3-3 3 0,0 4 1 16,0 2 12-16,-4-3 8 0,4 3 0 16,0 3-8-16,-3 1 13 0,3-1-4 0,0-3-1 0,-3 1 0 15,-1-1-8-15,1-3 12 0,3 3-12 0,0-3 12 16,-4 3-3-16,1-9 0 0,-1 3 0 0,1-3 0 16,-1-6 7-16,1 2 0 0,-1-5 1 0,1 5 0 15,0-5 4-15,-1-7 1 0,-3-3 0 0,0 9 0 16,0-9-22-16,0 0 0 0,0 0 0 0,0 0 0 15,0 0 0-15,0 0 8 0,0 0-8 16,0 0 8-16,7 0 2 0,-7 0 1 0,0 0 0 0,7 0 0 16,0-9 9-16,0 9 1 0,0-10 1 0,-3 7 0 15,-1-6-7-15,4-1-2 0,-3-5 0 0,3 5 0 16,-3-5-13-16,3 2 9 0,0-9-9 0,3 3 8 16,-3 1-8-16,4-1 0 0,3-6 0 0,0 0 8 15,0 3-8-15,0-7 0 0,4-2 0 0,-4-3 8 0,4 5-8 0,-1-5 12 16,1 6-12-16,3-1 12 0,-7 1-12 0,4-3 0 15,-4 9 0-15,0-9 0 0,0 9 0 0,-3-7 0 16,3 4 0-16,-7 0 0 0,4 0 0 0,-8 3 0 16,4-3 0-16,-3 0 0 0,-1 6 0 0,4-6 0 15,-7 13 0-15,4-7 0 0,-4 3 0 16,0 7-12-16,0-1 4 0,0 1 8 16,0 3-31-16,0 6 2 0,0 0 0 0,0 0 0 15,0 0-123-15,0 0-24 0,0 0-4 0,0 0-1100 0</inkml:trace>
  <inkml:trace contextRef="#ctx0" brushRef="#br4" timeOffset="176006.74">23153 17154 748 0,'0'0'67'0,"0"0"-54"16,0 0-13-16,0 0 0 15,0 0 207-15,0 0 38 0,0 0 8 0,0 0 2 16,0 0-139-16,0 0-28 0,0 0-6 0,0 0-1 16,0 0 0-16,0 0 0 0,0 0 0 0,0 0 0 15,0 0-32-15,0 0-6 0,0 0-2 0,0 0 0 0,0 0-21 0,0 0-5 16,0 0-1-16,0 0 0 0,0 0-2 0,0 0 0 16,0 0 0-16,0 0 0 0,0 0 9 0,0 0 2 15,0 0 0-15,0 0 0 0,0 0 13 0,-7 9 2 16,0-6 1-16,3 13 0 0,-3-6-24 0,4 5-5 15,-1 4-1-15,1 0 0 0,-1 0-9 0,0-1 0 16,4 4 0-16,-7 0 0 0,4-3 0 0,3 6 8 0,-4 0-8 0,1-6 8 16,-1 6 0-16,4-6 0 0,0-6 0 0,0 2 0 15,4 4-8-15,-4-3 0 16,0-7 0-16,3 7 0 0,-3-7 0 0,4 1 0 0,-4-1 0 0,0 1 0 16,0-10 0-16,3 3 0 0,-3 3 0 0,0-6 0 15,0 0 0-15,0 0 8 0,0 0-8 0,0 0 8 16,0 0 0-16,0 0 0 0,4-9 0 0,-1 2 0 15,-3-2 26-15,4-4 5 16,-4-2 1-16,4-1 0 0,-1 3-23 0,1-12-4 0,-4 0-1 0,3 3 0 16,-3-9-12-16,4 3 0 0,-4-1-12 0,0 4 12 15,3-3 0-15,-3 3-8 0,0-3 8 0,0 3 0 16,0 6 0-16,0 0 0 0,0 0 0 0,4 4 0 16,-4 2 0-16,3-3 0 0,-3 7 0 0,4 0 0 15,-1-7 0-15,-3 13 0 0,0-3 0 0,0 6 0 16,0 0 0-16,0 0 0 0,0 0 11 0,0 0-11 0,0 0 0 0,0 0-11 15,0 0 0-15,4 9 0 0,-4 0 11 0,0 7-13 16,0-3 5-16,-4 8 8 0,4-2-11 16,0 6 11-16,-3-3-8 0,3 7 8 0,-4 5 0 0,4-9 0 15,0 10 0-15,-3-7 0 0,6 6 0 16,-6-5 0-16,3-1 0 0,0-3 0 0,0 0 10 0,0-6-2 16,0 0-8-16,0-1 12 0,0 1-12 0,0-9 0 15,0 5 0-15,0-5 0 0,0-1 0 0,0-9 0 16,0 10 0-16,0-10 0 15,0 0 0-15,0 0 9 0,0 0-9 0,0 0 8 0,0 0-8 0,0-10 10 16,0 1-10-16,0-1 10 0,-4-8-10 0,4 2 0 16,0-6 0-16,0-9 0 0,4 9 0 0,-4-10-12 15,0 1 2-15,0-4 1 0,0 1-5 0,0 6-1 0,-4-1 0 16,4 4 0-16,-3-3 4 0,3 3 1 0,-4 0 0 0,4 6 0 16,-3 0 10-16,3 4 0 0,-4-4 0 0,1 3 8 15,3 7 5-15,0-1 2 0,-4-2 0 0,4 6 0 16,0-4-6-16,0 10-1 0,0 0 0 0,0 0 0 15,0 0-8-15,0 0 0 0,0 0 0 0,-4 10 0 16,1-1 0-16,-1 0-9 0,1 7 9 0,-1-3 0 16,1 8 0-16,3 1 0 0,0 0 0 0,0 0 9 15,0 3-9-15,0 4-16 0,3-4 4 0,1 3 1 16,-1 0 11-16,-3 4 0 0,4-11 0 0,-1 11 8 16,1-10-32-16,-4 3-5 0,4 0-2 0,-4-6 0 15,0 0-73-15,0-1-14 0,0-2-3 0,0-6-647 16,0-1-128-16</inkml:trace>
  <inkml:trace contextRef="#ctx0" brushRef="#br1" timeOffset="180738.65">26896 16931 633 0,'0'0'56'0,"0"0"-44"0,0 0-12 0,0 0 0 16,0 0 214-16,0 0 41 16,0 0 8-16,0 0 1 0,0 0-153 0,0 0-31 0,0 0-7 0,7-6-1 15,-7 6-44-15,0 0-8 0,0 0-3 0,7 0 0 16,-7 0-4-16,0 0-1 0,0 0 0 0,0 0 0 15,0 0 31-15,0 0 5 0,0 0 2 0,0 0 0 16,0 0 15-16,0 0 3 0,0 0 1 0,0 0 0 16,0 0-13-16,0 0-2 0,0 0-1 0,0 0 0 15,0 0-9-15,0 0-3 0,0 0 0 0,0 0 0 16,0 0-5-16,0 0-2 0,0 0 0 0,0 0 0 16,0 0-3-16,0 9-1 0,3-2 0 0,1 8 0 0,-1-2-18 0,1-4-4 15,0 10-8-15,-1 3 12 16,1-3-12-16,3 0 11 0,-4 6-11 0,1-3 10 0,-1 3-2 15,1 0-8-15,3-3 12 0,-4 9-4 0,1-9-8 0,-1 10 8 16,1-11-8-16,-1 5 8 0,-3 2-8 0,4-3 0 16,-4 0 0-16,4-6 8 0,-1 0-8 15,-3-4 0-15,0-2 0 0,0 2 0 0,4 4-10 0,-4-3-7 16,0-3-2-16,0-7 0 16,-4 3-110-16,4-9-23 0,0 10-4 0,0-10-1008 15</inkml:trace>
  <inkml:trace contextRef="#ctx0" brushRef="#br1" timeOffset="182627.32">26776 17700 748 0,'0'0'67'0,"0"0"-54"0,0 0-13 0,0 0 0 15,0 0 228-15,0 0 44 16,0 0 8-16,0 0 1 0,0 0-167 0,0 0-34 16,0 0-6-16,0 0-2 0,0-7-31 0,0 7-6 0,0 0-2 15,0 0 0-15,0 0 1 0,0 0 0 16,0 0 0-16,0 0 0 0,0 0 20 0,0 7 4 0,-4 2 1 0,1 0 0 15,3-9-13-15,0 7-2 0,-4-4-1 0,1 6 0 16,3 1-6-16,-7-1-1 0,7-3 0 0,-4 4 0 16,1-1-14-16,3 0-3 0,-4 1-1 0,4-1 0 15,0 1 13-15,0 2 2 0,0 1 1 0,4-4 0 16,-1 7-34-16,1-7 0 0,-4 10 0 0,3 0 0 16,1-3 10-16,-4 2-2 0,3 1 0 0,-3 6 0 15,4-6-8-15,-4 6 0 0,0-6 0 0,0 0 0 16,3 0 15-16,-3 3-3 0,0-10 0 0,0 7 0 15,4-3 0-15,-4-7-1 0,3 10 0 0,-3-10 0 16,0-2 9-16,4 2 1 0,-1 0 1 0,-3-2 0 16,0-7-10-16,0 0-1 0,0 0-1 0,0 0 0 15,0 0-1-15,0 0 0 0,0 0 0 0,0 0 0 0,0 0 2 0,0 0 0 16,0 0 0-16,0 0 0 0,0 0-11 0,4-13 10 16,-1 4-10-16,-3-1 10 0,4 1-10 15,0-1 0-15,-1 1 0 0,1 0 0 0,3-1 0 16,0-5 0-16,-4 5 0 0,4 1 0 0,0-7 0 0,0 7 0 15,0-1 0-15,4 1-11 0,-4-4 11 0,4 1-12 16,-4 2 12-16,3 1-12 0,1 6 12 0,-4-7 0 16,0 4 0-16,4-3-8 0,-1 6 8 0,1-4 0 15,-1 1 0-15,1 3 0 0,0-3-8 0,3 6 8 16,0 0-8-16,-4-4 8 0,1 4 0 0,-1 0-10 0,1 0 10 0,0 4 0 16,-4-4-14-16,3 6 4 0,-3-3 1 0,4 3 0 15,0 4 1-15,-8-1 0 0,4 1 0 0,-3-1 0 16,-1 0 8-1,4 7 0-15,0-7 0 0,-3 7-8 0,-4-3 8 0,3-4 0 0,4 7 0 0,-3-7-8 16,-4 1 8-16,3 5 0 0,1-5 0 0,-1 5 0 16,-3-2-8-16,4-4 8 0,-8 1-8 15,4-1 8-15,0 7-8 0,0-7 8 0,-3-3-8 0,3 4 8 16,-4 2 0-16,4-12 0 16,-3 7 0-16,-1 2 0 0,4 0 0 0,-3 1 0 0,-4-10 0 0,-4 9 8 15,1-2-8-15,-1-4 9 0,0-3-9 0,1 6 10 16,-1-6-2-16,-3 9-8 0,4-9 12 0,-1 0-4 15,-3 0 1-15,3 0 0 0,-3 0 0 0,4 0 0 0,-4-6-9 16,3 3 8-16,-3 3-8 0,0 0 8 16,3-6 0-16,-3 6 0 0,0-3 0 0,3-4 0 0,-3 4 1 15,4-3 0-15,-8-4 0 0,7 10 0 0,-3-9-9 0,4 9 0 16,-4-6-10-16,3 3 10 0,4-4-12 0,-4 7 3 16,1-3 1-16,3-3 0 15,0 3-75-15,-4-3-14 0,8-4-3 0,3 7-1224 0</inkml:trace>
  <inkml:trace contextRef="#ctx0" brushRef="#br2" timeOffset="196846.07">20020 8634 691 0,'0'0'30'0,"0"0"7"0,0 0-29 0,0 0-8 0,0 0 0 0,11 0 0 15,-4-9 140-15,-4 9 26 0,4-10 6 0,0 4 0 16,0 3-79-16,-3-4-16 0,0 7-3 0,-4 0-1 16,3-9-1-16,1 6 0 0,-4 3 0 0,3-6 0 15,-3 6-31-15,4-4-6 0,-4 4-2 0,0 0 0 16,0 0 4-16,0 0 1 0,0 0 0 0,0 0 0 15,-4-6 8-15,-3 6 2 0,0-3 0 0,0-3 0 16,0 6 10-16,0 6 2 0,0-3 1 0,-4-3 0 0,4 0-33 16,-3 0-6-16,3 0-2 0,-4 0 0 15,4 0-4-15,0 0 0 0,0 0-1 0,7 0 0 16,-7 0-15-16,0 0 11 0,7 0-11 0,0 0 10 0,-4 10-10 16,-3-10 0-16,4 6 0 0,-5-3 0 15,5 3 0-15,-1-3 0 0,-3 7 0 0,4-4 0 0,-1 4-9 16,1-1 9-16,-1 0 0 0,4 1 0 0,-3-1-8 15,-1 7 8-15,4-7 0 0,0 1 0 0,0-1 0 0,0 0 0 16,0 1 0-16,4 2 0 0,-4-8-8 0,0 11 8 16,3-5 0-16,-3-7 0 0,4 6 0 0,-1-3 0 15,1 4 0-15,3-1 0 0,3-9 0 0,-2 7 0 16,2-7 0-16,1 3 0 0,3-6 9 0,0-4-1 16,0 7 0-16,0-9 0 0,4 3 12 0,-4-4 1 15,0 7 1-15,0-6 0 0,-3-1-22 0,-1 4-18 0,1-3 3 0,-1-1 1 16,1 1 23-16,-4 2 5 0,-3-5 1 0,-1 3 0 15,1-7-15-15,-1 6 0 16,1 4-12-16,-1-6 12 0,1 2 0 0,-1 1 17 0,-6-7-1 16,3 7-1-16,0-1-4 0,-4 1-1 15,4-1 0-15,-3 1 0 0,-8-3-2 0,8 2-8 0,-1 1 12 16,1 6-4-16,-1-4-8 0,1 4 0 0,-5-3 0 16,1 3 0-16,4-4 0 0,-1 7 0 0,-3 0 0 15,0 0 0-15,0 0 0 0,-3 10 0 0,3-10 0 0,-4 9 0 16,0 1-11-16,1-1 11 0,-4 7-8 0,3-7 8 15,4 1 0-15,-4 5 0 0,4-2 0 0,-3 3 0 16,3-1 0-16,0-2 0 0,0-4 0 0,3 7-8 16,4-7 8-16,-3 1 0 0,3-1 0 0,3 0 0 15,1 1 0-15,-1-4 0 0,4 4 0 0,4-1 0 0,-4-3 0 0,3-3 0 16,-2 4 0-16,2-4 0 0,1-3 0 16,3 6 0-16,-4-6 0 0,1 0 0 0,0 0 0 0,-1 0 0 15,4-6 8-15,-7 6-8 0,-7 0 0 0,0 0 9 16,11-10-9-16,-1 1 0 0,-6 6 9 0,3-3-9 15,0-4 0-15,0 4 9 16,0 3-9-16,-3-4 12 0,-4-2-12 0,3 0 12 0,-3 6-12 0,0-7 0 16,-7-2 0-16,4 2-11 0,3 1 11 15,-4-1 0-15,-6 1 0 0,6 0 0 0,-3-1 8 0,0 4 3 16,0-4 1-16,-4 1 0 0,4 6-12 0,-3-3 0 16,3-4 0-16,-4 10 0 0,0 0 0 0,4 0 0 15,-3 0-9-15,-1 10 9 0,1-10 0 0,-1 9-8 16,0 0 8-16,4 1 0 0,0 6 0 0,-3-7-8 15,3 7 8-15,0-4 0 0,0 4 0 0,3 0 0 0,1-4 0 0,-1-3 0 16,0 7 0-16,4-6-8 16,0 5 8-16,4-5 0 0,-4-1 0 0,4-6 0 0,-1 3 0 0,1 4 0 15,-1-4 0-15,4-3 0 0,0 7 0 0,0-10 0 16,0 0 0-16,0 0 0 0,-7 0 0 0,7 0 0 16,1 0 0-16,-1 0 0 0,-7 0 0 0,7 0 0 15,0-10 10-15,0 10-10 0,0-9 10 0,0 3-10 16,0 2 9-16,-4-2-9 0,4-3 8 0,-3-1-8 15,0 1 0-15,-1 0 8 0,1-1-8 16,-4 4 0-16,3-4 0 0,1 1 0 0,-1 0 0 0,-3-1 0 16,0 1 0-16,0-1 8 0,-3 4-8 0,-1-3 0 15,1 6 0-15,-4-4 0 0,-1 4 0 0,5 3 0 16,3 0 0-16,-7 0 0 0,-4 3 0 0,4 4 0 16,0-4 0-16,0 6-9 0,0-3 9 0,-3 4 0 15,2 6-9-15,1-7 9 0,4 3 0 0,-4-2-9 0,3 6 9 0,1-7 0 16,-1 0 0-16,1 1 0 0,-1-1 0 15,4-3 0-15,-3 4 0 0,3-10 0 0,0 0 0 0,0 0 0 16,0 0 0-16,10 0 0 16,1 6 0-16,-1-12 0 0,1 6 8 0,3-6-8 0,0 2 0 0,0-2 8 15,4-3-8-15,-4-1 0 0,-3 1 20 0,-1 0-1 16,4-1 0-16,-7-6 0 0,0 7-27 0,1 0-6 16,-1-1-1-16,0 7 0 0,-4-3 15 0,-3-4 0 15,0 4 0-15,0-3 0 0,-3 9 10 0,3-10-10 16,-4 7 8-16,-3-3-8 0,0 6 9 0,3 0-9 0,-3-9 10 15,-3 9-10-15,-1 0 15 0,1 0-3 16,3 0-1-16,-4 0 0 0,-3 6-11 0,3-3 0 0,4 3 0 0,0-3 0 16,-3 7 0-16,-1-4 0 0,0 3 0 0,4 1 0 15,0-1-8-15,-3 7 8 16,3-4-10-16,0-2 10 0,3 6 0 0,-3-7 0 16,7 0 11-16,-3 1-3 0,3-1-8 0,0 1-12 0,0-4 4 0,3 3 0 15,-3-9 8-15,7 7-8 0,-7-7 8 0,7 0-8 16,0 0 8-16,7-7 0 0,-3 7 0 0,0 0 0 15,-1-9 0-15,1 3 0 0,-1 2 8 0,-3-2-8 16,4-3 0-16,-1 6 9 0,-6-7-9 0,3 4 0 16,0-3 8-16,0 9-8 0,-3-10 0 0,-1 4 0 15,1 3 9-15,-4 3-9 0,0-7 0 0,0 7 9 16,-4-9-9-16,1 6 0 0,3-3 0 0,-4 3 0 16,4-4 0-16,-7-2 0 0,4 3 0 0,-1 2 0 0,1-2 0 0,-1-3 0 15,0 6 0-15,1-7 0 0,-1 1 12 0,4 3-4 16,-3-4 0-16,3 1 0 0,0 2 0 0,0-2 0 15,3 6 0-15,-3-3 0 16,0 6-8-16,0 0 0 0,0 0 0 0,0 0 0 0,0 0-10 0,0 0 10 16,0 0 0-16,0 0-9 0,0 0-1 0,0 0 0 15,0 9 0-15,-3 0 0 16,-1 1-90-16,1 2-17 0,-4 1-4 0</inkml:trace>
  <inkml:trace contextRef="#ctx0" brushRef="#br2" timeOffset="204621.48">16785 10214 493 0,'0'0'21'0,"0"0"6"0,0 0-27 0,0 0 0 0,0 0 0 0,0 0 0 16,0 0 36-16,0 0 1 0,0 0 1 0,0 0 0 15,0 0-30-15,0 0-8 0,-7 7 0 0,0-4 0 16,0-3 0-16,3 6 0 0,-3-3 0 0,0 3 0 16,7-6 0-16,-7 0 0 0,4 7 0 0,3-7 8 15,-7 3 8-15,7-3 1 0,-7 0 1 0,7 0 0 16,0 0 22-16,-4 9 4 0,4-9 0 0,0 0 1 16,-7 0-9-16,7 0-3 0,0 0 0 0,0 0 0 15,0 0-6-15,0 0-2 0,-3 7 0 0,3-7 0 0,0 0 7 0,0 0 2 16,0 0 0-16,-4 3 0 0,4-3 9 0,-3 6 1 15,3-6 1-15,-8 3 0 0,8-3-18 0,-3 0-4 16,3 0-1-16,0 0 0 0,-7 0-6 0,7 0 0 16,0 0-1-16,0 0 0 0,0 0 4 0,0 0 1 15,0 0 0-15,0 0 0 16,0 0 3-16,0 0 1 0,0 0 0 0,0 0 0 0,0 0-2 0,0 0 0 16,0 0 0-16,0 0 0 0,0 0-1 0,0 0 0 15,0 0 0-15,7 0 0 0,-7 0-5 0,3-3 0 16,-3 3-1-16,0 0 0 0,11-6 2 0,-4 6 1 15,-7 0 0-15,7-3 0 0,0-4-6 0,-7 7 0 16,0 0-1-16,7 0 0 0,0-3 1 0,4-3 0 16,-8 3 0-16,4-4 0 0,1 7 0 0,-1-6 1 15,0 3 0-15,0 3 0 0,0-6 0 0,0 3 0 0,0-4 0 0,0 7 0 16,0-3-1-16,0-3 0 16,4 3 0-16,-4-3 0 0,0 6 14 0,0-10 2 0,0 10 1 0,0-3 0 15,0-3-29-15,0 6-8 0,0-7-1 0,0 4 0 16,0 3 9-16,0 0 0 0,0-6 10 0,0 3-10 15,4-3 8-15,-4 6-8 0,0-3 0 0,4-4 0 16,-4 7 10-16,3-9-10 0,-3 9 10 0,0-10-10 16,0 4 11-16,0 3-11 0,4-3 12 15,0-4-12-15,-8 7 0 0,8-3 0 0,-4-3 0 0,-7 9-9 16,10-4 9-16,1-2 8 0,-4-3-8 0,4 2 11 0,-11 7 1 16,7-3 0-16,0-3 0 0,-7 6 0 15,10-3-3-15,-3-3 0 0,0 2 0 0,-7 4 0 0,7-6-9 0,4-3 0 16,-4 6 0-16,0-4 8 15,0 1-8-15,0 3 0 0,4-3 0 0,-4 3 0 16,4-4 0-16,-1-2 0 0,-3 9 0 0,4-9 0 16,-1 5 12-16,-3-2-4 0,0-3 0 0,0-1 0 0,4 4 8 0,-4 3 0 15,0-3 1-15,0 2 0 0,0-2-1 0,0 6-1 16,0-9 0-16,0 9 0 0,1-3-15 0,2-4 0 16,-3 1 8-16,4 3-8 0,-4 3 0 0,3-6 8 15,-3 3-8-15,4-4 0 0,0 7 0 0,-4-3 0 16,-4-3 0-16,1-4 0 0,6 10 0 0,-3-3 0 15,0-3 0-15,0 0 0 0,4 3 12 0,-7 3-3 16,-1-10-1-16,4 10 0 0,4-6 4 0,-4 3 0 0,-4-3 0 16,4 2 0-16,4-2-12 0,-4 6 10 15,0-9-10-15,0 9 10 0,0-3-10 0,0-4 0 16,-3 7 0-16,-4 0 8 0,10-6-8 0,-3 3 0 16,0 3 0-16,1-6 0 0,-8 6 0 0,7 0 0 0,0-3 0 0,3-4 0 15,-3 7 0-15,0-3 0 16,0-3 0-16,0 6 0 0,4-3 11 0,-4-4-3 0,0-2-8 0,4 3 12 15,-4 3-3-15,3 3-1 0,-3-7 0 0,0 4 0 16,4-3 0-16,-4 3 0 0,4-3 0 0,-4 2 0 16,0-2-8-16,0 3 12 0,3-3-12 0,-3-4 12 15,1 4-4-15,-1 3-8 0,0 3 12 0,3-6-4 16,-3 3-8-16,0-4 12 0,4-2-12 0,-4 9 12 16,0-10-4-16,0 10-8 0,4-9 12 0,-8 3-4 15,4 3-8-15,0 3 8 0,0-7-8 0,4 4 8 0,-8-3-8 16,8 3 8-16,-7-3-8 0,3 6 8 0,-7 0-8 0,3-10 0 15,4 7 9-15,0-3-9 0,4 6 8 0,-4-10-8 16,4 10 8-16,-4-9-8 0,3 9 12 0,1-6-3 16,-4-4 0-16,0 10 0 15,0-3 5-15,3 3 1 0,-2-6 0 0,-1 6 0 16,0-3-7-16,0-4 0 0,-7 7-8 0,10 0 12 0,1-9-12 0,-4 3 0 16,0 3 0-16,0 3 0 15,0-7 0-15,4-2 0 0,-8 9 0 0,8-9 0 0,-4 5 0 0,0-2 0 16,0-3 0-16,0 9 0 0,0-3 0 0,4-4 0 15,-4 1 0-15,0 3 0 0,0-3 0 0,0 6 0 16,0-4 0-16,0-2 0 0,0 3 11 0,0-3-11 16,0 6 12-16,0-10-12 0,-3 10 11 0,3-3-11 15,0-3 10-15,0 0-10 0,0 3 8 0,0 3-8 0,0-7 0 0,4 4 0 16,-4-3 0-16,0 3 8 0,0-4-8 0,0 7 0 16,3-9 0-16,1 9 8 0,-4-9-8 0,4 6 0 15,-1-4 12-15,-3 7-3 0,0-9-1 0,4 9 0 16,-4-6-8-16,4 2 8 0,-4-2-8 0,3 3 8 15,-3-3-8-15,0 6 0 0,4-10 0 0,-4 10 0 16,0-3 0-16,4-3 0 0,-4 0 0 0,3 3 0 16,1 3 0-16,-1-7 0 0,-3 7 8 15,4-3-8-15,0-3 0 0,-4 6 0 0,0-3 0 0,0-4 0 16,0 7 0-16,3-3 0 0,1-3 0 0,-11 6 8 16,7-9-8-16,4 9 0 0,-1-10 0 0,1 4 0 15,-1 3 0-15,-3-3 0 0,4 2 8 0,0-2-8 0,-4 3 0 16,3-3 0-16,-3 3 0 0,4-4 0 15,0 4 0-15,-1-3 0 0,-3 0 0 0,4 3 0 16,-4 3 0-16,0-7 0 0,0 4 0 0,3-3 0 16,-2 3 0-16,-1-4 0 0,0 4 0 0,0-3 0 0,0 6 0 0,0-9 8 15,0 9-8-15,0-10 0 0,0 4 0 0,0 3 0 16,4-3 8-16,-1 2-8 0,-3-2 0 0,4 3 0 16,3-3 0-16,-3 3 0 0,3-4 0 15,-4 4 0-15,1-3 0 0,3 0 0 0,-3 2 0 0,-1-2 0 16,4-3 0-16,-3 9 0 0,-4-10 0 0,3 10 0 15,-3-3 0-15,1-3 0 0,-1 6 0 0,0 0 0 16,0-3 0-16,0-3 0 0,0-4 18 0,3 10-2 0,1-6 0 16,0 3 0-1,-1-7-25-15,1 4-6 0,-1 3-1 0,4-3 0 0,-3-4 16 0,0 10 0 16,-1-9 0-16,4 3 0 0,-7 2 10 0,4-2 5 0,-4 3 1 0,4-3 0 16,-4 6-25-16,0-10-5 15,0 7-1-15,0-3 0 0,-7 6 15 0,10 0 0 0,-3-3 0 16,4-3 10-16,-11 6-10 0,7-4 0 15,0-2 0-15,4 6 0 0,-8-9 0 0,8 9 0 0,-4-7 0 0,0 7 0 16,0-3 0-16,0-3 0 0,4 3 8 0,-4 3-8 16,0-6 0-16,3 3 0 0,-3-4 0 0,0 4 0 15,0-3 0-15,4 6 0 0,0-10 0 0,-4 10 0 16,0-6 0-16,3 6 0 0,1-9 0 0,-4 9 0 16,4-3 0-16,-1-4 0 0,1 4 0 0,3-3 0 15,-4 6 0-15,1-3 0 0,-4-3 0 0,4 2 0 16,-1-2 0-16,1 0 0 0,-4 3 0 0,3-4 0 0,1 7 0 15,0-3 0-15,-4-3 0 0,3 3 0 0,1 3 0 0,-4-6 0 16,0 6 0-16,0-3 0 0,4-4 0 0,-4 7 0 16,-7 0 0-16,10-3 0 0,-3-3 0 0,-7 6 0 15,7 0 0-15,4-6 0 16,-4 2 12-16,-7 4-4 0,11 0 0 0,-4-6 0 0,-7 6-8 0,7-3 0 16,-7 3 0-16,7-6-11 0,3 6 11 0,-10 0 0 15,4-3-9-15,-4 3 9 0,7-7 0 16,-7 7 16-16,7-3-2 0,-7 3-1 0,3-6-13 0,-3 6 9 15,0 0-9-15,0 0 8 0,0 0-8 0,4-9 12 16,0 9-12-16,-4 0 12 0,0-10-12 0,0 10 8 16,3-6-8-16,-3 6 8 0,0-3-8 0,0 3 0 15,0 0 0-15,0-7 0 0,0 7 8 0,0 0 0 16,-3-3 0-16,3 3 0 0,-4-6-8 0,4-3 0 0,-4 9 0 0,1-10 0 16,3 10 0-16,-4 0 0 0,1 0-9 0,-1-9 9 15,-3 9 0-15,4 0 12 0,-4 0-1 0,7 0-1 16,-4-10-10-16,-3 10 0 0,0 0 0 0,0-6-11 15,-4 6 11-15,4 0 0 0,-3 0 0 0,-1-3 8 16,4-3-8-16,-3 6 9 0,-5 0-9 0,5-3 10 16,-4-4-10-16,3 7 0 0,-3-3 9 0,4-3-9 15,-1 6 0-15,4 0 8 16,0-3-8-16,3-4 0 0,-6 7 0 0,6-3 0 0,4 3 0 0,0 0 8 16,0 0-8-16,-3-6 0 0,3 6 0 0,0 0 0 15,0 0 0-15,-4-6 0 0,-3 3 0 0,7 3 0 16,-3-7-8-16,3 7-4 0,0 0 0 0,0 0 0 15,-11 0 20-15,11 0 3 0,0 0 1 0,0 0 0 16,-7 0-12-16,7 0 0 0,0 0 0 0,0 0 0 0,0 0 0 0,0 0 0 16,0 0 0-16,0 0 0 15,0 0 0-15,0 0 0 0,0 0 0 0,0 0 0 16,0 0 0-16,0 0 0 0,0 0 0 0,0 0 0 0,7 0 0 0,0 0 0 16,-3 0 0-16,3 7 0 0,-7-7-8 0,3 0 8 15,4 3 0-15,0 3 0 0,0 0 0 0,0-3 0 16,0-3 0-16,4 7 0 0,-4-4 0 0,0-3 0 15,0 6 0-15,4-3 0 0,-4 4 0 0,0-7 0 16,-7 0 0-16,10 3 0 0,-3-3 0 0,4 6 0 16,-11-6 0-16,11 3 0 0,-4-3 0 0,-7 0 0 0,7 0 0 15,-7 0 0-15,10 6 0 0,-10-6 0 16,7 0 0-16,-7 0 0 0,0 0 0 0,11 0 0 16,-11 0 0-16,0 0 0 0,0 0-8 0,11 4-1 15,-4 2 0-15,-7-6 0 0,0 0 9 0,0 0 0 0,10 0 0 0,-10 0 0 16,0 0 0-16,7 6 12 15,-7-6-2-15,0 0-1 0,0 0-9 0,7 3 0 0,-7-3 0 0,0 0 0 16,0 0 0-16,0 0 0 0,0 0 0 0,0 0 0 16,0 0 0-16,0 0 0 0,11 0 0 0,-11 0 0 15,0 0 0-15,0 0 0 0,0 0 0 0,0 0 0 16,0 0 0-16,3 6 0 0,-3-6 0 0,0 0 0 16,0 0 0-16,0 0 0 0,0 0 0 0,7 4 0 15,-7-4 0-15,0 0 0 0,0 0 0 0,4 6 0 16,-4-6 0-16,0 0 0 0,0 0 0 0,4 3 0 0,-4 6 0 0,0-9 0 15,-4 7 0-15,4 2 8 16,-4-3-8-16,4-2 0 0,0-4 0 0,-7 9 0 0,4-3 8 0,-1 4-8 16,1-1 8-16,-1 0-8 15,-3-5 8-15,4 2-8 0,-4 3 0 0,0 1 8 16,0-1-8-16,3 0 0 0,-3-2 9 0,0-4-9 0,0 9 12 16,0-2-1-16,0-7-1 0,0 6 0 0,0-2-10 15,3-4 0-15,-3 6-10 0,4-3 10 0,-5-6 0 0,5 10 0 16,-4-10 0-16,7 0 0 0,0 0 0 0,-4 9 0 15,1-9 0-15,3 0 0 0,0 0 0 0,-7 10 0 16,3-4 0-16,4-6 0 0,0 0 10 0,-7 3-2 16,4 3 0-16,-1-3 0 0,4-3-8 0,-3 7 0 15,3-7-12-15,0 0 12 0,-7 3-21 0,7-3 3 16,-4 6 1-16,4-6 0 16,-7 10-75-16,3-1-16 0,4-9-2 0,-3 6-1 15,3-6-122-15,-7 10-25 0</inkml:trace>
  <inkml:trace contextRef="#ctx0" brushRef="#br2" timeOffset="208435.23">6378 8634 1105 0,'0'0'48'0,"0"0"12"0,0 0-48 0,0 0-12 0,0 0 0 0,-7 0 0 16,7 0 123-16,-7 0 22 0,7 0 5 0,-3 0 1 16,-4 0-94-16,-1 0-18 0,8 0-4 0,-3 0-1 15,-8 0-26-15,4-3-8 0,0 3 0 0,0-6 0 16,0 6 12-16,4-4-4 0,-4 4 0 0,7 0-8 16,0-6 66-16,-7 0 6 0,3 3 2 0,-7 3 0 15,4-7 9-15,0 7 1 0,0 0 1 0,-3-3 0 16,3 3-27-16,0 0-6 0,-4-6 0 0,4 6-1 0,0 0-23 0,3 0-4 15,-10 0 0-15,7 0-1 0,-3 0-2 0,6 0 0 16,-10 0 0-16,7 0 0 0,7 0-2 0,-4 0-1 16,-6 0 0-16,10 0 0 0,0 0-18 0,0 0 0 15,-7-3 0-15,7 3 0 0,0 0 8 0,0 0-8 16,0 0 0-16,0 0 0 0,0 0 0 0,0 0 0 16,0 0 0-16,0 0 0 0,10 0 0 0,-3-6 0 15,4 6 0-15,3 6 0 0,-3-6 0 0,-1 3-9 16,4-3 9-16,4 0-12 0,0 6 12 0,-8-3 0 15,8-3 8-15,3 0-8 0,-7 0 0 0,7 7 0 0,-10-7 0 16,6 0-8-16,1 0 8 0,0 0 0 16,-4 0 0-16,4 0 0 0,-8 0 0 0,4 0 0 15,-3 0 0-15,3 0 0 0,-4 0 8 0,-6 0 4 16,7 0 1-16,-1 0 0 0,-10 0-5 0,4 0 0 16,3-7-8-16,7 7 12 0,-11 0-12 0,4 0 9 0,-7 0-9 0,8-3 8 15,-1 3-8-15,-7 0 0 0,0 0-12 0,10-6 12 16,-6 6 0-16,-4 0 0 0,3-3 9 0,-3 3-1 15,0 0-8-15,0 0 0 0,0 0 0 0,0 0 8 16,0 0-8-16,0 0 8 0,0 0-8 0,0 0 8 16,0 0-8-16,0 0 0 0,0 0 0 0,-3-6 8 15,3 6-8-15,-11 0 0 0,4 0 0 0,0 0 8 16,3 0-8-16,-3 0 0 0,-3 0 0 0,-1 6 0 16,4-3 0-16,-7-3 0 0,3 0 0 0,-6 0 0 15,3 6 0-15,-4-3 0 0,8-3 0 0,-12 7 0 0,8-4 0 0,-10 3 0 16,2 0 0-16,1-2 0 0,4-4 14 15,-12 6 2-15,5-3 0 0,6 3 0 0,-7-6-24 0,4 3-5 16,0 4-1-16,3-4 0 0,1-3 14 16,-1 6 0-16,4-3 0 0,-7-3 10 0,7 6-10 15,3-2 0-15,-3 2 0 0,3 0 0 0,1-3 10 16,3-3 0-16,3 10 0 0,1-10 0 0,-4 6-10 0,7-6-17 16,0 0 4-16,0 0 1 0,0 0 12 0,0 0-9 15,0 0 9-15,7 9-8 0,-7-6 8 0,0-3 0 16,0 0 0-16,10 7-8 0,-3-7 8 0,4 3 0 15,-4-3 0-15,7 0 0 0,-3 0 17 0,-4 0-1 16,10 6 0-16,-6-6 0 0,3 0-25 0,-3 0-6 16,-1-6-1-16,4 6 0 0,0 0 16 0,8 0 0 0,-12 0 0 15,8 0 0-15,-4 0 0 0,4 0 0 0,-11 0-8 0,10 6 8 16,-10-6 9-16,4 0 8 0,0 0 2 16,-4 0 0-16,3 0-30 0,-3 0-5 0,0 0-2 0,0 0 0 15,-7 0 18-15,11-6 0 0,-11 6 0 0,7-3 0 16,4-4 0-16,-8 7 0 0,4-3 0 0,0-3 0 15,0-3 0-15,0 9 0 0,-7 0 8 0,4-10-8 16,-1 10 0-16,1-9 0 16,-4 9 0-16,0 0 0 0,7-6 16 0,-7 6-2 0,0 0-1 0,0 0 0 15,3-4-13-15,-3 4-16 0,0 0 3 0,0 0 1 16,0 0 12-16,0-6 0 0,0 3 0 0,0 3 0 16,0 0 0-16,0 0 16 0,0-6-3 0,0 6-1 15,-3-3-12-15,3-4-12 0,-7 4 3 0,7 3 0 16,-7-6 9-16,3 6 0 0,4 0 0 0,-7-3 0 0,7-3 0 15,-10 2 0-15,3-2 0 0,0 6 0 0,7-6 0 16,-11 6 0-16,4-3 0 0,0-4 0 0,0 7 0 0,-4-3 0 16,4 3 0-16,0-6 8 0,-3 6-8 0,6 0 11 15,-7 0-11-15,4 0 12 0,0 0-12 0,0 0 0 16,0 0 0-16,7 0 0 0,0 0 0 0,0 0-17 16,0 0 4-16,-7 6 1 0,7-6 12 0,0 0 0 15,0 0 0-15,0 0-9 0,0 0 9 0,0 0 0 16,0 0 0-16,-3 0 0 0,3 0 0 0,0 0 0 15,0 0 0-15,0 0 0 0,0 0 0 0,0 0-8 0,0 0 0 16,0 0 0 0,0 0-80-16,0 0-16 0,0 0-4 0,0 0-679 0,0 0-136 0</inkml:trace>
  <inkml:trace contextRef="#ctx0" brushRef="#br1" timeOffset="-213134.01">3676 7420 230 0,'0'0'20'0,"0"0"-20"0,0 0 0 0,0 0 0 16,-7 7 105-16,7-7 17 15,-4 3 3-15,4-3 1 0,0 6-101 0,0-6-25 16,0 0 0-16,0 0 0 0,0 0 0 0,0 0 0 15,0 0 0-15,0 0 0 0,0 0 24 0,0 0 0 0,0 0 0 0,0 0 0 16,0 0 39-16,4-6 7 0,-4 6 2 0,7-3 0 16,-7-4 16-16,0 7 4 0,0 0 1 0,3-9 0 15,-3 6-29-15,0 3-5 0,0 0-2 0,0 0 0 16,4-13-29-16,3 10-7 0,-7 3-1 0,0-6 0 16,4-4-20-16,3 1 8 0,-7 0-8 0,3 6 0 15,4-4 0-15,-7-2 0 0,0 9 0 0,0-10 0 16,0 10 0-16,4-6 0 0,-4 6 0 0,3-3 0 0,-3 3 8 15,7-9-8-15,-7 9 8 0,0 0-8 16,0-7 0-16,0 7 0 0,0 0 0 0,0 0-8 0,0 0 8 0,0 0 0 16,0 0 8-16,0 0-8 15,0 0 0-15,0 0 0 0,0 0 0 0,0 0 8 0,0 0 0 0,0 0 0 16,0 0 0-16,0 0 0 16,0 0-8-16,0 0 12 0,0 0-4 0,0 0 0 0,0 10-8 0,0-10 0 15,0 6 0-15,0-3 8 0,0 3-8 0,0-2 0 16,0-4 0-16,4 6 0 15,3 3 0-15,-4-2 0 0,1-4 0 0,-4-3 0 0,7 6 0 0,4-3 9 16,-1-3 0-16,-3 0 0 0,11 0 8 0,-11 0 2 16,11 0 0-16,-4 0 0 0,0 0 3 0,0 0 1 15,4-3 0-15,-8-3 0 0,4 6-11 0,0 0-1 16,0-3-1-16,4 3 0 0,-4 0-10 0,4 3 10 0,0-3-10 16,6 0 10-16,-10 0-10 0,7 6 0 0,-3-3 0 0,3-3 0 15,0 0 0-15,-3 0 0 0,0 6 0 0,6-6 0 16,1 0 0-16,-7 0 0 0,6-6 0 0,5 6 0 15,-5 0 0-15,5-3 8 0,2-3-8 0,-6 3 0 16,3-4 12 0,4 7-2-16,3 0-1 0,1-6 0 0,-12 6 5 0,8-3 1 0,0 6 0 0,0-3 0 15,-4-3-15-15,0 3 0 0,0 9-12 0,4-9 12 16,-4 0 0-16,0 0 0 16,4 0 0-16,0 7 0 0,3-7 0 0,-3-7 0 0,-4 7 0 0,4 0 0 15,-4 7 0-15,4-14 0 0,-4 7 0 0,4 0 9 16,-4 0 3-16,4 0 0 0,-8 0 0 0,1 0 0 15,0 0-1-15,0 7 0 0,-4-4 0 0,0-3 0 16,4 6-11-16,-8-3 0 0,8-3 9 0,-4 6-9 16,0-3 0-16,4 4 9 0,-7-4-9 0,3 3 0 0,0-3 0 15,-7 4 0-15,7-1 0 0,-7-3 0 16,7-3 8-16,-3 6-8 0,0-3 0 0,-1-3 0 0,-2 7 0 0,2-4 10 16,-3-3-10-16,0 0 8 0,0 6 0 0,4-3-8 15,-11-3 12-15,4 0-4 0,-4 0-8 0,3 0 0 16,5 0 9-16,-12 6-9 0,-3-6 0 0,7 0 0 15,-7 0 0-15,11 0 8 0,-4 0-8 0,-7 0 8 16,0 0-8-16,0 0 8 0,0 0-8 0,0 0 0 16,0 0 8-16,0 0-8 0,0 0 8 0,0 0-8 15,0 0 8-15,0 0-8 0,0 0 8 0,0 0-8 16,0 0 10-16,0 0-10 0,0 0 0 0,0 0 8 16,0-6-8-16,0 6 0 0,-4-3 0 0,4-3 9 15,0 6-9-15,0 0 8 0,0 0-8 0,0 0 0 16,-3-3 0-16,3 3 0 0,0 0 0 0,0 0 0 15,0 0 0-15,0 0 0 0,-4-7 0 0,4 7 8 0,0 0-8 16,0 0 0-16,0 0 0 0,-3-3 0 0,3 3 0 0,0 0 0 16,-4-6 0-16,4 6 0 0,0 0 8 0,0 0-8 15,0 0 0-15,0 0 0 0,0 0 0 0,0 0 0 16,0 0 0-16,0 0 0 0,0 0 0 0,0 0 0 16,0 0-10-16,-7 6 10 0,4-3 0 0,3-3-9 15,0 7 9-15,0-7 0 0,-8 9 0 0,5-6-8 16,-1 7 8-16,4-10 9 0,0 6-1 0,0 3-8 15,-3 1 0-15,-1-1 0 0,4-9-10 0,-3 6 10 16,3-3 0-16,-11 7 0 0,8-4 0 0,-1 4 0 0,-3-1 0 16,0-3 0-16,-4 4 8 0,4-1-8 0,0 0 0 15,-3-5 0-15,3 5 0 0,-4-3 0 16,4 4-16-16,4-1 4 0,-4 1 0 0,-1-10 1 16,8 0-23-16,0 0-5 15,0 0-1-15,0 0-600 0,0 0-121 0</inkml:trace>
  <inkml:trace contextRef="#ctx0" brushRef="#br1" timeOffset="-212179.56">4900 6922 172 0,'0'0'8'0,"0"0"1"0,0 0-9 0,0 0 0 0,0 0 0 0,7-3 0 0,-7 3 272 0,0 0 52 16,0 0 10-16,0 0 2 0,7-7-265 0,-7 7-54 16,0 0-17-16,0 0 10 0,0 0-10 0,0 0 8 15,4-9-8-15,-4 9 8 0,0 0 1 0,0 0 0 16,7 0 0-16,-7 0 0 0,14 0 3 0,-14 0 0 16,0 0 0-16,0 0 0 0,0 9 5 0,3 1 2 15,-3-4 0-15,0 3 0 0,0 1-19 0,-3 6 0 16,3-4-11-16,-7 4 11 0,0-1 24 0,7 4 11 15,-7-6 2-15,3 9 1 0,4-3-5 0,-7-7-1 0,4 7 0 0,-1 3 0 16,4-10-16-16,0 4-4 0,0 3-1 0,0-10 0 16,0 10-3-16,0-9 0 0,-7-1 0 0,7-3 0 15,0 4 5-15,-3-1 1 0,3 0 0 0,0-2 0 16,0-7-3-16,0 0-1 0,-8 3 0 0,8-3 0 16,0 0-1-16,0 0 0 0,0 0 0 0,0 0 0 15,-7-3-1-15,7 3-8 0,0 0 12 0,0-16-4 16,0 7-8-16,4-1 10 0,-1-5-10 0,5 5 10 15,-5 1-10-15,4-1 0 0,0-2 0 0,0-4 0 16,4 10 0-16,-4 3 0 0,0-7 0 0,-4 4 0 16,4 3 0-16,4-3 0 0,-4 6 0 0,0-4 0 15,4-2 0-15,-4 6-11 0,0 0 11 0,3 0-8 0,1 0 8 16,3-6 11-16,0 3-3 0,0 3 0 16,4 0-8-16,-4 0-12 0,-3-6 2 0,6 6 1 0,-3 0 9 15,4 0 0-15,-7 0 0 0,3 0 0 16,-4 6 8-16,-3-6 0 0,4 0 0 0,-4 9 0 15,4-3-16-15,-8-2-4 0,-3-4 0 0,4 9 0 0,3 0 12 0,-7 1 0 16,0-1 0-16,0 4 0 0,0-4 8 0,-7 1 3 16,7-1 1-16,-7 0 0 0,7 1-12 0,-7-1 0 15,3-3 0-15,-7 4 0 0,4-7 8 0,4 6 0 16,-1-2 0-16,-6-4 0 0,-1 3-8 0,1-3 8 16,-1 4-8-16,-3-1 8 0,0-3 0 0,0 6 0 0,3-9 0 15,-10 10 0-15,7-4-8 0,0-3 12 0,-7 7-12 0,6-4 12 16,-9-3-1-16,3 3 0 0,6 4 0 0,-6-10 0 15,0 6-3-15,4-3 0 0,-1-3 0 16,4 0 0-16,0 0-8 0,3 0 0 0,-3 0 0 0,3 0-653 31,1 0-123-31</inkml:trace>
  <inkml:trace contextRef="#ctx0" brushRef="#br2" timeOffset="-192954.95">8400 7427 748 0,'0'0'67'0,"-7"0"-54"0,3-7-13 16,1 7 0-16,3 0 173 0,0 0 32 0,-8 0 7 0,8 0 0 16,0 0-134-16,0 0-27 0,0 0-6 0,0 0-1 15,0 0-24-15,0 0-6 16,0 0-1-16,0 0 0 0,0 0 1 0,8-3 0 0,-1-3 0 0,0 3 0 16,-7 3 13-16,7-6 2 0,3-1 1 0,-3 4 0 15,-7 3 18-15,11 0 4 0,-4 0 1 0,4-6 0 16,-4 6-1-16,0 0 0 0,-7 0 0 0,10 0 0 15,4 0-42-15,-7 0-10 16,4 0 0-16,0 0 0 0,-4 0 0 0,3 0 0 0,4 0 0 0,-3 0 0 16,3 0 0-16,-3 0-16 0,3 0 3 0,0 0 1 15,0 0 12-15,4-3 16 0,-1 3-3 0,1-7-1 16,0 7-12-16,-1 0-10 0,1-3 2 0,3 3 0 16,0-6 8-16,0 6 0 0,-3 0 0 0,0-3 0 15,-1 3 0-15,1 3 11 0,-4-6-3 0,-3 3 0 16,6 0-8-16,-10 0-11 0,4 0 3 0,-1 0 0 0,-3 3 8 0,-7-3 0 15,8 0 0-15,-8 0 0 0,7 0 0 0,-7 0 0 16,10 0 0-16,-3 0 8 0,-7 0-8 0,0 0 0 16,0 0 0-16,0 0 0 0,0 0 11 0,4 0-3 15,-4 0 0-15,0 0 0 0,7-9 22 0,-7 9 4 16,0-3 1-16,0 3 0 16,0-13-5-16,-4 10-1 0,4 3 0 0,-7-6 0 0,0 2-17 15,-3-2-4-15,3 6-8 0,-4-3 12 0,0 3-12 0,1-6 0 16,-1 3 0-16,4-4 0 0,-3 7 0 0,-1-3 0 15,4-3 0-15,0 6 0 0,0-9 0 0,0 9 0 16,3-7 0-16,-3 4 0 0,0-3 18 0,7 6-2 16,0 0-1-16,-3-3 0 0,-1-7 17 0,1 1 4 15,3 3 1-15,-4-4 0 0,0 1-27 0,1 9-10 16,3 0 0-16,0-6 9 0,-4-4-9 0,4 7 10 0,0 3-10 0,0 0 10 16,0 0-10-16,0 0 0 0,0 0-12 0,0 0 12 15,0 0 0-15,0 0 0 0,0 0 0 0,0 0 8 16,0 0-8-16,0 0 0 0,-7 0 0 0,7 0 0 31,0 0-17-31,0 0-9 0,0 0-2 0,0 0-1164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0:06.82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23661 2817 979 0,'0'0'87'0,"0"0"-70"0,-4 0-17 0,4 0 0 16,-3-3 149-16,-4 3 27 0,3 0 4 0,4-10 2 15,0 10-90-15,0 0-19 0,0-6-3 0,0-3-1 0,0 9-17 16,0-10-4-16,0 10-1 0,4-9 0 0,-4 3-13 0,3 3-2 16,-3 3-1-16,0 0 0 0,0 0 5 0,0 0 2 15,0 0 0-15,0 0 0 0,0 0-9 0,0 0-1 16,0 0-1-16,0 0 0 0,0 0-3 0,0 0-1 15,0 0 0-15,0 3 0 0,-3 3-7 0,3 3-2 16,-4 1 0-16,4-1 0 0,0 7 3 0,-3-4 1 16,3 4 0-16,0 3 0 0,3-10-1 15,1 13 0-15,-1 0 0 0,1-3 0 0,-1 6 1 0,4 0 0 16,0 3 0-16,0 7 0 0,-3-7-2 16,3 10 0-16,4 3 0 0,-8-4 0 0,8 1-8 0,-4 6-8 15,0-10 12-15,0 4-12 0,0 3 9 16,-4-7-9-16,5-3 0 0,-5 13 9 0,4-12-9 0,-3-1 0 15,-4 4 0-15,7-1 8 0,-7-6-8 0,3 0 12 16,1-2-12-16,-1 2 12 0,1-6 0 0,-4 0 0 0,3 3 0 16,4-6 0-16,-3-1 4 0,-1-2 2 0,1 0 0 0,0-7 0 15,3 1-6-15,-4-1 0 0,1-6-1 0,3 7 0 16,-7-10 1-16,7 0 1 0,0 6 0 0,-7-6 0 16,0 0-4-16,7-6-1 0,0 6 0 0,0-10 0 15,-4 7 20-15,5-13 3 0,-5 7 1 0,1-7 0 16,3 4-32-16,-4-13 0 0,1 6 0 0,3-6 0 15,-4 3 0-15,8-10 0 0,-4-2 0 0,0 6 0 16,4-10 0-16,3 4 0 0,-4-1 0 0,4 4 0 16,0-1 0-16,1-2 0 0,2-4 0 0,1 10 0 15,-4-10 0-15,4 7 0 0,-1-16 11 0,-3 12-11 16,8 1 13-16,-8-10-4 0,3 13-1 0,1-4 0 0,0 1 0 0,-1-1 0 16,-3 7 0-16,7-6 0 15,-3-1 1-15,3 7 0 0,-3 0 0 0,0-7 0 0,-1 7-9 16,1-7 0-16,-1 10-12 0,1-3 12 15,-7 0 0-15,-1 3 0 0,1 0 0 0,-4 6 0 0,4-9 0 0,-4 12 0 16,0-3 0-16,3 7 0 0,-6-4-17 0,3 10 4 16,-4-4 1-16,-3 7 0 15,0 3-76-15,0 0-14 0,0 0-3 0,0 0-784 16,0 0-157-16</inkml:trace>
  <inkml:trace contextRef="#ctx0" brushRef="#br0" timeOffset="1662.55">24631 3243 748 0,'0'0'67'0,"-11"0"-54"16,4 10-13-16,-3-10 0 16,3 9 155-16,0-9 28 0,0 0 5 0,7 0 2 0,0 0-93 0,-11 7-18 15,11-7-4-15,0 0-1 0,0 0-15 0,0 0-3 16,0 0-1-16,0 0 0 0,0 0-16 0,11 3-3 16,-4-3-1-16,7 0 0 0,-4 0-7 0,8 6-2 15,0-6 0-15,-1 0 0 0,1 0-13 0,7 3-2 16,-1-3-1-16,4 0 0 0,-3 0 14 0,7 0 2 15,-4 0 1-15,4 0 0 0,0 0-14 0,-4-3-2 16,0 3-1-16,0 0 0 0,1 0 2 0,-5 0 1 0,1-6 0 0,-4 3 0 16,0-4-5-16,-3 7 0 15,3-9-8-15,-3 9 12 0,-1-10-12 0,-3 1 8 16,4 3-8-16,-4 3 0 0,0-4-14 0,0-2-9 16,1 0-1-16,-5-1-1 15,4 1-175-15,-3 2-36 0</inkml:trace>
  <inkml:trace contextRef="#ctx0" brushRef="#br0" timeOffset="2200.39">24627 3457 1209 0,'0'0'53'0,"0"0"12"0,0 0-52 0,0 0-13 0,0 0 0 0,11 0 0 16,0 0 198-16,-1 0 37 0,1-7 7 0,3 7 2 16,0 0-159-16,4 0-31 0,-4 0-6 0,3 0-2 15,1 0-11-15,3 0-3 0,4 0 0 0,0-3 0 16,6-3 6-16,1 6 1 0,0-3 0 0,0 3 0 16,-1-6-15-16,1 6-4 0,3-10 0 0,-3 10 0 15,-4-3-8-15,4-3-1 0,-7 3-1 0,3 3 0 16,-3-13-10-16,-1 10-14 0,-2 3 3 0,2-6 1 15,-3 3-158-15,1-4-31 0</inkml:trace>
  <inkml:trace contextRef="#ctx0" brushRef="#br0" timeOffset="5368.35">26709 1362 172 0,'0'0'8'0,"0"0"1"0,0 0-9 0,0 0 0 15,0 0 0-15,0 0 0 0,0 0 179 0,0 0 33 16,0 0 8-16,0 0 0 0,0 0-98 0,0 0-20 15,0 0-4-15,0 0-1 0,0 0-9 0,0 0-1 16,0-3-1-16,-4 3 0 0,1 0-14 16,3 0-4-16,-4-6 0 0,1 6 0 0,-4 0-25 0,3 0-6 15,-3-10-1-15,0 10 0 0,3 10-13 0,-3-10-3 16,0-10-1-16,0 10 0 0,-3 10-3 0,3-10-1 16,0 6 0-16,0-6 0 0,0 0 2 0,-4 0 1 15,0 3 0-15,-3 3 0 0,0-6-1 0,0 0 0 0,-4 3 0 16,4-3 0-16,-3 0 3 0,-1 7 1 0,0-7 0 0,1 6 0 15,3-6-3-15,-4 3-1 0,4-3 0 0,0 0 0 16,-4 6-1-16,4-3 0 0,0-3 0 0,0 0 0 16,3 10 1-16,-3-10 0 0,0 0 0 0,3 0 0 15,1 6-1-15,-4-6 0 0,-4 0 0 0,7 0 0 16,-3 0-7-16,4 3-1 0,-4 4-8 16,3-7 12-16,4 0-12 0,-4 0 0 0,1 0 0 0,-1 3 0 15,4-3 0-15,-3 0 0 0,3 0 0 0,3 0 0 16,-3 6 0-16,0-3 0 0,3-6 0 15,1 3 0-15,-4 3 0 0,7-3 0 0,0 0 0 0,0 0 0 16,0 0 0-16,0 0 8 0,-4 0-8 0,1 6 0 16,-1-6 0-16,1 10 0 0,-1-4 0 0,4-3 0 15,-3 7 0-15,3-4 9 0,0 3-9 0,-4 1 8 16,1-1-8-16,3 10 0 0,0-13 0 0,0 7-11 16,-4-4 11-16,4 7 0 0,4 3 0 0,-4-4 0 0,3 4 0 0,-3 0 0 15,4 0 0-15,-1 3 0 0,1 0 0 16,3-7 0-16,-7 4 0 0,3 6 0 0,4-3 0 0,0-6 14 15,-3 9-3-15,-1-6-1 0,5 0-10 0,-1 6-16 16,0 0 4-16,0 3 1 0,-4-3 36 0,4 3 7 16,4 1 2-16,-8 5 0 0,4 1-26 0,-3-4-8 15,3 13 0-15,-3-10 0 0,3 10 0 0,-4 0 0 16,1-6 0-16,-1-1-9 0,4 7 9 16,-3 0 0-16,-1 0 0 0,1 0 8 0,-1 3-8 0,1-3 0 0,-1 0 0 0,4 0 8 15,1 3 4-15,-5-3 0 0,1 0 1 0,-1-1 0 16,4-5 3-16,-3 12 0 15,-1-3 0-15,4 3 0 0,-7-3-5 0,4 0-1 16,-1 7 0-16,1-4 0 0,-1-3-2 0,-3-3 0 0,4 0 0 16,-4 9 0-16,0-6-8 0,-4 6 8 0,4 1-8 15,-3-1 8-15,3 0-8 0,-4-2 0 16,4-4 9-16,-3 3-9 0,-1-9 0 0,4 9 0 0,0-13 0 0,0 7 8 16,-3 0-8-16,-1 3 9 0,8-3-9 0,-4-3 10 15,0 0-10-15,0 3 0 0,0-10 9 0,0 4-9 16,0 6 0-16,0-13 9 0,0 0-9 0,0 10 0 15,0-10 8-15,-4 10-8 0,4-3 0 0,-3-4 0 16,3 4 9-16,-4 3-9 0,4-4 0 0,0 1 9 16,0 3-9-16,-3-4 0 0,3 7 9 0,-4-6-9 15,1-4 0-15,-1 4 0 0,4-4 0 0,-3 4 8 0,3 6-8 0,-4-10 0 16,4 4 0-16,0 3 8 0,4-3-8 16,-4-4 0-16,0 1 8 0,3 2-8 0,1 1 0 15,-1-7 9-15,-3 0-9 0,4 4 0 0,-4-1 0 0,3 4 0 16,1-3 0-16,-4-7 0 0,3 13 8 15,-3-10-8-15,4 10 0 0,-1-4 0 0,-3-2 0 0,4-1 0 16,-1-2 0-16,1 2 0 16,-1 1 8-16,-3-1-8 0,4 1 0 0,-1-7 0 0,1 6 0 0,-1-2 0 15,1 8 0-15,0-5 0 0,-1-4 0 0,1 10 0 16,-4-3 0-16,7-1 0 0,-4-2 8 0,1 6-8 16,-1-10 0-16,1 3 0 0,-1 1 0 0,4 3 0 15,-3-10 0-15,-4 6 0 0,3 1 0 0,1-1 0 16,-1 1 0-16,1-4 0 0,0 4 0 0,-1-1 0 15,1 4 0-15,-1-4 0 0,1-6 0 0,-1 7 0 0,-3-1 0 16,7-5 0-16,-3-4 0 0,-1 3 0 0,-3 0 0 0,4 4 0 16,-1-4 0-16,1 0 0 0,-1 0 0 15,-3 7 0-15,4-10 0 0,-4 9 0 0,3-5 0 0,1 5 0 16,-4-6 0-16,3 7 0 0,1-7 0 0,-4 6 0 16,0-5 0-16,0-1 0 0,0 3 0 0,4-9 0 15,-4 10 0-15,3-10 0 0,-3 3 0 0,0 3 0 16,0-3 0-16,0 3 0 0,0-3 0 0,4 0 0 15,-4-3 0-15,3 0 0 0,-3 0 0 0,0 3 0 16,0-6 0-16,0 0 0 0,4 6 0 0,-4-6 0 16,-4 0 0-16,4-4 0 0,0 4 0 0,0 0 0 15,-3-3 0-15,3 2 0 0,0-2 0 0,0 3 0 16,0 0 0-16,0 0 0 0,-4-1 0 0,4-2 0 16,0 3 0-16,0 0 0 0,0-4 0 0,0 4 0 0,-3 0 0 0,3 0 0 15,0-4 0-15,0 4 0 0,0 0 0 16,0-3-9-16,0-7 9 0,0 7 0 0,-4-4 0 0,4-2 0 15,0 2 0-15,-4-2 0 0,4 2 0 0,-3-2 0 16,3-1 0-16,0 1 0 0,0 2 0 0,0-3 0 16,0 1 0-16,0-1 0 0,3-6 0 0,-3 7 0 15,0 2 0-15,0-2 0 0,4-1 0 0,0 1 0 16,-4-1 0-16,3 0-8 0,-3 1 8 0,0-1 0 16,4-2 0-16,-4 2 0 0,-4 0 0 0,4-6 0 15,0-3 0-15,4 10 0 0,-4 2 0 0,0-2 0 0,0-10 0 0,0 3-8 16,0-3 8-16,0 0 0 0,0 9 0 0,0-2 0 15,3-4 0-15,-3 6 0 16,0-3 0-16,0-6 0 0,0 10 0 0,0-10 0 16,0 6 0-16,-3-3 0 0,3-3 0 0,0 10 0 15,-4-4 0-15,4-6 8 0,-7 3-8 0,3 6 0 16,4-9 0-16,0 0 0 0,0 0 0 0,-3 7 0 0,3-7 0 0,-4 3 0 16,1 3 0-16,3-6 0 0,-7 6 0 0,7-6 0 15,0 0 0-15,-4 4 0 0,4-4 0 0,-7 6 0 16,7-6 0-16,0 0 0 0,0 0 0 0,-3 3 0 15,3-3 0-15,0 0 0 0,0 0 0 0,0 0 0 16,0 0 0-16,0 0 0 0,0 0 0 0,0 0 0 16,0 0 0-16,0 0 0 0,0 0 0 0,0 0 0 15,0 0 0-15,0 0 0 0,0 0 0 0,0 0 0 0,0 0 0 0,3 6 9 16,-3-6-9-16,7 3 10 16,-3 4-10-16,3-4 0 0,0-3 0 0,0 0 0 15,4 0 8-15,-4 9-8 0,3-9 0 0,1 0 8 0,-1 6-8 0,1-6 0 16,3 4 0-16,0 2 0 0,4 0 0 0,-4-3 0 15,0 7 0-15,0-1 0 0,4 1 0 0,-4-4 0 16,-3 3 0-16,-4 1 0 0,3-1-13 0,-10-9 1 16,0 0 1-16,0 0 0 15,0 0-227-15,0 0-46 0</inkml:trace>
  <inkml:trace contextRef="#ctx0" brushRef="#br0" timeOffset="7355.79">26776 1682 57 0,'0'0'0'0,"0"0"0"0,0 0 0 0,0 0 0 0,0 0 0 0,0 0 0 16,0 0 208-16,0 0 36 0,0 0 7 0,0 0 1 15,0 0-115-15,0 0-23 0,0 0-5 0,0 0-1 16,0 0-3-16,0 0-1 0,0 0 0 0,0 0 0 16,10 0-8-16,-10 0-1 0,0 0-1 0,4-3 0 15,3-4-21-15,-7 7-4 0,0 0-1 0,0 0 0 16,0 0-16-16,0 0-4 0,0 0-1 0,0 0 0 0,0 0-24 0,0 0-5 15,0 0-1-15,0 0 0 0,0 0 7 0,0 0 0 16,0 0 1-16,0 0 0 16,0 0-8-16,0 0-1 0,0 0-1 0,0 0 0 0,0 0 4 0,0 0 1 15,0 0 0-15,0 0 0 16,0 0-8-16,4 10-2 0,-4-10 0 0,3 9 0 0,1 1 0 0,-4-10 0 16,0 0 0-16,3 9 0 0,-3 0-2 0,0-2-8 15,0-7 12-15,0 9-4 0,0-9 12 0,0 10 3 16,0-1 0-16,0 0 0 0,0 1-23 0,0-1-8 15,0-9 0-15,0 6 0 0,4 4 8 0,-4-1 0 16,0 7 0-16,3-7 8 0,1 1-8 0,-1-1 11 0,1 10-11 16,3-10 12-16,-4 1-12 0,4 5 0 0,-3 4 0 0,3-3 8 15,0-3-8-15,0 8 0 0,-3-8 0 0,3 6 8 16,0-3-8-16,0 2 0 0,-4-2 0 16,4 3 8-16,0-3-8 0,0 2 0 0,-3-5 0 15,3 3 0-15,-3 2 0 0,-1-2 8 0,-3-3-8 16,4-1 0-16,-4 1 8 0,3-4-8 0,1 7 0 0,-1-13 8 15,-3 6-8-15,0-9 0 0,0 0 0 0,4 7 8 16,-4-7-8-16,0 0 0 0,0 0 9 0,0 0-9 16,0 0 8-16,0 0-8 0,0 0 8 0,0 0-8 15,0 0 9-15,0 0-9 0,0 0 12 0,0 0-12 16,3-7 10-16,4 7-10 0,-3-9 8 0,-4 9-8 16,0-3 0-16,0-7 8 0,0 4-8 0,3-6 0 15,-3 5 0-15,0-2 0 0,0-1 8 0,0 1-8 16,4 3 0-16,-4-4 0 0,3-2 0 0,-3-1 0 15,4 1 0-15,3-4 0 0,-3 7 0 0,3-4 0 0,0-3 0 0,0 1 0 16,-4-4 0-16,4 0 0 0,0 0 0 0,4-6 0 16,-4 10 0-16,4-4 0 0,-4-10 0 0,0 11 0 15,-4-7 0-15,4 0 0 0,0 6 0 0,-3-10 0 16,3 1 0-16,-4 3 0 0,1 6 0 0,0-6 0 16,-1 0 0-16,4 3 0 0,-3-3-12 15,3 6 3-15,-4-6 0 0,4 6 0 0,-3 1 9 16,-1 2-13-16,4-6 5 0,-3 6 8 0,-1 1-20 0,1-4 4 15,3 3 1-15,0 7 0 16,-3-4-45-16,-1 7-10 0,1-13-2 0,-1 16 0 16,1-3-73-16,-1-1-15 0,1 4-4 0,-4 3-867 0</inkml:trace>
  <inkml:trace contextRef="#ctx0" brushRef="#br0" timeOffset="7923.27">27390 2093 345 0,'0'0'31'0,"0"0"-31"0,0 0 0 0,0 0 0 16,0 0 200-16,0 0 33 15,0 0 7-15,0 0 2 0,0 9-108 0,0-9-22 16,0 0-4-16,0 6 0 0,0 4-2 0,0-7 0 0,0-3 0 0,0 9 0 15,0-2-27-15,-4 2-6 16,4 0-1-16,0 1 0 0,0 5-28 0,0-5-5 0,-3 6-2 0,3-4 0 16,0 7-19-16,-4-3-4 0,4 2-1 0,0-2 0 15,0-3-13-15,0 2 8 0,0 4-8 0,0 0 0 16,0-10 0-16,0 7 8 0,0-7-8 0,0 7 0 16,4-3 0-16,-4-7-10 0,3 3 2 0,-3 1 0 15,0-1-131-15,0-9-25 0,0 0-6 0,0 0-730 16</inkml:trace>
  <inkml:trace contextRef="#ctx0" brushRef="#br0" timeOffset="8759.45">27725 1086 403 0,'0'0'36'0,"0"0"-36"0,0 0 0 16,0 0 0-16,0 0 186 0,0 0 30 0,0 0 7 0,0 0 1 15,0 0-92-15,0 0-19 0,0 0-3 0,0 0-1 16,0 0-37-16,0 0-7 0,0 0-1 0,0 0-1 16,0 0-23-16,3 13-5 0,1-4-1 0,-8 10 0 15,4-7-7-15,0 4-2 0,-3 9 0 0,-1-3 0 16,1 3-8-16,3 0-1 0,0-6-1 0,-4 6 0 15,4-3-7-15,0-6 0 0,-3 9-8 0,3-13 12 0,0 4-12 16,0 3 0-16,0-3 0 0,-4-4 0 16,8 1 0-16,-4-1 0 0,-4-2 0 0,1-1 0 15,3-9-31-15,0 0-12 0,0 0-2 0,0 9-1 16,0-9-146-16,-4 7-28 0</inkml:trace>
  <inkml:trace contextRef="#ctx0" brushRef="#br0" timeOffset="9095.14">27520 1077 115 0,'-7'-3'10'0,"4"3"-10"0,-1 0 0 0,1-7 0 16,-1 7 298-16,1-9 58 0,-5 9 11 0,8 0 2 15,0 0-219-15,-3 0-44 0,-1 0-9 0,1 0-1 16,3 0-4-16,0 0-1 0,-4 0 0 0,4 0 0 16,0 0-27-16,0 0-6 0,0 0-1 0,0 0 0 15,0-10-26-15,4 1-6 0,-4 9-1 0,10 0 0 16,5-6 2-16,-1 3 0 0,3-4 0 0,1 7 0 16,0-3-7-16,6 3-2 0,5 0 0 0,-1 0 0 15,-4 0-7-15,5 0-2 0,2 0 0 0,1 0 0 16,-4 0-8-16,1 0 0 0,-1-6 0 0,0 6 0 15,0-3 0-15,0 3 8 0,1 0-8 0,2 0 0 16,1-6-14-16,0-4-8 0,-4 10-2 0,4-9-732 16,-7-7-148-16</inkml:trace>
  <inkml:trace contextRef="#ctx0" brushRef="#br0" timeOffset="10805.9">26853 3341 1267 0,'0'0'112'0,"0"0"-89"0,0 0-23 0,0 0 0 16,0 0 79-16,0 0 11 0,0 0 2 0,0 0 1 15,0 0-13-15,0-7-4 0,0 4 0 0,0 3 0 16,0 0-4-16,0 0-2 0,0 0 0 0,0 0 0 16,0 0-13-16,0 0-2 0,0 0-1 0,0 0 0 15,0 0-8-15,4 3-2 0,3 13 0 0,-3-6 0 16,3 8-18-16,-4-2-4 0,4 0-1 0,0 6 0 15,0-4 3-15,0 8 0 0,0 2 0 0,0-3 0 16,1 12-12-16,-1-5-3 0,0-1 0 0,0 4 0 16,0-1 3-16,0 4 0 0,0-4 0 0,0-5 0 15,0 5-12-15,0-6 0 0,0-3 0 0,0 0 0 16,0-6 0-16,0 9 0 0,4-12 0 0,-4 0 0 0,0-4 0 16,0-2 0-16,4-4 0 0,-4-3 0 0,3 7 0 0,-3-10 0 15,-7 0 0-15,11-4 0 0,-1-2 8 16,1-3 0-16,-4-1 0 0,4 1 0 0,-4-7-8 0,3 4 8 15,-3-7-8-15,0-3 8 16,0-6 10-16,1 6 2 0,-1-10 0 0,0-2 0 0,-4 3-20 0,4-4 0 16,-3 1 0-16,-4-1 0 0,3 4 8 15,-3-10-8-15,-3 13 9 0,3-7-9 0,0 7 0 0,-4 0 0 16,4 3-11-16,-3 0 11 16,3-10-32-16,-4 16 2 0,1-9 0 0,3 3 0 15,-4-3-34-15,8 9-6 0,-4-6-2 0,3 0 0 16,1 6-109-16,3 0-23 0,0 3-4 0</inkml:trace>
  <inkml:trace contextRef="#ctx0" brushRef="#br0" timeOffset="11287.63">27414 3924 979 0,'0'0'87'0,"0"0"-70"0,0 0-17 0,0 0 0 0,0 0 194 0,0 0 35 0,0 0 7 0,0 0 2 16,0-9-184-16,4 5-37 0,-4-5-7 0,0 3-2 15,7-4 19-15,-4 7 3 0,5-3 1 0,-5 3 0 0,4-10-15 0,4 10-2 16,-1-6-1-16,1 2 0 0,-4 7-13 0,4-9 0 16,3 0 0-16,-4 9 0 15,1-4 10-15,-1 4-1 0,1 4 0 0,-4-4 0 0,4 6-9 0,-4-3 0 16,-4 6 9-16,-3 1-9 0,0-1 12 0,0 4-3 16,-7-1 0-16,0 7 0 0,0-3-1 0,-4 3-8 15,1-1 12-15,-4 1-4 0,-4 6-8 0,4 4 0 16,-4-4 0-16,8 3 0 0,-4-3 0 0,3 0 0 0,0-3 0 0,4 3 0 15,0 0 0-15,0-9 0 0,4-4 12 16,3 7-4-16,0-3 20 0,0-7 3 16,0 1 1-16,0-1 0 0,7 1-32 0,-4-4 0 0,4 3 0 0,0-9-10 15,-7 0 10-15,15 0 0 16,-5 0 0-16,4-6-8 0,-3-3-6 0,7-1-1 0,-4 1 0 16,3-7 0-1,1-3-169-15,3 7-33 0,18-32-7 0,-11 3-2 0</inkml:trace>
  <inkml:trace contextRef="#ctx0" brushRef="#br0" timeOffset="11673.66">27947 2914 1494 0,'0'0'66'0,"0"0"14"0,0 0-64 0,0 0-16 15,0 0 0-15,0 0 0 0,0 0 95 0,0 0 16 16,0 0 3-16,-3 6 1 0,3-6-5 0,-4 10-1 15,4-7 0-15,-4 6 0 0,4 4-50 0,0 0-11 16,-3-4-1-16,3 0-1 0,0 7-29 0,0 0-5 16,0-4-2-16,-4 4 0 0,8 3-10 0,-4 0 0 0,0-1 9 0,0-2-9 15,0 3 0-15,0 0 8 0,0-1-8 0,0-2 0 16,0 3 0-16,0-10 0 0,0 7 0 0,0 0 0 16,0-4-19-16,0 4-5 0,0-13 0 0,-4 10-1 31,4-10-115-31,0-3-22 0,0 0-5 0</inkml:trace>
  <inkml:trace contextRef="#ctx0" brushRef="#br0" timeOffset="11890.62">27697 2930 2055 0,'0'0'91'0,"0"0"19"0,-4 0-88 0,4 0-22 0,0 0 0 0,0 0 0 15,0 0 79-15,11 3 11 0,-1 3 2 0,4-6 1 16,0 0-24-16,4 0-5 0,0-6 0 0,-1 3-1 0,8-3-28 0,-7-4-6 16,6 1-1-16,-2-1 0 0,2 1-28 0,1 3 0 15,0-7 0-15,-1-2 0 16,5 5-82-16,2-6-13 0,1 7-2 0,-7 0-647 16,-1-1-128-16</inkml:trace>
  <inkml:trace contextRef="#ctx0" brushRef="#br0" timeOffset="12753.39">27312 5119 403 0,'0'0'36'0,"0"0"-36"15,0 6 0-15,-3-3 0 0,-1 3 362 0,0-2 66 16,1 2 12-16,3-6 4 0,-4 6-250 0,4-6-50 15,-3 3-9-15,-1 3-3 0,1-2-32 0,-1 2-8 16,1-3 0-16,3-3-1 0,0 0-42 0,-4 6-8 16,-3-3-1-16,4 4-1 15,3-7-56-15,0 0-11 0,-4 3-3 0,4-3 0 16,-3 6-113-16,-1 3-22 0,1 1-5 0</inkml:trace>
  <inkml:trace contextRef="#ctx0" brushRef="#br0" timeOffset="12984.77">27517 5762 2246 0,'-4'6'200'16,"-3"3"-160"-16,0 1-32 0,4 5-8 0,-5-5 152 0,1-1 28 15,0-6 7-15,0 7 1 0,0-4-153 16,0 3-35-16,0-2 0 0,7-7 0 16,-7 3-109-16,7-3-22 0,0 0-4 0,0 0-646 15,0 0-130-15</inkml:trace>
  <inkml:trace contextRef="#ctx0" brushRef="#br0" timeOffset="13202.07">27464 6163 403 0,'-11'16'17'0,"8"-7"5"0,-4 0-22 0,3 1 0 0,-3 5 0 0,3-5 0 16,1 6 180-16,-4-4 32 0,3-2 7 0,4-1 1 16,-3 0-194-16,3-9-38 0,0 0-8 0,0 0-2 15,3 7 88-15,-3-7 18 0,0 0 3 0,0 0 1 16,0 0-7-16,0 0-1 0,0 0 0 0,11-7 0 15,-4 4-56-15,0-3-12 0,-3-3-3 0</inkml:trace>
  <inkml:trace contextRef="#ctx0" brushRef="#br0" timeOffset="13413.1">27474 6599 2455 0,'-3'9'54'16,"-1"1"11"-16,-3-1 3 0,4 0 0 0,-1-2-54 0,4 2-14 0,-3 1 0 0,-1-1 0 0,4-9 0 0,0 0-10 16,0 0 2-16,0 0 0 15,0 0-84-15,0 0-17 0,0 0-3 0</inkml:trace>
  <inkml:trace contextRef="#ctx0" brushRef="#br0" timeOffset="14571.06">27090 8019 115 0,'0'0'0'0,"0"0"10"0,3 0-10 0,-3-3 0 16,0-3 0-16,0 3 0 0,-3-4 196 0,3-2 38 15,0 0 7-15,3 2 2 0,1 4-143 0,-1-6-29 16,1 3-6-16,-1-4-1 0,1 7 36 0,0-3 6 16,-4-4 2-16,3 1 0 0,1 3 0 0,-1-4 1 15,1 1 0-15,-4 6 0 0,3-4-10 0,-3 7-3 16,0-3 0-16,0 3 0 0,0 0-39 0,0 0-8 0,0 0-1 0,0 0-1 16,0 0-15-16,0 0-2 15,0 0-1-15,-3 10 0 0,3 2-17 0,0-2-3 0,3 5-1 0,1 4 0 16,-1 0 3-16,4 6 0 0,-3 3 0 15,3 4 0-15,0-1 2 0,3 4 1 0,1-1 0 0,0 4 0 16,3 2-5-16,0-2-1 0,-4 9 0 0,5-3 0 16,-1 0-8-16,0-6 10 0,0 5-10 0,0-8 10 15,0-1-10-15,0 1 12 0,-3-7-12 0,3 0 12 16,0-9 0-16,-3 6 0 0,-1-6 0 0,1 0 0 16,-1-3 0-16,-3-7 1 0,4 0 0 0,-4 1 0 15,0-4 4-15,0-3 1 0,-7-3 0 0,7 0 0 16,0 0-6-16,0 0 0 0,4-9-1 0,-4-1 0 15,0 1-2-15,0 0 0 0,4-10 0 0,-4 3 0 16,3-3 2-16,1-6 0 0,-1 3 0 0,-2-9 0 16,-1 3-3-16,3-1 0 0,1 1 0 0,-8-6 0 15,1-1-8-15,3-2 0 0,0-4 0 0,0 3 8 16,0 4-8-16,0-4 0 0,0 4 0 0,0-1 0 16,0-3 0-16,0 4 0 0,-3-4 0 0,-1 4 0 15,1-1-24-15,-1 7-1 0,-3-6 0 0,0 5 0 16,0-5-27-16,0 6-4 0,-3 3-2 0,3 6 0 15,0 0-109-15,0 3-21 0,-4 7-5 0</inkml:trace>
  <inkml:trace contextRef="#ctx0" brushRef="#br0" timeOffset="16282.85">27887 9032 982 0,'0'13'44'0,"0"-13"8"0,0 0-41 0,-3 6-11 0,-1-3 0 0,4 3 0 16,-3-2 78-16,3-4 14 16,0 0 2-16,0 0 1 0,-8 6-61 0,8-6-12 0,0 0-2 0,0 0-1 15,0 0 56-15,0 0 11 0,0 0 2 0,0 0 1 16,0 0 6-16,0 0 1 0,0 0 0 0,0 0 0 15,0 0-9-15,0 0-2 0,0 0 0 0,0 0 0 16,0 0-15-16,0 0-3 0,0 0-1 0,0 0 0 16,0 0-8-16,4-6-2 0,0-4 0 0,-4 10 0 0,0 0-15 15,3-9-3-15,-3-1-1 0,4 1 0 0,-4-1-37 0,3 1 0 16,1-7 0-16,-1 7-12 0,-3-10 12 0,4 10 14 16,-1-7-3-16,1-3-1 0,-1 0-10 0,-3 4 0 15,4 2 9-15,-1-2-9 0,-3-1 0 0,4 3 0 16,-4-2 0-16,0 2 8 0,0-3-8 0,0 10 0 15,0-3 0-15,0-4 8 16,3 7-8-16,-3-3 0 0,0-1 0 0,0 1 0 0,4-1 0 0,-4 1 0 16,3 0 0-16,-3 2 0 0,0-2 0 15,0-1 0-15,0 4 0 0,0 3 0 0,0-3 0 0,0 6 0 16,4-10 0-16,-4 10 0 0,0-3 0 0,0 3 0 16,0 0 0-16,0 0 8 0,3-6-8 0,-3 6 0 15,0-9 0-15,0 9 0 0,0 0 0 0,0 0 0 16,0 0 0-16,0 0 8 0,0 0-8 0,0 0 0 15,0 0 0-15,0 0 0 0,0 0 0 0,0 0 0 0,0 0 0 0,0 0 0 16,8 9 0-16,-8-9 0 0,7 6 0 0,-7-6 0 16,3 3 0-16,4 7 0 0,-3-1 0 0,-1-3 0 15,-3-6 0-15,4 10 0 0,-1-1 0 0,1 1 0 16,-4-4 0-16,3 6 8 0,1-5-8 0,-1 8 0 16,1-2 0-16,-4-4 0 0,3 7 0 0,1-3 8 15,-4 2-8-15,4 1 0 0,-1-4 0 0,1 4 0 16,-1 0 0-16,1-4 0 0,-4 4 0 0,7-7 0 15,-4 7 9-15,4-3-9 0,-3-4 12 0,-1 1-12 16,4-1 13-16,-3-3-4 0,-4-6-1 0,0 0 0 16,7 10-8-16,0-4 8 0,-7-6-8 0,0 0 8 15,0 0-8-15,7 0 0 0,0 3 9 0,-3-6-9 16,3-3 0-16,-4 2 8 0,1-2-8 0,-1 0 0 16,4-3 0-16,-3 5 8 0,-1-11-8 0,4 5 0 15,-3-9 0-15,0 4 0 0,-1 2 0 0,1-6 8 0,-1-3-8 0,1 10 0 16,-4-7-8-16,3-3 8 0,-3 10-10 15,0-7 10-15,4-3-12 0,-1 9 12 0,1-2-8 0,-4-4 8 16,3 9 0-16,4-5 0 0,-3 5 0 0,3 1-8 16,-7 0 8-16,3-1 0 0,4 4 0 0,-3-4 0 15,0 10-8-15,-4 0 8 0,0 0 0 0,0 0 0 16,0 0 0-16,0 0 0 0,0 0 0 0,0 0-8 16,0 0 8-16,7 0-10 0,0 7 10 15,0 2 0-15,-4 1 0 0,4-1 0 0,-3 0 0 0,3 10 0 0,-4-3 0 16,4 3 0-16,-3-1 0 0,3 8 16 0,0-1-4 0,0-3-1 15,0 3-3-15,0 0 0 16,-3 3 0-16,-1 0 0 0,4-3 11 0,-3 4 1 16,3-8 1-16,-4-2 0 0,5 3-21 0,-5-6 0 15,4 3 0-15,-3 0 0 0,-1-10-14 0,4 7-1 0,-3-7 0 0,-4-9 0 32,0 0-19-32,0 0-4 0,0 0-1 0,0 0 0 15,7-9-173-15,0-7-36 0</inkml:trace>
  <inkml:trace contextRef="#ctx0" brushRef="#br0" timeOffset="17413.16">28448 7402 403 0,'0'0'17'0,"0"0"5"0,0 0-22 0,0 0 0 15,0 0 0-15,0 0 0 0,0 0 263 16,0 0 48-16,0 0 9 0,0 0 3 0,0 0-159 0,0 0-31 16,0 0-6-16,0 0-2 0,0 0-27 0,0 0-6 15,0 0 0-15,0 0-1 0,0 0-15 0,-4 9-2 16,4 7-1-16,0-7 0 0,-3 0-17 0,-1 4-4 15,4 3-1-15,-3 2 0 0,3-2-31 0,0 3-7 0,-4 0-1 0,4 6 0 16,0-6-12-16,-3 6 0 0,6-6 0 0,-3 9 0 16,0-9 12-16,0 6-1 0,4 0 0 0,-4-6 0 15,0-1-11-15,0 1 0 0,0-3 0 0,0 3 0 32,0-4-38-32,3-2 0 0,-3 3 0 0,0-7 0 15,0 0-95-15,0-9-19 0,0 0-4 0,0 0-557 0,0 0-111 0</inkml:trace>
  <inkml:trace contextRef="#ctx0" brushRef="#br0" timeOffset="17684.5">28176 7342 1036 0,'0'0'46'0,"0"0"10"15,-7-3-45-15,0 3-11 0,7 0 0 0,0 0 0 0,0 0 324 0,0 0 64 16,0 0 12-16,0 0 2 0,0 0-264 0,0 0-53 16,11 0-10-16,-1 0-3 0,1 0-6 0,3 3-2 15,4-3 0-15,3 6 0 0,7-6-24 0,0 7-4 16,4-7-2-16,0-7 0 0,3 7-15 0,0 0-3 16,1-6-1-16,6 3 0 0,0-3-15 0,1-4 0 15,-4 1 0-15,-1-1 0 16,5 1-96-16,-5 0-26 0,-2-7-5 0,-5 3-1 15</inkml:trace>
  <inkml:trace contextRef="#ctx0" brushRef="#br1" timeOffset="35878.47">17844 5699 576 0,'0'0'51'0,"0"0"-41"16,0 0-10-16,0 0 0 0,-8 6 192 0,8-6 37 15,0 0 7-15,0 0 2 0,0 0-153 0,-7 0-30 16,7 0-7-16,-7 3 0 0,7-3-25 0,-3 0-5 16,-4 6-1-16,7-6 0 0,-7 4 22 0,7-4 4 0,0 0 1 0,0 0 0 15,0 0 19-15,0 0 4 16,0 0 1-16,0 0 0 0,0 0-6 0,0 0-1 16,7 0 0-16,3 0 0 0,8-4-30 0,0 4-7 0,3-6 0 0,7 3-1 15,4-3 22-15,3 3 5 16,4-4 1-16,7-2 0 0,3 0-4 0,-3 5-1 15,3-2 0-15,4-3 0 0,4 3-30 0,-1 2-7 0,4-2-1 0,0 3 0 16,0-3-8-16,-3 3 8 0,-1-4-8 0,-3 4 8 16,0-3-8-16,-4 6 0 0,-3-6 0 0,0 2 0 31,3 4-150-31,-10-6-26 0</inkml:trace>
  <inkml:trace contextRef="#ctx0" brushRef="#br1" timeOffset="42630.18">28758 11669 723 0,'0'0'32'0,"0"0"7"0,0 0-31 0,0 0-8 0,4 0 0 0,-4 0 0 16,11-3 51-16,-11 3 9 0,3-9 1 0,-3 9 1 15,7-6 2-15,-7 6 0 0,0 0 0 0,0 0 0 16,0 0 8-16,0 0 3 0,0 0 0 0,0 0 0 16,0 0 21-16,0 0 4 0,0 0 0 0,0 0 1 15,0 0-11-15,0 0-2 0,0 0-1 0,0 0 0 16,0 0-31-16,0 0-5 0,0 0-2 0,0 0 0 15,0 0 0-15,0 0 0 0,0 0 0 0,0 0 0 16,-7 0-22-16,7 0-5 0,-3 6-1 0,-4-3 0 16,-1 6 13-16,-2-2 2 0,-4 2 1 0,3 7 0 15,-3-4 0-15,-4 7 0 0,1-3 0 0,-1 9 0 16,-3-6-15-16,3-1-3 0,1 11-1 0,-4-4 0 16,-1-6 0-16,1 9 0 0,4-3 0 0,2 3 0 0,-6 7-18 15,7-10 0-15,-7 3 0 0,7 0 0 0,-7-3 0 0,7 3 0 16,-4-2 0-16,0-8 0 0,4 1-18 0,-3 6-4 15,-1-6-1-15,4-3 0 16,-4-1-5-16,4-2-2 0,0-4 0 0,3 1 0 16,4-4-6-16,-3 3-2 0,-1-9 0 15,1 7 0-15,-1-4-30 0,0-3-7 0,4 0-1 0,0-3 0 16,0-4-128-16,4 7-25 0,-1-9-6 0</inkml:trace>
  <inkml:trace contextRef="#ctx0" brushRef="#br1" timeOffset="43019.06">28229 11732 518 0,'0'0'46'0,"0"0"-37"0,0 0-9 0,0 0 0 16,0 0 253-16,0 0 49 0,7-3 10 0,0-3 1 15,-3 3-205-15,3-4-40 0,-3-2-9 0,3 6-2 16,-4-4 13-16,4 7 2 0,-3-9 1 0,3 9 0 16,0-6-3-16,0 3-1 0,0 3 0 0,0 0 0 0,-7 0-13 0,11 3-2 15,-1 3-1-15,-3 3 0 16,0-2-20-16,4 2-4 0,-4 4-1 0,3-4 0 0,1 7 1 0,3 3 0 16,-3-4 0-16,-1 4 0 15,4 0-21-15,1 0-8 0,-1 6 0 0,3 3 0 0,-3-3 10 0,4 3-10 16,-4 1 10-16,4 5-10 0,3-9 8 15,0 10-8-15,-3-7 0 0,3-3 9 0,0-3-9 16,0 3 0-16,-3 0 0 0,0-6 8 0,-4 0-8 0,0 0 0 16,0-4 9-16,-4 4-9 0,-2-10 0 0,2 1-12 15,1-1 2-15,-4 4 0 16,3-10-37-16,1 3-7 0,-11-6-2 0,7 0 0 16,4-6-198-16,-4 6-40 0</inkml:trace>
  <inkml:trace contextRef="#ctx0" brushRef="#br1" timeOffset="45834.34">26808 11594 172 0,'0'0'16'16,"0"0"-16"-16,0 0 0 0,0 0 0 0,0 0 173 0,0 0 32 16,0 0 7-16,0 0 0 0,0 0-101 0,0 0-21 15,0 0-4-15,0 0-1 0,0 0-21 0,0 0-5 0,0 0-1 0,0-6 0 16,0 6-9-16,3-10-1 0,-3 7-1 0,0 3 0 16,0 0 0-16,4-6 0 0,-1-3 0 0,-3 9 0 15,0 0-15-15,0 0-2 0,0 0-1 0,0 0 0 16,0 0 19-16,0 0 3 0,0 0 1 0,0 0 0 15,0 0-14-15,0 0-2 0,0 0-1 0,0 0 0 16,4-7-16-16,-4 7-3 0,0 0-1 0,0 0 0 16,3-3-6-16,1-3-1 0,-4 6 0 0,0 0 0 15,0 0-8-15,0 0 0 0,0 0 0 0,0 0 8 16,0-3 6-16,0 3 1 0,0 0 0 0,0 0 0 0,0 0 5 0,0 0 2 16,0 0 0-16,0 0 0 15,0-6-4-15,0 6-1 0,0 0 0 0,0 0 0 16,0 0-2-16,0 0-1 0,0 0 0 0,0 0 0 15,0-10 2-15,0 10 1 0,0 0 0 0,0 0 0 16,0 0-17-16,0 0 10 0,0-3-10 0,0 3 8 16,0 0 2-16,0 0 0 0,0 0 0 0,0 0 0 15,0 0 5-15,0 0 1 0,0 0 0 0,0 0 0 0,0 0-8 0,0 0 0 16,0 0-8-16,0 0 12 0,0 0 2 0,0 0 0 16,0 0 0-16,0 0 0 0,0 0 0 0,0 0 0 15,0-6 0-15,0 6 0 0,0 0 13 0,0 0 2 16,0 0 1-16,0 0 0 0,0-10-30 0,0 10-20 15,0 0 4-15,0 0 0 0,7-6 16 0,-7 6 8 0,0 0-8 0,0 0 12 16,0 0-2-16,0 0-1 16,0 0 0-16,0 0 0 0,0 0-9 0,0 0-11 15,0 0 3-15,0 0 0 0,0 0 8 0,0 0 0 16,0 0 0-16,0 0 0 0,0 0 13 0,0 0 2 16,0 0 0-16,3 6 0 0,-3-6-15 0,7 3 0 0,-3 4 0 0,-1 2-10 15,5 1 10-15,-5-1 0 0,4 0 0 0,-3 7 0 16,3 3 0-16,0-3 0 0,-4-4 0 0,4 4 0 15,4 3 0-15,-4-1 0 0,4 7 0 0,-4-6 0 16,3 6 0-16,1 4 0 0,-1-4 0 0,1 3 8 16,-4 0-8-16,4-3 0 0,-1 3-8 0,-3 4 8 15,4-4 0-15,-4 0 0 0,0 0 0 0,0-2 8 16,0 2-8-16,-3 3 8 0,3-9-8 0,-4 3 8 16,4 0-8-16,-3-6 0 0,-1 0 0 0,-3 0 0 15,7 0 0-15,-3-4 0 0,-4 1 0 0,3-7 0 0,-3 1 0 0,4-1 11 16,3-6-3-16,-7-3 0 0,0 0-8 0,0 0 0 15,0 0 0-15,0 0 0 0,0 0 8 0,0 0 0 16,0 0 0-16,0 0 0 0,0 0-8 0,0 0 0 16,0 0 0-16,0 0 8 0,0 0-8 15,0 0 0-15,0 0-12 0,0 0 12 0,0 0-8 0,0 0 8 16,0 0 0-16,0 0 0 0,0 0 0 0,0-3 0 16,3-6 0-16,1-1 0 0,0 4 0 15,-4-3 0-15,3-1 0 0,4 1 0 0,-3-7 8 0,-4 7 0 16,3-10 0-16,1 3 0 0,-1 4-8 15,4-7 0-15,0-6 0 0,0 0 0 0,-3-4 0 0,3 4 0 16,-4-3 0-16,5 3 0 0,2-3 0 0,-3 3 0 16,0-3 8-16,-3 2-8 0,3 8 0 0,-4-11 0 15,1 11 0-15,3-8 0 0,-4 1 0 0,1 7 8 0,0-1-8 0,-1 0 0 16,-3 0 0-16,0 3 0 0,4-2-12 0,-4 2 12 31,7 7-31-31,-4-4 2 0,1-3 0 0,-1 1 0 16,4 2-75-16,0-3-16 0,4-2-2 0,-1 2-1 15,1 3 20-15,0-2 4 0,-1-1 1 0,4 4 0 16,-3-4-3-16,3-3-1 0,0 10 0 0,0-7-474 0,-3 7-96 0</inkml:trace>
  <inkml:trace contextRef="#ctx0" brushRef="#br1" timeOffset="48327.39">27665 10983 1674 0,'0'0'36'0,"0"0"8"0,0 0 2 0,0-3 2 0,0-4-39 0,0 7-9 0,3-3 0 0,-3 3 0 16,4-9 96-16,-4 9 18 0,0 0 3 0,0 0 1 15,0-7-34-15,0 7-8 0,0 0 0 0,0 0-1 16,0 0-19-16,0 0-3 0,0 0-1 0,10 7 0 15,-2-4-16-15,2 6-3 0,-6-2-1 0,3 2 0 16,-4 7-7-16,1-4-1 0,3 4-1 0,0-7 0 16,0 10-15-16,-4-3-8 0,1 3 8 0,0-1-8 15,-1 7 8-15,1-6-8 0,-1 9 10 0,1-2-10 0,-8-1 9 0,4-3-9 16,0-4 8-16,0 7-8 0,-3-6 0 0,3 6 8 16,-4-6-8-16,4 0 0 0,0-3 0 0,-3 3-19 15,-1-1 3-15,0-8 1 16,1 5-94-16,3-5-19 0,-4-1-4 0,1 1-1 15,-1-4-80-15,4-6-16 0,-14 3-3 16,14-3-1-16</inkml:trace>
  <inkml:trace contextRef="#ctx0" brushRef="#br1" timeOffset="48755.77">27488 10936 633 0,'0'0'56'0,"0"0"-44"0,0 0-12 0,0 0 0 16,0 0 214-16,0 0 41 0,-3 0 8 0,3 0 1 15,0 0-192-15,0 0-38 0,-7 0-8 0,3 0-2 16,-3 0 24-16,7 0 4 0,0 0 0 0,0 0 1 16,0 0 13-16,0 0 2 0,-3 6 1 0,3-6 0 0,0 0 7 0,0 0 0 15,0 0 1-15,0 0 0 16,0 0-4-16,7 3-1 0,-7-3 0 0,3 9 0 16,-3-9-18-16,11 0-4 0,0 7-1 0,-1-7 0 0,1 3-21 0,3 3-5 15,3-3-1-15,1-3 0 16,0 7-11-16,3-7-3 0,0 9 0 0,4-9 0 0,-1 6-8 0,5-3 0 15,-5-3 0-15,5 0 0 0,-1 0 0 0,0 0 0 16,0 0 0-16,-3 0 0 0,3-3 8 16,-3-3-8-16,0 0 0 0,3 3 8 0,0-4-8 0,4-2 0 15,-1-1 0-15,-2 1 0 16,-1 0-128-16,0-1-20 0,-7 4-5 0</inkml:trace>
  <inkml:trace contextRef="#ctx0" brushRef="#br1" timeOffset="49488.32">27524 12206 806 0,'0'0'36'0,"0"0"7"16,0 0-35-16,0 0-8 0,0 0 0 0,0 0 0 16,0 0 280-16,0 0 55 0,0 0 10 0,0 0 3 15,0 0-210-15,0 0-42 0,0 0-8 0,0 12-1 16,-4-2-14-16,4-1-2 0,0 4-1 0,4 2 0 15,-4 1-17-15,0 3-3 0,7-1-1 0,-7 1 0 0,3 6-29 0,-3 0-5 16,4-3-2-16,-4 4 0 0,0 2-13 0,0 0-16 16,0 6 3-16,-4-2 1 15,1-1-128-15,-1 4-26 0,1-7-5 0</inkml:trace>
  <inkml:trace contextRef="#ctx0" brushRef="#br1" timeOffset="52642.58">28349 16219 1638 0,'0'0'72'0,"0"0"16"0,-3 10-71 0,3-10-17 0,0 0 0 0,0 0 0 16,-7 6 22-16,7-6 1 0,0 0 0 0,0 0 0 15,0 0-3-15,0 0 0 16,0 0 0-16,0 0 0 0,0 0-20 0,0 0 0 15,0 0 0-15,0 0 0 0,0 0 10 0,0 0 4 0,-7 0 1 0,7 0 0 16,-7 0 33-16,-1 0 6 0,8 0 2 0,-3-6 0 16,-4 3 3-16,0-4 1 0,3 7 0 0,1-9 0 15,-1 6-20-15,1-3-3 0,-1-4-1 0,-3 4 0 16,4-3-15-16,-4-1-3 0,0-2-1 0,-4-4 0 16,0 0 1-16,1 7 0 0,-4-10 0 0,0 0 0 15,-4 0-5-15,-3-6-1 0,0 0 0 0,-1-3 0 16,1-7 4-16,-3 1 1 0,2 3 0 0,-2-10 0 15,-1 3 9-15,0 1 2 0,-3-4 0 0,0-3 0 16,-4 3 4-16,-3-3 0 0,-4 0 1 0,-3-6 0 0,-1 3-8 0,5 3-1 16,-8-3-1-16,0-3 0 0,3 3-1 0,1-3 0 15,3 3 0-15,1 3 0 0,-5 0-10 0,1 0-3 16,-4 3 0-16,4-3 0 0,3 4-9 0,0-4 0 16,0 6 9-16,4-6-9 0,0 7 0 0,-1-1 8 15,8-3-8-15,0 7 0 0,3 5 8 0,1-5-8 16,2 12 8-16,1-3-8 0,4 0 0 0,-1 6 0 15,0-6 0-15,8 12 0 0,-4-2 0 0,3 5-10 16,0 1 10-16,4 3-10 0,0 3-12 16,0 3-2-16,0 0-1 0,4 0 0 15,-4 9-25-15,7-9-5 0,-4 6-1 0,4 4 0 16,-3-1-82-16,3 4-17 0,3 2-3 0,1 1-904 0</inkml:trace>
  <inkml:trace contextRef="#ctx0" brushRef="#br1" timeOffset="53421.45">28268 16176 460 0,'-3'6'41'0,"3"-3"-33"0,-7-3-8 0,7 6 0 15,-4-6 248-15,-3 3 47 0,7-3 9 0,0 0 3 16,0 0-223-16,0 0-45 0,-4 7-9 0,4-7-2 15,0 0-19-15,0 0-9 0,0 0 8 0,0 0-8 16,7 0 29-16,-7 0 1 0,8 6 0 0,2-12 0 0,-3 6 13 16,4 0 2-16,-4-10 1 0,3 10 0 0,1-6 0 0,3 3 0 15,0-7 0-15,4 1 0 0,-1-7-6 0,1 7-2 16,3-1 0-16,4-5 0 16,3-4-30-16,0 0-8 0,4 4 0 0,7-14 0 0,7 4 11 0,0-3 1 15,7 0 0-15,0-13 0 0,6 10 6 0,1-10 2 16,-3-3 0-16,6 3 0 0,4-3 16 0,0-6 3 15,4 3 1-15,0 3 0 0,-4-9-15 16,0 9-2-16,-4-9-1 0,1-1 0 0,-1 1-13 0,4 0-9 16,0 6 12-16,-3-7-12 0,3 10 0 0,-7 1 0 15,-4-1 0-15,1 0 0 0,-8 6-22 0,7 4 2 16,-6-4 0-16,-1 10 0 16,-3 3-32-16,0 0-7 0,-4 3-1 0,-3 0 0 15,-7 9-144-15,0 4-28 0,-4-7-7 0,-4 7-1 0</inkml:trace>
  <inkml:trace contextRef="#ctx0" brushRef="#br1" timeOffset="54777.06">28325 16201 288 0,'0'0'25'0,"0"0"-25"16,0 0 0-16,0 0 0 0,10 0 169 0,-10 0 29 16,0 0 6-16,4-7 0 0,-1 4-108 0,4-3-21 15,-3 3-5-15,-1-7-1 0,1 4-17 0,-1-3-3 16,1 6-1-16,-1-10 0 0,1 4-13 0,-1-1-3 16,-3-2-1-16,0 2 0 0,4-5-2 0,-4-1 0 15,-4 3 0-15,4-2 0 0,0-4 22 0,-3 0 4 16,3-6 1-16,-4 6 0 0,-3-6 15 0,4-3 3 15,-1 0 1-15,1-4 0 0,-4 1-30 0,0-10-5 16,3 10-2-16,4-10 0 0,-7-3-24 0,4 6-5 16,-1-5-1-16,0-1 0 0,4-3 1 0,-3-7 0 15,-1 1 0-15,1 0 0 0,-4-1 8 0,0 1 2 0,-4 0 0 0,4-1 0 16,-7 1 11-16,3-3 2 0,-3-4 1 16,-3 7 0-16,-4-10-15 0,3 7-3 0,-3-4-1 0,-4 7 0 15,0-1 3-15,1-2 1 0,2 6 0 0,1-3 0 16,0-1-3-16,0-2-1 0,0 3 0 0,3-1 0 15,1 10 2-15,-1-3 1 0,0-3 0 0,4 6 0 16,0-3-17-16,0 0 0 0,3 3-13 0,1 0 5 16,-1 4 8-16,8 2 8 0,-4 3-8 0,0-2 11 15,3 2-11-15,-3 7-9 0,3 3 9 0,4 3-13 32,-3 0-35-32,3 3-6 0,-4 7-2 0,1-1 0 15,-1 10-124-15,1-3-24 0,3 6-6 0</inkml:trace>
  <inkml:trace contextRef="#ctx0" brushRef="#br1" timeOffset="55789.23">30723 14354 288 0,'0'0'25'15,"0"0"-25"-15,0 0 0 0,0 0 0 16,0 0 472-16,0 0 88 0,0 0 19 0,0 0 3 16,7 9-467-16,1-3-94 0,-1-3-21 0,0 7 0 15,0-1 0-15,0-2-15 0,0 8 4 0,-4-2 1 0,1-4-4 0,3 7-1 16,-4-4 0-16,5 10 0 15,-5-9 15-15,1 6 0 0,3 6-10 0,-4-6 10 0,4-4 0 0,0 4 0 16,-3 0 10-16,3 0-10 16,-4-4 0-16,4 4 0 0,0-9 0 0,1 5-9 0,-1-5 9 0,3-4 16 15,-3-3-4-15,4-3-1 16,-4 0 26-16,-7 0 6 0,10-3 1 0,-2-3 0 0,-1-4-8 0,3-5-2 16,1 5 0-16,-1-2 0 0,-3-10 6 0,0 3 0 15,4 0 1-15,-4-6 0 0,0 6-17 0,4-3-4 16,-8-3-1-16,8 0 0 0,-4-3 1 0,0 0 1 15,-4-4 0-15,5 4 0 0,-1-6-1 0,0 5-1 16,-4 4 0-16,1-3 0 0,3 3-19 0,0 3 0 0,0 3 0 16,0-3 0-16,0 10 0 0,0-4 0 0,0 0 0 0,-3 4-9 31,3 5-44-31,-4-2-9 0,4 0-2 0,0-1 0 16,-3 7-26-16,-1-3-6 0,-3 6 0 0,0 0-1 15,0 0-87-15,0 0-18 0,0 0-3 0,0 0-1 0</inkml:trace>
  <inkml:trace contextRef="#ctx0" brushRef="#br1" timeOffset="56230.24">31284 14523 2948 0,'0'0'65'0,"0"0"14"0,-3 9 2 0,-1 1 1 0,4-1-66 0,0 1-16 0,-3-1 0 0,3 7 0 31,0-7-30-31,3 7-10 0,-3-4-1 0,0 4-1 15,0 9-29-15,4-6-5 0,-1 0-2 0,-3 6 0 0,4-6 20 0,-4-1 4 0,3 1 1 16,-3 0 0-16,4 3 33 0,-1-9 6 0,-3 5 2 0,0-8 0 16,-3 5-96-16,3-5-18 0,0-1-4 0</inkml:trace>
  <inkml:trace contextRef="#ctx0" brushRef="#br1" timeOffset="56980.36">27986 13106 2026 0,'0'0'44'0,"-4"-4"10"0,1-2 2 0,-1 6 1 0,4 0-45 0,0 0-12 0,0 0 0 0,0 0 0 0,4-9 0 0,-4 9 12 16,0 0-12-16,0 0 12 0,7 6-12 16,0-3-11-16,0 3 3 0,-3 7 0 15,6-4-5-15,-3 7-1 0,0 3 0 0,4 0 0 0,-4 6 14 0,0 0-12 16,0-6 12-16,4 6-12 0,-4-3 12 0,3-7 0 15,1 10 0-15,-4-12 0 0,0 3 0 0,0 3 0 16,4-10 0-16,-4 0 0 0,0 1 16 0,3-4 2 16,-6 3 1-16,3-9 0 0,0 0 22 0,3-9 5 15,-3 3 1-15,1-4 0 0,-1-2 1 0,0-4 1 16,-4-9 0-16,1 6 0 0,3-9-33 0,0 3-6 0,0-3-2 16,-4-1 0-16,1-5-8 0,3-1 0 0,0 7-12 0,-3-6 12 15,3 6-13-15,0-7 5 0,-4 10 8 0,4-3-13 16,-3 0 13-16,3 2-12 0,-4-2 12 0,1 9-12 15,6-6 12-15,-2 0 0 0,-1 6 0 0,0 7 0 16,0-4-16-16,0 1-4 0,0 5-1 0,0 1 0 16,3-1-178-16,-2 1-35 15</inkml:trace>
  <inkml:trace contextRef="#ctx0" brushRef="#br1" timeOffset="57529.88">28402 13391 1382 0,'0'0'61'0,"0"0"13"0,0-9-59 0,-3 9-15 15,3-10 0-15,3 1 0 0,1-1 244 0,3 4 45 16,0-3 10-16,0-1 1 0,3-2-246 0,-3-1-54 15,4 4 0-15,-4-1-8 16,4 1-28-16,-4 0-6 0,3 5-1 0,1-2 0 16,-4-3 12-16,0 2 3 0,0 4 0 0,4 3 0 0,-4-6 28 0,0 12 0 0,0-6 0 0,0 0 0 15,0 0 0-15,-7 0 8 0,0 0 1 0,11 0 0 16,-8 3 1-16,-3-3 0 0,0 0 0 0,0 0 0 16,7 7-10-16,-7-7 0 0,0 0 0 0,4 6 0 15,-4-6 0-15,3 3 0 0,-3 7-9 0,0-1 9 16,-3 0-13-16,3-2 4 0,0 2 1 0,-4 0 0 15,1 1 8-15,-1-1 0 0,-3 7 0 0,3-7 0 16,-3 10 0-16,4-9 14 0,-4 8-3 0,3-8-1 0,1 5 9 0,3-5 1 16,-4 6 1-16,1-4 0 0,-1-6-9 15,4 4-3-15,0-1 0 0,0 1 0 0,0-1-9 0,0-3 0 16,4 4 0-16,-4-7 0 16,0-3-37-16,0 9-7 0,0-9 0 0,0 0-624 15,0 0-124-15</inkml:trace>
  <inkml:trace contextRef="#ctx0" brushRef="#br1" timeOffset="58781.46">26356 13896 691 0,'0'0'30'0,"0"0"7"0,0 0-29 0,0 0-8 0,0 0 0 0,0 0 0 16,-3-6 252-16,3 6 50 0,0 0 10 0,0 0 1 16,0 0-196-16,0 0-39 0,0 0-8 15,0 0-2-15,0 0-30 0,3 9-6 0,1 0-2 0,3 1 0 16,0-1-30-16,0 1-10 0,-4 5 0 0,4 1 0 15,0-4 18-15,0 4 3 0,-3 3 1 0,3-3 0 16,0 2-12-16,0 1 0 0,0 0 0 0,0 0 0 16,0 3 0-16,0-3 0 0,0-1 0 0,0-2 0 15,1 3 20-15,-5-6-2 0,8-4 0 0,-4 7 0 0,0-7-18 0,3 7 0 16,-3-7 0-16,0-6 0 0,0-3 27 0,4 7 11 16,-7-7 2-16,3 0 1 0,3-7 15 0,-3 4 4 15,4-6 0-15,-4 2 0 0,-4-2-16 0,5-10-2 16,-1 4-1-16,0 2 0 0,-4-6-27 0,4-3-6 15,-3-6 0-15,-1 3-8 0,1 3 8 16,-1-3-8-16,1 0 0 0,-4-3 0 0,7 2 8 0,-7-2-8 16,3 0 0-16,1 3 0 15,-4-3 0-15,3 3 0 0,-3-4 0 0,0 11 0 0,0-7 0 0,0 9-9 16,0-3-1-16,4 0 0 16,0 4-82-16,-4 2-16 0,7-3-3 0,-7 7-637 15,3-1-128-15</inkml:trace>
  <inkml:trace contextRef="#ctx0" brushRef="#br1" timeOffset="59451.52">26829 14021 1821 0,'0'0'80'0,"0"0"18"0,0 0-78 0,0 0-20 0,7-6 0 0,-4-3 0 0,1 2 38 0,3 4 4 16,0-3 1-16,0-4 0 0,4 1-32 0,-1 6-11 15,-3-6 0-15,0-1 9 16,4-2 5-16,-4 2 1 0,0 7 0 0,0-6 0 16,0 2 19-16,0-2 4 0,-3 6 1 0,-4 3 0 0,0 0-18 15,7-6-3-15,-7 6-1 0,0 0 0 16,0 0-17-16,0 0 0 0,0 0 0 0,0 0 0 15,0 0 0-15,0 0-12 0,0 0 3 0,0 0 1 0,3 9-3 0,-3 0 0 16,0 1 0-16,0-1 0 0,-3-3 11 0,3 4 0 16,0-10 0-16,-7 9 0 0,3 1 19 0,1-4 2 15,3-6 1-15,0 3 0 0,-7 6-5 0,3-2-1 16,1-4 0-16,-1 3 0 0,4-6-16 0,-4 10 0 16,-3-4 0-16,4-3 0 0,3-3 0 0,0 9 0 15,0-9 0-15,0 10 0 0,0-1 0 0,0-9 0 16,0 0 0-16,0 0 0 0,3 6 0 0,4-2 0 15,-7-4 0-15,8 6 0 0,-1-6 0 0,0 0 0 0,0 0 0 16,0 6 0-16,-7-6 0 0,10 0 0 0,-3 0 0 0,0 0 0 16,1 3 0-16,-1-3 0 0,3 0 0 15,-3 7 0-15,4-4 0 0,-1 3 0 0,-3-6 0 0,4 3 0 16,0 3 0-16,-1-3 0 0,-3-3 0 16,0 7 0-16,0-7 0 0,4 0 0 0,-4 3 0 0,-7-3 0 15,0 0 0-15,0 0 0 0,7 6 12 0,-7-6-12 16,0 0 8-16,0 0-8 15,0 0 0-15,0 0 0 0,0 0 0 0,0 0 0 0,-3 10 0 0,-1-4 0 16,0 3 0-16,1-6-11 0,-8 7 11 0,8-1-13 16,-1-3 13-16,-3-2 0 0,-3 8 0 0,-1-9 0 15,4 7 0-15,-4-1 10 0,1-3-2 0,3-2 0 0,0 2 0 0,-4 3 0 16,8-6 0-16,-8 4 0 0,4 2-8 0,0-9 0 16,0 9 0-16,0-2 8 0,0-4-8 0,0 3-11 15,3-3 3-15,-3-3 0 16,7 0-41-16,-7 0-8 0,0 0-2 0,0 0 0 15,0 0-151-15,-4 0-30 0,-3-9-7 16,0 6-1-16</inkml:trace>
  <inkml:trace contextRef="#ctx0" brushRef="#br0" timeOffset="71553.7">28258 14310 172 0,'0'0'8'0,"0"0"1"15,0 0-9-15,0-3 0 0,-4-4 0 0,0 4 0 0,4-3 156 16,0-3 28-16,-3 2 7 0,3 4 1 0,0 3-154 16,0 0-30-16,-4-6-8 0,4-4 0 15,-3 1 23-15,-4 6 3 0,7-3 1 0,0-4 0 0,0 10 61 16,3-6 12-16,-6 3 2 0,3 3 1 0,0 0-15 15,0-6-2-15,-4 2-1 0,4 4 0 0,0 0-26 0,0 0-6 16,0 0-1-16,0 0 0 0,0 0-41 0,0 0-11 16,0 0 0-16,0 0 0 0,0 0 0 0,0 0 0 15,0 0 0-15,0 0 8 0,0 0 12 0,-3 4 3 16,-1 5 0-16,4-9 0 0,0 0 12 0,0 16 2 16,-3-7 1-16,3 0 0 0,-4 7-1 0,1-6 0 15,-1-1 0-15,1 7 0 0,-4-4-20 0,7-2-4 16,-4 5-1-16,0 1 0 0,1-4-4 0,-1 4 0 0,1 3-8 0,3 0 12 15,-7 0-12-15,3-4 0 0,1 4 0 0,-1 6 0 16,4-6 0-16,-3 9 0 0,3-3 0 0,0 0 0 16,-4-3 9-16,4 13-1 15,-7-10 0-15,4 9 0 0,3-5-8 0,-7 5 12 0,3-6-12 16,1 7 12-16,-5-7-12 0,5 7 0 16,3-7 0-16,-7 0 8 0,3 3-8 0,4-2 8 0,-3-1-8 15,3 0 8-15,0 6-8 0,0-5 0 0,0-4 9 16,0 3-9-16,0 7 9 0,3-7-9 0,-3-3 12 0,4 3-12 15,-1-3 0-15,1 0 0 0,-4 3 0 0,3-2 0 16,-3-5 0-16,4 5 0 0,-4-8 0 0,4 7 0 16,-4-6 0-16,3 0 10 0,1 0-10 0,-1 3 8 15,1-3-8-15,-4-1 0 0,3 1 0 0,1-3 0 16,-1 3 0-16,-3 0 10 0,4-4-10 0,-1 4 10 0,-3 0-10 0,0 0 8 16,4 0-8-16,-1 6 8 0,-3-10-8 0,4 4 8 15,-1 0-8-15,1 0 8 0,-4 6-8 0,3-6 0 16,-3-4 0-16,0 4 0 0,0-3 12 0,0 3 6 15,0-7 2-15,0 4 0 0,-3 3-20 0,3-10 0 16,0 7-13-16,0-7 5 0,0 1 20 0,-4 5 4 16,4-5 0-16,4-1 1 15,-4 0-5-15,3 1 0 0,1-1-1 0,-1 1 0 0,-3-1 2 0,4-3 1 16,0 4 0-16,3-1 0 0,-7 1-14 0,3-1 9 16,1 0-9-16,-1-2 8 0,-3-7-8 0,4 9 0 15,-1 1 0-15,4-1 8 0,-7 0-8 0,0 1 0 16,0-1 0-16,0-9 0 0,0 6 8 0,4 4-8 15,-4-1 8-15,0 1-8 0,0-4 0 0,3 3 0 16,-3-9 0-16,4 10 0 0,-4-10 19 0,0 0 1 16,3 9 1-16,-3-9 0 0,0 0-21 0,0 0 0 15,0 3 0-15,0-3 0 0,0 0 11 0,0 0-3 0,0 0 0 0,0 0 0 16,0 0-8-16,0 0 0 0,0 0 0 0,0 0 0 16,0 0 0-16,0 0-12 0,0 0 2 0,0 0 1 15,0 0-95-15,0 0-18 16,0 0-4-16,7 0-954 0</inkml:trace>
  <inkml:trace contextRef="#ctx0" brushRef="#br0" timeOffset="72401.37">28113 16307 1846 0,'0'0'82'0,"0"0"17"0,-4 0-79 0,4 0-20 0,0 0 0 0,0 0 0 15,0 0 56-15,0 0 8 0,0 0 2 0,-7 0 0 16,7 0-50-16,-3-6-16 0,3 6 8 0,0 0-8 16,0-3-9-16,0 3-6 0,0 0-1 0,0 0 0 0,3-6 16 0,-3 6 0 15,7 0 0-15,-7 0 0 0,0 0 8 0,11 0-8 16,-4 6 0-16,4-6 0 0,-4 3 26 0,0 3-2 15,3-6 0-15,1 3 0 0,-1 4 4 0,5-1 1 16,-8-6 0-16,7 3 0 0,-4-3-11 0,4 0-2 16,1 0-1-16,2 0 0 15,8-3-1-15,-4-3 0 0,0 6 0 0,4 0 0 16,0-10-14-16,-1 10 0 0,-3 0 0 0,4 0 0 16,0 0 0-16,0 0 0 0,-1 0 0 0,4 0 9 0,1 3-9 0,2 4 0 15,-2-7 0-15,2 9 0 0,-2-3 0 0,2-3 0 16,1-3 0-16,0 7 0 0,3-4 0 0,-7 3 0 15,4-3 9-15,0 4-9 0,0-7 21 0,-1 0 0 16,1 0 0-16,7 3 0 0,0-3 6 0,0 0 1 16,3 0 0-16,0 0 0 0,4-3-10 0,3 3-2 0,-3-7 0 0,-3 7 0 15,-1-3-8-15,-3 3-8 0,0-6 9 0,-1 6-9 16,-2 0 0-16,-1 0 0 0,4 0 0 0,0 0 0 16,-4 0 0-16,0 0 8 0,0 6-8 0,-3-6 0 15,0 3 0-15,0-3-8 0,-4 7 8 0,0-4-13 16,0-3 13-16,1 6 0 0,-5-6 0 0,1 0 0 15,0 3 24-15,-1-3 5 0,1 0 1 0,0 0 0 16,-1 0-22-16,-2 0-8 0,2-3 0 0,-3 3 0 16,4 0 0-16,-4 0 0 0,-3-6-13 0,0 3 4 15,-4-4 9-15,0 7 0 0,-7 0 10 16,3-3-10-16,1-3-44 0,-11 6-14 0,0 0-3 0,0 0-1 31,0 0-105-31,0 0-21 0,0 0-4 0</inkml:trace>
  <inkml:trace contextRef="#ctx0" brushRef="#br0" timeOffset="72985.11">30812 16254 1094 0,'0'0'97'0,"0"0"-77"0,0 0-20 0,0 0 0 16,0 0 231-16,0 0 42 0,0 0 9 0,0 0 2 0,0 0-172 0,0 0-33 15,0 0-7-15,0 0-2 16,-4 9-46-16,1-2-10 0,-4-4-2 0,-1 6 0 0,1 1-12 16,0-1 0-16,-3 7 0 0,-1-1-10 0,1-2 10 0,-5 3-13 15,5-4 5-15,-1 10 8 0,-3-3 0 0,0 0 0 16,4-1 12-16,-5-2-4 0,1 3-8 0,-3-3 0 15,3 2 0-15,-4-5-11 16,0 3-21-16,8-7-4 0,-1 1 0 0,4-4-1 16,-4-3-22-16,8 3-4 0,3-6-1 0,0 0-565 15,0 0-114-15</inkml:trace>
  <inkml:trace contextRef="#ctx0" brushRef="#br0" timeOffset="73187.17">30515 16245 172 0,'0'0'8'0,"0"0"1"0,7 3-9 0,-7-3 0 0,4 6 0 0,-1-3 0 16,4 3 465-16,1 4 91 0,-1-10 19 0,0 9 3 16,0-3-472-16,0 4-94 15,-4-1-12-15,4 1-17 0,0 8 8 0,0-2 9 0,0-3-13 0,1 12 5 16,-1-6-4-16,0 6-1 0,0-7 0 16,0 1 0-16,0 6 13 0,0-6 0 0,0-3 0 0,0 3 0 15,0 0 0-15,0-4 0 0,0-2-10 0,0 2 10 16,4-5-96-16,-4-1-14 0,3 1-3 0,1-4-720 15</inkml:trace>
  <inkml:trace contextRef="#ctx0" brushRef="#br0" timeOffset="73437.5">31048 16621 1612 0,'0'0'144'0,"-4"9"-116"16,4-3-28-16,-3-2 0 0,-1 2 201 0,4-3 35 15,0-3 6-15,0 6 2 0,0-6-213 0,0 10-43 16,0-1-8-16,0 1-1 0,4-4-1 0,-4 3 0 16,3 1 0-16,-3-1 0 0,0 0 2 0,0 1 0 15,0 6 0-15,0-7 0 0,-3 0 20 0,3 1 0 16,0-1 0-16,0-9 0 15,0 10-103-15,0-10-22 0,0 0-5 0</inkml:trace>
  <inkml:trace contextRef="#ctx0" brushRef="#br0" timeOffset="74269.42">28568 13980 1177 0,'0'0'52'0,"0"0"11"0,0 0-51 0,0 0-12 0,0 0 0 0,0 0 0 32,0 0 131-32,0 0 23 0,0 0 5 0,0 0 1 0,0 0-62 0,0 0-12 15,0 0-2-15,0 0-1 0,0 0-46 0,0 0-9 16,0 0-1-16,0 0-1 0,-7 7-26 0,3-4 0 0,-6 3 0 0,3-3 0 15,-4 4-11-15,1 2 3 0,-1 0 0 0,0 7 0 16,-3-7 8-16,4 7 0 0,-1-3 0 0,-3 2 0 16,3-5 0-16,1 2 0 0,-4 1 0 0,3-1 0 15,1-2 0-15,3-1 0 0,-4 1 0 0,4 2-8 16,3-9-104-16,1 4-21 0,-4-4-4 0,7-3-1 16</inkml:trace>
  <inkml:trace contextRef="#ctx0" brushRef="#br0" timeOffset="74527.52">28342 13962 1958 0,'0'0'87'0,"0"0"17"0,-7 0-83 0,0 6-21 0,7-6 0 0,0 0 0 0,0 0 141 15,0 0 24-15,0 0 5 0,7 9 1 0,-3-6-156 0,3 7-31 16,0-4-7-16,0-3-1 15,3 4-12-15,-3 2-2 0,1 0-1 0,2 1 0 0,-3-1 23 0,0-3 5 16,0 10 1-16,4-6 0 0,-4 2 10 0,-4-3-8 16,4 1 8-16,-3-1-8 0,3 4-14 0,-7-1-2 15,4-2-1-15,-1-1 0 16,4-3-20-16,-3 4-4 0,3-1-1 0,-4 1 0 16,4-4-194-16,0-3-38 0,8 3-8 0,-5-6-2 0</inkml:trace>
  <inkml:trace contextRef="#ctx0" brushRef="#br0" timeOffset="75022.28">28617 14203 806 0,'0'0'72'0,"0"0"-58"15,0 0-14-15,0 0 0 0,-3-9 181 0,3 9 34 16,3-10 6-16,-3 1 2 0,4-1-104 0,-1 4-21 16,1 3-4-16,3-6-1 0,-3-7-29 0,6 7-7 15,-6-1-1-15,6 4 0 0,1-4-36 16,-1 1-8-16,1 0-2 0,0 6 0 0,-4-4-10 15,3-2 10-15,1 3-10 0,-4 2 10 0,3-2 5 0,-3 6 1 16,4-3 0-16,-11 3 0 0,0 0-28 0,11 0-6 16,-4 3-1-16,3-3 0 0,-10 0 19 0,0 0-12 15,7 0 12-15,0 6-10 0,0 4 0 0,-7-10 0 16,0 0 0-16,4 9 0 0,-1 1 26 0,1-1 4 16,-8 0 2-16,1-2 0 0,3 2 0 0,0 1 0 15,0-1 0-15,0 0 0 0,-4 1 0 0,4-1 0 16,0-3 0-16,0 4 0 0,0 6-22 0,4-7 0 0,-1-6 0 0,1 7 0 15,0-4 0-15,3 3 0 16,-4 1 0-16,4-4 0 0,0 6-16 0,4-5-2 0,-4-4 0 0,0 3 0 31,4-3-11-31,-1 4-3 0,-3-4 0 0,4 3 0 16,-4 0-25-16,3-3-6 0,1-3-1 0,0 7 0 0,-1-4-19 0,-3 3-4 16,4-3-1-16,-1 3-692 0</inkml:trace>
  <inkml:trace contextRef="#ctx0" brushRef="#br0" timeOffset="75808.48">28176 16323 806 0,'0'0'72'0,"0"0"-58"0,0 0-14 0,0 0 0 16,0 0 242-16,0-6 46 0,0-4 8 0,4 4 3 16,-4 3-246-16,3-3-53 0,-3 6 0 0,4-10-8 15,-1 1 8-15,-3 9-10 0,0 0 10 0,0 0-10 0,0 0 10 0,0 0-8 16,0 0 8-16,0 0-8 0,0 0 23 0,-7 9 5 16,0-3 0-16,0 4 1 0,-3-1 19 15,-4 1 3-15,3-1 1 0,-3 7 0 0,-4-7 9 0,4 4 3 16,0 2 0-16,0-5 0 15,-4 5-21-15,4-2-4 0,0 3-1 0,0 2 0 0,-4-2-10 0,4 3-3 16,0-3 0-16,0 2 0 0,-4-5-17 16,1 12 0-16,-4-6 0 0,-4 0 0 0,4 6 0 0,-8-6 0 15,1 6-8-15,-3 3 8 0,-5-3 0 16,1 3 0-16,0-3 0 0,-1 4 0 0,-2-1 12 0,2 3 4 16,5-3 2-16,-5 1 0 0,1-4-8 0,3 3-2 15,-7 0 0-15,4-3 0 0,0-6 2 0,0 6 0 16,-1 0 0-16,5-6 0 0,2 0-10 0,5 0 0 0,-5-1 0 0,5-2 0 15,3 3-8-15,-1-3-4 0,5-4-1 0,3-6 0 16,0 10-3-16,-1-3 0 0,1-4 0 0,4 0 0 16,-1-2 16-16,-3 2-9 0,3 1 9 0,1-1-8 15,-4-3 20-15,0 4 4 0,0-1 0 0,-1 0 1 16,1 1-17-16,0-1-19 0,0 1 4 0,0-4 1 16,0 3 22-16,0 1 5 0,-4-7 1 0,4 9 0 31,3-8-50-31,4 5-9 0,-3-3-3 0,3-3-659 0,0-3-132 0</inkml:trace>
  <inkml:trace contextRef="#ctx0" brushRef="#br0" timeOffset="76445.39">26472 17370 57 0,'0'0'0'0,"0"0"0"15,0 0 0-15,0 0 0 0,0 0 309 0,0 0 57 16,0 0 11-16,0 0 3 0,0 0-301 0,0 0-60 16,0 0-19-16,0 0 10 0,0 0 2 0,-3 10 1 15,-4 5 0-15,0-5 0 0,-4 9 15 0,1-4 4 16,-4-2 0-16,-1 6 0 0,1 3 23 0,0-4 5 16,-7 1 0-16,3 0 1 0,1 6 1 0,-4-6 0 15,-4 0 0-15,7-4 0 0,-3 4-41 0,3-3-8 16,1-7-1-16,3 1-1 15,0 2-43-15,-1-5-8 0,1-4-1 0,4 3-843 0</inkml:trace>
  <inkml:trace contextRef="#ctx0" brushRef="#br0" timeOffset="76671.48">26254 17289 1612 0,'0'0'72'0,"-4"9"14"0,4 1-69 0,0 5-17 0,0-2 0 0,7 2 0 15,-3 1 275-15,3-3 51 0,3 5 10 0,5-2 3 16,-1 3-287-16,0-3-52 0,0-4-22 0,0 4 2 16,0-7-41-16,0 10-8 0,0-3-2 0,0-1 0 15,-3-2-19-15,0 3-4 0,-1-4-1 0,1 4-590 16,-4 3-119-16</inkml:trace>
  <inkml:trace contextRef="#ctx0" brushRef="#br0" timeOffset="77259.78">26621 17593 2368 0,'0'0'52'0,"0"0"12"0,0 0 1 0,0 0 1 0,0 0-53 0,0 0-13 16,0 0 0-16,0 0 0 0,0 0 36 0,0 0 4 0,10-9 0 0,-3 9 1 15,4-7-41-15,-4 7 0 0,3-3-11 0,1-3 3 16,3 6 8-16,-3 0 0 0,-4 0 0 0,0 6 0 16,3-3 0-16,-2-3 0 0,-1 7 0 0,-4 2 0 15,4 0 0-15,-3-2 0 0,-1 2 0 0,1 0 0 0,-4-5 0 16,-4 5 11-16,1 3-3 0,3-2 0 0,-4-1 7 0,1 4 1 16,-4-4 0-16,0-2 0 0,3 8-16 0,-3-2 0 15,0-7 0-15,0 3 0 0,0 1 0 0,0-7 0 16,7-3 0-16,0 0-10 15,-7 6 2-15,7-6 0 0,-7 10 0 0,7-10 0 0,0 0-8 0,0 0 0 16,0 0-1-16,0 0 0 16,0 0-9-16,0 0-2 0,0 0 0 0,0 0 0 15,0 0 16-15,10-3 4 0,-3 3 0 0,0-7 0 16,4 7 8-16,-4 0 0 0,0 0 0 0,-7 0 0 0,7 0 0 0,0 0 8 16,4 0-8-16,-4 0 0 0,0 0 10 0,-7 0-2 15,7 7-8-15,-7-7 12 0,0 0-12 0,7 3 0 16,0 3 0-16,-7-6 0 0,11 3 22 0,-11-3 8 0,3 9 2 0,-3 1 0 15,4-1-32-15,-4 7 0 16,0-16 0-16,0 9 0 0,0 1 12 0,-4 5-3 0,4-5-1 0,-3-1 0 16,-1 1-8-16,0-1-11 0,-3 0 3 0,0 1 0 31,-3-1-30-31,3-2-6 0,-4 8 0 0,1-2-666 0,-5-7-133 0</inkml:trace>
  <inkml:trace contextRef="#ctx0" brushRef="#br0" timeOffset="80903.27">30194 15649 1792 0,'0'0'80'0,"0"0"16"0,0 0-77 0,0 0-19 0,-3 9 0 0,3-9 0 16,0 0 63-16,0 0 9 0,0 0 1 0,0 0 1 15,0 0-57-15,0 0-17 0,0 0 8 0,0 0-8 16,0 0 0-16,0 0-12 0,0 0 2 0,0 0 0 0,0 0 10 0,0 0 0 15,0 0 8-15,0 0-8 0,0 0 23 0,0 0 0 16,0 0 0-16,0 0 0 0,0 0 10 0,-4 0 3 16,-3 10 0-16,0-4 0 0,0 3 12 0,0-3 4 15,0 4 0-15,3-7 0 0,-6 6-18 0,3 1-3 16,3-4-1-16,-3 4 0 0,4-1-22 0,-4 0-8 16,3-2 0-16,1 2 0 0,3-6 0 0,0 7 0 15,-4-1 0-15,8-3 0 16,-4-6 0-16,0 10 0 0,0-10 0 0,0 0 0 0,0 0 0 0,3 9 0 15,4-9 0-15,-7 0 0 0,0 0 0 16,4 6 8-16,3-6-8 0,-7 0 0 0,7 0 12 0,3 0-1 16,-3-6 0-16,0 6 0 0,1-3 9 0,2-3 3 15,-6-4 0-15,3 4 0 0,0-3 6 0,0-1 2 16,-4 7 0-16,1-6 0 0,-1-1-7 0,1 1 0 16,-4-4-1-16,0 10 0 0,0-6-6 0,0-1-1 15,0 4 0-15,0 6 0 0,-4-3-1 0,1-3-1 0,3 6 0 0,0 0 0 16,-7 0-14-16,7 0 11 0,0 0-11 0,-7 0 10 15,0 6-10-15,0-3 0 0,0-3 0 0,0 6 0 16,3-3-10-16,-3 4 10 0,3-4 0 0,-3 3-9 16,4-3 9-16,-4 4 0 0,3 2-9 0,-3 0 9 15,4-2 0-15,-1 2 0 0,4-6 0 0,-3 7 0 16,3-1 0-16,0 4 0 0,3-10 0 0,1 6 0 16,-4-9 0-16,3 9 0 0,4-2 0 0,0-4 0 15,0-3-11-15,4 6 3 0,-4-6 0 0,4 0 0 16,-1 0 8-16,1 0 0 0,-1-6 0 0,-3 6 0 15,0-10 0-15,4 7 0 0,0-3 0 16,-4-3 0-16,0-1 0 0,0 4 8 0,-4-3-8 0,1-1 11 16,-1 7-11-16,-3-6 0 0,4 2 9 0,-4-2-9 15,0 0 11-15,-4 2-3 0,1 4 0 0,-1-3 0 16,1 3 5-16,-4-4 1 0,-4 4 0 0,8 3 0 0,-8-6-14 0,4 12 11 16,0-6-11-16,0 3 10 0,-4 4-10 0,4-4 0 15,0 3 0-15,0-3-11 0,-3 10 11 0,2-10-10 16,5 6 10-16,-4 1-10 0,0-1 10 0,3 1 0 15,1-4 0-15,-1-3 0 0,1 10 0 0,3-10-8 16,0-3 8-16,0 0 0 0,0 0-9 0,0 0 9 16,0 0-10-16,7 9 10 0,3-9-15 0,1 0 3 15,-11 0 1-15,11 0 0 0,-1-3 11 0,1-3-8 0,3 3 8 0,-7-4-8 16,3-2 8-16,1 3 0 0,3-4 0 16,-3 1 8-16,-1-1-8 0,1 1 0 15,-1 0 0-15,-2 2 0 0,-1-2 11 0,-4 6-3 16,-3-7 0-16,4 4 0 0,-4 6 2 0,0-9 0 15,-4 5 0-15,4 4 0 0,-3-6 4 0,-1 0 1 0,-3 3 0 16,0 3 0-16,-4 0-15 0,4 0 0 0,0 0 0 0,0 0 0 16,-3 0 0-16,-1 0-12 0,7 0 3 15,-6 0 0-15,3 0 9 0,0 0 0 0,0 0 0 0,0 0-8 16,0 3 8-16,7-3 0 0,-4 0 0 0,4 0-8 16,0 0 8-16,-7 6-10 0,4 0 10 0,3-6-10 15,0 0 10-15,0 0-8 0,-4 4 8 0,4-4-8 16,0 9 8-16,0-9-10 0,0 0 10 0,0 0-10 15,0 0 10-15,7 6 0 0,-7-6-9 0,7 3 9 16,-7-3 0-16,7 0-9 0,0 0 9 0,4-3 0 16,-8-3 0-16,4 6 0 0,-7 0 0 0,7-9 0 0,0-1 0 0,1 4-8 15,-1 3 8-15,-4-3 0 0,1-4 0 0,-1 7 0 16,-3 3 0-16,4-9 0 0,-8 2 0 0,4 7 9 16,0-3-9-16,0 3 8 15,-7-6-8-15,4 6 0 0,3 0 9 0,-11 6-9 0,0-3 0 16,1 4 0-16,3-4 0 0,-4 6 0 0,1-3 0 15,-1-2 0-15,0 2 0 0,4 3 0 0,-3 1 0 0,3-4 0 16,0-3 0-16,0 3 0 0,0-3 0 0,7-3 0 16,-7 7 0-16,-1-4-8 0,8-3 8 0,0 0-13 15,0 0 5-15,0 0 8 0,0 0-19 0,0 0 4 16,0 0 1-16,11 0 0 0,-4 0 14 0,4 0 12 16,-1 0-3-16,4-3 0 0,-3-4-19 0,3 4-4 15,0-3-1-15,0 3 0 0,0-3 15 0,-3 2 0 0,3-2 0 0,-3 0 0 16,-1 3 12-16,-3-3 0 0,0-4-1 0,0 10 0 15,-3-3 0-15,-4 3 0 0,7-6 0 0,-7 6 0 16,0 0-3-16,-3-10 0 0,3 7 0 0,0-3 0 16,-4-4-8-16,0 4 0 0,-3 3 0 0,4-3 0 15,3 6-11-15,-7 0-1 0,0-3 0 0,-4 3 0 16,4 0 12-16,0 0-12 0,0 0 12 0,0 3-12 16,0-3 2-16,0 6 0 0,0-3 0 15,0 3 0-15,3 4 10 0,-3-4 0 0,0-3 0 0,0 7-8 16,4-4 8-16,-5-3 0 0,8-3 0 15,-3 10 0-15,3-10 0 0,0 0 8 0,0 0-8 0,0 0 0 16,0 0 12-16,0 0-1 0,0 0-1 0,0 0 0 16,0 0-19-16,0 0-4 0,0 0-1 0,11-4 0 15,-11 4 14-15,7-6-9 0,-7 6 9 0,7 0-8 16,-4-3 8-16,-3 3-12 0,0 0 12 0,7-6-12 16,0 3-116-16,0-7-24 0,0 1-5 0</inkml:trace>
  <inkml:trace contextRef="#ctx0" brushRef="#br2" timeOffset="91700.02">30120 15605 172 0,'0'0'8'0,"0"0"1"15,0 0-9-15,0 0 0 0,4 6 0 0,-4 3 0 16,0-9 334-16,0 7 65 0,0-4 13 0,0-3 2 16,-4 9-305-16,4-9-61 0,-3 0-12 0,3 0-2 15,0 0-34-15,-4 10 0 0,-3-10 0 0,7 0 0 0,0 0 0 16,0 0 0-16,0 0 10 0,0 0-10 0,0 0 12 0,0 0-4 16,0 0 0-16,0 0 0 0,0 0 15 0,0 0 2 15,0 0 1-15,0 0 0 0,0 0 4 0,0 0 1 16,0 0 0-16,0 0 0 0,0 0-23 0,0 0-8 15,-3 0 0-15,-5 0 0 0,5 0 12 0,-1 0-4 16,-3 0-8-16,0 0 12 0,7 0-3 0,-7 0-1 16,4 0 0-16,-4 0 0 0,7 0 10 0,0 0 2 0,-4-3 0 0,-3 3 0 15,4-7-20-15,3 7 10 0,-4-3-10 0,1-3 8 16,-1 3-8-16,0-4 8 0,4 7-8 0,0-6 8 16,-7 3 8-16,4-3 0 0,-1-4 1 0,1 7 0 15,-1-3-17-15,-3 6-17 0,0-9 3 0,0 9 1 16,4-10 13-16,-8 10 8 0,0-6 0 0,4 3-8 15,-3-3 21-15,3 6-2 0,-4-10-1 16,4 10 0-16,-3-3 5 0,2-3 1 0,1-4 0 0,0 10 0 16,-3-9-15-16,-1-1-9 15,4 4 12-15,0 3-12 0,-4-6 8 0,4-1-8 0,0 4 0 0,0-3 0 16,-3-1 20-16,3 1-4 0,-7 2 0 0,3 4 0 16,0-3 13-16,1-3 3 0,-1 6 0 0,-3-7 0 15,4 4 2-15,-1-4 1 0,4 1 0 0,-4 3 0 16,1-4-35-16,3 1-20 0,0 0 2 0,0 5 1 15,0-8 17-15,-1 2-8 0,5 1 8 0,-4 6 0 0,0-6 0 0,0 2-8 16,3-2 8-16,-3 9 0 0,4-3 0 0,3 3 0 16,-7-7 0-16,7 7 0 15,0 0 0-15,0 0 0 0,-7 0 0 0,3-6 0 16,4 6 8-16,0 0-8 0,0 0 0 0,0 0 0 0,0 0 0 0,0 0 0 16,-7 6 0-16,7-6 0 15,0 0 0-15,0 0 0 0,0 0 0 0,0 0 0 0,-4 10 0 0,4-10 0 16,0 9 0-16,0-9-10 0,0 10 10 0,4-1 0 15,-4-9 0-15,3 9 0 0,1-2 0 0,0 2-8 16,-4-9 8-16,3 10 0 0,1 5 0 16,3-5 0-16,-4-1 0 0,1 0-8 15,3 1 8-15,0-1 0 0,-4 1 0 0,4-1-8 0,0 0 8 0,1 1 0 16,-1-4 0-16,3 4 0 0,1-4 0 0,-4-3 0 16,0 6 0-16,3-9-8 0,1 7 8 0,-4-4 0 0,-7-3 0 15,7 0 0-15,4 0 0 0,-11 0 0 0,0 0 0 0,0 0 0 16,0 0 0-16,0 0 0 0,0 0 0 0,0 0-8 15,0 0 8-15,0 0 0 0,-4-3 8 0,1-4-8 16,-1-2 0-16,1 9 0 0,-4-9 0 0,-1 5 0 31,1-2 0-31,-3-3 11 0,3 9-3 0,0-7 0 0,0-2 13 0,0 0 3 0,0-1 0 0,-4 7 0 16,7-6-4-16,-3 2-1 0,0-2 0 0,0 0 0 16,0-1-9-16,0 4-2 0,4-3 0 0,-4-1 0 15,0 1-8-15,-1 2 0 0,5-2 0 0,-4 6 0 16,0-3 0-16,3-4 0 0,-3 7 0 0,0-3 0 15,4-4 0-15,-4 10 0 0,3-6 0 0,-3 3 0 16,0-3 0-16,3 3 0 0,-3 3 8 0,0-7-8 16,4 7 0-16,-4-3 8 0,3 3-8 0,4 0 8 15,0 0-8-15,0 0 0 0,0 0 0 0,0 0 8 16,0 0-8-16,0 0 0 0,0 0 0 0,0 0 0 0,11 3-11 0,-4 4 11 16,-7-7-8-16,10 3 8 0,1 3 0 0,0 3 0 15,3-9 0-15,-4 10-8 0,1-1 8 0,3-2 0 16,-3 2 0-16,3-6-8 0,-4 6 8 0,4 1 0 15,-7 2 0-15,4-2 0 0,0-1 0 0,-4 1-8 16,0-7 8-16,-4 3-8 0,4 3 8 0,-3-2 8 16,-4-7-8-16,0 0 11 0,0 0-11 0,0 3 0 15,0-3 0-15,0 0 8 0,0 0-8 0,0 0 8 0,0 0-8 0,0 0 8 16,0 0-8-16,0 0 8 16,-7 0-8-16,7 0 8 0,-7-3-8 0,0-4 0 0,0-2 9 0,-4 3-9 15,0-4 0-15,4 1 8 16,-3 0-8-16,3-1 0 0,-4-6 0 0,4 7 0 15,-3-3 0-15,-1-4 0 0,4 6 0 0,-4 1 0 0,1 0 0 16,3-1 0-16,0 1 0 0,-4-1 0 0,4-2 0 0,0 9 0 16,0-4 0-16,0-2 0 0,0 6 0 0,0-3 0 15,3 2 0-15,1-2 0 0,-4 6 0 0,7 0 0 16,0 0 0-16,0 0 0 0,0 0 0 0,0 0 0 16,0 0 0-16,0 0-8 0,0 0 8 0,0 0 0 15,0 0-8-15,0 0 8 0,7 6-8 0,3-2 8 16,-3 5-8-16,0 0 8 0,4 1-8 0,0 2 8 15,-1 1 0-15,-3-4 0 0,4 1 0 0,-4 5-8 16,3-5 8-16,1 6 0 0,-4-7 0 0,0 3 0 0,0-5 0 0,0 2 0 16,-3 1 0-16,3-4 0 0,-7-6 0 0,0 0 16 15,3 3-4-15,-3-3-1 16,0 0 5-16,0 0 2 0,0 0 0 0,0 0 0 0,0 0-3 16,0 0-1-16,0 0 0 0,-3-9 0 0,-1-1-6 0,1 4 0 15,-4-4-8-15,3 7 12 16,1-6-12-16,-1 0 0 0,-3 2 0 0,3-2 0 0,-3-1-15 0,4 4-5 15,-1 3-2-15,-3-3-854 16,4 3-170-16</inkml:trace>
  <inkml:trace contextRef="#ctx0" brushRef="#br2" timeOffset="93923.1">30071 15702 183 0,'0'0'0'0,"0"0"8"0,0 0-8 0,0 0 10 16</inkml:trace>
  <inkml:trace contextRef="#ctx0" brushRef="#br2" timeOffset="94044.12">30088 15683 1792 0,'0'0'40'0,"0"0"8"0,0 0 1 0,0 0 1 0,0 0-40 0,0 0-10 16,7 0 0-16,-7 0 0 15,0 0-153-15,4-9-33 0,3-1-6 0,-7 10-2 0</inkml:trace>
  <inkml:trace contextRef="#ctx0" brushRef="#br2" timeOffset="94148.09">30081 15649 403 0,'0'0'36'0,"0"0"-36"0,0 0 0 0,0 0 0 16,-7 6 128-16,0-6 18 0,-3 0 4 0,3 0 1 15,0 0-121-15,-4 0-30 16,4 0 0-16,0-6 0 16,-4 6-90-16,4-3-24 0,-3-4-5 0</inkml:trace>
  <inkml:trace contextRef="#ctx0" brushRef="#br2" timeOffset="94433.68">29901 15630 759 0,'-17'6'33'0,"6"-6"8"0,1 3-33 0,-1-3-8 0,0 0 0 0,1 0 0 15,-1 7 160-15,4-7 29 0,-3 3 7 0,-1-3 0 16,4 0-116-16,0 0-23 0,0 0-5 0,0 0 0 16,7 0-41-16,-7-3-11 0,3-4 0 0,4 7 0 15,-7 0-32-15,0-3-10 16,0-3-2-16,4 6-1 0,3 0 10 0,-7-10 3 0,3 10 0 0,-3-6 0 16,7 6 32-16,-4-3 0 0,-3 3 0 0,4-6 0 15,3 6 0-15,0 0 0 0,-7 0 0 0,0 0 0 0,0-3-17 0,0 3-3 16,0 0-1-16,7 0 0 15,-7 3-23-15,-1-3-5 0,1 0-1 0,0 0 0 0,7 0 21 0,0 0 4 16,-7 0 1-16,4-3 0 0,3 3 24 0,0 0 0 16,-7 0 9-16,7 0-9 15,-4-7-10-15,4 7-9 0,-3-9-1 0,-1 9-1 16,4-9 7-16,0 9 2 0,-3-4 0 0,-1-2 0 0,4 6 25 0,-3-6 6 16,3 6 1-16,-4-3 0 0,-3 3 37 15,0 0 8-15,0 0 2 0,0 0 0 0,0 0-37 16,3 0-7-16,-3 0-2 0,0 0 0 0</inkml:trace>
  <inkml:trace contextRef="#ctx0" brushRef="#br2" timeOffset="94553.36">29344 15542 1152 0,'-18'10'51'0,"15"-10"10"0,3 0-49 0,-4 0-12 0,-3 0 0 0,0 0 0 15,4-4 159-15,-4-2 29 0,3 3 5 0,-3-3-652 16,0 3-130-16</inkml:trace>
  <inkml:trace contextRef="#ctx0" brushRef="#br2" timeOffset="94672.05">29115 15451 1447 0,'0'0'64'0,"0"0"13"0,-7 0-61 0,3-6-16 0,-3 3 0 0,0 3 0 16,7 0 44-16,-7-7 7 0,3 4 1 0,-3-3 0 15,-3 3-89 1,3-3-18-16,0 6-3 0</inkml:trace>
  <inkml:trace contextRef="#ctx0" brushRef="#br2" timeOffset="94793.25">28878 15426 403 0,'0'0'36'0,"-7"6"-36"15,0-3 0-15,4-3 0 0,-4 7 282 0,-4-7 50 16,4 0 9-16,0 0 3 0,0 0-264 0,7 0-52 16,-7 0-10-16,0 0-2 15,7 0-158-15,-7-7-31 0,0 7-7 0,7 0-392 0</inkml:trace>
  <inkml:trace contextRef="#ctx0" brushRef="#br2" timeOffset="94890.98">28737 15417 345 0,'0'0'15'0,"0"0"4"0,0 0-19 0,-3 6 0 0,3-6 0 16,-7 3 0-16,7-3 259 0,-7 0 48 0,0 0 9 0,7 0 3 15,0 0-263-15,-7 0-56 0,-1 0 0 0,1-3-10 32,0 3-218-32,0 0-44 0</inkml:trace>
  <inkml:trace contextRef="#ctx0" brushRef="#br2" timeOffset="95067.5">28557 15451 288 0,'0'0'25'0,"-3"10"-25"15,-4-10 0-15,7 0 0 0,-4 6 238 0,4-6 42 0,-3 3 9 0,3-3 2 16,0 0-207-16,0 0-42 0,0 0-8 0,0 0-2 16,-7 0-44-16,7 0-10 0,-7 0-2 0,3-3 0 15,-3 3-176-15,7 0-35 0,-7 0-7 0,0 0-2 16,0 0 133-16,0 0 27 0,7 0 4 0,-7 0 2 16,0 0 36-16,-4 0 7 0,4 0 2 0,7 0 0 15,-7 0 79-15,3 0 16 0,-6 3 3 0,3-3 1 16,7 0 18-16,0 0 4 0,-7 0 1 0,7 0-322 15</inkml:trace>
  <inkml:trace contextRef="#ctx0" brushRef="#br2" timeOffset="95917.92">28346 15489 1609 0,'0'0'35'0,"0"0"7"0,0 0 2 0,0 0 2 0,0 0-37 0,0 0-9 0,0 0 0 15,-4 0 0 1,-3-3-40-16,7 3-9 0,-7 0-3 0,0 0 0 15,0-7-3-15,0 7-1 0,0 0 0 0,-4 0 0 0,4 0 75 0,7 0 14 0,-7 0 3 0,0 0 1 16,7 0 18-16,0 0 3 0,-10 7 1 0,10-7 0 16,0 0 3-16,0 0 1 0,-4 0 0 0,4 0 0 15,-11 0 10-15,11 0 3 0,0 0 0 16,0 0 0-16,-3 3-13 0,-4-3-3 0,-4 0 0 0,8 6 0 16,-4-6-17-16,0 3-4 0,0 3-1 0,3-6 0 15,4 0-12-15,0 0-2 0,-11 10-1 0,11-10 0 16,0 0-9-16,0 0-2 0,0 0 0 0,0 0 0 15,0 0-12-15,0 0 0 0,0 0 8 0,11-3-8 16,-11 3 0-16,11-7 0 0,-1 7 0 0,4 0 0 0,0 0 0 16,1 0-10-16,2-6 10 0,1 6-8 0,-1 0 8 0,1 0 0 15,0 0 0-15,-1 0 0 0,5 0 0 0,-8 0 0 16,3 0 0-16,1 0 0 0,-4 0 0 0,0 0 0 16,4 0 0-16,-8 0 8 0,4 0-8 0,-3 0 0 15,0 0 8-15,-1 0-8 0,-3 0 8 0,0-3-8 16,0 3 10-16,4 0-10 0,-11 0 11 0,7-6-11 15,-7 6 12-15,0 0-12 0,0 0 15 0,0 0-4 16,0 0-1-16,0 0 0 0,0 0 12 0,0 0 2 0,-7 0 1 16,3-3 0-16,-3 3-10 0,-3-7-3 0,-1 7 0 15,1 0 0-15,-1 0 0 0,0 0 0 16,-3 0 0-16,0 7 0 0,0-7-3 0,-4 3-1 0,1-3 0 16,-1 0 0-16,1 6-8 0,-1-6 0 15,-3 3 0-15,3 3 0 0,0-6 8 0,1 0-8 16,3 7 12-16,0-4-4 0,3-3-8 0,0 0 8 0,11 0-8 15,-7 0 8-15,-3 0-8 0,3 0-17 0,7 0 4 16,0 0 1-16,0 0 12 0,0 0 12 0,0 0-3 0,0 0 0 16,0 0-9-16,0 0-11 0,0 0 3 0,10 0 0 15,4 0 8-15,1-3-8 0,2 3 8 0,4-7-8 16,1 7 0-16,-5 0 0 0,4-6 0 0,1 3 0 16,-5 3 8-16,1-6-10 0,-1 6 10 0,-2 0-10 15,-5-3 10-15,4-4 0 0,-7 7 0 0,4-3 0 16,-11 3 0-16,3 0 12 0,-3 0-2 0,0 0-1 0,0 0 25 0,0 0 5 15,0 0 1-15,0 0 0 0,0 0-7 0,-3-6-1 16,-1 6 0-16,-3-3 0 0,-3-3-11 0,-1 6-2 16,1 0-1-16,-1 0 0 0,-3 0-4 0,0 0-1 15,0 6 0-15,0-3 0 16,-1-3-13-16,1 6-15 0,-3-3 3 0,3-3 1 16,-4 7-17-16,4-4-3 0,3 3-1 0,-3-3 0 15,0 3-153-15,3-6-31 0,11 0-7 0,-21 0-1 0</inkml:trace>
  <inkml:trace contextRef="#ctx0" brushRef="#br2" timeOffset="99008">30095 15809 633 0,'-3'15'56'0,"3"-15"-44"16,-7 3-12-16,3 7 0 0,4-10 268 0,0 0 51 15,0 0 10-15,0 0 3 0,0 0-280 0,-3 0-52 16,-4 0-19-16</inkml:trace>
  <inkml:trace contextRef="#ctx0" brushRef="#br2" timeOffset="99207.13">29736 16132 57 0,'0'0'0'0,"0"0"0"0,-4 6 0 0,4-6 0 15,-3 3 316-15,3-3 57 0,0 0 12 0,0 0-799 16</inkml:trace>
  <inkml:trace contextRef="#ctx0" brushRef="#br2" timeOffset="99318.16">29662 16207 403 0,'0'0'36'15,"0"0"-36"-15,0 0 0 0,0 0 0 0,0 0 212 0,0 0 35 16,0 0 7-16,0 0-527 15,0 0-106-15</inkml:trace>
  <inkml:trace contextRef="#ctx0" brushRef="#br2" timeOffset="99410.98">29591 16326 345 0,'0'0'31'0,"0"0"-31"16,0 0 0-16,-4 6 0 0,4-6 231 0,0 0 40 16,0 0 8-16,0 0-551 15,0 0-109-15</inkml:trace>
  <inkml:trace contextRef="#ctx0" brushRef="#br2" timeOffset="99612">29460 16514 1796 0,'0'0'40'0,"0"0"8"0,0 0 1 0,0 0 1 0,0 0-40 0,0 0-10 0,0 0 0 0,0 0 0 31,0 0-257-31,-7 0-54 0,-7 0-10 0,14 0-3 0,-14 10 278 0,4-1 55 0,10-9 11 15,-7 6 3-15,3 4-126 16,-7-1-25-16,4-3-4 0,0-2-2 0,0 5 353 0,0-3 70 16,7-6 15-16,-3 3 2 15,3-3-293-15,0 0-58 0,-18 0-12 0,18 0-3 0</inkml:trace>
  <inkml:trace contextRef="#ctx0" brushRef="#br2" timeOffset="101076.67">29065 16737 748 0,'0'0'67'0,"0"0"-54"0,0 0-13 0,0 0 0 15,0 0 156-15,0 0 29 0,7-10 6 0,4 4 1 16,-7 3-171-16,3-6-33 0,-4 2-8 0,4 7 0 16,-7 0-8-16,0 0 0 0,0 0-1 0,0 0 0 15,0 0 74-15,0 0 15 0,0 0 4 0,0 0 0 16,0 0 29-16,0 0 7 0,0 0 0 0,0 0 1 16,0 0-37-16,0 0-7 0,0 0-1 0,0 0-1 15,-7 7-14-15,7-7-2 0,-3 3-1 0,3-3 0 16,0 0-7-16,-7 6-2 0,7-6 0 0,-8 9 0 0,1-9-12 0,4 10-2 15,3-10-1-15,-7 0 0 0,0 9-6 16,0-9-8-16,7 0 11 0,-7 10-11 0,0-4 8 16,0-3-8-16,0 3 0 0,-1 4 0 0,5-1 13 0,-4 1-1 15,0-4 0-15,3 3 0 16,-3-6 17-16,4 7 3 0,-4-4 1 0,3 0 0 0,4-6-16 0,0 0-3 16,-3 3-1-16,3-3 0 0,0 0-13 0,0 0-8 15,0 0 8-15,0 0-13 16,0 0-16-16,0 0-3 0,0 0-1 0,7 0 0 0,0-9 7 0,0 3 2 15,0-4 0-15,3 7 0 0,-3-6 12 0,4 3 2 16,-4-4 1-16,4 1 0 0,-1-1 9 0,-3 4 0 0,0 3 0 16,0-3 0-16,0-4 0 0,-3 7 11 0,0-3-3 0,-4 6 0 15,7-3 24-15,-7 3 4 0,3-7 0 0,-3 7 1 16,0 0-18-16,0 0-4 0,0 0-1 16,0 0 0-16,0 0 1 0,0 0 0 0,0 0 0 0,0 0 0 15,0 0-7-15,-7 0 0 0,0 10-8 0,-4-4 12 16,1-3-4-16,3 7-8 0,-4-1 11 0,4-3-11 15,0 4 27-15,0-4-2 0,0 3 0 0,0-5 0 16,0 5-25-16,0-3 8 0,3 4-8 16,-3-7 0-16,4 3 13 0,3-6-2 0,0 0-1 0,0 0 0 15,0 0-10-15,0 0 0 0,0 0 0 0,0 0 0 16,0 0 0-16,0 0-12 0,7-6 0 0,0-4 1 16,0 7 11-16,3-6 0 0,1 3-9 0,0-4 9 15,-1 1-20-15,4-1 1 0,-3 1 0 0,-1 0 0 16,-2 2 10-16,2-2 9 0,1 6-13 0,-4-4 5 0,-4 7 8 0,-3 0 0 15,0 0 0-15,0 0 8 16,0 0 10-16,0 0 2 0,0 0 1 0,0 0 0 0,0 0 10 0,0 0 1 16,0 0 1-16,-3 10 0 0,-4-4-5 0,0 4 0 15,0-1-1-15,-4 0 0 0,4 1-4 0,0-1-1 16,-4 1 0-16,1 5 0 0,-1-5-4 0,4-1-1 16,-3 0 0-16,2 1 0 0,1-4-5 0,0-3-2 15,0 7 0-15,4-4 0 0,3-6-10 0,0 0-14 16,0 0 3-16,0 0 1 0,0 0 10 0,0 0 0 15,0-9-9-15,3 2 9 0,4-2-22 0,4-1 0 16,0 1 0-16,-4-7 0 0,7 7 9 0,0-4 1 0,0-2 1 16,4 5 0-16,-4-5 11 0,3 5 0 15,-3 1-9-15,1-1 9 0,-5 1 0 0,1 3 0 16,-1 3 0-16,-6-4 0 0,-4 7 0 0,0 0 12 16,0 0-2-16,0 0 0 0,0 0 19 0,0 0 4 0,0 0 1 0,0 0 0 15,0 0 0-15,0 0 0 0,-7 10 0 16,0-4 0-16,0 10-19 0,0-7-4 0,-4 1-1 0,0 2 0 15,-3-6-2-15,4 10 0 0,-1-3 0 0,1-4 0 16,2 0 0-16,-2-2-8 0,3 2 12 0,0 0-4 16,0-9-8-16,7 0 0 0,0 0 0 0,0 0 0 15,0 0 0-15,0 0-17 0,0 0 2 0,0 0 1 16,7-3-6-16,3-9 0 0,1 2-1 0,0 1 0 16,-1 0 7-16,4-4 2 0,0-3 0 0,0 10 0 15,1-6 2-15,-1 2 1 0,-4-6 0 0,1 7 0 16,-8 3 9-16,4 3 0 0,0-4 0 0,-7 7 0 15,8 0 8-15,-8 0 1 0,0 0 0 0,0 0 0 0,0 0 11 0,0 0 3 16,0 0 0-16,0 0 0 16,0 0-5-16,-8 7-1 0,1-4 0 0,-3 6 0 15,-1-3-9-15,1 4-8 0,-1-1 12 0,1 1-12 16,-1-1 10-16,0 7-10 0,1-7 8 0,-1-3-8 0,1-2 0 0,3 5 0 16,3-3 8-16,-3-3-8 0,3 4 0 0,4-7 0 15,0 0 0-15,0 0-11 16,0 0-13-16,0 0-2 0,0 0-1 0,0-7 0 0,7-2 3 0,-3 6 0 15,3-7 0-15,0 1 0 0,4-4 12 0,3 4 2 16,-4 0 1-16,1-1 0 0,0 1 9 0,3 6-8 16,-4-4 8-16,-3-2-8 0,0 9 8 0,0-6 0 15,-3 3 0-15,-4 3 0 0,0 0 16 0,0 0-2 0,0 0 0 0,0 0 0 16,0 0 15-16,0 0 3 16,0 0 1-16,0 0 0 0,0 9-7 0,-7 0-2 15,3 1 0-15,-3-4 0 0,0-3-12 0,7-3-2 0,0 0-1 0,0 0 0 16,0 0-17-16,0 0-4 0,0 0-1 0,0 0 0 31,0 0-175-31,4-9-34 0</inkml:trace>
  <inkml:trace contextRef="#ctx0" brushRef="#br2" timeOffset="106247.18">30254 15592 1188 0,'0'0'52'0,"0"0"12"0,0 0-52 0,0 0-12 16,0 0 0-16,0 0 0 15,0 0-41-15,0 0-11 0,4-6-3 0,-1-3-418 16</inkml:trace>
  <inkml:trace contextRef="#ctx0" brushRef="#br2" timeOffset="107207.02">30275 15542 1044 0,'0'0'46'15,"0"0"10"-15,0 0-45 0,0 0-11 0,0 0 0 0,0 0 0 0,0 0 136 0,0 0 26 16,0 0 5-16,0 0 1 0,0 0-95 0,0 0-18 15,0 0-4-15,0 0-1 0,0 0-36 0,0 0-14 16,0 0 11-16,0 0-11 0,-7-3 12 0,7 3-4 16,0 0-8-16,-3-6 12 0,-4 6 12 0,0 0 3 15,0 0 0-15,0 0 0 0,3 0 7 0,-3 0 2 0,-4 0 0 0,8 0 0 16,-4 6 0-16,0-6 1 0,-4 0 0 16,4 0 0-16,0 3 1 0,0-3 0 0,0 0 0 0,0 0 0 15,0 0-10-15,7 0-3 0,-7 0 0 0,0 0 0 16,3 0-5-16,4 0 0 0,0 0-1 0,-7 0 0 15,0 0-1-15,7 0 0 0,-7-3 0 0,4 3 0 16,-5 0-6-16,8 0-2 0,0 0 0 0,0 0 0 16,0 0-10-16,0 0 10 0,-7 3-10 0,7-3 10 15,-3 0 8-15,3 0 2 0,-7 6 0 0,3-2 0 16,4-4-20-16,-3 6 0 0,3-6 0 0,-4 9 0 16,1-3 0-16,-1-2 0 0,1 5 0 0,-1 0 0 15,-3 1 0-15,7-4 0 0,-3 3 0 0,-1 1 0 16,1-4 0-16,3 4 0 0,-4-7 0 0,4 6 0 15,0 1 0-15,4-4 0 0,-4 3-8 0,3 1 8 16,1-1 0-16,-4 0 0 0,0 1 0 0,3-1 0 16,-3 4 0-16,4-1 0 0,-4-2 0 0,3-1 0 15,-3 7 0-15,0-7 0 0,0 7 12 0,0-7-12 0,-3 1 20 0,3-7-4 16,0 6 0-16,0 7 0 0,0-7-1 0,0-2-1 16,0-7 0-16,0 9 0 0,0-9-14 0,3 3 0 15,-3-3 0-15,0 0 0 0,0 0 28 0,4 10 4 16,-4-10 0-16,3 6 0 0,-3-6-20 0,4 3-3 15,-4-3-1-15,0 0 0 0,7 6-8 0,-7-6 0 16,7 0 0-16,-7 0 0 0,0 0 0 0,10 7 0 16,-3-4 0-16,-7-3 0 0,8 0 0 0,-8 0 0 15,0 0 0-15,7 0 0 0,0 0 0 0,3 0 0 0,-3 0 0 0,0 0 0 16,4 0 0-16,-4-3 0 0,4-4 0 16,-4 7 0-16,7-9 8 0,-4 3-8 15,1 2 0-15,-1-5 8 0,5 3-8 0,-5 3 0 16,4-4 0-16,-3 4 0 0,-1-3 0 0,-2 3 0 15,-1-3 0-15,3-4 0 0,-6 4 8 0,3 3-8 0,-4-4 0 0,1 4 8 16,3-3-8-16,-4-3 0 0,-3 9 9 0,0-3-9 16,4-10 0-16,-1 4 0 0,1 5 0 0,-1-2 8 15,-3-3-8-15,4-1 0 0,0 1 0 0,-1 6 0 16,1-10 0-16,-1 10 0 0,1-6 0 0,3-1 8 16,-4 4-8-16,1-3 0 0,-1-1 0 0,-3 1 8 15,0 3-8-15,0 2 0 0,4-2 0 0,-4 3 0 16,3-3 0-16,-3 6 11 0,0 0-11 0,0-3 12 0,0 3-12 15,0 0 0-15,-3-7 0 0,3 7 0 16,0-9 15-16,0 9-3 0,0-3 0 0,0-4 0 0,0 1-12 0,-4-3 0 16,4 6 0-16,0-4 0 0,-3-2 0 0,-1 0-15 15,4-1 2-15,4 4 0 0,-4-3 13 0,0 5 13 16,-4-5-2-16,1 3-1 0,-1-4-10 0,-3 7 0 16,0-3 0-16,4 3 0 0,-5-4 0 15,1 1 0-15,0 6 0 0,0-3 8 0,0 3-8 16,-3-6 8-16,3 6-8 0,0 0 8 0,3 0 5 0,4 0 1 15,-7 0 0-15,3-3 0 0,-3 3-14 0,7 0-10 16,0 0 2-16,-7-7 0 0,0 7 8 0,4 0 0 16,-4-3 0-16,7 3 0 0,-4 0 0 0,-3 0 0 15,0 0 0-15,0 0-8 0,0 3 16 0,0-3 4 0,0 0 1 0,0 7 0 16,-4-7-21-16,4 3-5 16,0-3-1-16,0 6 0 0,-4-6 14 0,4 0 0 0,7 0 0 0,-3 3 0 15,-4 3 10-15,0-6 2 0,3 0 0 16,4 0 0-1,-7 7-49-15,7-7-10 0,0 0-1 0,0 0-1 16,0 0-76-16,0 0-15 0,0 0-4 0,0 0-1044 0</inkml:trace>
  <inkml:trace contextRef="#ctx0" brushRef="#br2" timeOffset="112064.24">31496 15423 806 0,'0'0'36'0,"0"0"7"0,0 0-35 0,0 0-8 0,0 0 0 0,0 0 0 16,0 0 126-16,0 0 23 0,0 0 5 0,0 0 1 31,0 0-300-31,0 0-60 0,0 0-12 0,0 0-3 15,0 0 110-15,0 0 22 0,0 0 4 0,0 0 0 0,0 0 220 0,0 0 44 0,-11 3 9 0,11-3 2 16,-7 0 37-16,7 0 8 0,0 0 2 0,-7 6 0 16,-3-6-89-16,10 0-17 0,0 0-4 0,0 0-1 15,0 0-57-15,0 0-11 0,0 0-3 0,0 0 0 16,0 0-43-16,0 0-13 0,0 0 0 0,0 0 8 16,0 0-8-16,0 0 12 0,0 0-4 0,0 0 0 0,0 0 11 0,0 0 2 31,0 0 1-31,0 0 0 0,0 0 21 0,0 0 4 0,-7 3 1 0,0-3 0 0,0 7-4 0,7-7 0 15,0 0 0-15,0 0 0 0,0 0-13 0,0 0-3 16,-7 0-1-16,7 0 0 0,0 0-14 16,0 0-2-16,0 0-1 0,0 0 0 0,7 0-10 0,-7 0 8 15,0 0-8-15,7 0 8 0,3 0-8 0,-3 0 0 16,-7 0 9-16,11 0-9 0,-1 0 0 0,1 0 8 16,0 0-8-16,-4 0 0 0,0 0 0 0,0 0 0 15,3-7-12-15,1 7 4 0,0 0 8 0,-1-3 0 16,1-3 0-16,-1 6 0 0,4 0 12 0,-3 0 2 15,3 0 0-15,-3 0 0 0,3-3-14 0,-4 3 0 16,4-6 8-16,-3 6-8 0,0 0 0 0,-1 0 0 16,1-3 8-16,-1-4-8 0,1 7 0 0,0 0 0 0,3-9 0 0,-4 9 0 15,1-3 0-15,-1-4 0 0,5 7 0 0,-5-6 0 16,1 6 0-16,-1-3 8 0,-3 3-8 0,0 0 0 16,-7 0 0-16,0 0 0 0,0 0 0 0,0 0 0 15,0 0 9-15,0 0-9 0,0 0 8 16,4 9-8-16,-4-9 8 0,0 7-8 0,0-7 8 0,-4 9-8 15,4-6 0-15,0-3 8 0,0 0-8 0,-3 10 0 16,-4-1 0-16,3 0 0 0,1-2 0 0,-1-7 0 16,1 9 0-16,-1 1 0 0,-3-1 0 0,0-3-11 15,0 4-2-15,3-7-1 0,-6 12 0 0,-1-5 0 16,1-1 14-16,-1 1-12 0,1-1 12 0,-5 1-12 16,1-4 12-16,0 3 0 0,0 1 0 0,4-1 10 15,-8 7 7-15,7-13 2 0,1 3 0 0,-1 3 0 16,1-2-19-16,2-4 0 0,-2 6 0 0,3-9 0 15,0 7-10-15,0-4-6 0,0 3 0 0,-4-3-1 16,8 3 8-16,-4-2 9 0,-8 2-13 0,8 3 5 0,0 1 8 0,-3-1 0 16,-1-3-9-16,1 4 9 0,-1-7 0 0,4 6 0 15,0 4 0-15,0-10 0 0,-4 6 0 0,4 1 0 16,7-10 0-16,0 0 0 0,0 0 0 0,0 6 0 16,0-6 0-16,0 0 0 0,0 0 0 0,0 0 8 15,-3 9-8-15,3-9 0 0,0 0 8 0,0 0-8 16,-7 4 8-16,3 2-8 0,4-6 9 0,-3 9-9 15,-1 1 10-15,-3-4-10 0,3-3 8 16,1 6-8-16,-1-2 0 0,4-7 0 0,0 0 16 0,-7 3-2 0,7-3-1 16,0 0 0-16,-3 6-13 0,3-6 0 0,0 0 0 0,0 0 0 15,0 0 0-15,0 0 0 16,0 0 0-16,0 0 0 0,0 0 0 0,0 0 0 16,0 3 0-16,0-3 0 0,0 0-10 0,0 0-2 15,0 0 0-15,0 0 0 0,0 0 20 0,0 0 4 0,0 7 1 0,0-7 0 16,0 0-13-16,0 0-13 0,0 0 2 0,0 0 1 15,0 0 10-15,0 0 11 0,0 0-3 0,0 0 0 16,0 0-8-16,3 9 0 0,1 0 0 0,-4-9-11 16,0 0 11-16,0 0 0 0,0 0 0 0,7 0 8 15,0 7 0-15,-7-7 1 0,0 0 0 0,11 3 0 16,-1-3-9-16,-3 0 0 0,4 6 0 0,-4-6 0 16,0 0 0-16,3 3 0 0,1-3 0 0,0 0 0 15,-1 0 0-15,4 0 0 0,-3-3 0 0,3 3 0 16,0 0 10-16,0 0-10 0,0-6 12 0,0 6-12 0,1 0 0 15,-1 0 0-15,0-3 0 0,-4 3 0 16,1-7 8-16,0 7-8 0,-1-9 0 0,1 9 0 16,-4 0 0-16,3 0 0 0,1 0 0 0,-1 0 0 0,-2-3 0 15,2 3 0-15,-3-6 0 0,0 6 0 16,0 0 0-16,0 0 0 0,0-7 0 0,0 7 0 0,-7 0 0 16,0 0-16-16,0 0 4 0,0 0 0 15,0 0-18-15,0 0-3 0,0 0-1 0,0 0 0 16,0 0-49-16,0 0-9 0,0 0-3 0,0 0-754 15,0 0-151-15</inkml:trace>
  <inkml:trace contextRef="#ctx0" brushRef="#br2" timeOffset="116107.3">14323 5805 403 0,'0'0'36'0,"-7"-3"-36"15,0-3 0-15,0 6 0 0,0 0 214 0,0-3 36 16,3-3 7-16,-7 2 2 0,4-2-147 0,-3 0-28 16,3 3-7-16,0-3-1 0,0 2-20 0,0-2-4 15,-4 3 0-15,4 3-1 0,0-6-18 16,0 6-3-16,0 0-1 0,0 0 0 0,7 0 5 0,0 0 1 15,0 0 0-15,0 0 0 0,0 0-7 0,0 0 0 16,0 0-1-16,0 0 0 0,-7-3 9 0,7 3 1 16,0 0 1-16,0 0 0 0,10 0-11 0,1 0-3 15,3-7 0-15,4 14 0 0,3-4 12 0,3-3 3 16,5 0 0-16,-1 6 0 0,0-6-16 0,4 0-3 0,0 0-1 0,3 0 0 16,4 0 6-16,-4-6 2 0,7 6 0 0,1 0 0 15,2 0 0-15,5 0 0 0,-4-10 0 0,0 10 0 16,-1 0-19-16,1-3-8 0,-3-3 8 0,-5-4-8 15,5 10 0-15,-1-6 0 0,4 3 0 0,-4-6 0 16,-3 2-13-16,0-2 5 0,0 6 8 0,-4-3-13 16,4-4-96-16,-4 4-19 0,-3 3-4 0</inkml:trace>
  <inkml:trace contextRef="#ctx0" brushRef="#br0" timeOffset="146476.73">3471 9180 1036 0,'0'0'92'0,"0"0"-73"0,0 0-19 0,0 0 0 15,0 0 240-15,0 0 44 0,0 0 8 0,0 0 3 16,0 0-201-16,0 0-40 0,0 0-8 0,0 0-2 16,0 0-12-16,0 0-4 0,0 0 0 0,0 0 0 15,0 0-9-15,0 0-3 0,0 0 0 0,0 0 0 16,0 0 4-16,0 0 0 0,0 0 0 0,0 0 0 15,0 0-7-15,0 0-1 0,0 0 0 0,0 15 0 0,0-5 32 0,0-1 7 16,0 0 1-16,0 1 0 16,7-1-32-16,-7 7-7 0,7-7-1 0,-7 10 0 0,4-3 3 0,3 3 0 15,-3 6 0-15,6-6 0 16,-6 9-7-16,6-3 0 0,-3 3-8 0,0 0 12 16,0 7-4-16,4-1-8 0,-7 1 11 0,6-1-11 0,-6-2 8 15,6 8-8-15,-3-11 0 0,0 5 0 16,0-6 0-16,4 7-9 0,-4-7-1 0,0 7 0 0,-3-7 34 0,3 0 6 15,-4 3 2-15,4-9 0 0,0 3-20 0,0 0-4 16,-7-6-8-16,11 0 12 0,-11-3 7 0,7-4 1 16,0-2 0-16,-7-1 0 0,4 4-4 0,3-10 0 15,-7-3 0-15,0 0 0 0,0 0-4 0,0 0-2 0,3 0 0 16,4-10 0-16,0 4 6 0,0-3 0 16,-3-1 1-16,3 1 0 0,0-10-5 0,0 3 0 0,-3 4-1 0,3-4 0 15,-4-3-11-15,4 4 8 0,-3-4-8 0,6 0 8 16,-6 3-8-16,3 4 10 0,0-13-10 0,0 6 10 15,4 3 0-15,-1-3 0 0,-3-6 0 16,4 7 0-16,-4-4-10 0,0-3 10 16,4-1-10-16,-1-2 10 0,1 0-2 0,-1-3-8 0,1-1 12 0,-4-2-4 15,3-1-8-15,-2 7 8 0,6-13-8 16,-4 13 8-16,1-6-8 0,3 2 0 0,-3 1 0 0,3 3 0 16,0 3 0-16,-4-4 0 0,1 11 0 0,-1-1 0 15,-2 3 0-15,-1-3 0 0,3 4 0 0,-6 5 0 16,3 1 0-16,-7-1 0 0,7 1 0 0,0 0 0 15,-7 2-13-15,0-2-2 0,3 9 0 0,4-10 0 16,-7 10-67-16,0 0-14 0,0 0-2 0,0 0-1 16,0 0-126-16,0 0-26 0</inkml:trace>
  <inkml:trace contextRef="#ctx0" brushRef="#br0" timeOffset="148276.68">4928 9675 57 0,'0'0'0'0,"0"0"0"16,0 0 0-16,0 0 0 0,0 0 440 0,0 0 82 16,0 0 17-16,0 0 3 0,0 0-391 0,0 0-79 15,0 0-15-15,0 0-3 0,0 0-31 0,0 0-7 16,11 9 0-16,-11 4-1 0,3-4 13 0,4 7 2 15,-7-7 1-15,0 7 0 0,0-3 5 0,0 9 2 16,0-10 0-16,0 7 0 0,0 6-23 0,0-6-5 0,0 0-1 0,0 6 0 16,0-6-9-16,0-4 8 0,0 10-8 0,0-12 8 15,0 6-8-15,0-10 0 0,4 7 0 0,-4-7 0 16,0 1 0-16,0-1-11 0,0-3 1 0,0-6-742 16,0 0-148-16</inkml:trace>
  <inkml:trace contextRef="#ctx0" brushRef="#br0" timeOffset="148452.21">4890 9474 2923 0,'0'0'129'0,"0"0"27"0,0 0-124 0,0 0-32 0,0 0 0 0,0 0 0 16,0 0 11-16,0 0-11 0,3-3 12 0,4-3-12 15,-7 6-164-15,0 0-40 0,0 0-8 0</inkml:trace>
  <inkml:trace contextRef="#ctx0" brushRef="#br0" timeOffset="148896.72">5345 9465 2718 0,'0'0'60'0,"0"0"12"0,0 0 2 0,0 0 2 0,0 0-60 16,0 0-16-16,0 9 0 0,0-9 0 0,0 0 0 0,7 7-12 16,-7 2 3-16,0 0 0 0,-7 1 9 0,0 5-12 15,3-5 12-15,-7-1-12 0,4 7-7 0,-7-3-1 16,4 2-1-16,-4-5 0 0,-1 8 7 0,5-8 2 0,-4 6 0 0,0-7 0 16,7 0 12-16,-4-2 0 0,0-4 0 0,4 6 0 15,0-3 0-15,7-6 0 0,0 0 0 0,0 0 0 16,0 0 0-16,0 0 0 15,0 0 0-15,0 0 0 0,0 0 10 0,0 0-2 0,0 0 0 0,0 0 0 16,7 4 11-16,0 2 1 0,4-3 1 0,-4 3 0 16,4-6-4-16,-4 0-1 0,3 3 0 0,1-3 0 15,-4 0-16-15,7 0-16 0,-10-3 4 0,6 3 0 16,1 0 12-16,-1 3 0 0,-3-3 0 0,4 7-9 16,-11-7 9-16,7 0 0 0,4 3 0 0,-4 3 0 15,0 0 0-15,-7-6 0 0,10 3 0 0,-6 7 0 16,-1-4 0-16,1 4 0 0,-4-10 0 0,7 3 0 15,-7 6 11-15,7 4-3 0,-14-4 0 0,7 0 0 0,-4 1-8 0,1-1 10 16,-1 1-10-16,1-1 10 16,-1 7-10-16,-3-4 0 0,4-2 0 0,3-1 0 0,-11 4 0 15,8-1-14-15,-4-2 2 0,3-1 0 16,-3-3-43-16,0 4-8 0,3-7-1 0,1 3-1 16,-1 4-139-16,4-10-28 0,-10 9-6 0</inkml:trace>
  <inkml:trace contextRef="#ctx0" brushRef="#br0" timeOffset="149473.76">6276 9559 2365 0,'0'0'104'0,"0"0"23"0,0 0-102 0,0 0-25 0,0 0 0 0,-7 3 0 16,0-3 56-16,3 0 7 0,-3-3 1 0,0 3 0 0,-3 3-50 0,3-3-14 15,-4 0 0-15,4 6 8 0,-11-2-8 16,8-4 0-16,3 9 0 0,-11-3 0 0,4-3 0 0,0 7 0 16,3 2 0-16,-3 1 0 0,0-4 0 0,-4 7 0 15,4-7-8-15,4 10 8 0,-1 0 0 0,4-3-10 16,-4 2 10-16,4 1 0 0,4-3-8 0,-1 9 8 16,4-3 0-16,0-3 0 0,4 6 0 0,6 0 0 15,-6 0 0-15,3-3 9 0,7 3-9 16,-3-6-9-16,6-3 9 0,1-7-13 0,-4 7 0 0,0-4 0 15,7-6 0-15,-7-2 0 0,8-4 13 0,2 0 0 16,-6-4 0-16,3-2 0 0,0-3 0 0,-3-7 0 16,0-3 0-16,-4 1 10 0,3-1 8 0,1-6 2 15,-7 3 0-15,-1 0 0 0,4-7 0 0,-7 11 0 16,0-11 0-16,-3 4 0 0,3 0-11 0,-7 3-1 0,3-3-8 16,-6 0 12-16,3 6 11 0,-7-6 1 0,3 6 1 15,1 1 0-15,-4-1-10 0,3 3-3 16,-10 4 0-16,7-1 0 0,-4 10 16 0,1-3 4 0,-1 2 0 0,4 4 0 31,-7 0-52-31,4 0-9 0,-1 0-3 0,-7 4 0 0,11-4-95 16,0 6-19-16,0-3-4 0,7-3-598 0,-3 13-120 0</inkml:trace>
  <inkml:trace contextRef="#ctx0" brushRef="#br0" timeOffset="149875.7">6442 9992 2404 0,'0'0'53'16,"0"6"11"-16,0 3 3 0,0 1 0 0,0-1-54 0,3-3-13 0,-3-6 0 0,0 10 0 0,0-10 34 0,0 0 4 16,0 0 1-16,0 0 0 0,0 0-21 0,0 0-4 15,11 3-1-15,-4-3 0 0,-7 0-13 0,10-9 11 16,-6-1-11-16,3 1 10 0,0-1 0 0,0-5 0 15,-3 5 0-15,3 1 0 0,0-4 30 0,0-2 5 16,-4-1 2-16,4-3 0 0,-7 7 13 0,8-10 2 16,-8 9 1-16,3-6 0 0,4-3-18 0,0 4-3 15,-7-11-1-15,0 11 0 0,0-8-17 0,4 8-4 0,-1-1-1 0,-3 0 0 16,4-6-19-16,-4 9 0 0,3-3 0 0,1 4 0 16,3 2-13-16,-4 4 0 0,4-1 0 0,-7 4 0 31,4-3-12-31,3 6-3 0,-3-4 0 0,6 1 0 15,-6 3-13-15,6 3-3 0,1 0-1 0,-1 0 0 16,1 0-88-16,7 0-18 0,-4 9-3 0,3-9-1 16,1 7 0-16,0-4 0 0,6 6 0 0,-6-3 0 15,3-2 67-15,-3 5 12 0,3 0 4 0,-3-2 0 16,-1 2-30-16,1 7-6 0,-4-7 0 0,4 4-1 0</inkml:trace>
  <inkml:trace contextRef="#ctx0" brushRef="#br0" timeOffset="150388.39">7207 9223 633 0,'-7'-3'56'0,"4"3"-44"0,3 0-12 0,0 0 0 16,-4 3 444-16,4-3 86 0,0 7 18 0,0-7 3 15,7 12-423-15,0-2-85 0,-7 12-17 0,4 0-3 16,3 0-15-16,-7 6-8 0,0 0 10 0,-7 6-10 16,3-5 8-16,4 8-8 0,-7-2 0 0,0 6 9 15,4-4-9-15,-4 1 0 0,0 3 9 0,-4-4-9 0,4-9 11 0,0 7-3 16,3-7 0-16,-3 0 0 0,0-3-8 0,7 1 0 15,-3-8 0-15,3 7 0 0,0-6 0 0,-4-6 0 16,4 3 0-16,0-7-11 16,0 0-30-16,0-2-7 0,0-7 0 0,0 0-1 15,0 0-146-15,0 0-29 0,-3-7-5 16,-4-2-2-16,-1 0-41 0,-2-10-8 0</inkml:trace>
  <inkml:trace contextRef="#ctx0" brushRef="#br0" timeOffset="150524.01">6985 9769 1310 0,'-7'-9'58'0,"7"9"12"0,-7-10-56 16,0 7-14-16,3-3 0 0,4 3 0 0,0 3 231 0,0-7 43 15,4-2 9-15,-4 9 1 0,0 0-138 0,7 0-28 16,0-9-6-16,0 2 0 0,4 4-64 0,-1 3-12 16,1-6-2-16,3 6-1 0,-4 0-33 0,5-3 0 0,-1-3 0 0,0 2 0 15,0-2-16-15,4 6-8 0,-4-3 0 0,3-3-1 32,4 3-118-32,1-4-23 0,-5-2-5 0,1 3-884 0</inkml:trace>
  <inkml:trace contextRef="#ctx0" brushRef="#br0" timeOffset="150973.29">7511 8991 2426 0,'0'0'108'0,"0"0"21"0,0 0-103 0,0 0-26 0,0 0 0 0,0 0 0 15,3 10 82-15,1 5 11 0,-1 4 3 0,1-3 0 16,-1 6-80-16,1 3-16 0,-4 3 0 0,3 7 0 15,-3-7 0-15,-3 6 0 0,3 1-8 0,-4 3 8 16,1 5 0-16,3 1 0 0,-4-6 0 0,1 3 0 0,3-4 0 0,-4-2 0 16,1-1 0-16,3-5 0 0,-4 5 0 0,4-12 0 15,0 3 0-15,0-6 0 16,0 0 9-16,0-4-9 0,0 4 8 0,0-9-8 0,0-4 8 0,0-6-8 16,0 0 0-16,0 0 8 0,0 0 0 0,0 0 0 15,0 0 0-15,0 0 0 0,7-6 1 0,-3-4 0 16,-1 1 0-16,1-10 0 15,-4 3-9-15,0 4 12 0,3-13-12 0,1 6 12 0,-1-6-12 0,4 6 0 16,-7 0 0-16,7 0 0 0,1 4 0 0,2-4 0 16,-3 9 0-16,0 1 0 0,4 0 0 0,-1-1 13 15,4 4-3-15,1 6-1 0,-1 0 4 0,3 6 1 16,-6-3 0-16,7-3 0 0,-8 10-14 0,4-1 11 16,-3 1-11-16,-1-1 10 0,1 7-10 0,-4-1 0 0,7-2 0 0,-7 3 0 15,0 2 0-15,0-2-12 0,0 3 0 0,-3 0 1 31,3-4-31-31,-7 4-6 0,0 0-2 0,0 0 0 16,0 0-38-16,0-4-8 0,-7-5-2 0,7 9 0 16,0-10-102-16,0 7-21 0,0-7-4 0</inkml:trace>
  <inkml:trace contextRef="#ctx0" brushRef="#br0" timeOffset="151394.09">8065 9622 2559 0,'0'0'113'15,"0"0"24"-15,0 0-109 0,0 0-28 0,0 0 0 0,0 0 0 0,0 0 50 16,0 0 5-16,0 0 1 0,0 0 0 0,-8 3-64 16,-2 6-13-16,-1 1-3 0,-3-4 0 15,0 10-16-15,0-4-3 0,0 4-1 0,-4-4 0 16,1 4 8-16,2 3 2 0,1-10 0 0,0 7 0 0,0 3 24 0,4 0 10 15,2-4-8-15,5-2 8 0,-4 2 0 0,3 1 0 16,4-3 0-16,0 2 11 0,11 1 9 0,-11-3 1 16,7-4 1-16,0 0 0 0,0-2-22 0,7 2 0 15,-7-3 0-15,4-2 0 0,-1 2-15 0,5-6-7 16,-1-6-2-16,0 6 0 0,0-10 14 0,4 4 10 0,-1-4-13 16,1 1 5-16,-1 0 8 0,1-4 0 0,-4-3 0 0,4 1 8 15,-8 2 7-15,5-3 1 0,-5 1 1 16,1 2 0-16,-4-2 21 0,0 2 4 15,-4-3 1-15,1 1 0 0,-4-4-6 0,0 6-1 0,-4-9 0 0,1 10 0 16,-4-4-6-16,-4 7-2 0,4-10 0 16,-3 10 0-16,-1-7-20 0,0 6-8 0,1-5 0 15,-4 5 9-15,0 7-26 0,-1-3-6 0,5 3-1 16,-8 3 0 0,4 0-140-16,0 3-29 0,0-3-6 0,0 6-821 0</inkml:trace>
  <inkml:trace contextRef="#ctx0" brushRef="#br0" timeOffset="152160.16">8484 9731 1209 0,'0'0'53'0,"0"0"12"16,7-9-52-16,4 3-13 0,-4 3 0 0,0-7 0 0,0 4 100 0,-3 3 18 15,-1-7 3-15,1 4 1 0,-4-3-10 0,0 9-3 16,0-10 0-16,-4 1 0 0,1 3-14 0,-1-4-3 16,1 7-1-16,-4-3 0 0,-1-4-29 0,1 10-6 15,0-9 0-15,0 9-1 0,-3-6-11 0,3 3-1 0,-4-4-1 0,1 7 0 16,2 0-34-16,1 7-8 0,-10-7 0 0,10 3 0 15,-11 3 0-15,4 0 0 0,3-3 0 0,-6 7 0 16,3-1-16-16,0 1-3 0,-1 5 0 0,5-5 0 16,3 5 19-16,-4-2 0 0,1-4 0 0,3 7 0 15,-1 0 10-15,8-4 9 0,0 4 1 0,-7 0 1 16,7-4-21-16,0 7 0 0,7-10 0 0,-7 13 0 16,4-9 0-16,0 3 0 0,3-7 0 0,0 7 0 15,7-4 11-15,-11-6-3 0,8 4 0 16,-1-7 0-16,1 3-8 0,3-3 0 0,-3-3 0 0,6 0 0 15,-3 0 0-15,1-3 0 0,-1-3 0 0,-4 3 0 16,4-3 0-16,1 2 8 0,-1-5-8 0,0 3 8 16,3-4-8-16,-10 1 0 0,4 0 0 0,0-1 0 15,-1 1 0-15,-3-1 0 0,0-5 0 0,0 5 0 16,-7 4 0-16,0-7 12 0,0 4-4 0,0-7 0 0,0 7-8 16,0-7 0-16,0 4 9 0,-7-4-9 0,4 7 0 0,-4-7 0 15,3 13 0-15,1-7 0 0,-1 4 0 0,1-3 0 16,-1 9 0-16,4 0 0 0,0 0 0 0,0 0 0 15,0 0 0-15,0 0 0 0,0 0 0 0,-7 0 0 16,0 9 0-16,3-3-8 0,-3 4 8 0,7-7-12 16,0 13 12-16,0-7-12 0,-7 7 12 0,7-4-8 15,0 4 8-15,0 3-8 0,0-4 8 0,0 4 0 16,7 0 0-16,-7 6-8 0,7 3 8 0,-3 1 8 0,3-4-8 16,-3 9 11-16,3-6-11 0,0 7 0 15,0-7 0-15,-4 0-11 0,1 7 11 16,-1-10-8-16,4 3 8 0,-7-3-8 0,4-6 8 0,-1 9 0 15,-3-9 0-15,4 6 0 0,-8-6 0 0,1 0 9 16,-1-4-9-16,4 4 10 0,-7 0 0 0,0-3 0 16,0-1 0-16,0-2 0 0,-3 6-10 0,2-10-11 0,-6 7 3 0,4 0 0 31,-4-4-40-31,0-2-7 0,-4 2-1 0,-3-3-1 16,-4 1-16-16,0-1-3 0,-3 1-1 0,-4-1 0 0,1-6-27 0,-5 4-4 15,1-1-2-15</inkml:trace>
  <inkml:trace contextRef="#ctx0" brushRef="#br0" timeOffset="152944.39">8961 9666 1630 0,'0'0'36'0,"0"0"7"0,0 0 1 0,0 0 3 0,0 0-38 0,0 0-9 0,0 0 0 0,0 0 0 16,0 0-12-16,0 0-5 0,-4-7-1 0,-3 7 0 15,0-6-62-15,3 3-13 0,-3 3-3 0,7 0 0 16,-3-6 71-16,-1 3 13 0,1-4 4 0,3 7 0 16,0 0 56-16,-4 0 11 0,-3-3 2 0,0-3 1 0,7 6 86 0,0 0 18 15,-7 0 3-15,-4 0 1 0,4 0-67 0,-3 6-14 16,-1-3-2-16,4 7-1 0,-7-4-49 0,4 3-9 15,-1 1-3-15,-3-1 0 0,3 7-25 0,-3-7 0 16,4 10 0-16,2-3 0 0,-2-4 0 0,-1 4-11 16,4 3 11-16,0 0-12 0,0-4 12 0,4 4 0 15,-1-3-9-15,1-4 9 0,3 4 0 0,3-7 0 16,1 7-9-16,-1-7 9 0,1 1 0 0,6-7-12 16,-3 3 12-16,4-6-10 0,-1 3 10 0,1-3 0 15,10-3 10-15,-10 3-10 0,6-6 0 0,-2-3 0 16,6-1 0-16,-4 1 0 0,5-1 0 0,-5 1 0 0,1-7 0 15,-1 7-10-15,1-1 10 0,0 1 16 16,-8-7-4-16,4 7-1 0,-3-4-11 0,3-2 10 16,-14 5-10-16,4-5 10 0,-1 5 1 0,1 1 0 0,-4-1 0 15,-4-8 0-15,4 8 7 0,-7 1 2 16,7-7 0-16,-7 7 0 0,0-7-5 0,-4 7-1 0,4-1 0 0,0 1 0 16,-3-1-14-16,-1 1 0 0,1 0 0 0,-1 2 0 31,0 4-67-31,1-3-6 0,-4 3-2 0,3 3 0 0,4 0-145 0,4 0-28 15,-15 0-7-15,18 0-1 0</inkml:trace>
  <inkml:trace contextRef="#ctx0" brushRef="#br0" timeOffset="153858.65">9250 9625 806 0,'0'0'72'0,"0"0"-58"15,0 0-14-15,0 0 0 0,0 0 232 0,0 0 44 16,0 0 9-16,0-10 2 0,0 10-167 0,0 0-32 16,0 0-8-16,0 0 0 0,0 0-36 0,0 0-6 15,0 0-2-15,0 0 0 0,3 10-10 0,1-1-2 16,-4 1-1-16,3-1 0 0,-3 7-10 0,0-1-1 15,-3-2-1-15,3 3 0 0,-4 2 13 0,1-2 4 16,-1-3 0-16,1 2 0 0,3 4 5 0,-4 0 2 16,1-3 0-16,3-1 0 0,-7-2-7 0,3-4 0 15,4 1-1-15,-3-1 0 0,3-9-10 0,0 0-1 16,0 6-1-16,0-6 0 0,0 0-4 0,0 0-1 0,0 0 0 0,0 0 0 16,0 0-2-16,0 0-8 0,0-9 12 0,3 3-4 15,1-7-8-15,-4-3 0 0,3 1 0 0,-3 2 0 16,4-2 0-16,-4 2 0 0,7-9 0 0,-4 10 0 15,1-4 0-15,-1-3 0 0,4 0 0 0,0 10 0 16,1-7 0-16,-1 7 0 0,0 6 0 0,3-4 0 16,1-2 0-16,-1 9 0 0,-3-6 12 0,4 6-4 15,7 0-8-15,-11 6 0 0,7-3 0 0,-4 3 8 16,1 4-8-16,0-4 0 0,-1-3 0 0,1 7 0 0,-1-1 0 16,-3-3-9-16,4 4 9 0,0-1 0 15,-1 0-12-15,-3 7 4 0,4-3 8 0,-4-4-13 16,0 7-1-16,3-7 0 0,-2 10 0 0,-1-10 0 15,0 7-21-15,0-7-4 0,0 7-1 0,0-6 0 16,0-1-30-16,0 0-6 0,0 1-2 0,4-1 0 16,-11 1-89-16,7-10-17 0,-7 0-4 0,7 0-656 15</inkml:trace>
  <inkml:trace contextRef="#ctx0" brushRef="#br0" timeOffset="154442.63">10047 9697 1796 0,'0'0'40'0,"0"0"8"0,0 0 1 0,0 0 1 0,-3-3-40 0,3-3-10 0,-4 2 0 0,1-2 0 16,3 6 76-16,-4-9 14 0,4 6 2 0,-7-4 1 16,3-2-29-16,-3 3-7 0,0-4-1 0,0 7 0 15,-3-3-29-15,3-4-7 0,0 10 0 0,-4-9-1 16,4 9-19-16,-4 0 0 0,1 9 0 0,-8-2-9 16,4-4 9-16,0 6-12 0,0 7 12 0,0 0-12 0,3-4 12 0,-3 7 8 15,3-3-8-15,1-1 11 16,3 4 9-16,0-6 1 0,0 2 1 0,3 1 0 0,-3-3-6 0,4 2 0 15,3-5-1-15,0-1 0 0,0 0-15 0,3 1 11 16,1-1-11-16,-4-9 10 0,3 7-10 0,-3-7 0 16,7 3 0-16,0 3 8 0,-7-6-8 15,11 0-9-15,-4-6 9 0,0 6-13 0,4-3 13 0,-1-4 0 16,1-2 0-16,-4 6-9 0,3-4 9 0,1-2 16 16,-1 0-4-16,1-1-1 0,0 4 18 15,-4-3 4-15,3-1 1 0,1 7 0 0,-1-3-7 0,1 3-2 16,-4-4 0-16,0 7 0 0,4 7 2 0,-4-4 0 15,-7-3 0-15,7 6 0 0,3-3-27 0,-3 7 0 16,1-1-14-16,-5-3 5 0,1 4 17 0,3-1 3 16,-4 0 1-16,1 1 0 0,-4-1-12 0,3 1 0 15,1-4 0-15,-1 3 0 0,-3-9-10 0,4 7-1 16,-4-7 0-16,3 3 0 16,-3-3-34-16,0 0-7 0,11 6-2 0,-4-6 0 15,0-6-86-15,0 6-18 0,4-10-3 0,-4 4-1 16,0-3-3-16,3 6-1 0,1-7 0 0,-4 1 0 15,0-7 50-15,4 7 11 0,3-7 1 0</inkml:trace>
  <inkml:trace contextRef="#ctx0" brushRef="#br0" timeOffset="154691.94">10403 8778 748 0,'25'0'33'0,"-25"0"7"0,0 0-32 0,0 0-8 16,0 0 0-16,7 6 0 15,4 10 396-15,-4-3 78 0,-4 5 15 0,1 4 3 16,14 0-328-16,-4 3-67 0,-11 4-13 0,1-1-2 16,3 6-8-16,0 1-2 0,-4 3 0 0,-6 2 0 0,-1 7-23 0,1-3-5 15,10 3 0-15,-7 7-1 0,-11-1-29 0,4 0-6 16,7-3 0-16,0-3-8 0,-3 4 8 0,3-4-8 16,-4-10 0-16,8 4 0 0,3-10 0 0,-4 4-12 15,-6-7 1-15,6 7 1 16,8-10-47-16,-4-7-10 0,-7 8-1 0,3-8-1 15,4-2-95-15,0-3-18 0,4-4-4 0</inkml:trace>
  <inkml:trace contextRef="#ctx0" brushRef="#br0" timeOffset="163014.1">31567 1823 403 0,'0'0'36'0,"3"-6"-36"16,8-4 0-16,-8 1 0 0,1 6 249 0,-1-4 43 15,4 1 9-15,-3-3 2 0,-1 6-166 0,-3-4-33 0,0-2-6 0,0 9-2 16,0-9-52-16,0-1-10 0,-3 7-2 0,3 3-1 16,0-13-31-16,0 10 0 0,-4-3 0 0,4 3 0 15,-3-3 0-15,3-4-21 0,-7 10 3 0,0-3 1 16,-7-3 1-16,-1 6 1 0,5 0 0 0,-8 0 0 15,1 0 15-15,-5 6 0 16,-2-3 0-16,-1-3 0 0,-3 10 12 0,-4-4 6 16,0 3 1-16,4-6 0 0,0-3 13 0,-4 13 2 15,-3-13 1-15,-4 3 0 0,4 3 1 0,-8-2 0 0,1 5 0 16,-7-3 0-16,3 4-1 0,0-7 0 0,-3 3 0 0,3 3 0 16,0-2-15-16,0-4-2 0,4 6-1 0,-1 1 0 15,-6-4-17-15,3 3 0 0,-3-5 0 0,3 2 0 16,-7 0 0-16,4-3 13 0,-1-3-4 0,4 10-1 15,4-10-8-15,0 9 0 0,-4-9 0 0,3 0 0 16,5 0 0-16,-1 6 0 0,0-6 0 0,0 0 0 0,-3 0 0 16,10-6 0-16,0 6 8 0,4 0-8 0,3 0 0 0,4 0 10 15,0-9-10-15,7 9 10 0,0 0-10 0,3-4 10 16,4-2-10-16,4 6 10 0,3 0 7 0,0 0 2 16,-4-3 0-16,4 3 0 15,4-12-11-15,-1 8-8 0,1-5 9 0,3 3-9 0,3-4 0 0,5 7 0 16,-5-3-8-16,4-4 8 0,4 4 0 0,0-3 0 15,3 6 0-15,3-7 0 0,-2 4 10 16,-1-3-10-16,0-1 10 0,0 7-10 0,-3-10 0 0,3 10 0 16,0-6 0-16,0-7-10 0,-7 13 10 0,7-6-8 15,-6-4 8-15,2 4-8 0,-6-1 8 16,3 1 0-16,-4 0 0 0,1-1 0 0,0 7 0 0,-1-10 0 16,-3 10 0-16,-7 3 0 0,0 0 0 0,7-6 0 15,-7 6 0-15,0 0 0 0,0 0 0 0,0 0 0 16,0 0 0-16,0 0 0 0,0 0 0 0,0 0 0 0,0 0 0 0,0 0 0 15,0 0 0-15,0 0-8 0,0 6 8 0,-3-3 0 16,-4 4 0-16,3-1 0 0,-6 3 12 0,-1 4-4 16,0-7 1-16,1 4 1 0,-8-1 0 0,1 0 0 15,-5 1-10-15,1 9 0 0,-7-10 0 0,0 0 0 16,-4 7 0-16,0 3 0 0,-3-3 0 0,7-4 0 16,-4 4 0-16,4-7 0 0,0 7 0 0,6-7 8 15,5 1-8-15,3-1 12 0,3 1-12 0,1-1 12 16,-1-3-12-16,7 4 0 0,-3 2 0 0,4-6 0 15,3 4 0-15,0-1 0 0,7 7 0 16,-4-7 0-16,5-5 18 0,2 8 2 0,4-3 0 0,0 4 0 16,4-7 3-16,7 4 1 0,-1-7 0 0,5-3 0 15,-1 9-15-15,4-2-9 0,-4-7 12 0,7 6-12 16,-3-3 0-16,3-3 0 0,-3 0-10 0,3 9-798 16,4 1-160-16</inkml:trace>
  <inkml:trace contextRef="#ctx0" brushRef="#br0" timeOffset="178389.33">3620 11732 1587 0,'0'0'70'0,"0"0"15"0,0 0-68 0,0 0-17 0,0 0 0 16,0 0 0-16,3-9 41 0,-3 9 5 0,0-3 1 0,0 3 0 15,0 0-33-15,7-7-6 0,-7 4-8 0,0 3 11 16,0 0-11-16,0 0 0 0,4-6 0 0,-4 6 0 16,0 0 0-16,0 0 0 0,0 0 0 0,0 0 8 15,0 0 31-15,0 0 5 0,7 6 2 0,-4 4 0 16,-3-10 27-16,7 3 6 0,-7 6 1 0,4-3 0 0,-4-6-19 0,3 10-3 15,-3-1-1-15,7 1 0 0,-7-1-20 0,0 0-4 16,4 1-1-16,3 5 0 0,-7-5-32 0,3 6 0 16,1-7 0-16,3 10 0 0,4 0 0 0,-8-4 0 15,4 4 0-15,7 0 0 0,-3 6 0 0,-4 0 8 16,4 3-8-16,-4 1 10 0,3-1-2 0,4 6-8 16,-3 1 12-16,-4-1-4 0,0-6-8 0,4 7 8 15,3-7-8-15,-4 7 8 0,1-7 2 0,-4 0 0 16,11-3 0-16,-8 0 0 0,-3-3 5 15,4 3 1-15,-4 0 0 0,7 1 0 0,-11 2-4 0,5-3 0 16,-8-3 0-16,3 3 0 0,4 0-1 0,-3-3-1 16,-1-6 0-16,4 2 0 0,-3-2-10 0,3-3 0 15,-7 2 0-15,3-5 8 0,1-1 5 0,-4-9 1 16,7 6 0-16,-7-6 0 0,0 0 19 0,0 0 4 16,0 0 1-16,0 0 0 0,3-6-8 0,5-3-2 15,-5-1 0-15,1 1 0 0,3-1 0 0,-7-5-1 0,3-4 0 0,4 0 0 16,-3-6-15-16,3 0-4 0,-4-3 0 0,8 0 0 15,-8 2-8-15,4-2 0 0,1-6 0 0,-1 6 0 16,3-1 0-16,1-5 8 0,-4 6-8 0,3-7 0 16,-3 7 0-16,1-3 8 0,2 2-8 0,-3-5 0 15,4 2 0-15,3 1 8 0,-11-3-8 0,4 5 0 16,0-5 0-16,1 6 0 0,2-1 0 16,-6 1 0-16,3-3 0 0,0 9 0 0,0-9 0 0,-4 2 0 15,4 1 0-15,0 0 0 0,1-3 0 0,-5 9 0 16,4-7 0-16,-3 4 0 0,3 0 8 0,-4 6-8 15,1 1 0-15,3-1 0 0,-7 3 0 0,3 0 0 16,4 4-11-16,-7-4 11 0,4 7-8 0,-1 2 8 16,-3 7-13-16,0-3 2 0,0 3 1 0,0 0 0 15,0 0-26-15,0 0-4 0,0 0-2 0,7-6 0 16,-7 6-86-16,0 0-16 0,11 0-4 0,-11 0-658 16,4 0-131-16</inkml:trace>
  <inkml:trace contextRef="#ctx0" brushRef="#br0" timeOffset="179694.36">4773 11337 633 0,'0'0'28'0,"0"0"6"15,0 0-34-15,0 0 0 0,0 0 0 0,0 0 0 16,0 0 206-16,0 0 34 0,0 0 8 0,0 0 0 16,0-6-182-16,0 6-37 0,0-3-7 0,0 3-2 0,0 0-20 0,0 0 8 15,0 0-8-15,0 0 0 16,0 0 20-16,0-7 0 0,0 7 0 0,0 0 0 16,0 0 39-16,0 0 7 0,0 0 2 0,0 0 0 0,0 0 15 0,0 0 3 15,0 0 1-15,0 0 0 16,7 7-11-16,-7-7-3 0,0 9 0 0,0-9 0 0,0 9-33 0,0 1-6 15,0-4-2-15,4 3 0 16,-4-5-23-16,3 5-9 0,4 7 0 0,-7-7 9 0,4 7-9 0,3-4 0 16,-4 4 0-16,4 9 0 0,-3-3 0 0,-1 0 0 15,5 0 0-15,-8 3 0 0,3 3-9 0,4 0 9 16,-7-2 0-16,0-1 0 0,0 3 0 0,0-9 0 0,0 6 0 0,0-6 0 16,0-1 0-16,0-2-8 15,0 0 8-15,0-7 0 0,0 4-18 0,0-13 0 0,4 6 0 0,-4-6 0 31,0 0-78-31,0 0-15 0,0 0-3 0,0 0-570 0,3-6-113 0</inkml:trace>
  <inkml:trace contextRef="#ctx0" brushRef="#br0" timeOffset="180312.72">4554 11337 288 0,'0'0'25'0,"0"0"-25"0,0 0 0 0,0 0 0 16,0 0 51-16,0 0 5 0,0 0 0 0,0 0 1 15,0 0-37-15,0 0-7 0,0 0-1 0,-10 6-1 16,6-6 77-16,4 0 16 0,-7 0 4 0,7 0 0 16,0 0 30-16,-3 0 6 0,3 0 2 0,-11 3 0 15,8-3-14-15,3 0-2 0,0 0-1 0,0 0 0 16,0 0-26-16,0 0-6 0,0 0-1 0,0 0 0 15,0 0-41-15,0 0-9 0,3 0-2 0,8-3 0 16,-1-3-8-16,4 0-1 0,-3 3-1 0,7 3 0 16,-1-7 13-16,1 4 2 0,3-3 1 0,0 3 0 0,4-4-26 15,-7-2-4-15,6 6-2 0,-3-3 0 16,4-4-6-16,7 4-2 0,-15-3 0 0,15-1 0 16,-11 1-10-16,11 6 0 0,-7-7 0 0,3 4 8 15,-3-3-8-15,-1 2 0 0,1 4 0 0,-7-3 8 16,3 3-70-1,0 3-14-15,-7-7-4 0,7 7-711 0,-10 0-142 0</inkml:trace>
  <inkml:trace contextRef="#ctx0" brushRef="#br0" timeOffset="182234.78">5500 11810 345 0,'0'-15'31'0,"3"12"-31"0,1-4 0 0,3-2 0 16,-7 0 152-16,0-1 25 0,3 1 5 0,5-1 1 15,-8 1-74-15,0 3-14 0,0-7-3 0,0 7-1 16,0-4-6-16,0 1-1 0,0 3 0 0,3 3 0 0,1-4 15 0,-4 7 2 16,0-9 1-16,0 9 0 0,0 0-22 0,0 0-4 15,0 0 0-15,7-3-1 0,-7 3-47 0,0 0-8 16,0 0-3-16,0 0 0 0,3 0-17 0,4 3 10 16,0 3-10-16,0 4 8 0,-3-1 8 0,3 0 0 15,-4 1 1-15,4 6 0 0,1 2 2 0,2 1 0 16,-3 0 0-16,0 6 0 0,4 0-3 0,-4-3-1 0,3 13 0 0,-2-10 0 15,2 9-3-15,-3 4-1 0,4-1 0 0,3 4 0 16,-7-3-11-16,3 6 10 0,8 0-10 16,-11 0 10-16,4-7-10 0,-1 1 0 0,1 6 0 15,3-10 0-15,-3 1 0 0,-1-7 0 16,1 0 8-16,-1 7-8 0,4-10 9 0,-3 0 0 0,-4 3 0 16,4-9 0-16,-1 6 7 0,-3-6 0 0,0-7 1 15,0 4 0-15,4-7 13 0,-4-2 2 0,0-7 1 0,4 0 0 16,-1-7 8-16,4 4 2 0,-3-12 0 0,0 5 0 15,3-6-7-15,0-2 0 0,7-1-1 16,-7-6 0-16,-3-3-17 0,-1 2-3 0,8-2-1 0,-4-6 0 16,-3-1-5-16,3 4-1 0,-4-10 0 0,8 3 0 15,-11-5 2-15,4-1 0 0,-1 0 0 0,1-3 0 16,-1 3-10-16,1 0 8 0,3-3-8 0,-10 3 8 0,3 6 4 16,3-2 0-16,-3-4 0 0,4 6 0 0,-8 4-12 15,4-1 8-15,4-3-8 0,-7 10 8 16,3-6-8-16,-4 6 0 0,1 2 0 0,-1 1 0 0,4 3 0 0,-7-3-9 15,7 10 0-15,-7 2 0 16,0-3-24-16,0 1-5 0,0 5-1 16,0 7 0-16,-7-3-93 0,7 6-20 0,0 0-3 15,0 0-672-15,-7 0-134 0</inkml:trace>
  <inkml:trace contextRef="#ctx0" brushRef="#br0" timeOffset="182865.18">6953 11854 723 0,'0'0'32'0,"0"0"7"0,0 0-31 0,-7 4-8 16,-3 2 0-16,3-6 0 0,0 0 93 0,3 6 18 15,-3-3 3-15,7-3 1 0,-7 0-40 0,7 0-8 16,0 0-2-16,0 0 0 0,-7 0 23 0,7 0 4 15,0 0 0-15,0 0 1 0,0 0 23 0,0 0 5 0,0 0 1 0,0 0 0 16,0 0-15-16,0 0-3 0,10 0-1 0,1 0 0 16,0 0-31-16,3 0-7 0,-4 0-1 0,8 0 0 15,0 6-53-15,-1-6-11 16,1 0 0-16,-1 0 0 0,5 0 0 0,-1 0 0 16,0 0 0-16,4 0-8 0,-8 0 8 0,4 0 0 15,4 0 10-15,0 0-10 0,-11 4 0 0,4-4 0 0,3 0 0 0,-4 0 0 16,5 0 0-16,-5 0 0 0,-3 0 0 15,0 0 0-15,1 0-9 0,2 0 9 0,-6 0 0 0,3 0-9 32,-4 0-19-32,5 0-4 0,-5 0-1 0,1 0 0 15,-1-4-104-15,-3-2-21 0,4 6-4 0,-4-3-512 0,0-3-102 0</inkml:trace>
  <inkml:trace contextRef="#ctx0" brushRef="#br0" timeOffset="183212.59">6883 12133 1324 0,'0'0'118'0,"0"0"-94"16,0 0-24-16,0 0 0 0,0 0 212 0,0 0 37 15,0 0 8-15,0 0 2 0,0 0-156 0,0 0-31 16,0 0-7-16,3 0-1 0,4 0-41 0,4-3-9 16,3-3-2-16,-3 6 0 0,6-3 0 0,1-3-1 15,-1 6 0-15,5 0 0 0,-1-3-3 0,7-4-8 0,-3 4 12 0,-4-3-4 16,4 6-8-16,-1 0 0 16,1 0 0-16,0 0 0 0,-1 0 0 0,1 0 0 0,-4 0 0 0,0 0 0 15,1 0 0-15,-1 0 0 0,0 0 0 0,0 0 0 16,0 0 0-16,0-6 0 0,-3 2 8 0,3 4-8 31,0-6-89-31,-3-3-20 0,3 6-4 0,0-4-590 0,1-2-117 0</inkml:trace>
  <inkml:trace contextRef="#ctx0" brushRef="#br0" timeOffset="184376">8830 11462 864 0,'0'0'38'0,"0"0"8"0,0 0-37 0,0 0-9 16,0 0 0-16,0-9 0 0,-3 3 259 0,3 6 49 16,0-3 11-16,3-4 1 15,1-2-278-15,-4 9-56 0,0-3-11 0,0-3-3 0,3-4 108 0,-3 10 22 16,0 0 4-16,0 0 1 0,0 0-55 0,0 0-12 15,0 0-1-15,0 0-1 0,0 0-2 0,0 0-1 16,0 16 0-16,-3-4 0 0,-1 4 0 0,4 3 0 16,4 6 0-16,-4-6 0 0,0 9-8 0,-4 6-2 15,4 1 0-15,0 3 0 0,4-4-9 0,-4 4-1 16,-4 6-1-16,1-4 0 0,-1-2 2 0,0 6 0 16,-3 0 0-16,4-3 0 0,-4 2-1 0,0-2 0 15,3-3 0-15,-6 6 0 0,3-7-15 0,3-2 9 16,-3-7-9-16,3 3 8 0,-3-2-8 0,4-11 0 0,-4 1 9 0,3 0-9 15,1-3 0-15,-1-1 0 0,4-5 0 0,-7-1 0 32,0-6-30-32,7-3-1 0,-3 7 0 0,3-7 0 15,-7 0-99-15,3-7-20 0,-7 4-4 0,4-3-1 0,-3-3-90 16,6-1-19-16</inkml:trace>
  <inkml:trace contextRef="#ctx0" brushRef="#br0" timeOffset="184784.88">8329 11409 576 0,'0'0'51'0,"0"0"-41"16,-7-3-10-16,4-3 0 0,-5 6 331 0,8 0 64 15,0 0 13-15,-7-7 2 0,0 7-279 0,7 0-56 16,-3-3-11-16,3 3-3 0,0 0 10 0,0 0 1 16,0 0 1-16,0 0 0 0,0 0-21 0,0 0-5 15,0 0-1-15,0 0 0 0,10 0-11 0,1 3-3 16,0-3 0-16,3 7 0 0,3-7-8 0,4 0-1 0,1 0-1 0,2 6 0 16,1-3 10-16,0-3 1 0,6 0 1 15,1 0 0-15,0 0-14 0,3 0-2 0,4 0-1 0,3-3 0 16,-3-3-8-16,4 6-1 0,-1 0-8 0,0 0 12 15,4-7-12-15,-7 4 0 0,-4 3 0 0,0 0 0 16,1 0 0-16,-1-6-12 0,-3 6 3 0,-1 0 0 31,1 0-14-31,-4-3-2 0,1 3-1 0,-5 0 0 16,1-6-12-16,0 6-2 0,-1 0-1 0,5 0 0 16,-15 6-74-16,3-6-14 0,5 0-3 0,-5 3-1 15,1-3-35-15,0 0-6 0,-4 6-2 0,0-6-694 0</inkml:trace>
  <inkml:trace contextRef="#ctx0" brushRef="#br0" timeOffset="185311.47">8319 12444 1911 0,'-8'6'42'0,"8"-6"9"0,0 0 1 0,-7 3 2 0,0-3-43 0,7 0-11 0,0 0 0 0,0 0 0 16,-7 7 78-16,7-7 14 0,0 0 2 0,0 0 1 16,0 0-55-16,0 0-10 0,0 0-2 0,0 0-1 15,11 0-7-15,-1 0-2 0,-2 0 0 0,2-7 0 16,1 7 10-16,3 0 3 0,3 0 0 0,-6 0 0 15,7 0 17-15,-4 0 4 0,7 0 1 0,-3 0 0 16,6 0-18-16,-3 7-4 0,8-7-1 0,-5 3 0 0,8-3 3 16,-4 0 1-16,8 6 0 0,-1-6 0 15,7 3 6-15,-3-3 2 0,0 0 0 0,3 6 0 0,4-6-16 16,-4 4-3-16,4-4-1 0,0-4 0 16,0-2-22-16,3 6 0 0,4-3 0 0,0-3 0 0,0-4-25 15,0 1 0-15,0 0 0 0,-4-7 0 16,-3 3-156-16,0-2-31 0</inkml:trace>
  <inkml:trace contextRef="#ctx0" brushRef="#br0" timeOffset="194607.51">3771 14096 1821 0,'-17'-3'80'0,"17"3"18"0,0 0-78 0,-4-6-20 16,4 6 0-16,0 0 0 0,-7-9 63 0,7 6 9 15,-4-4 1-15,4 7 1 0,4-9-38 0,-4 9-8 16,7-10-2-16,-7 10 0 0,0 0 11 0,4 0 3 16,3 0 0-16,3 0 0 0,-6 0 1 0,6 4 1 15,-6 2 0-15,3 3 0 0,0 7 13 0,0-4 2 0,-7 4 1 0,4 3 0 16,3 9-21-16,-7-3-4 16,0 10-1-16,0 2 0 0,3-2-16 0,-3 9-4 0,0 3-1 0,0-3 0 15,0 6-2-15,0-3 0 0,7 13 0 0,-3-4 0 16,-4-3 5-16,3 1 1 0,4-1 0 0,4 3 0 15,-4-12-3-15,4 6-1 0,-1-6 0 0,4-3 0 16,4 0-11-16,-4-4 8 0,-3-2-8 0,-1-1 8 16,4-5 4-16,-3-1 0 0,-4-3 0 15,11-6 0-15,-11-10-2 0,10 7 0 0,-13-13 0 0,6 6 0 16,1-2 18-16,-1-7 3 0,-2 0 1 0,2 0 0 16,1-7-11-16,-4-5-1 0,7-4-1 0,-4-9 0 15,5 3-3-15,-5-3 0 0,1-9 0 0,3 5 0 16,-4-5-16-16,-3-1 0 0,4-5 0 0,-4-1 0 15,4-3 12-15,-8-3-2 0,8-3 0 0,-8 3 0 16,4 0-10-16,0-3 0 0,1 2 0 0,-5-2-11 16,4 10 11-16,4-4 0 0,-11 0 0 0,7 0 8 0,0 0-8 0,3 6 8 15,-6-2-8-15,6 11 8 0,-6-5-8 0,3 6 0 16,-3 3 0-16,3 3 0 0,-4-4 0 0,1 8-10 16,3 2 10-16,3-3-10 15,-10 10-17-15,7-1-3 0,0-5-1 0,-3 5 0 16,3 1-18-16,-3 3-4 0,3-4-1 15,0 7 0-15,0-3 4 0,-4 3 1 0,4-4 0 0,-3-2 0 16,-4 9 11-16,3-3 2 0,4-3 1 0,-7 6 0 16,0 0-109-16,0 0-23 0,0 0-4 0,0 0-1 0</inkml:trace>
  <inkml:trace contextRef="#ctx0" brushRef="#br0" timeOffset="196106.96">5158 13595 806 0,'0'0'72'0,"0"0"-58"0,0 0-14 0,0 0 0 15,0 0 232-15,-4 6 44 0,4-6 9 0,0 0 2 16,0 0-165-16,0 3-33 0,0-3-6 0,0 10-2 15,0-10-36-15,0 9-7 0,0-9-2 0,0 9 0 16,0 1-20-16,0-1-4 0,0 4 0 0,-7-1-1 16,7 4 9-16,-3-3 1 0,-1 2 1 0,0 1 0 0,-3 3 18 0,7 0 4 15,-10 6 1-15,3-3 0 0,0 9 2 0,-4-9 0 16,1 12 0-16,6-9 0 0,-7 4-27 0,4-1-4 16,4 3-2-16,-4-9 0 0,7 10-6 0,-4-11-8 15,4-2 11-15,-3 6-11 0,3-6 8 0,0-3-8 16,0 3 0-16,0-4 0 0,0-5 0 0,0-1-14 15,0-9 2-15,0 0 1 16,0 0-42-16,0 0-9 0,0 0-2 16,0 0 0-16,-7-9-194 0,3-1-39 0</inkml:trace>
  <inkml:trace contextRef="#ctx0" brushRef="#br0" timeOffset="196379.11">4847 13585 2293 0,'0'0'50'0,"-3"-6"10"0,-1 6 3 0,4 0 2 0,-7-3-52 0,7 3-13 0,0 0 0 0,0 0 0 15,0-6 34-15,0 6 4 0,0 0 1 0,0 0 0 16,0 0-13-16,11-3-2 0,-1 3-1 0,1 0 0 16,-1 0 13-16,5 0 4 0,2 0 0 0,1 3 0 15,6-3-1-15,-6 0 0 0,3 0 0 0,11 0 0 16,-7 0-18-16,3-3-3 0,4-4-1 0,-1 7 0 15,-2-3-17-15,-1-3-9 0,4 3 1 0,-8-4 0 16,1 1 8-16,0 3 16 0,-4-3-4 0,4 6-1 16,3-10-27-16,-3 10-6 0,-1 0-1 0,1 0 0 31,-4-3-121-31,4 3-25 0,-1 0-5 0,1 0-891 0</inkml:trace>
  <inkml:trace contextRef="#ctx0" brushRef="#br0" timeOffset="196856.19">5542 14426 1555 0,'0'0'138'0,"0"0"-110"0,0 0-28 0,0 0 0 16,0 0 268-16,0 0 49 0,0 0 10 0,7 0 1 0,4 0-244 0,3 0-50 15,0-3-10-15,7 3-1 0,-7 0-23 0,11-7 0 16,0 7 0-16,3 0 0 16,0-3 0-16,0 3 0 0,4-6 0 0,-4 6-8 0,8-6 8 0,-5 3 0 15,5-4 0-15,2 7 0 0,-2-3 0 0,-1-3 0 16,0 6 0-16,4-3-8 0,-4 3-4 0,1 0 0 15,-1 0 0-15,-7 0 0 16,0 0-34-16,1 0-7 0,-1 0-2 16,-7 0 0-16,0 3-119 0,0-3-24 0,-3 0-5 15</inkml:trace>
  <inkml:trace contextRef="#ctx0" brushRef="#br0" timeOffset="197190.19">5496 14815 806 0,'0'0'72'0,"0"0"-58"0,0 0-14 0,0 0 0 15,0 0 434-15,11-7 84 0,7 7 17 0,-1 0 3 16,4-6-427-16,0 3-86 0,4 3-17 0,0-6-8 16,0-4 18-16,3 7-2 0,-4-6 0 0,5 2 0 15,2-2-16-15,-2 0 0 0,2 2 0 0,-2-2-9 16,2 6 9-16,1-3 0 0,3-4 0 0,-6 10 0 16,2-9 0-16,-2 9-8 0,2-3 8 0,-6-4-8 15,-4 7-10-15,4-6-2 0,0 6 0 0,-8-3 0 16,4 3-108-16,1-6-23 0,-5 6-4 0,4-4-557 15,1-2-111-15</inkml:trace>
  <inkml:trace contextRef="#ctx0" brushRef="#br0" timeOffset="197908.25">6946 14213 1036 0,'-14'0'46'0,"7"0"10"0,0 0-45 0,7-4-11 15,-11-2 0-15,4 6 0 0,7 0 292 0,0 0 57 16,-3 0 11-16,3 0 3 15,0 0-290-15,0 0-57 0,0 0-16 0,0 0 0 0,0 0 13 0,3 10-1 16,-3 5-1-16,4-5 0 16,3 8 13-16,0 1 4 0,0 3 0 0,0 0 0 0,4 13-28 0,-4-7 0 15,0 6 0-15,3 4 0 0,1 3 24 16,0-4 0-16,-4 7 0 0,3 3 0 0,1 3-12 0,-4-2-4 16,7 2 0-16,-7-3 0 0,0-3 26 0,4 0 5 15,-8-7 1-15,4 1 0 0,4 3-20 0,-4-7-3 16,0-3-1-16,-4 4 0 0,4-10-8 0,8 3-8 15,-12-3 12-15,4-6-12 0,7-3 32 0,-10-4-1 0,3-2 0 16,0-1 0-16,4-3-16 0,-4-6-3 0,0 0-1 0,3-6 0 16,1-3 15-16,-1-1 3 0,-3-8 1 0,8-1 0 15,-5 0 2-15,4-9 1 0,-3-4 0 0,-4 4 0 16,3-6-8-16,1-1-1 0,0-3-1 0,-1 1 0 16,1-13-7-16,3 6-2 0,0-3 0 0,0 3 0 15,0 0-14-15,0 0 0 0,0 6 0 0,1-6 0 16,-1 10-9-16,-4 6-2 0,4-7 0 15,0 7 0-15,4 0 11 0,-11 0 0 0,4-4 0 0,-1 4 0 16,1 3 0-16,0 3 0 0,-1-3 0 0,-3 6 0 16,4-6-21-16,-4 6-3 0,3-6 0 0,-10 6 0 31,4 4-19-31,-1 2-4 0,1-3-1 0,-1 4 0 0,-3-4-66 0,0 7-14 16,0 2-2-16,-3 4-1 15,-1-3-65-15,4 6-14 0,-7 6-2 0</inkml:trace>
  <inkml:trace contextRef="#ctx0" brushRef="#br0" timeOffset="198419.45">7927 13880 1324 0,'-7'3'118'16,"0"-3"-94"-16,3 0-24 0,4 0 0 16,0 0 170-16,0 0 30 0,-7 0 5 0,7 0 2 15,0 0-151-15,0 0-31 0,0 0-5 0,0 0-2 0,0 0 13 0,11-3 2 16,-4 3 1-16,3 0 0 0,1 0 2 0,3 0 0 15,0 0 0-15,-3 0 0 0,3 0 9 0,-3 0 3 16,3 3 0-16,-4 4 0 16,8-7-26-16,-11 0-5 0,7 0-1 0,-3 6 0 0,3-3-16 0,0-3 8 15,-4 0-8-15,5 0 0 16,-5 6 11-16,4-6-11 0,0 0 10 0,0 3-10 16,-3-3-23-16,3 0-10 0,4-3-3 0,-11-3 0 15,3 6-172-15,1-3-36 0,10-3-6 0,-10-4-2 0</inkml:trace>
  <inkml:trace contextRef="#ctx0" brushRef="#br0" timeOffset="198722.18">8534 13513 691 0,'0'0'30'0,"0"0"7"0,0 0-29 0,0 0-8 0,0 0 0 0,0 0 0 16,0 0 400-16,0 0 80 0,0 0 15 0,0 3 3 16,0-3-400-16,0 10-80 15,3-1-18-15,1 7 0 0,-1-7 29 0,4 1 6 0,-7 5 1 0,4 4 0 16,-1 0 4-16,1 0 2 0,-4 6 0 0,3 3 0 16,-3 3-24-16,0-9-5 0,0 10-1 0,-3-4 0 15,3-3-3-15,0-3-1 0,-4 3 0 0,1 0 0 16,-1-6-8-16,4 0 0 0,-7 0 0 0,7-1 0 0,-7 1-11 0,4-3 3 15,-1 3 0-15,1-4 0 16,3 4-156-16,-4-3-30 0,1 6-6 0,-4-6-2 0</inkml:trace>
  <inkml:trace contextRef="#ctx0" brushRef="#br0" timeOffset="204392.45">17702 8261 460 0,'0'0'41'0,"0"0"-33"16,0 0-8-16,0 0 0 0,0 0 189 0,0 0 36 0,0 0 7 0,0 0 2 15,0 0-175-15,0 0-35 0,4-3-8 16,-1-4 0-16,-3 7-16 0,4-3-12 0,-4 3 3 0,0-6 0 16,0 6 27-16,0 0 6 15,4-9 0-15,-4 9 1 0,0 0 83 0,0 0 17 0,0 0 3 0,-8 0 1 16,5 0-4-16,3 0-1 0,-7-4 0 0,7 4 0 16,0 0-61-16,0 0-13 15,0 0-2-15,0 0-1 0,3-6-32 0,1-3-7 0,-1 2 0 0,1 4-8 16,3-3 12-16,-3 3-12 0,3-6 12 0,0 2-12 15,0-2 19-15,0-1-3 0,0 1-1 0,-4-7 0 16,4 7 6-16,4-4 2 0,-4-2 0 0,0-1 0 16,-3-3-2-16,3 0 0 0,0-6 0 0,0 6 0 15,0 1-9-15,0-7-1 0,0 3-1 0,0-3 0 16,0-4-10-16,4-2 0 0,-1 3 9 0,1 0-9 16,-1-7 0-16,1 10 0 0,0-6 0 0,-1-1 0 0,1 4 8 0,-4-6-8 15,7 5 10-15,-7-5-10 0,0 6 0 0,0-1 0 16,0 4 0-16,-3 0-10 0,-4 6 10 0,0 7 0 15,0-4 0-15,-4 0 0 0,4 7 8 0,-3 0 0 16,-4-1 0-16,3 1 0 0,-3-1-8 0,3 4 0 16,4 6 0-16,-3 0 0 0,-1-9 0 0,-3 9 0 15,7 0 0-15,-7-3 0 0,7 3 0 0,0 0 12 16,-7 0-4-16,0-7 0 0,7 7-8 16,-10 0-10-16,10 0 10 0,-7 7-13 0,-1-4 13 15,5-3 0-15,-4 9 0 0,0-9 0 0,0 6 0 16,3-2 0-16,-3 2 0 0,7-6-9 0,0 0 9 0,-3 9 0 15,-4-2 0-15,7-7 0 0,0 0 0 0,0 0 0 16,0 0 0-16,0 0 0 0,0 0 0 0,0 0 0 16,0 0 0-16,0 0 0 0,0 0 0 0,0 0 0 0,0 0 0 0,0 0 8 15,-7 0-8-15,7 0 0 16,0 0 0-16,0 0 0 0,0 0 0 0,0 0 0 0,0 0 0 0,0 0 0 16,-4-7 0-16,4 7 0 0,0 0 0 0,0 0 0 15,0 0 0-15,0 0 0 0,0 0 0 0,0 0 0 16,0 0 0-16,0 0 0 0,0 0 0 0,0 0 0 15,-3-6 0-15,-1 3 0 0,4 3 0 0,-4-6 8 16,4 6 2-16,-3-4 1 0,3 4 0 0,0 0 0 16,0 0-11-16,-4-6 10 0,4 6-10 0,0 0 10 15,-3-3-10-15,3 3 0 0,-7 3 0 0,0-3 0 16,0 6 0-16,0 4 0 0,0-1 0 0,-4 1 0 16,4-1-10-16,-4 7 10 0,4-4 0 0,0 4-9 15,-3 3 9-15,3-10 0 0,-4 7 0 0,0 3 0 16,1-1 0-16,-1-2 0 0,1-6 0 0,3 8 0 15,-4-8 0-15,0-1 0 0,1 1 0 0,3-4 0 16,0 3 13-16,3-2 5 0,4-7 1 0,-7 3 0 16,7-3-27-16,0 0-6 0,0 0-1 0,0 0 0 0,0 0 15 0,0 0 0 15,0 0 0-15,0-3 0 0,4-4 0 0,-1-2 0 16,1 3 0-16,3-4 0 0,0 1 0 0,3-1 0 16,-2 1 0-16,2 0 0 0,1-1 0 0,-1-6 0 15,1 7 0-15,3-10 0 0,-3 10 0 0,-1-7 0 16,1 7 0-16,3-1 0 0,-4-2 0 0,1-1 0 15,0 4 0-15,-1-1 0 0,1-2 0 0,-1-4 0 16,1 7 0-16,0-7 0 0,-4 7 0 0,3-1 0 0,-3 1 0 0,0 0 0 16,0-1 0-16,0 4 0 15,-3 3 0-15,3-4 0 0,-7 7 0 0,0 0 0 0,0 0 0 0,0 0 0 16,0 0 0-16,0 0 0 0,0 0 0 16,0 0 0-16,0 0 12 0,7 0 0 15,0 7-1-15,4-4 0 0,-4-3-11 16,0 6-16-16,-4 4 4 0,4-4 1 0,-7-6 26 0,11 3 5 0,0 6 0 0,-4 1 1 15,3-4-21-15,-3 3 0 0,0 1 0 16,0-1 0-16,-3 1 8 0,-4-10-8 0,7 6 10 0,0-3-10 16,-4 6 8-16,1 1-8 0,0-4 0 0,-4-6 9 15,3 10-9-15,1-1 0 0,-1-3 0 0,-3-6-11 16,7 10-129-16,0-7-25 0,0 6-6 0,0-3-986 16</inkml:trace>
  <inkml:trace contextRef="#ctx0" brushRef="#br1" timeOffset="-213495.14">26257 6266 518 0,'0'0'46'0,"4"0"-37"15,6-6-9-15,-3 6 0 0,4 0 148 0,-4-3 28 16,4 3 6-16,-1 0 1 0,1-6-111 0,3 6-23 16,-7 0-4-16,4-3-1 0,-4 3-25 0,3-7-6 15,-3 7-1-15,0 0 0 0,-7 0-12 0,4 0 0 0,-4 0 0 0,0 0 0 16,0 0 44-16,0 0 7 0,0 0 1 0,0 0 0 16,0 0 2-16,0 0 1 0,0 0 0 0,0 0 0 15,0 0 13-15,0 0 2 0,0 0 1 0,0 0 0 16,0 0-16-16,0 0-3 0,0 0-1 0,0 0 0 15,0 0-2-15,0 0 0 0,0 0 0 0,0 0 0 16,0 0-5-16,0 0-2 0,0 0 0 0,0 0 0 16,-4 0-26-16,-6 0-4 0,-4 0-2 0,0 7 0 15,-4-7-10-15,0 3 0 0,-3-3 0 0,0 6 8 16,-7-6-8-16,-1 0 0 0,1 3 0 0,4-3 0 16,-5 0 0-16,-2 0 0 0,-1 0 0 0,0 0 0 15,4-3 0-15,0 3 12 0,-1-6-2 0,1 6 0 16,3 0 14-16,1 0 4 0,3 0 0 0,-1 0 0 15,1-3-4-15,0-4 0 0,0 14 0 0,3-7 0 16,-3 0-24-16,4 0 8 0,-1 0-8 0,4 3 0 0,0-3 0 0,0 6 8 16,3-6-8-16,0 3 0 15,1-3 0-15,3 0 0 0,-4 0 0 0,8 6 0 0,3-6 0 0,0 0 0 16,-7-6 0-16,7 6 0 0,0 0 17 0,0 0-1 16,0 0-1-16,0 0 0 0,0 0 7 0,0 0 2 15,0 0 0-15,0 0 0 0,0 0-24 0,0 0 0 16,0 0 0-16,0 0 8 0,0 0-8 0,0 0 12 15,0 10-4-15,0-10 0 0,-4 6-8 0,1-3 0 0,3-3 0 0,-4 9 0 16,0-2 0-16,4 2 0 16,0-9 0-16,-3 9 0 0,3-9 0 0,0 0 9 0,3 10-9 0,-3-1 10 15,-3 1-2-15,3 5-8 16,-4-5 12-16,4 9-4 0,0-4-8 0,0-2 0 0,0 9 0 0,0-3 0 16,4-1 0-16,-1 1 0 0,1 6 0 15,0 0 0-15,3-3 0 0,-4 3 0 16,1 4 0-16,3-1 0 0,0 6 0 0,-4 1 0 0,1 2 0 15,-1 7 0-15,1 0 0 0,-1 0 0 0,1 3 0 0,3 3 0 16,-4-3 0-16,1 4 0 0,0-4 0 0,3-3 0 16,0 9 10-16,3-6-10 0,-3 3 12 0,0-3-12 15,4 3 8-15,-4-3-8 0,0-3 0 0,0 0 0 16,0 0 0-16,0 0 10 0,-3-3-10 0,-1 3 8 16,1-1-8-16,-1 1 0 0,4-6 0 0,-3 6 0 15,-4-3 0-15,0-4 0 0,3 1 8 0,-3-4-8 16,0 1 0-16,4-1 0 0,-4-5 9 0,3 5-9 15,-3-6 9-15,4 1-9 0,-4-1 12 0,4 3-12 0,-4-3 0 0,3 1 0 16,-3-4 0-16,0 3 0 0,4-3 20 16,-4 0 1-16,0-3 0 0,0-3 0 0,0 3-21 0,-4-3 0 15,4-7 0-15,-3 4-8 0,-1-1 8 16,4-2 0-16,-4 3 0 0,1-7 8 0,-1 1 1 0,1-1 1 16,3 0 0-16,0 1 0 0,-4-1-10 15,4-9 0-15,0 6 0 0,-3-2 0 0,3 2 0 0,0-6 0 16,0 9 0-16,0-9 0 15,0 10 0-15,0-10 0 0,-4 6 0 0,4 3 0 0,0-6 0 0,0 4 0 16,0-7 9-16,-3 3-9 0,-1 3 0 0,1 4-15 16,3-10 3-16,-4 6 0 0,1-3 20 0,-1 3 5 15,1-3 1-15,-4 4 0 0,7-7-14 0,-4 3 0 16,4-3 0-16,-7 0 0 0,7 0 0 0,-4 9 0 0,4-9 0 0,0 0 0 16,-3 0 8-16,-1 6-8 0,1-6 0 0,3 0 0 15,0 0 10-15,0 0-10 0,0 0 10 0,0 0-10 16,-4 4 12-16,4-4-3 0,0 0-1 0,0 0 0 15,0 0-8-15,0 0 0 0,0 0 0 0,0 0 0 16,0 0 15-16,0 0 1 0,0 0 0 0,0 0 0 16,0 0 4-16,0 0 2 0,0 0 0 0,7 0 0 15,4-4-22-15,0 4 8 0,-4 0-8 16,7 0 0-16,-4 4 0 0,8-4 9 0,-4 0-9 0,0 0 0 16,4 6 0-16,-1-6 0 0,5 0 0 0,-5 0 0 15,4 0 0-15,1 6 0 0,-1-6 0 0,0 3 0 16,0-3 8-16,-3 0-8 0,6-3 0 0,1 3 0 15,-4 0 0-15,-3-6 0 0,0 6 8 0,3 0-8 0,-7 0 8 16,0-6-8-16,0 2 9 0,-3 4-9 0,-1 0 0 16,1 0 0-16,-1-6 0 0,-3 6 0 15,1-3-102-15,-5-3-14 0,4 3-2 0,-7 3-832 16,4-7-166-16</inkml:trace>
  <inkml:trace contextRef="#ctx0" brushRef="#br1" timeOffset="-212312.31">25464 7238 1591 0,'14'-6'70'0,"-14"6"15"0,0 0-68 0,10-6-17 0,-3 3 0 0,4-3 0 16,-1 6 103-16,-6-4 17 0,-4 4 3 0,0 0 1 16,0 0-24-16,0 0-4 0,0 0 0 0,0 0-1 15,7 0-35-15,-7 0-8 0,0 0 0 0,0 0-1 16,-7 4-35-16,0 2-8 0,-4 3 0 0,-3 1-8 15,0-1 8-15,0 7-8 0,3 3 0 0,-3-1 0 16,-3 7 28-16,-1 1 0 0,4-5-1 0,-4 5 0 16,1 8-1-16,-1 1 0 0,-3-4 0 0,0 10 0 0,-1-4-10 0,-2 1-1 15,-8 3-1-15,0 3 0 0,1-7-14 0,-1 10 0 16,0-12 0-16,0-1 0 0,1 4 0 16,2-4 12-16,1-5-3 0,0-4-1 0,7 0-8 15,0-3 0-15,6-7-12 0,5 1 12 16,-1-7-138-16,4-5-20 0,0-4-4 0,4-4-938 15</inkml:trace>
  <inkml:trace contextRef="#ctx0" brushRef="#br1" timeOffset="-212075.94">24991 7232 691 0,'0'0'61'0,"-4"-9"-49"0,-3 3-12 0,0 6 0 15,0-10 459-15,-3 10 89 0,-1 0 17 0,4 0 4 16,0 6-421-16,3-2-84 0,-3-4-16 0,4 6-4 15,-1 3 0-15,4 7 0 0,0-4 0 0,4 7 0 16,-1 6-8-16,4-6-2 0,7 13 0 0,4-4 0 16,0 6-12-16,3-2-2 0,4 2-1 0,3 7 0 15,7-4-1-15,-3 1 0 0,3 3 0 0,0 0 0 16,-3-1-18-16,3-2 8 0,1 6-8 0,2-6 0 16,1-4 0-16,0 4 0 0,-4 2-10 0,4-2 10 31,-4-10-160-31,1 7-25 0,-1-1-5 0</inkml:trace>
  <inkml:trace contextRef="#ctx0" brushRef="#br1" timeOffset="-207850.41">27425 5473 1609 0,'0'0'71'0,"0"0"15"0,0 0-69 0,-4-6-17 0,1 6 0 0,3 0 0 15,-4-10 23-15,4 1 1 16,0 0 0-16,0 2 0 0,4-2 0 0,-4 6 1 16,0 3 0-16,3-7 0 0,1-2-25 0,-4 9-20 0,0-3 3 0,3-3 1 15,-3-4 40-15,0 10 9 0,4-9 2 0,-4 9 0 16,0 0 61-16,0 0 13 0,-4-10 3 0,4 10 0 15,0 0-21-15,0-6-4 0,0 6-1 0,-3-9 0 16,-1 9-29-16,4 0-5 0,0 0-2 0,0 0 0 16,0 0-37-16,0 0-13 0,0 0 9 0,0 0-9 15,-3-10 13-15,3 10-2 0,0 0-1 0,0 0 0 16,0 0 1-16,0 0 0 0,0 0 0 0,0 0 0 16,0 0 5-16,0 0 0 0,0 0 1 0,0 10 0 15,3-1 0-15,-3 1 0 0,0 5 0 0,0-5 0 0,-3 8 0 0,3-2 0 16,0 3 0-16,-4 0 0 0,4-4-17 0,-3 4 10 15,-1 6-10-15,1 0 8 0,3-3 2 16,0 3 0-16,-4 1 0 0,4-4 0 16,0 3 14-16,4 0 2 0,-1-7 1 0,-3 1 0 0,4 6-13 0,-4-6-2 15,3 6-1-15,-3-3 0 0,0 0-3 0,4 0 0 16,-4-6 0-16,0 3 0 0,0-1-8 0,-4 1 12 16,4-3-12-16,-3-7 12 0,3 7-4 15,0-3 0-15,-4-4 0 0,4-3 0 0,0 4-8 0,0-10 0 16,0 0 0-16,-3 9 8 0,3-9 3 0,0 0 0 15,0 0 0-15,0 0 0 0,0 0-11 0,0 0 10 16,0 0-10-16,0 0 10 0,7-9 6 0,0-1 2 16,3 1 0-16,1-1 0 0,0-5-6 0,-1-4-2 0,1 3 0 0,3-3 0 15,-3-2-10-15,3-1 8 0,0-7-8 0,3 4 8 16,1-3-8-16,3 3 0 0,0-3 9 0,-3-1-9 16,3 4 0-16,-3-3 0 0,3 9 0 0,0-6 0 15,-3 0 0-15,-1 3 0 0,1-3 0 0,3 0 0 16,0 6 0-16,-7 0 0 0,1-6 0 15,-1 7 0-15,-4-1 0 0,4 3 0 0,-3-3 0 0,-4 0 0 16,4 4 0-16,-4 5 0 0,0-2 0 16,-4-4 0-16,4 7-17 0,0 2 1 0,0-2 1 0,-3 6 0 31,-4 3-51-31,0 0-10 0,0 0-3 0,0 0 0 16,0 0-73-16,0 0-14 0,7 3-3 0,-3 6-656 0,-1 1-131 0</inkml:trace>
  <inkml:trace contextRef="#ctx0" brushRef="#br1" timeOffset="-207335.9">28039 5787 1209 0,'0'0'108'0,"0"0"-87"0,10 0-21 0,-3-4 0 15,0-2 205-15,1 0 37 0,-1 3 7 0,0 3 2 16,-7 0-115-16,0 0-22 0,0 0-5 0,0 0-1 16,0 0-35-16,0 0-7 0,0 0-2 0,0 0 0 15,0 0-38-15,0 0-8 0,0 0-2 0,0 3 0 16,-4 9-16-16,1-2 0 0,-1-1 0 0,4 4 0 0,-7 3 0 15,3-1 0-15,1 4-9 0,-1 0 9 0,1 0 0 0,-1 6 0 16,1-6 0-16,-1-1 0 16,1 7 0-16,-1-6 19 0,-3 0-3 0,4-3-1 15,-1 3-1-15,1-4 0 0,-1-2 0 0,1 2 0 0,3-5-14 0,-4-1 11 16,1 1-11-16,3-1 10 16,0-3-33-16,0-6-6 15,0 0-2-15,0 0 0 0,0 0-173 0,0 0-36 0,0 0-6 0</inkml:trace>
  <inkml:trace contextRef="#ctx0" brushRef="#br1" timeOffset="-206922.97">28243 5884 1328 0,'0'0'59'0,"7"-6"12"0,1 2-57 0,-5-5-14 0,4 3 0 0,-3 3 0 15,-4 3 33-15,7-7 4 0,-4 4 1 0,-3 3 0 16,0 0 6-16,7-6 2 0,-7 6 0 15,0 0 0-15,0 0 7 0,0 0 2 0,0 0 0 0,0 0 0 16,0 0 1-16,0 0 1 0,-7-6 0 0,7 6 0 16,-7 0-12-16,0 6-2 0,-3-6-1 0,6 0 0 15,4 0-13-15,-11 9-2 0,-3-9-1 0,4 10 0 16,-4-1-26-16,-1 1 0 0,-2-4 8 0,-1 3-8 16,1 1 8-16,2 5 0 0,-2-5 0 0,-1-1 0 15,1 1 21-15,-1-1 4 0,4 0 1 0,0 1 0 16,0-1 3-16,-1 1 1 0,5-4 0 0,3 3 0 15,0 1 2-15,3-10 1 0,1 9 0 0,3-9 0 16,0 0-26-16,0 0-6 0,-7 6-1 0,7-6 0 0,0 0-8 0,3 10 8 16,-3-10-8-16,4 9 8 0,3 1 8 0,0-7 2 15,3 3 0-15,5 3 0 0,-1-9 2 0,3 10 0 16,1-10 0-16,7 6 0 16,-1-3-12-16,1 3-8 0,0-2 12 0,-1 2-12 0,1-3 13 0,0 3-4 15,-1 4-1-15,1-1 0 16,0-3-32-16,-4 4-6 0,0 2-2 0,-3-5 0 15,-4 2-96-15,0 7-19 0,0-4-4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43:47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5962 17104 1872 0,'-4'-10'83'0,"4"10"17"0,-7-9-80 0,7 9-20 0,0-9 0 0,-3 5 0 15,3-2 68-15,-4-3 11 0,4 9 1 0,0 0 1 16,0 0-29-16,0 0-7 0,14-7-1 0,-10 7 0 15,3 0-15-15,4-3-3 0,3 3-1 0,0-6 0 16,0 3-13-16,7-3-2 0,-7 6-1 0,7-10 0 16,-7 10-1-16,8-9 0 0,-8-1 0 0,7 10 0 15,4-6-8-15,-8 3 8 0,8-3-8 0,-7 6 8 0,6-3-8 0,-6-4 0 16,0 7 0-16,6 0 0 0,-6 0 0 16,0 0 0-16,6 0 0 0,-10 0 0 0,8 7 0 0,2-4 0 15,1-3 0-15,3 0 0 0,4 6 0 0,-4-3 0 16,4-3 0-16,3 6 0 0,0-2 0 0,1 2 0 15,2-6 0-15,1 9 0 0,-3-9 0 0,-1 10 0 16,0-10 0-16,0 0 0 0,1 0 0 16,-1 0 0-16,7-4 0 0,1-2 0 0,-8 3 0 0,14-3-9 15,-10 6 9-15,7-6 0 0,0 2 0 0,-11 4 0 16,4 0 0-16,0-6 0 0,-4 6 0 0,0-3 9 16,4-3 1-16,-4 6 0 0,1 0 12 0,-5 0 2 15,5 0 1-15,-5 0 0 0,5 6-12 0,-5-3-2 16,5 3-1-16,3-6 0 0,-8 4-10 0,5 2 0 15,-1-6 0-15,0 0 0 0,4-10 0 0,0 10 0 16,0-6 0-16,3-3 0 0,4-1 0 0,0 1 0 16,-1-1 0-16,1 1 0 0,0 3 0 0,0 3 0 0,-4-4 0 0,1 7 0 15,-1 0 0-15,0-3 0 0,-6 3 0 0,6 0 0 16,0 0 0-16,1 0-11 0,-1 3 1 0,0-3 0 16,-3 7 18-16,3-4 4 0,-3 3 1 0,0 3 0 15,-4-2 6-15,4-4 1 0,0 6 0 0,0-9 0 16,0 7-29-16,6-4-6 0,-2 3-1 0,6-3 0 15,1 3 26-15,-1-6 5 0,-7 4 1 0,8 2 0 16,-8 0-16-16,0-3 0 0,1-3 0 0,-1 6 0 16,0-2-12-16,1-4-1 0,-1 6-1 0,-3-3 0 15,7 6 14-15,-8-2 0 0,5 2 0 0,-8 1 0 0,4-1 0 0,-4 0 0 16,0-2 0-16,1 5 0 0,-5-6 16 0,5 4-1 16,3-4 0-16,-1-3 0 15,-9 7 7-15,9-10 2 0,5 6 0 0,-1-3 0 0,-3 3-14 16,-4-3-2-16,4-3-8 0,-4-3 12 15,4 3-12-15,-4 0 9 0,-7-6-9 0,4 6 8 0,0-3-8 0,0-3 0 16,-8 2 0-16,8-2 8 0,0-3-8 16,-4 3 10-16,0 2-10 0,-3 4 10 0,-7-6-10 0,-1 6 10 15,5-3-10-15,-5-3 10 0,-3 6-10 0,0 0 0 16,8 0-12-16,-1-3 12 16,-4 3-45-16,5-7-2 0,-1 7 0 0,3-3 0 15,1-3-9-15,0-3-3 0,-4-1 0 0,0 4 0 16,11-4 7-16,-7 7 2 0,-8-6 0 0,8-1 0 15,0 4 16-15,-1-3 3 0,1 3 1 0,-4 2-967 0</inkml:trace>
  <inkml:trace contextRef="#ctx0" brushRef="#br0" timeOffset="1232.56">13942 16988 806 0,'0'0'36'0,"-4"0"7"0,-3-10-35 0,4 7-8 16,-4-3 0-16,0-4 0 0,0 1 120 0,-1 0 21 15,1-1 5-15,4 1 1 16,-4-7-159-16,3 7-32 0,-3-1-7 0,4-5-1 0,-1 5 22 0,1 1 4 16,-4-1 1-16,3-5 0 0,1 5 35 0,3 1 7 15,0 6 2-15,0 3 0 0,0-10 104 0,0 10 21 16,-4-6 4-16,4 6 0 0,0 0-34 0,0 0-7 0,0 0-2 0,0 0 0 15,0 0-69-15,0 0-15 16,11 0-2-16,-1-3-1 0,1 3-18 0,-1 3 0 0,1-3 0 0,3 0 0 16,0 6-8-16,0-2 8 0,4-4 0 15,0 0-9-15,-1 6 9 0,4-3 0 0,4 3 0 0,0-3 0 16,6-3 0-16,-2 7 0 0,-5-7 0 0,8 3-8 16,0-3 8-16,0 6 0 0,3-6 0 15,0 0 0-15,0 6 0 0,1-3 0 0,-1-3 0 0,-3 0 0 16,0 7 12-16,3-4-3 0,0-3 0 0,4 6 0 15,0-3 3-15,3 4 1 0,-3-4 0 0,7 6 0 16,0-3 10-16,-4-3 1 0,0 4 1 0,1-1 0 16,-1-3-9-16,-3-3-3 0,3 0 0 0,4 0 0 15,7-3 15-15,-4 3 2 0,-3 0 1 0,0-6 0 16,3 6 6-16,-3 0 2 0,-3-10 0 0,2 10 0 16,-6-6-17-16,4 3-3 0,-1-3-1 0,0 6 0 0,1-3 7 0,-1-4 2 15,0 7 0-15,4 0 0 0,-4 0-27 16,1-3 0-16,-1 3 8 0,0-6-8 15,-6 6 0-15,2 0 0 0,-2-3 0 0,3-4 0 0,-1 7 0 16,1 0 0-16,0 0 0 0,0 0 0 0,0 0 0 0,-1-3 0 16,1-3 0-16,4 6 0 0,-8 0 0 0,-3-6 0 15,3 6 0-15,-3 0 0 0,-4 0 8 0,7 0 0 16,-3 0 0-16,3 6 0 16,0-6-8-16,1 0 0 0,-5 6 0 0,12-3 0 0,-1-3 11 0,0 0 0 15,1 10 0-15,-4-10 0 0,3 0 1 0,4 6 1 16,0-6 0-16,-1-6 0 0,8 6 15 0,-3-3 2 15,6-4 1-15,-3-2 0 0,4 3-19 0,-5 3-3 16,5-7-1-16,-4 1 0 0,-4 3 4 0,4-4 1 16,0 1 0-16,0-1 0 0,-4 4 1 0,1-3 0 0,3 6 0 15,0-7 0-15,-4 1-5 0,0-4-1 0,1 4 0 16,-1-1 0-16,4 1-8 0,-4 0 0 0,1-1 0 0,-1 7 8 16,4-3-8-16,-3-4 0 0,-1 10 0 0,-7-6 0 31,1 6-36-31,-8-3 0 0,0 6 0 0,-3-3-860 0,-4 6-172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3:55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13624 1876 1238 0,'0'0'55'0,"-7"0"11"0,4 0-53 0,-8 0-13 0,4 0 0 0,0 0 0 15,0-6 49-15,3 6 7 0,1 0 2 0,-1-9 0 16,4 5-37-16,0-2-7 0,-3 3-2 0,-1-3 0 16,4 0 12-16,-3 2 1 0,-1-5 1 0,4 9 0 15,0 0 24-15,-3-6 5 0,-4 6 1 0,7 0 0 16,-4 0-3-16,4 0 0 0,0 0 0 0,-3 0 0 15,-4 0-29-15,7 0-7 0,0 0-1 0,0 0 0 16,-7 0-5-16,7 0-2 0,0 0 0 0,0 0 0 16,-4 6 16-16,4-6 3 0,0 9 1 0,-4-5 0 15,1 8 7-15,3-12 0 0,0 3 1 0,0 7 0 0,0-1-4 0,0 0-1 16,0 1 0-16,3 5 0 0,-3 1-12 0,4 3-4 16,0 0 0-16,-1 0 0 0,-3 9-3 0,0-3-1 15,4 9 0-15,-4-5 0 0,3-1-2 0,-3 6-1 16,0 1 0-16,-3-7 0 0,3 0-9 0,-4 7 10 15,1-10-10-15,-5 3 10 0,5 0 9 0,-4-3 1 16,3 0 1-16,-6-6 0 0,3 6 9 0,0-3 2 16,0 3 0-16,3 1 0 0,-3-1-20 0,3-3-4 15,1 3-8-15,-4 3 12 0,3-9-12 0,-3 6 11 16,0 0-11-16,4-6 10 0,-4 9 1 0,3-9 0 0,-3 3 0 16,0-4 0-16,4 1-2 0,-1 0 0 15,-7 0 0-15,8-10 0 0,-4 7 2 0,0 0 0 16,3-4 0-16,-3-2 0 0,0-4-11 0,0 6 0 15,4-5 9-15,-5-7-9 0,1 6 8 0,7-6-8 16,0 0 8-16,0 0-8 0,-7 0 0 0,7 0 9 0,-3-6-9 0,3 6 0 16,-4-7 9-16,1 4-9 0,3-6 0 0,0-1 9 15,0 4-1-15,0-6 0 0,0-4 0 0,0 7 0 16,0-1-8-16,0-5 0 0,0 2 0 0,0 0-11 16,-4 1 11-16,4-4 0 0,-3 4 0 0,3-4 0 15,-4 7 0-15,1-1 0 0,-1-6 0 0,4 7 8 16,-7-7-8-16,4 7 0 0,3-4 0 0,-4 7 0 15,4-13 0-15,0 10 0 0,-3-7 0 0,-1 7 0 16,4-10 0-16,-4 10 0 0,4-7 0 0,-3 13 0 16,3-3 0-16,0 6 0 0,0 0 0 0,0 0 0 0,0 0 0 0,0 0 0 15,0 0 0-15,0 0 0 0,-4 6 0 0,1 3-8 16,3 1 8-16,3-1 0 0,-3 10 0 0,4-3-8 16,-1-7 8-16,1 0 0 0,0 10 0 15,-1 0 0-15,1-3 0 0,-1 12-8 0,1-9 8 16,3-4 0-16,-4 10 0 0,4-6 0 0,-3 0 0 15,3 0 0-15,0-10 0 0,0 7 11 16,-4-7-11-16,5 1 0 0,-5-1 0 0,8-3-11 0,-4 4 11 0,0-10 16 16,3 0-4-16,1 0-1 0,0 0 2 0,-1-10 1 15,4 4 0-15,0-3 0 0,0-4-5 0,1 1-1 16,2-1 0-16,4-6 0 0,-3-3-8 0,3 10 10 0,0-13-10 0,-3 6 10 16,-4 0-10-16,4-6-12 0,-1 9 2 0,5-2 1 31,-1-1-67-31,-4 0-14 0,4 10-2 0,1-7-1 15,-1-3-59-15,0 3-11 16,0 4-2-16,0-4-883 0</inkml:trace>
  <inkml:trace contextRef="#ctx0" brushRef="#br0" timeOffset="10697.5">15000 7913 230 0,'0'0'10'0,"0"0"2"0,0 0-12 0,0 0 0 0,0 0 0 0,0 0 0 15,0 0 233-15,0 0 44 0,0 0 9 0,0 0 2 16,-3 6-220-16,3-6-43 0,0 0-9 0,0 0-1 16,0 0-15-16,0 0 0 0,0 0 0 0,0 0 0 15,0 0 15-15,0 0 0 0,0 0 0 0,0 0 0 16,0 0 53-16,0 0 12 0,-4 0 1 0,4 0 1 15,0 0-2-15,0 0-1 0,0 0 0 0,0 0 0 0,0 0-34 0,0 0-6 16,-3-6-2-16,-1 3 0 0,4-4-23 0,0-2-5 16,0 6-1-16,0-7 0 0,0 4 0 0,4-3 0 15,-4-1 0-15,3 4 0 16,-3-3 20-16,0-1 4 0,4 1 1 0,-4-4 0 0,3 1 9 0,-3-1 2 16,4-3 0-16,-1-2 0 0,1 2-4 0,-1-3-1 15,1 0 0-15,-4-6 0 0,3 6-15 0,4-6-4 16,-3 7 0-16,-1-4 0 0,1-4-12 15,-1 1-8-15,1 7 10 0,0-1-10 0,-1-6 0 0,1 6 0 16,-1 0 0-16,-3 3 0 0,4 4 0 0,-4-4 0 16,0 7 0-16,0-1 0 0,-4 4 0 0,4-3 0 15,0 6 0-15,-3-4 0 0,3-2 0 0,0 9 0 16,-4 0 0-16,-3-6 0 0,3 6 0 0,4 0-8 16,-7 0 8-16,0 0 0 0,0 0 0 0,7 0 0 0,0 0 0 0,-7 6 0 15,0-6 0-15,4 0 0 0,-4 9 0 0,3-9 0 16,-3 10-9-16,3-1 9 0,-3-3 0 0,0-3-9 15,0 7 9-15,0-4 0 0,-3 13 0 0,-1-10-8 16,1 7 8-16,-1-3 0 16,0 2 0-16,1-5-8 0,-4 8 8 0,0-8 0 0,-1 6 0 15,5-1 0-15,-4-2 0 0,3-4 0 0,1 1 8 0,3-4-8 16,-1 3 0-16,1-2 0 0,7-7 0 0,0 0-8 16,0 0 8-16,0 0 11 0,0 0-3 0,0 0 0 15,0 0-8-15,4-7 8 0,-1-2-8 0,5 3 8 16,-1-4-8-16,3 1 0 0,-3-1 0 0,4-2 0 15,-1-4 0-15,1 7 0 0,0-7 0 0,-1 7 0 16,-3-7-8-16,4 3 8 0,-4-2 0 0,3 5 0 0,-3 1 0 0,1 0 0 16,-1-1 0-16,0 1 0 0,0-7-11 0,0 7 3 15,3-10 0-15,-3 9 0 0,0-5 8 16,0 5 0-16,4 1 0 0,-4-7 0 0,0 7 0 0,0-1 9 16,4 7-1-16,-4-3-8 0,3-3 0 0,-2 9 0 15,-1 0 0-15,0 0 0 0,-7 0 0 0,7 0 0 16,3 6 0-16,-3-3 10 0,0 3 2 0,-3-3 1 15,-4-3 0-15,7 10 0 0,0-4 9 0,0 4 2 16,-3-1 0-16,3-3 0 0,-4 4-8 0,4-1 0 16,0-6-1-16,-3 7 0 0,3-1-7 0,-4 4 0 15,4-4-8-15,1-6 12 0,-1 6-4 0,0-2 0 16,0-4-8-16,0 3 12 16,-7-6-31-16,10 0-6 0,1 10-2 0,-1-4-807 0,-6-3-162 15</inkml:trace>
  <inkml:trace contextRef="#ctx0" brushRef="#br0" timeOffset="33837.8">11783 7242 2019 0,'0'0'44'0,"-7"6"10"0,-4-3 2 0,4-3 0 0,0 0-44 0,0 6-12 0,0-3 0 15,7-3 0-15,0 0 0 0,0 0 0 16,0 0 0-16,0 0 8 0,0 0 0 0,7 7 0 0,0-4 0 15,4-3 0-15,3 0 20 0,3 0 3 16,5-3 1-16,-1 3 0 0,3-7 6 0,5-2 2 0,2 9 0 0,1-9 0 16,0 9-24-16,3-10-4 0,4 10 0 15,-4-9-1-15,8 9-11 0,-8-6 0 0,4 6 0 0,-4 0 0 16,0-4 0-16,4 4 0 0,0 0 0 0,3-6 0 31,4 6-19-31,0 0-9 0,7-3-1 0,0-3-989 0</inkml:trace>
  <inkml:trace contextRef="#ctx0" brushRef="#br0" timeOffset="35358.91">6234 9267 57 0,'0'0'0'0,"0"0"0"0,0 0 0 0,0 0 0 0,0 0 0 0</inkml:trace>
  <inkml:trace contextRef="#ctx0" brushRef="#br0" timeOffset="37120.83">12478 6116 691 0,'0'0'30'0,"0"0"7"0,0 0-29 0,0 0-8 0,0 0 0 0,7 0 0 16,3-6 157-16,-6 2 31 0,-4 4 5 0,7-6 2 16,0-3-119-16,-7 9-24 0,0 0-5 0,-3-3-1 15,3 3-22-15,0 0-4 0,-4-7 0 0,0 4-1 16,-3-3 1-16,7 6 0 0,0 0 0 0,-7-6 0 16,0 3 8-16,0 3 3 0,7 0 0 0,-3-7 0 15,3 7 0-15,0 0 0 0,-4-3 0 0,4 3 0 16,0 0-1-16,0 0 0 0,4-6 0 0,3 3 0 0,3-4-2 0,1 7-1 15,-11 0 0-15,7-3 0 16,0 3 17-16,-7 0 3 0,7 0 1 0,-7 0 0 0,0 0-15 0,0 0-2 16,7 3-1-16,-7 7 0 0,-3-1-2 0,-1-2 0 15,4 8 0-15,-3-5 0 0,-1 2-28 0,4-2 0 16,-3 5 0-16,3-5 0 0,-4 9 0 16,4-4 8-16,0-2-8 0,4 2 0 0,3 4 0 0,0-3 0 15,0 3 0-15,-4 0 0 0,8-1 0 0,-4-2 0 16,3-7 0-16,-3 7 0 15,-3-3-64-15,0 2-18 0,-4 4-4 0,-4 0-946 0</inkml:trace>
  <inkml:trace contextRef="#ctx0" brushRef="#br0" timeOffset="75692.96">24134 2224 1364 0,'0'0'60'0,"0"0"13"0,0 0-58 0,0 0-15 0,0 0 0 0,0 0 0 16,0 0 90-16,0 0 15 0,0 0 3 0,0 0 1 16,0 0 1-16,3-6 0 0,-3 6 0 0,0-9 0 15,0-1-55-15,4 10-11 0,-1-3-3 0,1-3 0 16,-1-4-25-16,4 4-6 0,4 3-1 0,-4-3 0 15,3-4-9-15,1 7 0 0,0-3 9 0,3 6-9 0,-4 0 0 0,1 0 0 16,-1 6 0-16,5-3 0 0,-8 7 0 0,3 5 0 16,-3-5-9-16,4 9 9 0,-4-1 0 0,0 1 0 15,4 6 0-15,-1 0 0 0,-6 4 0 0,3-1 0 16,-4 6 0-16,8 1 12 0,-8-1-2 0,4 1 0 16,4 3 0-16,-4-10 0 0,4 6 0 0,-4-6 0 15,0 1 0-15,-4 5 0 0,4-15 7 0,0 6 2 16,-3 3 0-16,3-12 0 0,0 3 14 0,0 0 3 15,0-10 1-15,0 7 0 0,0-7-1 0,0-3 0 16,0-2 0-16,4 5 0 0,-4-9-11 0,-7 0-2 0,7 0-1 16,0-9 0-16,0 5-5 0,4-5-1 15,-4-4 0-15,0 1 0 0,3-4-8 0,1-3-8 16,-4 1 12-16,4-8-12 0,-1 1 9 0,4-3-9 16,-3 0 0-16,7 3 9 0,-4-10-9 0,0 7 0 15,0 0 0-15,0 3 0 0,0-10 0 0,4 7 0 0,-4 0 0 0,4 3 0 16,-4-10 0-16,3 7 0 15,1 0 0-15,-4 3 0 0,4-3 0 0,-1-1 12 0,-3 4 0 0,1 6 0 16,2-6-12-16,-3 7 0 0,0-1 0 0,-3 3 0 31,0-3-48-31,-1 10-4 0,1-1-2 0,-4 1 0 0,0 3-30 0,0-4-7 16,0 1-1-16,-7 9 0 0,0 0-116 0,0 0-24 0,0 0-5 16,0 0-599-16</inkml:trace>
  <inkml:trace contextRef="#ctx0" brushRef="#br0" timeOffset="76158.75">25605 1550 1566 0,'0'0'69'0,"0"0"15"0,-7 0-68 0,0 0-16 0,-1 0 0 0,8 0 0 16,0 0 19-16,0 0 0 0,0 0 0 0,0 0 0 16,-3 6-19-16,3-6 0 0,0 0 0 0,-4 10 0 15,1-1 0-15,3-9 0 0,0 0 0 0,0 10 0 16,0 5 8-16,-4-5 4 0,4-1 0 0,0 1 1 16,0 5 39-16,0-2 8 0,-3 9 2 0,3-10 0 15,0 13-11-15,0-9-3 0,-4 6 0 0,1-6 0 16,-1 2-26-16,1 1-6 0,3 6 0 0,-7-9-1 15,7-3-15-15,-4 5 11 0,4-2-11 0,-3-7 10 16,3 7 0-16,0-3 0 0,-4-7 0 0,4-6 0 0,0 0-24 0,0 0-5 16,0 0-1-16,0 0-613 15,0 0-123-15</inkml:trace>
  <inkml:trace contextRef="#ctx0" brushRef="#br0" timeOffset="76381.24">25340 1550 2052 0,'0'0'91'0,"0"0"18"0,0 0-87 0,0 0-22 15,0 0 0-15,0 0 0 0,0 0 23 0,0 0 0 16,0 0 0-16,0 0 0 0,11 0 6 0,-4 6 2 16,3-6 0-16,-3 0 0 0,4 0-23 0,3 0-8 15,0 0 0-15,4-6 9 0,3 6-1 0,4-9 0 0,3 6 0 0,0-4 0 16,4-2-8-16,3 0-12 15,-3-4 2-15,3 0 1 0,0 1 9 0,1 6 0 0,-1-7 0 0,0 4-670 16,1 2-132-16</inkml:trace>
  <inkml:trace contextRef="#ctx0" brushRef="#br0" timeOffset="77283.3">25509 2670 230 0,'0'0'20'0,"0"0"-20"0,0 0 0 0,0 0 0 16,0 0 300-16,0 0 56 0,0 0 12 0,4-7 1 15,-1-2-245-15,-3 3-50 0,0 6-10 0,0 0-1 16,4-3-44-16,-4 3-9 0,0 0-2 0,0 0 0 16,0 0-8-16,0 0 0 0,3 9 0 0,-3 10 8 15,0 6-8-15,0-6 0 0,0 9 9 0,0-3-9 16,0 3 0-16,0 0 0 0,-3-2 0 0,3 8 8 15,-4-6-8-15,4 0 9 0,-3 7-9 0,3-10 10 16,0 3-10-16,0-3 8 0,-4 0-8 0,1-3 8 0,-1 3-8 0,1-6 0 16,6-3 0-16,-3 3-832 15</inkml:trace>
  <inkml:trace contextRef="#ctx0" brushRef="#br0" timeOffset="77956.86">24948 3592 2484 0,'0'0'110'0,"-7"9"22"0,-3-9-105 0,6 9-27 0,4-9 0 0,-7 0 0 15,4 16 12-15,3-16-4 0,0 16 0 0,0-13 0 32,-4 6-40-32,1 1-9 0,-1-1-2 0,1 0 0 0,-1 1-187 0,-3-4-38 0</inkml:trace>
  <inkml:trace contextRef="#ctx0" brushRef="#br0" timeOffset="78143.13">24627 4529 2617 0,'0'0'57'0,"-7"10"12"0,4 5 3 0,3-5 2 16,0-1-59-16,0 0-15 0,3 1 0 0,4-1 0 0,-7-9 9 0,4 7-1 15,-4-7 0-15,7 3 0 0,-3 3-19 0,-4-6-4 16,0 0-1-16,7 3-758 16,-4 10-152-16</inkml:trace>
  <inkml:trace contextRef="#ctx0" brushRef="#br0" timeOffset="78312.67">24567 5090 1094 0,'-7'10'48'0,"4"-4"11"0,-1-3-47 0,-3 7-12 16,7-1 0-16,-3-3 0 0,6 4 161 0,1 5 31 0,-1-5 5 0,4 2 2 31,-3 4-310-31,-1 3-61 0,-6 9-13 0,-4 7-3 0</inkml:trace>
  <inkml:trace contextRef="#ctx0" brushRef="#br0" timeOffset="78409.42">24497 5671 1335 0,'0'0'59'0,"0"9"13"16,0 0-58-16,0 1-14 0,0-1 0 0,3-3 0 16,-3-6-48-16,4 16-13 0</inkml:trace>
  <inkml:trace contextRef="#ctx0" brushRef="#br0" timeOffset="79027.8">24225 6589 2754 0,'0'0'60'0,"0"0"13"0,0 0 3 0,0 0 1 0,4 10-61 0,-1-1-16 0,8 1 0 0,-1 5 0 16,-2-2-8-16,2 9-5 0,1 0-1 0,-1 3 0 15,-3 3 14-15,0 7 0 0,0-1 0 0,-3 4 10 16,3 6-10-16,-3-7-17 0,-1 7 4 0,1-3 1 16,-1-4 12-16,1 1 16 0,3 6-3 0,0-9-1 15,0 2-12-15,0 4 0 0,0-10 0 0,4 10-10 0,-4-13 10 16,3 0 12-16,-3-2-2 0,0-1-1 0,0-7-9 0,0 1 8 15,0-9-8-15,1 5 8 0,2-5 4 0,1-7 1 16,-1-3 0-16,1 0 0 0,-1 0 7 0,5-10 2 16,-1 1 0-16,0-3 0 0,0-10 7 0,0 0 2 15,4-10 0-15,-1 4 0 0,1-10-8 0,0 1-2 16,-4-7 0-16,3-6 0 0,-3 3-7 0,1-7-2 16,-1-5 0-16,0 2 0 0,3-2-4 0,-3-4-8 15,1 10 11-15,-1-1-11 0,3 1 0 0,-3 6-22 16,4-6 3-16,0 9 1 0,-1 0 18 0,1 6 12 15,3 4-1-15,-3 6-1 16,-1-1-42-16,1 4-8 0,-4 0-1 0,0 6-1 16,4 1-117-16,-4 11-23 0,0-2-5 0,-3 6-1 0</inkml:trace>
  <inkml:trace contextRef="#ctx0" brushRef="#br0" timeOffset="79612.86">25157 7455 1954 0,'0'0'87'0,"0"0"17"0,0 0-83 0,0 0-21 16,0 0 0-16,0 0 0 0,0 0 30 0,0 0 2 0,0 0 0 0,0 0 0 16,0 0-32-16,0 0 0 0,0 0 0 0,0 0 0 15,0 0 0-15,0 0 0 0,0 0 12 0,0 0-3 16,0 0 36-16,0 0 7 0,0 0 2 16,0 0 0-16,0 0 3 0,0 0 1 0,3 9 0 0,-3-2 0 15,0-7-21-15,0 9-4 0,0-9-1 0,0 3 0 16,0-3 0-16,0 9 0 0,0-9 0 0,0 10 0 15,-3-4-32-15,3 4 0 0,-4-1 0 0,1 0 0 16,-1 1 0-16,4 5 0 0,-4-2 0 0,1 9 0 16,3-3 0-16,-4 6 0 0,4 3 0 0,0 0 0 15,0 1 0-15,4 2 0 0,-4 0 0 0,3 4 0 16,1-7 0-16,0-3 0 0,-1 3 0 0,1-3 0 16,-1 0 0-16,-3-6 0 0,4 0 0 0,-1-3 0 15,1-4 13-15,-4-2-4 0,0 2-1 0,0-9 0 16,0-3-96-16,0 0-19 0,0 0-4 0,0 0-997 15</inkml:trace>
  <inkml:trace contextRef="#ctx0" brushRef="#br0" timeOffset="80071.34">25682 7367 864 0,'0'0'76'0,"0"0"-60"16,0 0-16-16,0 0 0 0,4 9 277 0,-1 1 53 0,-3-4 10 15,0 4 3-15,0 5-213 0,-3-2-42 16,-1-7-9-16,-3 3-2 0,0 1-11 0,0 6-2 0,-4-4-1 0,1-3 0 16,-1 1-19-16,-3-1-3 0,0 4-1 0,-4-1 0 15,4-5-22-15,-3 2-5 0,-1 0-1 0,-3 1 0 16,3-1 0-16,-3 1 0 0,0-1 0 0,0 7 0 15,0-7-12-15,3 1 0 0,-3 5 0 0,0-2 0 16,-1 3 0-16,5-4 0 0,-4 10 0 0,7-9 0 16,-4-4 0-16,4 7 0 0,0-7 0 0,3 0 0 15,4 1 28-15,-4-1 4 0,4 1 0 0,0 2 0 16,4-2-32-16,-1-7 0 0,1 6 0 0,-1-3 0 16,1-2 16-16,3 5-4 0,0-3 0 0,0 4 0 15,0-1 0-15,3 0-1 0,4-2 0 0,0-4 0 0,0 3-3 0,4-3-8 16,-4-3 12-16,7 7-4 0,0-4-8 0,0 3 0 15,4 0 0-15,0-3 0 0,6-3 0 0,-2 0 0 16,6 0 0-16,0 0 0 0,4 0 0 16,-1 0-11-16,-6 0 3 0,3-3 0 15,-3 3-37-15,0 0-7 0,-1 3-2 0,-2-3 0 16,2 0-68-16,-3 0-14 0,1 0-2 0,-1 0-1 16,-4-9-12-16,-2 0-2 0,2-1-1 0</inkml:trace>
  <inkml:trace contextRef="#ctx0" brushRef="#br0" timeOffset="80753.03">25806 5878 1756 0,'0'0'78'0,"0"0"16"0,0 0-75 0,0 0-19 0,0 9 0 0,0 7 0 15,-4-1 51-15,4-2 6 0,0 3 2 0,0 2 0 16,-3 1-49-16,3 0-10 0,0 3 0 0,0 0 0 16,-4-3 0-16,4 6 0 0,0-6 0 0,0 6 10 15,-3-6-10-15,3 6 0 0,-4-7 9 0,4 7-9 16,0-6 12-16,-3 0-1 0,-1-3-1 0,4-4 0 15,-4 4-26-15,1-7-6 0,-1 1-1 0,4-4-562 16,-3-3-113-16</inkml:trace>
  <inkml:trace contextRef="#ctx0" brushRef="#br0" timeOffset="80944.5">25576 5965 2458 0,'0'0'109'0,"0"0"23"0,0 0-106 0,0 0-26 0,0 0 0 0,15-3 0 16,2-3 79-16,1 6 10 0,-1 0 3 0,5 0 0 16,-1 0-74-16,3-6-18 15,1 3 0-15,3 3 0 0,1-7 0 0,2 7-9 0,5-9 1 0,-5 6 0 32,5-4-116-32,2-2-22 0,5 0-5 0,-8-1-924 0</inkml:trace>
  <inkml:trace contextRef="#ctx0" brushRef="#br0" timeOffset="83666.05">24652 951 2347 0,'-14'-9'104'0,"7"9"21"0,-7 0-100 0,0 0-25 16,-4 0 0-16,0 0 0 0,-3 0 27 0,0-10 0 15,0 10 0-15,-7-3 0 0,7-3-27 0,-8 0 0 16,5 3 0-16,-8-4 0 0,4 4 0 0,-4-6 0 16,0 2 0-16,4-2 0 0,-4 0 0 0,0 6 0 15,1-4 0-15,-1 1 0 0,-7 3 0 0,0-3 0 0,-3 2-9 0,3 4 9 16,-3 0 9 0,0 0 6-16,-1 0 1 0,4 0 0 0,1 0-16 0,-1 0 0 0,0 4 0 0,4 2 0 15,3-6 0-15,-3 3 0 0,-1-3 0 0,-2 6 0 16,6-6 0-16,-3 10 0 0,3-10 0 15,4 9 0-15,-4 0 0 0,7-9 0 16,0 7 0-16,4 2 0 0,0-6 0 0,0 7 11 0,3-4-3 16,4 3-8-16,-3 10 23 0,2-13-3 0,5 7 0 0,-4 3 0 15,3 9-12-15,1-3-8 0,3 3 10 0,-4 9-10 16,4 1 0-16,-4-1 0 0,4 4 0 0,0 0 0 16,4 2 0-16,-4 1 0 0,3 12 0 0,1-2 0 15,-1 5 0-15,4 4 0 0,0-4 0 0,0 4 0 16,4 2 0-16,3 1 0 0,-7 6 0 0,3-3 0 15,4 6 0-15,-3 6 0 0,3-5 0 0,0 8 0 16,0 1 0-16,-4 2 0 0,4 1 0 0,1 3 0 0,2 3 0 0,-3 6 0 16,-3 0 0-16,3 3 0 15,0 4 0-15,0-4 0 0,0 7 0 0,-4-4 0 0,1 7 0 0,0 0 0 16,-1-4 0-16,-3 7 0 0,0-3 0 16,0-3 0-16,4 6 0 0,-4-7 0 0,0 1 0 0,0-7 0 15,3 1 0-15,1-4 0 0,-4 3 14 0,3-6 0 16,1-3 0-16,-4-3 0 0,3-7 3 0,-3 7 1 15,0 0 0-15,0-3 0 0,0-7-18 0,0 4-12 16,0 5 1-16,-3-5 1 0,-1 6 19 0,4-7 4 16,-7 1 1-16,4-4 0 0,-1 10 0 0,1-6 0 15,-1-1 0-15,-3 1 0 0,3-13-14 0,-3 3 9 16,4 0-9-16,-4-3 8 0,3-3-8 0,-3-4 8 0,4 7-8 16,-4-6 8-16,3-10-8 0,1 1 10 15,-1-1-10-15,0-6 10 0,4-3-10 0,-3 0 0 0,-1 0 0 0,4 0 8 16,-3-7-8-16,3 1 0 0,0 3 9 0,-4-13-9 15,4 6 0-15,-3 4 8 0,-1-13-8 0,4 3 0 16,-3-3 0-16,3 1 9 0,-4-4-9 0,4-7 0 16,-3 4 0-16,3 0 0 0,0-3 0 0,-4 2-12 15,4-8 35-15,0 5 7 0,0-2 2 0,0-4 0 16,0 7-20-16,0-7-3 0,0 1-1 0,0 6 0 16,0-7-8-16,0 0 8 0,0 1-8 0,0-4 8 15,0 3-8-15,0 1 10 0,0-7-10 0,0 6 10 16,-3 7 1-16,3-7 0 0,0-2 0 0,-4 2 0 15,4-6-11-15,-3 7 0 0,6-4 0 0,-6 3 0 16,3-9 0-16,0 10 0 0,0-1 0 0,-4-3 0 16,1-2 0-16,-1 5 10 0,4 0-2 0,-3 4-8 15,3-10 0-15,-4 6 0 0,0 1 0 0,1-4-9 16,3-6 9-16,-4 3 0 0,1 7 0 0,-1-4 0 0,-3 0 0 0,7-6 11 16,0 0-11-16,-3 3 12 0,-4 4-1 0,7-7 0 15,0 0 0-15,0 0 0 0,-4 3 0 0,4-3 0 16,0 0 0-16,0 0 0 0,0 0-11 0,-3 9 8 15,-4-3-8-15,7-6 8 0,0 0 1 0,0 0 0 16,0 4 0-16,0-4 0 0,0 0-9 0,3 9-11 16,-3-9 3-16,7 9 0 0,4-2 8 15,-1 2 0-15,4-9 0 0,1 10 0 0,-1-10 0 0,3 6 0 16,4-3 0-16,1 3 0 0,2-3 0 0,5-3 0 16,6 7 0-16,0-4 0 0,4 3 8 0,7 0 0 0,-4-3 0 0,8 7 0 15,-5-1-8-15,5 1 0 16,-1-1 0-16,4 7 0 0,0-7-10 0,7 7 0 15,3-4 0-15,4-2 0 0,4 5 2 0,0 1 0 0,-4-3 0 16,10 2 0-16,-3-5 8 0,11 5-10 0,3-2 10 16,0-4-10-16,-3 7 10 0,7-7 0 15,7 1-9-15,-1 6 9 0,1-13 0 0,7 6 0 0,-4 1 0 0,4-4 0 16,7 3-9-16,3 1 9 0,1-1 0 0,-1-3 0 16,4-3-10-16,0 4 10 0,0-4-8 0,4-3 8 15,-5 0 0-15,5 0-10 0,-8 0 10 0,8-3 0 16,3-4-10-16,3 7 10 0,4-3-8 0,4-3 8 15,0-3-12-15,-4-1 2 0,-4 1 1 0,1-1 0 0,3-5-6 16,0 2-1-16,-4-3 0 0,4 1 0 0,-3 5 7 0,-1-8 1 16,1 8 0-16,-1-9 0 0,1 10 8 0,-4-7 0 15,-4 7 0-15,-3-1 0 16,0-5 0-16,-3 5 8 0,3 1-8 0,-7 0 11 0,-4 5-11 16,-3-2 8-16,0-3-8 0,-8 2 8 0,5 4-8 0,-8-3 0 15,-10 3 0-15,-1-3 0 0,1 3 0 16,-4-4 0-16,-3 7 0 0,-4-3 0 0,-4-3 0 15,-3 3 0-15,-3-4 0 0,-1 7 0 0,-3-9 0 0,-3 9 0 16,3-6 0-16,-4 3 0 0,1 3 0 0,-4-7 0 16,-8 7 0-16,1-3 0 0,-7 3 0 0,-4 0 0 15,-3-6 0-15,-4 6 0 0,1-3 8 0,-5-3-8 16,-3 6 0-16,-3-4 8 0,3-2-8 0,-7 6 0 16,0 0 0-16,4-3 0 0,-11-3 0 0,4 6 0 15,-4 0 0-15,0-7 0 0,0 4 0 0,-4-3 10 0,1 6-10 0,0-9 10 16,-4 5 3-16,3-2 1 0,-3-3 0 15,0-1 0-15,0 1 4 0,0 0 1 0,0-1 0 0,4-6 0 16,-4-2 2-16,0 8 1 0,0-5 0 0,-4-4 0 16,4-6-22-16,0 6 0 0,-3-9 0 0,3 3-8 15,-8-4 8-15,5 1 0 16,3-6 0-16,0 5 8 0,-4-11-8 0,1 2 0 0,3-6 0 0,-4-3 8 16,4-3-8-16,-3-7 0 0,-1-2 8 0,1-4-8 15,-1 0 14-15,4-2-2 0,-3-14 0 0,-1 1 0 16,1-4 4-16,-1 1 0 0,-3-7 0 0,4-3 0 15,-1-6-7-15,0-4-1 0,1-2 0 0,3 3 0 16,-4-7-8-16,4 0 12 0,0 1-12 0,-3-4 12 16,3 7-12-16,-4-7 0 0,4-3 9 0,0 3-9 15,0 4 0-15,4-11 0 0,-1 8 0 0,1-4 0 16,-1-6 8-16,5 3-8 0,-1-7 10 0,0 7-10 0,3-6 0 0,-3 6 8 16,0 0-8-16,4 0 0 0,-4 0-12 0,0 0-4 15,4 6-2-15,-1 4 0 0,4-4 18 0,-3-3 0 16,-1 6 0-16,1 7 0 0,-4-4 0 0,4 4 0 15,-1 9 0-15,1-12 0 0,3 9 0 0,-3 6 0 16,-4-9 0-16,3 15 0 0,1-15-19 0,-1 15 3 16,-3-5 1-16,4 5 0 0,-4 4 15 0,0-1 0 15,-3 4 0-15,3 6 0 0,-4-6 0 0,-3 12 0 16,7-12 0-16,-3 18 0 0,-4 4-16 0,3 0 4 16,1-1 0-16,-4 1 0 0,3 0 3 0,-3 9 1 15,0-3 0-15,4 3 0 0,-1 0-1 0,1 0 0 16,-4 10 0-16,0 2 0 0,4 1-3 0,-4 0-1 15,-4 5 0-15,4 1 0 0,-4 0 13 0,1 6 0 16,-1 1 0-16,-3-1-9 0,4 3 9 0,-1 7 0 0,-3-10 0 16,0 13-8-16,0-4 8 0,0 7-10 15,-4-6 10-15,4 9-10 0,-3-7 10 0,3-2-13 16,-7 9 5-16,3 0 8 0,1-9-10 0,-5 9 10 0,1 0 0 0,0 0-9 16,-3 0 9-16,2 0 0 0,-2 0 0 0,-1 0 0 15,-3 0 0-15,0 0 0 0,0 0 0 0,-4 0 0 16,4 0 0-16,-4 9 0 0,0-9 0 0,1 0 0 15,-5 0 0-15,-2 0 0 0,-1-9 0 0,-3 9 0 16,-4 0 0-16,-7 0 0 0,0 0 0 0,-3 0 0 16,-1 0 0-16,-3 0 0 0,4 0 0 0,0 0 0 0,-1 0 0 15,-6 0 0-15,-4-10 0 0,-4 10 0 16,-3-6 0-16,0 6 0 0,4-3 0 0,-4-3 0 0,0 2 0 0,-4-2 0 16,-3 6 0-16,0-9 0 15,-11 9 0-15,4 0 0 0,0 0 0 0,0 0-8 0,-7-10 8 0,-7 10 0 16,3 0 0-16,0 10-8 15,7-10 8-15,-6 0 0 0,-5 0 0 0,-2 0 0 16,2 0 0-16,1 0 0 0,3 0 0 0,-6 0 0 0,-8 9 0 0,4-9 0 16,6 6 0-16,-6-6 0 0,0 0 0 0,-1 0 0 15,-2 0 0-15,6 4 0 0,4-4 0 0,-4 0 0 16,-4 0 0-16,1 0 0 0,0 0 0 0,3 0 0 16,4 0 0-16,-4-4 0 0,0 4 0 0,0 0 0 15,8 0 0-15,3 0 0 0,6 0 0 0,1 0 0 0,0-6-8 0,-4 6 8 16,4 0 0-16,0 0 0 0,11 0 0 0,-4 0 0 15,-1 0 0-15,5 0 0 0,-4 0 0 0,7 6 8 32,-4-2-32-32,8 5-7 0,3-3-1 0,3 4 0 15,1-1-146-15,3 7-30 0,0-7-5 0,0 1-2 0</inkml:trace>
  <inkml:trace contextRef="#ctx0" brushRef="#br0" timeOffset="84220.29">26508 2093 1324 0,'0'0'118'0,"0"0"-94"0,0 0-24 0,0 0 0 16,7 9 107-16,3-9 17 0,8 6 3 0,0 4 1 16,3-7-95-16,0-3-18 0,7 9-4 0,4-2-1 15,7 2 11-15,3-9 3 0,0 9 0 0,11-9 0 16,11 0 1-16,3 0 1 0,10 0 0 0,5 0 0 15,6 0-6-15,7 0 0 0,7 0-1 0,1-3 0 16,6 3-9-16,0-6-2 0,-3 3 0 0,11-3 0 16,3-1 13-16,0 4 3 0,-4-3 0 0,4 3 0 15,10-4-7-15,-6 4-1 0,-4-3 0 0,0 6 0 16,7 0 4-16,-4-9 0 0,-3 9 0 0,0 0 0 16,4 0-20-16,-4 0 0 0,-4 0 8 0,-7 9-8 15,1-9-16-15,-8 9-8 0,-3-2 0 0,-4 2-984 16</inkml:trace>
  <inkml:trace contextRef="#ctx0" brushRef="#br0" timeOffset="85000.97">26353 6527 1922 0,'0'0'85'0,"0"0"18"0,-8 0-83 0,8 0-20 0,0 0 0 0,0 0 0 15,0 0 44-15,8 9 4 0,2 0 0 0,8 1 1 16,-1-4-39-16,8 4-10 0,3-7 0 0,4 6 0 15,3-3 0-15,4 4 8 0,7-4-8 0,0-3 8 16,7 7 1-16,-4-4 0 0,4-3 0 0,7 3 0 16,11-3 24-16,-1 4 5 0,4 2 1 15,7-9 0-15,1 10-7 0,2-4 0 0,8-3-1 0,0 3 0 16,6-6 13-16,5 3 2 0,-8 4 1 0,4-7 0 16,10 3-7-16,-3-3 0 0,0 0-1 0,3 0 0 15,4 0-31-15,-4 0-8 0,4 0 0 0,-3 0 0 0,-8-3 0 0,4-4 0 16,0 4 0-16,-4-3 0 15,-7-3-106-15,0-1-26 0,-10 1-4 0,3-1-931 16</inkml:trace>
  <inkml:trace contextRef="#ctx0" brushRef="#br0" timeOffset="85482.86">26966 5429 1584 0,'11'-6'35'0,"0"6"7"0,3 0 2 0,7 0 0 0,7 0-36 0,4 0-8 0,3 0 0 0,11 0 0 0,3 6 8 0,4-6-8 16,-3 0 12-16,10 0-4 0,0 0 14 0,10 0 2 15,1 0 1-15,3 0 0 0,3 0 15 0,-3 0 2 16,8 0 1-16,2 0 0 0,11 0 10 0,-3-6 3 16,0 6 0-16,7 0 0 0,-1-3-38 0,5 3-7 15,3-7-2-15,-4 7 0 0,-7 0-9 0,4 0 0 16,3-9 0-16,1 6 8 16,-1 3-8-16,-7-6 0 0,0 6 0 0,4-10 0 0,3 7 0 0,-3-3 0 15,-7 6 0-15,-7-10 0 16,-1 10-140-16,-3-6-34 0,71-13-6 0,-46 7-2 0</inkml:trace>
  <inkml:trace contextRef="#ctx0" brushRef="#br0" timeOffset="85928.39">26846 4074 1904 0,'0'0'84'0,"0"0"18"16,0 0-82-16,0 0-20 0,0 0 0 0,7 0 0 0,11 7 0 0,0-7 8 15,3 3-8-15,11-3 0 0,6 0 0 0,1 0-10 16,7-3 1-16,4 3 0 0,6 0 9 0,0-7 0 16,8 7 0-16,-1 0 0 0,8 0 0 0,7-9 9 15,10 9-1-15,-4-9-8 0,1 9 45 0,3-3 3 16,8-4 0-16,6 1 0 0,-3-3 2 0,3 9 1 15,-7-10 0-15,11 7 0 0,0-3-18 0,0 3-3 16,-4-4-1-16,0 7 0 0,1-9-16 0,-1 9-3 0,0-3-1 16,-7 3 0-16,1-6-9 0,-1-1 0 0,-3 4 0 0,-1 3 0 31,1 0-129-31,-7 0-22 0</inkml:trace>
  <inkml:trace contextRef="#ctx0" brushRef="#br0" timeOffset="86300.51">26885 2877 2073 0,'-14'-7'92'0,"11"4"19"0,-1 3-89 0,4 0-22 16,0 0 0-16,0 0 0 0,14-6 109 0,4 6 18 15,10-9 3-15,7 9 1 0,8 0-111 0,10 0-20 16,7 0-9-16,3 9 1 0,11-9 8 0,7 0 0 15,11 6 8-15,3-6-8 0,11 3 0 0,3-3 0 16,1 10 0-16,3-10 0 0,14 6 0 0,0-6-12 16,0 9 2-16,7-2 0 0,7-4-10 0,3 6-1 0,1-9-1 0,0 10 0 31,6-4-85-31,1-3-17 0,10 6-3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5:36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9564 11331 576 0,'-7'0'51'15,"-4"0"-41"-15,-6 6-10 0,-5 0 0 16,-2-3 68-16,-1 7 12 0,-7-1 3 0,-3 7-303 16,0-7-61-16</inkml:trace>
  <inkml:trace contextRef="#ctx0" brushRef="#br0" timeOffset="1410.95">8869 11246 172 0,'0'0'8'0,"0"0"1"0,0 0-9 0,0 0 0 0,0 0 0 0,0 0 0 16,0 0 234-16,0 0 45 0,0 0 9 0,0 0 1 16,7 3-198-16,-7-3-40 0,0 0-8 0,0 0-2 15,3 6-41-15,-3-6 0 0,0 0 0 0,0 0 0 16,0 0 31-16,0 0 4 0,0 0 1 0,0 0 0 15,0 0 25-15,0 10 6 0,0-10 1 0,-3 9 0 16,3-9 11-16,0 0 2 0,-4 3 1 0,4-3 0 16,0 0-27-16,0 0-6 0,0 0-1 0,0 0 0 15,4 13-32-15,3-10-6 0,-7-3-2 0,7 6 0 16,0-3-8-16,7-3 0 0,-7 7 0 0,4-7 0 16,-1 3 0-16,5-3 0 0,-5 0 0 0,1 6 0 15,-4-3 0-15,3-3 0 0,1 0 0 0,-1 0 0 16,1 0 0-16,0 0 0 0,-1 0 0 0,1-3 0 15,-1 3 10-15,1 0 0 0,0 0 0 0,-1 0 0 0,4 0 1 0,-3 0 0 16,3 0 0-16,-3 0 0 0,3 0-11 0,0-6 0 16,3 6 0-16,-2 0 0 0,-1 0 0 0,0-3 0 15,3-4 0-15,1 7 0 0,7-3 0 0,-15-3 0 16,4 3 0-16,-3-3 0 0,3 6 0 0,-3 0 0 16,6 0 0-16,-6 6 0 0,3-3 0 0,-3-3 0 15,-1 9 0-15,4 1 0 0,0-4 0 0,1 4 0 16,-1-1 0-16,-4 0 0 0,4-2 0 0,-3 2 0 0,3-6 0 15,-3 7 0-15,-1-4 0 16,4-3 0-16,-3 3-9 0,-1-6 9 0,5 3 0 0,-12-3 0 16,8 0 0-16,-1-3 0 0,1 3 11 0,-1 0-11 15,1-6 12-15,3 6-12 0,-3-9 10 0,3 5-10 16,-4-2 8-16,5 3-8 0,-1-3 0 0,0 6 0 16,0-3 0-16,0-4 0 0,0 7 0 0,0 7 0 0,0-4 0 0,0-3 0 15,4 9 0-15,-4-3 0 0,-3-2 0 0,3-4 0 16,0 9 0-16,4-9 0 0,-4 0 9 0,0 6-1 15,3-6-8-15,-2 0 12 0,-5 0-4 0,4-6 0 16,0 6 19-16,4 0 4 0,-4-3 1 0,4-3 0 16,-4 2-20-16,4-2-4 0,-1 6-8 0,1-3 12 15,-1-3-12-15,1 6-13 0,0 0 2 0,3 0 1 16,0 6 10-16,-3-3 0 0,-1 3-9 0,4-2 9 16,8 2 0-16,-5-3-9 0,-6 3 9 0,3-6 0 15,4 3 0-15,-4 4 0 0,0-7 0 0,-3 0 0 16,0 0 0-16,-1 0 9 0,4-7-1 0,0 4 0 0,-3-3 0 0,3 6 0 15,4-9 0-15,-4 5 0 0,-3-2-8 0,-1 3 0 16,1-3 0-16,3 6 0 0,0-3 0 16,-3-4 0-16,-4 7 0 0,7 0 0 15,4 0 0-15,-7 7 0 0,-4-4 0 0,0-3 0 0,11 6 0 16,-4 3 0-16,-4-5 0 0,-3 5 0 0,-3-9 0 16,3 6 8-16,11 4-8 0,-7-10 8 15,-4 6-8-15,0-3 0 0,10-3 0 0,-6 0-11 0,-4 0 11 0,0 0 0 16,4 0 8-16,0 0-8 0,-1-3 0 0,-3-3 0 15,0 6 0-15,1-7 0 0,2 4 8 0,1 3-8 16,-4 0 8-16,0 0-8 0,0 0 8 0,0 3-8 0,0 4 10 0,0 2-10 16,-3-3 0-16,0 4 0 0,6 2 0 0,-6-2 0 15,-4-4 0-15,7 3 0 0,4 1 0 0,-1-1 0 16,-3 1 8-16,1-4-8 0,-1-3 0 0,3 3 0 16,4-6 8-16,-3 0-8 0,-4 3 0 0,7-6 9 15,4 3-9-15,-4-6 8 0,0 3-8 0,-3-3 8 16,7-4-8-16,-1 7 12 0,-2-3-12 0,-1 6 12 15,0-3-12-15,0-4 0 0,0 7 0 16,0 7-11-16,1-4 11 0,-1-3 0 0,0 6 0 0,0-3 0 16,4 4 9-16,-4-4 1 15,0 6 0-15,4-3 0 0,0-6-1 0,-1 3 0 0,-6 4 0 0,-1-7 0 16,1 6 3-16,3-6 0 0,-3 0 0 0,3-6 0 16,0 6-12-16,-3-7 0 0,3 4 0 0,0-3 0 15,0-3 0-15,1 6-9 0,-1-7 9 0,-4 4 0 16,5-4 0-16,-1 10 0 0,0-3 12 0,4-3-3 15,-1 6-9-15,1 0 0 0,0 0 9 0,-1 0-9 0,1 9 0 0,0-2 0 16,-1-4-10-16,5-3 10 0,-5 6-10 16,1-3 10-16,0-3-8 0,-4 0 8 0,0 0 0 0,0 0 12 15,0 0 0-15,1 0-1 0,-1 0 1 0,0-3 1 16,0-3 0-16,4 3 0 0,-1-4 25 0,1 4 5 16,3-9 1-16,1 9 0 0,-1-4-35 0,0 4-9 15,4-3 0-15,0 3 0 0,-8 3 0 0,8 0 8 16,-4 0-8-16,0 0 0 0,-3 0 8 0,0 3-8 15,0-3 10-15,-1 6-10 0,-3-6 0 0,1 3 0 16,-1-3 0-16,-4 0 0 0,5 7 0 0,-1-7 0 16,-4 0 0-16,4-7 0 0,1 7 0 0,-1-3 0 15,-4-3 0-15,8 3 0 0,-4-3 0 0,0-4 0 16,4 7 0-16,-4-3 0 0,-3-4 0 0,0 4 0 16,3-3 0-16,-4 5 9 0,1-11-9 0,0 12 0 0,-1-7 0 15,-3 4 0 1,4-10-33-16,-4 13-3 0,0-6 0 0,-3-1 0 15,-1 1-133-15,-2-7-27 0</inkml:trace>
  <inkml:trace contextRef="#ctx0" brushRef="#br0" timeOffset="25496.27">11529 12397 248 0,'-14'0'11'0,"14"0"2"0,0 0-13 0,0 0 0 15,0 0 0-15,0 0 0 0,-11-6 28 0,11 6 4 16,0 0 0-16,0 0 0 0,-14 0-24 0,14 0-8 16,0 0 0-16,0 0 0 0,0 0 0 0,0 0 0 15,-7-10 0-15,7 10 0 0,11 0 17 0,-11 0-2 16,0 0-1-16,0 0 0 15,0 0 77-15,0 0 15 0,-8-6 3 0,8 6 1 0,-3-3 14 0,3 3 2 16,0 0 1-16,-4-6 0 0,-10 6-34 0,11-4-6 16,3 4-2-16,0 0 0 0,-7-6-41 0,7 6-9 15,0 0-2-15,0 0 0 0,7 0-21 0,-7 0-12 16,0 0 12-16,0 0-12 0,7-9 0 0,-7 9 0 16,-4 0 0-16,4 0 0 0,7-3 23 0,-7 3-3 15,0 0 0-15,0 0 0 0,0 0 9 0,0 0 2 16,0 0 0-16,0 0 0 0,-10 0 11 0,10 0 2 0,0 0 1 0,0 0 0 15,0 0 6-15,0 0 1 16,0 0 0-16,3 3 0 0,-3-3-35 0,0 0-6 0,0 0-2 0,7 9 0 16,4-3-9-16,-4 4 8 0,-11-1-8 0,8 1 8 15,3-1-8-15,-3 0 0 0,-1 7 0 0,-3 0 0 16,7-4 0-16,-3 7-9 0,3 0 9 0,-7 3 0 16,0-3 0-16,0-7 0 0,7 4 0 0,3 3 0 15,-6 0 0-15,-1-4 0 0,8-5 0 0,0 5 9 16,-1-2-9-16,-3-7 8 0,0 4-8 0,0-1 8 15,7 0 8-15,-6-9 0 0,-8 0 1 0,7 10 0 16,3-4-5-16,-10-6-2 0,0 0 0 0,7 0 0 16,-7 0 9-16,11 0 1 0,-1 0 1 0,-3-6 0 15,-3 3-21-15,3-4 0 0,0-2 0 0,4 0 0 16,-8-1 8-16,4 1-8 0,0-7 8 0,0-3-8 16,0 10 18-16,0-7-1 0,1 4 0 0,-1-4 0 15,0-3-3-15,-4 3-1 0,4-2 0 0,0 2 0 0,0 7-3 0,-3-10-1 16,-1 9 0-16,4-8 0 0,-3 8-9 0,3-6 0 15,-3 7 0-15,3-4 0 0,-4-2 0 0,1 9 0 16,3-4 0-16,-4 1 0 0,4-1 0 0,0 1-9 16,-7-1 9-16,7 4-13 15,-3 3-13-15,-1-3-2 0,1 3-1 0,0-4 0 16,-4 7-30-16,3-3-5 0,-3 3-2 0,0 0 0 16,0 0-82-16,0 0-17 0,0 0-3 0,0 0-675 0</inkml:trace>
  <inkml:trace contextRef="#ctx0" brushRef="#br0" timeOffset="25990.29">11497 11955 1407 0,'-21'-3'62'0,"21"3"14"15,0 0-61-15,0 0-15 0,0 0 0 0,-4-7 0 0,1 4 89 0,3 3 15 16,0 0 4-16,0 0 0 0,-7-6-82 15,7 6-16-15,3 0-10 0,-3 0 12 0,0 0-12 0,0 0 0 16,0 0 0-16,0 0 0 0,0 0-8 0,-7 6-4 16,-7 4-1-16,4-7 0 0,6 12 13 0,-7-5 0 15,-3 6 12-15,0-4-12 0,4 4 16 0,-1 3-3 16,-3-1-1-16,-4 1 0 0,-3 6 39 0,3-6 7 16,8 6 2-16,-8 0 0 0,1-3-3 0,-1 10 0 15,7-10 0-15,-3 12 0 0,-3-6-41 0,3 7-16 0,-1-10 11 16,5 12-11-16,3-2 0 0,0 3 0 15,-4-4-11-15,4 7 11 0,7-4-9 0,0 1 9 0,-7-3 0 0,4 2 0 16,6-2 0-16,1-1-8 0,3-6 8 16,-4 7 0-16,4-7 0 0,0 0 0 0,11 4 8 0,-11-10-8 31,4 3-96-31,-1 0-26 0,11-6-5 0,-7-1-1 0,-3-2-104 16,3-3-22-16</inkml:trace>
  <inkml:trace contextRef="#ctx0" brushRef="#br0" timeOffset="26817.76">12030 12613 1447 0,'0'0'64'0,"0"0"13"0,0 0-61 0,0 0-16 0,0 0 0 0,0 0 0 0,0 0 80 0,0 0 14 16,0 0 2-16,3-9 1 0,4 9-62 0,-3-6-13 16,-1-4-2-16,1 10-1 15,-4-9-6-15,0 6-1 0,7-4 0 0,-4-2 0 0,5 6-2 0,-5-3-1 16,-3 6 0-16,7-7 0 0,-3 4-9 0,3-3 0 16,-7 6 9-16,7 0-9 0,-7 0 0 0,0 0 0 15,10 0 0-15,-10 0 0 0,0 0 0 0,0 0 0 0,7 0 0 0,-7 0 0 16,0 0 0-16,4 9 0 0,-4 4 0 0,-4-4 0 15,4 1 20-15,-3 2 0 0,-4-2 0 0,3 5 0 16,-3-5-20-16,0 5 0 0,-7-2 0 0,7-4 8 16,0 7-21-16,0-7-4 0,0 7-1 0,3-3 0 15,-3-7 18-15,4 10 0 0,-4-4 0 0,3-2 0 16,1-1 0-16,-1 7 0 0,4-7 8 0,-3 0-8 16,3 1 0-16,0 5 0 0,0-5 8 0,7-1-8 15,-4 1 0-15,4-1 0 0,0 1 0 0,0-1 0 16,-3-3 8-16,6-3-8 15,1 4 0-15,0 2 0 0,-1-9 12 0,1 9-3 0,3-9-1 0,-4 7 0 16,5-4-50-16,-5-3-10 0,4-3-3 0,0 3-511 16,-3-7-102-16</inkml:trace>
  <inkml:trace contextRef="#ctx0" brushRef="#br0" timeOffset="27367.83">12224 11845 172 0,'0'0'16'0,"0"0"-16"16,-4-6 0-16,1 6 0 0,3 0 208 0,-4-3 38 0,4 3 8 0,0 0 2 15,0 0-147-15,0 0-29 0,0 0-5 0,0 0-2 16,0 0-28-16,0 0-5 0,0 0-2 0,0 0 0 15,0 0-8-15,0 0-2 0,0 0 0 0,11 3 0 16,-4 3 19-16,3-3 3 0,-3 3 1 0,4 4 0 16,0-1-11-16,3 1-1 0,-4-1-1 0,4 0 0 15,4-2-22-15,0 8-5 0,3-2-1 0,0 6 0 16,0-4 0-16,4 4 0 0,3 6 0 0,0-6 0 0,1 6 7 0,-1-3 2 16,0 3 0-16,0 3 0 0,0-2-19 0,-3-1 8 15,0-3-8-15,0 3 0 16,-4 0 17-16,0 3-3 0,-3-9-1 0,-1 6 0 15,-3 3-4-15,-3-3-1 0,-1 0 0 0,1-3 0 16,-4 3-8-16,-3 4 0 0,-4 2 9 0,0-9-9 16,0 9 8-16,-4-9-8 0,-3 10 10 0,0-11-10 0,-4-2 10 0,1 6-10 15,-4-6 10-15,-4 0-10 0,0 6 0 16,-3-9 8-16,-3 3-8 0,2-10 0 16,-6 10-35-16,3-10-9 0,-6 1-3 0</inkml:trace>
  <inkml:trace contextRef="#ctx0" brushRef="#br0" timeOffset="41576.26">4695 15495 288 0,'0'0'12'0,"0"0"4"15,0 0-16-15,0 0 0 0,0 0 0 0,0 0 0 16,0 0 219-16,0 0 41 0,0 0 8 0,0 0 1 15,-3-6-192-15,3 6-38 0,0 0-8 0,0 0-2 16,0 0-21-16,0 0-8 0,0 0 0 0,0 0 0 0,0 0 8 0,0 0-8 16,0 0 0-16,0 0 0 0,0 0 0 0,0 0 0 15,0 0 0-15,0 0 0 0,0 0 0 0,0 0 0 16,0 0 0-16,0 0 0 0,0 0 0 0,0 0 19 16,0 0-3-16,0 0 0 0,0 0 8 0,0 0 2 15,0 0 0-15,0 9 0 0,0-9-9 0,0 0-1 16,0 6-1-16,3 4 0 0,-3-10-6 0,4 9-1 15,0-2 0-15,-4-7 0 0,7 3-8 0,-7-3 0 16,10 9 0-16,-10-9 0 0,4 6 0 0,6-2 0 16,-6-4 0-16,6 6-11 0,-10-6 11 0,7 0 0 15,8 0 0-15,-5 0 0 0,-3 0 0 0,4 0 0 16,-1-6 0-16,1 6 0 0,0 0 0 0,-1 0 0 16,4 0 0-16,-3 0 8 0,-1 0-8 0,5 0 0 0,-5 0 0 0,4 0 0 15,0-4 0-15,7-2 8 0,-6 3-8 0,-1-3 8 16,0 3-8-16,3-4 0 0,-2 4 0 0,6-3 8 15,-7 6-8-15,7-3 0 0,-3 3 0 0,3 0 0 16,-7 3 0 0,7-3 0-16,-7 6 0 0,7-3 0 0,-7 4 0 0,1-4 0 0,6 3 0 0,-7-6 0 15,7 3 0-15,-7-6 0 0,0 3 0 0,0 3 0 16,4-6 0-16,-7 3 9 0,3-6-9 0,0 6 10 16,0-3-10-16,4 3 12 0,-4-7-12 0,-4 7 12 15,4 0-12-15,8 0 0 0,-8 0 0 0,3 0 0 16,1 7 0-16,0-4 0 0,3 3 8 0,0-3-8 15,4 7 0-15,-11-4 0 0,7 3 0 0,-3 1 0 16,6-1 0-16,-3-3 0 0,1-3 0 0,-5 4 0 16,1-4 0-16,-1 3 8 0,1-3-8 0,-7-3 0 15,6 6 0-15,-3-6 8 0,4 0-8 0,-11 0 0 0,11 0 0 16,-4 0 0-16,0-6 0 0,0 6 0 0,4-3 0 0,-1 3 8 16,1 0-8-16,7 0 0 0,-8 0 0 0,5 3 0 15,-1 3 0-15,3-6 0 0,1 10 0 0,0-4 0 16,-4-3 0-16,4 7 0 0,-1-1 0 0,1 1 0 15,-7-4 8-15,3 3-8 0,0 1 12 0,-3-10-2 16,3 9-1-16,0-9 0 0,-7 6-9 0,7-3 0 16,-3-3 9-16,0 0-9 0,-1 0 8 0,4-3-8 15,0-3 8-15,-3 3-8 0,3-3 10 0,0-4-2 0,-3 4-8 0,7 3 12 16,-1-3-12-16,-2-4 0 16,2 10-12-16,1-3 12 0,0-3 0 0,-4 6 9 0,4 0 1 0,-1 0 0 15,-3 0 12-15,1 6 2 0,2-3 1 16,1 3 0-16,-7-2-10 0,-1 2-3 15,8-6 0-15,-7 9 0 0,-1-9-12 0,8 0 9 0,-11 0-9 16,7 0 8-16,4 0-8 0,-7 0 0 16,-1-9 0-16,8 9 0 0,-11-6 0 0,4 2 8 0,-1-5-8 0,4 0 0 15,4 2 0-15,0-2 0 0,-11-1 0 0,4 10-11 16,3-9 11-16,-4 9 0 0,1-6 0 0,3 6 0 16,-7 0 0-16,7 6 0 0,-3-3 0 0,3 3 0 15,0 4 0-15,-3-1 0 0,7 7 10 0,-4-3-10 16,0-7 10-16,0 9-10 0,4-2 10 0,0-4-10 15,-1 1 19-15,1-1-3 0,-4 4 0 0,4-10 0 16,-4 6-16-16,7-9 0 0,-14 7 0 0,4-7 0 0,3 0 0 0,-3 0 0 16,0 0 0-16,-4-7 0 0,3 7 0 0,1-3 0 15,0-3 0-15,-1 3 0 0,-3-3 0 0,4 6 0 16,0-7 0-16,-1 4 0 0,1 3-9 0,-1 0-6 16,5 3-1-16,-1 4 0 0,-4-7 26 0,5 9 5 15,-1 0 1-15,3-2 0 0,1 2-16 16,0-6 0-16,-4 7 0 0,4-4 0 0,-4 3 0 15,0-9 0-15,4 0 0 0,-1 0 0 0,-2 0 0 0,-1-6 0 16,0 3 0-16,0-3 0 0,-3 2 9 0,3-2-1 16,-3-3 0-16,3-1 0 0,0 1-8 0,-3 6-12 15,-1-10 2-15,4 10 1 0,-3-3 9 0,0-4 11 16,6 7-3-16,-6-3 0 0,3 6-8 0,0 0 0 16,0 0 0-16,4 0 0 0,-4 6 0 0,4-3 0 0,3-3 0 0,-7 7 0 15,1-7 0-15,-1 0 0 16,3 0 0-16,-2 0 0 0,-5-7 0 0,1 7 0 0,0-3 0 0,-1-3 0 15,-3 6 0-15,4-9 0 0,-4 5 0 0,0-2 0 16,0-3 0-16,0 3 0 0,0-4 0 0,1 7 0 16,6-6 0-16,-7 2 0 0,7-2 0 0,-3 9 0 15,-1-3 0-15,1 3 0 0,3 0 0 0,0 0 0 16,-3 3 0-16,3-3 0 0,-3 9 0 16,-1-2 0-16,1-4 0 0,-4 6 0 0,0-3 0 15,4-2 0-15,-4-4 0 0,4 0 0 0,-4 6 0 16,0-6 0-16,0-6 0 0,-3 6 0 0,3-4 0 0,0-2 0 15,0 3 0-15,0-6-16 0,4 2 4 0,-11-2 1 16,10-1 11-16,-3 4 0 0,1 3 8 0,-1-3-8 16,-4 3 0-16,4-4 0 0,0 7 0 0,1 0 0 15,2 7 0-15,-3-4 0 0,0-3 0 0,4 6 0 16,-4-3 0-16,0 3 0 0,0-6 0 0,0 10 0 16,-3-10 8-16,3 9 0 0,-3-9 0 0,-1 7 0 0,4-7-8 0,-3-7 0 15,0 7 0-15,-1 0 0 0,1-3 0 0,-1-3 0 16,4 6 0-16,-3-10 0 0,0 10 0 0,-4-6 0 15,3 3 0-15,-3-3 0 0,4 6 0 0,-4 0 0 16,-7 0 0-16,11-3 0 0,-1 3 0 0,1 0-8 16,-4 3 0-16,-7-3-596 15,0 0-120-15</inkml:trace>
  <inkml:trace contextRef="#ctx0" brushRef="#br0" timeOffset="50450.48">1542 16091 230 0,'0'0'20'15,"0"0"-20"-15,0 0 0 0,-11 3 0 16,8-3 129-16,-8 6 22 0,0-3 4 0,8-3 1 15,-8 0-118-15,4 0-23 0,0-3-5 0,-3-3-1 16,-1 6 25-16,0-9 5 0,1 9 1 0,-4-10 0 0,0 10-1 0,3-6 0 16,-3 3 0-16,-4-3 0 0,1 6-15 0,3 0-4 15,-8 0 0-15,1 0 0 0,4 0-10 0,-5 6-2 16,1-3-8-16,4-3 12 0,-5 6-12 0,-2 4-12 16,-1-10 3-16,4 9 0 0,-4-9 9 0,4 0 0 15,3 0 0-15,-3 0 0 0,0-3 27 0,7-3 1 16,0-4 0-16,0 4 0 0,-7-3 20 0,10-1 5 0,-3 7 1 15,3-6 0-15,-3-4-22 0,0 10-4 16,3-7 0-16,1 4-1 0,-1-3-19 0,8 6-8 16,-8-4 8-16,4-2-8 0,4 0 8 0,-1-1-8 0,-3 4 8 0,3-7-8 15,4-2-14-15,-7-4-8 0,4 3-2 16,-4-6 0-16,3-3 24 0,1 0 15 16,-4-3-3-16,3 0 0 0,4-7 0 0,-7 1 0 0,4-1 0 0,3-3 0 15,-4 1 30-15,-3-4 6 0,3-3 0 0,-6-3 1 16,10 3-13-16,-7-3-2 0,0-3-1 0,0 6 0 15,3 7 3-15,-6-11 0 0,-1-2 0 0,0-3 0 16,1 0 3-16,3-1 1 0,-4-2 0 0,-3-22 0 16,-4 5-5-16,8 8-1 0,3-4 0 0,-4 9 0 15,-3-3-21-15,4 7-4 0,-1 3-1 0,0-7 0 16,-3 4-8-16,4 2 0 0,-1 1 0 0,1 6 0 0,2-3 0 16,-2 3 0-16,-8-4 0 0,11 4 0 0,-10 4 0 0,10-5 0 15,-11 5 0-15,7-8 0 16,4 14-9-16,-3-7 9 0,3 9 0 0,3-2 0 0,1 9-9 0,-5-7 9 15,5 7 0-15,-4-4-9 16,3 4 9-16,4 3 0 0,0 3-9 0,0-3 9 0,-7 0 0 0,7 6 0 16,-3-6-9-16,3 6 9 0,0 7 0 15,0-4 0-15,0 7 0 0,0-7 0 0,0 3 0 0,0-2 0 16,0-4 0-16,0 3 0 0,0 7 0 16,3-10 0-16,4 3-10 0,-7 4 10 0,0-4 0 0,4 4 0 15,3-4 0-15,-4 0-8 0,-3 7 8 0,8-10 0 16,-5 10 0-16,-3-7 0 0,4 3 0 0,3-2 0 15,-7 5 0-15,3-5 0 0,4 5 0 0,-3-2 0 16,-1-4 0-16,4 7-8 0,-3-1 8 0,3 1 0 0,-4-1 0 0,5 4 0 16,-5-3 0-16,8-1-8 0,-11 1 8 0,10-1 0 15,-6 1 0-15,-1 0 0 0,4-1 0 0,-3-5 0 16,3 5 0-16,-4 4 0 0,4-7 0 0,-3-2 0 16,0 5 0-16,3 1 0 0,-4-1 0 0,4 1 8 15,-3 0-8-15,-4-1 0 0,3 1-8 0,4-4 8 16,-3 4 0-16,6-1 0 0,-10 1 0 0,7 0 0 15,-3-1 0-15,-4 1 0 0,0 9 0 16,4-6 0-16,3-4 0 0,-7 10 0 0,0 0 0 0,3-9 0 16,-3 9 0-16,0-10 0 0,0 10 0 0,0 0 0 15,0-3 0-15,0 3 0 0,7-9 0 0,-7 9 0 16,4-6 0-16,-4 6-10 0,3-10 10 0,4 4-10 16,-3 6 10-16,6-3 8 0,-6 3-8 0,3-7 11 15,4 7-11-15,-8 0 0 0,8 0 0 0,-8 0 8 0,8 7-8 16,-1-7 0-16,12 3 0 0,-8-3 0 15,-4 6 0-15,8-3 0 0,3 4 0 0,0-1 0 0,4 3-15 0,0-6-5 16,-4 4 0-16,-4-4-1 0,5 3 21 0,-1-3 0 16,-4-3 0-16,5 0 0 0,-1 0 0 0,-4 0 0 15,4 0 0-15,1 0 0 0,-5 0 0 0,4 0 0 16,4 0 0-16,0-3 0 0,-4 3 15 0,4-6 1 16,-8 6 0-16,5-3 0 0,-1-4-16 0,-4 7 8 15,1-3-8-15,-4-3 0 0,0 3 0 0,0-3 0 16,-3-1 0-16,-1 4 0 0,1-3 0 0,0 3 0 15,-8-7 0-15,8 4 0 0,-8 3 0 0,4-3 0 16,-7-4 0-16,11 4 0 0,-11 3 0 0,3-3 0 16,4-4 0-16,-7 7 0 0,0-3 0 0,0-4-10 15,4 10 0-15,-4-9 0 0,0 6 10 0,0 3 0 16,0-6 0-16,0-1 0 0,-4 4 0 0,4-3 9 16,-7 3-9-16,4-4 0 0,3 4 17 0,-7-3-3 0,3-3-1 0,-6 5 0 15,10-2-4-15,-11-3-1 16,1 3 0-16,6 2 0 0,-7-2-8 0,1-3 12 0,-1-1-12 0,4 1 12 15,-3-1-12-15,-1 4 0 0,0-3 9 0,1 6-9 16,-4-4 0-16,3-2 8 0,8 6-8 0,-8-3 0 16,1 6 0-16,-1-4 0 0,7-2 0 0,-3 6 0 15,7 0 0-15,0 0 0 0,-3-6-9 0,3 6 9 16,0 0 0-16,0 0 0 0,0 0 0 0,0 0 0 0,0 0-9 16,0 0 9-16,0 0 0 0,0 0 0 0,0 0 0 15,0 0-8-15,0 0 8 0,0 0 0 16,0 0 0-16,3 0-12 0,4 0 12 0,4 0-10 15,0 6 10-15,-4-6-8 0,3 10 8 0,4-10-8 16,4 6 8-16,-4-3 0 0,-3 3 0 0,3-3-8 0,-4 7 8 0,4-10 0 16,-3 6 0-16,0 3 0 0,3-9 0 15,-4 10-13-15,-6-4 3 0,6-3 1 0,-3 7 9 0,1-4 0 16,-1-3 0-16,-4 7 0 0,-3-10 0 16,7 6 0-16,-3 9 0 0,-1-5 0 0,-3-1 0 0,7 4-10 15,-7-4 10-15,0 7 0 0,0 3 0 0,0 0 0 16,0 3 0-16,0-1 9 0,-7 5-19 0,4 2-4 15,3-3-1-15,-11 9 0 0,8-5 1 0,-8 5 0 16,7 1 0-16,-6-4 0 16,-1 3-34-16,1-5-6 0,6-4-2 0,-3 3-844 0</inkml:trace>
  <inkml:trace contextRef="#ctx0" brushRef="#br0" timeOffset="52210.86">20782 16658 345 0,'-49'0'15'0,"21"0"4"0,-11 7-19 0,-4-7 0 0,-2 0 0 0,-8 9 0 15,-4-9 137-15,1 10 24 0,-1-4 5 0,1 3 1 16,-1 1-146-16,4-1-21 0,1 0-20 0,6 1 4 16,0-1 16-16,4 1 0 0,-4-1 0 0,7-3 0 0</inkml:trace>
  <inkml:trace contextRef="#ctx0" brushRef="#br0" timeOffset="52447.51">20119 16988 115 0,'0'0'0'0,"3"-10"10"0,5 1-10 0,-5-4 0 0,-3-2 0 0,0-1 0 16,0 3 136-16,-3-2 24 0,-1-1 6 0</inkml:trace>
  <inkml:trace contextRef="#ctx0" brushRef="#br0" timeOffset="53017.53">19674 16872 115 0,'0'0'10'0,"0"0"-10"16,-3-10 0-16,-1 10 0 0,-6-9 113 0,3 9 21 16,3-10 4-16,-3 7 1 0,-3-3-87 0,3 6-18 15,-1-6-3-15,8 6-1 0,-3-3-18 0,-1-4-4 16,-3 4-8-16,0-3 12 0,0-3 23 0,0 9 4 15,0-10 1-15,4 7 0 0,-8-3 11 0,4-4 2 16,3 10 1-16,1-6 0 0,-4 3 1 0,0-3 0 16,7 6 0-16,-4-3 0 0,-3-4 22 0,7 7 5 15,0 0 1-15,-7 0 0 0,0 0-19 0,7 0-4 0,0 0-1 0,0 0 0 16,0 0-11-16,0 0-1 0,-7 0-1 0,7 0 0 16,0 0-25-16,0 0-5 0,0 0 0 0,0 0-1 15,0 0-15-15,0 0-10 16,0 0 2-16,0 0 0 0,0 0 20 0,11 0 5 0,-1-3 1 15,4 3 0-15,-3 0 1 0,3 0 0 16,0 3 0-16,4-3 0 0,-1 0 15 0,8 0 3 0,0 7 1 16,-1-4 0-16,5 3-38 0,-1-3 0 15,0 3 0-15,4 4 0 0,0-1 0 0,3 1-12 0,0-1 4 0,4 0 0 16,3-2 8-16,4 2 12 0,4-9-2 0,3 9-1 16,-1-9 8-16,5 0 2 0,-1 0 0 0,4 0 0 15,0 7 0-15,4-4 0 0,3-6 0 0,3 3 0 16,1 0-5-16,-1 3-1 0,1-3 0 0,0 6 0 15,-1-3 1-15,8 4 0 0,-4-4 0 0,3 6 0 16,-6-3-14-16,3 4 0 0,-3-1 0 0,3 1 0 0,3-4 0 0,-3-3 0 16,0-3 0-16,4 6 0 15,-4-6 8-15,-7 0 0 0,-3-6-8 0,3-3 12 0,7-1 3 0,-4-6 0 16,-6 7 0-16,-1-10 0 0,4 0-3 0,0 4-1 16,-3 2 0-16,-1-6 0 15,4 4-38-15,4-4-7 16,7 3-2-16,-1-3-1086 0</inkml:trace>
  <inkml:trace contextRef="#ctx0" brushRef="#br0" timeOffset="56214.45">26060 16157 0 0,'14'0'0'0,"-14"0"0"0,0 0 0 0,0 0 0 16,0 0 370-16,0 0-74 0,0 0 59 0,0 0 12 16,0 0-264-16,0 0-53 0,0 0-10 0,0 0-3 15,0 0-24-15,0 0-5 0,0 0 0 0,0 0-8 16,0 0 33-16,0 0 0 0,0 0 0 0,0 0 0 15,0 0 28-15,0 0 6 0,0 0 1 0,0 0 0 16,0 0-15-16,0 0-2 0,-11 9-1 0,1-3 0 0,-1-2-13 0,4 5-2 16,-4 7-1-16,1-1 0 0,-4-2-15 0,3 3-3 15,-3 2-1-15,0 1 0 0,0 0 20 0,-4 6 4 16,4-6 1-16,-4 6 0 0,1-6 7 0,-4 9 1 16,3-6 1-16,-3 0 0 0,0 3-17 0,3-6-4 15,-3 6-1-15,3-6 0 0,1 6-27 0,-1-6 0 16,0-1 8-16,4 1-8 0,0-3 0 0,0 3 0 15,0-4-12-15,0-2 12 16,0 3-36-16,7-4 0 0,-4 4 0 0,4-7 0 16,0 1-38-16,0-4-7 0,0-3-2 0,0 3 0 15,7-6-100-15,-7 0-20 0,7 0-4 0,-4 0-554 0</inkml:trace>
  <inkml:trace contextRef="#ctx0" brushRef="#br0" timeOffset="56533.66">25640 16157 2408 0,'0'0'107'0,"-4"0"21"0,-3 9-102 0,0-3-26 0,4-2 0 0,-4 2 0 15,0-3 56-15,3 6 5 0,4 4 2 0,-3-4 0 16,3 1-32-16,0-1-7 0,0 1 0 0,0 2-1 0,7 4-23 0,-4 3 9 15,1-4-9-15,3 1 0 0,0 3 9 0,3-7-9 16,1 4 0-16,0 9 9 0,-1-3-9 0,4 0 12 16,-3 0-12-16,-1-3 12 0,5 6-12 0,-5 0 0 15,1-6 0-15,-1 0 0 0,1-1 0 0,-1 1 0 16,1 3 0-16,0-9 0 0,-4 5 0 0,0-2 0 16,3 3 0-16,-3-10 0 0,0 7 0 15,4-7 0-15,-4 7-10 0,4-6 10 16,-4 2-115-16,7-6-17 0,-4 4-3 0,4-1-948 15</inkml:trace>
  <inkml:trace contextRef="#ctx0" brushRef="#br0" timeOffset="57632.77">26451 16423 288 0,'0'0'12'0,"-7"0"4"0,7 0-16 0,-7 0 0 0,0 0 0 0,7 0 0 15,-3-6 314-15,3 6 60 0,0 0 12 0,0 0 2 16,0 0-277-16,0 0-56 0,0 0-11 0,0 0-3 16,0 0-1-16,0 0-1 0,0 0 0 0,0 0 0 15,0 0 13-15,0 0 2 0,0 0 1 0,0 0 0 16,0 0-6-16,3 0-1 0,-3 0 0 0,11 0 0 16,-4 0-7-16,3 0-1 0,1 0-1 0,7 0 0 15,-4 0-39-15,7 0 0 0,0 0-14 0,0-3 4 16,0 3 27-16,4-6 6 0,-4 6 1 0,4-4 0 15,3 4-12-15,-3-6-3 0,0 6 0 0,3 0 0 16,-7 0-9-16,0-3 8 0,0 3-8 0,0-6 8 16,-3 6-8-16,0 0 0 0,-1 0-10 0,1 0 10 0,0 0-25 15,-4 6 1-15,0-6 0 0,0 3 0 16,-3-3-16-16,3 0-4 0,0-3 0 0,-4-3 0 16,4 6-18-16,1 0-4 0,-1 0-1 0,3-3-581 15,-3-4-117-15</inkml:trace>
  <inkml:trace contextRef="#ctx0" brushRef="#br0" timeOffset="58136.66">28007 16182 1605 0,'0'0'71'0,"0"0"15"0,0 0-69 0,0 0-17 0,0 0 0 0,0 0 0 16,0 0 111-16,0 0 18 0,0 0 4 0,0 0 1 16,-3-6-85-16,3 6-17 0,-4-4-3 0,4 4-1 0,-7 4-8 0,0-4-3 15,0 6 0-15,0-3 0 16,0 6-17-16,-4 4 0 0,4-1 0 0,-4 7 0 0,1-3 8 0,-4 3-8 15,0 0 0-15,0 6 0 0,-1-7 25 0,-2 8 2 16,-1 2 0-16,-3 0 0 0,0-3 8 0,0 3 1 16,-4-3 1-16,4 0 0 0,0-6-17 0,3 0-3 15,0 0-1-15,4 0 0 0,0-4-16 0,0 1 10 16,0-7-10-16,7 1 8 16,-4-1-44-16,4-9-10 0,0 10-2 0,0-10 0 15,0 0-160-15,7 0-33 0,-7-10-7 0,0 4-564 0</inkml:trace>
  <inkml:trace contextRef="#ctx0" brushRef="#br0" timeOffset="58420.99">27718 16132 460 0,'0'0'41'0,"0"0"-33"0,0 0-8 0,0 0 0 16,0 0 406-16,0 0 79 0,0 0 16 0,0 0 3 15,0 0-390-15,0 0-78 0,0 0-16 0,0 0-4 16,0 6-16-16,7-3 0 0,-7 3 0 0,3 4 0 15,1-1 8-15,3 7 0 0,-4-7 1 0,5 1 0 16,2 8 27-16,-3-2 4 0,0-3 2 0,4 12 0 16,-1-6-33-16,4 6-9 0,-3-7 0 0,0 1 0 0,3 6 0 0,-4-6 9 15,-3 6-9-15,8 3 0 16,-5-9 0-16,4 6 0 0,-3 0 0 0,-1-6 0 0,1 10 0 0,0-11 0 16,-1 7 0-16,-3 0 0 15,4-6-54-15,-4 0-5 0,0 0-1 0,0 0 0 16,4-4-12-16,-4 4-4 0,3-9 0 0,-3-1 0 15,0 0-166-15,0-2-34 0,11 2-6 0,-18-9-2 0</inkml:trace>
  <inkml:trace contextRef="#ctx0" brushRef="#br0" timeOffset="58888.86">28335 15752 172 0,'0'0'16'0,"0"0"-16"0,0 0 0 0,0 0 0 0,-7 3 396 0,4 4 76 15,3-7 15-15,-4 9 3 0,4-9-350 0,0 3-71 16,-4 13-13-16,4-7-4 0,0 1-10 0,0-1-2 16,0 0-1-16,0 1 0 0,0-1-21 0,0 7-4 15,4 0-1-15,-4-4 0 0,0 4-13 0,-4 3 0 16,4-4 0-16,0-2 0 0,-3 9 0 0,3-10 0 16,-4 7 0-16,1-9-10 15,-1 5-24-15,1-5-5 0,-1 5-1 0,1-5-942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7:02.0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2854 8142 691 0,'7'-16'30'0,"-7"7"7"16,4-1-29-16,-4 1-8 0,0-1 0 0,-4-5 0 15,4 5 452-15,-7 1 90 0,3-1 18 0,1 1 3 0,-4 0-382 16,3 2-76-16,-3-2-15 0,4 6-3 16,-1-4-45-16,-3 4-9 0,7-3-1 0,0 6-1 15,-3-9-17-15,3 9-3 0,0 0-1 0,0 0 0 16,0 0-10-16,0 0-12 0,0 0 2 0,0 0 1 0,0 0 9 0,0 0 12 16,-7 9-2-16,3 0-1 0,4-2-9 0,-7 5 0 15,3-5 0-15,-6 8 0 0,6-2 0 0,-6-4 0 16,6 1 0-16,-3-1 0 0,4 0 0 0,-8-2 8 15,11 2-8-15,0-9 12 0,0 0-12 0,0 0 0 16,0 0 9-16,0 0-9 16,0 0-19-16,0 0-8 0,0-3-1 0,0-3-1 15,4-4-145-15,3 4-29 0,-4-3-5 0</inkml:trace>
  <inkml:trace contextRef="#ctx0" brushRef="#br0" timeOffset="630.99">4396 9484 2016 0,'0'0'179'0,"0"0"-143"16,-7-3-36-16,7 3 0 0,0 0 164 0,0 0 27 15,0 0 5-15,0 0 0 0,0 0-151 0,0 0-30 16,0 0-7-16,0 0 0 0,0 0-8 0,0 0 9 16,0 0-9-16,0 0 10 0,0 0-10 0,0 0 0 15,0 0 0-15,7 9 0 0,-7 0 0 0,7 1-14 16,-7-1 5-16,0-3 1 0,0-6 8 0,0 0 0 0,0 0-9 0,0 0 9 15,0 0 0-15,0 0 0 0,10 4 0 0,-10-4 0 16,7-10 0-16,0 1 12 0,4-1-2 0,0-5 0 16,-4 2-10-16,-4-6 12 0,8 4-12 0,-1-4 12 15,-3 3-12-15,4 7 0 0,-4-10 0 0,4 10 8 16,-4-1-8-16,3 4 12 0,-3 3-12 0,0 3 12 16,-7 0 1-16,0 0 1 0,0 0 0 15,11 0 0-15,-1 3 8 0,-10-3 2 0,4 9 0 0,-4-9 0 16,4 7 0-16,-1 2 0 0,-3 0 0 0,0-9 0 15,0 0 0-15,0 7 1 0,0 2 0 0,0-9 0 0,0 0-25 16,0 3 0-16,-3 7 0 0,3-10 0 16,0 0-15-16,0 0-8 0,0 0-1 0,14 0-1 15,-4 6-133-15,-3-12-26 16,4 6-6-16</inkml:trace>
  <inkml:trace contextRef="#ctx0" brushRef="#br0" timeOffset="1196.5">4858 6778 2034 0,'-4'-26'90'0,"4"17"18"0,0-4-86 16,0-2-22-16,-7-4 0 0,7 3 0 0,-3-2 42 0,-1-1 4 16,4 3 1-16,-7 3 0 0,4-5-9 0,3 2-2 0,0 0 0 0,-8-3 0 15,5 10-12-15,-1 0-2 0,1-1-1 0,-1 4 0 16,4-3 4-16,-3 5 1 0,3-2 0 0,0 3 0 15,0 3-12-15,0 0-2 0,0 0-1 0,0 0 0 16,0-6-3-16,0 6-8 0,0 0 12 0,-7 0-4 16,3-10 14-16,4 10 2 0,0 0 1 0,0 0 0 0,0 0-6 0,0 0-2 15,0 0 0-15,0 7 0 0,-7-4-17 0,0 6 0 16,7-9 0-16,0 10 0 0,0-1 0 0,-7 7 0 16,7-7 0-16,-3 0 0 0,3-9 10 0,0 0-10 15,0 10 8-15,0-10-8 0,0 0 8 0,0 0-8 16,0 0 0-16,0 0 8 0,0 0 0 15,0 0-8-15,0 0 12 0,0 0-4 0,10-10-8 0,-10 10 10 16,7-9-10-16,-7 9 10 0,0-6-10 0,0 6 0 16,0 0 0-16,0 0 8 0,0 0-8 0,0 0 0 15,0 0 0-15,0 0 0 0,0 0 12 0,0 15-2 16,0-5-1-16,0-1 0 16,0 1 2-16,0-10 0 0,0 6 0 0,0-6 0 0,0 0-11 0,7 9 10 0,-7-9-10 15,4 7 10-15,-4-7-21 0,7 3-4 16,0-3-1-16,0 0 0 15,4 0-191-15,-8 0-38 0</inkml:trace>
  <inkml:trace contextRef="#ctx0" brushRef="#br0" timeOffset="1831.14">6713 6204 2804 0,'0'0'124'0,"0"0"26"0,0 0-120 0,0 0-30 16,0 9 0-16,0-6 0 0,0 7 37 0,0 5 2 16,4-5 0-16,-1 9 0 0,1-1-31 0,-1-2-8 15,1 3 0-15,3-3 0 0,-3-4 0 0,-4 4 0 0,3 3 0 16,1-10 0-16,-1 7 0 0,1-7 0 15,-4-9 0-15,0 0 0 16,0 0-24-16,0 0-5 0,0 0-2 0,0 0 0 0,0 0 31 0,0 0 0 0,0-9 0 0,0 2 0 16,-4-2 0-16,4-4 0 0,4-2 0 15,-4-4 0-15,0-6 0 0,7 6 0 0,-7-6 0 16,10 6 0-16,-6-9 0 0,3 3 0 0,0 6 0 0,0-6 0 16,4 6-12-16,-4 0 3 0,0 4 1 0,0-4 0 15,0 9 8-15,-4 1 0 0,4 3 0 0,-7 6 0 16,0 0 0-16,0 0 8 0,0 0-8 0,0 0 0 15,4 12 12-15,-4 1-1 0,0-4-1 0,0 1 0 16,0-1 6-16,0-9 2 0,0 6 0 0,0 4 0 16,0-10 0-16,7 9 0 0,-7 1 0 0,0-10 0 0,0 0-4 15,0 9-1-15,0-9 0 0,7 9 0 0,-3-2-13 16,3 2 9-16,0-3-9 0,-4 4 8 16,4-1-8-16,-3-6 12 0,3 7-12 0,-4-10 12 0,8 9-12 0,-11-3 0 15,7-6 9-15,-7 0-9 0,0 0-10 0,0 0-6 16,7-6-2-16,4 3 0 15,-11-3-131-15,0-4-27 16,3 1-4-16</inkml:trace>
  <inkml:trace contextRef="#ctx0" brushRef="#br0" timeOffset="2309.3">7260 4865 1785 0,'0'-22'159'0,"0"12"-127"0,7 7-32 0,-3-12 0 15,3 5 119-15,-7-9 17 0,10 10 4 0,5 3 1 16,-12-4-106-16,4 7-22 0,0-3-4 0,-7 6-1 16,0 0 31-16,0 0 5 0,0 0 2 0,0 0 0 15,7 9-11-15,-7 1-3 0,0-4 0 0,0 3 0 16,0 1 34-16,0-1 6 0,0 1 2 0,-7-1 0 15,7-9-8-15,0 9-2 0,-3 1 0 0,3-10 0 16,-4 6-18-16,4-6-4 0,0 0-1 0,0 0 0 16,0 0-19-16,0 0-4 0,0 0-1 0,0 0 0 15,0 0-17-15,0 0 0 0,-7 0 0 0,7 0-9 16,0 0 9-16,0 0 0 0,0 0 0 0,0 0 0 16,0 0 0-16,0 0 0 0,0 0 0 0,0 0 0 0,0 0 0 0,0 0-8 15,0 0 8-15,0 0 0 16,0 0 0-16,4-6 0 0,3-4 0 0,3 1 0 0,-6 0 0 0,3 5 0 15,-7-2 0-15,7-3 0 0,-4-1 0 0,1 1 0 16,-1 3 0-16,-3-4 0 0,0 10 0 0,0 0 0 16,0 0 0-16,0 0 0 0,0 0-9 0,0 0 9 15,0 0-10-15,0 0 10 0,0 0-10 0,0 0 10 16,0 0-10-16,0 0 10 0,0 0-21 16,7 10 1-16,-3-1 1 0,0-3 0 15,3 4-73-15,3-1-14 0,-6 1-3 0,3-4-1 16,0 3-105-16,10-6-21 0</inkml:trace>
  <inkml:trace contextRef="#ctx0" brushRef="#br0" timeOffset="2782.03">9553 5592 633 0,'18'-19'56'0,"-8"10"-44"0,5-4-12 0,-5-9 0 16,1 4 360-16,-1-11 69 0,4 4 15 0,-3-9 2 16,0 3-338-16,-1-1-68 0,-3-5-14 0,4 2-2 15,-4-3-6-15,-4 10-1 0,1-3 0 0,-1 3 0 0,1 9-17 16,0 3 0-16,-4 7-8 0,0-4 8 0,0 4 18 0,0 9 10 16,0 0 1-16,0 0 1 15,0 0-3-15,0 0-1 0,-8 9 0 0,1-6 0 16,0 7 38-16,0-1 7 0,-3 1 1 0,3 2 1 0,0 1 1 0,-4-4 0 15,-3 0 0-15,3-2 0 16,1 2-26-16,-1 0-4 0,1 1-2 0,3 9 0 16,-4-13-27-16,4 3-6 0,0 1-1 0,-4-1 0 0,4 1-8 0,0 5 0 15,4-5 0-15,-4 9 0 16,7-10 0-16,0-9-10 0,0 9 10 16,0-9-12-16,0 0 12 0,0 0-13 0,7 10 5 0,-7-10 8 0,10-10 0 15,-3 10 0-15,0-3 8 0,0-3 0 0,-3-3 1 16,3-1 0-16,-4 4 0 0,5-4 6 0,-1 7 1 0,-7-6 0 15,3 3 0-15,-3 6 4 0,4-10 2 0,3 7 0 0,-4-3 0 16,-3 6-6-16,0 0-2 0,7-6 0 0,-7 6 0 16,0 0-6-16,0 0-8 0,0 0 11 0,0 0-11 15,0 0 0-15,0 0 0 0,0 0 0 0,4 6 0 32,-4-6-58-32,7 6-15 0,-7-6-3 0,0 0-911 0,0 0-181 0</inkml:trace>
  <inkml:trace contextRef="#ctx0" brushRef="#br0" timeOffset="4565.52">19830 7991 864 0,'0'0'76'0,"0"0"-60"16,0 0-16-16,0 0 0 0,3-9 228 0,1-1 44 0,-1 1 8 0,1-1 1 15,3 1-173-15,-4 0-34 0,4-7-7 0,-3 10-2 16,3-4-13-16,-3 7-2 16,-4-6-1-16,3-1 0 0,1 4-5 0,-4-3 0 0,-4 2-1 0,4 7 0 15,-3-3-4-15,3-3-1 0,0 6 0 0,0 0 0 16,-8-9-26-16,8 9-4 0,0 0-8 15,0 0 11-15,-7 0-11 0,7 0 0 0,0 0 0 0,0 0-11 16,-7 6 11-16,4-3-10 0,3-3 10 0,-4 6-10 16,1 4 10-16,3-10 0 0,-4 9 0 0,4-9 0 15,-3 9 0-15,3-9 0 0,0 0 0 0,0 0 0 16,0 0 0-16,0 0 11 0,0 0-1 0,0 0 0 16,7-9 1-16,0 6 0 0,0-10 0 0,0 4 0 15,-4 0-11-15,5-1 0 0,-5-2 0 0,4-4 8 16,-3 7-8-16,-1 2 0 0,1-2 0 0,-4-1 8 0,3 1-8 0,-3 9 0 15,0 0 0-15,0 0 0 0,0 0 11 0,0 0-3 16,-7 9-8-16,4-9 12 0,3 0 24 0,-4 10 4 16,1-1 0-16,-4-2 1 0,3 2 10 0,4 0 1 15,0-9 1-15,0 0 0 0,0 0-19 0,0 0-4 16,0 0-1-16,0 0 0 0,0 0-14 0,7 0-3 16,0 0-1-16,4 0 0 15,-1-3-21-15,1-3-4 0,-4 0-1 0,0 3 0 16,7-4-91-16,-3 4-18 0,-1-3-4 0,4 3-717 15,0-4-143-15</inkml:trace>
  <inkml:trace contextRef="#ctx0" brushRef="#br0" timeOffset="5297.51">21953 9421 403 0,'11'-3'36'0,"0"-3"-36"15,-4 6 0-15,0-10 0 0,3 7 285 0,1-3 51 16,-8 6 9-16,-3 0 3 0,0 0-198 0,0 0-39 16,7-3-8-16,-7 3-2 0,0 0-24 0,0 0-5 15,0 0 0-15,0 0-1 0,0 0-12 0,0 0-3 0,0 0 0 16,0 0 0-16,0 0-36 0,0 0-7 0,-7-7-1 16,7 7-1-16,0 0-11 0,0 0 0 15,0 0 0-15,0 0-11 0,0 0 11 0,0 0 0 0,0 0 0 0,0 0 8 16,-3 10 4-16,3-10 2 15,0 0 0-15,0 0 0 0,-4 0 3 0,4 0 1 0,0 0 0 16,0 0 0-16,0 0 6 0,0 0 0 0,0 0 1 0,0 0 0 16,0 0-25-16,-3-3 0 0,-1-7 0 0,4 4 0 31,4-3-23-31,-1-1-9 0,-3 1-3 0,0-1 0 0,4-5 26 0,-1 5 9 0,1 1 0 0,-4 3-9 16,0-4 9-16,0 7 0 0,3-3 0 0,-3 6 8 15,0 0 21-15,0 0 5 0,0 0 1 0,0 0 0 16,-7 0 3-16,7 0 1 0,0 0 0 0,-3 15 0 0,-1-5-13 15,-3-1-2-15,0 1-1 0,4-1 0 0,3 0 10 0,-4 1 3 16,-3 6 0-16,4-7 0 0,-1-3-2 0,4-3 0 16,0-3 0-16,-4 10 0 0,4-10-20 0,0 0-4 15,0 0-1-15,0 0 0 0,0 0-9 0,0 0-16 16,0 0 4-16,0 0 1 16,0 0-57-16,0 0-11 0,0 0-2 0,8-10-1 15,-1 1-98-15,-7 0-20 16,0 2-4-16</inkml:trace>
  <inkml:trace contextRef="#ctx0" brushRef="#br0" timeOffset="6096.48">21625 6411 1821 0,'0'0'80'0,"0"0"18"0,0 0-78 0,14-7-20 15,1-2 0-15,-1 6 0 0,-7-7 32 0,3 1 4 16,8 0 0-16,-8-4 0 0,1 4-12 0,-4-1-3 16,-3 1 0-16,6-1 0 0,1-5-21 0,-8 5 0 15,-6 7 0-15,3 3-12 0,7-9 12 0,-4 3 11 0,-6-4-3 0,-1 1 0 16,4 9 16-16,0 0 2 16,0-3 1-16,-3-4 0 0,-8-2 55 0,8 3 11 15,3 6 3-15,0 0 0 0,-11 0-41 0,11 0-8 0,0 0-2 16,0 0 0-16,0 0-33 0,0 0-12 15,0 0 9-15,4 6-9 0,-1 3 19 0,-3 7-2 16,-3-7 0-16,3 4 0 0,3 3-17 0,-3-7 0 16,-3 0 0-16,3 7-9 0,0-6 18 0,7-1 4 0,-4 0 1 0,-3-9 0 15,-7 7-4-15,7-7-1 0,11 3 0 0,-11-3 0 16,0 0-9-16,0 0 10 0,7-10-10 0,0 10 10 16,-4-9-2-16,4 3 0 0,-3-7 0 0,7-3 0 15,-1-2-8-15,-3 2 0 0,-3-3 0 0,-1 0 0 16,4 0 0-16,0 4 0 0,0-4 0 0,0 3 0 15,1 4 0-15,-5-4 0 0,4 7 0 0,-7-1 0 16,-7 4 0-16,7 6 0 0,0 0 0 0,0 0 0 0,-11 6 25 0,4 4 7 16,4-1 0-16,-1 1 1 0,-3 8 3 0,0-8 0 15,0 5 0-15,4 4 0 0,3-9-7 0,0 5-1 16,-11-5 0-16,8 5 0 0,6-5-28 16,-6-1 0-16,-1 1 0 0,1-10 0 0,3 0 12 15,0 0-3-15,0 9-1 0,0-9 0 0,-8 6-8 0,8-6 0 16,0 0 0-16,0 0 0 15,0 0-35-15,0 0-2 0,0 0-1 0,11-6 0 16,0-3-91-16,-1 2-19 0,-10 7-3 0,7-3-1058 16</inkml:trace>
  <inkml:trace contextRef="#ctx0" brushRef="#br0" timeOffset="6770.49">23301 6207 2332 0,'0'0'52'0,"0"0"10"0,0 0 2 0,0 0 1 0,7-10-52 0,0 10-13 0,0-3 0 0,0-3 0 0,4-3 8 0,-4 2-8 15,0 4 11-15,0-3-11 0,-4-3 0 0,-3 9 0 16,4-4 0-16,-4 4 0 0,0 0 0 0,0 0 8 16,0 0 0-16,0 0-8 0,-7 0 11 0,-4 4-11 15,4-4 10-15,-3 9-10 0,-1 0 24 0,4-2 0 16,-3 2-1-16,-5 10 0 0,5-10 0 0,-1 1 0 16,4-1 0-16,0 7 0 0,-3-7-10 0,6-3-1 15,0 4-1-15,4-10 0 0,0 0-1 0,0 0 0 16,0 0 0-16,0 0 0 0,0 0 12 0,0 0 2 15,8-6 1-15,2-4 0 0,-3 1-25 0,0 6-16 16,0-10 3-16,0 4 0 0,-3-1 13 0,3 1 16 16,-4-1-3-16,5 7-1 0,-5-9-4 0,1 9-8 0,-4 3 11 0,0 0-11 15,0-7 12-15,0 7-4 0,0 0 0 0,0 0-8 16,0 0 13-16,-4 10-4 0,1 5-1 0,-1-5 0 16,0-1 8-16,1 7 2 0,-1-7 0 0,1 1 0 15,-1 5 6-15,4-5 2 0,-3-1 0 0,3 1 0 16,0-1-5-16,0-9-1 0,0 0 0 0,0 0 0 15,0 6-7-15,0-6-1 0,0 0-1 0,0 0 0 16,0 0-11-16,0 0 0 0,7-6 0 0,0 6 0 16,4-9 0-16,-1 2-14 0,1-2 3 0,-1 0 1 15,1-1-62-15,-1 1-12 0,1-7-2 16,3 3-1-16,0-2-99 16,-3-4-20-16,3 3-4 0</inkml:trace>
  <inkml:trace contextRef="#ctx0" brushRef="#br0" timeOffset="7537.83">23470 4360 2048 0,'0'0'45'0,"0"0"10"0,0 0 1 0,0 0 1 16,0 0-45-16,7-3-12 0,-7 3 0 0,11-7 0 16,0 7 12-16,-1-3 1 0,-3-3 0 0,0 3 0 15,-7 3-5-15,4 0-8 0,3-13 11 0,-7 13-11 0,7-3 8 0,-4-6-8 16,4 3 0-16,-3-4 0 0,-4 10 12 0,0 0-12 15,0 0 12-15,4-9-12 0,-4 9 13 0,0 0-4 16,0 0-1-16,0 0 0 0,0 0 16 0,0 0 2 16,0 0 1-16,0 0 0 0,0 0-3 0,0 0-1 15,0 0 0-15,0 0 0 0,0 0 8 0,-4 9 1 16,4 1 1-16,-4-4 0 0,4-6-7 16,0 0-2-16,0 0 0 0,0 9 0 0,0-9-24 0,0 0 0 15,0 0 0-15,0 0 0 0,0 0 0 0,0 0 10 0,0 0-10 0,0 0 10 16,0 0-10-16,0 0 0 15,0 0 0-15,8 0 0 0,-8 0 0 0,7-6 0 16,0 3 8-16,-4-3-8 0,4-4 0 0,-3 1 0 16,-1-1 0-16,1 4 8 0,-1 3-8 0,1-3 0 0,3-4 0 0,-4 1 0 15,1 6 8-15,-4-4-8 0,0 7 0 0,3-9 8 16,1 6-8-16,-4 3 0 0,0-13 0 0,0 13 0 16,0 0 37-16,0 0 6 0,0 0 1 0,0 0 0 15,-7 0-20-15,-4 0-3 0,4 13-1 0,0-13 0 16,-3 3 10-16,3 3 2 0,-4-3 0 0,4 7 0 15,-4-4-20-15,4 3-3 0,0-5-1 0,4 5 0 16,-1-3-8-16,1 4 0 0,-4-1 0 0,7-9 0 16,0 10 12-16,0-4 0 0,0-6 0 0,0 0 0 15,3 9-12-15,-3-9 8 0,0 0-8 0,7 0 8 0,-7 0-19 0,11 3-4 16,-1-3-1-16,1 0 0 16,0-3-120-16,3 3-24 0,0-15-4 0,0 5-2 15</inkml:trace>
  <inkml:trace contextRef="#ctx0" brushRef="#br0" timeOffset="8564.95">25785 4626 1796 0,'0'0'40'0,"0"0"8"0,0 0 1 0,0 0 1 0,0 0-40 0,0 0-10 0,0 0 0 0,0 0 0 16,0 0 40-16,-4 0 7 16,-3 0 1-16,7 0 0 0,-7-6-12 0,7 6-3 0,-7-3 0 0,3-3 0 15,4 6 11-15,-3 0 3 0,-1-3 0 0,4 3 0 16,-7-7-2-16,7 7 0 0,0 0 0 0,-3 0 0 16,-4 0-5-16,7 0 0 0,-7 0-1 0,3 0 0 15,-3 7-15-15,0-4-4 0,0 3 0 0,0-3 0 16,0 10 4-16,-4-4 0 0,1 4 0 0,3-4 0 15,-1-3-24-15,-2 4 0 0,3-1 0 0,0-3 0 16,3-3 14-16,4-3-2 0,0 0 0 0,0 0 0 16,0 0 0-16,0 0 0 0,0 0 0 0,0 0 0 15,0 0-3-15,0 0-1 0,4-3 0 0,3-3 0 16,-4-3-8-16,4-1 0 0,-3 4 0 0,3-3 0 16,-3-1 0-16,-1 1 0 0,1 6 0 0,-4-4 0 15,0 7 0-15,0 0 0 0,0 0 0 0,0 0 0 16,0 0 9-16,0 0 3 0,-4 0 1 0,-3 0 0 15,0 7 4-15,-4-4 1 0,4 6 0 0,0 1 0 0,-3-1-9 0,3-3-1 16,3-3-8-16,1 4 12 16,-4 2-4-16,7-9 0 0,0 0-8 0,0 0 12 0,0 0-12 0,0 0 0 15,0 0 8-15,10 0-8 0,4-9 0 0,-3 9 11 16,3-10-11-16,0 4 10 0,4-3-10 0,-4-1 0 16,-4-2 0-16,4-1 8 0,-3 4-8 0,0-1 0 15,-1 1 9-15,-3 6-9 0,0-7 13 0,-3 4-1 16,-4 6-1-16,3-9 0 0,-3 9 13 0,0 0 4 0,0 0 0 15,0 0 0-15,0 0 2 0,0 0 1 16,-10 6 0-16,3-3 0 0,-4 3 1 0,4-3 0 0,-3 4 0 0,-1-4 0 16,4 3-24-16,0-3-8 15,7-3 0-15,0 0 0 0,0 0 12 0,0 0-4 0,0 0-8 0,0 0 12 16,0 0-12-16,0 0 0 0,0 0 0 16,0 0 0-16,0 0-8 0,0 0-8 15,0 0-2-15,7-3 0 16,0-3-62-16,-4 3-12 0,5-4-2 0,-1 4-1 15,0-3-79-15,0-3-16 0,3 9-3 0</inkml:trace>
  <inkml:trace contextRef="#ctx0" brushRef="#br1" timeOffset="22708.66">18768 9064 669 0,'0'0'29'0,"0"0"7"15,-4 6-28-15,-3-6-8 0,4 3 0 0,3-3 0 0,0 0 54 0,0 0 10 16,0 0 1-16,0 0 1 0,0 0-11 0,0 0-3 16,0 0 0-16,7 0 0 0,3-3-19 0,8-3-4 15,-4 6-1-15,4-4 0 0,3-2-19 16,0 3-9-16,7-3 8 0,4-4-8 16,0 1 20-16,3-1-2 0,0 4 0 0,8-3 0 15,-1-1 22-15,4 1 4 0,0-4 0 0,0-2 1 0,-1 5 7 0,8-5 0 16,4 5 1-16,-1-9 0 0,4 4 3 0,4 2 0 15,-1-2 0-15,1-1 0 0,-1 3-28 0,4-2-6 16,4-4-1-16,6 3 0 0,1-3-12 0,0 7-9 16,-4-10 12-16,3 9-12 0,4-5 0 0,1-4 0 15,-5 3 0-15,8 0-9 0,-4 0 9 0,0 3 0 16,-3-2 0-16,3-11 0 0,4 11 16 0,-1-1 0 0,1-3-1 0,0 3 0 16,-1-3 2-16,-3 0 1 0,1 0 0 0,2-3 0 15,11 9-10-15,-6-2-8 0,-8-1 12 0,0 0-12 16,4 3 0-16,-1-3 0 0,-3 1 0 0,1 2 0 15,-1-3 8-15,-4 3-8 0,4 4 9 0,-3-4-9 16,-4 4 0-16,7-4 0 0,0 0 0 0,1 7 0 16,-5 0 0-16,1-10 19 0,-4 9-3 15,3-5 0-15,1 5 12 0,-4 1 1 0,-7-1 1 0,4-5 0 16,-4 5-18-16,3 1-3 16,-3-1-1-16,4-2 0 0,3-4-8 0,-3 10 0 0,-8-7 9 0,1 4-9 15,3 0 0-15,-4-1 0 0,4-2 0 0,4 2 0 16,-4-2 0-16,0-4 0 0,-4 7 0 0,-3-1 8 15,-3-5-8-15,3 5 0 0,3 1 0 0,-3-1 8 16,0 1-8-16,4-7 9 0,-5 13-9 0,1-13 10 16,-7 7-10-16,4 6 0 0,-1-10 9 0,1 4-9 0,-1 0 0 15,1 5 0-15,3-5 0 0,0 3 0 0,-4-4 0 0,0 4 0 16,-3-3 0-16,0 6 0 0,0-4 0 0,0-2 0 16,-4 6 0-16,-3-4 0 0,0 4 9 0,0-3-9 15,3-3 12-15,-3 9-12 0,-7-7 0 0,0 4 0 16,3 3 0-16,-6-6 0 0,2 6 0 0,-2-9 0 15,2 9 0-15,1-10 0 0,0 10 0 0,-4-9 0 16,1 6 0-16,-1-4 0 0,0 1 0 0,-3 3 0 16,-4 3 0-16,-3-10 0 0,0 10 0 15,-1-6 0-15,-6 6 0 0,-1 0 0 0,1-3 9 0,0-3-9 16,-4 6 0-16,0-3 9 0,0-4-9 0,0 7 0 16,-3 0 0-16,-1-3 0 0,4-3 0 0,-3 6 0 15,0 0 0-15,-4 0 0 0,3 0 0 0,1-3 0 0,-8 3 0 16,8-6 0-16,-4 6 0 0,-7 0 8 15,0 0-8-15,0 0 0 0,0 0 0 0,0 0 0 0,0 0 0 0,0 0 0 16,0 0 16-16,4 0-3 0,3 0 0 0,-7 0 0 16,0 0-13-16,7 0 11 0,3-7-11 0,-3 4 10 15,-7 3-10-15,4 0 0 0,3 0 0 0,-7 0 0 16,7-6 0-16,-7 6-16 0,0 0 3 16,11 0 0-16,-11 0 13 0,0 0 16 0,0 0-3 0,0 0-1 15,7 0-12-15,-7 0 9 0,0 0-9 0,0 0 8 16,0 0 14-16,0 0 2 0,0 0 1 0,0 0 0 15,0 0-11-15,0 0-2 0,0 0-1 0,0 0 0 0,0 0-11 0,0 0 8 16,0 0-8-16,0-3 8 0,3-4-8 16,-3 7 0-16,0-3 0 0,4-3 0 15,-4 6 9-15,0 0-9 0,0-3 10 0,0-3-10 16,3-4 18-16,1 4-2 0,-8 3-1 0,1-3 0 16,3 6 8-16,-4-4 1 0,4 4 1 0,-7-6 0 0,0 6-13 0,0-9-4 15,-4 6 0-15,4-4 0 0,-3 7-8 16,3 0 12-16,-4-3-12 0,4-3 12 0,0 6-12 0,-4-3 0 15,4-3 0-15,0-1 0 0,0 4 0 0,-3 3 0 16,-1-6 0-16,4 6 0 0,-4-3 0 0,4 3 0 16,-3-7 0-16,-1 4 0 0,1-3 8 0,-1 6-8 15,-3-9 8-15,3 6-8 0,1-4 18 0,-1-2-2 16,1 3 0-16,3 2 0 0,-4-2-2 0,0-3-1 16,1-1 0-16,3 7 0 0,0-6-13 0,3 3 0 0,-3-4 0 15,4 4 0-15,-1 3 0 0,1-7 9 0,3 4-9 0,-4-3 8 16,4 9 0-16,-4-4 0 0,1-2 0 0,-1-3 0 15,4 3-8-15,0 6-14 0,-7-4 3 0,4-2 1 16,3 6 10-16,0 0 0 0,-7 0 0 0,7 0-8 16,-7-3 16-16,7 3 3 0,0 0 1 0,0 0 0 15,0 0-23-15,0 0-4 0,0 0-1 0,0 0 0 16,0 0 26-16,0 0 5 0,0 0 1 0,0 0 0 31,10 3-39-31,1 3-7 0,-1-2-2 0,1-4 0 0,3 6 32 0,0-3 0 16,-3 3 0-16,3 0 0 0,-3-2 0 0,3 5 0 0,0-9 0 0,0 9 0 15,-4-9 0-15,5 7 0 0,-5-4 0 0,1 3 0 16,-1-3 0-16,1 4 0 0,-1-1 11 0,1-3-3 16,-4 6-8-16,4-2-10 0,-4-4 10 0,0 3-13 0,0 3 13 0,0-5 0 15,0 5 0-15,0-3 0 0,-7-6 0 0,11 10 0 16,-4-1 12-16,0-3-12 0,-7-6 0 0,10 3 0 16,-3 4 0-16,-7-7 0 0,0 0 8 0,7 3-8 15,0 3 0-15,1 4 0 0,-1-1 0 0,-7-9 0 16,0 9 0-16,3 7 0 15,-3-3 9-15,-3 2-1 0,-4-5-8 0,-1-1 12 0,1 7 0 0,0-7-1 16,-3 1 0-16,3 8 0 0,-4-8 1 16,1-1 1-16,-1 7 0 0,4-7 0 0,-4 1 0 0,4-1 0 15,0 1 0-15,0-1 0 0,0-3-13 0,0 4 9 16,4-1-9-16,-1 0 8 0,-3 1-8 0,0-1 10 16,3 1-10-16,-3-4 10 0,0 3-10 0,0 1 0 15,0 5 0-15,0-5 0 0,0-1 0 0,-4 1-17 16,4 5 4-16,0-5 1 15,4-1-28-15,-1 1-4 0,1-1-2 0,3 0 0 16,0-9-118-16,0 0-24 0,7 0-5 0</inkml:trace>
  <inkml:trace contextRef="#ctx0" brushRef="#br1" timeOffset="23266.2">27418 7204 1382 0,'0'0'123'0,"-7"-6"-99"0,0 3-24 0,3-4 0 15,-3 4 206-15,4-3 36 0,3 6 7 0,0 0 2 16,0 0-183-16,0 0-36 0,0 0-7 0,0 0-1 0,0 0-13 0,0 0-3 15,0 0 0-15,0 0 0 0,7 9 14 0,0-2 2 16,0-4 1-16,0 6 0 0,0 1-25 0,-4-1 0 16,5 3 0-16,-5 1 0 0,4-4 12 0,-3 7-4 15,-4 0 0-15,3 3 0 0,1-7 10 0,-4 7 2 16,0 3 0-16,3-3 0 0,-3 0-4 0,4 6-1 16,-4-7 0-16,3 8 0 0,1-5 5 0,3-2 0 15,0 6 1-15,-4-6 0 0,8 0-21 0,0 3 0 0,-4-9 0 16,3 2-12-16,1 4 22 0,-1-10 4 15,5 7 1-15,-5-6 0 0,4-1 5 0,-3 0 0 0,3-9 1 0,0 7 0 16,4-4 15-16,-4-3 2 0,0 0 1 0,0 0 0 16,-3-3-7-16,3-4 0 0,0 1-1 0,0 3 0 15,0-6-4-15,0-1-1 0,0 1 0 16,0-7 0-16,-3 7-7 0,3-7-2 0,0 3 0 0,-3-5 0 16,-1-8 0-16,1 8 0 0,-4-7 0 15,4-4 0-15,-1 4-17 0,-3 0 0 16,0-3 0-16,4 0 0 0,-8-7 8 0,8 10-8 0,-4-3 0 0,-3 3 0 15,3-3 8-15,0 3-8 0,0 3 0 0,-4-3 0 16,4 6 0-16,-3 0 0 0,-1-6-8 0,1 9 8 16,-1-3 0-16,1 0-9 0,3 1 9 0,-3 2 0 15,-1 7-28-15,1-7-1 0,3 6 0 0,-4 7 0 16,1-3-163-16,-4 6-32 0</inkml:trace>
  <inkml:trace contextRef="#ctx0" brushRef="#br1" timeOffset="32042.77">2106 9330 0 0,'0'0'0'0,"-3"0"0"16,-8-3 0-16,0-3 0 0,8 6 0 0,-8-10 0 15,1 10 252-15,3-6-51 0,3 3 41 0,-6-3 8 16,6 2-194-16,-7-2-40 0,8 3-7 0,-4-3-1 0,-4-4 9 0,8 10 3 15,-8-9 0-15,8 3 0 16,-8 3 32-16,0-4 6 0,8 7 2 0,-8-3 0 0,4 3-21 0,-3 0-4 16,3 0-1-16,-4 0 0 0,0 3 18 15,-3-3 3-15,4 7 1 0,-1-7 0 0,-3 9-16 0,4-3-4 16,-1-3 0-16,7 4 0 0,-6-4-3 0,-1-3-1 16,11 0 0-16,-3 6 0 0,-8-3-18 0,11-3-4 15,0 0-1-15,0 0 0 0,0 0 6 0,4 10 1 16,-4-10 0-16,10 6 0 0,1-6 20 0,3 9 4 15,-3-15 0-15,10 6 1 0,-7 0-15 0,10-3-3 0,-2 3-1 0,2-6 0 16,1 6-11-16,0 0-3 16,-1-4 0-16,1-2 0 0,7 3 4 0,-4-3 0 0,7 6 0 0,1-3 0 15,-1-4-2-15,0 4 0 16,4-3 0-16,7 0 0 0,-11 3 6 0,7-4 0 0,1-2 1 0,6 6 0 16,-3-13-7-16,3 7-2 15,1-1 0-15,-1-5 0 0,8 2-8 0,3-3 0 0,-7-2 0 0,7 2 8 16,-4-3-8-16,-3 6 0 15,7-8 0-15,-4 8 0 0,4-3 14 0,0-3-2 0,4 4-1 0,3 2 0 16,-4-6 19-16,-3 4 4 0,-3-1 1 0,6 7 0 16,-3-4-27-16,0-3-8 0,0 1 0 0,7 2 0 15,-7-2 14-15,-3-4-1 0,-1 3 0 0,4 4 0 16,-4-4-13-16,8-3 0 0,-4 0 0 0,3 4 0 16,-3-4 0-16,0 3 0 0,0-3 8 0,-3 0-8 0,-1 4 0 15,4 2 0-15,0-2 0 0,0-4 0 16,0 9 0-16,0-5 8 0,0-4-8 0,0 9 0 0,0-5 8 0,-4 2-8 15,-3-3 11-15,7 7-11 16,4-7 16-16,-4 7-3 0,0-10-1 0,0 0 0 0,-4 4-12 0,4 5 11 16,-10-2-11-16,10-4 10 0,-11 7-10 0,7-7 0 15,4 3 0-15,-3-2 0 0,3 5 8 0,0-5-8 16,0 5 0-16,-4 1 8 0,1-4 4 0,-5-2 0 16,5 5 0-16,56-15 11 15,-53 16-12-15,0-1 0 0,0-5 0 0,0 5-11 0,-4 1 0 16,1-1 9-16,-1 1-9 0,0-7 0 0,1 4 0 15,3-4 0-15,0 7 8 0,0-1-8 0,-7 4 0 16,3-7 0-16,-3 4 0 0,4-7 0 0,-1 7 0 16,0 0 0-16,8-1 0 0,-4 1 0 0,-4-7 8 15,4 7-8-15,-7-1 8 0,7-5-8 0,-3 5 0 0,-1 1 0 0,1-4 8 16,3-2-8-16,3-1 0 0,-3-3 0 16,0 3 0-16,-4 4 0 0,4-4 0 0,-7 4 0 0,0-4 0 15,4 7 0-15,-1-7 0 0,-3 6 0 16,3-2-8-16,-3-4 8 0,0 10 0 0,0-7 0 0,0-2 0 15,-11 5 0-15,8-5 0 0,-1 5 0 0,4-2 0 16,-3-4 0-16,-1 7 0 0,-3-7 0 0,3 3 8 16,-3-2-8-16,0 5 0 0,-4-5 0 0,1 5 0 15,2-2 0-15,-2-4 0 0,3-3 0 0,-4 10 0 16,4-7 0-16,0-3 0 0,-4 10 0 0,4-7 8 16,-7 4-8-16,3-4 11 0,0 7-11 0,-6-7 12 15,2 6-12-15,-2-2 0 0,-1-4-12 0,-3 7 12 16,0-7 0-16,-1 7 0 0,5-1 0 0,-5 1 0 15,-6 0 0-15,0-1 0 0,10 4 0 0,-7-4 8 16,-3 1-8-16,0 0 0 0,-1-1 0 0,1 4 0 16,3 3 0-16,-10-3 0 0,-1-4 0 0,-2 7 0 0,6-3 8 0,-7-4-8 15,-4 7 8-15,1-3-8 0,3-3 8 0,-3 2-8 16,-4 4 0-16,3 3 8 0,-6-6-8 0,3 6 0 16,4-10 0-16,-4 10 0 0,-7 0 0 0,3-3 0 15,8 3 0-15,-4-6 0 0,0 6 0 0,-7 0 0 16,0 0 12-16,7-9-4 0,3 9 0 0,-3 0 0 15,-7 0 0-15,0 0 0 0,11-4 12 16,-11 4 3-16,0 0 0 0,0 0 0 0,0 0-23 0,0 0-13 0,0 0 1 0,0 0 1 16,0 0 11-16,0 0 0 0,0 0 10 0,0 0-10 15,-3-6 8-15,3 6-8 0,0 0 0 0,0 0 9 16,0 0-9-16,0 0 0 0,0 0 0 16,7 0 0-16,0-6 0 0,-7 6 0 15,0 0 0-15,3-3 8 0,8-3-8 0,-4 6 0 16,-7-10 0-16,0 10 0 0,0-3 12 0,0 3-4 15,0-6 0-15,-4 3 0 0,-3-4 7 0,4 4 1 0,3-3 0 0,-4 3 0 16,-6-4-6-16,-1 1-1 0,7 3 0 16,1-3 0-16,-8 3-9 0,4-4 0 0,-3 4 0 0,-1-3 0 15,8-3 0-15,-4 9 0 0,-4-10 11 0,0 10-11 16,8-9 0-16,-4 2 0 0,0 7 0 0,-4-9 0 16,4 6 0-16,0-3 0 0,4-4 0 0,-8 1 0 15,0 6 0-15,4-4 0 0,4-2 0 0,-4 3 0 16,-11 3 0-16,8-7 0 0,-1 4 0 0,0-3 0 15,1 9 0-15,-8-10 0 0,4 1 0 0,3 2 0 16,8 7 0-16,-8-3 0 0,-6 3 0 0,3-6 0 0,14 6-8 0,0 0 8 16,-15 0 0-16,8 0 0 0,7 0 0 0,0 0 0 15,0 0 0-15,0 0 0 0,0 0-27 0,0 0 2 16,11 0 0-16,-4 6 0 16,4-3-10-16,-1 4-1 15,8-7-1-15,3 3 0 0,-3 3 37 0,3-6 0 0,-4 10 0 0,1-4 0 16,7-3-10-16,-8 3 10 0,-2-3 0 0,-5 7-9 0,8-4 9 0,-1 3 0 15,-6-2 0-15,0-4 8 16,-1 6-8-16,1-2 0 0,3-4 0 0,-4 3 0 0,-3-6 0 0,4 3 0 16,7-3 0-16,-8 9 0 0,-10-9 0 0,11 0 0 0,3 7 0 15,0 2-8-15,-3-9 8 0,-1 6 11 16,-10-6-3-16,11 10 0 0,-1-1-8 0,-3 1 12 0,-10-7-12 0,6 12 12 16,5-5 7-16,-5-1 1 0,-6 7 1 0,-5-3 0 15,1 2-21-15,0-5 0 0,0 5 0 0,-3-2 0 16,-8 3 0-16,8-1 17 0,6-2-2 0,-3-4-1 15,-7 7-2-15,3-7 0 0,4 10 0 0,4-3 0 16,-4-7-12-16,3 10 0 0,-3-10 8 0,3 10-8 16,4-3 0-16,0-7 0 0,-10 7 0 0,6-4-10 15,4-2 10-15,0-1 0 0,-3 4 0 0,-1-10 0 16,1 6 0-16,3-9 0 0,0 0 0 0,0 0 0 31,-7 7-112-31,7-7-16 0,0 0-4 0,0 0-684 0,0-7-136 0</inkml:trace>
  <inkml:trace contextRef="#ctx0" brushRef="#br1" timeOffset="32723.94">11060 6821 345 0,'14'-9'31'0,"-14"9"-31"0,-7-6 0 0,7-4 0 0,0 1 407 0,3 0 75 16,-6-1 15-16,-1 1 3 0,1-1-352 0,6 1-70 15,1 3-14-15,-8-4-4 0,-3 7-20 0,7 3-5 16,0 0-1-16,0 0 0 0,0 0 0 0,0 0 0 0,0 0 0 0,0 0 0 15,0 0-3-15,0 0-1 16,0 0 0-16,0 0 0 0,11 3-18 0,-11-3-3 0,0 0-1 0,0 0 0 16,10 6 4-16,-3-2 0 0,0 5 0 0,-7-3 0 15,4-3 12-15,3 4 4 0,0 8 0 0,0-5 0 16,-3-1-2-16,-1 1 0 0,8-1 0 0,-4 0 0 16,-4 7-13-16,4-3-2 0,4-4-1 0,-1 7 0 15,-2 3-10-15,2-1 0 0,-3 1 0 0,4 6 0 16,-1-9 0-16,1 3 0 0,-8 0 0 0,5-1 0 15,2-2 0-15,1 3 0 0,-8-3 0 0,4-4 0 16,-3 4 8-16,3 3 0 0,0-10 0 0,0 7 0 0,-4-4-8 0,5 4 0 16,-1-7 0-16,0 1 0 0,0-1 0 0,0 1 8 15,0 5 0-15,7-9 0 16,-3-2-8-16,-4 2 0 0,3-3 0 0,1 3 0 16,6-6 20-16,-6 0 9 0,-11 0 2 0,0 0 0 0,14 0-15 15,-7-6-2-15,-7 6-1 0,7-3 0 16,-3-3 4-16,3-4 1 0,-4 1 0 0,1 3 0 0,-11-7-7 0,7-3-2 15,7 7 0-15,0-10 0 0,-14 3-9 0,7-2-9 16,10-7 9-16,-3 3-13 0,1-4 36 0,-1-2 7 16,0-6 2-16,0 6 0 0,10-4-32 0,-6 4 0 15,-4-7 0-15,4 4 0 0,-1 0 0 0,4 3 0 16,-3 2 0-16,-4-2 0 0,0 9 0 0,0 1 0 0,0-1 0 0,0-3 0 16,-3 9 0-16,3-2 0 0,0 5-10 15,0 1 10-15,-7-1 0 0,3 1 0 0,1 3 9 0,-1 3-9 31,1-4-36-31,-4 7-13 0,-4-3-3 0,4 3-1 16,0 0-91-16,0 0-19 0,-3-6-3 0,3 6-687 16,0 0-138-16</inkml:trace>
  <inkml:trace contextRef="#ctx0" brushRef="#br2" timeOffset="39243.97">2554 11425 115 0,'0'0'0'0,"-7"0"10"0,7 0-10 0,-11 0 0 16,1 0 0-16,6 0 0 0,4 0 222 16,0 0 42-16,-10 0 9 0,10 0 2 15,-11 0-153-15,11 0-30 0,0 0-7 0,-10-6-1 0,10 6 31 0,0 0 5 16,0 0 2-16,0 0 0 0,-4 0 6 0,4 0 0 15,0 0 1-15,0 0 0 0,0 0-54 0,-7 9-11 16,7-9-3-16,-3 9 0 0,-5-2-44 0,5 8-9 16,3-2-8-16,-4 6 12 0,4-1-12 0,0 8 0 15,0-1 0-15,0 3 0 0,0 0-8 0,0 7 8 16,0-1 0-16,0 1 0 0,4 2 0 0,-4-2 0 16,0 2 0-16,0 4 0 0,0-3 0 0,0 6 0 0,0-7 0 0,0 7 0 15,3-6 9-15,-3 3 0 0,0-4 0 0,8-2 0 16,-8-1-1-16,0-2 0 0,3-7 0 15,-3 3 0-15,7-3-8 0,-7-6 0 16,0 0 0-16,0-4 0 16,0 1-16-16,0-4-8 0,0-2-1 0,0-10-1 15,0 0-122-15,0 0-25 0,0 0-5 0</inkml:trace>
  <inkml:trace contextRef="#ctx0" brushRef="#br2" timeOffset="39865.39">2385 11293 1324 0,'-4'-9'59'0,"4"9"12"0,-7-7-57 0,7 7-14 0,0-3 0 0,7-3 0 0,-7-3 153 0,4 5 28 16,3-2 6-16,3-3 1 15,-6 9-132-15,-1-10-27 0,5 10-5 0,2-3 0 0,-6-3-4 0,6 6-1 16,1 0 0-16,-8-6 0 0,8 6-4 0,0 0-1 15,-11 0 0-15,10 0 0 16,-3 0-1-16,4 0 0 0,-1 0 0 0,1 0 0 0,-1 0-13 0,1 6 8 16,3-6-8-16,0 6 0 0,0-3 0 0,4 4 0 15,-4-4 0-15,0 6 0 0,7 1 0 0,-10-1 0 16,7 0 0-16,-1 7 0 0,-3-7 11 0,1 7-11 16,-5-3 12-16,4 2-12 0,0-5 9 0,-3 5-9 15,-1-2 0-15,1 3 9 0,0-7-9 0,-8 10 0 0,8-3 0 0,-11 2 8 16,0-2 0-16,-4 6 0 0,4-6 0 15,-7 9 0-15,-3-6-8 0,6 6 0 0,-7-6 0 0,-3-1 8 16,4 11-8-16,-4-11 0 0,3 4 9 16,-3 0-9-16,3-3 0 0,-3-3 8 0,4 3-8 0,-8-4 0 15,11-2 0-15,-4 2 0 0,1-5 0 0,-4-1 8 16,3 1-8-16,1-1 0 0,-1 1 0 0,7-4 8 16,-6 3-8-16,-1-9 8 0,8 6-8 0,-8-2 8 15,1-4-8-15,-1 0 0 0,7 0 0 0,-3 0 8 16,4 0-8-16,3 0 0 0,-11 6 0 0,11-6 0 15,0 0 0-15,0 0 0 0,0 0 0 0,0 0 0 16,7 9 0-16,-3-6 0 0,-1 7-11 0,4-4 11 16,4 4 0-16,-7-1 0 0,6 0 0 0,1 1 0 15,3-1 0-15,-4 7 0 0,1-7 0 0,3 7 0 16,-3-4 0-16,3-5 0 0,0 12 0 0,0-10 0 0,4 7 0 0,-1-7 0 16,1 0 0-16,0 1 0 15,3-1 0-15,-7 7 0 0,7-13 0 0,-10 6 0 0,6-2 0 0,1 2 0 16,-15 7 0-16,8-4 0 0,0 4 0 0,-4 3 0 15,0 0 0-15,3-4 0 16,-6 4-30-16,3-3 0 0,-4-4 0 0,-3 4 0 16,4 3-106-16,3-10-22 15,-7 7-4-15,0-3-410 0,0-7-81 0</inkml:trace>
  <inkml:trace contextRef="#ctx0" brushRef="#br2" timeOffset="40342.62">3006 12105 2336 0,'0'0'104'0,"0"0"20"0,0 0-99 0,0 0-25 0,0 0 0 0,0-9 0 16,10 3 12-16,-10 2-2 0,11-2-1 0,-8 3 0 15,8-3-9-15,0-4 0 0,-8 1 0 0,8 6 8 16,-1-7-8-16,1 4-11 0,-8-3 3 0,8-1 0 15,0 4-12-15,-8-3-3 0,8-1 0 0,-8 7 0 16,8-9 23-16,-1 8 0 0,-6-5 0 0,3 3 0 16,3-4 18-16,-6 1 8 0,7 6 2 0,-8-7 0 15,4-5 10-15,-3 8 2 0,6-2 1 0,-10 0 0 16,11-1-20-16,-11 1-4 0,3-1-1 0,4 4 0 0,-7 3-16 0,0-3 8 16,0-4-8-16,-7 1 0 15,4 6 0-15,3-4 0 0,-7-2 0 0,3 9 0 16,-10-6 0-16,7 3-14 0,-7 3 2 0,3 0 1 15,-3 0 11-15,0 3-13 0,-7 3 5 0,7 0 8 16,0-3-9-16,-7 7 9 0,7-1 0 0,-4 1 0 0,4-1 0 16,0 7-8-16,0-7 8 0,3 10 0 0,0-10 0 0,8 7 0 15,-4 3 0-15,3-3 0 0,4 2 0 0,0 1 0 16,0 0 0-16,0 6 0 0,0 0 0 0,4-3 0 16,6 3 0-16,-6-6 0 0,3 6 0 0,4-6-8 15,-4 6 8-15,0-6-10 0,3 0 10 0,4 0 0 0,-3-4 0 16,0 4 0-1,3-10-116-15,0 1-20 0,0-1-5 0,4-3-1 16,-4 1-70-16,0-7-15 0,17 0-2 0,-6-7-1 0</inkml:trace>
  <inkml:trace contextRef="#ctx0" brushRef="#br2" timeOffset="40840.33">3641 11829 2476 0,'0'0'55'0,"0"0"11"0,0 0 2 0,0 0 1 0,0-3-55 0,0-3-14 16,0 6 0-16,0-10 0 0,0 7-12 15,-7-3-6-15,7-3-1 0,-4 2 0 16,4 4-17-16,-7-3-3 0,0-3-1 0,0 5 0 15,3-2 8-15,-10 3 0 0,7-3 1 0,-3 6 0 0,-1 0 17 0,4 0 3 16,-4 0 1-16,-3 6 0 0,4-3 23 0,-8 7 5 16,4-4 1-16,-4 6 0 0,8-2 0 0,-1 5 0 15,-3 4 0-15,3-3 0 0,-3 3-9 0,7 6-2 0,4-3 0 0,-8 3 0 16,11 3-8-16,0-3 0 0,0 3 0 16,0 4 8-16,11-10-8 0,-8 3 0 0,4 3 0 0,-3-9 0 15,-1 6 0-15,8-6 0 0,-4 6 0 0,7-6 0 31,-10 0-27-31,13 2-1 0,-10-8 0 0,11 3 0 0,-11-7-152 0,11 0-32 16,-4 1-5-16</inkml:trace>
  <inkml:trace contextRef="#ctx0" brushRef="#br2" timeOffset="41246.17">4078 11848 1440 0,'0'0'64'16,"0"0"12"-16,-3-3-60 0,-8-3-16 0,11 6 0 0,-11 0 0 0,8 0 209 0,3 0 39 15,-14 6 8-15,3 3 2 16,1 1-230-16,-4-1-45 0,3 10-10 0,-3-3-1 16,-4 3-21-16,1 9-4 0,-5-3-1 0,8 3 0 0,0 7 29 0,4-7 5 15,-8-3 2-15,11 3 0 0,0 3 18 0,3-2 0 16,-3-7 0-16,7 3 9 0,0-6 3 0,0 6 1 15,7-10 0-15,-3 4 0 0,3-10 4 0,0 7 1 0,11-6 0 0,-8-7 0 16,-3 6-10-16,11-9-8 0,-4 0 9 16,0 0-9-16,7-3 0 0,-3-3 0 15,0-4 0-15,-1 1 0 0,4-7 0 0,0 4-8 0,-3-4-1 0,0-9 0 16,-4 6 9-16,-4 0 0 0,5-6 8 16,-5 6-8-16,-6-9 31 0,3 3 1 0,-4 3 1 15,1-3 0-15,-4 0-15 0,0-3-3 0,7 3-1 0,-14-4 0 16,3 11 9-16,1-7 1 15,3-1 1-15,-7 14 0 0,-4-4 8 0,8-3 2 0,-8 10 0 0,7 0 0 16,-6 2-35-16,-1 4 0 0,1-3 0 0,-1 6 0 31,1 0-88-31,2 6-22 0,-2 4-4 0,3-7-562 0,0 6-112 0</inkml:trace>
  <inkml:trace contextRef="#ctx0" brushRef="#br2" timeOffset="41660.58">4255 12077 1872 0,'0'0'83'0,"0"0"17"0,0 0-80 0,0 3-20 0,0-3 0 0,3 6 0 0,-3-6 58 0,7 10 8 16,-7-10 2-16,0 9 0 0,0-9-49 0,0 0-10 16,0 0-1-16,0 0-8 0,0 0 0 0,0 0 0 15,0 0 0-15,0 0 0 0,0 0 0 16,0 0 0-16,0 0 0 0,4-9 0 0,-4 3 14 0,7 2-4 15,-7-5-1-15,0-7 0 0,0 7 31 0,0-10 5 16,0 3 2-16,0 4 0 0,0-7-3 0,0 3 0 16,3-2 0-16,1-1 0 0,3-3-28 0,-7 9-7 0,10-2-1 0,-6-4 0 15,-1 9-8-15,8-5-11 16,-4 12 3-16,4-7 0 0,-4 4 8 0,3-4 0 0,-3 1-9 0,7 9 9 16,-10-6 0-16,3 3 0 0,4-4-9 0,3 7 9 15,-4 0 0-15,-6 0 0 0,10 7 0 0,-3-7 0 16,-4 9 0-16,7 0 0 0,-4 1 0 0,-3-1 0 15,4 7 9-15,7-3-9 0,-11 2 8 0,3 4-8 16,1-3 0-16,-1 3 0 0,1 6 0 0,-8-7 0 16,5 1 0-16,-1-3 0 0,0-4 8 0,3 4-8 15,-10 3-27-15,4-3-10 16,-1-4-3-16,4-2 0 0,-7 2 3 0,4-2 0 0,3-7 0 0,-7-3 0 16,0 0-146-16,7 0-29 0,0 0-5 0,4-10-2 0</inkml:trace>
  <inkml:trace contextRef="#ctx0" brushRef="#br2" timeOffset="42093.61">5009 11632 1814 0,'0'-10'80'0,"0"10"17"0,0 0-77 0,0 0-20 15,0 0 0-15,0 0 0 0,0 0 79 0,0 0 12 16,0 0 2-16,0 3 1 0,-10-3-53 0,-4 7-10 15,3 2-3-15,-3 1 0 0,-4-1-28 0,1 7-8 0,-1 2-1 0,1-2 0 16,-5-3 18-16,8 2 4 0,-7 4 1 0,3-3 0 16,8-4 18-16,-8 4 3 0,4-7 1 0,0 1 0 15,3-1-15-15,8 1-2 0,-8-1-1 0,4-3 0 16,0 4-18-16,7-10 0 16,0 0 0-16,0 0 0 0,0 0 0 0,0 0 0 0,0 0 0 0,0 0 0 15,0 0 0-15,0 0-16 0,0 0 4 16,7 6 0-16,4-3 4 0,-1-3 8 0,1 6-13 0,0-2 5 15,3-4 8-15,0 6 0 0,0-6-9 0,4 3 9 16,-1 3-8-16,1-3 8 0,-1 4-10 0,1-4 10 16,0 3 0-16,3 4 0 0,0-1-8 0,-3 7 8 15,-8-7 0-15,4 0 0 0,-3 7 0 0,-4-3 0 16,7 2 0-16,-10-2 0 0,3 3 0 0,-4-1 0 16,-3-2 0-16,0 2 0 0,0 1 12 0,0-3-12 15,0-4 8-15,0 0-8 0,-3 7 0 0,-8 0 0 16,1-4 0-16,-1-2 0 0,0 5 8 0,1 1-8 15,-8-6-24-15,4-1-9 0,3-6-2 0,1 7 0 16,-1-10-205 0,1 6-42-16</inkml:trace>
  <inkml:trace contextRef="#ctx0" brushRef="#br2" timeOffset="42363.44">5274 11328 1440 0,'0'0'64'0,"0"0"12"0,0 9-60 0,0 0-16 0,0 10 0 0,4 0 0 15,3 6 242-15,-7 3 46 16,7 7 8-16,0-1 3 0,-4 1-239 0,4 2-48 0,-7 1-12 0,4 6 0 16,-4-3 0-16,3-4 0 0,-3 1 0 0,4 3-11 15,-4-4 11-15,3 1 0 0,-3-3 0 0,0-1 0 16,0 4 0-16,4-10-12 0,-4 3 12 0,0-3-12 15,7 1-3-15,-7-4-1 0,4-6 0 0,3-1 0 32,-7-2-12-32,0 3-2 0,3-10-1 0,1 1 0 0,-4-10-102 0,0 0-21 15,0 0-4-15</inkml:trace>
  <inkml:trace contextRef="#ctx0" brushRef="#br2" timeOffset="42893.33">5098 11776 1094 0,'0'0'97'0,"0"0"-77"0,-4 0-20 0,-3 0 0 15,4 0 428-15,3 0 81 0,0 0 17 0,0 0 3 0,0 0-415 0,0 0-83 16,10-3-17-16,1 3-3 0,3-6-11 0,-4 2 0 16,8-2-12-16,0 6 12 15,-1-9-42-15,-3 3-1 0,4 2 0 0,0 4 0 16,3-6-48-16,-7 3-9 0,4 3-3 0,-4 0 0 15,3-6-13-15,1 12-4 0,-4-3 0 0,7-3 0 16,-10 6 7-16,7-6 1 0,3 4 0 0,-7 2 0 16,0 0 4-16,4-3 2 0,-1 3 0 0,1-2 0 15,-4 2 61-15,-3-3 12 0,3 6 2 0,0-9 1 0,-4 10 30 0,1-4 0 0,-1 3 8 16,-6 1-8-16,0-4 36 0,3 4 0 0,-7-1 0 0,0 0 0 16,3 1 24-16,-3-1 6 0,0 1 1 0,0 5 0 15,-3-5 3-15,3-1 1 16,0 7 0-16,0-4 0 0,0-2-11 0,0-1-1 0,3 7-1 15,4-7 0-15,-3 1 6 0,-4-1 0 16,3 0 1-16,1-2 0 0,-1 2-32 0,1 1-6 0,-4-10-2 0,7 6 0 16,-7-3 11-16,0-3 3 0,0 0 0 0,0 0 0 15,0 0-26-15,0 0-5 0,0 0 0 0,0 0-8 16,0 0 50-16,0 0 3 0,0 0 1 0,0-3 0 16,0-7-10-16,0-2-1 0,0 2-1 0,0-2 0 15,0-4-2-15,-7-3-1 0,3 4 0 0,4-4 0 0,0-6-17 16,0 6-3-16,-3-3-1 0,3-3 0 0,0 6-18 0,0-6 0 15,0 0 0-15,3 6 0 0,1 0-17 0,3 1-4 16,-7 2-1-16,3-3 0 16,4 3-18-16,-3 7-4 0,7 0-1 15,-1-1 0-15,-3 1-28 16,0 2-6-16,4 4-1 0,-1-3 0 0,5 3-99 0,-5-3-20 0,1 3-4 0,3 3-717 16</inkml:trace>
  <inkml:trace contextRef="#ctx0" brushRef="#br2" timeOffset="43304.92">5958 11632 403 0,'0'0'36'0,"0"0"-36"0,0 0 0 0,0 0 0 0,4 6 329 0,3-3 59 16,0 3 12-16,4-2 3 0,-11-4-245 0,7 9-49 15,-4 0-9-15,1-2-3 0,-1 2-31 0,-3 7-6 16,0-4-2-16,0 4 0 0,0 3-31 0,0 0-7 0,-3-1 0 0,-1 7-1 16,1 1-19-16,-4-4 0 0,0 3 0 0,0 3 0 15,3 3 0-15,4-3 0 0,-7 1 0 0,7-4 0 16,-4 3 0-16,4-9 0 0,4 6 0 0,3-6 0 15,-7-1 0-15,4-2 8 0,3 0-8 0,7-7 0 16,-7-6 8-16,3 7-8 0,1-10 0 0,3 0 0 16,4-10-10-16,-4 7-6 0,0-3 0 0,-4-3-1 31,5-7-14-31,-1 3-2 0,-4-2-1 0,8-4 0 0,-11-6 14 0,11 6 2 0,-11 0 1 0,10-6 0 16,-6 6 1-16,-8-6 0 15,8 6 0-15,0 1 0 0,-11-1 35 0,7 9 7 0,0 1 2 0,-4-1 0 16,4 4 24-16,-3 3 6 0,-4 3 1 0,0 0 0 15,0 0-3-15,0 0 0 0,0 0 0 0,0 0 0 16,7 9-23-16,-4 1-5 0,1-1 0 0,3-6-1 16,-7 7-27-16,4 2 0 0,3-2 0 0,-4-1 0 15,1 1 0-15,-1-1 0 0,4 0 0 0,0 1 0 16,-7-1-24-16,7 1-8 0,-3-1 0 0,-1 0-1 16,8-2-116-16,-8 2-23 0,5 1-5 0,-1-4-1 15,0-3-56-15,3 3-11 0,1-6-3 0,-11 0 0 0</inkml:trace>
  <inkml:trace contextRef="#ctx0" brushRef="#br2" timeOffset="43645.55">6833 11782 2358 0,'0'0'52'0,"0"0"10"0,0 0 2 0,7-9 3 0,-3 3-54 0,3-4-13 0,0 7 0 0,-7-9 0 16,0 2 38-16,0 1 5 0,0 6 1 0,0-7 0 16,0 4-36-16,-11-4-8 0,4 1 0 0,-3 0 0 15,-4 2 0-15,0 7-11 0,-1-3 3 0,1 3 0 32,-7 3-30-32,7-3-6 0,-11 10 0 0,8 2-1 0,3 1 29 0,-4 6 5 0,7-4 2 0,1 4 0 15,-8 6 9-15,11-6 12 0,-7 0-2 0,3 6-1 16,4-6 39-16,4 6 7 0,-4-6 1 0,0 9 1 15,7-9-32-15,-4 0-6 0,4 6-2 0,4-7 0 0,-4 8-1 0,7-8-1 16,0 1 0-16,3-3 0 0,-10 3-24 0,11-10-5 16,3 0-1-16,-3-2 0 15,3 2-38 1,-4-3-8-16,8-2-2 0,-4-4 0 0,7-4-153 16,-3-2-30-16,3 0-6 0,0-4-2 0</inkml:trace>
  <inkml:trace contextRef="#ctx0" brushRef="#br2" timeOffset="43898.87">7161 11293 1591 0,'0'0'70'0,"0"0"15"0,0 0-68 0,0 0-17 16,-3 6 0-16,3 4 0 0,0 2 47 0,0 4 5 0,0 0 2 0,0 2 0 15,0 1-3-15,0 10-1 0,0-1 0 0,0 6 0 16,0 1 18-16,0-1 4 0,-7 4 1 0,7-4 0 15,0 4-22-15,-4 3-5 0,4-4-1 0,0-2 0 16,-7 2-23-16,4-8-5 0,3 5-1 0,-4-6 0 16,4-2-16-16,0 2 0 0,0-9 0 0,0 6 0 31,0-7-52-31,0-2-4 0,0 0 0 0,0-7-1 0,0 1-154 16,0-10-30-16,0 0-7 0,0 0 0 0</inkml:trace>
  <inkml:trace contextRef="#ctx0" brushRef="#br2" timeOffset="44074.4">6876 11651 3002 0,'0'0'66'0,"0"0"14"0,0 0 2 0,10 6 2 0,-3-3-67 0,4 6-17 0,-4-9 0 0,4 7 0 0,3-4 0 0,-4 3 0 15,1-6 8-15,3 6-8 16,-4-3-94-16,5-3-22 0,-5 0-5 0,4 0-1 15,4 0-151-15,-4-3-31 0</inkml:trace>
  <inkml:trace contextRef="#ctx0" brushRef="#br2" timeOffset="44261.45">7394 11666 1857 0,'0'0'82'0,"7"10"18"0,0-1-80 0,0 0-20 16,0 1 0-16,-3 6 0 0,3-4 86 0,0-2 14 15,0 5 2-15,-7 1 1 0,4-4-39 0,-1 4-7 16,1 3-1-16,-4-3-1 0,0 2-8 0,0 1-2 15,0-3 0-15,0 3 0 0,0 0-33 0,-4-1-12 0,4 1 9 0,0 3-9 16,-3-3 0-16,3-7-16 0,-4 4 3 0,4 3 0 31,0-10-55-31,0 7-10 0,-7-7-2 0,7-5-1 16,0-4-116-16,0 0-23 0,0 0-5 0,0 0-555 0</inkml:trace>
  <inkml:trace contextRef="#ctx0" brushRef="#br2" timeOffset="44411.05">7472 11666 403 0,'0'-34'36'0,"0"18"-36"0,-4-3 0 0,4 0 0 0,0-6 328 16,-3 7 58-16,3 5 12 0,-4-3 2 16,4 1-236-16,-3 2-48 0,3-3-10 0,0 7-2 15,-4 3-79-15,4 6-16 0,0-3-9 0,0 3 10 16,0 0-30 0,0 0-5-16,0 0-2 0,0 0 0 0,0 0-98 0,0 0-20 0,0 0-4 0,0 0-653 15</inkml:trace>
  <inkml:trace contextRef="#ctx0" brushRef="#br2" timeOffset="44819.95">7715 11651 1612 0,'0'0'144'0,"0"0"-116"16,0 0-28-16,0 0 0 0,0 0 215 0,11 9 37 0,-4-3 7 0,-7-6 1 15,0 0-204-15,7 10-42 0,0-1-14 0,-7 0 9 16,-7 7-25-16,3-3-4 0,-3 2-2 0,0 10 0 31,-7-3-64-31,0 0-13 0,0 0-2 0,3 3-1 0,-3 0 64 0,4-3 13 0,-1 4 2 0,4 2 1 16,-7-9 30-16,7 12 7 0,3-12 1 15,-6 9 0-15,6-9 20 0,4 0 5 0,0 3 1 0,0-10 0 16,7 4-26-16,0-7-4 0,0 1-2 0,4-1 0 16,0-9-10-16,3 0-14 0,3-3 3 0,-3-3 1 15,4-4-10-15,0 1-1 0,-1-1-1 0,1-5 0 16,3 2 22-16,-3-3 13 0,3-2-1 0,-7-1-1 15,7-6 26-15,-10 9 6 0,3-3 1 0,-7 0 0 16,0-6 2-16,0 7 1 0,-3-8 0 0,-1 8 0 16,-3-7 2-16,0 6 1 0,-3 0 0 0,-1 0 0 15,1 0-34-15,-4 4-6 0,3-4-2 0,-3 9 0 0,0 4 4 0,-4-3 0 16,4 6 0-16,0 3 0 0,-3 0-12 0,3 0-11 16,0 3 3-16,3-3 0 15,-7 6-26-15,8-3-5 0,-8 3-1 0,4 4 0 16,0-1-112-16,4-3-22 0,-4 4-5 0,3-7-1 0</inkml:trace>
  <inkml:trace contextRef="#ctx0" brushRef="#br2" timeOffset="45224.55">8008 11892 2530 0,'4'16'112'0,"-1"-7"24"0,-3 1-109 0,4 5-27 15,-1-2 0-15,4 2 0 0,-3 4 12 0,-1 0-4 0,1 0 0 0,3 3 0 16,-7-3-8-16,0-7 0 16,0 4 0-16,0 3 0 0,0-10 0 0,0 0 8 0,0-2-8 0,0-7 8 15,0 0-8-15,0 0 0 0,0 0 0 0,0 0 0 16,0 0 8-16,0-7 0 0,0-5 0 0,0-4 0 16,0 7 20-16,3-10 3 0,1 0 1 0,-4 4 0 15,0-11-32-15,3 8 0 0,-3-11 0 0,4 4 0 16,0 3 0-16,-4-9 0 0,0 3 0 0,3 0 0 15,-3-1 0-15,7 4 0 0,-3 0 0 0,-1 0 0 16,1 6 0-16,-1 7 0 0,4-4 0 0,4 0 0 16,-11 13 16-16,7-3-4 0,0-3 0 0,0 9 0 15,4-4 0-15,-1-2 0 0,1 6 0 0,-1 6 0 16,4-2-12-16,-3 5 0 0,3 0 0 16,4 1 0-16,-8 5 0 0,4 1 0 0,-3-3 0 0,3 2-10 0,4 4 2 15,-1 0 0-15,-9-3 0 0,6 2 0 16,0 1-36-16,-4-3-8 0,4 3 0 0,-7 0-1 15,4-4-3-15,7-2 0 0,-11 3 0 0,3 2 0 16,1-8-78-16,0 5-16 0,3-5-3 0,0-1-746 16</inkml:trace>
  <inkml:trace contextRef="#ctx0" brushRef="#br2" timeOffset="46076.71">9320 11701 1332 0,'0'0'59'0,"0"0"12"0,0 0-57 0,0 0-14 0,0 0 0 0,0 0 0 16,4-7 106-16,-4 7 18 0,7-3 4 0,-7 3 1 16,7-6-42-16,-7 6-9 0,7 0-2 0,-7 0 0 15,11 0-15-15,-11 0-3 0,3-6-1 0,4 3 0 16,-7 3-36-16,14 0-7 0,0 0-2 0,1 0 0 15,-1-7-12-15,0 7 0 0,0-3-9 0,0-3 9 16,4 6 0-16,-4-9 0 0,0 5 0 0,0-2 0 16,4-3 0-16,-4-1 0 0,-4 4 0 0,1-6 0 15,0 2 13-15,-1-6-4 0,-3 7-1 0,0 0 0 16,0-7 9-16,-3 7 2 0,-1-1 0 0,-3-6 0 0,-3 7 7 0,-1 0 2 16,1-1 0-16,-1 1 0 0,-3-1-6 15,0 7-1-15,-3-9 0 0,-1 9 0 16,0 3-8-16,1 0-1 0,-4 0-1 0,0 0 0 15,3 9 11-15,-7-3 2 0,1 4 1 0,-1-1 0 16,4 4-25-16,0 2 0 0,-4 4 0 0,8 6 0 0,-1-6 0 0,4 6 0 16,0-3 0-16,0 3 0 0,3 0 9 0,-3 3-9 15,7 1 10-15,-3-4-10 0,3 9 0 0,0-9 8 16,0-3-8-16,0 3 0 0,0-6 0 0,3 6 0 16,-3-6 0-16,7 0 0 0,4-3 0 0,-4-4 0 15,0 4-12-15,4 0 12 16,-1-7-58-16,1-6-5 0,-1 3-1 0,4-3 0 15,8-3-132-15,-12-3-26 0,8-3-6 0</inkml:trace>
  <inkml:trace contextRef="#ctx0" brushRef="#br2" timeOffset="46463.35">9818 11763 1933 0,'0'0'85'0,"-4"10"19"0,4 2-84 0,-3-2-20 0,3 5 0 0,0-5 0 16,-4-1 58-16,4 7 7 0,-3-7 2 0,3 1 0 15,-4-1-39-15,1 1-8 0,3-1-2 0,0-9 0 16,0 9-3-16,0-9-1 0,0 0 0 0,0 0 0 0,0 0-4 0,0 0-1 16,0 0 0-16,0 0 0 0,0 0 39 0,0 0 7 15,0 0 1-15,0 0 1 0,7-3 12 0,-4-3 3 16,1-3 0-16,3 5 0 0,-7-5-15 0,3-3-2 15,1 2-1-15,-1 1 0 0,1-10-26 0,-1 6-6 16,-3-9-1-16,4 4 0 16,0-7 10-16,-1 6 1 0,1-10 1 0,-1 11 0 0,-3-7-33 0,0-1 0 15,4 8 0-15,-1-4 0 0,-3-3 0 16,4 9 0-16,-1-3 0 0,-3 3 0 0,4 4 0 0,-4-4 0 16,7 7 0-16,-4-1 0 15,1 1-20-15,3 0-5 0,0 2-1 0,0-2 0 16,0 6-15-16,0-3-3 0,0-4-1 0,4 10 0 15,3-9-95-15,0 2-18 0,-3 4-4 0,3-3-1 16,-4 3-116-16,4-3-23 0</inkml:trace>
  <inkml:trace contextRef="#ctx0" brushRef="#br2" timeOffset="46829.01">10234 11839 2343 0,'0'0'52'0,"0"6"10"0,-3 3 2 0,6-5 2 0,1 8-53 0,-4-12-13 0,0 3 0 0,0-3 0 16,0 0 42-16,0 0 6 0,0 0 0 0,0 0 1 16,0 0-34-16,0 0-7 0,0 0-8 0,0 0 11 15,0 0-11-15,0 0 10 0,0 0-10 0,0 0 10 16,0-3-10-16,0-9-11 0,0 2 3 0,0 1 0 0,0-4 22 0,0-3 5 15,0-2 1-15,0-1 0 0,3-6 35 16,1 0 7-16,-4-4 2 0,0 1 0 0,3-6-8 0,1-1 0 16,-1 7-1-16,4-6 0 0,-7-1-33 0,7 7-6 15,0 0-2-15,0 3 0 0,-3-1-14 0,0 8 0 16,6-1-9-16,-6 0 9 0,-1 3-16 0,4 7 4 16,0-1 0-16,0 1 0 0,-3 0-7 0,-1 9-1 15,-3 0 0-15,7 0 0 16,4 0-60-16,-4 0-13 0,-7 0-3 0,7 9 0 15,7 0-93-15,-3 1-19 0,-4-1-4 0</inkml:trace>
  <inkml:trace contextRef="#ctx0" brushRef="#br2" timeOffset="47249.12">10742 11425 2487 0,'14'3'110'0,"-14"-3"23"0,0 0-106 0,0 0-27 0,0 0 0 0,0 0 0 16,0 0 56-16,0 0 7 0,-7 6 1 0,4-3 0 16,3-3-52-16,-11 10-12 0,-3 2 0 0,0 1 0 15,3 3-23-15,-3 2-7 0,-4 1-2 16,1 0 0-16,-4 6 20 0,0 0 3 0,6-3 1 0,-2 3 0 16,-4 0-5-16,6-6-1 0,8 6 0 0,4-6 0 0,-8 0 14 0,8-4 0 15,3-2-10-15,3 3 10 0,4-7 0 0,0 0 0 16,0 1 0-16,8-1 0 15,2-2 0-15,1-4 8 0,-4-3-8 0,0 0 0 0,7 0 0 0,0 0 0 16,-3-3 0-16,3-4 0 16,-7-2-8-16,8-1-8 0,-1 1 0 0,-4 0-1 15,-3-7 17-15,4 7 0 0,0-10 8 0,3 3-8 0,-11 4 24 0,5-4-2 16,-5-3 0-16,1 3 0 0,-1 4 26 0,-6-4 4 16,-4-9 2-16,3 6 0 0,4 0-3 0,-7 1-1 15,-10-1 0-15,3-6 0 0,3 9-38 0,-3-6-12 16,-3 6 0-16,-4-2 0 0,-1 2 13 0,5 7-4 15,-1-4-1-15,-3-3 0 0,-4 10-8 0,8-3 0 16,-1 5 0-16,1-2 0 16,-8 3-79-16,8-3-8 0,-1 6-1 0,7 0-1 15,-6 0-103-15,3 0-20 0,-4 6-4 0</inkml:trace>
  <inkml:trace contextRef="#ctx0" brushRef="#br2" timeOffset="47656.19">11204 11651 2250 0,'0'0'49'0,"0"6"11"0,4 3 1 0,3 1 3 0,-4-1-52 0,1 10-12 0,-1-10 0 0,1 1 0 16,7 5 0-16,-11-5 0 0,0-1 0 0,-4 7 0 15,8-4 0-15,-4-2 0 0,-4 2 0 0,0-2 0 16,1-1 0-16,3 1-13 0,0-10 2 0,-4 3 1 0,1 3 10 0,3-6 0 16,0 0 8-16,0 0-8 0,0 0 58 0,0 0 7 15,0 0 2-15,0 0 0 0,0 0 21 0,0 0 4 16,0 0 0-16,3-6 1 0,1-4-17 0,3 1-4 16,-7-10-1-16,4 3 0 0,-1-6-21 0,1-3-4 15,-4-9-1-15,0 6 0 0,0-7-33 0,0 1-12 16,7 5 9-16,-4-5-9 0,-6 6 0 0,6 0 0 15,4 2 0-15,4 1 0 0,-4 7 0 0,3-1 0 16,1 3 0-16,7 3 0 0,3-2-8 0,-4-4 8 16,5 10 0-16,6-1 0 0,7-6 0 0,-3 7 0 15,-7 0-9-15,3-1 9 16,4 4-56-16,-4-3-7 0,-4-4-1 0,5 7-1 16,-5-4-115-16,1 1-22 0,-7 0-5 0</inkml:trace>
  <inkml:trace contextRef="#ctx0" brushRef="#br2" timeOffset="51904.68">2875 8117 806 0,'0'0'36'0,"0"0"7"0,0 0-35 0,0 0-8 16,-3 9 0-16,-8-3 0 0,4-3-11 0,7-3-4 15,0 0-1-15,0 0 0 16,-7 0-42-16,7 0-9 0,0 0-1 0,0 0-1 16,-11 7 19-16,11-7 4 0,0 0 1 0,0 0 0 0,0 0 36 0,0 0 9 0,-7 0 0 0,7 0 0 15,0 0 89-15,0 0 20 0,-3 0 4 0,3 0 1 16,0 0 38-16,0 0 8 0,0 0 2 0,-11 0 0 15,11 0-81-15,0 0-16 0,0 0-3 0,0 0-1 16,-3-7-18-16,3 7-4 16,0 0-1-16,0 0 0 0,0 0-25 0,0 0-5 0,-11 0 0 15,11 0-8-15,0 0 25 0,0 0-1 16,0 0-1-16,0 0 0 0,0 0-15 0,0 0-8 0,-7-3 10 0,7 3-10 16,-4-6 32-16,4 6 1 0,0-3 0 0,0 3 0 15,-3-6 7-15,3 6 2 0,0 0 0 0,0 0 0 16,0 0-8-16,0 0-2 0,0 0 0 0,0 0 0 15,0 0 2-15,0 0 0 0,0 0 0 0,0 0 0 16,0 0-18-16,0 0-3 0,0 0-1 0,0 0 0 16,0 0-12-16,0 0 11 0,0 0-11 0,0 0 10 15,0 0-10-15,0 0 8 0,0 0-8 0,0 0 8 0,0 0 2 0,0 0 0 16,0 0 0-16,0 0 0 0,0 0 5 0,0 0 1 16,0 0 0-16,0 0 0 0,0 0 1 0,0 0 1 15,0 0 0-15,0 0 0 0,0 0-4 0,0 0-1 16,0 0 0-16,0 0 0 0,0 6 15 0,0-6 2 15,0 9 1-15,-7-6 0 0,3 7-31 16,4-10 0-16,0 12 0 0,0-9 0 16,0 7 0-16,4-1 11 0,3-2-11 0,-7-7 12 0,3 3-4 15,-3 6 0-15,4-3-8 0,3 4 16 0,-7-4-4 16,4-3-1-16,3 7 0 0,-4-1-3 0,4 0-8 16,-7-2 12-16,4-4-4 0,-1 12-8 0,-3-5 12 15,7-1-12-15,-7 1 12 0,0-1-4 0,4 0-8 16,3 7 12-16,-7-6-4 0,3 5-8 0,-3-5 8 0,0-1-8 0,4 0 8 15,3 1 10-15,-3-1 2 0,3 1 0 0,-4-1 0 16,8-3-20-16,-1 4 0 0,-10-1 0 0,4 1-9 16,6-1 9-16,-10 0 16 0,11 1-4 0,-11 2-1 15,4-2-11-15,3-1 8 0,-7 4-8 0,3 2 8 16,-3-5-8-16,0 5 0 0,4-2 0 16,3-4 8-16,-7 1-8 0,0 6 0 0,0-1 0 0,3-2 8 15,-3-4-8-15,0 7 0 0,0-7 9 16,7 1-9-16,-7-1 0 0,0 0 0 0,4 7 0 0,3-6 8 15,-4-1-8-15,-3 0 8 0,4 1-8 0,-4-4 8 16,7 3 0-16,-3-5 1 0,3 8 0 0,-7-9 0 16,0-3 2-16,3 10 0 0,1-1 0 0,-4 0 0 15,0-9-11-15,7 7 12 0,-4 2-12 0,-3-3 12 16,7 4 1-16,-7-1 1 0,0 1 0 0,0-7 0 16,0 6-14-16,4 7-16 0,-4-7 3 0,0 1 1 15,0 5 12-15,0-5 0 0,0-10 0 0,7 9 0 0,-7 1 8 16,0-10 0-16,0 0 1 0,0 0 0 0,0 9-9 0,0-9 0 15,0 0-12-15,3 6 12 0,-3-6 0 0,0 0 0 16,4 3 0-16,-4-3 0 0,0 0 0 0,0 0 10 16,0 0-2-16,0 0-8 0,0 0 13 0,0 0-4 15,0 0-1-15,0 0 0 0,7 7-8 0,-7-7 0 16,0 0 0-16,0 0 0 0,0 0-9 0,0 0 9 16,0 0 0-16,0 0 0 0,0 0 0 0,0 0 0 15,3 3 0-15,-3-3 0 0,0 0 0 0,0 0 0 16,0 0 0-16,0 0 0 0,0 0 0 0,0 0 0 15,0 0 0-15,0 0 0 0,0 0 0 0,0 0 0 16,0 0 0-16,0 0 0 0,0 0 0 0,0 0 0 16,0 0 0-16,0 0 0 0,0 0 0 0,0 0 0 15,0 0 0-15,0 0 0 0,0 0 0 0,0 0-13 16,0 0 1-16,0 0 0 16,0 0-109-16,8 9-22 0,-5-3-4 0</inkml:trace>
  <inkml:trace contextRef="#ctx0" brushRef="#br2" timeOffset="55523.04">3171 9020 57 0,'0'0'0'0,"0"0"0"0,0 0 0 0,0 0 0 0,0 0 223 0,0 0 39 15,0 0 8-15,0 0 2 0,0-4-168 0,0 4-32 16,0 0-8-16,0 0 0 0,0-6-20 0,-7 3-3 16,7-3-1-16,-3 3 0 0,3 3 20 0,0-7 3 15,0 4 1-15,0 3 0 0,0 0-10 0,-7-6-2 16,3 3 0-16,4 3 0 0,-3-6-32 0,-8 6-8 15,4 0 0-15,4 0-1 0,-8-4-11 0,8 4 10 16,-5 0-10-16,5 4 10 0,-8-4-10 0,8 0 0 16,-8 0 0-16,11 0 8 0,-10 0-8 0,3 0 10 15,3 0-10-15,4 0 10 0,0 0 23 0,-3 0 5 16,-8 6 1-16,4-3 0 0,3-3 0 0,1 0 0 0,-8 6 0 0,4-6 0 16,4 3-19-16,-8 4-4 15,8-4-1-15,-4 3 0 0,3-3-15 0,-7 3 8 0,8 4-8 0,-4-1 0 16,3 1 10-16,4-4-10 0,0 3 10 0,-7-5-10 15,7 5 0-15,0 3 0 0,0-2-8 0,7-1 8 16,-7 1 0-16,4-1 0 0,-4-9 0 0,7 10 0 16,-4-1 0-16,1-3 0 0,-4-6 0 0,7 3 0 15,4 7 9-15,-8-10 6 0,-3 0 1 16,0 0 0-16,11 6-5 0,-11-6-1 0,10 0 0 16,1 3 0-16,-11-3-2 0,3 0 0 15,8 0 0-15,-8 0 0 0,5-3 0 0,-8 3-8 0,0 0 12 0,7-6-4 16,0 6 4-16,-7 0 0 0,3-10 0 0,4 10 0 15,-3-9 6-15,3 3 2 0,-7 3 0 0,3-4 0 16,-3-2-20-16,4-1 10 0,-4 1-10 0,7 0 8 16,-7 5-8-16,3-8 0 0,-3 3 0 0,8 5 0 15,-8-5 0-15,0 3 0 0,3-4 0 0,-3 1 0 0,0-1 0 16,0 4 0-16,0-3 0 0,0 9 0 0,0 0 0 0,-3-3 8 16,3-4-8-16,0 7 8 0,-8-3 7 0,5 3 1 15,-4 0 0-15,3 0 0 16,-6 0-6-16,10 0-1 0,-4 3 0 0,-3-3 0 0,4 7-9 0,-4-4 8 15,0 6-8-15,7-9 8 0,0 6-8 0,-8-2 0 16,5 2 0-16,3 3 0 0,0 1 0 0,0-1 0 16,0 1-8-16,0-1 8 0,0 3-12 0,0-8 3 15,0 5 0-15,0 0 0 0,0-9 17 16,0 10 3-16,0-10 1 0,3 6 0 0,-3-6-12 0,0 0 0 16,8 10 0-16,-8-10 0 15,0 0 0-15,0 0 0 0,3 0 0 0,8 3 0 0,-8-6 0 0,4 3 0 16,4 0 0-16,-8 0 0 0,8-7 0 0,-8-2 0 0,5 9 0 0,-1-3 0 15,0-4 0-15,3 4 0 16,-10-6 9-16,4 3-9 0,-4 6 0 0,7-10 8 0,-4 1-8 0,-3 3 0 16,0 6 0-16,4-4 8 0,-4-2-8 0,0-3 0 15,0 9 0-15,0 0 8 0,0-3-8 0,0 3 0 16,0-7 13-16,0 7-1 0,0 0-1 0,0 0 0 16,-4-3-11-16,4 3 0 0,-10 0 0 0,6 3 0 15,-6-3 0-15,3 0 0 0,0 0 0 0,-4 10 0 16,4-10 0-16,0 6-17 0,-4-3 4 0,4-3 1 15,4 6 12-15,-8-2 16 0,8-4-3 0,-5 6-1 0,5-3-12 0,-4 3-12 16,7-6 3-16,0 0 0 16,0 0 9-16,0 0 0 0,0 0 0 0,0 0 0 0,0 0 0 0,0 0 0 15,7 10 0-15,-7-10 0 16,11 0-28-16,-11 0-4 0,3 0-1 16,8 0-1128-16</inkml:trace>
  <inkml:trace contextRef="#ctx0" brushRef="#br2" timeOffset="59424.94">3041 9060 172 0,'0'0'8'0,"0"0"1"15,0 0-9-15,0 0 0 0,0 0 0 0,0 0 0 0,0 0 237 16,0 0 46-16,0 0 9 0,0 0 1 0,0 0-182 0,0 0-37 15,0 0-7-15,0 0-2 0,0 0-29 0,0-6-7 16,0-3-1-16,0 9 0 0,0-10-28 0,0 10 0 16,0 0 0-16,0 0 0 0,0-3 0 15,0 3 0-15,0 0 0 0,0 0 0 16,0 0 0-16,0 0 0 0,0 0 0 0,0 0 0 0,0 0 16 0,0 0-4 16,0 0 0-16,0 0 0 0,0 0 32 0,0 0 7 15,0 0 1-15,0 0 0 0,0 0-10 0,0 0-2 16,0 0 0-16,0 0 0 0,0 0 8 0,0 0 0 15,0 0 1-15,0 0 0 0,0 0-26 0,0 0-6 16,0 0-1-16,0 0 0 0,0 0-16 0,0 0 0 16,0 0 0-16,0 0 0 0,-11 3 0 0,11-3 0 15,0 0 0-15,-3 7 0 0,3-7 0 0,-11 3 0 0,11-3 0 0,0 0 0 16,0 0 0-16,-7 6 0 0,4 3 0 0,3-9 0 16,-11 4 0-16,8 2 0 0,-4-3 0 0,7-3 0 15,0 0 0-15,0 0-12 0,0 0 3 0,0 0 1 16,0 12 8-16,0-12 0 0,0 0 10 0,7 10-10 15,-4-7 0-15,1 6 0 0,3-2 0 0,-7-7 0 16,0 0 0-16,10 3 0 0,-10-3 0 0,4 0 0 16,6 6 0-16,-10-6 8 0,4 0-8 0,-4 0 0 15,0 0 9-15,7-6-1 0,-7 6 0 0,11 0 0 16,-11 0 5-16,0-3 1 0,0 3 0 0,3-7 0 16,-3 7-5-16,0 0-1 0,0-9 0 0,4 0 0 15,-8 5-8-15,4-2 0 0,0-3 0 0,0 3 0 16,0-4 0-16,0 1 0 0,4 6 0 0,-4-4 0 15,0 7 0-15,0-9 8 0,0 9-8 0,0-6 0 16,0 2 0-16,0 4 0 0,0 0 0 0,0 0 0 0,0 0 0 0,0 0 8 16,-7 0-8-16,-1 0 0 0,5 10 0 0,3-10 0 15,-7 6 0-15,3-3-11 0,4-3 11 0,-10 10 0 16,6-4 0-16,4-6 0 0,0 0 0 0,0 0-13 16,0 0 5-16,0 0 8 15,0 0-92 1,0 0-12-16,0 0-1 0</inkml:trace>
  <inkml:trace contextRef="#ctx0" brushRef="#br2" timeOffset="60070.73">3059 9079 403 0,'0'0'36'0,"0"0"-36"0,0 0 0 0,0 0 0 16,0 0 80-16,0 0 8 0,0 0 3 0,0 0 0 15</inkml:trace>
  <inkml:trace contextRef="#ctx0" brushRef="#br2" timeOffset="60353.5">3034 9098 576 0,'0'0'51'0,"0"0"-41"16,0 0-10-16,0 0 0 0,0 0 177 16,0 0 34-16,0 0 6 0,0 0 2 0,0 0-159 0,0 0-31 15,0 0-6-15,0 0-2 0,0 0-21 0,0 0 8 16,0 0-8-16,0 0 0 0,0 0 0 0,0 0 0 15,0 0 0-15,0 0 0 0,0 0 16 0,0-9 0 16,0 9-1-16,0 0 0 0,7-4-15 0,-7 4 9 16,0 0-9-16,0 0 8 0,0 0-8 15,0 0 0-15,0 0 0 0,0 0 0 0,0 0 0 0,0 0 0 16,0 0 0-16,0 0 0 0,0 0 0 0,0 0 0 0,0 0 0 16,0 0 8-16,0 0 16 0,0 0 4 15,0 0 0-15,11-6 0 0,-11 0 13 0,0 6 3 0,0 0 1 0,0 0 0 16,0 0-18-16,0 0-4 0,0 0-1 0,0 0 0 15,0 0-22-15,0 0 0 0,0 0 0 0,0 0 0 32,0 0-102-32,0 0-25 0</inkml:trace>
  <inkml:trace contextRef="#ctx0" brushRef="#br2" timeOffset="61502.17">3179 9070 172 0,'0'0'8'0,"0"0"1"0,0 0-9 0,0 0 0 15,0 0 0-15,0 0 0 0,0 0 229 0,0 0 44 16,-4 3 9-16,4-3 2 0,0 0-231 0,0 0-45 0,0 0-8 16,0 0 0-1,0 0-26-15,0 0 0 0,-4 0 0 0,4 0 0 16,-7-3-7-16,7 3-2 0,0 0 0 0,-3 0 0 0,3 0 23 0,0 0 12 0,-7 0-12 15,3-6 12-15,1 6 52 0,3 0 16 0,-7 0 4 0,7 0 1 16,-4 0 23-16,-3 0 5 16,7 0 1-16,0 0 0 0,0 0-66 0,0 0-12 0,-3 6-4 0,3-3-496 31,0-3-100-31</inkml:trace>
  <inkml:trace contextRef="#ctx0" brushRef="#br2" timeOffset="63288.19">3126 9064 230 0,'-11'6'10'0,"11"-6"2"0,-3 3-12 15,-5-3 0-15,8 0 0 0,0 0 0 0,0 0 208 0,0 0 38 16,-3 0 8-16,3 0 2 15,0 0-143-15,0 0-28 0,0-9-5 0,0 9-2 0,0-10-16 0,3 7-3 16,-3-6-1-16,0 9 0 0,0 0-10 0,0 0-3 16,0 0 0-16,0 0 0 0,0 0-19 0,0 0-4 15,0 0-1-15,0 0 0 0,0 0-13 0,-3 3-8 16,-4 3 10-16,3-3-10 0,-6 7 0 0,6-4 0 16,-6 3 0-16,3 1 0 0,3-1 0 0,1 0 0 15,-5 1 0-15,5-1 0 0,3-2 20 0,0-7-1 16,0 0-1-16,0 0 0 0,0 0-2 0,0 0 0 15,0 0 0-15,0 0 0 0,0 0-8 0,0 0-8 16,0 0 12-16,0 0-12 0,0 0 12 0,0 0-4 0,0 0 0 0,3 0-8 16,5-7 9-16,-5 4-9 15,1-3 0-15,3 3 9 0,-4-4-9 0,4-2 0 0,-7 0 0 0,4 5 8 16,-4-2-8-16,7-3 0 16,-7 3 0-16,0 2 0 0,0 4 9 0,0 0-9 0,0 0 10 0,0 0-10 15,-7-6 12-15,7 6-4 0,0 0-8 0,-4 0 12 16,-6 0-12-16,-1 6 0 0,8-2 0 0,-8-4 0 15,0 6 0-15,8-3 0 0,-8 3 0 0,11 4 0 16,-7-4 0-16,4-3 0 0,3 3 0 0,0-6 0 16,0 0 8-16,0 0-8 0,0 0 0 0,0 0 9 15,0 0-9-15,0 0 0 0,0 0 0 0,0 0 8 16,0 0-8-16,0 0 0 0,0 0 0 0,3 0 0 0,-3 0 0 0,7 0 0 16,4 0 0-16,-8-6 8 15,8 6-8-15,-8-9 0 0,5-1 0 0,-5 4 0 16,8 3 8-16,-8-3-8 0,4-4 0 0,-3 7 8 15,-4 3 0-15,0 0-8 0,7-6 12 0,-4-4-4 16,-3 10 10-16,0 0 2 0,0-3 0 0,0 3 0 0,0-6 7 0,0 6 1 16,0 0 1-16,0 0 0 15,0 0-15-15,0 0-3 0,0 0-1 0,0 0 0 0,0 0-10 0,0 0 0 16,0 0 0-16,0 0 0 16,0 0-27-16,0 0-4 0,0 0-1 0,0 0-662 15,0 0-133-15</inkml:trace>
  <inkml:trace contextRef="#ctx0" brushRef="#br2" timeOffset="65906.33">4434 8715 57 0,'0'0'0'0,"0"0"0"0,0 0 0 16,0 0 0-16,0 0 113 0,0 0 18 0,0 0 3 0,0 0 1 15,-10 0-79-15,10 0-15 0,0 0-3 0,0 0-1 16,-4 0 12-16,4 0 3 0,0 0 0 0,0 0 0 16,-7 0 17-16,7 0 4 0,0 0 1 0,0 0 0 15,0 0-4-15,0 0-1 0,-3-3 0 0,3 3 0 0,-7 0-18 16,7 0-4-16,0 0-1 0,0 0 0 0,-4-6-19 0,4 6-4 15,0 0-1-15,0 0 0 0,-3 0-8 0,-4-3-2 16,7 3 0-16,0 0 0 0,-4-6 7 0,4 6 1 16,0 0 0-16,0-3 0 0,-7-4 5 0,7 7 2 15,0 0 0-15,0 0 0 0,0 0-2 0,-4 0 0 16,-3-9 0-16,7 9 0 0,0 0-6 0,0 0-2 16,-3 0 0-16,3 0 0 0,0 0-5 15,0 0 0-15,0 0-1 0,0 0 0 0,-4 6-11 0,4-6 0 16,0 0 0-16,-7 3-11 0,4 7 11 0,3-1 0 15,0-9 8-15,0 9-8 0,0-9 0 0,0 7 0 16,0 2 0-16,3 1 0 0,-3-10 0 0,7 9 8 0,-7-3-8 0,4 4 0 16,-1-7 8-16,-3-3-8 15,0 0 8-15,7 6-8 0,4-3 8 0,0 3-8 16,-8-6 10-16,8 0-10 0,-11 0 13 0,10-6-3 16,-3 6-1-16,4-9 0 0,-4 6 7 0,4-7 2 0,-4 1 0 0,3-1 0 15,-3-2-3-15,7 2-1 0,-10 7 0 0,3-12 0 16,4 5 2-16,-8 1 1 0,1-1 0 0,3 1 0 15,-4 0-5-15,-3-1-2 0,0 4 0 0,0-3 0 16,0 5-1-16,-3-2 0 0,3 0 0 0,-7 3 0 16,0-4-9-16,7 7 8 0,-11 0-8 0,4 0 8 15,3 0-8-15,-10 0 0 0,7 7 0 0,4-7 0 16,-11 3 0-16,7 3 0 0,-4 0 0 0,7-2 0 16,-6 5 0-16,-1-9 0 0,8 9 0 0,-4-2 0 15,0-4 0-15,0 3 0 0,3-3 0 0,-3 3 8 16,3 4-8-16,-6-1 0 0,10-9 0 0,-4 7 0 15,4 2 0-15,0-6 0 0,-7 6 0 0,7-2 0 16,0-4-9-16,0 3 9 0,0-6 0 0,7 10 0 0,-7-4 0 0,0-6 0 16,0 0 0-16,4 3 0 15,-4-3 0-15,3 0 0 0,-3 0 0 0,0 0 0 16,0 0 0-16,7 0 0 0,-7 0 8 0,11 0-8 0,-11 0 0 16,4 0 8-16,3-9-8 0,-4 5 0 0,1-2 8 0,3 0-8 15,-4 3 0-15,4-4 9 0,-7-2-9 0,0 6 0 16,4-3 0-16,-4-4 0 0,3 1 0 0,-3 3 8 15,0 6-8-15,0-4 0 0,7-2 10 0,-7 6-10 16,-7-9 12-16,7 9-12 0,0 0 11 0,0 0-11 16,-7 0 10-16,0 0-10 0,4 0 0 0,3 0 0 0,-11 9 0 15,8-9 0-15,-8 6 0 0,4 4 0 0,3-1 0 0,4-2 0 16,-10-4 0-16,10-3-8 16,-4 6 8-16,4-6 0 0,0 0 0 0,0 9 0 15,0-9-8-15,0 0 8 0,4 3 0 0,-4-3 0 0,0 0 0 16,0 0 0-16,0 0 0 0,10 0 0 15,-6 0 0-15,3 0 0 0,4 0 0 0,-11 0 0 0,7-3 8 0,0-3-8 16,3-3 0-16,-10 6 0 0,7-7 8 0,0 4-8 16,-3-4 11-16,3 4-1 0,-7-3 0 0,4 6 0 15,3-4 2-15,-7 4 1 0,0 3 0 0,0-6 0 16,3-3 1-16,-3 9 0 0,0 0 0 0,0 0 0 16,0 0-14-16,0 0 0 0,0 0 0 0,0 0 0 15,0 0 0-15,-3 0 0 0,-8 0 0 0,11 0 9 16,-7 0-9-16,7 0 0 0,0 0 0 0,0 0 0 0,-4 0 0 0,4 0 0 15,0 0 0-15,0 0 8 0,0 0 2 16,0 0 0-16,0 0 0 0,0 0 0 0,0 0-10 0,0 0 0 16,0 0 9-16,0 0-9 0,0 0 0 0,0 0 0 15,0 0 0-15,0 0-12 16,0 0-34-16,0 0-7 16,0 0-2-16,0 0 0 0,-7 9-149 0,7 0-29 0</inkml:trace>
  <inkml:trace contextRef="#ctx0" brushRef="#br2" timeOffset="66904.05">4420 8831 230 0,'0'0'20'0,"0"0"-20"0,0 0 0 0,0 0 0 16,0-9 242-16,0 9 44 0,0 0 9 0,0-9 1 0,0 6-164 0,0-4-34 16,0-2-6-16,0 3-2 0,-7 2-27 0,7 4-6 15,0 0-1-15,0 0 0 0,-3-6-42 0,3 6-14 16,-7-9 8-16,7 9-8 0,0 0 0 0,0 0 0 15,-7 0 0-15,7 0 0 0,0 0 16 0,0 0-1 16,0 0 0-16,0 0 0 0,0-3 33 0,0 3 8 16,0-7 0-16,0 7 1 0,-7-9-6 0,7 9-2 15,0 0 0-15,0 0 0 0,0-3-9 0,0 3-1 16,0 0-1-16,0 0 0 0,0 0-14 0,0 0-4 16,0 0 0-16,0 0 0 0,0 0-20 0,0 0 0 0,0 0 0 0,0 0 0 15,0 0 10-15,0 0-2 16,0 0-8-16,0 0 12 0,0 0-12 0,0 0 8 15,-4 9-8-15,4-9 0 0,0 3 15 0,0 7-3 16,0-1-1-16,0 7 0 0,11-7-11 0,-11 7 12 0,3-4-12 0,8 4 12 16,-8 3-12-16,8-3 0 15,-1 2 0-15,1 1 0 0,-7 0 8 0,6 6-8 0,1-6 8 0,-8 9-8 16,4-3 8-16,7 0-8 0,-10-6 0 0,3 6 8 16,-3-3-8-16,3 3 0 0,-7 0 0 0,3-6 0 15,-3 0 0-15,0 0 0 0,0-3 0 0,0-1 0 16,-3-2 28-16,3 2 11 0,0-5 1 0,0-1 1 15,0 1-24-15,0-1-5 0,0-9 0 0,0 0-1 16,0 6-2-16,0-6 0 0,0 0 0 0,0 0 0 0,0 0-9 0,0 0 12 16,0 0-12-16,0 0 12 0,0 0-12 0,0 0 0 15,0 0 0-15,0 0 8 16,0 0-8-16,0 0 8 0,0 0-8 0,0 0 8 16,0 0 13-16,-11-6 3 0,4-3 0 0,3 6 0 0,4 3-24 0,0-13 0 15,-10 4 0-15,6-1 0 16,4 1 0-16,-7-1-8 0,4-8 0 0,-4 2 0 0,0 3 8 0,7-2 0 15,-7-10 0-15,3 6 0 0,-3 0 8 0,3-6-8 16,-3 3 10-16,4-3-10 0,-1 0 0 0,-3 0 0 16,4 6 0-16,-4-3 0 0,7-3 0 0,-4 6 0 15,1 0 0-15,-4-3 0 0,7 10 0 0,-4-4 0 16,4-3 0-16,-7 10 0 0,7-7 0 0,-4 7 0 0,4-4 0 16,0-3 0-16,0 10 0 0,0-3-10 15,0-1 10-15,0 1-8 0,0 6 8 0,0-3 0 0,0-4 0 0,0 10 0 16,-7-9 0-16,7 9-8 15,0 0 8-15,0 0-8 0,0 0 8 0,0-7 0 0,0 7 0 0,0 0 0 16,0-3 0-16,0 3 0 0,0 0 0 0,0 0 0 16,0-6 0-16,0 6 0 0,0 0-9 0,0 0 9 15,0 0-21-15,0 0 0 0,0 0 0 0,0 0 0 32,0 0-132-32,0 0-27 0,0 0-4 0,0 0-2 0</inkml:trace>
  <inkml:trace contextRef="#ctx0" brushRef="#br2" timeOffset="76796.16">8442 9277 403 0,'0'0'17'0,"0"0"5"0,0 0-22 0,0 0 0 16,0 0 0-16,0 0 0 0,0 0 77 0,0 0 11 15,0 0 3-15,0 0 0 0,0 0-19 0,0 0-3 16,0 0-1-16,0 0 0 15,0 0-6-15,0 0-2 0,0 0 0 0,0 0 0 0,0 0 4 0,0 0 0 16,0 0 0-16,0 0 0 0,0 0-4 16,0 0 0-16,0 0 0 0,0 0 0 0,0 0-12 0,0 0-4 15,0 0 0-15,0 0 0 0,0 0-16 0,0 0-4 16,0 0-1-16,0 0 0 0,0 0 20 0,0 0 4 16,0 0 1-16,0 0 0 0,0 0-4 0,0 0 0 0,0 0 0 0,0 0 0 15,0 0-16-15,0 0-4 0,0 0-1 0,0 0 0 16,0 0-14-16,11 9-9 0,-4-3 12 0,0-2-12 15,-7-4 0-15,3 6 0 0,4-3 0 0,0 10 0 16,0-10 8-16,-3 6-8 0,3 0 9 0,-4 1-9 16,5 6 9-16,-5-1-9 0,4-2 8 0,-3 6-8 15,-1-4 10-15,1 4-10 0,-4 0 12 0,3-3-12 16,-3 2 12-16,4 1-12 0,-1 6 12 0,4-6-12 16,-7 0 0-16,0 0 0 0,7 3 0 0,-3-10 0 15,3 4 8-15,0-7-8 0,0 7 0 0,-3-7 0 16,6 1 13-16,-3-7-1 0,0 6 0 0,0-2 0 15,4-7 7-15,-4 3 1 0,-7-3 0 0,7 6 0 16,-7-6 0-16,11 0 0 0,-8-6 0 0,-3 6 0 16,7-3-7-16,0-4-1 0,-3 4 0 0,3-3 0 15,-4 3-4-15,4-3-8 0,-3-4 11 0,3 1-11 0,-3-1 21 16,3 1-2-16,0-7-1 0,-4 7 0 0,4-10-18 0,0 0 0 16,0 4 8-16,0-4-8 0,4 3 0 0,-4-3-12 15,0 0 1-15,0 1 1 0,7-7 10 0,0 6 8 16,-3-6-8-16,0 6 11 0,-1 0-11 0,-3-6 10 15,7 6-10-15,-3 0 10 0,-4 4-10 0,4 2-11 16,-1-3 3-16,-3-2 0 0,4 2 8 0,-4 3 11 16,3-2-3-16,-6 5 0 0,-1 1-8 0,5-1-16 15,-5 1 4-15,1 0 1 0,-1-1-2 0,4-2-1 16,-7 2 0-16,0 7 0 16,0 3-44-16,0 0-9 0,0-6-1 0,0 6-1 15,0 0-167-15,0 0-34 0,0 0-6 0,0 0-2 16</inkml:trace>
  <inkml:trace contextRef="#ctx0" brushRef="#br2" timeOffset="77921">9356 8866 230 0,'0'0'10'0,"0"0"2"0,0-3-12 0,0 3 0 0,0 0 0 0,0 0 0 0,0 0 226 0,7-6 42 31,-7 6 9-31,0 0 2 0,0 0-172 0,0-4-35 0,0-2-6 0,0 6-2 16,0 0-30-16,0 0-6 0,0 0-2 0,0 0 0 0,0 0-26 0,0 0 8 15,0 0-8-15,0 0 0 0,0 0 0 0,0 0 0 16,-4 0 0-16,1 6 0 0,3 4 0 0,0-1 10 15,-7 1-2-15,0 2-8 0,3 4 52 16,1 0 3-16,-1-4 1 0,-3 7 0 0,0 3 8 0,3-3 1 16,1-7 1-16,-1 10 0 0,4-3-36 0,-3-6-7 15,3 2-2-15,0 4 0 0,0-10-13 0,0 1-8 16,3 6 8-16,-6-7-8 0,3 0 0 0,0-2-8 16,0 2 0-16,0-9 0 15,0 0-171-15,0 0-33 0,0 0-8 0,0 0 0 0</inkml:trace>
  <inkml:trace contextRef="#ctx0" brushRef="#br2" timeOffset="78183.87">9091 8929 172 0,'-3'6'16'0,"3"-6"-16"0,0 0 0 0,0 0 0 16,-4-6 308-16,4 6 60 0,0 0 11 0,0 0 2 15,0 0-277-15,7 0-55 0,0-3-11 0,0-4-2 16,4 7 9-16,-1-3 3 0,4-3 0 0,4 0 0 16,-4 2 8-16,7-2 1 0,1-3 1 0,2-1 0 15,1 1-27-15,7 0-6 0,-11-1-1 0,7 1 0 0,-3 2-16 16,-1-2-8-16,5 0 0 0,-5-1 8 0,-2 1-8 0,2 9 0 16,-6-6 0-16,7 2 0 15,-11 4-44-15,3 0-4 0,-3 0 0 0,4 0-559 16,-4 0-111-16</inkml:trace>
  <inkml:trace contextRef="#ctx0" brushRef="#br2" timeOffset="78715.17">10097 9133 633 0,'0'0'56'0,"0"0"-44"0,0 0-12 0,0 0 0 16,0 0 187-16,0 0 35 0,0 0 7 0,0 0 2 15,0 0-155-15,0 0-30 0,0 0-6 0,0 0-2 16,0 0 3-16,0 0 1 0,0 0 0 0,-8 9 0 15,1-3-18-15,0-3-3 0,-3 7-1 0,3-4 0 0,-4 3 0 0,-3-5 0 16,0 11 0-16,0-5 0 16,0 5 39-16,-4-2 7 0,-3 3 2 0,0 2 0 0,3 7-8 0,-3-6 0 15,-4 6-1-15,4-3 0 0,3 3-14 0,-3 0-2 16,-3-6-1-16,2 10 0 0,5-11-20 0,-1 7-4 16,4-6-1-16,0-3 0 0,0 3-17 0,3-4 8 15,1-2-8-15,3-4 0 0,-4-2-12 0,4 2-8 0,0 0-3 16,0-2 0-1,0-4-36-15,7-3-7 0,-4 0-2 0,4 0 0 16,0 0-147-16,-7-3-29 0</inkml:trace>
  <inkml:trace contextRef="#ctx0" brushRef="#br2" timeOffset="78935.14">9701 9167 921 0,'4'-6'82'0,"-1"3"-66"0,1-4-16 0,0-2 0 15,-4 9 213-15,0 0 39 0,0 0 8 0,7 0 2 16,0 0-139-16,0 6-28 0,0-3-6 0,0 7-1 16,0-1-36-16,3 7-8 0,-3 3-2 0,1-4 0 15,2 7-2-15,1 3 0 0,-1-6 0 0,1 6 0 16,-1 3-25-16,5 1-6 0,-5 2-1 0,1-3 0 16,-1-3-8-16,4 4 12 0,-3-4-12 0,7-3 12 15,-4 3-12-15,-4 0 0 0,4-3 0 0,-3 3 0 16,3-6-119-16,0 6-25 0</inkml:trace>
  <inkml:trace contextRef="#ctx0" brushRef="#br2" timeOffset="82501.59">4427 8650 633 0,'0'0'56'0,"0"0"-44"15,0 0-12-15,0 0 0 0,0 0 120 0,0 0 23 16,0 0 4-16,7-7 1 0,-3-2-86 0,-4 9-17 16,0 0-3-16,7-3-1 0,-3-3-33 0,-4 6-8 15,0 0 0-15,0 0 0 0,0 0 0 0,0 0 0 0,0 0 0 0,-4-4 0 16,-7 4 0-16,4 0 0 0,7 0 0 0,-7 4 0 16,-3-4 0-16,3 9 0 0,0-9 0 0,0 9 0 15,3-2 0-15,-3-4 0 0,3 6 14 0,-3-3-4 16,4 4 2-16,-1-4 0 0,-3-3 0 0,4 7 0 15,3-4 0-15,-7 3 0 0,3 1 0 0,1-1 0 16,3 1 0-16,-7-1 0 0,7 0 0 0,-4 1 0 16,4-4-4-16,-7-3-8 0,7-3 12 15,0 0-4-15,0 0-8 0,0 0 0 0,0 0 0 0,0 0 0 16,0 0 9-16,0 0 0 0,0 0 0 16,0 0 0-16,7 0 23 0,4-3 4 0,-11 3 0 0,7-6 1 15,0-4 5-15,3 7 1 0,-6-6 0 0,6-1 0 16,-6-2-13-16,3 9-2 0,4-7-1 0,-11 1 0 15,3 3-10-15,1-4-1 0,3 1-1 0,-7-1 0 16,0 4 1-16,0-3 0 0,0 6 0 0,-7-4 0 16,3-2 1-16,1 9 1 0,-4-9 0 0,3 9 0 15,-7-4-1-15,1 4 0 0,-1-6 0 0,1 6 0 0,3 0 11 0,-4 0 3 16,0 6 0-16,-3-2 0 0,4 2-31 0,-4-3 0 16,7 6 0-16,3-2 0 0,-6 2 0 0,2 0 0 15,5 1 0-15,-1-1 0 0,-3 7 0 0,7-7-10 16,0 1 10-16,0 5-12 0,0-2 12 0,7-4-8 15,-7 1 8-15,4 5-8 0,7 1 8 16,-8-3 0-16,4-4 0 0,4 0 0 0,-4 7 0 0,10-6 0 16,-10-1 0-16,11-3 0 15,-7 4-124-15,6-7-24 0</inkml:trace>
  <inkml:trace contextRef="#ctx0" brushRef="#br2" timeOffset="83167.88">5997 8117 460 0,'0'0'41'0,"0"0"-33"15,0 0-8-15,0 0 0 0,0-4 180 0,0 4 35 0,-3-6 6 16,3 6 2-16,0 0-116 0,0 0-23 0,-7-3-5 0,0 3-1 16,7 0-48-16,-4 3-10 0,-3-3-1 0,7 0-1 15,0 6-18-15,0-6 0 0,0 0 0 0,0 0 0 16,-7 4 0-16,7-4 0 0,7 9 0 0,-7 0-9 15,4 1 32-15,-1-4 6 0,4 3 2 0,4 7 0 16,-8-6-7-16,8 2-2 0,-1-3 0 0,1 7 0 16,-4 3-22-16,4 0 0 0,-4 3 0 0,0 0 8 15,0-4-8-15,3 8 0 0,-6-1 0 0,3-7 8 0,-7 8-8 0,0-8 8 16,0 1-8-16,3 0 8 16,-6 0-43-16,3-4-8 0,0 4-1 0,0-3-1 0</inkml:trace>
  <inkml:trace contextRef="#ctx0" brushRef="#br2" timeOffset="83906.17">6244 8160 205 0,'0'0'8'0,"-10"0"4"0</inkml:trace>
  <inkml:trace contextRef="#ctx0" brushRef="#br2" timeOffset="84094.01">4949 8606 187 0,'-35'3'8'0,"21"3"2"0,-4 4-10 0,1-4 0 0,-8-3 0 0,0 3 0 16</inkml:trace>
  <inkml:trace contextRef="#ctx0" brushRef="#br2" timeOffset="84902.6">5098 8552 403 0,'42'-6'17'0,"-17"3"5"0,-1-6-22 0,1-1 0 0,3 1 0 0,4-7 0 16,3 7 28-16,1-7 2 0,-5 3 0 0,12-2 0 16,-8-1 5-16,7-3 1 0,1 0 0 0,2 4 0 15,-9 2-36-15,3-2 0 0,-1 2 0 0,1-3 0 16,-4 1 0-16,-6 5 0 0,2 1-10 0,-2-1 10 15,-1 1 27-15,-7 0 13 0,4 2 2 0,-1 4 1 0,-9-3 11 0,6 3 2 16,-14 3 1-16,3-6 0 0,1 6-27 0,-11 0-6 16,0 0 0-16,0 0-1 0,0 0-9 0,0 0-2 15,0 0 0-15,0 0 0 0,0 0-12 0,-4 6-10 16,-6-6 2-16,-1 3 0 0,1 3 8 0,-1-3 0 16,-3-3 0-16,0 7-8 0,0 2 8 0,-4-3 0 15,0-3 0-15,-3 7-8 0,0-4 8 0,3 4 0 16,-6-1 0-16,-8 0 0 0,4 1 0 0,-4 5 0 15,-3-2 0-15,0 3 0 0,-1-7 20 0,4 0-1 16,-3 7 0-16,-7-6 0 0,7 2 4 0,-1-2 1 16,5 2 0-16,2-3 0 0,-2 1-6 0,-1-1-1 15,4 1 0-15,-8-7 0 0,1 9-9 0,0-9-8 16,0 7 12-16,3-1-12 0,4-2 20 0,3-4-2 0,-14 6-1 16,11-3 0-16,-4 4-5 0,4-1-2 0,0-3 0 0,3-2 0 15,0 5-10-15,1 0 0 0,2 1 0 0,1-4 8 16,4 4-8-16,-5-1-11 0,1-3 3 0,7-3 0 15,-4 4 8-15,8-4 0 0,-1 6 0 0,-3-9 0 16,4 6 0-16,3-6 11 0,0 4-3 0,7-4 0 16,-8 6-8-16,8-6-11 0,0 0 3 0,0 0 0 15,0 0 8-15,0 0 0 0,0 0 0 0,0 0 0 16,0 0 0-16,8 0 0 0,6-6 0 0,-11 2 0 0,8 4 0 0,-1-6 0 16,1 6 0-16,-8-3 0 0,4-3 0 0,8 6 0 15,-12-3 0-15,8-4-8 0,-1 4 8 0,1-3 0 16,-4 6 0-16,0-3 0 0,7 3 0 15,-3-6 0-15,3 6 0 0,0-10 0 0,4 10 0 0,-1-6-8 16,4 3 0-16,1-4 0 0,2-2-2 0,-6 0 0 16,10-1 0-16,-3 7 0 0,-1-9 10 15,5 2 0-15,-5 1-9 0,8 6 9 0,-7-13 0 0,0 6 0 16,3 1 0-16,-4 3 0 0,5-4 0 0,-5-2 0 16,1 6 0-16,-7-4 0 0,6-5 0 0,-2 5 0 15,-1 1 0-15,0-1 0 0,4 1 0 0,-8-1 0 16,1 1 0-16,7 0 0 0,-11 2 0 0,3 4 0 15,4-3 0-15,1-3 0 0,-8 9 0 0,-4 0 8 0,4-4 0 0,-3-2 0 16,3 6-8-16,-3 0 0 0,-4 0 0 0,-7 0 0 16,14 0 0-16,-14 0 0 15,0 0 0-15,10 0 0 0,-10 0 0 0,0 0 0 0,0 0 0 0,0 0 0 16,0 0 0-16,0 0 0 0,0 0 0 0,0 0-391 16,0 0-83-16</inkml:trace>
  <inkml:trace contextRef="#ctx0" brushRef="#br2" timeOffset="88040.16">10100 8640 864 0,'0'0'76'0,"0"0"-60"16,0 0-16-16,0 0 0 0,0 0 154 0,0 0 28 16,0 0 6-16,0 0 0 0,0 0-136 0,0 10-27 15,0-10-5-15,4 3-2 0,3 6-18 0,-4 1 0 0,4 2 0 0,-3-2 0 16,3-1 0-16,-4 3 0 0,8-2 8 0,-1 6-8 16,-2 2 0-16,2 1 0 0,4 3 0 0,4 0 0 15,0 3 0-15,3 3 0 0,0 1 0 0,4 5 0 16,3 1 0-16,-4-7 8 0,-2 13-8 0,6-10 0 15,4 3 0-15,-4 1 0 16,-7 3 0-16,0-4 0 0,4 1 0 0,-4 2 0 0,-7 7 0 0,-3-6 0 16,-4 6 9-16,0 0-9 15,0-4 0-15,-7-2 9 0,-7 0-9 0,3-4 0 0,-3 1 0 0,-3-7 0 16,-8 0 0-16,0 6 0 0,4-5 0 0,-7-4 0 16,0 0 0-16,0-6-16 0,-7 6 3 0,-1-6-704 15</inkml:trace>
  <inkml:trace contextRef="#ctx0" brushRef="#br2" timeOffset="88655.91">8576 8706 115 0,'0'0'10'0,"0"0"-10"0,0 0 0 0,0 0 0 16,0 0 146-16,-7 0 27 0,7 0 6 0,-7 0 1 15,0 0-99-15,3 0-19 0,4 0-4 0,-7 0-1 16,0 0-9-16,0 6-3 0,0-3 0 0,0 4 0 0,0-7-16 0,0 3-3 16,-4 3-1-16,4 4 0 15,-3-1 34-15,3-3 6 0,-11 4 2 0,4 2 0 0,0-2-15 0,0 5-2 16,-4 4-1-16,0 0 0 0,-6 3-29 0,6 0-7 15,0 3-1-15,-6 3 0 0,3-3-4 0,-1 10 0 16,5-7-8-16,-8 10 12 0,7-4-12 0,1 1 0 16,-1 2 0-16,8 7 0 0,3-9 22 0,-1 12 2 15,5-4 0-15,3 11 0 0,3-10-24 0,5 9 0 16,2-9 0-16,4 3 8 0,7-3-8 0,4 0 0 16,0 0 0-16,3-7-536 0,4 7-100 0</inkml:trace>
  <inkml:trace contextRef="#ctx0" brushRef="#br2" timeOffset="97340.79">10714 9180 1562 0,'14'-4'69'0,"-7"4"15"0,-7 0-68 0,0 0-16 16,0 0 0-16,7-6 0 0,4 3 60 0,-1-3 9 16,-10 6 2-16,7 0 0 0,4-3-41 0,-1-4-8 15,1 4-2-15,-7-3 0 0,-4 6-2 0,10 0-1 16,1 0 0-16,-4-6 0 0,-7 6 9 0,0 0 2 16,10 0 0-16,-3 6 0 0,-7-6 23 0,0 0 5 15,0 0 0-15,11 0 1 0,-7 9-11 0,-4-9-2 16,0 10-1-16,3-1 0 0,4-3-18 0,-3 4-3 15,-4-1-1-15,0 1 0 0,7-1-21 0,3 7 8 16,-6-7-8-16,3 4 0 0,3 2 0 0,-2 4 0 16,-1-3 0-16,-7 3 0 0,-7-1 12 0,10 1-1 0,4-3-1 0,0 3 0 15,-3 0-10-15,3-4 12 16,0 4-12-16,3-3 12 0,-3-4-12 0,1 4 12 0,-5-10-12 0,4 4 12 16,4-7 21-16,-4 6 5 15,-7-9 1-15,0 0 0 0,0 0-16 0,0 0-3 0,0 0-1 0,0 0 0 16,0 0-4-16,0 0-1 0,10-3 0 0,-3-3 0 15,-7 6 14-15,4-10 4 0,6-8 0 0,1 8 0 16,-4-5-20-16,0 2-3 0,4-3-1 0,-1 1 0 16,1-4-8-16,-4 0 0 0,0 3 0 0,0 4 0 15,0-4 0-15,0-3 0 0,0 4 0 0,4 2 0 16,-4-6 0-16,0 4 0 0,0-1 0 0,-3-3 0 16,-1 7 0-16,1-4 0 0,3 0 0 0,-4 4 0 15,-3-4-11-15,4 0 3 0,-1-3 0 0,4 7 0 16,-3-4-28-16,-4 1-4 15,7 2-2-15,-4-3 0 16,4 7-113-16,-3-1-22 0,0-5-5 0</inkml:trace>
  <inkml:trace contextRef="#ctx0" brushRef="#br2" timeOffset="103374.92">4494 8599 288 0,'0'0'25'15,"0"0"-25"-15,-10 0 0 0,-1 0 0 16,8 0 284-16,-8 0 52 0,1 0 11 0,6 0 1 16,-7 0-249-16,4 0-51 0,0-3-9 0,0 3-3 15,-3 0-16-15,3 0-4 0,7-6-1 0,-11 3 0 16,4-3-15-16,3 2 8 0,-3-2-8 0,7 6 0 0,-3 0 30 0,-1-3 0 15,-3 3 0-15,7 0 0 0,-3 0 26 0,-4 3 4 16,0-3 2-16,0 6 0 0,3-2-23 0,-3 5-5 16,3-3-1-16,-3-3 0 0,4 7-17 0,-1 6-3 15,4-7-1-15,-7 0 0 0,4 1-4 0,-4 5 0 16,7-5-8-16,0-1 12 0,-4 1-12 0,4-1 0 16,0 0 0-16,4-2 0 0,-4-7 12 0,0 9 4 15,7-3 0-15,-4-2 0 0,-3-4-6 0,7 9-1 16,-7-9 0-16,4 6 0 0,6-3-9 0,-6-3 0 15,3 7 9-15,-3-4-9 0,3 3 0 0,0-3 0 16,3-3 0-16,1 0 8 0,-1 0-8 0,1 0 11 16,0-3-11-16,3-3 12 0,-11 3-12 0,8-7 0 15,3 4 0-15,4-3 8 0,-11-1 10 0,0 4 2 16,3-4 0-16,4 1 0 0,-10-3 12 0,7 2 4 0,-4-6 0 16,-7 10 0-16,3-6-10 0,1 2-2 0,-4-5 0 0,-4 5 0 15,1 1-6-15,3 2-2 0,-11-2 0 0,0 0 0 16,1 9-8-16,-1-10-8 0,1 10 12 0,3 0-12 15,-11 0 8-15,4 0-8 0,3 0 0 0,1 6 0 16,3-2 12-16,-4 5-12 0,4-3 12 0,3-3-12 16,4-3 0-16,0 10 0 0,-7 2 0 15,7-2-12-15,0-1 12 0,7 1 0 0,-7-1-10 0,4 0 10 16,3 1 0-16,-3 6 0 0,3-7 0 0,-4-6 0 16,8 6 0-16,-8-2 0 0,4-4 0 0,0 3 0 15,-7-6 0-15,7 0 0 0,4 6 0 0,-7-6 0 16,3-6 0-16,0 6 0 0,0-6 8 0,3 3-8 15,-6 3 10-15,-1-7-10 0,4-2 12 0,-7 6-12 16,0-6 12-16,4 2-12 0,-4-2 12 0,0-1-12 16,-4 4 0-16,4-3 0 0,0-1 0 0,0 7 0 0,-10-3 8 0,6-3 2 15,4 9 0-15,-10-10 0 16,3 4-10-16,0 6 0 0,-4-3 0 0,0 3 0 16,1 0 0-16,-1 0 0 0,1 0 0 0,3 3 0 0,-4 3 8 0,0-6-8 15,1 10 0-15,-1-4 8 0,1-3-8 0,3 6 0 16,-4 1 0-16,0-1 0 0,1-3 0 0,6 4 0 15,-6-1 0-15,-1 1 0 0,8-1 0 0,-4 0 0 16,3-2 0-16,4-7 0 0,0 3 0 0,0-3 0 0,0 0 0 16,0 0 0-16,0 0-9 0,0 0 9 0,4 6 0 0,3-6 0 15,7-6 0-15,-11 3 0 16,8 3 0-16,-1-7 0 0,1 7 0 0,-7-3 0 0,3-3 11 0,-7 6-11 16,0 0 16-16,7 0-4 0,0-3-1 0,-7 3 0 15,0 0 0-15,0 0 0 16,0 0 0-16,0 0 0 0,0 0-3 0,0 0 0 15,0 0 0-15,-7 3 0 0,0 3-8 0,0-3 0 0,-4 4 0 16,7-4 0-16,-3 3-15 0,0 0-5 0,7-2 0 16,0-4-1-1,-7 9-99-15,4-3-19 0,3-3-4 0,-7 7-628 0,7-4-125 0</inkml:trace>
  <inkml:trace contextRef="#ctx0" brushRef="#br2" timeOffset="105269.36">7486 9390 1407 0,'-11'3'62'0,"11"-3"14"0,0 0-61 0,0 0-15 16,0 0 0-16,0 0 0 0,0 0 54 0,0 0 8 0,0 0 2 0,0 0 0 15,0 0-8-15,0 0 0 0,7-3-1 0,0-4 0 16,-3-2 1-16,10 0 1 0,-10 9 0 0,6-7 0 15,1-2-36-15,-1 9-7 0,5-3-2 0,-1-4 0 16,0 4-28-16,3 3-5 0,-10 0-2 0,11-6 0 31,-7 6-63-31,3 0-13 0,0 0-2 0,0-3-1 16,-3 3-124-16,3 0-25 0,7-6-5 0,-7 6 0 0</inkml:trace>
  <inkml:trace contextRef="#ctx0" brushRef="#br2" timeOffset="105519.24">7560 9543 2311 0,'0'0'102'0,"0"0"22"0,0 0-100 0,7 0-24 16,4 0 0-16,-1 0 0 15,4 0 17-15,4-6-1 0,-4 3-1 0,4-3 0 16,-1 2-15-16,1-2-16 0,-7 3 3 0,6-3-681 16,-3 6-136-16</inkml:trace>
  <inkml:trace contextRef="#ctx0" brushRef="#br2" timeOffset="109098.58">4893 6909 1612 0,'0'0'72'0</inkml:trace>
  <inkml:trace contextRef="#ctx0" brushRef="#br2" timeOffset="110120.6">4904 6821 756 0,'0'0'33'0,"0"0"7"0,-4 0-32 0,-6 7-8 15,10-7 0-15,-8 3 0 0,-2-6 0 0,3 3 0 16,7 0 0-16,0 0 8 15,-11-7-66-15,11 1-14 0,-7 3-2 0,4-3-1 0,-1 3 49 0,4-4 10 16,0-2 1-16,0 0 1 0,0-1 30 0,0 1 5 16,0 2 2-16,4-2 0 0,-1 0 9 0,-3-1 3 15,7 7 0-15,-7-3 0 0,0 6 29 0,0 0 5 0,0 0 2 0,0 0 0 16,0 0 18-16,0 0 4 0,-10 0 1 0,6 0 0 16,-3 9-36-16,4-3-7 0,-8-2-2 0,7 5 0 15,1 0-27-15,3-2-6 0,-4 2 0 16,4-9-1-16,0 10-15 0,4-4 11 0,-1 3-11 0,1-6 10 15,7 7-2-15,-8-1 0 0,8-3 0 0,-1 10 0 16,1-6-8-16,-4 2 0 0,11-3 0 0,-8 7 0 16,-6 3 12-16,6-3 1 0,1 2 0 0,-8 8 0 15,8-5 16-15,-8 5 3 0,4 2 1 0,-3 6 0 16,7-5 1-16,-8 2 0 0,4-3 0 0,-7 10 0 16,4-4-10-16,3 1-1 0,0 2-1 0,0-8 0 15,-4 5-14-15,4 1-8 0,-7 2 8 0,11-2-8 16,-4-1 0-16,4-6 0 0,3 1 0 0,-4 5 0 15,8-9 13-15,-11 3-1 0,11 1-1 0,-11 2 0 16,3-9 10-16,1 9 3 0,-4-2 0 0,7-1 0 0,-3 0 5 0,-8-3 2 16,8 3 0-16,-8-3 0 0,4 0-7 0,0-3-2 15,-3 3 0-15,3 1 0 0,0-8-4 0,4 7-1 16,-8-12 0-16,8 3 0 0,-8 3-5 0,8-10 0 16,-4 0-1-16,0 7 0 0,0-10-11 0,4 4 0 15,-8-7 0-15,8 3 8 0,-8-3-8 0,4 7 0 16,-3-10 0-16,-4 0 0 0,0 0 8 0,0 0-8 15,0 0 0-15,0 0 8 0,0 0-8 16,0 0 12-16,0 0-12 0,0 0 12 0,0 0-12 0,0 0 0 16,0-3 0-16,0-7 0 0,0 4 0 0,0-4 0 15,0 10 0-15,-4-9 0 0,4 0 0 0,0 2 0 16,-7-2 0-16,4 0 0 0,3-1 0 0,-7-6 0 16,0 7 0-16,7 0 0 0,-7-4 0 0,3-3 0 15,4 1 0-15,-7 2 0 0,3-3 12 0,1-2 0 0,-1-1 0 16,1-6 0-16,-1 6-1 0,-3-6 0 15,4-3 0-15,-4 3 0 0,0-4-11 0,7 4 10 16,-11-3-10-16,4 3 10 0,0-3-10 0,-4 0 0 0,4-1 0 0,-3-2 0 16,3 0 0-16,-4-4 0 0,-7 1-10 0,11-1 10 15,-3-3-12-15,-1 4 3 0,1-1 1 0,6-2 0 16,-6 9 8-16,6-7 0 0,-3 1-9 0,3-1 9 16,4 7 0-16,-7 0 0 0,4-7-9 0,3 1 9 15,0 5 0-15,0-5 0 0,0 6 0 0,0 0 0 16,0 2-12-16,-7 1 4 0,7 3 8 0,-4 0-13 15,1 1 13-15,3 2 0 0,-7 3 9 0,3 0-9 0,4-2 0 0,-10-1 0 16,6 9-11-16,4-5 11 16,0 5-15-16,-7-2 5 0,3-4 1 0,4 7 0 15,-7-7-4-15,4 7-1 0,3-1 0 0,-7-6 0 16,0 7-1-16,7-4 0 0,0 4 0 0,0-7 0 16,0 7 0-16,-7-7 0 0,7 7 0 0,7-10 0 0,-4 10 15 0,1-7 0 15,-4 3-10-15,0 4 10 16,7-7-9-16,-7 7 9 0,0 0-12 0,0 2 12 0,0-2-19 0,0 9 3 15,0-10 1-15,0 10 0 0,0 0-7 0,0 0-2 16,0 0 0-16,0 0 0 16,0-3-20-16,0 3-4 0,0 0 0 0,0 0-1 15,0 0-60-15,0 0-12 0,-7-6-3 0</inkml:trace>
  <inkml:trace contextRef="#ctx0" brushRef="#br2" timeOffset="119961.78">6653 9220 403 0,'0'0'36'0,"0"0"-36"15,0 0 0-15,0 0 0 0,0 0 219 0,0 0 37 16,0 0 7-16,0-6 1 0,-7 6-136 0,7 0-27 16,-3 0-5-16,-4 0-2 0,0 0-46 0,0 0-10 0,7 0-2 0,0 0 0 15,-4 0-28-15,-3 0-8 16,7 0 0-16,0 0 0 0,-3 6 0 0,-1-3 0 0,-3 4 0 0,3-4 0 16,4-3 0-16,0 0 0 0,-7 9 0 0,4-9-8 15,3 0 52-15,0 7 10 0,-11-4 2 0,4 3 1 16,0 3 13-16,0 1 2 0,0-4 1 0,-4-3 0 15,4 7-17-15,-3-4-3 0,3 3-1 0,0 7 0 16,-4-4-25-16,-3 4-6 0,3-3-1 0,1 9 0 16,-4 0-11-16,0 0-9 0,0 0 12 15,3 3-12-15,-7 0 23 0,11-3-3 0,-14 3 0 0,10-6 0 16,-6 6 12-16,6-7 3 0,-3 1 0 0,4-3 0 16,-8 3-27-16,4-4-8 0,3-2 0 0,1 3 0 15,3-1 8-15,-4-5-8 0,-3-1 0 0,7-6 0 16,3 7-8-16,-6-4-6 0,3-3-1 0,7-3 0 15,-7 6-132-15,7-6-26 0,-7 0-6 0,7 0-849 16</inkml:trace>
  <inkml:trace contextRef="#ctx0" brushRef="#br2" timeOffset="120277.05">6237 9318 2336 0,'0'0'52'0,"0"0"10"0,0 0 2 0,0 0 1 0,0 0-52 0,0 0-13 16,0 0 0-16,0 0 0 0,4 9 33 0,-1-6 4 15,4 6 1-15,0 1 0 0,-7-1-18 0,4-2-3 16,3 2-1-16,0 0 0 0,0 7-16 0,4-7 0 0,-4 1 0 0,3-1 0 15,-3 1 0-15,0-1 0 0,0 7 0 0,4-4 0 16,-8-2 0-16,5 5 0 0,-5-5 0 0,4 5 0 16,-3-5 0-16,-1 6 0 0,-3-4 0 0,0-2 0 15,7-1 0-15,-7 0 0 0,0 7 0 0,0-7 0 16,0 1-83 0,0-10-20-16,4 6-4 0,-4-6-577 0,0 0-116 0</inkml:trace>
  <inkml:trace contextRef="#ctx0" brushRef="#br2" timeOffset="120614.7">6830 8872 1728 0,'-4'-6'153'0,"4"6"-122"15,-3 0-31-15,3 0 0 0,0 0 184 0,0 0 32 16,0 0 5-16,0 0 2 0,0 0-179 0,0 0-35 0,0 0-9 0,0 0 0 16,0 0 0-16,0 0 0 0,3 9 0 0,-3 1 0 15,4-1 0-15,-4 7 0 0,3 3 0 0,1 0 0 16,-4-4 0-16,3 4 0 0,-3 6 0 0,0-6 0 15,4 6 0-15,-4-6 0 0,0 0 0 0,0 6 0 16,0-13 0-16,-4 4 0 0,4 3 0 0,0 0 0 31,-3-10-74-31,3 7-17 0,0-7-3 0</inkml:trace>
  <inkml:trace contextRef="#ctx0" brushRef="#br2" timeOffset="122195.82">6833 10312 403 0,'0'0'36'0,"0"0"-36"16,0 0 0-16,0 0 0 0,0 0 120 0,0 0 18 0,0 0 3 0,0 0 1 15,7-10-113-15,0 10-29 16,-7 0 8-16,0 0-8 0,11-9 0 0,-11 9 0 0,0 0 0 0,0 0 0 15,0 0 0-15,0 0 10 0,0 0-2 0,0 0-8 16,0 0 73-16,0 0 8 16,0 0 2-16,0 0 0 0,0 0-3 0,0 0-1 0,0 0 0 0,0 0 0 15,0 0-27-15,0 0-4 0,0 0-2 0,0 0 0 16,0 0-17-16,0 0-3 0,0 0-1 0,0 0 0 16,0 0-9-16,0 0-1 0,0 0-1 0,0 0 0 15,0 0-14-15,0 0 0 0,0 0 0 0,0 0-10 31,0 0-98-31,0 0-20 0,0 0-4 0,0 0-1 0</inkml:trace>
  <inkml:trace contextRef="#ctx0" brushRef="#br2" timeOffset="124573.12">6823 13262 1094 0,'0'0'97'16,"0"0"-77"-16,0 0-20 0,0 0 0 0,0 0 211 0,0 0 38 16,0 0 8-16,0 0 2 0,0 0-163 0,0 0-32 15,0 0-6-15,0 0-2 0,0 0-7 0,0 0-1 16,0 0-1-16,0 0 0 0,0 0-3 0,0 0 0 16,-11 4 0-16,8 2 0 0,-4-3-1 0,3 6-1 0,-3-2 0 0,0-4 0 15,0 3-3-15,3 3-1 0,-6-2 0 0,3 2 0 16,-4 0-1-16,4 1 0 0,-4-1 0 0,1 1 0 15,-1-1-21-15,1 7-4 0,-1-4 0 0,4 4-1 16,-11-7 1-16,11 10 0 0,-3-3 0 0,-4-4 0 16,7 4-12-16,-4 3 0 0,-3 0 9 0,3-4-9 15,-3 4 0-15,4 0 0 0,-4 6 0 0,3-6 0 16,-3 0 0-16,3-4 0 0,-3 4 0 0,4 0 0 16,-5 3 0-16,5-9 0 0,-1 5 0 0,1-2 8 15,-8-6-19-15,8 8-3 0,-1-8-1 0,0-1 0 31,1 7-148-31,-1-7-29 0,1-3-7 0,3-2-576 0,-4-4-115 0</inkml:trace>
  <inkml:trace contextRef="#ctx0" brushRef="#br2" timeOffset="124846.93">6354 13284 1958 0,'0'0'174'0,"0"0"-139"15,0 0-35-15,0 0 0 0,0 0 202 0,0 0 34 0,0 0 6 0,0 10 2 16,7-4-200-16,-4 3-44 16,11 1 0-16,-10-1 0 0,6 1 0 0,4-1 0 0,1 7 0 0,2-7 0 15,-6 7 0-15,6-4-9 0,5 4 9 0,-5 3 0 16,1 0 0-16,0-1 0 0,3 4 0 16,-7 0-8-16,3-3 8 0,-6 6 0 0,7-6 8 15,-4 3-8-15,3 0 0 0,-10-3 0 0,4 3 0 0,0-3-8 16,-1-7 8-16,1 4 0 0,-1-1 0 15,-3-2 0-15,4-4-15 0,3 1-1 0,4-4 0 0,-8 4 0 32,1-10-180-32,3 0-36 0,0 0-7 0</inkml:trace>
  <inkml:trace contextRef="#ctx0" brushRef="#br2" timeOffset="126132.57">7691 13541 345 0,'0'0'31'0,"0"0"-31"0,0 0 0 0,0 0 0 0,0 0 292 0,0 0 53 16,0 0 11-16,0 0 1 0,0 0-219 0,0 0-44 15,0 0-9-15,0 0-1 0,0 0-34 0,0 0-6 16,0 0-2-16,0 0 0 0,0 0-11 0,0 0-3 16,0 0 0-16,0 0 0 0,0 0 4 0,0 0 1 15,0 0 0-15,0 0 0 0,0 0 12 16,0 0 3-16,0 0 0 0,0 0 0 0,0 0 1 0,0 0 1 15,0 0 0-15,0 0 0 0,0 0-4 16,0 0-1-16,0 0 0 0,0 0 0 0,0 0-9 0,0 0-1 16,7 0-1-16,-7 0 0 0,0 0-17 0,0 0-3 15,0 0-1-15,0 0 0 0,0 0-13 0,0 0 0 16,0 0 0-16,0 0 0 0,0 0 0 0,7 0 0 0,-7 0 0 0,7 0 0 16,3 7 0-16,-6-4 0 15,10-3 0-15,-3 0 0 0,3 6 0 0,-4-3 9 0,4-3-9 0,4 7 8 16,-4-7-8-16,7 0 8 0,-10 0-8 0,10 0 8 15,-3 0-8-15,-1 0 10 0,1 0-10 0,0 0 10 16,-1 0-10-16,8 0 8 0,-11 0-8 0,4 3 8 16,-1-3-8-16,4 0 0 0,1 0 0 0,6 0 0 15,-7 0 0-15,0 0 8 0,4 0-8 0,0 0 0 16,3 0 8-16,-4 6-8 0,-9-6 0 0,6 0 8 16,-4 3-8-16,1-3 0 0,0 0 0 15,-4 6 0-15,-4-6 0 0,1 0 0 0,0 0 0 0,-1 3 0 16,1-3 0-16,-11 0 0 0,3 0 0 0,-3 0 0 15,0 0-9-15,11 0 9 0,-1-3-12 0,-3 3 12 0,1-6-19 0,2 6 3 16,1-9 1-16,-1 6 0 16,-3-4-21-1,4 7-5-15,-4-9-1 0,0-1 0 0,4 10-112 0,-1-9-22 0,-3 9-5 0,0-6-898 16</inkml:trace>
  <inkml:trace contextRef="#ctx0" brushRef="#br2" timeOffset="127902.5">9557 13272 288 0,'0'0'25'16,"0"0"-25"-16,0 0 0 0,0 0 0 16,0 0 148-16,0 0 25 0,0 0 5 0,0 0 1 15,0 0-96-15,0 0-19 0,0 0-4 0,0 0-1 16,0 0-31-16,3-6-5 0,-3 6-2 0,4-4 0 0,3-2 25 0,-4 3 5 16,-3 3 1-16,4-6 0 0,-4 6 26 0,3-7 6 15,-3 7 0-15,4-3 1 0,-4 3 7 0,4-6 2 16,-4 6 0-16,0 0 0 0,0 0-10 0,0 0-1 15,0 0-1-15,0 0 0 0,0 0-37 0,0 0-7 16,0 0-2-16,0 0 0 0,-4 6-20 0,0 4-4 16,1-1 0-16,-4 1-1 0,3 5-11 0,-6-2 0 15,-1 2 0-15,1 1 0 0,3-3 10 0,-4 5 0 16,-3-2 0-16,0 3 0 0,0 0 29 0,-4-4 5 16,4 1 2-16,-4-3 0 0,1 2-5 0,2 4-1 15,5-3 0-15,-1-4 0 0,-6 4-19 0,3 3-4 16,-4-3-1-16,4 2 0 0,0-2-16 0,-4 3 0 15,-3 0 0-15,7-7 0 0,0 4 0 0,-4 3 0 16,4-4 0-16,3 1 0 0,-3-3-9 0,4 2 1 0,-1-5 0 16,4-1 0-16,-4 1-7 0,4-4-1 0,0-3 0 15,0 6 0 1,4-2-20-16,-4 2-5 0,7-9-1 0,-4 3 0 16,-3-3-112-16,7 0-22 0,-3 6-5 0</inkml:trace>
  <inkml:trace contextRef="#ctx0" brushRef="#br2" timeOffset="129133.49">9236 13237 1666 0,'0'0'74'0,"0"0"15"0,0 0-71 15,0 0-18-15,0 0 0 0,0 0 0 0,0 0 34 0,0 0 3 16,0 0 1-16,-4 3 0 0,-3 4-26 0,7-7-4 0,-3 0-8 0,3 0 11 15,-4 9 9-15,4-9 1 0,0 0 1 16,0 0 0-16,4 10 37 0,-4-10 7 16,0 0 2-16,0 9 0 0,7 0 7 0,-4 1 1 0,4-4 1 0,0-3 0 15,4 3 11-15,-1 4 1 0,1-1 1 0,7 1 0 16,-8 5-28-16,8 1-6 0,-4-3 0 0,4 5-1 16,-4 7-34-16,3 1-6 15,5-5-2-15,-5 5 0 0,4 2-5 0,-3-3 0 0,0-6-8 0,-4 6 12 16,0-6-12-16,4-1 0 15,-8 7-12-15,1-6 12 0,3 0 0 0,-4 3 0 0,1-9 0 0,0 5 0 16,-1-8 0-16,4 6 0 0,-3-7-10 0,-1 7 10 16,1-7-22-16,3 0 1 0,-3 1 0 0,-1-1 0 15,1 1-33-15,3-1-6 0,0 0-2 16,-3 1-765-16,-1-4-153 0</inkml:trace>
  <inkml:trace contextRef="#ctx0" brushRef="#br2" timeOffset="131387.2">10029 12720 1324 0,'0'0'59'0,"0"0"12"0,0 0-57 0,0 0-14 15,-7-6 0-15,0 6 0 0,0 0 225 0,0 0 43 16,0 0 8-16,-3 0 1 0,3 6-202 0,0-6-41 16,-1 9-8-16,-2 1-2 0,6-4-14 0,-3-3-10 15,7 7 12-15,-3-1-12 0,3 0 10 0,0 7-10 16,0-7 8-16,3 10-8 0,1-3 24 0,-1 3-1 0,1 0 0 0,-1-1 0 15,1 7 9-15,-1-6 3 0,-6 6 0 0,3-6 0 16,0 6-19-16,0 3-3 0,-4-2-1 0,1 2 0 16,-1-3-1-16,-3 0-1 0,0-3 0 0,0 3 0 31,4-6-36-31,-4 0-7 0,3-4-2 0,-3 4-754 0,3-9-151 0</inkml:trace>
  <inkml:trace contextRef="#ctx0" brushRef="#br2" timeOffset="135571.54">5419 12861 806 0,'0'0'36'0,"0"0"7"16,-7-6-35-16,0-4-8 0,7 4 0 0,0 6 0 15,-7-3 173-15,3-3 33 0,4-4 6 0,0 1 2 16,-7-1-155-16,7 1-31 0,-4 6-7 0,4-10-1 15,4 4-12-15,-4 6-8 0,0-7 10 0,0 4-10 0,0-3 11 0,0 6-11 16,7-10 12-16,-7 10-12 0,0-3 21 0,0 6-2 16,0-10-1-16,0 7 0 0,0-6 24 0,4-1 5 15,-4 10 1-15,0 0 0 0,0 0 19 0,0 0 4 16,0 0 1-16,0 0 0 0,0 0-17 0,0 0-3 16,0 0-1-16,-4 10 0 0,4 2-27 0,0 4-4 15,0 3-2-15,0 6 0 0,4 0-4 0,-4 3-1 16,0 0 0-16,7 7 0 0,-7-7 3 0,0 10 1 15,0 6 0-15,3-1 0 0,-3 11-5 0,4-1 0 16,3 0-1-16,-7 10 0 0,0-3-11 0,0-4 8 16,0 7-8-16,0 0 8 0,0-1-8 0,0 1 0 15,-7 0 0-15,7-4 8 0,-4-2-8 0,1-7 0 16,3-3 0-16,0-3 8 0,-7 3-8 0,7-3 0 0,-4 0 9 16,4-10-9-16,0 4 0 0,0-4 0 0,0-5-12 0,0-4 4 31,0 0-20-31,0-13-3 0,4 10-1 0,3-9 0 15,-7-7-119-15,0-6-24 0,0 0-5 0,0 0-741 0</inkml:trace>
  <inkml:trace contextRef="#ctx0" brushRef="#br2" timeOffset="136052.35">5673 12798 1796 0,'0'0'80'0,"-4"-9"16"0,4-4-77 0,0 4-19 15,0 0 0-15,0-1 0 0,0 1 16 0,0-1 0 16,7 1 0-16,-3 3 0 0,-4-4-4 0,3 7-2 15,1-3 0-15,-4 6 0 0,0 0 14 0,0 0 2 16,0 0 1-16,0 0 0 0,0 0 21 0,0 0 5 0,0 0 1 0,0 0 0 16,0 0 9-16,0 9 1 0,-4 1 1 0,4-1 0 15,-3 7-7-15,3 3-2 0,-4-4 0 0,4 4 0 16,-3 0-16-16,-1 0-3 0,4 3-1 0,0 0 0 16,4 3-20-16,-4 9-4 15,3-6 0-15,1 10-1 0,-4 3-11 0,3 3 10 0,-3 3-10 16,4 0 10-16,3 3-10 0,-7-3 0 0,0 6 9 0,0-9-9 15,0 9 0-15,0-6 0 0,0 7 0 0,-7-4 0 16,0-3 0-16,3 3 14 0,1-6-2 0,-1 3 0 16,-3-9 13-16,4 6 3 0,3-10 0 0,-7 1 0 15,7-7-28-15,0 0-17 0,0-3 2 0,7 3 1 16,-7-9-8-16,0 3-2 0,3-3 0 0,4-7 0 31,-3 4-139-31,3-6-28 0,0-4-5 0</inkml:trace>
  <inkml:trace contextRef="#ctx0" brushRef="#br2" timeOffset="139206.26">7123 12880 446 0,'0'0'20'0,"0"0"4"0,0 0-24 0,0 0 0 0,0-6 0 0,3-4 0 15,-3 10 69-15,0 0 10 16,4-3 1-16,-1-3 1 0,-3 6-32 0,0 0-6 16,0 0-2-16,0 0 0 0,0 0-9 0,0 0-3 0,0 0 0 15,0 0 0-15,0 0 25 0,0 0 5 0,0 0 1 0,0 0 0 16,0 0-15-16,0 0-2 0,0 0-1 0,0 0 0 16,0 0-3-16,0 0-1 0,0 0 0 0,0 0 0 15,0 0 2-15,0 0 1 0,0 0 0 0,0 0 0 16,0 0-2-16,0 0-1 0,-3 9 0 0,-4-3 0 15,7-2-13-15,-7 5-2 0,-1-3-1 0,8 4 0 16,-3-1-12-16,-4 0-2 0,7 1-8 0,0-1 12 16,-7 7-12-16,3-7 0 0,4 1-9 0,-3 5 9 15,-1-2 0-15,4-4 0 0,0 7 0 0,0-7 0 0,0 10 0 0,0-9 0 16,0 5 0-16,4-5 0 0,-4-1-10 0,7 1 10 16,0-1-10-16,-7 0 10 15,7 4-17-15,0-10 2 0,4 6 1 0,-8-2 0 16,4-4-35-1,0 3-7-15,4-3-2 0,-11-3 0 0,0 0-86 0,7 0-18 0,3 0-3 16,5 0-1-16</inkml:trace>
  <inkml:trace contextRef="#ctx0" brushRef="#br2" timeOffset="139560.32">7161 12585 1267 0,'0'0'112'0,"0"0"-89"0,-3 0-23 0,3 0 0 16,0 0 199-16,0 0 35 0,0 0 7 0,0 0 2 15,0 0-192-15,0 0-39 0,0 0-12 0,0 0 8 16,0 0-28-16,0 0-6 0,-11-6-1 16,4 12 0-16,7-6-37 0,0 0-8 0,0 0-2 0,-7 3 0 15,4 3-37-15,-1-2-7 0,4-4-2 0,0 9-338 16,-3-3-68-16</inkml:trace>
  <inkml:trace contextRef="#ctx0" brushRef="#br2" timeOffset="140181.31">6925 12460 748 0,'0'0'67'16,"0"0"-54"-16,0 0-13 0,0 0 0 0,0 0 170 0,0 0 31 16,0 0 7-16,0 0 0 0,0 0-174 0,0 0-34 15,0 0-9-15,-3 9-1 16,-1-6-68-16,4 7-14 0,-7-1-2 0,0 7-1 15,0-7-13-15,0 7-2 0,0 3-1 0,-7-1 0 0,3 1 130 0,0 6 25 0,1 0 6 0,-1-3 1 16,1 3 104-16,-1 4 21 0,4-4 4 0,0 3 0 16,0-3-93-16,3 3-19 0,1-3-4 0,3 0-1 15,0-3-43-15,0 3-9 0,0 4-2 0,0-7 0 16,3 0-9-16,1 3-12 0,3 0 2 0,0-3 1 31,-7 3-77-31,7-6-15 0,4-1-3 0,-4 4-1 16,0-9-27-16,3 6-6 0,1-4-1 0</inkml:trace>
  <inkml:trace contextRef="#ctx0" brushRef="#br2" timeOffset="140667.01">7207 12463 806 0,'0'0'72'0,"0"0"-58"16,0 0-14-16,0 0 0 0,0 0 187 0,0 0 34 16,0 0 7-16,0 0 2 0,11 0-188 0,-11 0-42 15,0 0 0-15,10-3 0 0,5 3-9 0,-8 3 9 0,-7-3-13 0,10 6 5 16,-3 3 8-16,4 1-13 0,-11-1 5 0,7 1 8 16,-4-1-9-16,4 7 9 0,4-4 0 0,-4 4 0 15,-3 0 0-15,6-4 12 0,1 4 0 0,-4 3 0 16,3-1-4-16,-3-2 0 0,8 3-8 0,-5 0 12 15,1 0-12-15,-1 6 9 0,-3-6-9 0,0-4 8 16,1 4-8-16,-5 6 8 0,4-6-8 0,-7 0 8 16,0 0 3-16,-3-4 0 0,-1 4 0 0,1 0 0 15,-5 0 15-15,-2 6 3 0,-1-10 1 0,1 4 0 16,-1 0-22-16,-3-3-8 0,3-4 0 0,1 4 9 31,-4 3-37-31,0-10-7 0,3 7-1 0,-3-7-1 0</inkml:trace>
  <inkml:trace contextRef="#ctx0" brushRef="#br2" timeOffset="141811.6">10470 12620 288 0,'11'0'25'0,"-11"0"-25"16,0 0 0-16,0 0 0 0,7-7 84 0,-7 7 12 15,0-9 3-15,0 9 0 0,0-6-76 0,4 2-15 16,3-2-8-16,-7-3 8 0,-7-1-8 0,3 7 0 15,8-3-8-15,-4 6 8 0,-4-9 68 0,4 9 20 16,0 0 3-16,0 0 1 0,4 0 28 0,-4 0 7 0,0 0 1 0,0 0 0 16,0 0-64-16,0 0-13 15,0 0-3-15,0 0 0 0,0 0-34 0,0 0-14 0,-7 6 11 0,0-3-11 16,-4 6 14-16,0 7-3 16,8-7-1-16,-8 1 0 0,-10 6-2 0,7-4-8 0,7-3 12 0,-4 7-4 15,-3 0 12-15,-3-4 3 16,2 7 0-16,5-3 0 0,-1 3 12 0,1 0 2 0,-4-4 1 0,3 4 0 15,0 0-18-15,4 0-4 0,-7-4-1 0,11 4 0 16,-4 0 1-16,3 3 0 16,4-3 0-16,-3-7 0 0,-1 7-24 0,4-3-5 0,4 3-1 0,-4-4 0 15,0 4 5-15,3-3 1 0,8-4 0 0,-4 4 0 16,0 0-15 0,0-4-2-16,7-2-1 0,-3-1 0 0,-4 7-26 15,3-7-6-15,4-3-1 0,0-3 0 0,4 7-42 16,-4-4-9-16,-3-3-2 0,3-3-502 0</inkml:trace>
  <inkml:trace contextRef="#ctx0" brushRef="#br2" timeOffset="142107.75">10622 12870 1915 0,'-17'4'84'0,"17"-4"19"0,0 0-83 0,0 0-20 15,0 0 0-15,0 0 0 0,-4 9 65 0,4-3 9 16,7 4 2-16,-3-1 0 0,-8 7-59 0,1-7-17 0,10 1 8 16,-7-1-8-16,0 0 0 0,0 7 0 0,-4-3 0 0,1-4 0 15,6 7 0-15,-6 2 0 0,-1-8 0 0,0 9 0 16,4-10 0-16,-3 7-10 0,-1-1 10 0,-3-5-10 15,0-7-6-15,4 6 0 0,-1-2-1 0,1 2 0 32,-8-9-110-32,11 0-21 0,0 0-5 0</inkml:trace>
  <inkml:trace contextRef="#ctx0" brushRef="#br2" timeOffset="142263.53">10583 12720 172 0,'-7'-6'16'0,"7"6"-16"0,-3 6 0 0,3-6 0 16,0 0 478-16,0 0 93 0,0 0 18 0,0 0 4 0,7 0-482 0,3 9-97 15,-10-9-14-15,0 0-13 16,0 0-111-16,0 0-21 0,11 0-5 0</inkml:trace>
  <inkml:trace contextRef="#ctx0" brushRef="#br2" timeOffset="142712.63">10721 12469 1414 0,'0'0'63'0,"0"0"13"0,0 0-61 0,0 0-15 0,0 0 0 0,0 0 0 15,11 3 66-15,-11-3 10 0,0 0 3 0,0 0 0 16,3 10-44-16,-3-1-9 0,0-3-2 0,0 4 0 16,0-1-24-16,4 0 0 0,-4 1-14 0,0-1 5 15,0 4 9-15,0-4 0 0,7 1 0 0,-4-1 0 16,-3 0 31-16,4 1 1 0,3-1 1 0,0 1 0 15,0 5 10-15,0-2 1 0,-4 3 1 0,4-1 0 0,4-2-30 16,0 6-7-16,-8 3 0 0,1-4-8 0,6 1 10 16,-3 6-10-16,-3-6 8 0,-1 0-8 0,1 0 0 15,3-4 0-15,0 4 0 0,-3-3 0 0,-4-4 0 16,0 4 0-16,7-3 0 0,-4 2 0 16,-3-5 0-16,0-1 0 0,4 1 0 0,-4-1 0 15,3 0 0-15,-3-2 0 0,-3 2 0 0,3 0 0 16,7 1-9-16,-7-1-7 0,-7 1-2 0,3-4 0 15,4 3-36-15,-7 1-7 0,0-1-2 0,-4 1 0 16,-3-1-97-16,0 0-19 0,0 4-4 0</inkml:trace>
  <inkml:trace contextRef="#ctx0" brushRef="#br2" timeOffset="143277.78">11084 12632 230 0,'0'0'20'0,"0"0"-20"15,0 0 0-15,0 0 0 0,-7 6 315 0,7-6 58 16,0 0 12-16,0 0 3 0,0 0-273 0,0 0-55 16,0 0-10-16,0 0-2 0,4 3-34 0,-1 7-6 15,-6-1-8-15,3 4 11 0,10-1 19 0,-6 7 4 16,-8-3 1-16,1 12 0 0,6-3 13 0,-3 3 4 16,-3 1 0-16,-1 2 0 0,-3 0-6 0,4 4-1 15,-1 9 0-15,-3-7 0 0,-11 7 12 0,8 6 3 16,6-3 0-16,-3 4 0 0,-7-11-3 0,4 11 0 15,3-4 0-15,3-3 0 0,1-1-48 0,3-5-9 16,-11 6 0-16,11 0 0 0,7-7 0 0,-7-2 9 0,-7-1 0 0,3 1 0 31,8-7-37-31,-1-3-7 0,-6-6-1 0,3 0-1 16,-4 0-15-16,4-4-4 0,4-5 0 0,-4-4 0 0,0-6-128 0,0 0-25 0,7 3-6 16,-7-3-636-16</inkml:trace>
  <inkml:trace contextRef="#ctx0" brushRef="#br2" timeOffset="143598.92">11317 12632 748 0,'11'6'67'0,"-11"-6"-54"0,0 0-13 0,0 0 0 0,0 0 296 0,0 0 57 16,0 0 11-16,0 0 3 15,-4 10-267-15,1-1-54 0,10 1-10 0,-4-1-3 0,-6 7-17 0,-1-4-4 16,4 4-1-16,7 3 0 0,-3 9 3 0,-4-3 1 16,0 3 0-16,0 4 0 0,7-1 16 0,-4 3 3 15,-10 1 1-15,4 9 0 0,3-7-3 0,0 7-1 16,-4 0 0-16,-3 3 0 0,4-3-15 0,-4 0-4 16,3 3 0-16,-3-3 0 0,-4-3-12 0,4-4 11 0,4 7-11 0,-1-6 10 15,-3 3-10-15,0-4 0 0,0-2 0 16,7-4 8-16,0 4-8 0,-3-10 0 0,-1 9 0 0,1-5 0 31,3-4-26-31,0-7-1 0,0 1 0 0,0 0 0 16,3-10-160-16,-3 7-32 0</inkml:trace>
  <inkml:trace contextRef="#ctx0" brushRef="#br2" timeOffset="146068.53">11391 13874 748 0,'18'6'33'0,"-18"-6"7"0,-4 0-32 0,4 0-8 16,0 0 0-16,4-6 0 0,3 3 320 0,3-4 61 15,-2-2 13-15,2 6 2 0,8-3-320 0,-8 2-64 16,-3-2-12-16,4-3 0 0,7-1-14 0,-4 4 1 0,-4 6 0 0,4-9 0 15,1 6 1 1,2-4 1-16,1-2 0 0,-1 6 0 0,1-3 11 0,0-1 0 0,-1 4 0 16,1-3-8-16,-4 6 18 0,0 0 4 0,-3 0 1 0,-1 0 0 15,1 0 13-15,-11 0 4 16,7 0 0-16,0 6 0 0,-3-3-15 0,-1 4-2 0,1 2-1 16,-4 0 0-16,0-2-14 0,-4 2 0 15,1 0 0-15,-1 1 0 0,1 5 0 0,-1-5 0 0,1 2 0 0,-5-2 0 16,-2 6 0-16,-1 2 0 0,1-8 0 0,-4 5 0 15,-1 11 0-15,-2-8 0 0,3 1 0 0,-4 6 0 16,-3-3 0-16,-4 3 0 0,1 3 0 0,6 4 9 16,11-4-9-16,-7-3 0 0,-11-3 0 0,11-3-11 15,10 3 11-15,1-3 0 0,-8 0 0 0,4-4 0 16,0-2 0-16,7-4 0 0,4 1 0 0,-4-4 8 16,-4-3-8-16,4-3 9 0,11 6-9 0,-4-3 10 0,-7-3-10 15,7 7 0-15,3-7 0 0,5 0 0 16,-5 0-32-16,4 0-1 0,0-10-1 0,0 10-628 15,4-6-126-15</inkml:trace>
  <inkml:trace contextRef="#ctx0" brushRef="#br2" timeOffset="146748.7">11529 12435 576 0,'0'0'51'16,"0"0"-41"-16,0 0-10 0,0 0 0 15,0 0 271-15,10-7 52 0,-10-2 10 0,7 6 3 0,-3-4-244 16,-1-2-49-16,5 6-10 0,-5-3-1 0,-3-4 9 0,0 1 3 16,11 3 0-16,-4-4 0 0,-4 7-31 0,1-3-5 15,3-4-8-15,3 1 11 0,1 6-11 0,-4-4 12 16,0-2-12-16,4 3 12 0,-4 3 6 0,3-4 2 16,-10 7 0-16,0 0 0 0,14 0 0 0,-3-3 0 15,0-3 0-15,-1 6 0 0,-10 0-12 0,11 0-8 16,3 0 12-16,-14 0-12 0,0 0 8 0,7 6-8 15,0-3 0-15,-7-3 0 0,4 10 0 0,-1-4 0 16,-3 3 0-16,0 7 0 0,-3-3 0 0,-1-4 0 16,0 7 0-16,-3-1 0 0,4-2 0 0,-4 6 0 15,-4-3 0-15,1 2 0 0,3 1 0 0,-4 6 0 16,0-6 0-16,1 0 0 0,3 3 0 0,0-3 10 16,0-1-10-16,3-5 12 0,-3 3-12 0,4 2 8 15,6-8-8-15,1 6 8 0,-4-7 4 0,3 0 1 0,4 1 0 0,4-1 0 16,-1-3 4-16,1-2 1 0,3 2 0 0,0-6 0 15,0 0-4-15,0 0-1 0,4 0 0 0,-4 0 0 16,4-6-13-16,-4 6 0 0,4-10-12 0,-4 10 12 31,3-9-180-31,-3 6-30 0</inkml:trace>
  <inkml:trace contextRef="#ctx0" brushRef="#br2" timeOffset="149445.16">5359 14978 1814 0,'0'0'80'0,"0"0"17"0,0 0-77 0,0 0-20 15,-7 9 0-15,7-9 0 0,0 0 34 0,0 0 3 16,0 0 1-16,0 0 0 0,0 0-29 0,0 0-9 0,0 0 0 0,7 6 0 16,-7 4 0-16,0-7 0 15,3 6 0-15,4 1 0 0,-7-1 12 0,0 7 3 16,0-1 0-16,0 4 0 0,0 0 27 0,-7 6 6 0,4-3 0 0,3 13 1 15,-7-7 5-15,3 13 1 16,1-4 0-16,3 7 0 0,-7 3-11 0,7 3-3 16,-4-3 0-16,4 7 0 0,-7-1-13 0,3 0-2 15,8 7-1-15,-4-4 0 0,0-2-17 0,0-1-8 0,7-9 8 0,-3 3-8 16,3-6 0-16,-7-10 0 0,7 4 8 0,0-10-8 16,-4 3 0-16,4-9 0 0,-3 3 0 0,-1-10-11 31,4 4-25-31,4-7-4 0,-7-6-2 0,-4-3 0 0,7 0-111 0,0-3-23 0,0-3-4 15,3-3-736-15</inkml:trace>
  <inkml:trace contextRef="#ctx0" brushRef="#br2" timeOffset="149881.53">5747 14949 1450 0,'0'0'64'0,"0"0"14"0,0 0-62 0,0 0-16 0,0 0 0 0,0 0 0 15,0 0 57-15,0 0 9 0,0 0 2 0,0 0 0 16,0 0-16-16,0 0-2 0,7 10-1 0,-7 2 0 16,3-2 15-16,-3 5 4 0,0 4 0 0,0 6 0 15,0-6-20-15,-3 9-4 16,3-3-1-16,0 10 0 0,0-1-18 0,-7 4-3 0,7 0-1 0,-4 6 0 16,4 0 15-16,-3-1 2 0,-1 4 1 0,1-3 0 15,-1 0-6-15,4 0-1 0,-7-6 0 0,4 12 0 16,-5-6 0-16,5 0 0 0,-1-3 0 15,1-1 0-15,-1 4-19 0,4-6-4 0,-3-1-1 0,-4-2 0 16,3-1-8-16,1-5-11 0,-1-1 3 0,4 3 0 31,-3-9-36-31,3 3-6 0,-4 0-2 0,4-6 0 0,4 0-115 0,-4-10-23 0,3 1-5 0</inkml:trace>
  <inkml:trace contextRef="#ctx0" brushRef="#br2" timeOffset="150732.82">6720 15533 115 0,'0'0'10'0,"0"0"-10"0,0 0 0 0,0 0 0 16,0 0 280-16,0 0 53 15,0-3 11-15,0 3 3 0,0 0-229 0,4-7-46 0,-4 7-8 0,0 0-3 16,0 0-2-16,0-9-1 0,0 6 0 0,0 3 0 15,0 0-7-15,0 0-2 0,0 0 0 0,0 0 0 16,0 0 7-16,0 0 0 0,0 0 1 0,0 0 0 16,0 0 5-16,-4 0 1 0,-3 3 0 0,0 6 0 15,-3-2-17-15,3 5-3 0,-4-2-1 0,1 5 0 16,-5 1-24-16,5 3-5 0,-4-7-1 0,3 10 0 16,-7 0 0-16,4-6-1 0,-3 12 0 0,6-9 0 15,-6 6 3-15,-1 0 1 0,0-3 0 0,1 3 0 0,2 0-5 0,-2 0-1 16,-1-3 0-16,1 3 0 0,-1-6-9 0,0 6 0 15,4-6-10-15,-3-3 10 16,-1 2-47-16,4-5-3 0,0 3-1 0,0-7 0 16,3-3-120-16,-3-2-24 0,7 2-5 0</inkml:trace>
  <inkml:trace contextRef="#ctx0" brushRef="#br2" timeOffset="151066">6354 15567 2487 0,'0'0'55'0,"0"0"11"0,0 0 2 0,0 0 2 0,10-6-56 0,-3 3-14 0,4 3 0 0,-1-6 0 16,1 6-16-16,0-4-7 0,-1-2-1 0,4 6 0 15,-10 0 12-15,6 6 1 0,1-2 1 0,-8 2 0 16,4 3 10-16,4 1 0 0,-7 5-9 0,6-2 9 15,-6 2 27-15,3 1 9 0,0 6 3 0,0-6 0 16,-4 12 17-16,4-9 4 0,-3 6 1 0,3 0 0 16,0-6-40-16,4 6-8 0,-1-3-1 0,1 0-1 15,-1 0-11-15,1-3 0 0,3 3 9 0,0-10-9 16,0 7 0-16,4-3 0 0,0-7-12 0,-4 7 4 16,3-7-40-1,-3 4-8-15,1-7-2 0,-5 3 0 0,1 1-26 0,-1-4-4 0,-3-3-2 0,4 3 0 16,-11-6-98-1,7 4-19-15,-7-4-4 0,0 0-1 0</inkml:trace>
  <inkml:trace contextRef="#ctx0" brushRef="#br2" timeOffset="151652.51">7197 14808 57 0,'0'0'0'0,"-7"7"0"16,3-4 0-16,1 6 0 0,-12-9 345 0,8 10 64 15,4-4 13-15,-4-3 2 0,3 6-331 0,-6-2-66 16,3 2-14-16,0-3-2 0,0 4-11 0,-4-1 0 16,4 1 0-16,0-1 0 0,0 0 0 15,3 7 10-15,-3-7-10 0,4 4 10 0,-1-4 35 0,1 7 7 16,3 0 2-16,-7-4 0 0,0 4-22 0,3 3-4 15,-3-4 0-15,7-2-1 0,-7 3-27 0,3 2 8 16,1-2-8-16,-1-3 0 0,1 2 0 0,-1 4 0 16,4-3 0-16,4-4 0 0,-4-5-13 0,3 8-8 15,1-2-2-15,3-4 0 0,0 1 3 0,-4-4 1 0,5 3 0 0,-1 1 0 32,0-4-21-32,0-3-4 0,0 4 0 0,0-7-460 0,7 3-91 0</inkml:trace>
  <inkml:trace contextRef="#ctx0" brushRef="#br2" timeOffset="151946.62">7313 15078 2354 0,'0'0'52'0,"0"0"10"0,0 0 2 0,0 0 3 0,0 0-54 0,0 0-13 0,7 6 0 0,-7 4 0 0,0-10-12 0,0 9-6 15,0-3-1-15,0 4 0 16,-3-7-21-16,-1 6-4 0,4 1 0 0,-3-1-1 16,3-3 14-16,-4 10 3 0,1-7 1 0,3 1 0 0,0-7 9 0,0 6 2 15,-8 1 0-15,8-4 0 16,0-6-36-16,8 10-6 0,-8-10-2 0,0 0-755 0</inkml:trace>
  <inkml:trace contextRef="#ctx0" brushRef="#br2" timeOffset="152122.07">7401 14808 1209 0,'0'0'53'0,"0"0"12"0,0 0-52 0,0 0-13 0,0 0 0 0,0 0 0 16,0 0 244-16,0 0 47 0,0 0 9 0,0 0 1 31,0 0-448-31,7 7-89 0,-7-7-19 0,0 0-3 0</inkml:trace>
  <inkml:trace contextRef="#ctx0" brushRef="#br2" timeOffset="152545.7">7507 14771 1209 0,'0'0'108'0,"0"0"-87"16,0 0-21-16,0 0 0 0,0 0 177 0,0 0 31 16,0 0 7-16,0 0 1 0,0 0-166 0,0 0-33 15,0 0-6-15,4 3-2 0,-4-3-9 0,7 6 12 0,0-3-12 0,-4 7 12 16,4-4-12-16,0 3 10 0,-7 1-10 16,0-1 10-16,0 7 8 0,0-4 2 0,0 4 0 0,0 0 0 15,0-4 11-15,0 4 2 0,7 3 1 0,-7-4 0 16,4-2-11-16,-4 3-3 0,4 2 0 0,-1 1 0 15,-3 0-11-15,7-3-9 0,-7 3 12 0,4-1-12 16,-4-2 9-16,0 3-9 0,0-3 0 0,0-4 9 16,0 4-9-16,-4 3 0 0,4-4 0 0,0 4 0 15,-7-9-24 1,4 8-4-16,-1-8-1 0,-3 5 0 0,3-5-22 0,-3-1-4 0,4 1-1 0,-1-1 0 31,-3 7-22-31,4-7-5 0,-4 1-1 0,3-1-742 0</inkml:trace>
  <inkml:trace contextRef="#ctx0" brushRef="#br2" timeOffset="153114.75">7895 15730 1670 0,'0'0'74'0,"0"0"15"0,0 0-71 15,0 0-18-15,0 0 0 0,0 0 0 0,0 0 193 0,0 0 35 16,0 0 8-16,11 7 0 0,-4-7-192 0,7 0-44 16,-11 0 0-16,5 0 0 0,2 0 0 0,4 0 0 15,-3 6 0-15,3-6 0 16,0 0 17-16,0 0-2 0,4-6-1 0,-1 12 0 0,5-3 19 0,-1-3 4 16,0 0 1-16,4 0 0 0,3 0-16 0,-7 6-3 15,4-3-1-15,3-3 0 0,-3 0-18 0,-1 7 10 16,1-4-10-16,7 3 8 15,-8-3-8-15,1-3-11 0,-4 10 3 0,4-10 0 16,0 0-27-16,-1 6-5 0,-6-6 0 0,0 3-1 16,6 3-26-16,-6-6-5 0,0 7 0 0,6-4-656 15,-13-3-132-15</inkml:trace>
  <inkml:trace contextRef="#ctx0" brushRef="#br2" timeOffset="154770.19">9416 15614 633 0,'-7'0'56'0,"3"0"-44"0,4 0-12 0,0 0 0 16,0 0 217-16,0 0 42 15,0 0 8-15,0-9 1 0,4 6-202 0,-8-4-41 16,1-2-8-16,3 9-1 0,0-3 20 0,0 3 4 0,-4-6 0 0,4 6 1 16,0 0 50-16,0 0 9 0,0 0 3 0,-4 0 0 15,-6-4 1-15,10 4 1 0,0 0 0 0,0 0 0 16,0 0-20-16,0 0-4 0,0 0-1 0,0 0 0 16,0 0-37-16,0 0-8 0,0 0-2 0,0 0 0 15,0 0-13-15,0 0-4 0,0 0 0 0,0 0 0 16,0 0-4-16,0 0 0 0,3 10-1 0,-3-10 0 15,0 0 1-15,4 9 1 0,-4-6 0 0,3 7 0 0,1-1 7 16,-4 4 0-16,4-4 1 0,3 1 0 16,0-1-21-16,-4 4-15 0,1-4 3 0,3 7 0 0,-4 2 12 0,1-2 16 15,3 3-3-15,-4 6-1 0,1-6-12 0,3 6 0 16,-7-3 0-16,4 3 0 16,3 3 0-16,0-3 0 0,-7 3-9 0,3-2 9 0,1 2 0 0,-1-3 0 15,1 0 0-15,-1-3 10 16,1-6 0-16,-1 2 0 0,1 1 0 0,-1-3 0 0,4 0-10 0,0-4 12 15,-3-2-12-15,0-1 12 0,3 0-12 16,-4-2 8-16,1 2-8 0,-4-9 8 0,0 0-8 0,0 0 8 16,0 0-8-16,7-3 8 0,0-3 4 0,-7 6 0 15,3-7 0-15,4 4 0 0,0-6-12 0,-3-1 0 16,3-5 0-16,-3-1-11 0,3 3 21 0,-7-5 4 16,3-1 1-16,4-3 0 0,-3 0-15 0,-1-3 0 15,4-3 0-15,0-4 0 0,-3 4 0 0,3 0 0 0,3 0 0 0,-2-7 0 16,-1 7 0-16,3-3 0 0,-3 2 0 0,4 1 0 15,-4 3 0-15,3-3 0 0,-2 9-10 0,-1 0 10 16,0-3-22-16,0 3 1 0,0 1 0 0,0 2 0 31,0 7-53-31,0-4-10 0,0 4-3 0,0-1 0 16,-3 4-79-16,3-4-16 0,0 10-3 0,3-6-1 16,-6 6-61-16,6-3-12 0</inkml:trace>
  <inkml:trace contextRef="#ctx0" brushRef="#br2" timeOffset="156408.92">10202 15210 921 0,'0'0'40'0,"0"0"10"0,0 0-40 0,0 0-10 0,-7 0 0 0,7 0 0 16,0 0 276-16,0 0 54 0,-7 9 10 0,7-9 3 15,-7 6-283-15,7-6-60 0,0 0 0 0,-3 10-12 16,-4-7 2-16,3 6 0 0,4 1 0 0,0-1 0 15,0 7 10-15,0-7-8 0,0 10 8 0,0-3-8 16,0-1 16-16,0-2 4 0,-3 6 1 0,3-4 0 16,0 4 11-16,-4 0 1 0,4-3 1 0,0 3 0 15,-4-1-26-15,4-2 0 0,-3 0 0 0,-1-4 0 16,1-2-33-16,-1-1-6 0,4 1-1 0,0-4 0 16,0-6-122-16,0 0-25 0,0 0-5 0</inkml:trace>
  <inkml:trace contextRef="#ctx0" brushRef="#br2" timeOffset="156682.19">9970 15210 2484 0,'0'0'55'0,"0"0"11"0,0 0 2 0,-8 0 1 0,8 0-55 0,0 0-14 15,0 0 0-15,0 0 0 0,0 0 0 0,0 0 0 16,0 0 0-16,11 0 0 0,3-7 0 0,-3 7 0 16,3-9 0-16,0 9 0 0,4 0 0 0,-1-3 0 0,-3-3 0 0,4 6 0 15,3 0 0-15,-3 0 0 0,3 0 0 0,0 0 0 16,-3 6 0-16,6-6 0 0,-2 0 0 0,-1 0 0 31,-4-6-25-31,5 6-11 0,6 0-3 0,0-4 0 16,-7-2-91-16,0 6-18 0,4-9-4 0,0 9-739 0</inkml:trace>
  <inkml:trace contextRef="#ctx0" brushRef="#br2" timeOffset="157198.81">10791 15752 2358 0,'-10'0'52'0,"3"0"10"0,7 0 2 0,0 0 3 0,-7 0-54 0,7 0-13 15,0 0 0-15,0 0 0 0,0 0 0 0,0 0 0 16,0-6 0-16,0 6 0 0,0 0-14 0,0 0 4 0,0 0 1 0,0 0 0 15,0 0 9-15,-4 9 0 0,1 1-9 0,-8-1 9 16,1 7 16-16,3 3 8 0,-1-1 2 0,-2 1 0 16,-8 6 20-16,4 0 4 0,0-6 1 0,3 6 0 15,-6-3-4-15,3 3-1 0,-7-6 0 0,6 0 0 16,5 6-34-16,-4-6-12 0,-4-3 9 0,7 2-9 16,4-2 0-16,-3-3-11 0,-8 2 1 0,4-5 0 15,4-1-78-15,-5 1-16 0,5-4-4 0,-4-3 0 16,0-3-101-16,7 0-21 0,7 0-4 15,-11 0-570-15</inkml:trace>
  <inkml:trace contextRef="#ctx0" brushRef="#br2" timeOffset="157434.69">10478 15752 2595 0,'0'0'115'0,"7"3"24"0,3-3-111 0,-3 7-28 15,-7-7 0-15,0 0 0 0,14 3 32 0,-3 6 2 16,-4 1 0-16,4-1 0 0,-1 7-34 0,4-7 0 16,4 0 0-16,-8 1 0 0,1 6 0 0,3 2 0 0,4-2 0 0,-4-3 0 15,-7 2 0-15,4 4 0 0,3-3 0 0,0-4 0 16,-4 4 0-16,1 3 0 0,0-4-15 0,-1-5 5 31,4 9-21-31,-7-10-4 0,-3 7-1 0,6-7 0 16,1 1-92-16,0-1-18 0,-4 0-4 0,-4-2-517 0,4-7-103 0</inkml:trace>
  <inkml:trace contextRef="#ctx0" brushRef="#br2" timeOffset="158576.17">9246 14987 543 0,'0'0'24'0,"0"0"5"0,0 0-29 0,0 0 0 0,4 0 0 0,-1-9 0 16,4 2 20-16,-3 4-3 0,-1-3 0 0,-3 6 0 15,4-9-5-15,-4 9 0 0,4-10-1 0,-4 10 0 16,0 0 65-16,0 0 12 0,0 0 4 0,0 0 0 15,0 0 57-15,0 0 12 0,0 0 3 0,0 0 0 16,0 0-56-16,0 0-12 0,0 0-1 0,0 0-1 0,0 0-45 0,0 0-9 16,0 0-1-16,0 0-1 0,-8 6-26 0,1-2-12 15,0 2 10-15,0 3-10 0,0-6 8 0,0 7-8 16,0 5 0-16,0-5 0 0,-3-1 16 0,2 7-2 16,-2 0-1-16,3 2 0 0,-4-5 19 0,1 12 4 15,-4 3 1-15,3-3 0 0,-3 10-26 0,0-1-11 16,0 4 8-16,-4 0-8 0,4 6 20 0,-4-1-2 15,4-5 0-15,-7 6 0 16,7 0 4-16,-4-6 1 0,4 5 0 0,4 1 0 0,-5-6 5 0,8 6 2 16,-3-10 0-16,6 1 0 0,-3 2-30 0,7 4 0 15,0-3 0-15,0-1 0 0,4-2 0 0,3 3 0 16,0-4 0-16,0 1 0 0,3-1 0 0,5-6 0 16,-5 7 0-16,8-7 0 0,-4 0-23 0,0 4-1 15,4-4 0-15,-1 0 0 16,4-3-17-16,-3-3-4 0,3 3-1 0,4-6 0 15,0 6-58-15,-1-9-12 0,8-4-3 0,-4-5-764 0</inkml:trace>
  <inkml:trace contextRef="#ctx0" brushRef="#br2" timeOffset="159341.03">10657 14909 979 0,'11'-3'43'0,"-11"3"9"0,0 0-41 0,0 0-11 0,0 0 0 0,0 0 0 16,0 0 220-16,0 0 43 0,-7 0 8 0,7 0 1 16,0 0-177-16,0 0-36 0,0 0-7 0,0 0-2 15,0 0 0-15,0 0 0 0,0 0 0 0,0 0 0 16,-7-7-7-16,7 7-2 0,0 0 0 0,0 0 0 15,0 0-10-15,0 0-3 0,7 7 0 0,4-4 0 16,-4 3-8-16,0-3-1 0,3 10-1 0,4-4 0 0,4 0-9 0,0 1-1 16,-4 2-8-16,7-2 12 0,4 5-3 0,-1 1-1 15,-3-3 0-15,1 9 0 0,2-4 2 0,-6 1 0 16,3 0 0-16,-3 9 0 0,-8-9 10 0,4 6 1 16,8 3 1-16,-5-2 0 0,-6 2 14 0,3-3 4 15,4 3 0-15,-1-3 0 0,-3 10-26 0,0-7-5 16,1 0-1-16,-1-3 0 0,3 3 0 0,-6 4 0 15,-8-4 0-15,8 0 0 16,-4 0 0-16,0 4 0 0,-7-1 0 0,0 4 0 0,0-1-8 0,0 4 8 16,0-4-8-16,-3 1 8 0,-4-7-8 0,-1 6 10 15,5-5-10-15,-1-1 10 0,-6-3 1 0,-1 3 0 16,4 4 0-16,0-10 0 0,-3 3-11 0,-1-7 8 16,4 1-8-16,-4 6 8 0,11-6-8 0,-10-3 0 15,-4-4 0-15,3 4 0 0,11 0-22 0,-11-4 0 0,-6-5 0 0,-1 2 0 31,11 0-24-31,0 1-5 0,7-10-1 0,-10 0 0 16,-8 9-76-16,7-9-16 0,11 0-4 0,-7 0-607 0,-3-3-121 0</inkml:trace>
  <inkml:trace contextRef="#ctx0" brushRef="#br2" timeOffset="160795.54">11472 15658 1494 0,'0'0'66'0,"0"0"14"0,0 0-64 0,0 0-16 15,-7 0 0-15,7 0 0 0,0 0 46 0,0 0 6 16,0 0 2-16,-7 0 0 0,7 0-35 0,0 0-7 16,0 0-2-16,-7-9 0 0,-3 9 26 0,10 0 6 0,0 0 1 0,0 0 0 15,0 0 41-15,0 0 9 16,0 0 2-16,0 0 0 0,0 0-19 0,0 0-3 15,0 0-1-15,0 0 0 0,10 0-13 0,-6 0-3 16,-4 0-1-16,0 0 0 0,0 0-7 0,7 9 0 0,-4-3-1 0,1-2 0 16,-8 2-25-16,8 3-5 0,3 1-1 15,-4-1 0-15,-6 0-6 0,3 7-2 0,10-6 0 0,-6 8 0 16,0-8-8-16,3 9 8 0,0-4-8 0,3 1 8 16,1 6-8-16,-1 0 0 0,1 0 0 0,0 3 0 15,3 0 0-15,-4-3 0 0,1 3 9 0,-1 0-9 16,1-6 11-16,0 6-3 0,-4-6 0 0,3 0 0 15,-3-4 1-15,0-2 0 0,4 6 0 0,-4-10 0 16,0 7-9-16,0-7 12 0,0-3-12 0,0 4 12 16,0-7-4-16,-7-3 0 0,7 0 0 0,4 0 0 15,-4 0 2-15,0-3 0 0,0-3 0 0,0 2 0 0,0-2 6 0,0-3 0 16,-3-1 1-16,3 1 0 0,0 3 4 0,-4-7 1 16,4-3 0-16,-3-2 0 0,3 2-13 0,-3-3-9 15,3-9 12-15,0 3-12 0,0-3 0 0,-4-1 0 16,4-2 0-16,0 3 0 0,0 0 0 15,4-7 0-15,-4 7 0 0,4 3 0 16,-4-3 0-16,3 9 0 0,-3-6 0 0,4 6 0 0,-1-6 0 0,1 6 0 16,-4 0 0-16,4 3 0 15,-1-2-8-15,-3 2 8 0,4 3 0 0,-4-2-9 0,0 2-2 0,-3-3 0 16,3 7 0-16,-4 3 0 16,-3-4-29-16,4 1-5 0,-4 6-2 0,0 3 0 15,0 0-135-15,0 0-27 0,0 0-6 0,0 0-917 0</inkml:trace>
  <inkml:trace contextRef="#ctx0" brushRef="#br2" timeOffset="162230.87">12337 14837 1450 0,'0'0'64'0,"0"0"14"0,0 0-62 0,0 0-16 0,0 0 0 0,0 0 0 16,0 0 63-16,0 0 9 0,0 0 3 0,0 0 0 16,0 0-53-16,0 0-10 0,0 0-3 0,0 0 0 15,0 0-1-15,-4 9-8 0,4-3 12 0,-3 4-4 16,3-1 27-16,-4 10 5 0,4-3 0 0,0 2 1 15,-3 1 3-15,3 9 0 0,0-3 0 0,3 4 0 16,1 5-7-16,-1 1-1 0,1 2 0 0,-1-2 0 16,1 9-6-16,3 3-2 0,-4 3 0 0,1-3 0 15,-1 6-5-15,1-9-2 0,-1 9 0 0,-3-5 0 16,4 2 2-16,-1-3 0 0,-3 6 0 0,0 0 0 0,-3 7-7 16,3-13 0-16,0 0-1 15,0-3 0-15,0 0-15 0,3-3 9 0,-3-10-9 0,0 3 8 16,0-5-8-16,0-4 0 0,0 0 9 0,0-6-9 0,0-1 0 15,0 1 0-15,0-9 0 0,0 5 0 16,0-5-46-16,0-10-4 0,0 0-1 0,0 0 0 16,0 0-89-16,0-10-19 0,4-5-3 0</inkml:trace>
  <inkml:trace contextRef="#ctx0" brushRef="#br2" timeOffset="164221.32">12778 14827 248 0,'0'0'11'0,"0"0"2"0</inkml:trace>
  <inkml:trace contextRef="#ctx0" brushRef="#br2" timeOffset="164655.14">12704 14780 172 0,'0'0'8'0,"0"0"1"0,0 0-9 0,-4 3 0 0,0-3 0 0,-3 0 0 15,4 0 362-15,-1 7 70 0,-3-7 15 0,-3 3 2 16,3-3-352-16,0 0-70 16,0 0-15-16,0 0-2 0,-1 0-10 0,1 0-12 0,0 0 2 0,0 0 1 15,4 6 9-15,3-6 0 0,-7 0 0 0,3 3 0 16,4-3 16-16,-3 6 4 0,3-6 2 0,-4 7 0 16,4-7 32-16,-3 9 6 0,3-9 2 15,0 9 0-15,0 1-6 0,0-7 0 0,0 6-1 0,3 1 0 16,1 2-1-16,-4 1 0 0,0-4 0 0,0 7 0 15,0 3-43-15,3 0-11 0,-3-1 0 0,0 7 0 16,0 1 11-16,4-1 0 0,-4 3 0 0,0 0 0 16,0 10 9-16,0-4 3 0,0 4 0 0,3 6 0 0,1-3 5 0,-4 2 2 15,0-2 0-15,0 3 0 0,3-3-5 16,-3-4-1-16,-3 1 0 0,3 6 0 0,-4-3 13 0,4 0 3 16,-3-7 0-16,-1 10 0 0,1-10-40 0,3 4 0 15,-4-3 0-15,1 2 0 0,3 7 0 0,-4-9 0 16,4 2 0-16,0-2 8 0,-7-7-8 0,7 6 0 15,-4 1 8-15,1-7-8 0,-1 7 12 0,1-1-1 16,-1-6-1-16,1 7 0 0,-1-7-1 0,4-3 0 16,0-3 0-16,-3 3 0 0,6-6-9 0,-3-3 0 15,0 2 0-15,0-2 8 0,0-6-19 0,4-1-4 16,-4-6-1-16,0-3 0 16,0 0-86-16,0 0-18 0,7-9-3 0,-4-4-1076 0</inkml:trace>
  <inkml:trace contextRef="#ctx0" brushRef="#br2" timeOffset="165755.57">12778 14623 2070 0,'0'0'92'0,"0"0"18"0,0 0-88 0,0 0-22 16,-4-9 0-16,4 9 0 0,0 0 48 0,0-3 6 16,-3-4 1-16,3 7 0 0,0-9-41 0,0 6-14 15,3-3 9-15,4-4-9 0,-3 1 9 0,3 3-9 16,0-4 10-16,0 7-10 0,0-6 23 0,3-7-2 16,1 7 0-16,-4-7 0 0,4 6 4 0,-1 1 1 15,1-7 0-15,-1 4 0 0,1-4-10 0,0 7-1 16,-1-4-1-16,1-2 0 0,-1 8-4 0,1-2-1 0,-4-1 0 0,4 7 0 15,-8-3-9-15,4 6 8 16,0 0-8-16,-7 0 8 0,0 0 0 0,7 6-8 0,0-3 12 0,0 7-4 16,0-1-8-16,1 7 8 0,-1-7-8 0,3 7 8 15,-3-3-8-15,0 2 0 0,4 1 0 0,-8-4 0 16,4-2 0-16,-3 6 0 0,-1 2 0 0,1-2 0 16,-4-3 0-16,0 2 0 0,4 4 0 0,-4 0 0 15,-8-3 0-15,5 2 8 0,3 1-8 0,-7 0 0 16,-4 6 12-16,4-6-4 0,-3-3 0 0,3 2 0 15,-4 1-8-15,0 0 0 0,1-3 0 0,-1-1 0 16,4-2 0-16,0-4 0 0,0 7 0 0,0-7 0 0,4-2 0 16,-5-4-17-16,8-3 4 0,0 0 1 0,-7 6 12 0,7-6 0 15,0 0 0-15,0 0 0 16,0 0 0-16,0 0 0 0,0 0 0 0,0 0 10 16,4-6-10-16,3 3 0 0,-3-4-12 0,6 7 12 15,-3-3-8-15,4 3 8 0,-1 0 0 0,1 0 0 16,3 0 0-16,0 3 0 0,-7-3 8 0,7 7-8 0,0-4 0 0,1-3 0 15,-1 6 0-15,-4-3 0 16,-3 4 0-16,0-4 16 0,7-3-2 0,-3 6-1 0,0-6-13 0,-1 3-10 16,4-3 2-16,-3 6 0 15,3-6-96-15,-3 0-18 0,3 7-4 0,-4-7-910 0</inkml:trace>
  <inkml:trace contextRef="#ctx0" brushRef="#br2" timeOffset="166674.07">12968 16229 172 0,'0'0'16'0,"0"0"-16"0,0 0 0 0,0 0 0 15,0 0 379-15,0 0 73 0,7-3 14 0,-3-4 3 16,-4 7-323-16,7-9-65 0,0 6-13 0,0-3-2 15,-4-4-32-15,4 4-6 0,1 3-2 0,-1-7 0 16,-4 4-7-16,4-3-2 0,0 9 0 0,4-10 0 16,-4 4-17-16,0 3 0 0,0-3 0 0,4 2 0 15,-4-2 26-15,3 3 2 0,-3-3 0 0,4 3 0 16,-4-4 6-16,0 4 2 0,4-3 0 0,-4 3 0 16,3-3-36-16,-3 6 0 0,0 0 0 0,4-7-9 15,-1 7 9-15,-3 0 0 0,4 7 0 0,-4-7 0 16,0 9 0-16,-3-3 0 0,3-3 0 0,0 7-8 15,-4-1 8-15,1 1 0 0,-1-4 0 0,1 3 0 16,-4 1 0-16,-4-1 0 0,4 7 0 0,-3-7 0 0,-4 7-9 0,3-4 9 16,-6 7-10-16,-1-3 10 0,1 3 0 0,-1-4 16 15,-3 4-1-15,3-3-1 0,-3-4-14 0,4 7-16 16,-5-9 3-16,5 12 1 0,-4-4 12 0,0-5 0 16,7 3 0-16,-4 2 0 0,0 1 0 0,1-3 0 15,3-7 0-15,0 10-9 0,0-3 9 0,0-7 0 16,0 7 0-16,0-3 0 0,3-4 14 0,0 7-2 0,-3-7 0 0,7 7 0 15,0-7-4-15,0 4 0 0,0-4-8 0,0-3 12 16,4 4 32-16,3-1 7 0,0 1 1 0,4-10 0 16,-4 6-18-16,7-3-3 15,3 3-1-15,1-6 0 0,-4 0 7 0,4 0 2 0,-1-6 0 0,5 6 0 16,-1-3-25-16,0-3-5 0,0 6-1 16,0-10 0-1,-3 10-28-15,0-3-7 0,-4-3-1 0,0 6 0 16,-4-7-116-16,1 4-23 0,0 3-5 0</inkml:trace>
  <inkml:trace contextRef="#ctx0" brushRef="#br2" timeOffset="169098.84">741 15523 1094 0,'0'0'97'0,"0"-9"-77"15,-4 9-20-15,4-3 0 0,-3-4 163 0,3 1 29 16,-7 3 5-16,7-3 2 16,-4 3-156-16,4-7-31 0,0 4-12 0,0 3 8 0,0-3-8 0,0-4 0 15,-7 10 0-15,7-9 0 0,-3 2 0 0,3 7 18 16,-4-3-2-16,-3-3 0 0,4 6 25 0,-5-3 5 16,5-3 1-16,3 6 0 0,0 0 2 0,0 0 1 15,-7 0 0-15,7 0 0 0,0 0-9 0,-4 9-1 16,1 0-1-16,-4-2 0 0,7 2 1 0,0 7 0 15,0-7 0-15,7 4 0 0,-4 2-11 0,-3 4-1 16,4-3-1-16,3-3 0 0,4 2-12 0,-1 4-3 0,-6 0 0 0,6 3 0 16,1 0-4-16,-4 3 0 15,3 3-8-15,1 13 12 0,3-10 0 0,4 4 0 16,-11-7 0-16,3 6 0 0,1 1-12 0,-4-7 0 16,0-3 0-16,4 0-10 0,-1-3 10 0,-6-3 16 15,6 3-4-15,1-3-1 0,-4-10 14 0,0 7 3 16,0-4 1-16,4-5 0 0,-8 2-1 0,8-6-1 0,-11-3 0 0,3 0 0 15,8 0-7-15,-4 0 0 0,-3-3-1 0,-1-3 0 16,4-4-3-16,4 1-1 0,-8 0 0 0,1-7 0 16,3 3 0-16,-4-5 0 0,4-4 0 0,-3 3 0 15,6-9-15-15,-6 9 9 0,3-9-9 0,-3-4 8 16,6 4-8-16,-10-7 0 0,11 1 0 0,-11 6 8 16,3-7-8-16,8 7 0 0,-11 0 0 0,7 3 0 15,-4 3 11-15,1 0 0 0,3 0 0 0,-3-3 0 0,3 9-11 0,-4-3 0 16,8 0 0-16,-11 10 0 15,3-7-54-15,4 7-6 0,-3-4-2 0,-4 1 0 16,7 9-103-16,-7-4-21 0,3-2-4 0</inkml:trace>
  <inkml:trace contextRef="#ctx0" brushRef="#br2" timeOffset="172163.59">1443 14981 518 0,'0'0'23'0,"0"0"5"0,-7-3-28 0,3-4 0 0,-3 7 0 0,4-3 0 16,3 3 287-16,-4-6 52 0,4 6 10 0,-7-3 3 16,4-3-270-16,3 6-54 0,0 0-10 0,0 0-2 15,-11 0-6-15,11 0-1 0,0 0 0 0,0 0 0 16,0 0 37-16,0 0 7 0,0 0 2 0,0 0 0 15,0 6-7-15,-11-3 0 0,8 6-1 0,3-2 0 16,0 8-18-16,-7-2-3 0,7 3-1 0,-4-4 0 16,4 4-12-16,0 3-2 0,0-1-1 0,0 4 0 15,0-3-10-15,0 0 8 0,0 0-8 0,0 0 8 16,0-1-8-16,0 4 0 0,0-9 9 0,0 6-9 16,0-4-20-16,-7-5-9 0,7-1-2 0,0 1-658 15,-3-4-132-15</inkml:trace>
  <inkml:trace contextRef="#ctx0" brushRef="#br2" timeOffset="172581.72">1461 15059 2505 0,'0'0'111'0,"0"0"23"0,-4 6-107 0,4-6-27 0,0 0 0 0,-4 10 0 31,-3-1-24-31,7-6-9 0,-3 7-3 0,3 5 0 16,0-5-8-16,-7-1-1 0,3 7-1 0,-3-7 0 16,4 10 2-16,-11 0 0 0,3-3 0 0,0-1 0 0,1-2 36 0,-1 6 8 15,4-4 0-15,-3-5 0 0,-1-1 0 0,0 1 0 0,1-4 10 0,6-6-10 16,-6 3 8-16,-1-3-8 0,8 6 8 16,-8-12-8-1,8 6-126-15,-8-9-30 0,11 6-7 0,-11-13-1 16,4 6-132-16,4-5-28 0,-1 2-4 0,-3-2-2 0,7-4 247 0,0 3 50 0,-3-3 9 0,3 0 3 15,3 1-22 1,-3 2-4-16,0-3-1 0,0 3 0 0,0 4 280 0,-3 2 56 0,3-5 12 0,0 5 1 16,0 4-113-16,-7 3-22 0,7-3-5 0,-4 3-1 15,4 3-36-15,0 0-7 0,0 0-1 0,0 0-1 16,0 0-43-16,0 0-9 0,0 0-2 0,0 0 0 16,11 3-43-16,-11 6-9 0,10 4-1 0,-6-1-8 15,-1-2 0-15,8-1 0 0,-4 0 0 0,4 7-9 0,-4-7 9 0,3 7-13 16,1-3 5-16,-1 9 8 15,1-10-109-15,3 7-15 16,-3 0-2-16</inkml:trace>
  <inkml:trace contextRef="#ctx0" brushRef="#br2" timeOffset="172978.17">1746 15523 1785 0,'-3'0'159'0,"3"0"-127"0,0 0-32 0,0 0 0 15,0 0 138-15,0 0 22 0,0 0 4 0,0 0 0 16,0 0-129-16,3-3-27 0,8-3-8 0,-1-4 0 16,5 10 0-16,-5-6 0 0,4 3 8 0,-3 3-8 15,-1-6 0-15,5 3 0 0,-1 3 0 0,7 0 0 16,-11 0 0-16,8 0-14 0,0 3 5 0,-11-3 1 15,3 0-48-15,1 6-8 0,3-6-3 0,-7 3 0 16,4 3-145-16,-11-6-30 0,14 7-6 0,-14-7 0 0</inkml:trace>
  <inkml:trace contextRef="#ctx0" brushRef="#br2" timeOffset="173216.3">1707 15693 288 0,'0'0'12'0,"0"0"4"0,-7 6-16 0,7-6 0 0,0 0 0 0,0 0 0 16,0 0 395-16,0 0 76 0,0 0 15 0,0 0 3 16,11 0-391-16,0 0-78 0,-1-6-20 0,4 6 0 15,0-4 0-15,4-2 0 0,-11 0 0 0,11 3 0 16,-4-3 13-16,0 2-1 0,0-2 0 0,7 3 0 15,0-3-12-15,-7 3-10 0,8-4 2 0,-8 7-608 16,7 0-122-16</inkml:trace>
  <inkml:trace contextRef="#ctx0" brushRef="#br2" timeOffset="174201.43">2656 15382 172 0,'0'0'16'16,"0"0"-16"-16,0 0 0 0,0 0 0 0,0 0 133 0,0-3 24 15,0-3 5-15,0 6 1 0,0-10-104 0,0 10-21 16,-7-3-4-16,7 3-1 0,-3-6 40 0,3 6 8 16,0 0 2-16,0-3 0 0,-11-3 36 0,11 6 7 15,-3 0 2-15,3 0 0 0,-7-4-40 0,3-2-7 16,4 6-1-16,0 0-1 0,-10 0-45 0,6 0-9 16,-7 0-1-16,4-6-1 0,7 6-15 0,-3-3-8 15,-8 3 10-15,8 0-10 0,-4-7 24 16,3 7 0-16,-3 0-1 0,0 0 0 0,0-3 5 0,3 3 2 15,-6 0 0-15,6 0 0 0,-6 0-18 0,3 3-3 16,3-3-1-16,-10 7 0 0,4 2-8 0,-1 1 0 16,-3 5 0-16,3-2 0 0,-3 9 0 0,-4 0-12 15,1-4 4-15,6 8 8 0,-3 2-8 0,-3-3 8 16,2 0 0-16,1 3 0 0,4-3 0 0,-1-3 18 0,8 3-3 0,-8-6-1 16,7 6 0-16,4-6 0 0,0 0 0 15,0-3 0-15,0 2-14 0,4-8 9 0,7-1-9 0,-1 1 8 16,-3-4-8-16,0-3 0 0,7 3 0 0,1-6 0 15,2 0-10-15,1-6 10 0,3 3 0 0,-7-3-9 16,7-4 9-16,0 1 0 0,-3-1 0 0,3 1 0 16,-7-7 0-16,7 7 9 0,-6-10-9 0,-1 10 0 15,-4-10 10-15,4 3-10 0,-3 7 8 0,0-10-8 16,-1 3 12-16,-6 4-2 0,3-4-1 16,-4-3 0-16,4 4-1 0,-7 2 0 0,4-3 0 0,-4-3 0 15,0 4-8-15,0 2 8 0,-4-2-8 0,-3 5 8 0,7-6-8 0,-3 7 0 16,3 6 0-16,0-3 8 15,0 6-8-15,0 0 10 0,0 0-10 0,0 0 10 16,0 0-10-16,-7 9 0 0,7 7 0 0,0-1 0 16,0-2 9-16,7 6 0 0,-7-10 0 0,3 7 0 0,4 3 8 15,-3 0 2-15,-1-4 0 0,4-5 0 0,-3 8-3 16,3-8-1-16,-3 5 0 0,6 4 0 0,-6-9-15 0,3 9 0 16,-4-10 0-16,8 7 0 0,-8-7 0 0,4 7 0 15,4-13 0-15,-7 6 0 16,6 4-35-16,-6-10-13 0,6 6-2 0,1-9-1 15,-11 0-97-15,10 7-20 0,4-7-4 0,-10-7-728 0</inkml:trace>
  <inkml:trace contextRef="#ctx0" brushRef="#br2" timeOffset="174579.42">2967 15674 2602 0,'0'0'57'0,"0"0"12"0,0 0 3 0,0 0 1 0,3 3-58 0,-3-3-15 0,11 6 0 0,0-6 0 16,-11 0 0-16,3 0-12 0,-3 0 3 0,0 0 0 16,0 0-2-16,0 0 0 0,0 0 0 0,0 0 0 15,0 0 11-15,0 0 0 0,0 0 0 0,4-6 8 16,3 3 32-16,-7-3 8 0,-7-4 0 0,7 7 1 0,-4-6-13 0,1 2-4 15,3-2 0-15,0-1 0 0,-7 1 7 0,3 0 1 16,4-7 0-16,-7 3 0 0,7-8-29 0,0 8-11 16,-4-3 8-16,4-3-8 0,-3 4 0 0,3-4 0 15,0 0 0-15,0 3 0 0,0-2 0 0,0-1 0 16,0 3 0-16,0 7 0 0,3-4 0 0,-3 4 0 16,0 3-9-16,4-4 9 0,3 1-9 15,-7 2 9-15,0 7-13 0,4-3 5 16,3-6-36-16,0 3-6 0,0 3-2 15,3-4 0-15,1 4-159 0,-4-3-32 0</inkml:trace>
  <inkml:trace contextRef="#ctx0" brushRef="#br2" timeOffset="175151.89">3471 15288 2286 0,'0'0'101'0,"0"0"21"0,0 0-98 0,0 0-24 0,7-6 0 0,0 6 0 15,-3-10 0-15,-4 10 0 0,7 0-14 0,-7 0 5 32,0 0-22-32,0 0-4 0,0 0-1 0,0 0 0 0,0 0 9 0,0 0 2 0,-11-6 0 0,-3 6 0 15,-7 6 33-15,7 1 8 0,-4 2 0 0,4-6 1 16,0 7 25-16,-7-1 5 0,3 7 1 0,-3-7 0 16,7 10-13-16,-4-3-3 0,4-4 0 0,0 4 0 15,4 3-8-15,-1-1-1 0,1-2-1 0,2 3 0 16,8-3-6-16,-10 2-2 0,10-2 0 0,-7-3 0 15,7 6-14-15,0-10-10 0,0 7 2 0,7-7 0 16,-7 7 8-16,10-13 0 0,-6 3 0 0,7 3 0 0,-8-9 0 16,8 0-10-16,-1 0 10 0,1 0-10 15,-1-6 18-15,5 3 4 0,-5-3 1 0,4 3 0 0,-3-7-13 0,-1 4 8 16,5-3-8-16,-12-7 0 0,4 7 10 16,7-1-10-16,-3-2 10 0,-8-4-10 15,-3 6 10-15,7 1-10 0,-7-7 10 0,7 7-10 0,-7-10 0 0,0 10 0 16,-3-7 0-16,3 4 0 0,0 2 0 0,3-6 8 15,-6 10-8-15,3-3 0 0,3 6 0 0,-3 3 0 16,0 0 0-16,0 0 0 0,0 0 0 0,0 0 0 16,0 0 0-16,0 0 0 0,0 0-13 0,0 9 4 0,7 0 1 0,-7 1 0 15,4 6 8-15,-4-4 0 16,0 4-9-16,7 3 9 0,-7-1 0 0,0 1-9 16,0 6 9-16,4-6 0 0,-1 6 0 0,4 3 0 15,-7-3 0-15,4 4 0 0,3 5 0 0,-7-6 0 0,3 4-8 16,4-1 8-16,-7 1 0 0,7-4 0 0,0 0 0 0,-7 6 9 15,4-5-9-15,-4-1 0 16,7 3 0-16,-14-3 0 0,3-2 0 0,4 2 0 0,-10-3 0 0,6-3 0 16,-6 3 0-16,-1 0 0 0,-3-6 9 0,3 0-9 15,-3-1-9-15,4-2-7 0,-1-6 0 0,-3-1-1 32,4 0-122-32,-1-9-24 0,0 0-5 0,1 0-759 0</inkml:trace>
  <inkml:trace contextRef="#ctx0" brushRef="#br2" timeOffset="175844.66">3669 15577 979 0,'0'0'87'0,"0"0"-70"16,0 0-17-16,0 0 0 0,0 0 344 0,0 0 66 15,7 9 13-15,-7-9 2 0,0 0-354 0,3 9-71 16,-3-9-15-16,4 10-2 0,-4-10 3 0,7 6 1 16,-7 3 0-16,4 1 0 0,3-1 13 0,-7 1 0 15,3-1-10-15,-3 1 10 0,7-4 0 0,-7 3 16 16,0-3-2-16,0 4-1 0,0-10 43 0,0 9 8 0,-7-6 1 16,7-3 1-16,0 0 8 0,0 0 2 0,0 10 0 0,0-10 0 15,-3 6-55-15,3-6-10 0,0 0-3 0,0 0 0 16,0 0 0-16,0 0-8 0,0 0 12 0,0 0-4 15,0 0-8-15,0 0 10 0,0-6-10 0,0 3 10 16,0-7-10-16,0-5 0 0,0 5 9 0,0-5-9 16,0 2 0-16,0-3 8 0,3-3-8 0,4 1 0 15,-3-1 0-15,6-3 0 0,-6 9 0 0,3-2 0 16,-4-4 0-16,8 9 0 0,0-5 0 0,-8 5 0 16,4 1-9-16,7 0 9 0,-3-1-10 0,-8 4 10 15,8 3-11-15,0 3 11 0,3-7-12 0,-4 7 12 16,1 7-11-16,3-7 11 0,-3 9-10 0,3-3 10 15,0-2-10-15,-4 5 10 0,1 7-10 0,0-7 10 16,-11 0 0-16,10 1 0 0,-6-1-8 0,-1 7 8 16,4-13 0-16,-7 7 0 0,4-4 0 0,-4-6 0 15,7 9 8-15,-7-3-8 0,7-2 0 0,-7-4 0 16,7 6 12-16,-4-6-12 0,5 0 12 0,-1-6-12 0,3 6 9 0,-3-10-9 16,4 10 0-16,-8-9 9 0,8 3-9 0,-8-4 0 15,4 1 0-15,-3-1 8 0,7 1-8 0,-11-1 0 16,3-5 0-16,4 2 0 0,-7-2 0 0,4-1 0 15,3 3 0-15,0-2 0 0,0 5 0 0,-4-2 0 16,8-1 0-16,0 4 0 0,-8 6-11 0,8-4 11 16,-4 4-8-16,7-3 8 0,-11 6 0 0,8 0 0 15,0 0 0-15,-1 0-8 0,-6 6 8 0,3-3 0 16,0 4 0-16,0-4 0 0,3 6 0 0,-10 4 0 0,7-1 0 0,1-2 0 16,-8-1 0-16,3 7 0 0,4-1 0 15,-7-2 0-15,4 3-8 0,-4-4 0 0,7 4 0 0,-7 3 0 31,3-4-87-31,8-2-17 0,-11 3-3 0,10-1-1 16,-10-2-52-16,7-4-10 0,0 4-2 0,4-10-461 0,0 6-92 0</inkml:trace>
  <inkml:trace contextRef="#ctx0" brushRef="#br2" timeOffset="176082.53">4533 15520 3222 0,'0'0'71'0,"0"0"14"0,0 0 3 0,0 10 3 0,-3-1-73 0,3 0-18 15,3 1 0-15,-3-1 0 16,7 7 0-16,-7-4-19 0,4-2 4 0,-1 5 1 16,-3 4-40-16,7 0-8 0,-14-3-2 0,7-1 0 15,0 4-40-15,0-6-8 0,-3 3-1 0,-1-1-1 16,4-2 12-16,0-4 2 0,-7 1 1 0,7-10 0 15,0 0-107-15,0 0-22 0,0 0-4 0,0-22 0 0</inkml:trace>
  <inkml:trace contextRef="#ctx0" brushRef="#br2" timeOffset="176253.07">4434 15094 3416 0,'0'0'152'0,"-10"3"30"0,10-3-146 0,-4 6-28 0,4 3-8 0,0 1 0 32,0-1-88-32,7 7-18 0,0-7-4 0,-3 7-1 15,7-3-113-15,-4 2-24 0,17 14-4 0,-17-11 0 0</inkml:trace>
  <inkml:trace contextRef="#ctx0" brushRef="#br2" timeOffset="176622.09">4713 15595 2646 0,'0'0'58'0,"0"0"12"0,0 0 2 0,0 0 3 0,0 0-60 0,0 0-15 0,0 0 0 0,7-9 0 16,-7 9 0-16,0-9-13 0,0 9 2 0,4-10 1 0,-1 1 10 0,-3 3 0 15,0-4 0-15,0 1 0 0,-3-1 0 0,3-2 8 16,-4-1-8-16,4 1 11 0,0-4 17 0,0 3 4 15,0-2 1-15,0-1 0 0,0-3 18 0,0 10 3 16,0-7 1-16,0 7 0 0,0-1-44 0,4 1-11 16,-4 9 0-16,0 0 0 0,0 0 0 0,0 0 0 15,0 0 0-15,10 0 0 0,1 0 0 0,-4 0-11 16,4 0 3-16,-1 6 0 0,-3-3 8 0,7 7 11 16,-3-10-3-16,-8 6 0 0,8 3 0 0,0 1-8 15,-1-1 12-15,-3 7-4 0,4-4 0 0,-4-2 0 0,0 6 0 0,3 2 0 16,-2-2 0-16,2 3-8 0,-10 0 12 15,7 0-4-15,0 2-8 0,-3-2 0 16,3-6 0-16,-7 9 8 0,0-3-8 0,3-7 0 0,-3 4 0 0,4-7-11 31,-4 7-74-31,7-7-15 0,-7-6-4 0,3 7-728 0,-3-10-147 0</inkml:trace>
  <inkml:trace contextRef="#ctx0" brushRef="#br2" timeOffset="177851.04">3425 16596 1360 0,'0'0'60'0,"0"0"13"0,0 0-58 0,0 0-15 0,0 0 0 0,0 0 0 15,0 0 98-15,0 0 17 0,11-3 3 0,-11 3 1 16,4-7-83-16,-4 7-16 0,0 0-3 0,0 0-1 15,0 0 32-15,0 0 7 0,0 0 1 0,0 0 0 16,0 0 19-16,0 0 4 0,0 0 1 0,0 0 0 16,0 0-19-16,0 0-3 0,0 0-1 0,-4 0 0 0,4 0-18 0,0 0-4 15,0 0-1-15,0 0 0 0,0 0-11 0,0 0-3 16,0 0 0-16,0 0 0 0,0 0-5 0,0 0-2 16,0 0 0-16,0 0 0 15,0 0-3-15,0 0-1 0,0 0 0 0,0 0 0 16,0 0 0-16,0 0 0 0,4 7 0 0,-1 2 0 15,-3 0 3-15,7 1 0 0,-7-10 0 0,4 9 0 0,-4 1 3 0,7 5 1 16,-4-5 0-16,4-1 0 0,0 7-16 0,0-4 0 16,4-2 0-16,-4 5 0 0,11 4 0 0,-8-3 0 15,-6-7 0-15,6 10 0 0,1-3 0 0,3-4 0 16,-10 4 0-16,6 3 0 0,-3-3 0 0,7-4 0 16,-10 4 0-16,3-1 0 0,0-2 0 0,4-4 0 15,-4 1 0-15,-4 2 0 0,4 1 9 0,-3-4-1 16,6-2 0-16,-6-4 0 0,-4-3-8 0,7 6 0 0,-7-6 9 0,7 3-9 15,4-3 13-15,-1 0-1 16,-3-3-1-16,0-3 0 0,0-4 8 0,4 1 1 0,-4-1 1 0,4-5 0 16,-4 5-5-16,3-8 0 0,-3-1-1 0,4 0 0 15,-4-6-7-15,0 6 0 0,0-6-8 0,-3 3 12 16,3-3-12-16,-7 0 8 0,10 0-8 0,-6 3 0 16,-4-3 8-16,0 0-8 0,3-4 0 0,4 4 9 15,-7 7-9-15,0-11 0 0,0 10 0 0,4 4 0 16,3-4 0-16,-7 3-11 0,0 4 11 0,0-4-12 31,3 7-11-31,-3 2-2 0,0 7-1 0,4-9 0 0,-4 9-76 0,0 0-15 0,7-3-3 16,-7 3-722-16,0 0-144 0</inkml:trace>
  <inkml:trace contextRef="#ctx0" brushRef="#br2" timeOffset="185787.37">1877 12748 172 0,'0'0'16'0,"-7"0"-16"0,3 0 0 0,-6-3 0 16,6 3 290-16,-3 0 55 0,7 0 11 0,0 0 3 16,0 0-243-16,0 0-48 0,0 0-9 0,0 0-3 15,0 0-6-15,0 0-2 0,0 0 0 0,0 0 0 16,0 0-17-16,0 0-4 0,0 0-1 0,0 0 0 16,0 0 14-16,0 0 4 0,0 3 0 0,0-3 0 15,7 10-28-15,4-4-4 0,-4-3-2 0,0-3 0 16,3 6-10-16,4-6 0 0,1 0-12 0,6 3 12 0,-11-3 0 0,4 0 0 15,8 7 0-15,-8-7 0 0,7 0 0 0,-3 0 0 16,3 0 0-16,3 0 0 0,-2 0 20 0,2 0 3 16,1 0 0-16,3 0 0 0,4 0 4 0,-4 0 1 15,4 0 0-15,-4 0 0 0,4-7-10 0,3 4-2 16,0 3 0-16,-3-6 0 0,11 6-16 0,-8-3 0 16,0-3 0-16,4 2 0 0,-4-2 0 0,0-3 0 15,11-1 0-15,-7 4 0 0,7-3 0 0,-7-1 0 16,0 7 8-16,6-6-8 0,-6 2 8 0,7 4-8 15,-7-3 12-15,7-3-12 0,0 2 12 0,-8 4-12 16,8-3 12-16,0-4-12 0,4 1 22 0,-5 0-2 16,-2-1-1-16,6 1 0 0,4 3-28 0,-11-4-6 15,4 1-1-15,0-1 0 0,-7 7 16 0,3-6 10 16,8-4-2-16,-1 4 0 0,-3-1 10 0,-4 1 2 16,4 6 0-16,0-3 0 0,0-4-9 0,3 10-2 15,-10-9 0-15,7 9 0 0,-11-6-9 0,7 6 0 0,1 0 9 0,-4-4-9 16,6-2 0-16,1 6 0 0,-10 0 0 0,2 0 8 15,1 0-8-15,0-3 0 0,3 3 0 0,-6 0 0 16,-8 3 0-16,4-6 0 0,3 3 0 0,0 0 0 16,-7-6 0-16,4 6 8 0,3 0-8 0,4-3 0 15,-4-4 0-15,1 7 0 0,-1-3 0 16,4-3 8-16,-4 6-8 0,0-3 0 0,1-3 0 0,-5 6 0 16,1-7 0-16,0 7 0 0,0-3 0 0,-1 3 0 15,-2 0 0-15,6-6 0 0,-3 6 0 0,3 0 0 16,0 0 0-16,1 0 0 0,-5-3 0 0,5 3 0 0,-1-7 0 15,-3 7 0-15,3 0 0 0,-7-3 0 16,7-3 0-16,-3 6 0 0,3-3 0 0,1-3 8 16,2 2-8-16,-2-2 0 0,-1-3 0 0,4 9 0 15,0-6 0-15,3 2 0 0,-7-2 0 0,8 3 0 0,-1 3 0 16,-7-6 0-16,8 6-8 0,-5-3 8 0,-2 3 0 16,-1-7 0-16,7 7 0 0,-7 0 0 0,1 0 0 0,6-3 0 15,0 3 0-15,1 0 0 0,-1 0 0 0,0 0 0 16,1 0 0-16,-1-6 0 0,0 6 0 0,1 0 0 15,-1-3 0-15,4-4 8 0,-7 1-8 0,7 3 0 16,-1-3 0-16,5 3 0 0,-8-4 0 0,4-2 0 0,3 6 0 0,-6-3 0 16,6-4 10-16,-6 1-2 0,9 3-8 0,-9 2 12 15,10-2-4-15,-4-3 0 0,-3 6-8 0,3-4 12 16,1 7 6-16,-4-3 1 0,-4-3 0 0,0 6 0 16,4-6-19-16,-4 2 0 15,1 4 8-15,-1 0-8 0,0-6-9 0,8 3-6 0,-11 3-1 16,6 0 0-16,-2 0 26 0,-1-6 5 0,0 6 1 0,4 0 0 15,-3-3-26-15,-5-4-5 16,8 4-1-16,-3-3 0 0,3 6 24 0,-1-3 4 0,1-3 0 0,0 6 1 16,0-10-13-16,0 4 8 0,-4 3-8 15,1 3 0-15,-5-7 0 0,5 4 0 0,-5-3 0 0,5 6 0 16,-1 0 16-16,0 6-2 0,-3-6-1 0,4 3 0 16,2 4-5-16,-2-7 0 0,3 0-8 0,0 9 12 15,-4-9-12-15,0 10 0 0,1-10-12 0,-1 9 12 16,0-9 0-16,8 6 0 0,-5-3 0 0,5-3 0 15,-4 7 0-15,3-7 0 0,-3 3 0 0,3-3 0 0,-6 6 0 0,-1-6 0 16,4 0 8-16,0 0-8 0,0 0 0 16,-1 0 0-16,1 0 0 0,4 0 0 0,3 0 0 0,0 0 0 15,-11 0 0-15,4 0 0 0,3 0 9 0,-3 0-9 16,-4 0 8-16,1-6-8 0,2 6 0 0,1-3 0 16,-3-4 0-16,-1 4 0 0,0-3 0 0,1 6 0 15,3-9 0-15,-4 5 0 0,0-2 0 0,-3 0 0 16,3 3 0-16,1-4 0 0,-5 4 8 0,5-3-8 15,-1-3 8-15,4 6-8 0,3-7 12 0,1 4-4 16,-4-4 0-16,0 10 0 0,-4-6 12 0,0 3 1 16,1-3 1-16,-1 6 0 0,-3-10-6 0,-1 10-2 15,5-3 0-15,-4-3 0 0,-4 6-14 0,0 0 0 16,-3-3 0-16,0-3 0 0,-1 6 0 0,-2 0-13 0,-8 0 4 0,3 0-867 16,-2 0-174-1</inkml:trace>
  <inkml:trace contextRef="#ctx0" brushRef="#br2" timeOffset="188747.32">18994 10964 460 0,'0'0'41'0,"0"0"-33"16,0 0-8-16,3-3 0 0,4-7 126 0,-3 4 23 15,-4 6 5-15,3-9 1 0,-3 2-54 0,4 4-10 16,-4-3-3-16,0 6 0 0,0 0-15 0,3-9-3 16,-3 9-1-16,0 0 0 0,0 0 24 0,0 0 5 15,0 0 1-15,0 0 0 0,0 0-7 0,0 0-2 16,0 0 0-16,0 0 0 0,0 0-24 0,0 0-5 0,0 0-1 0,0 9 0 15,4-3-45-15,-1 4-15 16,4 5 8-16,-3-2-8 0,-1 6 12 0,4 3-2 16,-3 0 0-16,3-4 0 0,0 7 2 0,0-6 1 0,0 6 0 15,4 4 0-15,-8-4 3 0,4 3 0 0,0 3 0 0,1-3 0 16,-1 1-8-16,0-1 0 0,-4-3-8 0,4 9 12 16,0-5 4-16,0-1 1 0,-3-3 0 0,3 3 0 15,3-9-17-15,-2 6 0 0,-1-6 0 0,0-3 0 16,0 2 0-16,0-8 0 0,0 6 0 0,0-13 0 15,3 6 17-15,-6-3 3 0,-4-6 1 0,11 3 0 16,-11-3 19-16,7 0 3 0,3 0 1 0,-3-3 0 16,0-3-25-16,0-3-5 0,0 6-1 0,4-13 0 0,-4-3 31 15,0 3 5-15,4-2 2 0,-4-1 0 16,3-6-38-16,1-4-13 0,0 1 9 0,-1 0-9 16,1-3 8-16,-4-1-8 0,3-2 0 0,1-7 8 15,-4 3-8-15,0 1 0 0,4-4 0 0,-4 3 0 16,0 4-18-16,-4-4 1 0,1 4 0 0,-1-1 0 0,4 4-3 0,-3 0-1 15,-1 9 0-15,1-4 0 16,3 1-6-16,0 0-1 0,4 6 0 0,-1 1 0 16,1-1-26-16,3 3-6 0,-7 4 0 0,7 2-1 15,4 1-117-15,-4 3-23 0,0-4-5 0</inkml:trace>
  <inkml:trace contextRef="#ctx0" brushRef="#br2" timeOffset="189326.31">19897 11353 2214 0,'0'0'98'0,"0"0"20"0,0-7-94 0,3-2-24 0,-3 0 0 0,4 2 0 15,-1-2 22-15,-3-1 0 0,4-2 0 0,-4-4 0 16,0 7-22-16,-4-1 8 0,1-5-8 0,-1 5 0 16,1-5 0-16,-1 5 0 0,-3 1 0 0,4-1 0 15,-4 7 10-15,-1-3-2 0,1-3-8 0,-3 9 12 16,3 0 5-16,-4 6 1 0,4-3 0 0,-3 3 0 0,-5 4-2 0,1-1-1 16,4 1 0-16,-4 5 0 0,-4-2-4 15,4 2-1-15,0-2 0 0,-4 3 0 0,4 2 12 0,0 1 2 16,3-3 1-16,1 3 0 0,3 0-14 15,-4-1-3-15,4 4-8 0,0-9 12 0,7 3-12 0,-4-1 0 16,1-2 8-16,3 3-8 0,3-7 0 0,5-6 0 16,-5 3 0-16,4 4 0 0,4-10 0 0,-1 6 0 15,4-12 0-15,4-1 0 0,-4 4 27 0,4-6 2 16,-1 0 1-16,1-7 0 0,0 6-22 0,-1-5-8 16,-3 5 0-16,-3-2 0 0,3 2 10 0,-3-5-10 15,-1 5 10-15,1-5-10 0,-4 5 16 0,0 1-4 16,0-4 0-16,-3 1 0 0,-1 2 0 0,1 1 0 15,-1 6 0-15,-3-4 0 0,0 7 0 0,0 0-1 16,0 0 0-16,0 0 0 0,0 0-11 0,0 0 8 16,0 0-8-16,0 0 8 0,4 10-8 0,-4-1 0 15,0 7 0-15,3-7 0 0,1 1 0 0,-1 5 0 0,-3-2 0 0,4 3 0 16,-1-7 0-16,4 7 0 0,-3-4 0 0,3-2 0 16,-4 2-11-16,5-2 3 0,2-7 0 0,-3 6 0 31,4 1-21-31,-4-4-4 0,3-3-1 0,1-3 0 15,3 6-58-15,-3-12-11 0,3 6-2 0,-4 0-637 0,1-9-127 0</inkml:trace>
  <inkml:trace contextRef="#ctx0" brushRef="#br2" timeOffset="189641.83">20193 11409 403 0,'0'0'36'0,"4"6"-36"0,-1 4 0 0,-3-10 0 15,4 3 367-15,3 6 66 0,-4-2 14 0,4-4 2 16,0 3-298-16,-7-6-60 0,0 0-12 0,0 0-3 15,7 9-18-15,-7-9-4 0,0 0-1 0,0 0 0 16,0 0-27-16,0 0-6 0,0 0 0 0,0 0-1 0,11-9 9 0,-11 9 1 16,7 0 1-16,-3-9 0 0,-1 2 23 0,-3-2 5 15,0 6 1-15,0-3 0 0,-3-4-13 0,3-6-2 16,-4 7-1-16,4 0 0 0,0-4-16 0,0-3-3 16,-4 1-1-16,4 2 0 0,-3-3-10 0,3-2-1 15,0-7-1-15,0 6 0 0,-4 0 3 0,4-6 1 16,4 6 0-16,-4 0 0 0,3 0-15 0,1 1 0 15,0-4-12-15,3 3 12 0,0 9-8 0,0-8 8 0,0 2 0 0,3 7 0 32,-3-1-46-32,4 1-2 0,-4-1-1 0,0 10 0 15,0-9-115-15,0 9-22 0,-7 0-5 0,11 0-1 16,-1 0-82-16,-3 0-17 0,8 9-3 0,-1 1-438 0</inkml:trace>
  <inkml:trace contextRef="#ctx0" brushRef="#br2" timeOffset="189955.11">20546 11114 403 0,'0'0'36'0,"7"10"-36"0,3-10 0 0,-3 6 0 15,4-3 188-15,0 3 30 0,-4-6 6 0,0 0 2 16,-7 0-173-16,10 4-34 0,-3-4-7 0,-7 0-2 16,0 0-10-16,11 0-14 0,-4 0 3 0,-7 0 1 15,0 0 34-15,0 0 6 0,7 0 2 0,-7 0 0 16,7 0 3-16,-7 0 1 0,0 0 0 0,0 0 0 0,0 0 59 0,7 0 12 16,-7 0 2-16,0 0 1 15,0 0 9-15,0 0 1 0,0 0 1 0,0 0 0 16,0 0-5-16,0 0 0 0,0 0-1 0,0 0 0 0,0 0-63 0,0 0-12 15,0 0-2-15,0 0-1 0,-7 6-7 0,0-3-2 16,0 6 0-16,4 4 0 0,-5-1-36 0,5-2-8 16,-4-1-2-16,3 7 0 0,1 3 18 0,-1-4 0 15,1-2-8-15,-1 9 8 0,4-10 0 16,0 7 0-16,0-3 0 0,4 0 0 0,-1-4 0 0,1 4 0 16,-1-7 0-16,1 7 0 0,-4-7 0 15,7 1 8-15,-4-1-8 0,5-6 0 0,-5 4-12 0,-3-7-4 16,0 0-2-16,7-7 0 15,0 4-149-15,-3-6-29 0,-4-7-7 0,3-3-845 16</inkml:trace>
  <inkml:trace contextRef="#ctx0" brushRef="#br2" timeOffset="190107.09">20652 10920 115 0,'0'0'10'0,"0"0"-10"0,-4-3 0 0,1-3 0 16,-1-4 536-16,4 10 104 0,0 0 22 0,-3-3 4 15,3 3-431-15,0 0-87 0,0-6-16 0,0 6-4 16,0 0-96-16,7-10-20 0,-7 10-3 0,7 0-1 31,0 0-106-31,0 0-22 0,0 0-4 0,0 0 0 0,0 0-138 0,7 0-27 0,11-3-6 16,-4-3-1-16</inkml:trace>
  <inkml:trace contextRef="#ctx0" brushRef="#br2" timeOffset="190556.88">21043 11005 1882 0,'11'12'84'0,"-4"-6"16"0,-4-2-80 15,4 5-20-15,0-3 0 0,1-3 0 16,-8-3 87-16,7 7 13 0,0-1 2 0,-7-6 1 0,0 0-78 0,0 0-15 15,0 0-10-15,0 0 12 0,0 0-12 0,0 0 8 16,0 0-8-16,0 0 8 0,0 0 0 0,0 0-8 16,-4 9 12-16,-3 1-4 0,0 2 37 0,-4-2 7 15,1 5 2-15,-4 4 0 0,0 0 3 0,3 3 1 16,-3-3 0-16,3 0 0 0,-3-1-33 0,7 1-6 16,-3-3-2-16,6-7 0 0,-3 10-17 0,0-10 0 15,3 7 8-15,4-6-8 0,-3-1 0 0,3 0 0 16,0-9 0-16,0 0 0 0,0 0 0 0,0 0 0 15,7 0-13-15,0 10 5 0,-7-10 0 0,7 0 0 0,-7 0 0 16,11 0 0-16,-1-3 8 0,-3-4 0 0,4-2-9 16,-4 3 9-16,0 3 0 0,4-7 0 0,-8 4 0 0,4-4 8 15,0 1 8-15,0 0 2 16,4-1 0-16,-8 1 0 0,4-7 8 0,-3 7 2 0,3-1 0 16,-3-5 0-16,3 5-12 0,-4 1-3 0,1-1 0 15,-4 1 0-15,7 0-13 0,-7 9 8 16,0 0-8-16,0 0 0 0,0 0 0 0,0 0 0 0,0 0 0 0,0 0 0 15,0 0 0-15,0 0 0 0,3 9 0 0,4 0 0 16,-3-2 0-16,-1 5 0 0,1-2 0 0,-1 5 0 16,1-5 0-16,-1-1 0 0,1 7 0 0,0-7 0 15,3 1 0-15,0-1 0 0,0 0 0 0,0 1 0 16,3-4 0-16,-3-3 0 0,0 4 0 0,4 2 0 16,0-9-34-16,-4 6 0 15,3-3 0-15,-3-3 0 0,4 0-86 0,-4 0-18 0,-7 0-3 16,7-9-610-16,0 3-121 0</inkml:trace>
  <inkml:trace contextRef="#ctx0" brushRef="#br2" timeOffset="191320.94">21347 11070 2178 0,'0'0'48'0,"0"0"9"0,0 0 3 0,0 0 1 0,7 0-49 0,-7 0-12 16,7 7 0-16,-4-4 0 0,4 6 40 0,-7-9 4 16,0 0 2-16,4 7 0 0,3 2-27 0,-7-3-6 15,0-6-1-15,0 10 0 0,0-1-12 0,0 0 0 0,0 1 0 0,0-7 0 16,-4 6 8-16,4 4-8 0,0-13 11 0,4 9-11 16,-4 1 34-16,-4-1 0 0,4-6 0 0,0-3 0 15,4 10-11-15,-4-10-3 0,0 6 0 0,0 3 0 16,0-9 10-16,0 0 2 0,0 0 0 0,0 10 0 15,0-10-20-15,3 6-3 0,-3-6-1 0,4 9 0 16,-4-9 4-16,0 4 0 0,0 5 0 0,0-3 0 16,0 4-12-16,0-10 8 0,0 9-8 0,0-3 8 15,0-6-8-15,-4 10 0 0,4-10 0 0,0 0 0 16,0 3 0-16,0-3 8 0,0 0-8 0,0 0 8 16,0 0-8-16,0 0 8 0,0 0-8 0,0 0 8 15,0 0 20-15,0 0 3 0,0 0 1 0,0 0 0 0,4-3-11 0,3-4-1 16,0 4-1-16,-7 3 0 15,4-9-7-15,-1-4 0 0,4 4-1 0,-3 0 0 16,-4-1-11-16,3 1 0 0,-3-10 0 0,0 10 0 16,4-7 0-16,-4-3 0 0,0 3 0 0,0 7 0 0,0-4 0 0,3-2-9 15,-3-4 9-15,4 3-13 0,-1-3 13 0,1 1 0 16,-1 2 0-16,4 3 0 0,-3-5 0 0,3 2 0 16,0-3 0-16,4 3-9 0,-8 4 9 0,8-4 8 15,-1 1-8-15,1 5 11 0,-4 1-11 0,0-1 0 16,4 1-10-16,-1-1 10 0,1 4 0 0,-1 6 0 15,-3 0 0-15,4 0 0 0,0 0 0 0,-1 0-12 16,1 6 12-16,-4-6-12 0,0 10 12 0,3-4 0 16,-2-3-10-16,-1 7 10 0,-4-1 0 0,8 1 0 15,6-1 0-15,-3 7 0 0,-7 2 0 0,4-2 0 16,3 3 0-16,-3 0 12 0,3 0 0 0,-4 6 1 16,1-7 0-16,7 1 0 0,-1-3-13 0,-6 3 0 0,-1 0 0 15,1-4 0-15,3 4 0 0,-3-3 0 0,-4-4 0 0,0 4 0 16,3-7 0-16,-6 1 0 15,3-1 0-15,-3-3 0 0,-4-6 0 0,0 4 0 0,10 5 0 0,-10-9 0 16,0 0 24-16,0 0 6 0,0 0 1 0,0 0 0 16,0 0-31-16,0 0 0 0,0 0 0 0,0 0 0 15,4 0-18-15,-4 0-10 16,0 0-1-16,0 0-1 0,0 0 14 0,0 0 2 0,0 0 1 0,0 0 0 16,0 0 1-16,0 0 1 0,0 0 0 0,0 0 0 15,0 0-23-15,0 0-5 0,0 0-1 0,0 0 0 16,0 0-108-16,0-3-23 0,0-3-4 0,0-4-908 15</inkml:trace>
  <inkml:trace contextRef="#ctx0" brushRef="#br2" timeOffset="193156.6">22320 10901 288 0,'0'0'25'0,"0"0"-25"16,0 0 0-16,0 0 0 0,7 0 273 0,-7 0 50 15,0 0 9-15,0 0 3 0,11-9-205 0,-11 9-41 16,-4-3-8-16,4-4-1 0,-3-2-55 0,3 9-10 16,0-10-3-16,-7 4 0 0,-7 3-12 0,10-3 0 15,8 3 8-15,-8-4-8 0,-13 7 12 0,6-3 0 16,7-3 0-16,-3 12 0 0,-7-3 25 0,4-3 5 0,-4 10 1 0,-1-1 0 16,5 1-9-16,-4 2-2 15,-4 1 0-15,4 2 0 0,7-2 16 0,-4 3 2 16,1 2 1-16,-1 1 0 0,1-3-6 0,3 9-1 0,-1-6 0 0,5 0 0 15,-4-1-25-15,3 8-6 0,4-8-1 0,0 7 0 16,0-6-12-16,0 0 0 0,7 0 0 16,4 0 0-16,-4-4 0 0,4 4-12 0,3-9 3 0,0 5 0 31,7-5-40-31,0-1-8 0,-10 0-2 0,6-2 0 16,8-4-104-16,-7 3-21 0,-4-3-4 0,0-3-637 0</inkml:trace>
  <inkml:trace contextRef="#ctx0" brushRef="#br2" timeOffset="193527.16">22525 11143 1209 0,'0'0'53'0,"0"0"12"0,0 0-52 0,0 0-13 16,10-4 0-16,-2-2 0 0,-8 6 184 0,7-3 35 16,3-3 6-16,1 6 2 0,-1-10-175 0,-3 7-34 15,4-3-7-15,0-3-2 16,6 2-9-16,-6-2 0 0,-1-4 0 0,1 4 8 0,7-7-8 0,-1 7 0 15,-6-7 0-15,3 7 0 0,-4-10 0 0,5 10 0 16,-1-1 0-16,-4-6 0 16,-10 7 12-16,7 0-4 0,4-1 0 0,-8 4 0 0,-6-3 35 0,-1 5 6 15,4 4 2-15,0 0 0 0,-7 0-9 0,0-6-2 16,0 12 0-16,7-6 0 0,0 0-19 0,-10 4-4 16,-8 2-1-16,4-3 0 0,3 3-6 0,1 4-2 15,-4 5 0-15,-4-5 0 0,7-1 8 0,-3 1 2 16,7 5 0-16,-3-2 0 0,-4 6-5 0,6-4-1 0,5 4 0 0,-1 0 0 15,1 0 12-15,-1 6 3 0,8-6 0 16,-1-4 0-16,1 10-15 0,3-6-4 0,-3 0 0 0,6-3 0 16,4-4-8-16,-3 4-11 0,-1-7 3 0,1 7 0 31,7-13-75-31,-1 6-14 0,-3-2-3 0,4-4-1 0,0-3-139 16,6 0-28-16,26-3-6 0,-8-4-1 0</inkml:trace>
  <inkml:trace contextRef="#ctx0" brushRef="#br2" timeOffset="194163.7">24458 10911 1551 0,'0'0'68'0,"4"-10"16"0,-1 7-68 0,4-3-16 0,-3-4 0 16,3 1 0-16,3 3 61 0,-3-4 9 0,0 7 2 0,-3-3 0 15,3-4-20-15,-3 7-3 16,-4-6-1-16,3 3 0 0,-3-4 12 0,-3 10 3 0,3-6 0 0,-7 3 0 16,-1 3 8-16,1-7 1 0,-3 14 1 0,-1-4 0 15,1 3-42-15,-8-3-9 0,4 4-2 0,-4 8 0 16,-3-5-12-16,0 2-8 0,3 4 10 0,1 3-10 15,-1-4 0-15,0 4 8 0,4 6-8 0,4-3 0 16,-1 3 0-16,1 0 8 0,2-6-8 0,1 6 0 16,4-3 0-16,3-6 0 0,0 3 0 0,3 0 0 15,1-4 0-15,3-5 0 0,0 5 0 0,0-5 0 0,0-1 0 0,4-6 0 16,3-3 0-16,-4 7 0 0,5-14-10 16,-1 7 2-16,3-3 0 0,1-6 0 0,-4 2 8 15,4-2 0-15,-4-7 8 0,0 7-8 0,0 0 15 16,-7-4-2-16,4-3 0 0,-4 7 0 0,0-7 16 0,-4 4 3 15,4-7 1-15,-7 3 0 0,4-3-17 0,-4 4-3 16,0-4-1-16,-4 0 0 0,1 3 4 0,-1-2 0 16,1 8 0-16,-4-5 0 0,-4 5-16 15,1 1 8-15,-1 6-8 0,0-4 0 0,-3 4 0 0,0 3 0 16,0 0-11-16,7 0 11 16,-4 0-60-16,4 0-5 0,4 0-1 0,3 0 0 15,0 0-135-15,0 0-27 0,0 0-6 0</inkml:trace>
  <inkml:trace contextRef="#ctx0" brushRef="#br2" timeOffset="194742.15">25333 10274 2311 0,'0'-16'102'0,"0"16"22"0,0-3-100 0,0-6-24 16,4-7 0-16,-4 10 0 0,0-7 25 0,0 4 0 0,0-7 0 0,-4 0 0 16,0 4-25-16,1-4 0 0,-1-3 0 0,-3 4 0 15,4 2-16-15,-4-2 0 0,0 5 1 0,0-6 0 0,0 7 15 16,0-4-12-16,-1-2 12 0,1 5-12 0,-3 1 23 15,3 3 5-15,0 6 0 0,-4-3 1 0,1-4 21 0,-5 14 4 16,5-4 1-16,-4 3 0 0,-4-3-19 0,4 10-3 16,0-1-1-16,-4 7 0 0,4-3-20 0,0 3 0 15,0-1 0-15,3-2 0 0,4 3 0 0,4-3 0 16,-4-4 0-16,3 4 0 0,1-1 0 0,3-2 0 16,-4-4 8-16,1 1-8 0,-1-1 0 0,4 7 0 15,0-7 0-15,0 7 0 0,-3-7 13 0,3 7 5 16,-8-3 1-16,8 5 0 0,-3-2 14 0,-1 3 3 0,1 6 1 0,-1-6 0 15,-6 9-24-15,3-3-5 16,3 3 0-16,-3 1-8 0,0 2 19 0,0-3-3 0,4 10-1 0,-1-7 0 16,0 0-15-16,4 1 0 15,-3-4 0-15,3-3 0 0,-4 3 0 0,8-9 0 0,-4 9 0 16,0-3 0-16,0 1 0 0,0-4 0 0,3 3 8 16,-3 3-8-16,-3-3 0 0,3 0 0 0,0-3 0 0,0 3 0 15,-4 3 8-15,4-3-8 0,0 4 0 0,0-11 0 16,4 7 0-16,-1-6 0 0,-3-3 0 0,4 3 0 15,0-4 0-15,-1-5-20 0,-3-1 4 0,0-6 0 16,4 4-32-16,-4-7-7 0,0 0-1 16,0 0 0-16,0 0-119 0,0 0-24 0,0 0-5 0</inkml:trace>
  <inkml:trace contextRef="#ctx0" brushRef="#br2" timeOffset="194948.6">24656 10889 1209 0,'0'0'108'0,"0"0"-87"16,0 0-21-16,0-7 0 0,7-2 362 0,-4-1 68 16,4 4 14-16,4 3 2 0,-4-3-341 15,7 6-68-15,-3-3-13 0,3 3-4 0,3-7-20 0,5 7 9 16,-1-3-9-16,7-3 0 0,4 6 0 0,-1-3 0 16,5-3 0-16,-1 6 0 0,0 0 0 0,4-7-19 15,0 4 4-15,0 3 1 16,-4-6-43-16,-3-4-9 0,-1 7-2 0,1-3 0 15,0 3-141-15,0-3-29 0</inkml:trace>
  <inkml:trace contextRef="#ctx0" brushRef="#br2" timeOffset="195871.05">26247 10472 1785 0,'0'0'159'16,"0"0"-127"-16,0 0-32 0,0 0 0 0,0 0 176 0,0 0 30 0,3 9 6 0,-3 0 0 16,4 7-184-16,-4 3-36 0,0 0-8 0,0-1-2 15,0 8 0-15,0 2 0 16,-4 3 0-16,4 0 0 0,-3 1 5 0,-1-1 1 0,-3 1 0 0,4-1 0 16,-1 0 12-16,4-3 0 0,-3 7-10 0,3-7 10 15,0 10 0-15,-4-13 0 0,4 9 0 0,0-5 0 16,4-1 0-16,-4-3 0 0,0 0 0 0,0-3 0 15,3 3 0-15,-3-9 0 0,0 3 0 0,4-4 0 32,-4-2-21-32,0-4-10 0,0 1-1 0,0-10-1 15,0 0-144-15,0 0-29 0,0 0-6 0,0 0-580 0</inkml:trace>
  <inkml:trace contextRef="#ctx0" brushRef="#br2" timeOffset="196256.38">26236 10613 403 0,'-3'-35'36'0,"-1"26"-36"0,-3-7 0 0,0-3 0 0,3-6 374 0,-3 6 68 16,7 1 14-16,-3-8 2 0,-1 8-312 0,4-1-62 16,4 3-13-16,-4-3-3 0,3 7-12 0,4-4-4 15,-3 0 0-15,3 4 0 0,0-4-37 0,0 0-15 16,4 7 11-16,-1-3-11 0,1-4 16 0,3 6-2 16,-3 1-1-16,3-7 0 0,0 13-4 0,0-6-1 15,0 3 0-15,4-4 0 0,-4 7-8 0,0-3 0 16,3 6 0-16,-2-7 0 0,2 14 0 0,1-7 0 15,-4 6 0-15,0-3 0 0,0 7-8 0,-3-1 8 0,6 0 0 16,-2 7 0-16,-5 0 0 16,1-4 0-16,-4 7 0 0,3 3 0 0,1 0 0 0,-8-3 0 15,1 6 12-15,3-6-4 0,0 6 22 0,-3-6 4 16,-4-1 1-16,0-2 0 0,0 3-23 0,0-3-4 16,3-4 0-16,-3 4-8 0,0-1 9 0,0-5-9 0,0-1 0 0,0 1 9 15,-3-1 1-15,-1 1 0 16,1-1 0-16,-1 7 0 0,-7-4-2 0,1-6 0 0,-1 4 0 0,-3 6 0 15,4-4-8-15,-8-3 0 0,0 7 0 0,1-6 8 16,-4 5-8-16,3-5 0 0,-3 2-12 0,3-6 12 16,-3 4-45-16,3-1-2 0,1 1 0 15,3-1 0-15,-1-3-170 0,5-3-35 16,-1-3-6-16</inkml:trace>
  <inkml:trace contextRef="#ctx0" brushRef="#br2" timeOffset="196603.62">26666 10998 2257 0,'0'0'49'0,"4"10"11"0,0-1 1 0,3 1 3 0,0-1-51 0,0-3-13 15,3 4 0-15,-3-4 0 0,0-3 0 0,0 3 0 16,1-3 0-16,-8-3 0 0,0 0 0 0,7 0 0 15,3 0 0-15,-10 0 0 0,4-3 0 0,-4 3 0 16,0 0 0-16,7-6 0 0,-7-3 52 0,0-1 10 0,-4 4 2 16,1-3 1-16,3 5 22 0,-4-5 4 0,1-7 1 0,-1 7 0 15,1 0-29-15,3-7-6 0,0 6-1 0,3-8 0 16,1 2-27-16,3-6-5 0,0 3-2 0,3-3 0 16,-3 3-22-16,4 1 8 0,0-8-8 0,-1 8 0 15,1-1 0-15,-4 0 0 0,3 0 0 0,1 4-12 16,0-1 1-16,-4-3 0 15,0 10 0-15,0-4 0 16,0 1-65-16,3 2-12 0,-6 7-4 0,3-3 0 16,0 3-121-16,0 3-25 0,4-7-5 0,-4 7-1 0</inkml:trace>
  <inkml:trace contextRef="#ctx0" brushRef="#br2" timeOffset="196965.63">27323 10635 2332 0,'0'0'52'0,"0"0"10"0,0 0 2 0,0 0 1 0,0 0-52 0,3 6-13 0,-3 3 0 0,0 1 0 0,0-1 47 0,-3-3 6 15,-1 4 2-15,1-7 0 16,-4 6-36-16,3 4-7 0,-7-4-2 0,1 1 0 0,-4 2-10 0,3 4 0 16,-3-7 0-16,0 7 0 0,-4-4 0 0,8 4 0 15,-4 3 0-15,3 0 0 0,4 0 0 0,-4-4 0 16,-3 4 0-16,4 0 0 0,3-3 0 0,0 2 0 16,3-2 0-16,1-6 0 0,-1 5 0 0,8-5 0 15,-1-1 0-15,4 0 0 0,-7-9 0 0,0 0 0 16,7 4 0-16,7-4 0 0,-3 0 13 15,3 0-2-15,-3 0-1 0,3 0 0 0,0-10-2 0,0 1 0 16,0-1 0-16,0 1 0 0,0 0 11 0,-3-7 1 16,3 6 1-16,-4-8 0 0,1 8-5 0,0-5-2 15,-1-4 0-15,-3 6 0 0,-3-3 11 0,3-2 3 16,-4-1 0-16,1 3 0 0,-1 0-7 0,1-2-1 16,-4 8 0-16,0-9 0 0,-4 10-10 0,1-7-2 0,-4 7-8 0,0 0 12 15,0-7-12-15,0 6 0 0,-4 7 0 16,1-3 0-1,-1 3-120-15,-3-3-18 0,3 6-3 0,4-3-1 16,0-4-75-16,4 7-15 0,3 0-4 0,0 0 0 0</inkml:trace>
  <inkml:trace contextRef="#ctx0" brushRef="#br2" timeOffset="197344.75">27598 10738 1825 0,'0'0'40'0,"0"0"8"0,0 0 1 0,0 0 3 0,7 0-41 0,-7 0-11 0,0 0 0 0,0 0 0 0,0 0 16 16,0 0 2-16,0 0 0 0,0 0 0 16,0 0 13-16,-7 3 2 0,3 7 1 0,1-4 0 0,-1 3 26 0,1 7 4 15,3-7 2-15,0 1 0 0,0-1 6 0,0 1 0 16,0-1 1-16,0 7 0 0,3-7-49 0,1 0-11 15,-1 7-1-15,4-3-1 0,0 2 0 0,4 4 0 16,-4-3 0-16,0 3 0 0,0 0-11 0,4 9 0 16,3-9 0-16,-7 6 0 0,-4 0 0 0,1-6 0 15,7 6 0-15,-11-3 0 0,0-4 0 0,-4 7 8 0,0 1-8 0,1-1 0 16,-1-3 16-16,-3 9-3 0,-3-9 0 16,-4 3 0-16,0-6 8 0,-1 0 2 0,-2-4 0 0,3 4 0 15,0-3-3-15,-4-4 0 0,0 4 0 0,4 0 0 16,-7-4-20-16,7-5 0 15,-7-4 0-15,3 6 0 16,0-9-116-16,1 0-27 0,-4-9-5 0,3-1-948 0</inkml:trace>
  <inkml:trace contextRef="#ctx0" brushRef="#br2" timeOffset="197534.61">27524 10384 3088 0,'0'0'68'0,"0"0"15"0,0 0 2 0,0 0 1 0,7-3-69 0,0-4-17 16,3 7 0-16,1 0 0 0,0 0 0 0,-1 0-19 15,1 0 4-15,-1 7 1 32,1-7-78-32,0 0-16 0,3 3-4 0,0-3 0 0,0 6-99 0,3-6-20 0,12 3-4 0,-1-3-1 0</inkml:trace>
  <inkml:trace contextRef="#ctx0" brushRef="#br2" timeOffset="197902.9">27996 10688 1670 0,'0'0'74'0,"0"0"15"0,0 0-71 0,0 0-18 16,0 0 0-16,0 0 0 0,0 0 191 0,11 0 34 15,-4 0 7-15,0 0 2 0,0 0-186 0,4-3-38 16,-1-4-10-16,1 4 0 0,3-6-9 0,-3 3-6 0,3-4-1 0,3 1 0 15,1-1 0-15,-4 1 0 0,4 0 0 0,-4 2 0 16,4-2 16-16,-8 0 0 0,-3 2 0 0,4 4 0 16,-4-3 20-16,3-4 9 0,-6 7 3 0,-4 3 0 15,0-6 20-15,0-3 4 0,0 5 0 0,-4-2 1 16,-3 6-34-16,0-3-7 0,-3-3-2 0,-4 6 0 16,-4 0-14-16,0 0-12 0,-3 0 3 0,0 9 0 15,0-3 9-15,0 4-10 0,3-1 10 0,-3 1-10 16,3-1 10-16,4 10 0 0,0-10 0 0,0 10-8 15,3-3 8-15,4 9-13 0,-3-6 5 0,3 0 8 16,3-1 0-16,1 1 0 0,-1 6 0 0,4-6 8 16,-4 0 4-16,4 3 0 0,0-10 0 0,4 7 0 15,0 3-12-15,-1-9-11 0,1 6 3 0,-1-4 0 32,4 1-132-32,0-4-27 0,4-2-5 0,-1-1-863 0</inkml:trace>
  <inkml:trace contextRef="#ctx0" brushRef="#br2" timeOffset="198194.88">28607 10196 1324 0,'0'0'118'0,"0"0"-94"15,0 0-24-15,0 0 0 0,7 6 259 0,-4 3 47 16,-3 1 10-16,0 2 1 0,0 4-237 0,-3 3-47 16,-4 6-9-16,0 0-3 0,0 3-10 0,0 7-3 0,0-7 0 0,-4 9 0 15,4 7 0-15,0 0 0 0,0-6 0 0,0 6 0 16,0-10-8-16,0 4 0 0,3-4 0 0,1 1 0 16,-1-7-12-16,4-3 12 0,-3 3-10 0,6-9 10 31,-3 3-28-31,4-3 1 0,-1-6 0 0,-3-4 0 0,0 0-159 0,0-9-32 0</inkml:trace>
  <inkml:trace contextRef="#ctx0" brushRef="#br2" timeOffset="198364.99">28286 10481 3200 0,'0'0'142'0,"0"0"29"0,0 0-137 0,7 9-34 16,7-2 0-16,4-4 0 15,-4 6 16-15,7-3-3 0,0-2-1 0,0 2 0 0,0-6-12 0,0 6-10 16,4-3 2-16,0 3 0 16,0-2-137-16,-1-4-27 0,4 0-6 0,-3 0-667 15,3-4-134-15</inkml:trace>
  <inkml:trace contextRef="#ctx0" brushRef="#br2" timeOffset="198542.25">28885 10559 2242 0,'0'0'100'0,"0"0"20"0,4 10-96 0,-4-1-24 0,4 10 0 0,-1-3 0 15,4-4 81-15,-3 4 12 0,-4 3 3 0,7-4 0 16,-7-2-31-16,3 3-5 0,-3 2-2 0,4-2 0 16,-4-3-34-16,3 2-6 0,-3 1-2 0,4-4 0 15,-4-2-28-15,0 6-5 0,3-7-2 0,-3 0 0 32,0-9-22-32,7 10-5 0,-7-10-1 0,0 0 0 0,0 0-102 15,0 0-21-15,0 0-4 0</inkml:trace>
  <inkml:trace contextRef="#ctx0" brushRef="#br2" timeOffset="198702.82">29020 10214 1900 0,'0'0'84'0,"0"0"18"0,0 0-82 0,0 0-20 16,0 0 0-16,0 0 0 0,0 0 283 0,0 0 52 15,0 0 10-15,0 0 3 16,3 10-348-16,-3-10-60 0,4 6-17 0,3-3-3 15,-7-3-133-15,7 6-27 0</inkml:trace>
  <inkml:trace contextRef="#ctx0" brushRef="#br2" timeOffset="199098.28">29228 10443 979 0,'0'0'87'0,"3"13"-70"16,-3-7-17-16,0 4 0 0,0 5 296 0,0-5 55 0,4 2 11 0,-4-2 2 15,0 5-265-15,0-5-54 16,0-10-10-16,-4 9-3 0,4 0-21 0,0 1-11 0,-3-1 10 0,-1 7-10 15,-3-7 8-15,0 7-8 16,0-7 0-16,0 10 0 0,0-3 13 0,-4-4-3 16,4 4-1-16,0 3 0 0,0-3 27 0,-3-4 6 0,6 4 1 15,0-7 0-15,1 7-17 0,3-4-3 0,3-2-1 0,1-4 0 16,0 4-22-16,6-4 0 0,1-3 0 0,3 3 0 16,0-6-9-16,4 3 9 0,-1-3-10 0,1-3 10 15,-1-3 0-15,5 6 0 0,-1-3 0 0,0-3 0 16,-3-4 0-16,3 4 0 0,0 3 0 0,0-4 0 15,-3-2 35-15,-4 0 0 0,0-1 0 0,0 1 0 16,-3-7 5-16,-1 7 0 0,1-10 1 0,-4 3 0 16,0-3-11-16,0 7-2 0,-3-7-1 0,-1-3 0 15,-3 3 5-15,4-6 0 0,-4 6 1 0,-4 1 0 16,1 5-23-16,-1-3-10 0,-3 1 8 0,3 2-8 16,-6-2 0-16,-1 5 8 0,4 1-8 0,-3-1 0 15,3 1 0-15,-4 3-17 0,0-4 2 0,1 10 1 16,3-9-21-16,0 3-4 15,0 6-1-15,0-4 0 0,7 4-82 0,0 0-17 16,-7 4-3-16,7-4-1 0,0 0-125 0,-4 6-26 0,4 13-5 0,0-1-1 0</inkml:trace>
  <inkml:trace contextRef="#ctx0" brushRef="#br2" timeOffset="199523.75">29644 10616 2530 0,'0'0'56'0,"0"0"11"0,7 6 2 0,0-3 3 0,4 3-58 0,-4-2-14 0,0 2 0 0,0 3 0 15,0 1 26-15,-4-1 2 0,1-3 1 0,-1 4 0 16,-3-1-5-16,0 1 0 0,0-1-1 0,0-3 0 16,0-6-23-16,0 10 0 0,0-10 0 0,0 9 0 15,0-9 0-15,0 0 0 0,0 0 0 0,0 0 0 16,0 0 14-16,0 0-2 0,0 0 0 0,7 3 0 16,-7-3 39-16,8 0 7 0,2 0 2 0,-3 0 0 15,0-9-6-15,4 6-1 0,-4-13 0 0,3 7 0 16,-2-7-34-16,2-3-7 0,-3 0-2 0,0 0 0 15,4 1-10-15,-4-7 0 0,0-1 0 0,3-2 0 16,1 3-9-16,0-3-4 0,-1 3-1 0,-3-3 0 16,4 9 4-16,-4 0 1 0,0 0 0 0,0 3 0 15,-7 7 9-15,4 0 0 0,3-1 10 0,-7 10-10 16,0 0 19-16,0 0-3 0,0 0 0 0,10 3 0 16,1-3-8-16,-1 7-8 0,-3 2 12 0,4 0-12 0,0 10 0 15,3-3 0-15,-4-3 0 0,4 8 0 0,-3 1 0 0,3 4 0 16,0-1 0-16,0-3 0 0,-3 3 0 0,-1 3 0 15,1-3 0-15,0 3 0 0,-1-6 0 0,-3 0 0 16,0-3-8-16,4 6 8 0,-8-9 0 0,5 2-12 16,-1-2 12-16,-4-3-12 15,1 2-77-15,-1-2-15 0,1-7-4 0,-4 4 0 16,0-10-131-16,0 0-26 16</inkml:trace>
  <inkml:trace contextRef="#ctx0" brushRef="#br2" timeOffset="200949.35">18747 11901 1558 0,'0'0'69'0,"0"0"15"0,0 0-68 0,0 0-16 16,0 0 0-16,0 0 0 16,0 0 29-16,0 0 3 0,0 0 0 0,10 0 0 0,-3 7-14 0,4 2-2 15,-4-9-1-15,3 6 0 0,1-2 29 0,3-4 7 0,-3 6 1 0,6-3 0 16,1-3 21-16,3 0 5 15,-3 0 1-15,7 0 0 0,3 0-29 0,0 0-6 16,7 0 0-16,4 0-1 0,3 0-24 0,1 0-5 16,-1-3-1-16,0 3 0 0,4 0-13 0,4 0 0 15,6 0 8-15,1 0-8 0,3 0 0 0,3 0 0 0,1 0 0 0,3 3 0 16,-4-3 0-16,4 0 12 0,4 6-1 0,-1-6-1 16,4 3 29-16,0 4 5 0,0-4 2 0,1-3 0 15,-1 6-3-15,3-3-1 0,4-3 0 0,4 6 0 16,3-6-23-16,-3 0-5 0,3 0-1 0,7 0 0 15,4-6-13-15,0 3 11 0,0 3-11 0,-1-6 10 16,8 3-10-16,0-4 0 0,0 4 0 0,-7-3 0 16,-1 3 0-16,1-3 0 0,4 2 0 0,-1-2 0 15,-7 0 16-15,4 3 0 0,0-4 1 0,-1 4 0 16,1-3 7-16,4-3 2 0,-1 9 0 0,4-10 0 16,-4 7-10-16,0-3-3 0,4-4 0 0,-4 4 0 15,-3 3-4-15,-4-3-1 0,4-4 0 0,4 7 0 16,-1-3-8-16,0 3 8 0,-7-4-8 0,8-2 8 15,-1 9-8-15,0-9 12 0,-3 9-12 0,0-7 12 16,-4 4-12-16,4-3 10 0,3-3-10 0,-7-1 10 0,-6 1-10 16,-1-1 12-16,0-5-12 0,0 2 12 0,4 4-4 0,-4-7 0 15,0 0 0-15,1 7 0 0,-8 0 8 0,0-10 0 16,7 9 1-16,-7-5 0 0,0 5-2 0,-3-2-1 16,0-4 0-16,3 10 0 0,0-4-14 0,0 1 0 15,-3 6 8-15,-1-7-8 0,-3 4 11 0,0-3-1 16,0-1 0-16,0 4 0 0,8-3-10 0,-5 6 8 0,4-7-8 0,-7 4 8 15,1-4-8-15,-1 1 8 0,7 0-8 16,3-1 8-16,-2 1-8 0,-5 3 0 0,1-4 0 0,-4-6 0 16,3 7 0-16,1 0 0 0,3 5 0 0,0-5 0 15,1 3 0-15,-5-4 0 0,-3 1 9 0,0 9-9 16,0-9 10-16,0 2-2 0,-3 4-8 0,0-3 12 16,-1 6-4-16,-6-3 0 15,-4 3-8-15,0-7 12 0,-4 7-12 0,4 0 8 0,0-9-8 0,-4 9 0 16,1 0 0-16,-4-3 8 0,0 3-8 0,-4-6 0 15,-7 6 0-15,4-7 0 0,-3 7 0 0,2-3 0 16,1 3 0-16,-3-6 8 0,3 3-8 0,-4-3 0 16,4 6 0-16,-4-4 0 0,0-2 0 0,-3 3 0 15,0-3 0-15,-4-4 0 0,4 7 0 0,-4-3 0 16,4 0 0-16,0 3-8 0,0-4 8 0,-4 4 0 16,-3-3-12-16,3-4 12 0,0 10-12 0,1-9 12 0,-1 9-26 15,-3 0 2-15,-4-3 0 0,-3-3 0 16,-1 6-52-16,-3 0-9 0,1 0-3 0,-5-7-835 15,1 4-167-15</inkml:trace>
  <inkml:trace contextRef="#ctx0" brushRef="#br2" timeOffset="204072.01">20211 8687 115 0,'-4'0'0'0,"4"0"10"0,0 0-10 0,-7 0 0 15,4 0 0-15,-1 0 0 0,-3 0 200 0,3 0 37 16,-3 7 8-16,4-7 2 15,-4 3-260-15,0-3-52 0,0 0-11 0,3 0-1 16,-3 6-3-16,0-6 0 0,0 3 0 0,7-3 0 0,0 0 97 0,-4 6 19 16,4-6 4-16,-3 3 1 0,-4-3 98 0,3 7 19 15,4-7 4-15,0 0 1 0,-7 0-35 0,7 0-6 0,0 0-2 0,0 0 0 16,-7 3-46-16,7-3-10 0,0 0-1 0,0 0-1 16,0 0-37-16,0 0-7 0,0 0-2 0,0 0 0 15,0 0-16-15,4-3 10 16,-1-4-10-16,-3 7 8 0,0 0 6 0,0 0 1 0,4-9 0 0,-4 9 0 15,0 0 1-15,0 0 1 0,0 0 0 0,0 0 0 16,0 0-9-16,0 0-8 0,0 0 9 0,0 0-9 16,0 0 8-16,0 0-8 15,7 9 0-15,-7-9 9 0,0 0 6 0,3 7 1 0,-3-7 0 0,7 3 0 16,1 3-5-16,-8-6-1 0,0 0 0 16,7 10 0-16,3-4-10 0,-3-3 10 0,-7-3-10 0,0 0 10 15,7 0 1-15,-7 0 0 0,0 0 0 0,0 0 0 16,7-3 9-16,-7 3 1 0,7-6 1 0,0-4 0 15,-7 4-11-15,4 3-3 0,-4-7 0 0,-4 4 0 16,1-3-8-16,-1-1 12 0,1 7-12 0,-1-3 12 16,-3-4-12-16,0 4 0 0,0 6 0 0,0-3 8 15,0-3-8-15,0 6 0 0,0 0 0 0,0 0 0 0,3 6 0 0,-3-3-9 16,0 3 9-16,0-2 0 0,0 8-11 0,4-2 11 16,3-1-10-16,-4 3 10 0,4-2-8 0,0 2 8 15,0 1 0-15,0-4-9 0,4 7 9 0,-1-7 0 16,4 7 0-16,-3-3 0 0,3-7 0 0,-4 3 0 15,4-6 0-15,0 4-8 0,4-4 8 0,0 3 0 16,-4-6 10-16,0 6-10 0,3-6 8 0,-3-6-8 16,4 6 0-16,-4-6 9 0,4 3 0 15,-1-4 0-15,1-2 0 0,-1 0 0 0,-3-1 2 0,0-5 0 16,4 5 0-16,-4 1 0 0,0-10 16 0,0 10 3 16,0-1 1-16,-3-6 0 15,3 7-19-15,-4 0-3 0,-3-1-1 0,0 1 0 0,-3-1 2 0,3 4 0 16,-4-6 0-16,-3 5 0 0,4-2-2 0,-1 9 0 15,-3-9 0-15,0 9 0 0,0 0-8 0,0 9-9 0,0-3 9 0,0 4-13 16,-4-1 5-16,4 0 8 0,0 1-13 0,4-1 5 16,-4 7 8-16,7-7-8 0,-4 1 8 0,4 5-8 15,4-5 8-15,-1-1 0 0,1-6 0 0,3 7 0 16,-7-10 0-16,7 0 0 0,-7 0 8 0,7 9-8 16,3-9 0-16,-3 0 0 0,-7 0 0 0,0 0 0 15,7 0 0-15,-7 0 9 0,8-9-9 0,-5 6 0 16,4-4 9-16,-7 7-9 0,0-9 0 0,0 0 9 15,0 5-9-15,-3-8 8 0,-1 9-8 0,4-7 8 16,-3 4-8-16,-1-3 0 0,-3 9 0 0,3-10 0 0,4 10 0 0,-10 0 8 16,3-3-8-16,7 3 0 15,0 0 0-15,-7 3 0 0,-4 4 0 0,4-4 0 0,0 3 0 16,7-6 0-16,-7 3-12 0,3 6 12 16,4-9 0-16,0 0 0 0,0 0 12 0,0 0-4 0,0 0-8 15,0 0 0-15,0 0 0 0,0 0 0 0,0 0-20 0,0 0 4 16,0 0 1-16,0 0 0 15,0 0-189-15,0 0-39 0</inkml:trace>
  <inkml:trace contextRef="#ctx0" brushRef="#br2" timeOffset="204698.86">19890 7947 230 0,'0'0'20'0,"0"0"-20"0,0 0 0 0,0 0 0 0,7 6 121 0,0-2 20 15,-7-4 4-15,7 9 1 0,-4-3-91 0,1 4-19 0,-1 5-3 0,-3-5-1 16,0-1-22-16,0 1-10 0,0-1 8 15,0 10-8-15,0-10 0 0,0 10 0 0,-3-3 0 0,3 3 0 32,0-1-49-32,-4-2-3 0,1 9 0 0,-1-3 0 15,8 0 1-15,-4 0 0 0,3 3 0 0,1 0 0 0,3-3 38 0,0 3 13 0,0 3-9 0,4-3 9 32,-1-6-31-32,1 6-1 0,3 0 0 0,0-3 0 0,4 3 16 0,-8-6 2 0,4 6 1 0,-3-6 0 15,-1 0 37-15,1 0 7 0,-4 3 1 0,0-3 1 16,0-7-23-16,-3 4-10 0,-1 3 8 0,1-4-8 15</inkml:trace>
  <inkml:trace contextRef="#ctx0" brushRef="#br2" timeOffset="205902.33">21869 9223 759 0,'21'0'33'0,"-21"0"8"16,0 0-33-16,0 0-8 0,0 0 0 0,0 0 0 15,0 0 36-15,0 0 6 0,0 0 1 0,0 0 0 16,3-9-43-16,-3 6-22 0,-3-13 2 0,3 16 1 0</inkml:trace>
  <inkml:trace contextRef="#ctx0" brushRef="#br2" timeOffset="206094.82">21816 8741 745 0,'14'0'32'0,"-14"0"8"0,0 0-32 0,0 0-8 16,0 0 0-16,0 0 0 0,7 0 46 0,-7 0 7 15,0 0 2-15,0 0 0 0,0 0-55 0,0 0 0 16,0 0-13-16,-4-10 2 0</inkml:trace>
  <inkml:trace contextRef="#ctx0" brushRef="#br2" timeOffset="206221">21784 8653 460 0,'0'0'41'0,"0"0"-33"0,0 0-8 0,4-3 0 16,-8-4 107-16,4-2 19 0</inkml:trace>
  <inkml:trace contextRef="#ctx0" brushRef="#br2" timeOffset="207136.52">21773 8314 748 0,'0'0'67'0,"0"0"-54"0,0 0-13 0,0 0 0 16,0 0 103-16,0 0 17 16,0 0 4-16,0 0 1 0,0 0-85 0,0 0-18 15,0 0-3-15,0 9-1 0,0 4 8 0,-3-4 2 0,-4 1 0 0,7 2 0 16,7-5-7-16,-7 2-1 16,-11 0 0-16,11-9 0 0,7 10 13 0,-3-1 3 0,-4-9 0 0,0 0 0 15,0 0-2-15,-4 10 0 0,4-10 0 0,-7 6 0 16,0-3-20-16,7-3-4 0,0 0-1 0,0 0 0 15,0 0 9-15,0 0 2 0,0 0 0 0,0 0 0 16,0 0-20-16,0 0 0 0,0 0 0 0,0 0 0 16,14 6 0-16,-14-6 0 0,0 0 0 0,0 0 0 15,0 0 0-15,0 0 0 0,11-6 0 0,0 6 0 16,-4-9 11-16,3 6-11 0,1-7 10 0,-8 1-10 16,-3-1 32-16,0-5 1 0,11 5 0 0,-8 1 0 0,-3-1-6 15,-3-5-2-15,6 5 0 0,-3-5 0 0,0 5-25 0,0 1 0 16,-7-1 0-16,7 1 0 0,0 3 12 0,-3-4-2 15,-4 10-1-15,0-3 0 0,7 3-9 16,-7 0 0-16,-4 0 0 0,4 3 0 0,-4 4 0 0,8 2-9 16,3 0 9-16,-7 1-13 15,-4 6 13-15,4-4 0 0,4 4 9 0,-1 3-9 0,-6-1 0 16,6-2 0-16,4 3-8 0,4 0 8 16,3-4 0-16,-7-5 0 0,-4-1 0 0,4 1 0 0,11-1 0 0,-4 0 0 15,-7-9 12-15,0 0-3 0,7 0 6 0,3 0 1 16,-10 0 0-16,7-3 0 0,1-3 2 0,2-3 1 15,1-1 0-15,-1 1 0 0,-6-1-7 0,3 1 0 16,7-7-1-16,-3 7 0 0,-4-4-11 0,0-2 10 16,3-1-10-16,-3 3 10 0,4-2-10 0,-8 5 8 15,1 1-8-15,-1 0 8 0,1-7-8 0,0 13 0 0,-12-4 9 0,1-2-9 16,7 9 0-16,-3-6 9 0,-4 3-9 0,0 3 0 16,-4 0 0-16,1 3 0 0,3 3 0 0,-8 3 0 15,-2 1 0-15,3-4 10 0,7 4-10 0,3 2 8 16,-3-6-8-16,0 4 0 0,3 5 0 0,1-5 0 15,6-1 0-15,-6 1 8 0,3-1-8 0,0-3 8 16,11-3-8-16,-4 7 8 0,-7-10-8 0,0 0 8 16,7 0-8-16,-7 0 0 0,0 0 9 0,0 0-9 15,7 0 8-15,-4-10-8 0,8 7 10 0,-8-3-10 16,-3-3 0-16,4-1 0 0,3 1 0 0,-4 3 0 16,-3-4 11-16,0 1-11 0,0-1 12 0,4 1-12 15,-1 3 8-15,-3 6-8 0,-7-10 0 0,7 10 0 16,0 0 36-16,0-3 4 0,-7-3 1 0,0 6 0 15,7 0-29-15,-7 0-12 0,0 0 8 0,-3 9-8 0,3-2 0 16,3-4 0-16,4-3 0 0,-7 9 0 0,-4-3-8 16,8 4 8-16,6-1 0 0,-3 1 0 15,0-10-36-15,0 0-4 0,11 6 0 0,3-3-680 16,4-3-137-16</inkml:trace>
  <inkml:trace contextRef="#ctx0" brushRef="#br2" timeOffset="207942.25">21833 6680 1162 0,'-24'10'52'0,"17"-4"10"0,0-3-50 0,0 3-12 16,0 4 0-16,-4-1 0 0,0 1 15 0,4-1 0 16,7-3 0-16,0-6 0 0,-7 3-15 0,7-3 0 15,4 7 8-15,-4-7-8 0,-4 9 0 0,4-9 0 16,0 10 8-16,0-10-371 15,7 6-73-15</inkml:trace>
  <inkml:trace contextRef="#ctx0" brushRef="#br2" timeOffset="208077.89">21925 7126 576 0,'0'0'25'0,"0"0"6"0,4 9-31 0,3 0 0 0,-4 1 0 0,1-1 0 16,3 7 60-16,0-7 5 0,0-2 2 0,-4 2 0 15</inkml:trace>
  <inkml:trace contextRef="#ctx0" brushRef="#br2" timeOffset="208150.69">22049 7373 403 0,'0'0'36'0,"7"3"-36"0,-7-3 0 0,7 10 0 16,3-4 81-16,1 4 10 0,-1-4 1 0</inkml:trace>
  <inkml:trace contextRef="#ctx0" brushRef="#br2" timeOffset="208270.37">22179 7681 288 0,'7'9'25'0,"-3"-3"-25"16,-4 4 0-16,0-1 0 0,0-3 194 0,3 7 34 15,-3-7 6-15,0 4-598 16</inkml:trace>
  <inkml:trace contextRef="#ctx0" brushRef="#br2" timeOffset="209189.3">22193 8251 907 0,'21'0'40'0,"-21"0"8"0,0 0-38 0,0 0-10 0,11-3 0 0,0-3 0 16,-1 3 0-16,-3-3 8 0,-3 6-8 0,-1-10 8 15,1 7-8-15,-4 3 0 0,0-6 0 0,3-4 8 16,4 4 24-16,-3-3 4 0,-4 6 0 0,0-4 1 16,0 7 33-16,0 0 6 0,3-3 2 0,-3 3 0 0,-10 0-6 0,3 0-2 15,7 0 0-15,0 0 0 0,-7 3-44 0,7-3-9 16,0 0-1-16,0 0-1 0,0 10-15 0,-4-1 0 16,1-3 8-16,3-6-8 0,3 10 0 0,-3-10 11 15,-3 9-11-15,-1 1 10 0,4-10 19 0,4 9 4 16,-4 0 1-16,0-2 0 0,-4 2-34 0,4-9 0 15,4 9 0-15,-4 1 0 0,-4-4 0 0,4-6 0 16,7 3 0-16,-7-3 0 16,0 0 0-16,0 0 0 0,4 7 0 0,3-7 0 0,3-7 0 0,1 7 10 15,-4-9-2-15,0-1 0 0,11 1 24 0,-8 0 5 16,-6 2 1-16,-1-5 0 0,11 2-4 0,-3 1-1 16,-4-7 0-16,-3 7 0 0,-1-7-16 0,1 7-3 15,3-4-1-15,-7-2 0 0,0-1-2 0,-4 7-1 16,8-4 0-16,-4-3 0 0,-4 7-10 0,1-1 0 0,-1 4 9 0,1-3-9 15,-1 9 0-15,-3 0 0 0,-4 0 0 0,8 9 0 16,-1 1 0-16,-3-1 0 0,-3 0 0 0,-1 7 0 16,8 0 0-16,-1-4 0 15,-3 4 0-15,4-7 0 0,3 7 0 0,0-3 0 0,-4-4 8 0,-3 0-8 16,-7 4 0-16,14 0 0 0,3-7 0 0,1-3 0 16,-11 6 0-16,7-9 0 0,0 0 0 0,7 0 0 15,0 7 0-15,-7-7 0 0,0 0 8 0,11 0-8 16,-1 0 20-16,1-7-1 0,-11 7 0 0,3 0 0 15,11-9-27-15,-7 6-6 0,-7 3-1 0,4-6 0 16,-4-4 15-16,3 1 0 0,5-1 0 0,-5 4 0 0,-6-3 0 0,-1 6 0 16,8-7 0-16,-4 1 0 15,-8-1 16-15,8-2-4 0,-3 2-1 0,6 1 0 16,-3 6 2-16,0-7 1 0,-7 4 0 0,0-3 0 16,7 9-14-16,0 0 0 0,-3 0 0 0,3 0 0 0,0 0 0 0,0 0 0 15,-7 0-9-15,-4 9 9 0,4-3-8 0,0-2 8 16,7-4 0-16,-3 9-9 0,-4 0 9 0,3 1 0 15,8 2-9-15,-4-2 9 0,-8-1 0 0,5 1 0 16,3-7 12-16,3 6-4 0,-3-9-8 0,0 6-11 16,-3-3 3-16,3-3 0 0,11 7 8 0,-4-1 12 15,-7-6-2-15,0 0-1 0,7 3-9 0,-7-3 0 16,0 0-10-16,0 0 10 0,0 0 0 0,10 0 0 0,1 0 8 0,-11 0-8 16,0 0 0-16,0 0 0 0,10 0 0 0,1 0 0 31,-4 0-28-31,-7 0-5 0,0 0-2 0,7-3-943 0</inkml:trace>
  <inkml:trace contextRef="#ctx0" brushRef="#br2" timeOffset="210746.6">23615 7982 0 0,'0'0'0'16,"3"0"0"-16,1-10 0 0,0 10 0 16,-1-6 316-16,-3-3-64 0,0 9 52 0,4-4 9 0,-1-2-153 0,-3 3-30 15,0 3-6-15,4-6-2 0,-4 6-16 0,0 0-3 16,0 0-1-16,0 0 0 0,-4-10-33 0,4 10-6 16,0 0-2-16,0 0 0 0,0 0-31 0,-3 0-6 15,-4 7-2-15,7-7 0 0,-8 3-22 16,8-3 8-16,-3 6-8 0,-4-3 0 0,3 7 0 0,4-10 0 15,-3 6 0-15,-1 3 0 0,1 1 8 0,3-1-8 16,0 0 10-16,0-2-10 0,0-7 0 0,0 12 0 16,3-5 0-16,1 2 0 0,-4-9 0 15,3 9 0-15,4 1 0 0,0-4 0 0,1-3 0 0,2-3 0 16,1 6 0-16,-1-12 0 0,1 6 0 0,-1 0 11 16,5-9-11-16,-1 6 10 0,-4-7-10 0,1 4 10 15,3-3-10-15,0-1 10 0,0 1-10 0,-3-7 0 16,-1 7 0-16,4-7 0 0,1 7 20 0,-5-1-2 0,-3 1 0 0,4-1 0 15,-1 1 1-15,-6-7 0 0,3 7 0 0,-4-1 0 16,1 1-5-16,-4 0-1 0,-4-1 0 0,4 1 0 16,-3 3-5-16,-4-4 0 0,3 7-8 0,-3-3 12 15,0 6-12-15,-3 0 0 0,3 0 0 0,0 6 0 16,-4-3 0-16,0 7 0 0,1-1 0 0,-4 0 0 16,3 7 0-16,1 0 0 0,-5-4 0 0,1 4 0 15,4 3-8-15,-1-4-2 0,1 4 0 16,3-9 0-16,-1 8 10 0,1-8 0 0,4-1 0 0,-1-2 0 15,4 2 0-15,0-9 0 0,0 0 0 0,0 0 0 16,0 0 0-16,0 0 0 0,0 0 8 0,11 0-8 16,-4-6 8-16,4 3-8 0,-1-4 10 0,-3 4-10 15,4-6 9-15,-4 2-9 0,3-2 8 0,-3 0-8 16,4-1 0-16,-4 4-11 0,4-3 1 0,-4-1 0 16,0 1 10-16,-4-1 0 0,4 1 0 0,-3 3 0 15,-4 6 0-15,0-3 0 0,3-7 0 0,-3 4 0 0,-3-4 0 0,-1 7 11 16,1-3-3-16,-4 3 0 0,3-3-8 0,4 6 10 15,-10 0-10-15,-1 0 10 0,1 6-10 0,2-3 0 16,1-3 0-16,0 9 0 0,-3-2 0 0,3-4 0 16,7-3 0-16,-7 9-11 0,3-2 11 0,-3-4 0 15,7-3 0-15,0 0-8 0,0 0 8 0,-3 6 0 16,-1 3 0-16,4-9 0 0,0 0 0 0,0 10-10 16,0-4 10-16,0-6 0 0,0 9 0 0,0-9 0 0,0 4 10 0,0 5-2 15,0-3-8-15,0-6 11 16,0 0-11-16,0 0 12 0,0 0-12 0,-3 3 0 15,3-3 0-15,0 0 8 0,0 0-8 0,0 0 0 16,0 0 0-16,0 0 8 16,0 0-34-16,0 0-7 0,0 0-2 0,0 0 0 15,0 0-139-15,10-3-28 0,-3 3-6 0</inkml:trace>
  <inkml:trace contextRef="#ctx0" brushRef="#br2" timeOffset="212340.52">24437 7787 403 0,'0'0'17'0,"0"0"5"0,0 0-22 0,0 0 0 15,0 0 0-15,0 0 0 0,0 0 211 0,0 0 37 16,0 0 8-16,0 0 2 0,0 0-190 0,0 0-37 16,0 0-8-16,0-9-2 0,3 6 3 0,-3 3 0 15,0 0 0-15,0 0 0 0,0 0 6 0,0 0 2 16,4-7 0-16,-4 7 0 0,0 0 23 0,0 0 5 15,0 0 0-15,0 0 1 0,0 0-5 0,0 0-2 0,0 0 0 0,-4 10 0 16,1-4-36-16,-4 4-7 0,0-1-2 0,-4 7 0 16,4-4 3-16,0-2 0 0,4 5 0 0,-4-5 0 15,-1-1 12-15,5 0 4 0,3-9 0 0,0 0 0 16,-4 7-12-16,4-7-1 0,0 0-1 0,0 0 0 16,0 0-6-16,7 3-8 0,-7-3 11 0,11 6-11 15,0-3 13-15,-1-3-4 0,-6-3-1 0,3-3 0 16,3-4-8-16,-3 1 8 0,1 0-8 0,-1-1 8 15,0 4-8-15,0-7 0 0,-4 4 0 0,4 0 8 16,-3-1-8-16,-1 4 0 0,1-3 0 0,-1 2 0 16,-3 7 9-16,0-3-9 0,0 3 10 0,0 0-10 15,0 0 12-15,0 0-3 0,-7-6-1 0,7 6 0 16,0 0 8-16,-3 6 2 0,-8-3 0 0,4-3 0 16,0 7-5-16,0 2-1 0,4-3 0 0,-1-3 0 0,4-3-12 15,0 10 0-15,0 5 8 0,-4-11-8 0,4-4 0 16,-3 9-16-16,3 7 3 0,0-16 1 0,0 0 12 0,0 9 0 15,0-9 0-15,0 0 0 0,0 0 0 0,0 0 12 16,0 0-3-16,0 0 0 0,7 6-9 0,-7-6 0 16,0 0 0-16,7 3 0 0,-7-3 0 0,7-3 0 15,0-3 0-15,-3 6 0 0,3-9 12 0,-4 2-4 16,1 4 0-16,-4-3 0 16,3 3-8-16,-3-3 0 0,0 6 0 0,0-10 8 0,0 7-8 0,0-3 0 15,0 6 0-15,0-10 0 0,0 1 0 0,-3 9 8 16,3 0-8-16,-4-6 8 0,4 6-8 0,-3-3 0 15,-1-4 0-15,-3 4 8 0,7 3-8 0,-7-6 0 16,0 6 0-16,7 0 0 0,0 0 0 0,0 0 0 16,-7 0 0-16,0 6 0 0,0-3 10 0,7-3 6 15,0 0 2-15,0 0 0 0,-7 0 13 0,7 0 2 16,0 0 1-16,0 0 0 0,0 0-23 0,-4 10-11 16,1-4 10-16,3-6-10 0,3 9 8 0,-3-9-8 0,0 0 0 0,0 7 0 15,4-4 0-15,-1 6 0 0,-3-9 0 0,0 0 0 31,7 6-44-31,-3-2-8 0,-4-4-1 0,11 6-1 0,-1-3-117 16,-3 3-23-16,0-3-5 0</inkml:trace>
  <inkml:trace contextRef="#ctx0" brushRef="#br2" timeOffset="213465.32">26247 7536 633 0,'0'0'28'16,"0"0"6"-16,0 0-34 0,3 0 0 0,-3 0 0 0,0 0 0 0,7-3 166 0,-3-3 26 15,-1 6 6-15,-3 0 1 0,0 0-153 0,0 0-30 16,7-9-7-16,-7 9-1 0,0 0 4 0,0 0 0 16,0-7 0-16,0 7 0 0,0 0 49 0,0 0 11 15,0 0 1-15,0 0 1 0,0-3 11 0,0 3 3 16,-7 0 0-16,4-6 0 0,-4 6-7 0,0 0-1 0,0 0 0 0,0 0 0 16,0 0-32-16,3 0-8 0,-7 6 0 0,4-6-1 15,0 3-27-15,0 4-4 0,0 2-8 0,0-9 11 16,-3 9-11-16,2 1 0 0,1-1 0 0,0 1 0 15,0-1 0-15,-3 7 0 0,3-7 0 0,0 7 0 16,3-7 0-16,-3 7 0 0,0-7 0 0,0 1 0 16,3-1 0-16,1-6 0 0,3-3 0 0,-4 10 0 15,4-10 0-15,0 0 0 0,0 0 0 0,0 0 0 16,4 6 0-16,3-6 0 16,0 0 10-16,4 0-10 0,-1-6 12 0,1 6-12 0,3-10 12 0,0 7-12 15,0-3 12-15,0-4-4 0,0 1 0 0,0 0-8 16,1-1 0-16,-1 1 0 0,0-1 0 0,-4-5 0 15,1 5 0-15,-1 1 0 0,-2-1 0 0,-1 4 0 16,0-3 23-16,-4-1-3 0,-3 7 0 0,4-3 0 16,-8 3 13-16,4 3 3 0,0-6 0 0,0 6 0 0,-7-7-36 0,0 7-14 15,0 0 1-15,0 7 0 0,-4-7 21 16,4 9 4-16,-7-9 0 0,4 9 1 0,3 1-13 0,-4-1 0 16,0-3 0-16,1 4 0 0,-1-1 0 0,4 7 0 15,0-7 0-15,0 1 0 0,4-7 0 0,-1 6 0 16,0-2 0-16,4 2 0 0,0-9 0 0,0 0 0 15,0 0 0-15,-3 9 0 0,3-9 0 0,0 0 0 16,0 0 0-16,7 0 0 0,0 7 0 0,4-7 0 16,-4 0 0-16,0-7 0 0,0 7 0 0,3 0 0 0,-6-3 0 0,3-3 0 15,0-3 0-15,0 2 0 16,0 4-9-16,0-3 9 0,-3-3 0 0,3 5 0 16,-4-5 0-16,1 3 0 0,-1-4 14 0,1 1-4 0,-1 3-1 15,1 2 0-15,-4 4-9 0,0 0 10 16,0 0-10-16,0 0 10 0,0-6-10 0,0 6 0 0,0 0 0 0,0 0 0 31,0 0-38-31,0 0-6 0,0 0-2 0,0 0-745 0,0 0-149 0</inkml:trace>
  <inkml:trace contextRef="#ctx0" brushRef="#br2" timeOffset="-214606.24">24402 7430 403 0,'0'0'36'0,"0"9"-36"15,-4-3 0-15,4 4 0 0,0-1 54 0,0 7 4 16,0-7 1-16</inkml:trace>
  <inkml:trace contextRef="#ctx0" brushRef="#br2" timeOffset="-211669.56">20500 9176 57 0,'0'0'0'0,"0"0"0"0,-4 0 0 0,1 0 0 0,3 0 80 0,-7 0 12 15,0 0 1-15</inkml:trace>
  <inkml:trace contextRef="#ctx0" brushRef="#br2" timeOffset="-210239.6">21121 9054 136 0,'-14'6'0'0,"3"-2"12"0,1 2-12 0,-1-6 0 0</inkml:trace>
  <inkml:trace contextRef="#ctx0" brushRef="#br2" timeOffset="-207731.8">20613 9001 518 0,'0'0'46'0,"0"0"-37"16,0 0-9-16,0 0 0 0,0 0 129 0,0 0 24 15,0 0 5-15,0 0 1 0,0 0-115 0,0 0-24 0,0 0-4 0,0 0 0 16,0 0-8-16,0 0-8 0,0 0 11 0,0 0-11 16,0 0 0-16,0 0 0 0,0 0 0 0,0 0-12 15,-4 9 12-15,-3-3 0 0,0-6 0 0,0 10 0 16,0-10 0-16,-4 6 0 0,4 4 0 0,-3-7 0 16,-1 6 0-16,1-3 0 0,-1-2 0 0,1 5 0 15,-1-3 37-15,4 4 4 0,-4-1 1 0,-3 0 0 16,4 1-14-16,-1-1-2 0,0 7-1 0,-3-7 0 15,4 1-17-15,-1 5-8 0,-3-2 8 0,0 3-8 16,0-7 0-16,0 7 0 0,0-4 0 0,-1 4 0 16,1-7 0-16,-3 1 0 0,3-1 0 0,3 1 0 15,-3-4 0-15,0 3 0 0,7-2 0 0,0-4 0 16,0 3 12-16,0-3-4 0,7-3 0 0,0 0 0 16,0 0 0-16,0 0 0 0,0 0 0 0,0 0 0 0,0 0 0 0,0 0 0 15,0 0 0-15,7-3 0 16,3-3 0-16,1 6 0 0,-1 0 0 0,1-3 0 0,3-4-8 0,0 7 0 15,0-6 0-15,4 3 0 0,-4 3 0 0,4 0 0 16,-1 0 0-16,1-6 0 0,0 6 12 0,-1 0 0 16,4-4 0-16,-3 4 0 0,0 0-12 0,-1 0-17 15,1 0 4-15,0 0 1 0,3 4 12 0,-4-4 0 16,1 6 0-16,-4-6-682 0</inkml:trace>
  <inkml:trace contextRef="#ctx0" brushRef="#br2" timeOffset="-200982.81">22895 8044 403 0,'0'0'36'15,"0"0"-36"-15,4-9 0 0,-4 9 0 16,7-6 275-16,-7 6 48 0,0-3 9 0,0 3 3 16,7-7-218-16,-7 7-43 0,0 0-9 0,0 0-1 15,0 0-42-15,0 0-8 0,0-3-2 0,0-3 0 16,0 6-1-16,0 0-1 0,0 0 0 0,0 0 0 15,-7-3 6-15,7 3 0 0,0 0 1 0,0 0 0 0,0 0 18 0,0 0 3 16,-7-7 1-16,7 7 0 0,0 0-6 16,0 0-1-16,0 0 0 0,0 0 0 0,0 0-9 0,0 0-3 15,0 0 0-15,0 0 0 0,0 0-8 0,0 10-1 16,-4-1-1-16,-3-2 0 0,4 2-2 0,-4 0 0 16,3 1 0-16,-3 5 0 0,0-2-8 0,0-7 0 15,10 10 9-15,-3-3-9 0,0-4 0 0,0 0 0 16,-3 1 0-16,6 2 0 0,5-2 0 0,-8-1 0 0,0-6 0 15,3 7 0-15,4-10 0 0,0 9 8 0,-7-9-8 16,0 0 0-16,7 6 11 0,-7-6-3 0,7 3 0 0,-7-3 0 16,0 0 8-16,0 0 2 15,0 0 0-15,0 0 0 0,0 0-18 0,0 0 8 0,0 0-8 0,0 0 0 16,0 0 23-16,0 0-3 0,0 0 0 16,4-9 0-16,3 6-5 0,-4-6-2 0,-6 2 0 15,3-2 0-15,3-1-13 0,-3 7 0 0,-3-9 8 16,-1 2-8-16,4 1 0 0,-3 0 8 0,3-1-8 15,-7 1 0-15,0-1 0 0,0-5 0 0,7 5 0 0,-7-9 0 16,0 10 0-16,-1-7 0 0,5 4-11 0,3-4 11 16,-4-3 0-16,4 10 0 0,0-7 12 0,0 7-4 15,7-1-8-15,-3 1 0 0,-11 3 0 0,7 3 0 16,3-4 0-16,-3 7 0 0,0 0 0 0,0 0 0 16,0 0-12-16,0 0 12 0,0 0-10 0,0 0 10 0,-10 0-12 0,10 0 12 15,0 0-13-15,0 0 5 16,-7 16 8-16,3-7 0 0,4 1-9 0,4-1 9 0,-1 7 0 0,1-4-9 15,-1 4 9-15,1 3 0 0,7-3 0 0,-4-1-8 16,-4-2 8-16,4 2 0 0,4-2 0 0,-1 3 0 16,-6-7-8-16,-1 7 8 0,1-7 0 15,3 1 0-15,-3-1 0 0,-1 0 0 0,-3 1 0 0,0-4 8 16,0-6-8-16,4 10 0 0,-4-10 15 16,0 0-3-16,0 0-1 0,0 0 0 0,0 0-11 0,0 0 0 15,0 0 0-15,7 3 0 0,0 3 28 0,-7-6 3 16,0 0 1-16,0 0 0 0,7 0-32 0,-7 0-12 15,0 0 1-15,0 0 0 0,0 0 11 0,0 0 16 16,0 0-4-16,-4-6-1 0,1-4-3 0,-1 7 0 16,4-3 0-16,-3-4 0 0,-4 1-8 0,3-7-11 0,1 7 3 0,3 0 0 15,-4-4 8-15,-3-3 0 0,-4 1 0 0,4 5 0 16,7-9 0-16,-7 10 0 0,-7 0 0 0,4-1 0 16,10 1 0-16,-11 2 0 0,-3 4 0 0,3-3 0 15,11 6-8-15,0 0-4 0,-7 6 0 0,4-3 0 16,-4 7 12-16,7-10-10 15,0 0 10-15,0 6-10 0,-7 4 10 0,7-10-8 0,0 0 8 0,3 3-8 16,4 3 8-16,-7-6 0 0,0 0 0 0,7 9 0 16,7 1 0-16,-7-1-8 0,-7-9 8 15,4 10-8-15,3-1-107 16,-4 7-21-16,-3-7-4 0,-7 7 0 0</inkml:trace>
  <inkml:trace contextRef="#ctx0" brushRef="#br3" timeOffset="-196036.58">22835 8295 403 0,'0'0'36'0,"0"0"-36"0,0 0 0 0,7 0 0 16,7-9 150-16,-3 9 23 0,-11 0 5 0,7-10 1 15,4 1-124-15,-4 3-25 0,0 3-5 0,-7 3-1 0,0-7-24 0,0 7 8 16,3-9-8-16,-3 9 0 0,0-3 16 0,0 3-1 15,0 0-1-15,0 0 0 0,0 0 30 0,0 0 7 16,0 0 1-16,7-6 0 0,-7 6 7 0,0 0 1 16,0 0 1-16,0 0 0 0,0 0-27 0,0 0-6 15,0 0 0-15,0 0-1 0,0 0-16 0,0 0-3 16,0 0-8-16,0 0 12 0,0 0 8 0,0 0 0 16,0 0 1-16,0 0 0 0,0 0-2 0,0 0-1 15,0 0 0-15,0 0 0 0,0 0 19 0,0 0 4 0,0 0 1 16,0 0 0-16,0 0-15 0,0 0-3 15,-7 9-1-15,7-9 0 0,0 0-13 0,-3 6-2 16,-11-3-8-16,3-3 12 0,1 7 0 0,-1-4 0 0,0 3 0 0,-3-6 0 16,-7 6 15-16,3-3 2 0,8-3 1 0,-4 0 0 15,-4 7-3-15,4-4-1 0,3-3 0 16,-3 6 0-16,4-3-16 0,-4-3-10 0,0 7 12 16,3-7-12-16,0 3 8 0,-6 3-8 0,-1-3 0 0,0 3 0 15,1 4 0-15,-1-10 8 0,-7 9-8 0,4 1 0 16,-3-4 11-16,-1-3-11 0,4 6 10 0,-4-2-10 15,0 2 10-15,1-3-10 0,10-3 10 0,-1 7-10 16,-2-4 8-16,6-3-8 0,4 7 0 0,0-10 0 16,4 6 0-16,-4-3 0 0,3-3 0 0,4 0 0 15,0 0 0-15,0 0 0 0,0 0 0 0,0 0 0 16,11 0 0-16,-1 0 8 0,1 0-8 0,3 0 0 0,3-9 0 16,5 9 0-16,-1-10 0 0,0 7 0 0,-3-3 0 15,3-4 0-15,0 7 0 0,0-3 0 0,0-3 12 0,4 2-1 16,-4-2 0-16,4 0 0 15,-8 5-11-15,5-5-12 0,-8 3 2 0,7-4 1 0,0 4 9 16,-3-3 0-16,-4 9 0 0,0-10 0 0,7 10 8 16,-3-3 0-16,-8-3 0 0,-3 3 0 15,0-4-8-15,-3 7 0 0,3-3 0 0,-7 3 0 0,0 0 0 0,0 0 0 16,11 0 0-16,-11 0 0 0,0 0 0 0,-11 0 0 16,4 3 0-16,-4-3 0 0,4 7 0 0,-10-4 0 15,3 3 0-15,-4-3 0 0,4 4 0 0,-4-4 0 16,-6 6 0-16,-1-3 0 0,7-3 0 0,1 4 12 15,-5-1-2-15,1-3-1 0,4 7-9 0,-5-4 8 0,5-3-8 0,-1 3 8 16,-3-3-8-16,0-3 0 0,7 7 0 0,0-4 8 16,-4 3-8-16,7-6 0 0,1 6 0 0,10-6 0 15,0 0 0-15,0 0 0 0,-4 3 0 0,4-3 0 16,0 0 0-16,0 0 0 0,0 0 0 0,11 0 0 16,3 0-9-16,0-3 9 0,0-3 0 0,-3 0 0 15,3 3-14-15,3 3 4 0,-2-7 1 0,-1 4 0 31,0-3-43-31,0 3-8 0,4-3-1 0,-8 2-1 16,1-2-126-16,-4-3-24 0</inkml:trace>
  <inkml:trace contextRef="#ctx0" brushRef="#br3" timeOffset="-195018.54">23174 8242 172 0,'0'0'16'0,"-7"0"-16"0,0 6 0 0,3-3 0 0,-3-3 44 0,4 0 5 0</inkml:trace>
  <inkml:trace contextRef="#ctx0" brushRef="#br3" timeOffset="-194266.53">23079 8267 885 0,'0'0'39'0,"0"0"9"0,0 0-39 15,0 0-9-15,0 0 0 0,0 0 0 0,0 0 45 0,0 0 7 0,0 0 2 0,0 0 0 16,0 0-22-16,0 0-4 0,0 0 0 0,0 0-1 16,0 0-12-16,0 0-3 0,0 0 0 0,0 0 0 15,0 0 6-15,0 0 1 0,0 0 0 0,0 0 0 16,0 0 11-16,0 0 2 0,0 0 1 0,0 0 0 16,0 0-7-16,0 0-2 0,0 0 0 0,0 0 0 15,0 0 5-15,0 0 1 0,3-6 0 0,4 3 0 16,-7 3-19-16,4 0-11 0,3-7 12 0,0 7-12 15,0 0 9-15,4-3-9 0,-4 3 0 0,3-6 9 16,1 6-9-16,-1-3 0 0,5-3 0 0,-1 6 0 16,0-4 0-16,0-2 8 0,3 6-8 0,1 0 8 15,-4-3-8-15,4-3 0 0,0 6 0 0,-4 0 8 0,0 0-8 0,0-7 0 16,0 4 0-16,4 3 8 16,-4-6-8-16,0 6 0 0,-4 0 0 0,5-3 0 0,-8 3 0 0,3-6 0 15,1 6 0-15,-4-3 0 0,0-4 12 0,3 7-4 16,-10 0 0-16,7-3 0 0,1-3-8 0,-8 6 0 15,7 0 0-15,-7 0 0 0,0 0 0 0,0 0 0 16,0 0 0-16,0 0 0 0,0 0 20 0,0 0 3 16,0 0 0-16,0 0 0 0,0 0-5 15,-4 0-1-15,-3 0 0 0,-4 0 0 0,1 0-4 0,-1 6-1 0,-3-6 0 0,0 3 0 16,0-3-12-16,-4 7 9 0,4-7-9 0,0 3 8 16,-4-3-8-16,4 6 0 0,0-6 9 0,0 3-9 15,4-3 10-15,-5 0-2 0,5 0-8 16,-4 0 12-16,0 6 2 0,3-6 0 15,0 0 0-15,4 0 0 0,-3 3-2 0,3-3 0 0,0 7 0 16,7-7 0-16,0 0-12 0,0 0 0 0,0 0 0 0,0 0 0 16,0 0 0-16,0 0 0 0,0 0 0 0,7 0 0 15,3 0 0-15,4-7 0 0,1 4 0 0,2 3 0 16,1-6 0-16,-1 6 0 0,5 0 0 0,-1-3 0 16,0-3 0-16,0 6 0 0,0 0 0 0,4 0 0 15,-4-3 0-15,-3-4 0 0,-1 4 0 0,1-3 0 16,-4 6 0-16,0-3 8 0,0-4-8 0,-3 7 9 0,0-3 3 15,-1-3 0-15,-3 6 0 0,-7 0 0 0,11-6-12 0,-4 6 0 16,-7 0 9-16,0 0-9 0,0 0 0 0,0 0 9 16,0 0-9-16,0 0 0 0,0 0 11 0,0 0-11 15,0 0 10-15,-7-3-10 0,0 3 11 16,-4 3-11-16,-3-3 12 0,-4 0-12 0,1 6 30 16,-1 0-1-16,-7-3 0 0,1-3 0 0,3 7-21 0,-4-4-8 15,4 3 0-15,0-3 9 0,-1 4 7 0,5-4 2 16,3-3 0-16,0 9 0 0,-1-9-18 15,5 6 0-15,10-6 8 0,-11 0-8 0,11 0 0 0,0 0-11 16,0 0 2-16,0 0 0 16,0 0-109-16,0 0-22 0,7 3-4 0</inkml:trace>
  <inkml:trace contextRef="#ctx0" brushRef="#br3" timeOffset="-192881.22">22737 8471 633 0,'14'0'56'0,"-7"0"-44"0,-7 0-12 0,0 0 0 16,10 0 75-16,1 0 13 0,-1-6 2 0,1 6 1 16,-11 0-60-16,0 0-12 0,11 0-3 0,-11 0 0 15,0 0-5-15,0 0-2 0,7 0 0 0,0 0 0 16,-7 0 39-16,0 0 8 0,0 0 2 0,0 0 0 16,0 0 22-16,0 0 4 0,-7 0 0 0,7 0 1 15,0 0-53-15,0 0-10 0,-7 0-2 0,-4 0-1 16,4 0 4-16,-4 0 1 0,4 0 0 0,-7 6 0 15,0-3 7-15,0-3 1 0,0 0 1 0,0 6 0 16,-4-3 8-16,4 4 2 0,0-4 0 0,0 3 0 16,-4 3-7-16,1 1 0 0,-5-4-1 0,5 4 0 15,3-7-16-15,-8 6-3 0,-9-3-1 0,-1 4 0 16,0-1-15-16,4 1 11 0,-4-1-11 0,0 0 10 16,-3-2-10-16,3 2 10 0,1 1-10 0,-8 5 10 0,0-5-10 0,4-1 12 15,7-6-12-15,-1 7 12 0,-6-4 0 0,10 3 0 16,1-2 0-16,3-4 0 0,-1 3-4 0,5-3-8 15,-1-3 12-15,4 6-4 0,7-3-8 0,-4-3 0 16,1 0 9-16,3 0-9 0,7 0 8 0,0 0-8 16,-7 7 10-16,7-7-10 0,0 0 0 0,0 0 0 15,0 0 0-15,0 0 0 0,0 0 0 0,0 0 0 0,10 0 0 16,1 0 0-16,-11 0 15 0,14-7-3 16,4 4-1-16,3-3 0 0,3 3-11 0,1-3 0 15,-4 3 9-15,4-7-9 0,3 4 0 0,4-4 0 16,-4-5 0-16,7 5 0 0,4 1 0 0,-3 0 0 15,-5-1 0-15,-6 1 0 0,3 2 0 0,0-2 0 0,1 0 0 16,-8 5 0-16,-4-2 0 0,1-3 0 16,0 9 0-16,-4-10 0 0,-4 10 0 0,-3 0 8 0,4 0-8 0,-7-6 0 15,-4 6 15-15,0 0-2 0,0 0 0 0,0 0 0 16,0 0 11-16,0 0 3 0,-7 6 0 0,-4-6 0 16,4 10-27-16,-7-4 0 0,-7-3 0 0,-4 7-11 15,0-4 11-15,1-3 0 0,-5 6 0 0,-2 1 0 16,-5-4 0-16,1 4 0 0,10-1 0 0,1 0 0 15,-8 1 0-15,4-1 0 0,3-3 0 0,4 4-8 16,0-1 8-16,-1 1-10 0,1-1 10 0,4-3-10 16,3-3-140-16,-1 4-28 15,-2-4-6-15</inkml:trace>
  <inkml:trace contextRef="#ctx0" brushRef="#br3" timeOffset="-191820.51">23054 8587 864 0,'0'0'38'0,"0"0"8"0,0 0-37 0,0 0-9 0,0 0 0 0,0 0 0 15,0 0 106-15,0 0 19 0,0 0 4 0,0 0 1 16,0 0-102-16,0 0-20 0,0 0-8 0,0 0 0 16,0 0 12-16,0 0-12 0,-3 3 12 0,-5-3-12 15,5 6 0-15,-1-3 0 0,-3-3 0 0,0 0 0 16,0 7 40-16,0-7 8 0,4 0 2 0,-4 0 0 16,3 3 15-16,-3-3 3 0,0 6 1 0,7-6 0 0,-7 0-17 0,0 0-3 15,-4 6-1-15,4-2 0 0,7-4-24 0,-10 0-6 16,-1 9-1-16,4-9 0 0,0 6-2 0,-4-6-1 15,-3 3 0-15,-3 4 0 0,2-7 4 0,1 3 1 16,0 3 0-16,-3-3 0 0,-8-3 11 0,4 6 2 16,3-2 1-16,0 2 0 0,-6 3-21 0,-1-2-4 15,0-4 0-15,1 6-8 0,-1 0 18 0,-3-2-3 16,-4 2-1-16,-3 1 0 0,3 5-2 0,-3-5-1 0,-11 2 0 16,0-2 0-16,4 5-11 0,-8 4 0 0,1-3 0 15,-8-1 0-15,1-2 0 0,-4 6 0 16,4 0 10-16,-11 6-10 0,-8-10 10 0,5 4-10 15,3 0 8-15,3 0-8 0,-3 0 24 0,0 3 0 16,0-10 0-16,4 7 0 0,-1-3-12 0,4 2-2 16,0-2-1-16,4-3 0 0,7 2-9 0,-1-5 10 0,8-1-10 0,-1 1 10 15,5-1-10-15,-1 4 0 0,4-4 0 0,6-6 0 16,1 6 8-16,3-2-8 0,1-4 0 0,6-3 8 16,8 6-8-16,2-3 8 0,1-3-8 0,7 0 8 15,0 0-8-15,0 0 0 0,0 0 0 0,0 0 0 16,0 0 0-16,11 0 0 0,3-3 0 0,0-3 0 15,4 6 0-15,0-3 0 0,3-4 11 0,3-2-11 16,1 9 8-16,0-9-8 0,7-1 0 0,-4 4 0 16,3-3 0-16,5 5 0 0,-1-5 0 0,4 0 0 15,3 2 0-15,1-2 0 0,2-7 0 0,-2 7 0 0,-1 6 0 16,-3-7 0-16,-4 4 0 0,0-3 0 16,-3-1 0-16,-4 4 0 0,-3 3 0 0,0-3 0 0,-1-4 0 0,1 7 0 15,-7-3 0-15,-1-4 0 0,-2 7 0 0,-1-3 8 16,-4 6-8-16,-10 0 0 15,0 0 0-15,0 0 0 0,11-6 0 0,-11 6 0 0,0 0 8 0,0 0-8 16,-11 0 0-16,-3 6 9 0,-4 0-9 0,1-3 0 16,-4 4 0-16,-4-4 0 0,-3 6 0 0,0-3 0 15,-4-2 0-15,-3 2 0 0,-1-3 0 0,-6 3 0 16,0 4 0-16,-4-1 0 0,-4 0 0 0,4 1 0 16,1 6 0-16,-1-1 0 0,3-2 8 0,-6-4-8 15,0 1 0-15,3 5 8 0,0-5-8 0,0 5 0 0,-3-2 9 0,3-4-9 16,3-2 21-16,5 2 0 15,-1 0 0-15,4 1 0 0,3-1-21 0,0 1-12 0,4-4 2 0,0-3 0 16,-1 3 18-16,5 1 4 0,3-4 1 0,-1 3 0 16,1-3-13-16,4-3 0 0,2 6-9 0,5-6 9 15,-1 3 0-15,1-3 0 0,3 0 0 16,7 0 0-16,0 0 0 0,0 0 0 0,0 0 0 16,0 0 0-1,0 0-45-15,10 7-10 0,1-4-1 0,3-3-1 16,4 0-77-16,3 0-15 0,0 0-3 0</inkml:trace>
  <inkml:trace contextRef="#ctx0" brushRef="#br3" timeOffset="-190691.96">23312 8508 1036 0,'0'0'92'15,"-7"7"-73"-15,-4-4-19 0,4 3 0 0,0-3 70 0,0 7 10 16,-4-10 3-16,4 6 0 0,0-3-60 0,0-3-12 16,0 0-3-16,-4 6 0 0,11-6-8 0,-7 0-11 0,0 0 3 0,0 0 0 15,7 0-8-15,-7 0 0 0,0 0-1 16,4 0 0-16,-4 0 17 0,-1 0 0 0,8 0 0 0,-7 0 0 15,0 4 0-15,0 2 16 0,0-6-4 0,0 0 0 16,0 6 24-16,4-3 4 0,3-3 0 0,0 0 1 16,0 0-4-16,0 0-1 0,0 0 0 0,0 0 0 15,0 0-5-15,0 0-2 0,7 0 0 0,3 6 0 16,1-6 4-16,3-6 1 0,4 3 0 0,-1-3 0 0,1-4-16 0,7 4-3 16,-4-3-1-16,7-1 0 0,-3 7-14 15,3-6 8-15,-7-1-8 0,4-2 0 16,-1 9 8-16,1-7-8 0,0 4 0 0,-4-3 0 0,-3 5 8 15,-1-2-8-15,-3 3 0 0,4-3 0 0,-11-4 12 0,7 4-3 16,-3 6-1-16,-4-3 0 0,3-3 5 0,-10 6 1 16,0 0 0-16,7 0 0 0,-7 0-14 0,0 0 0 15,0 0 8-15,0 0-8 0,0 0 0 0,0 0 8 16,0 0-8-16,0 0 0 0,0 0 19 0,0 0-3 16,-3 0 0-16,-1 0 0 0,-6 0 8 0,3 6 2 15,0-3 0-15,-4-3 0 0,1 0-4 0,-1 6-1 16,0-6 0-16,1 4 0 0,3-4-21 0,0 6 9 15,3-6-9-15,4 0 0 0,0 0 0 0,0 0 0 16,0 0 0-16,0 0 0 0,0 0 0 0,0 0 0 16,0 0 0-16,0 0-9 0,11 0 9 0,-4 0-8 15,3 0 8-15,1 0-8 0,0 0 19 0,-1 0 4 0,4-6 1 0,-3 6 0 16,-1-4-28-16,1 4-4 0,0-6-2 0,-1 6 0 16,1 0 3-16,-4 0 1 0,3 0 0 0,-3 0 0 31,0 0-154-31,-3-3-30 0</inkml:trace>
  <inkml:trace contextRef="#ctx0" brushRef="#br3" timeOffset="-189964.2">23745 8430 961 0,'-17'6'42'0,"13"-2"10"0,-6 2-42 0,3-6-10 0,0 6 0 15,0-3 0-15,-4-3 76 0,7 0 14 0,-6 6 2 0,6-2 1 16,-3-4-30-16,7 0-7 0,0 0 0 16,-3 0-1-16,3 0-23 0,0 0-5 0,0 0-1 0,0 0 0 15,0 0 0-15,0 0 0 0,0 0 0 0,0 0 0 16,0 0 4-16,0 0 1 16,10 0 0-16,1 0 0 0,3-4-6 0,0-2-1 0,0 6 0 0,4-3 0 15,7-3 5-15,-4 6 1 0,3-10 0 0,1 4 0 16,0 3 5-16,0-3 1 0,3-4 0 0,4 7 0 15,-8-3-10-15,4-4-2 0,1 1 0 0,-1 3 0 16,-3-4-10-16,-1 7-2 0,-3-3-1 0,4-3 0 16,-7 5-11-16,3-2 12 0,-3-3-12 0,-4 2 12 15,3 4-12-15,-6-3 0 0,-1 3 9 0,1-3-9 16,-7 6 8-16,-4 0-8 0,0 0 10 0,0 0-10 16,0 0 16-16,0 0-4 0,0 0 0 0,0 0 0 15,0 0 24-15,0 0 4 0,-4-10 0 0,4 10 1 0,-7 0-21 0,7 0-4 16,-4-3 0-16,4 3-1 0,0 0 5 0,0 0 2 15,0 0 0-15,0 0 0 0,0 0-22 0,0 0 0 16,0 0 0-16,0 0 8 0,0 0-8 0,0 0 0 16,0 0 0-16,0 0 0 0,0 0 0 0,0 0 0 15,0 0 0-15,0 0 0 0,0 0 0 0,0 0 0 16,4 3 0-16,-4-3 0 0,0 0 0 0,0 0 0 16,0 0 0-16,7 0 8 0,-7 0-8 0,0 0 0 15,0 0 0-15,0 0 0 16,0 0 0-16,0 0 0 0,0 0 0 0,0 0 8 0,0 0-8 0,0 0 0 15,0 0 0-15,0 0 0 0,0 0 0 0,0 0 0 16,7 0 0-16,0 0 0 0,-7 0-8 0,11 0 0 16,-1 0 0-16,1 0 0 15,3 0-20-15,4 0-4 0,-4-3-1 0,3 3 0 16,1 0-15-16,0 0-2 0,-4-6-1 0,-4 6 0 16,1 0-71-16,-4 0-14 0,0-3-4 0,-7 3-742 0</inkml:trace>
  <inkml:trace contextRef="#ctx0" brushRef="#br3" timeOffset="-188439.4">23502 8750 403 0,'-14'6'17'0,"7"-3"5"0,-4-3-22 0,-3 7 0 0,0-4 0 0,0-3 0 16,0 9 215-16,-4-9 38 15,4 6 8-15,-4-6 2 0,1 10-206 0,-1-10-41 16,1 6-8-16,-1-3-8 0,4 4 0 0,-4-4 0 0,4-3 0 0,3 0 0 15,1 0 0-15,3 6 0 0,-4-6 0 0,4 0 0 16,7 0 13-16,0 0-4 0,0 0-1 0,0 0 0 16,0 0 35-16,0 0 6 0,0 0 2 0,11-6 0 15,-1 6-12-15,1 0-3 0,7-10 0 0,-1 10 0 16,1-3-6-16,7-3-2 0,-4 0 0 0,7 2 0 16,0 4-28-16,0-6 0 0,1 6 0 0,-1-3-10 15,4-3 10-15,-1 3 0 0,1-4 0 0,-4 4 0 16,8-3 0-16,-1-3 0 0,7-1 0 0,1 1 0 15,2-1 0-15,5 1 0 0,-1-7 0 0,8 7 0 0,-4-1 0 0,-1-5 9 16,1 5-9-16,4 1 0 16,6-10 24-16,1 3-3 0,-1 4 0 0,4-4 0 0,4-3 4 0,-1 4 1 15,-3-4 0-15,8 0 0 16,-1 3-13-16,7-2-2 0,0-1-1 0,-3 0 0 0,-4 0 0 16,-4-6 0-16,8 9 0 0,-4-2 0 0,0-8-10 0,0 14 0 15,-3-7 0-15,-1 0 0 0,-3-3 0 0,0 10 0 16,-3-4 0-16,3-3-11 0,0 4 11 0,-4 2 9 15,1-6-1-15,-8 4-8 0,-3 5 9 16,-3-5-9-16,-1 5 0 0,-7-6 9 0,1 7-9 0,-8 0 0 16,0-1 0-16,0 1 8 0,-6-1-8 0,-1 1 0 0,18 0 0 15,-32 2-14-15,0 7-5 0,-7-3-1 0,-7 3 0 32,0 0-7-32,0 0-1 0,4-6-1 0,-4 6 0 15,0 0 12-15,0 0 2 0,-11 0 1 0,0 0 0 0,1 0-6 0,-4 0-2 0,0 0 0 0,-4 6-782 16</inkml:trace>
  <inkml:trace contextRef="#ctx0" brushRef="#br3" timeOffset="-186121.08">22948 8198 403 0,'0'0'36'0,"0"0"-36"0,0 0 0 0,0 0 0 15,0 0 108-15,0 0 16 0,0 0 2 0,0 0 1 16,0 0-73-16,0 0-14 0,0 0-4 0,0 0 0 15,0 0-12-15,0 0-4 0,0 0 0 0,0 0 0 16,0 0-20-16,0 0 0 0,0 0 0 0,0 0-12 16,0 0 12-16,0 0 0 0,11 6 0 0,-8 4 0 15,1-1 0-15,3 1 0 0,0-4 0 0,-4-3-8 16,5 6 8-16,-1 1 0 0,0 2 0 0,-4-2-8 16,8-1 23-16,-8 4 5 0,1-4 0 0,3 7 1 0,0 3-13 0,-4-4-8 15,1-2 10-15,0 9-10 16,-1-3 14-16,1-7-3 0,-1 10-1 0,1-3 0 0,-4 0-1 0,3-1 0 15,4 1 0-15,-3 0 0 0,-1 6 0 0,4-6 0 16,-3-3 0-16,-1 3 0 0,1-1 3 0,-1 1 0 16,-3-3 0-16,4 3 0 0,-1-1 4 0,-3-2 0 15,0 0 1-15,0-4 0 0,4-2 14 0,-4 5 2 16,4 1 1-16,-4-3 0 0,3-4 5 0,1 7 1 16,-1-7 0-16,4 1 0 0,-3-1-20 0,-1 7-4 15,4-13-1-15,-3 12 0 0,-1-5-5 0,1-1-1 0,-1 1 0 0,1-1 0 16,-4 1 2-16,3-1 0 0,-3-3 0 0,0 4 0 15,0-10-2-15,0 9 0 0,0-9 0 0,0 9 0 16,0-9 15-16,0 0 4 0,4 7 0 0,-4-7 0 16,0 0-4-16,0 0 0 0,0 0 0 0,0 0 0 15,0 0 2-15,0 0 0 0,0 0 0 16,0 0 0-16,0 0-1 0,4-7 0 0,-1-2 0 0,1 6 0 16,-1-7-13-16,-3-2-4 0,0 3 0 0,0-1 0 15,0-2 2-15,0-4 0 0,0 0 0 0,0 4 0 16,0-4-10-16,0-3 0 0,-3 3 9 0,-1 4-9 15,1-7 0-15,-1-3 9 0,0 10-9 0,-3-7 0 16,4-3 16-16,-4 9-3 0,0-12-1 0,0 6 0 16,0 1 7-16,0-1 1 0,0-6 0 0,3 6 0 0,-3-6-3 0,0 6 0 15,0-6 0-15,3-3 0 0,1 3 4 0,-1 0 1 16,1 6 0-16,-1-10 0 0,4 11-6 0,0-1-2 16,-7-6 0-16,7 9 0 0,-3-3-14 15,3 0 0-15,-7 4 0 0,3 2 0 16,1 4 0-16,-5-7 0 0,5 7 0 0,-4-1 0 0,-4 4 0 0,4-3 0 15,0-1 0-15,0 7 0 0,0-3 0 0,4 3 0 16,-5-4 0-16,5 4 0 0,-1-3 0 0,1 0-12 16,-8 3 3-16,8-4 0 0,3 7 9 0,0 0 12 15,-4 0-2-15,1-3-1 0,3 3-9 0,0 0 0 16,0 0 0-16,-4-6 8 0,1 3-8 0,3 3 0 16,0 0 0-16,0 0 8 0,0 0-8 0,0 0 0 15,0 0 0-15,0 0 0 0,0 0 0 0,0 0 0 16,0 0 0-16,0 0-11 0,3 9 11 0,-3-9 0 15,0 3 8-15,0 13-8 0,4-7 0 0,-1 7 0 0,-3-6 0 0,4 2-8 16,-1-3 8-16,1 7 0 0,-1 0 0 0,1-4 0 16,-1 4 0-16,1 3 0 0,7 0 0 0,-4-4 0 15,0 10 0-15,0-6 0 0,0 0 0 0,3 0 0 16,1 0-9-16,0 0 0 0,-4 2 0 0,0-2 0 16,3 0 9-16,-3 6 0 0,0-6 0 0,0 0 0 15,0 0 0-15,-3-1 0 0,-1 8 0 0,1-8 0 16,0 1 10-16,-4 3-2 0,0-3-8 0,0 0 12 15,0 0-12-15,0-4 0 0,0-2 0 0,0 2-10 16,0 4 10-16,3-9 11 0,-3 5-3 0,4-5 0 16,-4-1-8-16,3 1 0 0,-3-1 0 0,0-3 0 15,0-6 12-15,0 10 0 0,0-7 0 0,0-3 0 16,0 0-12-16,4 9 0 0,-4-9 0 0,0 0 8 16,0 0-8-16,0 0 8 0,0 0-8 0,0 0 8 15,0 0-8-15,0 0 0 0,0 0 0 0,0 0 8 16,-7 0-8-16,7 0 0 0,-4 0 0 0,4 0 0 15,-7 0 28-15,0 0 3 0,0-9 1 0,3 6 0 0,1-7-20 0,-4 4-3 16,0-3-1-16,3-1 0 0,-3 1 4 0,4-1 0 16,-4-5 0-16,0 2 0 0,-1-3-2 0,5 1 0 15,-4-4 0-15,0 6 0 0,-4-9-10 0,1 4 0 16,3-7 9-16,0 3-9 0,-8-3 0 0,8-1 0 0,-3 4 0 16,6-9 8-16,-6 9-8 0,3-3 0 15,-4 0 0-15,4-3 0 0,3 3 0 0,1 6 0 16,-8-6 0-16,4 6 0 0,7-3 0 0,-7 0 0 15,0 3 0-15,0 0 0 0,0 4 0 0,4 2 0 16,-5-2 0-16,1 5 0 16,-3 1-28-16,6-1 0 0,4 4 0 0,0 3 0 15,0 3-125-15,0 0-26 0,7-6-5 0,0 6-845 0</inkml:trace>
  <inkml:trace contextRef="#ctx0" brushRef="#br2" timeOffset="-170674.89">23911 13347 172 0,'0'0'16'0,"0"0"-16"0,0 0 0 0,4-3 0 16,-1 3 268-16,-3 0 50 0,0 0 10 0,0 0 3 15,4-6-167-15,-4 6-34 0,0-10-6 0,0 7-2 16,0-3-50-16,0 6-9 0,0-3-3 0,0 3 0 16,0 0-17-16,0-7-4 0,0 7-1 0,0-9 0 15,0 9 21-15,0-6 4 0,0 6 1 0,0 0 0 16,-4 0-5-16,4 0-1 0,0 0 0 0,0 0 0 16,0 0-5-16,0 0-1 0,0 0 0 0,0 0 0 15,0 0-4-15,0 0-2 0,0 0 0 0,0 0 0 16,0 0-37-16,0 0-9 0,0 0 0 0,0 0 0 15,0 0 0-15,0 0-12 0,0 0 2 0,0 0 1 16,0 6 9-16,0 10 12 0,0-7-2 0,4 4-1 16,-1-4-17-16,4 7-4 0,-3-1-1 0,3-2 0 15,4 6 21-15,-1-4 4 0,-3 4 0 0,4-3 1 16,-1 3-13-16,1-4 0 0,0-2 0 0,-4 6 0 0,0-4 0 0,0 1-16 16,0-3 3-16,3 2 1 0,-3-5 12 15,1 5 0-15,-5-2 0 0,4-4 10 0,-3 1-2 0,3-1 0 16,-4 4 0-16,-3-13 0 0,0 0 0 0,7 9 0 15,-3-6 0-15,-4-3 0 0,0 0-8 0,0 0 0 16,0 0 0-16,0 0 0 0,0 0 0 0,0 0 8 16,0 0-8-16,7 10 8 0,-7-10 12 0,0 0 1 15,0 0 1-15,0 0 0 0,3-10 5 16,4 7 1-16,-3-3 0 0,3-4 0 0,-3 1-16 0,-1 3-4 16,4-4 0-16,-7-2 0 0,4 2 4 0,-1-5 0 0,4-1 0 0,-3 4 0 15,3-4-4-15,-4-3-8 16,4 0 12-16,-3 4-4 0,-1-11-8 0,5 8 0 0,-1-1 9 0,0 0-9 15,0 0 0-15,0-6 0 16,-4 6 0-16,4-6 0 0,-3 6 0 0,3 1 0 16,-4-1 0-16,4 0 0 0,1-3 0 0,-1 3 0 15,0 0 0-15,-4 4-12 0,1 5 12 0,3-2-8 0,-4-4 8 0,4 7-8 16,-3-1-3-16,-1 4 0 0,1-3 0 0,-1 5 0 16,1-2 2-16,-4 6 0 0,0-3 0 0,0 3 0 31,0 0-44-31,0 0-9 0,4-6-2 0,-4 6 0 0,0 0-112 0,0 0-22 15,0 0-5-15,0-10-901 0</inkml:trace>
  <inkml:trace contextRef="#ctx0" brushRef="#br2" timeOffset="-169459.05">24624 12613 518 0,'0'0'46'0,"0"0"-37"0,0 0-9 0,0 0 0 16,0 0 305-16,0 0 59 0,0 0 12 0,0 0 3 16,0 0-245-16,0 0-49 0,0 0-9 0,0 0-3 15,0 0-37-15,0 0-8 0,0 0-2 0,0 0 0 16,0 0-15-16,-4 10-3 0,4-10-8 0,0 9 12 16,-3 0 4-16,3 1 0 0,3 6 0 0,-3-7 0 15,0 0 1-15,4 10 1 0,-4-3 0 0,0 0 0 16,0 2-9-16,3 1-1 0,-6 0-8 0,3 0 12 15,0 0-12-15,0 3 8 0,-4 0-8 0,1-7 0 16,3 4 20-16,-4 0-1 0,1 0-1 0,-1-4 0 16,4 4-28-16,0-3-6 0,-3-4 0 0,3 4-1 15,0-7 5-15,0 7 0 0,0-13 1 0,0 13 0 16,0-13-41-16,0-3-8 0,0 0-1 0,0 0-1 31,0 0-157-31,0 0-31 0,0 0-6 0,0 0-2 0</inkml:trace>
  <inkml:trace contextRef="#ctx0" brushRef="#br2" timeOffset="-169154.8">24366 12695 1922 0,'0'0'42'0,"0"0"9"0,-3-3 1 0,3-4 3 0,3-2-44 0,-3 6-11 16,7-3 0-16,-3-1 0 0,3-2 38 0,-3 6 6 16,-1-4 0-16,4 7 1 0,0-9 15 0,0 9 4 15,4 0 0-15,-4 0 0 0,0 0-4 0,4 0-1 0,-1 0 0 0,4 6 0 16,0-6-31-16,7 3-5 0,1-3-2 0,2 7 0 16,-2-4 9-16,2-3 2 15,-3 0 0-15,4 0 0 0,-4 0-20 0,0 0-3 0,1 0-1 0,-1 0 0 16,0-3-8-16,0-4 0 0,-3 7 0 0,3-3 0 15,-3-3-49-15,-4 6-12 0,3-3-3 16,-3-3-711-16,0 6-142 0</inkml:trace>
  <inkml:trace contextRef="#ctx0" brushRef="#br2" timeOffset="-168253.82">25414 13021 633 0,'0'0'56'0,"0"0"-44"0,0 0-12 0,0 0 0 0,0 0 176 0,0 0 32 16,0 0 8-16,0 0 0 0,0 0-135 0,0 0-27 15,0 0-6-15,0 0 0 0,0 0 8 0,0 0 3 16,0 0 0-16,0 0 0 0,0 0-17 0,0 0-3 15,-7-6-1-15,4 6 0 0,3 0 8 0,0 0 2 16,0 0 0-16,0 0 0 0,-8 0-7 0,8 0-1 16,0 0 0-16,0 0 0 0,-3 0-23 0,3 0-5 15,-7 0 0-15,7 0-1 0,0 0 33 0,0 0 6 0,0 0 2 0,0 0 0 16,0 0-24-16,0 0-5 0,0 0-1 0,0 0 0 16,0 0-6-16,0 0-2 0,0 0 0 0,0 0 0 15,0 0-14-15,-7 0 0 0,0 0 0 0,7 0 0 16,0 0 0-16,0 0 0 0,0 0 0 0,-4 0 0 15,-3 0 8-15,0 6-8 0,0-3 0 0,0-3 9 16,0 9 15-16,0-2 2 0,0-4 1 0,0 6 0 16,-4 1-12-16,1-4-3 0,3 3 0 0,-4 7 0 15,4-3 4-15,-4-4 0 0,-3 7 0 0,0-1 0 16,0 4-2-16,0-6 0 0,0 2 0 0,-4 4 0 16,-3-3-14-16,3 3 0 0,1 0 8 0,-1-1-8 15,-3 7 0-15,3-6 0 0,1 0 0 0,-1 6 0 0,-3-6 0 0,3 0 0 16,4-4 0-16,0 4 0 15,0 0 0-15,0-3 0 0,0-1 0 0,3-2 0 16,0-4-12-16,4 1 2 0,-3-1 0 0,3 4 0 16,0-10-88-16,3 6-18 0,-3 1-3 0,0-4-648 15,4-6-129-15</inkml:trace>
  <inkml:trace contextRef="#ctx0" brushRef="#br2" timeOffset="-166979.67">24991 13087 576 0,'0'0'51'0,"0"0"-41"0,-4-3-10 0,4 3 0 15,0 0 277-15,-3-7 54 0,-4 7 10 0,3-6 3 16,-6 3-196-16,10 3-38 0,0 0-8 0,0 0-2 0,-7 0-32 0,7 0-8 15,0 0 0-15,0 0-1 0,0 0-26 0,0 0-5 16,0 0 0-16,0 0-1 0,0 0-27 0,0 0 0 16,0 0 0-16,0 0 0 0,7 0 0 0,-7 0 0 15,0 0 0-15,7 0 0 0,0 3 15 0,0 3-3 16,-7-6 0-16,3 10 0 0,-3-10 5 0,4 15 1 16,3-2 0-16,-4-4 0 0,4 7 4 15,0 3 1-15,4-3 0 0,0 2 0 0,-1 1-9 0,1 0-2 16,3 3 0-16,0 0 0 15,7 3-12-15,-7-6 0 0,4 6-9 0,0-6 9 0,3 6 0 0,-7-6 0 16,4-7 0-16,-4 10 0 0,3-3 0 0,-3-7 0 16,0 4 0-16,1-6 0 0,-1 5-21 0,0-5 1 15,-4-1 1-15,1 0 0 16,0 1-97-16,-4-1-20 0,3-2-4 0,-3-4-889 0</inkml:trace>
  <inkml:trace contextRef="#ctx0" brushRef="#br2" timeOffset="-165314.87">23707 12651 1879 0,'0'0'41'0,"0"0"9"0,0 0 2 0,3 0 0 15,4-10-41-15,0 7-11 0,0-3 0 0,0 3 0 0,4-3 0 0,-4-4 0 16,0 10-12-16,-3-6 12 0,3 3-15 0,-7 3 5 16,0 0 1-16,0 0 0 0,0 0-9 0,0 0-2 15,0 0 0-15,0 0 0 0,-4 0 39 0,-3 9 7 16,-3 1 2-16,-1-1 0 0,0 7 32 0,-3-4 6 16,4 4 2-16,-4 0 0 0,-1 2 0 0,1 1 0 0,0 6 0 0,4-3 0 15,-1 3-16-15,0 4-4 0,-3-4 0 0,4 9 0 16,-1 1-25-16,-3-4-6 0,0 10-1 0,0-4 0 15,3 7-6 1,1 0-2-16,-4 0 0 0,3-6 0 0,0-1 19 0,1 7 3 0,3-9 1 0,3-1 0 16,-6 4-31-16,6-4 0 0,1-5 0 0,-1 5 0 15,1 1 0-15,3-7 0 0,3 6 8 16,1-5-8-16,3-1 0 0,0-3 0 0,3 3 0 16,4-3 0-1,4 3-23-15,3-2-7 0,-3-1-2 0,3-3 0 16,4 3-79-16,-1-7-16 0,5-2-3 0,-1 3-562 0,4-10-113 0</inkml:trace>
  <inkml:trace contextRef="#ctx0" brushRef="#br2" timeOffset="-159761.31">25746 12450 115 0,'0'0'10'0,"0"0"-10"0,7-6 0 0,-4 3 0 16,1-3 121-16,-1 6 23 0,1-10 4 0,-4 10 0 15,3-6 34-15,-3 6 6 0,0-10 2 0,0 7 0 16,0-3-44-16,0 6-9 0,0-3-1 0,0-3-1 16,0-4-50-16,0 10-9 0,0-6-3 0,0 6 0 15,0 0-47-15,0 0-10 0,0 0-1 0,0 0-1 16,0 0-14-16,0 0 0 0,0 0 0 0,0 0 0 15,0 0 0-15,-7 6 0 0,0 0 0 0,0-2 0 16,0 5 0-16,-3-3 0 0,-1 4 0 0,0-1 0 16,-3 1 24-16,4-1 1 0,-4 7 1 0,0-4 0 15,-1-2 2-15,5 5 1 0,-4 4 0 0,0-3 0 16,3-4-9-16,0 4-1 0,4 3-1 0,-3 0 0 0,3 6-18 0,0-7 0 16,3-2 0-16,1 3 0 0,-1 6 0 15,-3-6 0-15,4 0 0 0,3 0 0 0,0-1-17 0,3 4 2 16,-3-9 1-16,4 6 0 0,-1-4-5 0,1 1-1 15,3-3 0-15,-4-4 0 16,8 7-19-16,-4-7-4 0,3 0-1 0,1-2 0 16,0 2-13-16,-1-6-3 0,4 4-1 0,-3-4-527 15,3-3-104-15</inkml:trace>
  <inkml:trace contextRef="#ctx0" brushRef="#br2" timeOffset="-159447.14">25950 12632 230 0,'0'0'10'0,"0"0"2"0,0 0-12 0,0 0 0 0,0 9 0 0,0 1 0 15,0-10 452-15,0 6 87 0,0 4 17 0,0-1 4 16,0-3-448-16,4-3-89 0,-4 7-23 0,0-1 0 0,-4 1-8 0,4-4-7 16,0 3-1-16,-3 1 0 15,3 5-11-15,-4-5-2 0,4-1-1 0,0 1 0 0,-3-1 17 0,3 0 3 16,0-2 1-16,3 2 0 0,-3-6-13 16,0-3-2-16,0 0-1 0,4 10 0 15,-4-10-119-15,0 0-24 16</inkml:trace>
  <inkml:trace contextRef="#ctx0" brushRef="#br2" timeOffset="-159279.59">25950 12482 806 0,'0'0'72'0,"-7"0"-58"0,0-4-14 0,0-2 0 15,0 6 361-15,7 0 70 0,0 0 13 0,0 0 4 31,0 0-416-31,4-3-84 0,3-3-16 0,0-4-3 16,0 10-123-16,0-9-25 0,0 9-5 0,4-9-280 0,-4 9-57 0</inkml:trace>
  <inkml:trace contextRef="#ctx0" brushRef="#br2" timeOffset="-158861.71">26148 12337 1263 0,'0'0'56'0,"0"0"12"0,0 0-55 0,0 0-13 16,0 0 0-16,0 0 0 0,0 0 41 0,0 0 6 15,7 7 1-15,-7-7 0 0,0 0 10 0,7 3 2 16,0 3 1-16,-3-3 0 0,-1 3 5 0,1 4 1 16,3-7 0-16,-4 9 0 0,1-8-32 0,3 5-7 15,-4 0 0-15,4 1-1 0,4-1-16 0,-7 7-3 16,3-7-8-16,0 7 12 0,0-3-1 0,0 2-1 0,0 4 0 16,-4-3 0-16,1 3-10 0,-1-1 8 15,1 1-8-15,-1 0 8 0,-6 6-8 0,3 0 0 16,0 0 0-16,-4-3 0 0,-3 3 0 0,0 0 0 0,-3-3 0 0,3 3 8 15,-4-6-8-15,4 6 0 0,-7-6 0 16,3 0 0-16,1-3 0 0,-1-1 0 16,1-2 0-16,-1 3 8 0,0-7-8 0,4 0-11 0,0 1 3 15,4-1 0 1,3-9-128-16,-11 0-26 0,4 6-5 0,-3-6-1 0</inkml:trace>
  <inkml:trace contextRef="#ctx0" brushRef="#br2" timeOffset="-158057.86">26462 12312 345 0,'0'0'31'0,"0"0"-31"0,0 0 0 0,0 0 0 16,0 0 134-16,0 0 21 0,0 6 4 0,0-6 1 16,-4 10-133-16,4-10-27 0,0 6 0 0,0-6-9 15,0 0 47-15,0 0 10 0,0 0 1 0,0 0 1 0,4 3 60 0,-4-3 12 16,0 0 2-16,7 10 1 0,4-10-24 0,-4 6-5 15,0-3 0-15,0 3-1 0,3-2-32 0,-3 2-7 16,0 3 0-16,-3 1-1 0,6-4-23 0,-2 3-5 16,2 4-1-16,1-4 0 0,-1 7-2 0,1 3-1 15,3 6 0-15,-3-6 0 0,6 9-23 0,-3 3 8 16,4 1-8-16,0 2 0 0,-1 1 0 0,1 2 0 16,0 7 0-16,-1-3 0 0,1 0 9 0,-1-1-9 15,-2-2 12-15,-5 0-12 0,1 2 10 0,-4-2-10 16,3 6 8-16,-6-6-8 0,-1 2 8 0,1-2-8 0,-1 6 0 0,1-6 8 15,-4-4-8-15,0 0 0 16,0 4 9-16,0-10-9 0,-4 7 9 0,1-7-9 16,3 3 12-16,-4-2-12 0,-3-1 28 0,4-3-2 15,-1 3 0-15,-3-3 0 0,4-6 2 0,-1 6 1 0,1-6 0 0,-1 0 0 16,1-10-29-16,-1 7 0 0,1-4 0 16,-5-2 0-16,5-4 8 0,3 4-8 0,-4-1 0 0,-3-3 0 15,4-3 0-15,3-3-16 0,-7 0 1 0,0-3 1 31,-4-3-114-31,1 6-22 0,-1-9-5 0</inkml:trace>
  <inkml:trace contextRef="#ctx0" brushRef="#br2" timeOffset="-155978.85">27199 12068 1324 0,'0'0'118'15,"0"0"-94"-15,-3-7-24 0,3 7 0 0,0 0 148 0,0 0 24 16,3-9 6-16,1 0 1 16,-1 5-143-16,-3 4-36 0,4-6 0 0,3-3 0 0,0 2 0 0,-4-2 0 15,-3 9 0-15,7-9 0 0,1 6 23 0,-1-4-3 16,0-2 0-16,0-1 0 0,0 4 8 0,0 3 2 16,-7 3 0-16,10-6 0 0,1 3-2 0,-4-4 0 15,-7 7 0-15,11-3 0 0,-4-3-8 0,0 3-1 16,3-3-1-16,-3 6 0 0,0-10-5 0,4 10-1 15,0 0 0-15,-4 0 0 0,-7 0-12 0,10 0 0 16,1-6 8-16,-1 6-8 0,-3 0 0 0,4 6 0 0,-11-6 0 0,7 0 0 16,0 6 0-16,-7-6 0 0,7 4 0 0,0 5 0 15,0-3 0-15,-3-3 0 0,-1 7 0 0,-3-1 0 16,0 7 8-16,0-7 4 16,-3 7 2-16,-1-4 0 0,1-2-3 0,-1 12-1 15,-3-3 0-15,0-7 0 0,0 4-10 0,0 3 8 16,0-1-8-16,-4-2 8 0,1 3-8 0,-1 0 0 15,1-4 0-15,-4 4 8 0,-1-3-8 0,1 3 0 0,0-4 0 16,-3-2 0-16,-5 3 13 0,5-7-2 0,-1 7-1 0,0-4 0 16,-3-2 1-16,0-1 0 0,3 1 0 0,4-4 0 15,-3 3-11-15,3-3 10 0,0-2-10 0,-1 5 10 16,1-9-10-16,7 6 0 0,0-6 0 0,0 0 8 16,7 0-8-16,0 0 12 0,0 0-12 0,0 0 12 15,0 0-12-15,11-6 0 0,-11 6 0 0,14-3 0 16,0-3 18-16,0 2 2 0,7-2 0 0,-3 6 0 0,7 0 12 15,-1 0 2-15,1 0 1 0,0 6 0 0,3-2-14 0,-3-4-2 16,-1 9-1-16,1-3 0 16,-4-3-8-16,0 4-2 0,4-4 0 0,-7 3 0 0,-1 4-8 0,1-1 0 15,3-3 0-15,-7 4 0 0,4-7-8 0,-4 6-4 16,0 1-1-16,0-4-834 16,0-3-166-16</inkml:trace>
  <inkml:trace contextRef="#ctx0" brushRef="#br2" timeOffset="-153150.02">22991 12488 1677 0,'0'0'36'0,"0"0"8"0,0 0 2 0,0 0 2 0,-8 0-38 0,8 0-10 15,0 0 0-15,0 0 0 0,0 0 67 0,0 0 11 16,0 0 2-16,0 0 1 0,-7 0-45 0,7 0-10 16,0 0-2-16,0 0 0 0,0 0-16 0,0 0-8 15,0 0 8-15,0 0-8 0,0 0 13 0,0 0-2 16,0 0-1-16,-7 0 0 0,0-6 26 0,7 6 4 15,0 0 2-15,-7 6 0 0,-10-6-2 0,6 0-1 0,11 0 0 0,-7 9 0 16,-7-9 0-16,3 10 0 16,1-10 0-16,-1 9 0 0,4-3-8 0,-4-3-2 0,-3 4 0 0,7-4 0 15,7-3-7-15,-7 6-2 0,-7 4 0 0,0-4 0 16,3-3-12-16,-3 6-8 0,0-2 8 0,-3-4-8 16,-5 6 0-16,5-3 0 0,-4-2 0 0,3 5 0 15,-3 7 0-15,-4-7 8 0,0 0 0 0,-6 1 0 16,2 6-8-16,-6-7 0 0,3 0 0 0,1 1 0 15,-1-1 0-15,-3 1 8 0,-1-4-8 0,5 3 8 16,6 1 3-16,-3-1 1 0,-4 1 0 0,4-4 0 0,3-3-1 16,4 3 0-16,3 4 0 0,1-10 0 15,-5 9-11-15,5-3 0 0,3-3 0 0,3 4 0 16,-7-4 0-16,4 6 0 0,7-3 0 0,0-2 0 16,0 2 0-16,0 3 0 0,0-9 0 0,7 0 0 15,0 0 0-15,0 0 0 0,0 10 0 0,0-10 0 0,7 9 0 0,0 1 10 16,0-4-10-16,0-3 10 15,4 3 3-15,-1-3 1 0,5-3 0 0,-1 7 0 0,0-7 3 0,7 0 1 16,7 0 0-16,-3 0 0 0,0 0-18 0,-1 0 0 16,12 0 0-16,-5 0 0 0,1-7 0 0,3 7 0 15,1 0 0-15,-1 0 0 0,0 0 0 0,-3 0 0 16,-4 0 0-16,4 0 0 0,3 0 0 0,-7 0 0 16,-6 0 0-16,2 7 0 0,4-7 0 0,1 6 0 15,-5-3 0-15,-6-3 0 0,0 6 0 0,-1-3 10 16,12-3-2-16,-5 7 0 0,-6-4 0 0,3-3 0 0,4 0 0 0,-8 6 0 15,1-6-8-15,-4 0 12 16,0 3-12-16,-3-3 12 0,-1 0-12 0,1 0 0 0,-4 0 9 0,0 7-9 16,4-7 8-16,-11 0-8 0,0 0 10 0,0 0-10 15,0 0 16-15,-7 3-2 16,0 3-1-16,-4-3 0 0,-3 3-3 0,0 1-1 16,0-4 0-16,-8 6 0 0,-6-3-9 0,7-2 0 0,3 5 9 0,-3-3-9 15,0 4 0-15,-7-1 0 0,3 0 0 0,0 1 0 16,4-1 0-16,-3 1 0 0,-1 5 0 0,0-5 0 15,4 5 0-15,-4-2 0 0,-3-4 0 0,0 7 0 16,0 3 0-16,-1-10 0 0,-2 7 0 0,-1 3 0 16,-7-4 0-16,7-2 0 0,4 3 0 0,-4-1 0 15,-3 4 0-15,7-6 0 0,0 2 0 0,3 4 0 0,0 0 0 16,4-3 0-16,0-1 0 0,7-2 0 0,0 3 0 0,0-7 0 16,0 10 0-16,3-10 0 0,4 7 0 0,0-7 0 15,-4 1 0-15,4 5 0 0,4-5 0 0,-1-1 0 16,1 1 0-16,-1-1 0 0,1-6 0 0,3 10 0 15,3-10 0-15,-3 6 0 0,0-2 0 0,4 2 0 16,3-6 0-16,3-3 0 0,4 6 14 0,1-3-2 16,-1 4 0-16,3-7 0 15,11 0-3-15,-3 0-1 0,0 6 0 0,7-6 0 0,6-6-8 0,1 6 0 16,-3-7 0-16,-1 7 8 0,4-3-8 0,3-3 0 16,-3 6 0-16,-4-9 0 0,-3 6-9 0,3-4-1 15,-3 4 0-15,0-3 0 0,-8 3-12 0,4-4-2 16,8 7-1-16,-5-9 0 15,-2 9-11-15,-5-6-3 0,5 6 0 0,-5 0 0 16,5 0-100-16,-5 0-20 0,-3-3-4 0,1 3-996 0</inkml:trace>
  <inkml:trace contextRef="#ctx0" brushRef="#br2" timeOffset="-151678.83">22306 14078 1364 0,'-10'-3'60'0,"10"3"13"0,0 0-58 0,0 0-15 0,0 0 0 0,0 0 0 15,-11 3 32-15,11-3 3 0,0 0 1 0,0 0 0 16,-7 0-15-16,7 0-2 0,0 0-1 0,0 0 0 16,0 0-18-16,-7 0 0 0,0 0 8 0,7 0-8 0,0 0 0 15,-7 9 0-15,-7 0-11 0,7-2 11 0,3-4 29 0,-3 6 13 16,-7-2 2-16,3 2 1 0,1 0 19 0,-4-2 3 15,3 5 1-15,-3-6 0 0,0 10-15 0,3-3-2 16,4-4-1-16,-3 7 0 0,-5 3-12 0,5-4-2 16,-1-2-1-16,4 3 0 0,-3 2-24 15,-1-2-11-15,1-3 10 0,6 2-10 0,-3 4 8 16,3-3-8-16,-3-7 0 0,4 1 0 16,3 5 8-16,0-2-8 0,-4-4 0 0,4 1 0 0,4-1 8 0,-1 0-8 15,1 4 0-15,-1-4 9 16,-6 1-46-16,10-7-10 0,4 3-1 0,-1-3-604 15,-10-3-121-15</inkml:trace>
  <inkml:trace contextRef="#ctx0" brushRef="#br2" timeOffset="-151473.1">22327 13836 2354 0,'0'0'52'0,"0"0"10"0,0 0 2 0,0 0 3 0,-7 0-54 0,7 0-13 0,0 0 0 0,0 0 0 31,-7 0-20-31,7 0-8 0,0 0 0 0,0 0-1 16,7-9-118-16,-7 9-23 0,0 0-5 0,7 0-649 0</inkml:trace>
  <inkml:trace contextRef="#ctx0" brushRef="#br2" timeOffset="-151126.79">22267 14253 1670 0,'22'0'74'0,"-22"0"15"0,0 0-71 0,0 0-18 16,0 0 0-16,10 0 0 0,4-6 185 0,0 6 34 15,0-3 6-15,1-3 2 0,6-1-182 0,-4 4-36 0,-6 3-9 0,7-6 0 31,3 3-27-31,-4-3-7 0,-3 6-2 0,1-4 0 16,-1-2-1-16,-4 6-1 0,1-3 0 0,-1 3 0 16,-10 0-8-16,0 0-2 0,8 0 0 0,-8 0 0 0,0 0-104 0,0 0-20 0,0 0-5 0,0 0-1 15</inkml:trace>
  <inkml:trace contextRef="#ctx0" brushRef="#br2" timeOffset="-150873.64">22250 14426 1036 0,'-7'0'92'0,"7"0"-73"16,0 0-19-16,0 0 0 0,0 0 223 0,0 0 41 15,10 0 8-15,1 0 1 0,6 0-173 0,-6 0-34 16,0 0-7-16,3 0-2 0,3-3-14 0,-3 3-3 15,-3-7-1-15,3 7 0 0,0 0-29 0,0 0-10 16,-3 0 0-16,0 0 9 16,-4 0-33-16,3 0-6 0,1 0-2 0,-11 0 0 15,0 0-124-15,7 0-26 0,3 0-5 0</inkml:trace>
  <inkml:trace contextRef="#ctx0" brushRef="#br2" timeOffset="-150275.95">22842 13943 1216 0,'0'0'54'0,"11"0"11"0,0 0-52 0,-11 0-13 0,0 0 0 0,0 0 0 16,10 0 140-16,-10 0 26 0,0 0 5 0,0 0 1 15,0 6-80-15,-3 4-15 0,-1-1-3 0,-3 3-1 16,-4 4-49-16,4 3-9 0,4 0-3 0,-8 6 0 16,-6 0 0-16,6 3-1 0,4 0 0 0,3 1 0 15,-6 5 13-15,-1-6 2 0,1 7 1 0,6-4 0 16,1-3-27-16,-1 1 0 0,-3-4 0 0,0-3 0 0,11 3 0 0,-4-6-9 15,-8-4 9-15,5 1-10 16,3-4-106-16,0-2-20 0,0-10-5 16</inkml:trace>
  <inkml:trace contextRef="#ctx0" brushRef="#br2" timeOffset="-149430.67">22260 12469 403 0,'0'0'36'0,"0"0"-36"16,0 0 0-16,0 0 0 0,11-6 294 0,-4-4 52 16,-7 10 10-16,0 0 3 0,0 0-267 0,3-9-52 15,5 6-12-15,-8 3-1 16,-11-6-3-16,11-1-1 0,0 7 0 0,0 0 0 0,-7-3 35 0,7-3 7 15,3-4 2-15,1 10 0 0,-4 0-7 0,3-9 0 16,1 6-1-16,3-3 0 0,0-4-4 0,0 1-1 16,-10 3 0-16,6-4 0 0,8 1-22 0,-1-4-4 15,-6-3 0-15,-1 1-1 0,4 5-27 0,4-8 0 16,-4 2 8-16,0-3-8 0,-3 7 0 0,-1-10 0 16,4 9 0-16,-3-3 0 0,-1 7 0 0,1-4 0 15,3 1 0-15,0 9 0 0,-4-7-11 0,1 4 11 16,3-3-8-16,0 9 8 0,0-3-8 0,-7 3 8 0,0 0-8 15,0 0 8-15,11 0-8 0,-1 3 8 0,-10-3-8 0,0 0 8 16,0 0 0-16,4 0 0 16,6 6 0-16,-10-6-8 0,0 0 8 0,4 9 0 0,3-6 0 0,0 7-8 15,-7 6 8-15,0-7 0 0,4 7 0 0,-1-4 0 16,1 4 0-16,-1 3-10 0,-3-4 10 0,7-2 0 16,0 3 0-16,-3-1 0 0,3-5 0 0,-4-1 0 15,8 0 0-15,-4 1 0 0,-7-10 0 0,7 9 0 16,-3 1 0-16,3-10 0 0,0 6 8 0,-7-6-8 0,0 0 30 15,7-6 0-15,0 6 0 0,3-3 0 0,-3-4 6 16,1 4 0-16,2-3 1 0,1-4 0 16,-1 1-5-16,-3 0-2 0,4-1 0 0,0-5 0 15,3 5-11-15,-4 1-3 0,-3-7 0 0,0 7 0 16,7-10-5-16,1 9-2 0,-8-5 0 0,-4 5 0 16,1-2-9-16,3 2 8 0,0-2-8 0,-7 2 8 0,0 1-19 0,0 6-4 15,7-6-1-15,-4 2 0 16,-10-2-88-16,7-1-17 0,4 1-4 0,-1 3-676 15,1-4-135-15</inkml:trace>
  <inkml:trace contextRef="#ctx0" brushRef="#br2" timeOffset="-144684.42">19099 13121 403 0,'0'0'36'0,"0"0"-36"0,0 0 0 0,0 0 0 16,0 0 76-16,0 0 9 0,0 0 2 0,0 0 0 15,0 0-61-15,0 0-12 0,0 0-2 0,0 0-342 16</inkml:trace>
  <inkml:trace contextRef="#ctx0" brushRef="#br2" timeOffset="-144139.14">19096 13096 172 0,'-7'0'8'0,"7"0"1"0,0 0-9 0,0 0 0 0,0 0 0 0,0 0 0 16,0-3 228-16,0 3 44 0,0 0 9 0,0 0 2 15,0 0-204-15,0 0-41 0,7-6-8 0,-7 6-2 16,3-3-28-16,-3 3 0 0,0 0 0 0,0 0-10 15,0 0 22-15,0 0 4 0,0 0 0 0,0 0 1 0,0 0-2 0,0 0-1 16,0 0 0-16,0 0 0 16,0 0 38-16,0 0 8 0,0 0 2 0,0 0 0 15,0 0 7-15,0 0 2 0,0 0 0 0,0 0 0 16,0 0-21-16,0 0-4 0,0 0-1 0,0 0 0 0,0 0-30 0,0 0-7 16,0 0 0-16,0 0-8 0,0 0 11 0,0 0-11 15,0 0 10-15,0 0-10 0,7-7 22 0,-7 7-2 16,0 0 0-16,0 0 0 0,0 0 8 0,0 0 2 15,0 0 0-15,0 0 0 0,-3 0-18 0,-1-6-3 16,4 6-1-16,0 0 0 0,-7 0-8 0,4 0 12 16,3 0-12-16,0 0 12 0,0 0-12 0,0 0 0 0,0 0 0 0,0 0 0 15,0 0 0-15,0 0 13 0,0 0-1 0,0 0-1 16,0 0 9-16,0 0 1 0,0 0 1 0,0 0 0 16,0 0 6-16,0 0 0 0,0 0 1 15,0 0 0-15,-7-3-15 0,7 3-3 16,0 0-1-16,-4 0 0 0,-3 0-10 0,7 0 0 15,0 0 0-15,0 0 0 0,0 0 0 0,0 0 0 0,0 0 0 0,0 0 0 16,0 0 0-16,0 0 0 0,0 0 0 0,0 0 8 16,0 0-8-16,0 0 0 0,0 0 0 0,0 0 0 15,0 0 0-15,0 0 18 0,0 0-3 0,0 0-1 16,-3 0-6-16,3 0 0 0,0 0-8 0,0 0 12 16,0 0-12-16,0 0 0 0,0 0 0 0,-4-6 0 15,4 6 0-15,0 0 0 0,0 0 0 0,0 0 0 16,0 0 0-16,0 0-8 0,-3 0 8 0,3 0-13 15,-7 0 13-15,3 0-9 0,-3 0 9 0,7 0-8 16,0 0-1-16,0 0 0 0,0 0 0 0,-4 0 0 16,-3 0-111-16,7 0-23 0,0 0-4 0</inkml:trace>
  <inkml:trace contextRef="#ctx0" brushRef="#br2" timeOffset="-142956.21">19068 13112 57 0,'0'0'0'0,"0"0"0"0,0 0 0 0,0 0 0 16,0 0 212-16,0 0 38 16,0 0 7-16,0 0 2 0,-7 3-175 0,7-3-36 0,0 0-6 0,0 0-2 15,0 0 17-15,0 0 3 0,0 0 1 0,0 0 0 16,0 0 15-16,0 0 2 0,0 0 1 0,0 0 0 16,0 0-3-16,0 0 0 0,0 0 0 0,0 0 0 15,-7-3-28-15,7 3-5 0,0 0-2 0,0 0 0 16,0 0-12-16,-8-6-2 0,8 6-1 0,0 0 0 15,-3-10 2-15,3 10 0 0,-7-3 0 0,0-3 0 16,3 3-5-16,4 3-1 0,-7-7 0 0,0-2 0 0,0 3 14 0,0 3 4 16,0-4 0-16,0 7 0 0,-4-3-24 0,4-3-5 15,-3 3-1-15,-1 3 0 0,1 0-10 0,-1 0 0 16,-3 0 0-16,3 3 0 0,-3-3 0 0,0 9 0 16,0-2-12-16,0 2 12 15,0 7-12-15,3-4 12 0,-3 7-12 0,0 6 12 16,3-6-10-16,-3 6 10 0,4 3 0 0,-4-3-9 15,3 4 9-15,0-1 0 0,1 3-9 0,3-9 9 0,0 3 0 0,0 3 13 16,3-3-1-16,4-6-1 16,0 6-11-16,0-6-17 0,0 0 4 0,4-3 1 0,-1-4 12 0,1 4 15 15,3-7-3-15,0 7-1 0,0-13-11 0,0 6-14 16,4-2 3-16,-1-7 1 0,1 0 2 0,-1 0 0 16,4-7 0-16,4 4 0 0,0-6 0 0,-1 0 0 15,4-7 0-15,1 0 0 0,-1 4 8 0,3-7 0 16,-2 3 0-16,-1-3 0 0,0 1 0 0,-3-1 0 0,-4-3 9 0,0 0-9 15,0 3 8-15,-3-3-8 0,3 0 0 0,-7-3 0 16,0 6 23-16,0-6-3 0,-4 6 0 0,4-6 0 16,-7 6-9-16,4-6-3 0,-4 13 0 0,0-7 0 15,0-3 6-15,-4 13 1 0,1-4 0 0,3 4 0 16,0 2 5-16,0 7 0 0,0 0 1 0,0 0 0 16,0 0-21-16,0 0 0 0,0 0 0 0,-7 10 0 15,0 5 0-15,3-2-16 0,4 3 4 0,0 2 0 16,-7 1 12-16,11-3 0 0,-1 9 0 0,4-3-8 15,-3 3 8-15,-1 0 0 0,1-6 0 0,-1 9-8 16,4-3 8-16,-3 0 0 0,-4-3 0 0,4 3 0 16,-1 1-15-16,1-5-1 0,-4 5 0 0,0-8 0 15,0 1-28-15,0 3-5 0,0-3-2 16,3-7 0-16,-3 10-30 0,0-9-7 0,0-4 0 0,-3 1-1 16,-1-1-102-16,4-9-20 0,0 0-4 0,0 0-1 0</inkml:trace>
  <inkml:trace contextRef="#ctx0" brushRef="#br2" timeOffset="-142487.47">19216 13319 2181 0,'0'0'96'0,"-4"9"21"0,1 1-93 0,-4-1-24 16,7 0 0-16,0-2 0 0,3 8 20 0,1-5-1 16,3-1 0-16,0 4 0 0,-4-7-31 0,4 3-5 0,1 1-2 0,-1-4 0 31,3-3-5-31,-3 4-2 0,0-4 0 0,0-3 0 0,-7 0 17 0,7 9 9 0,-7-9-10 0,0 0 10 16,0 0 14-16,4 0 9 0,-4 0 1 0,0 0 1 15,0 0 53-15,0 0 10 0,0 0 3 0,0 0 0 16,0 0-22-16,0 0-4 0,0 0-1 0,0 0 0 15,0 0-25-15,3-3-6 0,-3-6-1 0,4-7 0 16,-4 6-10-16,0-5-2 0,0 2-1 0,0-6 0 0,0-6-19 16,0 6 8-16,0-6-8 0,0 0 0 15,0 7 0-15,0-11 0 0,0 4 0 0,0 6 0 0,0-6 8 0,-4 6-8 16,4 1 0-16,0 2 0 16,0-3 0-16,0 10 0 0,-3-7 0 0,3 7 0 15,0-1-17-15,0 7 2 0,0-3 1 0,3-4 0 31,-3 10-38-31,0 0-8 0,4-9-2 0,-4 9 0 0,7 0-83 0,0-3-17 0,4-3-3 0,-1-4-1 16,1 4 63-16,3 3 13 0,0-3 2 0,0 2 1 16,0 4-26-16,0 0-6 0,4-6-1 0,-4 6 0 15,0 0 53-15,0 0 11 0,0 0 1 0,-3 6-294 16,0-2-59-16</inkml:trace>
  <inkml:trace contextRef="#ctx0" brushRef="#br2" timeOffset="-141985.78">19706 13077 1098 0,'11'0'48'0,"-11"0"11"0,10 0-47 0,-3 0-12 16,-7 0 0-16,7 0 0 0,4 0 112 0,-11 0 21 0,0 0 4 0,0 0 1 16,4-6-29-16,-4 6-5 0,0 0-2 0,0 0 0 15,0 0-9-15,0 0-1 0,0 0-1 0,0 0 0 16,-4-3-29-16,-3-3-6 0,-4 3 0 0,4-4-1 16,-3 7-38-16,-1 0-7 0,-3 0-2 0,-4 7 0 15,1-4-8-15,3 3 0 0,0 3 0 0,-1 1 8 16,1 5-8-16,-3-2 0 0,-4 3 0 0,6 2 0 15,-2 1 0-15,3-3 0 0,0 3 0 0,-1 6 0 16,5-6 9-16,-1 0-9 0,8-1 10 0,-4 1-10 16,3 3 8-16,4-9-8 0,0 2 0 0,0-5 0 15,4 5 9-15,-1-5-9 0,4-1 8 0,0-6-8 0,0 4 0 16,0-4 0-16,1-3 8 0,2 6-8 16,-3-6 0-16,4-6 0 0,-1 6 9 0,1-10-9 0,-1 7 0 0,-2-3 8 15,2-3-8-15,-3-1 0 0,0 1 8 0,0-1-8 16,-3-5 8-16,-1 5-8 0,1-2 0 15,-1-4 8-15,-3 0-8 0,4 4 0 16,-4 2 9-16,3-5-9 0,1 5 12 0,0 1-12 0,-1-7 10 0,1 13-10 16,-4-6 8-16,0 2-8 0,0 7 21 0,0 0-1 15,0 0 0-15,0 0 0 0,0 0-20 0,0 0 0 16,0 10 0-16,3-1 0 0,-3 1 0 0,4 5 0 16,-1 4 0-16,1 6-8 0,-4-6 8 0,3 9 0 15,1-3 8-15,-1 0-8 0,-3-3 0 0,4 10-8 16,-1-4 0-16,1 0 0 0,-4 0 8 0,3 4 8 15,-3-1-8-15,0 4 11 16,4-1-33-16,-4-6-6 0,-4 7-2 0,4-7 0 16,0 7 2-16,-3-1 0 0,-1 0 0 0,1-5 0 15,-1-1-26-15,1-3-5 0,-1 0-1 0,1-6 0 16,-4-7-18-16,7 4-4 0,0-6-1 0,0-10-545 0,0 0-108 0</inkml:trace>
  <inkml:trace contextRef="#ctx0" brushRef="#br2" timeOffset="-141354.81">19893 13262 2484 0,'0'0'110'0,"0"0"22"0,0 0-105 0,0 0-27 16,0 0 0-16,0 0 0 0,0 0 32 0,0 0 2 16,0 0 0-16,0 0 0 15,0 0-34-15,0 0 0 0,0 0 0 0,7 4-9 0,-7-4 9 16,7 9 0-16,-3 0 0 0,-1 7-8 15,-3-7 8-15,0 10 0 0,0-3-9 0,0-4 9 0,0 10 0 0,-3-9 0 16,3 6 0-16,0-4 0 0,0 4 0 0,0-9 10 16,0 5-1-16,0-5 0 0,0-1 8 0,0-9 2 15,0 0 0-15,0 0 0 0,0 0 7 0,0 0 2 16,0 0 0-16,0 0 0 0,0 0-8 0,10-9-2 16,-3-1 0-16,-3 1 0 0,-1-7-10 0,5 4-8 15,-5-10 12-15,1 9-12 0,-1-12 8 0,-3 6-8 0,0-6 0 0,4 6 0 16,-4-6 0-16,3 3 0 0,1-3 8 0,-1 6-8 15,1 4 0-15,-1-4 0 16,4 13 0-16,-3-4 0 0,3 7 0 0,-7 3 0 16,3-6 0-16,8 6 0 0,-4 6 8 0,4-6-8 0,-4 3 9 15,3 7-9-15,1-10 18 0,-1 6-2 0,-2 3-1 0,2 1 0 16,-3-4-23-16,4-3-5 0,-1 3-1 0,-3-2 0 16,0 2 24-16,-7-6 5 0,0 0 1 15,8 3 0-15,2-3-16 0,-10 0 0 0,0 0 0 0,7 6 0 16,-7-6 0-16,7 0 0 0,4 0 0 0,-11 0 0 15,7-6 12-15,0 6-1 0,-7 0 0 0,10-9 0 16,-2 5-2-16,2-2 0 0,-6 3 0 0,3-3 0 16,-7 6-9-16,10 0 0 0,-3-10 0 0,4 10 0 15,0-6 0-15,-4 6 0 0,-7 0 0 0,10 6 0 16,1-6 0-16,-1 7 0 0,4-4 0 0,-3-3 0 0,0 6 0 16,3-3 0-16,-4 3 0 0,1-2 0 0,-4 2 0 0,0-3 8 15,0 3-8-15,4 4 8 0,-8-4-8 0,4-3 0 16,0 7 0-16,-3-4 0 0,-1 3 0 0,1-6 0 15,-4-3 0-15,0 10 0 0,0-1-13 0,3 7 5 16,-6-7 8-16,3 1-13 16,0-1-28-16,-4 7-6 0,4-7-1 15,0 7 0-15,-3-7-97 0,3 1-20 0,3-1-4 0,-3-9-1 16,0 9 3-16,0-9 1 0,0 0 0 0,7 0-390 16,0 0-79-16</inkml:trace>
  <inkml:trace contextRef="#ctx0" brushRef="#br2" timeOffset="-140853.06">20803 13193 2199 0,'0'0'97'0,"0"0"21"0,4-9-94 0,-1 9-24 0,-3 0 0 0,7-6 0 16,-7-4 41-16,4 1 4 0,-4 6 1 0,0-7 0 16,0 1-20-16,0 3-4 0,-4-4-1 0,1 4 0 15,-1-3-6-15,-3 5-2 0,4-2 0 0,-4 3 0 16,-4-3-13-16,1 6 0 0,-1 0 0 0,-3 0-10 15,0 9 27-15,3-3 6 0,-3-2 1 0,3 5 0 16,-3 0-4-16,4 7-1 0,-8 0 0 0,4-4 0 16,0 7-19-16,0 6 0 0,0-9-13 15,0 3 5-15,7 6 32 0,-4-3 6 0,4 3 2 0,3-6 0 16,1-1-32-16,3 4 0 0,0-3 0 0,3-6 0 0,1 2 0 16,3-5 0-16,-4-1 0 0,5 1 0 15,-1-1 0-15,3-3 0 0,1-3 0 0,-1-3 0 0,1 0 0 16,3 0-8-16,0-3 8 0,0-3-13 0,-3 3 13 15,-1-3 10-15,1-4-2 0,0 1 0 0,-1-7 0 16,1 7 0-16,-1-4 0 0,1-2 0 0,-4 2-8 16,4-3 0-16,-4 1 0 0,0-4 0 0,-7 3 0 0,3 4 0 15,1-7 0-15,-1 3 0 0,1 0 8 0,-1 7 0 16,1-4 0-16,-4 7 0 0,3-3 7 0,-3 9 1 16,0 0 0-16,0 0 0 0,0 0 12 0,0 0 4 15,7 9 0-15,-3-3 0 0,-1 7-21 0,1-7-11 16,0 4 12-16,-1 5-12 0,1-2 8 0,3-4-8 15,-4 7 0-15,4 3 0 0,-3-10 8 0,-1 10-8 16,4-3 0-16,0-7 0 0,-3 7 0 0,7-4 8 0,-8-2-8 16,4 5 0-1,0-5-28-15,-3-1-12 0,3 1-2 0,-4-1-1 16,4-3-119-16,0-3-24 0,-3 4-5 0,-1-1-534 0,-3-6-107 16</inkml:trace>
  <inkml:trace contextRef="#ctx0" brushRef="#br2" timeOffset="-140567.61">21505 12999 2973 0,'0'0'65'0,"0"0"14"0,0 0 2 0,0 0 3 0,0 0-67 0,0 0-17 0,0 0 0 0,0 0 0 0,0 0 0 0,-3 6 0 16,-8-6 0-16,4 10 0 0,0-4 0 0,0-3 0 15,-7 13-12-15,3-4 3 32,-3 4-14-32,-3 3-2 0,-1 0-1 0,0 6 0 0,1 3 15 0,-1-3 11 0,-3 3-13 0,0-3 5 0,0 10 8 0,-1-7 0 15,5 0 0-15,-1-3 0 0,0 4 23 0,4-11 6 16,0 7 2-16,0-6 0 16,0 0-23-16,7-3-8 0,-4 3 0 0,4-10 0 15,-3 0-78-15,6 1-22 0,1-1-4 0,3-9 0 16,0 0-89-16,0 0-18 0,0 0-3 0</inkml:trace>
  <inkml:trace contextRef="#ctx0" brushRef="#br2" timeOffset="-140336.91">21022 12968 2073 0,'0'0'184'0,"0"0"-147"0,0 0-29 0,0 0-8 15,0 0 175-15,4 12 33 0,-4-2 8 0,3-1 0 16,-3 7-168-16,4 2-33 0,-1-2-7 0,1 3-8 15,3 0 22-15,0 9-2 0,0-3 0 0,3 0 0 16,-3-6-20-16,8 9 9 0,-1-3-9 0,3 4 0 16,5-4 0-16,-1 0 0 0,3-3 0 0,1 9-9 15,3-9 9-15,1-3 0 0,2 6 0 0,-3-6 0 32,1 6-32-32,-5-6-7 0,1-4-1 0,0-2-1 15,-4 2-180-15,0-5-36 0</inkml:trace>
  <inkml:trace contextRef="#ctx0" brushRef="#br2" timeOffset="-137666.87">17106 13112 403 0,'0'0'17'0,"0"0"5"0,0 0-22 0,0 0 0 15,0 0 0-15,0 0 0 0,0 0 234 0,0-6 42 16,0 6 9-16,0 0 2 0,0 0-174 0,0 0-34 0,-3-4-7 0,3 4-2 16,-4-6-4-16,4 6-1 0,0 0 0 0,-3-3 0 15,3 3-23-15,0 0-5 0,0 0-1 0,0 0 0 16,-4-6-28-16,4 6-8 0,0 0 0 0,-7 0 0 15,7 0 11-15,0 0-3 0,0 0 0 0,0 0 0 16,0 0 29-16,0 0 6 0,0 0 1 0,0 0 0 16,0 0 8-16,0 0 1 0,0 0 1 0,0 0 0 15,0 0-3-15,0 0-1 0,0 0 0 0,0 0 0 16,0 0-8-16,0 0-2 16,0 0 0-16,0 0 0 0,0 0-22 0,0 0-5 0,0 0-1 0,0 0 0 15,0 0-12-15,0 0 8 0,0 0-8 0,0 0 0 16,0 9 0-16,0-9 0 0,-3 6 0 0,3-6 0 15,0 0 0-15,0 4 0 0,-4 5 0 0,4-9 0 16,0 0 0-16,4 9 9 0,-4-2-1 0,0-7 0 16,3 9 20-16,-3 0 3 0,0-9 1 0,4 10 0 15,-4-10-20-15,0 9-3 0,3 1-1 0,1-4 0 16,-1 3 0-16,1 1-8 0,-1-1 12 0,1 1-4 0,-1-1-8 0,1 7 0 16,-1 3 0-16,4-1 8 0,0-2-8 0,-3 12 0 15,3-9 0-15,0 6 0 0,0 0 0 0,4-6 0 16,-8 9 0-16,4-9 0 0,4 3 0 0,-4-3 0 15,0 0 0-15,0-1 0 0,4-2 0 0,-4-3 0 16,0-4 0-16,0 7 8 0,0-7-8 0,0-3 10 16,0-2-10-16,0 2 10 0,-7-6 7 0,0 0 2 15,7 0 0-15,0 0 0 0,0 0 0 0,4-6 0 16,-4 6 0-16,0-10 0 0,0 7-1 0,-4-10 0 16,5 10 0-16,-1-6 0 0,0 0-3 0,-4-7-1 15,4 6 0-15,-3-5 0 0,3-4-2 0,-4 0-1 0,4 0 0 16,0 1 0-16,0-8-3 0,4 11-8 15,0-7 12-15,-4-3-4 0,0 6 5 0,0-6 1 0,3 6 0 0,1 0 0 16,0-6-14-16,-1 6 0 0,1 0 0 0,-4-6 0 16,7 0 0-16,-4 6 0 0,-2 1 0 0,2-1 0 15,1-6 0-15,-8 6 0 0,4 3 0 0,-3 4 0 16,-1-4 0-16,1 0-12 0,-1 4 3 0,1-4 0 16,-4 4 0-16,0-4 0 0,0 7 0 15,0-7 0-15,0 6-12 0,-4-2-3 0,4-1 0 0,0 4 0 16,4 0-24-16,-4-1-6 15,0 1-1-15,0-1 0 0,3 10-141 0,-3 0-28 0,0 0-5 0</inkml:trace>
  <inkml:trace contextRef="#ctx0" brushRef="#br2" timeOffset="-137272.37">17981 12444 1555 0,'0'0'68'0,"0"0"16"0,0 0-68 0,0 0-16 0,0 0 0 0,0 0 0 16,0 0 220-16,0 0 41 0,0 0 8 0,0 0 2 16,0 0-219-16,0 0-44 0,-3 9-8 15,-1 1 0-15,1-1 0 0,-1 1 0 0,0-1-8 0,4 7 8 16,0-1 0-16,-3-2 0 0,-1 3-8 0,4 2 8 16,0 1 0-16,0 0 0 0,0 3 0 0,0-3 0 15,-3 0 0-15,-1 6 0 0,1-7 0 0,-1 1 0 16,1 0 0-16,-4 0 0 0,3-3 0 0,-3 2 0 15,4-2-19-15,-1-3 3 0,1-4 1 0,-5 4 0 16,5-4-121-16,3-9-25 0,0 0-5 0,0 0-755 16</inkml:trace>
  <inkml:trace contextRef="#ctx0" brushRef="#br2" timeOffset="-136965.2">18143 12551 748 0,'0'0'33'0,"0"0"7"0,0 0-32 0,-3 0-8 16,-4 0 0-16,3 6 0 0,-3-3 306 0,7-3 59 15,-3 0 12-15,-4 0 3 0,0 0-296 0,-4 6-60 16,0-3-11-16,1 7-2 0,-4-4 13 0,0 3 4 15,-1 1 0-15,-2 6 0 0,6-4-9 0,-3 7-2 0,-3-3 0 0,2 2 0 16,-2-2-17-16,-1-3 0 0,0 2 8 0,4 1-8 16,0-3 9-16,-3 2-1 0,6-5-8 0,-3 5 12 15,3-5-4-15,1-7-8 0,-1 3 11 0,4-3-11 32,-3-3-75-32,2 0-21 0,1-3-5 0,0-3-850 0</inkml:trace>
  <inkml:trace contextRef="#ctx0" brushRef="#br2" timeOffset="-136750.24">17769 12569 518 0,'0'0'46'0,"0"0"-37"0,0 0-9 0,0 0 0 15,0 0 451-15,7 0 88 0,1 0 17 0,2 0 4 16,1-3-416-16,-1 3-84 0,-3 0-17 0,4 3-3 0,0-3-23 0,-1 0-4 16,-3 7-1-16,4-4 0 0,-4 3-12 0,3 3 8 15,1-5-8-15,-4 11 0 0,0-5 0 0,0 5-8 16,0-2-1-16,0 3 0 15,0-7-18-15,-3 10-3 0,-1 0-1 0,1-4 0 16,3 4-26-16,0-3-6 0,0-4-1 0,4 4 0 16,-1 3 19-16,-3-10 3 0,0 1 1 0,4 5 0 15,-1-5-52-15,-2-1-11 0,2 1-1 0</inkml:trace>
  <inkml:trace contextRef="#ctx0" brushRef="#br2" timeOffset="-136250.47">18161 13178 403 0,'0'0'17'0,"-7"-3"5"0,0 3-22 0,3-7 0 16,-6 7 0-16,3 0 0 0,0-3 285 0,0-3 53 16,7 6 10-16,-4 0 3 0,-3-3-233 0,7 3-46 15,0 0-10-15,0 0-2 0,0 0-16 0,0 0-3 16,0 0-1-16,0 0 0 0,0 0-22 0,0 0-5 16,0 0-1-16,0 0 0 0,7 9 9 0,0-9 2 15,4 3 0-15,-1-3 0 0,1 7 0 0,3-4 0 16,0-6 0-16,0 3 0 0,0-7-13 0,4 7-2 15,-4-3-8-15,0 3 12 0,0-6-12 0,0 3 8 0,-3-4-8 0,3 4 0 16,-3-3 0-16,-4 6-20 0,3-9 4 0,-3 9 0 31,0-7-132-31,-3 4-25 0,-4 3-6 0</inkml:trace>
  <inkml:trace contextRef="#ctx0" brushRef="#br2" timeOffset="-135919.95">17971 13372 2538 0,'0'0'56'0,"0"0"11"0,0 0 2 0,0 0 3 0,0 0-58 0,0 0-14 16,7 0 0-16,3 0 0 0,-10 0 16 0,7 0 0 15,4 0 0-15,-1 0 0 0,1 0-16 0,0 0-15 16,3 0 3-16,0-3 1 16,0-3-47-16,4 6-10 0,3-7-1 0,0 4-1 15,-4 3-13-15,5-6-2 0,-1 6-1 0,-4-3 0 16,5 3-11-16,-1-6-3 0,-4 2 0 0,5-2 0 15,-5 6-71-15,1 0-14 0,10-9-3 0,-10-1-1 0</inkml:trace>
  <inkml:trace contextRef="#ctx0" brushRef="#br2" timeOffset="-134065.71">19350 14256 1926 0,'0'0'85'0,"0"0"18"0,0 0-83 0,0 0-20 15,0 0 0-15,0 0 0 0,0 0 72 0,0 0 11 16,0 0 1-16,0 0 1 0,0 0-45 0,7-3-10 16,-7 3-2-16,7 0 0 0,-7 0 8 0,0 0 0 15,0 0 1-15,7 0 0 0,-7 0 5 0,11 3 1 16,-8 7 0-16,4-1 0 0,-3-2-13 0,-1 8-2 0,1-2-1 0,-4 2 0 16,0-2-12-16,3 9-3 0,-3-3 0 0,0 0 0 15,4-1 0-15,-1 7 0 0,1-6 0 0,-1 9 0 16,1-9 3-16,-1 6 0 0,1 4 0 0,7-4 0 15,-4 3-4-15,-4-3-1 0,4 3 0 0,0-3 0 16,4 4-10-16,-1-11 10 0,-2 4-10 0,2-3 10 16,-3 0-2-16,4 0-8 0,-1-10 12 0,-3 7-4 15,-3-7 6-15,3-6 1 0,0 4 0 0,0-4 0 16,-7-3 19-16,7 6 4 0,-7-6 1 0,4-9 0 16,-1 2-8-16,1 4-2 0,3-6 0 0,0-7 0 15,3 7-15-15,1-1-3 0,-4-8-1 0,0 2 0 16,4-9-10-16,-1 6 0 0,-3 0 0 0,4-6 8 15,-4 3-8-15,0-3 0 0,0 0 0 0,0 6 0 16,0-6 0-16,-3 3 0 0,-1-3 0 0,1 0 0 16,-1 6 0-16,-3-6 0 0,0 6 8 0,4-3-8 15,-4 0 0-15,0 3 0 0,3-6 0 0,-3 7 0 16,0-1-16-16,0 0 2 0,0 10 0 0,4-7 0 16,-4 6-26-16,3-8-6 0,1 8-1 0,-1 1 0 15,1-1-80-15,0-5-16 0,-1 5-3 0,1 7-672 16,3-3-134-16</inkml:trace>
  <inkml:trace contextRef="#ctx0" brushRef="#br2" timeOffset="-130783.33">19339 15504 1134 0,'0'0'50'0,"0"0"10"0,0 0-48 0,0 0-12 0,0 0 0 0,0 0 0 15,0 0 73-15,0 0 12 0,0 0 3 0,0 0 0 16,0 0-23-16,0 0-4 0,0 0-1 0,0 0 0 16,0 0 24-16,0 0 4 0,0 0 0 0,0 0 1 15,0 0-3-15,0 0-1 0,0 0 0 0,0 0 0 16,0 0-29-16,0 0-7 0,0 0-1 15,-7 10 0-15,0-10-10 0,4 9-2 0,-4-2-1 0,3-4 0 16,-3 6-17-16,0 1-3 0,-4-4-1 0,1 3 0 16,3 1-14-16,-7-1 0 0,0 0 0 0,-4 1 0 15,4 5 8-15,-4-5-8 0,0-1 0 0,1 7 9 16,-4-3 0-16,3-7 0 0,4 9 0 0,0-5 0 16,0-1-1-16,3 1 0 0,1-7 0 0,-1 6 0 0,0 4-8 0,4-10 0 15,4 6 0-15,3-9 0 0,-4 7 0 16,4-7 0-16,0 0-11 0,0 9 11 0,0-9 0 0,0 0 0 15,4 3 0-15,6 3 11 0,-3-2-21 16,0 2-4-16,1-6-1 0,2 3 0 0,-3 3 23 0,4-6 5 16,3 7 1-16,0-7 0 15,-3 3-36-15,-1-3-7 0,4 0-2 0,0 0 0 0,0 0 31 16,1 0 0-16,-5 6 0 0,4-3 0 0,-3-3-12 0,-1 6 12 16,1-3-13-16,-4 4 5 0,4-7 8 0,-1 3 0 15,-3-3-9-15,0 6 9 0,0 4 0 0,-3-4 0 16,3-3 0-16,0 6 0 0,-3 1 0 0,3-4-9 15,0 3 9-15,-4 1 0 0,1-1-11 0,-1 1 11 16,1-1-10-16,3 0 10 0,-4-2 0 0,-3 2 0 0,0-9 0 0,0 3 0 16,0 10 0-16,0-13 8 0,0 9 0 0,0-9-8 15,-3 10 24-15,3-7-3 0,0-3 0 0,-4 9 0 16,1 1-4-16,-4-10-1 0,7 0 0 0,-7 6 0 16,0-3-16-16,0 3 0 0,0-6 8 0,-4 7-8 15,0-4 0-15,4-3 0 0,0 0 0 0,-3 0 0 31,3 0-29-31,0 0-3 0,0 0-1 0,-1 0 0 0,1 0-92 16,0 0-19-16,0 0-3 0,7 0-529 0,0 0-105 0</inkml:trace>
  <inkml:trace contextRef="#ctx0" brushRef="#br2" timeOffset="-129926.73">19703 15319 230 0,'0'0'20'0,"0"0"-20"0,0 0 0 0,0 0 0 0,0 0 150 0,0 0 26 15,0 0 4-15,14 0 2 0,-4-9-81 0,-10 9-16 16,0 0-3-16,0 0-1 0,0 0 31 0,0 0 7 16,0 0 1-16,0 0 0 0,0 0 3 0,0 0 1 0,0 0 0 15,0 0 0-15,0 0-44 0,0 0-9 0,0 0-2 16,0 0 0-16,-3 9-14 0,-4 7-3 0,3-6-1 0,1 8 0 16,-1-2-51-16,-3 3 0 0,0 0-9 0,0-1 1 15,3-2 22-15,-3 9 5 0,-3-3 1 0,3 3 0 16,0 0 1-16,0 0 1 0,0-3 0 0,0 3 0 15,0 4 2-15,3-4 1 0,0 3 0 0,1-3 0 16,3 3-12-16,-4 1-2 0,4-14-1 0,4 10 0 16,-4-6-10-16,3 6 0 0,5-6 9 0,-1 0-9 15,0 0 0-15,0-4-15 0,3-2 3 0,1 3 0 32,-4-1-16-32,3-2-2 0,-2-4-1 0,2 1 0 0,-3-4-5 15,4 3-2-15,-1 1 0 0,1-4 0 0,-4-3 2 16,4-3 0-16,-1-3 0 0,-3-3 0 0,0 6 1 0,4-3 1 0,-4-4 0 0,0-2-634 15,0-7-128-15</inkml:trace>
  <inkml:trace contextRef="#ctx0" brushRef="#br2" timeOffset="-129663.92">19410 15639 518 0,'0'0'46'0,"0"0"-37"16,-7 0-9-16,3 7 0 0,4-7 392 0,0 0 76 0,0 0 15 0,0 0 3 16,0 0-390-16,0 0-79 0,0 0-17 0,7-7 0 15,4 4 0-15,-4-3 13 16,4-4-4-16,3 4-1 0,0 3 22 0,0-3 4 0,0-4 1 16,4 7 0-16,-1-3-9 0,1-3-2 0,-4 5 0 0,4-2 0 15,-1 0-24-15,-3 3 8 0,4-3-8 0,0 6 0 16,-8-4 0-16,4-2-16 0,0 6 3 0,1-3 0 31,-5 3-111-31,-3 0-21 0,4-6-5 0</inkml:trace>
  <inkml:trace contextRef="#ctx0" brushRef="#br2" timeOffset="-128802.05">20221 15210 1555 0,'0'0'138'0,"0"0"-110"0,0 0-28 16,-7 0 0-16,0 0 264 0,0 0 47 0,7 0 9 0,0 0 3 31,-3 0-284-31,3 0-57 0,-8 9-11 0,8-9-3 0,-3 10 6 0,-1-1 1 0,-3 0 0 0,4 7 0 15,3 3 5-15,0-3 0 0,-4 5 1 0,4 5 0 16,4-1 19-16,-1 3 12 0,1 6-1 0,-4-5-1 16,3 5 14-16,1 4 4 0,-1-4 0 0,1 4 0 15,-4 3-16-15,4-4-4 0,-1-2 0 0,4 2 0 16,-7-8-8-16,4 5 0 0,-4-6 0 0,7 4 8 16,-4-10-8-16,-3 3 0 0,4 0 0 0,-1-6 0 15,-3-1-26-15,4-2-7 0,-4-3-2 0,0-7 0 16,3 3-86-16,-3-9-18 0,0 0-3 0,0 0-822 15</inkml:trace>
  <inkml:trace contextRef="#ctx0" brushRef="#br2" timeOffset="-128509.81">20451 15128 2419 0,'0'0'107'0,"0"0"22"0,0 0-103 0,0 0-26 16,-4 10 0-16,0-7 0 0,1 6 43 0,3 7 3 15,0-7 1-15,-4 10 0 0,4-10-39 0,0 13-8 0,0-3 0 0,0 0 0 16,0 9 0-16,0-3 0 0,0 4 0 0,0-1 0 16,0 6 0-16,0 1 8 0,0-1 0 0,-3-6 1 15,3 10 7-15,0-3 2 0,0 2 0 0,-4 4 0 16,1-3-18-16,3-4 0 0,0 4 0 0,-4-4 0 31,4 1-32-31,0-1-6 0,-3-2-2 0,3-7 0 16,0 0-29-16,0-6-7 0,0-1 0 0,0-2-1 15,0-3-135-15,0-7-28 0</inkml:trace>
  <inkml:trace contextRef="#ctx0" brushRef="#br2" timeOffset="-128110.89">20556 15693 3175 0,'0'0'70'0,"0"0"14"0,0 0 4 0,0 0 0 0,0 0-70 0,4 9-18 16,6 0 0-16,-2-2 0 15,2-4-42-15,1 3-12 0,-1-3-2 0,1 4-1 16,-4-1 14-16,4-3 3 0,-4 6 1 0,3 1 0 0,-3-1 23 0,-3 1 5 15,3 5 1-15,-4 1 0 0,4-4 10 0,0 4 0 16,0 3 0-16,1-3 0 0,-1-4 12 0,0 4-3 16,0 0 0-16,0-4 0 0,0-3 19 0,0 1 3 15,0-4 1-15,0 4 0 0,-7-10-32 0,11 0 0 16,-4 0 0-16,3 0 0 0,1 0 12 0,-4-7-3 0,3-2-1 16,-3 6 0-16,4-13-8 0,-4 7 0 0,0-7 0 15,0 3 0-15,0-2 8 0,-3 2 0 0,-1-9 0 0,1 3 0 16,-1 1-8-16,-3-1 0 15,0-6 9-15,0 6-9 0,0-6 9 0,0 6-9 0,0-9 12 0,-3 9-12 16,-1-6 0-16,4 6 0 0,-3 0 0 0,3 4 0 16,-4-4-16-16,1 3 0 0,-1 4 0 0,4-4 0 15,0 6-94 1,0-5-19-16,-3 5-4 0,3 1-667 0,0 0-132 0</inkml:trace>
  <inkml:trace contextRef="#ctx0" brushRef="#br2" timeOffset="-127762.81">21128 15087 2732 0,'0'0'60'0,"0"0"13"0,0 0 3 0,0 0 0 0,0 0-61 0,0 0-15 16,0 0 0-16,3 7 0 16,-3-7-32-16,7 9-8 0,-3 0-3 0,0 7 0 0,-1-3 24 0,-3 2 5 15,4 4 1-15,-4 6 0 0,-4 0 13 0,4 4 0 0,-3-1-10 0,-1 0 10 16,4 13 0-16,-4-10 12 0,1 10-2 0,-1-3 0 16,-3-4 1-16,4 10 0 0,-1-6 0 0,1-1 0 15,-1 7-11-15,1-3 0 0,-1-10 0 0,1 10 8 16,3-13-8-16,0 7 0 0,-4-7 0 0,4 0 0 31,0-3-31-31,-3-6-1 0,6 0-1 0,-3-3 0 16,0-7-44-16,0 0-9 0,0-9-2 0,0 0-592 0,0 0-120 0</inkml:trace>
  <inkml:trace contextRef="#ctx0" brushRef="#br2" timeOffset="-127497.02">21202 15128 2808 0,'0'0'62'0,"0"0"13"0,0 0 2 0,0 0 1 0,0 10-62 0,3-7-16 15,1 6 0-15,0 4 0 0,3-4-11 0,-4 4-5 16,4-4 0-16,0 7-1 0,-3 3 5 0,6-1 0 16,-3 7 1-16,4 1 0 15,-4-5-15-15,0 14-3 0,0-10-1 0,0 10 0 0,0-7 30 0,-3 9 0 16,-1-5 0-16,1-1 0 15,3 0 20-15,-7 1 11 0,0 2 1 0,0 1 1 0,0-7-33 0,0 7 0 16,-4-7 0-16,4-3 0 16,4 9-24-16,-4-12-4 0,-4 3-2 0,4 4 0 15,-3-7-130-15,3-1-25 0,-4-2-6 0,1 3-773 0</inkml:trace>
  <inkml:trace contextRef="#ctx0" brushRef="#br2" timeOffset="-127039.72">21364 15834 172 0,'0'0'16'0,"0"0"-16"0,0 0 0 0,0 0 0 16,7 0 532-16,4-7 103 0,-4 4 21 0,4-3 4 15,-1-3-536-15,4-1-108 0,-3 1-16 0,-1-1-12 16,4 4-16 0,-3-3-4-16,0-1 0 0,-1 7 0 0,1-3 21 0,-1 3 11 0,-3-3-12 0,1 6 12 15,2 0 0-15,-10 0 0 0,0 0 0 0,4 9 0 0,-1-3 8 16,1 4 8-16,-1-1 1 0,1 0 1 16,-8 1 10-16,4-1 1 0,0 1 1 0,-3-1 0 0,-1 7-21 0,1-7-9 15,-1 1 8-15,1 8-8 0,-1-8 0 16,-3-1 0-16,0 7 0 0,3 0 0 0,-3-4-10 0,4-3 10 15,-4 1 0-15,3-1-9 0,-3 7 9 0,0-7 0 16,0 1 0-16,0-1 0 0,0 7 0 0,0-7 11 16,3 7-11-16,-3-7 12 0,4 4-4 0,-1-4-8 15,1 7 12-15,-1-7-4 0,4 1-8 0,4-1 8 16,-4 7-8-16,3-7 8 0,1 1-8 0,3-4 0 16,0-3 0-16,0 7-11 0,4-4 0 0,-4-3 0 15,3-3 0-15,1 6 0 16,-1-6-13-16,1 0-2 0,0 0-1 0,-1 0 0 15,1-6-82-15,-1 6-17 0,4-3-3 0,-3-3-520 0,-4 2-104 0</inkml:trace>
  <inkml:trace contextRef="#ctx0" brushRef="#br2" timeOffset="-126362.52">21742 15442 2588 0,'0'0'57'0,"0"0"12"0,0 0 3 0,0 0 0 0,10 0-58 0,-10 0-14 0,0 0 0 0,0 0 0 16,0 0-10-16,0 0-5 0,14 0-1 0,-3 0 0 0,-11 0 4 0,7-7 0 15,11 7 0-15,-8 0 0 16,-10 0-27-16,11 0-5 0,3 0 0 0,0 0-1 16,-3 0-15-16,-4 0-2 0,0 0-1 0,3 0 0 15,4 0-119-15,-6 0-24 0,-8 0-5 0,7-9-1 0</inkml:trace>
  <inkml:trace contextRef="#ctx0" brushRef="#br2" timeOffset="-126130.15">21664 15620 288 0,'0'0'25'0,"0"10"-25"0,0-10 0 0,0 0 0 16,0 0 596-16,11 6 115 0,-1-3 22 0,8-3 5 31,3-3-642-31,4-3-128 0,-8 6-25 0,8-10-6 15,0 4-18-15,-4 3-4 0,0-3-1 0,0 3 0 0,-3-4 14 0,3 7 2 0,0 0 1 0,-7-3 0 16,-3 3 24-16,3-6 5 0,0 6 0 0,4 0 1 16,-4 0-121-16,0 0-24 0,0 0-4 15,-3-3-2-15</inkml:trace>
  <inkml:trace contextRef="#ctx0" brushRef="#br2" timeOffset="-125858.89">22426 15103 2368 0,'-7'0'52'0,"7"0"12"0,0 0 1 0,0 0 1 0,-3 9-53 0,3 1-13 15,3-1 0-15,4 7 0 0,-7 0 0 0,0 2-8 16,0 4 8-16,-3 4-13 0,6-1 42 0,-3 9 9 15,-7-3 2-15,4 4 0 0,3 6 38 0,0-4 8 0,-8 1 2 0,1 3 0 16,0-4-29-16,0 1-6 0,4 3-1 0,-1 0 0 16,-10-1-52-16,7-2 0 0,0 0 0 15,0-4 0 1,-4 1-116-16,4 2-17 0,0-2-4 0,-3-7-1047 0</inkml:trace>
  <inkml:trace contextRef="#ctx0" brushRef="#br2" timeOffset="-124112.33">2854 17568 57 0,'0'0'0'0,"0"0"0"0,-7 0 0 0,-4 6 0 15,11-6 0-15,-7 3 0 0,7-3 400 0,0 0 76 16,-3 0 14-16,3 0 3 31,0 0-454-31,0 0-91 0,-11-3-19 0,11 3-3 0,0 0 12 0,-3-6 2 0,-8 6 1 0,11 0 0 16,-7-3 79-16,7 3 15 0,0 0 3 0,0 0 1 15,-4 0 58-15,-6 0 12 0,10 0 3 0,0 0 0 0,-4-7-12 16,4 7-1-16,0 0-1 0,0 0 0 0,0 0-32 0,0 0-6 16,0 0-2-16,0 0 0 0,0 0-28 0,0 0-6 15,0 0 0-15,0 0-1 0,0 0-14 0,0 0-9 16,0 0 12-16,0 10-12 0,0-10 0 0,11 9 0 15,-4 1 0-15,0 2 0 0,-3 1 0 0,3-4 0 16,3 10 8-16,-6-3-8 0,6 2 9 0,1 8-1 0,-8-8-8 0,8 11 12 16,0-4-12-16,-8 3 0 0,8-3 0 0,-8 3 0 15,8 4 0-15,-1-11 0 0,-6 5 8 0,7-1-8 16,-1-3 0-16,1 0 0 0,-1 0 0 0,1-4 0 16,-8-2 32-16,8 0 0 0,0-7 0 0,-8 1 0 15,1-1-32-15,3-6 0 0,3 3 0 0,-10-6 0 16,0 0 16-16,0 0-4 15,0 0 0-15,4 7 0 0,6-7 7 0,-10 0 1 0,4-7 0 16,-4 7 0-16,7-6 9 0,4-3 3 16,-8 6 0-16,1-7 0 0,3 4-20 0,-7-4-3 0,3 1-1 0,4-7 0 15,-7 7-8-15,11 0 0 0,-8-10 0 0,1 3 0 16,3 3 0-16,-4-2 0 0,5-4-10 0,-1 0 10 16,0 3-9-16,-4-2 9 0,4-1-8 0,-3 3 8 15,6-3 0-15,-6 1 9 0,3 2 0 0,-4-3 0 16,4-6-9-16,-3 6 0 0,0-3 0 0,3 0 0 0,-4 0 0 0,4-3-9 15,-3 6 9-15,3-6-13 0,-4 0-3 0,1 6-1 16,3 1 0-16,-7-1 0 16,3 0-20-16,4 3-4 0,-7 7-1 0,4-1 0 15,7 4-97-15,-11-3-19 0,0 9-4 0,0 0-893 0</inkml:trace>
  <inkml:trace contextRef="#ctx0" brushRef="#br2" timeOffset="-122733.7">1362 17568 403 0,'0'0'36'0,"0"0"-36"0,0 0 0 0,0 0 0 16,0 0 239-16,0 0 41 0,0 0 8 0,0 0 1 16,0 0-189-16,0-3-37 0,0 3-8 0,0 0-2 15,0 0-1-15,0 0-1 0,-11-7 0 0,11 7 0 16,-10 0-11-16,6 0-3 0,4 0 0 0,0 0 0 16,-14 7-4-16,7-7-1 0,7 0 0 0,-4 3 0 0,-6 6-12 15,6-2-4-15,-6-7 0 0,3 9 0 16,3 0 4-16,1-2 0 0,-8-4 0 0,4 6 0 0,3 1 4 0,-6-4 2 15,-1 3 0-15,1 1 0 16,6-1 22-16,-10 0 5 0,3 1 1 0,1-1 0 16,-4-2-21-16,3 2-4 0,1 0-1 0,-1 1 0 0,4-1-13 15,0 1-3-15,-4-1-1 0,8-3 0 16,-8 4-11-16,11-10 0 0,-3 9 0 0,3-9 0 0,0 0-8 0,0 0 8 16,0 0-10-16,0 0 10 0,0 0-25 0,0 0 1 15,0 0 0-15,3 0 0 0,8 0 5 0,-1 0 2 16,1 0 0-16,3 0 0 0,-3 0 17 0,3 6-8 15,0-6 8-15,-4 0 0 0,5 0 0 0,6 0 0 16,-7 3 0-16,7-6 0 0,-3 3 0 0,3 0 11 0,0 3 0 16,-3-3 0-1,3-3-34-15,-7 3-6 0,3 0-2 0,-2 3 0 0,-5-3 31 0,-3 7 0 0,4-4 13 0,-4 6-4 16,3-2-9-16,-6 2 0 0,0 0 0 0,-4 1 0 16,7-1 0-16,-7 1 0 15,0-1 0-15,0 7 8 0,-7-7 1 0,3 7 0 16,4-4 0-16,-4 4 0 0,-3 0 3 0,4-4 1 0,-4-2 0 0,3 5 0 15,-6 1-4-15,-1-3-1 0,8 5 0 16,-8-2 0-16,-3 0-8 0,3-4-12 0,1 4 2 0,-4 3 1 16,3-4-3-16,0-2-1 0,1 3 0 15,-4-7 0 1,3 0-119-16,8 7-23 0,-4-6-5 0,3-7-465 0,-7 3-94 0</inkml:trace>
  <inkml:trace contextRef="#ctx0" brushRef="#br2" timeOffset="-122321.75">1831 17442 1555 0,'0'0'68'0,"0"0"16"0,0 0-68 0,0 0-16 16,0 0 0-16,0 0 0 0,11-3 134 0,-11 3 23 15,0 0 5-15,0 0 1 0,0 0-130 0,0 0-25 16,0 0-8-16,0 0 0 0,0 0 9 0,3 10-1 16,4-7 0-16,-7 12 0 0,-7-5 24 0,4 9 5 15,-1 0 1-15,-7 6 0 0,1 0 6 0,-1 3 2 0,8 0 0 0,-8 7 0 16,1-7-30-16,-1 3-7 0,7 1-1 0,-3 2 0 15,4 1-8-15,3-7 0 0,-7 0 0 0,7 3 0 16,7-2 0-16,-7-4 0 0,3-3 0 0,4-7 8 16,4 10-8-16,-7-12 0 0,6 3 0 0,4-1 0 31,-3-5-28-31,3-7 1 0,-3 6 1 0,3-9 0 0,0 0-19 0,3 0-4 16,1-3-1-16,0-6 0 15,-4-1-32-15,7-5-6 0,-7 8-2 0,-3-5-516 0,3-4-103 0</inkml:trace>
  <inkml:trace contextRef="#ctx0" brushRef="#br2" timeOffset="-122077.55">1531 17700 2948 0,'0'0'131'0,"0"0"26"0,0 0-125 0,0 0-32 16,0 0 0-16,0 0 0 15,0 0-36-15,11 0-12 0,-8 0-4 0,8 0 0 16,-1 0 10-16,1-7 2 0,0 4 0 0,-1-3 0 16,-3 6-24-16,4 0-5 0,6-3-1 0,-10 3 0 15,4 0-65-15,0-7-13 0,-1 7-2 0,4 0-460 0,-3 0-92 0</inkml:trace>
  <inkml:trace contextRef="#ctx0" brushRef="#br2" timeOffset="-117000.06">2311 17220 230 0,'0'0'20'0,"0"0"-20"15,0 0 0-15,0 0 0 0,0 0 332 0,0 0 63 16,0 0 12-16,0 0 2 0,0 0-309 0,0 0-63 16,10 9-12-16,1-3-2 0,-1 4-12 0,-2-1-3 15,-1 7 0-15,3 3 0 0,4 6 0 0,-10-3-8 0,3 9 12 0,3 0-4 16,-6 1 17-16,-4-1 3 16,3 10 1-16,5-3 0 0,-8-1 15 0,0 4 4 15,0-3 0-15,0 6 0 0,0-7-2 0,0 4 0 0,-8-3 0 16,5-1 0-16,3 7-21 0,0-9-4 15,0 2-1-15,0-2 0 0,0 2-20 0,0-5 0 0,0-10 0 0,3 3 0 32,5-6-29-32,-8-1-11 0,3-2-1 0,4-7-1 15,-3-9-94-15,-4 0-20 0,3 10-3 0,-3-10-397 0,7-10-80 0</inkml:trace>
  <inkml:trace contextRef="#ctx0" brushRef="#br2" timeOffset="-116666.95">2505 17119 1951 0,'0'0'43'0,"0"0"9"0,0 0 1 0,0 0 2 0,0 0-44 0,-4 10-11 0,-3-4 0 0,7 3 0 0,7-5 0 0,-7 5-11 15,0 7 3-15,4-7 0 0,3 10 8 0,-4-3-8 16,4-4 8-16,-3 13-8 0,-1 0 8 0,4 0 0 16,-7 4 0-16,4 5 0 0,3-3 0 0,-7 10 12 15,4-3 0-15,-1 0-1 0,-3 2 18 0,0-2 4 0,0 6 1 0,0-7 0 16,0 4-8-16,0 0-2 16,0 3 0-16,0 0 0 0,0 0-15 0,7 0-9 0,-7-1 10 0,4-5-10 15,3-3 0-15,-4-7 0 0,4 6-13 0,-3-5 4 31,6-4-113-31,1 0-22 0,-7-3-5 0,6-7-395 0,-6 4-80 16</inkml:trace>
  <inkml:trace contextRef="#ctx0" brushRef="#br2" timeOffset="-116182.16">3320 17129 460 0,'0'0'41'0,"0"0"-33"16,0 0-8-16,0 0 0 0,0 0 359 0,0 9 69 16,-4-3 15-16,4 4 2 0,0-10-357 0,4 3-72 15,3 6-16-15,-4 1 0 0,1 2 0 0,3 1 0 16,-7-4 0-16,10 10 0 0,-10-3-9 0,4 3 9 15,-1-1 0-15,5 8-9 0,-8 2 9 0,3-3 0 0,4 9 8 0,-7-5-8 16,0 5 0-16,0 1 0 0,4 2 0 0,-4 1 0 16,7-4 11-16,-7 1-3 0,0 2 0 15,3-2 0-15,1 3-8 0,3-4 0 0,-7 1 0 0,0-7 8 16,0 6-8-16,3-6 0 0,4-2 0 0,-7-1 0 16,0-3-38-1,0 0-3-15,7-4-1 0,0-5 0 0,-7-4-135 0,0 1-27 0,11 5-6 16,-11-15-1-16</inkml:trace>
  <inkml:trace contextRef="#ctx0" brushRef="#br2" timeOffset="-115801.1">3560 17119 403 0,'0'0'17'0,"0"0"5"0,0 0-22 0,0 0 0 16,0 0 0-16,0 0 0 0,0 0 336 0,0 0 64 0,0 0 12 15,0 0 2-15,3 4-337 0,4 2-67 0,-3 3-10 0,3 1-9 16,-7 5 9-16,0-2 0 15,0 3 0-15,3 2 0 0,-3 1 14 0,-3 6 5 0,3 3 1 0,0 4 0 16,0-1 13-16,0 4 3 0,-7-1 1 0,7 4 0 16,7 3 10-16,-7-4 1 15,0 1 1-15,3 3 0 0,-3-4-41 0,0 1-8 0,7 3 0 16,-7-4 0-16,0 1 0 0,0 6 0 0,0-10 0 0,7 4 0 16,-7-4 0-16,7 1 0 0,-7-1 0 0,4-12 0 31,-4 3-15-31,7 4-9 0,-7-7-3 0,4-4 0 0,-4 1-110 15,3-9-23-15,-3 5-4 0,0-12 0 0</inkml:trace>
  <inkml:trace contextRef="#ctx0" brushRef="#br2" timeOffset="-115350.3">3810 17844 2368 0,'0'0'52'0,"0"0"12"0,0 0 1 0,0 0 1 0,0 0-53 0,0 0-13 15,11-10 0-15,-1 7 0 16,-6-9-23-16,6 9-7 0,1-4-2 0,-4-2 0 15,4 6-5-15,-1-4-2 0,1 4 0 0,-1-3 0 16,1 6 8-16,3-3 2 0,-11-3 0 0,8 6 0 0,0 0 20 0,-11 0 9 0,0 0-8 0,0 0 8 16,0 0 0-16,0 0 0 0,0 0 0 0,0 0 11 15,3 9-11-15,-3 0 8 0,0 1-8 0,0 6 8 16,-3-7 0-16,3 0 0 0,0 10 0 0,-4-3 0 16,-3 0-8-16,4-4 0 0,-5 7 9 0,5 0-9 15,-8-4 0-15,8 4 0 0,-8 0 0 0,4 6 0 16,4-6 8-16,-1-3-8 0,-6 2 10 0,3 1-10 15,3 6 0-15,-3-6 0 0,7 0 0 0,-4-3 0 16,1-1 0-16,3-2 0 0,3 3 0 0,-3-7 0 16,4 0 0-16,3-2 8 0,-7-4-8 0,11 6 0 15,-8-9 0-15,8 6 0 0,-8-6 0 0,8 0 0 32,-1-6-39-32,1 6-1 0,0-3 0 0,-1-3-551 0,-6 6-110 0</inkml:trace>
  <inkml:trace contextRef="#ctx0" brushRef="#br2" timeOffset="-114733.45">3810 17057 230 0,'0'0'10'0,"0"0"2"0,0 0-12 0,0 0 0 0</inkml:trace>
  <inkml:trace contextRef="#ctx0" brushRef="#br2" timeOffset="-113849.28">4053 17521 961 0,'0'0'42'0,"0"0"10"0,0 0-42 0,0 0-10 0,0 0 0 15,0 0 0-15,0 0 120 0,0 0 23 0,0 0 4 0,7 0 1 16,1 0-33-16,-1 0-7 0,3 0 0 0,1 0-1 16,-4 0-2-16,10 0 0 0,-2 0 0 0,-5 0 0 15,8 0-67-15,-1-6-14 0,-2 6-2 0,-1 0-1 16,7 0-21-16,-4 0 9 0,1 0-9 0,0 0 0 15,-1 6 0-15,1-6-12 0,0 0 0 0,6 0 0 32,-10 3-24-32,8-3-4 0,-5 0 0 0,4-3-1 0,-6 3 14 0,6 0 3 0,-7 0 1 0,7-6 0 31,-7 2-13-31,0-2-4 0,7 6 0 0,-7-3 0 0,1-3-140 16,2 6-29-16,8-10-6 0,-14 1-1 0</inkml:trace>
  <inkml:trace contextRef="#ctx0" brushRef="#br2" timeOffset="-113570.04">4180 17700 2124 0,'0'0'47'0,"0"0"9"0,0 0 3 0,0 0 0 0,0 0-47 15,0 0-12-15,4 3 0 0,7 3 0 0,-1-6 0 0,1 0 10 16,3 0-10-16,0 0 10 0,-3-6 27 0,10 6 6 16,-14-3 1-16,10 3 0 0,-3-7-12 0,8 7-3 15,-8-3 0-15,3-3 0 0,12 6-29 0,-5-3 0 0,-6 3-10 32,0-7-13-32,-4 7-2 0,0 0-1 0,7 0 0 15,-7 0-84-15,0 0-17 0,7 7-3 0,-7-7-470 0,1 3-95 0</inkml:trace>
  <inkml:trace contextRef="#ctx0" brushRef="#br2" timeOffset="-113278.81">5073 17007 1555 0,'0'0'68'0,"-4"12"16"0,-3-3-68 0,4 4-16 0,3-4 0 0,0 7 0 16,-7 3 223-16,3 0 41 0,4 6 8 0,0 0 1 0,-3-3-173 0,3 9-34 16,3-3-7-16,1 10-2 0,-4-3-33 0,0 2-6 15,7 7-2-15,-4-3 0 0,4-4-6 0,-3 7-2 16,3-6 0-16,-7 6 0 0,0-6-8 0,4-4-17 15,-4 1 4-15,0 2 1 16,0-2-92-16,-4 2-19 0,-3 4-3 0,-4-3-987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44:41.41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13342 3654 1724 0,'0'0'38'0,"0"0"8"0,0 0 2 0,0 0 0 0,7-3-39 0,-3-3-9 16,3 3 0-16,-7 3 0 16,0 0 28-16,0 0 3 0,0 0 1 0,0 0 0 15,0 0-32-15,0 0 0 0,0 0 0 0,0 3 0 16,0 6 15-16,0 7-3 0,0-4-1 0,0-2 0 0,0 6 13 0,0 2 2 15,0-2 1-15,3 9 0 0,1-3 9 0,-1 3 3 16,1 3 0-16,-1 7 0 0,1-7 1 0,3 13 1 16,-4 3 0-16,5-3 0 0,-5 18 3 0,1-6 0 15,-1 10 0-15,1 0 0 0,-4 6-20 0,0-13-3 16,-4 13-1-16,4-3 0 0,-7-3-10 0,4 0-2 0,-1-10-8 16,-3 0 12-16,3-3 6 0,-3-3 1 0,4-3 0 0,-4-9 0 15,3-4-6-15,1 4-1 16,-4-10 0-16,3 3 0 0,-3-9 0 0,4 3-1 0,-1 0 0 0,-3-13 0 31,3 7-48-31,-3-7-10 0,4 1-1 0,-4-1-1 16,3-3-143-16,1-3-29 0,3-3-6 0</inkml:trace>
  <inkml:trace contextRef="#ctx0" brushRef="#br0" timeOffset="761.02">13063 3626 637 0,'0'0'28'0,"0"0"6"0,0 0-34 0,0 0 0 0,0 0 0 0,4-9 0 16,3 2 77-16,-4 7 9 0,8-9 2 0,-4 9 0 16,-7 0 14-16,7-9 3 0,4 9 1 0,-4-4 0 15,-7 4-28-15,0 0-6 0,7-6 0 0,0 0-1 16,0 6-11-16,-7 0-3 0,7 0 0 0,4 0 0 15,-1 0-27-15,1 0-6 0,-1 6 0 0,4 0-1 16,1-2-8-16,2 2-2 0,1-3 0 0,0 6 0 16,3 1-1-16,0-4 0 0,4 3 0 0,-1 1 0 15,1-1 8-15,7 1 2 0,-4-1 0 0,4 0 0 16,-1 7-10-16,1 0-1 0,-4 3-1 0,4-1 0 16,3 8-10-16,-3-4 12 0,0 9-12 0,0-3 12 15,-4 10-12-15,-3-4 0 0,-1 4 0 0,-3 3 8 0,-3-4-8 0,0 10 0 16,-4 3 0-16,-4-3 0 0,1-3 16 0,0 0-3 15,-1 0 0-15,-3 0 0 0,4-6-1 0,-4-1-1 16,-4 4 0-16,4-6 0 16,-3 2 13-16,-1-9 2 0,-3 10 1 0,-3-3 0 0,-1-1 13 0,-3 1 4 15,0-1 0-15,-3-3 0 0,-1 4-14 0,-3-7-2 16,-4 7-1-16,-3-10 0 0,-3 0-10 0,-1-3-1 16,-3 3-1-16,-4 0 0 0,4-6-5 0,-4 0-1 15,4-1 0-15,-4-2 0 0,0-7-9 0,0 1-9 16,4-1 9-16,0 1-13 0,-4-4 13 0,4-6-12 15,0 0 12-15,3 0-12 16,-3-6-15-16,0 6-2 0,-1 0-1 0,1-10 0 16,4 7-63-16,-1-3-13 0,4 6-2 0,3-10-564 15,4 10-112-15</inkml:trace>
  <inkml:trace contextRef="#ctx0" brushRef="#br0" timeOffset="2395.84">14457 4322 864 0,'0'0'76'0,"0"0"-60"0,0 0-16 16,0 0 0-16,0 0 177 0,0 0 33 0,0 0 6 0,7 0 2 15,0 10-158-15,4-4-32 0,-1-6-7 0,4 3-1 16,0-3-12-16,0 0-8 0,1 0 10 0,2 0-10 15,1 0 25-15,3 0-1 0,0 0 0 0,4-3 0 16,0 3-12-16,-1-13-4 0,1 10 0 0,-4 3 0 16,4-6-21-16,0 3-5 0,-1-3-1 0,-3-4-519 15,1 7-104-15</inkml:trace>
  <inkml:trace contextRef="#ctx0" brushRef="#br0" timeOffset="2634.74">14376 4645 1846 0,'0'0'40'0,"0"0"9"0,7 0 2 0,3 10 1 0,1-10-41 0,0 6-11 16,6-6 0-16,-3 3 0 0,7 3 40 0,1-6 7 15,-1 0 1-15,3 0 0 0,1 0-36 0,0-6-12 16,0 3 9-16,3-3-9 16,0 6-29-16,0-10-11 0,4 7-3 0,-4-3-533 15,4-4-108-15</inkml:trace>
  <inkml:trace contextRef="#ctx0" brushRef="#br0" timeOffset="3820.14">16157 3645 1558 0,'0'0'34'0,"-10"6"7"0,3-3 2 0,0-3 1 0,-1 7-35 0,1-4-9 0,0-3 0 0,-3 6 0 0,3-6 0 0,0 3 0 16,-4-3 0-16,1 9 8 0,-1-9-8 0,0 10 0 15,1-10 0-15,-1 6 0 0,-3 4 0 16,0-1 0-16,0-9 0 0,0 9 0 0,-4-2 10 0,4 2 6 16,0 0 2-16,-4-2 0 0,4 2-6 0,-4 1 0 0,4-1-1 0,-3 4 0 15,10-4-11-15,-4-3 0 0,1 4 0 0,-1-1 0 16,0 0 20-16,4 7-2 0,0-16 0 0,4 16 0 15,-4-13 7-15,3 3 2 0,4-6 0 0,-3 3 0 16,-1 7 0-16,4-10 0 0,0 9 0 0,0 1 0 16,0-4-9-16,0-3-2 0,0-3 0 0,0 12 0 15,7-8-2-15,-3 5-1 0,-1 0 0 0,1 1 0 16,-1-4 5-16,1-3 1 0,3 10 0 0,-4-10 0 16,-3-3-9-16,4 6-2 0,3-3 0 0,4 7 0 15,-1-4-8-15,-3-3 0 0,0 7 0 0,4-1 0 16,-1-3 0-16,-3 1 8 0,4 2-8 0,-4-6 8 15,0 6 20-15,4-2 3 0,-4 2 1 0,3-9 0 16,-3 16-20-16,0-16-3 0,1 3-1 0,-1 3 0 16,3-3-8-16,-3 4 8 0,0-4-8 0,0 3 8 15,-7-6-8-15,4 3 0 0,-4-3 0 0,7 10 0 16,-4-1 0-16,-3-3 0 0,0 4 0 0,-3-4 0 0,-1-3 0 0,1 6 8 16,-4-2-8-16,3 2 0 0,-3-6 8 0,0 10-8 15,0-10 0-15,0 3 8 0,-4-3-8 0,4 4 0 16,0-4 9-16,0 3-9 0,-3-6 0 0,3 3 0 15,0-3 0-15,-4 0 8 0,0 6-8 0,4-2 0 16,-3-4 0-16,-1 6 8 0,1-3-8 0,3-3 0 16,0 0 0-16,-1 6 0 0,-2 1 0 0,-1-4 0 15,4-3 0-15,4 9 0 0,3-9 0 0,0 0 0 16,0 0 0-16,0 0-8 0,0 0 8 0,0 0 0 0,0 0 8 0,0 0-8 16,0 0 0-16,0 0 0 0,0 0 0 0,3 0 0 15,-3 0 0-15,7 10 0 16,4-10 0-16,-4 0 0 0,0 0 0 0,0 0 8 15,4 0-8-15,-4 0 0 0,0 0 0 0,3 0 0 0,1 0 0 0,-1 0 0 16,5 0 0-16,-1 0 0 16,0 0 0-16,0 0 0 0,4 0 0 0,-4 0 11 0,-4 0-1 0,1 6 0 15,3-3-10-15,-3 3 0 0,-4-6 0 0,0 3 8 16,-7-3-8-16,7 13 0 0,0-10 0 0,-4 6 0 16,1 1 0-16,-1-1 0 0,1 7 0 0,-4-7 0 15,0 1-9-15,0-1 9 0,0 1 0 0,0 5 0 16,0-5 0-16,-4-1 0 0,4 0 0 0,0 1 0 15,0-1 0-15,0 1 0 0,-3-1 0 0,-1 4 0 16,4-4 0-16,-3 4 0 0,-1-4 0 0,-3-3 0 0,0 10 0 0,0-4 0 16,0 4 0-16,-4-3 0 15,1 9 0-15,-4 0 0 0,-4-7 0 0,0 10 0 0,-3-3 0 0,4-3 0 16,-1 6 0-16,0 0 0 0,4 4 0 16,-3-11 0-16,6 7 0 0,-3 4-10 0,3-14 10 0,1 1 8 15,-1-3-8-15,4 5 11 0,0-8-11 0,0 5 0 16,3 1 0-16,4-3 0 0,-3 2 0 0,3-5 0 15,3 5 0-15,1-2 0 0,0 3 0 0,3-4 0 16,0 4 0-16,0 3 0 0,-4-4 0 0,8 10 0 16,-4-3 0-16,3 3 0 0,1-6 0 0,3 0 0 15,0-3 0-15,0 3 0 0,8-1 0 0,-5-2 0 16,1 3 0-16,-1 0 0 0,5-10-12 0,-5 7-4 16,4-7 0-16,-3 7-1 15,0-4-104-15,3-5-21 0,0-4-4 0</inkml:trace>
  <inkml:trace contextRef="#ctx0" brushRef="#br0" timeOffset="4411.68">16665 4476 1497 0,'0'0'66'0,"0"0"14"0,0 0-64 0,0 0-16 0,0 0 0 0,0 0 0 16,0 0 192-16,4 9 34 0,3 1 7 0,0-1 2 15,0-3-188-15,0 10-38 0,4-3-9 0,-1 2 0 16,1 1 0-16,-1 3 0 0,1 0 0 0,7-1 0 16,-1 11 34-16,1-11 2 0,-1 7 0 0,5-6 0 15,-1 6-28-15,-4 4-8 0,-2-4 0 0,-1 3 0 16,3-3 12-16,-6 0-12 0,3-3 12 0,-7 0-12 15,4 0 8-15,-1-3-8 0,-3-4 0 0,0 4 0 16,0-3 0-16,-3-7 10 0,3 1-10 0,-4 5 8 0,5-5-8 0,-5-7-14 16,-3-3 3-16,11 6 1 15,-4-3-140-15,-7-3-28 0,10 0-6 0,-3 0-441 16,7 0-89-16</inkml:trace>
  <inkml:trace contextRef="#ctx0" brushRef="#br0" timeOffset="4709.03">17276 4485 979 0,'0'0'87'0,"0"0"-70"15,0-9-17-15,0 9 0 0,0 0 216 0,0 0 39 16,0 0 8-16,0 0 1 0,0 0-180 0,0 0-37 16,0 9-7-16,0 7-2 0,-8-7-21 0,5 10-4 0,-4 6-1 0,0-6 0 15,0 9 22-15,0 7 4 0,-4-1 1 0,4 4 0 16,-3 6 21-16,2-7 4 0,-2 7 0 0,-1 0 1 15,1 0-39-15,-1 0-8 0,1 0-2 0,-5-6 0 16,1 5-16-16,0 1 10 0,-3 0-10 0,2 0 8 16,-2-6-8-16,-1-1 8 0,1 7-8 0,2-9 8 15,-2 2-8-15,6-5 0 0,-3-4 0 0,7 0 0 16,0 0-10-16,3 4 10 0,1-10-13 0,-1 9 5 31,8-9-84-31,3 3-17 0,-3 0-3 0,3-3-1 0,0 0-132 0,7-3-27 16,7 9-4-16,11-18-2 0</inkml:trace>
  <inkml:trace contextRef="#ctx0" brushRef="#br0" timeOffset="5648.97">17858 3977 288 0,'0'0'25'0,"0"0"-25"0,0 0 0 0,0 0 0 15,0 0 152-15,0 0 24 0,0 0 6 0,0 0 1 16,0 0-107-16,0 0-22 0,0 0-4 0,0 0-1 15,10 0-22-15,-6-3-5 0,-4 3-1 0,0 0 0 16,0 0 13-16,0 0 2 0,0 0 1 0,0 0 0 16,0 0 4-16,0 0 1 0,0 0 0 0,0 0 0 15,-4 10 36-15,4-1 7 0,-3-3 2 0,-1 4 0 16,-3-1-59-16,4 4-11 0,-4-4-2 0,3 4-1 0,-3-1 6 0,3-3 2 16,-3 7 0-16,0 0 0 0,4-4-2 0,-4 4-1 15,3-3 0-15,-3 2 0 0,4 4-7 0,-1 6-2 16,1-9 0-16,-1-4 0 0,0 7-10 0,1-3 0 15,3 0 9-15,0-4-9 0,0 4 0 0,3-7 8 16,1 7-8-16,0-7 0 0,-1-6 0 0,4 7-8 16,0-4 0-16,0-3 0 15,4-3-34-15,-1 0-6 0,1 0-2 0</inkml:trace>
  <inkml:trace contextRef="#ctx0" brushRef="#br0" timeOffset="6168.92">17911 3635 1432 0,'0'0'64'0,"0"0"12"0,0 0-60 16,-4 10-16-16,0-4 0 0,4-6 0 0,0 0 122 0,0 0 22 15,0 3 4-15,0-3 0 0,0 10-58 0,0-10-12 0,0 0-2 0,-3 6-1 16,3-6-41-16,-4 3-8 0,4-3-2 0,0 0 0 16,0 0-32-16,0 0-8 0,0 0 0 0,0 0-1 31,0 0-107-31,0 0-22 0,0 0-4 0,0 0-430 0,0 0-87 16</inkml:trace>
  <inkml:trace contextRef="#ctx0" brushRef="#br0" timeOffset="6614.04">17720 3592 172 0,'0'0'16'0,"0"0"-16"15,0 0 0-15,0 0 0 0,0-10 312 0,4 10 60 16,-1-6 12-16,-3 6 3 0,0 0-284 0,0 0-57 16,4-10-11-16,-4 10-3 0,0 0-24 0,0 0-8 15,0 0 0-15,0 0 0 0,0 0 9 0,0 0-9 16,-7 7 0-16,0-4 9 0,-1 3-9 0,1 0 0 15,0-2 0-15,-3 14 8 0,-4-11 14 0,0 5 2 16,-1 4 1-16,5 0 0 0,-8-4-1 0,4 7-1 0,0-3 0 16,0 9 0-16,-4 0 7 0,1-6 2 15,-1 3 0-15,4 3 0 0,3-7-6 0,1 14-1 0,-1-10 0 0,8 6 0 16,-8-3-10-16,7 0-3 0,1 3 0 0,-1 1 0 16,1 5-3-16,-1-9-1 0,8 10 0 0,-4-4 0 15,3 3-8-15,4-8 0 0,1 2 0 0,-1 0 0 16,3-3-16-16,1 0-4 0,-1 3-2 0,4-9 0 15,1 0-45 1,2 3-9-16,1-9-1 0,-1 2-768 0</inkml:trace>
  <inkml:trace contextRef="#ctx0" brushRef="#br0" timeOffset="7088.5">18143 3344 2012 0,'0'0'44'0,"0"0"10"0,0 0 2 0,0 0 0 0,0 0-45 0,0 0-11 0,0 0 0 0,0 0 0 15,0 0 23-15,0 6 2 16,0 4 1-16,-3-1 0 0,3 0-15 0,0 7-3 0,-4 0-8 0,4-4 12 16,0 4-12-16,4-4 0 15,-1 10 0-15,1-9 0 0,-1 12 0 0,1-9 0 0,3 3 0 0,0 2 0 16,0 5 0-16,-3 8 0 0,3-15 0 0,0 15 0 15,3-5 0-15,1 8 0 0,0-2 0 16,-4-1 0-16,3 4 0 0,1-4 0 0,-1-5-8 0,1 5 8 16,-4 1 0-16,4-7 0 0,-4 6 0 0,0 4 0 15,0-4 0-15,-4-5 0 0,-3 5 0 0,0 7 0 16,-3-19 0-16,3 12 0 0,-4-5 0 0,4-14 0 16,-7 10 0-16,4-6 0 0,-1 0 8 0,-3-3-8 15,0-4 0-15,0 4 0 0,-4-4-9 0,4 1 9 16,0-4-77-16,-3 1-10 0,3-7-1 0</inkml:trace>
  <inkml:trace contextRef="#ctx0" brushRef="#br0" timeOffset="7660.99">18556 5119 979 0,'0'0'43'0,"7"6"9"0,0-6-41 0,0 3-11 16,0-3 0-16,0 0 0 0,4 6 153 15,0-6 29-15,-1 10 6 0,1-4 0 0,3-3-141 0,0 7-29 16,-3 5-6-16,3-5 0 0,0 2 17 0,0 10 4 16,0-3 1-16,4 0 0 0,-4 6-18 0,3-3-3 15,-3 9-1-15,4-3 0 0,-4 1 12 0,0 5 3 16,0 4 0-16,-3-13 0 0,3 9-3 0,-3-5 0 15,3-1 0-15,-7 6 0 0,3-9 24 0,-2 4 4 0,-8-1 0 16,3-3 1-16,-3 0 7 0,-3-3 0 16,-1 3 1-16,-3 3 0 0,-4-6-61 0,1 0 0 0,-4 3-14 0,0-6 2 31,-1 0-175-31,1-3-35 0</inkml:trace>
  <inkml:trace contextRef="#ctx0" brushRef="#br0" timeOffset="8673.46">19858 4438 633 0,'0'0'56'0,"0"0"-44"0,0 0-12 0,0 0 0 16,0 0 178-16,3-9 34 0,4 3 6 0,-3-4 2 16,3 7-168-16,-3-3-34 0,-4 6-6 0,3-10-2 15,1 10-10-15,-4 0 12 0,0 0-12 0,0 0 12 16,0 0 20-16,0 0 4 0,-7 0 0 0,0 10 1 16,3-4 16-16,-3 7 3 0,0-7 1 0,-4 3 0 15,4 7-7-15,0-4-2 0,-3 7 0 0,3 0 0 16,-1 6-17-16,-2 0-4 0,3 0-1 0,-4 4 0 15,4-1 2-15,-3 6 0 0,-4 4 0 0,3-4 0 16,-3 10-9-16,-4-6-2 0,-3 3 0 0,0-4 0 0,0 1-17 0,0-4 8 16,-1-5-8-16,1-4 0 0,0 3 12 0,3-9-4 15,4 3 0-15,0-10-8 16,4 4-19 0,-1-7-10-16,4-5-3 0,0 2-626 0,7-6-126 0</inkml:trace>
  <inkml:trace contextRef="#ctx0" brushRef="#br0" timeOffset="8971.27">19491 4457 460 0,'11'16'41'0,"-8"-13"-33"0,1 6-8 0,-1 1 0 16,1 5 401-16,3 4 79 0,0 6 15 16,0-6 3-16,3 6-347 0,1 3-70 0,0 1-13 0,-1 2-4 15,4-3-44-15,0 0-10 0,4 7-2 0,0-7 0 16,3-3-8-16,-7-3 8 0,4 3-8 0,3 0 8 16,-7-6-8-16,4 0 0 0,-1 0 0 0,-3-4 0 15,4 4-11-15,-4 6-1 0,-3-15 0 16,-1 9 0-1,4-10-99-15,-3 7-20 0,-4-4-4 0,4 4-519 0,-4-7-104 0</inkml:trace>
  <inkml:trace contextRef="#ctx0" brushRef="#br0" timeOffset="9668.14">20366 3598 288 0,'0'0'12'0,"0"0"4"0,0 0-16 0,0 0 0 15,0 0 0-15,0 0 0 0,0 0 220 0,0 0 40 16,0 0 9-16,0 0 2 0,0 0-150 0,0 0-29 16,-4 12-7-16,-3-5-1 0,4 2-7 0,-8 7-1 15,4-7-1-15,-3 4 0 0,-5 2-29 0,5-2-6 16,-4 3 0-16,0 2-1 0,0 7-25 0,-1-6-5 0,5 6-1 16,-4-6 0-16,3 9-8 0,-3-12 0 0,3 9 0 0,1-3 0 15,3-3 8-15,0 6-8 0,0 0 12 0,0-6-4 16,3 6 6-16,1-3 1 15,-4 3 0-15,-1 0 0 0,8 3-15 0,0 1 9 0,-3-4-9 0,6 9 8 16,-3-15-8-16,0 9-11 0,4-3 3 0,-4-6 0 16,4 0-4-16,3-3-1 0,3-1 0 0,1-5 0 31,3-1-117-31,0-6-23 0,0 7-5 0,7-10-346 0,0 0-68 16</inkml:trace>
  <inkml:trace contextRef="#ctx0" brushRef="#br0" timeOffset="10036.95">20662 3946 806 0,'0'0'72'16,"0"0"-58"-16,0 0-14 0,0 0 0 0,0 0 230 0,0 0 43 15,0 0 9-15,4 12 2 16,-4-12-184-16,-4 7-36 0,1 2-7 0,-1-6-1 0,-3 10-40 0,-3-4-7 16,2 1-1-16,-2-1-8 0,3 0 0 0,-4 1 0 0,4-1-10 0,0 1 10 31,0-1-35-31,0 7 1 0,3-7 0 0,1 7 0 15,-4-7-6-15,3 4-2 0,1-4 0 0,3 10 0 16,0-3 10-16,0 2 3 0,0-2 0 0,0 0 0 0,3-4 16 0,1-2 3 0,3-1 1 0,0 7 0 16,-3-7 9-16,3 1 0 0,0-1 0 0,0 1 0 15,0-10-13-15,0 6-1 0,0-3 0 0,-7-3-690 16</inkml:trace>
  <inkml:trace contextRef="#ctx0" brushRef="#br0" timeOffset="10291.26">20782 3682 1220 0,'0'0'54'0,"0"0"11"0,0 0-52 0,0 0-13 16,0 0 0-16,-3 7 0 0,-4-4 38 0,7-3 5 15,0 0 1-15,-7 6 0 16,3 4-74-16,0-10-14 0,4 0-4 0,0 0 0 0</inkml:trace>
  <inkml:trace contextRef="#ctx0" brushRef="#br0" timeOffset="10865.36">20867 3566 1681 0,'0'0'36'0,"0"0"8"0,0 0 2 0,0 0 2 0,0 0-38 0,0 0-10 16,0 0 0-16,0 0 0 0,3 10 28 0,1-4 3 15,-1 4 1-15,1-1 0 0,-1 7-13 0,5-7-3 16,-5 10 0-16,4 0 0 0,-3-1 23 0,3 8 4 0,0 2 1 0,0-3 0 16,-4 3-21-16,4 3-4 0,0 1-1 0,4-7 0 15,-4 9-2-15,0-5 0 0,0 5 0 0,0-9 0 16,0 3 12-16,0 1 1 0,-3 5 1 0,-1-6 0 16,-3 7 3-16,-3-7 1 0,3 7 0 0,-4-7 0 15,-3 6-20-15,0-5-4 0,-3 2-1 0,-1-12 0 16,-3 3-19-16,0 3-4 0,-4 0-1 0,1-6 0 31,-1-1-90-31,-7-2-19 0,1-3-3 0,-1 2-786 0</inkml:trace>
  <inkml:trace contextRef="#ctx0" brushRef="#br0" timeOffset="11551.01">19350 4244 1796 0,'0'0'40'0,"0"0"8"0,-7 0 1 0,7 0 1 0,0 0-40 0,0 0-10 0,0 0 0 0,3-3 0 16,4-4 8-16,-3 4 0 0,7-3 0 0,-1 3 0 15,1-3-20-15,3-1-4 0,0 4 0 0,4 3-1 16,-1-6 17-16,1 3 0 0,7 3 0 0,-8-7 0 16,-3 7 0-16,7 0 9 0,8-9-1 0,-1 9 0 15,0-3-8-15,0-3 0 0,1 6 0 0,-8 0 0 0,0-3 0 0,0 3 0 16,0-7 0-16,-3 7 0 16,-1 0-12-16,1-6-7 0,-4 6-1 0,4-3-1 0,-8 3 33 0,1-6 8 15,3 6 0-15,-3-4 1 0,-4-2-1 0,0 6-1 16,0 0 0-16,-7 0 0 0,0 0 12 0,0 0 2 15,7-3 1-15,-7 3 0 0,3-6 6 0,-3 6 0 16,0 0 1-16,0 0 0 16,0-10-24-16,0 10-5 0,-3-3 0 0,3 3-1 0,-4-6-11 0,-3 6 0 15,0-3 0-15,0 3 8 0,-3-6-8 0,3 6 0 16,-4-7 0-16,0 7 0 0,1 0 9 0,-1 0 0 16,1-3 0-16,-1 3 0 0,1 0 12 0,-5 0 3 15,5 0 0-15,-1-6 0 0,1 3 0 0,-4 3 1 16,3-7 0-16,-3 7 0 0,3 0 8 0,-3 0 2 0,0-9 0 15,3 9 0-15,4-3-26 0,-3-3-9 16,-1 3 0-16,1-4 9 0,-1 1 1 0,4 6 0 0,-4-3 0 0,4-3 0 16,-7 6-10-16,7-4 0 15,7 4 0-15,0 0 0 0,0 0-13 0,0 0-8 0,-3-6-2 0,3 6 0 32,0 0-125-32,0 0-26 0,0 0-5 0,7 0-1 0</inkml:trace>
  <inkml:trace contextRef="#ctx0" brushRef="#br0" timeOffset="13172.26">21227 3422 1299 0,'0'0'57'0,"0"0"13"0,0 0-56 0,0 0-14 0,0 0 0 0,3 0 0 0,4 0 82 0,0 0 14 15,-3 0 2-15,3-3 1 16,-4 3-49-16,4-6-10 0,-3 6-1 0,-4 0-1 0,0 0-18 0,7 0-4 15,-3 0-1-15,3-3 0 0,0 3-7 0,0 0 0 16,-4 0-8-16,8 0 12 0,-4 3-12 0,0-3 0 16,0 0 8-16,4 6-8 0,-1-3 16 0,4-3 1 15,0 10 0-15,1-10 0 0,2 6 9 16,1-3 2-16,6 3 0 0,-2-3 0 0,-5 4 0 0,8-4 1 16,3 3 0-16,-3 4 0 0,0-1-17 0,-1 0-3 15,1 7-1-15,0-13 0 0,-1 13 11 0,-10-7 1 16,1 7 1-16,-1-4 0 0,3 4-21 0,-10 3 0 15,-3-3 0-15,-4-4 0 0,0 4 9 0,0 3-9 0,-4-1 12 16,-6-2-12-16,-4 3 18 0,3-3-3 0,1 2-1 0,-1 1 0 16,-10-3-1-16,3-3 0 0,1 2 0 0,2 4 0 15,1-3-13-15,-3-7 8 0,-1 7-8 0,4-4 0 16,0 4 8-16,-4-3-8 0,4 2 0 0,0-5 0 16,3 8 0-16,-3-2 0 0,4-13 0 0,-1 13 0 15,0-7 0-15,1 7 0 0,-1-3 0 0,4-4 0 16,-3 7 0-16,3-7 0 0,0 7 0 0,0-7 0 15,3 7 0-15,0-13 0 0,1 6 0 16,-1 1 0-16,1-1 0 0,3 1 8 0,0-1-8 0,0 4 0 16,0-4 0-16,3 3 0 0,-3-5 8 0,4 2-8 15,-1-6 0-15,1 10 8 0,-4-13-8 0,7 3 0 16,-3 6 8-16,3 1-8 0,0-4 0 0,0-3 9 16,0 7-9-16,0-4 0 0,-4-3 0 0,8 3 0 15,-8-6 8-15,8 10-8 0,-4-10 0 0,0 6 8 16,4-3 0-16,-4 7-8 0,3-10 12 0,-3 0-4 15,4 0 6-15,0 6 1 0,-1-3 0 0,1 3 0 0,3-6-7 0,-4 0 0 16,-10 0-8-16,8 0 12 0,2 0-12 16,1 0 9-16,-11 0-9 0,0 0 8 0,0 0 4 0,7 0 0 15,0 0 0-15,-7 0 0 0,0 0 1 0,0 0 1 16,0 0 0-16,0 0 0 0,0 0 4 0,0 0 1 16,0 0 0-16,0 0 0 0,7 0-19 0,-7 0 0 15,0 0-13-15,0 0 5 0,0 0 8 0,0 0 9 16,0 0-1-16,0 0-8 0,0 0 0 0,-7 0 0 15,0 0 0-15,0 0 0 0,0 0 12 0,7 0-12 16,0 0 12-16,-7 0-12 0,0 0 11 0,7 0-11 16,0 0 10-16,0 0-10 0,0 0 8 0,0 0-8 15,0 0 0-15,0 0 9 0,0 0-9 0,0 0 0 16,-8 0 0-16,8 0 0 0,0 0 0 0,0 0 0 16,0 0 8-16,0 0-8 0,0 0 0 0,0 0 0 0,-7 0 0 15,4 3 8-15,-4 10-8 0,7-13 0 0,-4 3 0 0,4-3 0 16,-7 6 0-16,0-3 0 0,7-3 0 0,-3 10 0 15,3-10 0-15,0 0 0 0,-4 6 0 0,4-6 0 16,0 0 0-16,-3 3 0 0,3-3 0 0,0 0 0 16,0 0 0-16,0 0 0 0,-7 10 0 0,7-10 0 15,0 0 0-15,-4 6 0 0,4-6 9 0,-3 3-9 16,-5 3 0-16,8-6 9 0,0 0-9 0,-3 10 0 16,-1-4 0-16,1-3 0 0,3-3 0 0,0 0 0 15,-4 10 0-15,1-4 0 0,-4 3 0 0,7-9 0 0,-4 0 0 0,1 10 0 16,-1-4 0-16,1-3 0 15,3-3 0-15,0 9 0 0,-4-2 0 0,1 2 10 0,-1-6-10 0,1 7 0 16,3-1 0-16,0-3 0 0,-4 4 0 0,4-1 0 16,0 1 0-16,0 5 0 15,0-12 0-15,4 10 0 0,-1-1 0 0,-3-2 0 0,4 6 0 0,-1-4 0 16,4 4 0-16,-3 3 0 0,3-4 0 16,0 1 0-16,0 3-9 0,0-7 9 0,4 7 0 0,-1 3 9 15,-3-9-1-15,4 5 0 0,-1 4-8 0,1-3 0 16,-4-6 0-16,0 9-11 0,-3 0 11 0,3-7 0 15,0 1 0-15,0 3-8 0,-4-7 8 0,1 7 0 0,6 3 0 16,-3-3 0-16,0 0 0 0,-3 0 0 0,3-1 0 0,0-2 0 16,4 3 0-16,-4 6 0 0,-4-12 0 0,1 12 0 15,6-7 0-15,-3-2 0 0,-7 3 0 0,4 0 8 16,-4-4 4-16,3 4 0 0,1-3 1 0,-8 3 0 16,1-7 8-16,-1 4 2 15,4 3 0-15,-7-4 0 0,-3 4-12 0,-1 0-3 16,4-3 0-16,0 3 0 0,-3-1 0 0,-1-2-8 0,-3-3 12 15,3 9-4-15,-3-4-8 0,0-5 0 0,-4 12 0 0,1-6 0 16,-1-4 0-16,0 4 0 0,1 0 0 0,-1-3 0 16,1 3 0-16,2-1 0 0,-2-2 0 0,3-7-11 31,0 10-23-31,-1-9-5 0,5 5-1 0,-4-11 0 16,3 2-131-16,1 3-26 0,-8-9-6 0,18 0-1 0</inkml:trace>
  <inkml:trace contextRef="#ctx0" brushRef="#br0" timeOffset="23031.24">22035 5646 1202 0,'-15'0'26'0,"15"0"6"0,0 0 0 0,0 0 3 15,4-4-35-15,3-2 0 0,0 6 0 0,0-3 0 16,4-3 13-16,-4 6-4 0,-7 0-1 0,0 0 0 15,7-3 13-15,-7 3 3 0,0 0 0 0,0 0 0 0,0 0 19 0,0 0 4 16,-11 3 1-16,4 3 0 0,-3 3 7 0,3-5 1 16,-1 5 1-16,-2-3 0 0,-1 4-14 0,1-1-3 15,3 0-1-15,0 1 0 0,-8 5-18 0,5 1-3 16,3-3-1-16,0 2 0 0,0-5-17 0,-4 9 0 16,-3-4 0-16,7-2-9 0,0 3 9 0,3 2 0 15,-6-2-9-15,-1 3 9 0,8-3 0 0,-1 2 13 16,1-5-1-16,-1 3-1 0,-3 2 9 0,7-2 3 0,4-3 0 15,-4 2 0-15,0 1-11 0,3-4-3 0,4-2 0 0,0-1 0 16,0-2-9-16,0 2-16 0,0 0 4 0,4-2 1 31,0-4-37-31,-1-3-8 0,1 0-2 0,-1-10 0 16,4 10-54-16,1-9-12 0,-5 0-1 0</inkml:trace>
  <inkml:trace contextRef="#ctx0" brushRef="#br0" timeOffset="23277.23">22172 5197 921 0,'0'0'82'0,"-3"-6"-66"0,3 6-16 0,0 0 0 0,0 0 168 0,0 0 31 15,-7-3 5-15,7 3 2 16,0 0-84-16,0 0-17 0,-8 0-3 0,5 0-1 0,-8 0-33 0,4 0-8 15,4 3 0-15,-8 3-1 0,1-3-36 0,6 3-7 16,4-6-2-16,0 0 0 0,-11 0-29 0,11 0-5 16,0 0-2-16,0 0 0 15,0 0-148-15,0 0-30 0,0 0-5 0,0 0-2 0</inkml:trace>
  <inkml:trace contextRef="#ctx0" brushRef="#br0" timeOffset="23657.45">22229 5752 1267 0,'-29'10'112'0,"22"-10"-89"0,7 0-23 0,-3 6 0 15,-8-3 173-15,8 3 31 0,3-6 5 0,0 0 2 16,0 0-134-16,10 0-26 0,-3-6-6 0,7 6-1 16,4-3-20-16,-7 3-4 0,-1-6 0 0,1 6-1 15,10-4-19-15,-3-5 0 0,-4 3 0 0,0-4 0 16,7 7 0-16,0-3 0 0,-3-4 0 0,3 4 0 15,-7-3 0-15,7 6-17 0,-3-4 3 0,-1-2 1 16,-2 6-35-16,-1-3-8 0,3-4 0 0,1 10-1 16,-4-6-9-16,0 3-2 0,-3 3 0 0,3-6 0 15,4 6-16-15,-8 0-3 0,-10 0-1 0,0 0-604 0</inkml:trace>
  <inkml:trace contextRef="#ctx0" brushRef="#br0" timeOffset="23878.34">22260 5928 864 0,'18'3'38'0,"-18"-3"8"0,0 0-37 0,0 0-9 0,0 0 0 0,0 0 0 16,11 6 192-16,-11-6 37 15,0 0 7-15,10 3 2 0,8-3-116 0,-1 0-23 0,-6 0-5 0,3 0-1 16,7 0-57-16,-3-3-12 0,0-3-3 0,-4 3 0 15,0 3-21-15,0-7 0 0,7-2 0 0,-7 6 0 16,-3-3-96-16,3-4-23 16,3 4-5-16</inkml:trace>
  <inkml:trace contextRef="#ctx0" brushRef="#br0" timeOffset="24123.66">22864 5492 2149 0,'0'0'47'0,"0"0"9"0,0 0 3 0,0 0 2 16,0 0-49-16,3 9-12 0,-3-9 0 0,4 10 0 0,-4-1 15 16,0 7 0-16,0-7 0 0,0 10 0 0,-11 0 0 0,0-4 0 15,4 14 0-15,0-4 0 0,4 0-15 0,-4-3-10 16,-4 3 2-16,8 3 0 15,3 7 8-15,-7-7 0 0,0-3 0 0,-1 3 0 16,8-3-124-16,0 3-22 0,-7-2-5 0,4-8-1 0</inkml:trace>
  <inkml:trace contextRef="#ctx0" brushRef="#br0" timeOffset="25101.69">22056 3526 518 0,'0'0'23'0,"0"0"5"0,0 0-28 0,0 0 0 0,0 0 0 0,0 0 0 15,0 0 220-15,0 0 38 0,0 0 8 0,0 0 2 16,0 0-152-16,0 0-31 0,0 0-5 0,0 0-2 16,10 3-15-16,-3-3-3 0,-7 0-1 0,0 0 0 15,0 0-15-15,0 0-2 0,7-3-1 0,-3 3 0 16,-1-13-18-16,4 10-4 0,4-6-1 0,-4 2 0 16,-3-2-18-16,3 0 8 0,3-7-8 0,1 6 0 15,-4-2 10-15,0-4-10 0,4 4 8 0,-1-4-8 16,1-9 34-16,-4 6 2 0,-4-6 0 0,1-3 0 15,6 3-2-15,-3-4 0 0,-7 1 0 0,0 3 0 0,4-3-10 0,0-7-1 16,-4 10-1-16,0-3 0 0,-4 0-2 0,0 12 0 16,8-12 0-16,-4 12 0 15,-7-2 0-15,7 5-1 0,0 0 0 0,3 1 0 0,-6-4-19 16,6 16 10-16,1-9-10 0,7-1 8 16,-1 7-8-16,-3-3-9 0,-7 6 9 0,0 0-13 0,14 0 13 0,-14 0 0 15,0 0-10-15,4 9 10 0,3 10-18 0,0-13 1 16,0 7 0-16,-3 9 0 0,-1 0 17 0,4-3 0 15,4 6-8-15,-4 0 8 0,-4-6 0 0,4 9 0 16,4-9 0-16,0 6 0 0,-1 0 10 0,1 3-1 16,-1-3 0-16,1 0 0 0,3-3-9 0,0 10 0 0,-10-10 0 0,6-4 0 15,1 8 0-15,-1-8 0 0,-3-2 0 0,0 3 8 16,1 0-8-16,2-4 0 0,-3-2 0 0,0-1 0 16,0 1 0-16,0-4 0 15,0-2 8-15,0 2-8 0,-7-9 0 0,0 0 12 0,8 0-12 0,-1 0 12 16,3 0-3-16,-10 0 0 0,0 0 0 0,7-6 0 15,0-4 7-15,4 1 2 0,-8-4 0 0,4 1 0 16,4-7-2-16,-4 6 0 0,-3-5 0 16,3-4 0-16,0 0-4 0,0-10-2 0,0 4 0 0,-4 0 0 15,1 3-10-15,-1-10 12 0,4 7-12 0,1-6 12 16,-8 2-12-16,3 1 0 0,1 3 9 0,-1 0-9 16,-3-1 0-16,4-2 8 0,-4 3-8 0,3 9 0 15,1-6 0-15,-4 0 0 0,0 6 0 0,0 0 8 16,3 0-17-16,-3 0-3 0,-3 4-1 0,3-4 0 15,0 10-180-15,0-7-36 0</inkml:trace>
  <inkml:trace contextRef="#ctx0" brushRef="#br0" timeOffset="34823.51">2671 6009 889 0,'0'0'19'0,"0"0"4"0,0 0 1 0,0 0 2 0,0 0-26 0,3-6 0 15,4 3 0-15,-3-3 0 16,3-4 8-16,-4 7-8 0,-3 3 0 0,7-6 8 0,-7 6-8 16,4-10 8-16,-1 7-8 0,-3 3 8 0,0-6 10 0,0-3 2 15,7 2 0-15,-7 7 0 0,-7-9 38 0,7 6 8 16,7-4 2-16,-7-2 0 0,0 6 0 0,0-6 0 15,-7 2 0-15,7-2 0 0,7 3-21 0,-7-4-4 16,-7 7-1-16,7-6 0 0,0 2-25 0,0-2-5 16,0 0 0-16,0 2-1 0,0-2-11 0,0 6 0 0,0 3 0 0,-3-7 0 15,-1 4 8-15,4 3 0 0,-10-6 0 0,3 6 0 16,3-3 20-16,-3 3 4 0,0-6 1 0,0 12 0 16,-4-3 19-16,8 3 4 0,-8-3 1 0,1-3 0 15,6 7-37-15,-10-4-7 0,3-3-1 0,4 9-1 16,0-2-11-16,-3-4 10 15,-1 9-10-15,1-2 10 0,-5-1-10 0,5 4 0 0,-1-4 0 0,-3 7 0 16,4-1 0-16,-4-2 0 0,3 6 0 16,-3 3 0-16,3-4 0 0,-3-5 0 0,4 9 0 0,2-3 0 15,1 0 8-15,-3-1 7 0,-1 1 1 16,1 6 0-16,6 0 0 0,-6-3 0 0,3 3 0 0,3 4 0 16,0 2-16-16,-3-9 9 0,4 3-9 0,-4 3 8 15,3-3-8-15,-3 4 0 0,4-4 0 0,-1 3 0 16,4 0 0-16,0-3 8 0,4 3-8 0,-4-3 8 15,0-6-8-15,0 6 8 0,3 0-8 0,4-3 8 16,-3 4 5-16,6-8 1 0,1 1 0 0,0 6 0 0,-1-6-14 0,4-3 0 16,0 9 0-16,-3-13 0 0,3 4 0 0,0 3 0 15,4-10 0-15,-4 1 0 0,0-4 0 0,0-3 0 16,4 3-13-16,-4-3 4 16,-4-3-34-16,5 0-6 0,-1 0-2 0,7-3 0 15,-11-3-16-15,8-3-3 0,0-1-1 0,-4 1-500 16,7-1-100-16</inkml:trace>
  <inkml:trace contextRef="#ctx0" brushRef="#br0" timeOffset="35355.73">3020 5831 428 0,'0'0'19'0,"0"0"4"0,0 0-23 0,0 0 0 0,0 0 0 0,0 0 0 16,0 0 39-16,0 0 3 0,0 0 1 0,0 0 0 0,0 0-5 0,0 0-1 16,0 0 0-16,0 0 0 15,0 0 31-15,0 0 7 0,0 0 1 0,-4 9 0 0,-6 0 35 0,3 1 7 16,3-1 2-16,1 1 0 0,-4 5-39 0,3 1-7 15,-3-4-2-15,3 7 0 0,1-3-23 0,-4 3-5 16,3 6 0-16,-3 0-1 0,4-3-8 0,-4 3-2 16,0 3 0-16,0 4 0 0,3-1-17 0,-3 3-4 0,3 1-1 15,-6 3 0-15,6-4-11 0,-3 10 0 16,4-6 0-16,-4 5 8 0,3-5 0 0,1 6-8 16,3-3 12-16,0-4-4 0,-7 10-8 0,7-3 0 0,0-9 0 0,-4 2 0 31,8-2-29-31,-4-1-5 0,0-8-1 0,7-5 0 15,-4 5-77-15,1-8-15 0,3 1-3 0,-7-3-582 0</inkml:trace>
  <inkml:trace contextRef="#ctx0" brushRef="#br0" timeOffset="35873.33">3260 6483 172 0,'0'0'8'0,"0"0"1"0,0 0-9 0,7-10 0 16,-4 10 0-16,-3-9 0 0,4 3 305 0,-4 3 59 15,7-7 12-15,-7 4 3 0,0 6-295 0,0-10-58 16,0 10-12-16,0 0-2 0,0-3-4 0,0 3-8 16,-11 0 12-16,8 0-4 0,-8 3-8 0,4 4 12 15,-3 2-12-15,2 1 12 0,-9-1 3 0,10 0 1 16,-4 10 0-16,-6-3 0 0,9-4-6 0,-2 4-1 15,-1 3 0-15,1 0 0 0,-1-4 11 16,8 4 3-16,-4 0 0 0,3-3 0 0,4 3-3 16,0-1-1-16,0-2 0 0,4 0 0 0,3-4-11 0,-4 4-8 15,4-4 9-15,-3-2-9 0,3 6 9 0,-4-7-9 16,8-3 8-16,-8-3-8 0,4-3 0 0,8 7 0 0,-12-14 0 16,8 4 0-16,-1-3-15 0,1 6-1 15,-1-9-1-15,-2-1 0 0,2-6 17 0,1 7 0 0,-1-10-8 0,1 10 8 16,-1-10 0-16,-3 10 0 0,1-7-8 0,2-3 8 15,-6 3 0-15,6 4 0 0,-6-4 0 0,3-3 0 16,3 4 0-16,-10-4 0 0,4 9 0 0,-4 1 0 16,3 0 13-16,-3-1-3 0,0 4-1 0,0 6 0 15,0 0 36-15,0 0 7 0,0 0 2 0,0 0 0 16,-3 9-30-16,-1 7-5 0,4 0-2 0,-7-4 0 16,4 4-17-16,-4 3 0 0,3-4 8 0,4 4-8 15,-3-6 0-15,-4 9 0 0,7-10 0 0,-4 4 0 16,8 3 0-16,-4-4 0 0,7-2 0 0,-7 3 0 31,3-7-15-31,-3 1-9 0,4-1-3 0,3 0 0 0,-7-9-107 0,10 7-22 0,-6-4-4 16,-4-3-344-16,0 0-68 0</inkml:trace>
  <inkml:trace contextRef="#ctx0" brushRef="#br0" timeOffset="36354.25">3764 6295 2084 0,'0'0'46'0,"0"0"10"0,0 0 1 0,0 9 1 0,-3-9-46 0,-4 9-12 0,3 1 0 0,-3-4 0 15,3 4 0-15,1-1 0 0,-8 0 9 0,1 1-9 16,-1 5 0-16,1-2 0 0,-5-4 0 0,5 1 0 15,-4 5 0-15,3-5 0 16,-3-1 0-16,4 1 0 0,-1-1-8 0,0 4 8 0,4-10-8 0,-3 6 8 16,3-9-13-16,3 10 2 0,4-10 1 0,0 0 0 31,0 0-26-31,0 0-6 0,0 0-1 0,0 0 0 0,0 0 23 0,4 0 5 0,3-4 1 0,3 4 0 16,4-6 4-16,-3 6 1 0,-4 0 0 0,4-9 0 15,-1 9 9-15,-3-3 0 0,7 3 0 0,-10-7 0 16,6 7 0-16,1 0 0 0,0 0 0 0,-8 0 0 15,4 7 0-15,7-4 0 0,-10-3 0 0,3 9 0 16,-7-9 0-16,7 6 0 0,0 4 0 0,-3-1 0 0,3 1 0 0,-7-1 9 16,0 0-9-16,0 1 0 0,3-1 12 0,-3 1-4 15,0-4 0-15,-3 3-8 0,3 7 22 16,0-7-2-16,-7 1-1 0,3 2 0 0,-3-5 5 0,3 12 2 16,1-10 0-16,-8 7 0 0,1-7-12 0,6 7-2 15,-6-4-1-15,-1-2 0 0,4-1-11 0,0 7-14 16,0-7 3-16,3 1 1 15,-6-10-141-15,10 0-28 0,0 0-5 0,0 0-2 16</inkml:trace>
  <inkml:trace contextRef="#ctx0" brushRef="#br0" timeOffset="36920.19">4075 6357 1969 0,'0'0'87'0,"0"0"18"0,0 0-84 0,0 0-21 0,0 0 0 0,0 0 0 15,3 10 24-15,-3-10 0 0,0 0 0 0,0 0 0 16,0 0-24-16,7 6 0 0,-7-3 0 0,0 7 0 16,0-4 0-16,-7-3 0 0,4 3 0 0,-8-3 0 15,7 4 0-15,-3-4 8 0,4 3-8 0,-8 0 0 16,8-3 12-16,-8 7-1 0,4-4-1 0,4-3 0 15,-8 4 3-15,0-4 1 0,8 3 0 0,-4-3 0 16,0 3-4-16,7-6-1 0,-11 10 0 0,11-10 0 0,0 6 10 16,-7 3 1-16,4-5 1 0,-8 5 0 0,11-9-9 0,-3 6-1 15,-5-3-1-15,5 4 0 16,-4 2 9-16,7-9 1 0,0 0 1 0,-4 0 0 0,1 9-21 16,3-9 9-16,0 0-9 0,0 0 0 0,0 0 0 0,0 0 0 15,0 0 0-15,0 0 0 0,3 7-12 0,1-4 0 16,-4-3 0-16,7 6 0 0,-7-6 12 0,11 3-11 15,-8 7 11-15,8-10-10 0,-8 6 10 0,8 3 0 16,-1-2 0-16,1-4-8 0,3 3 8 0,-3-3 0 16,-1-3 0-16,1 6 0 0,3-2 0 0,-4 2 0 15,-2-3 0-15,2-3 0 0,-3 6 0 0,4-3 0 16,-11-3 0-16,0 7 0 0,14-7 0 0,-14 0 0 0,0 0 0 0,0 0 0 16,0 9 0-16,0-9 0 15,3 6 0-15,-3 4 0 0,-3-7 0 0,3 6 0 0,-11 1 0 0,8-4 0 16,-8 3 0-16,4 1-8 0,-3-1 8 0,2 1-8 15,-2-1-3-15,-4 0 0 0,3 1 0 16,4 6 0 0,-3-7-30-16,3 0-7 0,-4 1 0 0,-3 5-1 15,7-5-13-15,3-1-2 0,-3 1-1 0,7-4 0 16,7-3 9-16,-7-3 1 0,0 0 1 0,0 0-458 16,0 0-91-16</inkml:trace>
  <inkml:trace contextRef="#ctx0" brushRef="#br0" timeOffset="37138.12">4304 6545 1785 0,'0'0'159'0,"0"0"-127"0,0 0-32 0,0 0 0 0,0 0 137 0,0 7 22 16,3 2 4-16,-3 1 1 0,7-7-124 0,-7 12-24 15,0-5-4-15,0-1-2 0,0 7-10 0,0-4 0 16,0-5 0-16,0 2 0 15,0 7-12-15,4-7-5 0,-8 1-1 0,4-7 0 16,0 3-31-16,0 3-7 0,0-9 0 0,0 0-1 16,0 0-82-16,0 0-16 0,0 0-3 0,0 0-381 15,0 0-76-15</inkml:trace>
  <inkml:trace contextRef="#ctx0" brushRef="#br0" timeOffset="37306.24">4385 6222 1094 0,'0'0'97'0,"0"0"-77"0,-7 0-20 0,3 0 0 16,4 0 260-16,-7 4 49 0,0-4 10 0,7 0 1 15,0 0-219-15,0 6-44 0,0-6-9 0,-7 9-1 32,7-9-73-32,0 0-14 0,0 0-4 0,0 0-645 0,0 0-130 0</inkml:trace>
  <inkml:trace contextRef="#ctx0" brushRef="#br0" timeOffset="37755.01">4893 6135 748 0,'-3'-19'67'0,"6"13"-54"0,4-7-13 0,-7-3 0 0,0 1 168 0,0-4 30 16,4 0 6-16,-1-6 2 0,-3 3-106 0,0-3-20 15,0 0-5-15,-3 6-1 0,-1-6-42 0,-3 6-8 16,4 0-1-16,-5 1-1 0,1 2-14 0,4 3-8 0,-4-2 10 16,0 5-10-16,-4 1 8 0,4 3-8 15,0 2 0-15,4-2 9 0,-12 6 7 0,8 6 0 0,4-2 1 0,-8-4 0 16,-3 6 15-16,7 3 4 15,-3 1 0-15,2 5 0 0,1-2-3 0,-3 3 0 0,6 9 0 0,-3-3 0 16,0 0 8-16,7-1 2 0,-7 5 0 0,4 2 0 16,-4 0-25-16,7 3-5 0,-4 1-1 15,0 2 0-15,4 1 16 0,-3 2 4 0,3 7 0 16,0-9 0-16,0 9-32 0,0-7 0 0,0-2 0 0,3 2 0 16,-3-2 0-16,4-1-21 0,-4 1 3 0,0-7 1 15,0 0 1-15,0-3 1 0,0 4 0 0,4-4 0 16,-4 0 3-16,0-3 0 0,0-7 0 0,0 4 0 15,-4 0-26-15,4-3-5 16,-4-7-1-16,4 1 0 0,-3-1-16 0,-1 0-3 0,1 1-1 0,-4-10-540 16,3 6-109-16</inkml:trace>
  <inkml:trace contextRef="#ctx0" brushRef="#br0" timeOffset="37952.48">4533 6480 1882 0,'0'0'84'0,"-3"-7"16"0,3 1-80 0,0 6-20 0,0-9 0 0,0 9 0 0,0 0 93 0,0 0 15 16,10 0 2-16,4-3 1 16,0-4-85-16,-3 7-17 0,3 0-9 0,7 7 10 0,-7-7-10 0,8 0 0 15,-12 0 0-15,8 3 0 0,-1-3-8 0,1 0 8 16,3 0 0-16,-3 0 0 16,3-3-60-16,0 3-8 0,4-7-2 0,-4 4 0 15,4-3-94-15,-8-4-20 0,8 1-3 0,-7 0-529 0</inkml:trace>
  <inkml:trace contextRef="#ctx0" brushRef="#br0" timeOffset="38128.73">5165 6429 1753 0,'-7'19'77'0,"3"-9"17"0,4-4-75 0,0 3-19 0,0 10 0 0,0-9 0 16,4 5 112-16,3-2 18 0,-7 2 4 0,7 1 1 16,0-3-54-16,-7 2-10 0,3 4-3 0,4-3 0 15,-7-4-68-15,4-2 0 0,-1 6-12 0,-3-7 0 31,4 7-22-31,-1-7-5 0,1 0-1 0,-4 1 0 16,0-4-64-16,0-3-14 0,0-3-2 0,0 0-1 16,0 0-11-16,0 0-3 0,0 0 0 0,0 0 0 0</inkml:trace>
  <inkml:trace contextRef="#ctx0" brushRef="#br0" timeOffset="38294.29">5158 6188 1209 0,'0'0'108'0,"-4"0"-87"16,-3 0-21-16,7 0 0 0,0 0 295 0,0 0 54 16,0 0 11-16,0 0 3 0,0 0-287 0,0 0-58 15,0 0-18-15,0 0 10 16,0 0-146-16,7 0-28 0,-7 0-7 0,11 0-1 0</inkml:trace>
  <inkml:trace contextRef="#ctx0" brushRef="#br0" timeOffset="38703.89">5743 6401 1609 0,'0'0'35'0,"0"0"7"0,4-6 2 0,-4 3 2 0,0 3-37 0,7-10-9 0,-7 4 0 0,0-3 0 16,0 6 49-16,0-4 8 0,0-8 2 0,0 12 0 0,0-4-43 0,0-2-16 15,0 6 11-15,-7-7-11 16,3 4 0-16,-3-3 0 0,4 9 0 0,-1-7 0 0,-3 4-13 0,7 3 4 16,-3 3 1-16,-12-3 0 0,8 0 19 0,-3 7 4 15,-1 2 1-15,-3 0 0 16,0 7 16-16,0-3 3 0,-4 2 1 0,4 4 0 0,-4 0-10 0,8 6-2 15,-11-6 0-15,7 0 0 0,3 6-2 0,0 0-1 16,1-6 0-16,3-1 0 16,0 1-11-16,3 0-2 0,-3 3-8 0,7-9 12 15,0 5-12-15,0-2 0 0,7 3 0 0,-7-3 0 0,4-4 0 0,3 4-18 16,7-1 2-16,0-2 1 16,0-4-58-16,0 1-12 0,4 6-3 0,7-7 0 15,-11-3-84-15,10-3-18 0,-2 4-3 0,-1-4-1 0</inkml:trace>
  <inkml:trace contextRef="#ctx0" brushRef="#br0" timeOffset="39180.62">6124 6473 979 0,'0'0'87'0,"-3"0"-70"0,-1 0-17 0,1-6 0 15,-4 6 192-15,3 0 36 0,-7 0 6 0,8 0 2 16,-8 0-160-16,1 6-31 0,-1-6-6 0,1 10-2 16,-1-10-26-16,4 9-11 0,-4-3 8 0,-3-2-8 15,4 5 0-15,-1 7 0 0,-3-7 0 0,7 7 0 16,-4-4 0-16,1 4 0 0,3 3 0 0,0-4 0 16,0-2 18-16,0 6-2 0,3 3 0 0,-3-10 0 15,3 4-16-15,4 3 0 0,0-10 0 0,0 10 0 0,0-10 0 0,0 1 0 16,0 2-8-16,4-8 8 0,3 5-12 0,-7-3 0 15,0-6 0-15,0 0 0 0,0 0 2 0,7 0 1 16,4 0 0-16,-1-6 0 0,-3-3 9 0,7-1 0 16,-3 1 0-16,-7 2 0 0,3-5 0 0,0-4 0 15,3 7 0-15,-3-7 0 0,0 7 0 0,0-4 0 16,-7-2 10-16,4-1-10 0,3 6 20 0,-3 1-3 16,-4 0 0-16,3-1 0 0,-3 7 18 0,0 3 3 15,0 0 1-15,0 0 0 0,0 0-14 0,0 0-2 0,0 0-1 0,0 0 0 16,7 9-22-16,-7 1 8 15,4-7-8-15,3 6 0 0,-7 7 8 0,7-6-8 16,0 5 8-16,3-5-8 0,-6-1 0 0,3 0 0 0,0 1 0 16,0-1-8-16,4 1 8 0,-11-1 0 15,7 0 0-15,-4-2 0 16,1 2-48-16,-4-9-5 0,10 6-1 0,-6-2 0 16,-4-4-36-16,7 6-7 0,0-3-2 0,-7-3-449 0,0 0-91 0</inkml:trace>
  <inkml:trace contextRef="#ctx0" brushRef="#br0" timeOffset="39722.25">6449 6100 1036 0,'0'0'92'0,"0"0"-73"0,0 0-19 0,0 10 0 16,-4 5 258-16,4 1 48 0,0 3 10 0,0 0 1 16,-3 9-237-16,3-3-48 0,0 3-10 0,0 7-2 15,-4-1-20-15,4-6 0 0,0 7 0 0,0-1 8 16,-7-2-8-16,7-7 0 0,-3 3 0 0,3-3 0 16,-4 3 0-16,4-9 0 0,0 6 0 0,-3 0 0 15,3-6-36-15,0 0-1 0,0-3-1 0,3-4 0 16,-3 4-91-16,0-7-19 0,0 1-3 0,0-10-636 15</inkml:trace>
  <inkml:trace contextRef="#ctx0" brushRef="#br0" timeOffset="40054.89">6262 6473 2574 0,'0'0'56'0,"0"0"12"0,0 0 3 0,0 0 1 16,0 0-57-16,0 0-15 0,0 0 0 0,0 0 0 0,10 0 41 0,1 0 6 15,0 0 1-15,-1 0 0 0,4 0-39 0,0-6-9 16,0 6 0-16,4-3 0 0,0 3 0 0,3 0-11 0,-7 0 3 16,7 0 0-1,-7-6-45-15,7 6-9 0,4 0-2 0,-7 0 0 16,-1 0-60-16,8-3-12 0,-7 3-2 0,-1 0-1 16,1 0-69-16,0 0-13 0,-4 3-3 0,-4-3-1 15,8 0 130-15,-7 6 27 0,-1-6 4 0,1 3 2 0,-8 3 62 0,4 4 0 0,0-4 12 0,0 3-2 16,4-5 88-16,-11 5 18 0,7 0 3 0,-3 7 1 15,3-7 2-15,0 7 1 0,-7-3 0 0,3-4 0 16,-3 7-22-16,7-1-4 0,-7-2-1 0,4 3 0 16,-1-7-31-16,-3 10-6 0,0-3-2 0,0-4 0 15,4 4-29-15,-4-1-7 0,0-2-1 0,0 3 0 16,3-7-139-16,-3 7-28 0,-3-4-5 0,3-2-800 16</inkml:trace>
  <inkml:trace contextRef="#ctx0" brushRef="#br0" timeOffset="40236.91">6787 6241 403 0,'0'0'17'0,"-7"0"5"0,4-9-22 0,-1 3 0 16,-3 2 0-16,7 4 0 0,0 0 502 0,0 0 96 15,0 0 19-15,-3-6 4 0,3 6-504 0,0 0-101 16,0 0-16-16,0 0-11 15,0 0-99-15,0 0-20 0,0 0-4 0,0 0-558 0,0 0-112 0</inkml:trace>
  <inkml:trace contextRef="#ctx0" brushRef="#br0" timeOffset="40654.79">7070 6455 1731 0,'0'0'76'0,"0"0"17"0,0 0-74 0,7 3-19 16,0-3 0-16,-7 0 0 0,0 0 42 0,0 0 5 0,0 0 1 0,0 0 0 15,0 0-35-15,0 0-13 16,0 0 11-16,-4 9-11 0,1-3 11 0,-4 4-11 0,0-1 12 0,0-3-12 16,-4 4 25-16,4-1-1 0,-7 1-1 0,0 8 0 15,7-8-10-15,-7 6-1 0,3-4-1 0,0 4 0 16,1 3 10-16,3-1 3 0,3-2 0 0,1 3 0 16,-4 0-3-16,0-4 0 0,7 4 0 0,0-3 0 15,0-4-4-15,3-2-1 0,1 6 0 0,3-7 0 16,0 0-16-16,3-2 0 0,1-4 0 0,-1 3 0 15,5-6 0-15,2-6-11 0,1 6 2 0,-4-3 0 0,4-4 9 0,3-2 0 16,0 0 0-16,0-1 0 16,0 1-29-16,-7-1-1 0,8-5 0 0,-8 5 0 0,0-2 30 0,-4-4 0 15,4 0 13-15,-3 7-4 0,0-10 11 0,-1 3 3 16,-10 7 0-16,4-10 0 0,-4 0 7 0,0 4 2 16,-4-4 0-16,-3 6 0 0,4-2-1 0,-8-1 0 15,0-3 0-15,1 7 0 0,-4-4-2 0,3 7 0 16,-3-7 0-16,4 6 0 0,-5 7-13 0,5-3-4 15,-1 6 0-15,-3 0 0 16,4-6-37-16,-1 6-8 0,4 6-2 0,7-6 0 16,-14 6-68-16,14-6-13 0,0 0-4 0,0 0 0 15,-4 3-92-15,4-3-20 0,0 0-3 0,4 10-1 0</inkml:trace>
  <inkml:trace contextRef="#ctx0" brushRef="#br0" timeOffset="41037.37">7415 6596 1425 0,'0'0'63'0,"0"0"13"0,-3 3-60 0,3-3-16 0,-4 0 0 0,1 9 0 16,-8-3 40-16,8 4 4 0,-1-7 2 0,4 6 0 16,-7-2 8-16,4 2 2 15,3-9 0-15,3 10 0 0,-3-10-16 0,0 0-2 0,0 0-1 0,0 0 0 16,7 0 7-16,0 6 2 0,-7-6 0 0,11 0 0 0,-4-6 21 0,3 6 4 15,-6-10 1-15,3 4 0 16,0-4-24-16,0 1-5 0,0 0-1 0,-3-1 0 16,-1-2-24-16,4-4-5 0,-3 0-1 0,-1 4 0 15,4-13-12-15,-3 9 0 0,3-3 8 0,-3-6-8 0,6 6 0 0,-6 0 0 16,-1 1 0-16,8 2 0 0,-1 3 15 0,1 4-3 16,0 0-1-16,3 2 0 0,0 7 25 0,3 0 4 15,-3 0 2-15,4 7 0 0,3-4-29 0,0 12-5 16,1-2-8-16,2 3 11 0,-6-1-11 0,3 4 8 15,4-6-8-15,0 9 8 0,-8-4-8 0,4 1 0 16,-3 0 0-16,0 0 0 0,-1 0 0 0,-10-4 0 16,4 4 0-16,-4 0-11 15,0-3-69-15,-3 3-15 0,-4-1-2 0,0-2-1 16,-4 3-94-16,-3 6-20 0,-14 9-3 0,0-5-1 0</inkml:trace>
  <inkml:trace contextRef="#ctx0" brushRef="#br0" timeOffset="41475.19">2790 7590 288 0,'-21'0'12'0,"18"-3"4"0,-1-4-16 0,-3 1 0 0,-3 3 0 0</inkml:trace>
  <inkml:trace contextRef="#ctx0" brushRef="#br0" timeOffset="42263.24">2480 7427 403 0,'0'0'17'0,"0"0"5"0,0 0-22 0,0 0 0 0,0 0 0 0,0 0 0 16,0 9 282-16,0-9 52 0,0 0 10 0,0 9 3 16,7-5-220-16,-7 5-44 0,0 4-9 0,4-4-2 15,-1 0-9-15,4 4-3 0,-3 3 0 0,3-7 0 0,3 10-16 0,-3 0-3 16,0 6-1-16,4-6 0 0,3 6-19 0,-3 3-4 16,-1 0-1-16,4 7 0 0,-3-4-16 0,-4 0 0 15,4 4 0-15,-1-1 0 16,1 4 0-16,-1 3 0 0,-10-10 0 0,11 3 0 0,-11 1 0 0,4-1 0 15,-1-5 8-15,-3-4-8 0,7-3 0 0,-7 3 8 16,0-6-8-16,0-4 0 0,0 1 8 0,0-3-8 16,0-7 0-16,0 3 0 15,0-9-14-15,0 0-10 0,0 0-1 0,0 0-1 16,0 0-52-16,0-15-10 0,-7 5-3 0,4-9 0 16,-1 4-108-16,4-4-21 0,-11-6-5 0,11-3-1 15,-10-1 88-15,6-5 18 0,-6-1 3 0,-1-2 1 16,1-1-20-16,-1-3-3 0,0 4-1 0,4-1 0 0,-3-3 149 0,-1 13 30 15,4-6 5-15,0 5 2 0,-4 1 154 0,1 3 30 0,-1 6 6 16,1 0 2-16,6-6-59 0,-6 6-12 0,6 4-3 16,-3-4 0-16,7 3-70 0,0 4-14 0,0-4-4 0,7-3 0 15,-3 4-48-15,6 5-9 0,-6-2-3 0,13 2 0 16,-10 1-16-16,11-4 0 0,-11 4 0 0,11-1 0 16,-4 1 0-16,-4 0 0 0,5-1 0 0,-1 1 0 15,3 3 0-15,-3 2 0 0,1 4 0 0,-1 0 0 16,3 4 0-16,-3 2 0 0,4 3 0 0,3 1 0 15,-7 5 12-15,7-2 0 0,-6 3-1 0,2 2 0 16,-3 1 8-16,0 0 1 0,1 6 1 0,-1-6 0 0,3 6-21 16,-6 3-20-16,-8-3 4 0,8 0 1 0,-11-3 24 0,0 3 5 15,0-6 1-15,0 6 0 0,-7 0-15 0,3-3 0 16,-10 3 8-16,4-6-8 0,-1 6 0 0,1 0 0 16,-5-6 0-16,1 6 0 15,0-12 0-15,-3 3 0 0,2-1 0 0,1-2 0 0,0-4 0 16,-3 1 8-16,3-1-8 0,3-3 0 15,-3 4 9-15,3-1-9 0,1-3 8 0,6-3-8 0,-6 4 0 0,6-4 0 16,-7-3 0-16,11 9 0 0,0-9 0 0,0 0 0 16,0 0-12-16,0 7 12 0,0 2-10 0,11 0 10 15,-7-2 0-15,6-4-9 0,-6 6 9 0,6 1 16 16,4-1-4-16,4-3-1 0,-4 4 1 0,0-1 0 16,0 1 0-16,7-4 0 0,1 3-12 0,-5 1 0 0,4-1 9 0,-10 7-9 15,7-7 0-15,-1 4 0 0,1-4 0 0,0 7 0 16,-4-7 0-16,0 7-8 0,0-4 8 0,4-2-12 31,-4 5-26-31,-4-5-6 0,1-1 0 0,-4 1-1 16,3-1-45-16,1 0-9 0,0-2-1 0,-8 2-760 0</inkml:trace>
  <inkml:trace contextRef="#ctx0" brushRef="#br0" timeOffset="43044.23">3231 8063 1537 0,'0'0'68'0,"0"0"14"0,0 0-66 0,8 0-16 0,2-9 0 0,1 9 0 0,-1-3 80 0,4-4 13 15,-3 7 3-15,3 0 0 0,4 0-32 0,-11-3-7 16,3-3-1-16,4 6 0 0,4 0-12 16,-4-6-2-16,-3 3-1 0,-1 3 0 0,4-7-30 0,1-2-11 15,-1 6 0-15,3-4 9 0,1-2-21 0,3-7-4 16,-7 7 0-16,0 0-1 15,4-1-3-15,-4 1-1 0,-3-4 0 0,-1 1 0 0,-3 2 21 0,4-2 0 16,-4-4 0-16,-7 7 0 0,0-1 11 0,0-5 6 16,0 5 2-16,-11 1 0 0,4-1 9 0,0 1 3 15,-3 0 0-15,-1 2 0 0,-3 4-14 0,-4-3-2 16,1 6-1-16,-1 0 0 0,0 6-5 0,-6 4-1 16,3-1 0-16,-1 0 0 0,5 10-8 0,-8 0 0 0,7 3 0 0,1 0 0 15,3 3 0-15,-4 3 0 16,4-3 0-16,10 0 0 0,-6-3 0 0,3 3 15 0,3 4-3 0,1-11 0 15,3 8-12-15,0-8 11 0,3-2-11 0,-3 3 10 16,4 0-10-16,6-4 0 0,-3 1 0 0,8-3 0 16,-5 2-21-16,4-5 0 0,7-1 0 0,-6 0 0 31,9-9-31-31,-3 10-7 0,4-10-1 0,0 0 0 16,-1-3-104-16,1-4-20 0,0-2-5 0</inkml:trace>
  <inkml:trace contextRef="#ctx0" brushRef="#br0" timeOffset="43579.78">3969 7866 1094 0,'0'0'97'0,"-4"-7"-77"0,4 4-20 0,0-6 0 15,-7 3 220-15,4-4 40 0,-8 7 8 0,0-3 1 0,8 6-183 0,-11-3-37 16,3-4-7-16,-3 7-2 0,-3 0-27 0,2 7-5 16,1-4-8-16,4 6 11 0,-11-9-3 0,6 10-8 15,5-1 12-15,-4 0-4 0,0 7-8 0,3-7-17 16,0 7 4-16,1-3 1 0,-1 9 12 0,4-4 0 15,0-5 0-15,4 9 0 0,-4-3 0 0,3-7 16 16,4 4-3-16,0 0-1 0,4-4-4 0,3 4 0 16,-4-7-8-16,4 1 12 0,0-1-12 15,0 1 0-15,4-1 0 0,-4-9 0 0,4 6 0 0,-1-6 0 16,1 0 0-16,-1 0 0 0,1 0 0 0,3-6 8 16,0 3-8-16,0-3 0 0,4 2 10 0,-4-5-10 15,-3-4 10-15,3 4-10 0,-4 0 11 0,1-1-11 16,-4 1 12-16,0-1-12 0,-4-5 10 0,-3 5-10 15,8 1 8-15,-8-1-8 0,0-2 8 0,3-4-8 0,4 7 0 16,-3-1 8-16,-8 1-8 0,-3 0 0 16,7 9 0-16,0 0 0 0,0 0 0 0,0 0 0 0,0 0-8 0,0 0 8 15,0 0-9-15,-3 9 9 16,3 0-12-16,0 1 12 0,0 2 0 0,0 4 0 0,0 3 0 0,0-3 0 16,3 2 8-16,4 1-8 0,-3 0 11 0,-4-3-11 15,0 9 8-15,3-6-8 0,4-1 0 0,-7 8 0 16,4-8 0-16,-4 11 0 0,7-4 0 0,-7 3-9 15,0 6 9-15,0-5 0 0,3-1 0 0,1 6 0 16,3-9 0-16,-7 10 0 0,0-7 0 0,0-3 8 0,0-3-8 16,0 3 0-16,0 0 0 0,0-6 0 15,0 0 0-15,-7-3 8 0,0-4-8 0,7 4 0 0,-7-7 8 0,3 1-8 16,-3 5 8-16,-7-12-8 16,0 7 0-16,-7-4-10 0,7 4 1 0,-7-1 0 15,3-9-91 1,-3 0-17-16,-4 0-4 0,11 0-501 0,-11-9-100 0</inkml:trace>
  <inkml:trace contextRef="#ctx0" brushRef="#br0" timeOffset="43980.17">4233 8113 2142 0,'0'0'95'0,"0"0"19"0,7 10-91 0,-3-1-23 0,-1 1 0 0,5-1 0 0,2 0 18 0,-6 7-1 0,3-3 0 0,-7-4 0 15,7-3-17-15,-7 4 0 0,7-1 0 0,-7 1 0 16,0-10 0-16,0 0 0 0,0 0 0 0,0 0 0 16,0 0 0-16,0 0 0 0,0 0 0 0,0 0-9 15,0 0 9-15,0 0 16 16,0 0-4-16,3-10-1 0,-3 1 37 0,7-1 7 0,-7-5 1 0,0 5 1 15,0-9-5-15,0 4 0 0,0-4-1 0,0 0 0 16,0-6-19-16,0 6-3 0,-7-9-1 0,4 3 0 16,3 6-28-16,0-6 0 0,-7-3 0 0,3 0 0 15,1 2 0-15,3 8 0 0,0-7 0 0,0 6 0 0,0 0 0 0,0 3-13 16,3 4 1-16,1-4 0 0,3 0 2 16,3 7 1-16,-3 0 0 0,4-1 0 0,0 1-9 15,3-1-2-15,-4 4 0 0,4 3 0 16,4 3-27-16,-7 0-5 0,3 3-2 0,0 3 0 15,7 4-150-15,-10-4-29 0,-4 3-7 0,3 1-575 16</inkml:trace>
  <inkml:trace contextRef="#ctx0" brushRef="#br0" timeOffset="44340.16">4565 7894 990 0,'0'0'44'0,"7"9"8"0,-7-9-41 0,7 7-11 16,4 2 0-16,-8 0 0 0,4-2 181 0,0-4 35 16,-7-3 6-16,7 9 2 0,-7-9-104 0,11 6-21 15,-11-6-4-15,3 4-1 0,-3-4-38 0,0 0-8 16,0 0-2-16,0 0 0 0,8 6-32 0,-8-6-6 15,14 3-8-15,-11 3 11 0,-3-6-11 0,11 0 0 16,-1 0 0-16,-10 0 0 0,11 3-10 0,-1-3 10 16,-2 0 0-16,2 0-9 0,1 0 9 0,-11 0 0 0,10 0 0 0,1-3 0 15,-4-3 0-15,4 3 8 0,-1-3-8 0,-3-4 11 16,0 7 10-16,0-3 3 0,-7-4 0 0,4 1 0 16,3-7-2-16,-7 13 0 0,-7-6 0 0,7 2 0 15,-4-2-22-15,-3 0 0 0,0-1 0 0,0 10 0 16,-3-6 0-16,-1 6 0 0,-3 0 0 0,-4 6 0 15,8 4 0-15,-8-1 0 0,0 0 0 0,4 1 0 16,4 6 11-16,-8-7-3 0,11 10 0 0,-4-4 0 16,1 4 4-16,6 0 0 0,4-3 0 0,0 3 0 15,0-1-12-15,0 1 10 0,0 0-10 0,4-3 10 16,-1 3-10-16,4-10 0 0,4 7 0 0,-4-1 0 16,4-2-35-16,-4-4-9 0,3 1-1 15,-3 5-1-15,4-12-39 16,-4 4-8-16,3 2-2 0,5-9 0 0,-5 10-120 0,-3-10-24 0,11 0-5 0</inkml:trace>
  <inkml:trace contextRef="#ctx0" brushRef="#br0" timeOffset="44745.58">5225 7812 1324 0,'0'0'59'0,"0"0"12"0,0 0-57 0,-11 0-14 0,11 0 0 0,-11 0 0 15,8 0 268-15,-4 0 50 0,-4 0 10 0,8 0 3 16,-11 7-271-16,3-4-60 0,-7 3 0 0,4-3 0 16,-3 3-24-16,6-2 4 15,-3 2 0-15,3 3 0 0,1-6-3 0,-4 4 0 0,7 2 0 0,-7 0 0 16,3 1 11-16,-3-1 3 16,3-9 0-16,8 7 0 0,-8 2 9 0,4-9 0 0,7 0 0 0,0 0 0 15,0 0 0-15,0 0 0 0,0 0-8 16,0 0 8-16,18 0-11 0,-4 0 11 0,-4 0-13 0,1-6 5 15,3 3 8-15,-3 3-8 0,6-7 8 0,1 7-8 16,0-3 8-16,3 3 0 0,-4 3 0 0,1-3 0 16,-7 0 0-16,6 7 0 0,-6-4 0 0,3 3 0 15,-3 3 0-15,-4 1 0 0,-4 5 0 0,8-5 0 16,-11-1 0-16,3 1-12 0,-3 5 12 0,-3-2-12 0,3-4 38 16,0 7 7-16,-7 0 2 0,0-4 0 0,7-2-1 15,-11 5 0-15,4-5 0 0,0-1 0 0,0 7-24 0,-4-7-10 16,8 1 8-16,-11-1-8 15,7 0-11-15,-4 1-7 0,4-10-2 0,-4 6 0 16,4-3-140-16,4-3-29 16,-11 0-6-16</inkml:trace>
  <inkml:trace contextRef="#ctx0" brushRef="#br0" timeOffset="45181.41">5676 7671 1796 0,'18'-3'80'0,"-15"-3"16"0,4 6-77 15,0 0-19-15,1 0 0 0,-8 0 0 0,0 0 64 0,0 0 10 0,0 0 2 0,0 0 0 16,-11 6-45-16,-3-3-9 0,0 7-2 0,-4-4 0 16,0 10-6-16,-10-4-2 0,4-2 0 0,6 5 0 15,-7-5-1-15,1 8-1 0,-1-8 0 0,4-1 0 16,-1 7 17-16,5 0 3 0,6-4 1 0,-10-2 0 15,7-1-11-15,3 0-1 0,1 4-1 0,6-10 0 16,-3 6-18-16,7-9 8 0,0 0-8 0,0 0 0 16,0 0 0-16,0 0-11 0,7 0 0 0,4 0 0 15,3-3-3-15,0-3-1 0,0 3 0 0,4-3 0 16,-1-4 15-16,5 4 0 0,-8 6 0 0,7-3 0 16,-7-3 0-16,7 6 0 0,4 0 0 0,0 0 0 15,-4 6 0-15,3-3 0 0,-6 3 0 0,0 4 0 16,-1 5 0-16,-3-5 8 0,4 2 1 0,-11 4 0 15,4 0 25-15,-4-4 5 0,-4 7 1 0,1-3 0 16,-1 2-16-16,-6 1-4 0,-1 3 0 0,1-3 0 0,-8-6-20 0,1 5 8 16,-1-2-8-16,-3 3 0 0,0-3 0 0,0 2 0 15,3-8 0-15,-6 6 0 16,2-4-41-16,1-6-13 0,4 4-2 0,-1-1-1 16,-7-9-163-16,11 6-32 0,-10-12-6 0,17 6-2 0</inkml:trace>
  <inkml:trace contextRef="#ctx0" brushRef="#br0" timeOffset="45378.88">5916 7938 1209 0,'0'0'108'0,"4"9"-87"16,-1 1-21-16,8-1 0 0,-4-3 318 0,0 4 59 16,3-1 12-16,1 7 3 0,0-4-301 0,-4-2-60 0,0 5-12 15,-4 4-3-15,1-9-16 0,-1 5 0 16,1-5 0-16,-4 9-9 15,0-10-85-15,0 0-17 0,3 1-3 0,-3 2-1 16,-3-2 28-16,3-10 6 0,3 3 1 0,-3-3 0 16,0 0-96-16,0 0-18 0,0 0-4 0,0 0-264 0,0 0-53 0</inkml:trace>
  <inkml:trace contextRef="#ctx0" brushRef="#br0" timeOffset="45527.49">6029 7725 172 0,'-7'-4'16'0,"3"-2"-16"16,4-3 0-16,0 6 0 15,0 3 508-15,0 0 98 0,0 0 20 0,0 0 4 0,0 0-413 0,0 0-82 16,0 0-17-16,0 0-3 16,0 0-71-16,0 0-13 0,0-7-3 0,0 7-1 15,4-6-157-15,-4 6-31 0,7-3-7 0,-7 3-975 0</inkml:trace>
  <inkml:trace contextRef="#ctx0" brushRef="#br0" timeOffset="45898.11">6304 7841 518 0,'0'0'46'0,"0"0"-37"16,0 0-9-16,0 0 0 0,0 0 416 0,4 9 80 0,-4-9 17 0,0 6 3 15,0 4-408-15,-4-1-81 0,1 0-17 0,-4 7-10 16,0-6-13-16,-4-1-10 0,0 10-1 0,-3-4-1 31,-3 4-7-31,6 0-2 0,-3 0 0 0,3 0 0 0,-6 6 23 0,10-10 11 0,-4 4-10 0,4-9 10 16,0 9 0-16,7-10 13 0,0 0-1 0,0 7 0 15,7-7 8-15,0 1 0 0,4-4 1 0,-4 4 0 16,3-7-13-16,8-3-8 0,-4 9 8 0,-3-9-8 16,6 0 0-16,1 0-8 0,0-9 0 0,-1 9 0 15,1-10-4-15,-4 7 0 0,4-6 0 0,-1-1 0 16,-3-2 3-16,4 2 0 0,-7-2 0 0,6-4 0 16,-6 7 9-16,-1-7 0 0,1 3 0 0,-1-2-8 15,-10-4 8-15,8 3 0 0,-5-3 10 0,1 1-10 16,-4 8 28-16,-4-5 0 0,1-4 0 0,-1 0 0 15,0 3 8-15,-6 7 2 0,-4-10 0 0,3 10 0 16,-6-1-6-16,2 4-2 0,-2-3 0 0,-1 9 0 0,1-4-30 0,-1 4-16 16,4 4 1-16,0-4 1 15,0 6-141-15,3-3-28 0,0-3-5 0</inkml:trace>
  <inkml:trace contextRef="#ctx0" brushRef="#br0" timeOffset="46370.76">6593 7953 2041 0,'0'0'90'0,"0"4"19"0,7 11-87 0,-3-5-22 0,10 5 0 0,-10-2 0 16,-1-4 49-16,1 7 6 15,10 0 1-15,-11-4 0 0,-3-2-39 0,7-1-7 0,-7-3-2 0,0-6 0 16,0 10-8-16,0-10 0 0,0 0 0 0,0 0 0 15,0 0 0-15,0 0 0 0,0 0 0 0,0 0 0 16,0 0 13-16,0 0 11 0,0 0 1 0,0 0 1 16,0 0-1-16,0 0 0 0,0-10 0 0,0 4 0 15,0-7-12-15,0 4-2 0,4-7-1 0,-1 1 0 16,1 2 0-16,0-6 0 0,-1-6 0 0,4 10 0 16,-3 2-10-16,-1-3 8 0,4-2-8 0,-3 2 8 15,6 3 10-15,-3-2 2 0,-3 5 0 0,3 4 0 16,0-3 9-16,0-1 3 0,0 7 0 0,0-3 0 0,4-4-20 0,-8 7-3 15,8-3-1-15,-4 0 0 0,0 6-8 0,4 0 0 16,-4 0 0-16,7 6 0 0,3 10-11 16,-6-4 3-16,0-2 0 0,-4 5 8 15,7 4 0-15,-11 6 0 0,4-6 0 0,4 9 0 0,-8-3 0 16,1 3 0-16,3-2 0 0,-7-1 0 16,4-3 0-16,-1-7 0 0,-3 4 0 0,4 0 0 15,-1-3 0-15,-3-7 0 0,4 7 0 0,-4-7 0 0,7 1 0 16,-7-1 0-16,0-9 0 15,0 0-104-15,0 0-20 0,0 0-3 0,0 0-1 16,0 0-92-16,0 0-20 0,0 0-3 0,0 0-1 0</inkml:trace>
  <inkml:trace contextRef="#ctx0" brushRef="#br0" timeOffset="50100.87">8703 5564 230 0,'0'0'20'0,"0"0"-20"15,0 0 0-15,0 0 0 0,0 0 193 0,0 0 35 16,0 0 6-16,0 0 2 0,0 0-113 0,7 0-23 15,-7 0-4-15,11 0 0 16,-1-3-36-16,-3-3-6 0,4 6-2 0,3 0 0 0,0-10-26 0,0 10-6 16,7-6 0-16,1 6-1 15,2-3 5-15,1-4 2 0,3 7 0 0,0 0 0 0,4-3-15 0,-4 3-3 16,4-6-8-16,3 6 12 0,-3 0-12 0,3 0 11 16,1 0-11-16,-1 0 10 0,4 6-10 0,-7-3 0 15,-1 4 0-15,1 2 8 0,-4 1-8 0,0-1 0 16,1 0 0-16,-5 10 0 0,-2-3 0 0,-5 3 8 15,4 0-8-15,-3 6 8 0,-4 0-8 0,4-7 0 0,-4 11 0 16,0-4 0-16,0 0 0 0,0-3 0 0,0 9 0 16,0-9 0-16,1 10 0 0,-1-4 0 0,-4-6 0 0,1 9 0 15,3-3 0-15,-7-3 0 0,0 4 0 0,-3-1 0 16,-1-3 0-16,-3 3 8 0,0-3-8 0,-3 0 0 16,-4-3 13-16,3 3-2 0,-3-6-1 0,0 0 0 15,-4-3 23-15,4 2 5 0,0-8 1 0,0 6 0 16,-3-7-15-16,2 0-4 0,1 1 0 0,0-1 0 15,0 1-20-15,0-1 9 0,4 0-9 16,-4 1 0-16,0 5 0 0,3-5 0 0,1-1 0 0,3 1 0 16,0-1 0-16,0 4 0 0,0-4 0 0,0 0 0 15,0 1 0-15,0 2 0 0,0-5 10 0,0 2-10 16,3 0 0-16,1 1 0 0,-1-1 8 0,1 1-8 16,-1-1 0-16,1-3 0 0,-1 4 0 0,1-1 8 15,-1 1-8-15,1-1 0 0,-1 0 0 0,1 1 8 0,-1-4 1 0,1 4 0 16,3-1 0-16,-3-3 0 0,3-3 17 0,-4 4 3 15,4-4 1-15,0 6 0 0,4-3-2 0,-4-6-1 16,0 7 0-16,0-4 0 0,4-3-7 0,-4 0 0 16,3 6-1-16,1-6 0 0,-4 3-9 0,3-3-2 15,-3 0 0-15,4 0 0 0,0 6-8 0,-4-6 8 16,0 4-8-16,0-4 8 0,3 0-8 0,-10 0 0 16,4 0 0-16,3 6 0 0,0-6 10 0,-7 0-10 15,7 3 12-15,-7-3-12 0,7 0 16 0,-7 0-4 0,0 0-1 0,7-3 0 16,0 3 13-16,-7 0 4 15,0 0 0-15,0 0 0 0,4-6-7 0,-4 6-1 16,0 0 0-16,0 0 0 0,0 0-20 0,0 0 0 16,0 0 0-16,0 0 0 0,0 0-8 0,0 0 8 0,0 0-8 0,0 0 8 15,0 0 0-15,0 0 0 0,0 0 0 0,0 0 0 16,0 0 0-16,0 0 0 16,0 0 0-16,0 0 0 0,0 0 0 0,0 0 9 0,-4-4-9 0,4 4 0 15,-7 0 0-15,7 0 0 0,-7 0 0 0,7 0 0 16,-7 0 0-16,0 4 0 0,0-4 0 0,0 0 0 15,7 0 0-15,-4 0 8 0,4 0-8 0,-7 0 0 16,-3 6 0-16,3-3 0 0,0-3 0 0,-4 6 0 16,4-3 0-16,0-3 0 0,0 7 0 0,0-7 0 0,-4 9 0 0,4-3 0 15,0-2 0-15,0 5 0 0,-3-3 0 16,2 4 0-16,-2-7-8 0,-1 6 8 0,1 4 0 0,-4-4 0 16,3 1 0-16,-3-1 0 0,3 3 0 0,-3-2 0 15,0 2 0-15,4 1 0 0,-5-4 0 0,5 1 0 16,-1-1 0-16,1 4 0 0,3-1 0 0,-8-2 0 15,5-1 0-15,3 7 0 16,-4-7 0-16,4 1-9 0,0 5 9 0,4-2 0 0,-4-4 0 16,3 7 0-16,-3 0 12 0,3-4-4 15,4-2-8-15,-3 5-12 0,3 1 4 0,0-4 0 0,0-2 8 0,0-1 0 16,3 7 0-16,1-7 8 0,0 7-8 0,3-7 0 16,0 1-8-16,-4 5 8 0,1-2 0 0,6-4 0 15,-3 7 0-15,4 3-8 0,-4-3 8 0,4-4 14 16,-4 4-3-16,3 3-1 0,1-4-10 0,-4-2 0 15,3 3 0-15,-3 2 0 0,8 1 0 0,-12 0 0 0,4 3 0 0,4-3 0 16,-1 0 0-16,1-1-17 0,-4 1 4 0,0 6 1 16,0-6 12-16,0 0 16 0,4 3-3 0,-1-3-1 15,-3 0-12-15,0-1-16 0,4 1 3 0,-4-3 1 16,0 3 12-16,0-1 0 0,-3 1 0 0,-1-3 0 16,1 9 0-16,-1-6 0 0,1 0 0 0,-4-1 0 15,3 8 0-15,-3-8 0 0,-3 7 10 0,3-6-10 16,-4 9 0-16,4-9 0 0,-7 3 0 0,4-3 0 15,-4 0 0-15,3 0 0 0,-3-4 0 0,0-2 0 16,-4 3 0-16,1-1 0 0,3-2 0 0,-4 3 0 16,1-4 0-16,-1-6 0 0,0 10 9 0,1-3-9 15,-4-4 15-15,0 0-2 0,0 7 0 0,-1-7 0 16,-2 1-13-16,3-1 0 0,-8 1 0 0,5-1 0 16,-4-3 0-16,0-3-15 0,-1 10 5 0,1-10 1 15,-4 7-36-15,4-1-7 0,4-3-2 0,-8-3 0 16,0 7-98-16,4-4-19 0,0 3-4 0,3-2-465 15,1-4-92-15</inkml:trace>
  <inkml:trace contextRef="#ctx0" brushRef="#br0" timeOffset="53379.52">11144 6752 633 0,'-24'7'28'0,"24"-7"6"16,0 0-34-16,0 0 0 0,0 0 0 0,-4-7 0 0,1-2 169 0,6 6 27 15,1-3 6-15,-4-4 1 0,-4 7-146 0,4-3-29 16,4-4-5-16,-4 10-2 0,-4 0 19 0,4 0 4 16,0 0 1-16,0 0 0 0,0 0 20 0,0 0 4 15,-7 0 1-15,7 0 0 0,0 0-18 0,-7 10-3 16,-4-1-1-16,4 1 0 0,7-1-38 0,-3 0-10 15,-1 7 0-15,1-6 0 0,-1-4 10 0,8 3 0 16,3 1 0-16,0-1 0 0,-7-9 35 0,7 3 7 16,7 13 2-16,-3-7 0 0,-1 1-9 0,4-1-1 15,0 0-1-15,4 1 0 0,0 6-24 0,-1-1-5 16,-3 4-1-16,1 0 0 0,6 0-13 0,-4-1 0 16,-6 8 8-16,3-8-8 0,0-2 0 0,4 3 0 15,-8 0 0-15,4 0 0 0,-6-4 15 0,2 1-3 0,4-7-1 0,-3 4 0 16,-8-7-11-16,4 4 0 0,7-1 0 0,-3 0 0 31,-7-9-28-31,3 7-4 0,3-4 0 0,1-3-1 16,-4 0-140-16,-7 0-28 0,3-3-6 0,8-4-1 0</inkml:trace>
  <inkml:trace contextRef="#ctx0" brushRef="#br0" timeOffset="53748.1">11744 6658 1407 0,'0'0'62'0,"0"0"14"0,0 0-61 0,0 0-15 0,0 0 0 0,0 0 0 0,7-6 69 0,-7 6 11 15,7 0 3-15,-7 0 0 0,0 0-19 0,0 0-3 16,0 0-1-16,0 0 0 0,0 0-11 0,0 0-2 15,0 0-1-15,-3 10 0 0,-1-1-18 0,-3 7-4 16,3-7-1-16,-6 10 0 0,-1-4-23 0,1 7 9 16,-4 4-9-16,-1-1 0 0,1-7 23 0,-3 17-3 15,-4-7 0-15,3 7 0 0,0-7-20 16,1 9-13-16,-12-2 1 0,8-1 1 0,4 1 29 0,-5 3 6 16,1-4 0-16,-3 10 1 0,2 0-3 0,5-6-1 0,-1 5 0 0,1 4 0 15,-8 4-13-15,7-14-8 0,4 7 10 0,3-6-10 16,-3-4 8-16,4-5-8 0,3 2 0 0,3-9 9 31,4 3-79-31,-3-6-16 0,-1 0-3 0,1-10-571 0,6 0-113 0</inkml:trace>
  <inkml:trace contextRef="#ctx0" brushRef="#br0" timeOffset="54599.68">11183 6448 691 0,'0'0'61'0,"0"0"-49"0,0 0-12 0,0 0 0 16,0 0 160-16,7 0 30 0,0-3 6 0,0 3 0 16,-3-6-90-16,-4 6-18 0,0 0-4 0,7 0-1 15,0-3-27-15,-7 3-4 0,0 0-2 0,0 0 0 16,0 0-28-16,0 0-6 0,3-7 0 0,1-2-1 0,3 3-15 0,-3 3 8 16,3-4-8-16,-4-2 0 0,-3 6 12 0,7-7-4 15,7 4-8-15,-7-3 12 0,0-1 9 0,0 1 2 16,8 0 0-16,-5-7 0 0,1 6 4 0,-1 1 1 15,-3-7 0-15,4 7 0 0,3 0 8 0,-3-4 1 16,-11-3 1-16,7 7 0 0,0-1-9 0,0-5-1 16,-7 5-1-16,3 1 0 0,-3 0 1 0,0-1 0 15,4 1 0-15,-8-1 0 0,1-5-28 16,-1 5 0-16,8 4 0 0,-4-3 0 0,-7-1 0 0,7 1 12 0,3-1-12 0,4 7 12 16,4-3-12-16,-8-3-14 15,-3 9 3-15,4-7 1 0,7 7 10 0,-11 0 0 16,0 0 10-16,0 0-10 0,7 0 0 0,-7 0 0 15,0 0 0-15,0 0 0 0,0 0-11 0,3 7 2 16,4 2 0-16,-7 0 0 0,-7 1 9 0,7-1 0 0,11 7 8 0,-8 0-8 16,-3-4 9-16,4 4-9 15,-1-4 12-15,8 4-12 0,-1 3 18 0,-2 0-3 16,-1-4-1-16,3 1 0 0,4-3 2 0,-3 5 0 0,-8-2 0 0,8-7 0 16,0 1-16-16,-1-1 0 0,-3 1 0 0,0-1 0 15,-3 4 12-15,3-4-4 0,0-6-8 0,-7-3 12 16,0 0-12-16,0 0 8 0,10 6-8 0,-10-6-774 15,0 0-158-15</inkml:trace>
  <inkml:trace contextRef="#ctx0" brushRef="#br0" timeOffset="56026.8">12425 6903 403 0,'0'0'17'0,"0"0"5"0,0 0-22 0,0 0 0 15,0 0 0-15,-7 0 0 0,0 6 180 0,7-6 32 16,-7 0 7-16,7 0 1 0,0 0-108 0,0 0-22 16,0 0-4-16,0 0-1 0,0 0-15 0,0 0-3 15,0 0-1-15,0 0 0 0,0 0-26 0,10 0-6 16,1-6-1-16,-1 6 0 0,1-3-13 0,0-3-4 16,3 6 0-16,0 0 0 0,3 0-2 0,5 0-1 15,-1 0 0-15,3-4 0 0,1 4 5 0,0-6 1 16,0 6 0-16,-1 0 0 0,4 0 0 0,1 0 0 15,-5-6 0-15,1 3 0 0,0-4-11 0,-1 7-8 16,1-9 9-16,0 9-9 0,-4-9 0 0,-3 6 0 0,3-4 0 16,-4 7-10-1,-2-3-103-15,-1-3-21 0,-4 3-4 0,-3-4-656 0</inkml:trace>
  <inkml:trace contextRef="#ctx0" brushRef="#br0" timeOffset="56397.8">12421 7188 1324 0,'0'0'118'16,"0"0"-94"-16,0 0-24 0,0 0 0 0,0 0 166 0,0 0 29 16,0 0 5-16,0 0 2 0,11 0-139 0,-1 0-28 15,1 0-6-15,7-3-1 0,-1 3-20 0,1-6-8 16,0 6 0-16,3-3 9 0,0-3 4 0,0 6 1 16,0 0 0-16,0 0 0 0,4-7 10 0,-4 7 3 15,0 7 0-15,-3-7 0 0,0 0-14 0,-1 0-2 16,5 0-1-16,-8-7 0 0,0 7-10 0,0-3 0 15,0 3 9-15,-3 0-9 0,3 0 0 0,-4 0 0 0,1-6 0 0,3 6 0 32,-3 0-21-32,-1 0-9 0,4-3-2 0,-3-4 0 15,3 7-116-15,-3-3-24 0,-1-3-5 0</inkml:trace>
  <inkml:trace contextRef="#ctx0" brushRef="#br0" timeOffset="57398.84">13501 6197 115 0,'0'0'10'16,"0"0"-10"-16,0 0 0 0,0 0 0 15,0 0 289-15,0 0 56 0,0 0 11 0,0 0 3 16,0 0-216-16,0 0-43 0,0 0-9 0,0 0-2 16,0 0-37-16,0 0-7 0,-7 10-1 0,3-4-1 15,-3-3-11-15,4 7-3 0,-1-4 0 0,4-3 0 16,-3 10-7-16,-1-4-2 0,4 0 0 0,-3 1 0 15,-1-1-1-15,4 1-1 0,4-1 0 0,-1 0 0 16,-3 7 7-16,0-3 2 0,4 2 0 0,3 4 0 0,-4 0-11 16,1 6-1-16,3 0-1 0,-4 3 0 0,4 1-5 0,-3 5-1 15,3 1 0-15,-4 2 0 0,1 7-8 0,0 0 8 16,-1 3-8-16,1 3 8 0,-4-3-8 0,0 3 0 16,3-9 0-16,-3 3 8 0,0 0-8 0,0-10 8 15,-3 1-8-15,-1-1 8 0,1-2-8 0,-1-7 8 16,0 3-8-16,4 7 8 0,-3-10-8 0,-1 0 10 15,4-3-10-15,-3-7 10 0,3-2 2 0,0 3 0 16,-4-7 0-16,8 0 0 0,-4 1 7 0,0-10 1 16,0 0 1-16,0 0 0 0,0 0-10 0,0 0-3 0,0 0 0 0,7-10 0 15,-4 7-8-15,1-6 8 16,0-7-8-16,-1 1 8 0,-3 2-8 0,0-3 8 0,0-2-8 16,0-1 8-16,0-6-8 0,0 6 10 0,0 0-10 15,4-6 10-15,-4 6-2 0,3 0-8 16,1-6 12-16,-1 10-4 0,1-4-8 0,3 6 0 0,-4-3-12 0,8 1 12 15,-4 5 0-15,7-2 0 0,0-4 0 0,-3 7 12 16,3-7-12-16,-4 13 0 0,5-6 0 0,-1 2-11 16,3-2 11-16,1-1 0 0,0 4 0 0,-1 3 0 15,4-3 0-15,-3 6 8 0,0 0-8 0,-1 0 0 16,1 6 0-16,-4 3 0 0,0 1 0 0,-3-1 0 16,3 7 0-16,-4-4-8 0,1 10 8 0,-4-3-8 15,0 0 8-15,4 0-8 0,-4 6 8 0,0-6-8 16,0 0 8-16,3-4 0 0,-3 4 0 0,4 0 0 15,-4-3 0-15,0-4 0 0,4 4 0 0,-4-7 8 0,3 10-8 0,-3-10 0 16,1 1 0-16,2 6 8 16,-3-10-8-16,0-3 0 0,-3 3 0 0,3-3-8 15,-7-3-112-15,0 0-23 0,10 0-4 0</inkml:trace>
  <inkml:trace contextRef="#ctx0" brushRef="#br0" timeOffset="58048.46">14658 6081 1152 0,'0'0'102'0,"7"0"-82"0,0-3-20 0,4-3 0 15,-8 0 115-15,4 3 18 0,-7 3 4 0,7 0 1 16,0-7-105-16,-7 7-21 0,7 0-4 0,-7 0 0 0,0 0-8 0,0 0 8 16,0 0-8-16,0 0 8 0,0 0-8 0,0 0 0 15,0 0 0-15,0 0 0 0,0 0 0 0,0 0 0 16,0 0 0-16,-7 0 0 0,0 7 20 0,0 2 2 16,-3 0 1-16,-1-2 0 0,0 2 12 0,1 0 2 15,-1-5 1-15,1 11 0 0,-1-5 12 0,1 5 2 16,-1-5 1-16,-3 2 0 0,3 4-19 0,1 0-4 15,-1-4-1-15,1 7 0 0,-5 6-17 0,5-6-4 16,-1 6-8-16,1 3 12 0,-4 4-12 0,-1-1 9 16,1-6-9-16,0 10 8 0,0-1 5 0,0-3 1 15,-4 4 0-15,-3-1 0 0,7 4-6 0,-4 6-8 0,-3 0 11 16,7 0-11-16,0-7 9 0,0 7-9 16,3-6 0-16,1 6 9 0,3-10 3 0,3 4 1 15,1-4 0-15,3 1 0 0,0-1 14 0,7 1 2 16,-4-7 1-16,4 7 0 0,4-7-14 0,-1 6-2 0,1-5-1 0,3-4 0 15,4-3-13-15,-4 0 0 0,0-1 0 0,0-5 0 16,0 3 8-16,0 0-8 0,0-4 0 0,1-2 0 16,-5 3 0-16,4-1-20 0,4-2 4 0,-4-4 0 15,0 4-47 1,4-4-9-16,-1-6-1 0,-2 7-1 16,2-1-146-16,1-9-30 0</inkml:trace>
  <inkml:trace contextRef="#ctx0" brushRef="#br0" timeOffset="59059.51">15346 6705 115 0,'0'0'0'0,"0"0"10"15,0 0-10-15,0 0 0 0,0 0 0 0,0 0 0 16,0 0 350-16,0 0 68 0,0 0 14 0,0 0 2 0,0 0-322 0,0 0-65 16,0 0-13-16,0 0-2 15,0 0-32-15,-4 10 8 0,4-10-8 0,0 0 0 16,-10 0 8-16,3 6 0 0,3-3-8 0,-3 3 12 0,4-2 36 16,-4 2 8-16,3-3 0 0,-3 6 1 15,-4-2 16-15,4 2 3 0,-3 7 1 0,-1-4 0 0,-3 7-14 0,0-3-3 16,0 3-1-16,0-1 0 0,-4 8-36 0,4-1-7 15,0 0-2-15,0-3 0 0,-4 3-5 0,4 0-1 16,-4-3 0-16,1 0 0 0,3 0-8 0,-4-3 8 16,0 2-8-16,1-2 8 0,-1 0-8 0,4-3 0 15,-4-4 0-15,4 4 0 0,-3-3 0 0,2-4 0 0,1 7 0 0,0-10 0 32,7 3-121-32,-7-6-20 0,3-3-4 0,4 7-539 15,0-7-107-15</inkml:trace>
  <inkml:trace contextRef="#ctx0" brushRef="#br0" timeOffset="59357.16">14827 6875 2052 0,'0'0'45'0,"0"0"10"0,0 0 1 0,14 3 1 0,0 3-45 0,1-6-12 0,-1 0 0 0,0 10 0 16,0-4 29-16,4 3 4 0,-4-6 1 0,0 7 0 16,0 5-6-16,0 4 0 0,0-3-1 0,0-4 0 0,0 10-3 0,0-3 0 15,1 0 0-15,-1 0 0 0,0-3-10 0,0 2-2 16,0 1-1-16,-3 0 0 0,3-3-11 0,0 3 0 16,0-4 9-16,0-2-9 0,4 2 0 0,-8-5 0 15,1 5 0-15,3-2 8 0,0-4-26 0,-3-2-5 16,-8-4-1-16,1 3 0 15,6-3-34-15,-3-3-7 0,0 0-2 0,0 0-581 16,-3 0-117-16</inkml:trace>
  <inkml:trace contextRef="#ctx0" brushRef="#br0" timeOffset="60080.46">15399 6172 518 0,'0'0'23'0,"0"0"5"0,0 0-28 0,0 0 0 16,0 0 0-16,-4-3 0 0,4 3 203 0,0-6 35 16,0 3 7-16,0 3 2 0,-3-6-172 0,3 2-35 15,0-2-6-15,0 3-2 0,0 3-16 0,0 0-3 16,-4-6-1-16,1 6 0 0,3 0 0 0,0 0 0 16,0 0 0-16,0 0 0 0,-4-3 39 0,4 3 7 0,0 0 2 15,0 0 0-15,0 0 16 0,0 0 4 0,0 0 1 0,0 0 0 16,0 0-8-16,0 0-1 15,0 0-1-15,4 9 0 0,-1 0-25 0,1 1-5 0,-1-7-1 0,1 6 0 16,3 1-16-16,3 5-3 16,-3-5-1-16,4-1 0 0,0 7-20 0,-1 0 0 0,8-4 0 15,-8 7 0-15,1 0 0 0,3 6 0 0,0-6 0 0,0 6 0 16,0 3 0-16,4 6 0 0,0 1 0 0,-1 3 0 16,5 2 9-16,-1-2-9 0,3 0 12 0,1 2-12 15,3-2 11-15,1 6-11 0,-5-10 10 0,1-2-10 16,3 9 13-16,0-13-3 0,-6 6-1 0,-1-6 0 15,0 7 0-15,-3-7 0 0,-4-3 0 0,-4 3 0 16,-3-2 5-16,0-4 1 0,-7 3 0 0,0 3 0 16,-7-3-6-16,-3 3-1 0,-8 3 0 0,-3-2 0 0,-7 5 0 15,-1-6 0-15,1 1 0 0,0-1 0 0,-7 6-8 0,3-9 0 16,-3 1 0-16,6-5 0 0,-2-5-17 0,6 3-6 16,0-3-1-16,1-4 0 15,-1-2-163-15,0-4-33 0,-21 3-6 0,11-2-2 0</inkml:trace>
  <inkml:trace contextRef="#ctx0" brushRef="#br1" timeOffset="67563.6">16485 5840 172 0,'-14'0'16'0,"-3"0"-16"16,-1 0 0-16,4-6 0 0,3 3 94 0,-6-4 16 15,-1 7 3-15,0-9 1 16,1 9-140 0,-1-3-28-16,0-4-6 0,1 4 0 0,-1-3 49 0,0 3 11 0,4-3 0 0,0 6 0 0,4-4 117 0,-1-2 21 15,1 6 4-15,2-6 1 0,-2 3 5 0,6 3 0 16,4 0 1-16,0 0 0 0,0 0-60 0,0 0-12 15,-7 0-2-15,7 0-1 0,-3-6-32 0,3 6-6 16,0 0-2-16,0 0 0 0,0 0-17 0,7 0-3 16,0-4-1-16,3-2 0 0,1 3 13 0,3 3 2 0,4-6 1 0,-1 6 0 15,5 0-3-15,2 0-1 0,1 0 0 0,3 0 0 16,7 0-16-16,1 0-9 0,3 0 10 0,-1 0-10 16,1 6 8-16,7-6-8 0,-4 0 0 0,8 3 0 15,3-3 8-15,0 6-8 0,0-6 0 0,-1 0 0 16,1 4 0-16,0-4 0 0,-3 0 0 0,-1 0 0 15,-3 6 0-15,3-6 9 0,1 0-9 0,-4 0 12 16,-1 0 9-16,1 0 3 0,0 3 0 0,4-3 0 16,-5 0-4-16,1-3 0 0,0 3 0 0,-4-6 0 15,4 6-20-15,0 0 0 0,0-4-12 0,-4-2 4 16,1 6 8-16,-5-3 9 0,1-3-1 0,0 6-8 16,-4-3 0-16,-3-4 0 0,-4 7 0 0,-3 0 0 15,-4-3 0-15,0-3 0 0,-3 6 0 0,-4 0 0 0,0-10 15 0,-3 10-4 16,-4 0-1-16,0 0 0 15,-7 0 1-15,0 0 0 0,0 0 0 0,0 0 0 16,0 0-11-16,0 0 0 0,0 0 9 0,0 0-9 16,-7-6 0-16,-4 6 0 0,-3 0 0 0,-3 0 0 0,-1 0 0 0,0 0-13 15,-6-3 5-15,-5 3 8 0,-2 0-10 0,-1 0 10 16,7 0 0-16,0 0-9 0,-6 0 9 0,-1 0 0 16,0 0 0-16,0 0 0 0,-3 0 0 0,3 0 0 15,-3 0 0-15,-4 0 0 0,-3 3 0 0,0-3 11 16,-4 0-3-16,0 0 0 0,-7 0-8 0,-3 0 0 15,3 0-10-15,0 0 10 0,-4 0 0 0,1 0 0 16,-1 0 0-16,-3 6 0 0,-3-6 0 0,3 0 0 0,0 4 0 0,4 2 0 16,-1-6 0-16,1 9 0 15,3-9 0-15,-4 7 0 0,1-4 0 0,-1 3 0 0,5-3 0 0,2 3 10 16,4 4-10-16,0-7 0 0,4 3-10 16,3 0 10-1,0-2-69-15,8 5-8 0,-5-9-2 0</inkml:trace>
  <inkml:trace contextRef="#ctx0" brushRef="#br0" timeOffset="72342.64">14235 11883 745 0,'0'0'32'0,"0"0"8"0,0 0-32 0,0 0-8 16,0 0 0-16,-7-4 0 0,-4-2 0 0,7 6 0 16,4 0 9-16,-10 0-9 15,-4 0-61-15,3-3-17 0,11 3-3 0,-7-6-1 0,4 6 58 0,-4-6 12 16,3 2 3-16,4 4 0 0,0 0 85 0,0 0 16 15,0 0 4-15,4 0 1 0,-1-9 7 0,1 9 0 0,3-6 1 0,-7 6 0 16,0 0 35-16,0 0 6 16,0 0 2-16,0 0 0 0,0 0-31 0,0 0-5 0,0 0-2 0,0 0 0 15,0 0-28-15,0 0-6 0,0 0 0 0,0 0-1 16,0 0-40-16,0 0-8 0,0 0-2 0,0 0 0 16,0 0-25-16,3 6 0 0,8 3 0 0,-4 1 0 15,0 9 0-15,3-10 0 0,1 7 0 0,-4 3 0 16,4 6 0-16,3-3 0 0,-4 9 0 0,8-3 0 15,-7 0 15-15,3 7 4 0,0-1 1 16,-4 1 0-16,1 2-7 0,-4-2-1 0,4 3 0 0,-4-4 0 16,0 4-1-16,0 2-1 0,-4-2 0 15,1 0 0-15,-1 6-2 0,1-10 0 0,-4 4 0 0,7-4 0 16,-4 1-8-16,1-10 10 0,3 3-10 0,-3-9 10 16,3 6-10-16,-4-12 0 0,4 2 0 0,-3-5-11 15,-1 5-103 1,1-5-21-16,-1-1-4 0,-3-6-1 0,0 7-96 0,0-1-19 0</inkml:trace>
  <inkml:trace contextRef="#ctx0" brushRef="#br0" timeOffset="73018.75">14213 11704 403 0,'-3'0'36'0,"-1"-3"-36"0,1-4 0 0,-4 4 0 16,3-3 205-16,-3 6 35 0,-7 0 6 0,7 0 2 15,-4 0-143-15,4 0-28 0,-7 0-5 0,7 6-2 16,0-3 1-16,0-3 0 0,0 0 0 0,4 0 0 16,-1 0 2-16,0-9 1 0,1 9 0 0,3 0 0 0,-4-6-34 0,4 6-8 15,0-3 0-15,0 3-1 0,0 0-19 0,0 0-4 16,0 0-8-16,0 0 12 0,0 0-12 0,0 0 0 15,0 0 8-15,11 0-8 16,0 0 13-16,-1 3 0 0,-3 3 0 0,4 0 0 0,-1-3 3 0,5 7 1 16,-5-4 0-16,8-3 0 15,3 7 9-15,4-4 2 0,-1 3 0 0,5 1 0 0,-1-1-17 0,3 1-3 16,-2-4-8-16,2 6 12 16,1-5-12-16,3 8 0 0,-3-2 0 0,7 3 0 0,0-7 0 0,-4 10 14 15,-3 0-4-15,3-1-1 0,-3 8-21 0,-4 2-5 16,0-3-1-16,1 3 0 0,-5 7 9 0,-3-7 9 15,4 6-13-15,-7 1 5 0,-1-1 8 0,-2-2-10 0,-1 2 10 0,0-3-10 16,-4-2 10-16,1-4 0 16,-1-3 0-16,-2 3 0 0,-5 0 0 0,1-3 0 15,-1 0 0-15,-3-3 0 0,0-7 0 0,-3 7 0 0,-1 3 0 16,-7-10 0-16,4 7 0 0,-7-3 0 0,-3 3 0 0,-4 0 0 16,-8 3 0-16,-2-4 0 0,-1 1-9 0,-3 0 9 15,-4 0 0-15,0 0 0 0,0 6 0 0,0-6 0 16,4-1-9-16,0-2 9 0,3 3 0 15,0-4 0-15,4-5 0 0,0 6 0 0,0-7 0 0,3 0 0 16,0-5-20-16,4 2-4 0,0-3-1 0,0-3 0 31,3 0-119-31,4 0-24 0,-4 0-5 0,8 0-1 0</inkml:trace>
  <inkml:trace contextRef="#ctx0" brushRef="#br0" timeOffset="73949.39">15363 12115 345 0,'0'0'31'0,"0"0"-31"0,0 0 0 0,0 0 0 15,0 0 184-15,0 0 32 0,0 0 5 0,0 0 2 16,0 0-108-16,8 0-22 0,-8 0-4 0,7 0-1 16,3 0-13-16,-3-3-3 0,4 3-1 0,-1 0 0 15,1-7-3-15,0 7-1 0,3-3 0 0,0-3 0 16,0 0-22-16,0 2-4 0,4-2-1 0,-4-3 0 15,3 6-8-15,1-4-1 0,0 4-1 0,-1-3 0 0,-3 6-10 0,4-3-3 16,0-3 0-16,3 6 0 0,-3 0-17 0,-1 0 0 16,1 6 0-16,-1-3 0 0,5-3 0 15,-5 0 0-15,-6 6 8 0,3-6-8 16,0 3-21-16,0-3-8 0,0 7-2 0,-3-7 0 16,-1 3-8-16,5-3-1 0,-5 0-1 15,1 0 0-15,-4 0-155 0,0 0-32 0,-7 0-5 16,14 0-2-16</inkml:trace>
  <inkml:trace contextRef="#ctx0" brushRef="#br0" timeOffset="74371.27">15519 12293 1364 0,'0'0'60'0,"0"0"13"0,0 0-58 0,0 0-15 0,0 0 0 0,0 0 0 0,0 0 105 0,0 0 19 15,7-9 3-15,-4 6 1 0,4-3-45 0,-3-4-9 16,6 10-2-16,-2-9 0 16,-1 3-23-16,0 6-5 0,0-4 0 0,0-2-1 0,3 3-19 15,1-3-3-15,-4 6-1 0,0 0 0 0,-7 0-8 0,7 0-3 16,0-3 0-16,0 3 0 16,-7 0-9-16,11 3 0 0,-4-3 0 0,0 0 0 0,0 6 0 0,0-3 0 15,7 3 0-15,-3-2 0 0,3-4 0 0,-4 0 0 16,4 6 0-16,1-3 0 0,2 3 0 0,-3-6-11 15,-3 0 3-15,0 6 0 16,3-2-90-16,0-4-18 0,3 0-3 0,-3 0-789 0</inkml:trace>
  <inkml:trace contextRef="#ctx0" brushRef="#br0" timeOffset="75904.46">17325 11274 403 0,'0'0'36'0,"0"0"-36"0,0 0 0 0,0 0 0 15,0 0 180-15,0 0 28 0,0 0 7 0,0 0 1 16,0 0-94-16,0 0-18 0,3-6-4 0,-3 6-1 16,0 0-29-16,0 0-6 0,0-9 0 0,0 9-1 15,-7-4-19-15,7 4-4 0,-7-6-1 0,0 6 0 16,0-3-31-16,-3 6-8 0,3-3 0 0,-4 0 0 16,-3 6 0-16,3-2-12 0,-3 2 2 0,0-3 0 15,0 3 10-15,0-3 0 0,0 4 0 0,3-1-8 16,1-3 8-16,-5 6 12 0,1-2-2 0,0-4-1 0,0 6 13 15,0-2 2-15,0 2 1 0,-4 0 0 16,1-2-5-16,-1 2-2 0,0 4 0 0,-3-4 0 0,-3 0-7 0,-1 7-2 16,4-6 0-16,-4 5 0 15,4-5-9-15,3 5 0 0,-3-2 0 0,3-4 0 0,4 1 0 0,4 5 0 16,-1-5 0-16,0 5 0 16,4-5 0-16,4-1 0 0,-4-6 0 0,0 13 0 0,0-7 8 0,7 1 0 15,-7-1 0-15,7 1 0 0,-4-4 23 0,8 3 4 16,-4 1 1-16,0-1 0 0,-4 1-16 0,8-4-2 15,-4 6-1-15,3-5 0 0,1 2-6 0,3 0-2 16,0-2 0-16,0 2 0 0,0-6-9 0,0 4 12 16,0-4-12-16,0 6 12 0,4-9 1 0,3 6 1 15,-4-6 0-15,1 0 0 0,7 4 4 0,-4 2 1 0,0-6 0 0,0 6 0 16,0-3-7-16,0-3 0 0,0 0-1 16,0 10 0-16,-3-10-11 0,-4 9 0 0,4-9 9 0,-1 9-9 15,1-2 0-15,-1-4 0 0,-3 3 0 0,4 0 0 16,-4-3 0-16,0 7 0 0,-7-10 0 15,7 6 0-15,-7-6 0 0,7 3 0 0,-7-3 0 16,0 0 8-16,7 10-8 0,-7-10 0 16,4 6 0-16,-4-6 8 0,0 0-8 0,3 9 11 0,-3-9-11 0,-3 4 12 15,-1 2-12-15,1 3 0 0,-1-9 0 0,1 10 0 16,-4-10 0-16,0 9 0 0,-4-3 0 0,4-3 0 16,0 4 0-16,-4-4 0 0,1 3 0 0,3 0 8 15,0-2-8-15,-4 2 0 0,0-3 9 0,1-3-9 16,3 6 12-16,-4-3-3 0,11-3 0 0,-10 0 0 15,-1 7 0-15,0-4 0 0,1-3 0 0,-1 6 0 16,1-3-9-16,-1 3 12 0,1-6-12 0,10 0 12 0,-11 0-12 0,4 10 0 16,0-10 0-16,7 0-11 15,0 0 11-15,0 0 0 0,0 0 0 0,0 0 0 16,0 0 0-16,0 0 0 0,0 0 0 0,0 0 8 0,0 0-8 0,0 0 0 16,0 0 8-16,0 0-8 0,0 0 9 0,0 0-9 15,3 9 12-15,-3-9-12 0,4 7 15 0,3-4-4 16,0 3-1-16,-7-6 0 0,0 0-10 0,4 3 0 15,6-3 0-15,-3 6-11 0,0-3 11 0,0-3 0 16,0 0 8-16,0 7-8 0,4-7 9 0,-4 0-9 16,-7 0 12-16,7 0-12 0,4 3 9 0,-1 3-9 15,1-6 0-15,-4 0 9 0,-7 0-1 0,11 10 0 16,-1-10 0-16,1 6 0 0,-11-6-8 16,10 3 0-16,-3-3 0 0,4 6 0 0,-11-6 0 0,7 3 0 0,-7-3 0 15,7 10 0-15,0-4 0 0,-3 3 0 0,3 1 0 16,-7-1 0-16,3 7 0 0,1-7 0 0,-1 1 0 0,-3 5 0 15,4-2-9-15,-4 3 9 0,3-7-12 0,-3 10 12 16,0-10 0-16,0 7 0 0,0-3 0 0,0-4 0 16,-3 7 0-16,3-7 0 0,-4 0 0 0,4 1 0 15,-7-1 0-15,4 4 0 0,-4-4 0 0,0 1 0 16,-1-1 0-16,1 0 8 0,-7 1-8 0,4-1 9 16,-1 1-9-16,-3-1 0 0,-4 0 0 0,4 1 0 15,-7 6 0-15,3-7 0 0,-3 0 0 0,0 7 0 16,4-7 0-16,-1 1 0 0,0 6 0 0,1-4 0 15,2-3 0-15,-2 1 0 0,3 6 0 0,0-7 0 16,3 0 0-16,-3 7 0 0,3-3 0 0,-3-4 0 16,4 7 0-16,-4-1 0 0,3-2 0 0,-3 3 0 15,0 2 0-15,0 7 0 0,0-6 0 0,-4 6 0 16,0-3-8-16,4 3 8 0,0 4-10 0,0-4 10 0,3-6-12 0,4-1 3 16,0 7 1-16,4-9 0 15,-1-3 8-15,4 2 0 0,4 4 10 0,3-3-10 0,3-7 8 0,1 7-8 16,-1-4 0-16,5-2 9 0,-1 9-9 0,0-10 0 15,3 7 0-15,1-7 0 0,0 7 0 0,-1-7 0 16,1 7 0-16,0-4-11 16,3-2-17-16,-4 6-4 0,8-7-1 0,-4 7 0 15,-3-7-102-15,3 0-20 0,0 4-4 0,4-7-849 16</inkml:trace>
  <inkml:trace contextRef="#ctx0" brushRef="#br0" timeOffset="78346.14">18486 12206 57 0,'0'0'0'16,"0"0"0"-16,0 0 0 0,0 0 0 0,0 0 254 0,0 0 46 15,0 0 8-15,0 0 3 0,0 0-164 0,0 0-33 16,0 0-6-16,0 0-2 0,3-4-34 0,-3 4-8 16,7-6 0-16,-7 6-1 0,0 0-24 0,0 0-5 15,7-3-1-15,-7 3 0 0,0 0 7 0,0 0 0 16,0 0 1-16,0 0 0 0,0 0 8 0,0 0 2 16,0 0 0-16,0 0 0 0,-3 9-4 0,-4 1-1 15,0-1 0-15,0 1 0 0,-4-1 8 0,-3 7 2 16,0-1 0-16,-4-2 0 0,0 6-8 0,-3 3-2 15,4-3 0-15,-5-1 0 0,5 1-13 0,-4 0-2 0,-1 0-1 0,1 6 0 16,0 0-14-16,0-6-4 16,0 9 0-16,-4-3 0 0,-3 3-12 0,0-3 8 15,-4 1-8-15,4 2 0 0,-1-3 0 0,1 3 0 16,0-9 0-16,3 9 0 0,-3-3 0 0,3-6 0 0,4 6 0 0,0-6 0 16,0-3-16-16,7-4 0 0,0 4 0 0,7-7 0 31,0-6-85-31,0 4-17 0,-1 2-3 0,1-3-1 15,7-6-70-15,0 0-15 0,0 0-2 0</inkml:trace>
  <inkml:trace contextRef="#ctx0" brushRef="#br0" timeOffset="78781.35">17978 12246 2257 0,'0'0'49'0,"0"0"11"0,0 0 1 0,0 0 3 0,0 0-51 0,0 0-13 16,0 0 0-16,0 0 0 0,0 0 59 0,0 0 9 15,0 0 1-15,0 0 1 0,0 0-44 0,0 0-9 16,0 0-1-16,10 4-1 0,-3 2-3 0,-3 3-1 15,6-3 0-15,-3-2 0 0,0 2 26 0,4-3 6 0,0 3 1 0,-4 4 0 16,0-7-20-16,3 3-3 0,1 3-1 16,-4 1 0-16,4 6 14 0,-1-4 2 0,1 4 1 0,-1 3 0 15,1-4-28-15,-1 4-9 0,5 0 0 0,-5 6 0 16,4-3 13-16,0 3-4 0,4 3-1 0,0 4 0 16,-1-4-8-16,1 6 8 0,3-5-8 0,0-1 8 15,0 6-8-15,1-5 0 0,-1-4 0 16,0 3 0-16,0-3 0 0,0 0 0 0,-3-3-12 15,0-6 12-15,-1 2-13 0,1-2 5 0,-8-3 8 16,4 2-13 0,-3-5-27-16,0-1-4 0,-4-3-2 0,3-2 0 15,1 2-101-15,-4-3-20 0,4-3-4 0,-4-3-903 0</inkml:trace>
  <inkml:trace contextRef="#ctx0" brushRef="#br0" timeOffset="80047.74">18027 11989 172 0,'0'0'16'0,"0"0"-16"16,0 0 0-16,0 0 0 0,0 0 220 0,0 0 40 15,0 0 9-15,0 0 2 16,0 0-159-16,-4-9-32 0,4 9-7 0,0 0-1 0,0-10-40 0,0 10-8 16,4-6-1-16,-4 6-1 0,7-3 1 15,-3-3 0-15,-4 6 0 0,3 0 0 0,4-3 3 0,-7 3 1 16,0 0 0-16,7-7 0 15,0 4-10-15,-7 3-1 0,0 0-1 0,0 0 0 0,0 0 11 0,0 0 2 16,11 0 1-16,-11 0 0 0,7 3 1 0,3-3 0 16,-2 7 0-16,2-7 0 0,-3 0 0 0,4 0 0 15,3 0 0-15,-4 0 0 0,5 0-12 0,2 0-2 0,-3-7-1 16,4 7 0-16,0-3-7 0,-1-3-8 0,1 6 11 0,-1-3-11 16,1-3 8-16,3 2-8 0,-7-2 0 0,4 0 0 15,0 3 9-15,-4 3-9 0,-4 0 0 0,4-7 9 16,-3 7-9-16,0-3 0 0,-4 3 0 0,0 0 8 15,-7 0-8-15,7-6 0 0,-7 6 0 0,10 0 8 16,1-3-8-16,-4 3 0 0,-7 0 0 0,7-6 8 16,4 6 2-16,-4 0 0 0,-7 0 0 0,7 0 0 15,3-4-10-15,-6-2 0 0,-4 6 9 0,0 0-9 16,0-3 16-16,0-3 0 0,0 0-1 0,-4 2 0 16,-3-2-15-16,0 3 9 0,4 3-9 0,-4-6 8 15,3 3 11-15,-3-4 1 0,0 4 1 0,-4-3 0 0,4 6-7 16,-3-3-2-16,-1-4 0 0,1-2 0 15,-1 9-4-15,0-6-8 0,1 3 11 0,-4-4-11 16,3 4 9-16,1-6-9 0,-4 3 0 0,-1-4 9 16,5 7-9-16,-1-3 0 0,4-4 0 0,-3 10 0 0,-1-6 0 0,4-3 0 15,0 6 0-15,0-4 0 16,3 7-46-16,4 0-2 0,0 0 0 0,0 0-637 16,0 0-128-16</inkml:trace>
  <inkml:trace contextRef="#ctx0" brushRef="#br0" timeOffset="81170.86">19456 11114 230 0,'0'0'10'0,"0"0"2"0,0 0-12 0,0 0 0 16,0 0 0-16,0 0 0 0,0 0 221 0,0 0 42 16,0 0 8-16,0 0 1 0,0 0-165 15,0 0-34-15,-7 0-6 0,-4 0-2 0,4 7-52 0,3-4-13 16,-6-3 0-16,3 6 0 0,0-3 29 0,0 3 3 15,-4-2 1-15,4 5 0 0,-3-3-10 0,-1 4-3 0,0-1 0 16,1 0 0-16,-1-2 20 0,-3 5 3 0,3-2 1 0,-3 2 0 16,4 1 16-16,-4-4 3 0,3 7 1 0,-3-7 0 15,0 10-36-15,3-3-6 0,-3-4-2 0,0 4 0 16,3 3-11-16,1 0-9 0,-1-4 12 0,4 10-12 16,0-3 0-16,0 0 0 0,4 0 0 0,-1 3 0 15,-3 0 0-15,7-3 0 0,7 0 0 0,-7-3 0 16,4 0 8-16,-1 0-8 0,4 0 0 0,4-1 0 15,-4-2 0-15,3 3 0 0,1 0 0 0,0-4 0 16,3 4-14-16,-4-3 3 0,1-4 1 0,3-2 0 0,0 5-12 16,-3-5-2-16,3-1-1 0,-4 1 0 15,1-1-6-15,3 1-1 0,-3 2 0 0,-4-9 0 16,0 7-37-16,0-1-8 16,3-3-2-16,-6-3-428 0,3 4-85 0</inkml:trace>
  <inkml:trace contextRef="#ctx0" brushRef="#br0" timeOffset="81619.55">19717 11500 748 0,'0'0'67'0,"0"0"-54"0,0 0-13 0,0 0 0 16,0 0 187-16,-7 0 34 0,7 0 7 0,-7 0 2 15,-4 6-172-15,0-3-34 0,4 4-8 0,0-7 0 16,0 9-16-16,0-3 0 0,-3-2 8 0,3 5-8 15,3 0 0-15,1-2 0 0,-4 11 0 0,-1-8 0 16,5-1 34-16,-1 1 7 0,1 5 2 0,-4-5 0 16,7 5-18-16,0-2-3 0,0-4-1 0,-4 7 0 0,1-7-3 0,-1 7-1 15,4-3 0-15,0 2 0 0,-3-5-8 0,3-1-1 16,3 7-8-16,1-7 12 0,3 1-12 0,-4-1 8 16,1 0-8-16,3-2 0 0,0-4 8 0,4 6-8 15,-4-2 0-15,3-4 0 0,1-3 0 0,3 0 0 16,0 0 0-16,-3 0 0 15,3 0-16-15,0-3-8 0,0-4-3 0,-3 4 0 16,-1-3-146-16,-3-4-30 0</inkml:trace>
  <inkml:trace contextRef="#ctx0" brushRef="#br0" timeOffset="81882.8">19734 11384 1213 0,'0'0'53'0,"-7"-3"12"0,0 3-52 0,7 0-13 0,0 0 0 0,-7 0 0 16,-3-6 36-16,10 6 5 0,0 0 1 0,0 0 0 16,-7 0-18-16,7 0-3 0,0 0-1 0,0 0 0 15,0 0 28-15,0 0 4 0,0 0 2 0,0 0 0 16,0 0 0-16,0 0 0 0,0 0 0 0,0 0 0 15,0 0-36-15,0 0-7 0,-4 9-2 0,1-3 0 16,3-6-41-16,0 0-8 16,-4 3-1-16,4 10-743 0</inkml:trace>
  <inkml:trace contextRef="#ctx0" brushRef="#br0" timeOffset="82358.34">19823 11130 864 0,'0'0'76'0,"0"0"-60"0,0 0-16 0,0 0 0 16,0 0 225-16,0 0 43 16,0 0 8-16,0 0 1 0,0 0-201 0,0 0-40 0,0 0-8 0,0 0-1 15,-4 3-14-15,4-3-2 0,0 0-1 0,4 10 0 16,-4-1 5-16,3 0 1 0,4 4 0 0,-3-4 0 16,6 1-16-16,-3-1 11 0,4-6-11 0,0 7 10 15,3 2-10-15,0 1 0 0,0-4 0 0,0 1 0 16,4-1 16-16,-1 7 2 0,1-7 0 0,0 7 0 15,-1-4 13-15,4 4 2 0,-7 0 1 0,4-4 0 16,-7 7-34-16,3-3 0 0,0 9 0 0,0-6 0 16,-3-1 0-16,-1 8 0 0,1-8 0 0,-4 7 0 15,0-6 0-15,-4 0 0 0,1 0 0 0,-1 0 0 0,1-4 0 16,-4 1 0-16,-4-3-10 0,4 5 10 0,-3-2 0 0,-1 3 0 16,-6-3 0-16,3-4 0 0,-4-2-12 0,1 5 12 15,-1 1-12-15,0-4 12 16,-3-2-60-16,0 5-4 0,0 1 0 0,0-3-1 15,-4-4-136-15,-3 7-27 0,4-1-6 0,2-2-1 0</inkml:trace>
  <inkml:trace contextRef="#ctx0" brushRef="#br0" timeOffset="84319.57">20401 11230 1566 0,'0'0'69'0,"0"0"15"0,0 0-68 0,0 0-16 0,-7 0 0 0,4 0 0 16,3 0 76-16,0 0 11 15,0 0 2-15,0 0 1 0,0 0-62 0,0 0-13 0,0 0-3 0,0 0 0 16,0 0-12-16,0 0 11 0,3 0-11 0,4-9 10 16,-3 9 2-16,6-6 0 0,-3 6 0 0,4-3 0 15,-1 3 11-15,5 0 2 0,-5 0 1 0,4 0 0 16,4 0-6-16,0 3-2 0,-1-3 0 0,4 6 0 15,-3-6 6-15,3 6 0 0,-3-3 1 16,7 4 0-16,-1-4 1 0,1 3 0 0,0 3 0 0,-1-5 0 16,-3 2-2-16,4-3 0 0,0 3 0 0,0 4 0 15,-4-1-8-15,-4-3-3 0,5-3 0 0,-5 4 0 16,1-4-4-16,-4 6-1 0,4-2 0 0,-4-4 0 0,-4 3-8 16,1 3 0-16,-4 1 0 0,0-4-11 15,0-3 11-15,-7 7 0 0,4-4 0 0,-8 3 8 16,4 1-8-16,-7-1 0 0,3 1 8 0,-3-1-8 15,-3 7 17-15,-1-7-1 0,1 0 0 0,-1 7 0 0,0-6 3 0,4-1 0 16,-3 0 0-16,-1 1 0 0,1 5 4 0,-1-5 1 16,0-7 0-16,1 6 0 0,-1 1-13 0,1 2-3 15,-4-2 0-15,-1-1 0 0,1 1-8 0,0-7 0 16,-3 6 0-16,3 7 0 0,-1-7 0 0,1 1 0 16,0 5 0-16,-3-5 0 0,2 8 0 0,-2-2 0 15,3-3 0-15,3-4 0 0,1 7 0 0,-1-7-14 0,4 1 5 16,3 5 1-16,-3-5 8 0,4-1 0 15,3 0 0-15,0 1-8 0,0-1 8 0,3 1 0 0,1-1 8 16,-1 1-8-16,-3 2 8 0,4-3-8 0,3 1 8 0,-4-1-8 16,5-6 0-16,-5 7-8 0,8 2 0 0,-8-8 0 15,-3-4 8-15,4 9 8 16,3 0-8-16,0 1 11 0,-4-1-11 0,8-3 0 0,-1 4 0 16,-2-1 0-16,2-2 16 0,1-4-1 15,-1 3-1-15,4-3 0 0,-3-3-3 0,0 6-1 0,-1-3 0 0,1-3 0 16,-4 7-10-16,0-7 0 0,0 0 0 0,-7 0 0 15,7 0 0-15,-7 0 12 0,0 0-12 0,0 0 12 16,0 0-12-16,0 0 0 0,0 0 0 0,0 0 0 16,0 0 0-16,0 0 0 0,0 0 0 0,0 0 8 15,7 3-8-15,-7-3 0 0,0 0 0 0,0 0 8 16,0 0-8-16,0 0 0 0,0 0 0 0,0 0 8 16,0 0-8-16,0 0 0 0,0 0 0 0,0 0 0 15,-4 6 0-15,1 4 0 0,-4-4 0 0,0-3 0 16,0 3 0-16,3-3 0 0,4-3 0 0,-10 7 0 0,3-4 0 0,3 3-11 15,1-3 3-15,-4 3 0 0,7-6 8 16,0 0 11-16,0 0-3 0,-4 10 0 0,4-10-8 0,0 0 0 16,0 0 0-16,0 9 0 0,0-9 0 0,4 10 0 15,-4-4 0-15,0-6 0 0,0 0 0 16,7 9 0-16,-7-9 0 0,3 3 0 0,4 7 0 0,0-4-11 16,0 4 3-16,-3-1 0 0,3-3 8 15,0-3 0-15,0 7 0 0,-4-4 0 0,5-3 8 0,-1 3 3 16,0 4 1-16,0-10 0 0,0 9-12 0,0-2 0 15,0-4-10-15,0 3 10 0,-7-6 0 0,7 3 0 16,-7-3 0-16,7 10 10 0,-3-4-10 0,-1-3-17 0,-3-3 4 0,4 6 1 16,-4-6 12-16,3 10 10 0,-3-10-2 0,4 9 0 15,-1-3-8-15,-3-6 0 0,0 0 0 0,0 10 0 16,4-1 0-16,-4-6 0 0,0-3 0 0,3 13 0 16,-3-4 0-16,4-6-12 15,-4 7 4-15,3-1 8 0,-3 1 0 0,0-1 0 0,0 3 0 0,0-2 12 16,0-7-12-16,-3 6 0 0,3 1 0 0,-7 6 0 15,3-7 0-15,1 10 0 0,-4-10 0 0,3 7 0 16,-3 0 0-16,0 2 0 0,0-5 0 0,3 12 0 16,-3-6 0-16,4 6-9 0,-4 3 9 15,0-3-10-15,3 3 10 0,1 1 0 0,-1-4 0 0,1 9 0 16,3-6 8-16,3 7 3 0,-6-7 1 0,3 7 0 16,3-7-12-16,-3 6 0 0,0-5 0 0,0 5 0 15,0-6 0-15,0 7 0 0,0-7 0 0,-3 6 0 16,-1-5 18-16,1-4 2 0,-1 3 0 0,0-3 0 15,-3 3-20-15,0-3 0 0,-3 0 0 0,-1-3 0 0,4 4 0 0,-7-8 0 16,3 1 0-16,-3 3 0 0,4-3 0 0,-1-7 0 16,1 10 8-16,-1-3-8 0,-3-6 0 0,3 2 0 15,-3 4 0-15,0-3 0 0,0-4 0 0,0 4 0 16,0 0 0-16,0-4 0 0,-4-2-24 0,4-1 0 16,0 7 1-16,0-7 0 15,-4-2-116-15,4-7-23 0,-4 3-5 0</inkml:trace>
  <inkml:trace contextRef="#ctx0" brushRef="#br0" timeOffset="85529.11">21382 13334 288 0,'0'0'25'0,"0"0"-25"0,0 0 0 0,0 0 0 15,0 0 316-15,0 0 59 0,0 0 11 0,0 0 2 16,0 10-268-16,-7-1-53 0,3 1-11 0,1-4-3 15,-1-3-1-15,-3 7 0 0,0-1 0 0,0 0 0 0,4-2 18 0,-5-4 3 16,1 3 1-16,0 3 0 16,0 1-2-16,4-1 0 0,-1 1 0 0,1-1 0 15,-1 7-30-15,4-7-6 0,-3 7-2 0,-1-4 0 0,1-2-23 0,-1 5-11 16,1 4 10-16,-1 0-10 0,-3 3 9 0,3 0-9 16,1-3 8-16,-4 6-8 0,3 0 0 0,1-6 0 15,-4 9 0-15,3-3 0 0,4-6 0 0,-3 0 0 16,3 0 0-16,0 2 0 0,3-8 0 0,1 3 0 15,3-7 0-15,0 1 0 0,3-1 0 0,1 0-9 16,3-2 0-16,0-4 0 16,-3 3-43-16,3-6-9 0,0 0-2 0,0 0 0 15,0 0-89-15,0-6-19 0,-3 3-3 0,0-4-458 0,-1 4-91 0</inkml:trace>
  <inkml:trace contextRef="#ctx0" brushRef="#br0" timeOffset="85728.12">21452 13024 2718 0,'0'0'60'0,"0"0"12"0,-7 0 2 0,-3 0 2 0,3 0-60 0,7 0-16 0,0 0 0 0,-7 6 0 31,3-3-31-31,-3 7-9 0,7-1-1 0,-3-2-1 0,6 2-2 0,-3 0 0 0,0 1 0 0,0-1 0 15,7 1-135-15,-3-1-27 0,-4 7-6 0</inkml:trace>
  <inkml:trace contextRef="#ctx0" brushRef="#br0" timeOffset="86107.84">21646 13557 172 0,'-7'3'16'0,"0"4"-16"16,7-7 0-16,-7 3 0 0,-3-3 418 0,-1 6 81 0,1-6 16 0,2 3 3 15,1-3-369-15,7 0-73 0,-7 6-16 0,7-6-2 16,0 0-38-16,0 0-7 0,0 0-1 0,0 0-1 16,0 0-11-16,0 0 8 0,0 0-8 0,14 0 8 15,-3 0-8-15,3 0 0 0,4-6 0 0,-4 6 0 16,-3 0 15-16,6 0-3 0,8-3 0 0,0-3 0 16,-4 3-12-16,-4-4 11 0,1 7-11 0,3 0 10 15,4-3-10-15,-4-3 0 0,-10 6-12 0,6-3 12 16,1-4-52-16,-4 7-4 0,-3 0 0 15,-1 0 0-15,-3 0-128 0,0 0-25 0,11 0-6 0,-18 0-1 16</inkml:trace>
  <inkml:trace contextRef="#ctx0" brushRef="#br0" timeOffset="86401.57">21636 13780 2019 0,'0'0'89'0,"0"0"19"0,0 0-86 0,0 0-22 16,0 0 0-16,0 0 0 0,0 0 36 0,10 3 2 0,1 6 1 0,3-9 0 15,-7 7-5-15,4-4-1 0,-4-3 0 0,3 0 0 16,8 0-21-16,-7 0-12 0,-1-3 12 0,8 3-12 15,3 0 0-15,-3-7 0 0,-4 7 0 0,0 0 0 32,0-3-54-32,4-3-5 0,-1 6-1 0,-3 0 0 15,-3-3-160-15,3-3-32 0,18 6-6 0,-15-7-2 0</inkml:trace>
  <inkml:trace contextRef="#ctx0" brushRef="#br0" timeOffset="86743.27">22260 13334 806 0,'0'0'36'0,"0"0"7"0,0 0-35 0,0 0-8 0,-10 4 0 0,6-4 0 0,4 0 352 0,0 0 68 16,-7 9 13-16,0-9 3 0,4 9-318 0,-1-2-64 15,4 2-13-15,-4 7-2 0,-3-7-21 0,4 4-4 16,3 2-1-16,-4 4 0 0,-3 0-3 0,4 3-1 16,-1 0 0-16,4 6 0 0,-3 4-9 0,-1-4 0 15,-6 9 0-15,3-2 0 0,3-1 0 0,-3 4-12 16,-7-3 4-16,3-7 8 0,4 6-14 0,0-6 5 0,0-2 1 0,0-1 0 31,0-7-152-31,7 1-31 0,0-9-5 0</inkml:trace>
  <inkml:trace contextRef="#ctx0" brushRef="#br0" timeOffset="87868.79">21502 11268 1670 0,'0'0'148'0,"0"0"-118"16,-4 6-30-16,-3-6 0 0,7 0 111 0,0 0 16 15,0 0 3-15,-3 0 1 0,-4 0-107 0,7 0-24 0,0 0 0 16,0 0 0-16,0 0 0 0,0 0 12 0,0 0-3 0,0 0 0 15,7-6 15-15,0 3 2 0,0-7 1 0,3 4 0 16,-3-3 11-16,4-4 2 0,-4-2 1 0,7-1 0 16,-3 3 8-16,3-2 2 0,-4-1 0 0,5-3 0 15,-5 0-29-15,1-6-6 0,3 6 0 0,-4 1-1 16,-6-7-15-16,7 3 8 0,3-3-8 0,-7-1 0 16,-4 8 0-16,1 2 8 0,6-3-8 0,-3 7 0 15,-3-4 0-15,-4 10 0 0,0-4 0 0,3 7 0 16,1-3 8-16,0-4-8 0,-4 10 0 0,0 0 9 15,0 0-9-15,0 0 0 0,0 0 0 0,0 0 0 16,0 0 0-16,7 10 0 0,3-4 0 0,-6 3 0 16,-8 7-12-16,8-3 12 0,10 6-10 0,-4-1 10 15,-3 7-18-15,1 1 2 0,6 2 1 0,0 0 0 16,-4-3 15-16,1 3 0 0,-4 4 0 0,4-10 0 16,3 9 0-16,-4-9 10 0,-6 3-2 0,6-6 0 0,1 0-8 0,-4-4 0 15,4 1-10-15,-4-4 10 16,-4-2 0-16,8-1 15 0,-4-2-2 0,0 2 0 0,-7-9 23 0,3 0 4 15,8 0 0-15,0 0 1 0,-11 0 7 0,7-6 2 16,3 3 0-16,-3-7 0 0,4-6 5 0,-4 7 1 16,0-10 0-16,4 4 0 0,-1-4-31 0,1-6-5 15,-8-4-2-15,8 1 0 0,3 0-18 0,0-6 10 16,-3-1-10-16,-1 1 8 0,1 5-8 0,3-5 8 16,-4-1-8-16,1 7 8 0,-7 0-8 0,3 3 0 0,3-3 0 15,-3 2 0-15,-3 5-24 0,-1-5-1 0,4 1 0 0,0 7 0 31,0-8-82-31,-3 8-16 0,0-1-3 0,6 3-1 16,1-3-61-16,-8 1-13 0,-3 2-3 0,7 3 0 0</inkml:trace>
  <inkml:trace contextRef="#ctx0" brushRef="#br1" timeOffset="104201.16">19858 8411 2098 0,'-14'7'46'0,"7"-4"10"0,-4-3 1 0,-3 0 3 0,3 0-48 0,-3 0-12 0,-3 0 0 0,3 0 0 16,-4 0 14-16,0 0 1 0,-3 0 0 0,0 0 0 0,-4 0-15 16,1 0 0-16,-8 0 0 0,0 0 0 0,0 0 0 0,-3 0 0 15,3 0 0-15,-3 0 9 0,0 0 22 0,3-3 4 16,-3 3 1-16,-4-7 0 0,0 4 15 0,-3-3 3 16,-1 6 1-16,1-10 0 15,3 1-20-15,0 0-4 0,1-1-1 0,-1-5 0 0,-3 5 1 16,6-9 0-16,-3 4 0 0,1 5 0 15,-5-9-23-15,5 10-8 0,-5-7 0 0,1-2 9 0,0 5-9 0,-1-3 0 16,1 1 0-16,0 5 0 0,-1-9 0 0,4 10 0 16,1-7 0-16,2 4 0 0,-3-4 0 0,8-3 10 15,-5 4 1-15,8-4 0 0,-4 0 4 0,1 3 1 16,-1-6 0-16,7-3 0 0,1 10 3 0,-1-4 1 16,7-9 0-16,1 2 0 0,-5 1-20 0,5 3 0 0,-1-3 8 0,1 0-8 15,-5 3 0-15,5-3 8 0,-1 0-8 0,4-3 0 16,-4 9 9-16,4-6-9 0,0 0 0 0,0-3 9 15,0 3-9-15,0-4 8 0,0 1-8 0,3 3 8 16,1-9 0-16,-1 5 0 0,0 1 0 0,1 3 0 16,3-3-8-16,0 0 0 0,0-4 0 15,0 10-11-15,-1-9 11 0,1 9 0 0,4-3-9 0,-4 0 9 16,3 3 0-16,1-3 0 0,-1 6 0 16,-3 0 0-16,4-6-8 0,-4 6 8 0,3 0 0 0,4-3 0 15,-7 4 0-15,4-1 0 0,-5-6 0 0,5 6 0 16,-1 0 0-16,1 3 0 0,-1-2 0 0,1-1 0 15,-1 0 0-15,4 0 0 0,-3 4 0 0,3-4 0 16,0 3 0-16,3-3 12 0,1 0-4 0,-4 4 0 16,0 5-8-16,3-2 0 0,1-4 0 0,-4 0 0 15,3 7-12-15,1 0 0 0,-4 5-1 0,3-2 0 16,-3-3 21-16,0-1 5 0,-3 10 1 0,3 0 0 0,0 0-24 0,0-9-5 16,0 9-1-16,-4 0 0 0,4 0 26 15,0 0 5-15,0-6 1 0,0 6 0 0,0 0-28 0,0 0-6 16,0 0-1-16,0 0 0 0,0 0 5 0,0 0 1 15,0 0 0-15,-7 6 0 0,4-3 13 0,-4 3 0 16,0 4 0-16,3-1 0 0,-3 1 0 0,0-1 0 16,0 7 0-16,-4 3 10 0,4-4-10 0,0-2 0 15,-3 9 0-15,-1-4-11 0,4 1 11 0,-3 0 0 16,-5 0 0-16,5 0 0 0,-4-4 0 0,3-5 0 16,-3 9 8-16,3-10-8 0,-3 7 0 0,0-7 9 15,4 1-9-15,-1-4 0 0,-3-3 0 0,7 3 0 16,0-3 0-16,0-3 0 0,0 0 0 0,3-3 0 15,1-3 8-15,-1-3-8 0,1-1 0 0,3 1 0 16,3-7-13-16,1 4 5 0,-1-4-10 0,4-3-2 16,4 0 0-16,-1-6 0 0,-3 6 20 0,8-6-12 0,-1 6 12 0,0 4-10 15,0-4 10-15,-4 0 0 0,1 3-9 0,-4-2 9 16,7-1-11-16,0 9 3 0,0-5 0 0,1 2 0 16,-5-3 8-16,4 7 12 0,-7 0-2 0,4-1-1 15,-1 1-9-15,5 3 0 0,-5-4 0 0,1 1 0 16,-4 6 0-16,3-4 0 0,1 7 0 0,0-6 8 15,-1 12-8-15,1-6 0 0,3 0 0 0,0 10 0 16,0-1 0-16,0-3 0 0,-3 7 10 0,3-4-10 16,4-2 16-16,-4 8-3 0,0-5-1 0,0 2 0 15,3-2-2-15,-2-1-1 0,2 7 0 0,1-7 0 16,0 7-9-16,-4-7 0 0,3 1 0 0,1-1 0 16,0 1 0-16,-4-1-20 0,3 0 3 0,1 1 1 31,0-1-196-31,6-3-38 0</inkml:trace>
  <inkml:trace contextRef="#ctx0" brushRef="#br1" timeOffset="104830.84">20391 7725 1879 0,'0'0'41'0,"0"0"9"0,0 0 2 0,0 0 0 15,0 0-41-15,0 0-11 0,0 0 0 0,3 9 0 0,1 0 16 0,-1 7 0 16,-3 3 1-16,0-3 0 0,0 2 6 0,0 7 1 15,0-6 0-15,0 9 0 0,-3-9-24 0,3 6 0 16,0 4 0-16,0-4 0 0,0 3 11 0,0-3-3 16,3 3 0-16,1-3 0 0,-4 4 13 0,0 5 3 15,0-6 0-15,0 0 0 0,0 4-4 0,0-4 0 0,0 7 0 0,-4-7 0 16,4 9-10-16,0-2-2 0,0-7-8 0,0 7 12 16,4-10-12-16,-1 3 9 0,1 0-9 0,-4-6 8 31,3-3-145-31,1-7-30 0,3 4-5 0</inkml:trace>
  <inkml:trace contextRef="#ctx0" brushRef="#br1" timeOffset="105307.63">20832 8276 1969 0,'-8'-3'87'0,"8"3"18"0,-3-6-84 0,-1 6-21 0,1 0 0 0,-1-6 0 16,1 3 67-16,-1 3 9 0,1-7 1 0,-1 7 1 0,-3 0-49 0,4 0-9 16,3 0-3-16,-7 0 0 0,-4 7-17 0,4-4 8 15,-4 3-8-15,4 0 0 0,0 4 0 0,-3-1 0 16,-1 4 0-16,1 2 0 0,6 4 0 0,-7 6-11 16,1-6 11-16,-1 6-10 0,1-6 10 0,-1 0 0 15,1 6 0-15,2-6 0 0,1-1 0 0,4 8 0 0,-1-14 0 16,4 4 0-16,4-1 0 0,3-2 0 0,4-4 0 0,-4-2 0 15,-7-7 0-15,14 3 0 0,0 3 0 0,3-6 0 16,5-6 0-16,-5 3 0 0,4-4 0 16,1-2 0-16,-1 0 0 0,-4-4-8 0,1-3 0 0,0 1 0 15,-1 2-3-15,1-6 0 16,-4-3 0-16,-3 4 0 0,3-1 11 0,-4 3 0 0,-3-3 0 16,4 7 0-16,-4-4 0 0,-3 7 9 15,3-1-9-15,-7 1 0 0,0 9 18 0,0 0-3 0,0 0-1 16,0 0 0-16,0 0 14 0,0 0 2 0,0 0 1 0,0 0 0 15,0 9-4-15,0 4-1 0,0 2 0 0,3 4 0 16,-3 0-26-16,4-3 8 0,-4 3-8 0,3-1 0 16,4-2 9-16,-3 9-9 0,3-12 10 0,0 6-10 15,0-4 0-15,0 4 0 0,0-10 0 0,0 7 0 16,0-6-28-16,4-1-9 0,-1 0-2 16,-3 1 0-16,4-10-100 0,0 0-20 0,-4 0-4 0</inkml:trace>
  <inkml:trace contextRef="#ctx0" brushRef="#br1" timeOffset="105963.48">21050 7734 2005 0,'0'0'88'0,"0"0"20"0,0 0-87 16,4 6-21-16,-1 4 0 0,4-1 0 0,0 7 54 0,0-4 6 16,1 4 2-16,2 3 0 0,-3 6-38 0,0 0-7 15,-3-3-1-15,3 3-1 0,-4 9-7 0,4-5-8 0,-3 5 11 0,-1 1-11 16,1-4 0-16,0 4 0 0,-4-1 0 0,3 1 0 16,1 2 0-16,-1-9 0 0,1 13 0 0,-1-13 0 15,-3 7 8-15,0-7-8 0,4 0 0 0,-4-3 0 16,0 4 8-16,0-11-8 0,3 7 0 0,-3-6 0 15,0 0 12-15,0-3 0 0,4-7-1 0,-4 7 0 16,0-7 9-16,0 1 3 0,0-10 0 0,0 0 0 16,0 0-14-16,0 0-9 0,0 0 12 0,0 0-12 15,0 0 17-15,0 0-3 0,0 0-1 0,3-7 0 16,-3-5-13-16,4-4 0 0,-1-3-12 0,1 4 12 16,-1-4 0-16,4-6 8 0,0-3 0 0,-3-1 1 0,3 4-9 15,0-3-11-15,0 3 3 0,4-3 0 16,-1 9 8-16,1 0 0 0,0 0-9 0,-1 4 9 0,4-1 0 15,-3 7 0-15,-4-1 0 0,3 1 0 16,5-1 0-16,-5 4 0 0,4-3 0 0,-3 9 0 0,-1-3-12 0,1-4-8 16,3 7-2-16,-3 0 0 0,-1 0 14 0,4 0 8 15,0 7-10-15,-3-4 10 0,0-3-9 0,3 6 9 16,0-3-8-16,-4 3 8 0,5 4-12 0,-5-1 4 16,1 1 0-16,-1 5 0 0,1-2 8 0,-4 2-8 15,-4 1 8-15,1 3-8 0,0 0 8 0,-1 0-10 16,-6-1 10-16,3-2-10 0,-4 0 10 0,0-4 0 15,1 7 0-15,-4-3 0 0,0-7 0 0,0 7 0 0,0-7 0 0,0 1 8 16,-4-1-8-16,4-3 9 0,-4 4-9 16,1-7 10-16,3 6-10 0,-7 1 8 0,0-10-8 15,3 9 8-15,-3-3-8 0,3-6 0 16,-3 4 0-16,0 2 0 0,0-6-18 0,0 0-6 16,-4 0 0-16,4 0-1 15,0 0-40-15,0 0-8 0,3 0-2 0,-3 0 0 16,0 0-113-16,0 0-24 0,7 0-4 0,-4-6 0 0</inkml:trace>
  <inkml:trace contextRef="#ctx0" brushRef="#br1" timeOffset="106421.79">21773 8421 1324 0,'0'0'59'0,"0"0"12"0,0 0-57 0,0 0-14 0,0 0 0 0,11 0 0 0,0-3 218 0,-4-4 41 15,7-2 8-15,0 6 1 16,0-7-220-16,4 4-48 0,-11-3 0 0,3-1-10 0,11 1 10 0,-6 3 0 16,-5-4 0-16,1 1-8 15,-8-1-19-15,8 1-3 0,-1 0-1 0,1-1 0 0,-4-6 23 0,0 7 8 16,4 0 0-16,-4-1-9 0,-4 1 9 0,-3-7 0 15,4 7 0-15,-1-1 0 0,-3 4 11 0,0-3-3 16,0 6 0-16,0-7 0 0,0 4 13 0,-3-4 3 16,-8 10 0-16,8-3 0 0,3 3-24 0,-11 3 0 15,-7-3 0-15,1 7 0 0,3-4 0 0,-4 6 0 0,0 1 0 0,-3-1 0 16,0 7 0-16,3-1-20 0,4 4 4 0,4-6 1 16,-4 2 24-16,3 11 5 0,4-8 1 0,4 7 0 15,-8-3-7-15,7 3-8 0,-3-6 11 0,7 6-11 16,7 4 19-16,-3-11-3 0,-11 7-1 0,3 1 0 15,11-8-3-15,-3 7 0 0,-8-3 0 0,4-6 0 16,7 0 1-16,1-4 0 0,-1-2 0 0,3-1 0 16,-3-3-13-16,7 4 9 0,7-10-9 0,4 0 8 31,-4 0-36-31,4 0-7 0,0-10-1 0,6 4-1 0,-2-3-155 0,2-4-30 0,1-6-6 16,3-3-2-16</inkml:trace>
  <inkml:trace contextRef="#ctx0" brushRef="#br1" timeOffset="106771.39">22581 7518 864 0,'0'0'38'0,"0"0"8"0,0 0-37 0,-3 9-9 16,-4 0 0-16,0 1 0 0,0-1 406 0,3 7 79 0,1 3 16 0,-1-4 3 15,-3 4-405-15,0 0-82 0,3 0-17 0,1 6 0 16,-11 3 9-16,7 0 3 0,3 7 1 0,-3-1 0 31,0 4-36-31,0 3-7 0,3-4-2 0,1 7 0 0,3 3 32 0,-4-6 0 16,-6-3 0-16,6 6 0 0,4-7 0 0,0 7 13 0,-10-6-1 15,3 3 0-15,3-4-12 0,1-2-16 0,-1 2 3 0,1-2 1 16,-1-1 3-16,1-6 1 0,10-2 0 0,-4-4 0 31,-6 3-96-31,6-7-20 0,1-2-3 0,3 3-558 0,0-3-112 0</inkml:trace>
  <inkml:trace contextRef="#ctx0" brushRef="#br1" timeOffset="110168.77">23904 7060 1036 0,'0'0'92'16,"0"0"-73"-16,7-7-19 0,-3 7 0 16,3 0 136-16,0-9 24 0,0 9 5 0,0-6 1 15,4 6-110-15,-4 0-21 0,0 0-5 0,3-3-1 16,-10 3 7-16,7 0 0 0,-7 0 1 0,0 0 0 0,0 0 14 0,0 0 2 15,0 0 1-15,0 0 0 0,0 0-5 0,0 0-1 16,0 9 0-16,0 7 0 0,-3-4-24 0,-4 4-4 16,0 3-2-16,-7 0 0 0,0-1-18 0,-1 8 8 15,-2 2-8-15,-4-3 0 0,3 12 8 0,-7-2-8 16,1-1 0-16,-1 10 0 0,0 0 9 0,-3 3-9 16,0-3 0-16,-4 9 9 0,0 4-9 0,-3 3 12 15,0 2-12-15,-8 1 12 0,5 6-12 0,-1-3 0 0,0-4 0 16,0-2 0-16,4-3 0 0,3-4 0 15,-3 6 0-15,7-2 0 0,-1 6 8 0,1-4-8 16,3-2 0-16,1-4 8 0,3 0 8 0,-1 1 0 16,1-1 1-16,4-9 0 0,-5 3-17 0,8 3 0 15,0-3 8-15,4-3-8 16,-1-6-33-16,0-4-11 0,8 0-1 0,-4-5-650 0,3-10-129 16</inkml:trace>
  <inkml:trace contextRef="#ctx0" brushRef="#br1" timeOffset="110943.3">24077 8170 172 0,'0'0'16'0,"0"0"-16"0,0 0 0 0,0 0 0 16,0 0 266-16,0 0 50 0,0 0 11 0,0 0 1 15,0 0-199-15,0 0-40 0,0 0-8 0,0 0-1 16,0 0-27-16,0 0-5 0,-3-3 0 0,3 3-1 15,-4-7-27-15,4 7-6 0,-7-9-1 0,7 9 0 16,0 0 5-16,0 0 1 0,-4 0 0 0,4 0 0 16,0 0-7-16,0 0-2 0,-7 0 0 0,0 0 0 15,0 6-2-15,0-3-8 0,-3 7 12 0,3-1-4 16,-4 1 1-16,-3 5 0 0,3-5 0 0,-3 9 0 16,0-4 0-16,4 4 0 0,-1 0 0 0,0 0 0 15,4-1-9-15,-3 8 10 0,-1-8-10 0,1 4 10 16,2-3-10-16,-2 0 0 0,6 0 0 0,1-4 0 0,-1-2 0 0,4 3 0 15,7-7 0-15,-3 10 0 16,-1-10 0-16,4 1 0 0,1-1 0 0,2-3 0 0,8 4-14 0,-4-4 5 16,4-3 1-16,-1-3 0 0,4-3 0 0,4-3 0 15,-4 6 0-15,0-10 0 0,1 4 8 0,-1-3 0 16,0-4 0-16,0 4-8 0,-3-7 8 0,3 7 9 16,-7-7-1-16,0 7-8 0,0-10 21 0,-3 3-2 15,-1 4-1-15,-3-4 0 0,0-3 3 0,0 3 1 16,-3-2 0-16,0 5 0 0,-1-9-12 0,-3 10-2 15,0-4-8-15,-3-3 12 0,-1 0-4 0,0 0-8 16,1-3 11-16,-4 10-11 0,3-7 8 0,-3 3-8 16,0 1 0-16,0 5 0 0,-3 1 0 0,-1 0-11 15,4-1 2-15,-4 7 0 16,1-3-24-16,-1-1-5 0,1 4-1 0,3 3 0 16,-4 3-13-16,4 4-4 0,0-7 0 0,0 0 0 15,7 0-67-15,0 0-13 0,-4 9-4 0,4-9-537 0</inkml:trace>
  <inkml:trace contextRef="#ctx0" brushRef="#br1" timeOffset="111520.44">24578 8204 1094 0,'0'0'97'0,"-7"0"-77"0,0 0-20 0,0 0 0 16,3 3 169-16,-3-3 31 0,4 7 5 0,-4-7 2 0,0 0-162 0,7 0-32 15,0 0-13-15,0 0 11 16,0 0 5-16,0 0 2 0,0 0 0 0,0 0 0 0,0 0 8 0,0 0 2 16,0 0 0-16,0 9 0 0,0 1-28 0,0-1 0 15,-4 0 0-15,4 1 0 0,0 5 24 0,0 1-1 16,-3-3 0-16,-1 2 0 0,4 4-12 0,-3 0-3 15,-1 6 0-15,0-6 0 0,1 0-8 0,-1 0 0 16,1 6 0-16,3-7 0 0,0-2 0 0,3 3 0 0,4-3 0 0,1-4 0 16,-1-2 16-16,3-4 2 0,4 3 0 0,4-9 0 15,0 6 2-15,-1-12 0 0,4 3 0 0,1-3 0 16,-1-4-12-16,3 4-8 0,-2-6 12 0,2-4-12 16,-3-3 8-16,1 3-8 0,6 4 0 0,-7-7 0 15,4-3 0-15,-4 10 0 0,0-14 0 0,0 8 0 16,-7-1 8-16,0 0-8 0,4-3 0 0,-7 3 0 15,-4 0 9-15,0 4-1 0,-4-4-8 0,4 6 12 16,4-9-12-16,-4 10 0 16,0-4 0-16,0-3 0 0,4 10 0 0,-4 0 0 0,-4 2 0 0,1 4 0 15,3-3 0-15,-7 6-10 0,0 0 2 0,0 0 0 16,0 0 8-16,7 6-13 0,-7-6 5 0,7 10 8 16,-4 5 0-16,1-2 0 0,0 3 0 0,-1 2 0 15,-3 1 0-15,0 0 0 0,0-3 0 0,0 9 0 16,0-3 8-16,0-4-8 0,0 8 0 0,0-8 8 0,4 7-8 0,-1-6 0 15,1 0 0-15,-1 6 0 16,8-6-33-16,-4-3-9 0,0 2-2 0,0-8 0 16,0 6-144-16,4-7-28 0,6 0-7 15,1 1-505-15</inkml:trace>
  <inkml:trace contextRef="#ctx0" brushRef="#br1" timeOffset="112770.61">25485 7750 518 0,'0'0'46'0,"7"-10"-37"0,0 4-9 0,3-3 0 0,-3-1 187 0,0 1 35 15,8-1 7-15,-8 4 2 0,3 3-127 0,1-3-26 16,-4 3-5-16,-7 3-1 16,7 0 4-16,-7 0 0 0,0 0 0 0,7 3 0 15,-3 3-13-15,-1 3-3 0,1 7 0 0,-4-3 0 16,-4 2-12-16,4 13-4 0,-3-2 0 0,-1 2 0 0,0 0-44 0,1 6 0 16,3 1 0-16,-4 3-13 0,4 2 13 0,4-2 0 15,-4-4 12-15,0 4-12 0,0-3 12 0,0 2-12 16,0-2 12-16,-4 2-12 0,4-2 8 0,-3-1-8 15,-1 4 0-15,1-4 0 0,-1-5 8 0,1 2-8 16,-4-3 0-16,3 0 0 16,-3-2-26-16,4-8-12 0,-4-2-2 0,3-3-614 15,-3-4-122-15</inkml:trace>
  <inkml:trace contextRef="#ctx0" brushRef="#br1" timeOffset="113043.88">25322 8069 1789 0,'0'0'79'0,"0"0"17"0,0 0-77 0,7 4-19 0,1-4 0 0,-1 0 0 15,0 6 53-15,3-3 7 0,1-3 2 0,3 0 0 16,0 0 15-16,0 6 3 0,4-6 1 0,3 0 0 15,-7 0-20-15,4-6-4 0,-1 6-1 0,4-3 0 0,1-3-39 0,-1 6-8 16,0 0-1-16,-3-4-8 0,3 4 0 0,0-6 0 16,-7 6 0-16,4 0 0 15,-1 0-56-15,-3-3-6 0,1 3-1 0,-5-6 0 16,4 6-155-16,-3 0-31 0,3 0-7 0,-3 0-504 16</inkml:trace>
  <inkml:trace contextRef="#ctx0" brushRef="#br1" timeOffset="113633.3">26003 8198 1756 0,'-7'16'78'0,"4"-7"16"0,-1 1-75 0,1 8-19 0,-1-2 0 0,1 3 0 16,-1 6 47-16,-3 0 5 0,3 3 2 0,-3 0 0 15,0 1-36-15,0 5-7 0,0 1-2 0,-3 2 0 16,-1-2-9-16,0 2 0 0,1-2 0 0,-1-1 0 16,1 1 11-16,3-7 0 0,-4 10 0 0,8-4 0 15,-1 1-11-15,1-7-14 0,-1 0 3 0,4 4 1 16,-4-10 10-16,4-7 12 0,0 4-2 0,4 0-1 16,0-10 20-16,-4-3 4 0,0-6 1 0,0 0 0 15,0 0 13-15,0 0 2 0,10 0 1 0,-3-6 0 16,0 3-21-16,-3-6-4 0,-1-10-1 0,1-3 0 0,3 3-11 15,-7-9-2-15,3 0-1 0,1-7 0 0,-1 7 1 0,1-7 0 16,-1-8 0-16,1 5 0 16,3-12-28-16,4 3-6 0,-4-7-1 0,0 1 0 15,0 0 10-15,3-1 2 0,1 1 0 0,0 9 0 16,-1 0 12-16,4 0-12 0,-3 7 12 0,-1 2-12 0,5-2 12 0,-5 12 0 16,4-4 0-16,0 4 0 0,0 6 9 0,-3 1 2 15,3 2 0-15,0 7 0 0,4-1-3 0,-4 7-8 16,4-3 12-16,-1 6-4 0,-3 0-8 0,4 0 0 15,0 6 0-15,-1-3 0 0,-3 3-12 0,4-2-2 16,-4 11 0-16,0-5 0 0,0-1-7 0,-3 10-2 16,0-3 0-16,-4 2 0 0,-4 1 14 0,4 6 9 15,-7-6-12-15,-3 9 12 0,-1-6 0 0,1 0 0 0,-4 3 12 16,-4-6-3-16,4 6-9 0,-4-6 0 16,1 0 0-16,-1 0 0 0,1-1 13 0,-5 8 1 0,5-11 0 0,-4-2 0 15,3 2-3-15,-3 1-1 16,0-6 0-16,-4 2 0 0,-3-6-10 0,4-2 10 0,2 2-10 15,1 0 10 1,-3-3-34-16,6-3-6 0,-3 0-2 0,7-9 0 16,0 3-152-16,-4-4-30 0,-6-9-6 0,13-9-2 0</inkml:trace>
  <inkml:trace contextRef="#ctx0" brushRef="#br1" timeOffset="114142.94">26571 8026 1695 0,'0'0'75'0,"0"0"16"0,0 0-73 0,0 0-18 16,0 0 0-16,0 0 0 0,-3 9 88 0,-1 0 15 16,1 1 2-16,-8-1 1 0,4 1-30 0,0-1-7 15,-4 7-1-15,4-7 0 16,0 1-46-16,4-1-10 0,-4 0-1 0,3 7-1 0,1-7-10 0,-1 1 0 15,4-1 0-15,0 1 0 0,0 5 0 0,4-5 0 16,-1 5 0-16,-3-2 0 0,4 3 0 0,-1-7 0 16,4 10 0-16,0-10 0 0,0 7 0 0,-3-4 0 15,3 4 0-15,0 0 0 0,0-7 0 0,4 1 0 16,-4-1 0-16,0-9 8 0,3 9 4 0,1-9 1 16,-4 0 0-16,4 0 0 0,-1-3 7 0,8-3 0 15,-4 0 1-15,0-4 0 0,0 1-9 0,4 0-1 0,-4-10-1 0,0 3 0 16,0 7-19-16,0-4-4 0,-3-3-1 0,-1-2 0 15,1 8 14-15,-4-5 0 0,-3-4 0 0,3 9 10 16,-4-5-10-16,1 2 0 0,-1-3 0 0,1 1 0 16,-4 5 0-16,0 7 0 0,0-6 0 0,0 9 0 15,0 0 24-15,0 0-1 0,0 0 0 0,0 0 0 16,0 0-12-16,0 0-3 0,7 9 0 0,0 1 0 16,-4-1-8-16,4 0 0 0,0 7 0 0,-3-3 0 15,3 2 0-15,0-5 0 0,-3 9 0 0,3-4 0 16,-4-2 0-16,4 2 0 0,0-5 0 0,0 9 0 15,0-4 0-15,4-5 0 0,-4 5 0 0,0-2 0 0,0-4 0 16,-3 1-14-16,6 5 3 0,-3-5 1 16,0-1-93-16,0 1-18 0,1-1-4 0,-1-3-560 15,0-2-112-15</inkml:trace>
  <inkml:trace contextRef="#ctx0" brushRef="#br1" timeOffset="114668.28">27280 7750 345 0,'0'0'31'0,"0"0"-31"16,0-10 0-16,0 10 0 0,0 0 396 0,0 0 72 15,0 0 16-15,0 0 2 0,0 0-358 0,0 0-71 16,0 0-14-16,0 0-3 0,4 10-28 0,-4 5-4 16,0-2-8-16,0 6 11 15,-4 6-11-15,4 3 12 0,-7-3-12 0,7 10 12 0,-3 2-12 16,-1-2 0-16,-3-1 0 0,7 1 0 0,0-4 12 15,-3 4 9-15,3-10 3 0,0 3 0 0,0 0-16 0,0-3-8 16,0-6 8-16,0 0-8 16,0 3 8-16,0-3-8 0,0-7 10 0,0 4-10 0,-4-1-14 0,4-2-9 15,0-4-1-15,0-9-1 16,0 0-169-16,0 0-34 0,0 0-6 0,0 0-2 0</inkml:trace>
  <inkml:trace contextRef="#ctx0" brushRef="#br1" timeOffset="114862.81">26970 8019 691 0,'0'0'30'0,"0"0"7"0,0 0-29 0,0 0-8 0,7 0 0 0,4-3 0 16,3-3 385-16,0 6 76 0,3 0 15 0,1-3 4 16,3 3-328-16,0 0-66 0,4-7-13 15,0 7-2-15,3 0-33 0,0 0-6 0,0-3-2 0,1-3 0 16,-1 6-30-16,0-3 0 0,-3-3 0 0,3-4 0 15,-7 4-108-15,0 3-28 0,0-3-6 16,-3-4-950-16</inkml:trace>
  <inkml:trace contextRef="#ctx0" brushRef="#br0" timeOffset="139572.92">9521 9713 288 0,'0'0'25'0,"0"0"-25"0,0 0 0 0,0 0 0 15,0 0 197-15,4 0 35 0,0-7 6 0,3 4 2 16,-7-3-139-16,3 6-27 16,1-9-6-16,-1 5 0 0,-3 4-16 0,0 0-4 0,0 0 0 0,0 0 0 15,7-6 13-15,-7 6 3 0,0 0 0 0,0 0 0 16,0 0 0-16,0 0 0 15,0 0 0-15,0 0 0 0,0 0-19 0,0 0-3 0,0 0-1 0,7 6 0 16,-7-6-5-16,0 0 0 0,7 4-1 0,-7-4 0 16,0 0-3-16,11 6-1 0,-4-3 0 0,-7-3 0 15,11 6 1-15,-11-3 1 0,0-3 0 0,10 7 0 16,-3 2-12-16,0 0-2 0,0 7-1 0,0-3 0 16,0 2-10-16,0 1-8 0,-3 3 12 0,3-7-12 15,0 13 9-15,0-6-9 0,-3-3 0 0,3 9 9 0,0-3-9 16,0-6 0-16,0 3 0 15,0-1 0-15,-3 1 0 0,3 3 0 0,3-9 0 0,-6 5 0 16,3-2 0-16,0 3 0 0,3-3 0 0,-3-4 0 0,-3 4 0 0,3 3 0 16,0-10 8-16,0 7-8 0,-3-7 0 0,3 1 0 15,0-1 0-15,0 0 0 0,-4 1 0 0,4-4 0 16,-7-6 0-16,7 9 8 16,1-2-22-16,-8-7-5 0,3 3-1 0,-3-3 0 15,0 0-124-15,0 0-24 0,0 0-6 0,11 6-482 16,-4-12-97-16</inkml:trace>
  <inkml:trace contextRef="#ctx0" brushRef="#br0" timeOffset="140008.29">10322 9553 403 0,'7'0'36'0,"-3"-10"-36"0,-4 10 0 0,0 0 0 15,3-9 170-15,-3 9 27 0,7-6 6 0,-7 6 1 16,-7-4-122-16,7 4-24 0,4-6-5 0,-4 6-1 16,0 0 3-16,-7 0 0 0,-4 6 0 0,4-2 0 15,0 2-15-15,-3 3-4 0,-1 1 0 0,0-1 0 16,1 1-19-16,-4 5-4 0,0-5-1 0,0 8 0 15,-1-2 11-15,1-3 1 0,0 2 1 0,0 4 0 16,3-3 34-16,-3 3 6 0,0-1 2 0,4 1 0 16,-8 0-27-16,4 6-6 0,0-6-1 0,3 12 0 15,-6 1 8-15,-1-1 2 0,0-3 0 0,1 10 0 0,-1-4-22 0,0 4-4 16,1-3-1-16,-4-1 0 0,-4 4 0 0,4-4-1 16,3 1 0-16,-3-7 0 0,3 6-15 0,1-5 0 15,-1-1 8-15,4 6-8 0,0-9 0 0,3 4 0 16,-3-1 0-16,7-3 0 0,0 0 0 0,0-6 0 15,0 6 0-15,3-3 0 0,-3 0-11 0,4-3-5 16,-1-7 0-16,1 4-1 16,-1-7-123-16,1 7-24 0,3-13-4 0,0-3-710 0</inkml:trace>
  <inkml:trace contextRef="#ctx0" brushRef="#br0" timeOffset="142216.45">10742 9026 230 0,'0'0'10'0,"0"0"2"0,0 0-12 0,7-6 0 15,4 2 0-15,-4-2 0 0,-7 6 118 0,0 0 21 0,7-3 4 0,0-3 1 16,0 3-73-16,-7 3-15 0,0 0-2 15,0 0-1-15,7-7 11 0,-7 7 1 0,0 0 1 0,0 0 0 16,0 0-31-16,0 0-7 0,-4 0 0 0,-3 10-1 16,0-10 3-16,-3 9 1 0,6-3 0 0,-3-2 0 15,-7 2 13-15,7 3 2 0,7-9 1 0,-3 10 0 16,-5-1-13-16,5 1-2 0,-1-4-1 0,1 3 0 16,3 1-20-16,-4-1-11 0,-3 0 12 0,4 1-12 15,3-1 0-15,-4 1 0 0,-6 5 0 0,3 1 0 16,0-3 0-16,3 2 0 0,-3 4 0 0,-4 0 0 15,1-3 9-15,3 2 2 0,3-2 0 0,1-3 0 16,-8 2 2-16,8 1 1 0,3 3 0 0,0-7 0 16,0 4-1-16,0-7 0 0,3 1 0 0,1 5 0 0,3-5-13 15,-4 6 0-15,-3-7 8 0,4 4-8 0,6-4 0 0,-6 0 0 16,-4 7 0-16,3 0 0 0,1-4 0 0,3-2-10 16,-4-1 2-16,5 4 0 15,-8-4-46-15,3 0-9 0,8 1-1 0,-4-7-1 16,-7-3-28-16,3 9-6 0,8-2-1 0,-1-7-494 15</inkml:trace>
  <inkml:trace contextRef="#ctx0" brushRef="#br0" timeOffset="142608.39">11021 9258 1324 0,'0'0'118'0,"0"0"-94"0,0 0-24 0,0 0 0 16,0 0 138-16,0 0 23 0,10-6 5 0,-3 3 1 15,-7 3-106-15,0 0-21 0,7 0-4 0,-7 0 0 16,0 0-36-16,0 0 0 0,0 0-12 0,0 0 3 16,11 0 9-16,-11 0 0 0,-7 9 0 0,3-3 0 0,4-6 0 15,0 10 0-15,-10-1 0 0,3 0 0 16,3 1 15-16,-3-1-2 0,4 1 0 0,-4-1 0 16,-4 0-5-16,8 1-8 0,6-1 11 0,-6 1-11 15,-4 2 0-15,3-2 0 0,8-7 0 0,-1 6 0 16,1 1 0-16,-4-10-12 0,0 0 0 0,0 0 0 15,10 0-93-15,-10 0-19 0,0 0-3 0,0 0-658 16</inkml:trace>
  <inkml:trace contextRef="#ctx0" brushRef="#br0" timeOffset="142863.23">11088 9010 1324 0,'-25'0'59'0,"18"0"12"0,0 6-57 0,7-6-14 0,0 0 0 0,-4 0 0 15,-6 0 140-15,10 0 24 0,0 0 6 16,0 0 1-16,-4 10-139 0,4-10-32 0,0 0 0 0,0 0 0 15,0 0-40-15,0 0-9 0,0 0-3 0,0 0-489 16,7 6-99-16</inkml:trace>
  <inkml:trace contextRef="#ctx0" brushRef="#br0" timeOffset="143356.54">11176 8900 864 0,'11'10'38'0,"-11"-10"8"0,0 0-37 0,0 0-9 16,0 0 0-16,10 0 0 0,-10 0 184 0,0 0 34 0,0 0 7 0,7 6 2 16,7-3-156-16,-7-3-31 15,-7 0-7-15,0 0-1 0,15 0-10 0,-8 0-2 0,-7 0-1 0,0 0 0 16,7 0 1-16,0 7 1 0,3-4 0 0,-10-3 0 16,0 0 2-16,4 9 0 0,3 1 0 0,0 5 0 15,3-5-3-15,-2 5 0 0,-8-2 0 0,3 2 0 16,1 4-12-16,-1 0-8 0,-3-3 10 0,7-1-10 15,4 4 0-15,-4-6 0 0,-4 6 0 0,1 3 0 16,6-10 11-16,1 4-11 0,0 3 12 0,-4-4-12 16,-4-2 30-16,4 3-1 0,4-1 0 0,-4-2 0 15,-7 2-7-15,0-5-2 0,7 9 0 0,0-10 0 16,-11 7 0-16,1-4 0 0,6 4 0 0,-6-7 0 16,-1 7-8-16,1-3-3 0,-8 2 0 0,4 1 0 15,4-7 8-15,-1 4 2 0,-13-4 0 0,10 7 0 16,-1-7-51-1,1 1-11-15,-3-1-1 0,-4 1-1 0,-4-4-132 0,7-3-27 0,4 3-4 0</inkml:trace>
  <inkml:trace contextRef="#ctx0" brushRef="#br0" timeOffset="145026.38">12111 9945 1317 0,'0'0'58'0,"-4"0"13"0,-3 0-57 0,0 3-14 15,4-3 0-15,3 0 0 0,0 0 58 0,-7 6 9 16,0 0 1-16,0-2 1 0,7-4-5 0,0 0-2 0,0 0 0 0,0 0 0 16,-4 0-8-16,4 0-2 15,0 0 0-15,0 0 0 0,0 0-8 0,0 0-1 0,0 0-1 16,0 0 0-16,0 0-21 0,0 0-4 16,0 0-1-16,7 6 0 0,-7-6-16 0,14 3 0 0,-3 3 0 0,3-6 0 15,0 0 0-15,0 3 13 16,0-3-4-16,4 0-1 0,-1 0 6 0,5 0 1 0,-5 0 0 0,4 0 0 15,-3 0 1-15,3 0 0 0,0 0 0 0,4-3 0 16,0 3-6-16,3 0-1 0,4 0 0 0,0-6 0 16,3 6-9-16,4-9 12 0,-1 5-12 0,1-2 12 15,0-3-12-15,0 9 0 0,0-7 9 0,-4 4-9 16,0-3 0-16,0 3 0 0,-3-3 0 0,0 6 8 16,0-4-8-16,-1-2 0 0,1 3 8 0,0-3-8 0,7 6 22 15,-7 0 0-15,-8-3 0 0,-3-4 0 0,4 7-22 0,0 0 0 16,-1 0 0-16,-2 0 0 0,-1 0 0 0,4 0 8 15,-1 0-8-15,-3-6 0 0,-3 3 0 0,0 3-15 16,-1 0 3-16,1 0 0 0,-4-6 12 0,0 6 0 16,0 0 0-16,0-3 10 15,-3-4 4-15,-4 7 1 0,4-3 0 0,-4 3 0 0,0 0 14 0,0 0 3 16,-4-6 1-16,4 6 0 0,0 0-11 0,-7 0-2 16,4-3-1-16,-4 3 0 0,3-7-5 0,-3 7-1 15,4-3 0-15,0-3 0 0,-4 0-13 0,0 6 0 16,3-3 0-16,-3-4-10 0,-3 4 10 0,3-3 0 15,0-3 8-15,0 5-8 0,0-2 16 0,-4-3-2 16,-3-1 0-16,3 1 0 0,-3 3 13 0,0 3 2 16,0-7 1-16,-3 1 0 0,-1 2-8 0,0-2-2 0,1 3 0 0,-4 3 0 15,3-7-10-15,-3 4-2 16,4 3-8-16,-1-3 12 0,-3 6-12 0,3-4 0 0,1-2 0 0,-1 6 0 16,0 0 0-16,1 0 0 0,3 0 0 0,0 0 0 15,0 6 0-15,0-6 0 0,3-6 0 0,4 6 0 16,0 0 0-16,0 0-8 0,0 0 8 0,0 0 0 15,0 0 0-15,0 0 0 0,0 0 0 0,0 0 0 16,0 0 0-16,0 0-10 0,0 0 10 0,11 10-8 16,-4-10 8-16,7 9-8 0,-4-3 8 0,5-3-8 15,-5 4 8-15,4 2-8 0,0-3 8 0,-3-3-8 16,3 7 8-16,0-4 0 0,0-3 0 0,0 4-8 16,4-4 8-16,-4 3 0 0,4-6-9 0,-4 3 9 15,0 3 0-15,0-6 0 0,0 7 0 0,0-4 0 16,-3-3 0-16,0 0 0 0,3 6 0 0,-7-3 0 15,3-3 0-15,-6 0 0 0,6 0 0 0,-10 0 0 0,0 0 0 0,4 0 0 16,-4 0 0-16,0 0 0 0,0 0 12 0,0 0-2 16,0 0-1-16,0 0 0 0,0 0-9 0,0 0 0 15,7 10-12-15,-7-10 12 0,0 6 0 0,-4 3 0 16,4-6 9-16,-7 4-1 0,0 2-8 0,-3 0 0 16,3 1-8-16,-4-4 8 0,1 4 0 0,-1-1 0 15,4 0 0-15,-4 1 11 0,1-1-11 0,-4 1 0 16,3-1 0-16,0-3 0 0,1 4 0 0,-4-1 0 15,3 1 0-15,-3-1 0 0,3-3 0 0,1-3-11 16,-4 7 3-16,0-4 0 16,0 3-108-16,-1-2-22 0,1-4-4 0,0-3-1 15,-3 6-57-15,-1-6-11 0,0-6-2 0,-3 3-1 0</inkml:trace>
  <inkml:trace contextRef="#ctx0" brushRef="#br0" timeOffset="145645.29">12210 9819 576 0,'0'-9'51'0,"0"3"-41"0,-4-4-10 0,4 7 0 0,4-3 155 0,-4-4 29 16,3-5 5-16,-3 5 2 0,7 1-134 0,-3 6-26 16,-4-7-6-16,3 4-1 15,1-3 16-15,-4 2 4 0,3 4 0 0,-3 3 0 0,0 0 12 0,0 0 2 16,0 0 1-16,0 0 0 16,0 0-6-16,0 0-1 0,0 0 0 0,0 0 0 0,0 0-4 0,0 0 0 15,0 0-1-15,0 0 0 0,0 0-12 0,0 0-3 16,0 0 0-16,4 10 0 0,-4-10 6 0,3 9 1 15,-3-9 0-15,0 9 0 0,0-9-3 0,-3 10-1 16,-1-1 0-16,1 1 0 0,-4-4-7 0,-4 3-2 16,1 1 0-16,-5-1 0 0,1 7-8 0,-3-7-2 0,-1 1 0 0,-3 8 0 15,0-8-16-15,0 9 0 16,-1-10-8-16,1 7 8 0,0-1 20 0,0-5 9 0,0-1 3 0,0 1 0 16,3-1-32-16,0 1-15 0,1-1 2 0,3 0 0 15,3-2 13-15,-3-4 0 0,3 3 0 0,1 3 0 16,-1-9 0-16,4 10 0 0,0-4 0 0,-4 3 0 15,4-5 0-15,4 5 0 0,-1-3 0 0,-3 4 0 16,7-1-8-16,-3-3 8 0,3 4 0 0,0-7-9 16,0-3 9-16,3 9 0 0,4 1-9 0,-3-1 9 15,3 4 0-15,3-10 0 0,1-3 0 0,0 9 0 16,-1-9 0-16,4 7 0 0,4-7 0 0,3 3 0 16,0-3 9-16,4 0-9 0,0 0 10 0,-4 0-10 15,0 0 0-15,4 0 0 0,-4 6 0 0,0-3 0 16,0-3 0-16,-3 6 0 0,0 4 0 0,3-4 0 15,-7-3 0-15,3 7 0 0,-2-10 0 0,-1 9 0 0,0-3-8 0,0-3 8 16,0 7 0-16,-3-10 0 16,-1 6-37-16,4-3-1 0,-3 3 0 0,-1-6-722 15,1 7-145-15</inkml:trace>
  <inkml:trace contextRef="#ctx0" brushRef="#br0" timeOffset="146395.87">14386 9728 806 0,'0'0'72'0,"0"0"-58"0,0 0-14 0,0 0 0 0,7-6 148 0,-3 0 28 0,3 3 4 16,-4-7 2-16,-3 10-101 0,0 0-20 0,4-6-4 0,-4 6-1 16,0 0-4-16,0 0 0 0,0 0-1 0,0 0 0 15,0 0 0-15,0 0 0 0,0 0 0 0,0 0 0 16,0 0 6-16,0 0 2 0,0 0 0 0,0 0 0 15,0 0 5-15,0 0 0 0,0 0 1 0,0 9 0 16,4 7-51-16,-1-7-14 0,-3 1 0 0,4 6 0 16,3-7 27-16,-4 10 0 0,4-4 0 0,0 4 0 15,0-6 9-15,4 12 3 0,-4-6 0 0,4 6 0 16,3-6-22-16,-4 6-4 0,1 0-1 0,-1-3 0 16,1 0-4-16,0 0-8 0,-1 3 11 0,4-6-11 15,-3-1 8-15,3 1-8 0,-3-3 0 0,-1 3 0 16,1-4 10-16,3-5-10 0,-4 5 8 0,1-5-8 15,0-1 8-15,-1-6-8 0,1 7 8 0,-1-10-8 16,-6 0-12-16,6 0-7 0,-3 0-1 0,4 0-1 16,0-3-123-16,-1-4-25 0,-3-2-5 0,4 0-534 15,-1-1-106-15</inkml:trace>
  <inkml:trace contextRef="#ctx0" brushRef="#br0" timeOffset="146748.85">15064 9666 403 0,'0'0'36'0,"0"0"-36"0,0 0 0 0,3-7 0 0,1-2 179 0,-4 9 29 0,3-6 5 15,-3 6 2-15,4-3-115 0,-4 3-24 16,3-7-4-16,-3 7 0 0,4-9-15 0,-4 6-2 16,0 3-1-16,0 0 0 0,0 0 3 0,0 0 1 15,0 0 0-15,0 0 0 0,0 0-1 0,0 0 0 0,0 0 0 0,0 0 0 16,-7 3-1-16,0 3 0 0,-4-3 0 0,4 7 0 15,0-4-20-15,-4 10-4 0,4-4 0 0,-3 4-1 16,-4 3 11-16,3-1 2 0,-3 8 1 0,0-8 0 16,-4 11 9-16,4-1 2 0,-7 6 0 0,3 1 0 15,-3-1-26-15,-4 4-5 0,-3-4-1 0,4 10 0 16,-1-6 3-16,0 6 0 0,-7-7 0 0,4 4 0 16,3-3-13-16,1 6-2 0,-1-7-1 0,0-2 0 15,4 3-1-15,4 2 0 0,-5-2 0 0,5-4 0 16,-1 4-10-16,4-3 0 0,-4 2 0 0,4-5 0 31,0-4-26-31,4 0-4 0,-5-3-1 0,5 0 0 0,-1-6-102 0,1 0-21 0,3 0-4 16,0-10-594-16,0 7-120 0</inkml:trace>
  <inkml:trace contextRef="#ctx0" brushRef="#br0" timeOffset="148514.67">14513 9474 345 0,'0'0'31'0,"0"0"-31"16,0 0 0-16,0 0 0 0,0 0 281 0,0 0 51 15,0 0 9-15,0 0 3 0,0 0-210 0,0 0-42 16,0 0-8-16,0 0-1 0,0 0-56 0,0 0-11 15,0 0-3-15,0 0 0 0,0 0-13 0,0 0 0 0,0 0 0 0,0 0 0 16,0 0 0-16,0 0 0 0,0 0 0 0,11 0 0 16,-11 0 24-16,7-3 3 0,0-3 0 0,0 3 0 15,-3-3 35-15,-4 6 7 0,7-4 2 0,3-2 0 16,-3 6-20-16,0-9-4 0,0 9-1 0,4-3 0 16,-8-4-10-16,8 1-1 0,-7 3-1 0,6-3 0 15,-3 2-21-15,4-5-4 0,-4 3-1 0,0-4 0 16,-4 7-8-16,5-3 0 0,-1-3 9 0,0-1-9 15,-4 1 8-15,8-1-8 0,-4-5 8 0,0 5-8 16,3 1 19-16,-3-7-1 0,4 4 0 0,-4-4 0 16,4 0 0-16,-1-3 0 0,1 1 0 15,-1 2 0-15,1 3-18 0,3-2 10 0,-7 2-10 0,0-2 8 16,4 8-8-16,-4-2 0 0,-4-1 0 0,1 7 0 16,-4 3 0-16,0 0 0 0,0 0-11 0,0 0 11 15,0 0 0-15,0 0-10 0,0 0 10 0,0 0 0 0,3 10 0 0,-3-10 0 16,0 9 0-16,0 1 0 0,0-1 0 0,0-3 0 15,0-6 10-15,0 10-2 0,0-10 6 0,4 9 2 16,0-6 0-16,-1 7 0 0,-3-1-7 0,4 4-1 16,-1-1 0-16,1-3 0 0,-4 1-8 0,3 6 0 15,-3-7 0-15,4 10 0 0,-1-4 0 0,-3-5 0 16,4 9 0-16,-4-10 0 0,3 7 0 0,1-4 0 16,-1 4 0-16,4-7-11 0,-3 1 35 0,-1-1 6 15,5 1 2-15,-5-1 0 0,4-3-32 0,-3 4 0 16,-4-10 0-16,3 9-10 0,-3-9 18 0,7 0 3 0,-7 0 1 0,7 6 0 15,-7-6-12-15,0 0-9 16,0 0 9-16,0 0-13 16,0 0-35-16,11 4-6 0,-4 2-2 0,0-3 0 15,-7-3-184-15,7 6-38 0</inkml:trace>
  <inkml:trace contextRef="#ctx0" brushRef="#br0" timeOffset="149229.95">15709 8919 662 0,'0'0'14'0,"0"0"3"0,7 0 1 0,4 0 2 0,-8-3-20 0,4-3 0 0,0 6 0 0,1 0 0 15,-1-6 40-15,-4 2 4 0,-3-2 0 0,0 6 1 16,7-3 42-16,-7 3 8 0,4-6 1 0,-4 6 1 16,0 0 26-16,0 0 5 0,0 0 0 0,0 0 1 15,-7-3-45-15,7 3-10 0,0 0-2 0,-4-7 0 16,-6 7-49-16,2 0-11 0,8 0-1 0,-7 10-1 15,-3-4-10-15,3-3 0 0,-4 3 0 0,4 4 0 16,0-4 0-16,-3-3 0 0,2 7 0 0,1-4 0 16,0 3 22-16,0-5 2 0,0 2 1 0,0 3 0 15,0-3 32-15,0 4 7 0,0-7 0 0,3 6 1 16,-3 1-37-16,0-1-7 0,0 7-1 0,0 0-1 16,0-4-4-16,-3 4-1 0,3 3 0 0,0-4 0 15,-1 4-14-15,1 0 8 0,0 0-8 0,0 0 0 0,4 6 0 0,-1-7 0 16,-3 8 0-16,4-8 0 0,3 11 0 15,-4-4 0-15,1-7 0 0,3 1 0 0,0 6 0 0,0 0 0 16,0-6 0-16,0 0 0 0,0 0 8 0,0-3-8 16,3 2 0-16,1 1 9 0,-4-9 13 0,3 5 2 15,4-5 1-15,-3-1 0 0,3 1-25 0,0-4 0 16,0-3 0-16,-4 3 0 16,8-3-26-16,-4 4-10 0,0-7-3 0,4 0 0 15,-1 0-35-15,1 3-7 0,-1 3-2 0,1-6 0 16,0 0-23-16,-4 0-5 0,3 0-1 0,-3 0 0 15,-7 0-4-15,7 0-2 0,-7 0 0 0,7-6 0 0</inkml:trace>
  <inkml:trace contextRef="#ctx0" brushRef="#br0" timeOffset="149752.82">15893 9258 1393 0,'0'0'30'0,"0"0"6"0,0 0 2 0,0 0 2 0,0 0-32 0,0 0-8 15,7-6 0-15,-7 6 0 0,0 0 50 16,0 0 8-16,0 0 2 0,0 0 0 0,0 0-11 0,0 0-1 15,0 0-1-15,0 0 0 0,0 0-5 0,0 0-1 16,0 0 0-16,-4 12 0 0,-3-2-12 0,4-1-2 16,-8 4-1-16,4-4 0 0,0 7-26 0,3-7 8 15,-3 7-8-15,4-4 0 0,3-2 0 0,-4 5 0 16,1 1 0-16,3-3 0 0,0-4 0 0,0 7 0 16,3-7 0-16,-3 7 0 0,4-7 9 0,-4 1 0 15,0-1 0-15,0-9 0 0,0 0-9 0,0 0 0 16,3 6 9-16,-3-6-9 15,0 0-22-15,0 0-9 0,0 0-1 0,0 0-560 0,0 0-112 0</inkml:trace>
  <inkml:trace contextRef="#ctx0" brushRef="#br0" timeOffset="150687.43">15879 9070 979 0,'0'0'87'0,"0"0"-70"0,0 0-17 0,0 0 0 0,0 0 187 15,0 0 33-15,0 0 8 0,0 0 0 0,0 0-158 0,0 0-32 16,0 0-6-16,0 0-2 0,0 0-30 16,0 0 0-16,0 0 0 0,0 0 0 15,0 0-32-15,10 3 1 0,-10-3 0 0,0 0 0 16,0 0-10-16,0 0-3 0,0 0 0 0,7 12 0 0,-7-12 21 0,0 0 4 16,0 0 1-16,0 0-454 15,0 0-90-15</inkml:trace>
  <inkml:trace contextRef="#ctx0" brushRef="#br0" timeOffset="151348.78">16013 8831 864 0,'0'0'38'0,"0"0"8"0,0 0-37 0,0 0-9 16,0 0 0-16,0 0 0 0,0 0 158 0,0 0 30 16,0 0 5-16,0 0 2 0,0 0-150 0,0 0-29 0,0 0-7 0,0 0-1 15,0 0-8-15,0 10 0 0,-4 2 0 0,4-2 8 16,-3-1 28-16,3 4 4 0,3 2 2 0,1 4 0 16,-1 0-26-16,4-3-4 0,0 3-2 15,4 6 0-15,-1-7 1 0,1 1 0 0,-4 0 0 16,4 0 0-16,3-3 1 0,-4 2 0 15,4 1 0-15,1-3 0 0,-1 3 6 0,0-10 2 16,0 7 0-16,0 0 0 0,-3-4-8 0,-1 4 0 0,1-4-1 0,-4 4 0 16,0 3 0-16,-4-4 0 0,1-2 0 0,-4 9 0 15,0-3-11-15,-4-7 0 0,1 13 0 0,-1-6 0 16,-3-3 0-16,4 3 0 0,-1 0 0 0,-3-4 0 16,0-2 10-16,4 2-10 0,-8-5 12 0,4 5-12 15,0-5 0-15,0-1 0 0,0 1-10 0,0-1 10 16,0-3-160-16,0-2-25 0,-4-4-5 15,11 0-1-15</inkml:trace>
  <inkml:trace contextRef="#ctx0" brushRef="#br0" timeOffset="152018.39">16672 9703 1051 0,'0'0'46'0,"0"0"10"0,0 0-44 15,-7 0-12-15,0 3 0 0,7-3 0 0,-7 0 12 0,0 7 0 16,4-7 0-16,3 0 0 0,-8 0-12 0,1 3 0 15,0-3 0-15,4 0 0 0,3 0 0 0,-7 0 8 16,7 0 0-16,-4 0 0 0,-3 0 42 0,7 0 8 16,0 0 2-16,0 0 0 0,0 0 29 0,0 0 7 15,0 0 0-15,0 0 1 0,0 0-20 0,0 0-4 16,7 12-1-16,-3-9 0 0,6 4-23 0,1-4-5 0,0-3 0 0,3 6-1 16,0-6-11-16,3 0-1 0,1-6-1 0,7 6 0 15,-1 0-13-15,5 0-2 16,-1 0-1-16,0 0 0 0,4-3-14 0,0-4 0 0,-4 7 0 0,0-3 0 15,-3 3 0-15,-1 0 0 0,-2 0 0 16,-1 0 0 0,0 0-44-16,-3 0-8 0,-8-6-1 0,1 6-1 15,-11 0-159-15,0 0-32 0,0 0-7 0,0 0 0 0</inkml:trace>
  <inkml:trace contextRef="#ctx0" brushRef="#br0" timeOffset="152279.54">16499 9979 230 0,'0'0'10'0,"0"0"2"16,0 0-12-16,0 0 0 0,7 0 0 0,1 0 0 0,2 0 432 15,4 3 83-15,-3-6 17 0,3 3 3 16,4 3-387-16,-4-3-76 0,3-3-16 0,4 3-4 15,1 0-36-15,2 0-8 0,1 0-8 0,0 0 11 0,-1 0-11 0,8 3-17 16,-4-3 4-16,1 0 1 16,-1 0-48-16,0 0-10 0,0 7-2 0,-3-7 0 15,0-7-104-15,-1 7-22 0,1 0-4 0,-4-3-1 0</inkml:trace>
  <inkml:trace contextRef="#ctx0" brushRef="#br0" timeOffset="153012.48">17642 9045 1555 0,'0'0'138'0,"0"0"-110"16,0 0-28-16,0 0 0 0,0 0 123 0,0 0 19 15,0 0 4-15,4 9 1 0,-4-9-115 0,3 16-22 16,1-7-10-16,0 7 8 0,-4-4-8 0,3 7 0 16,-3-3 0-16,4 9 8 0,-4-3-8 0,3 3 0 15,-3 3 0-15,4-3 0 0,-1 10 9 0,-3-1 7 16,0 4 0-16,0 0 1 0,0 6 16 0,0-1 3 0,0-5 1 0,0 6 0 16,-3 0 14-16,3-3 2 15,0-1 1-15,-4 4 0 0,4 0-31 0,-3 0-7 16,3 0 0-16,0 0-1 0,-4 0 1 0,-3 0 1 0,3-7 0 15,4 1 0-15,-3-4-6 0,-1 4-2 16,1-13 0-16,-1 3 0 0,4-9 11 0,0-3 3 0,-3 3 0 0,3-10 0 16,-4-3-23-16,4-6 0 0,4 10-12 0,-4-10 4 15,0 0 8-15,0 0 12 0,0 0-2 0,3-16-1 16,-3 7 1-16,4-4 0 0,-1-3 0 0,1-9 0 16,-1 7-10-16,1-8 0 0,3-2 0 0,-3 0 0 15,-1 0 0-15,4 3 0 0,-3 0 0 0,3 3 0 16,3 0 0-16,-3 3 0 0,0 6 0 0,4-2-11 15,0-1 11-15,-4 7 0 0,3-4 8 0,4 4-8 16,-3 2 0-16,3-2 0 0,0 3 0 0,0 3 0 16,4-4 0-16,-4 7 0 0,4-3-10 0,-1-3 10 15,1 6 0-15,-4 6-8 0,-3-3 8 0,6 4 0 16,-3-4 0-16,1 6 0 0,-1 7 0 0,-4-1 9 0,4-2-9 16,-3 12 0-16,-4-6 9 0,0 6-9 15,0 0 0-15,-3-3 0 0,-1 3 0 0,1 0 8 16,-4-3-8-16,3 3 12 0,1-6-4 0,-4 3 0 0,3-3-18 0,1-7-3 15,-1 4-1-15,1 0 0 16,3-4-26-16,-4-2-6 16,-3-10-1-16,4 6 0 0,-4-6-78 0,0 0-16 0,0 0-3 0,7 0-531 15,-7 0-105-15</inkml:trace>
  <inkml:trace contextRef="#ctx0" brushRef="#br0" timeOffset="153604.6">18757 8948 230 0,'0'0'10'0,"0"0"2"0,0 0-12 0,0 0 0 16,0 0 0-16,0 0 0 0,0 0 255 0,0 0 48 15,0 0 9-15,-3 6 3 0,3-6-156 0,-7 3-31 16,0 9-7-16,3-8-1 0,-3 5-67 0,3 0-13 16,-3 1-4-16,0-1 0 0,0-3-16 0,-3 13-3 15,3-9-1-15,-7 9 0 0,3 2 13 16,-3 1 3-16,0-3 0 0,-4 13 0 0,-3-4 8 0,0 0 1 16,0 7 1-16,-4 2 0 0,0 7-5 0,-3 0-1 15,3 0 0-15,4 9 0 0,0-6-11 0,0 3-2 16,3-3-1-16,4-3 0 0,0 3-2 0,0-3 0 0,7 6 0 15,-4-6 0-15,4-3-9 0,0 3-3 16,0 6 0-16,0-6 0 0,0 0-8 0,0-3 12 0,3 3-12 0,1-4 12 16,-4-2-12-16,3-3 12 0,4-1-12 15,0-3 12-15,0 1-12 0,4-4 0 0,-1-3 0 0,4-3 0 16,4 3 0-16,-1-6 0 0,1 6 0 0,3-12 0 16,0 2 0-16,7 1-17 0,-3-7 4 0,7-6 1 31,3 4-23-31,0-4-4 0,4-6-1 0,0 3 0 0,3-7-137 0,0 4-28 15,32-22-6-15,-17 6-1 0</inkml:trace>
  <inkml:trace contextRef="#ctx0" brushRef="#br0" timeOffset="154979.09">19241 9606 345 0,'0'0'31'0,"0"0"-31"0,0 0 0 0,0 0 0 15,0 0 124-15,0 0 18 0,7 0 4 0,3 0 1 16,-10 0-129-16,7 0-18 0,-7 0-19 0,0 0 4 15,7 6 49-15,-7-6 10 0,0 0 1 0,0 0 1 16,7-6 56-16,-7 6 11 0,0 0 3 0,0 0 0 16,0 0-39-16,0 0-7 0,0 0-2 0,0 0 0 15,0 0-16-15,0 0-3 0,0 0-1 0,0 0 0 16,0 0-38-16,0 0-10 0,0 0 0 0,0 0 0 0,0 9 0 0,0-9 0 16,0 0 0-16,0 10-11 0,-3-1 20 0,-1 1 4 15,4-4 1-15,-3 3 0 16,-4-9 37-16,3 10 7 0,-3-1 2 0,0-3 0 0,0 4-9 0,-4-1-2 15,4 1 0-15,-3 5 0 0,-4-2-24 0,0 6-5 16,-1-4 0-16,1 4-1 0,-3 6 5 0,-1 0 2 16,0 4 0-16,1-1 0 0,-4 0-8 0,3-3-2 15,-3 3 0-15,-18 26 25 16,18-29-14-16,3 0 0 0,1-3 0 0,-5-7-15 16,5 11-2-16,-1-14-1 0,0 4 0 0,4-1 3 15,-3-2 0-15,3-4 0 0,-1 1 0 16,1-4-45-16,4-3-9 0,-1 3-2 0,4-6 0 15,0 0-128-15,-3 0-25 0,2-9-6 0,1 3-1 0</inkml:trace>
  <inkml:trace contextRef="#ctx0" brushRef="#br0" timeOffset="155304.22">18768 9766 1555 0,'0'0'138'0,"0"0"-110"0,0 0-28 0,10 9 0 16,-3-9 147-16,4 10 24 0,3-10 5 0,0 6 0 15,0-3-89-15,0 3-19 0,1-6-3 0,2 4-1 16,-3 5-11-16,0-3-2 0,1-3-1 0,-5 13 0 0,4-7-8 0,0 1-2 16,-3 6 0-16,0-4 0 15,3 4-24-15,-4 3-6 0,-3-1-1 0,-3 8 0 16,-1-8-9-16,4-2 0 0,0 12 0 0,0-9 0 15,4 6 16-15,0 0-1 0,-1-3-1 0,1 3 0 0,6-6-2 16,-2 6 0-16,-1-6 0 0,0 0 0 0,3-4-12 0,-2 1-16 16,-1-3 3-16,0 2 1 0,0-5-3 0,0-1 0 15,-3 1 0-15,3-1 0 16,-7-9-55-16,3 6-11 0,-3-3-3 0,-7-3 0 16,0 0-116-16,0 0-24 0</inkml:trace>
  <inkml:trace contextRef="#ctx0" brushRef="#br0" timeOffset="156585.9">19727 9064 824 0,'0'0'36'0,"0"0"8"16,0 0-35-16,0 0-9 0,0 0 0 0,0 0 0 15,0 0 110-15,0 0 20 0,0 0 4 0,0 0 1 16,0 0-67-16,0 0-14 0,7 0-2 0,-7 0-1 0,0 0-29 0,0 0-6 15,0 0 0-15,0 0-1 0,0 0 13 0,0 0 4 16,0 0 0-16,0 0 0 0,0 0 17 0,0 0 4 16,0 0 1-16,0 9 0 15,-3-3 6-15,-1 4 0 0,1-1 1 0,-4 0 0 0,3 1-10 0,-3-1-3 16,-3 1 0-16,-1 5 0 16,4-5-21-16,-4 5-5 0,1-2-1 0,-1 3 0 0,1-1-21 0,-1-2 0 15,0 3 0-15,4-1 0 0,-3-2 0 0,3 6 0 16,0-4 8-16,-4 4-8 0,1-3 8 0,-1-4-8 15,4 10 8-15,-4-9-8 0,4 6 0 0,4-4 8 16,-4 1-8-16,3-3 0 0,1 5 14 0,3-8-2 16,0 2 0-16,0-2 0 0,0 2 10 0,3-2 2 0,4 5 0 15,-3-5 0-15,-1-1-24 0,4 7 0 16,0-7 0-16,0 1 0 0,0-1 0 0,1 0 0 0,-5-2 0 0,4 2 0 16,-3 1 0-16,-1-1 0 0,-3-6 0 15,4 3 0 1,-1 4-131-16,-3-10-30 0,0 0-7 0,7 6-767 0</inkml:trace>
  <inkml:trace contextRef="#ctx0" brushRef="#br0" timeOffset="157072.63">19904 9296 1566 0,'0'0'69'0,"0"0"15"16,0 0-68-16,0 0-16 0,0 0 0 0,0 0 0 0,0 0 68 0,0 0 9 15,0 0 3-15,0 0 0 0,-4 0-45 0,4 0-9 16,-3 9-2-16,-1-3 0 0,1 4 0 0,-1-1 0 16,1-3 0-16,3-6 0 0,0 10-24 0,0-7-20 15,-4 6 3-15,1-2 1 0,3 2 25 0,0-9 6 16,0 9 1-16,0 1 0 0,-4-4-4 0,4 3 0 0,-4 1 0 0,4-1 0 15,-3 1-12-15,-1-1 0 0,1 7 8 0,3-4-8 16,-4-2 0-16,1 5 0 0,3-5 0 0,0 5 0 16,0-5 0-16,0-1 0 0,0 1 0 0,0-1 0 15,0-9 0-15,3 10 0 0,1-4 8 0,-4-6-8 16,0 3 0-16,0-3 9 0,0 0-9 0,0 0 8 16,0 0-8-16,0 0 0 0,0 0 0 0,0 0 0 15,0 0-105-15,0 0-23 0,10 0-5 0</inkml:trace>
  <inkml:trace contextRef="#ctx0" brushRef="#br0" timeOffset="157375.93">19893 9136 1094 0,'0'0'48'0,"0"0"11"0,0 0-47 0,0 0-12 0,0 0 0 0,0 0 0 16,0 0 326-16,0 0 63 0,0 0 13 15,0 0 2-15,0 0-325 0,4 6-66 0,-4-6-13 0,0 0 0 31,0 0-31-31,0 0-4 0,0 0-1 0,0 0 0 16,0 0-80-16,0 0-16 0,0 0-3 0,0 0-1 16,0 0-72-16,0 0-14 0</inkml:trace>
  <inkml:trace contextRef="#ctx0" brushRef="#br0" timeOffset="157877.56">20006 9060 1616 0,'0'0'72'0,"0"0"14"0,0 0-69 0,0 0-17 15,0 0 0-15,0 0 0 0,0 0 86 0,0 0 14 16,0 0 2-16,7-6 1 0,-7 6-58 0,7 0-11 16,-7 0-2-16,0 0-1 0,0 0-18 0,7 0-3 15,0 6-1-15,-7-6 0 0,0 0-9 0,7 4 0 16,4-4 0-16,-4 9 0 0,-7-9 0 0,3 6 0 0,5 4 0 0,-5 5 0 15,4-5 32-15,-3 2 2 0,-1 4 0 0,1 0 0 16,3-4-8-16,0 4-2 16,0 3 0-16,-4-1 0 0,4 1 12 0,4-3 3 0,-4 3 0 0,4 0 0 15,-1-4-25-15,1 10-5 0,-1-12-1 0,1 6 0 16,0 3-8-16,-1-4 0 0,-3 1 0 0,4 0 0 16,-8-3 8-16,4-4-8 0,-3 4 8 0,-4 3-8 15,3-4 0-15,-3-2 0 0,-3 3 0 0,-1-1 0 16,1-2-16-16,-4-4 0 0,-4 1 1 0,8 5 0 15,-4-5-19-15,3-1-4 0,-3-2-1 0,0-4 0 32,0 3-32-32,7-6-6 0,0 0-2 0,0 0-562 0,-11 0-113 0</inkml:trace>
  <inkml:trace contextRef="#ctx0" brushRef="#br0" timeOffset="158506">20172 8885 2113 0,'0'0'46'0,"0"0"10"0,0 0 1 0,0 0 3 0,0 0-48 0,0 0-12 16,0 0 0-16,0 0 0 0,0 0 42 0,0 0 6 0,0 0 0 0,7 6 1 16,0-3-29-16,4-3-5 0,-11 0-2 0,7 0 0 15,0 6-5-15,3-6-8 0,-3 10 11 0,0-4-11 16,0-3 0-16,4 7 0 0,-4-1-10 0,4 1 10 15,-1-1 0-15,1 7 0 0,-1-1 0 0,4-2 0 16,1 12 19-16,-1-6 1 0,0 6 1 0,3-6 0 16,-2 6 2-16,2-6 0 0,1 9 0 0,-1-9 0 0,1 6 1 15,0 0 0-15,-4-6 0 0,4 6 0 0,-1-3-8 0,-3 0 0 16,0 6-1-16,0-6 0 16,-3 9 5-16,3-3 0 0,-3 1 1 0,-1 5 0 0,1-6-30 0,-4 7-7 15,4 2 0-15,-4-2-1 0,0-1 17 0,0 1 0 16,-7-1 0-16,3-2 0 0,1 2 0 0,-4 1 0 15,-4-1 0-15,4-6 9 16,-3 7 3-16,3-7 1 0,-4-3 0 0,4-3 0 0,-7 9 9 0,4-9 2 16,-4 4 0-16,0-8 0 0,-1 1 12 0,-2 6 2 15,3-6 1-15,0-3 0 0,-4 3-31 16,-3-4-8-16,3-2 0 0,1 2 0 0,-4 4-11 0,0-3-3 16,0-4-1-16,-4 4 0 0,4 3 3 0,0-3 0 15,0-4 0-15,-1 4 0 0,5 0 12 0,-4-4 0 16,0-2 0-16,3 5-9 0,4-5 9 0,-4-1-12 15,1 0 12-15,3 1-12 16,0-4-32-16,0-3-6 0,0 4-2 0,0-7 0 16,0 0-144-16,-1 0-30 0,5-7-6 0,-4 4 0 0</inkml:trace>
  <inkml:trace contextRef="#ctx0" brushRef="#br0" timeOffset="159352.43">18849 9421 946 0,'0'0'42'0,"-7"6"9"0,3-6-41 0,-3 0-10 0,7 0 0 0,0 0 0 16,0 0 47-16,0 0 7 0,0 0 2 0,0 0 0 15,0 0 3-15,0 0 1 0,0 0 0 0,0 0 0 16,0 0 12-16,0 0 2 0,0 0 1 0,0 0 0 16,7 0 9-16,4 0 1 0,-8 0 1 0,8 0 0 0,-4 0-20 0,0 0-4 15,4 0-1-15,3 0 0 0,-4-6-29 0,5 3-5 16,2 3-2-16,1 0 0 0,-1-6-14 0,5 2-3 16,-5-2-8-16,4 6 12 0,-3-3-12 0,3 3 0 15,-3-6 8-15,0 6-8 0,3-3 0 0,-4-4 0 16,1 7 0-16,0-3-10 0,-1-3 10 0,1 6 0 15,-4 0 0-15,4-6 0 16,-4 6 0-16,-4 0 11 0,4-3-3 0,-3 3 0 0,-4 0-8 0,-7 0 0 16,7 0 0-16,-7 0-11 0,0 0 11 15,11-7 0-15,-11 7 8 0,0 0-8 0,0 0 15 0,0 0-2 16,0 0 0-16,0 0 0 0,0 0 2 0,0 0 0 16,0 0 0-16,0 0 0 0,-7 0 7 0,3-9 2 15,-3 6 0-15,0-4 0 0,0 7-24 0,0-3 0 0,0-3 0 0,-4 3 0 16,4-3 16-16,0 3-2 15,0-4 0-15,0 1 0 0,-4 3-4 0,4-3-1 0,0 2 0 0,-3-2 0 16,-1-3-9-16,1 9 0 0,-1-10 0 0,0 10 8 16,1-9-8-16,-1 9 0 0,-3-6 0 0,7 3 0 15,-3 3 0-15,2-7 0 0,1 7 0 0,0-9 0 16,4 9 0-16,-1-3 0 0,1-4 0 0,-1 4 0 16,-3-3 0-16,7 6 0 0,0 0 0 0,0-3 0 15,0 3 0-15,0 0 0 0,4-6 0 0,-4 6 0 16,0 0-20-1,0 0-7-15,0 0-1 0,7 0-719 0,3 0-144 0</inkml:trace>
  <inkml:trace contextRef="#ctx0" brushRef="#br0" timeOffset="-191322.27">10597 15620 1602 0,'0'0'71'0,"0"0"14"0,0 0-68 0,0 0-17 0,0 0 0 0,0 0 0 15,4-9 65-15,3 3 10 0,-3 6 1 0,-4 0 1 16,0 0-41-16,0-10-9 0,7 7-2 0,-7 3 0 16,-4-6-25-16,1-3 8 0,3 9-8 0,0 0 0 15,0 0 25-15,0 0 0 0,0 0 0 0,0 0 0 16,0 0 24-16,0 0 5 0,-7 6 1 0,7-6 0 15,0 0-2-15,0 9 0 0,-8 1 0 0,1-7 0 16,-3 6-22-16,3 4-5 0,-4-4-1 0,1 4 0 16,-5-4-14-16,5 7-3 0,3-7-8 0,-7 10 12 15,-11-3-4-15,7-4 0 0,4 10-8 0,0-3 12 16,-3 0-12-16,-1 0 0 0,-3-1 8 0,0 8-8 16,-1-8 36-16,1 7 4 0,-3-6 0 0,-1 6 1 0,4-3-11 15,0 0-2-15,-1 0-1 0,1-6 0 0,-4 9-11 0,4-6-3 16,4 0 0-16,-4-4 0 15,-1 4-13-15,5-6 8 0,-1 2-8 0,0 4 0 16,-6 0 15-16,6-3-3 0,0-7-1 0,1 7 0 16,3-4-21-16,0-2-4 0,-4 5-1 0,4-5 0 15,3-1-4-15,-3 1-1 0,7-1 0 0,-3-3 0 16,2-6-43-16,1 10-9 0,7-10-1 0,0 0-1 16,0 0-105-16,0 0-21 0,-7-10-4 0</inkml:trace>
  <inkml:trace contextRef="#ctx0" brushRef="#br0" timeOffset="-190803.52">10029 15755 57 0,'0'0'0'0,"0"0"0"0,-3 0 0 0,-1-3 0 16,4 3 395-16,0-6 73 0,-7-3 16 0,7 2 2 16,-3 4-370-16,-1-3-73 0,1 3-15 0,-1-4-4 15,4-2 8-15,-3 9 2 0,-1-9 0 0,1 5 0 0,3 4 2 0,0 0 0 16,0-6 0-16,0 6 0 0,-4 0 1 0,4 0 1 15,0 0 0-15,0 0 0 0,0 0-12 0,0 0-2 16,0 0-1-16,0 0 0 0,0 0-1 0,0 0 0 16,4 10 0-16,-4-1 0 0,3-3-10 15,1 7-1-15,-1-4-1 0,1 7 0 0,3 0 2 0,-4-4 0 16,4 4 0-16,4 9 0 16,-4-13 1-16,4 7 1 0,3 6 0 0,-4-6 0 0,1 6 10 0,3-6 1 15,0 6 1-15,0 0 0 16,0-6-14-16,0 0-2 0,1 6-1 0,-1-6 0 0,7 0 3 0,-7-1 0 15,0 1 0-15,4-3 0 0,-4 3-12 0,3 0 0 16,-2-4-12-16,-5 1 12 0,1-4 0 0,3 7 0 16,4-9 0-16,-8 5 0 0,-6 4 0 0,6-3 10 0,8-7-10 0,-11 1 10 15,-7-1-10-15,7 0 0 0,0 1-12 16,0-4 12 0,4-3-48-16,-11-3-1 0,0 0-1 0,0 0 0 15,10 7-115-15,-10-7-23 0,0 0-5 0,0 0-747 0</inkml:trace>
  <inkml:trace contextRef="#ctx0" brushRef="#br0" timeOffset="-189957.69">11324 14595 1260 0,'-7'-3'56'0,"4"-3"11"0,3 6-54 0,0 0-13 0,0 0 0 0,0-10 0 0,-4 4 21 0,4 6 2 15,4-3 0-15,-4 3 0 16,0-6-15-16,0 6-8 0,0 0 8 0,0 0-8 0,0 0 12 16,0 0-1-16,-7 6-1 0,7-6 0 0,0 0 36 0,0 9 7 15,-11 1 2-15,7-1 0 0,1 7 11 0,-1-4 2 16,-3-2 1-16,0 5 0 0,-3 1-17 0,6 3-3 15,-3-3-1-15,-3 2 0 0,-1-5-25 0,0 3-6 16,4 2-1-16,0 1 0 0,-7-3-6 0,4 3-2 16,-1 0 0-16,0-1 0 0,4 7-8 0,-3-6 8 15,-11 0-8-15,10 6 8 0,4-6-8 0,-4 6 12 16,1-6-12-16,-1 0 12 0,1 3-12 0,6-4 0 0,-3 1 9 0,0 0-9 16,-4 0 0-16,8 0 8 0,6-4-8 0,1 4 0 15,-8-3 0-15,4-4 8 0,14 4-8 0,-6-6 0 16,-1 5 0-16,3-5 9 0,1-1-9 15,3 0 0-15,-4 1 0 0,1-4 0 0,0-3 0 0,-1 4 0 32,4 2-60-32,0-6-7 0,-10 3-1 0,7-3 0 15,-1-3-59-15,4 0-12 0,-7 7-2 0,4-7-1 16,-4 0-3-16,7 0-1 0,0 0 0 0,-3 0-330 0</inkml:trace>
  <inkml:trace contextRef="#ctx0" brushRef="#br0" timeOffset="-189587.62">11624 14934 1324 0,'0'0'118'0,"0"0"-94"16,0 0-24-16,0 0 0 0,0 0 192 0,0 0 35 15,0 0 6-15,0 0 2 0,-3 6-161 0,3-6-32 16,0 0-6-16,-4 3-2 0,-3 7-34 0,3-4 0 0,1-3 0 0,-1 6 0 16,-6-2 0-16,6 2 0 0,1 0 0 0,3 7 0 15,-7-3 0-15,0-4 0 16,0 7 0-16,7-1 0 0,3-2 0 0,-3 3 0 15,-7-1 0-15,3-2 0 0,4-4 10 0,0 7-10 0,-7-7 8 0,0 1-8 16,7-1 0-16,0-3 0 0,0-6 0 0,-3 4 0 31,-4 5-52-31,7-9-4 0,0 0 0 0,0 0 0 0,0 0-174 0,0 0-35 16,0 0-7-16,0 0-2 0</inkml:trace>
  <inkml:trace contextRef="#ctx0" brushRef="#br0" timeOffset="-189350.69">11684 14639 2516 0,'0'0'56'0,"0"0"11"0,0 0 2 0,0 0 1 0,0 0-56 15,0 0-14-15,-4 0 0 0,4 0 0 0,0 0 0 0,0 0 0 16,0 0 0-16,0 0 0 16,0 0-104-16,-3 9-23 0,-1-2-5 0,4-7-533 15,0 0-107-15</inkml:trace>
  <inkml:trace contextRef="#ctx0" brushRef="#br0" timeOffset="-188816.92">11878 14470 1998 0,'0'0'44'0,"7"6"8"15,-7-6 3-15,0 0 1 0,0 0-44 0,4 3-12 0,3-3 0 0,0 0 0 0,-4 6 24 16,4-3 4-16,-7-3 0 0,7 0 0 0,-3 10-28 0,-1-4 8 15,-3-6-8-15,0 10 0 0,4-1 0 0,-1 0 0 16,-3 1 0-16,0-1 0 0,4 1 0 0,3-1 0 16,4 4 0-16,-4-1 0 0,0-3 13 0,0 10 4 15,0-3 1-15,3 0 0 0,1 2 12 0,3-5 2 16,-3 12 1-16,-1-6 0 0,1-3-5 0,3 2 0 16,-3 8-1-16,3-1 0 0,-4-3 9 0,4 3 1 15,-3-7 1-15,3 8 0 0,-3-8-28 0,-1 1-10 0,-6 0 0 16,3-3 9-16,0 2-9 0,-7 1 8 15,0-3-8-15,3 0 8 0,-3-4-8 0,-3 4 8 0,-4-4-8 0,0 4 8 16,3 0-8-16,-6-4 12 0,3-2-12 0,0 5 12 16,-4-5-12-16,0-1 0 0,1-3 9 0,-1 4-9 15,1-7 8-15,3 6-8 0,0-2 8 0,7-7-8 32,-8 0-34-32,1 3-11 0,0 3-3 0,0-6-694 0,7 0-139 0</inkml:trace>
  <inkml:trace contextRef="#ctx0" brushRef="#br0" timeOffset="-180895.83">16150 15210 1332 0,'0'0'59'0,"0"0"12"0,0 0-57 0,0 0-14 15,7-7 0-15,-7 7 0 0,7-3 70 0,0-6 11 16,-3-1 3-16,-1 4 0 0,4-3-51 0,-3-1-9 15,0 4-3-15,-1-3 0 0,-3-1-21 0,0 1 0 16,4-1 0-16,-4 1-8 0,0 0 0 0,0 2 0 16,-4-2 0-16,4 0 0 0,-3-1 8 0,3-2 11 0,-4-1-3 0,4 4 0 15,-4-1 29-15,4-2 6 0,-3-4 1 16,-1 7 0-16,1 2-8 0,3-5-2 0,-4 2 0 0,1 1 0 16,-1 3-13-16,1-4-2 0,3 10-1 0,-4-6 0 15,-3 3-8-15,0 3-2 0,0 0 0 0,0 3 0 16,-4 3-8-16,4 1 0 0,-3-4 0 0,3 6 0 15,-4-9 0-15,4 10 0 0,-3-1 0 0,-1 0 0 16,4-2 0-16,0 2 10 0,-4 0 1 0,4 1 0 16,0 6 14-16,0-7 3 0,-4 7 1 0,4-4 0 15,-3 7-13-15,-1-3-2 0,4 12-1 0,-3-9 0 16,-1 12-13-16,0-3 8 0,1 7-8 0,-1-4 0 16,1 10 0-16,-4-3 0 0,3 5 0 0,0 4 0 0,1-6 0 15,-4-3 0-15,3 6 0 0,4 0 0 16,0-7 17-16,4 1 4 0,-8 6 1 0,7-3 0 15,-3-10 16-15,4 3 3 0,-4 7 1 0,3-9 0 16,-3-1-42-16,4-9 0 0,-4 3 0 0,3 3 0 0,-3-9 0 0,3 6 10 16,4-6-10-16,-3-3 10 0,-1 2-10 15,-3 1 0-15,4-3 0 0,-1 3 8 0,-3-4-8 0,4-2 0 16,-1 3 0-16,4 2 0 0,-3-2 0 0,3-3-9 16,-4 2 9-16,1-5-13 15,-1 9-17-15,1-10-3 0,3-3-1 0,0-6 0 16,0 0-23-16,0 0-5 0,0 0-1 0,0 0 0 15,0 0-90-15,0 0-19 0,-4-6-3 0,1-3-594 0</inkml:trace>
  <inkml:trace contextRef="#ctx0" brushRef="#br0" timeOffset="-180533.3">15575 15743 1184 0,'0'0'52'0,"-7"0"12"0,0 0-52 0,4 0-12 0,-5-6 0 0,5 6 0 16,-4-7 56-16,3 7 9 0,1-3 2 0,-1-3 0 15,-3 6 23-15,7 0 5 0,0 0 1 0,0 0 0 16,0 0-41-16,0 0-8 0,0 0-2 0,0 0 0 16,0 0-2-16,0 0-1 0,0 0 0 0,0 0 0 15,0 0 12-15,0 0 2 0,0 0 1 0,0 0 0 0,0 0 0 0,0 0 0 16,0 0 0-16,0 0 0 15,7 6-21-15,-3 4-5 0,-4-10-1 0,3 9 0 0,4-3-18 0,0-3-3 16,1 4-1-16,2-4 0 0,-3-3 10 0,7 6 2 16,0-6 0-16,4 0 0 0,0-6 1 0,3 6 1 15,4-3 0-15,6-4 0 0,-3 7-9 0,4-9-1 16,4 6-1-16,-1-3 0 0,0-1-11 0,0 4 0 16,-3-3 9-16,0 3-9 0,-4-4-12 0,0 4-6 15,-3-3-2-15,3 6 0 16,-3 0-180-16,0 0-36 0</inkml:trace>
  <inkml:trace contextRef="#ctx0" brushRef="#br0" timeOffset="-177035.61">17216 14561 172 0,'0'0'16'0,"0"0"-16"0,0 0 0 0,0 0 0 0,0 0 184 0,0 0 35 15,0 0 6-15,0 0 2 0,0 0-128 0,0 0-26 16,0 0-5-16,0 9 0 0,0-3-16 0,0-6-2 16,0 0-1-16,0 0 0 15,-7 10-6-15,7-10-2 0,-8 6 0 0,1-3 0 16,7-3-1-16,-7 6 0 0,0-3 0 0,0-3 0 0,0 0-10 0,7 0-2 15,-7 7-1-15,-3-4 0 0,2 3-5 0,1-3-1 16,4 4 0-16,-8-7 0 0,4 9-3 0,0-3-1 16,0-3 0-16,0 7 0 0,0-1 12 0,-4 1 3 15,1-4 0-15,-1 3 0 0,1 1 4 0,3 5 0 16,-7-2 1-16,3-4 0 0,-3 7-6 0,3 0-2 0,-6 3 0 0,3-7 0 16,-1 4-29-16,-2 3 0 0,-1-1-11 0,4 7 11 15,-7-6-9-15,7 0 9 0,0 6 0 0,-4-6 0 16,0 6 0-16,1-6 0 0,3 6 0 0,3 3 0 15,0-9 0-15,1 12 0 16,-4-2 0-16,3-4 0 0,1 3 0 0,-5 0 0 0,5 0 9 0,-4 7-9 16,3-7 9-16,1 7-9 0,-5-1 10 0,1-6-10 15,4 7 8-15,-1-7-8 0,1 0 0 0,-4 4 0 16,3-4 11-16,4 0-11 0,-4-3 12 0,1 3-12 16,3 1 19-16,0-4-3 0,-4 3-1 0,7 3 0 15,-3-9-1-15,4 3 0 0,-4 3 0 0,3-2 0 16,4-1 0-16,0-3 0 0,-3 3 0 0,-1 3 0 15,4-3-14-15,-3 0 11 0,3-3-11 0,0 3 10 16,0 0-10-16,0 0 0 0,0-3 0 0,0-3 8 16,0 6-8-16,3-6 0 0,1-3 0 0,-1 2 0 15,1 1 8-15,-1-3 0 0,4 3 0 0,0-4 0 0,-3-2 1 0,7-4 0 16,-4 7 0-16,0-7 0 0,0 7-9 0,0-6 0 16,0-1 0-16,3 7 0 15,-2-4 0-15,-1-2 0 0,3-1 0 0,-3 7 0 0,4-7 0 0,-1 7 0 16,-3-4 0-16,0-5 0 0,4 2 0 0,-4 7 0 15,7-7 0-15,-3-6 0 0,3 7 0 0,-3-1 0 16,3-3-10-16,0-6 10 0,0 10 0 0,3-10 0 16,-2 6 0-16,-1-3 0 0,3-3 0 0,-3 6 0 15,1-6 0-15,-1 0 0 0,-4 0-10 0,4 0-2 16,-3 4-1-16,0-4 0 16,-1 0-18-16,-3 6-3 0,4-6-1 0,-11 0 0 15,0 0-41-15,0 0-8 0,10 0-1 0,-3 3-1 16,-7-3-94-16,0 0-20 0,18-3-3 0,-18 3-1 0</inkml:trace>
  <inkml:trace contextRef="#ctx0" brushRef="#br0" timeOffset="-175187.83">17858 15523 403 0,'0'0'17'0,"0"0"5"16,0 0-22-16,0 0 0 0,0 0 0 0,0 0 0 0,0 0 101 0,0 0 16 15,0 0 3-15,0 0 1 0,0 0-63 0,0 0-13 16,0 0-2-16,0 0-1 16,0 0 18-16,0 0 3 0,0 0 1 0,0 0 0 0,0 0 0 0,0 0 1 15,0 0 0-15,0 0 0 0,0 0-3 0,0 0-1 16,0 0 0-16,0 0 0 0,0 0-17 0,0 0-4 16,0 0-1-16,0 0 0 0,0 0-20 0,0 0-4 15,0 0-1-15,0 0 0 0,0 0 14 0,0 0 2 16,0 0 1-16,0 0 0 0,0 0 17 0,0 0 3 15,3-3 1-15,-3 3 0 0,0 0 4 0,0 0 0 16,0 0 1-16,0 0 0 0,0 0-18 0,0 0-4 0,0 0-1 0,0 0 0 16,0 0-22-16,0 0-4 0,0 0 0 0,0 0-8 15,0 0 9-15,0 0-9 0,-7 3 0 0,7-3 9 16,-3 0-9-16,3 0 0 0,-7 7 0 0,-1-4 0 16,1 3 13-16,-3-3-2 0,6 7-1 0,-3-4 0 15,0-3 9-15,0 3 1 0,0 4 1 0,0-1 0 16,0 0-1-16,-4 1 0 0,4-1 0 0,-3 7 0 15,3-7-5-15,-4 10-2 0,1-3 0 16,-1-1 0-16,0-2-2 0,-3 6-1 0,4-3 0 0,-4 2 0 16,-4 1 0-16,0 6 0 0,1-6 0 0,-1 0 0 15,-3-3-10-15,0 9 0 0,-4-3 0 0,4 3 0 16,0-7 25-16,-1 8 3 0,-6-8 1 0,7 1 0 16,-4 0-21-16,4 3-8 0,0-9 0 0,0 2 9 15,3 1-9-15,1-4 0 0,2-2 0 0,1-1 0 16,4 1 0-16,-1-4 0 0,1 3 0 0,3 1 0 15,0-10-24-15,-1 9-6 0,5-3-2 0,-4-2 0 0,0 5 12 0,0-3 3 16,3-3 0-16,1 4 0 0,-4 2-4 0,3 0-1 16,1-2 0-16,-4-4 0 15,3 6-17-15,0-9-3 0,1 7-1 0,3-7 0 16,0 0-17-16,0 0-4 0,0 0-1 0,0 0 0 16,0 0-24-16,0 0-5 0,0 0-1 0,0 0-530 15,0 0-107-15</inkml:trace>
  <inkml:trace contextRef="#ctx0" brushRef="#br0" timeOffset="-174027.25">17336 15530 288 0,'0'0'25'0,"0"0"-25"0,0 0 0 15,-8 0 0-15,5 3 148 0,-4-3 25 16,0 0 5-16,7 0 1 0,0 0-64 0,0 0-13 16,0 0-2-16,-7-3-1 0,7 3-15 0,0 0-4 0,0 0 0 0,0 0 0 15,0 0-28-15,0 0-5 16,0 0-2-16,0 0 0 0,0 0-2 0,0 0-1 0,0 0 0 0,0 0 0 15,0 0 2-15,0 0 1 0,0 0 0 0,0 0 0 16,0 0 11-16,7 3 1 0,-4 3 1 0,1-3 0 16,-4-3-10-16,7 10-3 0,-4-4 0 0,1 3 0 15,0 1-14-15,-1-1-3 0,4 0-1 0,0 1 0 16,0-1-5-16,4 4-1 0,-4-1 0 0,3-2 0 16,1 5-5-16,3-2 0 0,-3 3-1 0,3 2 0 15,0-2 3-15,0 3 1 0,4 0 0 0,-1 0 0 0,4 6-9 0,1-7-2 16,-5 8 0-16,1-1 0 0,3 3-8 15,-7-3 0-15,4-3 0 0,-4 3 0 0,0 0 0 0,-3-3-11 16,-1 3 3-16,1-6 0 0,-4 3 8 0,3-3 11 16,-2-1-3-16,-1-5 0 15,0 3-8-15,0-1 8 0,-4-2-8 0,1-7 8 0,-1 4-8 0,4-1 0 16,-7 0 0-16,0-9 0 16,4 0 0-16,-4 0 0 0,0 0-12 0,0 0 12 15,0 0-49-15,0 0-3 0,0 0 0 0,0 0 0 16,0 0-117-16,3 0-24 0,4-9-5 0,-7 9-738 0</inkml:trace>
  <inkml:trace contextRef="#ctx0" brushRef="#br0" timeOffset="-171077.49">17343 15229 518 0,'0'0'46'0,"0"0"-37"0,0 0-9 0,0 0 0 16,0 0 180-16,0 0 35 0,0 0 6 0,0 0 2 0,0-10-115 0,0 10-24 15,3-9-4-15,1 2 0 16,3-2-44-16,0 6-9 0,0-3-2 0,0 2 0 0,3-2-9 0,1 6-1 16,0-9-1-16,-1 9 0 0,-6-10-14 0,6 10 0 15,1-6 8-15,3 6-8 0,0 0 0 0,-3 0 0 16,3 0-12-16,3 6 12 15,1-6 0-15,-4 7 20 0,4-4-2 0,-1-3-1 0,1 0-17 0,3 0 0 16,-3 0 0-16,3 6 0 0,-3-3 0 16,-1-3-19-16,1 0 3 0,0 0 0 0,-4 0 16 0,3 0 14 15,1 0-2-15,-4 0-1 0,-3 0-1 0,3 0 0 16,-4 0 0-16,5 0 0 0,-5 0-10 0,1 0 12 16,-4 0-12-16,0 0 12 0,-7 0 10 0,10-3 2 15,-10 3 1-15,4 0 0 0,-4 0 17 0,7-6 3 16,-7 6 1-16,0 0 0 0,0 0-1 0,0 0 0 0,3 0 0 0,-3 0 0 15,0 0-25-15,0-10-4 0,0 4-2 0,0 3 0 16,-3-3 5-16,3 6 1 0,-4-3 0 0,-3-4 0 16,0 4-11-16,4-3-1 0,-4 3-8 0,0-4 12 15,-4 7 3-15,1-9 0 0,-1 9 0 0,0-9 0 16,4 2-3-16,-3 7-1 0,-1-9 0 0,1 9 0 16,-1-9 4-16,0 9 1 0,4-10 0 0,-3 7 0 15,3-3-16-15,0-4 8 0,0 10-8 0,3-6 0 16,-3 3 0-16,3-3 0 0,-3 6 0 0,7 0 0 15,0 0 0-15,0 0 0 0,-3-3 0 0,3 3 0 16,0 0 0-16,0 0-10 0,0 0 10 0,0 0-8 16,0 0 8-16,0 0-13 0,0 0 5 0,0 0 8 31,0 0-37-31,0 0 0 0,0 0 0 0,0 0 0 0,0 0-142 0,0 0-28 0</inkml:trace>
  <inkml:trace contextRef="#ctx0" brushRef="#br0" timeOffset="-170084.31">10100 15210 633 0,'0'0'28'0,"0"0"6"0,0 0-34 0,0 0 0 0,0 0 0 0,0 0 0 16,0 0 272-16,0 0 47 0,0 0 9 0,0 0 3 15,0 0-262-15,0 0-52 0,7 0-17 0,-7 0 10 16,0 0-10-16,11 0 0 0,-1 0 0 0,1 0-11 15,-4 0 11-15,3 3 0 0,1 3 0 0,0-6 0 16,3 6 0-16,-4-2-8 0,1-4 8 0,3 0-8 16,4 6 8-16,-1-3 0 0,1-3 0 0,0 0 0 15,3 0 0-15,0-3 0 0,0 3 0 0,-3-6 8 16,-4 6-8-16,3-4 8 0,8-2-8 0,-7 6 8 16,-1-9-8-16,1 2 9 0,7 7-9 0,-4-9 10 0,-3 9-2 15,-4-3-8-15,0-3 12 0,3 6-4 0,-2-4-8 0,-5 4 0 16,-10 0 9-16,11-6-9 0,-1 3 24 0,-3-3 0 15,-7 6 0-15,0 0 0 0,7-3 9 0,-7 3 3 16,0 0 0-16,0 0 0 0,-3-7-2 0,3 7 0 16,0-9 0-16,-4 3 0 0,-3 3-11 0,4-7-3 15,6 4 0-15,-3 3 0 0,-3-4-8 0,3-2-3 16,-4 3 0-16,4 3 0 0,4-4-9 0,-4-2 0 16,-7 6 0-16,3-3 0 0,4 2 8 0,-3-2-8 15,-4 3 0-15,0-3 8 0,0 3 3 0,-1-4 0 16,-2 7 0-16,-4-6 0 0,-4 6 5 0,4 0 0 15,3 0 1-15,1 0 0 0,-4 0-7 0,0 0-2 0,14 0 0 0,0 0 0 16,-11 0-8-16,4 0 0 16,7 0 0-16,0 0 0 0,0 0-23 0,0 0 0 15,0 0 0-15,0 0 0 16,11 6-113-16,-1 4-22 0,-3-4-5 0</inkml:trace>
  <inkml:trace contextRef="#ctx0" brushRef="#br0" timeOffset="-169106.19">18609 14570 1494 0,'0'0'66'0,"0"0"14"0,0 0-64 0,0 0-16 16,0 0 0-16,0 0 0 0,0 0 32 0,0 0 4 15,0 0 1-15,0 0 0 0,0 0-10 0,-3 13-3 16,-5-10 0-16,8-3 0 0,0 0-1 0,-7 9-1 0,0-3 0 0,0-3 0 16,4 7 32-16,-4-10 6 0,0 9 2 0,0-2 0 15,0 2 1-15,-1-3 0 0,5-3 0 0,-8 7 0 16,4-1-27-16,-3 1-6 0,3-1-1 0,-4 7 0 15,1-7-29-15,-1 10 0 0,-3-3 0 0,3 9 0 16,-3-6 0-16,4-1 0 0,-5 11-9 0,1-4 9 16,4 0 0-16,-4-3 0 0,3 3-8 0,-3 3 8 15,3-3 0-15,4 0 0 0,0-6 0 0,0 6 0 16,0-3 0-16,4-3 0 0,-1 3 0 0,4-3 0 16,-3-7 0-16,6 10 0 0,1-9 0 0,-1 5 0 0,1-2 0 15,3 3 0-15,0 0 0 0,0-4 0 16,0-5-16-16,3 9-1 0,1-4 0 0,3-2 0 31,0 3-39-31,0-7-8 0,0 7-2 0,1-7 0 0,-1 0-58 0,0 1-12 0,0-1-3 0,0 1 0 16,0-4 3-16,0-3 0 0,0 6 0 0,-3-9-405 15</inkml:trace>
  <inkml:trace contextRef="#ctx0" brushRef="#br0" timeOffset="-168805.99">18835 15109 2066 0,'0'0'92'0,"0"0"18"0,0 0-88 0,-4 3-22 15,1 7 0-15,-1-1 0 0,4-9 30 0,0 10 2 0,0-4 0 0,4 3 0 16,-1 1-32-16,4-1 0 0,-3 1 0 0,3-1 0 16,-4 0-12-16,5 1 0 0,-5 2 1 0,1-2 0 15,-1 2 11-15,1-2-10 0,-1-1 10 0,-3 4-10 16,0-4 10-16,0 1 0 0,0-7 0 0,0 6 0 16,-3 0-40-16,3-9-5 0,0 0-2 0,0 0-845 15</inkml:trace>
  <inkml:trace contextRef="#ctx0" brushRef="#br0" timeOffset="-168619.49">18835 14855 2718 0,'0'0'120'0,"0"0"25"0,-7 0-116 0,3 0-29 15,4 0 0-15,0 0 0 16,0 0-44-16,0 0-16 0,0 0-2 0,-3 16-1 16,3-16-97-16,3 9-19 0,-3-9-4 0</inkml:trace>
  <inkml:trace contextRef="#ctx0" brushRef="#br0" timeOffset="-168156.63">19004 14532 1267 0,'0'0'112'0,"0"0"-89"0,0 0-23 0,0 0 0 16,0 0 143-16,0 0 24 0,0 0 5 0,0 0 0 15,0 0-109-15,0 10-23 0,0-10-4 0,4 6 0 16,-1 3-8-16,4-5 0 0,-3 2-1 0,-1 3 0 0,4 1 12 0,0-1 2 16,0 0 1-16,1 1 0 0,-1-1-16 0,0 7-3 15,7-7-1-15,0 7 0 0,-4-3-12 0,1 2-2 16,3 4-8-16,0 0 12 0,0 6-12 0,0 0 0 15,-3-3 0-15,-4 13 0 0,7-10 0 0,-7 3 0 16,0 6 0-16,0-5 0 0,0-4 0 0,-3 3 0 16,0-3 0-16,-4 3 0 0,3-3 0 0,-3 0 11 15,0-3-11-15,0-3 10 0,-3 3-10 0,-1-3 12 0,4-7-12 16,0 4 12-16,0 0 8 0,0-4 1 16,0-2 1-16,-4-4 0 0,4-6-22 0,0 9 0 0,0-9 0 0,0 0 0 31,0 0-127-31,0 0-29 0,-7 0-7 0,7 0-778 0</inkml:trace>
  <inkml:trace contextRef="#ctx0" brushRef="#br0" timeOffset="-167544.76">19399 14495 2163 0,'0'0'96'0,"-7"0"20"0,4 0-93 0,-4 0-23 16,3-7 0-16,4 7 0 0,-7 0 47 0,7 0 5 16,0 0 0-16,0 0 1 0,-7 0-13 0,7 0-2 15,0 0-1-15,0 0 0 0,0 0-14 0,0 0-3 16,0 0-1-16,0 0 0 0,0 0-19 0,7 0 10 0,-7 0-10 0,11 0 8 16,-1 7 2-16,1-4 0 0,-1 3 0 0,1 4 0 15,0-1-2-15,-1 7-8 0,1-4 12 0,-1 7-4 16,1 6-8-16,-4 0 0 0,4 3 0 0,3 1 0 15,-4 5 0-15,4-6 0 0,0 13 0 0,1-3 0 16,-5-1 0-16,1-2-11 0,6 6 3 0,1-4 0 16,0 1 32-16,-1 3 6 0,-3-1 2 0,4 1 0 15,0 3-12-15,3-6-3 16,-7 9 0-16,4-3 0 0,-4-4-1 0,0 1-1 0,-4 0 0 0,1 3 0 16,-4-7-15-16,-3 1 0 0,3 3 0 0,-7-4 0 15,0 11 9-15,0-5-1 0,-4 8 0 0,-3-4 0 16,0 6-8-16,-4-9 0 0,-3 9 0 0,0-6 0 15,0 3 0-15,-4-6 0 0,1-3 0 0,3 3 0 16,0 0 0-16,-1 0 8 0,1-10-8 0,0 4 8 16,0-4 9-16,7 4 2 0,-4-4 0 0,1-8 0 15,-1 2-19-15,1-3 0 0,-4-6 0 0,-1 0 0 0,1-1-9 0,0-2-9 16,0 0-2-16,0-4 0 16,-4-2-44-16,1-1-10 0,-4 7-2 0,-1-7 0 15,-2 1-140-15,-1-4-29 0,-38 6-6 0,10-2-1 0</inkml:trace>
  <inkml:trace contextRef="#ctx0" brushRef="#br0" timeOffset="-159385.7">14781 15809 1825 0,'0'0'80'0,"0"0"18"0,0 0-78 0,0 0-20 0,0 0 0 0,0 0 0 16,11 0 48-16,-4-10 7 0,0 1 1 0,-3 3 0 15,3-4-46-15,0 7-10 0,-4-6 0 0,1 2 0 16,-1-2-12-16,-3 9-3 0,0 0 0 0,0-3 0 16,-3-3 2-16,3 6 0 0,0 0 0 0,0 0 0 0,-4-7 13 0,1 4 0 15,3 3 0-15,-4-6 0 0,4 6 36 0,-7 0 8 16,0-3 0-16,4-4 1 0,3 7 24 0,-7 0 5 16,3-3 1-16,-7-3 0 0,8 3-33 15,-4-3-6-15,3-4-2 0,-3 10 0 0,4-9-16 0,-4 3-3 16,3 2-1-16,-3-2 0 0,0 3-14 0,-4-3-8 15,4 6 8-15,0-3-13 16,0 3 5-16,0 0 8 0,0 0-13 0,-3 0 5 0,10 0 8 0,-7 0-8 16,-4 3 8-16,0 3-8 0,1-3 8 0,-1-3 0 15,-3 10 8-15,3-4-8 0,1-3 0 0,-1 9 0 16,-3-2 0-16,4-1 0 0,-1 1 0 0,0-1 0 16,1 1 0-16,3 5 0 0,-4-2 0 0,1 2 0 15,3-5 0-15,0 9-8 0,3-4 8 0,-3-2 0 16,0 3 0-16,3 2-8 0,1-2 8 0,-1 3 0 15,1-3 0-15,-1 2 0 0,4-5 0 0,0 3-8 0,-3 2 8 0,3-2 0 16,0-3-12-16,0 2 4 0,0 4 0 0,0-9 0 16,3-1-8-16,1 7 0 0,-1-7-1 0,1 0 0 15,3 1 17-15,-4-4 0 0,4-3 0 0,1 7 0 16,-1-4 0-16,3-6 0 0,-3 3 0 0,4 3 0 16,-1-6 10-16,5 0-1 0,-5 0 0 0,1 0 0 15,3 0-9-15,0-6 8 0,-4 3-8 0,5 3 8 16,-1-6-8-16,3 2 0 0,-3-2 0 0,-3 3 0 15,3-3 0-15,-3 3 0 0,-1-4 0 0,4-2 0 16,-3 6 0-16,0-3 0 0,-1-4 0 0,-3 4 8 16,4 3-8-16,-1-3 0 0,-3-4 0 0,-3 1 8 15,3 6 4-15,0-10 0 0,-3 10 0 0,3-7 0 16,-4 1 1-16,1 0 1 0,-4-1 0 0,0-5 0 16,3 5-6-16,-3 1 0 0,0-1-8 0,0-5 12 15,0 5-12-15,0 1 0 0,-3 3 0 0,-1 2 0 16,1-2 8-16,-1-3-8 0,1 6 11 0,3 3-11 0,-4-7 13 0,4 7-4 15,-3-9-1-15,-1 6 0 0,1-3 20 0,3 6 4 16,-4-7 1-16,0 4 0 0,4 3-33 0,0-6 0 16,0 6 0-16,0 0 0 0,0 0 0 0,0 0 0 15,0-3 0-15,0 3 0 0,-3-7 0 0,3 7 0 16,0 0 8-16,0 0-8 0,0 0 0 0,0 0 0 16,0 0 0-16,0 0 0 0,0 0 0 0,0 0 0 15,0 0 0-15,0 0 0 0,0 0 0 0,0 0 0 16,0 0 0-16,0 0 0 0,0 0 0 0,0 0 0 0,0 0 0 0,0 0 0 15,0 0 0-15,0 0 0 16,7 10 0-16,-3-4 0 0,-1 4 0 0,1-1 0 16,-1 0 0-16,-3-2 0 0,4 2 0 0,-1-6 0 15,-3 7 0-15,4 5 0 0,-4-5 0 0,3-1 0 0,-3 0 0 0,4 1 0 16,-1 6 0-16,1-1 0 0,-4-2 0 16,3-4 0-16,1 7 0 0,-1 3 0 0,-3-4 0 0,7 4 0 15,-3 0 0-15,-1-3 0 0,1 2 0 0,0 1 0 16,-4 0 0-16,3 6 0 0,-3-6 0 0,4 0 0 15,-4 0 0-15,0 6 0 0,3 0 0 0,-3-6 0 16,4-1 0-16,-1 1 0 0,-3 6 0 0,4-6 0 16,-1 0 0-16,1 3 0 0,-1-3 0 0,1 0 0 15,-1-1 0-15,4 1 0 0,-7 0 0 0,4-3 0 16,-1 3 0-16,1-1 0 0,0-2 0 0,-1 3 0 0,-3 0 0 16,0-1 0-16,0 8 0 0,0-8 0 0,-3 1 0 0,-1 6 0 15,0-6 0-15,4 6 0 0,-3-6 0 0,-1 6 0 16,-3-6 0-16,4 0 0 0,-1-4 0 15,1 4 0-15,-4 0 0 0,0-3 0 16,3-1 10-16,-3-2-2 0,-4 3 0 0,4-4 0 0,0-6-8 16,4 10 0-16,-4-13 0 0,0 7 0 15,-4-1 12-15,4-3 0 0,-3-3 0 0,-1 4 0 0,0-4-3 0,-3 3 0 16,4-6 0-16,-8 6 0 0,4-6-9 0,-4 0 0 16,1 0 0-16,3 0 0 0,-4 0-11 0,4 0-7 15,-4 0-2-15,4 0 0 16,3 0-12-16,1 0-2 0,-1 0-1 0,1 0 0 15,-1 0 0-15,1 0 0 0,2 0 0 0,1 0 0 16,-3-6-101-16,6 6-20 0,4 0-4 0</inkml:trace>
  <inkml:trace contextRef="#ctx0" brushRef="#br0" timeOffset="-158258.99">15755 14112 1364 0,'0'0'60'0,"0"0"13"0,0 0-58 0,0 0-15 0,0 0 0 0,0 0 0 16,0 0 31-16,0 0 3 0,-3 10 1 0,3-10 0 15,-8 0-35-15,8 0-9 0,-3 9-1 0,3-9 0 16,-4 0 10-16,4 0 0 0,0 0 0 0,-7 9 0 15,7-9 20-15,0 0 7 0,-7 7 1 0,4-4 0 16,-1 6 34-16,1-3 7 0,-4 4 2 0,3-4 0 16,-3 4-11-16,4-1-1 0,-4 0-1 0,-1-5 0 15,1 11-29-15,0-5-5 0,0 8-2 0,0 1 0 16,0 3-22-16,-3-3 0 0,-1-6 0 0,4 5 0 0,-4 4 0 16,1-3 0-16,-1 0 0 0,1 0 0 15,-1 0 8-15,4-4 0 0,-4 4 0 0,4 0 0 16,-3-3 11-16,-1 2 2 0,1 1 1 0,3 0 0 0,-1 3-11 15,5 0-3-15,-4-6 0 0,0 9 0 16,0-7-8-16,3 1 0 0,-3 10 0 0,4-4 0 0,-4 3 0 16,0-3 0-16,0 3 0 0,-1 0 0 15,-2 7 8-15,3-1-8 0,-7-5 12 0,0-1-4 0,3 3-8 0,-3-3 0 16,0 1-10-16,0-1 10 0,10 3 17 0,-6-3 10 16,-5-3 1-16,1 4 1 0,4-4 14 0,3-3 2 15,0 0 1-15,-4 0 0 0,4 3-29 0,0-6-5 16,3 6-2-16,1-7 0 0,-4 8-10 0,7-5 0 15,3 5 0-15,-3-1 8 0,0-7-8 0,0 8 0 0,4-4 0 0,-4-1 0 16,3 1 0-16,1 3 0 0,-8 4 0 0,1-4 0 16,6 3 0-16,-3 0 0 0,-3 4 0 0,-1-4 0 15,-3 0 0-15,0 7 0 0,4-7 0 0,-4-3 0 16,3 9 9-16,1-12 7 0,-1 3 0 0,4 0 1 16,0-6 23-16,0 6 4 0,0-6 0 0,4 0 1 15,-1 0-31-15,1 0-6 0,-4-4-8 16,7 10 11-16,0-6-11 0,0 0 0 15,0 0 9-15,-4 0-9 0,4 3 0 0,1-4 0 0,-5 1 0 0,1 0 0 16,-1 0 0-16,1 0 0 16,3-4 0-16,0 4 8 0,-7 6-8 0,3-6 0 0,-3 0 0 0,4 0 0 15,3-4 0-15,0 4 0 0,0-3 0 0,0-4 0 16,4 4 0-16,-4-6 11 0,3 5-11 0,1-5 12 16,-1-1-12-16,5 7 0 0,-5-4 0 0,1-2 8 15,-1 5 3-15,1-5 0 0,-4 9 0 0,4-10 0 16,3 7 8-16,-4 2 1 0,1-2 1 0,3-3 0 0,-4 2-21 0,1 4 0 15,0-3 0-15,-1-4 0 0,1 4 0 0,-4 0 0 16,3-4 0-16,1 7 0 0,-4-10 0 0,4 7 0 16,3-6 0-16,-7 5 0 15,3-5-21-15,-3 5-9 0,4-5-2 0,-4 2 0 0,4-2 32 0,-4-1 0 16,3 1 0-16,-3 5 0 0,0-5-16 16,4-1 4-16,-4 0 0 0,0 1 0 0,0 2-3 0,0-2 0 15,0-7 0-15,-3 6 0 16,3 1-21-16,-4-4-4 0,4-3 0 0,1 3-1 15,-8-6-91-15,3 4-19 0,4 2-3 0,4-6-1 0</inkml:trace>
  <inkml:trace contextRef="#ctx0" brushRef="#br0" timeOffset="-156908.28">19480 14103 921 0,'0'0'82'0,"0"0"-66"16,0 0-16-16,0 0 0 0,0 0 207 0,0 0 37 16,0 0 8-16,0 0 2 0,11 0-176 0,-4 0-35 15,0 0-7-15,4 0-2 0,-1 3-25 16,1-3-9-16,-1 0 0 0,1 6 9 0,0-6-9 0,-4 0 0 15,0 3 0-15,3 4 0 0,-3-7 12 0,4 9 3 16,-4-3 1-16,4-3 0 0,-11-3-16 0,10 10 0 16,4-1 0-16,-3-3 0 0,-4 4 55 0,3-1 5 15,1 1 0-15,0-1 1 0,-1 1-33 0,1-1-8 16,-1 7 0-16,1-7-1 0,0 7 23 0,3-7 5 0,-4 1 1 16,4-1 0-16,0 7-32 0,1-4-7 0,-1-2-1 0,0 5 0 15,0 4-8-15,0-3 8 0,0-4-8 0,0 10 8 16,0-3-8-16,0 0 8 0,1 6-8 0,-1-3 8 15,0-3-8-15,0 6 10 0,0 0-10 0,0 0 10 16,4-3-10-16,-4 9 0 0,0-9 0 0,4 3 0 16,-1 4 10-16,-3-4-10 0,1 3 12 0,-1-3-12 15,0 3 25-15,0 0-1 0,0-3-1 0,-3 4 0 16,3-4 1-16,-4 3 1 0,4-3 0 0,-3 0 0 16,0 3-8-16,-4 1-1 0,0-4-1 0,3 3 0 15,-3 6-15-15,-3-5 11 0,3 5-11 0,-4 1 10 16,1-7-10-16,3 0 0 0,-4 7 0 0,1-1 0 15,0 1 0-15,3-7 0 0,-4 6 0 0,1-6 0 16,3 7 0-16,-4-7 0 0,1 0 0 0,-1 4 0 16,4-4 0-16,-3 0 0 0,-4 7 0 0,3-1 0 15,4-2 0-15,-7-1 0 0,4-3 0 0,0 7 0 0,-4-7 28 16,0 6 3-16,0-5 1 0,0-4 0 0,0 3-32 0,0 0 0 16,-4-3 0-16,4 3 0 0,0 1 0 0,-4-4 0 15,4 0 0-15,-3 3 0 0,3-3 0 0,-4-6 0 16,1 9 0-16,-1-3 0 0,-3-6 0 0,4 6 0 15,3-6 0-15,-4 0 0 0,1 0 12 0,-1-4-4 16,1 4-8-16,-1 0 12 0,1-3-12 0,-1 2 11 16,-3 1-11-16,3-3 10 0,1-7-10 0,-1 10 0 0,-3-3 9 15,0-4-9-15,4 4 12 0,-1 3-3 0,-3-4 0 0,4-2 0 16,-1 3-9-16,-3-7 0 0,0 7 0 16,0-4 0-16,-4 4 0 0,4-7 0 15,0 7 0-15,-3-3 8 0,-1-4 9 0,1 7 2 16,2-7 0-16,1 7 0 0,0-7-7 0,4 1-2 15,-4-1 0-15,0 0 0 0,3 1-10 0,1-1 0 16,-1 1 0-16,-3-1 8 0,4 0-8 0,-1 4 0 0,1-4 0 0,-1-5 0 16,0 5 0-16,-3 0 0 0,7 1 0 0,-3-4 0 15,-4 3 0-15,3 1 0 0,-3-1 0 0,4 1 0 16,-1-1-11-16,-3 1 3 0,4 2 0 0,-1-3 0 16,-3-5-13-16,0 5-3 0,0-3 0 0,3-3 0 15,4-3-20-15,-7 10-4 0,4-4 0 0,3-6-1 16,-7 10-179-16,0-4-36 0</inkml:trace>
  <inkml:trace contextRef="#ctx0" brushRef="#br0" timeOffset="-156142.43">12580 15871 806 0,'0'0'72'0,"0"0"-58"0,0 0-14 0,0 0 0 15,0 0 122-15,0 0 22 0,0 0 4 0,0 0 0 16,0 0-110-16,0 0-22 0,0 0-5 0,0 0-1 15,4-9-150 1,-1 0-31-16</inkml:trace>
  <inkml:trace contextRef="#ctx0" brushRef="#br0" timeOffset="-155097.48">12474 15871 946 0,'0'0'42'0,"0"0"9"0,-7 0-41 0,4 0-10 15,-4 0 0-15,0 0 0 0,-4-3 103 0,4 3 18 16,0-6 4-16,-4 6 1 0,4 0-64 15,-3 0-13-15,-1 0-2 0,4 0-1 16,-4 0-37-16,4 0-9 0,0 6 0 0,-3-6 0 0,3 3 0 0,3-3 0 16,4 0 0-16,-7 0 0 0,0 0 20 0,3 0 3 15,4 0 0-15,-7 0 0 0,0 7 35 0,7-7 7 16,-3 0 2-16,3 0 0 0,0 0-6 0,-7 0-1 0,0 0 0 16,7 0 0-16,0 0-11 0,-4 3-2 0,4-3-1 15,0 0 0-15,-3 6-23 0,3-6-5 0,0 0-1 0,0 0 0 16,0 0-8-16,0 0-1 0,0 0-8 15,0 0 12-15,0 0-3 0,7 3-1 0,3-3 0 0,4 6 0 16,-3-2 16-16,0-4 4 0,3 0 0 0,0 0 0 16,0 0-28-16,4 0-14 0,-1 0 2 0,1 0 0 15,7 0 12-15,-4 0 15 0,0 0-3 16,4 6-1-16,-4-6-3 0,3 0 0 0,1 3 0 0,0 3 0 16,3-6-8-16,0 7 0 0,0-7 0 0,4 3 0 15,-7-3 0-15,7 0 0 0,3 0 12 0,-3-3-4 16,-1-4 2-16,5 7 0 0,-1-6 0 0,0 3 0 15,4 3-2-15,-4 0 0 0,-3-6 0 0,0 6 0 16,0 0 0-16,-4 0-8 0,4 0 12 0,-8 0-4 16,5 0 16-16,-5 0 2 0,1 0 1 0,0 0 0 15,-4 0-27-15,7-10 0 0,-3 10-14 0,-1-3 5 16,1-3 9-16,3-4 12 0,1 7-2 0,-1-3-1 0,-4-3 0 0,1 9 0 16,0-10 0-16,3 4 0 0,0 3-9 0,-3-4 0 15,0 4 0-15,-4 3 8 0,0 0-8 0,0 0 0 16,-3 0 0-16,-1 0 0 0,-2 3 0 0,2-3 0 15,-6 0 0-15,3 0 0 0,-4 7 8 0,-2-7 0 16,6 3 0-16,-4-3 0 0,1 0 13 0,-4 0 3 16,3-3 0-16,-3 3 0 0,1 0 3 0,2-7 1 15,-3 4 0-15,0-3 0 0,0 6-16 16,-3-9-2-16,-4 9-1 0,7-3 0 0,-4-4-9 0,1-2 10 16,-1 3-10-16,-3-4 10 0,0 10-10 15,4-3 0-15,-4-3 9 0,0 6-9 0,0-3 10 0,0 3-2 16,0-7-8-16,-4-2 12 0,1 6 5 0,-1-3 1 0,1-1 0 0,-1 4 0 15,-3-3-3-15,0 3-1 16,0-4 0-16,0-2 0 0,-3 6-5 0,2-3-1 0,-2-4 0 0,3 1 0 16,-4 3-8-16,1-4 0 0,-1 7 9 0,1-3-9 15,2-4 0-15,-2 7 0 0,3-3 0 0,0 3 8 16,0-10-8-16,0 10 0 0,0-3 0 0,0 3 0 16,-1-4 0-16,1-2 0 0,4 9 0 0,-4-9 0 15,3 5 0-15,-3-2 0 0,4 6 0 0,3 0 0 16,-4 0 0-16,4 0 0 0,0 0 0 0,0 0-8 15,0 0 8-15,0 0 0 0,0 0 0 0,0 0-8 16,0 0-4-16,0 0 0 0,0 0 0 0,4 10 0 16,3-1 12-16,0-3 0 0,0 4 10 0,0-1-10 0,0-6 0 0,0 10-16 15,0-4 1-15,0 1 1 0,0-1 14 0,0 0 0 16,-3 1 0-16,3 5-9 0,0-2 9 0,0-4 0 16,-3 1 0-16,3 6 0 15,-4-7 0-15,1 0 0 0,-1 7 0 0,1-3 0 0,3-7 0 16,0 10 0-16,-4-7 0 0,4 0 0 0,-3 1 0 15,-1-1 0-15,1 1 0 0,3-1 0 16,-3-3 0-16,-1 4 0 0,-3-10 0 0,7 9 0 0,-3-6 8 0,-4-3 4 16,0 10 1-16,3-4 0 0,-3-6-13 0,4 9-15 15,-4-9 3-15,3 10 1 0,-3-1 11 0,0-9 0 16,0 6 0-16,0-6 0 0,-3 10 0 0,3-10 0 16,0 9 0-16,-4-6 8 0,4 10-8 0,-3-10 0 15,3-3 0-15,-4 9 0 0,1 1 0 0,-1-1 0 0,-3-3 0 0,3-2 0 16,-3 2 0-16,0 3 0 0,4-2 0 15,-4-4 0-15,-4 6 8 0,4-3 0 0,0-2 0 0,0 2 0 32,0-3-106-32,-4-3-21 0,1 6-4 0,-1-6-1 15,1 0-99-15,-4 0-20 0</inkml:trace>
  <inkml:trace contextRef="#ctx0" brushRef="#br0" timeOffset="-154376.98">12548 15636 1882 0,'0'0'41'0,"0"0"9"0,0 0 2 0,0 0 1 0,-7-6-42 0,7 6-11 16,0 0 0-16,0 0 0 0,0 0 43 0,0 0 6 15,-7 0 2-15,7 0 0 0,0 0-32 0,0-10-7 16,0 10 0-16,-3-6-1 0,-1 3-11 0,4 3 8 0,0 0-8 16,0 0 8-16,-7-6 1 0,7 6 0 0,0 0 0 0,-7 0 0 15,0 0 15-15,-4 0 2 0,8 0 1 0,-4 6 0 16,-4-3 1-16,-3 3 0 0,4 4 0 0,-5-1 0 16,5 1 7-16,-4-1 1 0,0 7 1 0,0 3 0 15,-1-10-14-15,1 7-3 0,0-4-1 0,0 4 0 16,3 3-10-16,-3 0-1 0,0-4-8 0,0 4 12 15,4-10-12-15,-5 7 0 0,5 0 0 0,-4-4 0 16,0-2 0-16,3-1 8 0,0 1-8 0,-3-4 9 16,4 3 5-16,-4 1 1 0,3-4 0 0,1 3 0 15,-5-6-15-15,5 7 0 0,-1-4 0 0,4 4 0 16,-3-1 0-16,3 0 0 0,-1 1 0 0,1-4 0 0,4-3 0 0,3-3 0 16,0 0 0-16,-4 10 0 15,4-10 19-15,0 0 1 0,0 0 0 0,0 0 0 16,0 0-20-16,0 0-16 0,0 0 4 0,4 6 0 15,-1 3 12-15,-3-9 10 0,7 0-2 0,1 10 0 16,2-10 4-16,1 6 0 0,-1-3 0 0,4-3 0 0,1 6-12 0,2-2 0 16,-3 2 0-16,0-3 0 0,0-3 0 0,4 6 0 15,-4 4-9-15,0-10 9 0,0 9 0 0,-3-3 0 16,3-3 0-16,0 4 0 0,-3-4 0 0,-1 3 0 16,1-3 0-16,0 7 0 0,-4-10 8 0,3 6-8 15,1-6 0-15,-4 3 9 0,3 3 9 0,5-6 2 0,-5 0 0 16,1 0 0-16,3 0-9 0,0 0-2 15,-3 0 0-15,3 0 0 0,0 0-22 0,0 0-5 0,4 0-1 0,-4 0-817 16,-4 0-163-16</inkml:trace>
  <inkml:trace contextRef="#ctx0" brushRef="#br0" timeOffset="-127259.77">2621 13692 403 0,'0'0'36'16,"0"0"-36"-16,0 0 0 0,0 0 0 16,0 0 57-16,4-6 5 0,-4 6 1 0,7-3 0 15,3-4-28-15,-10 7-6 0,4-9-1 0,-4 9 0 16,0 0 32-16,3-10 7 0,4 1 1 0,-7 9 0 0,0-6 32 0,0 6 6 16,0 0 2-16,0-3 0 0,0-4-13 0,0 7-3 15,4-3 0-15,-4 3 0 0,0 0-58 0,0-9-12 16,0 3-2-16,0 6-1 0,0-10 24 0,0 10 5 15,-4-9 0-15,4 2 1 0,0 4-29 0,0-3-5 16,-7 3-2-16,4-3 0 0,-1-4 3 0,-6 10 1 16,10-9 0-16,-11-1 0 0,4 4 5 15,4 3 1-15,-1-3 0 0,-3-4 0 0,3 1 4 0,-3 6 1 16,4-7 0-16,3 4 0 0,-11-3 4 0,8 2 0 16,3-2 1-16,-7 9 0 0,3-9-13 0,-3 9-4 15,0-3 0-15,7 3 0 0,0 0-4 0,-11 0-2 16,4 0 0-16,0 3 0 0,0-3 2 0,-3 6 0 15,6-3 0-15,-10-3 0 0,4 6-12 0,-1-3 0 0,0 4 0 0,1 2 0 16,-1 1 0-16,4-4 12 0,-3 3-2 0,-1 1 0 16,-3-1-10-16,7 7 0 0,-4-4 0 0,4 4 0 15,0 3 0-15,4 0 0 0,-8-1 0 0,7-2 0 16,-3 9 0-16,4-3 0 0,-8 0 0 0,4 0 0 16,0 3 0-16,0 10 0 0,-3-13 0 0,6 9 0 15,-7-3 0-15,8 0 0 0,-4-3 0 0,3 4 0 16,4-4 0-16,-3 0 0 0,3 3 0 0,3 0 0 15,-3-3 0-15,0-3 0 0,4 10 9 0,3-10-9 16,3 3 0-16,-6 0 0 0,0-6 0 0,3 6 0 16,3-6 0-16,-3 6 0 0,0-13 0 0,4 7 0 15,-11-3 0-15,10-1 0 0,-6-2 0 0,7-4 8 16,-1-2-8-16,4 2 0 0,-3 0 0 0,3-2 0 16,0-4 0-16,0 3 0 0,4-3 0 0,-4-3 0 15,0 0 0-15,0-3 0 0,4 3-8 0,-4 0 8 16,0 0-29-16,0-6-1 0,4 6 0 0,-4 0 0 15,-4-3-98-15,1-4-20 0,-4 4-4 0,4-3-470 16,-1-3-94-16</inkml:trace>
  <inkml:trace contextRef="#ctx0" brushRef="#br0" timeOffset="-126740.62">2907 13523 691 0,'0'0'61'0,"0"0"-49"0,-11-7-12 0,4 7 0 15,4-9 254-15,-4 6 48 0,7 3 10 0,7-6 1 0,-7-4-213 0,0 1-44 16,0 2-8-16,0 4-1 0,0-3-11 0,0 6-3 16,0 0 0-16,0-9 0 0,-7 6-5 0,7 3-2 15,0 0 0-15,0 0 0 0,0 0 9 0,0 0 1 16,-4 3 1-16,1 3 0 0,-8-3-5 0,0 6 0 15,1 7-1-15,6 0 0 0,-6-4-16 0,6 4-3 16,-3 3-1-16,7 0 0 16,-3-1-2-16,3 8 0 0,0 2 0 0,3-3 0 0,4 3 2 0,-3-3 0 15,-4 3 0-15,10 7 0 0,-6-1 1 0,6 1 1 16,-10-4 0-16,4 10 0 0,3-3-13 0,-7-4 0 16,0 10 0-16,0-6 0 0,0-1 0 0,4 4 0 15,3-6 0-15,-7-4 0 0,-7 0 0 16,3-2 0-16,8-1-12 0,-4-3 12 0,-4-6-10 0,4 6 10 15,0-6-8-15,0-4 8 16,0-2-37-16,0 2-3 0,0-5 0 0,4-1 0 16,-4 1-132-16,0-10-28 0,0 0-4 0,0 0-667 0</inkml:trace>
  <inkml:trace contextRef="#ctx0" brushRef="#br0" timeOffset="-126218.52">3080 13933 921 0,'0'0'82'0,"0"0"-66"0,0 0-16 0,0 0 0 16,0 0 222-16,0 0 41 0,0 0 8 0,0 0 1 16,0 0-177-16,0 0-36 0,7 10-7 0,-7-10-2 15,3 9-12-15,-3 1-2 0,0-10-1 0,0 6 0 16,0 3-19-16,0 1-4 0,0-1-1 0,0 1 0 0,0 5-11 0,0-2 0 15,0 2 0-15,0 4 0 0,0 0 0 0,-3 0 0 16,-4 6 0-16,7 0 0 0,-4-6 0 0,4 6 15 16,-7-3-3-16,7 3 0 0,-3-6-12 0,3 0 0 15,0 6 0-15,0-10 0 0,0-2 0 0,3 3-10 16,4-7 10-16,-7 0-8 0,4-2 8 0,-4-7 16 16,10 3-4-16,1-3-1 0,-11 0-2 0,11-3 0 15,-4-4 0-15,3 4 0 0,1-6-9 0,-1-4 0 16,1 1 0-16,-8 2 0 0,4-5-8 0,8-4-1 15,-12 3 0-15,8-3 0 0,-4 1 9 0,-4 2 0 0,8-3-9 0,-8 0 9 16,4 0 0-16,-3 1-11 16,0-1 11-16,3-3-8 0,-7 9 8 0,0-2-12 0,3-4 12 15,4 9-12-15,-7 4 12 0,0-3-8 16,0 6 8-16,0 3-8 0,0 0 23 0,0 0 5 16,0 0 0-16,0 0 1 0,0 0-5 0,0 9 0 15,4 0-1-15,3 1 0 0,-4 6-3 0,1-4 0 0,3 4 0 0,-4-4 0 16,4 10-12-16,0-3 0 0,1 0 0 0,2 0 0 15,-6 0 0-15,6-1 0 0,-6 7 0 0,3-6 0 16,-4 3-28 0,8 0-9-16,0-3-2 0,-1 3 0 0,1-10-97 0,-4 7-19 0,3-3-4 0,4-7-1 15,4 1-108-15,-4-4-23 0</inkml:trace>
  <inkml:trace contextRef="#ctx0" brushRef="#br0" timeOffset="-125718.04">3750 13899 2538 0,'0'0'56'0,"-11"6"11"0,8-3 2 0,-8-3 3 0,4 7-58 0,0-4-14 16,0-3 0-16,4 6 0 0,-4-3-8 0,3 3-5 15,-3-2-1-15,0 2 0 16,-4 3-21-16,1 1-4 0,6-1-1 0,-6 0 0 16,-1 1-4-16,1 6 0 0,-1-7-1 0,0 0 0 0,4 1 25 0,-3-1 6 0,3-3 1 0,3 4 0 15,-3-4 13-15,0-3 0 0,7 4 0 0,0-7 0 16,0 0 27-16,0 0 1 0,0 0 1 0,0 0 0 16,0 9-29-16,0-9-12 0,0 0 1 0,0 9 0 15,0-6 2-15,4 7 0 0,-1-4 0 0,-3-6 0 16,7 10 9-16,4-10 0 0,-1 9 0 0,-3-9 0 15,4 6 0-15,0-3-8 0,-1 4 8 0,1-7 0 16,3 3 0-16,0-3 0 16,-4 6 0-16,5-6 0 0,2 3 0 0,-3 3 0 0,-3-6 0 0,3 10 0 15,0-4 10-15,0-3-2 0,-3 7-8 0,-1-1 12 16,1 1 8-16,0-4 2 0,-8 3 0 0,8-6 0 16,-11 10-22-16,3-4 0 0,4 1 0 0,-7-1 8 15,0 1-8-15,0-1 0 0,-7 0 8 0,7 1-8 16,-3-4 0-16,3 3 8 0,-4 1-8 0,-3-7 0 0,4 6 0 0,-4-2 0 15,-4 2 0-15,4 0 0 0,0 1-12 16,-4-1-6-16,4 1-2 0,-3-4 0 16,-8 3-80-16,11 1-16 0,-4-4-3 0,-3-3-1 15,4-3 31-15,-1 0 5 0,4 0 2 0,0 0-634 0</inkml:trace>
  <inkml:trace contextRef="#ctx0" brushRef="#br0" timeOffset="-125323.22">3990 13585 864 0,'0'0'38'0,"0"0"8"0,0 0-37 0,0 0-9 0,0 0 0 0,0 10 0 16,3-1 260-16,-3 7 51 0,0-4 9 0,0 4 3 16,0-7-208-16,0 10-42 0,0-3-8 0,0-3-1 0,0 2 0 15,8 4 1-15,-8 6 0 0,0-6 0 0,3 9-52 0,-3-3-13 16,0 0 0-16,4 4 0 15,3-1 9-15,-7-3-1 0,3 3 0 0,4 7 0 0,-7-1-8 0,4 1 0 16,3-4 0-16,-4 3 0 0,1 1 0 16,3-1 0-16,-4-5 0 0,4-1 0 15,-7-3-26-15,4 3-7 16,0-3-2-16,3-6 0 0,-7-3-53 0,3-4-10 0,-3 4-2 0,7-10-862 0</inkml:trace>
  <inkml:trace contextRef="#ctx0" brushRef="#br0" timeOffset="-125073.14">3831 14015 2332 0,'0'0'52'0,"0"0"10"0,0 0 2 0,0 0 1 0,-7-9-52 0,7 9-13 0,0 0 0 0,0 0 0 15,11 0 37-15,-8-7 5 0,8 4 1 0,3 3 0 16,4 0-31-16,-1 0-12 0,4 0 11 0,1-6-11 15,2 6 8-15,1 0-8 0,0-3 0 0,-4-4 9 16,3 7-9-16,1 0 0 16,-7-3 0-16,-1 3 0 0,1-6 0 0,0 6 0 0,-4-9 0 0,-4 9 0 31,5 0-133-31,-1-3-29 0,-4 3-6 0,1-7 0 16,3 7-76-16,-3 0-16 0,10 0-2 0,-7 0-1 0</inkml:trace>
  <inkml:trace contextRef="#ctx0" brushRef="#br0" timeOffset="-123852.16">4374 14078 864 0,'0'0'76'16,"0"0"-60"-16,0 0-16 0,0 0 0 15,0 0 229-15,11 0 43 0,-7 6 9 0,3-3 2 16,7-3-195-16,-4 0-40 0,-6 0-7 0,6 0-1 0,12 0-40 0,-15 0 0 16,3-3 0-16,1 3-12 0,-1-6-7 0,1 6-1 15,0-3-1-15,-8-4 0 0,-3 7 21 0,11 0-11 16,-1 0 11-16,-10 0-8 0,0 0 22 0,7 0 5 16,-7 0 1-16,7 0 0 0,4-3 3 0,-11 3 1 15,3 0 0-15,-3 0 0 0,8-6-13 0,-1 0-3 16,0 2 0-16,3-2 0 0,-10-3-8 15,7-1 12-15,0 1-12 0,-3 0 12 0,3-1-12 0,-7 1 0 16,3-1 0-16,-3-5 0 0,0 5 0 0,-3-5 8 16,3 5-8-16,0-2 8 0,-7-4 30 0,3 7 6 15,-6-1 0-15,6 1 1 0,-6-1 7 0,-4 4 0 16,3-3 1-16,0 9 0 0,-3-10-31 0,7 10-6 16,-3 0-2-16,-4 0 0 0,3 6-14 0,-3-2 0 15,0 2 0-15,0-3 0 0,-4 3-9 0,4 4 9 0,0-7 0 0,0 6-9 16,3 4 9-16,0-1 0 0,4-2-9 0,0-1 9 15,-3 1 0-15,-1 5 0 0,8 1 0 0,-8-4 0 16,4 4 0-16,3 0 0 0,-3 3 0 0,4-1 0 16,-1 1 9-16,4 0 0 0,0 6 0 0,0-6 0 15,0 9-9-15,0-6 0 0,0 0 0 0,4-6 0 16,-1 3 0-16,4 6 0 16,4-13 0-16,0 4 0 0,-8 3-9 0,8-10-1 0,-1 7 0 0,4-7 0 15,-3 1-15-15,3-1-3 0,0 0-1 0,0 1 0 16,4-4-35-16,-4-3-6 0,7-3-2 15,-7 7 0-15,-3-7-36 0,3 0-7 0,0-7-1 0,-3 7-1 32,3 0 8-32,-7-3 1 0,4-3 1 0,3 3 0 0,-4-4-13 0,-6 4-4 15,10-12 0-15,-14 15 0 0</inkml:trace>
  <inkml:trace contextRef="#ctx0" brushRef="#br0" timeOffset="-123256.02">4794 14096 691 0,'0'0'61'0,"0"0"-49"16,0 0-12-16,0 7 0 0,0 2 275 0,0 1 52 0,0-10 10 0,0 0 3 15,0 9-272-15,0 0-55 0,0 1-13 0,0-1 0 16,0-3 0-16,0 4 0 0,0-1 0 0,0 1 0 16,0-10 0-16,-7 9 0 0,7 1 0 0,-3-4 0 15,-1 3 12-15,4-9 5 0,0 0 2 0,0 0 0 16,0 3 49-16,0-3 9 0,0 7 3 0,0-7 0 15,0 0-16-15,0 0-2 0,0 0-1 0,0 0 0 16,0 0-29-16,0 0-7 0,0 0-1 0,0 0 0 0,0 0-13 0,0 0-3 16,0 0-8-16,-7-7 12 15,4-2-12-15,3 0 8 0,0-4-8 0,-7 4 0 0,3-7 12 0,0 0-4 16,4 7-8-16,-3-1 12 0,3-8 16 0,-4 8 4 16,1-6 0-16,3 4 0 0,-7-4-13 0,3-3-3 15,4 4 0-15,-7 2 0 0,7-2-4 0,0-1 0 16,0-3-1-16,7 7 0 0,-7-4-11 0,0 0 0 15,4 4 0-15,3-4 0 0,0 0 0 0,-4 7 0 16,5-4 0-16,-1 4 0 0,3-7-11 16,-3 7 11-16,4-1-8 0,-1 4 8 0,-3-3-9 0,8 6 9 15,-5-4-10-15,-3 7 10 0,0-3-9 0,4-3 9 16,-8 6-8-16,-3 0 8 0,7 0-19 0,8 0 2 16,-12 6 0-16,4-3 0 15,0 4-14-15,4-4-2 0,-1 3-1 0,1-3 0 16,-1 3 0-16,1-2 0 0,3 2 0 0,-3 3 0 15,3-9-17-15,-4 6-3 0,1-2-1 0,-4 2 0 16,4-3-35-16,-4 3-7 0,0-3-2 0,3-3-517 0,-3 10-104 0</inkml:trace>
  <inkml:trace contextRef="#ctx0" brushRef="#br0" timeOffset="-121803.55">5207 13915 345 0,'0'0'31'15,"-4"3"-31"-15,1-3 0 0,3 0 0 16,0 0 380-16,0 0 69 0,0 0 15 0,0 0 2 0,0 9-363 0,7 1-73 15,0 2-14-15,-3 1-4 0,3-4-12 0,0 10 9 16,3-3-9-16,1-1 8 0,-4 4-8 0,-4 0 0 16,8 6 0-16,0-3 0 0,-11 3 0 0,7 3 0 15,0-3 0-15,-7 4 0 0,3-4 8 0,-3 0-8 16,7-6 0-16,-7 6 8 0,0-13-8 0,0 7 0 16,0-10 0-16,0 7 0 15,0-10-28-15,0-6-8 0,0 0-2 0</inkml:trace>
  <inkml:trace contextRef="#ctx0" brushRef="#br0" timeOffset="-121606.08">5242 13614 2419 0,'-3'6'215'0,"3"-6"-172"0,-11 3-35 0,8-3-8 15,3 0 104-15,0 0 18 0,0 0 4 0,7 9 1 32,0 1-177-32,-4-4-35 0,4 3-7 0,-7-9-2 15,7 10-115-15,-3-1-23 0</inkml:trace>
  <inkml:trace contextRef="#ctx0" brushRef="#br0" timeOffset="-121192.2">5436 14194 1209 0,'0'0'53'0,"-3"6"12"0,3 3-52 0,0-9-13 15,0 0 0-15,0 0 0 0,0 4 272 0,0-4 52 16,0 0 11-16,3 6 1 0,-3-6-276 0,0 0-60 16,7 9 0-16,-7-9-9 0,0 0-12 0,0 0-3 15,11-6 0-15,-11 6 0 16,3-3-4-16,5-3 0 0,-8 2-1 0,3-2 0 0,-3-3 29 0,0-1 12 0,0-5-1 0,-3 5 0 15,3 1 14-15,0-1 3 16,0-8 1-16,0 8 0 0,0-6-10 0,0 4-3 16,0-4 0-16,0-3 0 0,0 13-7 0,3-6-1 15,1 2-8-15,3 1 12 0,-4-4-12 0,4 10 9 0,0-3-9 0,-3-4 8 16,3 10 2-16,0-3 0 0,4-3 0 0,-4 3 0 16,3 3-10-16,1-6 0 0,3 6-10 0,-4 0 10 15,5 0 0-15,2 0 18 0,-13 0-2 0,10 0-1 16,3 6-15-16,-2-3-10 0,-5 3 2 0,1 4 0 15,3-1 8-15,0 1 0 0,0 5 0 0,-3-2 0 16,-1 2 0-16,1 4 0 0,-1 0 0 0,-3 6 0 16,4-6 0-16,-4 9 0 0,4-6 0 0,3 0 8 15,-11 3-8-15,4-6 0 0,0 0-8 0,0-3 8 16,4 2-45-16,-4 1-4 0,-3-9-1 0,10-4-655 16,-11 3-131-16</inkml:trace>
  <inkml:trace contextRef="#ctx0" brushRef="#br0" timeOffset="-120552.39">6272 14012 1944 0,'0'0'86'0,"0"0"18"0,-3-6-84 0,-4 6-20 16,3 0 0-16,-3-7 0 0,4 4 40 0,-4-3 4 15,0 6 1-15,0-3 0 0,3-4-23 0,-10 7-5 0,7 0-1 0,-4 0 0 16,-3 0-8-16,4 7-8 0,6-4 9 0,-10 3-9 16,3-6 8-16,-6 10-8 0,3-1 0 0,-1 7 9 15,1-7-9-15,0 4 12 16,4 2-12-16,-1 4 12 0,-3 0 0 0,3 3 0 0,4-3 0 0,-3-1 0 16,6 1-12-16,1 6 0 0,3-6 0 0,-7 0 0 15,7 6-12-15,7-12 1 16,-4 9 1-16,1-10 0 0,3 4 10 0,3-7-13 0,1 1 5 0,-4-1 8 31,0 0-31-31,7-9 2 0,7 7 0 0,-10-14 0 0,7 7 17 0,-4-3 3 0,3-6 1 0,1-4 0 16,0 4 8-16,-4-4 11 0,7-2-3 0,-7 2 0 15,0-2 31-15,0-1 5 0,0-3 2 0,-3 0 0 16,0 0-6-16,-4 1 0 0,0-8-1 0,0 11 0 16,-4-4-19-16,4-6-3 0,-7 6-1 0,-7 7 0 15,4-4 3-15,-1 0 0 0,1 4 0 0,-1-4 0 16,1 7-1-16,-4-1 0 0,3 4 0 0,-3 3 0 15,3-4-6-15,4 7-2 0,-7-3 0 0,7 3 0 0,0 0-10 0,0 0 0 16,0 0-12-16,-3 3 12 0,-1 7-13 0,4-1 5 16,0 4 8-16,4-1-13 0,-1 4 13 0,-3-3-11 15,4 12 11-15,3-7-10 0,0 8 10 0,-3 2 0 16,3-3-9-16,3 3 9 0,-3 7 0 0,0-1 0 16,0 1 0-16,4-7 0 0,-1 9-10 0,1-8 10 15,0 5 0-15,3-6-9 0,-4 4 9 0,1-10-8 16,3 9 8-16,-3-9-8 0,3 3 8 0,-4 3 0 15,1-3 0-15,-1 0 0 0,-6-6 0 0,3 10 0 16,0-11 0-16,0 7 0 0,-3 1 0 0,-4-8 0 16,0 7 0-16,0-3 0 0,0-6 8 0,-4 3-8 15,-3 0 10-15,0-4-10 0,4 4 10 0,-5-3-10 0,-2-4 10 16,-1-2-10-16,1 5 9 0,-4-5-9 0,0-1 8 0,-8 1-8 16,1-4-15-16,-4-3-8 0,-3-3-1 0,-7 0-723 15,-4-3-144-15</inkml:trace>
  <inkml:trace contextRef="#ctx0" brushRef="#br0" timeOffset="-101335.09">29863 11152 2944 0,'0'0'65'0,"-7"-9"14"0,0 9 2 0,-4-4 1 0,4-2-66 0,0 6-16 0,-4-3 0 0,4-3 0 16,4 6 40-16,-4 0 4 16,3-3 0-16,4 3 1 0,-7 0-33 0,7 0-12 0,0 0 0 0,-7 0 9 31,0 3-125-31,0-3-24 0,0 9-6 0,0 1-1093 0</inkml:trace>
  <inkml:trace contextRef="#ctx0" brushRef="#br0" timeOffset="-100883.5">30618 11578 2977 0,'0'0'65'0,"0"0"14"0,0 0 2 0,0 0 3 0,0 0-67 0,0 0-17 0,7 0 0 0,-7 0 0 15,0 0 0-15,7 0-11 0,-7 0 2 0,10 0 0 31,-10 0-27-31,4 10-6 0,-1-4-1 0,1-3 0 0,-1 7-167 0,1-1-34 0,-1 0-6 0,-3-9-2 0</inkml:trace>
  <inkml:trace contextRef="#ctx0" brushRef="#br0" timeOffset="-100717.35">30642 12507 3027 0,'-17'9'134'0,"6"-3"28"0,-3-3-130 0,3 7-32 16,-3-1 0-16,0-2 0 15,0 2-108-15,3 0-28 0,1-2-5 0,-4-4-1062 0</inkml:trace>
  <inkml:trace contextRef="#ctx0" brushRef="#br0" timeOffset="-100537.31">29415 12792 2764 0,'-11'0'61'0,"-3"9"13"0,-7-2 2 0,7-4 1 0,3 6-61 0,0-9-16 0,4 10 0 0,7-10 0 31,0 0-47-31,-7 0-12 0,0 0-2 0,0-4-721 0,-3-2-144 0</inkml:trace>
  <inkml:trace contextRef="#ctx0" brushRef="#br0" timeOffset="-100343.03">28963 11952 3207 0,'0'0'71'0,"0"0"14"0,-11 3 3 0,4 3 2 0,0-3-72 0,0 3-18 16,7-6 0-16,0 0 0 0,-3 10 15 0,3-10-1 16,0 0 0-16,0 0 0 0,0 0-14 0,0 0 0 15,0 0 0-15,0 0-966 16,0 0-191-16</inkml:trace>
  <inkml:trace contextRef="#ctx0" brushRef="#br0" timeOffset="-100176.14">29746 12077 1670 0,'0'0'148'0,"7"9"-118"0,-7-9-30 0,0 0 0 16,11 4 399-16,-1 2 73 0,12 0 16 0,-1-3 2 31,7-3-474-31,0 0-94 0,0 0-19 0,-3 0-859 0,3 0-172 0</inkml:trace>
  <inkml:trace contextRef="#ctx0" brushRef="#br0" timeOffset="-100038.08">30053 12168 2746 0,'-21'0'122'0,"10"0"25"0,1 0-118 0,-4 0-29 0,3 6 0 0,1 4 0 0</inkml:trace>
  <inkml:trace contextRef="#ctx0" brushRef="#br0" timeOffset="-99577.91">26582 11444 3196 0,'-7'-7'71'0,"-4"7"14"0,-3-9 3 15,0 6 1-15,0-3-71 0,3 6-18 0,1-4 0 0,3-2 0 16,3 6-93-16,1-3-23 0,-4-3-4 0,3-4-754 16,-3 10-151-16</inkml:trace>
  <inkml:trace contextRef="#ctx0" brushRef="#br0" timeOffset="-99395.64">25933 11604 2592 0,'-36'3'115'0,"22"3"23"0,-3-3-110 0,-4 3-28 0,6 4 0 0,1-4 0 15,4 3 140-15,6 1 24 0,-3-7 4 0,7 6 0 31,0-9-180-31,4 7-37 0,-1 2-7 0,4 0-857 0,0 1-171 0</inkml:trace>
  <inkml:trace contextRef="#ctx0" brushRef="#br0" timeOffset="-99200.79">25167 12212 1785 0,'-32'16'79'0,"18"-7"17"0,-3-6-77 0,-4 13-19 16,-4-1 0-16,4-2 0 0,7 6 262 0,3-4 49 15,7 4 9-15,4-9 3 32,0 5-361-32,4-5-72 0,3 5-14 0,0-5-1058 0</inkml:trace>
  <inkml:trace contextRef="#ctx0" brushRef="#br0" timeOffset="-99009.74">25587 12955 2995 0,'-18'6'132'0,"8"4"28"0,-1-1-128 0,1 1-32 0,-8-1 0 0,4 7 0 16,3 2 66-16,8-8 6 0,3 9 2 0,-4-10 0 31,8 7-207-31,-1-7-42 0,4 1-8 0,0-4-1 0</inkml:trace>
  <inkml:trace contextRef="#ctx0" brushRef="#br0" timeOffset="-98859.14">25897 13231 2361 0,'0'0'104'0,"0"0"23"0,0 0-102 0,0 0-25 0,0 0 0 0,0 0 0 16,7 0 9-16,11 0-9 0,7-3 10 0,7-7-712 15,-1-5-142-15</inkml:trace>
  <inkml:trace contextRef="#ctx0" brushRef="#br0" timeOffset="-98670.65">27026 12425 2415 0,'0'0'53'0,"0"0"11"0,4 3 3 0,3 10 1 0,0-4-55 0,0 4-13 0,0-4 0 0,0 1 0 16,4-1 0-16,-8 4 0 0,1-10 0 0,-4-3 0 16,0 0 0-16,7 9-15 0,-4-3 5 0,-3-6 1 31,0 0-127-31,0 0-24 0</inkml:trace>
  <inkml:trace contextRef="#ctx0" brushRef="#br0" timeOffset="-98503.06">26709 12362 1209 0,'-28'4'108'0,"10"-4"-87"0,-3 0-21 0,-4 6 0 15,-7-6 410-15,1 3 78 0,6 3 15 0,0 0 3 0,8-2-386 16,-5 5-76-16,8-3-16 0,0-3-4 15,4 7-24-15,-1-4-9 0,0-3 0 0,1 4 0 16,3-1-165-16,3-3-33 0,-3-3-6 0</inkml:trace>
  <inkml:trace contextRef="#ctx0" brushRef="#br0" timeOffset="-98331.52">26151 12435 3009 0,'0'0'133'0,"-7"0"28"0,-3 0-129 0,-1 0-32 16,1 0 0-16,3 0 0 0,7 0 48 0,0 0 4 0,0 0 0 0,0 0 0 16,0 0-41-16,0 0-11 15,0 0 0-15,3-7 0 16,1-2-103-16,3-1-25 0,0 1-4 0,0-10-1156 0</inkml:trace>
  <inkml:trace contextRef="#ctx0" brushRef="#br0" timeOffset="-98171.36">26617 11481 1555 0,'0'0'138'0,"0"0"-110"0,-7 0-28 0,0 0 0 16,-7 7 358-16,0-4 66 0,7 6 14 0,-4-3 2 16,4 4-344-16,0-1-70 0,3 7-14 0,4-4-2 31,4 4-151-31,0 3-31 0,-4 0-5 0</inkml:trace>
  <inkml:trace contextRef="#ctx0" brushRef="#br0" timeOffset="-97415.79">28307 14557 2944 0,'0'0'65'0,"-7"0"14"0,-4 0 2 0,-3 4 1 0,4-4-66 0,-1 0-16 0,11 0 0 0,-7 0-1305 16</inkml:trace>
  <inkml:trace contextRef="#ctx0" brushRef="#br0" timeOffset="-97234.36">27707 15181 2782 0,'-10'4'61'0,"-8"5"13"0,-7 7 2 0,4 3 3 0,3-1-63 0,4-2-16 0,7 0 0 0,-3 3-822 16,3-1-167-16</inkml:trace>
  <inkml:trace contextRef="#ctx0" brushRef="#br0" timeOffset="-97040.1">27372 16172 3164 0,'-3'13'70'0,"3"-13"14"0,0 0 4 0,0 0 0 0,0 0-71 0,0 0-17 0,0 0 0 0,10 0 0 15,4 0-159 1,4 0-35-16,7-9-7 0</inkml:trace>
  <inkml:trace contextRef="#ctx0" brushRef="#br0" timeOffset="-96868.02">28942 15987 3438 0,'-4'16'152'0,"1"-7"32"0,-1 1-148 0,1-1-28 15,3 7-8-15,0-3 0 16,3-4-52-16,8 0-12 0,7 7-3 0,3-7 0 16,3-2-143-16,5-7-29 0,2-7-5 0</inkml:trace>
  <inkml:trace contextRef="#ctx0" brushRef="#br0" timeOffset="-96704.91">30021 15373 3225 0,'0'0'143'0,"-3"0"29"0,-1-10-137 0,-3 1-35 0,0 0 0 0,0-1 0 16,-3 1 38-16,6-7 1 0,1 7 0 0,-1-1 0 31,4 1-115-31,-4-1-24 0,4 1-4 0,4 3 0 0,-8-4-124 0,4 7-25 0</inkml:trace>
  <inkml:trace contextRef="#ctx0" brushRef="#br0" timeOffset="-96524.91">29302 14953 3333 0,'0'0'73'0,"-11"0"15"0,-6 0 4 0,2 0 2 0,-2-4-75 0,3 4-19 15,0-6 0-15,3 3 0 16,0-3-60-16,4 3-16 0,0-4-4 0,0-2-860 15,0 0-172-15</inkml:trace>
  <inkml:trace contextRef="#ctx0" brushRef="#br0" timeOffset="-96335.85">28381 15370 3279 0,'-14'9'72'0,"-4"7"16"0,-10 3 2 0,3 2 2 0,4 1-74 0,7-3-18 0,-4 0 0 0,8 0 0 31,-1 0-72-31,1 0-19 0,-1-4-3 0,4 4-1 16,-4 0-111-16,1-4-22 0,3 4-5 0,0-3-1 0</inkml:trace>
  <inkml:trace contextRef="#ctx0" brushRef="#br0" timeOffset="-96167.91">27852 15793 3207 0,'0'0'142'0,"0"0"30"0,0 0-138 0,-7 6-34 16,0-6 0-16,0 7 0 0,7-7 49 0,0 0 3 16,0 0 1-16,0 0 0 15,0 0-137-15,3-7-27 0,1-8-5 0,3 5-820 16,3-9-164-16</inkml:trace>
  <inkml:trace contextRef="#ctx0" brushRef="#br0" timeOffset="-95976.77">28945 14865 3178 0,'0'0'141'0,"0"6"29"0,0 10-136 0,0-4-34 0,4 7 0 0,-1 6 0 16,5 3 12-16,6-3-4 0,0 10 0 0,0-1-8 31,4 4-193-31,-1 0-46 0</inkml:trace>
  <inkml:trace contextRef="#ctx0" brushRef="#br0" timeOffset="-95806.78">29143 15837 3412 0,'0'0'76'0,"0"0"15"0,0 0 3 16,0 0 1-16,-4 0-76 0,4 0-19 0,-3-10 0 0,-1 1 0 16,4 0-42-16,-3-1-12 0,3-5-2 0,3-4-921 15,-3 0-184-15</inkml:trace>
  <inkml:trace contextRef="#ctx0" brushRef="#br0" timeOffset="-92187.06">30843 10246 817 0,'0'0'36'0,"0"0"8"0,0 0-36 0,0 0-8 0,0 0 0 0,0 0 0 15,0 0 167-15,0 0 31 0,0 0 6 0,0 0 2 16,0 0-94-16,7-7-18 0,-3 1-4 0,-4 6-1 16,0 0-37-16,7-3-7 0,-7 3-1 0,0 0-1 0,0 0-7 0,0 0-2 15,0 0 0-15,0 0 0 16,0 0 5-16,0 0 1 0,0 0 0 0,0 0 0 0,0 0 9 0,0 0 3 15,-4 3 0-15,-3 3 0 0,4 1-13 0,-1-4-3 16,4-3 0-16,-3 9 0 0,-1 1-10 0,4-1-2 16,-3 0-1-16,3 4 0 15,0 0-23-15,-4 2 0 0,1-2 0 0,3 2 0 0,0 4 8 0,-4 6-8 16,1-6 8-16,-1 9-8 0,1 4 0 0,-1-4 0 16,1 0 0-16,-1 0 0 0,-3 7 0 15,3-7 8-15,1-3 0 0,-1 0 0 0,1-3 8 0,-1 3 1 16,4-6 1-16,0 3 0 0,0-3-8 0,0-7-2 15,0 4 0-15,0 0 0 0,4-4 2 0,-4-2 0 16,3-1 0-16,-3 1 0 0,4-4 2 0,-1 3 0 16,-3-9 0-16,0 0 0 0,0 0-3 0,0 7 0 0,0-7 0 15,0 0 0-15,0 0-9 0,0 0 12 0,0 0-12 0,0 0 12 16,0 0-12-16,0 0 10 0,0 0-10 0,0 0 10 16,0 0-10-16,0 0 8 0,0 0-8 0,0 0 8 15,-3-7-8-15,-1-2 0 0,1-1 0 0,3 4 0 16,-4 3 0-16,4-3 0 0,0-4 8 0,0 1-8 15,0 6 0-15,0-10 0 0,0 10 0 16,0-6 0-16,0-1 0 0,4 1 0 0,-4 0 0 0,3-1 0 16,1 4 0-16,-1-4 0 0,1 1 0 0,0 0 0 15,-1-1 0-15,1 1 0 0,-1-7 0 0,1 10 0 16,-4-4 0-16,3-2 0 0,-3-4 0 0,0 1 0 16,0 5 0-16,-3-2 12 0,3-4-12 0,0 0 12 15,-4 7-12-15,1-4 0 0,3-2-10 0,-4 5 10 16,1-5 0-16,-1 5 0 0,4-2-8 0,-4-4 8 15,4 7 0-15,-3-1 0 0,3 1 0 0,3 2-9 0,-3-2 9 0,8 0 0 16,-8-1-9-16,3 1 9 16,4-1 0-16,-3 4 0 0,-1-3-9 0,4-1 9 0,-3 1 0 0,3-1 0 15,0 1 0-15,0 3 0 0,-4-4 0 0,1 7 0 16,-1-3 0-16,1-3 0 0,0-1 0 0,-4 7 0 16,0-3 0-16,-4-1 0 0,0 4 0 0,1-3 0 15,-1 3 0-15,1-3 0 0,-1 3 0 0,1-4 0 16,-4 4 0-16,3-3 0 0,1 3-9 0,3 3 9 15,-4-7 0-15,1 7-9 0,-1-9 9 0,4 9 0 0,-3-6 0 0,3 6-8 16,-4-3 8-16,4 3 0 0,0 0 10 16,0 0-10-1,0 0-11-15,0 0-8 0,0 0-1 0,0 0-1 16,0 0-8-16,0 0-2 0,0 0 0 0,0 0 0 16,0 0-82-16,0 0-17 0,0 0-3 0,-7 3-611 15,4-3-123-15</inkml:trace>
  <inkml:trace contextRef="#ctx0" brushRef="#br0" timeOffset="-90041.82">30392 14445 518 0,'0'0'46'0,"0"0"-37"0,0 0-9 0,0 0 0 16,0 0 257-16,0 0 50 0,0 0 9 0,0 0 3 15,0 0-192-15,0-4-39 0,-4-2-7 0,4-3-1 16,4 6-57-16,-1-4-11 0,-3-2-3 0,7 0 0 16,-7-1 3-16,4 1 0 0,3 2 0 0,-3-2 0 15,-1 0-12-15,1-1 8 0,-1 1-8 0,1 3 8 16,-1-4 17-16,1 7 3 0,3-3 1 0,0 3 0 16,-4-4 0-16,8-2 0 0,-4 9 0 0,4-9 0 15,-1 9-21-15,1-7-8 0,-1 4 0 0,1-3 0 0,3 3 0 0,0-4 0 16,-3 7 0-16,-1 0 0 0,1-3 9 0,-1-3-1 15,5 6 0-15,-5 6 0 0,-3-3-8 0,4 4 0 16,-4-4 9-16,0 6-9 0,-4 1 0 0,1 5 0 16,-1 4 0-16,1-3 0 0,-4 3 0 0,0 9 9 15,0-9-9-15,-4 12 0 0,-3-3 12 0,4 0-4 16,-4-2 0-16,0 2-8 0,0-3 11 0,0 3-11 0,-4 0 10 0,4-3-10 16,-4 4 13-16,1-4-3 0,-4 3-1 0,3-3 0 15,-3-6-9-15,-4 6 0 0,4 0 9 0,-7-3-9 16,0-3 0-16,0 6 0 0,0-9-10 0,-1 2 10 31,-6 1-28-31,0-3 2 0,3-4 0 0,1-5 0 0,2 2 14 0,1 0 4 0,4-2 0 16,-1-4 0-16,4-3 8 0,3 0 0 0,-3 0 8 0,7-10-8 15,0 7 9-15,0-9-9 0,4 2 12 0,-1 1-12 16,0-4 0-16,8-2 0 0,0 5 0 0,-1-5 0 16,1 2 0-16,-1-3 0 0,4 7-13 0,0 0 5 15,-3 2 8-15,3-2 0 0,3 0 0 0,1 5 0 16,0-2 19-16,-1 3 5 0,4 3 2 0,0 0 0 15,0 0 12-15,4 3 2 0,-4-3 1 0,4 6 0 16,-4-2-9-16,0 5-1 0,4 0-1 0,-1-2 0 16,1 2 6-16,-4 0 0 0,7 7 1 0,-7-6 0 0,0-1-15 0,-3 7-3 15,7-7-1-15,-4 4 0 0,0-4-2 0,-3 0-1 16,3 1 0-16,0-4 0 0,-4 3-15 0,4 1 0 16,1-1 0-16,-1-2 0 15,0-7-25-15,0 3-11 0,0-3-3 0,0-3-785 16,4-4-156-16</inkml:trace>
  <inkml:trace contextRef="#ctx0" brushRef="#br0" timeOffset="-87966.66">26462 10312 460 0,'0'0'20'0,"0"0"5"0,0 0-25 0,0 0 0 0,0 0 0 0,0 0 0 16,-4 0 189-16,4 0 33 0,-3-10 6 0,-1 10 2 15,-3-9-126-15,4 9-26 0,3 0-5 0,0 0-1 16,-4-7-19-16,1 4-4 0,-1 3-1 0,4-6 0 16,0 6-17-16,0 0-4 0,-3-9-1 0,3 6 0 15,3-4 2-15,1-2 0 0,-4 6 0 0,3-4 0 16,1-2 4-16,-1 3 0 0,1-4 1 0,3 7 0 15,0-6-2-15,-4-1-1 0,4 1 0 0,1-7 0 16,-1 10 2-16,3-6 0 0,-3 5 0 0,0-2 0 16,7-1-9-16,-3-5-2 0,-4 5 0 0,7 1 0 15,0 6 1-15,-3-7 0 0,-4 1 0 0,0 3 0 16,-7 6-10-16,7-7-3 0,0-2 0 0,0 9 0 16,-7 0 3-16,7 0 0 0,-7 0 0 0,7 6 0 0,-3 4-12 15,-1-4 0-15,1 7 0 0,-1-4 0 0,1 0 0 0,-1 7 0 16,1 3 0-16,-4-3 0 0,3-4-17 0,1 13 1 15,-4-6 0-15,0 0 0 0,0 3 16 0,0 0 0 16,-4-4 0-16,4 8 0 0,-3-1 9 0,3 0 6 16,-7-3 1-16,3 3 0 0,1 0-16 0,-4-3 0 15,3 3 8-15,1 0-8 0,-8-6 0 0,4 6 0 16,0-3 0-16,-4 0 0 0,1 0 0 0,-1-3 0 16,-3 6 0-16,0-7 0 0,0 8-9 0,-4-8-5 0,4-2-1 15,0-3 0-15,0 2 15 0,0-5 0 16,0-1 0-16,0 0 0 0,-1 1 15 0,1-4-4 0,0-3-1 15,4 4 0-15,-4-7-10 0,3 0 0 16,4 0 0-16,-4-7 0 0,1 4 8 0,3-3-8 16,0-4 0-16,0 1 8 0,3 0-8 15,-3-1 0-15,3 1 0 0,1-1 0 0,3 1-13 0,0-7 5 0,0 7 8 0,0 0-13 16,0-1 13-16,0 4 0 0,0-4-10 16,0 7 10-16,3-6 0 0,1 3 0 0,-4 6 0 0,0-10 0 15,4 1 0-15,-1 3 12 0,-3 6 0 0,7-4 0 16,0-2-12-16,0-3 0 0,0 9-10 0,4-3 10 15,-4 3 0-15,4-7 0 0,-1 7 8 0,1 0-8 16,-1 0 0-16,1 0 0 0,-1 7 0 0,5-4 0 16,-5-3 15-16,1 6-4 0,-1-3-1 0,1 3 0 15,-1 4 6-15,1-4 0 0,0-3 1 0,-1 7 0 0,-3-1 3 0,4 0 0 16,3 7 0-16,-3-6 0 0,-8-1-3 0,8 0 0 16,-1 1 0-16,1-1 0 0,-4 7-5 0,0-7 0 15,0 1-1-15,0-1 0 0,0-3 4 0,4-3 1 16,-1 7 0-16,-3-4 0 0,0-3-16 0,0 4 0 15,-7-7 0-15,0 0 0 0,7 6 9 16,-7-6-1-16,0 0 0 0,0 0 0 0,0 0 16 0,4 3 4 16,-4-3 0-16,0 0 0 0,0 0-28 15,0 0 0-15,0 0 0 0,0 0 0 0,0 0 14 0,0 0-2 16,0 0-1-16,0 0 0 0,0 0-11 0,0 0 0 16,0 0 0-16,0 0 0 0,0 0 11 0,0 0-3 15,0 0-8-15,0 0 12 0,0 0-12 0,0 0 0 16,0 0 0-16,0 0-10 0,0 0 10 0,0-9 0 15,0 9 0-15,0 0 0 0,0 0 0 0,0 0 0 0,0 0 8 0,0-7-8 16,0 7 0-16,0 0 0 16,0 0 0-16,0 0 8 0,0 0-8 0,0 0 0 0,0 0 0 0,0 0-8 15,0 0 8-15,0 0 0 0,0 0 0 0,0 0 0 16,0 0 0-16,0 0 0 0,0 0 0 0,0 0 0 16,0 0 0-16,0 0 0 0,0 0 0 0,0 0-8 15,-11 7 8-15,11-7 0 0,0 0 10 0,0 0-10 16,-3 6 0-16,3-6 0 0,0 0-8 0,-7 9 8 15,7-9 0-15,-4 3 0 0,1 7 0 0,3-10 0 16,-4 9 0-16,4-9-8 0,0 0 8 0,-3 6 0 16,3 4 0-16,-4-1 0 0,-3-2 0 0,7-4 0 15,-3 6 0-15,6 1 0 0,-3-1 0 0,-3-3 0 16,-8 4 0-16,8-4 0 0,-1-3 0 0,0 6 0 16,1-2 0-16,-4 2 0 0,3-6 0 0,1 4 0 15,3-7 0-15,-7 3 0 0,3 3 0 0,4-6 0 0,0 0 0 0,0 0 0 16,-10 9 0-16,3-9 0 0,0 7 0 15,7-7 0-15,0 0 8 0,-8 3-8 0,-2-3 0 0,3 0 8 16,0 0-8-16,0 0 0 0,0 0 0 0,-4 0 8 16,4 0-8-16,0 0 0 0,-4 0 0 0,4 0 8 15,0-3-8-15,0-4 0 0,7 7 8 0,-7 0-8 16,0-9 0-16,0 9 9 0,0-6 1 0,-4 3 0 16,4-4 0-16,0 7 0 0,-3-9-2 0,3 9-8 15,0-3 12-15,-4-4-4 0,4 7-8 0,0-3-17 16,-4 3 4-16,4-6 1 0,0 6 12 0,0 0 13 15,0 0-2-15,0 0-1 0,0 6-18 0,0-3-4 16,0-3-1-16,7 0 0 0,-4 0 5 0,-3 7 8 0,7-7-13 0,0 0 5 31,0 0-28-31,0 0-6 0,0 0-1 0,0 0 0 16,0 0-155-16,0 0-31 0</inkml:trace>
  <inkml:trace contextRef="#ctx0" brushRef="#br0" timeOffset="-78594.66">2409 16031 115 0,'0'0'10'0,"0"0"-10"15,0 0 0-15</inkml:trace>
  <inkml:trace contextRef="#ctx0" brushRef="#br0" timeOffset="-78244.06">2406 15909 403 0,'0'0'17'0,"0"0"5"0,3-3-22 0,-3 3 0 15,0 0 0-15,8-6 0 0,-5 2 263 0,4-2 48 16,0 3 9-16,0-3 3 0,-3 3-226 0,3-4-45 16,-4-2-8-16,-3 9-3 0,0 0 4 0,0 0 1 15,0 0 0-15,0 0 0 0,0 0-5 0,0 0-1 16,0 0 0-16,0 0 0 0,0 0 0 0,0 0-1 16,0 0 0-16,0 0 0 0,0 0-23 0,0 0-4 15,0 0 0-15,7 9-1 0,-3 1-11 0,-4-1 0 0,0 7 0 0,3-7 0 16,-3 10 0-16,8 0 0 15,-5 6 0-15,4-6 0 0,-3 6 0 0,6 0 8 0,-10-3 2 0,4 12 0 16,3-9 6-16,-7 10 2 0,0-7 0 16,3 10 0-16,-3-4-6 0,0 4 0 0,0 6-1 15,0-10 0-15,-3 10 1 0,3-6 0 0,0-4 0 16,-7 1 0-16,7-7-12 0,-4 7 8 0,4-7-8 0,0 0 8 16,-7 3-8-16,4-9 0 0,3 3 0 0,-4 1 8 15,4-8-8-15,0 1 0 0,-7 0 0 0,4-3 0 31,3-1-33-31,0-2-3 0,-8-4 0 0,8 1 0 16,0-10-45-16,0 0-10 0,0 0-1 0,0 0-1 0,0 0-152 0,-3 0-31 0,-11-10-5 16,14 10-2-16</inkml:trace>
  <inkml:trace contextRef="#ctx0" brushRef="#br0" timeOffset="-77659.75">2427 15799 1555 0,'0'0'138'0,"-7"0"-110"16,7 0-28-16,-3 0 0 0,-8 7 120 0,11-7 18 15,0 0 4-15,0 0 1 0,0 0-95 0,0 0-18 16,0 0-4-16,0 0-1 0,0 0 2 0,0 0 0 15,0 0 0-15,0 0 0 0,11-7-13 0,-1 7-2 16,-6-6-1-16,6 3 0 0,1 3-11 0,-1-6 0 0,-6 6 0 0,7 0 0 16,-8-4 0-16,-3 4 0 0,11 4 0 0,-1-4 0 15,1 6 0-15,-8 3 0 0,8 7 11 0,-1-7-11 16,1 4 11-16,3 3-11 0,-3-7 12 0,-1 7-12 16,4-4 16-16,1 4-3 0,-1-7-1 0,7 10 0 15,-7-10 0-15,7 7 0 0,0-6 0 0,-3 5 0 16,3-5-12-16,4 2 0 0,-11-2 8 0,7 5-8 15,0 1 0-15,-3-3 0 0,3 2 0 0,-3 4 0 16,-1 0 0-16,-3 0 0 0,1 3 0 0,-1 0 0 16,-4 3-8-16,-3 3-2 0,4-3 0 0,-8 3 0 15,-3 0 10-15,0 7-12 0,0-7 12 0,0 7-12 16,-3-4 12-16,-4-3 0 0,3-6 8 0,-6 9-8 16,3-9 28-16,0 10 2 0,-4-13 0 0,0 9 0 0,8-9-15 15,-8 6-3-15,-6-6-1 0,3-1 0 16,-1-2 13-16,-6 3 4 0,7 0 0 0,4-10 0 0,-5 7-12 0,-6-1-1 15,4-5-1-15,-1 2 0 0,4-2 4 0,0-4 1 16,-7 3 0-16,3-9 0 0,7 10-19 0,-10-10 0 16,7 0-11-16,0 6 11 0,-4-6 0 0,4 0 0 15,0 0 8-15,0 0-8 0,-7 3 0 0,7-3 0 16,3 0-13-16,-3 0 4 0,4 7-3 0,-1-4 0 16,0 6 0-16,1-9 0 0,6 6-3 0,-6 4-1 15,6-4 0-15,-6-3 0 16,10-3-43-16,0 0-9 0,0 0-1 0,0 0-664 15,0 10-133-15</inkml:trace>
  <inkml:trace contextRef="#ctx0" brushRef="#br0" timeOffset="-77226.61">3150 16439 2026 0,'0'0'90'0,"0"0"18"0,0 0-86 0,0 0-22 0,0 0 0 0,0 0 0 15,0 0 28-15,0 9 0 0,0 1 1 0,-3-1 0 0,3 1 2 0,0-1 0 16,-7 0 0-16,7 7 0 0,-4-3 29 0,4 2 7 16,0 1 1-16,0-3 0 0,-7 5-59 0,7-2-9 15,0 3 0-15,0 0-10 0,0-4 10 0,0 4 0 16,0 0 10-16,0 0-10 0,0 6 0 0,0-6 0 15,0-4 0-15,0 4 0 16,0 0-21-16,0-3-11 0,0 2-1 0,0-8-1 16,0 6 2-16,0-7 1 0,0-6 0 0,0-3 0 15,0 0-153-15,0 0-32 0,0 0-5 0,7-9-2 0</inkml:trace>
  <inkml:trace contextRef="#ctx0" brushRef="#br0" timeOffset="-77040.4">3221 16147 3020 0,'-11'-6'134'0,"11"6"27"0,-3 6-129 0,-4-6-32 0,3 0 0 0,4 0 0 31,0 0-70-31,0 0-21 0,0 0-4 0,0 0-1 0,0 0-52 0,0 10-10 0,0-1-2 0,0-9-868 16</inkml:trace>
  <inkml:trace contextRef="#ctx0" brushRef="#br0" timeOffset="-76144.83">3461 16467 1036 0,'0'0'46'0,"0"0"10"16,0 10-45-16,0-1-11 0,0 0 0 0,0 1 0 0,3-1 232 16,4 1 44-16,-3-1 8 0,6 0 3 0,-6 7-233 15,3-6-46-15,-3-1-8 0,-1 7 0 0,4-7 11 16,-3 0 7-16,3 7 2 0,-7-3 0 15,10-4-5-15,-10 7-1 0,0-7 0 0,0 7 0 16,0-4 9-16,0-2 1 0,-7 5 1 0,4-5 0 16,3-1 3-16,-7 1 0 0,3-4 0 0,4-3 0 0,0-3-4 0,0 0 0 15,0 0 0-15,0 0 0 16,0 0-16-16,0 0-8 0,0 0 8 0,0 0-8 0,0 0 9 0,0 0-9 16,0-9 10-16,0-1-10 0,-7-2 8 0,7-4-8 15,0-3 0-15,-3-6 0 0,3 0 14 0,0 3-3 16,3-3-1-16,-3 0 0 0,7-3-10 0,-3 3 0 15,3-4 0-15,-4 4 0 0,8 3 0 0,-1 0 0 16,1 10 0-16,3-4 0 0,-3-3 0 0,-1 10-11 0,4 0 3 0,-3 2 0 16,3 4 8-16,0 3-10 0,-7 0 10 0,7 0-10 31,-3 3-18-31,-4 4-4 0,0-4-1 0,4 3 0 0,-8 3 33 0,4 1 0 0,-3 5 10 16,-1-5-2-16,-3-1 24 0,7 10 6 0,-7-10 1 0,0 10 0 15,0-9-10-15,0 5-1 0,0-5-1 0,0-1 0 16,0 1-2-16,0-1 0 15,0-9 0-15,0 6 0 16,0 4-44-16,-7-1-9 0,7-3-1 0,0-6-1 0,-3 10 11 0,3-10 3 0,-4 3 0 0,4-3 0 16,0 9 16-16,0-9 0 0,0 0 0 0,0 0 0 15,0 0 0-15,0 0 0 0,0 0 8 0,0 0-8 16,-10-3 11-16,10-3-1 0,-7-3 0 0,7-1 0 16,7 1 18-16,-7-1 3 0,3-5 1 0,4 5 0 15,-7-2-32-15,7-4 0 0,0 7 0 0,-3-1 0 16,3 1 0-16,0-7 0 0,4 7 0 0,-1 2 0 0,1-2 0 0,-1 6 0 15,4-3 0-15,1 6 0 0,-5 0-11 0,4 0-8 16,4 0-1-16,-11 0-1 0,4 6 21 0,6-3-9 16,-3 6 9-16,-3 7 0 0,3-7-13 0,-3 1 4 15,-1-1 1-15,-3 7 0 0,4 0 8 0,-1-4 0 16,1 4 0-16,0-4 0 0,-4 4 0 0,0-6 0 16,3 5 0-16,1-5 0 0,-11 2 0 0,14 4 0 15,-11-7 0-15,4 1 0 16,1-1-30-16,-1-3-4 0,-4 4-1 0,4-1 0 15,-3-3-127-15,3-2-26 0,0 5-4 0,-7-9-715 0</inkml:trace>
  <inkml:trace contextRef="#ctx0" brushRef="#br0" timeOffset="-75257.48">4124 16602 1152 0,'0'0'51'0,"0"0"10"0,0 0-49 0,0 0-12 0,0 0 0 0,0 0 0 16,11 9 199-16,-1-9 37 0,-6 0 7 0,6 0 1 0,1 0-198 0,-1 0-46 15,5-6 0-15,-5 3 0 16,4 3-29-16,0-6-6 0,-3 3-1 0,3-4 0 16,4-2-8-16,-4 0-3 0,-4-1 0 0,4 1 0 0,-3-1 33 0,0 4 14 15,-4-3-12-15,3-1 12 0,-3 1 29 0,-3-1 14 16,6-5 2-16,-6 5 1 0,3-2 15 0,-7-4 3 16,4-3 1-16,3 10 0 0,-7-7-17 0,0 4-4 15,0-4-1-15,0 0 0 0,0-3-43 0,0 10 0 16,0-10 0-16,-7 13 0 0,3-3 14 0,-3-1 1 15,3 10 0-15,-6-3 0 0,-1 6-3 0,1 3 0 16,3-2 0-16,-11 5 0 0,0 22 4 16,8-18-16-16,-4 6 12 0,3 6 19 0,1-6 3 15,-1 6 1-15,7 0 0 0,-6-3-9 0,-1 3-2 16,8 3 0-16,-4-3 0 0,3 0-24 0,-3-3 8 0,4 3-8 16,3 0 0-16,3-6 0 0,-3 6 0 0,7-12 0 0,-3 12 0 15,3-6-12-15,-4-4-2 0,8 4 0 0,-1-3 0 31,-3-4-32-31,11-2-6 0,-7 2-2 0,3-2 0 16,0-7-52-16,0 6-10 0,4-9-3 0,-1 0-501 0,4-9-101 0</inkml:trace>
  <inkml:trace contextRef="#ctx0" brushRef="#br0" timeOffset="-74794.14">4607 16370 921 0,'-3'19'40'0,"-1"-4"10"0,4-2-40 0,-7 3-10 16,4-1 0-16,3 4 0 0,0 0 308 15,0 0 59-15,0 0 12 0,0-4 2 0,0 4-301 0,0 0-60 16,0-3-12-16,0 2-8 0,3 1 11 0,4-9-11 15,-7 5 12-15,0-5-12 0,0-1 12 0,0 7-12 16,0-7 12-16,0-9-12 0,0 0 8 0,0 3-8 0,0-3 0 16,0 0 0-16,0 0 27 0,0 0-2 15,0 0 0-15,0 0 0 0,0-3 3 0,-7-6 0 0,4-7 0 0,3 7 0 16,0-7-16-16,0-3-2 16,0 0-1-16,3 1 0 0,-3 2-9 0,7-3 0 0,-7 0 0 0,7 4-11 15,0-4 11-15,4 3 0 0,-4 4 0 0,4 5 0 16,-1-2 0-16,1-1 0 0,-1 1 0 0,1 9 0 15,-1-3 0-15,5 3-8 0,-5-6 8 16,4 12-8-16,-3-3 8 0,-4-3 0 0,4 9 0 0,-4-2 0 16,3 2 0-16,-3 1 0 0,0-1 0 0,-3 7 0 15,3-4 0-15,-4 7 0 0,1-3 8 0,-1 3-8 16,1-1 8-16,-1-2-8 0,5 3 10 0,-8 0-10 16,3-10 0-16,4 7-21 0,-7-1 3 0,4-2 1 15,-1-4-126-15,4-2-25 16,-7 2-4-16,0-9-779 0</inkml:trace>
  <inkml:trace contextRef="#ctx0" brushRef="#br0" timeOffset="-74325.1">5285 16351 2973 0,'0'0'65'0,"-7"0"14"0,7 0 2 0,-4 3 3 0,-7-3-67 0,4 0-17 0,0 0 0 0,0 7 0 16,4-7-37-16,-8 3-11 0,1 3-3 0,-1-3 0 15,0 3-2-15,4 4-1 0,-3-1 0 0,-4 1 0 16,3-1-13-16,-7-3-2 0,11 4-1 0,-3-1 0 0,-4 0 44 0,3 1 9 16,4-1 1-16,0-2 1 0,-4 2 30 0,1 0 5 0,10 1 2 0,-11-4 0 15,8-3 13-15,3 7 2 0,0-10 1 0,0 6 0 16,0-3-30-16,0-3-8 0,0 0 0 0,0 0 0 15,0 0-12-15,0 0-4 0,7 6-1 0,3-6 0 16,1 0-4-16,0 0-1 0,-1 0 0 0,4 0 0 16,0-6 14-16,4 6 8 0,-4 0-10 0,4-3 10 15,-1 3 0-15,-3 0 0 0,8 3 0 0,-8-3 0 16,0 0 0-16,0 6 0 0,4-3 0 0,-4 4 0 16,3 2 0-16,1 1 0 0,-7-4 8 0,3 6-8 15,-4-2 8-15,1 5-8 0,-4 1 12 0,4-3-12 16,-4 2 16-16,-7 4-4 0,3 0-1 0,1-3 0 15,-4 2 4-15,-4 1 1 0,1 0 0 0,3 3 0 0,-7-3 2 16,3-7 1-16,-3 4 0 0,0 3 0 16,0 0-7-16,3-10 0 0,-6 7-1 0,3-7 0 15,0 1-11-15,0-1-16 0,3-3 4 0,-7-3 1 16,4 4-131-16,4-7-26 0,-8-7-6 0</inkml:trace>
  <inkml:trace contextRef="#ctx0" brushRef="#br0" timeOffset="-74115.08">5708 16602 1900 0,'-4'9'169'0,"1"7"-135"0,-4-3-34 0,7 2 0 15,0 4 283-15,0 0 49 0,0 0 11 0,0 3 1 31,0-3-318-31,0-1-64 0,0-2-13 0,0-3-2 16,-7 2-79-16,7-5-16 0,0-1-4 0,0-9 0 16,0 0-105-16,0 0-22 0,0 0-4 0,0 0-1 0</inkml:trace>
  <inkml:trace contextRef="#ctx0" brushRef="#br0" timeOffset="-73938.25">5602 15962 2898 0,'0'0'64'0,"0"0"12"0,0 0 4 0,0 0 1 0,-3 13-65 0,3-4-16 0,0 1 0 0,0-1 0 16,0 0-20-16,3 1-8 0,4-1-2 0,-7 7 0 16,4-3-198-16,-1-4-39 0</inkml:trace>
  <inkml:trace contextRef="#ctx0" brushRef="#br0" timeOffset="-73502.22">6022 16461 2563 0,'0'0'56'0,"0"0"12"0,0 0 3 0,0 0 1 0,0 0-58 0,0 0-14 15,0 0 0-15,-4 9 0 0,4-9 37 0,-7 7 5 0,0-4 1 0,0 3 0 16,-3 3-35-16,3 1-8 0,-4-4 0 0,4 3 0 15,-4-5 0-15,1 5 0 0,3 0 0 0,-4 4 0 16,1 0 0-16,-1-4 0 0,0 7 0 0,1-4 0 16,3 4 0-16,-7 3 0 0,3-4 0 0,4 4 0 15,3-3 0-15,-6 3 0 0,3-1 0 0,3 1 0 32,4 0-24-32,0 6-6 0,-3-6-2 0,6-3 0 0,4 2 10 0,0 1 2 0,4-3 0 0,3-7 0 15,-3 1-16-15,3-1-4 16,3 1 0-16,1-10 0 0,0 0 28 0,-1 0 12 0,1-10-10 0,7 7 10 15,-15-3 20-15,15-4 11 0,-7-5 1 0,-1 5 1 16,1 1-11-16,-4-4-2 0,-3-2-1 0,-1 5 0 16,-3-5 21-16,0 2 4 0,0-3 0 0,-3 1 1 15,3-4-29-15,-7 3-7 0,0 4-1 0,-7-4 0 16,3-3 5-16,4 3 1 0,0 4 0 0,-7-4 0 16,-3 7-4-16,3-7-1 0,0 13 0 0,3-6 0 0,-7 2 19 0,8 4 4 15,-8-3 1-15,4 3 0 16,-3-3-52-16,3 6-10 0,0 0-3 0,3-4 0 15,4 4-25-15,-7-6-6 0,4 6-1 0,3 0 0 16,-4-3-128-16,4 3-25 0,0 0-6 0</inkml:trace>
  <inkml:trace contextRef="#ctx0" brushRef="#br0" timeOffset="-73140.41">6294 16834 403 0,'0'0'36'0,"0"0"-36"0,0 0 0 0,0 0 0 16,0 0 419-16,0 0 77 0,0 0 15 0,0 0 3 16,0 0-412-16,0 0-82 0,0-6-20 0,0-4 0 15,3-2-9-15,1-4-4 0,-4 0-1 0,0-2 0 16,0 5-2-16,0-9-1 0,0 3 0 0,0 1 0 16,0-8 37-16,0 8 7 0,0-4 1 0,-4-3 1 15,1 6 4-15,3-6 1 0,0 6 0 0,3 0 0 16,1 3-1-16,-4 1 0 0,3 5 0 0,1-2 0 15,6 2-20-15,-6 1-4 0,-1 3-1 0,4-4 0 16,4 4-8-16,0 6-12 0,-4-3 2 0,0 3 1 16,3 0 9-16,1 3 0 0,3 3 0 0,-3 4 0 15,-1 5-18-15,4-2 2 0,-7 3 0 0,4 2 0 0,-4 1 16 0,3 6 8 16,-2-6-8-16,2 9 12 16,1-3-12-16,-4 0 8 0,0-3-8 0,3 4 0 0,-3-1 0 0,1-7 0 15,-1 8 0-15,3-8 0 16,-3 1 0-16,0-3 0 0,-3-4-8 0,3 4 8 15,3-7-123-15,-6 1-17 16,-1-4-4-16</inkml:trace>
  <inkml:trace contextRef="#ctx0" brushRef="#br0" timeOffset="-72625.35">6978 16621 403 0,'0'0'17'0,"0"0"5"0,0 0-22 0,-11 0 0 0,4 0 0 0,-3 0 0 15,3-3 493-15,0-4 95 0,0 7 18 0,-4 0 4 16,4 0-488-16,-4 0-98 0,1 0-24 0,3 0 0 16,-4 0 0-16,1 0 0 0,-1 7 0 0,0-4 0 15,-3 6 0-15,4-3 0 0,-4 4 0 0,3-1 0 16,0 1 0-16,4-1-9 0,-3 1 9 0,-4 5 0 15,3-2-11-15,4 2 11 0,0 4-10 0,0-3 10 16,3 3 0-16,-3 0 0 0,7-4 0 0,0 4 0 16,0-3 0-16,7-4 0 0,-3 4-12 0,3-7 12 15,7 7-20-15,-7-3 1 0,11-7 1 0,-8-3 0 16,4 3-37-16,1-6-7 0,-1-6-2 0,0 6 0 16,0-9 41-16,0-1 8 0,0 1 2 0,0-7 0 0,-3 7 38 0,3-4 8 15,-7-3 2-15,4-2 0 0,-4 2 12 0,3 3 2 16,-6-2 1-16,3-1 0 0,0 4-18 0,-4-4-3 15,1 0-1-15,3 4 0 0,-7 5 7 0,0-5 1 16,0 2 0-16,0 4 0 0,0 6-26 0,0 0-10 16,0 0 8-16,0 0-8 0,0 0 0 0,0 0 0 15,0 0 8-15,0 10-8 0,0-1 0 0,0 7 0 16,0 2 0-16,0 1 0 0,7 0 0 0,-3-3 0 16,-1 3 0-16,8-4 0 0,-8-2 0 0,4 2 0 15,0-5 0-15,4-1 0 16,-4 1-36-16,4-4-7 0,3-3-1 0,-7-3 0 15,3 0-41-15,-3-3-9 0,4-3-2 0,-8 3 0 16,8-7-112-16,0-6-22 0,-4-2-5 0,3-1-1 0</inkml:trace>
  <inkml:trace contextRef="#ctx0" brushRef="#br0" timeOffset="-72388.24">7207 15887 2746 0,'0'0'122'0,"0"0"25"15,0 0-118-15,0 9-29 0,0 1 0 0,0-1 0 16,0 10 19-16,0-3-3 0,0-4 0 0,0 13 0 16,0-6-16-16,0 13 0 0,11-4 0 0,-11 0-9 15,7 10 9-15,-4 2 0 0,4 4 0 0,1-3 0 16,-5 9 0-16,4-3-10 0,-7 3 10 0,0-3 0 0,4-3-10 0,-1 0 10 16,4 0-8-16,-7-6 8 0,-7-4-15 0,7 4 3 15,7-10 0-15,-7 4 0 16,-7-4-28-16,7-3-4 0,0-6-2 15,0-1 0-15,0 1-131 16,0-9-27-16,0-10-4 0,0 0-2 0</inkml:trace>
  <inkml:trace contextRef="#ctx0" brushRef="#br0" timeOffset="-72207.43">7557 16655 1555 0,'0'0'138'0,"3"16"-110"16,-6-7-28-16,3 4 0 0,3-4 380 0,-3 7 70 0,7 3 14 0,-7-3 4 16,0-4-392-16,4 4-76 0,-4-7-20 0,0 7-2 31,0-7-150-31,0 1-29 0,0-7-7 0,0-3-988 0</inkml:trace>
  <inkml:trace contextRef="#ctx0" brushRef="#br0" timeOffset="-72019.5">7609 16282 2282 0,'0'0'101'0,"0"0"21"16,0 0-98-16,0 0-24 0,0 0 0 0,-3 6 0 0,-1 4 132 0,4-7 20 16,0-3 5-16,0 16 1 0,0-7-105 0,0-9-21 15,-7 9-4-15,7 1 0 0,0-10-28 0,0 9 0 16,0-9 0-16,-3 10 0 15,3-10-223-15,0 0-49 0</inkml:trace>
  <inkml:trace contextRef="#ctx0" brushRef="#br0" timeOffset="-71754.97">7888 16128 2718 0,'0'0'120'0,"4"4"25"0,-4-4-116 0,3 6-29 16,4 3 0-16,0 1 0 0,4-1 30 0,-4 1 0 0,4-1 0 0,-4-3 0 15,3 13-30-15,-3 0 0 16,0-3-8-16,0 12 8 16,4-3-42-16,-11 0-2 0,3 3 0 0,1 0 0 15,-1 7 10-15,1-7 2 0,0 7 0 0,-4-7 0 0,0 0 32 0,0 7 0 0,0-10 0 0,0 3 0 16,0-3 0-16,0 0 0 0,0-3 0 0,3-6 0 31,-3 2-58-31,0 1-5 0,0-9-1 0,0-1-996 0</inkml:trace>
  <inkml:trace contextRef="#ctx0" brushRef="#br0" timeOffset="-71532">7828 16505 3013 0,'14'9'66'0,"-14"-9"14"0,0 0 2 0,7 6 3 0,4-6-68 0,-1 0-17 16,1 0 0-16,3 0 0 0,-3 0 39 0,3 0 4 15,0-6 1-15,0 6 0 0,0-3-34 0,0-3-10 16,-3-4 0-16,3 10 0 16,0-9-39-16,0 3-14 0,-3 3-3 0,3-4-1 15,-3-2-37-15,3 6-7 0,-4-4-2 0,1-2 0 16,-4 9-45-16,0-9-10 0,3 9-2 0,-2-7-515 15,-1 4-103-15</inkml:trace>
  <inkml:trace contextRef="#ctx0" brushRef="#br0" timeOffset="-70866.63">8357 16649 2131 0,'0'0'189'0,"0"0"-151"0,0 0-30 0,0 0-8 16,0 0 183-16,7 6 35 0,0 4 7 0,4-10 2 16,0 9-179-16,3-9-36 0,3 10-12 0,-3-4 0 15,4-3 0-15,0 6 0 0,-1 1-10 0,1 5 10 16,0 1-36-16,6-3 0 0,-10 5 0 15,4 4 0-15,-4-3-28 0,4 0-4 0,-4 0-2 0,4 0 0 16,-4-4-97-16,0 1-19 0,3-3-4 0,-2-7-451 16,2 3-91-16</inkml:trace>
  <inkml:trace contextRef="#ctx0" brushRef="#br0" timeOffset="-70603.33">8922 16395 1324 0,'3'22'59'0,"-3"-16"12"0,-3 4-57 0,-1 5-14 0,-3-2 0 0,7-4 0 16,-14 7 456-16,7 3 89 0,0 0 18 16,-4-1 3-1,1 8-482-15,-1-1-96 0,-6 0-19 0,-1-3-4 0,0 12 15 0,-3-6 2 0,3 7 1 0,-3-1 0 31,0 10-37-31,0 0-7 0,-4 3-2 0,4-3 0 16,0 3 14-16,-4 6 2 0,1-9 1 0,-5 10 0 0,1-10 36 0,0-1 10 0,0 4 0 0,-1-3 0 16,1-9-47-1,-4 2-5-15,1-2 0 0,-1-1-740 0,-3-5-147 0</inkml:trace>
  <inkml:trace contextRef="#ctx0" brushRef="#br0" timeOffset="-69910.43">2935 17496 2016 0,'0'0'89'0,"0"0"19"0,0 0-87 0,0 0-21 16,0 0 0-16,0 9 0 0,0 1 151 0,4 5 25 15,3-5 6-15,-4 5 1 0,4-2-153 0,7 3-30 0,-3 2 0 16,0 1-13-16,-4 0 0 0,3 6 0 0,1 3 0 0,-1-3 0 16,1 4 3-16,-8 5 1 0,5-6 0 0,-5 13 0 15,8-6 9-15,-11 2-13 16,0-2 5-16,0-4 8 0,0 4-10 0,0-10 10 16,-7 3 0-16,7-9-9 15,-4 6-52-15,1-10-11 0,3-5-1 0,0-7-1 16,0-3-128-16,0 0-26 0,0 0-4 0,0 0-2 0</inkml:trace>
  <inkml:trace contextRef="#ctx0" brushRef="#br0" timeOffset="-69305.02">3016 17298 2746 0,'-10'-6'60'0,"10"3"13"0,-11-4 3 0,8 4 1 0,-4-3-61 0,3-3-16 0,4-1 0 0,0 1 0 0,-7-1 0 15,7 4-10-15,0-3 2 0,0 6 0 0,7-4-10 0,-7-2-2 16,4 6 0-16,3-3 0 16,-4-4-9-16,8 4-3 0,-8 3 0 0,4-4 0 15,4 7 32-15,-4 0 0 0,11-3 0 0,-11 3 0 0,3-6 0 0,8 6 0 16,-4 0 0-16,-3 6 0 0,6-3 0 0,1-3 0 16,-4 7 0-16,4 2 0 15,3-3 10-15,3-2 2 0,1 5 0 0,0 0 0 0,-1 1-12 0,8 5 8 16,-7-5-8-16,7 6 8 0,-8-7-8 15,1 3 0-15,3 4 0 0,4 3 0 0,-7-3 0 0,-1 2 0 16,-6 1 0-16,3 6 0 0,0-6 0 0,-6 6 0 16,-5-3 0-16,4 0 8 0,-7-3-8 0,7 3 0 15,-14 3 0-15,4-6 0 0,-4 6 28 0,0-6 3 0,-4 0 1 0,4-4 0 16,-10 4-32-16,6-3 0 0,-6-4 0 0,-1 4 0 16,-3-7 0-16,3 7 0 0,-3-7 0 0,-7 1 0 15,-4-7 0-15,1 3 0 0,-1 4 0 0,0-4 0 16,-6-3 11-16,2-3-11 0,5 6 12 0,-8-6-12 15,7 0 0-15,-7 0 0 0,4-6 0 0,4 6-12 16,-1 0 12-16,0 0 0 0,0 0 0 0,1-3 0 31,3-3-28-31,7 6-4 0,-8 0 0 0,8 0 0 0,4-10 32 0,-4 10 0 0,6 0 0 0,5 0 0 16,3 0-11-16,0 0 11 0,0 0-12 0,0 0 12 16,0 0-11-16,0 0 11 0,0 0-10 0,11 7 10 15,-4-4 0-15,10 6 12 0,-3-3-1 0,-3-3 0 16,7 7-11-16,-1-1 8 0,8 7-8 0,-7-7 8 15,10 7-8-15,-4-3 0 0,1 2 0 0,0 4 0 16,0-3 0-16,3-4 0 0,4 4 0 0,-8 0 0 16,1-4 0-16,3 4-11 0,0 3 11 0,-3-10-8 0,-7 7 8 0,-1-7 0 15,1 1 0-15,-4-1 0 16,4 0-21-16,-8 1-9 0,4-10-2 0,-3 9 0 16,-7-9-169-16,6 7-35 0,1-14-6 0,-8 7-2 0</inkml:trace>
  <inkml:trace contextRef="#ctx0" brushRef="#br0" timeOffset="-68874.88">3919 17825 748 0,'0'0'67'0,"0"0"-54"0,0 0-13 0,0 0 0 16,0 0 368-16,11 0 70 15,-11 0 14-15,0 0 4 0,11 0-356 0,-1 0-70 0,-6 0-14 0,6-9-4 16,1 9 3-16,3-7 0 0,0-2 0 0,0-1 0 16,4 1-15-16,-4 0 0 0,0-1 0 0,0-5 0 15,4 5 0-15,-4 1 0 0,-4-4 0 0,5-2 0 16,-5 5 0-16,1 1 0 0,-4-7 0 0,0 7 0 16,3-1 0-16,-6 1 0 0,-4-1 0 0,3 1 0 15,-3 9 9-15,-3-9-1 0,3-1 0 0,-4-2 0 16,-3 2-8-16,4 7 8 0,-4-3-8 0,0-4 8 15,-4 7 0-15,1-3 0 0,-5 6 0 0,-2-3 0 0,-1 3-8 0,-3 3 0 16,-4-3 0-16,11 9 8 0,-7-2-8 16,7 2 0-16,-7 1 0 0,7 5 0 0,0-2 8 0,3 2-8 15,0 4 12-15,1-3-4 0,-1 3-8 0,8 0 8 16,-8-1-8-16,8 1 8 0,-8 6-8 0,11 0 0 16,-7 4 0-16,7-1 0 0,0 0 0 15,7 3 0-15,-7 1-9 0,11 2 9 0,-11-9-16 0,10 4 3 16,-3-4 1-16,4 0 0 15,3-3-25-15,-4-7-5 0,1 4-1 0,0-3 0 16,-1-4-93-16,1-5-20 0,6 2-3 0,-2-3-453 16,2-3-90-16</inkml:trace>
  <inkml:trace contextRef="#ctx0" brushRef="#br0" timeOffset="-68371.53">4720 17903 2718 0,'0'0'60'0,"0"0"12"0,0 0 2 0,0 0 2 0,0-9-60 0,-7 0-16 0,7-4 0 0,0 0 0 32,0-2-32-32,0 2-10 0,-3-9-2 0,-4 10 0 0,-1-7 20 0,5-3 3 0,-4 3 1 0,-4-3 0 31,1 0-20-31,-1 3-3 0,-3 7-1 0,0-4 0 0,-4 1 29 0,1 5 6 0,-1 1 1 0,0 6 0 15,-3-4 47-15,4 7 9 0,-5 0 3 0,8 10 0 16,-10-4-26-16,6-3-5 0,0 7 0 0,-3 5-1 16,7 1-10-16,-7 3-1 0,7 0-8 0,0-1 12 0,-4 11-12 15,7-7 0-15,4-1 0 0,-3 5 0 0,-4 2-10 0,14-3-2 16,-7 3 0-16,7 0 0 0,0-6 12 0,7 0-8 16,-7 3 8-16,7-6-8 0,0-3 8 0,-4-4 0 15,4 4 0-15,7-7 0 0,-3 7 0 0,0-13 0 16,3 4 0-16,3-4 0 0,1-3 0 0,7-3 0 15,-11-4 0-15,7-2 0 0,4-1 11 0,-1 1 1 16,-2-7 0-16,2-2 0 0,-6-4-3 0,3 0 0 16,0 0 0-16,4-3 0 0,-7-4-9 0,-1 4 0 15,-3 0 0-15,0 3 8 0,-3-9 20 0,3 9 3 16,-7-3 1-16,7 0 0 0,-3-3-32 0,-8-1 0 0,1-5 0 0,-4-1 0 16,3 1 22-16,1-4-2 15,-8 4 0-15,4-4 0 0,0 0-12 0,0 4-8 0,-3-1 8 16,-1 7-8-16,1-3 8 0,-4 12-8 15,3-3 10-15,-3 0-10 0,0 3-11 0,0 7-8 0,4-4-1 0,-4 7-1 32,-1-1-158-32,5 4-31 0,-4 3-6 0</inkml:trace>
  <inkml:trace contextRef="#ctx0" brushRef="#br0" timeOffset="-67845.86">4932 17674 1382 0,'0'0'123'0,"-4"10"-99"0,1-4-24 0,-4-3 0 0,3 7 204 16,4 2 35-16,-7-9 7 0,0 7 2 0,7-1-201 0,-7 1-47 15,7 5 0-15,-3-5 0 0,3-1 0 0,0 7 0 16,0-4 0-16,0 4-11 0,-8 0 11 0,8-4 0 16,8 4 0-16,-8 3-8 0,0-1 8 0,3 1 0 15,-3 6 0-15,7-6 0 0,-3 6 12 0,-1-6-1 16,4 0-1-16,-3-3 0 0,3 2-10 0,0 1 0 16,0-3 0-16,3-7 0 0,1 1 0 0,-4-1 0 0,4-3 0 0,3-2 0 15,-4-4-12-15,1 0-2 0,3-10 0 16,4 7 0-16,-4-6 22 0,0-7 5 0,7 0 1 0,-10 4 0 15,3-10-14-15,0 3 11 0,0 0-11 0,4-6 10 16,-11 3-10-16,10-3 8 0,-10-3-8 0,0 3 8 16,4 0 1-16,-7 6 0 15,3-6 0-15,-7 6 0 0,3 6 2 0,1-2 0 0,-4 5 0 0,0 1 0 16,0 3 20-16,-4-4 4 16,4 10 1-16,0 0 0 0,-3-3-23 0,3 3-4 0,0 0-1 0,0 0 0 15,0 0-8-15,0 9 0 0,0 1 0 0,0-1 0 16,0 7 0-16,0-4 0 0,0 4-8 0,3-3 8 15,8 12 0-15,-11-6 0 0,10-4 0 0,-6 1 0 16,-1 3 0-16,1-7-11 0,3 4 11 0,0 3-8 16,-3-4-1-16,3-2 0 0,-7 3 0 0,7-7 0 15,0 1-142-15,-4-1-28 0,4 0-5 0</inkml:trace>
  <inkml:trace contextRef="#ctx0" brushRef="#br0" timeOffset="-67462.89">5860 17693 2602 0,'0'0'57'0,"-4"-9"12"0,-3 9 3 0,0-3 1 0,3-4-58 0,-3-2-15 0,0 9 0 15,4-3 0-15,-4-3 0 0,0 6 0 16,0 0 0-16,-4 0 0 0,1 0-12 0,-5 6 2 0,5-3 0 0,-8 3 0 16,1 4 2-16,-1 2 0 0,4-5 0 0,-4 11 0 15,1-8 8-15,2 9 0 0,-2-4 0 0,6 4-8 16,-6-10 8-16,9 10 12 0,-2 3-2 0,-1-3-1 16,4 0-9-16,4 0 10 0,3-1-10 0,0 8 10 15,3-1-10-15,1-3 0 0,3 3 0 0,0-6 0 16,3 6-16-16,5-7 5 0,-5 8 1 0,1-14 0 15,3 4-20-15,-4 3-4 0,-2-10-1 16,9 7 0-16,-10-7 2 16,11 0 0-16,-8 1 0 0,5-4 0 15,-1-3-39-15,0-3-8 0,3 0-2 0,-2-3 0 0,2-3-2 0,1-4-1 0,-1 1 0 0,1-7-453 16,0 4-90-16</inkml:trace>
  <inkml:trace contextRef="#ctx0" brushRef="#br0" timeOffset="-67165.65">6198 17323 1900 0,'0'0'84'0,"0"10"18"0,-7-7-82 0,4 6-20 15,-1-3 0-15,4 4 0 0,-3-1 216 0,3 1 40 0,-4-1 7 0,4 7 1 16,0-1-214-16,4-2-50 0,-4 6 0 0,0-4 0 15,0 4 0-15,3 10-9 0,1-4 9 0,-1 0-12 16,-3 3 3-16,7 6 0 0,-7-5 0 0,0-1 0 16,0 3 9-16,0 1 0 15,4 2 0-15,3-6 0 0,-7 7 0 0,0-10 0 16,3 9 0-16,8-5 0 0,-7-4 0 0,3-3 0 16,-4 3 0-16,4-6 0 15,0-1-52-15,0-2-4 0,-3 0-2 0,-1-7 0 16,-3 4-127-16,0-7-26 0,-3 3-5 0,3-9-711 0</inkml:trace>
  <inkml:trace contextRef="#ctx0" brushRef="#br0" timeOffset="-66970.59">6047 17781 2998 0,'0'0'66'0,"0"0"14"0,10 0 2 0,1 0 2 0,-1 0-67 0,4-3-17 15,8-3 0-15,-5 6 0 16,1-10-33-16,7 10-11 0,-1-9-1 0,1 3-1 16,-7 2-110-16,6-2-23 0,5-3-4 0,-12-1-1 15,4 1-83-15,1 9-17 0,2-9-3 0,-10 9-1 0</inkml:trace>
  <inkml:trace contextRef="#ctx0" brushRef="#br0" timeOffset="-66819.99">6583 17790 57 0,'10'10'0'0,"-6"6"0"0,3-7 0 0,-3 7 0 15,-1-4 315-15,4-2 57 0,-7 5 12 16,4 4 3-16,-1 0-175 0,1-3-36 0,-1 2-6 0,1 1-2 16,3-3-65-16,-4 0-14 0,4-4-2 0,-7 4-1 15,4-7-56-15,-1 1-11 0,-3-1-3 0,0 0 0 32,4 1-124-32,-4-10-24 0,0 0-6 0,0 0-800 0</inkml:trace>
  <inkml:trace contextRef="#ctx0" brushRef="#br0" timeOffset="-66632.49">6678 17461 2419 0,'0'0'215'0,"0"0"-172"15,0 0-35-15,0 0-8 16,0 0 166-16,0 0 31 0,0 0 7 0,0 0 0 15,0 6-255-15,4 4-51 0,-1-1-10 0,1 1-3 16,3-1-135-16,0 1-27 0</inkml:trace>
  <inkml:trace contextRef="#ctx0" brushRef="#br0" timeOffset="-66155.26">7073 17747 115 0,'11'6'0'0,"-11"-6"10"0,0 0-10 0,7 3 0 0,0 3 0 0,-7-6 0 16,7 7 443-16,-7-7 86 0,0 0 18 0,0 9 3 15,0-9-356-15,0 0-71 0,0 0-15 0,-7 9-2 16,7 1-58-16,-11-7-11 0,4 6-2 0,0-2-1 16,-3 2-26-16,3 0-8 0,-4 1 0 0,4-4 0 15,0 3 12-15,0 1-2 0,3-1 0 0,-3 7 0 16,4-7-10-16,-1 1-14 0,1 2 3 0,3 4 1 15,-7 0 10-15,3-4 0 0,1 4 0 0,3-7 0 16,0 10 0-16,3-9 0 0,1-1 0 0,3 0 0 16,-7 1-12-16,7-4 0 0,0 3 0 0,3 1 0 15,1-10-8-15,0 0-3 0,3 0 0 0,0 0 0 16,7-3-4-16,-7 3-1 0,4-7 0 0,3-2 0 0,-4 0 8 0,5 2 2 16,-5 4 0-16,1-3 0 15,3-3 6-15,-7-1 2 0,4 1 0 0,-11-1 0 0,11-5 10 0,-11 5 16 16,3 1-4-16,-3-10-1 15,4 10 4-15,-11-7 1 0,3-3 0 0,1 7 0 0,-8-4 12 0,4-3 4 16,0 3 0-16,-3-2 0 0,3 2-20 16,-11-3-3-16,4 0-1 0,-3 4 0 0,3 2 5 0,-8 4 1 15,5-7 0-15,-11 10 0 0,7 3 22 0,-1-4 4 16,5-2 0-16,-8 9 1 0,8 0-32 0,-4 0-9 16,-1 0 0-16,1 6 0 15,0-3-40-15,4 4-13 0,-5-7-3 0,5 3 0 16,-4 3-168-16,3-6-33 0,1 9-7 0,10-9-588 0</inkml:trace>
  <inkml:trace contextRef="#ctx0" brushRef="#br0" timeOffset="-65554.86">7475 17831 2570 0,'0'0'56'0,"0"0"12"0,0 0 3 0,0 0 1 0,0 10-57 0,0-1-15 0,0-9 0 0,0 9 0 16,0-9-9-16,0 10-5 0,-7-1-1 0,4 1 0 15,3-10-11-15,-7 6-2 0,3-3-1 0,4-3 0 16,0 0 29-16,-7 9 0 0,7-2 0 0,0-7 0 16,0 0 42-16,0 0 5 0,-10 3 1 0,10-3 0 0,0 0 4 0,0 0 2 15,0 0 0-15,0 0 0 0,-4-3-26 0,4 3-4 16,0-7-2-16,0 4 0 0,0-3-22 0,0 6-12 15,0 0 2-15,7-9 0 0,0 6 10 0,-7-4-8 16,0 7 8-16,7-6-8 0,4 3 8 0,-4-3 0 16,-4 2 0-16,4-2 0 0,0-3 0 0,1 6 0 15,-5-7 8-15,4-2-8 0,0 2 30 0,0 1 2 16,-3-4 0-16,3-2 0 0,3 5-20 0,-6-5-3 16,7 2-1-16,-1-3 0 0,-3 1 7 0,4 5 1 15,-1-2 0-15,1-4 0 0,3 7-16 0,0-7 0 16,0 7 0-16,0-4 0 0,0 4 0 0,1-7 0 15,-5 7 0-15,4 2 0 0,4-2 0 0,-4-1 0 0,-7 7 0 16,4-3 0-16,6 6 9 0,-10 0-9 0,11 0 8 16,-11 0-8-16,4 6 0 0,-1-3 0 15,1 4 8-15,3-4-8 0,-4 6 0 0,5 1 0 0,2 5 0 16,-10-5 0-16,11 5 0 0,-7-2 0 0,3 3 0 0,-4 2 0 16,4-2 0-16,0 3 0 0,-3 0 0 15,0 0 0-15,3 3 0 0,0-1 0 0,-7-2 0 0,3 6 8 16,1 4 20-16,3-7 3 0,-3-4 1 0,3 4 0 15,-7-6-32-15,3 3 0 0,1-4 0 0,-4-5 0 16,0-1 0-16,4 1 0 0,-4-1 0 0,0-3 0 16,0-2 0-16,0 2 0 0,-7-6 0 0,0 0 0 15,7 3-73-15,-7-3-18 0,0 0-3 0,0 0-1 16,7-3 22-16,0-3 4 16,-3-4 1-16,-1 1 0 0,1-1-115 0,3-5-22 0,-7 5-5 0,0-2-430 15,-7-4-87-15</inkml:trace>
  <inkml:trace contextRef="#ctx0" brushRef="#br0" timeOffset="-64820.03">7355 17558 1209 0,'0'0'53'0,"0"0"12"0,0 0-52 0,0 0-13 15,7-3 0-15,1-3 0 0,-5 3 200 0,4-3 38 16,0 6 7-16,0-4 2 0,0-2-190 0,-7 6-37 16,0 0-8-16,7 0-2 0,-7 0 10 0,0 0 1 15,0 0 1-15,7 6 0 0,-7-6 43 0,0 0 9 16,0 0 2-16,7 4 0 0,-7 5-27 0,0-9-5 15,0 0 0-15,0 9-1 0,0 1-11 0,0-10-3 16,0 0 0-16,0 0 0 0,0 0-20 0,0 9-9 0,0-9 8 0,0 0-8 16,0 0 12-16,0 10-4 15,0-10 0-15,0 0 0 0,0 0-8 0,0 0-9 16,0 0 9-16,0 12-13 0,0 1 13 0,0-7 8 16,0 3 0-16,0-5-8 0,0 5 10 0,0 7-10 15,0-7 8-15,0 0-8 0,0 10 12 0,0-9-4 0,0 5 0 0,4 4 0 16,0-3 20-16,-1 3 3 0,4-1 1 0,0 1 0 15,-3-3-20-15,-1 9-3 0,1-12-1 0,3 12 0 16,-4-10-8-16,4 4 0 0,-7 0 9 0,0 0-9 16,7-4 0-16,-7-2 0 0,0 3 0 0,0-7 0 15,0 1-12-15,0-1 2 0,0-9 1 0,0 0 0 16,0 0-85-16,0 0-17 0,0 0-3 0,0 0-1080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1:36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13183 3011 518 0,'0'0'46'0,"0"0"-37"0,0 0-9 0,0 0 0 0,7 0 107 0,-3 0 19 15,-1-3 4-15,-3 3 1 0,0 0-90 0,0 0-17 16,7-6-4-16,-7 6-1 0,0 0-8 0,0 0-2 16,0 0 0-16,0 0 0 0,0 0-9 0,0 0 0 15,0 0 0-15,-3 9 0 0,3-9 28 0,-7 10 3 16,0-10 1-16,0 9 0 0,0-2 9 0,0 2 3 15,7-9 0-15,-11 0 0 0,1 9-8 0,-1-6 0 16,0 10-1-16,1-4 0 0,-4-5-7 0,-4 5-2 0,4 0 0 0,-4 1 0 16,4-4-6-16,-7 3-2 0,0 10 0 0,0-12 0 15,-1 2 6-15,-2 3 0 16,-1 10 1-16,0-9 0 0,1 6-5 0,-5 3-2 0,5-3 0 16,-8-1 0-16,0 1-1 0,1 0 0 0,-5 6 0 15,-3 3 0-15,4-9-1 0,0 6-1 0,-4 3 0 0,4-2 0 16,-4 8-15-16,4-6 9 0,-1 0-9 0,1 7 8 15,0-1-8-15,0 1 0 0,-8-7 0 0,4 10 0 16,1-7 0-16,-1 1 0 0,0-7 0 0,0 9 8 16,0-15-8-16,1 6 0 0,2-3 0 0,5 0 0 15,-1-3 8-15,0 0-8 0,4-4 8 0,0-2-8 16,3 6 13-16,0-4-2 0,1-5-1 0,-1 8 0 16,0-11 6-16,1 2 0 0,2 7 1 0,1-7 0 0,-7 1-17 15,7 2 0-15,10-2 0 0,-3-1 0 16,-11 7 0-16,8-7 0 0,3 0 0 0,0 1 0 0,6-1 0 0,-2 4-9 15,-4-10 9-15,7 6-12 16,3 1 12-16,-3-4 0 0,-3-3 0 0,3 3 8 16,7-6-8-16,-8 4 0 0,1 2 0 0,0-3 8 0,7-3-8 0,0 0 11 15,-7 0-11-15,0 0 12 0,-3-3-4 0,3 3-8 16,7 0 12-16,0 0-4 16,-7-6 8-16,-1-4 2 0,8 7 0 0,-3-6 0 0,3 2-3 0,0-2-1 15,0 0 0-15,3-1 0 0,5-6-2 0,-1 4 0 16,-11-10 0-16,8 3 0 0,6 7-12 0,-3-7 11 15,-3-3-11-15,-1 0 10 0,4 0-10 0,0 0 0 16,8 3 0-16,-8-6 0 0,-4 9 0 0,4-2 0 0,4-1 0 16,-1 3 0-16,-10-3 0 0,4 7 0 0,6-4 0 0,1 7 0 15,0-7 0-15,-4 7 0 0,-4-1 0 0,8 4 0 16,3 3 0-16,0-3-11 0,-10 6 11 0,-4 0-8 16,17-4 8-16,-6-2 0 0,-1 6 0 15,-10 0-8-15,14 6 8 0,-7-2 0 0,4-4-9 0,-11 0 9 16,7 9 0-16,0-3-9 0,0 10 9 0,-3-4 0 15,-8 4 0-15,1-6 9 16,-1 8 1-16,1-2 0 0,-8 3-20 0,4 0-4 0,-7-1-1 0,0 1 0 16,10 3 24-16,-10-3 5 0,-3 3 1 15,2-6 0-15,5 9-15 0,-4 0 0 0,0-13 0 0,-4 7 0 16,0 6 0-16,4-6-10 0,7 0 2 0,-3-3 0 16,-8 2 8-16,7-8 0 0,8 9 8 0,-4-10-8 15,-4 7 15-15,8 3-2 0,-1-13 0 0,8 3 0 16,-1 7 0-16,4-13 0 0,-7-3 0 0,7 9 0 15,11 1 6-15,-4-4 1 0,0-6 0 0,4 3 0 0,3-3-20 0,7 0 10 16,0 0-10-16,4 0 8 0,0-3-8 16,3 3-14-16,0 0 3 0,8-6 1 15,-4 6-132-15,-1-3-26 0,8-4-6 0</inkml:trace>
  <inkml:trace contextRef="#ctx0" brushRef="#br0" timeOffset="4282.68">11871 5119 1036 0,'0'0'92'0,"-7"0"-73"16,3-10-19-16,-3 10 0 0,4-9 116 0,-1 9 20 15,-3-3 4-15,7 3 1 0,-3-7-81 0,3 7-16 16,0 0-3-16,0-6-1 0,0 6 1 0,0 0 0 16,0 0 0-16,0 0 0 0,0-3-15 0,0 3-3 15,0 0-1-15,0 0 0 0,7-6-2 0,0 3-1 16,3 3 0-16,-3-7 0 0,4 7-6 0,0 7-1 15,-1-7 0-15,1 3 0 0,-1-3-12 0,4 6 0 0,-3 3 0 0,0 1-10 16,3-4 10-16,-4 7 0 0,4-4 0 0,1 1-8 16,-5 5 8-16,1 1 8 0,-1-4-8 0,4 4 11 15,4 9-11-15,0-6 0 0,-4 0 9 0,3 0-9 16,5-1 0-16,-5 8 0 0,4 2 0 0,1-13 8 16,2 14 5-16,1-4 2 0,3 0 0 0,-3-3 0 15,7 3-1-15,-1 0 0 16,5 3 0-16,2 0 0 0,-2-3-3 0,-1 10-1 0,4-1 0 0,0 4 0 15,-4 0 7-15,4 2 2 0,-4 1 0 0,0 3 0 16,1 0-19-16,-5 0-19 0,5 0 4 0,2 0 1 16,1-7 14-16,4 7 16 0,2 3-3 0,-2-3-1 15,-1 0 6-15,0 0 1 0,1 0 0 0,3 3 0 16,-4-3-7-16,0 0-2 0,1-7 0 0,-1 7 0 16,0 0 10-16,4-6 3 0,-4 6 0 0,4 0 0 15,7 0 1-15,-3-1 0 0,-5 4 0 0,5-3 0 0,-4 0-14 0,0 0-2 16,-8 0-8-16,1-6 12 15,7 6-12-15,-7 0 0 0,0-7 0 0,-1 7 0 0,1-9 8 0,-3 8-8 16,2-5 0-16,1-3 0 0,0 2 8 0,-4-2-8 16,1-7 0-16,-5 6 9 0,1-9-9 0,0 4 0 15,0-10 0-15,-4 6 0 0,0-7 0 0,-3 1 0 16,3 0 0-16,-3 3 0 16,3-9-59-16,0 12-17 0,-7-7-3 0,4 1-633 15,0 6-128-15</inkml:trace>
  <inkml:trace contextRef="#ctx0" brushRef="#br0" timeOffset="5431.12">11903 14398 691 0,'0'0'61'0,"-7"0"-49"16,-4 9-12-16,1-9 0 0,-1 9 105 0,0 1 19 16,4-10 3-16,-3 9 1 0,-1-3-72 0,1-2-15 15,-5 2-2-15,5-3-1 0,3 3-14 0,0-6-2 16,-4 3-1-16,8 4 0 0,-8-7 5 0,8 0 1 15,3 0 0-15,0 0 0 0,0 0 9 0,0 0 3 16,0 0 0-16,0 0 0 0,7-10-21 0,3 4-4 16,1-3-1-16,-1-1 0 0,4 1-13 0,4-1 0 15,0-8 0-15,3 2 0 0,4-3 17 0,3 0 1 16,0-6 0-16,4 3 0 0,3-9 8 0,7 3 2 0,1-7 0 0,-1 1 0 16,0 2 1-16,4-2 1 0,0-4 0 0,3-3 0 15,4-3-2-15,4 7-1 0,-4-7 0 0,7 0 0 16,0 0-1-16,0-9 0 0,0 6 0 0,3-7 0 15,1 11-12-15,3-11-2 0,3 7-1 0,1-3 0 16,-1-3-3-16,4-4 0 0,-3-2 0 0,0 2 0 16,3-2-8-16,-4 5 0 0,1-2 0 0,3 3 8 15,-4 6-8-15,1-4 0 0,-8-2 0 0,4 0 0 16,0 0 0-16,1 5 8 0,-9-2-8 0,1 3 0 16,4 3 12-16,-8 7-4 0,-6-7 0 0,-1 9 0 0,-3 1-8 15,3-4 8-15,-6 4-8 0,-1-4 8 16,-3 4-8-16,0 9 0 0,0-4 9 0,-8-5-9 0,5 12 12 15,-5-10-3-15,-2 14 0 0,2-11 0 16,-6 11-9-16,-4-1 10 0,4-3-10 0,-8 9 10 0,5-2-1 16,-5-4 0-16,-3 3 0 0,4 7 0 15,-4-4-9-15,-3 4 0 0,-1-7 0 0,1 7 8 0,-1 2-8 0,-2 7 0 16,-1-9 0-16,0 9 0 0,-7 0 0 0,0 0 0 16,0 0 0-16,0 0 0 0,0 0-12 0,0 0-4 15,0 0 0-15,0 0-1 16,0 0-139-16,-4 6-28 0</inkml:trace>
  <inkml:trace contextRef="#ctx0" brushRef="#br0" timeOffset="8349.43">18020 7856 345 0,'-7'3'31'0,"7"-3"-31"0,-4 0 0 0,4-3 0 16,-3 3 97-16,-1 0 14 0,1-6 2 0,-1 6 1 15,4 0 3-15,-3 0 1 0,-1-3 0 0,1 3 0 16,3 0-26-16,0 0-6 0,-7-6-1 0,7 6 0 16,0 0-41-16,0 0-8 0,0 0-1 0,0 0-1 15,0 0-14-15,0 0-4 0,7-4 0 0,0-2 0 16,0 3-6-16,0-3-2 0,3 3 0 0,-3-4 0 15,4 4-8-15,0-3 12 0,-4 0-12 0,3 3 12 0,1 3 8 16,-1-7 1-16,-3 7 1 0,4-3 0 16,-4 3 14-16,-7 0 4 0,0 0 0 0,11-6 0 0,-1 6 4 0,-10 0 2 15,0 0 0-15,7 6 0 16,0-6-18-16,-7 0-3 0,11 0-1 0,-4 3 0 16,-7-3-24-16,11 0 8 0,-4 0-8 0,-7 0 0 15,10 7 0-15,-3-7 0 0,-7 0 8 0,7 3-8 0,-7-3 0 0,11 6 0 16,-11-6 0-16,0 0 0 15,7 0 12-15,-7 0 0 0,0 0 0 0,7 9 0 0,0-2-12 0,-7-7 0 16,0 0 0-16,4 3 8 0,-4 6-8 0,3 1 0 16,-3-1 0-16,0-3 0 0,-3 4 0 0,3-1 8 15,0-9-8-15,0 9 0 0,0 1 8 0,0-1-8 16,0 1 0-16,0 2 8 0,0 1-8 0,3-4 0 16,-3 1 0-16,4 5 0 0,-1-5 0 0,1 8 0 15,-4-8 0-15,3-1 0 0,1 7 0 0,-4 3 0 0,3-4 0 0,1-2 0 16,-1 3 0-16,1 3 0 0,-1-4 0 0,1 4 0 15,-4 0 0-15,3 0 0 0,1-1 0 0,0 8 0 16,-4-1 0-16,3 0 0 0,-3-3 0 0,0 9 0 16,4 0 0-16,-4-6 12 0,3 10-4 0,-3-7 0 15,7 0-8-15,-3 4 0 0,-1-4 0 16,1 0 0-16,3 0 0 0,-4-2 0 0,4 2 0 16,-3-3 12-16,-1 9-2 0,1-5 0 0,0-1 0 15,-1 3 0-15,-3-3-1 0,0 1 0 0,4 8 0 0,-4-2 0 16,-4-7-9-16,4 6 10 0,0 1-10 0,0 3 10 15,-7-4-10-15,3-6 0 0,1 7 0 0,-1-10 0 16,4 9 0-16,0-5 8 0,-3-1-8 0,3-3 0 16,0 9 12-16,-4-5-4 0,1 5 0 0,3 1 0 15,0-7 10-15,0 0 2 0,0 0 0 0,0 4 0 0,0-4-12 0,0 0-8 16,0 0 9-16,3-3-9 0,1 10 9 16,-4-13-9-16,3 9 8 0,1-9-8 0,-1 9 8 0,1-9-8 15,-4 10 0-15,4-10 8 0,-1 12 7 0,1-9 1 16,-1 4 0-16,-3-1 0 0,4 3-3 0,-1-3 0 15,-3 1 0-15,0-1 0 0,0 3-13 0,0-3 11 16,0 1-11-16,0-4 10 0,0 0-10 0,4 3 0 16,-4-9 0-16,7 9 0 0,-7-9 0 0,3 6 0 15,1 0 0-15,3-6 8 0,-4 0-8 16,1 6 0-16,-1 0 0 0,1-3 8 0,3-7-8 0,0 10 0 31,-3-6 0-31,-1 0 0 0,1 0 10 0,3 0-10 0,-4 0 12 0,1 6-12 0,3-7 0 0,-4-2 0 0,-3 9 0 0,7-6 0 16,-3 0 0-16,3 0 0 15,-3-4 0-15,-1 4 0 0,1-3 0 0,3 3 0 0,0-7 9 16,-4 4-9-16,1 3 12 0,-4 0-4 0,3-4-8 16,1 10 12-16,-1-6-12 0,-3 0 0 0,0 6 0 0,-3-3 0 15,6-6 0-15,-6 2 0 0,-1 1 0 0,1 6 0 16,-1-6 0-16,1 0 0 0,3 3 0 0,-4-3 0 16,1-7 0-16,-1 4 0 0,4 3 0 0,0-4 0 15,0-5 0-15,0-1 0 0,0 1 0 0,4-1 9 16,-1 0-1-16,-3 1-8 0,-3-1 12 0,3 1-4 15,3-4-8-15,1 10 0 0,-8-7 0 0,1 0 8 16,6 1-8-16,-3-1 0 0,-3 1 0 0,-1-1 0 16,4 7 0-16,-3-7 0 0,-1 1 0 0,1-1 0 15,-1 7 0-15,4-7 0 0,0 1 0 0,4-1 0 0,-4 0 0 0,0 1 0 16,0-1 0-16,-4 1 0 0,4-4 0 0,0 3 0 16,-4 1 0-16,4-1 0 15,-3 0 0-15,-1-2 0 0,4 2 0 0,0-6 0 0,-3 7 0 16,-1-1 0-16,4-3 0 0,0 4 0 15,-3-1 0-15,3 1 0 0,-4-1 0 0,4 0 0 0,4-2 0 0,-4 2 0 16,0 0 0-16,3 1 0 0,-3-4 0 0,0 4 0 16,0-7 0-16,0 6 0 0,0-9 0 0,0 6 0 15,0-6 0-15,0 4 0 0,0 2 0 0,0-6 0 16,0 0 0-16,0 0 0 0,0 0 0 0,0 0 8 16,0 0-8-16,0 0 0 0,0 0 0 0,0 0 8 0,0 0-8 0,0 0 0 15,0 0 12-15,0 0-4 0,0 0 0 0,0 0 0 16,0 0-8-16,0 0 12 0,0 0-12 0,0 0 12 15,0 0-12-15,-7 9-9 0,4-9 9 0,3 0-13 32,-7 0 34-32,7 0 7 0,-7 0 2 0,-4 6 0 0,4-2-30 0,-4-4-18 0,4 0 2 0,-3 0 1 15,-1 6 27-15,4-6 4 0,-3 3 2 0,-1-3 0 16,-3 0-26-16,0 6-6 16,0-6-1-16,0 3 0 0,-1-3 15 0,1 0 0 0,-7 7 0 0,7-7 0 15,-4 0 0-15,1 9 0 0,-4-9 0 0,3 9 0 16,0-9 0-16,1 0-12 0,-1 7 3 0,0-4 1 15,4-3-33 1,0 0-7-16,0 0 0 0,3 0-1 0,-3 0-161 0,4 0-32 0</inkml:trace>
  <inkml:trace contextRef="#ctx0" brushRef="#br0" timeOffset="9222.64">18570 9534 288 0,'0'0'25'0,"0"0"-25"0,-7 3 0 0,7-3 0 15,0 0 184-15,-3 6 32 0,-8-6 7 0,11 0 1 16,0 0-142-16,0 0-28 0,0 0-6 0,0 0 0 16,0 0 5-16,0 0 2 0,0 0 0 0,0 0 0 15,0 0 1-15,0 0 1 0,7-9 0 0,0 9 0 16,-3-6 11-16,3 2 3 0,0-2 0 0,3 3 0 0,-3-3-21 0,4-4-4 15,0 10-1-15,-1-3 0 0,4-3-25 0,-3 0-6 16,-1 3-1-16,1-4 0 0,0 7-13 0,3-3 0 16,-4-3 0-16,1 6 0 0,-4-3 8 0,4 3-8 15,-11 0 0-15,7 0 0 0,-7 0 10 0,0 0-10 16,0 0 10-16,10 3-10 0,-10-3 11 0,4 9-11 16,-1 1 12-16,-3 5-12 0,0-5 17 0,-3-1-3 15,-1 1-1-15,1 5 0 0,-4-5-13 0,3 5 9 16,-3-5-9-16,0-1 8 0,0 1-8 0,3-1 0 15,-3 0 0-15,0 1 0 0,4-1 0 0,-1-2 0 0,4-7 0 0,0 0 0 16,0 0 0-16,0 0 0 16,0 0 0-16,0 0 0 0,0 0 0 0,0 0 0 0,0 0 0 0,0 0 0 15,4 3 0-15,-4-3 0 0,7 6 0 0,-7-6 0 16,7 9 0-16,0-2-9 0,-7-7 0 16,7 3 0-16,0 6 9 0,0 1 0 0,-7-10 0 0,7 6 0 15,0-3 0-15,0 3 0 0,-3 4 0 0,3-7 0 16,0 3 0-16,0 3 0 0,0-9 0 0,4 10 0 15,-4-4 8-15,0-3 3 0,0 4 1 0,0-4 0 16,0 3-12-16,-4 3 0 0,4-2 0 0,-7-7 0 16,0 3 0-16,4 6-17 0,-4 1 4 0,0-1 1 15,-4-3 12-15,1 4 0 0,-4 5 0 0,0-2 10 16,-4-4-1-16,4 1 0 0,-7 5 0 0,3-5 0 0,-3 5 2 16,0-2 0-16,-3 6 0 0,6-3 0 0,-3 2-11 0,0-2 0 15,0-7 9-15,3 10-9 0,1-9 0 0,-1-1-12 16,0-3 2-16,4-3 0 15,4 4-27-15,3-7-6 0,0 0-1 0,0 0 0 16,0 0-108 0,0 0-23-16,0-10-4 0,-4 4-581 0</inkml:trace>
  <inkml:trace contextRef="#ctx0" brushRef="#br0" timeOffset="9636.04">19106 9606 806 0,'0'0'72'0,"0"-9"-58"0,0 2-14 0,0-2 0 16,0 9 149-16,0-3 27 0,-3-3 6 0,3 6 1 15,0 0-108-15,0 0-22 0,-7-4-4 0,3 4-1 16,4 0-20-16,-7 0-4 0,0 4 0 0,-3 2-1 16,-1-3-3-16,4 6-1 0,0 1 0 0,0 5 0 15,0-5-19-15,-4 6-11 0,1-4 2 0,-1 10 0 16,4-3 34-16,-4-7 7 0,1 13 2 0,3-6 0 15,-4-3 10-15,4 3 3 0,0 0 0 0,4-4 0 16,-1 4-33-16,1 6-6 0,-1-12-8 0,4 9 11 16,0-10-11-16,4 4 8 0,-1-7-8 0,4 1 8 15,0-7 5-15,0 3 1 0,4 0 0 0,3-6 0 16,-3-6 16-16,3 0 3 0,0 3 1 0,0-7 0 0,0 1-18 0,4-7-3 16,-1 7-1-16,-3-10 0 15,4 10 20-15,-4-7 4 0,0-3 1 0,0 0 0 16,-3 4-1-16,-1 2 0 0,-2-9 0 0,-5 10 0 15,1-4-4-15,-1-3 0 0,-6 3-1 0,-1 4 0 0,-3-4-5 0,0-3-1 16,-4 10 0-16,-3-7 0 0,-3 4-14 0,3-4-3 16,-4 7-8-16,0-1 12 0,4 4-12 0,-4 3-16 15,-3-7 3-15,0 4 1 16,0 6-148-16,-4 0-28 0,1 0-7 0</inkml:trace>
  <inkml:trace contextRef="#ctx0" brushRef="#br0" timeOffset="23619.59">4487 3312 403 0,'0'-6'36'0,"7"3"-36"0,-7-3 0 0,4 3 0 16,3-10 66-16,-3 10 6 0,3 3 2 0,-4-9 0 15,1 2-35-15,3 7-7 0,-7 0-2 0,3 0 0 16,4-9 30-16,-7 9 5 0,4-3 2 0,-4 3 0 15,10-7 17-15,-10 7 3 0,0 0 1 0,4 0 0 16,-4 0-42-16,7-3-8 0,-7 3-2 0,0 0 0 0,0 0 0 0,0 0 0 16,0 0 0-16,0 0 0 15,0 0-9-15,0 0-3 0,0 0 0 0,0 0 0 16,0 0 8-16,0 0 2 0,0 0 0 0,-7 3 0 0,7-3 0 0,-4 0 0 16,-6 7 0-16,-1-4 0 15,8 6 2-15,-11-2 0 0,3 2 0 0,0 0 0 0,1 1-20 0,-4-1-3 16,3 1-1-16,1-1 0 0,-1 7 0 0,-3-1 0 15,0-2 0-15,0 3 0 0,3 2-3 0,-7-2-1 16,1 3 0-16,3 0 0 0,-4 0 4 0,0 6 0 16,1 0 0-16,-1-3 0 0,-3 6 4 0,0-3 2 15,3 3 0-15,-7 4 0 0,1-1-18 0,3 3 0 0,-4-9 0 16,4 4 0-16,-4-4 0 0,0 0 0 0,4-3 0 16,4 0 0-16,-5-3 9 0,8 3-9 0,0-7 0 0,-4 4 9 15,4-3-9-15,0-4 0 0,4 4 0 16,-4 0 0-16,3-4 0 0,-3 4 0 0,7-7 0 0,-4 1 0 15,4-1-9-15,-3 0-1 0,3 1 0 0,3-4 0 32,4-3-45-32,0-3-9 0,0 0-1 0,0 0-1 15,0 0-139-15,0 0-28 0,0 0-6 0,0 0-1 0</inkml:trace>
  <inkml:trace contextRef="#ctx0" brushRef="#br0" timeOffset="24241.3">3976 3360 633 0,'0'0'28'0,"-7"-4"6"0,3 4-34 0,4-6 0 16,-10 6 0-16,10 0 0 0,0 0 209 0,0 0 35 15,-4-6 8-15,4 6 0 0,0 0-154 0,0 0-31 0,0 0-7 0,-7-10 0 16,4 10-21-16,3 0-4 15,0 0-1-15,0 0 0 0,0 0 3 0,0 0 1 0,0 0 0 0,0 0 0 16,0 0-29-16,0 0-9 0,0 0 0 0,0 0 0 16,0 0 11-16,-8 0-11 0,8 0 10 0,0 0-10 15,0 0 22-15,0 10-2 0,-3-4 0 0,3-6 0 16,3 10-3-16,-3-4-1 0,0-3 0 0,0-3 0 16,0 0 7-16,8 9 1 0,-8 1 0 0,0-4 0 15,0 3-15-15,0-2-9 0,0 2 12 0,3-6-12 16,8 7 14-16,-11-1-4 0,10 0-1 0,1 1 0 15,-4-4-9-15,3 4 12 0,-2 8-12 0,6-8 12 16,-4 5-12-16,1 4 8 0,3 0-8 0,0 0 8 16,0 3-8-16,4 0 0 0,-4 3 0 0,0 0 8 15,7-3 0-15,-10 12-8 0,6-15 12 0,5 6-4 16,-8 4 1-16,0-4 0 0,3-7 0 0,1 8 0 16,0-8-9-16,-4 7 0 0,3-6 9 0,1-3-9 15,-7-4 17-15,3 4-1 0,0 3 0 0,-4-10 0 0,5 7-16 0,-8-7 0 16,0 1 8-16,0-1-8 0,3-2 8 0,-3-4-8 15,0 6 9-15,-3-9-9 16,3 9-33-16,-3-9-13 0,3 0-2 0,-7 0-1 16,0 0-132-16,0 0-27 0,0 0-4 0,0 0-2 0</inkml:trace>
  <inkml:trace contextRef="#ctx0" brushRef="#br0" timeOffset="26127.33">5680 3181 792 0,'0'0'35'0,"3"-7"7"16,8 7-34-16,-11 0-8 0,0 0 0 0,0 0 0 0,0 0 71 0,0 0 12 15,0 0 2-15,0 0 1 0,0 0-22 0,0 0-5 16,0 0-1-16,0 0 0 0,0 0-34 0,-11 0-8 16,4 0 0-16,7 0-1 0,-7 0-15 0,0-3 0 15,-3 3 8-15,10 0-8 0,0 0 35 0,0 0 4 16,-8-6 1-16,-2 6 0 0,-1 0 6 0,4 0 2 0,0 0 0 0,0 0 0 15,-3 6-16-15,2-3-4 16,-2-3 0-16,-1 7 0 0,-3 2-8 0,4-3-1 16,-4-2-1-16,-4 5 0 0,0 0 2 0,1 7 0 15,-1 0 0-15,0-4 0 0,1 4 4 0,3 0 2 0,-8-4 0 16,8 7 0-16,-7-3-10 0,7 3-3 16,-4-1 0-16,4-2 0 0,4 0-1 0,-4 6-1 0,-4-7 0 0,7 4 0 15,1 9-3-15,-4-12-8 0,-4 9 12 0,4-3-4 16,0 3 0-16,0 3 0 0,3-9 0 0,-7 6 0 15,11 3 6-15,-3-2 1 0,-4 2 0 0,7-3 0 16,3 0 5-16,-3-3 0 0,0 3 1 0,7 0 0 16,0-6 3-16,0 6 0 0,0-3 0 0,4-6 0 15,6 9-8-15,-6-13-2 0,3 13 0 0,0-9 0 16,3-3-2-16,4 2-1 0,-3 1 0 0,7-4 0 0,-4 4-11 16,-4-13 10-16,8 13-10 0,0-7 10 0,-1-2-10 15,1-4 12-15,7 3-12 0,-8-3 12 0,4-3-12 0,4 6 12 16,0-6-12-16,7 0 12 0,-8 0-12 0,1 0 8 15,0-6-8-15,-1 6 8 16,-2-3-8-16,6-3 0 0,-7 3-12 0,-3-4 12 16,-1-2-48-16,1 9-3 0,-1-3 0 15,-2-10 0-15,-5 10-89 0,1-3-17 0,-4 3-4 0</inkml:trace>
  <inkml:trace contextRef="#ctx0" brushRef="#br0" timeOffset="26531.12">5225 3708 1857 0,'0'0'40'0,"0"0"9"0,0 0 2 0,-7 0 2 0,3 0-42 0,-7 0-11 0,4 6 0 0,4-3 0 16,-1-3 47-16,-6 9 7 0,3-9 2 0,0 7 0 15,7-4-32-15,-11 3-7 0,11-6-1 0,0 0 0 16,0 0 2-16,0 0 0 0,0 0 0 0,0 0 0 16,0 0-2-16,0 0 0 0,0 0 0 0,0 0 0 15,11-9-4-15,-4 2-2 0,0 7 0 0,7 0 0 0,-4 0 2 0,5-9 1 16,-1 9 0-16,3 0 0 0,1 0-13 0,0 0 9 15,6-9-9-15,-6 9 8 0,3 0-8 0,4-10 12 16,0 10-12-16,-1 0 12 0,-3-6-12 16,1 6 10-16,2 0-10 0,1 0 10 0,-7 0-10 0,-1 0 8 15,1 0-8-15,-1 0 8 0,-2 0-18 16,-1 0-4-16,-4 0-1 0,4 0 0 16,-3 0-144-16,0-3-29 0,-1 3-5 0</inkml:trace>
  <inkml:trace contextRef="#ctx0" brushRef="#br0" timeOffset="27413.65">6184 3046 921 0,'0'0'82'0,"0"0"-66"16,0 0-16-16,0 0 0 0,0 0 192 0,14 9 36 15,-10-6 6-15,6 10 2 16,1 0-130-16,0-4-26 0,-1 10-4 0,-3 3-2 0,0 0-6 0,0 3-2 16,4 9 0-16,-4 4 0 0,-3 3-22 0,3-4-5 15,-7 10-1-15,3-6 0 0,1 6-25 0,-1 0-5 16,-3 6 0-16,4-2-8 0,-1 2 11 0,-3-6-11 15,0-3 10-15,0 3-10 0,0-6 11 0,0-4-11 16,0 1 12-16,0 3-12 0,-3-4 10 0,-1 1-10 16,1 3 8-16,-1-4-8 0,1 1 8 0,3-4-8 15,-7 1 0-15,3-7 8 0,4-3-16 0,0-6-4 16,0 6-1-16,0-9 0 16,0-13-30-16,4 6-5 0,-4-9-2 0,0 0 0 15,7 0-62-15,0-9-12 0,-4 0-2 0</inkml:trace>
  <inkml:trace contextRef="#ctx0" brushRef="#br0" timeOffset="27744.92">6488 3011 288 0,'0'0'25'0,"3"-9"-25"0,-3 3 0 0,0 6 0 16,0 0 289-16,0 0 53 0,0 0 10 0,0 0 3 0,0 0-227 0,0 0-44 15,0 0-10-15,7 6-2 16,-7 3-12-16,4 1-2 0,-4 6-1 0,-4 5 0 16,4 5-9-16,0 2-3 0,-7 6 0 0,7-6 0 0,-7 16-18 15,7 0-4-15,-3 0-1 0,3-6 0 0,-4 12 1 0,0-12 0 16,4 6 0-16,0 6 0 0,0-3-11 0,4 0-1 16,0-3-1-16,3 0 0 0,-4 6-10 0,4-9 0 15,0 2 0-15,-3-8 8 0,10 3-8 0,-11 5 8 16,4-8-8-16,1-1 8 0,2-5-8 0,1 5 0 15,-8-9 0-15,1-3 0 0,3 3-17 0,0-6 4 0,-7-3 1 16,3-7 0-16,-6 7-3 0,3-7 0 16,0 1 0-16,0-1 0 15,0-9-95-15,0 0-19 0,0 0-4 0</inkml:trace>
  <inkml:trace contextRef="#ctx0" brushRef="#br0" timeOffset="28348.92">6283 2983 1324 0,'0'0'59'0,"0"-6"12"0,0-3-57 0,0-1-14 0,4 1 0 0,3 2 0 15,0-2 132-15,0 6 23 0,3-7 5 0,1 4 0 16,3-3-99-16,-3 6-20 0,-4-4-4 0,3-2-1 15,1 3-12-15,3-4-4 0,-4 10 0 0,5-3 0 0,2-3-12 0,-3 6-8 16,7-9 10-16,-6 9-10 16,6 0 0-16,3 0 8 0,1 0-8 0,-7 9 0 0,3-3 0 0,4-3 0 15,-1 7 0-15,8 5 0 0,-7-5 0 0,-1 9 0 16,1-4-8-16,0 4 8 0,-4 0 0 0,4 0 0 16,-15 3 0-16,4 0 9 0,-3 3-9 0,0 3 10 15,-4-9-10-15,-7 15 10 0,0-9 1 0,-4 4 0 16,-3 5 0-16,0-6 0 0,-7 7-3 0,0-7-8 15,-4-3 12-15,-3 10-4 0,3-7 4 16,-13 0 1-16,6-3 0 0,-3 3 0 0,3 4-13 0,-3-4 0 16,10-6 0-16,-7 3 0 0,1-6 0 0,3-4 0 15,6-5 0-15,-6 6 0 0,7-4 0 0,0-3 0 16,3-2 0-16,-6-4 0 0,6 3 0 0,4 4-15 0,-3-10 5 0,3 0 1 16,0 6 9-16,7-6 0 0,0 3 0 0,0-3 0 15,-11 0 0-15,11 0 0 0,0 0 0 0,0 0 0 16,11 9 16-16,-11-2 6 0,7 2 1 0,3-9 0 15,1 9-7-15,3-2-2 0,3-4 0 0,1 6 0 16,0-9-6-16,6 10 0 0,1-4-8 0,-7 3 12 16,6-5-12-16,1 5 0 0,3-3 0 0,-3 10 0 15,0-4 0-15,-4 4 8 0,4-6-8 0,-1-1 12 16,-6 10-12-16,0 0 0 0,-1-4 0 0,1 4 0 16,-4 6 0-16,4-6 0 0,-4 6 0 0,0-6 0 15,0 0 0-15,-3 6 0 0,3-6 0 0,0-1 0 16,0-2 8-16,0 3-8 0,-3-3 0 0,-1-4 9 15,1 4 9-15,-4-7 2 0,7 7 0 0,-11-13 0 16,5 6-115-16,-1-2-22 0,0-4-5 0</inkml:trace>
  <inkml:trace contextRef="#ctx0" brushRef="#br0" timeOffset="30419.94">7338 2582 921 0,'0'0'82'0,"0"0"-66"0,0-6-16 0,0-4 0 16,0 10 152-16,3-9 26 0,1-1 6 0,-1 7 0 15,-3-3-138-15,0 6-28 0,0 0-6 0,0 0 0 16,4-6 4-16,-4 6 0 0,0 0 1 0,0 0 0 16,0 0 9-16,0 0 2 0,-7 0 0 0,0 0 0 15,0 6 3-15,3 3 1 0,4-2 0 0,-7 5 0 16,0-2 0-16,4-1 0 0,3 7 0 0,0 2 0 0,0-2-5 0,3 3-1 15,1 9 0-15,6-9 0 32,-10 6-14-32,4 0-2 0,3 3-1 0,-7-3 0 0,3-3-9 0,1 4 10 0,-4 2-10 0,0-3 10 0,0 0-10 0,0 0 10 15,-4 3-10-15,1-9 10 0,3 9-10 0,0-9 0 16,-7 6 0-16,7-6 8 0,-4 0-8 0,4-4 0 16,0 4 0-16,-7-9 0 15,7-1-34-15,0 0-9 0,0-2-1 0,0-7-884 0</inkml:trace>
  <inkml:trace contextRef="#ctx0" brushRef="#br0" timeOffset="31021.28">7645 2654 576 0,'0'0'25'0,"0"0"6"0,0 0-31 0,0 0 0 0,-7 0 0 0,3-6 0 0,4 6 212 16,0 0 36-16,0 0 7 0,0 0 1 0,-7 0-175 0,7 0-35 15,0 0-7-15,-7 0-2 0,0 6 1 0,-4-6 0 16,4 9 0-16,0-9 0 0,4 7-11 0,-8-4-3 15,4 6 0-15,-3 7 0 0,2-13-13 0,1 6-3 16,-7 7-8-16,4-7 12 0,-1 7-12 0,4-3 0 16,-4 2 0-16,4 4 0 0,-7-3-8 0,7-4 8 15,0 4 0-15,0 3 0 0,0-10 0 0,4 7 0 16,-1 0 0-16,4-4 9 16,-3 7-9-16,3-3 0 0,3 3 0 0,1-4 0 0,6-2-9 15,-6 2 9-15,3 4 0 0,3-3 0 0,4-13-8 0,1 6 8 16,-1-2 0-16,0 2 0 0,3-9 0 0,8 6 0 15,-11-12 0-15,7 6 0 0,4-9 0 0,0 2 0 16,-4-2 0-16,0 0 0 0,-3-1 10 0,-1-9-10 16,5 10 10-16,-5-7-10 0,-3 7 24 0,4-10-2 0,-4 3 0 0,-3 4 0 15,6-4 8-15,-10-3 2 0,4 4 0 0,-4-4 0 16,0 0-20-16,0 0-3 0,-3 0-1 0,-1-6 0 16,1 7-8-16,-1 2 0 0,-3-12 9 0,-3 12-9 15,-4-3 8-15,0 7-8 0,-1-4 10 0,5 10-10 16,-15 3 19-16,11-7-3 0,-10 4 0 0,3 6 0 15,-4 0-8-15,0 0-8 0,-3 0 12 0,3 6-12 16,-3-3 12-16,0 7-4 0,3-4 0 0,-3 3-8 16,4 1 0-16,6-1-16 0,-10-9 2 0,7 10 0 15,0-4 0-15,3-3 0 0,4 3 0 0,0-3 0 32,0 4-54-32,7-7-10 0,0 0-2 0,0 0-508 0,0 0-100 0</inkml:trace>
  <inkml:trace contextRef="#ctx0" brushRef="#br0" timeOffset="31586.77">8241 2682 1004 0,'0'0'44'0,"0"0"10"16,-4 0-43-16,1-9-11 0,3 6 0 0,-7-4 0 0,7 7 104 0,-7-3 20 0,0-3 3 0,7 6 1 15,-7 0-49-15,0 0-10 0,3-6-1 0,-3 6-1 16,0 0-28-16,0 0-6 16,0 6-1-16,-4-6 0 0,1 6-8 0,3-3-3 0,0 7 0 0,-1-10 0 15,-2 9-5-15,3-3 0 0,-4 4-1 0,4-7 0 16,0 6-7-16,0-2 0 0,-3 8-8 0,2-2 12 15,5-4-12-15,-4 7 11 0,0-7-11 0,3 10 10 16,1-3-10-16,-4-4 0 0,3 4 9 0,4 3-9 16,-3-10 10-16,3 7-2 0,0 3-8 0,0-10 12 15,0 7-12-15,3-4 8 0,1 1-8 0,-1-4 0 16,1 4 9-16,3-7-9 0,0-3 8 0,0 4-8 0,4-4 0 16,3-3 0-16,-4 0 8 0,8 0-8 15,-4-10 8-15,4 10-8 0,-4-9 12 0,0 0-4 0,3-1-8 0,-2 1 0 16,-1 2 0-16,0-5 0 0,-4 6 9 0,4-4-9 15,-6-2 10-15,2-4-10 0,-3 7 12 0,4-1-3 16,-4-5-1-16,0 2 0 0,3-3 4 0,-6 1 1 16,0-4 0-16,-1 0 0 0,1 3-4 15,-1-3-1-15,-3 1 0 0,0 2 0 0,0 7 4 0,-3-1 0 16,-4-9 0-16,3 10 0 0,0 0 0 16,-3-1 0-16,0 4 0 0,0-4 0 0,-3 1-12 0,3 0 0 15,-4 9 0-15,0-7-11 0,1 7-9 0,-4-3-3 16,3-3 0-16,-3 6 0 15,0 0-21-15,3 0-4 0,1 6 0 0,-1-6-1 16,1 0-151-16,3 3-31 0</inkml:trace>
  <inkml:trace contextRef="#ctx0" brushRef="#br0" timeOffset="32417.06">8721 2585 345 0,'0'0'15'0,"0"0"4"0,-11 0-19 0,4 0 0 0,0 0 0 0,7 0 0 15,-7 6 324-15,0-3 60 0,0 4 13 0,3-7 3 16,-3 9-319-16,-3 0-63 0,-1 7-18 0,0-6 0 16,1-1 15-16,-1 10-4 0,-3-4-1 0,0-2 0 15,4 3-10-15,-1 2 10 0,4-2-10 0,3-3 10 0,-10-7-10 0,11 13 0 16,-4-10 9-16,3 7-9 0,1-4 10 0,3 1-2 15,0 0-8-15,0 2 12 0,0-12 0 0,3 13 0 16,1 0 0-16,3-4 0 0,0-2-12 0,3-1 9 16,-3 0-9-16,0 4 8 0,4-4-8 0,0 4-16 15,3-13 4-15,0 9 1 0,0-2 20 0,0-4 4 16,0-3 1-16,0 0 0 16,7 0 6-16,-3-3 0 0,3-4 1 0,0 4 0 0,-3-3-21 0,3-7 0 15,-7-2 0-15,8 5 0 16,-5-5 12-16,1 5-3 0,-4-9 0 0,4 4 0 0,-8 2 11 0,1-6 3 15,-4-3 0-15,0 10 0 0,-4-4-1 0,1-3 0 16,-4 1 0-16,-4 2 0 0,1-3-8 0,-4 0-2 16,-4 0 0-16,1 1 0 0,-1 2-12 0,0 0 11 0,-3-3-11 0,0 10 10 15,0-7-10-15,-4 7 0 0,1 6 0 0,-1-3 0 32,-3 6-35-32,0 0-5 0,0 6-2 0,3-6 0 15,0 3-131-15,4 6-27 0,0-2-4 0</inkml:trace>
  <inkml:trace contextRef="#ctx0" brushRef="#br0" timeOffset="33723.74">9416 2645 748 0,'0'0'67'0,"0"0"-54"0,0 0-13 0,0 0 0 0,0 0 143 0,0 0 25 0,0 0 6 0,0 0 1 0,0 0-134 0,0 0-26 0,0 0-6 0,-11 0-1 0,4 0-8 0,7 0-11 0,0 0 3 0,0 0 0 0,-4 0 8 0,1 0-8 0,3 0 8 0,0-7-8 0,0 4 8 0,0 3 0 0,-4 0 0 0,4-6 0 0,0 6 48 0,0 0 12 0,-3 0 3 0,3 0 0 0,0 0-7 0,0 0-2 0,0 0 0 0,0 0 0 15,0 0-34-15,0 0-6 0,0 0-2 0,0 0 0 16,0 0-1-16,0 0-1 0,0 0 0 0,0 0 0 0,0 0 5 0,0-10 1 16,3 7 0-16,1-3 0 0,-4 3 10 0,0 3 2 15,0 0 1-15,3-6 0 0,1-1-17 0,-4 4-3 16,0 3-1-16,0 0 0 0,4-6-8 0,-4 6 0 16,0 0 0-16,0 0 0 0,0 0 0 0,0 0 0 15,-8 0 0-15,1 0 0 0,-3 6 21 0,-1-3 3 16,4 10 0-16,-3-10 0 0,-1 6-10 0,0 7-2 15,-3-6 0-15,0-1 0 0,0 10-12 0,0-4 0 16,0-2 0-16,3 9 0 0,1 0 0 16,-1-6 8-16,4-1-8 0,-3-2 0 0,2 6 0 0,1-1 8 15,4-2-8-15,-1 3 0 0,1-10 12 0,3 7-3 16,0 0-1-16,-4-4 0 0,4 4-8 0,4-4 0 16,-1-5 0-16,4 2 0 0,0 1 0 0,1-1 0 15,2-9 0-15,1 6 0 0,3-12 0 0,0 6-14 16,4 0 5-16,3 0 1 0,-11-9 8 0,8-1 0 0,-4 7 0 0,4-10-8 15,-8 4 8-15,4 6 0 0,-3-13 10 0,0 7-10 16,3-1 24-16,-7 1-2 0,0 0 0 0,0-1 0 16,0-5 13-16,0 5 2 0,0-6 1 0,-3 4 0 15,-1 2-15-15,-3-5-3 0,0 2-1 0,4-2 0 16,-4 5-11-16,0-9-8 0,-4 4 9 0,1-1-9 16,-1 3 10-16,0-2-10 0,-6 5 10 0,-1 1-10 15,4 0 0-15,-3-7 0 0,-1 6 0 0,-3-2 0 16,0-1 0-16,3 4-15 0,1 6 3 0,3-7 1 15,-4 4-12-15,0 6-2 0,1-9-1 0,3 9 0 16,0 0-84-16,0 0-17 16,0 0-3-16,7 0-501 0,0 0-100 0</inkml:trace>
  <inkml:trace contextRef="#ctx0" brushRef="#br0" timeOffset="34251.12">9610 2770 748 0,'0'0'67'0,"0"0"-54"15,3-6-13-15,1 3 0 0,-1-4 140 0,1-2 24 0,3-1 6 0,3 1 1 16,-3-7-137-16,-3 7-34 0,3 6 0 0,0-7 0 16,0 4 10-16,-3-3-10 0,-1-1 8 0,-3 10-8 15,0 0 52-15,0 0 6 0,0 0 1 0,0 0 0 16,0 0 12-16,0 0 2 15,-7 0 1-15,-3 7 0 0,-1-4-22 0,4-3-5 0,0 9-1 0,-4-3 0 16,1-2-17-16,3 2-3 16,-4-3-1-16,8 6 0 0,-12-2-13 0,5 2-2 0,3 0-1 0,0 7 0 15,3-6-9-15,-3-1 0 0,4 0 0 0,3 10 0 16,-4-13 0-16,4 4 0 0,-3 2 0 0,6 4 0 16,1-6 0-16,-1 5 0 0,1-5 0 0,3-1 0 15,0 0 0-15,0 10 0 0,0-13 0 0,4 4 8 16,-4-1-8-16,3-6 0 0,1 4 0 0,-1 2 8 15,1-9-8-15,3 0 0 0,0 6 0 0,0-6 0 16,4-6 8-16,0 6-8 0,-1-9 0 0,1 2 8 16,-1 4-8-16,5-6 8 0,-5-1-8 0,1 4 8 0,0-6-8 0,-1 2 8 15,1-2-8-15,-1-1 8 0,-2 7 4 0,-1-13 1 16,0 10 0-16,-4-7 0 0,1 3 8 16,0-2 2-16,-8-4 0 0,1 10 0 0,-1-7 16 0,1-3 3 15,-1 0 1-15,-3 4 0 0,-3 5-35 0,-1-9-8 16,1 4 0-16,-4 5 0 0,-4 1 8 0,0-4 0 15,1-2 0-15,-1 8 0 0,-3-2-8 0,-4 6-9 16,8-3 9-16,-8 2-13 16,4-2-12-16,-4 6-3 0,4 0 0 0,-3 0 0 15,-1 6-42-15,4-2-9 0,0 2-1 0,0-3-580 16,3-3-115-16</inkml:trace>
  <inkml:trace contextRef="#ctx0" brushRef="#br0" timeOffset="34989.76">10181 2585 979 0,'0'0'87'0,"0"0"-70"0,0-3-17 15,-3-7 0-15,3 10 234 0,0 0 43 0,3-6 9 0,-6 6 2 16,3-9-205-16,0 9-41 16,0 0-8-16,0 0-2 0,0 0-24 0,0 0-8 0,-7 0 0 0,3 9 0 15,-7-3-14-15,4 4-6 0,0 2-2 16,-3 1 0 0,6-1-30-16,-6 4-7 0,-1-3-1 0,1 2 0 0,-1 4 42 0,0 0 8 0,1 3 2 0,3 0 0 15,-4-6 8-15,4 2 0 0,4 1 0 0,-1-3 0 16,4-4 10-16,0 4 1 0,4 3 0 0,-1-10 0 15,1 1 6-15,3 5 2 0,3-5 0 0,1-1 0 16,3-9-7-16,0 10 0 0,0-4-1 0,4-6 0 16,3 0 5-16,-3 0 2 0,-1-10 0 0,4 4 0 0,4-3-3 0,-4-1-1 15,-3 1 0-15,0-7 0 0,3 7 8 0,0-10 2 16,-7 3 0-16,0 4 0 0,-7-4-3 0,0-3 0 16,11 1 0-16,-11 2 0 0,-11-3 7 0,4 3 2 15,11 4 0-15,-8-4 0 0,-6 4-2 0,-4-4-1 16,3 10 0-16,1-7 0 0,-4-3-16 0,0 7-3 15,-11-7-8-15,4 13 12 16,0-3-49-16,0 3-11 0,-7-3-1 0,-1 2-1 16,5 8-156-16,-4-4-31 0,-22 6-7 0,8-3 0 15</inkml:trace>
  <inkml:trace contextRef="#ctx0" brushRef="#br0" timeOffset="40004.08">15970 5956 518 0,'0'0'46'16,"-7"0"-37"-16,-3 0-9 0,-1 6 0 15,0-3 206-15,1-3 39 0,-1 0 8 0,1 7 2 0,-1-4-171 0,1-3-33 16,-1 6-7-16,4-6-2 0,-4 0-30 0,8 0-12 16,3 0 8-16,0 0-8 0,-7 0 12 0,7 0-4 15,0 0 0-15,0 0 0 0,0 0 0 0,0 0-8 16,3-6 12-16,4 3-4 0,0-4 27 0,4 4 5 15,-4-3 0-15,4 6 1 0,-1-6 6 0,4 6 1 16,0 0 0-16,4 0 0 0,-4 6-4 0,0-6-1 16,0 0 0-16,4 0 0 0,0 0-17 0,-1 0-3 15,1 0-1-15,3 0 0 0,0 0-9 0,-3 0-1 0,0 0-1 16,3 0 0-16,0 0-11 0,0-6 0 16,-7 6 0-16,4 0 8 0,-1 0-8 0,-2 6 0 15,-1-6 0-15,-4 0 0 0,1 0 0 0,-4 6 0 16,-7-6 0-16,0 0 0 0,0 0 0 0,7 3 0 15,0 7 0-15,4-10 0 0,-11 0 0 0,0 0 0 0,0 0-8 0,0 0 8 16,0 0 0-16,0 0 0 16,0 0 10-16,0 9-10 0,3 1 0 0,-3-10 0 0,-7 6 0 0,0 3 0 15,0 1 0-15,-7-1 0 0,0 0 0 0,-4 1 0 16,-3 6 8-16,3-7-8 0,-3 7 0 0,0-4 0 16,-4 4 0-16,4 0 0 0,-4-4 0 0,4 7 0 15,0-10 0-15,0 7 0 0,3 0 0 0,1-4 0 16,-1 4 0-16,0-7 0 0,1 10 0 0,3-9 0 15,-4 5 10-15,0-5-10 0,4 5 8 0,-3-2-8 0,2 3 0 16,1-7 0-16,0 7 0 0,4-4 0 0,-4-2 0 16,6-1 0-16,5 7 0 0,-1-7 0 0,1 0 0 0,-1 1 0 15,4-10 0-15,0 0 0 0,0 9 0 0,7 1 0 16,0-4 0-16,8-6 12 0,2 0-1 16,1 0 0-16,3 0 0 0,4 0 0 0,-1 0 3 15,1 0 1-15,3 0 0 0,-3-6 0 0,0 6-15 0,-1-3 8 16,-2-4-8-16,2 4 0 15,1-3 0-15,-4 6 8 0,0-3-8 0,4-4 0 0,-7 7-12 0,3 0-6 16,0-3-1-16,0 3 0 16,-7-6-40-16,-3 6-8 0,3 0-1 0,4-9-1 15,-1 9-154-15,1-7-30 0,14-2-7 0,-1 0 0 0</inkml:trace>
  <inkml:trace contextRef="#ctx0" brushRef="#br0" timeOffset="40578.94">17166 5758 345 0,'0'0'15'0,"0"0"4"0,0 0-19 0,0 0 0 0,4-6 0 0,-4 6 0 15,7-9 36-15,0 6 4 0,0-4 1 0</inkml:trace>
  <inkml:trace contextRef="#ctx0" brushRef="#br0" timeOffset="41004.24">17230 5689 230 0,'0'0'20'0,"0"0"-20"0,0 0 0 0,0 0 0 0,0 0 160 0,0 0 28 32,0 0 6-32,0 0 1 0,0 0-47 0,0 0-8 0,0 0-3 0,0 0 0 15,0 0-28-15,-4 7-5 0,4-7-2 0,-7 0 0 0,0 3-62 0,7-3-12 16,-7 0-2-16,7 0-1 15,-7 0-15-15,0 6-10 0,0-3 12 0,-4-3-12 0,4 0 0 0,-3 6 0 16,-1-2 0-16,0 2 0 0,1 3 9 16,-4 1-9-16,3-4 0 0,-3 7 9 0,0-7 18 0,-4 3 3 15,1 7 1-15,-1-4 0 0,0 7-20 0,-3-3-11 16,4 0 12-16,-5 2-12 0,1 1 18 0,0 0-3 16,3 0-1-16,4 0 0 0,-7 6 5 0,4-6 1 15,-1 3 0-15,0-4 0 0,4 1 8 0,0 0 3 0,0 0 0 16,3 0 0-16,1 3-3 0,3-4-1 0,0 4 0 0,0 0 0 15,3-3 2-15,1 0 1 0,3 0 0 16,-4 0 0-16,4-1-30 0,0-2 0 0,4 3 0 0,-4 0 0 16,3-4 0-16,1 4 0 0,-1 0 0 15,1-3-10-15,3-1 10 0,0-2 0 0,0 3 0 16,3-7 0-16,4 0 12 0,1 1-3 16,6-1 0-16,0 1 0 0,0-4-9 0,4-3 0 0,-1 6 0 0,1-9 8 15,3 7-8-15,1-7 8 0,-5 3-8 0,5 3 8 16,-8-6-8-16,3 0 8 0,-2 0-8 0,-1 0 8 15,-4-6-8-15,5 3 0 0,-5 3 0 0,4-7 8 16,1 4-16-16,-1-3-4 0,-4-3-1 0,4-1 0 16,-3 7-47-16,0-13-10 0,-1 7-2 0,1 0 0 15,3-1-118-15,-7-6-24 0,0 7-5 16,-3-7-1-16</inkml:trace>
  <inkml:trace contextRef="#ctx0" brushRef="#br0" timeOffset="41401.69">16806 6163 806 0,'0'0'36'0,"0"0"7"0,0 0-35 16,0 0-8-16,0 0 0 0,0 0 0 0,0 0 272 0,7 9 53 0,0-9 11 0,1 7 1 16,2-7-209-16,1 3-43 0,-1 3-8 0,1-6-1 15,3-6-12-15,0 6-1 0,4-3-1 0,-1 3 0 16,5 0-40-16,-8-7-8 0,3 4-2 0,1-3 0 15,-4 3-12-15,0-3 9 0,0 2-9 0,0-2 8 16,0 6-8-16,-3-9 0 0,0 9 0 0,3-10 0 16,-4 10 0-16,1-6 0 0,3 3 0 0,-3-3 0 15,3 6 0-15,3-10 0 0,1 7 0 0,0-3 0 0,-1-4-12 0,1 7-4 16,7-3 0-16,-4-3-736 16,3 2-148-16</inkml:trace>
  <inkml:trace contextRef="#ctx0" brushRef="#br0" timeOffset="42375.69">17709 5564 921 0,'0'0'40'0,"0"0"10"0,0 0-40 0,0 0-10 0,0 0 0 0,0 0 0 16,4-9 176-16,3 9 34 0,-7 0 6 0,7-4 2 15,0-2-106-15,4 6-22 0,-1-6-4 0,1 6-1 16,3 0-8-16,-3 0-1 0,-1 6-1 0,4-6 0 15,-3 10-37-15,3-4-7 0,0-3-2 0,-3 6 0 0,-1 1-1 16,-3 5-1-16,4 1 0 0,-8 3 0 0,4 0-27 0,-3 9 0 16,0-3 0-16,-1 3 0 0,-3 1 19 0,0 2-2 15,4 0 0-15,-4 4 0 0,0-1-1 0,0 1-1 16,3-7 0-16,1 6 0 0,-1-5 14 0,1-1 3 16,-1 3 1-16,-3-3 0 0,4-2-33 0,-1-4 0 15,4 3 0-15,-3-7 0 0,3 1 0 0,-4 0 0 16,5-3 0-16,-1-1 0 15,0-2-28-15,0-4-10 0,0-2-2 0,-4 2 0 16,4 0-28-16,-7-9-7 0,0 0-1 0,0 0 0 16,0 0-96-16,0 0-20 0,0 0-4 0,0 0-1 15,0 0 75-15,7-3 15 0,0-3 3 0,-3-3-499 0</inkml:trace>
  <inkml:trace contextRef="#ctx0" brushRef="#br0" timeOffset="42708.8">17981 5401 1267 0,'0'0'112'0,"0"0"-89"0,0 0-23 0,0 0 0 16,0 0 141-16,0 0 24 0,0 0 5 0,0 0 1 16,0 0-108-16,4 9-22 0,-1-6-4 0,4 13-1 0,-7-6-4 0,0 8-2 15,4-8 0-15,-4 5 0 0,0 4 4 0,3 6 1 16,4-6 0-16,-3 9 0 0,-1 1-7 0,1 5 0 15,-1 1-1-15,4-1 0 0,-3 1 20 0,0 2 4 16,3-2 1-16,-4 2 0 0,4-2 0 0,-3 2 0 16,3-2 0-16,-4-1 0 0,1-5-42 0,-4 5-10 15,0-6 0-15,0 1 0 0,0 2 8 16,-4-9 0-16,4 3 0 0,0 3 0 0,0-3-8 0,0-6 0 16,-3-3 0-16,3-4 0 0,0 4 0 0,3 0 0 15,-3-7 0-15,4 1 0 16,-1-7-35-16,-3-3-9 0,0 0-1 0,0 0-1 15,4 0-82-15,-1-3-16 0,1-4-3 0,-1 4-529 16,-3-6-105-16</inkml:trace>
  <inkml:trace contextRef="#ctx0" brushRef="#br0" timeOffset="43319.68">17819 5492 1094 0,'-7'-10'97'0,"7"10"-77"0,-4-6-20 0,4 3 0 15,-3-3 158-15,3-4 28 0,0 1 6 0,0 6 0 16,3-3-110-16,-3-4-22 0,7 4-5 0,-7-4-1 16,4 7-18-16,-1-6-3 0,4 3-1 0,-3-4 0 15,3 1-13-15,-3-1-3 0,3 4-1 0,0-3 0 16,3 9-15-16,1-10 11 0,-1 7-11 0,-3-3 10 15,4 6 2-15,0-3 0 0,-1 3 0 0,4 0 0 16,4 3-12-16,3-3-9 0,-3 0 9 0,6 9-13 16,1 1 13-16,0-4 0 0,-4-3 0 0,4 7 0 0,-4 2 0 0,0 1 0 15,-3-7 0-15,3 6 10 0,-7-5 11 0,0 2 3 16,0 7 0-16,0-4 0 0,-3-2 3 0,-4 5 1 16,0 4 0-16,-4-3 0 0,1-4-6 0,0 4-1 15,-4 3 0-15,0 0 0 0,0-4-13 0,-4 4-8 16,0 6 8-16,1-12-8 0,-4 9 8 0,-4 0-8 15,4-7 8-15,-3 4-8 0,-1 6 0 0,-3-6 8 0,0 0-8 16,0 0 0-16,0 0 0 0,-4 3 9 16,0-10-9-16,4 4 0 0,0 3 11 0,-3-10-11 0,2 7 10 0,5-7-10 15,-1 1 0-15,1-7 0 0,-4 9 0 0,6-9 0 16,-2 7 0-16,-1-1 0 0,1-3 0 0,-1 4 0 16,4-7 0-16,0 10 0 15,-4-4 0-15,4 0 0 0,-3-6 0 0,6 7 0 0,4-10 0 16,0 9 0-16,-3-2 15 0,6 2 3 0,4-3 1 15,4-3 0-15,3 7 12 0,0-4 2 0,4-3 1 0,3 3 0 16,0-2-22-16,4-4-4 0,0 6 0 0,3 3-8 16,0 1 0-16,-3-1 0 0,3 7 0 0,-3-7 0 15,-1 1 0-15,1 8 0 0,-4-8 0 0,0 9 0 16,0-4-8-16,-3 4-9 0,0 0-2 0,-4-3 0 16,-4-7-37-16,5 7-7 0,-8-7-1 15,3 1-1-15,1-7-14 0,-4 3-2 0,-4-3-1 0,8-3 0 16,-4 0-116-16,0-3-23 0,7-3-5 0,0-7-1 0</inkml:trace>
  <inkml:trace contextRef="#ctx0" brushRef="#br0" timeOffset="44539.86">18380 4959 345 0,'0'0'31'0,"0"0"-31"0,0 0 0 0,0 0 0 0,0 0 176 0,0 0 28 15,0 0 7-15,0 0 1 16,0 0-85-16,0 0-17 0,0 0-3 0,3-10-1 0,-3 7-57 0,4-3-11 16,3 3-2-16,-4-3-1 0,4 2-27 0,-3-2-8 15,-4 6 0-15,11-3 0 0,-4-3 11 0,3-1-11 16,1 4 10-16,-4 3-10 0,3-9 25 0,1 3-1 16,0 6 0-16,-4 0 0 0,-7 0 3 0,10-10 0 15,1 10 0-15,-1 0 0 0,-10 0-15 0,11 0-2 16,-11 0-1-16,11 0 0 0,-1 10 11 0,-10-10 3 15,7 0 0-15,0 0 0 0,0 6-5 0,-7-6-1 16,7 9 0-16,0-9 0 0,-7 0-17 0,7 10 8 16,-7-10-8-16,4 9 0 0,-4-9 10 0,7 6-10 15,-3 4 8-15,-1-7-8 0,-3-3 0 0,-3 9 0 0,3 1 0 0,-4-4 0 16,-3 3 0-16,0 1 0 0,-4-1 0 0,4 1 0 16,-3 5 0-16,-1-5 8 0,-3-1-8 0,3 7 8 15,1-7-8-15,-1 1 8 0,1-1-8 0,-1-6 8 16,11-3-8-16,0 0 0 0,0 6 0 0,0-6 0 15,0 0 0-15,0 0 0 0,4 10 0 0,-4-10 0 16,0 0-14-16,7 6-8 0,0-6-2 0,0 0 0 16,-7 0 32-16,0 0 7 0,0 0 1 0,7 0 0 15,0 0-16-15,-7 0 0 0,0 0 0 0,0 0 0 16,0 0 0-16,0 0 0 0,0 0 0 0,0 0 0 16,7 3 0-16,-7-3 0 0,7 0 0 0,-3 10 0 15,-4-10 0-15,7 6 0 0,-7-6 0 0,7 3 0 16,-4 3-15-16,-3-6 1 0,4 4 0 0,-4-4 0 15,3 12 14-15,1-9 0 0,-4-3 0 0,-4 10 10 16,4-1 2-16,-3 0 1 0,-4-2 0 0,0 2 0 16,3-6-2-16,-7 3-1 0,1 4 0 0,-1-1 0 0,1 1-10 0,3-1 0 15,0-3 0-15,0-2 0 0,0 8 0 0,-4-9 0 16,4 3 0-16,0-2 0 16,7-4-107-16,-7 0-13 0,0 6-4 15,7-6-410-15,0 0-82 0</inkml:trace>
  <inkml:trace contextRef="#ctx0" brushRef="#br0" timeOffset="45014.25">18891 4824 345 0,'0'0'31'0,"-3"6"-31"0,-4-3 0 0,0 4 0 16,-4-4 214-16,0-3 37 0,1 6 7 0,3-6 2 15,-4 9-116-15,4-2-24 0,-3-4-4 0,-1 6 0 16,4 1-52-16,0-4-11 0,-4 3-1 0,4 1-1 16,-3-1-35-16,3 7-8 0,0-4 0 0,0-2-8 15,3 5 0-15,-3 1 0 0,3-3 0 0,1-4 0 16,-1 0 15-16,1 7-4 0,3-6-1 0,0 5 0 15,3-5 11-15,1-1 3 0,3 0 0 0,0 1 0 16,4-1-16-16,-4 1-8 0,3-10 10 0,4 9-10 0,0-9 0 0,4 0 0 16,-4 6 0-16,4-6 0 0,-1-6 8 15,1 6-8-15,0-3 11 0,3-3-11 0,0-4 8 0,-3 1-8 16,3-1 0-16,0 1 0 0,-3 3 24 0,3-4-1 16,-7 1-1-16,4 0 0 0,-1-4 11 0,-3-3 3 15,-3 10 0-15,0-3 0 0,-4-1-10 0,0-2-2 16,-4-1 0-16,-3 4 0 0,0-1 15 0,0 7 2 15,-7-6 1-15,-3 3 0 0,-1-4-30 0,-3 7-12 16,-4-3 8-16,1-1-8 0,-5 4 0 0,1 3 0 16,-3 0 0-16,-1 0 0 0,-3 0 0 0,3 0 0 15,-3 3-9-15,3-3 9 16,0 7-40-16,-3-7-2 0,3 0 0 0,-6 0-1031 0</inkml:trace>
  <inkml:trace contextRef="#ctx0" brushRef="#br0" timeOffset="67521.48">5969 14542 230 0,'-11'-19'10'0,"4"10"2"0,0-7-12 0,0 6 0 15,4-8 0-15,-8 8 0 0,4-5 555 0,7 5 108 16,-3 1 21-16,3 6 5 0,0-4-550 0,0 7-111 16,0 0-28-16,0 0 8 0,0 0-8 0,3 10 0 15,-3-1 0-15,4 10 0 0,3 6-16 0,-7 3-5 16,0 13-1-16,0 3 0 0,0 3 14 0,0 13 8 16,-4 2-10-16,1 1 10 0,-4 3-8 0,3-3 8 15,-3 6 0-15,3 3-9 0,-6 6 9 0,6-3 0 0,1-3 0 16,-1 7 0-16,4-7 0 0,0 0 0 15,0 0 0-15,4 3 0 0,-1 1 0 0,4-4 0 0,0-3 0 0,4-6 0 16,-7-7 0-16,3 4 9 0,7-7-9 0,-11 0 0 16,8-6 11-16,-1-3-11 0,1 0 10 0,3-6-10 15,-3 2 12-15,3-11-3 0,7 5-1 0,-7-12 0 16,0 3 10-16,7 0 2 0,-7-9 0 0,11-3 0 16,0 2 0-16,0-5 0 0,6-1 0 0,-2-6 0 15,2 3-20-15,5 1 10 0,-5-4-10 0,5-3 8 16,6 0 20-16,-7 0 3 0,8-3 1 0,9-4 0 15,-2 1-32-15,10 3 0 0,-7-6 0 0,7 2 0 16,7-2 0-16,-7-4 0 0,10-2 0 0,4-1 0 0,4-3 0 0,3 0 0 16,0 1 0-16,7-8 0 0,4 8-13 0,3-7-6 15,4-4-1-15,0 4 0 16,3-3 8-16,1 0 0 0,6 0 1 0,4 3 0 0,0-1 11 0,3-2 11 16,4 9-3-16,4-6 0 15,-1 0-8-15,8 6-11 0,-1-6 3 0,-3 7 0 0,4-1 8 0,3-6 11 16,0 6-3-16,0 0 0 15,7 0-8-15,-4 0 0 0,5-6 0 0,-1 10 0 0,3-7 0 0,1 3 0 16,-4-3 0-16,0 3 0 0,-3 0 0 0,3-6 0 16,11 6 0-16,-8-6 0 0,1 6 0 0,-1 1 0 15,-2 2 0-15,-5 3 0 0,-6-2 0 0,-1 5 0 16,1 1 0-16,-4-1 0 0,-11 10 0 0,4-6 0 16,-3 6 0-16,-8 0 8 0,-7 0-8 0,-7 6 0 0,-6-6 0 0,-8 7 8 15,-4-4 10-15,-3-3 2 0,-6 9 0 0,-1-9 0 16,-4 7-11-16,-7-4-1 0,-3 6-8 0,-3-9 12 15,-8 6-12-15,-3-2 11 0,-4 2-11 0,0-3 10 16,-3 3-2-16,-4-6-8 0,-3 6 12 0,0-6-4 16,-4 0-8-16,-3-6 0 15,-1 6 9-15,-3 0-9 0,-3-6 38 0,-4 3 3 0,0-3 1 0,0 2 0 16,-3-2-15-16,-1-3-3 0,1-1-1 0,-4 1 0 16,3-1 7-16,-6-5 2 0,-1 2 0 0,1-2 0 15,-4-4-15-15,0 0-2 0,-4-6-1 0,0 0 0 16,1-3-2-16,-1-1-1 15,-3-5 0-15,0 6 0 0,0-16-3 0,3 9 0 0,-3-9 0 0,0 0 0 16,0 7-8-16,0-7 0 0,0 6 0 0,0 1 0 16,3 2 0-16,-3-6 0 0,3 10 0 0,1 0 0 15,-1-1 0-15,4 1 0 0,-3 12 0 0,3-6-11 16,-1 13-101-16,1-4-20 0,4 6-4 0,-1 1-1274 16</inkml:trace>
  <inkml:trace contextRef="#ctx0" brushRef="#br0" timeOffset="72476.5">24119 6787 1688 0,'0'0'75'0,"-7"0"15"0,0-3-72 0,0-3-18 0,-3 6 0 0,3-10 0 16,3 4 58-16,-3 3 8 0,0-4 2 15,3 7 0-15,-3-9-35 0,4 6-6 0,-4-3-2 0,0 2 0 16,0-2-13-16,-4 6-4 0,1-3 0 0,2-3 0 15,-6 6-8-15,4-3 0 0,-1-4 0 0,-6 7 0 16,-5 0 14-16,1 0 1 0,-3 0 0 0,-1 0 0 16,-3 0 2-16,3 0 1 0,-3 7 0 0,-1-7 0 15,1 0 2-15,-3 0 0 0,-1 0 0 0,-7 3 0 16,-3-3-12-16,-1 6-8 0,-6-3 12 0,-4 3-12 16,0-2 9-16,0 5-9 0,-3 0 0 0,-1 1 9 0,1 2-9 15,-4 1 0-15,-11-4 0 0,4 7 0 0,4-7 0 0,-1 7 0 16,-63 6 0-16,60-6 0 0,0-1 0 15,0-2 0-15,-3 3 0 0,-8-7 0 0,4 10 0 16,7-3 0-16,-4-4 0 0,-3-3 0 0,-3 7 12 16,-4 0-12-16,3-4 12 15,-7-2 6-15,8 5 2 0,-5-5 0 0,1 6 0 0,-3-4 8 16,3-2 3-16,-4 5 0 0,4-5 0 0,3-1-12 16,-3 7-3-16,0-7 0 0,-4 1 0 0,4-1-16 0,3 7 0 15,-3-4 0-15,4-2 0 0,-4-1 8 0,3 7-8 16,-7-7 0-16,4 0 0 0,0 1 0 0,3-4 0 15,-3 4 0-15,4-1 0 0,-5 0 0 0,1 1 0 16,0-4 0-16,0 3 0 0,0 1 0 0,0-7 0 16,-4 3 8-16,4 4-8 0,-4-1 12 0,4 0 0 0,0-2-1 0,0-4 0 15,3 3 19-15,-3 4 4 0,4-4 1 0,-1-3 0 16,4 6-27-16,0-2-8 0,0-4 0 0,0 3 0 16,3-3 0-16,0 3 10 0,4-6-10 0,0 4 8 15,4 2-8-15,-1-6 0 0,4 0 0 0,0 0 0 16,1-6 8-16,-1 2-8 0,3 4 8 0,-6 0-8 15,-4-6 0-15,3 6 0 0,4 0 0 16,0 0 0-16,0-3 0 0,0-3 8 0,-7 3-8 0,4-4 0 16,-1 7 0-16,1 0 0 0,3-3 0 0,3-3 0 15,4 6 12-15,-3 0-4 0,-1-3 0 0,1-3 0 16,3 6-8-16,-3 0 0 0,-1 0 0 0,4 0 0 16,0-7 0-16,4 7-9 0,3 0 9 0,4 0-13 15,-1-3 13-15,1 3 8 0,0-6 0 0,-1 3-8 16,1-4 9-16,3 4-9 0,0-3 0 0,4 3 9 15,-4-3-9-15,4-4 10 0,0 4-10 0,3 3 10 0,0-3-10 0,4 2 8 16,3-2-8-16,1 6 8 0,-1-3-8 16,0 3 0-16,4 0 0 0,4-6 0 0,-1 6 0 0,0 0 0 15,4 0 0-15,4 0 0 0,-5 0 0 0,5 0 0 16,-1 6 0-16,1-6 0 0,3 3 0 0,3-3 0 16,-3 0 0-16,0 6 0 0,7-6 0 0,0 0 0 15,0 0 0-15,0 0 0 0,-7 0 28 0,7 0 3 16,0 0 1-16,0 0 0 0,-4 10-32 0,1-7 0 15,3 10 0-15,-4-10 0 16,4 6 12-16,-3 0-3 0,3-9-1 0,0 10 0 0,0 6-8 0,0-7 0 0,0 7 0 0,0-4 0 16,0 7 0-16,3 6 0 0,-6-6 0 0,3 3 0 15,3 0 0-15,-3-3 0 0,4 6-8 0,-4 3 8 16,-4-6 0-16,4 6 0 0,4 0 0 0,-4 1 0 16,3 5 0-16,-3 1 0 0,4 2 0 0,-4 4 0 15,0-3 0-15,3 5 0 0,1-5 0 0,-4 6 0 16,4 3 0-16,-1 6 0 0,-3-2 0 0,4-4 0 15,-1 12 0-15,1-2 0 0,3 5 0 0,-4 1 8 16,4-3-8-16,-3 5-12 0,-1-2 2 0,1 0 1 16,-4 6 9-16,3 3 11 0,-3 0-3 0,0-3 0 15,-3-3-8-15,3 3 0 0,-7 3 0 0,3-9 0 16,1 6 0-16,-1-3 0 0,1 3 0 0,3 0 0 16,0-4 0-16,0-2 0 0,3 0 0 0,1 6-11 0,-1-3 11 0,4-4 0 15,-3 7 8-15,3-6-8 0,-4 6 0 16,5-3 0-16,-1-3 0 0,0-1-8 0,-4 1 8 0,4 6 0 15,-3 0 8-15,-1-3-8 16,-3-3 0-16,0 6 0 0,0-4 0 0,-3-2-8 0,-1 9 8 16,-3-3 0-16,0 3 0 0,0-3 0 15,-4-3 0-15,4-3 0 0,-3 0 0 0,-1-1 0 16,1-2 0-16,-1 3 9 0,0-1-9 0,1 1 0 0,3 0 0 16,0-10 0-16,0 0 0 0,0 1 0 0,0-1 0 0,0 0 0 15,3 1 0-15,-3-1 0 0,3 0 0 0,1-6 0 16,-1 7 0-16,1-10 0 0,-1 6 0 0,4-9 0 15,0 9 0-15,-7-3 0 0,4-3 20 0,-4 6-2 16,0-9-1-16,0 2 0 0,-4 1 2 0,4-9 0 16,0 9 0-16,0-10 0 0,0-2-8 0,0 2-2 0,0 1 0 0,0-7 0 15,0-3-9-15,3 0 10 0,1-3-10 16,-1 3 10-16,-3-6-10 0,7 0 0 0,-4-4 9 0,4 4-9 16,0-3 12-16,0-7-3 0,0 1 0 0,0 5 0 15,-3-5 3-15,3-1 1 0,0-9 0 0,0 0 0 16,3 10 3-16,-3-10 0 0,0 0 0 0,0 0 0 15,0 0 10-15,0 0 2 0,0 0 1 0,0 0 0 16,0 0-29-16,0 0 0 0,4 3 0 16,-4-3-10-16,11 6 10 0,-4-6 8 0,0 9-8 15,3-9 11-15,-3-6-11 0,4 6 8 0,3-3-8 0,-3 3 8 16,-1 0-8-16,4 0 0 0,0 0 0 0,8-6-11 16,-1 3 11-16,7-4 0 0,-3 4 10 0,3-3-10 15,4 3 0-15,-4-4 0 0,4-2 0 0,3 0 0 16,-3 2 0-16,10 4 0 0,4-3-8 0,0 6 8 15,-1-3 0-15,8-3-8 0,4 2 8 0,-1-2 0 0,1 6 0 0,3 0 8 16,0 0-8-16,7-3 12 0,3-3-12 16,1 6-13-16,3 0 2 0,4 0 1 0,-8-3 10 0,8-4 0 15,3 7 0-15,3-6 0 0,5 3 0 0,-1 3 0 16,-3 0 0-16,3-6 0 0,7 3 0 0,0-4 0 16,0 7 0-16,1-3 8 0,-1-3-8 0,0 6 0 15,4-10-8-15,0 7 8 0,3-3 0 0,0 6 0 16,4-9 0-16,4 9 0 0,6-10 0 0,-3 4 0 15,0 6 0-15,3-9 0 0,4 5-11 0,-3-2 11 16,-5 3-13-16,5-3 5 0,-1 3-11 0,1-4-1 16,-1 1-1-16,1 3 0 0,-1 3 21 0,4-6 10 15,0 3-1-15,-4 3 0 0,1-7-9 0,-1 4 0 16,11-3 0-16,-7 6 0 0,-4-3 0 0,8-4 0 16,6 4 0-16,-6-3 0 0,-1 3 0 0,4-3 0 0,7-1 0 0,-10 4 0 15,-8-3 0-15,8 3 0 0,3-3 0 0,-4 2-11 16,-3-2 11-16,0 6 0 0,4-9 0 0,3 6 0 15,7-4 0-15,-4-2 0 0,-3 3 0 0,4-4 0 16,-1 10 0-16,-3-9-8 0,0 6 8 0,-3-4-8 16,-1 4 8-16,-3-3 0 0,0 3 0 0,7-3-8 15,4 6 8-15,-4-7 0 0,-7 4 0 0,3-3 0 16,4 6 0-16,0-3 0 0,-11-3 0 0,8 6-8 16,3-4 8-16,0-2-13 0,-4 6 5 0,1 0 8 15,-1-9 0-15,1 9 0 0,-4 0 0 0,0-3 0 16,-11-4 0-16,4 7 0 0,3 0 0 0,-6 0 12 0,-4 0-12 0,-1 0 0 15,1 0 0-15,4 0 0 16,3 0 0-16,-8 0 0 0,1 0-10 0,4-6 10 0,-1 6-10 0,-7-3 10 16,-7 3-10-16,4 0 10 15,0 0-8-15,-4 0 8 0,4-6 0 0,-4 6-9 0,-7 0 9 16,-3-4 0-16,3-2 0 0,-3 6 0 0,0 10 0 16,-8-10 0-16,-3 0 0 0,-3 0 0 0,-4 0 0 0,-4 0 0 15,4 0 0-15,-7-4 0 0,4 4 0 0,-1 0 0 16,-6 0 0-16,-1 0 0 0,-3 0 0 0,-3-6 0 15,-4 6 0-15,-1 0-8 0,1-3 8 0,0 3-10 16,0-6 10-16,0 3-10 0,0-4 10 0,0 7 0 16,-8-9 0-16,1 6-8 0,0-3 8 0,-7-4 0 0,-1 4 0 0,-2-4 0 15,-1 1 9-15,-3 9-9 16,-4-9 12-16,3-1-12 0,-2 4 13 0,-5-3-4 0,1 5-1 0,0-5 0 16,-1-7-8-16,1 7 10 0,-1 0-10 0,-2-1 10 15,-1-6-10-15,3 4 0 0,-3-4 9 0,1 1-9 16,-1 2 0-16,0-3 0 0,0-9 0 15,0 6 0-15,0 1 0 0,-3-7 0 0,3 3 0 0,0-10 0 16,0 4 0-16,-3 0 0 0,3-7 0 0,-4 1 0 16,4-4 8-16,1-6-8 0,-8 7 8 0,3-7-8 15,-3 0 0-15,0 0 0 0,0 0 0 0,0-9 0 16,-3-1 24-16,-1-8 4 0,1 5 1 0,-1-5 0 16,-3-1-29-16,4 0-8 0,0 0-1 0,-4-6 0 15,3 0 9-15,1-3 0 0,-4 0 0 0,3 0 0 16,1 0 0-16,-4-6 0 0,0 5 0 0,3-8 0 15,-3 2 0-15,4-2 0 0,-4-1 0 0,0 4 0 0,3-4 11 0,-3 4-3 16,0-7 0-16,-3 1 0 0,3 2-8 0,0 1-11 16,-4 9 3-16,1-7 0 0,-1-9 8 0,4 13-12 15,-3-6 12-15,3-4-12 0,-4 10-3 0,1-10-1 16,3 3 0-16,0 1 0 0,0-1 16 0,-4 1 15 16,4 2-3-16,0 1-1 0,0 3-11 0,0-4-17 15,0 7 4-15,-4-6 1 0,4 6 12 0,0 0 8 16,-3 3 0-16,3 6-8 0,-4-3 0 15,4-3 0-15,-3 6 0 0,-4 1-12 0,3-1 12 0,1 3 0 16,-1 10 0-16,1-3 0 0,-8 3 0 16,8-4-12-16,-4 7 12 0,3-3-12 0,-3 3 0 0,-4-3 1 15,4 9 0-15,0-3 0 0,0 0-3 0,0 1-1 16,0 8 0-16,0-3 0 0,0 4 4 0,0-4 1 16,0 4 0-16,-4-1 0 0,4-2 10 0,-3 2 0 0,-1 7-9 15,4-7 9-15,-7 10 0 0,3 3 13 0,1-3-1 16,-4 0-1-16,0 0-11 0,-1 6 0 0,5 1 0 0,-4-1 0 15,0 0 0-15,3 3-17 0,-7-3 4 0,8 4 1 16,-4 5 12-16,3 1 0 0,-3 0 0 0,3-7 0 16,1 13 0-16,-1-7 16 0,1 1-1 0,-1 3-1 15,1 2-24-15,-1-2-5 0,0 3-1 0,1-3 0 16,-4 3 0-16,3-4 0 0,0 7 0 0,1-6 0 16,-1 6 16-16,-3-3 10 0,4 3-2 0,-4 0 0 15,-1-6-8-15,1 6 0 0,-3 0 0 0,-1 0 0 16,0-3 0-16,-3 3 0 0,-3-7 0 0,-1 7 0 15,-3 0 0-15,-1 0 0 0,1 0 0 0,0 0 0 0,-4 7 0 16,0-7-11-16,1 0 11 0,-1 0-12 16,-7 0 12-16,0 0 0 0,-3 0 0 0,0 0-8 15,-8 3 8-15,1-3 11 0,-4 0-3 0,0 6 0 16,0-6-8-16,0 0 0 0,4 3 0 0,-4-3 0 0,-4 0 0 0,-3 0 0 16,-7 0 0-16,0 6 0 0,4-6 0 0,-4 7 0 15,0-4 0-15,0-3 0 0,-7 0 0 0,-4 9 0 16,1-9 0-16,-1 6 0 0,4-2 0 0,0 2-12 15,0-3 2-15,-7-3 1 0,-1 0 9 0,-2 9 11 16,3-9-3-16,3 0 0 0,0 7-8 0,-3-7 0 16,0 3 0-16,-4 3 0 0,1-6 0 0,3 0 0 15,-1 0 0-15,1 0 0 0,0 0 0 0,0 0 0 0,0 6 0 0,0-6 0 16,0 4 0-16,0-4 0 0,-4 0-11 0,0 6 11 16,-7-3 0-16,4-3 0 0,4 6 0 0,-1-3 0 15,0-3 0-15,1 7 0 0,-5-4 0 0,5 3 8 16,3-3-8-16,-1 3 0 0,8-6 0 0,0 0 0 15,-3 10 0-15,-1-10 0 0,-3 6 0 16,0-3 0-16,7-3 0 0,0 0 0 16,0 6 0-16,-4-2 0 0,0-4 0 0,8 0 0 0,-1 0 0 0,4 0 0 15,4 0 0-15,3-4 0 0,0 4-8 0,0-6 8 16,0 6 0-16,3-3-8 0,1-3 8 0,-1 6 0 16,5 0 0-16,6-3 8 0,0-4 0 0,0 7 0 15,7 0-8-15,0-6 0 0,1 3 0 0,-1 3 0 16,0 0 0-16,0-6 0 0,4 6 0 0,3 0 0 15,-3 0 0-15,0 0 0 0,3 0 0 0,0 0-8 16,4 0-98-16,-4 6-19 0,4-3-4 0,0-3-1107 16</inkml:trace>
  <inkml:trace contextRef="#ctx0" brushRef="#br0" timeOffset="73858.75">19928 9819 1843 0,'-7'0'164'0,"-3"0"-132"16,3 0-32-16,0 0 0 0,3-6 119 0,4 6 17 0,0 0 3 0,0 0 1 15,0 0-112-15,0 0-28 0,0 0 0 0,0 0 0 16,0 0 8-16,0 0-8 0,0 0 0 0,0 0 8 16,0 0-8-16,4 0 0 0,6 0 0 0,1-3 0 15,-1 3 0-15,5-6 0 0,2 6 0 0,4-4 0 16,8 4 0-16,-1-6 0 0,0 6 14 0,4 0-4 15,3 0 2-15,0 0 1 0,1 0 0 0,2 0 0 16,1 0 1-16,-4 0 0 0,1 0 0 0,-1 6 0 16,4-6 6-16,3 0 0 0,4-6 1 0,0 6 0 0,0 0-2 0,3 0-1 15,1-3 0-15,-1-3 0 0,-3 6-2 0,3 0-1 16,-3-3 0-16,0 3 0 0,3-7-15 0,4 7 0 16,0 0 8-16,4 0-8 0,-5-6 0 15,1 3 0-15,-3 3 0 0,-1 0 0 0,-6 0 12 16,6 0-1-16,-3 0 0 0,0 0 0 0,-4 0-11 0,0 0-12 15,4 0 2-15,-4 0 1 16,1 0 9-16,-1 0 12 0,-7 0-2 0,1 0-1 0,-1-6-9 0,-3 6-11 16,-4 0 3-16,-3-3 0 0,6 3 8 0,-6 0 9 15,-7-7-1-15,-1 7-8 0,1 0 17 0,3-3-3 16,-3 3-1-16,-4 0 0 0,-7-6-13 0,7 6 0 16,4-3 0-16,-8-4 0 0,-10 7 9 0,4-9-9 15,3 3 8-15,0 3-8 0,0-4 10 0,-3-2-10 0,-4 6 12 16,0-7-12-16,3 1 13 0,-6 0-4 0,-5-4-1 0,1 4 0 15,4-4 19-15,-4-3 3 0,-4 1 1 0,-3 2 0 16,0 4-18-16,3-7-3 0,-3 4-1 0,0-1 0 16,-7 4 0-16,3-4 0 0,1-3 0 0,-4 7 0 15,-1 0-1-15,1-1-8 0,0 1 12 0,0-1-4 16,0 1-8-16,-4 0 0 0,0 2 9 16,8-2-9-16,-4 3 0 0,3-4 9 0,-3 1-9 0,0 6 0 15,10-4 0-15,-7-2 0 0,1 3 0 16,-1 3 0-16,0-4 0 0,4 4 0 0,0-3 0 0,4 6-12 15,-4 0 12-15,7-3 0 0,7 3 0 0,0 0-9 16,-8 0 9-16,8 0-12 0,0 0 12 0,0 0-12 16,8 0-4-16,2 3-2 0,1 3 0 0,3-3 0 15,7-3 18-15,-7 7 0 0,-3-4 0 0,6 3 0 16,4 3-27-16,-3 1-1 0,-4-1-1 0,-3 1 0 16,3-4 29-16,4 3 0 0,-1 7 0 0,-3-7 0 15,-3 4 0-15,3-4 0 0,4 7 0 0,-4-7 0 0,-4 7 0 0,4-3 0 16,1-4 11-16,2 7-3 0,-3-1-8 0,0-2-10 15,1 3 10-15,-1-7-13 0,0 7 13 0,0-4 0 16,-7-2 0-16,3 5 0 0,5-5 0 16,-5 5 0-16,-3-2 0 0,-3 3 0 0,3 2 23 0,-4-8 7 15,4 9 2-15,-3-4 0 0,-8 4-32 0,4 0 0 16,0-3-13-16,-3 2 4 0,-4 1 20 0,0 6 4 16,3-6 1-16,-3 0 0 0,-3-3-1 0,3 3 0 0,-4-1 0 15,0-2 0-15,1 0 21 0,3-4 4 16,-11 4 0-16,8-4 1 0,-1 4-41 0,-3 0-12 0,0-4-1 15,0 4 0-15,-4 0 5 0,4-4 8 0,3-2-13 16,-6 5 5 0,-5-5-120-16,8-1-24 0,4 1-5 0,-1-4-1 0</inkml:trace>
  <inkml:trace contextRef="#ctx0" brushRef="#br0" timeOffset="77018">23770 9016 1483 0,'0'0'65'0,"-3"-6"15"0,3 6-64 0,0-3-16 0,0 3 0 0,-4-6 0 15,4-4 26-15,4 7 2 16,-4 3 1-16,0 0 0 0,0-6-9 0,0 6-3 0,0 0 0 0,0 0 0 16,0 0 5-16,0 0 1 0,0 0 0 0,0 0 0 15,0 0 11-15,0 0 2 0,0 0 1 0,0 0 0 16,0 0 15-16,0 0 4 0,-7 0 0 0,7 0 0 16,-4 9-9-16,1 1-2 0,3-1 0 0,0 1 0 15,0-10-7-15,3 15-2 0,1 4 0 0,3-3 0 16,0 3-11-16,3-1-2 0,-3 1-1 0,4 6 0 15,3-6-5-15,-3 6-1 0,3-6 0 0,0 9 0 0,0-6-16 0,0 6 8 16,-7-9-8-16,0 16 0 0,7-7 9 0,-3 6-9 16,-4-8 0-16,4 2 9 0,-4 0-9 0,3 6 0 15,1-5 9-15,-1 5-9 0,1 1 0 0,-4-7 0 16,0 6 0-16,4-5 8 0,-8 5-8 0,4-6 0 16,-3 1 0-16,-1-4 0 0,4 9 0 15,-3-6 0-15,-4 1 0 0,3-4 0 0,-3 3 0 16,0-3 0-16,0 0 8 0,0-3-8 0,0 3 8 0,-3-6-8 15,3 0 8-15,-4-4-8 0,-3 4 40 0,0-3 4 16,0-4 1-16,0 4 0 0,-4-6-21 0,1 5-5 16,-1-5-1-16,1-1 0 0,-1 0-6 0,-3 1-2 15,3-1 0-15,-3-2 0 0,0 2-2 0,-3-6 0 16,-1 3 0-16,0-6 0 0,4 3-8 0,-3 4 8 16,-1-7-8-16,0 0 8 0,1 0 1 0,-1 0 0 0,0 0 0 0,-3 0 0 15,0-7-9-15,0 7 0 0,0 0 9 0,3-3-9 16,-7 3 13-16,1 0-1 0,-1 0-1 0,-3 0 0 15,0 0-2-15,3 0 0 0,-7-6 0 0,7 6 0 16,4 0-9-16,0 0 0 0,0 0 0 0,3 0 0 16,4 0 0-16,0 0-11 0,3 0 3 0,1-3 0 31,3 3-64-31,7 0-12 0,0 0-2 0,0 0-1 0,0 0-110 16,0 0-23-16,0 0-4 0</inkml:trace>
  <inkml:trace contextRef="#ctx0" brushRef="#br0" timeOffset="77715.48">24747 9684 921 0,'0'0'40'0,"0"0"10"0,0 0-40 0,-3-6-10 16,3 6 0-16,-4-3 0 0,1-3 247 0,-1-4 47 16,-3 4 10-16,4 3 1 0,-1-3-237 0,1 3-47 0,-1-4-9 0,-3-2-3 15,4 6-9-15,-5-4-17 16,1-2 4-16,4 9 1 0,-4-6-3 0,0 3 0 16,0 3 0-16,0-7 0 0,0 7 15 0,-4 0 0 0,0 0 0 0,4 0 0 15,-3 0 28-15,-4 7 9 0,3-7 2 0,-3 3 0 16,3 3 33-16,-3 0 6 0,0-3 2 0,4 4 0 15,-5-4-22-15,1 6-4 0,4-2-1 0,-4 2 0 16,7 0-35-16,-4 1-7 0,0-1-2 16,1 7 0-16,-4-7-9 0,3 1 0 0,4 8-10 0,-3-2 10 15,-1-3 0-15,0 2 0 0,1 4 0 0,3 0 0 16,0-3 0-16,0 2 0 0,0 1 0 0,3-3 0 16,4 9 0-16,0-6 0 0,0-7 0 0,4 4 0 15,-4 3 0-15,7-10 0 0,0 7 0 0,3-7 0 16,1 1 0-16,3 5 0 0,-3-5 0 0,3-7 0 0,0 6 0 0,3-2 0 15,1-7 0-15,3 0 0 16,0 0 0-16,1 0 0 0,-1-10 8 0,0 4-8 0,0 3 0 0,-3-3 0 16,-1-4 0-16,1-2 0 0,0-4 13 0,-4-3 6 15,-4 0 1-15,4-3 0 0,-3 10-20 0,0-13 0 16,-4 6 0-16,3 0 0 0,-6 0 0 0,3-3 0 16,-4 4 10-16,1-1-10 15,-4 0 8-15,3 0-8 0,-3 0 8 0,-3 4-8 0,3-1 24 16,0 3-1-16,-4 4 0 0,1 0 0 15,3 2 8-15,-4-2 1 0,4 9 1 0,0 0 0 0,0 0-33 0,0 0 0 16,0 0 0-16,-3 16 0 0,-1-4 0 0,1-2 0 16,-1 5 0-16,4 4-12 0,4 0 12 0,-4-3 0 15,3 2 0-15,1 1-9 0,-1-3 24 0,1 3 5 16,3 6 0-16,0-3 1 0,0-7-21 0,0 14 0 16,0-11 0-16,4 8 0 0,-4-8 0 0,0-2 0 0,-4 3 0 0,4 0 0 31,0 6-24-31,-3-6-10 0,3-4-2 0,-3 4 0 15,-4-3-15-15,3-4-3 0,1-2-1 0,-1-1 0 16,1 0-72-16,-4-9-14 0,0 0-3 0,0 0-876 0</inkml:trace>
  <inkml:trace contextRef="#ctx0" brushRef="#br0" timeOffset="78446.03">25425 9518 2059 0,'0'0'45'0,"0"0"10"0,0 0 1 0,0 0 2 0,0 0-46 0,0 0-12 0,0 0 0 0,0 0 0 16,0 0 63-16,0 0 10 15,0 0 3-15,0 0 0 0,0 0-49 0,-4-3-10 16,4 3-1-16,-7 0-1 0,-3-6-15 0,2 6 0 0,-2 0 0 0,-1 6 0 16,-3-3 0-16,4-3 0 0,-4 10 0 0,-1-4 0 15,1 3 16-15,0 1 9 0,-3-1 3 0,2 1 0 16,1-1 12-16,-3 0 2 0,3-2 1 0,-1 2 0 16,1 0-16-16,0 1-3 0,0-1-1 0,4-2 0 15,-1-4-23-15,0 3 0 0,4-3 0 0,-3 3 0 16,6 4 11-16,4-10-3 0,0 0 0 0,-7 6 0 15,7-6-8-15,0 0 0 0,-3 9 0 0,3-9 0 0,3 10 0 16,-3-10 0-16,0 0 0 0,7 9 0 0,0-6 0 0,0 4 0 16,4 2 0-16,-1-9 0 15,1 9 0-15,10 1 0 0,-7-4 0 0,0-3 0 0,1 4 0 16,-1-4-12-16,0 3 12 16,0 3-8-16,0 1 8 0,4-1 0 0,-4-3 0 0,-4 4-11 15,4-1 3-15,-3 1 0 0,0-1 0 16,-1 7 8-16,-3-7 11 0,0 1-3 0,0-1 0 0,-3 0-8 0,-1 1-11 15,4-1 3-15,-7 7 0 0,4-7 8 16,-4 1-8-16,0-1 8 0,0 7-8 0,-4-7 8 0,1 1 0 16,-1-1 0-16,1 0 0 0,-4 1 0 0,0-1 0 15,0 1 0-15,0-1 0 0,-4 0 0 0,4 7 0 16,0 0 0-16,-4-7 8 0,4 4-8 0,-3-4 0 16,-4 7 0-16,3 0 0 0,0-4 8 0,-3-3 1 0,4 7 0 0,-4-6 0 31,0-1-47-31,3 0-10 0,0-2-1 0,1-4-1 15,3-3-160-15,0 0-32 0</inkml:trace>
  <inkml:trace contextRef="#ctx0" brushRef="#br0" timeOffset="79997.08">25792 9590 1400 0,'0'0'62'0,"0"0"13"0,0 0-60 0,0 0-15 15,0 0 0-15,0 0 0 16,0 0 120-16,0 0 20 0,0 0 5 0,0 0 1 0,0 0-94 0,0 0-18 16,0 0-4-16,0 0-1 0,0 0-18 0,0 0-11 15,0 0 12-15,0 0-12 0,0 0 0 0,3 7 0 16,1 2 0-16,-4 0-9 0,0 1 32 0,-4 6 6 15,1-7 2-15,-1 10 0 0,-3 6 9 0,3-6 3 16,-3 9 0-16,0-3 0 0,0 3 6 0,4 0 2 16,-4-3 0-16,0 4 0 0,0 2-16 0,3-9-3 15,1-3-1-15,-1 3 0 0,1-3 9 0,3-1 1 16,0-8 1-16,-4 5 0 0,4-11-24 0,0 5-5 16,0-9-1-16,0 0 0 0,0 0 3 0,0 0 0 15,0 0 0-15,4-9 0 0,-1-4 11 0,-3-3 2 16,4 1 1-16,-1-4 0 0,4 0-29 0,-3-6 0 15,3 3 0-15,-4-3 0 0,4 0 0 0,0 0 0 16,0 6-12-16,4-9 12 0,-7 9 0 0,6 0 0 16,1 3 0-16,-1-2 0 0,-3 2 0 0,0 13 0 0,4-7-8 0,0 4 8 15,-1 3-9-15,1-3 9 0,-1 6 0 0,1 0-9 16,-1 6 9-16,5-6 0 0,-1 0 0 0,0 0 0 16,0 3 0-16,0-3 8 0,0 0-8 0,0 6 0 15,0-6 11-15,-3 4-3 0,0-4 0 0,-4 6 0 16,0-3-8-16,0 3-17 0,0-3 4 0,0 4 1 15,-7-7 12-15,3 9 0 0,1-3 0 0,-1 4 0 16,-3-7 0-16,0-3 0 0,0 9 0 0,0 1 0 16,0-10 0-16,0 0 0 0,0 0 0 0,0 0 10 0,7 6-2 0,-7-6 0 15,8 0 0-15,2 0 0 0,-3 0 0 16,7-6 0-16,-3-4 0 0,3 7 0 16,0-13-8-16,4 7 0 0,-4-7 0 0,0 4 0 15,-3-4 0-15,3-3 0 0,0 4 0 0,-4 5 0 16,1 1 0-16,-1-1 0 0,1 1 0 0,-4 0 0 0,0 9 0 0,0-7 0 15,0 4 0-15,0 3 8 16,0 0 7-16,0 3 1 0,1-3 0 0,2 7 0 0,-3 2-16 0,4-3 0 16,-1-3 0-16,1 7 0 0,-4 6 0 0,7-7 0 15,-3 0 0-15,-1 7 0 0,4-3 8 0,-3-4-8 16,0 7 0-16,-1-1 0 0,1-2 0 0,-1 3 0 16,-3-4 0-16,0 4 0 0,0 3 0 0,0-4 8 15,-3-2-8-15,0 2 0 0,-1 4 0 0,-3 0 0 0,0 3 0 16,0-9 0-16,0 5-13 0,0-2-3 15,0 3 0-15,0-3 0 16,-3-4-16-16,3 4-4 0,0 3-1 0,3-4 0 16,-3-5-15-16,4 5-4 0,-1-11 0 0,1 5 0 15,-1-3-137-15,-3-6-28 0,0 0-6 0</inkml:trace>
  <inkml:trace contextRef="#ctx0" brushRef="#br0" timeOffset="81246.23">26801 9650 864 0,'0'0'76'0,"0"0"-60"16,0 0-16-16,0 0 0 0,7-6 114 0,0 6 20 16,-7 0 4-16,0 0 1 0,10-3-68 0,-10 3-14 0,0 0-2 0,0 0-1 15,0 0-14-15,0 0-4 0,0 0 0 0,0 0 0 16,0 0 50-16,0 3 10 0,0 6 1 0,-3 7 1 16,-1-1-15-16,1-2-3 0,-4 3-1 0,0 2 0 15,3 8-51-15,-3-8-11 0,3 7-1 0,1-3-1 16,-1 3-15-16,1 4 0 0,3-14 0 0,0 10-10 15,0-6 10-15,0 0 0 0,3 0 0 0,1-3 0 16,-4-7 0-16,3 7 0 0,1-7 0 16,-1-6 8-16,-3-3-58 15,0 0-11-15,0 0-3 0,0 0-928 0</inkml:trace>
  <inkml:trace contextRef="#ctx0" brushRef="#br0" timeOffset="81794.34">26942 9230 345 0,'0'0'15'0,"0"0"4"0,0 0-19 0,0 0 0 0,0 0 0 0,0 0 0 0,0 0 299 0,0 0 56 15,0 0 11-15,0 0 2 0,0 0-198 0,0 0-40 16,0 0-8-16,0 0-2 0,0 0-24 0,-4 0-6 15,-3 0-1-15,7 0 0 0,0 0-38 0,0 0-8 16,0 0-2-16,0 0 0 16,0 0-31-16,0 0-10 0,0 0 0 0,0 0 0 0,0 0 0 0,0 0-11 15,0 0 0-15,0 0 0 16,0 0-22-16,0 0-5 0,0 0-1 0,0 0 0 16,0 0-13-16,0 0-4 0,0 0 0 0,0 3 0 15,0-3-114-15,0 0-23 0</inkml:trace>
  <inkml:trace contextRef="#ctx0" brushRef="#br0" timeOffset="83062.03">27210 9590 1821 0,'0'0'40'0,"0"0"8"0,0 0 1 0,0 0 3 0,0 0-41 0,0 0-11 0,0 0 0 0,0 7 0 16,0 2 14-16,0 0 1 0,0 1 0 0,3-4 0 15,-3-6-15-15,0 10 0 0,0-1 0 0,0 0 0 16,0 10 0-16,0-9 0 0,0-1 0 0,0 7 0 15,0-1 0-15,-3-2 11 0,-1 3-3 0,-3-7-8 16,4 10 36-16,-4-4 0 0,0-2 0 0,3 3 0 16,-3-1-16-16,3-2-4 15,-3-4 0-15,0 1 0 0,7-1 24 0,-3-3 5 0,3-6 1 0,0 0 0 16,0 0-23-16,0 0-5 0,0 0-1 0,0 0 0 16,0 0 6-16,0 0 1 0,0-9 0 0,0 3 0 15,0-4-2-15,3 1 0 0,-3-4 0 0,4-2 0 16,-1 5-22-16,-3 1 8 0,4-7-8 0,-4 7 0 15,7-10 9-15,-7 10-9 0,3-7 12 0,1 3-12 0,3-2 10 0,-3-4-10 16,3 3 8-16,3-3-8 0,4 4 8 0,-3-4-8 16,3 0 0-16,0 3 8 0,0 4-8 0,0-4 0 15,0 4 0-15,1-4 0 0,-1 10 0 0,-4-4 0 16,1 7 0-16,-1-3 0 0,-10 6 0 0,8 0 0 16,2 0 0-16,-10 0 0 0,7 6 0 0,0 3-11 15,0-5 3-15,4 11 0 0,-4-5 8 0,0 9 0 16,-4-4 0-16,5-2-8 0,-1 9 8 15,0-3 0-15,0-1 0 0,0 1 0 0,3 0 0 0,-3 6-8 16,4-6 8-16,-4 6 0 0,4-6 0 0,-1 6 0 16,1-6 0-16,-4-1 0 0,0 1 0 0,3-3 0 15,-2 3 0-15,-1 0 0 0,-4-4 9 0,4-2-9 0,-3 3 12 0,-1 2-12 16,1-2 0-16,-1-7 0 16,-3 10 0-16,4-3-12 15,-1-4-22-15,-3 4-4 0,-3-6-1 0,3-1 0 16,0 7-97-16,0-7-19 0,-4-6-4 0,4 10-442 0,0-10-89 0</inkml:trace>
  <inkml:trace contextRef="#ctx0" brushRef="#br0" timeOffset="83867.25">27795 9760 1839 0,'0'0'81'16,"0"0"18"-16,0 0-79 0,0 0-20 0,0 0 0 0,7 0 0 0,0 0 64 0,4 0 10 15,0 0 2-15,3-3 0 0,-4 3-58 0,4-7-18 16,4 7 10-16,0-3-10 0,-1-3 0 0,5-4 0 16,-1 7 0-16,0-9 0 0,4 9 0 0,-1-13 0 15,1 7 0-15,0-4 0 0,-1-3 8 0,-2 7-8 16,-5-7 12-16,-3-3-4 0,7 10-8 0,-3-10 0 15,-7 10 0-15,-4-7 8 0,3-3-8 0,-6 10 0 16,-1-1 0-16,-6-5 8 0,-1 5 27 0,-3-5 5 16,4 5 0-16,-8 1 1 0,1 0-18 0,-5 5-4 0,-2-2-1 15,-4 6 0-15,-1 0-18 0,-2 6-16 16,-4 4 4-16,3 2 0 0,0 4 3 0,4 3 1 16,0 0 0-16,3 3 0 0,1 0 17 0,2 3 4 15,1 3 1-15,4-3 0 0,-1 9 19 0,4-5 4 16,4-1 1-16,-4 0 0 0,3 3-11 0,4-2-3 0,4-1 0 0,-1-3 0 15,1 3-12-15,3-3-2 0,0 4-1 16,0-11 0 0,3 7-38-16,4-6-8 0,-3 0-2 0,3-3 0 15,4 3-149-15,-1-10-31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3:09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11254 4046 2142 0,'-11'0'47'0,"4"0"9"0,7 0 3 0,0 0 1 0,0 0-48 0,-7 0-12 0,0 0 0 0,7 0 0 15,0 0 35-15,0 0 4 16,-4 0 1-16,4 0 0 0,0 0-32 0,0 0-8 16,0 0 0-16,0 0 0 0,11 10 0 0,-4-1-13 15,-3 0 3-15,3 7 1 0,0-13 9 0,3 10 9 0,1-4-1 0,-4 1-8 16,-4 2 16-16,8-2-3 0,3 5-1 0,0-5 0 15,-7 8 27-15,4-2 5 0,-1 0 0 0,8-7 1 16,-4 4-18-16,-3 6-4 0,-4-4-1 0,7 4 0 16,11 0 17-16,-11-3 3 0,-7-1 1 0,0 4 0 15,14 0-43-15,-7 0 0 0,0 0 0 0,0-4 0 16,4 4 0-16,0-3 0 0,3 3 0 0,0-1 0 16,0 1 0-16,-3 0 0 0,3-3 14 0,4 2-4 15,-4 1-10-15,0 6 8 0,0-6-8 0,0 6 8 16,0 0-8-16,4-3 0 0,-4 3-12 0,4 4 12 0,0-14 0 0,-1 14 0 15,1-1 0-15,-4-3 12 0,0 3-12 0,1-3 8 16,2 0-8-16,4-3 8 0,-3 3-8 0,3 0 12 16,-3 0-12-16,3-3 12 0,1 3-3 0,-5 4 0 15,1-14 0-15,0 14 0 16,3-4-9-16,0 3 0 0,-3-3 0 0,3 0 8 0,4-3-8 0,-1 3 0 16,1 3 0-16,0-3 0 15,0 4 8-15,-4-11-8 0,4 8 8 0,-1 2-8 0,-2-3 0 0,2 0 0 16,-2-6 8-16,-1 9-8 0,0-9 0 0,0 6 0 15,1 3 0-15,-1-3 0 0,4 0 0 0,-4-3 8 16,7 3 2-16,0-6 0 0,1 6-10 0,-1 0 0 0,-3-3 0 16,-1 3 8-16,1 4-8 0,0-4 0 15,3 0 0-15,-3-6 0 0,-7 9 0 0,3-9 0 0,4 6 0 0,-4-7 0 16,0 1 0-16,4 6 8 0,-4-6-8 0,4 0 12 16,-1 6-12-16,1 0 12 0,-4 0-12 0,1-3 12 15,2 3-3-15,1 4 0 0,0-11 0 0,3 7 0 16,-3 4-9-16,-4-4 0 0,7 0 0 0,-6-3 0 15,2 3 0-15,1 0-9 0,0 0 9 0,0-3-13 16,3-6 13-16,-3 2 0 0,-1 8 0 0,5-8 0 16,-1 1 0-16,4 0 0 0,-4-3 0 15,0 9 0-15,1-6 0 0,-5-1 0 0,1 1 0 0,-4 6 0 16,1-6 0-16,-1 0 0 0,0 0 0 0,-3 3 0 16,-1-10 9-16,1 7-9 0,0-3 0 0,-1 3 9 15,-2-4 3-15,2-2 1 0,-2 2 0 0,-1 1 0 16,0-3-13-16,0-4 9 0,4 0-9 0,-4 7 8 15,0-6-8-15,0-1 0 0,4 0 9 0,-4 1-9 0,0-4 0 16,-3-3 8-16,0 3-8 0,-4 4 0 16,0-4 0-16,-4-3 9 0,4 4-9 0,-3-4 0 0,0 6 8 0,-1-3-8 15,1-2 0-15,-4 2 0 0,3-3 0 0,-3 3 10 16,1 4-10-16,-1-4 8 0,-4-3-8 0,4 6 0 16,-3-2 0-16,3-4 0 15,-4 3-18-15,4 4-9 0,-3-4-1 0,3 3-1 16,-4 1-139-16,4-1-28 0,1 0-6 0</inkml:trace>
  <inkml:trace contextRef="#ctx0" brushRef="#br0" timeOffset="1186.94">11709 14799 288 0,'-7'9'25'0,"-4"1"-25"0,-7-1 0 0,1 7 0 0,3-7 128 0,-4 1 20 16,4-1 4-16,-4 7 0 0,-3-7-94 0,7 1-19 15,3-1-4-15,1 0-1 0,-11 1-5 0,7-4-1 16,7-3 0-16,7-3 0 0,0 0 39 0,-8 6 7 16,-2-6 2-16,10 0 0 0,0 0-8 0,0 0 0 15,0 0-1-15,0 0 0 0,0 0 0 0,0 0 0 16,0 0 0-16,0 0 0 0,3-6-36 0,8 3-7 15,0-6-2-15,3-4 0 0,0 4-2 0,3-10 0 0,12 0 0 0,-1 3 0 16,0-2 4-16,4-4 1 0,0 0 0 0,3-7 0 16,0 4 1-16,4-3 0 0,3 0 0 0,1 3 0 15,2-10-1-15,5 7 0 0,-1-6 0 0,4 2 0 16,0-9-6-16,-4 4-2 0,8-7 0 0,-1-9 0 16,4 9 0-16,7-3 0 0,4-7 0 0,-4 4 0 15,4-3-9-15,-1 6-8 0,-3-6 12 0,4-1-12 16,6 1 10-16,1 0-10 0,-11-1 8 0,0 1-8 0,0 0 24 15,0-1-1-15,4 1 0 0,-4 6 0 16,0-6 5-16,3-1 0 0,-3-2 1 0,4 3 0 0,-4-7-17 0,0 7-3 16,-4 6-1-16,1-7 0 15,3 4-8-15,-4 3 8 0,4 3-8 0,0-3 8 16,-3-3-8-16,-4 6 8 0,-4-9-8 0,4 6 8 0,0 3 10 16,-3 6 2-16,-4-6 0 0,0 7 0 15,-1 2-20-15,-2 1 0 0,-4-1 0 0,-8 7 0 0,1 3-13 0,-3-3 3 16,-5 3 1-16,5-4 0 0,-5 4 9 0,1-3 0 15,3 3 10-15,-3 6-10 0,-4 0 8 0,1 1-8 16,-5-1 0-16,4-6 9 0,-3 9 1 0,25-22 10 16,-26 23-10-16,1 2-10 0,0-2 0 15,-4-1-12-15,-4 6-798 0,1-2-159 0</inkml:trace>
  <inkml:trace contextRef="#ctx0" brushRef="#br0" timeOffset="4276.12">16637 5909 1094 0,'0'0'97'0,"0"0"-77"15,-7 0-20-15,0 0 0 16,0 0 157-16,7 0 28 0,-7-6 6 0,7 6 1 0,-4 0-131 0,4 0-25 16,-7 0-6-16,0 0-1 0,0 0 6 0,4 0 1 15,-4-3 0-15,7 3 0 0,0 0-1 0,-4-7 0 16,0 7 0-16,4-9 0 0,4 3-9 0,-4 2-2 16,4-2 0-16,3-3 0 0,3-1-15 0,1 1-9 15,-4-7 10-15,7 7-10 0,4-1 9 0,-1-2-9 16,1-4 8-16,3 7-8 0,4-7 10 0,-4 7-10 15,4-4 12-15,-4 1-12 0,0 2 12 0,4 1-4 16,-1 6 0-16,1-4-8 0,-4-2 0 0,-3 6 0 0,-1 3 0 0,-2 0 0 16,-1 0 0-16,0 3 0 0,-4-3 0 0,-3 9 0 15,4-2 0-15,-8 2 0 0,-3 0 0 0,0 7 0 16,0-3 0-16,0-4 0 0,0 1 0 16,-3 5 0-16,-1 1 9 0,-3-4-9 0,4-2 0 0,-1 6 9 15,-3-1-9-15,0-2 0 0,0 2 0 0,0-5 0 16,0 6 10-16,0-4-10 0,0-3 12 0,0 1-12 15,3 6 0-15,1-7 0 0,-1-3 0 16,1-3 0-16,3-3 0 0,0 0-9 0,0 0 9 0,0 0 0 16,7 10-19-16,0-4 2 0,0-3 0 0,4-3 0 15,-1 6 2-15,1-6 1 0,-1 0 0 0,-3 0 0 16,4 0 14-16,-1 4 13 0,5-4-2 0,-1 0-1 16,-4 6-19-16,4-6-4 0,1 0-1 0,-1 3 0 15,-4 3 24-15,4-6 5 0,-3 10 1 0,-1-10 0 0,1 9-28 0,0-3-4 16,-4 4-2-16,0-7 0 15,0 6 18-15,-4 1 0 0,4 5 0 0,-7-5 0 0,0 5 0 0,4-5 9 16,-4-1-1-16,-4 7 0 0,1-3 3 0,-1 2 0 16,-3-5 0-16,0 5 0 0,0-2-3 0,-3 2 0 15,-5-5 0-15,5 9 0 0,-1-4 7 0,-3-2 1 16,-3 3 0-16,-1 2 0 0,0 1 18 0,-3-3 4 16,0 3 1-16,0-4 0 0,-4-2-20 0,4 3-4 15,0 2-1-15,0-2 0 0,-8-3-14 16,5-4 11-16,6 7-11 0,0-7 10 15,1-3-38-15,3-2-8 0,3 2-2 0,-3-6 0 16,7-6-141-16,0 2-28 0,3-2-5 0</inkml:trace>
  <inkml:trace contextRef="#ctx0" brushRef="#br0" timeOffset="4748.14">17593 5671 1839 0,'0'0'40'0,"0"0"9"0,0 0 2 0,4-10 1 0,-4 10-42 0,0 0-10 0,0 0 0 0,3 0 0 16,-3 0 47-16,0 0 7 0,0 0 2 0,0 0 0 0,0 0 3 0,-7 0 1 15,0 10 0-15,-4-1 0 16,-3 0-42-16,4 1-8 0,-8 5-2 0,4 4 0 0,0 0-8 0,-4 6 0 15,4-6 0-15,4 0 0 16,2 6-8-16,1 3 8 0,0-3-10 0,4 0 10 16,-4-3-8-16,3 3 8 0,4 4 0 0,0-4-9 15,0 0 9-15,4-6 11 0,-4 6-3 0,0-3 0 0,7 0-8 0,3-4 0 16,1 1 0-16,3-6 0 0,4 2 10 0,-4 1 0 16,3-7 0-16,5-5 0 0,-5-4 6 0,4 0 0 15,-3 0 1-15,3-10 0 0,0 1 3 0,1-1 0 16,-1-5 0-16,0 2 0 0,0-6 0 0,0 1 0 15,0-4 0-15,4 3 0 0,-4-9-12 0,-3 9-8 0,3-9 12 0,-3-4-12 16,-1 4 13-16,-3 0-4 16,-3-7-1-16,0 10 0 0,-4-3 4 0,-4 3 1 0,1-3 0 0,-4 3 0 15,-4 6 16-15,4-6 3 0,-3 6 1 0,-4 6 0 16,0-2-14-16,0 5-3 0,-8 1-1 0,1-1 0 16,0 4-15-16,0 3 0 0,-4 3 0 0,-3 0 0 31,0 0-89-31,-4 3-21 0,1 3-4 0,-8-2-643 0,-3 2-129 0</inkml:trace>
  <inkml:trace contextRef="#ctx0" brushRef="#br0" timeOffset="5553.4">6396 2798 864 0,'0'0'76'0,"0"0"-60"15,0 0-16-15,-4 0 0 0,1 0 271 0,3 0 51 16,0 0 10-16,0 0 3 0,0 0-257 0,0 0-51 0,7 6-11 0,3 4-1 16,-2-7-15-16,-1 13 0 0,0-7 0 0,3 1 0 15,-3 5 0-15,4-2 0 0,-4 2 0 0,3 4 9 16,-6-3-9-16,3 3 0 0,0 9 0 0,0-9-11 16,0 3 11-16,-3 6 0 15,3-9 0-15,0 9 0 0,-7-9 14 0,0 6 2 0,3 0 0 0,4-6 0 16,-7 0-5-16,8 6-1 0,-1-7 0 0,3 1 0 15,-6-3 2-15,3 3 0 16,0 0 0-16,3-4 0 16,1-2-35-16,-4 3-6 0,7-7-2 0,-10 0 0 15,6 7-148-15,1-13-29 0,3 13-7 0,0-10-1 0</inkml:trace>
  <inkml:trace contextRef="#ctx0" brushRef="#br0" timeOffset="5997.81">7066 2833 2538 0,'0'0'112'0,"0"0"24"0,-3 9-109 16,-4-3-27-16,0 7 0 0,3-7 0 0,0 4 8 0,1-1-8 16,3 7 8-16,0 2-8 0,-7-5 0 0,7 12-12 15,-7 0 0-15,3 3 1 16,1 7-24-1,-1-10-5-15,4 3 0 0,0 0-1 0,0 7 13 0,4-7 4 0,-1 7 0 0,1-7 0 16,3-3-16-16,0 3-2 0,0-9-1 0,4 6 0 16,3-6 11-16,0-3 1 0,0-4 1 0,4 4 0 0,-1-7 30 0,8 1 0 15,-15-4 0-15,12-3 0 0,-1 3-9 0,-4-6-6 16,5-6-1-16,-1 6 0 0,-4-9 16 0,8-1 0 0,0 1 0 16,-8-10 0-16,5 3 14 0,-1-2-1 15,-4-1 0-15,1-6 0 0,0-4-4 0,-1 4-1 0,-3-9 0 0,-3 6 0 16,3-10 2-16,-10 10 0 0,-1-4 0 0,1 4 0 15,-4 0 35-15,-4-7 7 0,1 10 2 0,-1-3 0 16,-6 3-2-16,-1 6 0 0,0-3 0 0,-3 0 0 16,0 13-22-16,0-10-5 0,-4 3-1 0,4 7 0 15,0 6-10-15,-11 3-2 0,8-6-1 0,-1 6 0 16,-6 6-11-16,-1-6 0 0,7 3 0 0,1 6 0 16,-1-2-9-16,4 2-4 0,-4 1-1 15,8-1 0 1,3-3-140-16,-1 4-28 0,1-7-6 0,4 3-754 0</inkml:trace>
  <inkml:trace contextRef="#ctx0" brushRef="#br0" timeOffset="6445.17">7927 2852 2152 0,'-14'-10'96'0,"7"10"19"0,3-3-92 0,-6-3-23 16,-1 6 0-16,4 0 0 0,0 0 18 0,-4 0-1 0,1 6 0 0,-1-3 0 15,-3 7-5-15,0-1 0 0,0 0-1 0,-4 7 0 16,-3 12-11-16,3-9 0 0,4 6 0 0,0 3 0 16,0 4 0-16,0-4 0 0,0 6 0 0,3-2 0 15,1 2-18-15,-1-6 1 0,4 7 0 16,0-10 0-16,7 3 0 0,0 4 0 15,0-10 0-15,7-4 0 16,0 4-15-16,0-9-4 0,4 6 0 0,3-4 0 0,0-5 9 0,4-1 2 0,6 1 0 0,1-10 0 16,0 6 15-16,3-6 10 0,0-6-12 15,0 6 12-15,1-10 0 0,-1 1 0 0,-3-1 0 0,6 1 0 16,-3-7 0-16,1-6 0 0,-1 0 9 0,0 4-9 16,-3-4 32-16,3-10 2 0,-3 10 0 0,-8-3 0 15,1-3-14-15,-4 3-4 0,-3-10 0 0,-4 1 0 16,0 6-1-16,-4 0-1 0,-3-7 0 0,0 1 0 15,-3 8-2-15,-4-2 0 0,0-6 0 0,-4 15 0 0,-3-16-4 0,-4 17-8 16,-3-4 11-16,4 0-11 16,-5 9 10-16,1-3-10 0,0 7 8 0,0 0-8 15,3 9-17-15,1-7-9 0,-1 14-2 0,4-1-928 16</inkml:trace>
  <inkml:trace contextRef="#ctx0" brushRef="#br0" timeOffset="6902.78">8707 2776 2325 0,'-15'-6'51'0,"5"0"10"0,3 6 3 0,3-3 2 0,-6 3-53 0,10 0-13 0,0 0 0 0,-7 0 0 16,-4 3 0-16,4-3 0 0,0 6 0 0,-4 3-10 15,4 10 10-15,-3-9-12 0,-4 8 12 0,3-2-12 16,0 9 4-16,-3 0 0 0,4-3 0 0,-4 6 0 16,3 7-14-16,-3-10-2 0,3 19-1 0,-3-16 0 31,4 10-14-31,-1-4-2 0,1 1-1 0,2-7 0 15,5 6 3-15,-1 1 1 0,4-10 0 0,4-3 0 0,-1 3 20 0,5-6 4 0,-1 0 1 0,7-10 0 16,-4 4 13-16,4-10-12 0,4 6 12 0,0-9-12 16,-1 0 12-16,1 0 16 0,3-9-3 0,7 6-1 15,-7-13 28-15,4 0 4 0,0-2 2 0,0-8 0 0,-1 8-2 0,-3-4 0 16,1-10 0-16,2-2 0 16,-6 6-8-16,0-1-3 0,-1-5 0 0,-3-1 0 0,-3 4-17 0,-1-3-3 15,-2 5-1-15,-5-2 0 0,-3-4-4 0,-3 7-8 16,-5 0 11-16,1 9-11 0,-3-9 0 0,-1 3 0 15,4 9-15-15,-10-3 5 16,6 4-106-16,0 12-20 0,-3-7-5 0</inkml:trace>
  <inkml:trace contextRef="#ctx0" brushRef="#br0" timeOffset="7386">9190 3432 1764 0,'0'0'78'0,"0"0"16"0,0 0-75 0,0 0-19 15,3 9 0-15,1 0 0 0,3-2 43 0,-3 2 5 16,3 1 0-16,0-1 1 0,3 0-38 0,-3 7-11 16,4-13 0-16,-4 13 0 0,3-7 0 0,-2 1 0 15,-1 5 0-15,0-2 0 16,0 3-22-16,-7 2-6 0,3-2 0 0,1 3-1 15,-4-3-80-15,-4-4-16 0,1 4-3 0</inkml:trace>
  <inkml:trace contextRef="#ctx0" brushRef="#br0" timeOffset="8122.31">10001 2754 864 0,'-17'0'38'0,"17"0"8"0,-7 0-37 0,-4 0-9 0,0 7 0 0,-3-7 0 16,0 3 185-16,0 3 35 0,0 0 8 0,0 4 0 16,-4 2-187-16,1-2-41 0,-5 5 0 0,5 1 0 15,-1 6-8-15,0-3 8 0,1-4 0 0,-1 14-9 16,4-4 9-16,0 3-8 0,3-3 8 0,4 3-8 15,-3-3 8-15,3 4 0 0,3-4 0 0,-3 0-8 16,4 3 8-16,-1-9 0 0,4 9 0 0,0-9 0 16,4-4 0-16,-1 4 0 0,1 0 0 0,3-3 0 15,3 3 0-15,-3-10 0 0,7 7 0 0,-3-7 0 0,3-3 8 16,0-2-8-16,4-4 8 0,0 0-8 16,3 0 10-16,0 0-2 0,0-10-8 0,4 4 12 15,-4-4 5-15,4 1 1 0,-4-10 0 0,0 7 0 16,0-4 16-16,0-9 3 0,0 0 1 0,-3 6 0 15,3-9 0-15,-7 0 0 0,4 2 0 0,-7-2 0 16,-1 3-5-16,1-3-1 0,-1 3 0 0,-6 0 0 0,-1-3 0 0,-3 2 0 16,4 8 0-16,-8-4 0 0,1 0-2 0,-1 3-1 15,1-3 0-15,-4 6 0 0,0 1-1 0,-4-4 0 16,1 9 0-16,-1-5 0 0,0 12-17 0,-3-4-11 16,0 4 12-16,4 3-12 15,-1 10-28-15,-3-7-12 0,3 3-2 0,1 3-1 16,-4 1-190-16,3-1-39 0,-3 7-7 0,3-4-1 0</inkml:trace>
  <inkml:trace contextRef="#ctx0" brushRef="#br0" timeOffset="8631.45">10389 3011 1764 0,'25'-9'39'0,"-25"9"8"0,-4-6 1 0,12-4 1 0,9 1-39 0,-6 0-10 0,-4-1 0 0,0 1 0 16,3-7 34-16,1 13 5 0,0-7 1 0,-8 4 0 16,-3-3-7-16,4 6-1 0,3-4 0 0,-7 7 0 15,-7-3-8-15,7 3-3 0,0 0 0 0,0 0 0 16,-7 0-21-16,3 3 8 0,4-3-8 0,0 0 0 0,-3 10 0 0,-4-1 0 16,-11-3 0-16,7 4 0 0,11 2 8 0,-10 4-8 15,-8-6 10-15,4 8-10 0,3-2 17 0,1 0-2 16,-4 3-1-16,3-1 0 0,-3 1-6 0,0 0 0 15,7 6-8-15,0-6 12 0,-4 0-12 0,8-1 0 16,3-2 0-16,0 3 0 0,0 0 0 0,3-4 0 16,4 4 0-16,7-9 0 0,4-1 8 0,0 4-8 15,-8-4 0-15,8-6 0 0,7 7 0 0,-8-10 8 16,1 0-8-16,-4 0 0 0,11 0 0 0,-4-4 0 16,0-2 0-16,0-3 0 0,-3-1 0 0,-1 1-8 15,8 0 8-15,-7-7 0 0,-1-3 0 0,1 3 0 16,3-2 0-16,-3-8 0 0,-1 14 20 0,-2-13-1 15,2 0-1-15,-3 6 0 0,4-9 13 0,-4 9 2 16,-10-9 1-16,3 3 0 0,3 0-11 0,-3-1-3 16,-10 8 0-16,-1-1 0 0,1 0-4 0,-1 0-2 0,1 4 0 15,-8 2 0-15,-3 0 4 0,0 1 1 0,3 2 0 0,-3 4 0 16,-3-3-8-16,2 9-2 0,-2 0 0 0,-1 0 0 16,-7 9-9-16,4-3-11 0,-3 4 3 15,2-7 0-15,5 6-39 16,-1 4-7-16,-7-4-2 0,4 4 0 0,14-7-112 0,-7 7-24 0,-7-7-4 15</inkml:trace>
  <inkml:trace contextRef="#ctx0" brushRef="#br0" timeOffset="9068.62">11229 2949 1720 0,'18'-7'38'0,"-18"7"8"0,0 0 2 0,0 0 0 0,7-12-39 0,-4 12-9 15,-3-10 0-15,0 10 0 0,0-6 19 0,0 6 1 16,0 0 1-16,-7 0 0 0,0 0-21 0,0 0 0 16,0 0 0-16,-4 6 0 0,-3 4-12 0,0-1-8 15,4 1 0-15,-5 5-1 0,5-2 21 0,-8 6 0 16,1-4 0-16,2 4 0 0,1 0-11 0,0 6-1 0,-3-6 0 15,2 0 0-15,8-4 36 0,-3 4 6 16,-4 0 2-16,0 6 0 0,7-6 0 0,3 0 0 0,1 6 0 0,3-6 0 16,-4 3-10-16,8-10-2 15,-1 7 0-15,1-10 0 0,-4 7-6 0,7 0-2 0,7-4 0 0,3-5 0 16,-3 2 0-16,1-9-1 0,2 3 0 16,8-3 0-16,0 0 2 0,-1-3 1 0,-6 3 0 15,3-16 0-15,7 7 1 0,-3 0 0 16,-4-7 0-16,4-3 0 0,0 0 4 0,3 0 1 0,0-6 0 0,-3 6 0 15,-8-6-3-15,5-3 0 0,2 3 0 0,-3-3 0 16,-10 3-4-16,3-3-1 0,4 2 0 0,-8-2 0 16,-3 0-1-16,-3 3-1 0,-4-3 0 0,-4 3 0 15,1-4-31-15,-8 4-7 16,-10 3 0-16,0 0-661 0,3 0-132 0</inkml:trace>
  <inkml:trace contextRef="#ctx0" brushRef="#br0" timeOffset="9706.7">6943 3513 1576 0,'0'0'70'0,"0"6"14"0,-7 1-67 0,0-4-17 15,3-3 0-15,1 9 0 0,-1-9 31 0,4 0 2 16,0 7 1-16,-7-4 0 0,3 3-21 0,1-3-4 16,3-3-1-16,-4 9 0 0,4-2-8 0,0-7 0 15,0 9 0-15,4 1 0 0,3-4 0 0,0-3 0 16,-3 6 0-16,3 7 0 0,0-13 0 0,3 13 0 15,-3-7-9-15,4 7 9 0,3-4 0 0,-3 4 0 16,3 0 0-16,-4-4 0 0,-3 7 0 0,4 3 0 16,-4-3 0-16,4 3 0 0,-8-6 0 0,1 9 0 0,-4-6 0 0,0-1 0 15,-7 1 0-15,3 0 8 0,-3-3-8 0,-7 2-508 16,0 1-106 0</inkml:trace>
  <inkml:trace contextRef="#ctx0" brushRef="#br0" timeOffset="16160.11">30205 2287 1566 0,'-39'-6'69'0,"21"6"15"0,-10-10-68 0,-4 10-16 0,-3-9 0 0,-11 9 0 16,-3-9 0-16,-8 9 0 0,-3 0 0 0,1 0 0 15,2 0 0-15,-3-7 0 0,-3 7 0 0,-1-3 0 0,-10-3 0 0,3 6 12 16,-3 0-1-16,0 0 0 0,0 0 1 16,0-3 1-16,0-4 0 0,-11 4 0 0,-3-3 22 0,0 6 4 15,3 0 1-15,-3-9 0 0,-4 6-27 0,-6-4-5 16,-8 7 0-16,3 0-8 0,1-3 13 0,-7 3-4 15,-8 0-1-15,-3 0 0 0,4 0-8 0,-7 0 0 16,-4 0 0-16,3 0 0 16,1 3 10-16,-1-3 3 0,-6 7 1 0,3-4 0 0,-4-3 6 0,-3 9 0 15,-7-9 1-15,0 6 0 0,0-3-5 0,-4 4 0 16,0-4-1-16,1-3 0 0,6 0-15 0,-3 6 0 16,-4-3-12-16,-3-3 12 0,4 7 0 0,-5-7 0 15,-2 6 0-15,3-3 9 0,-1-3 1 0,-6 9 0 16,-4 1 0-16,-3-4 0 0,-7 3 11 0,3-5 3 15,4 8 0-15,0 1 0 0,3-4 6 0,-4 7 2 16,1-13 0-16,7 6 0 0,7-2-19 0,0 2-3 0,-11 0-1 0,7 1 0 16,4-4 9-16,0 3 2 0,-4-5 0 0,4-4 0 15,10 6-11-15,-3 3-1 0,-3-9-8 0,6 7 12 16,4-4-12-16,-7 6 0 0,-4-9 8 0,8 6-8 16,-1 4 0-16,1-7 0 0,-8 6 0 0,4-2 0 15,7-1 0-15,-7-3 0 0,-4 6 0 0,4 7 0 16,0-6 0-16,0-7 0 0,3 3 0 15,4 3 0-15,0 1 0 0,3-1 0 0,4-3 0 0,4 4 0 16,7-7 0-16,-4 3 0 0,0-3 0 0,0 4 0 16,3-7 0-16,1 9 0 0,-1-9 0 0,5 9-10 15,2-9 19-15,11 0 4 0,4 0 1 0,3 0 0 0,1 0 3 0,3-3 1 16,6-3 0-16,5 6 0 16,3-3-18-16,3-3 0 0,1-1 0 0,-1 7 0 15,0-9 10-15,4 9-2 0,7-3 0 0,1 3 0 16,2-10-8-16,8 4 0 0,-1 6 0 0,1-9 0 0,7-1 18 0,-1 10 2 15,1-9 0-15,3 9 0 0,-3-6-20 0,6 3 10 16,5 3-10-16,-1 0 8 0,0-7 20 0,0 4 3 16,8 3 1-16,-1 0 0 0,4 0-20 0,3 3-3 15,1 4-1-15,6-7 0 0,-3 0-8 0,3 3 8 16,8-3-8-16,-4 0 8 0,7 0-8 0,-4 6 0 16,1 3 0-16,3-9 0 0,3 10 0 0,1-1 0 15,-1 7 0-15,1-4 0 0,3 4 0 0,0 9-11 0,4-12 3 0,-1 12 0 16,-3 3 8-16,4-3 0 15,-4 10-9-15,3-7 9 0,-3 6 0 0,4 4 0 0,-4-4 0 0,0 13 0 16,0-3 0-16,-3 7 0 16,-1 5 0-16,1-3 0 0,-4 1 0 0,3 8 0 0,-3-8-12 0,0 8 12 15,7 1 0-15,0 0 0 0,0-1 0 16,-3 7 0-16,7 0 0 0,-4-3 12 0,-4 6 0 16,4-3 0-16,0 10-12 0,0-7 0 0,4 3 0 0,0 10 0 15,-1-10 0-15,1 7 0 0,-1 5 0 0,-3 1 0 16,0 3 0-16,0-3 0 0,0 0 8 0,-3 3-8 15,0 0 0-15,3 6 0 0,-7-9 0 0,0 9 0 16,3-6 0-16,1 0 0 0,-4 3 0 0,0 0 0 16,3 9 0-16,4-5 0 0,-3-4 0 0,3 3 0 0,0 10 10 15,-4-10-10-15,8 0 12 0,-7 3-12 0,6 4 11 16,-3-4-11-16,0 0 10 0,0 4-10 0,0-4 8 0,-3 4-8 16,-1-4 0-16,1 10 0 0,-4-7 8 0,0 4-8 15,0-7 0-15,-4 10 0 0,1 3 0 0,-4-6 8 16,-4-1-8-16,4 4 0 0,-3 3 0 0,-1-3 0 15,0-4 0-15,4 1-10 0,-3-7 10 0,3 7 11 16,7-4-3-16,-4-2 0 0,1-4 8 16,3-6 0-16,0 6 1 0,7-6 0 0,-4 3-2 15,4-3-1-15,0-3 0 0,0 3 0 16,0 0-5-16,1 6-1 0,-1-6 0 0,0 6 0 0,0-9-8 0,-4 9 0 16,4 0 0-16,-3-3 0 0,-4 3 8 0,3 1-8 15,-3-1 8-15,0 0-8 0,0 3 8 0,-3-2-8 16,3-7 0-16,0-4 8 0,0 4-8 0,0 3 0 15,3-3 0-15,1-3 8 0,-1-6-8 0,4-1 0 16,0 1 0-16,1-4 8 0,2 10-8 0,1-13 0 0,-4 4 0 0,3-1 0 16,1-6 0-16,0 0 8 0,-1 10-8 0,-3-4 0 15,0 4 0-15,4-4 0 0,-4-6 0 0,-4 10 0 16,1-4 0-16,-1 4 0 0,1-1 8 0,-1-2-8 16,1-1 0-16,-4-3 0 0,4-6 0 0,-4 3 0 15,3 0 0-15,1 1 0 0,-1-1 0 0,1-10 8 16,-1 7-8-16,4-6 0 0,-3 0 0 0,-1 0 0 15,4-1 8-15,0 7-8 0,0-3 0 0,-3 3 8 16,3-6-8-16,0 3 0 0,-3 3 0 0,-1 0 0 16,-3-4 0-16,4 8 0 0,-4-4 0 0,0 3 0 15,0-3 0-15,-4-3 8 0,8 6-8 0,-8-10 0 0,4 7 0 16,0 4 0-16,0-4 8 0,-3-7-8 16,3 1 0-16,-4 0 0 0,8-7 0 0,-4 4 0 15,0 2 0-15,0-5 0 0,0 2 0 0,0-2 0 16,0 2 0-16,0-2 0 0,0-4 8 0,0 1-8 0,-4 5 0 0,4-6 0 15,0 1 0-15,-3 2 0 0,-1 4 0 0,1-4 0 16,-1-3 0-16,-3 1 0 0,0-10 0 0,0 9 8 16,0-6-8-16,-4 6 0 15,4-2 10-15,0-4-10 0,0-4 12 0,-4 1-12 0,4 0 22 0,0-6-2 16,-3 0-1-16,3 2 0 0,0-11-19 0,0-1 0 16,3 3 0-16,1-9 0 0,-5 3 0 0,5 0 0 15,-1-6 0-15,1 0 0 0,-1-3 8 0,4-4-8 16,-3 4 0-16,3-7 0 0,0 1 20 0,-4-1-4 15,4-9 0-15,0 9 0 0,0-9-1 0,0 0-1 16,0 0 0-16,4 10 0 0,-4-10-6 0,0 0-8 16,0 0 11-16,0 0-11 0,0 0 0 0,7 9 0 15,-7-9 0-15,7 0-12 0,4 0 12 0,3 0 10 16,-4-3-2-16,4-3 0 0,0 3-8 0,4-7 0 0,7 4 0 16,-1-3 0-16,1-1 0 0,7-6 0 0,0 4 8 15,6-4-8-15,1 7 0 0,4-7 0 0,-5 4 0 0,5-4 0 16,-1 3 0-16,4-2 0 0,0-1 0 0,3 7 0 15,1-10 0-15,6 9 0 0,4-5 0 0,3 5 0 16,-3-2 0-16,4-4 0 0,-1 7 0 0,4-1 0 16,8-5 0-16,-1 5 0 0,3-5 0 0,1 5 0 15,-4 1 0-15,4-1 0 0,6 1 0 0,1-1 8 16,7 1-8-16,-8 0 0 0,-3-1-12 0,4 1 12 0,0-1 0 0,3-5 0 16,4 5 0-16,-4 4 0 0,4-3 0 0,3-1 0 15,0 1 0-15,7-1 12 0,4 7-12 0,0-3-17 16,-4-3 4-16,11 2 1 15,0 4 12-15,-3-3 0 0,2 3 0 0,1-3 0 0,0 2 0 16,4-2 0-16,-1-3 0 0,4 9 0 16,3-10 0-16,4 10 0 0,-3-6 0 0,-1 6-9 0,1-3 9 15,3-3 0-15,0 6-9 0,-4 0 9 16,4 0 0-16,0 0 0 0,7 0 0 0,4 0 0 0,0 0-8 0,-4 6 8 16,0-3 0-16,0-3 0 0,-4 6 0 0,4-6 0 15,0 3 0-15,-3 4 0 0,-4-1 0 0,7-3 0 16,14-3 0-16,-7 10 0 0,0-10 0 0,0 6 0 15,4-3 0-15,0-3 0 0,-1 6 0 0,1-3 0 16,-4 4 0-16,0-4 0 0,0 3 0 0,0 3 0 0,4-2 0 0,0-4 0 16,-1 6 0-16,-3-2 0 0,1-4 0 0,-5 6 0 15,8-9 0-15,-4 6 0 0,0 4 0 0,0-10 0 16,7 9 0-16,-7-9 0 0,-3 6 0 0,3-2 0 16,0-4 0-16,-3 0 0 0,-11 6 0 0,0-3 0 15,14-3-12-15,-7 6 12 0,0-3-10 0,0 4 10 16,4-7-10-16,-8 3 10 0,-6 3-10 0,3-6 10 15,0 0 0-15,-4 0 0 0,-3 0 0 0,4 0 0 16,-5 6 0-16,1-3 0 0,-3-3 0 16,-4 10 0-16,-7-10 0 0,-4 0-9 0,4 6 9 0,-8-3 0 15,5 7 0-15,-15-1 0 0,-3-9 0 0,3 6 0 16,0 4-9-16,-3-4 9 0,-1 3-10 0,-10 1 10 16,-3-7 0-16,0 3 0 0,-4-3 0 0,-4 4 0 15,1-7 0-15,-4 3 0 0,3 3 0 0,-6-6 0 16,-5 6 0-16,-6-6-9 0,0 4 9 0,-4-4 0 0,-3-4 0 0,-3 4 0 15,2-6 0-15,-2 6 0 0,-1-6 0 0,-3 3-12 16,-1-4 4-16,-2 4 0 0,-1-6 8 0,0 3 0 16,-7-4 0-16,4 1 0 0,-4-1 0 0,-3-5 0 15,3 5 0-15,-7-9 0 0,0 4 0 0,-3 2 0 16,6-12-9-16,-3 6 9 0,-3-6 0 0,3-3 0 16,-3 3 0-16,3-3 0 0,0-7 0 0,-3 1 0 15,-1 6 0-15,4-7 0 0,0-3 0 0,0-5 0 16,1-1 0-16,-5-3 0 0,4 3 8 0,-7-10-8 15,4 7 12-15,0-3-4 0,-1-3-8 16,-3 0 0-16,0-1 9 0,4-2-9 0,-8-4 0 0,4-3 9 16,-3-9-9-16,-1 10 0 0,1-10 9 0,-4 3-9 15,3-4 0-15,1 1 9 0,-4-9-9 0,4-1 0 16,-1 4 0-16,-3-10 0 0,7 6 0 0,0-8 0 0,0-8 0 0,0 7 0 16,0-3 8-16,0-6-8 0,0 3 8 15,1 0-8-15,-1-4 10 0,0 10-10 0,-4-3 12 0,4 0-12 16,-7 0 16-16,0-3-4 0,0 6-1 0,4-6 0 15,-4-1-11-15,0 8 10 0,0-17-10 0,-4 10 10 16,1-4-10-16,-1 4 8 0,-6-9-8 0,6-1 8 16,-3 0 9-16,3 4 2 0,1-1 0 0,-1-2 0 15,1-4-19-15,-1-3 0 0,1 3 0 0,-1-3 0 16,4 4 0-16,-3-7-17 0,3 0 3 0,-4 0 1 16,4 3 13-16,0-3-9 0,0-3 9 0,0 3-8 15,-7 0 8-15,7-1-8 0,-7-5 8 0,4 6-8 0,-1 0 8 0,1-3 0 16,-5-6 0-16,1 2 0 0,4 7 0 0,-4 0 0 15,0 0 0-15,3 0 0 0,-6 0 8 0,3 6 0 16,3-6 0-16,-3 0 0 16,0-6-8-16,0 6 0 0,0 0 0 0,0 0 0 15,0-9 0-15,0 8 0 0,3 11 0 0,-3-10 0 16,4 6 0-16,-4-3-8 0,3-3 8 0,-3 6 0 0,3-2-8 0,-3-4 8 16,0 6-8-16,0-3 8 0,0 3 0 0,0 4 0 15,0-11 0-15,-3 11 0 0,2-1-12 16,-2 1 4-16,-4-4 0 0,3-3 0 0,1 6-6 0,-1-2-1 15,-3-4 0-15,3 9 0 0,-3-9 15 0,4 13 0 16,-1-3 0-16,0 2 0 0,1 4 0 0,-1 0 0 0,4-4-8 0,0 4 8 16,4 6 0-16,-8-3 8 15,0 3 0-15,4 0-8 0,0 0 9 0,4 4-9 0,-8-1 0 0,4 6 9 16,0 1-9-16,-3-4 0 0,-5 4 0 0,5-1 0 16,-4 13 0-16,3-3 0 0,1 0-9 0,-1 0 9 15,-3 6 0-15,0-9 0 16,3 9 0-16,1-3 0 0,-4 3-10 0,3 3-2 0,0 0 0 15,4 1 0-15,-3 2 12 0,3 4-12 0,-4-4 12 16,4 0-12-16,0 10 12 0,0 0 0 0,3 6 0 0,-3-3 0 16,4 6 0-16,-4 1 0 0,3-1 0 0,-3 3 0 15,0 1 0-15,4 2 0 0,-4-6 0 0,3 13-8 16,-3-9 8-16,3 8 0 0,-3-2 0 0,4 3-8 16,-4 3 8-16,0 6 0 0,0-3-9 0,3 0 9 15,-3 3 0-15,4 0-9 0,-5 4 9 0,1 2 0 16,4-3-8-16,-4 4 8 0,3-1 0 0,-3 1 0 0,0-4-9 0,0 7 9 15,0-1 0-15,0 1-9 0,-4 3 9 0,4 2-10 16,0-2 10-16,0 3-10 0,-3 3 10 0,-1-6-12 16,1 6 12-16,-1-10-12 0,0 10 12 0,1 0-8 15,3 0 8-15,-4 0-8 0,-3-3 8 0,0 3 0 16,0-6 0-16,0 6 0 0,-4 0 0 0,4 0 0 16,-4-3-9-16,1 3 9 0,3 0 0 0,-4 0 0 15,4 0 0-15,0-6 0 0,0 6 0 16,-1 0 0-16,1 0 0 0,4 0 0 0,-4 0-8 0,3 0 8 15,-3 0 0-15,3 6 0 16,-6-3-145-16,-1-3-25 0,-7 6-5 0</inkml:trace>
  <inkml:trace contextRef="#ctx0" brushRef="#br0" timeOffset="20994.35">18958 9822 518 0,'0'0'23'0,"0"0"5"16,0 0-28-16,0 0 0 0,0 0 0 0,4-3 0 15,-1-3 227-15,-3 6 40 0,7-9 8 0,-7 9 1 16,0 0-178-16,7-4-36 0,-7 4-7 0,0 0-2 16,4-6-26-16,-4 6-6 0,0 0-1 0,7 6 0 0,0-6-12 0,0 0-8 15,0 0 8-15,-7 0-8 0,7 4 11 0,-7-4-3 16,4 6 0-16,-4-6 0 0,10 3 40 0,-3-3 7 15,0 6 1-15,-7-6 1 0,0 0 2 0,0 0 0 16,11 0 0-16,0 3 0 0,-1-3-26 0,-3 0-5 16,4 0 0-16,-4 0-1 0,4 7-17 0,-1-7-10 15,-10 0 12-15,11 0-12 0,-4 0 14 0,3 0-4 16,1 0-1-16,-4 0 0 0,-7 0 15 0,11 3 2 16,-1-3 1-16,-3 6 0 0,-7-6-27 0,11 0 0 15,-1 0 0-15,1 0 0 0,-11 0 25 0,7 0 3 16,4 0 1-16,-1 0 0 0,-3 6-4 0,4-6-1 15,-11 0 0-15,7-6 0 0,3 6-3 0,-10 0-1 16,0 0 0-16,11 0 0 0,-4 0-20 0,4 0 8 16,-4 0-8-16,0 0 0 0,-7 0 0 0,10 0 8 0,-3 6-8 15,4-3 0-15,-4-3 0 0,4 0 0 0,-1 0 0 0,1 7 0 16,-4-4 0-16,3-3-8 0,1 6 8 0,3-6-12 16,0 3 12-16,0-3 8 0,0 0-8 0,1 0 11 15,6 0-11-15,-4 0 0 0,-3 0-12 0,4-3 12 16,3 3 0-16,4-6 0 0,3 6 9 0,-3-10-1 15,3 10 3-15,0-9 1 0,4 9 0 0,-4-6 0 16,-3 3-12-16,3 3 0 0,4-7 0 0,0 7 0 16,-4-3 0-16,0 3 8 0,7 0-8 0,-6 0 8 15,2 0-8-15,-6 0 0 0,3 0-10 0,1 0 10 0,2 0 0 16,-2 0 0-16,-1 0 0 0,-4 0 0 16,5 0 0-16,-5 0 0 0,1 0 0 0,0-6 0 15,-1 3 0-15,1-3 0 0,0 6 0 0,3-10 0 0,-3 7 0 0,3-3 0 16,0 3 0-16,0-4 0 15,-6 1 0-15,6 3 12 0,0-3-3 0,4 6 0 0,-4-3-9 16,0 3 0-16,0-7-10 0,-3 7 10 16,3 0 0-16,-3 0 0 0,0-3 0 0,-4 3 0 0,0 0 0 0,0 0 0 15,0-6 0-15,1 6 0 0,-1 0 0 0,3 0 0 16,-2-3 0-16,-1 3 0 0,0-7 0 0,0 7 10 16,0 0-10-16,-3 0 12 0,3-3 3 0,0-3 1 15,-3 6 0-15,0 0 0 0,-1-6-4 0,1 3 0 16,-4 3 0-16,4-7 0 0,-4 7-12 0,0-3 0 0,-4 3-12 15,4-6 12-15,-3 6 0 0,0 0 0 0,-11 0 8 0,7 0-8 16,3 0 12-16,-10 0-4 0,11 0-8 0,-11 0 12 16,10 0-12-16,-2 0-10 0,-8 0 2 0,10 0 0 15,-10 0 8-15,11 0 12 0,-1 0-2 0,-10 0-1 16,0 0-9-16,7 0-16 0,0-3 4 0,4 3 1 16,-11 0 11-16,7 0 14 0,4 0-3 15,-4-6-1-15,-7 6-10 0,7 0 8 0,0-4-8 0,3-2 8 16,-10 6-8-16,0 0 0 0,0 0 0 0,7 0 0 15,0 0 0-15,-7 0 0 0,0 0 0 0,0 0 0 16,0 0 0-16,8 0 0 0,-8 0 0 0,0 0 0 16,0 0 0-16,7 6 0 0,0-2 0 15,-7-4 0-15,0 0 0 0,7 0 0 0,0 0 0 0,0 0 0 16,-7 0 0-16,7 0 0 0,3 0 0 0,1 0 0 16,0 0 0-16,-4 0 0 0,0-4 0 0,0 4 0 0,3-6 0 0,-3 6 0 15,-7 0 8-15,0 0-8 0,7 0 0 16,-7 0 0-16,0 0 0 0,0 0 0 0,0 0 0 0,0 0 0 15,11 0 0-15,-11 0 0 0,0 0 0 0,0 0 0 16,11 0 0-16,-4 0 0 0,-7 0 0 0,0 0 0 16,10 6 0-16,-3-2 0 0,4-4 0 0,-1-4 0 15,-10 4 0-15,8 0 0 0,6 0 0 0,-7-6 0 16,-7 6 0-16,0 0 8 0,7 0-8 0,0 0 0 16,-7 0 0-16,0 0 0 0,0 0 0 0,0 0 0 15,7-3 0-15,-7 3 0 0,-7 0 0 0,7 0 0 16,3-6 0-16,-3 6 0 0,0 0 0 0,0 0 0 15,0 0 8-15,0 0-8 0,7-10 0 0,-7 10 10 16,0 0-10-16,4-6 10 0,-1 3 10 0,1-3 1 16,-8 3 1-16,1-7 0 0,-1 4-7 0,-3-4-2 15,4 1 0-15,-8 3 0 0,-3 3-2 0,4-7-1 16,6 1 0-16,-7-7 0 0,-3 7-2 0,4-1-8 0,-1 1 12 0,1-1-4 16,-1 1 0-16,-3 0 0 0,3-7 0 0,-3 7 0 15,4-7-8-15,-5 7 0 0,1-1-10 0,4 1 10 16,-4-7 0-16,0 7 0 0,3-1 0 0,-3 1 10 15,3-4-10-15,1-2 0 0,-4 5 0 0,3 1 0 16,0-1 0-16,4-5 0 0,-3 5-10 0,-1 1 10 16,8 3 0-16,-4 2 0 0,3-5 0 0,-3 3 0 15,4-4 0-15,3 10 0 0,-4-9-8 0,4 9 8 0,0 0 0 16,0 0 0-16,0 0 0 0,0-6 0 16,-4 3-9-16,4 3 9 0,0 0-8 0,0 0 8 15,0 0 0-15,8 9-8 0,-1 0 8 0,3-2 0 16,-3-4-12-16,0 6 4 0,4 1 0 0,3-4 0 15,-3 3 8-15,3 1 0 0,0-1-9 0,0 0 9 0,4-2 0 16,-4 2 0-16,0 1 0 0,3-1 0 16,5 0-8-16,-5 1 8 0,-3-1 0 0,4 1 0 0,3-1 0 0,0 7 0 15,-7-7 0-15,-3 1 0 0,7-1 0 0,-4 0 0 16,-7-2 0-16,0 2 0 0,-4 7 0 0,4-7 0 16,0 0 0-16,1-5 0 0,-5 5 0 0,4-3 0 15,4 4 0-15,-4-4 0 0,-7-6 0 0,7 3 0 16,-7-3 0-16,7 10 0 0,3-4 0 0,-3-3 0 0,-7-3 0 15,0 0 0-15,8 0 0 0,-8 0 0 16,0 0 0-16,0 0 0 0,0 0 0 0,0 0 0 0,7 6 0 0,-7-6 0 16,0 0 0-16,0 0 0 0,0 0 0 0,0 0 0 15,0 10 0-15,0-10 0 0,0 0 0 0,0 0 0 16,0 0 0-16,0 0 0 0,0 0 0 0,0 0 0 16,0 0 8-16,-4 9-8 0,-3-3 8 0,7-6-8 15,0 0 0-15,-4 10 0 0,-3-1 0 0,0 1 0 16,-3-7 0-16,3 6 0 0,-4 7 0 0,1-7 0 15,-5 7 8-15,5-7 0 0,3 4 0 0,-4 2 0 16,-3 1 0-16,-4-3-8 0,8 2 12 0,-1 4-4 16,1 0-8-16,-4-3 12 0,-4 2-12 0,0 1 12 15,1-3-12-15,3 9 12 0,-8-6-12 0,5 0 12 16,-1 0-12-16,-3-1 0 0,3 7 0 0,-3-6 0 16,0 6-13-16,0-6 5 0,0 0 8 0,-4 0-13 15,0 6-105-15,1-9-21 0,-1 2-4 0,-7 1-1149 16</inkml:trace>
  <inkml:trace contextRef="#ctx0" brushRef="#br0" timeOffset="28529.41">23100 2892 1681 0,'0'0'74'0,"0"0"16"0,0 0-72 0,0 0-18 15,-11 0 0-15,4 0 0 0,7 0 65 0,0 0 10 16,-3 3 1-16,3-3 1 0,0 0-43 0,0 0-9 15,0 0-1-15,-7 0-1 0,7 0-23 0,0 0 0 16,0 0 0-16,0 0 0 0,0 0 0 0,0 0 0 16,0 0 0-16,0 0-12 0,3 10 12 0,-3-1 0 15,4 1 0-15,-1-1 0 0,1 7 0 0,-1 3 8 16,1-1 0-16,-1 4 0 0,1 0 19 0,-4 6 4 0,3 7 1 16,-3-1 0-16,0 1-8 0,4 3 0 0,-4-4-1 0,0 4 0 15,0-4-23-15,0-6 0 16,0 7 0-16,3-10 0 0,-3 3 0 0,4-9 0 0,0 0 0 0,-4-3 0 31,3 2-25-31,1-2-7 0,-4 0 0 0,3-13-932 0</inkml:trace>
  <inkml:trace contextRef="#ctx0" brushRef="#br0" timeOffset="29264.84">23999 2779 1641 0,'0'0'72'0,"-10"10"16"0,-1-1-70 0,1-9-18 0,-4 10 0 0,3-4 0 16,0 3 36-16,-3 1 3 0,0-1 1 0,-3 10 0 15,-1-10-2-15,-3 7 0 0,0-7 0 0,-1 10 0 16,1-3 14-16,4 3 4 0,-1 0 0 0,0-1 0 15,4 7-11-15,-3-6-1 0,3 9-1 0,3-2 0 16,-3-1-32-16,0 0-11 0,7 3 0 0,-4 0 9 16,4-3-9-16,3 3 0 0,-3 1 0 0,4-4 0 15,3-6 0-15,0 6 0 0,3-6 0 0,1-1 0 16,-1-2-10-16,8-7 10 0,10 10-21 16,-7-13-3-16,4-2-4 0,-4-4 0 0,7-4 0 0,0-2 28 0,1-3 0 15,2 6 0-15,1-13 0 0,-4 7 0 0,4-7 11 16,-4-3-11-16,0 0 12 0,0 0 4 0,1 1 2 15,-5 2 0-15,1-9 0 0,-1 6-18 0,-6-6 0 16,3 6 0-16,-3-6 0 0,-4 6 0 0,0-9 13 16,3 3-1-16,-6 6 0 0,-1-6 0 0,-3 6-1 15,0 0 0-15,0 1 0 0,-3 2-3 0,-1-3-8 16,-3 3 12-16,0 4-4 0,-3 2-8 0,-1-5 12 16,1 5-12-16,-1 1 12 0,-3 3-20 0,3 6-4 0,-3-3-1 0,7-4 0 31,-3 7-81-31,2 0-16 0,8 0-3 0,-7 0-1 15,0 0-64-15,0 0-13 0,7 0-2 0,0 0-1 0</inkml:trace>
  <inkml:trace contextRef="#ctx0" brushRef="#br0" timeOffset="29738">24289 2914 172 0,'0'0'8'0,"0"0"1"16,0 0-9-16,0 0 0 0,0 0 0 0,0 0 0 16,0 0 372-16,0 0 73 0,0 0 15 0,0 0 2 0,0 0-334 0,0 0-66 15,0 0-14-15,-7 0-2 0,-4 10-5 0,1-4-1 16,-1 3 0-16,0 1 0 0,1-1-22 0,-4 1-5 16,3 5-1-16,4-2 0 0,-4 2 0 0,4 4-1 15,0-3 0-15,4-4 0 16,-4 4-11-16,3 3 8 0,4 0-8 0,-3-4 8 0,3 4-8 0,0 0 0 15,0 3 0-15,3 0 0 0,-3-13 0 16,4 7 0-16,3 3 0 0,0-3 0 0,0-7 0 0,4 7 0 16,-1-13 0-16,1 6 8 0,3-9 0 0,3 6-8 15,1-6 12-15,3 0-4 0,0-6 0 0,4-3 0 16,0 6 0-16,3-10 0 0,-3 10-8 0,-1-13 0 16,1 4 9-16,-4-4-9 0,0 0 0 0,1 7 8 15,-1-10-8-15,-4 3 0 0,1-2 8 0,-4-1-8 0,0 0 8 16,-3-6-8-16,-1 6 12 0,1-6-3 15,-4 6 0-15,0-3 0 0,0-3 10 0,-3 0 1 0,-4 0 1 0,0 6 0 16,0-9-3-16,-7 9-1 0,3-6 0 0,-3 9 0 16,-4-6-3-16,1 4-1 15,-1 2 0-15,-3 7 0 0,-3-7-13 0,2 6 0 0,1 1 0 0,-3 0 0 32,3 2-25-32,-1 7-8 0,1 0-2 0,0 0 0 0,0 7-37 0,-3-1-7 15,2-3-1-15,5 6-1 16,-4 7-113-16,3-6-22 0,1-1-5 0</inkml:trace>
  <inkml:trace contextRef="#ctx0" brushRef="#br0" timeOffset="30267.47">25051 2823 345 0,'0'0'31'0,"0"0"-31"16,0-9 0-16,-4 9 0 0,4 0 431 0,-3-10 80 0,-1 4 16 0,4 6 3 15,0-9-408-15,0 9-82 16,-10-3-16-16,3 3-3 0,-1-7-13 0,1 7-8 15,-3 0 10-15,3 7-10 0,-4-4 0 0,4-3-18 16,-7 9 2-16,3 1 1 0,1-4 1 0,-1 6 0 16,1 4 0-16,-1 3 0 0,-3-10 14 0,3 7 0 0,4 3 0 15,0 6 10-15,-3-6-10 0,3 0-11 0,0 9 3 0,0-3 0 16,3 0 8-16,1 0 11 0,-1-3-3 0,4-3 0 16,-4 6-8-16,4-6 0 0,4-1 0 0,0-2 0 15,3 3 0-15,3-10 10 0,1 7-2 0,3-7-8 16,3 1 12-16,1-10-12 0,7 0 12 0,-4 0-12 15,4-3 8-15,-1-4-8 0,5-2 0 0,-1 3 0 16,0-4 0-16,0 1 0 0,-3-10 0 0,0 3 0 16,-1 4 0-16,-6-13 0 0,3 6 0 0,-7 3 0 0,4-2 0 0,-4-1 0 15,0 0 0-15,-7 3 0 0,0-6 12 16,0 0 0-16,-3 4-1 0,-1-1 0 0,-3 3 1 0,-3-3 1 16,-1 0 0-16,-3 1 0 0,0 2-13 0,0-3 11 15,-3 3-11-15,-1 4 10 0,-3 2-22 16,3 4-5-16,-3-3-1 0,0-1 0 15,-4 10-85-15,4-3-17 16,0 3-3-16,0 0-794 0</inkml:trace>
  <inkml:trace contextRef="#ctx0" brushRef="#br0" timeOffset="30706.58">25587 3325 1152 0,'0'0'51'0,"0"0"10"16,0 0-49-16,0 0-12 0,0 0 0 0,0 0 0 15,7 0 242-15,-7 0 46 0,7 9 8 0,-7-9 3 0,11 7-230 0,-8 2-45 16,4-3-10-16,-3 7-2 0,3-4-12 0,-4 1 0 15,-3-1 0-15,0 7 0 16,-3-1-49-16,3-2-3 0,-7 6-1 0,0-3 0 16,0 9-45-16,-4-7-9 0,4 1-1 0,-4 0-1 15,1-3 36-15,3-1 7 0,0-2 2 0,0 3 0 16,0-7 9-16,3 0 3 0,-6 1 0 0,10-10 0 0</inkml:trace>
  <inkml:trace contextRef="#ctx0" brushRef="#br0" timeOffset="31273.91">26536 2698 1267 0,'0'0'112'0,"-7"0"-89"0,-4 3-23 0,4 3 0 0,-3-3 166 0,-1 4 29 15,1 2 5-15,-1 0 2 16,-3 1-154-16,0 6-32 0,0-7-5 0,-4 0-2 0,4 10-9 0,-4-9 0 15,-3-1 0-15,3 7 0 16,1-7 0-16,-1 10 0 0,4-10 0 0,0 7 0 0,-4 3 0 0,4 0 0 16,4-4 0-16,-1 4-11 0,0 0 11 15,1 0 0-15,3 6 0 0,3 0 0 0,1-6 16 0,3 0-2 16,-4-1 0-16,4 4 0 0,4-9-14 0,3 3 9 16,-4-4-9-16,8 4 8 0,-1-7 10 0,1 1 2 15,3-1 0-15,0-9 0 0,0 6-4 0,4-6 0 16,0-6 0-16,-1 6 0 0,4-9 0 0,-3-1 0 15,3-6 0-15,0 4 0 0,1-4-3 0,-1-3-1 0,0 4 0 0,0-4 0 16,7 0-3-16,-3 3-1 0,-4-5 0 0,-3 2 0 16,-4-3-8-16,4 3 12 0,-4-3-12 0,-4-3 12 15,1 0 0-15,-4 6 0 0,0-6 0 0,-4 3 0 16,1 0-2-16,-4 3 0 0,0 0 0 0,-4 1 0 16,-3 2 22-16,-3 3 4 0,3-2 0 0,-7 5 1 15,0 1-23-15,-1-1-5 16,1 4-1-16,-3 6 0 15,3 0-33-15,-4 0-7 0,4 0-2 0,0 0 0 16,3 6-95-16,1-2-19 0,-1 2-4 0,0-3-492 0,4 3-99 0</inkml:trace>
  <inkml:trace contextRef="#ctx0" brushRef="#br0" timeOffset="31969.4">27344 2726 864 0,'-21'0'38'0,"10"0"8"0,0 6-37 0,-3-3-9 0,0-3 0 0,0 0 0 16,0 10 156-16,0-10 30 0,3 6 6 0,-3-6 0 15,0 3-152-15,4 4-30 0,6-7-10 0,-3 3 0 16,-7-3 0-16,3 6 0 0,1 3 0 0,-1-2 0 16,1-4 8-16,-1 6-8 0,0 7 0 0,1-13 8 15,-1 6 26-15,1-2 5 0,-5 8 1 0,1-2 0 16,4-4-16-16,-1 7-2 0,1-7-1 0,-1 10 0 16,4-3 4-16,0-4 1 0,0 4 0 0,3 3 0 0,-3-10 11 15,4 13 3-15,-1 0 0 0,4-6 0 16,0-4 16-16,0 10 3 0,4-9 1 0,-4 6 0 15,3-4-39-15,4 4-7 0,0-3-2 0,4-13 0 16,0 6 0-16,-1 4-1 0,4-10 0 0,0 7 0 0,0-1-11 0,1-9 0 16,2 0 0-16,-3 0 0 15,4 0-16-15,-4-9 4 0,4-1 0 0,-1 7 1 0,1-10 11 0,3 10 0 16,0-6 10-16,-3-7-10 0,7 4 11 0,-8-4-11 16,1 0 12-16,3 7-12 0,-7-13 26 0,0 0-2 15,0 10 0-15,-3-4 0 0,3-3-1 0,-7 0-1 16,0 4 0-16,-3-4 0 0,-1 0-11 0,-3 3-3 0,0 4 0 15,-3-4 0-15,-4 0-8 0,0-2 8 0,-4 8-8 16,-3-6 8-16,0 4-8 0,-4-4-11 0,-3 4 3 16,0 2 0-1,0-2-22-15,0 9-4 0,-1-7-1 0,5 4 0 16,-1-4-15-16,4 10-3 0,0-3-1 0,3-3 0 16,1 6-118-16,-1 0-24 0,1 0-5 0,3 6-567 0</inkml:trace>
  <inkml:trace contextRef="#ctx0" brushRef="#br0" timeOffset="32898.03">28138 2770 288 0,'0'0'12'0,"0"0"4"0,-4-6-16 0,-3 6 0 16,3-3 0-16,1 3 0 0,-4-10 384 0,3 10 73 15,1-6 15-15,-4 6 4 0,3 0-363 0,-6 0-72 16,3 0-14-16,-4 0-3 0,0 0-12 0,-3 0-3 15,0 6 0-15,0 4 0 0,-4-7-9 0,1 3-16 0,-4 3 4 16,3 10 1-16,-3-9-1 0,3 5-1 0,-3 4 0 0,0 0 0 16,3-10 13-16,1 13 8 0,-1 0 0 0,4-6-8 15,3 3 23-15,4 0-3 0,-3-1 0 0,6 7 0 16,-3-6 17-16,7 0 3 0,0 3 1 0,0 0 0 16,7-13-15-16,0 7-3 15,4 0-1-15,-1-4 0 0,1-5 11 0,3 2 3 0,4 0 0 0,-1-6 0 16,4 4-28-16,1-7-8 0,2 0 0 0,1-7 0 15,0-2 0-15,3 6-19 0,4-13 4 0,-1 7 1 16,5-10 14-16,-5 0 0 0,1 4 0 0,0-11 0 16,3 14 10-16,1-13-2 0,-5 0 0 0,-3 6 0 15,4-3 7-15,-7-3 1 0,0 0 0 0,-4 0 0 16,-4-3 6-16,1 2 2 0,-4-2 0 0,-3 0 0 16,-1 3-13-16,-3-3-3 0,-3 3 0 0,-1 3 0 15,-3 0 16-15,-3 3 2 0,-4 0 1 0,0 10 0 16,0-1-27-16,-4 1 0 0,-6 3-12 0,-5 2 12 15,1 4-145-15,-11 4-22 0,-3 2-4 0,3-6-1 0</inkml:trace>
  <inkml:trace contextRef="#ctx0" brushRef="#br0" timeOffset="33539.01">23446 3438 403 0,'0'0'36'0,"0"0"-36"15,-7 3 0-15,7-3 0 0,0 0 300 0,-7 0 52 16,-1 9 12-16,8-9 1 0,0 0-253 0,0 0-50 16,-3 0-10-16,3 0-3 0,0 0 7 0,3 10 2 15,1-4 0-15,3 4 0 0,0-1-3 0,4 0-1 0,3-2 0 0,0 2 0 16,0 7-23-16,0-4-5 0,4 4-1 0,-4-4 0 16,0 10-1-16,0 0 0 0,-3-3 0 15,-1 6 0-15,1 3-24 0,-4-2 0 16,-4 8-14-16,1-6 5 0,-4 1 9 0,0 2 0 0,-7-3 10 0,0 0-10 15,-4 1 0-15,-3 2 0 0,-3-3 0 16,-8-3 0 0,0-3-90-16,-7 3-18 0,1 3-3 0,-8-9-1 0</inkml:trace>
  <inkml:trace contextRef="#ctx0" brushRef="#br0" timeOffset="34787.5">9306 17370 2095 0,'0'0'92'0,"0"0"20"0,-3-3-89 0,-1-3-23 0,1 0 0 0,3 6 0 15,0 0 48-15,0 0 6 0,0 0 1 0,0 0 0 16,0 0-20-16,-7 6-4 15,3 3-1-15,-3 1 0 0,4-1 2 0,-5 0 1 0,1 7 0 0,0 9 0 16,-3-6 11-16,3 0 1 0,-4 6 1 0,-3-3 0 16,0 9 12-16,0-9 2 0,0 10 1 0,-4-4 0 15,0 0-2-15,-3 0-1 0,-3 7 0 0,-1-7 0 16,0 6-23-16,-7 1-5 0,1 3-1 0,-1 2 0 16,0-2-29-16,4 0 8 0,-4-4-8 15,-3 1 0-15,3 2 0 0,0-2 0 0,-3-7 0 0,7 3-10 31,0-2-36-31,-1-1-7 0,8-9-2 0,-10 6 0 16,6 0-17-16,0-6-4 0,4-7-1 0,3 4 0 0,-3-7-20 0,4 1-4 0,2-4-1 0,1-3-646 16,0-3-130-16</inkml:trace>
  <inkml:trace contextRef="#ctx0" brushRef="#br0" timeOffset="35135.36">8389 17467 2833 0,'0'0'62'0,"-11"4"13"0,-3-8 2 0,4 4 3 16,3 0-64-16,-4 0-16 0,11 0 0 0,-7 4 0 0,-3 2 0 0,10-6 0 16,0 0 0-16,0 9 0 0,0 1 29 0,3 5 3 15,4-2 0-15,4 3 0 0,-1 2-16 0,4 1-4 16,0-3 0-16,1 3 0 0,2 6 7 0,4-6 1 15,1-1 0-15,-1 1 0 0,0 6 8 0,0-6 1 16,0 6 1-16,4 0 0 0,0-3-30 0,-1 10 0 0,5-10 0 0,2 9 0 16,-6-3 0-16,3 0 9 0,0 7-1 0,1-7 0 15,-5 0-8-15,-2-3 0 0,2 4 9 0,-3-4-9 16,1-6 0-16,-5-1 0 0,1 4 0 0,-4-9 8 16,4 6-8-16,-4-10 0 0,0 4 0 0,-4-10 0 15,4 6 0-15,4-9 0 0,-11 6 0 0,4-12 0 31,3 6-128-31,-4-3-31 0,5-3-5 0,-5-10-1096 0</inkml:trace>
  <inkml:trace contextRef="#ctx0" brushRef="#br0" timeOffset="37087.14">16598 17684 2401 0,'0'0'52'0,"0"0"12"0,0 0 1 0,0 0 3 0,0 0-54 0,0 0-14 0,0 0 0 0,0 0 0 16,0 0 48-16,0 0 8 0,0 0 0 0,0 0 1 15,0 0-6-15,0 0-2 0,0 0 0 0,0 0 0 16,0 0-29-16,0 0-7 0,0 0-1 0,0 0 0 16,0 0 2-16,0 0 0 0,7 0 0 0,4 0 0 15,-1 6 10-15,1-3 3 0,3-3 0 0,0 0 0 16,4 0-15-16,0 0-2 0,3-3-1 0,0 3 0 15,0-6 1-15,4 6 0 0,3 0 0 0,-3 0 0 16,-1 0-10-16,1 0 0 0,3 0 9 0,-3 0-9 16,0 0 0-16,-4 0 0 0,3 0 0 0,-2 0 8 15,-5 0-8-15,1 0 0 0,0 0 0 0,-1 0 8 16,1 6-8-16,-4-6 0 0,0-6 0 0,4 6 0 16,-4 6 11-16,0-6-3 0,4 0 0 0,-4 3 0 15,-4-3-8-15,4 0 0 0,-3 7 0 0,0-7 0 16,-4 0 0-16,0 3 0 0,3 3 0 0,-10-6 0 0,0 0 0 0,0 0 0 15,4 9 0-15,-4-9 8 0,0 0 11 16,-4 10 1-16,1-1 1 0,-4 1 0 0,-4-1-21 0,0 7 0 16,-3-7 0-16,0 7-8 0,-7-4 16 0,0-2 3 15,0 5 1-15,-4 4 0 0,-3-3-12 0,-4 3-14 16,0-4 3-16,-3 4 1 0,0-6 10 0,0 9 0 16,3 0 0-16,0-7 0 0,0 4 0 0,4 0-12 15,0 0 12-15,7 3-12 0,-4-3 12 0,4-7 11 16,3 10-3-16,1-9 0 0,-1 5-8 0,4-2-11 15,-4 3 3-15,4-10 0 0,3 7 8 0,-3 0 0 0,0-4 0 0,0-2 0 16,4-1 0-16,2 7 0 16,1-7 0-16,0 0 0 0,0 1 0 0,4-1 0 15,3 1 0-15,0-10 0 0,0 0 0 0,3 6 0 0,1 3 8 16,3 1-8-16,-4-1 12 0,8-3-1 16,0-2-1-16,3 5 0 0,0-3 2 0,3-3 1 0,1-3 0 0,3 7 0 15,4-4-13-15,7 3 11 0,-4-6-11 16,7 6 10-16,0-3-10 0,4-3 0 0,4 10 0 0,-5-10 0 15,-2 0 0-15,-1 6 0 0,0-3 0 0,-3 4 0 16,0-7 0-16,-4 3 0 0,0 3 0 0,0-3 0 16,1 3 0-16,-5-6 0 0,-3 7 0 0,4-4 8 15,-4-3-23-15,1 0-5 0,2 0 0 0,-3 0-1 16,1 0-107-16,-5 0-22 0,-3 0-4 0,-3-3-1112 16</inkml:trace>
  <inkml:trace contextRef="#ctx0" brushRef="#br0" timeOffset="38250.89">11402 17932 2761 0,'-25'9'122'0,"25"-9"26"0,0 0-119 0,0 0-29 0,-7 0 0 0,7 0 0 15,0 0 0-15,0 0-13 0,11-6 1 0,-4 3 0 16,-7 3-16-16,14 0-4 0,10 0 0 0,-2 0 0 15,-8 0 32-15,10-7-9 0,12 7 9 0,-1-3 0 0,0 3 0 16,1 0 0-16,2 0 0 0,1 0 0 0,-4 3 22 0,4-3 10 16,0 0 1-16,3 7 1 0,4-7-34 0,0 9 0 15,4-3 0-15,-1-3 0 0,0 7 13 0,1-4-4 16,-1 3-1-16,0-5 0 0,8 5 4 0,-4-3 0 16,7 1 0-16,7-4 0 0,-4 6-12 0,4-9 8 15,-3 6-8-15,-1-2 8 0,1 2-8 0,3-6 0 16,7 3 0-16,-3-3 0 0,-1 6 0 15,-6-3 0-15,3 4 0 0,-7 2 0 0,-4-9 0 0,4 9 0 0,0-9 0 0,0 10 0 16,-7-4 0-16,3-3 0 16,-3 4 0-16,0-4 0 0,-3 3 8 0,-5-6 0 15,1 0 0-15,-3 0 0 0,2 3 19 0,-2-3 3 0,-1-3 1 0,4 3 0 16,-4 0-19-16,4 0-3 16,0-6-1-16,-4 6 0 0,4 0-8 0,-7-3 0 15,3 3 0-15,-3 0 0 0,-7-7 0 0,3 7 0 0,-3 0 0 16,0 0 0-16,-4-3 0 0,0-3 0 0,0 6 0 0,1 0-11 15,-5 0 11-15,-3-3 0 0,1-4 8 0,-1 7-8 16,0-3 15-16,-3-3-2 0,-1 0 0 0,1 3 0 16,-4-4 1-16,4-2 0 0,-4 0 0 0,0-1 0 15,-4 1-5-15,5-1-1 0,-5 1 0 0,-3-1 0 16,0-5 10-16,-3 2 2 0,-1-2 0 0,1 8 0 16,-4-5-11-16,0-4-1 0,-4 4-8 0,1-4 12 15,-4 6 16-15,0-5 2 0,-4 2 1 0,0-2 0 0,-3 5-22 0,0-6-9 16,-3 7 8-16,-5-3-8 15,1-4 0-15,-3 6 0 0,2-5 0 0,-2 5 0 0,-1-5 0 0,0 5 0 16,4 1 0-16,0 6 0 16,0-13-9-16,3 13 9 0,4-3 0 0,0-4 0 15,-4 10-8-15,8-6 8 0,-4 3 0 0,7 3 0 16,-4-6 0-16,0 6 0 0,11 0 0 0,-7 0 0 0,7 0-13 0,0 0-3 16,0 0 0-16,0 0 0 0,0 0 4 15,0 0 0-15,0 0 0 0,0 0 0 16,0 0-23-16,4 6-4 0,3 3-1 0,0 1 0 0,0-4 40 0,4 3 0 15,3-6 0-15,0 7 8 0,3-1-8 0,1-2 0 16,3 8 0-16,4-5 0 0,3-1-10 0,-3 0 10 16,3 1 0-16,4-1-9 0,-4 1 9 0,0-1-8 0,1 0 8 15,-5 1-8-15,1 6 8 0,0-7-8 0,-1 0 8 0,-3 7-8 16,-3-7 8-16,0 1 0 0,-1 6 0 0,1-4 8 16,-4-3-8-16,0 7 0 0,0-6 0 0,-3 8 0 15,0-2 0-15,-4-3 8 0,0-4-8 0,0 7 0 16,-4-1 8-16,-3-2-8 0,0-4 8 0,0 7-8 15,-3-7 29-15,-1 10 2 0,-3-9 0 0,-3-1 0 16,-1 7-18-16,0-7-3 16,-3 7-1-16,4-7 0 0,-8 1 0 0,0-1 0 0,1 0 0 0,-4 7 0 15,-1-6-9-15,1-1 0 0,0 0 0 0,0 7 0 16,0-7 0-16,3 1-17 0,0 2 4 0,4-5 1 31,0 2-16-31,0 7-4 0,0-7 0 0,3-6 0 16,4 7-19-16,-3-4-4 0,3 3-1 0,0-9 0 0,7 0-188 0,0 0-39 0</inkml:trace>
  <inkml:trace contextRef="#ctx0" brushRef="#br0" timeOffset="39645.48">18863 17932 1785 0,'0'0'159'0,"-7"0"-127"15,0 3-32-15,0-3 0 0,7 0 152 0,-4 0 25 16,4 0 5-16,0 0 1 0,-7-3-166 0,7 3-33 16,0 0-6-16,0 0-2 0,0 0 8 0,0 0 0 0,0 0 1 0,0 0 0 15,14 0 15-15,1-7 0 0,-1 7 12 0,3 0-12 16,4 0 38-16,4 0 1 0,3-3 0 0,4 6 0 16,3-3-7-16,1 7-2 0,-1-7 0 0,4 0 0 15,0 9 8-15,3-3 2 0,-3-3 0 16,3 7 0-16,0-10-26 0,4 6-5 0,7-3-1 0,0 3 0 15,0-6 4-15,3 0 0 0,1 4 0 16,-1-4 0-16,-3 0-12 0,0-4 8 0,4-2-8 0,-1 6 8 16,4-3 2-16,0-3 0 15,0-4 0-15,0 7 0 0,-4-3-10 0,1 0 0 0,-8 3 0 0,4-4 0 16,0 4 21-16,-4-3 9 0,1 3 2 0,-1-4 0 16,4 4-20-16,0-3-4 0,-4-3-8 0,1-1 12 15,-4 1-12-15,-4 3 11 0,4-4-11 0,-4 1 10 16,4-1-10-16,-4 7 8 0,4-9-8 0,-3 9 8 15,-5-4 0-15,1-2 0 0,-4 9 0 0,-6-3 0 16,-1 3 5-16,-3 0 1 0,-4 0 0 0,0 0 0 0,-3 3 8 16,-1-3 2-16,1 6 0 0,-4-6 0 0,0 3-24 0,4-3 0 15,-4 0 0-15,3 0 0 0,1 0 9 0,0 0 1 16,-4 0 0-16,3 0 0 0,1 0-10 0,3-3 0 16,-7-3 0-16,4 6 0 0,0 0 0 0,3-3 0 15,4-4 0-15,-8 7 0 0,-10 0 0 0,7 0 0 16,8 0 0-16,-8 0 0 0,0 0 0 0,0 0 0 15,-4 0 0-15,5 0 0 0,-1 7 8 0,0-7-8 16,-14 0 8-16,7 3-8 0,0 3 9 0,3-3-9 16,1-3 10-16,0 0-10 0,-1 7 13 0,1-7-3 15,-4 0-1-15,-7 0 0 0,0 0 4 0,10 0 1 16,1 0 0-16,0 0 0 0,-4-7-6 0,0 7 0 16,7-9-8-16,-7 9 12 0,0-3-12 0,0-4 8 15,0 4-8-15,0-3 0 0,0-3 11 0,-3 6-11 0,-4 3 12 0,3-7-12 16,4-2 14-16,-7 3-4 0,0 6-1 0,0-10 0 15,0 7-9-15,0 3 8 0,-3-6-8 0,3 6 8 16,-7-10-8-16,3 1 8 0,1 3-8 0,-1 3 8 16,-6-7-8-16,2 4 0 0,5-7 9 0,-4 4-9 15,-4-1 9-15,4-2-9 0,-3 3 12 0,-1-4-12 16,4-3 0-16,-4 7 0 0,-6 0 0 0,3-1-9 16,7 1 9-16,-7-1 0 0,-4 1-9 0,0-1 9 15,4 4 0-15,0-3 0 0,0 3-9 0,0 2 9 16,-7-2 0-16,7 3 0 0,-1-3 0 0,5 3 0 15,-8-4 0-15,8 4 0 0,-1-3 0 0,4 6 0 0,0 0 0 16,7 0 0-16,-7 0-8 0,7 0 8 16,0 0-12-16,0 0 2 0,0 0 0 0,0 0 0 15,10 0-11-15,1 9-3 0,-4-2 0 0,4 2 0 16,3 0 0-16,3 1 0 0,1-1 0 0,0 1 0 0,-4-1 24 16,3 7-11-16,5-4 11 0,-8-2-8 0,0 5 8 0,-4 1 0 15,8-7 0-15,0 1 0 0,-4-1 0 0,-4 1 0 16,4-1 0-16,1 0 0 0,-1 1 0 0,-4-1 0 15,-3-2 0-15,0 2 0 0,4-3 8 0,0 4-8 16,-8-1 8-16,4 0-8 0,0 1 8 0,0-1-8 16,-3 1 10-16,-1 5-10 0,-3-2 0 0,0 3 0 15,4-1 0-15,-4-2 0 0,-4 6 0 0,-3 6 0 0,4-7 8 0,-1 8-8 16,-6-1 18-16,-1-3-2 0,-3 3-1 16,3-6 0-16,1 6-6 0,-4-7-1 0,-4 1 0 15,4-3 0-15,3 0-8 0,1-4-11 0,-1-2 3 0,1-1 0 31,3 0-64-31,-1-2-13 0,1-7-3 0,0 3-839 16,-3 3-168-16</inkml:trace>
  <inkml:trace contextRef="#ctx0" brushRef="#br0" timeOffset="40342.51">25093 17656 2278 0,'0'0'101'0,"0"0"21"15,0 0-98-15,0 0-24 0,0 0 0 0,0 0 0 16,0 0 27-16,0 0 0 0,0 0 0 0,0 0 0 16,0 0-27-16,-3 6 0 0,3-6 8 0,-7 3-8 15,3 3 0-15,-3-3 0 0,0 7 0 0,0-4 0 16,3-3 30-16,-3 4 14 0,-7 2 2 0,-4 0 1 0,1 1 9 0,-4 9 1 16,-4-4 1-16,0 4 0 15,-3 0-3-15,0 6-1 0,0 3 0 0,-4-3 0 0,0 10-16 0,0-7-3 16,-3 6-1-16,0 1 0 0,-4-4-2 0,0 4-1 15,0-7 0-15,1 7 0 0,-1-10-20 0,4 9-11 16,-1-12 12-16,1 3-12 0,0 3 0 0,3-6 0 16,0-3 0-16,4 0-9 15,0-3-21-15,3-4-4 0,0 4-1 0,1-7 0 16,2-6-72-16,1 4-14 0,0-7-3 0,4 3-1 16,2-6-54-16,1-4-10 0,0 4-3 0</inkml:trace>
  <inkml:trace contextRef="#ctx0" brushRef="#br0" timeOffset="40659.19">24402 17656 2073 0,'0'0'184'0,"0"0"-147"0,0 0-29 0,0 0-8 16,0 0 256-16,0 9 51 0,0 0 9 0,3 1 3 15,1-1-276-15,-1 7-55 0,1-7-12 0,3 10-1 16,3-3 25-16,1 3 16 0,-4-1-3 0,0 8 0 16,4 2-24-16,-4 0-5 0,3-3 0 0,1 3-1 0,3 7 26 15,0-7 6-15,-3 3 1 0,3-2 0 0,0-1-16 0,0 0 0 16,0-3 0-16,0 3 0 0,0-3 0 16,-3-6 0-16,7 0 0 0,-8 6 9 0,4-9-9 0,0 3 0 15,1-1 0-15,-5-2 0 16,4 3-15-16,-3-10-5 0,3 10 0 0,-4-9-1 15,1-1-69-15,0 0-14 0,-1-2-2 0,1 2-1 16,-1-3-69-16,-3-3-13 0,4-3-3 0,-4-3-824 16</inkml:trace>
  <inkml:trace contextRef="#ctx0" brushRef="#br0" timeOffset="44189.75">25636 17235 1436 0,'0'0'64'0,"0"0"12"0,0 0-60 0,7-6-16 0,0-3 0 0,1 6 0 16,-1-4 16-16,3 4 0 0,-3-3 0 0,0-3 0 15,-7 9-16-15,7-4-12 0,-7 4 3 0,0 0 0 16,0-6 9-16,0 6-8 0,4-6 8 0,-4 6-8 16,0 0 51-16,0 0 10 0,0 0 3 0,3-3 0 15,-3 3 33-15,0 0 7 0,0 0 2 0,0 0 0 16,4-7-20-16,-1-2-4 0,5 6-1 0,-5-3 0 0,1 2-9 0,3-2-3 15,-4 3 0-15,4-3 0 0,-3-4-45 0,-1 10-8 16,1-6-8-16,-4 6 9 0,0 0-9 0,0 0 0 16,3-9 0-16,-3 9 0 0,0 0 0 0,0 0 0 15,0 0 0-15,0 0 0 0,0 0 8 0,0 0 0 16,0 15 0-16,0-5 0 16,-3 9 10-16,-4-4 2 0,3-2 0 0,-3 12 0 0,-3-6 24 0,3-4 4 15,-4 11 2-15,0-5 0 0,-3 5 6 0,0-1 2 16,0-3 0-16,-4 3 0 0,4-7-7 0,0 4-2 15,4-3 0-15,-1 0 0 0,0 0-39 0,4-3-10 16,0-4 0-16,0 4 0 16,4-7-73-16,-1 7-17 0,4-7-3 0,0 4-1 15,4-4-100-15,-1 7-20 0,4-7-4 0,-3 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5:11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6202 4727 403 0,'0'0'17'0,"-4"0"5"0,-3 0-22 0,4 0 0 0,-4 0 0 0,3 0 0 16,1-3 0-16,3-4 9 0,-7 7-9 0,3-3 0 15,4 3-10-15,0-6-9 0,0-4-1 0,0 7-1 16,0 3-2-16,0 0 0 0,0 0 0 0,0 0 0 16,0 0 54-16,0 0 10 0,0 0 3 0,-7-6 0 0,7 6 64 0,0 0 12 15,0 0 4-15,-7 0 0 16,7 0-36-16,0 0-6 0,-7-3-2 0,7 3 0 0,-4 3-12 0,4-3-4 15,-7 0 0-15,7 0 0 0,-7 6-38 0,7-6-8 16,0 0-2-16,0 0 0 0,0 0-16 0,-3 3 0 16,3-3 0-16,0 0 0 0,0 0 27 0,0 0 5 15,0 0 0-15,0 0 1 0,-7 0-1 0,7 0 0 16,0 0 0-16,0 0 0 0,0 0 10 0,0 0 2 16,0 0 0-16,0 0 0 0,0 0-8 0,-7 0-2 15,7 0 0-15,0 0 0 0,0 0-19 16,0 0-4-16,-4 0-1 0,-3 0 0 0,7 0-10 0,0 0 8 15,0 0-8-15,0 0 8 0,-4 0-8 0,4 0 0 16,0 0 0-16,0 0 0 0,0 0 0 0,0 0 12 16,0 0-4-16,0 0 0 0,0 0 0 0,0 0 0 0,0 0 0 0,11 0 0 15,-7 0 14-15,-4 0 2 0,0 0 1 0,0 0 0 16,7-3 6-16,-7 3 1 0,0 0 0 0,0 0 0 16,0 0-20-16,0 0-3 0,0 0-1 0,0 0 0 15,0 0-8-15,0 0 0 0,0 0 0 0,0 0 0 16,0 0 0-16,0 0 0 0,0 0 0 0,0 0 0 15,0 0 0-15,0 0 0 0,0 0 9 0,0 0-1 16,10 3 4-16,-10-3 0 0,0 0 1 0,0 0 0 16,0 0 0-16,0 0 0 0,0 0 0 0,0 0 0 15,0 0-5-15,0 0 0 0,0 0-8 0,0 0 12 16,0 0-12-16,0 0 0 0,0 0 0 0,7 0 0 16,-7 0 20-16,0 0-3 0,0 0 0 0,0 0 0 15,0 0-17-15,0 0-9 0,7 0 1 0,-7 0 0 16,0 0 17-16,0 0 4 0,0 0 1 0,0 0 0 15,11 0-3-15,-11 0-1 0,0 0 0 0,0 0 0 16,3 0-10-16,-3 0 8 0,0 0-8 0,0 0 8 0,0 0-8 0,0 0 0 16,11 7 0-16,-7-4 0 0,-4-3 0 0,7 9 0 15,-7 1 0-15,0-10 0 0,7 6 0 0,-7-6 0 16,0 9 9-16,3 1-9 0,-3-1 0 0,4 7 9 16,-4-7-9-16,0 7 0 0,0-3 12 15,0 2-4-15,0-2 0 0,0 2-8 0,-4 4 16 0,8 0-3 16,-4-3-1-16,3-1 0 0,-3-2-12 0,0 3-18 15,7-7 4-15,-7 7 1 0,4-4 37 16,3-2 7-16,-7 5 1 0,3-12 1 0,1 10-33 0,-4-4 0 0,0-5 0 0,0 5 0 16,0-3 0-16,0-6 0 15,0 0-15-15,0 0 5 0,0 3 10 0,0-3 12 16,0 0-2-16,0 0-1 0,0 0-9 0,0 0 12 0,0 0-12 16,0 0 12-16,0 0-12 0,0 0 12 15,0 0-12-15,0 0 12 0,0 0-12 0,0 0 0 0,0 0 0 16,0 0 0-16,0 0 8 0,0 0-8 0,0 0 12 15,0 0-4-15,0 0-8 0,0 0-9 0,0 0 9 0,0 0-13 16,0 0 13-16,0 0 0 0,-4 7 0 0,4-7 0 16,-3-7 0-16,3 7 0 0,0 0 0 0,0 0 0 15,0 0 0-15,0 0 0 0,0 0 0 0,-11 0 0 16,11 0 0-16,-7 0 0 0,7 0 0 0,-3 0 0 16,3 0 0-16,0 0 0 0,-7 0 0 0,7 0 0 15,0 0 0-15,0 0 0 0,-7 0 0 0,7 0 0 16,0 0 0-16,0 0 0 0,-7 0 0 0,7 0 0 15,0 0 0-15,0 0 8 0,0 0-8 0,0 0 0 0,0 0 0 0,0 0 0 16,0 0 0-16,0 0 0 0,0 0 0 0,0 0 0 16,0 0 0-16,0 0-9 15,0 0 9-15,0 0 0 0,0 0 0 0,0 0-8 0,0 0 8 0,0 0 0 16,0 0 0-16,10 0 0 16,-3 0 0-16,7 0 0 0,-10 0 0 0,3 0 0 0,0 0 10 15,4 0-2-15,-1-3-8 0,1 3 12 0,-1 0-12 16,-3-6 0-16,11 6 0 0,-7 0 0 0,-4-3 9 0,10 3-9 15,-10-6 8-15,11 6-8 0,-4-4 8 0,0-2-8 16,0 6 8-16,4 0-8 0,-4 0 0 0,7 0 0 16,-10-3 8-16,6 3-8 0,1 0 0 0,0 3 0 15,3-3 0-15,-7 0 0 0,7 0 0 0,-3 0 0 0,-1 0 0 0,8 0 0 16,-7 0 0-16,3 0 8 0,4 0-8 0,-4 0 12 16,-4 0-12-16,5-3 0 0,-1-3 0 0,-4 6 8 15,5 0-8-15,-1 0 0 0,-4-7 0 0,1 4 0 16,-4 3 0-16,4 0 0 0,-4 0 0 0,4 0 0 15,3 0 0-15,-11 0 10 0,8 0-10 0,0 0 10 16,-4 0-10-16,3 0 0 16,1 0-12-16,-7 0 12 0,6 3 0 0,1 4 0 0,-4-7 0 0,4 0 0 15,-4 0 0-15,3 0 0 0,1 0 0 0,3 0 0 16,0 0 0-16,-7 0 8 0,8-7 0 0,-8 7 0 16,7-3-8-16,-11 3 0 0,8 0-12 0,-4 0 12 15,4 0-12-15,-4-6 12 0,0 3-12 0,0 3 12 16,0 0 0-16,0 0 18 0,0 0-2 0,1 0 0 15,-1 0-16-15,0 0 0 0,3 3 0 0,-2 3 0 16,-1-6 0-16,3 0 0 0,-3 0 0 0,4 10 0 0,-4-10 0 0,4 0 0 16,-1 6 0-16,1-6 0 0,0 3 0 15,-1-3 0-15,-3 0 0 0,4 0 0 16,0 6 0-16,3-6 0 0,-3-6 0 0,3 6 0 0,0 0 16 0,0-3-1 16,-3-3 0-16,3 6 0 0,-4 0-7 0,1 0-8 15,0-7 11-15,3 4-11 0,-10 3 8 0,6 0-8 16,-3 0 0-16,4 0 0 0,-8 0 11 0,5 0-11 15,-5 10 10-15,8-10-10 0,-4 6 0 0,0-3 0 16,4-3-8-16,-4 0 8 0,3 6 0 0,1-2 0 16,0-4 0-16,3 0 0 0,-3 0 0 0,3 0 0 15,0 0 0-15,-4 0 0 0,1 0 0 0,0 0 0 16,6 0 0-16,-2 0 0 0,-5 0 0 0,4 0 0 16,-3 0 0-16,3 0 0 0,0 0 0 0,-3 0 0 15,0 0 0-15,-4 0 0 0,3 6 0 0,1-3 0 0,0-3 0 16,-1 0 0-16,1 0 0 0,0 0 0 0,-1 0 0 0,4 0 0 15,1 0 0-15,2 0 0 0,-3 0 9 0,4 0-9 16,-4 0 9-16,4-3-9 0,3 3 10 0,0-6-10 16,4 6 10-16,-11-4-10 0,4-2 10 0,3 6-10 15,-3 0 9-15,-4 0-9 0,4 0 8 0,-4-3-8 16,0 3 9-16,4 0-9 0,-4-6 10 0,0 6-10 16,0 0 0-16,4 0 8 0,0-7-8 0,3 4 0 15,-3 3 0-15,3 0 0 0,-3 0 8 0,-1-9-8 16,-3 3 0-16,8 6 0 0,-8 0 8 0,7-10-8 15,0 10 0-15,-3-3 0 0,0-3 8 0,-1 6-8 0,5-3 0 0,-12-4 9 16,4 7-9-16,1 0 8 0,2-6-8 0,-6 3 0 16,3 3 0-16,0 0 0 0,0-6 0 0,4 6 0 15,-4 0 8-15,0-3-8 16,1 3 0-16,-1-7 0 0,0 7 0 0,4 0 0 0,-4 0 0 16,3-3 0-16,-2 3 0 0,2 0 0 15,-2-6 0-15,-1 6 8 0,0 0-8 0,4-3 0 0,-4-3 17 0,0 6-1 16,0 0-1-16,0 0 0 0,0-4-25 0,-3-2-5 15,3 6-1-15,0 0 0 16,1 0 16-16,-1 0 0 0,7 0 0 0,-3 0 0 0,3-3 0 0,-3 6 0 16,-4-3 0-16,3 6 0 0,8-2 0 0,-4 2 0 15,-6-6-8-15,-1 3 8 0,7 3 0 0,0-3 0 0,-7-3 0 16,0 0 0-16,1 0 14 0,-1 0 2 16,3 0 1-16,-2-3 0 0,-5 3-25 0,4 0-6 0,4-6-1 0,-4 6 0 15,0-3 15-15,-3-3 0 16,3 6 0-16,0 0 0 0,8-4 0 0,-8 4 0 0,-7 0 0 0,4 0 0 15,6 0 0-15,-6-6 0 0,-4 6 0 0,-3 0 0 16,3 0 0-16,0 0 0 0,3-3 0 0,-6-3 0 16,0 6 0-16,-1 0 0 0,1-10 0 0,-4 10 0 15,0 0 13-15,-4-9-4 0,8 3-1 0,0 6 0 16,-8-10-8-16,-3 10 8 0,7-3-8 0,-3-3 8 16,6-4 5-16,-6 1 1 0,-4 3 0 0,0-4 0 15,7 1 1-15,-7 0 0 0,0-4 0 0,0-3 0 16,0 7-5-16,0 3-1 0,-4-13 0 0,1 3 0 0,-4 4-9 15,3-4 0-15,8 3 0 0,-8-2 0 16,-3 5 0-16,4 1 0 0,-1 3 0 0,4-4 0 0,-3 1 0 0,3 9-12 16,-4-3 4-16,4 3 8 15,0 0-75-15,-7-7-7 0,-4 7-2 0,1 7-837 16,10-7-168-16</inkml:trace>
  <inkml:trace contextRef="#ctx0" brushRef="#br0" timeOffset="6985.7">20479 4592 878 0,'0'0'39'0,"0"0"8"0,0 0-38 0,-7 0-9 16,3 0 0-16,4 0 0 0,-7-3 113 0,7 3 21 15,0 0 4-15,0 0 1 0,0-7-47 0,0 7-10 0,0 0-2 0,0-9 0 16,4 6-29-16,3-3-7 0,0-4 0 0,0 10-1 16,0-9-23-16,0 3-5 0,0 6-1 0,4-10 0 15,-11 10-2-15,7 0 0 16,0-3 0-16,0-3 0 0,-7 6 20 0,0 0 4 0,0 0 1 15,0 0 0-15,0 0-2 0,0 0-1 0,0 0 0 0,0 0 0 16,0 0 5-16,0 0 1 0,0 0 0 0,0 0 0 16,0 0 4-16,0 0 2 15,0 0 0-15,0 0 0 0,0 0-22 0,0 0-5 0,0 0-1 0,0 0 0 16,0 0-10-16,0 9-8 0,0-9 12 0,0 10-12 16,-4-1 0-16,4-3 0 0,-3 4 0 0,-1-1 0 15,4 0 0-15,-3 7 0 0,3-3 0 0,-4 2 0 16,4 1 0-16,-3 3 0 0,-1 0 0 0,1 6 0 15,3-6 0-15,-4-1 0 0,0 11 0 0,1-11 0 0,-1 8 0 0,1 2 0 16,-1-3 0-16,1 0 0 0,-1 0 0 0,4-3 0 16,0-3 0-16,-3 6 10 0,-1-6-10 0,4-4 0 15,0 4 0-15,0-3 8 0,0-4 6 0,0-2 1 16,0 5 0-16,0-5 0 0,0-1 3 0,0 1 1 16,0-1 0-16,0-3 0 0,0-6-2 0,4 4 0 15,-4-4 0-15,0 0 0 0,3 6-2 16,-3-6-1-16,0 0 0 0,0 0 0 0,0 0-14 0,0 0 0 15,0 0 8-15,0 0-8 0,0 0 0 16,7 6 9-16,0-6-9 0,0 0 8 0,1 3-8 0,2-3 0 16,-10 0 0-16,11-3 8 0,-1-3-8 0,1 6 0 15,-4 0 0-15,3-6 0 0,1 2 11 0,0 4-3 16,3-6-8-16,-4 6 12 0,1-3-12 0,-4 3 0 16,4-6 8-16,-1 6-8 0,-3 0 0 0,4 0 0 15,3 0 0-15,0-10-10 0,0 10 10 0,0 0 0 0,4 0 8 0,0 0-8 16,-1 0 0-16,1 0-15 0,-1 0 3 0,1 0 0 15,0 0 12-15,-1 0 0 0,5 0 0 0,-5 0 0 16,1 0 0-16,3 0 8 0,-3 0 0 0,3 0-8 16,3 0 0-16,-2 10 0 0,2-10 0 0,1 0 0 15,0 6 0-15,3-3 0 0,-3-3 0 0,-1 0 0 16,1 6 0-16,0-2 0 0,3 2 8 0,-3-6-8 16,-1 0 0-16,1 9 0 0,0-9 0 0,-1 10 0 15,1-10 0-15,0 6-12 0,-1-3 12 0,1 3-12 16,0-6 12-16,3 3 0 0,0 4 0 0,8-4 0 15,-1-3 0-15,0 6 15 0,-10-6-3 0,3 0-1 16,7 0-11-16,1 0-16 0,-5 0 4 0,-2 0 1 16,2 0 11-16,-2 0 0 0,2 0 0 0,-6 0 0 15,0 0 8-15,3 0 3 0,7 0 1 0,-3 0 0 16,-7-6 6-16,3 6 2 0,11 0 0 0,-4-3 0 0,0-4-29 0,1 7-6 16,-1-3-1-16,-3-3 0 0,6 6 26 0,-2-3 5 15,-8-3 1-15,0 6 0 0,0 0-16 0,4-4 0 16,-7-2 0-16,3 6 0 0,-3-3 0 0,6-3 0 15,-2 6 0-15,-1-6 0 0,-3 2 0 0,3 4 0 16,7-6 0-16,-3 6 0 0,0-3 0 0,-1 3 0 16,-2-6 0-16,2 6 0 0,-3 0 0 0,4 0 0 15,-7 0 0-15,0 0 0 0,3-10 0 0,-3 10-18 16,-1 0 4-16,4-3 1 0,-3 3 21 0,3 0 4 0,1 0 0 16,-1 0 1-16,-3 0-13 0,3-6 0 0,0 6 0 0,0 0 0 15,0 0 0-15,1 0 0 16,-5 0 0-16,1-3 0 0,0-4 0 0,-4 7-10 0,0 0 2 15,0 0 0-15,0 0 8 0,-3 0 11 16,3 0-3-16,0 0 0 0,-3 0-8 0,7 0 0 0,-1-6 0 16,-2 6 0-16,2 0 0 0,1 6-12 0,0-6 2 15,-1 0 1-15,5 7 9 0,-8-4 0 0,3-3 10 0,1 6-10 16,3-3 0-16,-3-3 0 0,-4 10 0 0,4-10-10 16,-4 0 10-16,0 0 12 0,0 6-2 0,1-6-1 15,-1 0-9-15,0-6 0 0,-3 6 0 0,3 0 0 16,-4 0 0-16,4 0 0 0,4 0 0 0,-7 0 0 15,3-10 0-15,4 10 0 0,-1 0 0 0,1 0 0 0,0 0 0 16,-1 0 0-16,1-3 0 0,-4 3 0 16,4 3 0-16,-4-3 0 0,0 10 0 0,1-10 0 0,-5 0 0 0,4 6 12 15,-3-6-4-15,0 0 0 0,-4 0-8 0,3 3 0 16,1-3 0-16,-4 0 0 0,0 0 0 0,4 6 0 16,-4-6 0-16,0 0 0 0,0 4 0 15,4-4 0-15,-4-4 0 0,0 4 0 16,4 0 0-16,-1 0 0 0,-3 0 0 0,1 0 0 0,2 0 0 0,-3 0 0 15,-3 0 0-15,-1 0 0 16,5 0 0-16,-5 0 0 0,-3 0 0 0,0 0 0 0,-7 0 0 16,11 0 0-16,-1 0-12 0,-3 4 12 0,4-4 0 0,0 0 0 15,-4 0 0-15,3 0 0 0,1 0 0 0,-1 6 0 16,-2-6 8-16,2 0-8 0,-3 0 12 0,-7 0-4 16,0 0 0-16,11 0 0 0,-4-6 6 0,3 2 1 15,-10 4 0-15,7 0 0 0,4 0-15 0,-4-6 0 0,-7 6 8 0,7 0-8 16,-7 0 0-16,11 0 0 15,-4-3 0-15,3 3 0 0,-6-6 0 0,6 6 0 0,-2-10 0 0,-1 10 0 16,-7 0 0-16,0 0 8 0,7 0-8 0,0-3 0 16,0-3 0-16,-7 6 0 0,7-3 0 0,0-4 0 15,-7 7 0-15,10 0 0 0,-3 0 0 0,1 0 0 16,-1-6 0-16,0 3 0 0,0 3 0 0,-7 0 0 16,10 0 0-16,-3-6 0 0,0 6 0 0,-3 0 0 15,-4 0 0-15,11-3 0 0,-11 3 0 0,3 0 0 16,4-7 0-16,-7 7 0 0,0 0 0 0,7 0 0 15,0-3 0-15,-3-3 0 0,-4 6 0 0,7-3 0 16,-4-3 8-16,4 6-8 0,0-4 0 0,-3-2 0 16,3 3 0-16,-3-3 8 0,3-4-8 0,-4 10 0 15,1-9 0-15,-1 3 9 0,1-4-9 0,3 1 8 16,-4-1 8-16,1 1 0 0,-1 3 1 0,-3-7 0 0,0 4 1 16,4-7 0-16,-4-3 0 0,3 4 0 0,1-4-3 0,-4 0-1 15,0 0 0-15,0-6 0 0,0 6-14 0,0-6 0 16,0 0 0-16,0 3 0 0,0-3 0 0,0 0 0 15,0 3 0-15,-7 0 0 0,3 3-12 0,-3 0-4 16,4 1-2-16,-4 8 0 16,3-5-132-16,-6 5-26 15,3-2-6-15,-4-1-1 0</inkml:trace>
  <inkml:trace contextRef="#ctx0" brushRef="#br0" timeOffset="10248.65">25280 3262 230 0,'0'0'20'0,"0"0"-20"16,0 0 0-16,0 0 0 0,11 0 117 0,-1-9 19 16,-3 6 4-16,0-4 1 0,4 7-110 0,0-9-23 15,-4 3-8-15,0 6 0 0,0-10 8 0,0 7-8 0,0-3 0 0,0 6 0 16,-7 0 39-16,3-9 1 0,4 5 0 0,-7 4 0 16,0 0 48-16,0 0 11 0,4-6 1 0,-4 6 1 15,-4-9-15-15,4 9-3 0,-3-7-1 0,3 7 0 16,-4-9-63-16,-3 6-19 0,4 3 8 0,-4 0-8 15,7 0 8-15,-7-6-8 0,0 6 8 0,-4-3-8 16,4 3 0-16,0-7 0 0,-7 7 0 0,3 0 8 16,1 0 14-16,-1 0 3 0,0 0 1 0,1 0 0 15,-1 0 20-15,-3 0 4 16,-3 0 1-16,2 0 0 0,5 0-7 0,-4 0 0 0,-7 0-1 0,3 0 0 16,0 0-20-16,-3 7-4 0,4 2-1 0,-1-9 0 15,-3 3-6-15,3 3 0 0,4-6-1 0,-4 3 0 16,1 4-2-16,-4 2 0 0,3-3 0 0,0-2 0 15,-3 5-9-15,3 0 8 0,1 1-8 0,-1-4 8 16,4 3-8-16,-4 10 10 0,1-9-10 0,-1-1 10 0,0 7-10 0,1-7 0 16,-1 10 9-16,1-10-9 0,-5 7 0 0,5 0 0 15,-1-4 0-15,-3 4 8 0,0 3 0 0,3 0 0 16,1-10 0-16,-1 10 0 0,0-3-8 0,4 2 9 16,0-2-9-16,0 3 10 0,0 0 0 0,3-1 0 15,-3 4 0-15,4 0 0 0,-1-6-10 0,0 9 0 16,1-6 0-16,-1 0 0 0,1 0 0 0,-1-1 10 15,0 7 1-15,1-6 0 0,3 0 5 0,0 0 0 16,-4-3 1-16,4 2 0 0,4 1-2 0,-1-3-1 16,1 3 0-16,-1-4 0 0,0-2 4 0,4 3 1 15,0 2 0-15,4-2 0 0,-4 0-7 0,4-4-2 0,-1 7 0 16,1-3 0-16,-1 0-10 16,4-4 12-16,-3 4-12 0,6-7 12 0,1 10-12 0,-1-3 8 0,1-4-8 15,-4-2 8-15,4 5-8 0,-1-5 12 0,1 8-12 0,-1-8 12 16,5-1 3-16,-5 4 1 15,4-4 0-15,4 1 0 0,-4-1 1 0,0 0 1 0,4 1 0 0,-1-7 0 16,-3 10-18-16,4-10 0 0,0 6-11 0,-4 1 11 16,3-10 0-16,-2 9 0 0,-5-3 0 0,4-6 0 15,0 3 11-15,1 10-11 0,-1-13 12 0,3 0-12 16,-3 3 16-16,0-3-4 0,4 0-1 0,0 0 0 16,3 0-1-16,-3-3 0 0,6 3 0 0,-3-6 0 15,4-4 1-15,0 10 0 0,-4-9 0 0,7 3 0 16,0-4-1-16,-3 7 0 0,3-3 0 0,-3-4 0 0,0 4-10 0,-4 3 0 15,0-7-10-15,-3 4 10 16,3-3 0-16,-3 6 0 0,-1-4 0 0,-3-2 0 0,4 6 0 0,-4-10 0 16,4 10 0-16,-4-13 0 0,0 16 0 0,0-12 0 15,4 3 8-15,-1-4-8 0,-3 4 20 0,4-4 0 16,0-3 0-16,3 4 0 0,-4-4-5 0,1 0-1 16,3-5 0-16,-3-1 0 0,0 3-6 15,3 0-8-15,-4 0 11 0,1-6-11 0,0 0 10 16,-4-3-10-16,0 6 8 0,-4-10-8 15,5 4 0-15,-8 0 0 0,3 0 0 0,1-4 0 0,-1-2 0 0,-3 6 8 16,0 6-8-16,1-10 0 0,-1 4 0 0,-4 0 0 16,1 3 8-16,-1 0-8 0,1-3 0 0,-4 9 0 15,0-6 0-15,0 3 8 0,-4 0-8 0,1 3 0 0,-4-6 9 0,0 6-9 16,-1 0 0-16,-2-6 9 0,-1 13-9 0,1-7 0 16,-4 3 9-16,-1 0-9 0,-2 7 0 0,-1-10 9 15,1 3-9-15,-5 4 10 0,5 3-10 0,-4-7 10 16,-1 6-10-16,-2-5 8 0,-1 5-8 0,0 1 8 15,1 0-8-15,2-1 0 0,1-6 0 0,0 7 8 16,4 6-8-16,-1-13 0 0,0 7 0 0,4-4-11 31,0-2-25-31,0-1-4 0,3 7-2 0,1-10 0 0,-1 0-178 0,4 3-36 16</inkml:trace>
  <inkml:trace contextRef="#ctx0" brushRef="#br0" timeOffset="12173.37">28776 4937 1890 0,'0'0'84'0,"0"0"16"0,-7 0-80 0,-4 0-20 0,1-6 0 0,3 6 0 0,-4 0 38 0,4-4 3 15,0 4 1-15,0-6 0 0,0 6-27 0,0-3-6 16,3-3-1-16,4 6 0 0,0 0-8 0,0 0-11 0,0 0 3 0,0 0 0 16,0 0 8-16,4-10-8 0,-1 10 8 0,1-6-8 15,7 3 8-15,-4-3 0 0,-7 6 0 0,7 0 0 16,3 0 11-16,-3 0 4 0,-7 0 1 0,0 0 0 15,0 0 38-15,0 0 8 0,0 0 2 0,0 0 0 16,0 0-4-16,0 0 0 0,0 0 0 0,0 0 0 16,0 0-35-16,0 0-7 15,7 0-2-15,-7 0 0 0,0 0-16 0,0 0 0 0,7 0 0 0,-7 0 0 16,0 0 0-16,11 0 0 0,-11 0 0 0,0 0 0 16,11-10 8-16,-1 10-8 0,-10 0 0 0,11 0 0 15,-1 0 8-15,1 0-8 0,-11 0 0 0,11 0 0 16,-1 0 28-16,1 0 3 0,-1 0 0 0,4 0 0 15,1 0-20-15,-1 0-11 0,0 0 12 0,0 10-12 16,0-10 9-16,0 0-9 0,4 0 0 0,-4 6 9 16,3-3-9-16,-2 3 0 0,2-6 0 0,1 0 0 0,3 0 0 0,4 10 0 15,-1-10 0-15,1 6 0 0,3-6 0 16,1 0 15-16,-1 0-3 0,4 0 0 0,3 0 2 0,0 0 0 16,-3 0 0-16,0-6 0 15,-1 6 14-15,1 0 4 0,-4 0 0 0,1 0 0 0,-5-7-32 0,4 4 0 16,-3 3 0-16,3 0 0 0,-3 0 0 0,0 0 0 15,-4 0-11-15,4-6 11 0,-4 6 0 0,0-3 0 16,4 3 0-16,-1 0 0 0,-3 0 0 0,1 0 0 16,-1 0 9-16,-4 0-1 0,-2 0-8 0,2-6 0 15,-3 6-8-15,-3 0 8 0,3 0 0 0,-14 0 0 16,0 0 0-16,0 0 8 0,0 0 0 0,0 0 0 16,0 0 0-16,0 0 0 0,0 0-8 0,-4 9 0 15,-6-3 0-15,3-6 0 0,-4 0 0 0,1 0 0 16,-4 0 0-16,-4 0 0 0,0 0 0 0,1 0 0 0,-1 0 8 15,0 0-8-15,-3 0 0 0,4 0 0 0,-5 3 0 0,5 4 0 16,-4-7-12-16,-1 0 2 0,1 0 1 0,4 6 0 16,-5-3 9-16,1-3-10 0,0 0 10 0,3 0-10 15,-3 0 10-15,4 0 8 0,-8 0-8 0,4 0 11 16,0 0-3-16,-1 0 0 0,-2 0 0 0,-1 0 0 16,0 0-8-16,4 0 0 0,0-3 0 0,0 3 0 15,-4 0 0-15,4 0-14 0,0-6 3 0,3 6 1 16,-3 0 10-16,7 0-13 0,-4 0 5 0,4 0 8 15,0 0-10-15,0 0 10 0,3 0 0 0,-3 0-9 0,4 6 9 16,-1-3 0-16,-3-3 0 0,7 0 0 0,0 0 0 0,0 0 0 16,0 0 0-16,0 0 0 15,7 0 9-15,0 0-9 0,0 0 12 0,0 0-12 0,-4 0 0 0,4 0 0 16,0 0 0-16,0 0 0 0,0 0-12 16,0 0 3-16,0 0 1 0,0 0 0 15,11 0 8-15,-4 0 0 0,3 0-9 0,5 0 9 16,-1-3 0-16,3 3-9 0,1-6 9 0,3 6 0 0,0 0-8 0,4-7 8 15,0 4 0-15,3 3 0 0,4 0-13 16,3 0 4-16,-3-9 1 0,-1 9 0 0,5-6 8 0,-5 6 0 16,1 0 0-16,0-10 0 0,0 10 0 0,-4 0 0 15,4-3 10-15,-1 3-10 0,5-6 0 0,-1 6 0 16,0 0 0-16,1-3 0 0,2 3 0 0,-2 0 0 0,-1 0 0 0,0 0-10 16,0 0 10-16,1-7 0 0,-5 7 8 0,1 0-8 15,0 0 0-15,3-6-15 0,-3 3 3 0,0 3 0 16,-1 0 12-16,5 0-11 0,-1 0 11 15,0 0-10-15,-3 0 10 0,-4 0 0 0,1 0 0 16,-5 0 0-16,1 0 0 0,0 0 0 0,-4 0 0 0,0 3 0 16,-3 3 0-16,-1-6 0 15,-3 0 0-15,4 0 0 0,-4 0 0 0,0 0 0 0,0-6 0 0,-3 6 0 16,-1-3 0-16,1 3 0 16,0 0 0-16,-1 0 8 0,1 0-8 0,-1-6 0 0,1 6 0 0,0 0 0 15,-4 0-13-15,3 0 2 0,4 0 1 0,-3-3 0 16,-1 3 10-16,-2-7-10 0,2 7 10 0,1 0-10 15,-1 0 10-15,1 0-8 0,-4 0 8 0,3 0-8 16,-2-3 8-16,2 3 0 0,1 0 8 0,-4 0-8 16,0-6 0-16,0 6 0 0,0 6 0 0,0-6 8 15,0-6-8-15,0 6 0 0,0 0 0 0,4 0 8 16,-8 0-8-16,8 0 0 0,-1 0 0 0,1 6 0 0,0-6 0 0,-1 0 0 16,1 0 0-16,-1 0 0 0,1 3 0 15,3-3 0-15,-7 0 0 0,4 0 0 0,-1 0 0 0,4 0 0 16,-7 0 0-16,8 0 0 0,-5 0 0 0,1 0 0 15,3 0 0-15,-4-3 0 0,1 3 0 0,3-6 0 16,-3 6 0-16,-1 0 0 0,1-3 0 0,-1 3 0 16,1 0 0-16,3 0 0 15,-3 0 0-15,3 0 8 0,0 0-8 0,0 0 8 0,4 0-8 0,-4 3 0 16,3-3 0-16,1 0 0 0,3 0 0 0,-3 6 0 0,-4-6 0 16,4 3 0-16,3-3 0 0,0 10 0 15,-3-10 0-15,-1 6 0 0,4-6 0 0,-3 3 0 16,0 3 0-16,-1-6 0 0,1 7 8 0,-4-7 0 15,4 3 0-15,-4-3 0 0,3 0-8 0,-2 0 0 0,-1 0 0 0,0 6 0 16,3-3 0-16,-2-3 0 0,-1 0 0 0,0 0 0 16,-4 0 0-16,4-3 0 0,-6-3 0 0,6 6 0 15,-4 0 0-15,1 0-12 0,-1 0 4 0,1-3 0 32,-4 3-29-32,4-7-6 0,-1 7-1 0,1 0 0 15,3 0-9-15,-4 0-3 0,5-6 0 0,-1 3 0 0,0 3-44 0,0 0-10 0,-4 0-2 16,1 0-843-16</inkml:trace>
  <inkml:trace contextRef="#ctx0" brushRef="#br0" timeOffset="21764.97">11860 5787 1220 0,'0'0'54'0,"0"0"11"0,0 0-52 0,0 0-13 0,0 0 0 0,0 0 0 16,0 0 53-16,0 0 8 0,0 0 2 0,0 0 0 15,4-10-24-15,-1 4-5 0,-3 6-1 0,4-3 0 16,-4-7-5-16,0 4 0 0,0-3-1 0,0 6 0 16,-4-4 1-16,1-2 0 0,-1-1 0 0,4 4 0 15,-7 3 0-15,7-3 0 0,-3-4 0 0,-1 1 0 16,-3 9-17-16,4-9-3 16,-1-1-8-16,1 4 12 0,-1-3-12 0,1-1 0 0,-4 7 8 0,3-6-8 15,0-1 0-15,-3 4 0 0,4-4 8 0,-1 4-8 16,1-3 8-16,-1 9-8 0,-3-10 11 0,4 7-11 15,-1-3 28-15,1 6-2 0,-4 0 0 0,0 0 0 16,3 0 0-16,-7 0 0 0,4 0 0 0,4 6 0 16,-4-3-12-16,0 7-2 0,-4-10-1 0,4 9 0 0,-3-3-11 0,2 4 0 15,-2-1 0-15,3 1 8 0,0 5-8 0,0-2 0 16,-4 3 0-16,4 2 0 0,4-2 0 0,-4 3-9 16,-8 0 9-16,5 0 0 0,6 6 0 0,1 0 20 15,-4-3-2-15,0 3-1 0,0 3 8 0,3-3 2 16,1 3 0-16,-5 4 0 0,1-4-5 0,0 0-1 15,7-3 0-15,-3 3 0 0,-1 1 8 0,1-4 2 16,3 3 0-16,0 6 0 0,-4 1-20 0,1-1-11 16,-4-5 12-16,3 8-12 0,8-2 0 0,-8 2 0 0,-6-2 0 0,-1 6 0 15,7-10 0-15,1 3 0 16,-4-5 8-16,0-4-8 0,3 3 8 0,4-3-8 16,4 3 9-16,-8-9-9 0,-3 6 0 0,7 0 0 0,7-6 0 15,-7 6 0-15,0-12 12 0,-3 2-3 16,3 4-1-16,3-9 0 0,1 5-8 0,-4-5 0 0,-4 5 0 0,1-2 0 15,3-4 0-15,0 1 0 0,-11-1 0 16,4-3 0 0,4 4-28-16,-1-1 0 0,-3 1-1 0,-7-4 0 15,3-3-12-15,-3 6-3 0,11-2 0 0,-8-7 0 16,-3 3-4-16,3 3 0 0,11-6-1 0,-7 0 0 0,-3 0-15 0,-1 0-2 16,4 0-1-16,0-9-519 0,7 9-104 0</inkml:trace>
  <inkml:trace contextRef="#ctx0" brushRef="#br0" timeOffset="22149.03">11137 6580 2005 0,'0'0'44'0,"0"0"8"0,0 0 3 0,0 0 2 0,0 0-45 0,0 0-12 16,0 0 0-16,0 0 0 0,0 0 52 0,0 0 8 16,0 0 1-16,0 0 1 0,0 0-21 0,0 0-4 15,0 0-1-15,0 0 0 0,0 0-15 0,0 0-3 16,11 3-1-16,-4-3 0 0,-7 0-5 0,14 0-2 16,7 0 0-16,-3 0 0 0,-4-3 10 0,7 3 3 0,0-6 0 0,4 6 0 15,3 0 5-15,-3-3 2 0,0-4 0 0,-1 7 0 16,8-3-2-16,-7 3 0 0,-8-6 0 0,4 6 0 15,1 0-19-15,-1 0-9 0,-4 0 8 0,1 0-8 16,-4 6 0-16,4-6 0 0,-1 0 0 0,-2 0 0 16,-1 0 12-16,-4 0-4 0,1 0 0 0,-1 0 0 15,1 0-22-15,-4 0-5 0,4-6-1 0,-11 6 0 16,0 0-94 0,3 0-19-16,-3 0-4 0,0 0-1 15,0 0-105-15,7-3-21 0</inkml:trace>
  <inkml:trace contextRef="#ctx0" brushRef="#br0" timeOffset="22865.9">12481 5551 864 0,'0'0'76'0,"0"0"-60"0,0 0-16 0,0 0 0 16,4-6 111-16,-1 0 19 0,8 6 4 0,-11 0 1 16,0 0-99-16,0 0-19 0,0 0-4 0,0 0-1 15,0 0 9-15,0 0 2 0,0 0 0 0,0 0 0 16,0 0 15-16,0 0 3 0,-7 0 1 0,7 0 0 15,0 0-16-15,0 0-3 0,0 0-1 0,-7 6 0 16,0-6-6-16,0 6-2 0,7-6 0 0,-7 4 0 16,0 2 24-16,0-3 5 0,-1 3 1 0,1-3 0 0,-3 7 5 0,-1-1 2 15,-3 1 0-15,4 5 0 0,-1 1-2 0,-3-3 0 16,0 2 0-16,0 4 0 0,3 0-18 0,-3-4-4 16,0 11-1-16,3-4 0 15,-3-1-16-15,4 1-10 0,-5 4 12 0,5 2-12 0,-8 0 0 0,8 3 0 16,-4-2 0-16,-4 5 0 15,4 1 0-15,-4 2 0 0,4 1 0 0,-4 6 0 0,1-7 0 0,-1 7 0 16,8 0 0-16,-5-9 0 0,5 12 20 0,-4-13 8 16,3 4 0-16,4 3 1 0,-3-7 13 0,2-3 2 15,5 1 1-15,-1-4 0 0,4 0-21 0,0 7-5 16,0-7-1-16,4 6 0 0,3 1-6 0,4-1 0 16,-4-2-1-16,3 2 0 0,-6 4-11 0,6 3 0 0,1-7 0 0,3-3 0 15,0 4 0-15,4-1 0 16,-1-5 0-16,5 5 0 0,-5-6 0 0,4-2 0 0,1 2 0 0,-5-3 0 15,4 3 0-15,1-3 8 0,-1-6-8 0,0 6 0 32,0-6-23-32,0 0-9 0,4-4-3 0,-4-2 0 15,-3 3-85-15,-1-7-16 0,1 0-4 0,0 1-891 0</inkml:trace>
  <inkml:trace contextRef="#ctx0" brushRef="#br0" timeOffset="23782.58">13092 6207 1216 0,'0'0'54'0,"0"0"11"0,0 0-52 0,0 0-13 15,0 0 0-15,0 0 0 0,0 0 115 0,0 0 20 16,0 0 4-16,0 0 1 0,0 0-67 0,0 0-13 16,0 0-2-16,0 0-1 0,0 0-10 0,0 0-3 0,0 0 0 15,0 0 0-15,0 0-7 0,0 0-1 16,-4 9-1-16,-7 1 0 0,4-4-3 0,0-3 0 0,0 3 0 0,0 4 0 15,-3-1 8-15,-1 1 2 0,1-1 0 16,-1 0 0-16,-3 1-18 0,3 5-4 0,-3 1-1 16,0 3 0-16,3 0 9 0,-3 0 3 15,-3 6 0-15,3 0 0 0,-1-6 8 0,1-1 1 0,-3 7 1 0,3-3 0 16,-1 0 3-16,1-3 0 0,4 0 0 0,-1 0 0 16,-3 0-20-16,4-1-3 15,-1 4-1-15,4-9 0 0,-4 6-20 0,1-4 9 0,-1 1-9 0,4-3 0 16,-4 2 0-16,1-5 0 0,3 9 0 0,-4-10 0 15,1 7 0-15,3-7-9 0,0 0 9 0,-4 7-12 16,4-6-5-16,0-1-2 0,0-6 0 0,0 6 0 16,-4-2-20-16,8-4-4 0,-1 3-1 0,1 0 0 15,3-6 20-15,0 0 3 0,0 0 1 0,0 0 0 16,0 0-29-16,0 0-6 0,0 0-1 0,0 0 0 16,-4-6-152-16,1-3-32 0,-5-16-5 0,8 3-2 0</inkml:trace>
  <inkml:trace contextRef="#ctx0" brushRef="#br0" timeOffset="24084.95">12573 6342 1846 0,'-11'0'82'0,"11"0"17"0,0 0-79 0,0 0-20 16,-7 0 0-16,7 0 0 0,0 0 69 0,0 0 11 15,0 0 1-15,0 0 1 0,0 0-62 0,0 0-20 16,0 0 10-16,7 0-10 0,4 9 18 0,0-3-2 15,-1 4 0-15,1-1 0 0,3 1 15 0,-4 5 2 0,5-5 1 0,-1 8 0 16,-4-2 6-16,1-3 2 0,3 9 0 0,0-4 0 16,0 1-27-16,0 0-6 0,-3 6-1 0,3-6 0 15,-3 6 4-15,-1-3 0 0,1-3 0 0,-1 6 0 16,4-6 25-16,-3 6 6 0,3-6 1 0,-3-1 0 16,-1-2-36-16,4 3-8 0,-3 0 0 0,0-10 0 15,3 7 8-15,-4-7 0 0,4 1 0 0,0-1 0 16,-3-3-8-16,3-3 0 0,-3 4 0 0,-1-7 0 15,1 3-50 1,0-3-12-16,-4 0-2 0,-7 0-1 0,10-3-159 0,-3 3-31 0</inkml:trace>
  <inkml:trace contextRef="#ctx0" brushRef="#br0" timeOffset="25552.54">13268 5486 1594 0,'0'0'71'0,"0"0"14"16,0 0-68-16,0 6-17 0,0-6 0 0,0 9 0 0,0 1 40 0,4-1 4 15,-1 0 0-15,-3 1 1 16,4 2-29-16,3 1-5 0,0-4-2 0,0 7 0 0,0-3 19 0,3 2 3 15,4 4 1-15,-3 0 0 16,7 3-8-16,-4 0-2 0,0 3 0 0,4 0 0 0,-4 3-1 0,3 7 0 16,1-1 0-16,0-2 0 15,-1 2 9-15,1 1 2 0,0 2 0 0,-1 4 0 0,-3-3 3 16,0 5 1-16,4 1 0 0,-4 0 0 0,-3-3-12 0,3 3-3 16,-4 0 0-16,5 0 0 0,-5 0 5 0,4-7 1 15,0 7 0-15,0-9 0 0,1 2-13 0,-5-2-2 16,4 2-1-16,-3-2 0 0,3-1 4 0,-7 1 1 15,0-7 0-15,4 7 0 0,-8-7-7 0,-3 6-1 16,0-5 0-16,-3-1 0 0,-1-3 4 16,-3 3 0-16,-4-3 0 0,1 3 0 0,-1-9 0 0,1 6 0 0,-8 0 0 0,4-6 0 15,3 0 3-15,-3 0 1 0,-3 6 0 0,-1-6 0 16,0-4-16-16,1-2 0 0,-4 3 0 0,3-1 0 16,0-2-12-16,1-7-6 0,-1 4-1 0,4-4 0 31,-4-3-95-31,1-3-19 0,2 0-4 0,1 0-915 0</inkml:trace>
  <inkml:trace contextRef="#ctx0" brushRef="#br0" timeOffset="27842.47">10615 6376 817 0,'0'0'36'0,"0"0"8"0,0 0-36 0,0 0-8 0,0 0 0 0,0 0 0 16,0 0 34-16,0 0 5 0,0 0 1 0,0 0 0 15,-10 0 9-15,6 0 3 0,4 0 0 0,0 0 0 16,-11 0 16-16,4 0 3 0,7 0 1 15,0 0 0-15,-10 0 8 0,-1 6 3 0,1-6 0 0,-1 0 0 16,7 4-7-16,-6-4 0 0,-4 6-1 0,3-6 0 16,4 0-17-16,-3 3-3 0,-5-6-1 0,1 3 0 15,0 3-24-15,0-3-5 0,0 0-1 0,0 0 0 16,-7 0-24-16,7 0 0 0,3 6 0 0,-3-3 0 16,-4-3 0-16,4 0 0 0,0 7 0 0,0-7 0 0,3 0 17 15,-3 0-1-15,0 0-1 0,4-7 0 0,-1 7 27 0,-3 0 6 16,3 0 0-16,-3 0 1 0,4 0-29 0,-1 0-7 15,0 0-1-15,1 0 0 0,-4 0-12 0,3 0 0 16,1 0 8-16,-1 0-8 0,-3 0 0 0,0 0 0 16,0 0 0-16,3 0 0 0,-3 0 0 0,0 0 0 15,-4-3 0-15,4 3 0 0,0-6 0 0,0 6 8 0,0 0-8 0,0 0 0 16,0 0 0-16,-1 6 0 0,5-3 0 16,-4-3 0-16,0 0 0 0,3 7 0 0,0-7 0 15,4 3-10-15,-3 3-6 0,-1-6-2 0,4 0 0 0,7 0 0 31,-7 6-19-31,7-6-4 0,-7 3-1 0,0 4 0 16,7-7-26-16,0 0-4 0,0 0-2 0,0 0 0 16,-7 3-118-16,7-3-23 0</inkml:trace>
  <inkml:trace contextRef="#ctx0" brushRef="#br0" timeOffset="28454.45">10495 6636 914 0,'0'0'40'0,"0"0"9"0,0 0-39 0,0 0-10 0,0 0 0 0,0 0 0 16,-10-3 64-16,3-3 12 0,7 6 1 0,0 0 1 16,0 0-41-16,0 0-8 0,0 0-1 0,0 0-1 15,0 0 5-15,0 0 2 0,-8 0 0 0,8 0 0 16,0 0 9-16,0 0 1 0,-10 0 1 0,3-3 0 15,7 3 6-15,-11 0 1 0,1-6 0 0,-4 6 0 16,-4-4 24-16,4 4 4 0,0-6 2 0,0 6 0 16,-11 0-10-16,7 0-1 0,1 0-1 0,-1-3 0 15,-3 3-29-15,0 3-5 0,-1-3-2 0,1 0 0 16,0 0-9-16,0 6-1 0,-4-2-1 0,1-4 0 16,-1 6-15-16,4-3-8 0,-4-3 8 0,0 0-8 0,4 0 0 0,-4 6 0 15,4-3 0-15,0-3 0 0,0 0 11 0,0 0-3 16,3 0 0-16,-3 0 0 0,3 0-8 0,1 0-16 15,3 7 4-15,-1-7 1 16,1 9-138-16,0-9-28 0,4 10-6 0</inkml:trace>
  <inkml:trace contextRef="#ctx0" brushRef="#br0" timeOffset="30831.76">8237 6226 885 0,'0'0'39'0,"0"0"9"0,0 0-39 0,0 0-9 15,0 0 0-15,0 0 0 0,0 0 95 0,0 0 17 16,4 0 3-16,-4 0 1 0,0 0-44 0,0 0-9 16,0-10-2-16,0 10 0 0,0 0-26 0,0 0-6 0,0 0-1 15,0 0 0-15,0 0-16 0,0 0-4 16,0 0-8-16,0 0 12 0,0 0 8 0,3-3 2 15,-3 3 0-15,0 0 0 0,0 0 31 0,0 0 7 0,0 0 0 0,0 0 1 16,0 0-7-16,0 0-2 0,0 0 0 0,0 0 0 16,0 0 4-16,0 0 1 0,0 0 0 15,0 0 0-15,0 0-22 0,0 0-5 0,0 0-1 16,0 0 0-16,-3-6-29 0,3 6 0 0,0 0 0 0,0 0 0 16,0 0 0-16,0 0 8 0,0 0-8 0,0 0 0 15,0 0 0-15,-7 0 0 0,7 0 8 0,-7 9-8 16,7-9 9-16,0 6-1 0,-7 4 0 0,7-10 0 15,-4 9 4-15,1 1 1 0,3-1 0 0,0 1 0 16,-4-1 0-16,4 0 0 0,-7 1 0 0,7 5 0 16,-3-8-1-16,3 2-1 0,0 1 0 0,0-1 0 15,-4 0-11-15,4 1 0 0,0-1 0 0,0 7 0 16,0-4 0-16,4-2 0 0,-1 5 0 0,1 1 0 16,-8-3 0-16,8 2 0 0,3-5 0 0,0 5 0 15,0-2 0-15,0-4 0 0,-4 7 0 0,4 0 0 16,0-7 10-16,-7 4-10 0,4 2 12 0,0-5-12 0,3 5 0 0,-4-2 0 15,1-4 0-15,-1 7 0 0,1-6 8 16,3 5-8-16,-4-2 0 0,4-4 0 0,-3 7 0 16,6-7-19-16,-6 7 4 0,3-4 1 0,0-5 22 15,-3 2 5-15,3 1 1 0,0-1 0 0,0 0 5 0,-4 1 1 16,4-4 0-16,4-3 0 0,-4 3-20 0,0-6 0 16,0 7 0-16,4-4 0 0,-11-3 0 0,7 0 0 15,3 0 0-15,1 0 0 0,0 0 0 0,-1-3 0 16,1 3 8-16,-4-7-8 0,3 1 0 0,-3 3 8 0,4-3-8 0,0 6 0 15,-4-10 11-15,0 7-11 0,0-3 10 0,0 3-10 16,3-7 0-16,-10 4 0 0,7-3 0 0,0 2 0 16,1-2 13-16,-1 0-3 0,0-1-1 15,0-2 0-15,0-1-9 0,3 4 10 0,-10-4-10 0,7-2 10 16,0 5-10-16,0-6 8 0,1 4-8 0,-5-4 8 16,-3-3-8-16,4 4 12 0,-1 2-12 0,-3-3 12 15,0-2-12-15,0 2 0 0,0 3 0 16,0-2 0-16,0-4 0 0,0 10 0 0,0-7 0 15,0-3 0-15,0 3 0 0,-3 7 0 16,3-4 0-16,-4-2 0 0,4 5 0 0,0 1 0 0,0 0 0 0,0-7 0 16,0 6 0-16,4-5 0 0,-4 5 0 0,0 1 0 15,0 0 0-15,0-1 0 0,0 1 0 0,0 9 0 16,3-3 0-16,-3 3 0 0,0-13 0 0,0 13 0 16,0-3 0-16,0 3-11 0,0 0 11 0,0 0-8 15,0-10 8-15,0 10 0 0,0 0 0 0,0 0 0 0,0 0 0 0,0 0 0 16,0 0 10-16,0 0-10 15,0 0 0-15,0 0 0 0,0 0 0 0,0 0 0 0,-3 10-10 0,-1-7 10 16,4 10-8-16,0-1 8 0,-3-2 0 0,3-1 0 16,3 7 0-16,-3 2 0 0,4-2 0 0,-1-3-8 15,1 2 8-15,-1 4-8 0,1 6 8 0,-1-6 0 16,-3 6 10-16,7-6-10 0,-3 0 10 16,-1 6-10-16,4-6 10 0,0 9-10 0,1-9 0 0,-1 3 0 15,0-4 0-15,-4 4 0 0,11 0 11 16,-10 0 2-16,3-6 1 0,3 3 0 0,-3-4-14 0,1-2 0 15,2 3 0-15,-3-7 0 16,0 7-90-16,4-7-14 0,-4 1-4 0</inkml:trace>
  <inkml:trace contextRef="#ctx0" brushRef="#br0" timeOffset="43161.79">19484 6304 1670 0,'0'0'74'0,"-7"6"15"0,0-3-71 0,0-3-18 16,0 10 0-16,3-10 0 0,4 0 134 0,-3 9 23 15,-1 1 5-15,1-1 1 0,3 4-134 0,-4-1-29 0,1 7 0 16,-1 0 0-16,0 6 0 0,1 0 16 0,-1 3-4 0,1 0 0 16,-1 7-12-16,4-1 0 0,0 4 0 0,0 12 0 15,0-3 0-15,0 7 0 0,0 5 0 0,4-2 0 16,-1 12 0-16,-3-4 0 0,0-2 10 16,-3 6-2-16,3 9-8 0,-4-2 12 0,1 2-4 0,-1 4 0 15,1-1 16-15,-1 4 3 0,1 0 1 0,-4 2 0 16,0 4 3-16,3-3 1 15,1-6 0-15,-1 5 0 0,-3 11-18 0,3-7-3 0,1 0-1 0,-1 3 0 16,1-13-10-16,-4 10 10 0,3 3-10 0,1-9 10 16,-1 3-10-16,1-1 0 0,-4-5 0 0,3-1 8 15,-3 7-8-15,4-6 0 16,-5-1 0-16,5-2 0 0,-1-7 0 0,1 0 0 0,-1-3 0 0,1 3 0 16,-1 0 0-16,1-9 0 0,-1 6 0 0,4-13 0 15,-7 7 29-15,4-10 4 0,3 1 1 0,-4-4 0 16,-3-3-10-16,4-3-1 0,-1 3-1 0,4-6 0 0,-7-4-11 0,3 1-3 15,1-4 0-15,-1-5 0 0,4 2-8 0,-3-9 0 16,-1 3 0-16,1 0 0 0,3-6 12 0,0-3 1 16,-4-4 0-16,4-3 0 15,0 1 5-15,0-4 1 0,0-6 0 0,0 0 0 0,0 0-19 0,0 0 0 16,0 0 0-16,4 10 0 0,-4-10 0 0,10 0 0 16,1-7 0-16,0 4 0 0,-1 3 0 0,1-6 0 15,-1-4 0-15,4 10 0 0,4-3 0 0,0-3 0 16,-1 3 0-16,5-3 0 0,2-4 0 0,4 7 0 15,4-3 0-15,3 0 0 0,-3 2 0 16,7-2-17-16,3 3 3 0,1-6 1 0,-1 2 21 0,4-2 4 16,0 6 0-16,7-10 1 0,0 4-22 0,7-1-5 15,0 1-1-15,3 6 0 0,4-3 24 0,0-4 5 16,0 10 1-16,4-9 0 0,3 9-27 0,0-6-4 0,0 6-2 16,0 6 0-16,4-6 29 0,-4 0 5 0,0 9 2 0,3-9 0 15,1 7-18-15,7-4 0 0,-4 3 0 0,0 3 0 16,4-6 0-16,-4 7 0 0,0-4 0 0,0 4 0 15,7-1-9-15,-3 0-6 0,-8 7-1 0,-2-7 0 16,-5 1 26-16,4-1 5 0,7 1 1 0,-7-1 0 16,1 0-16-16,-1 1 0 0,0-1 0 0,3 7 0 15,-3-7-12-15,0 1-4 0,8-1-2 0,-1 1 0 16,-7 2 29-16,-4 1 5 0,1-4 2 16,-4 1 0-16,4-1-18 0,-4 7-19 0,3-7 4 0,-6 7 1 15,-1-7 14-15,-6 1-9 0,-8-1 9 0,0 0-8 16,1 7 20-16,-1-7 5 0,-3-5 1 0,0 5 0 15,-7-3-6-15,-1-3 0 0,1 4-1 0,0-7 0 0,-7 0 1 0,0 0 1 16,-4 0 0-16,0-10 0 0,-7 10-1 0,4-6 0 16,-8-3 0-16,1-1 0 0,-4 1-3 15,0-1-1-15,0 1 0 0,-3-7 0 16,-4 4 8-16,0-4 2 0,4-18 18 0,-11 15-36 0,3 0 0 16,-6 0 0-16,3-6 0 0,0 0 20 0,-4-3 1 15,1-1 0-15,-4-5 0 0,3-1-6 0,1-2-2 16,-1 2 0-16,-3-9 0 0,0-3 7 0,3 4 0 15,-3-11 1-15,4 7 0 0,-4-12-11 0,3 2-2 16,1-6-8-16,-1-6 12 0,1-3-12 0,-1 3 0 0,1-3 0 16,-4 0 0-16,3 0 0 0,-3-6 0 0,0 2 0 0,0-2 0 15,0 0-10-15,-4-4 10 0,1 4-8 16,-1-4 8-16,4 1 0 0,-7-1-8 0,3-6 8 0,1 0 0 16,-1 1 0-16,1 5 0 0,-1-9 0 0,0 10 0 15,1-7 0-15,3 6 0 0,-4 1 0 0,1-4 0 16,3 4 0-16,-1-1 0 15,5 0 0-15,-4 4 0 0,7 0 0 0,-4 2-12 0,1-2 12 0,-1 0-12 16,4 2 2-16,0 4 0 0,4 3 0 0,-1-3 0 16,1 13-10-16,-4-7-1 0,0 6-1 0,0-3 0 15,3 10 10-15,1 0 1 0,-4-1 1 0,0 7 0 16,3 4 10-16,-3-1 0 0,0 6 0 0,4 0-8 16,0 4 8-16,-1-1 0 0,-3 1 0 0,0-1-8 15,4 7 8-15,-4 0 0 0,0 3 0 0,0-3 0 16,0 9 0-16,0 0 0 0,0-3 0 0,0 10-8 0,-4-4 8 0,4 3 0 15,0-2 0-15,-3 5-8 16,3 1 8-16,0-1-13 0,-4 4 5 0,0-3 8 0,4 9-12 0,0 0 12 16,-3 0-10-16,3 0 10 0,0 0-8 0,0 0 8 15,0 0 0-15,-7 0-9 0,7 0 9 0,-11 0-12 16,4 9 12-16,-3-9-12 0,3 10 12 0,0-1 0 16,-4-3 0-16,0 4 0 0,1-7 0 15,-1 9 0-15,-3-9 0 0,0 7 11 0,0-4-1 0,0 4 0 16,-4-7 0-16,4 3 0 0,-4 3 1 0,1 1 0 15,-1-10 0-15,-3 6 0 16,0-3-3-16,0-3 0 0,-4 6 0 0,0-2 0 16,-3-4-8-16,-7 0 0 0,-1 0-10 0,-2 6 10 0,-1-6 0 0,0 3 0 15,0-3 0-15,-3 6 0 0,0-3 0 0,-4-3 0 16,3 0 0-16,1-3 0 0,0 3 0 0,-8-6 0 0,-6 6 0 16,6-3 0-16,8-3 8 0,-4 2-8 0,-7-2 0 0,0 6 0 15,4-9 8-15,0 9-8 0,-8-10 0 0,1 4 0 16,-11 3 0-16,7-3 0 0,0 6 0 0,-4 0 0 15,1 0 19-15,-1-3 0 0,8 3 0 0,-8 0 0 16,-3 0-27-16,0 0-6 0,7 0-1 0,-3 0 0 16,3 0 15-16,0 0 0 0,3 0 0 0,-3 0 0 15,8-7 0-15,-8 7 8 0,3 0-8 0,-3 0 10 16,0-3-10-16,4-3 0 0,3 6 0 0,0 0-11 16,4-3 11-16,-4 3 0 0,3 0 0 0,-6 0 8 15,6 0-8-15,-3 3 0 0,1-3-11 0,-1 0 11 0,0 6 0 16,3-6 0-16,1 0 0 0,7 0 0 15,-8 0 0-15,4 0 0 0,0 3 8 0,4 4-8 0,3-7 0 16,1 0 0-16,-1 0 0 0,3-7-12 16,1 7 12-16,3 0 0 0,1-3 0 0,2 3 0 0,5-6 0 15,3 3 0-15,-1-4 0 0,1 7 0 0,4-9 0 16,-1 9 0-16,4-6 0 0,-4 3 0 0,4 3 0 0,0-7 0 16,3 4 0-16,-3-3 0 0,0 6 0 0,4 0 0 15,-4-3 0-15,3 3 0 0,-3 0 0 0,3 0 0 16,1 0 0-16,-4 0-9 0,3 3 9 0,-3-3 0 15,3 0 0-15,4 0 0 0,-3-3 0 0,3 3 0 16,-4 0 0-16,0-6 0 0,8 6 0 0,-4-4 0 16,7 4 0-16,-4-6 0 0,-3 6 0 0,0 0 0 0,0-3 0 0,4-3 0 15,-8 6-8-15,4 0 8 0,3-3-8 0,1-4 8 16,-4 7-15-16,7 0 3 16,-7 0 0-16,7 0 0 15,0 0-62-15,0 0-12 0,-7-6-2 0,7 6-796 0,0 0-158 0</inkml:trace>
  <inkml:trace contextRef="#ctx0" brushRef="#br0" timeOffset="47468.91">25142 8662 403 0,'0'0'36'0,"0"0"-36"0,-7 0 0 0,7 0 0 15,0 0 275-15,0 0 48 0,0 0 9 0,0 0 3 16,0 0-267-16,0 0-52 0,0 0-16 0,0 0 0 16,0 0 9-16,0 0-9 0,0 0 8 0,0 0-8 15,0 0 0-15,0 0 0 0,0 0 0 0,0 0 0 16,11-3 35-16,0 3 1 0,-1 0 1 0,-3 0 0 16,4 3 4-16,-1-3 1 0,1 0 0 0,3 0 0 15,-3 0-12-15,6 0-2 0,1 6-1 0,3-6 0 0,4 0 3 0,0 0 1 16,6 0 0-16,1 0 0 0,3 0-5 0,1 4-1 15,2 2 0-15,1-6 0 0,4 0-5 0,-5 6-2 16,1-3 0-16,0-3 0 0,0 7-18 0,0-4 0 16,-1-3 0-16,1 0 0 15,3 0 0-15,-3 0 0 0,0 0 0 0,0 0 0 0,0 0 0 0,0 6 12 16,-1-6-4-16,-2 3-8 0,-1-3 0 0,-3 0 0 16,3 6 0-16,-3-6 0 0,3 0 0 0,0 0 0 15,-3 0 0-15,7 0 0 0,3 0 8 0,-7 0 2 16,1-6 0-16,-5 6 0 0,5 0 2 0,-5 0 1 15,1-3 0-15,-4-3 0 0,1 6-2 0,-5 0-1 16,-3 0 0-16,1 0 0 0,-8-3 4 0,3 3 1 16,-2-7 0-16,-5 7 0 0,-3 0-6 0,0 0-1 0,0 0 0 0,-7 0 0 15,7 0 2-15,-7 0 0 0,0 0 0 0,7 0 0 16,-7 0-10-16,0 0 0 0,0 0 0 0,0 0 0 16,0 0 0-16,7-3 8 0,-3-3-8 0,-4 6 8 15,0 0-8-15,7-6 0 0,-3 2 0 0,-4 4 8 16,0-6 2-16,0-3 0 0,-4 9 0 0,4 0 0 15,0-10 15-15,-4 7 3 0,1-3 1 0,-1 6 0 16,1-9-14-16,3 9-3 0,-7-4-1 0,3-2 0 16,4 6-3-16,-7-6 0 0,4 3 0 0,-1-4 0 15,1 7-8-15,-4-9 0 0,3 6-12 0,4-3 12 16,-3-4 0-16,-1 7 0 0,4-3 0 0,0-4 12 16,-3 4-12-16,-1 3 0 0,0-3 0 0,4-4 0 15,-3 7 0-15,-1-3 0 0,1 3 0 0,-1-4-11 16,4 4 11-16,-3-3 0 0,-1 0 0 0,1 3 0 15,-1-4 0-15,4 7 0 0,-3 0 8 0,-4 0-8 16,7 0 0-16,-4-3 0 0,-3-3 0 0,7 6 0 0,0 0 0 0,0 0 0 16,0 0-12-16,-3-3 4 0,3 3 8 15,0 0 0-15,0 0 0 0,0 0 0 0,0 0 0 0,0 0 0 16,0 0 0-16,0 0 0 0,0 0 0 0,0 0-8 16,0 0 8-16,0 0-12 0,3 9 4 0,4-6 0 15,-7-3 0-15,4 10 0 0,3 2 8 0,0-2 0 16,0-7 0-16,-4 6-8 0,4 1 8 0,-3-1 0 0,-1 1 0 15,5 2-8-15,-5-3 8 0,1 1 0 0,-1-7 0 16,1 6 0-16,-1 1 0 0,-3 6 14 0,4-7-2 16,-4 0 0-16,0 1-12 0,3 5 0 0,-3-5 0 0,0 6 0 15,0-4 0-15,-3 4 0 16,3-7 0-16,-4 10 0 0,1-3 0 0,3-4 0 16,-4 4 0-16,-3 3 0 0,4-1 0 0,-5-2 0 0,1 3 0 0,0 6 0 15,-3-6 0-15,3 0-21 16,-7 6 3-16,-1-6 1 0,5 6 17 0,-4-3 0 0,0 3 0 0,0-6 0 15,3-4-16-15,0 1 0 0,-3-7 0 0,7 1 0 16,0-7-6-16,0 3-1 0,4-6 0 0,-4-6-733 16,3 6-148-16</inkml:trace>
  <inkml:trace contextRef="#ctx0" brushRef="#br0" timeOffset="48420.9">22274 11255 1900 0,'0'0'169'0,"0"0"-135"0,0 0-34 0,0 0 0 16,0-6 133-16,0 6 20 0,4-3 4 0,-4 3 1 16,-4-6-118-16,4 6-24 0,0 0-5 0,0 0-1 15,0 0-10-15,0 0-9 0,0 0 9 0,0 0-13 16,0 0 13-16,0 0 13 0,-10 6-2 0,-1 3-1 0,4 4 7 0,-7-4 2 15,-4 7 0-15,1 3 0 0,-4 0 5 0,-1 6 0 16,-2-6 1-16,3 6 0 0,-8 3-7 0,8 3-2 16,0-2 0-16,0-1 0 15,-7 0-16-15,6-3 10 0,1 3-10 0,4-3 8 0,-4 4-8 16,-1-4 0-16,-2 3 0 0,6-9 0 0,7 6 0 16,-3-6-11-16,-7-4 3 0,4-5 0 15,2-1-135-15,1 0-26 0,4-2-6 0,-1-4-1 16,4-6-42-16,0-4-9 0</inkml:trace>
  <inkml:trace contextRef="#ctx0" brushRef="#br0" timeOffset="48648.31">21664 11469 576 0,'-10'-22'25'0,"10"12"6"16,7 1-31-16,-7-4 0 0,0-2 0 0,0 5 0 0,-4-5 286 0,4 11 51 0,4-5 11 0,-4 3 1 16,-4 3-179-16,4 3-36 0,4-7-7 0,-4 7-2 15,0 0-43-15,0 0-9 0,7 7-1 0,0-4-1 16,3 3-12-16,-3 3-3 0,0 4 0 0,7-4 0 15,4 13-1-15,-4 0-1 0,-3 0 0 0,3 0 0 16,7 13-23-16,-3-7-5 0,-1 3-1 0,1 1 0 16,3-1-25-16,0 0 0 0,1 1 0 0,-1-1 0 15,-4 0 0-15,8-2 0 0,0-1 0 0,-1-3 0 32,1 3-102-32,7 0-16 0,3-2-3 0,7-8-699 0,8 7-140 0</inkml:trace>
  <inkml:trace contextRef="#ctx0" brushRef="#br0" timeOffset="49682.83">29753 11578 1267 0,'0'0'112'0,"0"0"-89"0,0 0-23 0,4-9 0 16,-4 0 232-16,0 2 41 16,0 7 9-16,0 0 2 0,0 0-184 0,3-3-36 0,-3 3-7 0,0 0-1 15,0 0-56-15,0 0 0 0,0 0-16 0,0 0 4 16,0 0 1-16,0 0 0 0,0 0 0 0,0 0 0 16,0 0 2-16,0 0 0 0,0 0 0 0,0 0 0 15,0 0 9-15,0 0 16 0,0 0-4 0,0 0-1 16,0 0 30-16,0 0 7 0,0 0 0 0,0 0 1 15,0 0 19-15,0 0 4 0,0 0 1 0,0 0 0 16,0 0-37-16,0 0-7 0,0 0-1 0,0 0-1 0,0 0-27 0,0 0 8 16,-3-9-8-16,3 9 0 0,0 0 0 0,0 0 0 15,-7-6 0-15,7 6-11 0,0 0 11 0,0 0 12 16,-7 6-2-16,7-6-1 16,0 0-9-16,0 0 0 0,0 0 0 0,0 0 0 0,0 0 0 0,0 0 0 15,0 0 0-15,0 0 0 0,-7 0 0 0,7 0 0 16,0 0 0-16,0 0 0 0,0 0 0 0,0 0 0 15,0 0 0-15,0 0 0 0,0 0 0 0,0 0 0 16,0 0 0-16,0 0 0 0,0 0 0 0,0 0 0 16,0 0 0-16,0 0 0 0,0 0 0 0,0 0 0 15,0 0 0-15,0 0 0 0,0 0 0 0,0 0 0 16,0 0 0-16,0 0-11 0,0 0 11 0,0 0 0 0,0 0 10 0,0 0-10 16,0 0-10-16,0 0-8 15,0 0-2-15,0 0 0 16,0 0-99-16,0 0-20 0,0 0-4 0,0 0-1004 0</inkml:trace>
  <inkml:trace contextRef="#ctx0" brushRef="#br0" timeOffset="51552.56">29683 11575 691 0,'0'0'30'16,"0"0"7"-16,0 0-29 0,-7-6-8 0,3 6 0 0,4 0 0 16,0 0 183-16,0 0 35 0,-3-9 7 0,3 9 2 15,0 0-119-15,3 0-24 0,-3-7-5 0,0 7-1 0,4-9-17 0,-4 9-3 16,0 0-1-16,3-3 0 16,-3 3 35-16,0 0 8 0,0 0 0 0,0 0 1 0,0 0-3 0,0 0-1 15,0 0 0-15,0 0 0 0,0 0-57 0,0 0-12 16,0 0-3-16,0 0 0 0,0 0-3 0,0 0-1 15,0 0 0-15,-7 3 0 0,0 3-2 0,4-3-1 16,3-3 0-16,0 0 0 0,-4 7-6 0,1 2 0 16,-1 7-1-16,4-7 0 0,-4 1 3 0,4 2 1 15,0-3 0-15,-3 7 0 0,3 3-7 0,0 0 0 16,0 6-8-16,0-6 12 0,0 6-4 0,0 0-8 16,0-6 11-16,0 9-11 0,0-9 0 0,0 6 0 15,3 0 0-15,1-6 0 0,-4 6 0 0,4-6 0 16,-1-1 10-16,4 1-10 0,0 0 12 0,-3-3-2 15,3 3-1-15,3-10 0 0,-3 7 3 0,4-7 0 0,-4 4 0 0,4-1 0 16,-1-9-1-16,4 7 0 0,0-10 0 0,1 6 0 16,-1-6-11-16,3 0 0 0,-3 0 0 0,0-6 8 15,4 6-8-15,-4-10 8 0,4 10-8 0,0-9 8 16,-4-1-8-16,3 4 0 0,-3-3 9 0,-3-1-9 16,3-2 14-16,0-4-2 0,-7 7 0 0,4-7 0 15,3-3 1-15,-3 4 0 0,-4-4 0 16,3 6 0-16,-3-6 9 0,4-3 2 0,-4 4 0 0,0-7 0 15,-4 6-24-15,4-10 0 0,-3 4 0 16,3 7 0-16,-3-7 0 0,-1 6-18 0,1-3 3 0,-1 0 1 16,1 9 14-16,-1-2 0 0,-3 2 0 15,4-3 0-15,-4 10 0 0,0 3 0 0,0-3 0 0,0 6 0 16,0 0 0-16,0 0 0 0,0 0 0 0,0 0 0 16,0 0 0-16,0 0 0 0,0 0 8 0,0 9-8 15,0-3 0-15,0 4 10 0,0 5-10 0,0-2 8 0,0 3 5 0,3 2 1 16,1 8 0-16,-4-8 0 0,3 11-14 0,-3-4 0 15,7 0 0-15,-3-3 0 0,-1 9 22 0,1-3 2 16,0-3 0-16,-1 4 0 0,4-1-24 0,0 0-15 16,0 3 3-16,0 1 0 0,0-7 12 0,4 0-9 15,-4-3 9-15,4 3-8 0,-4-6 8 0,3-4 0 16,4 4 0-16,-3-3 0 0,-1-3 0 0,5-4 0 16,-1 3-9-16,0-2 9 15,3-1-54-15,-2-6-6 0,-5-3-2 0,1 7 0 16,-1-7-95-16,4 0-19 0,1-7-4 0,-8-2-1 0</inkml:trace>
  <inkml:trace contextRef="#ctx0" brushRef="#br0" timeOffset="55997.32">28931 6662 1922 0,'-3'0'42'0,"-1"-4"9"0,-3-2 1 0,7 6 3 0,0 0-44 0,0 0-11 16,0 0 0-16,0 0 0 0,0-9 0 0,0 9 0 0,0-7 0 0,0 7-11 16,0 0 11-16,7-3 0 0,-7 3 10 0,0 0-10 15,4-6 34-15,-4 6 1 0,0 0 0 0,0 0 0 16,3-3 23-16,-3 3 5 0,0 0 1 0,0 0 0 15,0 0 0-15,0 0 1 0,0 0 0 0,0 0 0 0,0 0 3 16,0 0 0-16,0 0 0 0,0 0 0 0,0 0-30 0,0 0-6 16,0 0 0-16,0 0-1 0,0 0-23 0,0 0-8 15,0 0 0-15,0 9 0 0,0-6 0 0,0 7 0 16,-3 2 0-16,3-2 0 0,-4-1 0 0,4 4 0 16,0-4 0-16,-3 7 0 0,3-1 9 0,0-2-1 15,0 6 0-15,0 3 0 16,3-3 4-16,-3-1 0 0,4-2 0 0,-4 3 0 0,0 0-4 15,0 0-8-15,0-4 12 0,-4 4-4 0,4 0-8 0,-3 0 0 16,-1-1 0-16,4-2 8 0,-3 3 4 16,-1-10 0-16,1 1 0 0,3 5 0 0,-4-5 23 0,1-1 5 15,-1-2 0-15,4-7 1 0,0 0-41 0,0 0 0 16,-3 3 0-16,3-3 0 0,0 0 0 0,0 0 10 16,0 0-10-16,0 0 10 0,0 0-2 0,0 0-8 15,0 0 12-15,0 0-4 0,0 0-8 0,0 0 0 0,0 0 9 0,0 0-9 16,7-3 0-16,-7 3 0 0,0 0 0 0,0 0 0 15,0 0 0-15,7-7 0 0,-7 7 0 0,10 0 0 16,-10 0 0-16,11 0-8 0,-11 0 8 0,10 0 0 16,-3 0 0-16,4 7 0 0,-11-7 0 0,11 0 0 15,-4 3 0-15,3-3 0 0,-3 0 0 0,0 0 0 16,4 0 0-16,-4 0 0 0,0 0 0 0,4-3 0 16,-4 3 0-16,3 0 0 15,1 0 0-15,-4 0 0 0,3 0 0 0,-2 0 0 0,2 0 0 0,1 0 0 16,-1 3 0-16,-3-3 0 0,0 6 0 0,0-3 0 15,1-3 0-15,-1 0 0 0,-7 0 0 0,3 10 0 16,-3-10 0-16,0 0 8 0,7 0-8 0,-7 0 0 16,0 0 8-16,0 0-8 0,0 0 10 0,0 0-10 15,0 0 13-15,7 0-3 0,0 0-1 0,0 0 0 16,-3 0-9-16,3-4 10 0,0-2-10 0,0 6 10 0,0-9-10 16,0 6 0-16,-3-4 0 0,-1-2 8 0,4 6-8 0,4-4 0 15,-8-2 0-15,4 3 8 16,-3-4-8-16,-4 7 0 0,3-6 9 0,1-1-9 0,-4-2 9 0,0 2-9 15,0 1 12-15,0 0-12 0,0-1 13 0,4-2-4 16,-4-4-1-16,3 7 0 0,-3-7-8 0,0 7 0 16,4-7 0-16,-1 6 0 0,-3-8 12 0,4 5 1 15,-4-3 0-15,0-2 0 0,0 2-21 0,0 3-5 16,0-2-1-16,3 5 0 0,1 1 14 0,-1-7 0 16,-6 7 0-16,-1-1 0 0,4 1 8 0,0 3 4 15,-3-4 0-15,3 1 1 0,0 0-13 0,0 5-16 16,0-8 3-16,0 9 1 0,0-4 12 0,-4-2 0 15,4 6 0-15,0-3 0 0,0-4 0 0,0 10 0 16,4-9 0-16,-4 9 0 0,0-3 0 0,0-4 0 16,0 1-8-16,0 6 8 0,0 0 9 0,0 0 5 0,-4-3 1 0,4-3 0 15,0 6-25-15,0 0-5 0,0 0-1 0,0 0 0 16,0 0 16-16,0 0 0 0,0 0 0 0,-7 0 0 16,0 0 0-16,0 0 0 0,0 6 0 0,0-6 0 15,-4 3 0-15,4 3 0 0,0-6 0 0,-3 10 0 16,-1-4 10-16,0-3 5 0,1 3 1 0,-1-2 0 15,-3 5-16-15,4-3 0 0,-8-3 0 0,4 4 0 16,-4-4-8-16,4 3 8 0,-7 4 0 0,3-10 0 0,1 6 0 16,-1-6 0-16,-3-6 0 0,3 6 0 15,0-4-40-15,-3-2-12 0,4 6-1 0,-1-9-1405 16</inkml:trace>
  <inkml:trace contextRef="#ctx0" brushRef="#br0" timeOffset="69094.22">31866 6762 2163 0,'0'0'96'0,"0"0"20"16,0 0-93-16,0 0-23 0,0 0 0 0,0 0 0 15,0 0 37-15,-3 16 3 0,-1-7 1 0,-6 10 0 16,3-4 4-16,-4 4 1 0,4 0 0 0,-3 6 0 16,-1 10-34-16,4-7-12 0,0 6 9 0,0-5-9 0,3 5 17 0,4-6-1 15,0 1-1-15,4 5 0 16,-4-6-7-16,7 7 0 0,-4-10-8 0,4 9 12 0,4-5-12 0,-4-1-8 15,0-9 8-15,4 3-13 16,-1-4-153-16,1 1-30 0,-1-3-7 0,-3-4-429 16,4-2-85-16</inkml:trace>
  <inkml:trace contextRef="#ctx0" brushRef="#br0" timeOffset="69585.23">32290 6690 576 0,'0'0'51'0,"0"0"-41"0,0 0-10 0,0 0 0 16,3 6 301-16,-3 3 59 0,0 1 11 0,0-1 2 16,0 1-211-16,-3-1-42 0,-1 7-9 0,1-7-2 15,-4 10-56-15,0-3-11 0,0-4-2 0,-1 4-1 16,-2 3-18-16,-1-1-3 0,4 8-1 0,-7-1 0 15,0-7-7-15,-4 11-2 0,1-4 0 0,-4-6 0 16,3 9-8-16,-7-6 12 0,1 0-12 0,-1 3 12 16,0 0-12-16,-3-3 0 0,0 0 9 0,0 0-9 15,3-3 8-15,0-4-8 0,4 1 8 0,0-4-8 16,3-2 0-16,1 6 9 0,2-7-9 0,1-3 0 16,4-3 0-16,-1 7-19 0,1-10 3 0,2 0 0 15,-2 6-10-15,3-6-2 0,-4 0 0 0,4-6 0 16,0 6-2-1,0-3-1-15,0 3 0 0,0-7 0 0,7 7 15 0,0 0 4 0,-7 0 0 0,7 0 0 16,0 0 21-16,0 0 5 0,0 0 1 0,0 0 0 16,0 0 16-16,0 0 3 0,0 0 1 0,0 0 0 0,0 0-2 0,0 0 0 15,11 0 0-15,3 0 0 0,-4 7-17 0,4-4-4 16,0 3-1-16,1-3 0 0,2 7-11 0,1-1 0 16,3 7 0-16,0-7 0 0,0 0 0 0,4 1 10 15,-4-1-10-15,4 7 10 0,3 0-28 0,-3-7-6 16,3 0 0-16,0 1-1 15,-3-1-18-15,0 1-3 0,-1-1-1 0,1-3 0 16,-4-3-57-16,0 4-12 0,1-7-3 0,-5 3-517 0,1-6-103 0</inkml:trace>
  <inkml:trace contextRef="#ctx0" brushRef="#br0" timeOffset="69870.03">32367 7091 460 0,'0'0'41'0,"0"0"-33"0,0 0-8 0,0 0 0 16,0 0 416-16,0 0 82 0,0 0 16 0,0 0 3 16,0 0-369-16,0 0-73 0,0 0-15 0,0 0-4 15,11 0 4-15,0-3 0 0,-1 3 0 0,4-6 0 16,-3 6-36-16,3-3-8 0,4-4 0 0,-1 4-1 0,1-3-15 0,-1 3 0 15,5-4 0-15,-1 1 0 0,4 3 0 0,-1 3 0 16,1-6-13-16,-4 6 4 16,-3 0-86-16,-1 0-17 0,-3 0-3 0,1 0-1 15,-5 6-113 1,1-6-23-16</inkml:trace>
  <inkml:trace contextRef="#ctx0" brushRef="#br0" timeOffset="70111.64">32360 7311 1785 0,'0'0'79'0,"0"0"17"0,0 0-77 0,0 0-19 0,0 0 0 0,7 3 0 15,0-3 38-15,4 0 4 0,-11 0 1 0,7 0 0 16,4 0-7-16,-1 0 0 0,1 0-1 0,-1 0 0 15,1-3-27-15,0 3-8 0,3 0 0 0,0-7 0 16,0 7 0-16,4-3-16 0,3-3 4 0,-4 6 0 31,8-3-125-31,-4-3-25 0,-3-1-5 0,3 4-1 0</inkml:trace>
  <inkml:trace contextRef="#ctx0" brushRef="#br0" timeOffset="70428.6">33016 6762 1555 0,'0'0'138'0,"-7"0"-110"16,0 0-28-16,4 6 0 0,3-6 210 0,-7 6 37 16,0-2 7-16,3 5 2 0,-3 7-147 0,4-7-29 15,-4 0-5-15,0 7-2 0,-1-3-29 0,1 5-5 0,4 8-2 0,-4 2 0 16,3 6-19-16,-3-6-4 16,4 7-1-16,-1-1 0 0,1 1-13 0,-1 3 9 15,4-4-9-15,0 4 8 16,-3 6-85-16,3-7-18 0,3 4-3 0</inkml:trace>
  <inkml:trace contextRef="#ctx0" brushRef="#br0" timeOffset="79677.03">11730 9355 57 0,'0'0'0'0,"0"0"0"0,10-6 0 0,-2 6 0 16,-1 0 240-16,0 0 42 0,0-3 9 0,0 3 1 15,0-7-159-15,-4 7-32 0,-3 0-6 0,7 0-2 16,-3-9-11-16,-4 9-2 0,0 0-1 0,0 0 0 15,0 0-20-15,0 0-4 0,0 0-1 0,0 0 0 16,0 0-15-16,0 0-3 0,0 0-1 0,0 0 0 16,0 0-11-16,0 0-1 0,0 0-1 0,0 0 0 15,0 0-2-15,-4-9 0 0,4 6 0 0,0-4 0 16,0-2 11-16,4 3 1 0,-4-4 1 0,3 7 0 0,1-6-1 0,-4-1 0 16,0 4 0-16,0-3 0 15,0 2-10-15,0-2-2 0,-4-1-1 0,1 1 0 0,-1 9-3 0,1-9-1 16,-4 9 0-16,0-3 0 15,0-4-15-15,0 7 0 0,-4-9 0 0,0 9 0 16,-3 3 0-16,0-3 0 0,0 0 0 0,4 0 0 0,-5 6 0 16,1-6 0-16,-3 10-9 0,3-10 9 0,3 9-8 0,0-3 8 15,-6-3 0-15,3 7-9 0,3-1 9 0,0 7 0 16,-6-7 0-16,-1 7 0 0,4-3 0 0,4 2-8 16,2 1 8-16,-6-4-8 0,0 7 8 0,0 3 0 15,11-3 8-15,-4 0-8 0,-8 0 0 0,8 6 0 0,4-13-12 16,3 4 4-16,0 3 8 0,-4 0 0 0,1-4 0 0,6 4 0 15,4-9 0-15,0 5 0 0,-7-5 0 16,11-1 0-16,0 0 0 0,-1 1 0 0,-6-4 0 0,3-3 0 16,3 4 0-16,4-4 0 0,-3-3 0 0,0 0 0 15,-11 0 0-15,14 0 0 0,3-3 0 0,1-4 0 16,-4 4 0-16,-3-3 0 0,6-4 0 0,-3 1 8 16,4 3-8-16,-4 3 8 15,-3-7-8-15,3 4 8 0,-4-7-8 0,1 4 0 0,0 0 0 0,-4-7 0 16,3 6 0-16,-3-5 0 0,0 2 8 0,0-2-8 15,-3-1 0-15,3 3 9 0,-3-2-9 0,-1-1 0 16,1 7 8-16,-4-4-8 0,0-3 0 0,0 1 0 16,-4 5 0-16,1 1 0 0,3-1 8 0,-4 1-8 15,1 6 8-15,-1-3-8 0,-3 3 9 0,7 3-9 16,0 0 12-16,-7 0-4 0,-4 3-8 0,1-3 12 16,6 6-12-16,-3-3 0 0,0 3 0 0,0-3 0 0,3 4-8 0,1-4 8 15,3 6 0-15,-4 1 0 0,1 5-9 16,3-5 9-16,0-1 0 0,3 1-9 0,-3 5 9 0,4 1 0 15,-1-3 0-15,5 2-8 0,-5-2 8 16,1 2 0-16,3 4 0 0,0-3 0 0,0 3 0 0,0-4 0 16,-4 4 0-16,1-6 0 0,3 9 0 0,0-10 0 15,0 4 0-15,-3 3 0 0,3 0 0 0,0-1 0 16,0 4 0-16,-4-3 8 0,8 0-8 0,-8 9 0 16,4-9 0-16,4 6 0 0,-7 3 0 0,3-3 0 15,-4 0 0-15,1-3 0 0,-1 4 0 0,-3-1 0 16,4 3 0-16,-4-3 8 15,0-6-8-15,-4 9 0 0,1-9 0 0,-1 6 0 0,1-6 0 0,-4 6 9 16,3-6-9-16,-3-1 10 0,0-2 6 0,0 3 2 16,0-3 0-16,-4-4 0 0,1 4-4 0,-1 3-1 0,-3-10 0 15,3 0 0-15,-3 7-5 0,0-7-8 16,0 1 11-16,0-1-11 0,0 1-8 0,0-4-9 0,-7-3-2 0,6-3 0 31,5 0-20-31,-8 0-4 0,-7-3-1 0,4-3 0 16,4-4-110-16,-4 1-22 0,3-1-5 0</inkml:trace>
  <inkml:trace contextRef="#ctx0" brushRef="#br0" timeOffset="80458.1">12665 8465 1587 0,'0'0'35'0,"0"0"7"0,0 0 2 0,0 0 0 0,0 0-35 0,0 0-9 0,0 0 0 0,0 0 0 16,0 0 0-16,0 0 8 0,0 0-8 0,0 0 8 0,0 0 15 0,0 0 2 15,-7 9 1-15,0-3 0 0,-4-3 9 0,4-3 1 16,3 7 1-16,-3 2 0 0,0-9-4 0,-3 9-1 15,3 1 0-15,0-4 0 0,-7 4 2 0,-1-1 0 16,5 0 0-16,-4 7 0 0,3-3-6 0,-3 2 0 16,0-2-1-16,0 3 0 0,0 2 3 0,0 1 1 15,-1-3 0-15,1 3 0 0,4 6-10 16,-1-6-1-16,-3 9-1 0,4-9 0 0,-1 6-7 0,-3 0-2 16,3 3 0-16,1 0 0 0,-4 7 7 0,-1-7 2 15,5 6 0-15,-4 1 0 0,0-1 3 0,0 1 1 16,3-4 0-16,0 4 0 0,1-1-8 0,3 1-2 15,0-7 0-15,0 6 0 0,3-5-13 16,1 5 0-16,3-6 0 0,0 7 0 0,0-7 0 0,3 0 0 16,1 7 0-16,-1-10 0 0,1 3 0 0,-1 0 8 15,4 7-8-15,0-10 9 0,0 3-9 0,4-3 0 0,0 0 0 16,-1-3 0-16,1-3 8 0,3 6-8 0,-4-6 0 0,4-3 8 16,-3 2-8-16,7-2 0 0,-4-3 0 0,3-4-11 15,1 7-7-15,3-7-2 0,0-3 0 0,1-2 0 31,2 5-27-31,-3-3-5 0,1-6-2 0,-1 3 0 0,-7 4-97 0,4-7-19 16,-1 0-4-16,-3 0-1 0</inkml:trace>
  <inkml:trace contextRef="#ctx0" brushRef="#br0" timeOffset="81812.33">12912 9186 403 0,'0'0'36'0,"0"0"-36"0,0 0 0 0,0 0 0 15,0 0 217-15,0 0 37 0,-4-6 7 0,4 6 2 16,0 0-135-16,0-10-28 0,4 7-4 0,-4 3-2 16,0 0-18-16,0 0-4 0,3-6-1 0,-3 6 0 15,0 0 2-15,0 0 1 0,0 0 0 0,0 0 0 16,0 0-14-16,0 0-4 0,0 0 0 0,0 0 0 16,0 0-22-16,0 0-5 0,0 0-1 0,0 0 0 15,0 0-16-15,-7 9-4 0,0 1-8 0,0-4 12 16,0 3-12-16,3 1 0 0,-3-4 0 0,0 3 0 15,4 1 0-15,-1-7 0 0,1 6 0 0,-1 1 0 16,-3 2 0-16,7 1 0 0,-3-4 0 0,-4 1 0 0,3-1 0 16,4 7 12-16,-3-1-1 0,3-2-1 15,0 6 2-15,-4 6 0 0,4-6 0 0,-4 3 0 0,4 0-3 0,0 3 0 16,0-7 0-16,4 1 0 0,0 6-9 0,-1-6 12 16,1-3-12-16,3 3 12 0,-4-1 2 0,4-2 1 15,0-3 0-15,4-7 0 0,-4 3-15 0,4 1 0 16,-4-1 0-16,3-3 0 0,1-2 0 0,-1 2 0 15,1-3 8-15,3-3-8 0,-3 0 8 0,-1 0-8 16,4 0 11-16,0-3-11 0,1-3 14 0,2 2-4 16,-3-2-1-16,4-3 0 0,3-1-9 0,0 1 0 0,-7 3 0 0,0-4 8 15,1 1-8 1,-1-4 0-16,0-2 0 0,0-1 0 0,-4 7 0 0,1-10 8 0,3 9-8 0,-3-9 12 16,-4 1-12-16,3-4 0 0,-3 3 0 15,4 0 0-15,-4 0 10 0,0 0 0 16,0 1 0-16,0-4 0 0,0 3-10 0,0 6 0 0,-3-2 0 0,-1-4 0 15,1 9 0-15,-1 1 0 16,1-7 0-16,0 13 0 0,-4-3 0 0,0-3-11 0,0 2 11 0,0 7-8 16,0 0 8-16,0 0-8 0,0 0 8 0,-4 0-8 15,-3-3 8-15,7 3 0 0,-4 3 0 0,-3-3 8 16,0 7-8-16,7-7 0 0,-7 0-11 0,4 9 11 16,-1 0 0-16,1 1 0 0,3-10 0 0,0 9 0 15,0 1 0-15,3 5 0 0,-3-5 8 0,4-1-8 16,-1 10 8-16,1-3-8 0,-1-7 9 0,4 10-9 15,-3-4 32-15,3-2 0 0,-4 12 0 0,5-6 0 0,-5 6-20 0,1-6-4 16,3 6-8-16,-4 3 12 16,4-9-12-16,-3 6 0 0,3 0 0 0,-4-6 0 0,4 9 0 0,-3-9 0 15,3-3 0-15,-3 2 0 0,3-2 0 0,-4-3 0 16,4 2 0-16,-3-5 0 0,3 5 0 0,0-5-8 16,3-7 8-16,-6 3-13 15,3-3-77-15,0 4-15 0,0-7-3 0,0 0-1 16,-7 0-106-16,7 0-21 0,11-10-4 0,-4 1 0 0</inkml:trace>
  <inkml:trace contextRef="#ctx0" brushRef="#br0" timeOffset="82480.73">13582 8480 172 0,'0'0'16'0,"0"0"-16"16,0 0 0-16,0 0 0 0,0 0 228 0,0 0 44 16,0 0 8-16,-7 3 1 0,0-3-140 0,7 0-28 15,0 0-5-15,0 0-2 0,0 0-16 0,0 0-3 16,0 0-1-16,0 0 0 0,0 0-26 0,0 0-6 0,0 0-1 0,3 10 0 16,4-4-13-16,-3 3-4 15,-1 1 0-15,5-4 0 0,-1 4-5 0,0 2-2 16,-4-6 0-16,4 13 0 0,0-3-6 0,-3-4-2 0,-1 4 0 0,4 9 0 15,4-6-12-15,3 0-9 16,0 9 12-16,4-9-12 0,-1 6 0 0,5 3 0 0,-1 7-12 0,0-7 3 16,0 6 33-16,0 1 6 0,-3 3 2 0,0-4 0 15,-1 0-32-15,1 4 0 0,-4-3-8 0,-3 2 8 16,3-2 0-16,-4-1 16 0,1 4-2 0,-4 3 0 16,-4-4-14-16,1 1 9 0,3-4-9 0,-7 1 8 15,0 3-8-15,-4-4 8 0,4 4-8 0,0-4 8 16,-3 1-8-16,3-7 0 0,-7 6 9 0,3-5-9 15,-3-4 8-15,4 3-8 0,-8 0 8 0,4-3-8 0,0 0 8 16,0 0-8-16,-4-3 10 0,4-6-10 16,-7 3-16-16,4 0-10 15,-1-10-2-15,-3 7-722 0,0-7-145 0</inkml:trace>
  <inkml:trace contextRef="#ctx0" brushRef="#br0" timeOffset="83713.37">10520 9114 403 0,'0'0'36'0,"0"0"-36"0,0 0 0 0,0 0 0 15,0 0 271-15,0 0 47 0,0 0 10 0,0 0 1 16,0 0-211-16,0 0-42 0,0 0-9 0,0 0-2 16,0 0-7-16,0 0-2 0,0 0 0 0,0 0 0 15,10 0-14-15,-10 0-3 16,-7 0-1-16,7 0 0 0,0 0 4 0,0 0 1 0,0 0 0 0,-7 0 0 16,-3 0 3-16,10 0 1 15,0 0 0-15,-11 0 0 0,-3 0-17 0,3-7-3 0,11 7-1 0,0 0 0 16,-10 0 10-16,-4 0 1 0,3 0 1 0,1 0 0 15,-5 0-8-15,1-3-2 0,-10 3 0 0,3 0 0 16,3 0 7-16,-3 0 1 0,-4 0 0 0,4 3 0 16,-4-3-24-16,0 0-4 0,4 0 0 0,-3 0-8 15,-1 0 11-15,0 7-11 0,1-7 10 0,-1 0-10 0,0 0 12 16,-3 0-3-16,3 3-1 0,4-3 0 0,-4 0-8 0,-3 0 0 16,3 0 0-16,4 0 0 0,0 0 0 0,3 6 0 15,4-3 0-15,-3-3 0 16,3 0 0-16,-1 0 0 0,8 7 0 0,7-7 0 0,0 0-11 0,0 0-1 15,0 0 0-15,0 0 0 16,0 0-95-16,0 0-19 0,7 0-4 0,1 3-672 16,6-3-134-16</inkml:trace>
  <inkml:trace contextRef="#ctx0" brushRef="#br0" timeOffset="84159.18">10449 9421 288 0,'0'0'25'0,"0"0"-25"0,0 0 0 0,0 0 0 15,0 0 289-15,0 0 53 0,0 0 10 0,0 0 3 16,0 0-219-16,0 0-44 0,0 0-9 0,-3 6-2 16,-8-6-12-16,8 7-2 0,3-7-1 0,0 0 0 15,-11 0-17-15,0 0-3 0,11 0-1 0,0 0 0 16,-3-7-25-16,-8 7-6 0,1 0-1 0,3-6 0 16,0 6 29-16,0-3 6 0,-7 3 0 0,-1 0 1 15,1 0-22-15,-3 0-5 0,-1-6-1 0,4 6 0 0,-7 0 26 0,3 0 5 16,0 0 0-16,4-4 1 0,-7-2-23 15,4 6-5-15,-1 0-1 0,0 0 0 0,1 0 7 0,-8 0 1 16,4 0 0-16,-4 6 0 0,4-2-32 0,-4-4 0 16,-3 6 0-16,0-6 0 0,-4 3-10 0,4 3-8 15,3 1-2-15,-7-4 0 0,4-3 0 0,3 9-1 16,-3-3 0-16,4-2 0 16,-1 2-26-16,4-3-5 0,-1 6 0 0,1-9-1 15,4 7-139-15,3-7-27 0</inkml:trace>
  <inkml:trace contextRef="#ctx0" brushRef="#br0" timeOffset="84817.67">8834 8841 1094 0,'0'0'97'0,"0"0"-77"0,0 0-20 0,0 0 0 0,0 0 160 0,0 0 28 0,0 0 5 0,0 0 2 15,0 0-143-15,0 0-29 0,0 0-6 0,0 0-1 16,0 12 24-16,0-12 4 0,0 0 0 0,-7 4 1 16,-1 5-27-16,5 0-6 0,-1-2 0 0,1 2-1 15,-4-6 17-15,-4 13 3 0,1-7 1 0,-1 7 0 16,0-3 11-16,-6 2 2 0,6 1 1 0,-10 6 0 15,3-3 0-15,-3 6 0 0,0 0 0 0,0 0 0 16,3-3-7-16,-6 9-2 0,2-9 0 16,1 3 0-16,-3 3-4 0,-1-2-1 0,0 2 0 0,1-3 0 15,-1 3-16-15,-3 0-4 0,6 4-1 0,-2-10 0 16,-1 3-11-16,4 0 0 0,0-6 0 0,0-1 0 16,-1 7 0-16,5-12 0 0,-4 9 0 0,3-9 0 15,4 2-12-15,0-5-5 0,0-1-1 0,-1 0 0 16,5 1-46-1,3-4-8-15,-7-6-3 0,3 0 0 0,4 0-122 0,-3-6-25 0,2 3-5 0</inkml:trace>
  <inkml:trace contextRef="#ctx0" brushRef="#br0" timeOffset="85156.89">8142 9195 345 0,'0'0'15'0,"0"-9"4"0,-3 3-19 0,3 2 0 16,-4-2 0-16,4-3 0 0,-3 6 253 0,3-4 47 0,-4-2 10 15,4 3 2-15,0 3-230 0,0-4-46 0,0 4-8 0,0 3-3 16,0 0-10-16,0 0-3 16,0 0 0-16,0 0 0 0,0 0 43 0,0 0 8 15,0 0 1-15,0 0 1 0,7 3 16 0,-3 7 3 0,6-4 1 0,-3 3 0 16,4 1-16-16,-8-4-3 0,4 3-1 0,4 1 0 16,0-1-9-16,-4 1-3 0,3-1 0 0,1 0 0 15,-1 1-9-15,-3-1-3 0,0 7 0 16,1-7 0-16,6 7-16 0,0-3-3 0,-7-4-1 0,3 7 0 15,5-1-13-15,-1-2-8 0,0 3 8 0,3 2-8 16,-6 1 11-16,7-3-3 0,-4 3 0 0,3-4 0 16,-6-2-8-16,3 3 0 0,-3-1 0 0,3-2 0 15,-4 6 12-15,-3-10 0 0,4 7 0 0,-4-7 0 16,4 7-12-16,-4-13-9 0,0 6 9 0,-4-2-13 16,4-4-100-16,-7-3-20 0,0 0-4 0,7 0-625 15,-7 0-125-15</inkml:trace>
  <inkml:trace contextRef="#ctx0" brushRef="#br0" timeOffset="85674.42">8975 8493 1746 0,'0'0'38'0,"0"0"8"0,0 0 2 0,0 0 1 16,0 0-39-16,0 0-10 0,0 0 0 0,0 0 0 15,0 0 34-15,0 0 5 0,0-3 1 0,0 3 0 16,0 0 9-16,0 0 3 0,0 0 0 0,0 0 0 0,0 0-2 15,0 0 0-15,0 0 0 0,0 9 0 0,0 0-9 16,3 7-1-16,-6-3-1 0,3 2 0 0,3 4 14 0,-3 0 3 16,4 0 1-16,-4 6 0 0,7 0-4 0,-4 0-1 15,4 3 0-15,-3 1 0 0,3-1-32 0,0 3-6 16,0-3-2-16,0 1 0 0,0-4-12 0,-3 3 0 16,3-3 0-16,0-3 0 0,0 3 13 0,-4 0 0 15,1 0 0-15,-1-6 0 16,-3 0-153-16,0 0-30 0</inkml:trace>
  <inkml:trace contextRef="#ctx0" brushRef="#br0" timeOffset="88666.77">7662 12362 1548 0,'0'0'68'0,"0"0"15"0,0 0-67 0,0 0-16 0,0 0 0 0,7-6 0 16,-3 3 76-16,-4 3 11 0,3-6 2 0,-3 6 1 15,4 0-45-15,-4 0-9 0,0 0-1 0,0 0-1 16,0 0-14-16,0 0-2 16,0 0-1-16,0 0 0 0,0 0-4 0,0 0-1 0,0 0 0 0,0 0 0 15,0 0 13-15,0 0 3 16,0 0 0-16,-4 0 0 0,-3 0 12 0,7 0 4 0,0 0 0 0,-7 9 0 16,7-3 2-16,-14 4 1 0,11-1 0 0,-4 1 0 15,3 5-5-15,-3-2-1 0,0-4 0 0,-4 7 0 16,4 3-26-16,-7 0-6 0,0-4-1 0,7 10 0 15,-14-3 3-15,3 3 0 0,1 4 0 0,-1 2 0 16,-3-3-11-16,0 0 0 0,-4 1 0 0,4 5 0 16,3-9 0-16,-7 0 0 0,1-3 0 0,3 3 0 0,7-6 0 15,-8 0 0-15,1 3 0 0,4-10 0 16,-1 7-27-16,4-9-10 16,-4 5-3-16,8-5 0 0,-12-1-96 0,8 1-20 0,0-4-4 0,4-3-1 15,-5-3-33-15,5 0-6 0</inkml:trace>
  <inkml:trace contextRef="#ctx0" brushRef="#br0" timeOffset="88983.58">7158 12406 460 0,'0'0'41'0,"0"0"-33"0,0 0-8 0,0 0 0 15,0 0 421-15,0 0 83 0,7-6 16 0,4 6 3 16,-4 0-415-16,0 0-82 0,3 0-17 0,8 6-9 16,-11-3 0-16,3 7 0 0,5-4 0 0,-5 4 0 15,1 5 0-15,3-2 0 0,-4 6 0 0,1-4 0 16,0 4 0-16,-1-3 0 0,1 3 11 0,-4 6-11 16,3-7 43-16,1 8 1 0,-4-5 1 0,7 5 0 15,-7-1-23-15,0 3-5 0,4-3-1 0,-1-3 0 16,1 3-7-16,3 3-1 0,-7-3-8 0,7 0 12 15,0-6-12-15,-3 6 8 0,3-6-8 0,0 0 0 16,0-3 0-16,0-4 0 0,-3 4-13 0,0-7 4 16,3 1-97-1,-4-1-19-15,1-3-4 0,-1-3-564 0,1-3-113 0</inkml:trace>
  <inkml:trace contextRef="#ctx0" brushRef="#br0" timeOffset="90491.74">8128 12560 460 0,'0'0'20'0,"0"0"5"0,0 0-25 0,0 0 0 16,0 0 0-16,0 0 0 0,0 0 234 0,0 0 42 15,0 0 8-15,0 0 1 0,0 0-139 0,0 0-28 16,0 0-6-16,0 0 0 0,0 0-34 0,0 0-6 15,0 0-2-15,0 0 0 0,0 0-38 0,0 0-8 16,0 9-2-16,4 1 0 0,-1-1-4 0,1-3-1 0,-1-2 0 0,4 2 0 16,-3 3 6-16,10-9 1 0,-11 7 0 0,11-4 0 15,1-3 16-15,-5 0 3 0,8 0 1 0,-8 0 0 16,12 0-20-16,-1 0-3 0,0-3-1 16,4-4 0-16,-4 7 11 0,3 0 1 0,-2 0 1 0,2 0 0 15,1 0-33-15,0 7 0 0,-1-4 0 0,-6-3 0 16,3 6 0-16,0-6 0 15,1 3 0-15,-5-3 0 0,4 0-11 0,-7 0-5 0,4 0-2 0,3 0 0 16,-7-3 2-16,4-3 1 0,-4 3 0 0,0-4 0 31,0 1-101-31,-3 3-21 0,3 3-4 0,-3-6-543 0,-4-4-108 0</inkml:trace>
  <inkml:trace contextRef="#ctx0" brushRef="#br0" timeOffset="91343.04">9818 12300 691 0,'0'0'30'0,"0"0"7"0,0 0-29 0,0 0-8 15,0 0 0-15,0 0 0 0,0 0 262 0,0 0 51 16,0 0 11-16,0 0 1 0,0 0-257 0,0 0-51 16,0 0-17-16,0 0 10 0,0 0-21 0,0 0-4 0,0 0-1 0,0 0 0 15,0 0 16-15,0 0 0 0,0 0 0 0,0 0 0 16,0 0 0-16,0 0 0 0,0 0 8 0,0 0-8 16,-4 3 78-16,1 3 9 0,-4 3 1 0,0 1 1 15,-4-4 5-15,4 4 1 0,0-7 0 0,0 6 0 16,-7 1-40-16,7 5-8 0,-4-5-2 0,1-1 0 15,-5 7-20-15,1-7-4 0,0 7-1 0,0-4 0 16,4 7-12-16,-5-3-8 0,-2 3 8 0,3-1-8 16,0 8 0-16,-4-8 9 0,-3 7-9 0,7 1 0 15,-8-5 16-15,8-2-3 0,-3 6-1 0,3-6 0 16,-11 6-12-16,7-6 9 0,4 0-9 0,4-3 8 16,-5 2-8-16,1 1 0 0,0-9 0 0,4 5 8 0,-1 1-8 0,-3-7 0 15,7 1 0-15,-4-1 0 0,4-6 0 16,0 4-11-16,4 2 3 0,-4-9 0 15,0 6-27-15,7-6-5 0,0 0 0 0,-7 0-1 16,7 0-90-16,0 0-17 0,0 0-4 0,-4-6-541 16,0 3-108-16</inkml:trace>
  <inkml:trace contextRef="#ctx0" brushRef="#br0" timeOffset="91766.02">9525 12344 2221 0,'-4'0'48'16,"4"0"11"-16,0 0 1 0,0 0 4 0,-3-7-52 0,3 7-12 0,0 0 0 0,0 0 0 0,0 0 38 0,0 0 5 0,-4-9 1 0,4 9 0 15,0 0-13-15,0 0-3 0,0 0 0 0,0 0 0 16,0 0-4-16,0 0-2 0,0 0 0 0,0 0 0 16,-3 9-13-16,3-9-9 0,0 10 12 0,0-4-12 15,0 3 37-15,0 1 1 0,0-1 0 0,0 1 0 16,0-1-8-16,3 0-2 0,1 7 0 0,-1-6 0 16,1 5 12-16,0-2 3 0,3 6 0 0,0-4 0 15,0 4-31-15,3 6-12 0,-3 0 11 0,4-3-11 16,0 3 0-16,-1 3 8 0,4-2-8 0,0 2 0 15,-3-3 0-15,7 3 0 0,-4-3 0 0,3 3 0 0,-3-9 0 16,4 6 0-16,-4-6 0 0,4-3 0 16,-4-4-12-16,0 4-1 0,0-7-1 0,-3 1 0 15,3-1-41-15,-4-2-8 0,-3-4-1 0,-7-3-1 16,0 0-130-16,0 0-25 0,0 0-6 0</inkml:trace>
  <inkml:trace contextRef="#ctx0" brushRef="#br0" timeOffset="93133.63">7825 8562 1094 0,'0'0'48'0,"0"0"11"0,0 0-47 0,0 0-12 0,0-10 0 0,0 10 0 16,0 0 147-16,3-6 27 0,1 6 6 0,-1-9 0 16,4 9-144-16,-3-3-28 0,-1-4-8 0,-3 7 0 15,0 0 0-15,4-3 0 0,10-3 0 16,-11 3 0-16,1-4 0 0,3 7 0 0,4 0 0 0,-1-3 0 15,-3 3 0-15,0 0 0 16,4 3 0-16,0-3 0 0,3 0 0 0,-4 7 0 0,4-4 0 0,0-3 0 16,1 0 0-16,2 6 0 0,-3-6 0 0,0 0 0 15,4 0 0-15,0 0 0 0,3-6 0 0,-7 6 0 16,4-3 21-16,3-4 3 0,0 4 1 0,-3-3 0 16,-4 0 6-16,0 3 1 0,10-4 0 0,-9 4 0 15,6-3-11-15,-4 3-1 0,1-3-1 0,7 2 0 16,-8-2-19-16,1 3 8 0,0-3-8 0,3 6 0 15,-4 0 0-15,5-6 0 0,-8 6 0 0,3 0 0 0,-3 0 0 0,1-4 0 16,-1 4 0-16,-4 0 0 0,4 0 0 0,-3-6 0 16,0 6 0-16,3-3 0 0,-4-3 22 0,1 6-2 15,-1-3-1-15,-3-4 0 0,4 4 7 16,-4-3 2-16,0 6 0 0,7-3 0 0,-14-4-18 0,0 7-10 16,0 0 12-16,7-3-12 0,0-3 13 15,-7 6-4-15,0 0-1 0,0 0 0 0,0-6 12 16,0-4 3-16,-3 7 0 0,-1-3 0 0,1-3 1 15,3 9 1-15,-4-4 0 0,4-2 0 0,-10-3-7 0,3-1-2 16,3 4 0-16,-3 3 0 0,0-3 2 0,3-4 0 16,-3 1 0-16,4-1 0 0,-1 1 7 0,-3 3 2 15,7-4 0-15,-10 1 0 0,3 6-2 0,3-3 0 0,-3-4 0 16,0 1 0-16,0 2-14 0,0 4-3 16,3 3-8-16,-3-6 12 0,0 6-12 0,-3 0 0 15,3-3 0-15,0 3 0 0,0 3 0 0,-4-3 0 0,7 0 0 0,-3 0 0 16,0 0 0-16,0 6 0 0,0-6 0 0,7 0 0 15,-3 0 0-15,-8 3 0 0,4 4 0 0,0-7 0 16,3 6 0-16,-3-3 0 0,7-3 0 0,0 0 0 16,0 0-10-16,0 0 10 0,0 0-8 0,0 0 8 31,0 0-34-31,0 0-2 0,0 0 0 0,0 0 0 0,0 0-120 0,0 0-24 0,4-9-4 0</inkml:trace>
  <inkml:trace contextRef="#ctx0" brushRef="#br0" timeOffset="94530.32">8177 5696 838 0,'0'0'37'0,"0"0"8"0,0 0-36 0,0 0-9 0,0 0 0 0,-3 3 0 16,3-3 48-16,-7 0 7 0,0 9 1 0,0-9 1 16,3 6-26-16,4-6-6 0,-3 10-1 0,3-10 0 15,0 0 2-15,0 0 0 0,0 0 0 0,-4 6 0 0,4-6 22 0,0 0 4 16,0 0 0-16,0 0 1 0,0 0 1 0,0 0 0 16,0 0 0-16,0 0 0 0,0 0-18 0,11 3-4 15,-11-3-1-15,7 0 0 0,0 7-8 0,0-4-2 16,-7-3 0-16,10 0 0 0,-2 6-21 0,-1-3 0 15,3-3 0-15,1 6 0 0,-1-6 0 0,1 0 0 16,-1 0 0-16,1 4 0 0,3-4 0 0,-3 0 0 16,3 0-10-16,0 6 10 0,-3-6 0 0,3 3 0 15,0-3 8-15,3 0-8 0,-10 0 12 0,8 0-4 16,-1 0-8-16,-4 0 12 0,4-3-12 0,-7 6 11 0,1-6-11 16,2 3 10-16,1 0-10 0,-4-6 8 15,0 6-8-15,3 0 8 0,-3-4-8 0,4-2 0 0,0 3 9 0,-1-3-9 16,1 6 0-16,-1-3 8 0,1-4-8 15,0 7 0-15,-4-3 0 0,3-3 8 0,1 6-8 16,-1 0 0-16,1-6 19 0,-4 2-1 0,4 4 0 16,-4-6 0-16,-7 6 10 0,7 0 3 0,-7 0 0 0,7-3 0 15,-7 3-19-15,0 0-3 0,0 0-1 0,3-6 0 16,4 3 5-16,-7 3 1 0,0-7 0 0,0 7 0 16,0-9-3-16,0 9-1 0,0 0 0 0,0 0 0 15,0-9 11-15,0 9 3 0,0-10 0 0,-7 10 0 16,4-9-24-16,3 9 8 0,0-6-8 0,-4-4 0 15,4 10 13-15,-3-3-1 0,-4-3-1 0,3 3 0 16,1-4-2-16,-5 4 0 0,1-3 0 0,0 6 0 0,0-10-1 16,0 10 0-16,-3-6 0 0,-1 6 0 0,4-9-8 0,0 9 8 15,-4 0-8-15,4-10 8 0,-3 7-8 16,3-3 10-16,-4 3-10 0,1-3 10 0,-1 6-10 16,4-10 0-16,-4 10 0 0,4-6 0 15,0 3 8-15,4 3-8 0,-4-7 8 0,7 7-8 0,0 0 0 0,0 0 0 16,-7 0 0-16,7 0 0 15,0 0 0-15,0 0 0 0,0 0 0 0,0 0 0 0,0 0 0 0,0 0 0 16,0 0 0-16,7-3-11 0,-7 3 11 0,0 0 0 16,0 0-9-16,7-6 9 0,-7 6-24 0,7-3 0 15,-7 3 0-15,7 0 0 16,-7 0-21-16,0 0-5 0,0 0-1 0,0 0 0 16,0 0 18-16,0 0 3 0,0 0 1 0,10 3 0 15,-10-3-26-15,0 0-5 0,7 0 0 0</inkml:trace>
  <inkml:trace contextRef="#ctx0" brushRef="#br0" timeOffset="95515.16">12485 5947 576 0,'0'0'51'0,"0"0"-41"0,-7-7-10 0,7 7 0 15,0 0 139-15,-7-3 25 0,3-3 6 0,4 6 1 16,0 0-76-16,-3-3-15 0,3-4-4 0,0 7 0 16,-4-9-23-16,4 9-5 0,0-3 0 0,0 3-1 15,0 0-6-15,0 0-1 0,0-6 0 0,0 6 0 0,0-10-24 0,0 10-4 16,0 0-2-16,4-6 0 16,-4 6-10-16,3-3 0 0,-3 3 0 0,7-6 8 15,4 6-8-15,-4-4 0 0,3-2 0 0,5 6 8 16,-1 0-8-16,0 0 0 0,3-3 9 0,1-3-9 15,0 6 0-15,3 0 0 0,0-3 0 0,0 3 0 0,-3-7 8 0,3 7-8 16,-3 0 8-16,-1 0-8 0,-3 0 14 0,1 0-2 16,-1 0 0-16,-4 0 0 0,1-3-3 0,-1 3-1 15,1-6 0-15,0 6 0 0,-11 0-8 0,10 0 0 16,-3-6-10-16,-7 6 10 0,11 0 0 0,-4-3 0 16,0 3 0-16,-7 0 0 0,10 0 0 0,1-7 0 0,-4 7 0 15,0-3 0-15,-7 3 0 0,11 0 0 0,-4-6 0 0,0 6 0 16,3 0 0-16,-10 0 0 15,7 0 0-15,-7 0-9 0,4-3 9 0,-4 3 0 0,0 0 0 0,0 0 0 16,0 0 0-16,0 0 8 0,0 0-8 0,0 0 11 16,4-7 23-16,-4 7 5 0,0-9 1 0,-4 6 0 15,0-7-5-15,-3-2-1 0,4 9 0 0,-4-3 0 16,0-4-6-16,-4 1-2 16,1-4 0-16,-1-3 0 0,4 10-18 0,-4-3-8 0,1-1 8 0,3 1-8 15,-4 0 15-15,1 5-3 0,3-8 0 0,-4 3 0 16,0 5-3-16,1-2-1 0,-1 3 0 0,1-3 0 15,-1 3 8-15,0-4 2 0,1 4 0 0,3-3 0 16,-4 6-3-16,4-6-1 0,0 6 0 0,7 0 0 16,-7-4-14-16,7 4 0 0,-7 0 0 0,7 0 0 15,0 0 0-15,0 0 0 0,-4-6 0 0,4 6 0 16,0 0-40-16,0 0-10 0,0 0-2 0,0 0-653 16,0 0-131-16</inkml:trace>
  <inkml:trace contextRef="#ctx0" brushRef="#br0" timeOffset="96407.37">12689 9158 115 0,'0'0'10'0,"0"0"-10"0,-7-7 0 0,0 7 0 15,0-3 188-15,7 3 36 0,-7-6 8 0,4 0 0 16,-4 3-148-16,3-4-29 0,1-2-7 0,-1 6 0 0,4-4 24 0,0 4 6 15,0 3 1-15,-3-6 0 16,3-3-14-16,0 9-2 0,0-10-1 0,0 10 0 0,0-6-14 0,0 6-4 16,0 0 0-16,0 0 0 0,0 0-30 0,0 0-6 15,3-3-8-15,-3 3 11 0,4-6-11 0,3 2 0 16,0-2 9-16,3 3-9 0,-3-3 25 0,4 6 1 16,3-3 0-16,0-4 0 0,0 7 10 0,7-3 3 15,-3-3 0-15,0 0 0 0,6 2-29 0,-2-2-10 0,-1 3 0 16,0-3 9-16,4 3-9 0,-1-7 0 15,4 4 0-15,-3-3 0 0,-4-1 0 0,8 10 0 0,-5-9 0 0,1 9 0 16,-4-6 0-16,0-4 0 16,0 7 0-16,1-3 0 0,-1 3 0 0,-4-4 0 0,1 4 0 15,-4 3 0-15,-3-6 8 0,3 6-8 0,-4 0 8 0,1-6-8 16,-4 6 8-16,4-4-8 16,-4 4 0-16,0 0 8 0,-7 0-8 0,7-6 10 0,-4 6-10 0,-3 0 10 15,0 0-10-15,0 0 0 16,0 0 0-16,0 0 0 0,0 0 9 0,0 0-9 0,0 0 10 0,0 0-10 15,0 0 23-15,0 0-2 0,0 0 0 0,0 0 0 16,0 0 6-16,0 0 1 0,0 0 0 0,0 0 0 16,0 0-3-16,0 0 0 0,0 0 0 0,0 0 0 15,-3-9-1-15,-4 6 0 0,3-7 0 0,1 4 0 16,3-3-12-16,0 9-4 0,0 0 0 0,-7-10 0 16,3 1 0-16,-3 2-8 0,4-2 12 0,-1 6-4 15,1-6 8-15,-5-1 0 0,5 4 1 0,-1-4 0 0,1 4 9 0,-1-3 2 16,-3 6 0-16,4-4 0 0,-1-2-8 0,-3 6-2 15,0-3 0-15,0-4 0 0,-4 4-3 0,4 3-1 16,-3-4 0-16,3 4 0 0,-4-3-14 0,4 3 0 16,0 3 0-16,-3-6 0 0,-1 6 0 0,0 0 0 15,4-3 0-15,0 3 0 0,-3 0 0 0,-1 0-15 16,4 0 5-16,0 0 1 16,0 3-36-16,0-3-7 0,0 0-2 0,0 0 0 15,0 6-154-15,0-6-32 0</inkml:trace>
  <inkml:trace contextRef="#ctx0" brushRef="#br0" timeOffset="97758.12">7176 12090 172 0,'0'0'8'0,"-8"-4"1"0,1 4-9 0,4 0 0 0,-8 0 0 0,4-6 0 15,7 6 273-15,-10-3 53 0,3 3 10 0,0-6 3 16,7 6-178-16,0 0-35 0,-8-3-7 0,5-4-2 16,3 7-40-16,0 0-8 0,0 0-1 0,0 0-1 15,0 0-33-15,0 0-6 0,0 0-2 0,0 0 0 16,0 0-26-16,0 0 0 0,7 0-9 0,4-3 9 15,-4 3 0-15,3 0 0 0,1 0 0 0,6 0 0 16,5 0-9-16,-1 0 9 0,-4 0 0 0,5 0-9 0,6 0 9 0,-11-6 0 16,1 6 0-16,7 0 0 0,-11 0 0 0,4 0 0 15,-1 0 0-15,1 0 0 0,-1 0 0 0,-9 0 0 16,9 0 0-16,-10 0 0 0,4 0 16 0,-1 0-2 16,-3 0 0-16,0 0 0 0,1 0 6 0,2 0 2 15,-10 0 0-15,4-3 0 0,3-3-5 0,-7 6-1 16,7 0 0-16,0-10 0 0,3 4 4 0,-10 3 1 15,7-4 0-15,-3-2 0 0,-4 9 1 0,0-9 0 0,4-1 0 16,-1 7 0-16,-3-9-6 0,0 8-2 16,-3-5 0-16,3 3 0 0,-4-4 6 0,0 7 0 0,1-3 1 0,-1-3 0 15,-3 5-1-15,0-2-1 16,0-3 0-16,0 2 0 0,0 4-1 0,0-3 0 16,-4 3 0-16,4-3 0 0,0-4 2 0,-3 7 0 15,-1-3 0-15,4-4 0 0,-7 4-10 0,3 3-2 0,4-3 0 0,0 3 0 16,0-7-8-16,0 4 0 0,0 3 0 0,7-4 0 15,-10 7-19-15,6-9 1 0,1 3 0 0,3 3 0 16,0 3-28-16,0-10-6 16,0 4 0-16,0-3-1 0,0-1-1 0,0 7 0 15,3-3 0-15,-3-4 0 0,0 4 3 0,4-3 1 16,-4 9 0-16,0 0 0 0,0 0-126 0,0 0-24 0</inkml:trace>
  <inkml:trace contextRef="#ctx0" brushRef="#br0" timeOffset="99258.6">9469 12061 1558 0,'0'0'69'0,"0"0"15"0,0 0-68 0,0 0-16 0,0 0 0 0,0 0 0 16,-4-3 65-16,4 3 10 0,0 0 1 0,0 0 1 15,0 0-46-15,11-6-10 0,-11 6-1 0,7-3-1 16,0-3-19-16,3 6 0 0,-3 0 0 0,4-4 0 16,0-2 8-16,3 6-8 0,-4 0 0 0,1 0 0 15,3 0 15-15,4 0-4 0,-11-6-1 0,7 3 0 16,0 3 3-16,0 0 1 0,0 0 0 0,4-7 0 15,-4 7 0-15,0 0 0 0,4 0 0 0,-4 0 0 16,3 0-14-16,-3 0 0 0,1 0 0 0,-1 0 0 0,0-3 0 0,3 3 0 16,-2 0 0-16,-1 0 0 0,-4-6 10 0,1 6-1 15,3 0 0-15,0-3 0 0,-3 3 4 0,-1-6 1 16,1 6 0-16,-1 0 0 0,-3-10 16 0,4 10 3 16,-4 0 1-16,0-3 0 0,0-3-34 0,-7 6 0 15,0 0 0-15,0 0 0 0,7 0 0 0,-7 0 0 16,7-6 0-16,-7 6 0 0,0 0 0 0,7-4 0 15,-7 4 0-15,7 0 0 0,-7 0 0 0,7-6 0 16,0 3 0-16,-7 3 0 0,8-6 20 0,-8 6-4 16,3-3 0-16,-3 3 0 0,7-10 26 0,-7 10 5 15,4-6 1-15,-4-3 0 0,0 9-23 0,0-10-4 16,-4 4-1-16,-3 3 0 0,4-4-9 0,-5-2-3 16,5 0 0-16,-4-1 0 0,0 1-8 0,-4 3 0 15,8 2 0-15,-8-5 0 0,4 0 8 0,0 2-8 0,-4-2 0 0,4-1 8 16,0 1 0-16,0 0-8 0,0-1 12 0,0 1-4 15,-3-1 8-15,3 1 2 0,-1-3 0 0,-2 2 0 16,3 1-5-16,-4-1-1 0,1 1 0 0,3 6 0 16,0-4-12-16,0-2 8 0,-1 9-8 0,1-6 0 15,7 6-28-15,-7 0-11 16,4 0-2-16,3 0-1 0,-7 6-173 0,3 3-34 16</inkml:trace>
  <inkml:trace contextRef="#ctx0" brushRef="#br0" timeOffset="100193.63">10375 11829 172 0,'0'0'16'0,"0"0"-16"0,0 0 0 0,0 0 0 16,-10 0 202-16,10 0 38 0,0 0 7 0,0 0 1 15,0 0-156-15,0 0-31 0,0 0-6 0,0 0-2 16,0 0-16-16,0 0-3 0,0 0-1 0,0 0 0 16,7-3 23-16,-7 3 5 0,0 0 1 0,0 0 0 15,0 0 24-15,0 0 5 0,0 0 1 0,0 0 0 0,0 0-5 0,0 0-1 16,0 0 0-16,0 0 0 16,-7 10-34-16,0 2-8 0,7 10 0 0,0 0-1 0,-7 3-16 0,3 0-3 15,0 3-1-15,1 1 0 0,6 5-23 16,-3-6 0-16,-7-3 0 0,7-6 0 15,0 6-143-15,-3-6-29 0</inkml:trace>
  <inkml:trace contextRef="#ctx0" brushRef="#br0" timeOffset="105905.29">6248 11462 428 0,'0'0'19'0,"0"0"4"0,0 0-23 0,0 0 0 0,-7 0 0 0,7 0 0 16,0 0 13-16,-7 0-1 0,7 0-1 0,0 0 0 0,0 0 5 0,0 0 2 16,-7-9 0-16,7 9 0 0,0-6 62 0,0 6 13 15,0-10 3-15,0 7 0 0,0 3-11 0,0-6-1 16,0-3-1-16,0 9 0 0,0 0-7 0,0 0 0 16,0 0-1-16,0 0 0 0,0 0 17 0,0 0 3 0,-4-4 1 15,4 4 0-15,0 0-44 0,0 0-9 0,0 0-2 0,0 0 0 16,0 0 3-16,0 4 0 0,0-4 0 0,-11 0 0 15,8 9-8-15,3-3-2 0,0-6 0 0,-7 3 0 16,3 7-14-16,4 5-4 0,0-5 0 0,0 9 0 16,0-4-7-16,0 4-1 0,4 0-8 0,3 6 12 15,0 0 3-15,0-3 0 0,4 13 0 0,-11-1 0 16,7 4-1-16,0 6 0 0,3 6 0 0,-10-3 0 16,7 6-14-16,-3 0 8 0,-1 1-8 0,1 2 0 15,3 4 0-15,-3-4 8 0,3-2-8 0,-7-1 0 16,7-9 0-16,-4 6 0 0,1-3 0 0,-1-3 0 15,4 3 10-15,-7-3-10 0,4 0 10 0,-1 0-10 16,-3-7 0-16,4 4 8 0,-1-10-8 0,1 4 0 16,3-7 0-16,-7 3 8 0,0-9-8 0,0 3 0 15,0 4 0-15,0-7 0 0,0-4 0 0,0-5 0 16,0 3-24-16,0 2-10 0,0-8-2 0,0-4-1 16,0-6-114-16,0 0-22 0,0 0-5 0,0 0-677 15</inkml:trace>
  <inkml:trace contextRef="#ctx0" brushRef="#br0" timeOffset="106305.78">6516 11371 518 0,'-11'-9'46'0,"11"9"-37"0,-3-6-9 0,3 6 0 16,-4 0 360-16,4 0 71 15,0 0 13-15,0 0 4 0,0 0-336 0,0 0-68 0,0 0-12 0,0 0-4 16,0 0-17-16,0 0-11 0,0 0 12 0,0 0-12 16,0 0 0-16,0 0 0 0,0 6 0 0,0 7 0 15,0-4 17-15,-7 7 0 0,7 3 0 0,-3 6 0 16,-1 0 1-16,1-3 0 0,3 12 0 0,0 1 0 15,0 2 9-15,0 4 1 0,0 0 1 0,3 9 0 16,4-3 4-16,0 6 1 0,-3 1 0 0,3-1 0 16,7 7-18-16,-4-4-3 0,1 7-1 0,3-4 0 0,-3-5-12 15,3-7 9-15,-4 6-9 0,-3-9 8 0,1 9 6 16,2-9 1-16,-6 0 0 0,6-6 0 16,1-1-15-16,-8-2 0 0,4-1 0 0,-3-6 0 15,-1-3-13-15,5 4-6 0,-5-10-1 0,4-1 0 16,-7-2-153-16,4 0-31 0</inkml:trace>
  <inkml:trace contextRef="#ctx0" brushRef="#br0" timeOffset="107198.02">10650 11318 1756 0,'0'0'78'0,"0"0"16"0,0 0-75 0,0 0-19 0,0 0 0 0,0 0 0 16,0 0 56-16,0 0 8 0,-3-6 2 0,3 6 0 16,0 0-51-16,0 0-15 0,0 0 0 0,0 0 8 15,0 0-8-15,0 0 0 0,0 0 0 0,0 0 0 16,0 0 0-16,10 9 0 0,1 1 12 0,-4 2-4 0,-3 1 25 0,3-4 6 16,3 7 1-16,1 3 0 15,-8 0 18-15,4 6 4 0,0 0 1 0,1 6 0 16,-1 4-3-16,-4 8-1 0,-3 1 0 0,4 3 0 0,3 4-18 15,-7 2-3-15,-4 0-1 0,1 10 0 16,-1 3-19-16,4 3-4 0,-3-3-1 0,-4 3 0 0,-1-7-13 0,5-8 9 16,6-1-9-16,-3-6 8 0,-3-3 4 0,3 0 1 15,3 6 0-15,5-12 0 0,-8 5-13 0,3-5 11 16,1-3-11-16,3 2 10 0,-4-5-10 0,1-4 8 16,-1-3-8-16,1-3 8 0,3-3-8 0,-4 6 0 15,-6-10 0-15,3-2 0 16,0 3-21-16,3 2-7 0,-3-8 0 0,0-1-1 15,-3 1-121-15,3-10-24 0,7 6-5 0,-7-6-534 16,0 0-107-16</inkml:trace>
  <inkml:trace contextRef="#ctx0" brushRef="#br0" timeOffset="107634.84">10855 11375 2012 0,'0'0'89'0,"0"0"19"0,0 0-87 0,0 0-21 15,0-4 0-15,7-2 0 16,0 6 16-16,-7 0 0 0,0 0-1 0,0 0 0 0,0 0-15 0,0 0 0 15,0 0 0-15,0 0 0 0,-7 0 16 16,4 10 0-16,3-1 0 0,-4 7 0 0,-7-7 20 0,8 10 5 16,6 6 1-16,4 0 0 0,-7 3 36 0,4 1 7 15,3-1 2-15,0 6 0 16,7 7-29-16,-7-3-6 0,4 6 0 0,-1 3-1 0,15-4-33 16,-11 11-6-16,-14-1-2 0,4 0 0 0,3 10-10 0,3-6 0 15,-3 8 0-15,-3-8 0 0,-8-4 0 0,8 10 10 16,3-10-2-16,-10 1-8 0,-8-1 0 0,4 0 0 15,7 0 0-15,0-6 0 0,-7-3 8 0,3 0-8 16,4 0 0-16,0-6 0 0,7-10 0 0,-3 3 0 16,-8-9 0-16,4 3 0 0,7-6-16 0,-7-3-6 15,0-7-2-15,0 1 0 16,7-1-179-16,1-3-36 0,2-12-7 0</inkml:trace>
  <inkml:trace contextRef="#ctx0" brushRef="#br0" timeOffset="108270.23">11405 12870 2170 0,'-14'-6'96'0,"7"6"20"0,4 0-92 0,3 0-24 15,0 0 0-15,0 0 0 0,0 0 50 0,7 0 6 0,3-9 0 0,-3 9 1 16,-7 0-38-16,11-10-8 16,-1 10-2-16,5-9 0 0,-1 9-9 0,-4-6 0 15,4-4 0-15,1 10 0 0,6-3 0 0,-7-3 0 0,-14 6 0 0,10 0 0 16,1 0 0-16,-11 0 0 0,0 0 0 0,0 0 8 15,3 9 0-15,-3 1 0 0,0 5 0 0,-3-5 0 16,-11 5 1-16,7-2 0 0,3-4 0 0,-6 7 0 16,-4-7-9-16,3 7 0 0,0-3 0 0,4-4 0 15,-3 7 12-15,-1-7-4 0,-3 7 0 0,0-4 0 16,3 4-8-16,-3 0-12 0,0-4 2 0,0-2 1 16,3 5 9-16,1 1 11 0,-1-3-3 0,1 2 0 15,-4 1-8-15,7-4-11 0,-4 7 3 0,0-3 0 16,1-7 8-16,3 7 0 0,3-3-9 0,4 2 9 0,-3-5 0 0,3-1 0 15,3 7-9-15,4-4 9 16,4-2 0-16,-4-1 0 0,3 7 0 0,5-7 0 0,2-3 16 0,1-2 1 16,-8 5 0-16,8-3 0 0,7-6-5 0,-8 3 0 15,1-3-1-15,0 0 0 0,3 0-23 0,-3 0-5 16,6-3-1-16,-3-3 0 16,-7-3-124-16,4-1-25 0,3 1-5 0</inkml:trace>
  <inkml:trace contextRef="#ctx0" brushRef="#br0" timeOffset="108953.54">11105 11328 518 0,'0'0'46'0,"4"-7"-37"0,-8 4-9 0,4-6 0 16,11 2 172-16,-7-2 32 0,-8 0 6 0,1-1 2 16,6 1-123-16,1 3-24 0,-4-4-5 0,0 1 0 0,-4 6 0 0,4-4 1 15,4-2 0-15,-4 9 0 0,0-6 6 0,0-4 1 16,10 7 0-16,-3-6 0 0,0 2-16 0,0-2-4 16,0 0 0-16,4-1 0 0,3 1-16 0,0-1-4 15,-7 1-1-15,7-7 0 0,4 7-17 0,0 0-10 16,-8 2 12-16,8-2-12 0,-1-1 14 0,1 7-4 15,-4-3-1-15,-3 3 0 0,-4-3-9 0,7-1 0 16,0 7 0-16,-3 0 0 0,-11 0 12 0,10 7 0 16,1-1 0-16,-1-3 0 0,-3 6-4 0,-3 1 0 15,0-1 0-15,-1 7 0 0,1 3-8 0,-4-4 0 0,-4 4 0 0,1 0 0 16,6 0 8-16,-6 6-8 16,-5-6 0-16,-2 0 8 0,3-1-8 0,0 7 0 0,0-9 0 15,-4 3 8-15,1 0-8 0,-1 0 0 16,7-4 0-16,-6 4-11 0,-1-3 11 0,1-4 0 0,3 4 10 0,3-7-10 15,-6 7 8-15,2-3-8 0,1-4 0 0,4 0 0 16,3 4 0-16,-4-4 8 0,-3 1-8 0,4-7 0 16,3-3 0-16,0 0 0 0,0 9 8 0,0-9-8 15,0 0 0-15,3 7 11 0,4-4-11 0,-7-3 10 16,0 0-10-16,4 6-9 0,10 3 9 0,-3-9-13 16,-1 7 33-16,4-4 6 0,4-3 2 0,3 0 0 15,0 0 2-15,0 0 1 0,4 0 0 0,0 0 0 0,10-10-17 16,-3 10-3-16,-7-3-1 0,3-3 0 15,4 0-86-15,-4 3-18 0,-7 3-3 0,0-7-978 16</inkml:trace>
  <inkml:trace contextRef="#ctx0" brushRef="#br0" timeOffset="109843.47">5362 11230 460 0,'0'0'41'0,"0"0"-33"0,0 0-8 0,0 0 0 15,7-9 154-15,-7 9 29 0,0 0 5 0,0-6 2 16,0 6-90-16,4-10-17 0,-4 10-4 0,0 0-1 16,0 0-34-16,3-3-6 0,-3 3-2 0,0 0 0 15,0 0 10-15,0 0 2 0,0 0 0 0,0 0 0 16,0 0 28-16,0 0 7 0,0 0 1 0,0 0 0 0,0 0-5 15,0 0-1-15,0 0 0 0,4 10 0 16,-1-1-35-16,-3 0-7 0,-3 1-2 0,-1 9 0 16,1-10-18-16,-1 13-3 0,4-3-1 0,-7 0 0 15,4 9 0-15,-4 0 0 0,3 7 0 0,1-1 0 0,-4 10 6 0,3 0 1 16,4-7 0-16,-7 7 0 0,7 0-5 16,-4-6-1-16,4-4 0 0,4 4 0 15,-4-4-5-15,7-5-8 0,-7-4 11 0,0 3-11 16,4-3 8-16,3 0-8 0,-7-3 0 0,3 0 0 0,-3 0 0 0,4-6 0 15,-4 3 0-15,7-1 0 16,-7 1-76-16,0-3-20 0,0-7-3 0,3 7-629 16,-3-4-125-16</inkml:trace>
  <inkml:trace contextRef="#ctx0" brushRef="#br0" timeOffset="110930.93">4713 12381 172 0,'0'0'16'0,"-3"0"-16"0,-8-6 0 0,4 3 0 15,0 3 188-15,-4-6 34 0,1 6 7 16,6-10 2-16,-6 10-78 0,10-3-15 15,-7-3-3-15,3 3-1 0,4 3-62 0,0 0-13 0,0 0-3 0,0 0 0 16,0 0-14-16,0 0-3 0,0 0-1 0,0 0 0 16,11 3-1-16,-1 3 0 0,4-3 0 0,-3 7 0 15,-1-4-1-15,8-6 0 0,-4 9 0 0,7-3 0 16,1-2 8-16,2-4 2 0,1 6 0 0,3-6 0 16,4-6-2-16,3 6 0 0,-7-4 0 0,4-2 0 15,3 0 0-15,1 3-1 0,-1-3 0 0,4-4 0 16,-4 7-19-16,-7-3-4 0,4-4-1 0,3 7 0 15,-10-3-19-15,3 6 8 0,-3-10-8 0,7 10 0 16,-11-6 0-16,4 6 0 0,-1 0 0 0,1 0 0 16,-7 0 0-16,3 6-11 0,0-6 0 0,-3 0 0 0,-1 7-2 0,1-4-1 15,-1-3 0-15,1 0 0 0,3-3 14 0,0-4 0 16,4 7 0-16,0-9 0 0,-8 3 0 0,5 3 0 16,2-7 0-16,-2 4 0 0,-1-3 8 0,0-1-8 15,7 1 0-15,-10-1 0 16,-1 4-49-16,8-3-14 15,-14-1-2-15,6 7-657 0,-3-3-131 0</inkml:trace>
  <inkml:trace contextRef="#ctx0" brushRef="#br0" timeOffset="113679.74">4770 13338 345 0,'0'0'15'0,"0"0"4"0,0 0-19 0,0 0 0 0,0 0 0 0,0 0 0 15,0 0 315-15,0 0 59 16,0 0 12-16,0 0 2 0,0 0-300 0,0 0-61 16,0 0-12-16,0 0-3 0,0 0 16 0,0 0 4 0,0 0 0 0,0 0 0 15,3-4 6-15,4-2 2 0,0 3 0 0,-7 3 0 16,7-6 0-16,-3 3 0 0,3-4 0 0,0-2 0 15,-7 9 16-15,3-6 4 0,4 3 1 0,1-4 0 16,-8 7-9-16,0-3-3 0,3-6 0 0,-3 3 0 16,0 6-11-16,7-10-2 0,-7 7-1 0,4-3 0 15,-4-4 0-15,3 4 0 0,4-3 0 0,-7-1 0 16,4-2-3-16,3-4-1 0,-4 0 0 0,4 4 0 16,0-13-8-16,1 9-2 0,2-6 0 0,4-3 0 15,-3 6-6-15,-4-6-2 0,0 6 0 0,3-6 0 0,1-3-4 0,-4 3-1 16,0 6 0-16,4-6 0 15,-4-3-8-15,0 9 0 0,-7-6 9 0,3 6-9 0,4 0 0 16,-3 0 8-16,3 4-8 0,-7-4 0 0,0 9 0 0,0 1 9 16,4 0-9-16,-1-1 0 15,-3 4 8-15,0-3-8 0,0 9 0 0,0 0 0 16,0 0 0-16,0 0 0 0,0 0 0 0,0 0 0 0,0 0-10 0,0 0 10 16,7 9-10-16,4-3 10 0,-11-6-16 0,3 10 4 15,1 2 0-15,3-2 0 0,-4 5 12 0,4 1 12 16,-7-3-3-16,11 5 0 0,-11-2-9 0,7 0-14 15,0-4 3-15,-7 4 1 0,4 3 10 0,3-4 16 16,0-2-4-16,0-4-1 0,-4 7-11 0,8-7 0 0,-4 1 0 0,0-1 0 16,4 1 0-16,-4-4 0 0,7-6 0 0,-11 9 0 15,4-9 8-15,-7 0-8 0,7 7 8 0,4-7-8 16,-4 0 8-16,4 0-8 0,-8-7 0 0,8 7 8 16,-8-6-8-16,4 3 0 0,0-3 9 0,0-4-9 15,4 1 8-15,-7-1-8 0,3-8 10 0,0 8-10 16,0-5 9-16,3-4-9 15,-3 0 8-15,0 0-8 0,4 0 0 0,-7-6 8 0,3 6-8 0,-4 1 0 16,8-4 0-16,-11 0 0 16,10-3 8-16,-10 9-8 0,7-3 0 0,-3 0 0 0,-1 4 0 0,8-4 0 15,-11 6 0-15,11-2 0 0,-8 5 0 0,8 1 0 16,-11-1 0-16,10 1 0 0,-10 3 0 0,7-4 0 16,-3 10-8-16,-4 0 8 0,0 0 0 0,7 0 0 15,3 0 0-15,-10 0-9 0,8 10 9 0,-8-1 0 16,3 0 0-16,1 1 0 0,3 6 0 0,-7-1 0 15,0 4 0-15,0 0 0 0,3 0 0 0,4 6 0 0,-7 0 10 16,4-3-1-16,3 6 0 0,0 3 0 0,0-2 2 0,4 5 0 16,-4-6 0-16,0 7 0 0,3-1-3 0,-3-2-8 15,4-7 12-15,-4 9-4 0,3-6-8 0,-2 1 8 16,2-4-8-16,-3 3 8 0,-3-3-8 0,3 3 8 16,0-9-8-16,0 3 8 0,-4-3-25 0,4-7-6 15,-7 4-1-15,4 3 0 16,-4-3-160-16,0-4-33 0</inkml:trace>
  <inkml:trace contextRef="#ctx0" brushRef="#br0" timeOffset="119532.62">6318 14369 2203 0,'0'0'48'0,"0"0"11"0,0 0 1 0,0 0 2 0,0 0-50 0,0 0-12 0,0 0 0 0,0 0 0 16,0 0 0-16,0-6 0 0,0 6 0 0,0-9 0 15,0 2 0-15,-7 4 0 0,7-6 0 0,0 3-10 16,0 6 10-16,0 0 0 0,0 0 0 0,0 0 0 0,0 0 9 15,0 0-1-15,0 0-8 0,0 0 36 0,0 6 0 16,7 3 0-16,-7 1 0 0,4-1 1 0,-1 7 1 16,1-4 0-16,-1 4 0 0,1 3-9 0,3-4-1 15,-4-2-1-15,-3 3 0 0,8 2-4 0,-8 1-1 16,3 3 0-16,1 0 0 0,-1 3-4 0,1 3-1 16,-1-2 0-16,4 11 0 15,-7-2-17-15,4 9 10 0,-4-7-10 0,3 7 8 0,1 0-8 0,-1 3 0 16,-3 3 0-16,4-3 0 0,3 7 0 0,-7-4 0 15,3 3 0-15,5-6 0 0,-8 6 0 0,3 1 13 16,4-7-1-16,-7 3-1 0,4-6 1 0,-1-7 0 16,4 1 0-16,-7-3 0 0,0-1-12 0,0 1 8 15,0-7-8-15,0 6 8 0,0-12-8 0,0 3 8 0,0-6-8 0,0 0 8 16,0-3-26-16,0-7-6 0,0 0 0 0,0-9-1 31,0 0-161-31,0 0-32 0,0-9-6 0</inkml:trace>
  <inkml:trace contextRef="#ctx0" brushRef="#br0" timeOffset="120030.51">6738 14488 2354 0,'0'0'104'0,"-7"0"22"0,-4 0-101 0,4-3-25 16,7-3 0-16,-10 6 0 0,10 0 32 0,0-3 2 16,-14-3 0-16,10-1 0 0,1 4-26 0,3 3-8 15,-4-6 0-15,-6 3 0 0,2-3 0 0,8 6 0 16,0 0 0-16,0 0 0 0,0 0 0 0,0 0-11 15,0 0 0-15,0 0 0 0,0 0 11 0,-3 6 0 16,3-6-9-16,-4 9 9 0,4 7 0 0,0-4 16 16,0-2-2-16,0 6-1 0,0 2 27 0,0 1 4 15,0 0 2-15,0 6 0 0,0-6 2 0,0 6 0 16,0 3 0-16,0-3 0 0,0 4-36 0,0-1-12 0,0 6 9 0,7 1-9 16,-3 2 31-16,3-2 1 0,4-1 0 15,-4 4 0-15,7 3-32 0,-4-4 0 16,-3 1 0-16,4 6 0 0,0 0 0 0,-4 0 0 15,7 3 0-15,-4-3 0 0,-6 6 0 0,3-6 0 0,7-4 0 0,-10 4 0 16,-1-3 0-16,4-3 0 0,-3-1 0 0,3-2 0 16,-7-7 0-16,3 7-13 0,1-7 1 0,-1 3 0 15,1-9 12-15,-1-3 16 0,1 6-3 0,3-16-1 16,0 1-60-16,-7-1-13 0,7-2-3 16,0-7 0-1,-7 0-121-15,11-7-25 0,-1-5-5 0</inkml:trace>
  <inkml:trace contextRef="#ctx0" brushRef="#br0" timeOffset="120739.76">7902 14611 633 0,'0'0'28'16,"0"0"6"-16,0 0-34 0,0 0 0 0,0 0 0 0,0 0 0 0,0 0 238 0,0 0 41 15,-7 3 8-15,0 3 1 0,7-6-170 0,-10 3-34 16,2 4-8-16,5 2 0 0,-8-9-1 0,4 9 0 16,0-9 0-16,7 10 0 0,-10-4-31 0,3-3-7 15,7 3-1-15,-7 4 0 0,0-1-16 0,3 7-3 16,4-3-1-16,-7 2 0 0,3-2 11 0,1 12 1 15,-4-6 1-15,3 6 0 16,4 3 8-16,-7 3 2 0,-3-2 0 0,-1-1 0 0,4 0-1 0,-4 3 0 16,-3 1 0-16,4-7 0 0,-4 3-17 0,3 6-3 15,-7-5-1-15,4 2 0 0,-3 0-1 0,6 1 0 0,-10-4 0 16,7 0 0-16,0 0-2 0,3-2-1 0,1 2 0 0,-1-6 0 16,0 0-13-16,4-4 8 15,0-2-8-15,0 3 0 0,4-3 0 0,-1-7 8 16,-10 0-8-16,10 7 0 0,-3-6-11 0,7-1-5 15,-10-6 0-15,6 7-1 16,-3-4-20-16,4-6-4 0,3 0-1 0,-7 9 0 16,3-9-19-16,-3 0-4 0,7 0-1 0,-7-6 0 15,0 3-116-15,3-3-23 0,4-4-5 0,0 1-696 0</inkml:trace>
  <inkml:trace contextRef="#ctx0" brushRef="#br0" timeOffset="121153.93">7437 14686 1612 0,'0'0'144'0,"-7"6"-116"16,-1-6-28-16,8 0 0 0,0 0 220 0,0 10 37 15,0-10 8-15,0 0 2 0,0 0-220 0,0 0-47 16,0 9 0-16,0-9-10 0,0 0 10 0,8 10 0 16,-5-4 0-16,4 3 0 0,0 1 0 0,-3-1 0 15,-1 0 0-15,1 10 0 0,-1-3 12 0,4 3-1 0,0 0-1 0,0-1 0 16,-3 7 21-16,3 1 4 0,0-8 1 0,4 7 0 16,-4-3-4-16,3 3 0 0,4 4 0 15,-7-4 0-15,11-6 0 0,-11 6 0 0,11 0 0 0,-4-3 0 16,7 3-32-16,-3 3 0 0,3-3 0 0,0 0 0 15,-7-6 0-15,7 9 0 0,-7-9 0 0,8 6 0 16,-5 3 12-16,1-3-4 0,0-6 0 0,-4 0-8 16,3 0 0-16,-10 3 0 0,4-10-12 0,-1 4 3 31,1 0-24-31,-4-4-5 0,0-2-1 0,0-4 0 0,0-3-20 16,-7-3-4-16,0 0-1 0,0 0 0 15,0 0-70-15,0 0-14 0,0 0-4 0,4-3-840 0</inkml:trace>
  <inkml:trace contextRef="#ctx0" brushRef="#br0" timeOffset="126708.82">8446 14996 2365 0,'0'0'52'0,"-8"7"10"0,1-4 2 0,0-3 4 0,-3 0-55 0,3 6-13 15,0-3 0-15,0-3 0 0,0 7 0 0,-1-7-13 16,1 3 2-16,7-3 1 0,0 0-12 0,0 0-2 0,-7-3-1 16,7 3 0-16,0 0 6 0,0-7 2 15,0 7 0-15,7-9 0 0,-7-1 17 0,4 7 0 0,-4 3 0 0,0 0 9 16,0-6 19-16,0 6 4 0,0 0 1 0,0 0 0 15,0 0 23-15,0 0 4 0,0 0 0 0,7 0 1 16,-7 0-1-16,0 0 0 0,11 0 0 0,-11 0 0 16,7 6-3-16,0-3-1 0,-7-3 0 0,10 0 0 15,4 7-32-15,-7-4-8 0,1-3 0 0,-1 0-1 16,7 0-7-16,-7 6 0 0,3-6-8 0,-3 0 12 16,4 0-2-16,0 0-1 0,-1 3 0 0,1-3 0 15,-1 7-9-15,1-4 0 0,3-3 0 0,0 6 0 16,0 3 0-16,0-9 0 0,4 10 0 0,0-10 0 15,6 9 0-15,-6-3 0 0,7-2 0 0,-4 5 0 0,3-9 0 0,1 6 0 16,-4-3 0-16,1-3 0 16,2 0 0-16,-3 7 0 0,4-7 0 0,-4 0 0 0,0 0 26 15,1 0 3-15,-1 0 1 0,-4-7 0 16,1 7-17-16,17-9 6 0,-21 9-10 0,1-3-9 0,-1 3 0 16,-4-6 0-16,1 6 8 0,-1-4-8 0,1-2-14 15,-4 6 3-15,0 0 1 16,0-3-43-16,-7 3-9 0,0 0-2 0,7 0 0 15,-3-6-49-15,-4 6-11 0,0 0-1 0,0 0-1 16,0 0-53-16,0 0-10 0,0 0-3 0,0 0-721 0</inkml:trace>
  <inkml:trace contextRef="#ctx0" brushRef="#br0" timeOffset="127643.02">10206 14648 172 0,'0'0'16'0,"0"0"-16"16,0 0 0-16,0 0 0 15,0 0 334-15,0 0 64 0,0 0 13 0,0 0 2 16,0 0-254-16,0 0-51 0,0 0-11 0,0 0-1 0,0 0-56 0,0 0-12 16,0 0-1-16,0-9-1 0,0 9-17 0,0 0-9 15,0-6 10-15,0 6-10 0,-4-3 0 0,4 3 0 16,-7-7 0-16,0 7 0 0,0 0 0 0,0 7 11 15,0-7-11-15,-4 9 10 0,1-3 6 0,-1-3 0 16,4 13 1-16,-3-7 0 0,-4 1 14 0,3 6 2 16,0-4 1-16,-3 7 0 0,0-3 18 0,0 2 3 15,0 8 1-15,0-8 0 0,-4 7 0 0,-3-3 0 16,0 3 0-16,0 4 0 0,0-4-27 0,-1 3-5 0,1-3 0 16,-3 3-1-16,-1-3-3 0,4 4 0 0,-4-1 0 0,4 3 0 15,0-9-8-15,-1 9-3 0,1-2 0 16,0-1 0-16,3 0 3 0,1-3 0 15,3 0 0-15,-4-6 0 0,4 6-12 0,0-6 0 16,0-3 0-16,0-4 0 16,7-2-36-16,-8-1-5 0,5 0-2 0,3 1 0 15,-4-4-23-15,1-6-5 0,3 0-1 0,0 0 0 16,0 0 0-16,-1 0-1 0,1-9 0 0,4 2 0 16,-4 4-69-16,3-6-14 0,-3 0-2 0,0-7-691 0</inkml:trace>
  <inkml:trace contextRef="#ctx0" brushRef="#br0" timeOffset="128000.86">9627 14542 2718 0,'0'0'60'0,"0"0"12"0,0 0 2 0,0 0 2 0,0 0-60 0,0 0-16 16,0 0 0-16,4 9 0 0,3-3 0 0,-4 4 0 15,4-1 0-15,1 1 0 16,-1-1 0-16,0 7 0 0,0-4 0 0,3 4 0 0,-3 9 9 0,0-6-1 16,4 0 0-16,0 9 0 0,-1-3 3 0,1 3 0 15,3-3 0-15,-4 4 0 0,5-4 12 0,-1 9 2 16,0-6 1-16,3 1 0 0,-6-4-6 0,3 9 0 16,0-6-1-16,0 7 0 0,-3-7-10 0,3 0-1 15,0 7-8-15,-3-7 12 0,-1 7-12 0,1-7 0 0,3-3 0 0,0 3 0 16,-3-3 0-16,6 0 0 0,-3-6 0 0,1 9 0 15,-1-9 0-15,3 0 0 0,-3 3 0 0,1-3 0 16,-1-7 0-16,3 4-8 16,-6-7 8-16,3 1-13 15,0-1-41-15,-3 1-8 0,-1-10-2 0,-3 6 0 16,-7-6-188-16,0 0-39 0,0 0-7 0,0-25-2 0</inkml:trace>
  <inkml:trace contextRef="#ctx0" brushRef="#br0" timeOffset="128801.8">10446 14307 518 0,'0'0'23'0,"0"0"5"0,0 0-28 0,0 0 0 16,-4 0 0-16,4 0 0 16,0 0 304-16,0 0 56 0,0 0 12 0,0 0 1 0,-7 0-261 0,7 0-53 15,0 0-11-15,-3-7-1 0,-4 7 2 0,7 0 1 16,7-3 0-16,-7 3 0 0,0 0-20 0,0 0-4 16,0 0-1-16,0 0 0 0,0 0-12 0,0 0-2 15,0 0-1-15,7 3 0 0,7 7 6 0,-7-1 0 16,-7-9 1-16,0 10 0 0,3-1 12 0,1 7 3 0,-4-1 0 0,0-2 0 15,0 6-9-15,0 3-2 0,7-10 0 0,-11 7 0 16,1 3-9-16,3-3-3 0,11 0 0 0,-4-1 0 16,-7-2-9-16,3 3 0 0,4-3 0 0,0 2 8 15,0-5-8-15,0 3 0 0,-7-1 0 16,7-2 0 0,7-4-36-16,-10 1 0 0,-4-4 0 0,4 3 0 15,-1-2-55-15,-3-7-10 0,0 0-3 0,0 0 0 0,0 0-80 0,0 0-16 16,0 0-3-16,-7-7-1 0</inkml:trace>
  <inkml:trace contextRef="#ctx0" brushRef="#br0" timeOffset="129892.6">10791 14319 288 0,'-7'0'12'0,"7"0"4"0,0 0-16 0,0 0 0 0,0 0 0 0,-3-3 0 16,-1 3 384-16,4 0 73 0,0 0 15 0,0 0 4 15,-7-6-348-15,7 6-68 0,7-10-15 0,-7 10-2 16,0 0-15-16,7 0-2 0,-7 0-1 0,11-9 0 16,-4 9-11-16,-7 0-2 0,0 0-1 0,0 0 0 15,11 0-11-15,-11 0 10 0,0 0-10 0,0 0 10 0,0 0-2 0,7-6-8 16,-7 6 12-16,0 0-4 0,0 0 8 0,0 0 2 15,10 6 0-15,-10-6 0 0,-3 9 10 0,6 7 3 16,4-3 0-16,-3 2 0 0,-4 4-5 0,0 0-1 16,0 0 0-16,7 6 0 15,0 0-2-15,0 3-1 0,-10 7 0 0,3-7 0 16,7 13-10-16,0-4-3 0,-7 7 0 0,3 0 0 0,1-6-1 0,-1 9-8 16,1-3 12-16,-1-1-4 0,-6 1-8 15,3 0 0-15,7 0 0 0,-7 0 8 0,-7 3-8 0,7-3 10 16,3 3-10-16,4 6 10 0,-3-2-10 0,-1-4 0 0,-3 6 0 15,11-9 0-15,3 0 0 0,-3-7 0 16,-11-2 0-16,7 2 0 0,10-5 0 0,-6-1 0 16,-4-6 0-16,0 3 8 0,4-9-18 0,-4 6-4 15,3-9-1-15,-3-3 0 16,-7 2-25-16,4-5-6 0,3-4-1 0,-7-6 0 16,0 0-117-16,0 0-24 0,7-6-5 0,-4-4-1 0</inkml:trace>
  <inkml:trace contextRef="#ctx0" brushRef="#br0" timeOffset="130423.73">11158 14319 2145 0,'0'0'95'0,"0"0"20"15,0 0-92-15,0 0-23 0,0 0 0 0,0-9 0 0,0 6 44 0,4-4 5 16,-1-2 1-16,-3 0 0 0,-7 2-38 0,7 7-12 16,4-3 8-16,-4 3-8 0,-4-6 0 0,1-4 0 15,3 10 8-15,0 0-8 0,0-3 12 0,0 3-2 16,-4-6 0-16,4 6 0 0,0 0 26 0,0 0 4 0,0 0 2 15,0 0 0-15,0 0 14 0,0 0 4 16,0 0 0-16,-3 9 0 0,-1-9-29 0,4 0-6 16,-3 10-1-16,-1-1 0 0,-3-2 7 0,4 2 1 0,3 0 0 0,0 1 0 15,0 5-32-15,0-2 0 16,0 3 0-16,0 2 0 0,0 1 0 0,3 6 0 0,-3 0 0 16,7 4 0-16,0-1 0 0,-3 13 0 15,-1-4 0-15,1 1 0 0,3 6 0 0,-4 6 0 16,-3-3 0-16,0 0 0 0,4 6 0 0,-1-2 0 15,1-4 0-15,-4 6 0 0,-4-9 0 0,4 9-8 0,8 0-1 0,-8 1 0 16,0-7 9-16,3 6 12 0,4 0-2 0,0-2-1 16,-3-8-9-16,3-2 0 0,0 3 0 0,3-3 0 15,1-4 0-15,0 1 0 0,-8 3 0 0,1-10 0 32,6 1-24-32,-6-4-6 0,-1 0-2 0,-3-3 0 0,0-6 10 0,4 0 2 0,-1 0 0 0,-3-4 0 15,-3-5-118-15,3 5-23 0,3-12-5 0,-3-3-894 16</inkml:trace>
  <inkml:trace contextRef="#ctx0" brushRef="#br0" timeOffset="131923.09">11582 15636 633 0,'-7'0'56'0,"3"0"-44"15,-3 0-12-15,7 0 0 0,0 0 216 0,0 0 40 16,-3 0 9-16,3 0 2 0,0 0-163 0,0 0-32 0,0 0-6 0,0 0-2 16,0 0-52-16,7-6-12 0,-7 6 0 15,0 0 0-15,0 0 12 0,0 0 1 0,0 0 1 0,0 0 0 16,0 0 32-16,0 6 6 16,3 4 2-16,1-1 0 0,-4 4 14 0,0 2 4 15,-4 1 0-15,4 3 0 0,7 0-8 0,-7 9 0 16,-7-3-1-16,7 3 0 0,4 0-15 0,-1 7-2 0,-6-7-1 15,3 6 0-15,3 1-45 0,-3-7-8 0,0 7-3 16,-3-7 0-16,-1 6 11 0,1-9 9 0,6 4-1 0,1-4-8 16,-8 0 11-16,4-3-11 0,0 3 10 0,4 3-10 15,-4-9 0-15,-4 6 0 0,-3-6 0 0,7 0 0 16,0 3 0-16,-3-4 0 0,-5-5 0 0,1 3 0 31,7-7-43-31,0 0-8 0,-10 1-1 0,3-4-1 0,7-6-121 0,0 0-24 0,0 0-5 0,0-9-1 16</inkml:trace>
  <inkml:trace contextRef="#ctx0" brushRef="#br0" timeOffset="132312.14">11532 15693 288 0,'0'0'25'0,"0"0"-25"15,0 0 0-15,0 0 0 0,14 0 238 0,-14 0 42 0,0 0 9 0,0 0 2 16,7-4-174-16,4-2-34 15,0 0-7-15,-1 3-2 0,-10 3 9 0,14-6 1 0,0 6 1 0,-3-10 0 16,3 7 8-16,0-3 2 16,0 6 0-16,0-3 0 0,4 3-49 0,-7-7-10 0,6 7-1 0,-3 0-1 15,1 0-10-15,-1 0-3 16,-4 0 0-16,4 0 0 0,-3 7-8 0,3-7-1 0,0 3-1 0,0-3 0 16,-3 0-11-16,3 0-16 0,-7 6 4 0,4-6 1 31,-4 0-14-31,3 3-3 0,-10-3-1 0,7 0 0 0,0 0-142 15,-7 0-28-15,0 0-5 0,0 0-632 0</inkml:trace>
  <inkml:trace contextRef="#ctx0" brushRef="#br0" timeOffset="134028.94">11553 16038 2232 0,'-17'3'49'0,"17"-3"11"0,0 0 1 0,0 0 1 0,-11 9-50 0,11-9-12 15,4 6 0-15,-4-6 0 0,-7 10 16 0,7-7 1 16,3 3 0-16,8-3 0 0,6 4 7 0,-2-7 2 16,-15 0 0-16,10 0 0 0,4 0 4 0,0 0 1 0,-3 0 0 0,0-7 0 15,3 4-21-15,-4 3-10 16,4 0 10-16,-3-6-10 15,0 6-32-15,3 0-13 0,0-3-3 0,-4-3 0 16,4 6-116-16,-3-4-23 0,0-2-5 0,3 3-656 0</inkml:trace>
  <inkml:trace contextRef="#ctx0" brushRef="#br0" timeOffset="134061.04">11522 14184 2023 0,'0'0'89'0,"0"0"19"0,-7 0-86 0,3 0-22 0,4 0 0 0,0 0 0 15,0 0 21-15,0 0 0 0,-3-9 0 0,3 9 0 16,7-6-13-16,-7 6-8 0,-4-4 8 0,4-2-8 16,7-3 20-16,0-1 0 0,0 7 0 0,-3-6 0 15,-4 3-3-15,3-4-1 0,8 4 0 0,-4-4 0 16,-3 7 16-16,-1-3 4 0,8-3 0 0,3 9 0 16,-4-10-4-16,1 7 0 0,0-3 0 0,3 0 0 15,0 2-16-15,-4-2-3 0,1 3-1 0,-1 3 0 16,5-6-12-16,-5 3 0 0,1-4 0 0,-1 7 0 15,4-3 9-15,-3-3-1 0,0 6 0 0,-1 0 0 16,-3 0-8-16,4 0 0 0,-4 0-12 0,0 0 12 16,0 9-9-16,0-9 9 0,0 10 0 0,0-4 0 0,0 3 0 15,-3 1 0-15,-1-1 0 0,1 1 0 0,-1-1 0 16,-3 0 0-16,0 7 0 0,-3 3 0 0,-1-10 0 0,-3 10 0 16,4-3 0-16,-4 3 0 0,-4 0 0 15,-3 6 0-15,3-7 0 0,-3 1 0 0,0 6 0 0,4-6 0 16,-5 0 0-16,5 6 0 0,-11-9 0 0,7-4 0 15,-1 4 0-15,5 3 0 0,-4-10 9 0,0 7-9 16,-4-7 8-16,7 1-8 0,4-1 12 0,-3-3-4 16,-11-3 0-16,10 4 0 0,0-4-8 0,4-3 0 15,-10 0 0-15,3 6 0 0,3-12 0 0,4 6 0 16,0 0 0-16,0-3 0 0,-7 3 0 0,10-7 0 16,4 7 0-16,0 0 0 0,-7-3-8 0,7 3 8 0,4-6-10 0,3-3 10 15,-7 9 0-15,7 0 0 16,-7 0 0-16,10-10 0 0,8 10 8 0,0-6 5 0,-4 6 1 0,0-3 0 15,7 3 6-15,-3-6 0 0,-4 6 1 0,4 0 0 16,-1-4-3-16,1 4-1 0,-1 0 0 0,1 0 0 16,-4 0-5-16,0 0-2 0,0 4 0 0,1-4 0 15,-1 6-2-15,0-3-8 0,0 3 12 0,-4 4-4 16,1-4 3-16,3 3 0 0,-3-6 0 0,-1 7 0 16,1-4-11-16,-4-3 8 0,4 4-8 0,-4 2 8 15,3-9-8-15,-3 9 0 0,0-9 0 0,-7 0 8 16,7 0-18-16,-7 0-4 0,0 0-1 0,0 0 0 15,0 0-149-15,7 0-29 0,-3-9-7 0</inkml:trace>
  <inkml:trace contextRef="#ctx0" brushRef="#br0" timeOffset="136141.93">5080 14137 1098 0,'0'0'48'0,"0"0"11"0,0 0-47 0,0 0-12 16,0 0 0-16,0 0 0 0,0 0 90 0,0 0 16 15,0 0 3-15,0 0 1 0,0 0-15 0,0 0-3 16,0 0-1-16,0 0 0 0,0 0-21 0,0 0-4 15,0-6-1-15,0 6 0 0,0 0-29 0,0 0-5 16,0 0-2-16,0 0 0 0,0 0 4 0,0 0 1 16,0 0 0-16,0 0 0 0,0 0 18 0,0 0 3 0,0 0 1 0,0 0 0 15,0 9-37-15,0 1-7 0,-7-1-2 0,3 7 0 16,4-7 10-16,0 1 3 16,-7 5 0-16,7-2 0 0,0 3 13 0,0 2 4 15,0 1 0-15,0 6 0 0,0 0-28 0,0-6-4 0,-3 9-8 16,3-2 11-16,0 2-11 0,0-3 12 0,-7 3-12 0,3 0 12 15,4-3-12-15,-3 4 12 0,3-4-12 0,-7 3 12 16,7-3-12-16,-4 0 0 0,4-3 0 0,0 0 0 16,0-9 0-16,0 5-11 0,0-8 11 0,0 5-8 15,4-8-43-15,-4 2-8 0,7-6-1 0,-7-3-1 16,0 0-171-16,0 0-33 0,0 0-7 16,0 0-2-16</inkml:trace>
  <inkml:trace contextRef="#ctx0" brushRef="#br0" timeOffset="137114.85">4600 15131 230 0,'0'0'20'0,"0"0"-20"0,0 0 0 0,-10 0 0 16,10 0 224-16,-11 0 40 0,11 0 8 0,0 0 1 15,0 0-185-15,0 0-38 0,0 0-7 0,0 0-2 16,0 0-14-16,0 0-3 0,0 0-1 0,0 0 0 15,0 0 43-15,0 0 9 0,0 0 1 0,11 0 1 16,-1 0 12-16,4 7 3 0,4-4 0 0,3-3 0 0,0 6-12 0,0-3-1 16,4 3-1-16,3-6 0 15,4 0-10-15,-4 7-1 0,8-7-1 0,2 0 0 0,5 0-21 16,-4 0-4-16,-1-7-1 0,5 7 0 16,-8-6-32-16,7 3-8 0,1-3 0 0,-12 3 0 0,12-7 8 0,-8 4 0 15,0-4 0-15,1 7 0 0,-1-9-8 0,4 2 0 16,-4 1 0-16,0 6-11 0,1-3 11 0,-8-4 8 15,3 10-8-15,-2-9 11 0,-5 9-11 0,1-3 0 16,-7 3-12-16,3-7 12 16,-3 7-106-16,-8 0-14 0,1 7-2 0,-4-4-1 15,3-3-125-15,-10 0-24 0,0 0-6 0,0 0-1 0</inkml:trace>
  <inkml:trace contextRef="#ctx0" brushRef="#br0" timeOffset="137911.64">4770 16119 2142 0,'0'0'95'0,"0"0"19"0,0-6-91 0,0-4-23 0,0 1 0 0,0 0 0 0,3-7 55 0,4 7 6 15,-7-1 2-15,7-9 0 0,0 10-9 0,-3-7-2 16,3 4 0-16,-4-4 0 15,4-3-5-15,0 3-2 0,4-2 0 0,-4-7 0 0,7 6-20 0,-10 0-4 16,6-6-1-16,-3 3 0 0,8-3-8 16,-5 6-1-16,-3-6-1 0,4 0 0 0,3 6 14 0,-4-9 2 15,1 12 1-15,-4-6 0 0,0 0-19 0,0 3-8 16,4 7 8-16,-8-4-8 0,8 7 0 0,-8-7 0 16,4 7 8-16,4-1-8 0,-11 7 0 0,4-3 0 0,-4 6 0 0,10 0 0 31,-6 0-20-31,6 0-8 0,-6 9-3 0,6-2 0 0,1 5 31 0,3-2 0 0,-3 5 0 0,-1 4 0 15,4 0 0-15,-3 6 0 16,0-6-8-16,-1 0 8 0,1 6 0 0,3-7 0 0,-4-2 0 0,-3 3 0 16,0 0 0-16,4-4 0 0,0-5 0 0,-8 9 0 15,8-10 0-15,-11-3 0 0,10-3 0 0,-10-3 0 16,4 10 26-16,-4-10 5 0,0 0 1 0,7 0 0 16,0 0-32-16,0-3 0 0,4-4 0 0,-4-2 0 15,0 0 0-15,3-1 0 0,-3-5 0 0,4-4 0 16,0 0 12-16,-4 0-4 0,7-6-8 0,-4 6 12 15,-3-6-12-15,4-3 0 0,0 3 0 0,-1 6 0 0,1-9 0 0,-1 3 0 16,-6 3 0-16,6 0 0 16,1-6 0-16,-8 9 0 0,5 0 0 0,-1 0 0 15,3-3 0-15,-3 10 0 0,-3-4 0 0,3 7 0 16,0-7 0-16,0 6 0 0,-4 1 0 0,5 6 0 16,-8-3 0-16,0 6 0 0,14-3 0 0,-14 3 0 0,3 3 0 0,4 6 0 15,0 0 0-15,4-2 0 0,-1 12 0 0,-3-1 0 16,8 7 0-16,-5 1 0 0,-3-5 8 0,4 11 4 15,-1-10 2-15,-3 12 0 0,8-5 2 0,-12 2 0 16,4-3 0-16,0 7 0 0,-3-7-8 0,-1 6-8 16,1-5 11-16,3 5-11 0,-7-6 0 0,0 0 0 0,3-2 0 15,1 2 0-15,-4-3-9 0,0-6-9 16,0 6-2-16,0-6 0 16,0-1-32-16,0-8-8 0,-4 5 0 0,1-5-1 15,3-1-157-15,-11 1-31 0</inkml:trace>
  <inkml:trace contextRef="#ctx0" brushRef="#br0" timeOffset="138671.01">3870 14096 1414 0,'0'0'63'0,"0"0"13"0,0 0-61 0,0 0-15 16,-7 7 0-16,7 2 0 16,-4-6 25-16,4 10 3 0,-3-10 0 0,-4 6 0 0,3 7 28 0,4-7 7 15,-7 1 1-15,4 6 0 0,3-4 30 0,0-2 6 16,-4 5 2-16,4 4 0 0,-7 0-18 0,4-3-4 15,3 2-1-15,0 7 0 0,0-6-31 0,-7 9-7 16,14-2-1-16,-7 2 0 0,0-3-26 0,0 3-6 16,0 0 0-16,3-3-8 0,-3 4 0 0,7 5 0 15,-3-6 0-15,-4 7 0 0,3-1 0 0,4 1 0 16,-7-7 0-16,0 7 0 0,4-7-10 0,-4 0-9 16,0 6-1-16,0-8-1 15,0-1-11-15,0-7-1 0,0 1-1 0,0-6 0 16,0 2-107-16,0-5-22 0,0-10-4 0</inkml:trace>
  <inkml:trace contextRef="#ctx0" brushRef="#br0" timeOffset="139111.82">3161 15238 2246 0,'0'0'200'0,"0"0"-160"16,0 0-32-16,0 0-8 0,-7 6 128 0,7-6 25 15,0 0 5-15,0 0 1 0,0 0-132 0,0 0-27 16,0 0 0-16,7-6-9 0,-7 6 9 0,14 0 0 16,-3-9 0-16,10 9 0 0,-7-10 0 0,4 4 0 15,3 3-9-15,3-4 9 0,8 7 0 0,-7-3 0 16,3-3 0-16,4 6 0 0,3 0 0 0,0 0 0 16,-3 0 0-16,3 6 0 0,1-3 0 0,-1-3 0 15,7 0 0-15,-10 7 0 0,3-7 0 0,8 0 0 16,-8 0 0-16,4-7 8 0,-4 7-8 0,0 0 10 15,1-9-10-15,-1 9 10 0,-10-9-2 0,3 5 0 0,-4-2 0 0,-2-3 0 32,-1 6-36-32,-4-4-7 0,5 1-1 0,-12 3-1 15,1-3-215-15,-4 6-42 0</inkml:trace>
  <inkml:trace contextRef="#ctx0" brushRef="#br0" timeOffset="139803.51">3295 16292 1267 0,'0'0'112'0,"0"0"-89"0,0 0-23 0,0 0 0 0,0 0 260 0,0 0 48 15,0 0 10-15,0 0 2 16,0 0-287-16,11 0-57 0,-8-4-11 0,4-2-2 0,4 3 45 0,-8-6 10 16,8-7 2-16,-8 7 0 0,8-7 4 0,0-3 0 15,-1 0 1-15,4 4 0 0,-3-7 21 0,-1 0 4 16,4-7 1-16,-3 4 0 0,3-3-6 0,-3 0-1 15,-1 0 0-15,4-7 0 0,-3 7-15 0,-4-3-3 16,4 2-1-16,-4-5 0 0,3 6-4 0,-3-1-1 16,0 1 0-16,4 3 0 0,-7 0-20 0,-1 0 0 15,4 6 0-15,4 0 0 0,-8 0 0 0,4 10 11 0,-7-7-1 16,7 7 0-16,4 6-20 0,-4-3-4 0,0-4-1 0,0 4 0 16,4 3 15-16,-11 3-12 0,0 0 12 0,10 0-12 15,-10 0 0-15,7 0 0 0,0 3 0 0,4 3 0 16,-8 4 12-16,8 5-9 0,-7-2 9 0,3 2-8 15,3 4 8-15,-10 10 0 0,7-4 0 0,0 3-8 16,4 6 8-16,-8-5 0 0,1 5-9 0,3-9 9 16,4 10 0-16,-1-7 0 0,-6 0 0 0,6-9 0 15,1 6 0-15,-8-6 0 0,8 0 8 0,-7-4-8 0,3 1 9 0,3-3-9 16,-6-4 10-16,-1-3-10 0,4 4 27 0,-7-10-1 16,0 9 0-16,0-9 0 0,0 0-4 0,0 0-1 15,11 0 0-15,-11 0 0 16,3 0-4-16,8 0-1 0,-7 0 0 0,6-3 0 15,1-3 4-15,-1-4 0 0,-6 4 0 0,6 3 0 16,12-3 0-16,-12-4 1 0,-6 1 0 0,-1-7 0 0,4 7 1 0,4-4 0 16,-11-3 0-16,7-2 0 15,0 2-6-15,4 3 0 0,-8-5-1 0,8-4 0 0,-11 9-6 0,10-12-1 16,-10 0 0-16,11 6 0 0,-11-9-8 0,3 3 0 16,1-3 9-16,3-1-9 15,-7-2-22-15,3 9-9 0,-6-13-1 0,3 10-1 16,3-3-94-16,-3 3-18 0,0-3-4 0,-3 3-1 0</inkml:trace>
  <inkml:trace contextRef="#ctx0" brushRef="#br0" timeOffset="155724.29">14573 14862 1900 0,'0'0'169'0,"0"0"-135"16,0 0-34-16,0 0 0 0,0 0 188 0,0 0 32 15,0 0 5-15,0 0 2 0,11 3-182 0,-4 3-36 16,0 3-9-16,4 1 0 0,3-4-11 0,-4 7-4 0,4 2-1 16,0 4 0-16,1 6 16 0,-1 3-9 0,-4 1 9 0,4 11-8 15,0-2-2-15,1 9 0 0,-5 6 0 0,-6 1 0 16,3 8 10-16,-4-2 12 0,1-4-2 0,-4 4-1 16,-4 3 31-16,1-1 5 0,-4 1 2 0,3-9 0 15,-3 8-7-15,0-8-2 0,0-7 0 0,3 3 0 16,-3-13-26-16,7 1-12 0,-3-3 10 0,3-4-10 15,3-12 8-15,-3-7-8 0,-3 4 0 0,6-7 0 16,-3-9-78-16,0 0-22 0,7-9-4 0,-3-7-713 16,3-3-143-16</inkml:trace>
  <inkml:trace contextRef="#ctx0" brushRef="#br0" timeOffset="156324.76">14432 14570 2988 0,'0'0'66'0,"0"0"14"0,0 0 2 0,-3-3 1 0,3-3-67 0,0-4-16 15,3 7 0-15,1-6 0 0,-1 2 0 0,4-2 8 16,0 0-8-16,0 2 0 0,4-2 0 0,7-1 0 16,-4 1 0-16,7 0 0 0,0-1 0 0,7 1 0 15,0-1 0-15,8 1-9 0,-1 3 9 0,0-4 0 0,4 1 0 0,0 9-8 16,-4 0 8-16,0 0 0 15,-3 0-9-15,-4 6 9 0,1-3 0 0,-5 7 0 0,-2 5 0 0,-1-5 8 16,0 9-8-16,-3-1-16 0,-4 1 4 0,0 6 1 16,0 0 11-16,-4 4 0 0,1-1 0 0,-4 13 8 15,-3-10-8-15,3 4-12 0,-4-1 4 0,1 4 0 16,-4-4 8-16,0-6 0 0,-4 7 0 16,1-1-8-16,-1-5 8 0,-3-1 0 0,-4 3 0 0,1-9-8 15,-4 9 16-15,0-9 3 16,-4 10 1-16,0-10 0 0,1 3-12 0,-4-6 0 0,-4 6 0 0,4-6 0 15,0-4 0-15,-1-2 8 0,-2-4-8 0,3 4 8 16,3-10-8-16,-3 6 0 0,3-9 9 0,0 0-9 16,1 0 0-16,3 0 0 0,0 0-12 0,3-3 4 15,-3 3-25-15,3 0-5 0,1 3-1 0,3-3 0 16,0 7 23-16,0-4 5 0,0 6 1 0,3-3 0 0,4-6 10 0,-4 10 0 16,4-1 0-16,-3 7 0 15,6-4 0-15,-3-2 16 0,8 5-3 0,-5 1 0 0,1-3 3 0,3-4 1 16,3 7 0-16,-3-7 0 0,7 7 6 0,0-4 1 15,4-2 0-15,0 5 0 0,3 4-11 0,0-3-1 16,0-3-1-16,4 2 0 0,0 1-3 16,-1-4-8-16,1 4 12 0,-4 3-4 0,4-3 0 0,0-4-8 15,-4 4 12-15,3 3-4 0,1-4-8 0,-4-2 0 16,-3 3 0-16,3 2 0 0,-3 1 0 0,-1-3 0 16,-2 0 0-16,-1-4 0 15,0 7-34-15,-4-3 1 0,4-1 0 0,-7 4 0 16,1-6-20-16,-1 2-4 0,3-5-1 0,-3 5 0 15,0-5-11-15,-3-1-3 0,-1-6 0 0,-3-3 0 16,0 0-90-16,0 0-18 0,0 0-4 0</inkml:trace>
  <inkml:trace contextRef="#ctx0" brushRef="#br0" timeOffset="156811.46">15483 15765 2790 0,'0'0'124'0,"0"0"24"0,0 0-118 0,0 0-30 0,0 0 0 0,0 0 0 16,0 0 41-16,0 0 3 0,0 0 0 0,11-3 0 31,0-4-77-31,-1-2-15 0,1 6-4 0,3-10 0 0,0 4 39 0,4-1 13 0,-4 1-9 0,3 0 9 0,1-1 0 0,-4-5 0 16,7 5 0-16,-3 1 0 0,0-1 0 0,-1 1-10 15,1-7 10-15,-1 7 0 16,-2-1 0-16,-1 1 9 0,-7 0 1 0,3-1 0 0,-3 1 31 15,0-1 7-15,-3 1 0 0,0 0 1 16,-4-1-30-16,0-6-7 0,0 7 0 0,0-7-1 0,0 7-3 0,-8-10 0 16,1 3 0-16,-7 4 0 0,4-4-8 0,-8-3-14 15,4 4 3-15,0 5 1 0,-4 1-2 0,1 0-1 16,2 5 0-16,-2-2 0 0,-1 6 13 0,4 0 0 16,0 0 0-16,0 6 10 0,3-2-10 0,-3 11 0 15,4-2 0-15,-1 2 0 0,0 4 0 0,1 0 0 0,-1 6 0 16,1 3 0-16,-1 4 0 0,0-4 0 15,4 0 0-15,0 0 0 0,0 7 0 0,4-7 0 16,-1 7 0-16,-3-1 0 0,7-6 8 0,-3 7 0 0,3-7 0 16,0 0 0-16,0 4-8 0,3-4 0 0,4 0 0 0,4-9 0 15,-1 6 0-15,1-6 0 16,3 0 0-16,0-4 0 16,7 1-32-16,1-7-4 0,2 1-2 0,4-7 0 15,4 3-16-15,0-6-3 0,0-6-1 0,-1 6 0 16,5-3-7-16,-4-3-2 0,3-4 0 0,-3 1 0 15,-4-1-154-15,0 1-31 0,25-10-7 0,-14 0-1 0</inkml:trace>
  <inkml:trace contextRef="#ctx0" brushRef="#br0" timeOffset="157889.18">16475 15407 172 0,'0'0'16'16,"0"0"-16"-16,0 0 0 0,0 0 0 15,0 0 402-15,0 0 78 0,-4-3 15 0,4 3 3 0,0-6-359 16,0-4-72-16,4-5-15 0,-4 5-2 0,0 1-34 0,3 0-6 15,1-10-2-15,-4 3 0 0,0 4-8 0,0-7 10 16,0 3-10-16,0 0 10 0,-4 7 11 0,1-4 3 16,-1-2 0-16,-3 5 0 15,4 1 27-15,-4 3 5 0,0 2 2 0,-4-2 0 0,0 6-30 0,-3 6-7 16,4-2-1-16,-4 2 0 0,6-3-6 0,-6 13-2 16,0-7 0-16,-3 10 0 0,-1 0-12 0,-3-4 11 15,3 4-11-15,1 6 10 0,-1 4-10 0,-3-4 0 16,7 3 9-16,-4 0-9 0,4 7 12 0,3-1-3 15,1 1 0-15,3-4 0 0,0 10-9 0,3-4 0 16,1-2 0-16,3 9 8 0,3-7 4 0,1 1 1 16,-1 3 0-16,8-4 0 0,-1-2-24 0,4-7-5 0,4 0 0 0,-4-3-1 31,7 0-20-31,4-6-4 0,3-3-1 0,-3-3 0 16,3-4-121-16,-3-3-24 0,7 4-5 0</inkml:trace>
  <inkml:trace contextRef="#ctx0" brushRef="#br0" timeOffset="158292.95">17007 15442 1555 0,'0'0'138'0,"0"0"-110"0,-10 0-28 0,-1 3 0 16,1 3 228-16,-4-6 41 0,-4 10 8 0,0-4 2 15,1 3-215-15,-5 1-44 0,-2-1-8 0,-1 10-1 16,-3-3-27-16,3-4-4 0,0 13-2 0,4-6 0 15,-3 6 9-15,2 3 1 0,5 1 1 0,3-4 0 0,0 3 11 0,3 6 0 16,4-5 0-16,3 5-8 0,1-6 8 0,3 4 8 16,-4-4-8-16,8 0 11 0,-1-9-11 0,1 6 12 15,3-6-12-15,0 0 12 0,7-4-12 0,-3-5 0 16,6 5 0-16,-2-5 0 0,2-7 0 0,4 3 0 16,4-3 8-16,0-3-8 0,6-3 11 0,1-3 0 15,0-3 0-15,0-1 0 0,-1-9-11 0,1 4 12 16,0-4-12-16,0 0 12 0,-4-6-4 0,0-3 0 15,-7-7 0-15,4 7 0 0,-4 0 2 0,-3-7 0 16,-1 7 0-16,-2-6 0 0,-5 5 8 0,-3-5 2 16,0 6 0-16,-3-4 0 0,-8 4-8 0,4 0-2 15,-7 3 0-15,4-4 0 0,-4 11 10 0,0-7 3 16,-4 9 0-16,0 6 0 0,1 1-23 0,-1 0 0 16,-3 9 0-16,4-3 0 15,-1 6-76-15,0-3-16 0,1 6-3 0,-1-3-1 16,4 6-128-16,0-2-25 0</inkml:trace>
  <inkml:trace contextRef="#ctx0" brushRef="#br0" timeOffset="158722.65">17480 15664 2718 0,'7'19'120'0,"-7"-3"25"16,-3-4-116-16,-1 4-29 0,1 3 0 0,3 0 0 15,0 0 56-15,3-4 4 0,-3 1 2 0,0-4 0 16,4-2-74-16,-4-1-14 0,0 4-3 0,0-13-1 0,0 0 5 0,0 0 1 16,0 0 0-16,0 0 0 15,0 0-13-15,0 0-3 0,7-6 0 0,0-1 0 0,-7 7 58 0,3-9 11 16,4-4 3-16,-3-2 0 16,-1-4-7-16,1 0-1 0,-1 0 0 0,1-6 0 0,3 0 13 0,-3-9 3 15,3 5 0-15,0 1 0 0,0 0-27 0,0-3-5 16,0 2 0-16,0 1-8 0,4 9 0 0,3-6 0 15,-4 9 0-15,1-2 0 0,3 8 0 0,-4-2 0 16,5-1-10-16,-1 4 10 0,0 6 0 0,-4-4 0 16,8 4 0-16,-4 3 0 0,-3 0 0 0,3 3 0 0,-4 4 12 0,5-4-4 15,-5 6-8-15,1 7 0 0,-1 0 9 0,-3-4-9 16,4 7 0-16,-4 6 0 0,0-6 0 0,-3 6 0 16,3 3 0-16,-4-9-15 0,1 6 3 0,-4 0 0 31,3 0-67-31,1-6-13 0,-1 0-2 0,-3 0-1 15,4-4-53-15,-1-2-10 0,4 3-2 0,0-7-1 16,0-3-19-16,4-3-4 0,0-3-1 0,3-3 0 16,-4-3 9-16,1-3 1 0,10-17 1 0,0-2 0 0</inkml:trace>
  <inkml:trace contextRef="#ctx0" brushRef="#br0" timeOffset="159112.31">18284 15166 1839 0,'0'0'81'0,"0"0"18"0,0 0-79 0,0 0-20 0,0 0 0 0,0 0 0 0,0 0 156 0,0 0 28 15,0 0 6-15,-7 9 1 16,0 1-111-16,0-1-21 0,-3 0-5 0,3-2-1 0,-4 2-26 0,4 1-6 16,-4 5-1-16,1-5 0 0,-1-1-20 0,1 0 0 15,-1 7 0-15,1-3 0 0,-1-4 0 0,0 7 0 16,1-7 0-16,-1 10 0 0,4-10 0 0,0 1 0 16,0 5 0-16,0-5 0 0,7-1 0 0,-4 1 0 15,1-1 0-15,3-9 0 0,0 0 9 0,7 6 4 16,-3-3 1-16,-4-3 0 0,14 7-14 0,-4-4 0 15,4 3 0-15,4-6 0 0,-4 0 0 0,0 0 0 16,4-6 0-16,-4 6 0 0,0 0 0 16,0 6 0-16,0-6 0 0,0 6 0 0,0-2 0 0,-3 5-10 15,3 0 2-15,-3 1 0 0,3 5 8 0,-7 1-8 16,0-3 8-16,0 6-8 0,0 2 16 0,-3-2 3 16,-4 0 1-16,0 6 0 0,0-3 16 0,-4 3 3 15,1-6 1-15,-1 6 0 0,-3 0-21 0,0-3-11 0,0 3 12 0,0-6-12 16,-4 0 12-16,1 6-12 0,-1-6 12 0,0 0-12 15,1-4 0-15,-1 4-14 0,1-10 1 0,-4 1 0 32,7-1-31-32,-4-2-5 0,0-7-2 0,4 0 0 15,-3-7-113-15,-1 4-22 0,4-6-5 0,0-7-844 0</inkml:trace>
  <inkml:trace contextRef="#ctx0" brushRef="#br0" timeOffset="159368.19">18771 14586 3031 0,'0'0'134'0,"4"15"28"0,3-2-130 0,-4 6-32 0,4 6 0 0,4 3 0 16,0 7 39-16,3-7 1 0,-4 13 0 0,1-4 0 15,0 7-58-15,-4 0-11 0,0 0-3 0,-4 3 0 0,4-3 20 0,-3 9 3 16,-4 0 1-16,0 1 0 0,0-1 8 0,3-6-8 15,-3 6 8-15,-3-9-8 0,3 0 8 0,0 0-13 16,0 0 5-16,0-10 8 16,0-2-40-16,0 2 0 0,0-9 0 0,0 0 0 15,0-3-89-15,0-3-19 0,-4-3-3 0,4 0-601 0,0-13-121 16</inkml:trace>
  <inkml:trace contextRef="#ctx0" brushRef="#br0" timeOffset="159575.62">18553 15150 3016 0,'0'0'134'0,"7"6"27"0,-4-6-129 0,8 0-32 0,3 0 0 0,7 0 0 16,0 0 55-16,7 0 4 0,-3 0 1 0,3-6 0 16,4 3-60-16,-4-3 0 0,4 3-10 0,-4-7 1 31,4 4-44-31,0 3-9 0,-4-4-2 0,0 4 0 15,0-3-63-15,-3 6-13 0,-4 0-2 0,0-6-1 0,1 3-29 0,-5 3-5 0,1 3-2 0</inkml:trace>
  <inkml:trace contextRef="#ctx0" brushRef="#br0" timeOffset="159912.72">19279 15583 1951 0,'4'28'86'0,"-1"-12"18"0,-6-4-83 16,3 7-21-16,0 0 0 0,0 3 0 0,0 0 124 0,0-6 20 15,0 9 4-15,-4-13 0 0,4 4-99 0,0 3-20 16,0-10-4-16,0-9-1 0,0 0 20 0,0 0 3 16,0 0 1-16,0 0 0 0,0 0 6 0,0 0 2 15,0 0 0-15,4-9 0 0,-4 6-11 0,3-13-1 16,-3 0-1-16,0 4 0 0,4-13-3 0,-4 6-1 16,3-6 0-16,-3 0 0 0,0-4-7 0,4 1-2 15,-4-6 0-15,0-1 0 0,3-3-11 0,1 4-3 16,-4-4 0-16,4 4 0 0,-4-1-16 0,3 1 0 0,1 12 0 0,-1-3 0 15,-3 0 0-15,4 3 0 0,-1 6 0 0,1 0 0 32,-1 4-28-32,1-4-10 0,3 7-2 0,0-1 0 15,0 1-13-15,0 3-3 0,0 3-1 0,0-4 0 0,4 4 21 16,-4-3 4-16,0 6 0 0,3-3 1 16,1-4-77-16,-4 7-16 0,4 7-4 0,-1-4 0 15,1-3-28-15,-1 6-7 0,1-3-1 0,-4 4-474 0,4-4-95 0</inkml:trace>
  <inkml:trace contextRef="#ctx0" brushRef="#br0" timeOffset="160407.4">19614 15172 172 0,'0'0'8'0,"8"3"1"16,-1-3-9-16,0 6 0 0,-7-6 0 0,7 10 0 0,-4-7 480 0,4 6 95 15,-3-2 18-15,3 2 4 16,0 1-390-16,0-1-79 0,0 7-15 0,-3-7-3 16,-1 0-38-16,4 10-8 0,-3-9-2 0,-1 5 0 15,4-5-22-15,-7 9-5 0,4-4-1 0,-4 4 0 0,0 0 4 0,0 0 1 16,-4-1 0-16,1 8 0 0,-1-8-31 0,-3 7-8 15,0 4 0-15,4-4 0 0,-1 3 0 0,0-3 8 16,1 3-8-16,3 1 0 0,0-4 0 0,3-7 8 16,-3 8-8-16,8-1 0 0,-5-7 0 0,4-5 0 15,0 3 0-15,4-7 8 0,-4 0-8 0,3 1 0 16,1-4 0-16,0-3 0 0,-1-3 0 0,1 0-12 16,3-3 12-16,-4 3-12 0,1-6 4 0,0-4 0 0,-1 1 0 0,1 0 0 15,-1-7 8-15,1 7 0 16,-4-4 0-16,4-3 0 0,-4-2 0 0,0-1 0 0,3-6 0 0,-3 6 0 15,0-6 0-15,0-4 0 0,0 4 0 16,1-3 0-16,-5 0 0 0,1 0 0 0,-1-4 0 16,1 4 0-16,-4-6 0 0,0 5 11 0,3 4-11 15,-3 3 12-15,0-9-12 0,0 12 0 0,0 0 0 0,0 4 0 16,0 2 0-16,0-2 8 0,0 5-8 0,0 4 0 16,0 6 0-16,0 0 0 0,0 0 0 0,0 0 0 15,0 0 0-15,0 0-9 0,0 16 9 0,-3-1-10 16,-1 4 10-16,1 9 0 0,-1 0 0 0,1 7 0 15,3-7 0-15,0 7-8 0,0-1 8 0,0 1 0 16,7-7 0-16,-4 0 0 0,4 3 0 0,0-2 0 16,0-11-29-16,0 11-4 0,4-10-1 0,-4-4 0 15,4 4-73-15,-1-3-14 0,4-7-3 16,0 1-1-16,0-1-23 0,1 0-5 0,-5-9-1 0,4 0 0 16,-3 0-27-16,3 0-6 15,0-9-1-15,4 0 0 0</inkml:trace>
  <inkml:trace contextRef="#ctx0" brushRef="#br0" timeOffset="160731.5">20482 15414 1612 0,'0'0'144'0,"0"0"-116"16,4-7-28-16,-1-2 0 0,1 6 207 0,-1-10 35 16,-3 4 7-16,4-1 2 0,-1-2-147 0,-3-4-28 15,0 0-7-15,0-2-1 0,-3-1-48 0,3-6-9 0,-4 6-3 16,1 0 0-16,-4-6-22 0,3 12-5 15,-3-5-1-15,4 2 0 0,-8 7-4 0,4 2 0 16,-4-2-1-16,1 9 0 0,-1 6 40 0,-3-3 8 0,0 7 1 0,-4 5 1 16,4 4-25-16,-3 6 0 0,-1 4 0 0,0-1 0 15,1 3 31-15,-1 0 1 0,1 4 0 0,2-1 0 16,-2 4 6-16,6-3 2 0,4-1 0 0,4 1 0 16,-1-7-21-16,1 0-4 0,6-3-1 0,4 3 0 15,-3-9-23-15,6 6-5 0,1-9-1 0,3-4 0 31,0-2-45-31,0-1-8 0,4-2-3 0,-4-7 0 16,7 0-36-16,0-7-7 0,0 4-2 0,1-6 0 16,-1-1 4-16,3-5 0 0,-2-1 0 0,2 3 0 15,1-5-12-15,3-8-1 0,-3 1-1 0,3 3-591 0</inkml:trace>
  <inkml:trace contextRef="#ctx0" brushRef="#br0" timeOffset="160958.9">20842 14730 1152 0,'0'0'102'0,"0"0"-82"15,0 0-20-15,0 0 0 0,0 0 316 0,0 0 60 16,0 0 11-16,0 0 2 0,7 16-256 0,0-7-51 16,-3 16-10-16,3-3-3 0,-4 9-49 0,1-2-9 15,-1 5-3-15,-3 4 0 0,-3-1 19 0,3 4 3 16,-4-3 1-16,1 6 0 0,3 3-18 0,-4-3-3 16,1 0-1-16,-1-1 0 0,4 4-9 0,-3 4 0 15,3-14 9-15,-4 7-9 0,4-6 0 0,0-7 0 16,0 1 0-16,4-7 0 15,-4 0-50-15,3-7-5 0,1 1-1 0,3 0 0 16,-7-9-116-16,3 5-23 0,-3-9-5 0,0-6-832 0</inkml:trace>
  <inkml:trace contextRef="#ctx0" brushRef="#br0" timeOffset="161159.62">20673 15050 921 0,'0'0'82'0,"0"0"-66"0,0 0-16 0,7 6 0 16,0-3 509-16,0-3 99 0,4 6 19 0,6-6 4 16,-3 0-483-16,7 0-97 0,1-6-19 0,2 6-4 15,-3-9-51-15,1 6-9 0,-1-4-3 0,-4-2 0 16,8 3-113-16,-7-4-24 0,3 1-4 0,-3 9 0 16,3-10-61-16,-4 10-12 0,5 0-3 0,-8 0-346 15,3 0-70-15</inkml:trace>
  <inkml:trace contextRef="#ctx0" brushRef="#br0" timeOffset="161332.66">21318 15388 1324 0,'7'38'118'0,"-7"-22"-94"0,0 9-24 0,0-3 0 0,-3 3 280 0,-1 3 51 16,1 3 10-16,3-2 3 0,-4-1-190 0,4 0-38 15,-3-3-7-15,-1 3-1 0,1-2-74 0,-1-1-14 16,1-7-4-16,-1-5 0 15,4 3-61-15,-3-7-13 0,3-9-2 0,0 0-1 16,0 0-165-16,0 0-33 0</inkml:trace>
  <inkml:trace contextRef="#ctx0" brushRef="#br0" timeOffset="161501.73">21421 14862 3459 0,'0'9'76'0,"-4"-3"16"0,-3-3 4 0,7 7 0 0,0 6-76 0,0-7-20 0,4 0 0 0,-1 1 0 31,1-1-136-31,-1 1-30 0,1-1-6 0,-1-3-748 0,-3-6-150 0</inkml:trace>
  <inkml:trace contextRef="#ctx0" brushRef="#br0" timeOffset="161917.26">21798 15175 2358 0,'18'10'104'0,"-15"-10"22"0,4 6-101 0,0-3-25 15,4-3 0-15,-4 9 0 0,4-2 40 0,-4-4 4 16,-11 3 0-16,4 4 0 0,4-1-20 0,-8 7-4 16,-6-4-1-16,-5 4 0 0,1 3-11 0,-3-1-8 15,-1 8 9-15,-3 2-9 0,-7 3 48 0,7-9 3 16,-1 13 1-16,5-7 0 0,-8-3 18 0,7 3 4 15,1-3 1-15,3 3 0 0,3-3-43 0,0 1-9 16,1-4-2-16,3 3 0 0,3 0-8 0,1-6-1 16,-1-1-1-16,4-2 0 15,4-3-41-15,3 2-8 0,-4-5-2 0,4-1 0 0,8 0 13 0,-1-9 3 16,3 7 0-16,-3-7 0 16,1 0-8-16,6-7-2 0,3-2 0 0,-2 6 0 0,-5-6 34 0,1-7 0 0,7 6 0 0,-4-5 0 15,0-4 28-15,-4 0 2 0,-2 3 1 0,2-2 0 16,4-1-11-16,-10-6-3 0,-4 3 0 0,4-3 0 15,-4-10-3-15,3 10-1 0,-10-6 0 0,4-1 0 16,-1 4 17-16,-3 3 3 0,0-3 1 0,0 9 0 16,-10-6-12-16,3 6-2 0,7 3-1 0,0 7 0 15,-7-3 1-15,0 5 0 0,7-2 0 0,0 9 0 16,0 0-20-16,-4-3 0 0,-3-4 0 0,7 7-9 16,0 0-66-16,0 0-13 0,-4 0-2 0,4 0-1 15,0 0-117-15,0 0-24 0,0 0-5 0,0 0-847 16</inkml:trace>
  <inkml:trace contextRef="#ctx0" brushRef="#br0" timeOffset="162311.48">22094 15461 2718 0,'0'9'60'0,"0"-3"12"0,4 4 2 0,-4-1 2 0,-4 0-60 0,8 1-16 15,0 6 0-15,-1-7 0 0,-6 4 28 0,3 2 4 16,3-5 0-16,-3 5 0 0,4-2-32 0,-1 2 0 15,-6-5 0-15,6 9 0 0,1-10-13 0,-1 7 4 16,-3-7 1-16,0 7 0 0,7-7 8 0,-3 4 0 0,-4-7 0 0,0-6-8 16,0 0 17-16,0 0 4 0,0 0 1 0,0 0 0 15,0 0 10-15,0 0 1 0,7-9 1 0,-4-7 0 16,-6 7-10-16,3-10-3 0,7 3 0 0,0-3 0 16,0-6-13-16,0 3 0 0,-7-3 0 0,4-3 0 15,6-7 0-15,1 1 0 0,-11-1 0 0,7 4 0 16,3 0 14-16,1 3-3 0,-4 2-1 15,0-2 0-15,-3 9 1 0,6 1 0 0,1 2 0 0,-4 7 0 16,-4-7 17-16,4 13 3 0,8-4 1 16,2-2 0-16,-10 9-32 0,7 0 8 0,0 0-8 0,4 6 0 15,3-3-8-15,-3 7-5 0,0 6-1 0,-4-7 0 16,10 10 23-16,-6 3 5 0,-4 0 1 0,0 3 0 16,4 3-39-16,-8-3-7 0,1 3-1 0,0 0-1 15,3 4 17-15,-7-4 3 0,-4-3 1 0,1-3 0 16,-8 9-108-16,8-9-20 0,3-3-5 0,0 6-660 15,-4-9-132-15</inkml:trace>
  <inkml:trace contextRef="#ctx0" brushRef="#br0" timeOffset="162996.76">23696 15335 2098 0,'0'0'93'0,"0"0"19"0,0 0-89 0,0 0-23 0,0 0 0 0,7 6 0 0,0-2 45 0,0-4 5 16,0-4 1-16,0-2 0 15,0 6-37-15,0-6-14 0,1 3 11 0,2 3-11 16,1-7 20-16,-1-2-3 0,4 9 0 0,1-9 0 16,-1-1 21-16,3 1 4 0,4-1 1 0,-3 1 0 0,3 0-7 0,-3-1 0 15,0-5-1-15,3 5 0 0,-4 1-11 0,4-7-3 16,-6 7 0-16,2-1 0 0,-6-2-21 0,3-1 0 16,-3 4 0-16,3-4 0 0,-4-3 12 0,-3 7 0 15,0-7 1-15,0 7 0 0,-7-4-13 0,4-2 0 16,-1 5 0-16,-3 1 0 0,-3 0 10 0,-4 2-10 15,-4-2 10-15,1 6-10 0,-8-4 0 0,0 7 0 16,-3 7-8-16,-3-4 8 0,6 6 0 0,-7 1 0 16,1-1 0-16,-5 7 0 0,1 3 0 0,0-1 0 0,0-2 10 0,6 12-2 15,1-3 2-15,0 4 1 0,7 5 0 0,0 1 0 16,3-1 18-16,1-3 4 0,3 10 1 0,3-6 0 16,1-4-22-16,3 4-4 0,0-7 0 0,7-3-8 15,0 3 0-15,3-3 0 0,-3-6 0 0,11 0 0 31,-4-4-34-31,7 4-14 0,4-3-2 0,-4-13-1 16,4 7-21-16,3-4-4 0,4-3 0 0,0-3-1 16,3-3-16-16,0-3-3 0,-3 2-1 0,0-5 0 15,-4 0-4-15,0-1-1 0,-3-6 0 0,-1 1 0 16,1-4-126-16,0-6-24 0</inkml:trace>
  <inkml:trace contextRef="#ctx0" brushRef="#br0" timeOffset="163361.92">24433 15210 288 0,'-7'19'25'0,"7"-10"-25"0,4 0 0 0,-4 1 0 16,-4 5 460-16,4-5 88 0,0 6 16 0,-3-4 4 0,3 4-370 0,0 3-74 16,0-4-16-16,0 4-2 0,0 0-78 0,-4 0-16 15,1 6-4-15,-1-6 0 0,4-1-8 0,-3 1 0 16,3 3 0-16,-4-9 0 0,1 6-8 0,-1-4 8 16,4 1-10-16,0-4 10 0,0-2 0 0,-3 5 0 15,3-8 13-15,-4 2-4 0,4-9 19 0,0 0 3 16,0 0 1-16,0 0 0 0,0 0 18 0,0 0 4 15,0 0 1-15,0 0 0 0,7-9-27 0,-7-4-6 0,4 4-1 16,-1-10 0-16,1 0-7 0,-4 4-2 16,3-14 0-16,1 1 0 0,-4 0 0 0,3-7-1 15,1 1 0-15,-1-4 0 0,-3-3-11 0,4 1 0 16,3-1 9-16,0-3-9 0,0 6 10 0,0 4-2 0,0-4-8 16,4 4 12-16,-1-1 4 0,4 7 1 0,-3 3 0 0,3-3 0 15,0 0-9-15,0 2-8 0,0 8 12 0,1 2-12 31,-5 7-18-31,1-1-10 0,-1 1-3 0,1-1 0 16,-4 4-17-16,4 6-4 0,-11 0-1 0,7 6 0 16,0-6-113-16,3 10-22 0,1-1-5 0,-4 1-1 0,0 5-18 0,4 4-3 15,-4-3-1-15,3 3-606 0</inkml:trace>
  <inkml:trace contextRef="#ctx0" brushRef="#br0" timeOffset="163683.32">24871 15345 748 0,'3'25'67'0,"1"-16"-54"16,-4 0-13-16,0 10 0 16,0-9 416-16,0 5 81 0,0-2 16 0,3 3 3 0,1 2-373 0,3-8-75 15,-3 5-16-15,-1 1-2 0,1-6-20 16,-1-1-4-16,4-6-1 0,0 7 0 0,-7-10 3 0,0 0 0 16,7 6 0-16,-7-6 0 0,0 0-1 0,0 0 0 15,0 0 0-15,7-6 0 0,0 2 14 0,0-5 3 16,-3 0 1-16,3-7 0 0,4 0-10 0,-4-3-3 15,0-3 0-15,-4-3 0 0,4-3-10 0,0-3-2 16,0-7-1-16,-3 10 0 0,-1-7-11 0,1 1-8 0,-4-1 9 0,4 7-9 16,3-6 0-16,0 5 8 0,-4 1-8 15,4 0 0-15,0-3 0 0,0 9 0 0,0-3 0 0,0-4 0 16,8 4 0-16,-5 10 0 16,1-4-13-16,-4 0 4 0,3 3 9 0,-3 7 0 0,4 0-9 0,0-1 9 31,-8 1-107-31,4 6-17 0,4-4-3 0,-11 7-1 15,7 7-139-15,0-4-28 0</inkml:trace>
  <inkml:trace contextRef="#ctx0" brushRef="#br0" timeOffset="164113.35">25467 15087 1324 0,'0'0'118'0,"11"0"-94"0,3 0-24 0,0 0 0 15,-4 0 287-15,1 0 53 0,0 0 10 0,-1 0 2 16,1-3-240-16,-4 3-48 0,-7 0-9 0,0 0-3 0,0 0-6 0,0 0-2 15,0 0 0-15,0 0 0 16,0 0-20-16,-4 3-4 0,-6 4 0 0,-4 2-1 0,-4 0-11 0,4 1-8 16,0 6 12-16,-4-4-12 0,0 4 14 0,4 3-4 15,-3-1-1-15,6 8 0 0,-3-8-9 0,7 1 0 16,-4 3 0-16,4-3 0 0,4 0 24 0,3 0 5 16,0-1 2-16,0-2 0 15,3 0-50-15,1-4-9 0,-1 4-3 0,4-4 0 0,0-5 10 0,4 2 1 16,3 1 1-16,-3-1 0 0,6-3 19 15,1-3-12-15,0-3 12 0,6 0-10 0,-2 0 10 0,-1 0 12 16,0-3-2-16,0-3-1 0,0 3 1 0,0-3 0 16,-3-4 0-16,0 1 0 0,-4-7 22 0,0 7 4 15,4-10 0-15,-8 3 1 0,4 4-18 0,-7-4-4 16,0-3-1-16,0-6 0 0,-3 6 3 0,-1-6 1 0,-3 3 0 0,0-3 0 16,-3 6 3-16,-1-6 1 0,1 6 0 0,-1 4 0 15,-3-4-13-15,4 0-9 0,-4 3 12 0,0 7-12 16,0-4 0-16,0-2-9 0,-4-1-1 0,0 7 0 31,1-1-15-31,-1 7-3 0,1-6-1 0,3-1 0 16,-4 4-51-16,0-3-9 0,1 2-3 0,3-2 0 0,0 6-47 0,0-3-9 0,0 2-3 15,3-2-996-15</inkml:trace>
  <inkml:trace contextRef="#ctx0" brushRef="#br0" timeOffset="164559.25">25908 15194 2016 0,'0'0'179'0,"0"16"-143"0,0-7-36 0,4 1 0 16,-1 5 185-16,1-2 31 0,-1 9 5 0,4-3 2 16,0-7-236-16,-3 4-47 0,3 3-10 0,-4-1-2 15,1 1 5-15,-1 3 1 0,1-9 0 0,-1 5 0 16,-3-2 13-16,0 3 2 0,4-3 1 0,0-4 0 0,-8 4 76 0,4 3 15 15,0-4 3-15,0-5 1 0,-4 5 56 0,4-5 11 16,0-7 3-16,0-3 0 0,0 0-35 0,0 0-6 0,0 0-2 16,0 0 0-16,0 0-40 0,0 0-8 0,0 0-1 0,0 0-1 15,8-3 15-15,-5-3 3 0,4-13 1 16,-7 3 0-16,4 4-26 0,-1-14-6 0,1 8-1 0,-1-11 0 16,-3-2 15-16,0 3 2 0,4 3 1 0,-4-3 0 15,0-7 4-15,-4 7 1 0,8 0 0 0,-4 3 0 16,0-4-9-16,0 4-2 15,0-3 0-15,3 3 0 0,1 0-12 0,-1 3-8 0,1-3 8 0,3 6-8 16,-4 0 0-16,8 0-13 16,0 4 1-16,-1-1 1 0,1-3-1 0,3 10 0 0,0-1 0 0,0 1 0 15,4 3 12-15,-1 3 0 0,5 3 0 0,2 0-8 16,-3 0 8-16,4 3 0 0,-4-3 0 0,0 6 0 16,1-6 0-16,-1 9-15 0,-4-9 4 0,1 10 1 15,3-10-70-15,-3 6-13 0,-4-6-3 16,4 0-1-16,-4 0-135 0,0-6-26 0,7-4-6 0,-14-5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9:01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24352 3990 403 0,'0'0'17'0,"0"0"5"0,0 0-22 0,0 0 0 16,0 0 0-16,0 0 0 16,0 0 196-16,0 0 34 0,0 0 7 0,0 0 2 0,0 0-123 0,0 0-25 15,0 0-5-15,0 0-1 16,0 0-17-16,0 0-4 0,0 0-1 0,0 0 0 0,0 0-47 0,0 0-16 15,0 0 9-15,0 0-9 0,0 0 15 0,0 0-3 16,0 0 0-16,0 0 0 0,0 0-12 0,0 0 0 16,-3 3 0-16,3-3 0 0,-4 6 17 0,1 4-2 0,3-7-1 0,-4 6 0 15,4 1 20-15,-3 5 4 0,-1-5 1 16,1 8 0-16,3-2 15 0,-4 0 3 0,4 3 1 0,-7 3 0 16,3 3-31-16,4 9-7 0,-3-9 0 0,-1 32 16 15,4-23-19-15,4 1 0 0,-4-4 0 16,3 4-6-16,1-1-2 0,-4-6 0 0,4 7 0 15,-1-1-9-15,-3-6 0 0,0 1 0 0,0 5 0 16,0 1 8-16,0-7-8 0,0-3 0 16,4 0 8-16,-8 3 4 0,4-9 1 0,-3 6 0 0,3-6 0 15,-4 0-13-15,4 0 0 16,-4-4 8-16,1-5-8 16,-1-1-19-16,1 7-6 0,3-7-2 0,0-6 0 15,0-3-88-15,0 0-17 0,0 0-4 0,0 0-490 0,0 0-98 0</inkml:trace>
  <inkml:trace contextRef="#ctx0" brushRef="#br0" timeOffset="680.32">24666 4705 1238 0,'0'0'55'0,"0"0"11"0,0 0-53 16,0 0-13-16,0 0 0 0,0 0 0 0,0 0 103 0,0 0 17 15,0 0 4-15,0 0 1 16,4 9-45-16,3 1-10 0,-4-1-2 0,1 0 0 0,-4-9-30 0,0 10-6 16,3-1-2-16,-3 1 0 0,4 5-30 0,-1-12 0 15,1 13 0-15,-4-6 0 0,0-1 0 0,0 0 0 0,0 7 0 16,-4-7 0-16,1 1 0 0,3 9 0 0,-4-10 0 0,1 0 0 16,-4 7 0-16,3-6 0 0,-3 5-10 0,0-5 10 15,0-1-20-15,-3 7 0 0,-1-4 1 0,4-2 0 31,0-1-26-31,-4-3-6 0,8-3-1 0,-8 4 0 16,4-1-140-16,7-6-28 0,-14-6-5 0,14 6-2 0</inkml:trace>
  <inkml:trace contextRef="#ctx0" brushRef="#br0" timeOffset="1216.47">25192 4153 864 0,'0'0'76'0,"0"0"-60"15,-7 3-16-15,3-3 0 0,1 0 214 0,-4 6 40 16,0 4 8-16,0-10 2 0,3 9-206 0,-7 0-41 15,1 1-8-15,-1-1-1 0,1 7-8 0,-1-7 0 16,1 10 0-16,-5 0 0 0,5-3 0 16,-4 9 0-16,0-6 0 0,3-1 0 0,4 8 0 0,0-1 12 15,0-3-4-15,3-4 0 0,4 7-8 0,0-6 9 16,0 6-9-16,0-6 10 0,7 6-10 0,-3-9 0 16,-1 3 0-16,5-7 8 0,-1 7-8 0,3-3 12 15,1-7-12-15,3 7 12 0,-4-7-3 0,8-6 0 16,-4 10 0-16,0-10 0 0,4-3 7 0,0 0 0 0,-4-3 1 0,3-3 0 15,1-1 0-15,3 4 0 0,-3-3 0 0,3-3 0 16,0-4 8-16,0-3 2 0,-3 1 0 0,3-4 0 16,0 0-1-16,-3 0 0 0,0 4 0 0,-4-7 0 15,0 0-16-15,0 0-10 0,-4-3 12 0,-2 0-12 16,-5-4 0-16,-3 1 0 0,4 0 0 0,-4-3 0 16,-7 2 0-16,-1 4 0 0,1-3 8 0,-3 3-8 15,-4-3 20-15,3 9 1 0,-3 0 0 0,0 0 0 16,0-3-8-16,-4 13-1 0,4-1-1 0,0 1 0 15,0 6-11-15,0-3-12 0,-4 6 2 0,7 0 1 16,1 0-15-16,-1 6-4 0,4-3 0 0,0-3 0 16,4 9-88-16,-4-9-19 15,7 0-3-15,0 0-1 16,3 16-69-16,-3-16-13 0,4 19-3 0,-4-19-1 0</inkml:trace>
  <inkml:trace contextRef="#ctx0" brushRef="#br0" timeOffset="1693.38">25816 4169 403 0,'0'0'17'0,"0"0"5"0,0 0-22 0,-3-7 0 0,-4 7 0 0,0 0 0 15,0 0 314-15,0 0 58 0,-4 0 12 0,0 7 3 16,1-4-257-16,-4 6-51 0,0 0-11 0,-1-2-1 15,-2 2 2-15,-1 7 1 0,-3-7 0 0,3 4 0 16,1 2-50-16,3-2-9 16,-4 9-3-16,4-3 0 0,0 0-8 0,0-1 0 0,7-2 0 15,-4-3 8-15,4 12-8 0,3-6 0 0,1-4 0 16,3 4 0-16,3 6 0 0,1-6 0 0,3 0 0 0,0 0 0 16,4-4-13-16,-1 4 1 0,4 0 1 0,4-3 0 15,0-4 11-15,-1 4-10 0,4-7 10 0,4 1-10 16,0-4-4-16,3 3-1 0,-3-9 0 0,3 0 0 15,0 0 15-15,0-9 0 0,4 3 9 0,-7-4-9 16,3-2 34-16,-3-1 1 0,3-6 0 0,-3 7 0 16,-4-4 16-16,-4-3 3 0,5 4 1 0,-5-14 0 0,-3 11-31 15,1-8-7-15,-5 1-1 0,1-3 0 0,-4 0 0 0,0 0-1 16,-7-7 0-16,3 1 0 0,-3 5 1 0,-3-5 1 16,-4 6 0-16,0 0 0 15,0 2-41-15,0 1-8 0,-4 13-1 0,-3-4-1 0,0 0 12 0,-4 4 2 16,8 6 1-16,-5-4 0 0,-2 10 3 0,-1 0 0 15,4 0 0-15,0 7 0 16,0-4-28-16,0-3-4 0,3 6-2 16,1-3 0-16,2-3-102 0,1 9-21 0,0-2-4 0</inkml:trace>
  <inkml:trace contextRef="#ctx0" brushRef="#br0" timeOffset="2179.03">26441 4172 2034 0,'0'0'44'0,"0"0"10"0,0 0 2 0,0-3 1 0,-4-4-45 0,1 1-12 0,-1-3 0 0,-3 5 0 15,0-2 42-15,-4 3 6 0,1 3 2 0,-4 0 0 16,0 3-22-16,0-3-5 0,-1 10-1 0,-2-1 0 15,3-3-14-15,-4 4-8 0,4 8 10 0,-4-2-10 16,4 3 0-16,0 0 0 0,0 6 0 0,3 0 0 16,4-3 0-16,-3 3 0 0,3 0 0 0,0-3-10 15,3 3 10-15,4 0 0 0,0 3 0 0,0-9 0 16,4 6 0-16,-1 4 0 0,1-11 0 0,3 7 0 16,3-9 0-16,-3 3 0 0,4 0 0 0,0-10 0 15,3 7 0-15,3-7 0 0,-3-6 0 0,4 4 0 16,3-14 8-16,0 4 3 0,1 3 1 0,6-15 0 0,-4 5-3 0,5-2 0 15,-1-4 0-15,4-3 0 0,-1 0 15 0,-2-6 2 16,-1 10 1-16,-3-14 0 0,-4 1-7 0,0 0-2 16,0-3 0-16,0-4 0 0,-7 4-6 0,4-4 0 15,-4-2-1-15,-3-4 0 0,-4 3-11 0,0 4 10 16,0-1-10-16,-7 7 10 0,3 3-10 0,-6-3 8 16,-1 12-8-16,1-3 8 0,-4 0 19 0,-4 7 3 15,1-1 1-15,-1 10 0 0,-7-6-31 0,4 2 0 0,-7 7 0 0,0 0 0 31,3 0-83-31,-3 0-22 0,-4 0-5 0,1 7-1 16,-1 2-61-16,4-9-12 0,0 3-2 0</inkml:trace>
  <inkml:trace contextRef="#ctx0" brushRef="#br0" timeOffset="3315.05">27393 4404 403 0,'0'0'36'16,"0"0"-36"-16,0 0 0 0,0 0 0 0,7-3 184 16,-7 3 31-16,4-7 5 0,3 1 2 0,-4 3-148 0,1-3-30 15,3-4-5-15,-4 7-2 0,-3-3-13 0,0 6-4 16,8-10 0-16,-8 10 0 15,0 0 20-15,0 0 3 0,3-9 1 0,-3 9 0 0,0 0 14 16,0 0 3-16,0 0 1 0,0 0 0 0,0 0 9 0,0 0 1 16,0 0 1-16,0 0 0 0,-7 6-27 0,0-3-6 15,0 7 0-15,-4-1-1 0,4 1-21 0,-3 5-4 16,-4-5-1-16,-1 9 0 0,1-10 11 0,-3 0 1 16,-1 7 1-16,0 0 0 0,-3-4 14 0,4 7 2 15,-5-3 1-15,-2 3 0 0,3-4-29 0,3 4-6 16,-3-3 0-16,3-4-8 0,1 4 0 0,-5-7 0 15,8 1 0-15,-3 9 0 16,2-13-96-16,-2 3-20 0,3-9-4 0,0 10-1 16,3-4-106-16,-3-3-21 0</inkml:trace>
  <inkml:trace contextRef="#ctx0" brushRef="#br0" timeOffset="3570.15">26938 4438 1656 0,'0'0'73'0,"0"0"15"0,0 0-70 0,0 0-18 0,7 0 0 0,-7 0 0 16,7 0 112-16,0 0 18 0,-7 0 4 16,11-6 1-16,-4 6-51 0,0 0-9 0,4 0-3 0,-4 0 0 15,0 6-25-15,0-6-6 0,-7 0-1 0,10 0 0 16,4 10-22-16,1-1-5 0,-5-3-1 0,1 4 0 16,-1-1-12-16,4 4 0 0,1 2 0 0,-1-5 0 15,0 9 0-15,0-4 0 0,3 4-12 0,-2 6 12 16,2-12 0-16,1 2 0 0,-4 4 0 0,4 0 0 0,-1-3-20 0,1-1-3 15,-4-2-1-15,0 3 0 16,0-4-32-16,-3 4-6 0,-1-10-2 0,5 7 0 16,-5-13-118-16,-3 9-24 0,0-3-5 0</inkml:trace>
  <inkml:trace contextRef="#ctx0" brushRef="#br0" timeOffset="4029.24">27824 3949 403 0,'0'0'17'0,"0"0"5"16,0 0-22-16,0 0 0 0,0 0 0 0,0 0 0 16,3 9 341-16,4-9 64 0,-3 0 13 0,-4 0 2 15,7 0-254-15,-4 7-51 0,4 2-11 0,0-9-1 0,-3 10-55 0,3-1-10 16,-3 0-2-16,3 1-1 15,0-1-27-15,0 10-8 0,0-3 0 0,0 2 0 16,-4 8 0-16,4 2 0 0,-3 0 0 0,3 6-9 16,0-2 9-16,-3-1 0 0,-1 4 0 0,4-1 0 0,-3 1 0 15,3-4 0-15,-4 4 0 0,4-10 0 16,0 0 0-16,0-3 0 0,0 3 0 0,1 3 0 0,-1-3 0 0,0-6 0 16,0 0 0-16,0 3 8 15,3-10-40-15,1 4-7 0,-4-7-1 0,4 1-1 16,-1-1-184-16,1-9-37 0,10-3-7 0,-11-10-467 0</inkml:trace>
  <inkml:trace contextRef="#ctx0" brushRef="#br0" timeOffset="4493.62">28617 4031 1267 0,'0'0'112'0,"0"0"-89"0,-3-10-23 16,3 10 0-16,0 0 164 0,-4 0 29 16,4 0 6-16,-3-9 1 0,3 9-143 0,-7 0-28 0,0-3-5 15,-4 3-2-15,0 0-2 0,1 3-1 0,-4-3 0 0,0 9 0 16,-4-3-9-16,4 7-2 0,-4-7 0 0,4 13 0 16,-7 6-8-16,3-6 0 0,1 6 0 0,-1 3 0 15,4 0 0-15,0 7 0 0,3-1 0 0,4 1 0 16,0-7 8-16,7 7 0 0,-3-4 0 0,6-6 0 0,1 0 12 15,3 3 1-15,3-9 1 0,1 6 0 16,0-6-5-16,-1 6-1 0,4-15 0 0,0 8 0 0,4-8-16 0,0-1 10 16,-1 1-10-16,4-4 8 0,1-3 0 0,2-3-8 15,1 0 12-15,0 0-4 0,-1-3 0 0,5-3 0 16,-1-4 0-16,0 1 0 0,-7-4 2 0,0-2 0 16,4-1 0-16,-7-3 0 0,3 0 4 0,0-6 1 15,-7 3 0-15,-3-3 0 0,3-3-15 0,-4-3-12 16,1-1 3-16,-7-2 0 0,3-1 21 15,-4 1 4-15,-3-1 0 0,-3 7 1 0,-1-6-7 0,1 5-2 0,-5 4 0 16,-2 6 0-16,-1-2 7 16,-3 5 1-16,0 0 0 0,-4 4 0 0,4 2-16 0,-3 4 0 15,-8 6 0-15,7-3-10 16,-3 3-31-16,4 0-7 0,-1 0 0 0,0 0-1 16,4 0-31-16,0 0-5 0,0 0-2 0,3 0-575 0,1 0-115 0</inkml:trace>
  <inkml:trace contextRef="#ctx0" brushRef="#br0" timeOffset="5048.13">29464 4074 1094 0,'0'0'97'0,"0"0"-77"0,-7 0-20 0,3 0 0 16,-3 0 316-16,-3 0 60 0,-1 0 12 0,1 0 3 0,-1 7-310 0,0-4-61 16,-6 3-20-16,3-6 10 0,0 0-10 0,3 3 0 15,-3 10 0-15,-4-13 0 0,1 3-10 0,3 6-1 16,-1 7 0-16,-2-3 0 0,3-4-5 0,0 7 0 15,-1 2-1-15,-2 1 0 0,6 6 17 0,-3-6-8 16,4 6 8-16,-5 4 0 0,8-14 0 0,0 10 0 16,0-6 0-16,4 3 0 0,3-6 0 0,0 3 0 15,3-1 0-15,4-2 0 0,0 3 17 0,4-10 4 0,0 7 1 0,6-7 0 16,-3 1-22-16,7-1-20 16,4-9 4-16,-4 10 1 0,0-10 15 0,4 0 16 0,7-10-3 15,-4 1-1-15,0 6 3 0,1-10 0 0,-1 4 0 0,-4-1 0 16,1-2-3-16,0-4 0 0,-4-3 0 15,0 4 0-15,0-4-12 0,-3 3 0 0,0-6 0 0,-4-3 0 16,-4 6 10-16,4-9-1 16,-3 3 0-16,-7-3 0 0,3 3 18 0,-7-1 3 0,3-2 1 0,-6 9 0 15,-1-6-17-15,1 13-3 0,-1-10-1 0,-3 3 0 16,-4 0 11-16,1 4 3 0,-1 2 0 0,1-3 0 16,-4 7-24-16,3-7 0 0,-3 13-10 0,0-13 10 15,3 16-39-15,-3-9-1 16,0 0 0-16,-4 5 0 0,4-2-25 0,0 0-6 0,-4-3-1 0,8 9 0 15,-4-10-89-15,3 10-19 0,1-9-3 0,-1 9-1 0</inkml:trace>
  <inkml:trace contextRef="#ctx0" brushRef="#br0" timeOffset="5585.21">30240 3993 864 0,'0'0'76'0,"0"0"-60"0,-3-3-16 0,3 3 0 16,-4-13 312-16,4 13 59 0,0-3 12 0,0 3 2 15,0 0-304-15,0 0-61 0,0 0-12 0,0 0-8 16,-3-6 0-16,3 6 0 0,-8 0-13 0,-2 0 4 16,3 6 9-16,0-6 0 0,-4 16 0 0,-3-13 8 15,4 6-23-15,-5 10-4 0,1-3-1 0,0 3 0 16,-3 6 20-16,-1 0 0 0,4-3 0 0,-4 6 0 0,1 6 0 0,-1-2-8 15,7-4 8-15,1-6 0 0,3 3 12 16,0 0 8-16,3-6 3 0,4 6 0 16,0-12-15-16,4 9-8 0,-4-10 10 0,3-2-10 15,4 5 12-15,0-12-4 0,4 10-8 0,-1-10 12 16,5 3-12-16,-1-6 0 0,3 0 8 0,-3-6-8 0,8 6 21 0,-5-3 2 16,8-10 0-16,0 4 0 0,-4 0 11 0,3-10 2 15,-2 9 1-15,2-8 0 0,-3 2-13 0,1-3-4 16,-5 3 0-16,-3-2 0 0,4-1-6 0,-7 0-2 15,-4 0 0-15,0-6 0 0,0 6-25 0,0-6-6 16,-4 0-1-16,-3 3 0 16,-7-3-28-16,0 6-5 0,-7-6-2 0,4 6 0 15,-8 4-99-15,0 2-20 0,-3-3-4 0</inkml:trace>
  <inkml:trace contextRef="#ctx0" brushRef="#br0" timeOffset="6083.88">28268 4598 1796 0,'-7'0'80'0,"7"0"16"0,0 0-77 16,-3 0-19-16,-5 0 0 0,8 0 0 0,0 0 106 0,0 0 18 16,-3 3 3-16,3 7 1 0,3-1-52 0,1-3-11 15,0 13-1-15,3-9-1 0,-4 5-43 0,8 4-8 0,-4-3-1 0,0 3-1 16,3-1-10-16,1 1 0 0,-4-3 0 0,4 3 8 15,-4 6-8-15,0-3 0 0,0-7 0 0,0 14 0 16,-4-14 0-16,1 4-17 0,-8 0 4 0,4 0 1 31,-3 6-160-31,-8-6-32 0,-3 6-7 0,0-10-681 0</inkml:trace>
  <inkml:trace contextRef="#ctx0" brushRef="#br0" timeOffset="15272.24">25044 5457 806 0,'0'0'36'0,"0"0"7"0,0 0-35 0,0-9-8 0,-4 6 0 0,4 3 0 16,0-6 179-16,0 6 33 0,0 0 8 0,0 0 0 0,0-7-145 0,0 7-30 15,0 0-5-15,0 0-2 16,0 0-22-16,0 0-4 0,0 0 0 0,0 0-1 0,0 0 2 0,0 0 1 16,-7 7 0-16,7-7 0 0,0 0 26 15,0 0 6-15,0 0 1 0,0 0 0 0,4 9-1 0,-1 0 0 16,4 1 0-16,-3-10 0 0,-1 9-3 0,4 7-1 16,4-7 0-16,0 1 0 0,-1 8-19 0,1-2-4 15,3 9-1-15,-4-6 0 0,-3 0-8 0,4 9-2 16,3-3 0-16,-7 10 0 0,0-1 3 0,0-2 0 15,-3 2 0-15,-1 1 0 0,1 2-11 0,-1-2 10 16,1-1-10-16,-1-6 10 0,1 1-10 0,-4 2 8 0,-4-9-8 16,4 3 8-16,0 3-8 0,-3-9 12 15,-1 6-12-15,4-9 12 0,-3-4-12 0,3 4 8 0,-4 0-8 0,1-7 8 16,-1-6-8-16,1 7 0 0,-1-4 9 0,4-6-9 31,0 0-36-31,0 0-11 0,-3 0-2 0,3 0-1 16,0 0-90-16,0 0-17 0,0 0-4 0,0 0-437 0,0 0-87 0</inkml:trace>
  <inkml:trace contextRef="#ctx0" brushRef="#br0" timeOffset="17462.37">25894 5498 453 0,'0'0'20'0,"0"0"4"0,0 0-24 0,0 0 0 0,0 0 0 0,0 0 0 16,0 0 71-16,0 0 9 0,3-6 1 0,-3 6 97 15,0 0-78-15,0 0 0 0,0 0 0 16,0 0 5-16,0 0 2 0,0 0 0 0,0 0 0 16,0 0 2-16,0 0 1 0,0 0 0 0,0 0 0 15,0 0-36-15,0 0-7 0,0 0-2 0,0 0 0 16,0 0-48-16,0 0-9 0,0 0-8 0,0 9 9 15,-7 1-9-15,7 5 0 0,0-5 0 0,0 9 0 16,0-4 0-16,4-2 0 0,-1 12 0 0,-3 0 0 16,0-3 0-16,0 3 8 0,0 3 0 0,4 4 0 0,-1-10 15 0,1 9 2 15,-4-3 1-15,4 0 0 0,-1 1-26 0,-3-4-14 16,7 0 2-16,-7-6 0 0,4 9 12 0,-1-9 0 16,1-4 0-16,-4 10 10 0,0-12-10 0,0 6 8 15,0-4-8-15,0 4 8 0,-4-9-8 0,4 5 0 16,0-5 9-16,0-1-9 0,0 1 24 0,-3-1 1 15,3-9 0-15,0 0 0 0,0 0 11 0,0 0 1 16,0 0 1-16,0 0 0 0,0 0-25 0,0 0-5 16,0 0 0-16,0 0-8 0,0 0 11 0,0 0-11 15,0-9 10-15,-4-1-10 0,1 1 9 0,-1-1-9 16,4 1 8-16,0-1-8 0,-3 1 0 0,3 0 8 16,0-1-8-16,0-5 0 0,-4 8 0 0,4-2 0 15,-4-1 0-15,4 1 0 0,0-3 0 0,0-1 0 0,-3 4 0 0,3-1 0 16,0 1 0-16,0-1 0 0,0 1 0 0,0 0 0 15,3-7 0-15,-3 6 0 0,4 1 0 0,0 0 0 16,-1-1-11-16,1 1 11 0,-1-1-8 0,1 1 8 16,-1 3 0-16,4-4-10 0,-3 7 10 0,6-3 0 15,-3 0 0-15,0 3 0 0,-7 3 0 0,8 0 0 16,6-7 0-16,-4 7-12 0,-3-3 12 0,4 3-13 16,-1 0 13-16,1 0 0 0,0 0 0 0,-4 3 0 15,0 4 0-15,0 2 0 0,3-3-10 0,-3-3 10 16,0 7 0-16,4-1 0 0,-7 1 0 0,3-4 0 15,0 10-19-15,0-4 1 0,-4-3 0 0,4 1 0 0,0 6 18 16,-3-7 0-16,-1 0 0 0,1 1 0 16,-1-1 0-16,1 1 0 0,-4-10 0 0,4 9 0 0,-4 7 0 15,0-10 0-15,0 3 0 0,0 1 0 16,0-10 0-16,0 9 11 0,-4 1-2 0,-3-1 0 0,3-3-9 0,-3 4 0 16,0-7 0-16,0 6 0 0,-3-3 0 15,-1-2 16-15,1 5 0 0,-5-3-1 0,1 1-15 0,0-4 0 16,0 3 0-16,0-3 0 0,0-3 0 15,0 6 0-15,0-6 0 0,0 0 0 0,3 0-8 0,0-6 8 16,-3 6-12-16,4-3 12 16,-1-3-52-16,0 3-4 0,8-4-1 0,-1-2 0 15,1 3-126-15,3 2-25 0,3-5-4 0</inkml:trace>
  <inkml:trace contextRef="#ctx0" brushRef="#br0" timeOffset="17760.56">26204 5893 1094 0,'0'0'48'0,"0"0"11"15,0 0-47-15,0 10-12 0,0-10 0 0,0 9 0 0,-3-3 168 0,3-6 31 0,0 3 6 0,-4 7 2 16,4-1-76-16,0-9-15 0,0 7-4 0,0 2 0 15,0-3-61-15,0 4-13 0,0-10-2 0,4 9-1 16,-1 0-14-16,4 1-2 0,-3-1-1 0,3 1 0 16,0-1-18-16,4-3 8 0,-4 4-8 0,3-7 0 0,4 6 0 0,-3-2 0 15,0 2 0-15,-1-9 0 0,1 9 9 0,-1-9 2 16,4 7 0-16,1-4 0 16,-5-3-68-16,1 0-14 0,-1 0-2 0,4-3-1 15,-3-4-86 1,0 7-16-16,3-9-4 0,-4 3-622 0</inkml:trace>
  <inkml:trace contextRef="#ctx0" brushRef="#br0" timeOffset="17979.87">26536 5878 846 0,'14'-13'37'0,"-14"13"8"0,0 0-36 0,-3-6-9 0,3 6 0 0,0 0 0 0,0 0 138 0,0 0 26 16,0 0 4-16,0 0 2 0,0 0-48 0,0 0-10 16,-8 0-1-16,1 9-1 0,4 1-37 0,-4 5-7 15,0 1-2-15,-4-4 0 0,4 7-16 0,0-3-3 0,0 3-1 16,-4 6 0-16,1-6-21 0,3 6-5 0,-4-3-1 0,4 3 0 15,-3 9-9-15,-1-5-8 0,4-1 9 0,0 6-9 16,0-9 0-16,0 4 8 0,0-1-8 0,3-3 0 16,4 0 0-16,-3 0 8 0,-1-6-8 0,4 0 0 31,-3-4-22-31,6-2-10 0,-3-4-3 0,0 1 0 0,4-4-169 16,-4-6-33-16</inkml:trace>
  <inkml:trace contextRef="#ctx0" brushRef="#br0" timeOffset="18693.16">26808 5573 748 0,'3'-9'67'0,"-3"6"-54"0,0-3-13 0,0-4 0 0,4 10 262 0,-4 0 50 16,3-9 9-16,-3 9 3 15,0 0-234-15,0 0-46 0,0 0-10 0,0 0-2 0,7 15-13 0,-3-2-3 16,-1 6-1-16,1 6 0 0,-4 0-7 0,3 3-8 16,-3 0 11-16,4 7-11 0,-4-7 8 0,0 3-8 15,3-2 0-15,1-1 0 0,-4 0 8 0,0-3-8 16,0 0 0-16,3-3 0 0,-3 3 0 0,0-9 10 15,4-3-10-15,-4 2 8 0,4 4-20 0,-4-10-5 0,0 1-1 0,0-1 0 32,0-2-134-32,0-7-26 0,0 0-6 0</inkml:trace>
  <inkml:trace contextRef="#ctx0" brushRef="#br0" timeOffset="18873.36">26621 5834 2170 0,'0'0'96'0,"0"0"20"0,0 0-92 0,0 0-24 0,3-3 0 0,-3 3 0 16,7-10-12-16,4 4-6 0,-1 3-2 0,4-4 0 15,1-2 20-15,-1 6 0 0,0-3 0 0,3-4 0 16,1 4-9-16,3 3 9 0,-3-3 0 0,3 2-9 16,0-2-24-16,0 3-5 0,-3 3-1 0,3 0-555 15,0 3-111-15</inkml:trace>
  <inkml:trace contextRef="#ctx0" brushRef="#br0" timeOffset="19276.29">27249 5878 403 0,'0'0'17'0,"0"0"5"0,0 0-22 0,0 0 0 15,0 0 0-15,0 0 0 0,0 0 212 0,0 0 37 16,0 0 8-16,0 0 2 0,0 0-201 0,0 0-40 0,0 0-8 0,0 0-2 15,0 0 37-15,10 0 7 16,-3 0 2-16,4-4 0 0,-1-2-16 0,1 3-3 16,0-3-1-16,3-4 0 0,-4 7 0 0,1-3 0 15,-1-10 0-15,1 7 0 0,-4-1-6 0,4 1-2 0,-4 0 0 0,0-1 0 16,-4 1-14-16,1-1-4 0,3 1 0 0,-7 3 0 16,0-7-8-16,0 1 12 0,0 8-12 0,0-2 12 15,-4-3 6-15,-3 9 2 0,4-3 0 0,-4 3 0 16,0 0-20-16,0 3 8 0,-4 6-8 0,-3-3 0 15,0 4 0-15,-4 9 0 0,0-4 0 0,1-5 0 16,3 5 24-16,0-2-3 0,-4 6 0 0,7-3 0 16,-3 2 35-16,7-2 6 0,0 3 2 0,0-3 0 15,0-4-36-15,7 7-6 0,-3-10-2 0,3 7 0 16,3-7-20-16,1 7 0 0,-1-3 0 0,4-7 8 0,4 3-8 16,-1 1 0-16,4-1 0 0,1 0 8 15,2 1-20-15,1-4-4 0,-4-3-1 0,7 4 0 16,0-4-111-1,0 3-23-15,1-6-4 0</inkml:trace>
  <inkml:trace contextRef="#ctx0" brushRef="#br0" timeOffset="19810.93">28529 5370 1666 0,'0'0'36'0,"0"0"8"0,0 0 2 0,0 0 2 0,0 0-39 0,0 0-9 16,0 0 0-16,0 0 0 0,0 0 56 0,0 0 8 16,0 0 3-16,-3 12 0 0,-4-2-12 15,0-1-3-15,-1 0 0 0,-2 1 0 0,-1-1-1 0,1 10-1 16,-4 0 0-16,-4 0 0 0,0 6-13 0,1 3-2 16,-8 6-1-16,0 10 0 0,-3-6-7 0,3 6-2 15,-3 6 0-15,7-3 0 0,-4-3-14 0,4 9-3 16,3-9-8-16,-3 0 12 0,7-6-12 0,0-1 0 15,4 4-9-15,-1-3 9 0,4-1-17 0,3-2 2 16,-3-7 1-16,7 3 0 16,0-2-180-16,0-1-36 0</inkml:trace>
  <inkml:trace contextRef="#ctx0" brushRef="#br0" timeOffset="20580.97">29058 5743 748 0,'0'0'67'0,"0"0"-54"15,0 0-13-15,0 0 0 0,0 0 143 0,0 0 25 16,-3 9 6-16,3 1 1 0,0-1-99 0,0 7-19 0,-4-7-4 0,4 10-1 16,-3-3 8-16,3 9 2 15,-4-3 0-15,1 3 0 0,-1 3-35 0,1-3-7 0,-1 3-2 0,1 4 0 16,-1-11 6-16,1 5 0 0,-1 2 1 0,0-9 0 16,4 6 15-16,-3 0 2 0,3-13 1 0,0 10 0 15,0-9 1-15,0 6 0 0,0-4 0 0,0-5 0 16,0-1-32-16,0 1-12 0,-4-1 11 0,4 0-11 15,0-2 12-15,0 2-4 0,0-9-8 16,0 0 12-16,0 0-4 0,0 0-8 0,0 0 11 0,0 0-11 16,0 0 17-16,0 0-3 0,-7-6-1 0,4-4 0 15,-1 1 15-15,4-4 4 0,-3-2 0 0,3-4 0 16,3-6-16-16,-3 0-2 0,0-3-1 0,4-1 0 16,-1 1-13-16,1-6 0 0,-1-1 0 0,1-3 0 15,-1-2 0-15,5 2-18 0,-5 0 4 0,4-2 1 0,0 8-3 0,0-2 0 16,4 6 0-16,-4-4 0 0,3 13 3 0,5-9 0 15,-5 9 0-15,1 4 0 0,3-4 13 0,-4 9-12 16,5-5 12-16,2 15-12 0,-3-10-4 0,0 1 0 16,0 9 0-16,1 0 0 0,-5 0-2 0,4 6-1 15,-7-3 0-15,4 7 0 0,3-4 2 0,-3 3 0 16,-8 1 0-16,4 6 0 16,-3-4 7-16,-1 4 2 0,-3 3 0 0,-3-1 0 0,-8 1 8 0,4-3 11 15,4 3-3-15,-1 0 0 16,-7 6 0-16,1-7 0 0,-4 1 0 0,0 6 0 0,-4-9-8 0,0 3 8 15,1-3-8-15,3-4 8 0,0 4 0 0,-4-7-8 16,0 1 12-16,4-1-4 0,0-3-8 0,3-3 0 16,-3-3 0-16,4 0 0 15,-4 0-165-15,3 0-29 0</inkml:trace>
  <inkml:trace contextRef="#ctx0" brushRef="#br0" timeOffset="20849.99">29453 5730 403 0,'0'0'36'0,"0"0"-36"0,4 10 0 0,-1-7 0 0,1 6 358 15,-4 1 65-15,4-4 13 0,-1 3 2 16,-3 1-290-16,0-1-59 0,0-9-11 0,4 9-2 15,-4 1-41-15,0-1-8 0,0 1-2 0,0 5 0 16,3-5-17-16,-3 5-8 0,0-5 8 0,0-1-8 16,0 7 0-16,0-7 0 0,0 1 0 0,0-1 0 0,0-6-24 0,0-3 0 15,0 0 0-15,4 7 0 16,-4-7-111-16,0 0-22 0,10 3-5 0</inkml:trace>
  <inkml:trace contextRef="#ctx0" brushRef="#br0" timeOffset="21009.23">29552 5511 2300 0,'-3'0'51'0,"3"0"10"0,-4 0 3 0,4 0 0 0,-3 0-52 0,3 0-12 16,0 0 0-16,0 0 0 0,0 0 15 0,0 0 0 16,-7-3 0-16,7 3 0 15,0 0-107-15,0 0-22 0,0 0-4 0,0 0-810 0</inkml:trace>
  <inkml:trace contextRef="#ctx0" brushRef="#br0" timeOffset="21381.97">30011 5598 1094 0,'0'0'48'0,"0"0"11"0,0 0-47 0,0 0-12 15,0 0 0-15,0 0 0 0,-4 10 184 0,-3-1 36 16,7-9 6-16,-3 10 2 0,-4-1-158 0,-4 7-31 16,0-1-7-16,1 4 0 0,-4 0-16 0,0 0-4 15,-4 6 0-15,0-6 0 0,1 9-12 0,3-9 0 16,0 6 0-16,-1 0-10 0,-2-6 10 0,3 0 0 0,3 6 0 0,-3-13 0 31,3 4-51-31,1-7-8 0,-1 1-1 0,4-1-512 0,-3 1-103 0</inkml:trace>
  <inkml:trace contextRef="#ctx0" brushRef="#br0" timeOffset="21590.73">29732 5555 633 0,'0'0'28'0,"0"0"6"15,7 6-34-15,0-3 0 0,-7-3 0 0,7 0 0 16,4 9 272-16,-4 1 48 0,0-4 10 0,0 3 2 15,0 1-244-15,4-1-49 0,-1 1-10 0,-3-1-1 16,0 1-28-16,0 5 8 0,4 1-8 0,0-4 0 16,-4-2 0-16,0 5 0 0,0 4-12 0,3 0 12 15,-3-3-122 1,0-1-17-16,1-2-3 0,-1 3-1 0</inkml:trace>
  <inkml:trace contextRef="#ctx0" brushRef="#br0" timeOffset="22043.74">30106 5831 748 0,'0'0'33'0,"0"0"7"0,0 0-32 0,0 0-8 0,0 0 0 0,0 0 0 15,11-7 241-15,-8 4 47 0,4-3 8 16,0-4 3-16,0 10-239 0,0-9-48 0,0 0-12 0,1-1 0 16,2 4-12-16,-3-3-4 0,4-1 0 0,3 1-1 15,-4-1 17-15,5 1-8 0,-5-7 8 0,4 7 0 16,0-1 0-16,-3 1 11 0,0-4 0 0,-1 1 0 16,-3 3-11-16,0-4 0 0,-3 4 0 0,-1-1 0 15,1-6 15-15,-1 10-3 0,-3-3 0 0,0-1 0 16,-7 7 5-16,4-3 1 0,-4-3 0 0,0 5 0 0,-4-2 0 0,-3 6 0 15,3 0 0-15,-3 10 0 0,-3-10-2 0,-5 9 0 16,5 10 0-16,-1-10 0 0,4 7-25 16,0 3-6-16,3-4-1 0,1 4 0 0,-1 6 41 0,4-3 8 15,0 0 2-15,4 0 0 0,-5-6 7 0,5 9 2 16,3-6 0-16,-4 0 0 16,4-1-44-16,0 1 0 0,4-3 0 0,-4 3 0 0,3-4 0 0,1-5-11 15,3 2 11-15,0-5-12 16,0 2-25-16,4 0-6 0,-1-9-1 0,4 10 0 15,4-10-24-15,0 0-6 0,6 0-1 0,-2-3-491 16,2-4-98-16</inkml:trace>
  <inkml:trace contextRef="#ctx0" brushRef="#br0" timeOffset="22360.88">30646 5072 2372 0,'0'0'52'0,"0"0"12"0,0 0 1 0,0 0 1 0,0 0-53 0,0 0-13 0,0 0 0 0,0 3 0 15,-7 6 12-15,3 7-1 0,-3-7 0 0,0 10 0 16,-3 6-11-16,2 0 0 0,1 3 0 0,4 7 0 15,-4 3 19-15,3-4 1 0,-3 4 1 0,4 3 0 16,3-4-21-16,-4 1-10 0,4 3 1 0,0-4 0 16,0 1 9-16,4-7 12 0,-1 7-2 0,-3-4-1 0,4-6-1 0,-1 7 0 15,1-7 0-15,-1 7 0 0,1-7-8 0,-1 0-11 16,1-3 3-16,-1-6-733 16,1 6-147-16</inkml:trace>
  <inkml:trace contextRef="#ctx0" brushRef="#br0" timeOffset="42462.45">27273 6963 597 0,'0'0'26'0,"0"0"6"0,0 0-32 0,0 0 0 0,0 0 0 0,0 0 0 16,0 0 94-16,0 0 12 0,0 0 2 0,-3 0 1 16,-4 0-16-16,7 0-3 0,0 0-1 0,-4-7 0 15,4 7 0-15,0 0 0 0,-7 0 0 0,4 0 0 16,3 0-16-16,0 0-3 0,-4 0-1 0,4 0 0 16,0 0-28-16,0 0-5 0,0 0-2 0,0 0 0 15,0 0-22-15,0 0-4 16,0 0 0-16,0 0-8 0,0 0 0 0,0 0 0 0,0 0 0 0,0 0-12 15,0 7 12-15,4 2 0 0,-4 0 0 0,0 1 0 16,-4-1 16-16,4 7-1 0,0-4 0 0,4 4 0 16,-4 3-2-16,0 0 0 0,0 0 0 0,0 2 0 15,3 1-13-15,-3 4 8 0,4 2-8 0,-1 0 0 16,-3 13 0-16,4-7 0 0,-1 4 0 0,1-1 0 16,-1 7 0-16,-3-6 0 0,0 6 0 0,0-3 0 15,-3-4 0-15,3 1 0 0,0-4 0 0,3 1 0 16,-3 3 0-16,4-4 0 0,-1-6 0 0,1 7 0 0,-4-7 8 0,7-3-8 15,-4 3 0-15,1-3 9 0,-1 0 1 0,1-6 0 16,-4 9 0-16,4-9 0 0,3-3-1 0,-7 0 0 16,3-4 0-16,-3 4 0 0,0-7 4 0,4 1 1 15,-8-1 0-15,4 1 0 0,0-1-2 0,0-9-1 16,0 0 0-16,0 0 0 0,0 0 5 0,0 0 2 16,0 0 0-16,0 0 0 0,0 0-2 0,0 0-1 15,-3-3 0-15,3 3 0 16,-7-6-4-16,3 6-1 0,-3-4 0 0,3-2 0 0,1-3-10 0,-4 2 10 15,3 4-10-15,1-3 10 0,-1-3-10 0,1 5 0 16,-4-2 0-16,3-3 0 0,1 6 0 0,3 3 0 16,-4-7 0-16,1 4 0 0,-1-3 0 0,-3-3 12 15,3 2-12-15,1-2 12 0,3 6-12 0,-4-4 0 16,1-2-12-16,-1 0 12 0,-3 2 0 0,4-2 15 0,-1 0-1 0,1 5 0 16,-1-5-14-16,1 0 0 0,-4 2 0 0,3 4 0 15,-3-3 0-15,3-3-10 0,1 2 10 0,-1-2-12 16,1 6 12-16,3 3 8 0,-7-7-8 0,3 4 11 15,1-3-11-15,-4-3 0 0,3 9 0 0,1-7 0 16,3 7 0-16,-4-3 0 0,4 3 0 0,-3-6 0 16,-1 3 0-16,4 3 0 0,0 0 0 0,0 0 0 15,0 0 0-15,0 0 0 0,0 0 0 0,-3 9 0 16,6 1-11-16,-3-1 3 0,0 7 0 0,0-4 0 16,0 4 8-16,4 3-12 0,-1 0 12 0,4-1-12 0,0 7 12 15,0-6 0-15,0 3 0 0,7 0-8 16,-3-3 8-16,0-3 0 0,-4 3 0 0,3-1 0 15,4-2 0-15,-3 3 0 0,-4-10 0 0,0 7 0 16,4-7 10-16,-4 1-2 0,3-1-8 0,-3-9 12 16,0 10 5-16,0-10 1 0,-7 0 0 0,8 6 0 0,2-6-1 15,1 0 0-15,-4-6 0 0,3 6 0 16,1-10 11-16,0 1 3 0,3-1 0 0,-4 4 0 0,1-6-15 0,3-4-4 16,0-3 0-16,0 3 0 0,-3-6 5 0,3-3 1 15,-4 0 0-15,5-3 0 0,-1 0 11 0,0-7 3 16,3 10 0-16,1-3 0 0,0 0-32 0,-1-7-15 15,-3 10 2-15,4 3 0 0,7-3 13 0,-8 0 0 16,-3 6 0-16,4 4 0 0,-4-4-22 0,4 0 2 0,-4 10 0 0,4-7 0 31,-4 3-132-31,0-2-27 0,0-1-5 0</inkml:trace>
  <inkml:trace contextRef="#ctx0" brushRef="#br0" timeOffset="45525.97">26240 8910 172 0,'0'0'16'0,"0"0"-16"0,0 0 0 0,0 0 0 16,0 0 75-16,0 0 12 0,0 0 2 0,0 0 1 15,0 0-74-15,0 0-16 0,0 0 0 0,0 0 0 16,0 0-19-16,0 0 1 0,0 0 0 0,0 0 0 15,0 0 71-15,0 0 15 0,0-10 2 0,0 10 1 16,0 0 56-16,0 0 11 0,0-6 2 0,0 6 1 16,0 0-23-16,0 0-5 0,0-9-1 0,0 9 0 0,0-10-41 0,0 10-9 15,0 0-2-15,0 0 0 16,-4-3-27-16,4 3-5 0,0 0-2 0,0 0 0 0,-3-6-11 0,3 6-3 16,-7-9 0-16,7 9 0 15,0 0 16-15,0 0 2 0,-4 0 1 0,-3-4 0 0,0 4-15 16,0-6-2-16,0 6-1 0,7 0 0 0,-7 0 1 0,0 0 0 15,3 0 0-15,-3 0 0 0,0 0-6 0,0 6-8 16,0-2 11-16,0-4-11 0,0 6 26 0,0-3-2 16,-4 3 0-16,4-3 0 0,0 4-24 0,-4 2 0 15,1 0 0-15,-1 1 0 0,1-1 0 0,3 1-12 16,-4-1 2-16,-3 1 1 0,3-1 9 0,1 3 12 16,-1 1-2-16,-3 3-1 0,4-4 3 0,-5 4 1 15,5 3 0-15,-1-4 0 0,1 4-5 0,-1-3-8 0,8 3 11 16,-8-7-11-16,4 10 8 0,0-9-8 0,3 6 0 0,-3-4 0 15,4 4 0-15,-1 0 0 0,1-3 0 0,3 2 0 16,0 1 0-16,0 0 0 0,0 3 0 0,0-3 0 16,3 0 0-16,-3-1 8 0,4 7-8 0,-4-6 0 15,3 0 0-15,4 0 0 0,0-3 0 0,0 2 0 16,-3 1 8-16,7-3-8 0,-1 3 0 0,1-10 0 16,-4 10 9-16,7-10-9 15,0 7 0-15,0-7 9 0,0 1-9 0,0-1 0 0,-3 1 9 0,3-4-9 16,4-3 0-16,-1 3 8 0,-6-6-8 0,3 0 0 15,4 0 29-15,-1-6 2 0,-3 3 0 0,4-3 0 16,-4 3-7-16,4-7 0 0,-1 1-1 0,1-1 0 16,0-5-13-16,-1-1-2 0,1 3-8 0,0-5 12 15,-1-4-12-15,-3 3 9 0,0 0-9 0,-3 0 8 0,3-6-8 0,-3 6 8 16,-1-6-8-16,1 6 8 0,-1-6-8 0,-2 6 12 16,-1-9-12-16,0 9 12 0,0-6 7 0,-4-19 22 15,1 23-20-15,-4-1-21 0,0 3 0 16,-4-6 0-16,4 6 0 0,0 0 0 0,-3 0 0 15,-1 4 0-15,-3-4 0 0,0 0 16 0,0 0 3 16,-4 3 0-16,1-2 0 0,3 8-19 0,-7-5 0 16,0 2 0-16,3-3 0 0,-3 7 0 15,0-7 0-15,-4 7 0 0,4-4 0 0,-4 7 0 0,4-3 0 16,-3-1 0-16,-1 1 0 0,0 2 0 0,1 4 0 16,6-3-10-16,-3 6 10 15,0 0-54-15,3 0-3 0,1 9-1 0,3-9 0 16,0 7-115-16,3 2-23 0,1 1-5 0,3-1-731 0</inkml:trace>
  <inkml:trace contextRef="#ctx0" brushRef="#br0" timeOffset="45992.56">26649 9456 1324 0,'0'0'118'0,"0"0"-94"16,0 0-24-16,0 0 0 0,0 0 160 0,0 0 28 15,0 0 6-15,0 0 1 0,0 0-77 0,0 0-15 0,0 0-3 0,-4 9-1 16,4-9-47-16,-3 9-8 0,-4-2-3 0,3 2 0 15,4-9-30-15,0 0-11 0,0 0 0 0,-3 9 9 16,-1-2-9-16,1 2 0 0,3 0 0 0,0-5 0 16,-4 2 0-16,4 3-16 15,0 1 4-15,0 5 1 16,-3-5-24-16,3-1-5 0,0 1 0 0,0-1-1 16,0 0-93-16,0 1-18 0,-4-1-4 0,4 1-448 0,4-4-88 0</inkml:trace>
  <inkml:trace contextRef="#ctx0" brushRef="#br0" timeOffset="46497.15">27016 8882 1904 0,'0'0'84'0,"0"0"18"0,0 0-82 0,0 0-20 16,0 0 0-16,7-7 0 0,-7 7 44 0,3-9 5 16,-3 9 1-16,0 0 0 0,0 0-11 0,0 0-3 15,0 0 0-15,0 0 0 0,0 0-13 0,0 0-3 16,-3 0-1-16,-4 9 0 0,0-2-6 16,0 2-1-16,-4 0 0 0,0 10 0 0,1-3-12 0,-1 3 0 15,-3 0 0-15,4-1 0 0,-5 1 0 0,5 3 0 16,-1-3 0-16,4-6 0 0,-3 2 0 0,3 4 0 15,3-10 0-15,-3 1 9 0,4-1-9 0,-1-2 0 16,4 2 9-16,0-9-9 0,0 0 0 0,4 9 9 16,-1 1-9-16,1-4 0 0,-4-6 0 0,7 3 0 0,3 3 0 0,-3-2 0 15,4 2 0-15,-4-6 0 0,3 3 0 0,1 3 0 16,0 1 0-16,-1-4 0 0,4 3 0 0,0-3 0 16,-3 3 0-16,3-3 0 0,0 4 0 0,-3 2 0 15,3-6 0-15,-3 7 0 0,-1 2 0 0,1 1-9 16,-4-7 9-16,0 7 0 0,-4-7 0 0,4 10 0 15,-3-4 0-15,-1 4 0 0,-6-7 0 0,3 1 0 16,3 5 0-16,-3-2 0 0,-7-4 0 0,4 7 0 16,-1-7 0-16,-3 7 9 0,0-3-9 0,0-4 0 15,0 0 8-15,-3 1-8 0,2-4 0 0,-2 3 0 32,-1 1-17-32,1-4-7 0,-1 3-2 0,1-5 0 0,-1 2-38 15,0-3-7-15,-3 3-1 0,7-6-556 0,-3 0-110 0</inkml:trace>
  <inkml:trace contextRef="#ctx0" brushRef="#br0" timeOffset="46779.14">26935 8891 1324 0,'0'0'59'0,"0"0"12"0,0 0-57 0,0 0-14 0,0 0 0 0,7-6 0 16,0 6 252-16,3 0 47 0,1-3 9 0,-1-4 3 16,5 7-219-16,-1-3-43 0,3-3-9 0,-3 6-1 15,4-3-29-15,0-3-10 0,-1-4 0 16,1 10 9-16,3-9-9 0,0 2 0 0,4 4 9 16,3-12-9-16,-3 5 0 0,0 7 0 0,-1-3 0 15,-3-4 0 1,4 1-26-16,0 0-3 0,-7-1-1 0,3 4 0 15,0-3-166-15,0 5-32 0,-3-2-8 0</inkml:trace>
  <inkml:trace contextRef="#ctx0" brushRef="#br0" timeOffset="47616.72">27658 9537 1209 0,'0'0'53'0,"0"0"12"0,0 0-52 0,0 0-13 0,0 0 0 0,0 0 0 16,0 0 172-16,0 0 31 0,0 0 6 0,0 0 2 15,0 0-95-15,0 0-20 0,0 0-3 0,0 0-1 16,0 0-17-16,0 0-4 0,0-3-1 0,7-3 0 15,-7 6-45-15,7-10-9 0,0 1-1 0,-4-1-1 16,5 1 24-16,2-7 5 0,-3 7 1 16,0-10 0-16,4 0-27 0,-1 4-5 0,5-4 0 0,-5 0-1 15,1-6-2-15,-1 6 0 0,1-9 0 0,-1 9 0 16,-3-12-9-16,4 9 0 0,0-6 0 0,-1 2 0 16,-3-2 0-16,4 3 0 0,-1 0 0 0,1 6 0 0,-4 4 0 0,4-4 0 15,-4 9 0-15,-4-5 0 16,4 5 0-16,0 1 0 0,0 6 0 0,-7 3 0 0,0 0 0 0,0 0 0 15,0 0 0-15,11 3 0 16,-4 6 0-16,0 1 0 0,0 5 0 0,0 4 0 0,-3-3 0 0,3 3 0 16,-4-10 0-16,4 10-11 0,-3-3 11 0,-1 2-8 15,1-2 8-15,0 3-8 0,-1-3 8 0,1-4 0 16,-1 7 0-16,1-10-8 0,-4 7 8 0,7-7 8 16,-4 7-8-16,4-13 11 0,-3 7-11 0,3-4 0 15,-7-6-10-15,7 0 10 0,-7 0 0 0,7 0 0 16,4 0 11-16,-4 0-3 0,3-6 4 0,-3 2 2 15,4-5 0-15,-1 0 0 0,1-7-14 0,0 7 9 16,-1-7-9-16,-3-3 8 0,0 0 7 0,4 0 1 0,-4-6 0 0,3 0 0 16,-2-3-16-16,2 0 0 15,-3 3 0-15,-3-4 0 16,6 4-30-16,-3-3 1 0,4 9 0 0,0 1 0 0,-1-4 29 0,1 12 0 0,-8 1 0 0,8-1 0 16,-4 7-12-16,0-3 3 15,-7 6 1-15,7 6 0 0,0-3 8 0,0 4 11 0,-7-7-3 0,7 12 0 16,-3 4 0-16,-1-7 0 0,4 10 0 0,-7-3 0 15,0 3-8-15,0 6-11 0,0-3 3 0,-3 3 0 16,3 0 8-16,-4 3 0 0,1-3 0 0,-1 0 0 16,1 3 23-16,-1-9 6 0,1 9 2 0,-5-2 0 15,8-8-40-15,-3 7-8 0,-4-6-2 0,3 0 0 16,4 0-4-16,0-3-1 0,-3-7 0 0,3 7 0 16,3-7-115-16,1-6-23 0,-4-3-5 0</inkml:trace>
  <inkml:trace contextRef="#ctx0" brushRef="#br0" timeOffset="48027.62">28840 8838 2257 0,'0'0'100'0,"0"0"20"0,0 0-96 15,0 0-24-15,-7 0 0 0,7 0 0 0,0 0 25 0,0 0 0 0,0 9 0 0,-4-3 0 16,-3-2 11-16,3 5 1 0,4 7 1 0,-7-4 0 15,0-2-26-15,4 12-4 0,-1-10-8 0,1 7 11 16,-4 6-3-16,3-6-8 0,4 12 12 0,-3-3-4 16,-1 1 16-16,-3-1 2 0,0 6 1 0,0-5 0 15,-4 2-14-15,4 0-2 0,0 1-1 0,0-4 0 16,0 6 2-16,0-5 0 0,4-4 0 0,-1-3 0 16,-3 0-12-16,3-4 0 0,1 1 0 0,3-9 0 15,0-1-14-15,0 0-5 0,-4 1-1 0,4-10 0 31,0 0-146-31,0 0-30 0,0 0-5 0</inkml:trace>
  <inkml:trace contextRef="#ctx0" brushRef="#br0" timeOffset="48646.56">28815 8769 2228 0,'0'0'49'0,"0"0"11"0,0 0 1 0,0 0 1 0,7 0-50 0,4-3-12 16,-4-4 0-16,3 7 0 0,-3-3 39 0,0-3 5 0,0 6 0 0,4-3 1 16,3-3-26-16,-3 6-6 15,3 0-1-15,0-4 0 0,3-2-12 0,-2 6 9 0,2 0-9 0,1 0 8 16,0 0 1-16,-1 6 0 16,4-2 0-16,0 2 0 0,-3 3 0 0,3-6 0 0,0 7 0 0,-3-1 0 15,-4-3 2-15,0 4 0 0,0 6 0 16,1-4 0-16,-5-3-11 0,-3 7 8 0,0 3-8 0,-3-3 8 15,-1-4 12-15,-6 4 1 0,-1 3 1 0,-6-4 0 16,3-2-10-16,-8 3-3 0,1-1 0 0,-3-2 0 16,-1 2-1-16,4-5-8 0,-7 6 12 0,3-7-4 15,-3 4-8-15,3-7 8 0,-3 3-8 0,4-3 8 16,-5-2-8-16,5-4 0 0,-4 9 0 0,3-3 0 16,0-3-13-16,1 7-5 0,-1-1-1 0,0-2 0 0,8-4 19 15,-4 3 0-15,3 3-8 0,4-2 8 16,7-7 0-16,0 0 0 0,-7 3-8 0,7-3 8 0,0 0 0 0,0 0 0 15,0 0-8-15,7 6 8 0,4-3-11 0,3 3 2 16,0-6 0-16,0 0 0 16,4 0 9-16,-1 0 0 0,1 4 0 0,0-4-8 15,-1 0 8-15,1 0 0 0,-1 6 0 0,5-6-8 0,-8 9 8 0,3-9 0 16,-3 7 0-16,1-4 0 16,-1 6 0-16,-4-3 0 0,4-3 0 0,-3 7 0 0,-4-1 0 0,0 7 0 15,0-7 0-15,0 1 0 0,-3 5-11 16,-1-5 11-16,1 9-13 0,-1-4 5 0,-3-2-2 0,4 3 0 15,-4-1 0-15,-4-2 0 0,1 2 20 0,-1-5 4 16,1 9 1-16,-4-10 0 0,3 7 25 0,-6-7 4 16,3 1 2-16,-8-1 0 0,5 10 10 0,-4-10 3 15,0 1 0-15,-4-4 0 0,0 10-42 0,1-4-8 0,-4-6-1 0,-1 4-8 16,-6-7 8-16,0 3-8 0,-4 4 0 0,4-10 0 16,-4 3 0-16,4 3-9 0,-4-6 1 15,0 6 0 1,4-3-110-16,0-3-22 0,0 0-4 0,0 0-642 0,-1 7-129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07:22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7013 6847 997 0,'0'0'44'0,"0"0"9"0,0 0-42 0,0 0-11 0,0 0 0 0,0-7 0 15,0-2 60-15,0-1 11 0,0 10 1 0,4-6 1 16,-4 6-35-16,0 0-7 16,0-9-2-16,0 9 0 0,0 0-12 0,0 0-2 0,0 0-1 0,0 0 0 15,0 0 18-15,0 0 3 0,0 0 1 16,-7 6 0-16,0-6-22 0,7 3-4 0,-7 3-1 0,0 4 0 15,3-4-9-15,0 4 0 0,1-1 0 0,3-6 8 16,-7 6-8-16,7 1 10 0,-7 2-10 0,7-2 10 16,-4-1 11-16,4 1 3 0,-3-1 0 0,-1 0 0 15,4 1-1-15,0-1 0 0,0-2 0 0,0 5 0 16,0-3 4-16,0-2 1 0,0 8 0 0,0-5 0 16,4 2-4-16,-4-2 0 0,3 5 0 0,1-5 0 15,-4 6-9-15,7-4-3 0,0-2 0 0,-7 5 0 16,7 1-12-16,-3-4 11 0,-1 4-11 0,8 0 10 0,-11 3-10 0,7-7 0 15,-4 13 0-15,1-6 8 16,-1 0-8-16,1 6 12 0,-4-6-12 0,0 6 12 0,0 3-12 0,0-3 0 16,0 3 0-16,0-3 8 0,0 4 4 15,0-1 0-15,0 3 0 0,-4-3 0 0,4 1 6 0,0-1 2 16,4 6 0-16,-4-8 0 0,0 8 0 16,0-6 1-16,0 10 0 0,-4-4 0 15,4 4-21-15,0 3 9 0,-3-4-9 0,-1 7 0 0,4-6 0 0,-3 3 0 16,-1-4 0-16,1 1 0 0,3 6 12 0,-7-7 3 15,3 7 0-15,1 0 0 0,-1 10 0 0,-3-11 0 16,7 11 0-16,0-7 0 0,-7 3 0 0,3-3 0 16,1-3 0-16,-1 6 0 0,4-3 1 0,-3 0 0 15,-1 3 0-15,4 4 0 0,-3-1-8 0,3-6 0 0,0 6-8 16,-4-9 12-16,4 3-12 0,0-3 8 0,0 0-8 0,0 0 0 16,-3 3 0-16,3 3 0 15,0-3 0-15,0 7 0 0,0-4 0 0,0-3 0 0,0 0 0 0,0 3 0 16,0-6 0-16,0 3 0 0,-7-3 0 0,7 3 0 15,-4 3 0-15,1 3 0 0,-1 1 0 0,4 2 0 16,-7-6 0-16,7 4 0 0,0-7 0 0,-7 6 0 16,3-3 8-16,1-3-8 15,-1 0 0-15,1 6 9 0,-1 1-1 0,1-1-8 0,-1-3 12 0,4-3-4 16,-3 0 0-16,3 3-8 0,0-6 12 0,0 0-4 16,-7 3-8-16,3-3 0 0,4 3 9 0,-3 3-9 15,3-3 0-15,0 4 9 0,0-4-9 0,0-3 0 16,0-1 0-16,0 4 0 0,-4-6 0 0,4 0 0 15,0 9 0-15,0-3 0 0,0 3 0 0,4-3 0 0,-4 0 0 0,0 4 0 16,3-7 0-16,-3-1 0 0,4-5 0 16,-4 6 0-16,7 0 0 0,-7 0 0 0,3-3 0 0,-3 2 0 15,4 8 0-15,-1-4 0 0,-3 3 0 0,4-3 0 16,-1-3 0-16,-3 3 0 0,4-3 0 0,-4 0 0 16,3 0 0-16,1-7 0 0,-4 13 0 0,7-3 0 15,-7-3 0-15,0 0 0 0,0 3 0 0,0-3 0 16,7 0 0-16,-7 0 0 0,4 0 8 0,-4-7-8 15,3 7 0-15,1-6 0 0,3 6 0 0,-7 0 0 16,0 0 0-16,0 3 0 0,3 3 0 16,1-3 0-16,-4-3 0 0,3-7 0 0,-3 7 12 0,4 0-4 15,-4-3 0-15,0 0-8 0,3 3 15 0,1 6-4 16,-4-3-1-16,0-3 0 0,3 3-10 0,1 3 8 16,3-12-8-16,-7 6 8 0,0-1 4 0,3-5 0 15,1 6 0-15,0 0 0 0,-4-7-12 0,0 14-16 16,3-7 4-16,-3-4 1 0,4 4 19 0,-4 0 3 0,0 0 1 15,0-6 0-15,7 2-12 0,-7-2-16 0,-7-3 4 0,7 8 1 16,7-5 11-16,-7-3 0 0,0 8 0 0,0-5 0 16,0 0 11-16,3 3-3 0,-3-4 0 0,0-2 0 15,0 2-8-15,0-2-9 0,4 2 9 0,-4-5-13 16,3-4 13-16,-3 6 0 0,0-2 0 0,4 2 0 16,-1-2 0-16,-3-1 10 0,4 4-2 0,-4 2 0 15,0-2-8-15,3-1-9 0,-3 1 9 0,0-7-13 16,0 9 13-16,0-5 0 0,0-4 0 0,-3 0 0 0,3 1 0 0,0-4 0 15,0 3 0-15,0 6 0 0,0-5 0 16,0-4 0-16,0 3 0 0,0-3 0 16,0 3 8-16,0-3-8 0,3 3 0 0,1 4 0 0,-4-10 0 15,0 3 0-15,0 3 8 0,7-3-8 16,-7 0 0-16,0-3 0 0,0 3 0 0,0 0 0 16,0-6 0-16,0 9 0 0,0-9 0 0,0 6 0 15,0 0 0-15,0-6 10 0,0 6-10 0,0-6 8 0,0 0-8 0,0 6 0 16,0-6 0-16,0 0 0 0,0-1 0 0,0 1 0 15,0 6 0-15,0-6 0 0,0-3 0 0,0 3 0 16,0-4 0-16,0-2 0 0,3 3 0 0,-3 2 0 16,0-2 0-16,4-3 8 0,-4 2-8 0,4-5 10 15,-4 5-10-15,0-2 10 0,0-4-10 0,3 7 0 0,1 0 0 0,-4-4-11 16,0-2 11-16,-4 5 0 0,4 1 0 0,0-3 0 16,0-4 0-16,4 7 0 0,-8-7 0 0,4 0 0 15,0 7 0-15,0-6 0 0,-3 2 0 0,3-6 8 16,0 4 0-16,0-1 0 0,0 1 0 0,-4-1 0 15,4 0 1-15,0-2 1 0,0 2 0 0,0 0 0 16,0 1 2-16,-4-1 0 0,4-9 0 16,0 10 0-16,-3-1-12 0,3 7 8 0,0-7-8 0,0 1 8 15,0-1-8-15,0 0 0 0,0-9 0 0,0 7 8 16,0-7-8-16,-7 9 0 0,7 0 9 0,0-9-9 16,0 0 16-16,0 0-2 0,-4 10 0 0,4-10 0 15,0 0 2-15,0 0 0 0,0 9 0 0,0-9 0 16,0 0-16-16,0 0 11 0,0 0-11 0,0 0 10 15,0 0-10-15,0 0 0 0,0 0 9 0,0 0-9 16,0 0 0-16,0 0 9 0,0 0-9 0,0 0 0 0,0 0 8 0,0 0-8 16,0 0 0-16,0 0 0 0,0 0 0 15,0 0 0-15,0 0 0 0,0 0 0 0,0 0 0 0,0 0 0 16,0 0 0-16,0 0 0 0,0 0 0 0,0 0 0 16,11-3 0-16,-8-3 0 0,5 6 0 0,-1-3 0 15,-7 3 0-15,7-7 0 0,0 7 0 16,0-3 0-16,0-3 0 0,7 6 0 0,-7 0 0 0,4-6 0 15,-4 6 0-15,3-3 0 0,4 3 0 0,-3 0-9 16,-4 0 9-16,11 0 0 0,-8 0 0 0,4 0 0 16,4-7 0-16,0 7-8 0,-8 0 8 0,8 0 0 15,-1 0 0-15,1-3 0 0,-4 3 0 0,4-6 0 16,-1 6 0-16,1 0 0 0,0 0 0 0,-4 0-8 16,3 0 8-16,1 0 0 0,-4 0 0 0,4 0 0 0,-1 0 0 15,1 0 0-15,-4 0 0 0,0 0 0 16,0 0 0-16,4 0-8 0,-4 0 8 0,0 6 0 0,0-6 0 0,-3 3 0 15,3-3 0-15,0 0 0 16,0 7 0-16,-3-7 0 0,3 3 0 0,-10-3 0 0,3 0 0 0,3 6 0 16,4-6 0-16,-10 6 0 0,-4-6 0 0,7 3 8 15,7-3-8-15,-7 0 0 0,-7 0 0 0,0 0 0 16,0 0 0-16,0 0 0 0,7 0 0 0,-7 0 0 16,0 0 0-16,11 0 0 0,-11 0 0 0,10 0 0 15,-10 0 0-15,0 0 0 0,4-3 0 0,-4 3 8 16,3-6-8-16,4 0 0 0,-7 6 0 0,4-3 8 15,3-7-8-15,-7 1 0 0,0-1 0 0,0-5 0 0,4 5 0 0,-1 1 0 16,-3 0 0-16,0-7 0 16,0 6 0-16,0-5 0 0,0 2 0 0,0-2 0 15,-3 2 0-15,3-3 0 0,0 1 0 0,0-4 0 16,-4 3 0-16,4-3 0 0,0 7 0 0,0-7 0 16,-7-3 0-16,7 9 0 0,0-12 0 0,-4 7 0 15,1-1 0-15,3-6 11 0,-7 9-11 0,3-6 12 16,4-3-12-16,0 0 0 0,-7 3 0 0,0 0 0 0,7-6 0 0,-3 3 0 15,-1 3 0-15,1-10 0 0,-1 10 0 0,4-3 0 16,0-3 0-16,-3 0 0 0,3 3 0 0,0-3 0 16,0-4-12-16,0 4 12 0,3-6-8 0,1 5 8 0,-4-5 0 15,7-1 0-15,-4 4 0 0,-3-4 0 16,4 1 0-16,-1-4 0 0,4 4 0 0,-3-1 0 0,-4 1 0 0,3-4 0 16,-3 10 0-16,4-7 0 0,-4 1 0 0,3-4 0 15,-3 1 0 1,0-4 10-16,4 6-2 0,-4-2-8 0,-4-1 8 0,4-3-8 0,0 4 0 0,0-7 0 15,-3 9 0-15,3-5 0 0,-4-1 0 0,4 3 0 16,0-6 0-16,-3 10 0 0,-1-10 0 0,4 0 0 16,0 6 10-16,0-5 2 0,-7-1 0 15,7 0 0-15,0 6-12 0,0-6 0 16,0 0 0-16,-3 7 0 0,-1-7 0 0,1 6-17 0,3-6 4 0,-4 0 1 16,1 7 12-16,-1-7 12 0,4 0-3 0,-3 6 0 15,-1-2-9-15,4-4-12 0,-7 6 2 0,0 0 1 16,3-2 9-16,1 2 0 0,-1 0 0 0,-3-6 0 15,0 10 0-15,0-4 0 0,0-6 0 0,0 7 0 16,-4-4 28-16,8-3 0 0,-8 6 1 0,11 1 0 0,-10-4-29 16,3 3 8-16,3 1-8 0,-3-4 0 15,0 3-10-15,0 1-5 0,3-4-1 0,-3-6 0 0,4 9 25 0,-1-6 5 16,-3-6 1-16,4 13 0 0,-4-7-15 0,3 9 0 16,-3-9 0-16,4 7 0 0,-1-1 0 0,-3-3 0 15,0 4 0-15,3-7 0 0,-3 0-10 16,7 6-5-16,-10 1-1 0,3-4 0 0,0 3 16 0,0-6 0 15,3 10 0-15,-3-4 0 0,0 4 0 0,3-4 0 16,-3-6 0-16,7 0 0 0,-7 7-13 16,7-13 0-16,-3 6 0 0,-1-3 0 0,4 3 13 0,0 0 15 15,-3 6-3-15,3-6-1 0,0 7-11 0,0-7 0 16,0 6 0-16,0-3 0 0,0-3 0 0,-4-3 0 16,4 10 0-16,-3-7 0 0,3 3 0 0,0 0 0 15,0 1 0-15,-4 2 0 0,4 0 0 0,-3-2-17 16,3 2 4-16,0-6 1 0,0 6 12 0,0-6 16 0,3 1-3 0,1-8-1 15,-1 4-20-15,1 3-5 0,-1-3-1 0,1 4 0 16,6-1 14-16,-6 0 13 0,-1-3-2 0,5-4-1 16,2 8-10-16,-10-4-11 0,7 3 3 0,-3-3 0 15,-1 3 8-15,1 0 14 0,-1 0-3 0,-3 6-1 16,7-6-10-16,-7 10 0 0,7-4 0 0,-7-3 0 16,0 4 0-16,0-7 0 0,0 6 8 0,0-6-8 15,0 1 0-15,0-1 0 0,0 6 0 16,0 0 0-16,0-2 0 0,0 2 0 0,0 3 0 0,0-2 0 15,0 2 0-15,0 1 0 0,0-4 0 0,0-6 0 16,0 10 0-16,0-10 0 0,0 6 0 0,0-6 0 0,0 10 0 16,4-4 0-16,-4 4 0 0,0-1 0 15,0 4 0-15,0-4 0 0,0 1 0 0,0 6 0 16,-4-7 0-16,4 7 0 0,0-6 8 0,0-1-8 16,0 1 0-16,0-4 0 0,0 3 0 0,-7-2 0 15,7 2 0-15,0 1 0 0,0 2 0 0,-3 1 0 0,-1-3 0 0,4 5 0 16,0-8 0-16,-3 9 0 0,-1-4 0 0,1-5 0 15,3 8 0-15,0-5 0 0,-4-1 0 0,1 1 0 16,3 6 0-16,-4-7 0 0,4 4 0 0,0-1 0 16,-7 1 8-16,7 0-8 0,-3 2 0 0,-1 1 0 15,4 0 0-15,-4-3 0 0,1 2 0 0,-1 1 0 16,4 0 0-16,0-3 0 0,-7 2 0 0,0 1 0 0,7-6 0 16,-3 5 0-16,-1 1 0 0,1-3 0 0,-1 3 0 0,4 3 8 31,-3-4-8-31,-1 4 0 0,4-3 0 0,-7 3 0 0,7 3 0 0,-3-3 0 0,3 0 0 0,-4 3 0 15,4 0 0-15,-3 0 0 0,3-3 0 0,0 0 0 16,-4 6 12-16,4-6 3 0,-4 6 1 0,4-9 0 16,0 9-27-16,0-6-5 0,0 0 0 0,0 6-1 15,0 0 17-15,0 0 0 16,0 1 0-16,0-1 0 0,0-3 0 0,0 9 0 0,0-6 0 0,0 4 0 16,0-1 0-16,0 4 0 0,0-4 0 0,0 7 0 15,0-7 0-15,0 3 0 0,0 4 0 0,0-7 0 16,0 7 0-16,0-7 17 0,0 4-1 0,0-4-1 31,0 6-35-31,4 1-8 0,-4 0 0 0,4-7-1 0,-4 7 29 0,3-1 0 0,-3-6-8 0,4 7 8 16,-1 6 0-16,-3-6 15 0,7-7-3 0,-7 13-1 0,0-4-11 15,4-2 0-15,-4 3 0 0,3-4 0 0,-3 1-11 16,4 6-1-16,-4-7 0 0,3 4 0 16,-3-3 12-16,4 2 14 0,-1-2-3 0,-3 6-1 0,0-6-10 0,4 2 0 15,-1-2 0-15,-3 6 0 16,7-4 0-16,-7-2 0 0,0 3 0 0,0 6 0 0,0-3 0 0,0 3 0 15,4-7 0-15,-4 7 0 0,0-9 0 0,0 9 0 16,0-3 0-16,0 3 8 0,0 0-8 0,0 0 0 16,0-6 0-16,0-4 0 0,-4 1 0 0,4 9 0 15,0 0 8-15,0-7-8 0,-7 4 0 0,7 3 0 16,0-6 0-16,0 6 0 0,-7-3 0 0,7 3 0 16,-3-10 0-16,-4 4 0 0,3 3 0 0,1-3 0 15,-1 6 0-15,-3-3 0 0,4-4 0 0,-1 7 0 16,-3-6 8-16,3 6-8 0,-3-3 0 0,0 3 0 0,4 0 0 0,-4 0 0 15,3-6 15-15,-3 6 1 16,0 0 0-16,0 0 0 0,-4 0-24 0,4 0-5 0,0 0-1 0,-3 6 0 16,-1-3 14-16,-3 3 12 0,4-6-3 0,-5 7 0 15,5-4-9-15,-1 6 0 0,-13-9 0 0,9 6 0 16,5-2 8-16,-8 5 0 0,4-3 0 0,-4-3 0 16,8 4-16-16,-11-4-4 0,7 3-1 0,-4 4 0 31,4-4-112-31,-4-3-23 0,8 3-4 0</inkml:trace>
  <inkml:trace contextRef="#ctx0" brushRef="#br0" timeOffset="6873.2">3545 10810 172 0,'0'0'16'0,"0"0"-16"0,0 0 0 0,0 0 0 16,0 0 136-16,0 0 24 0,0 0 4 0,0 0 2 15,0 0-109-15,0 0-21 0,0 0-5 0,0 0-1 16,0 0 16-16,0 0 3 0,0 0 1 0,0 0 0 16,11-6-4-16,-11 6-1 0,0 0 0 0,0 0 0 15,0-10 9-15,0 10 2 0,0-3 0 0,0-3 0 16,-7 3-9-16,7 3-2 0,0 0 0 0,0 0 0 15,-4-6-3-15,4 3-1 0,-7-4 0 0,0 4 0 16,7-3 7-16,-7 6 0 0,4-10 1 0,3 4 0 16,-11 6 9-16,4-9 2 0,0 6 0 0,0-4 0 0,3-2-13 0,-6 0-3 15,6-1 0-15,-3 1 0 0,4-7-25 0,-8 7-6 16,-3-1-1-16,3-5 0 16,-3 5-12-16,4 1 0 0,-4-4 8 0,-4-2-8 15,0 5 0-15,8 1 9 0,-15-1-9 0,4 1 8 16,0 3 0-16,3-4 0 0,-7 10 0 0,4 6 0 15,-10-2 7-15,2 5 1 0,-2 0 0 0,2 1 0 16,-9 6 2-16,2 2 1 0,-10 7 0 0,8 1 0 0,-5 2-11 16,4 0-8-16,1 0 12 0,2 7-12 0,1-7 11 0,3 6-11 15,4 1 10-15,-4 3-10 0,4 5 8 0,3-8-8 16,1 9 0-16,-1-7 9 0,4 7-9 0,0-6 0 16,3-4 0-16,8 7 0 0,-1-9 0 0,0 2 0 15,8-6 0-15,3 4 0 0,3-10 0 0,4 3 0 0,0 0 0 0,11-6 0 16,-4-1 0-16,0-2 8 0,7-3-8 0,4-4 8 15,0-3-8-15,3 4 12 0,4-10-12 0,3 0 12 16,0-7-12-16,11 4 8 0,-7-12-8 0,7 5 8 16,-4-2-8-16,8-10 0 0,-4 3 0 0,-1 0 0 15,1 0 8-15,-7-6-8 0,7 3 12 0,-7-3-4 16,0-9-8-16,3 5 12 16,-3-5-12-16,-4 6 12 0,0-7 3 0,0 7 1 0,-10-6 0 0,3-1 0 15,4 1-16-15,-11 5 8 0,4-5-8 0,-11 6 0 16,-3 3 0-16,3-4 0 0,-4 4-11 0,1-3 11 15,-4 3 0-15,0 6 0 0,-7 0 0 0,4 0 12 16,-4 4-4-16,0-4-8 0,0 10 12 0,0-1-4 16,0 1 1-16,0-1 0 0,-4 1 0 0,4 3 0 15,0 6-9-15,0 0 0 0,0 0 0 0,0 0 8 16,0-10-8-16,0 10 0 0,0 0 0 0,0 0 0 0,0 0-11 0,0 0 11 16,0 0-8-16,0 10 8 15,-7-4 0-15,4 3 0 0,-1 1 0 0,-3-1 8 0,3 1-8 0,4-1 8 16,-7 0-8-16,0 1 8 0,7-1-8 0,0-9 11 15,0 10-11-15,-7-4 12 0,7 3-12 0,-3 1 0 16,3-1 9-16,-7-3-9 0,7-6 0 0,0 13 0 16,-4-7 0-16,4 10 8 0,0-4-8 0,-7 7 8 15,4-3-8-15,-1 9 8 0,-7-3 3 0,4 12 1 16,0 1 0-16,-3-1 0 16,-1 4 3-16,-3 6 1 0,3 3 0 0,-3 3 0 0,-3-3-3 0,3-3 0 15,-8 6 0-15,5-3 0 0,6 7 0 16,-10 2 0-16,3-3 0 0,-3 1 0 0,-3 5-13 0,2-5 8 15,5 2-8-15,-11 7 0 0,3-1 0 0,0-2 0 16,0 3 0-16,-3-1 0 0,4 11 8 0,-8-11-8 0,4-2 0 16,-8-4 0-16,5 7 8 0,2 0-8 0,5-10 0 0,2 7 0 15,-2-7 0-15,-1-6 0 0,4 6 0 0,7-9 0 16,0 0 8-16,-4-6-8 0,4-4 0 0,3 1 0 16,8-13 0-16,-8 3-20 0,8 0 4 0,-4-6 0 31,3-4-112-31,-3-2-21 0,7-4-5 0,-3 1-642 0,-1-4-129 0</inkml:trace>
  <inkml:trace contextRef="#ctx0" brushRef="#br0" timeOffset="13410.41">4505 9785 1814 0,'0'0'80'0,"0"0"17"0,0 0-77 0,0 0-20 16,0 0 0-16,0 0 0 0,0 0 60 0,0 0 9 0,-7-3 2 0,3-4 0 15,4 7-19-15,0-6-4 0,-10 3-1 0,6 3 0 16,-6-6-23-16,-4 6-5 0,3 0-1 0,0 0 0 15,-3 0-6-15,-3 0 0 0,-1-3-1 0,7 3 0 16,-10 3 6-16,4-3 2 0,-5-3 0 0,8 3 0 16,-10 0-1-16,3-7 0 0,-4 7 0 0,-7 0 0 0,4 0-6 15,-7 0-2-15,-4 0 0 0,-4 7 0 16,5-4 5-16,-8-3 1 0,0 6 0 0,4-6 0 0,-4 9-3 0,-4-2 0 16,4 2 0-16,1-6 0 15,-5 7 2-15,-3-1 0 0,0 0 0 0,0 1 0 16,-7 2 5-16,1-2 0 0,9-1 1 0,-6-6 0 15,6 7 3-15,1-1 0 0,-11 4 0 0,11-1 0 16,-8-6 6-16,8-2 2 0,-1 2 0 0,1-3 0 0,3 3-32 0,-3 4 0 16,6-7 0-16,1 3 0 0,0-6 0 0,3 10 0 15,0-10 0-15,4 6 0 0,-11-3 0 0,11-3 0 16,-1 6 0-16,-2-6 0 0,2 0 0 0,1 3 0 16,-4-3-13-16,4 10 4 0,3-10 9 0,4 0 11 15,-4 6-3-15,4-6 0 0,3 0-8 0,1 0 0 16,-8 0 0-16,7 0 0 0,0 0 0 0,1 0 0 15,-1 0 0-15,0 0 0 0,4 0 0 0,-3-6 12 0,9 6-12 0,-6 0 12 16,-3 0-12-16,9 0 12 0,-6 0-12 0,7 0 12 16,0 0-12-16,-7 0 0 0,10 0 0 0,-3 6 8 15,4-6-8-15,-1 0 0 0,0 0 0 0,4 3 0 16,-3 3 0-16,-1 1 0 0,1-4 0 0,6 3 0 16,-6-3 0-16,2 7 0 0,5-4 0 0,-1-3 0 15,-6 3 0-15,10-3 0 0,-7 4 0 0,3 2 0 16,-3-3 0-16,4-2 0 0,3 2 0 15,-4-3 0-15,-3 3 0 0,4-3 12 0,-5 7-12 0,5-4 12 16,-1 3-4-16,-6 1 0 0,3-1 0 0,-4 1 0 16,8-1-8-16,-1 7 12 0,-6-7-12 0,-1 1 12 15,7 5-1-15,-3-2 0 0,4 2 0 0,-4-5 0 16,3 9-11-16,4-4 0 0,0 4 0 0,-7 6 0 16,7-6 0-16,0 9 0 0,0 1 0 0,0 5 0 15,0 1 0-15,0 2 0 0,0 4 0 0,0-3 0 16,0 5 0-16,7 4 0 0,-7-3 0 0,0 0 0 0,0 3 0 0,0 3 0 15,0 7 0-15,0-4 0 0,0 7 0 0,0-4 0 16,4 4 0-16,-4-4 0 0,7-2 0 0,-7 5 0 16,0-2 0-16,3 2 0 0,4 4 15 15,-3-7 1-15,0 7 0 0,3-3 0 0,-7-4-16 0,3-3-16 16,4 7 3-16,-3-4 1 0,-1-2 12 0,-3 8 0 16,0-2 0-16,7-4 0 0,-7 4 0 0,0-3 0 15,0-4 0-15,0 0 0 0,0-3 0 0,-7 4 0 0,7 2 0 0,0-3 0 16,-3 1 0-16,3-1 0 15,0-6 0-15,0 3 0 0,-4-3 0 0,4-3 0 0,0 0 0 0,-7 0 0 16,7 0 0-16,-3 0 0 16,3 3 0-16,0-10 0 0,-7 7 8 0,7-3-8 15,-4-3 0-15,4-1 0 0,-4-2 0 0,-3-1 0 0,7 1 0 16,-3-7 0-16,-4 0 9 0,3 7-9 16,4-7 0-16,-10-3 9 0,10 10-9 0,-11-7 0 0,8 0 0 0,-4-3 8 15,3 10-8-15,-7-13 0 0,8 9 0 0,-8-9 0 16,11 3 0-16,-10 0 8 0,6-6-8 0,-3 0 0 15,7-1 13-15,-3 1-2 0,3 3-1 0,-7-9 0 16,3 2-10-16,4 1 0 0,-3-3 0 0,3-4-11 16,-8 7 11-16,5-7 0 0,3 1 0 0,0-1 8 15,-7 0-8-15,3 1 8 0,4-1-8 0,0-3 8 16,0-6-8-16,0 0 11 0,0 0-11 0,0 0 12 0,0 0-4 16,0 0 0-16,4 10 0 0,3-4 0 0,-7-6-8 0,0 0 10 15,0 0-10-15,3 3 10 0,8 4-10 0,-11-7 8 16,4 3-8-16,3-3 8 15,-7 0-8-15,14 0 0 0,-11 0 0 0,8 0 0 0,-4 0 0 0,7 6 0 16,-3-6 0-16,-1 0 0 16,-3 3 0-16,11-3 0 0,-8 0 0 0,5 0 0 15,-1 0 0-15,0 6 0 0,7-6 0 0,0 0 0 0,4 0 0 16,0 0 0-16,-1-6 0 0,4 6 0 0,8 0 0 0,-1-3 0 16,0-3 0-16,1 3 0 0,2-4 0 0,5 4 0 15,-5-3 0-15,-2 6 0 0,-1-10 0 0,4 10 0 16,7-6 0-16,-7 3 0 0,3-3 0 0,0 3 0 15,15-4 0-15,-8-2 0 0,0 6 0 0,1-3 0 0,-1-4-11 0,4 4 11 16,-4 3 0-16,-3-4 0 0,-3 4 0 0,3-3 8 16,3-3-8-16,0 9 0 0,4 0 0 0,-3-3 0 15,-1 3 0-15,0 0 0 0,-3 0 0 0,4 0 0 16,-4 0 0-16,-4 3 0 0,11-3 0 0,-4 0 0 16,4 0 0-16,4 0 0 0,-8 0 0 0,0 0 0 15,1 0 0-15,-4 0 0 0,-1 0 0 0,-6 0 0 16,7 0 0-16,-7 0 0 0,3 0 0 15,-3 0 0-15,0 0 0 0,3 6 0 0,-3-6 0 0,-4 3 0 16,1 3 0-16,-1-6 0 0,4 3 0 16,-11-3 0-16,4 7 0 0,-4-4 0 0,4-3 0 0,-8 0 0 15,4 0 0-15,4 0 0 0,3 6 0 0,-6-6 0 16,2 0 0-16,-6 0 0 0,10 10 0 0,-6-10 0 16,2 0 0-16,-9 6 0 0,2-3 0 0,1-3 0 15,0 6 0-15,-1-3 8 0,-2-3-8 0,-5 7 0 16,4-4 0-16,-7-3 0 0,8 0 0 0,-12 6 0 0,4-3 0 15,0-3 0-15,1 0 0 0,2 0 0 0,-3 6 0 0,-3-6 0 16,-1 0 0-16,5 4 0 0,-5-4 0 0,4 0 0 16,-3 0 0-16,-1 0 8 0,5 0-8 0,-5 0 0 15,4-4 0-15,-10 4 0 0,6 0 0 0,1 0 9 16,-11 0-9-16,3 0 0 0,-3 0 11 0,7 0-11 16,-3-6 10-16,-4 6-10 0,0 0 9 0,7-3-9 15,-3-3 8-15,-1-4-8 0,-3 10 12 0,0-3-4 16,0-6 0-16,7-4 0 0,-7 4 2 15,0-4 0-15,0-2 0 0,-7 2 0 0,7-9-10 0,0 3 12 16,-3 1-12-16,-1-8 12 0,4 8-12 0,0-11 12 16,-7 4-12-16,3-3 12 0,-3 0-4 0,4-7-8 15,-4 7 12-15,0-3-4 0,0-7 0 0,3 10 0 16,-6-7 0-16,6 1 0 0,-3-1 0 0,4-2 0 16,-8-1 0-16,7-3 0 0,-3 1-8 0,4-4 10 15,-8 0-10-15,4-6 10 0,0 9-10 0,-3 0 0 0,-5-3 9 0,8 0-9 16,-3 4 0-16,6-4 0 0,-10-6 0 0,4 2 8 15,-5-5-8-15,8 0 0 0,-3-7 0 0,-1 7 0 16,-3 3 0-16,4 0 0 0,-1-4 0 0,-3-2 0 16,0-4 0-16,0 7 0 0,0-3 0 0,3-4 0 15,-7 7 0-15,11-1 0 0,-10 1 0 0,2 0 0 16,1 6 0-16,0-7 8 0,4 7-8 0,-4-3 8 16,7-3-8-16,3 6 0 0,-7-6-8 0,1 2 8 0,-1 4 0 15,1 0 0-15,3 3 0 0,0-6 0 0,-4 6 0 16,0-3 0-16,4 0 0 0,7 3 0 0,-10-6 0 0,-4 6 0 15,7-3 0-15,3 3 0 0,-7 7 0 0,1-4 0 16,6 3 0-16,-6 1 0 16,10-4 0-16,-11 3 0 0,8 4 0 0,-4-4-8 0,3 4 8 15,4-4 0-15,-7-3 0 0,3 4 0 16,4 2 0-16,0 4-8 0,-7-4 8 0,4 7 0 0,-1-3 0 16,4 2 0-16,0 4 0 0,0-3 0 0,-7 3 0 0,7 3-8 15,0-3 8-15,0 0 0 0,-3 3 0 0,3 0 0 16,0 0 0-16,0-3 0 0,0 9 0 0,0-2-8 15,0-1 8-15,0 3 0 0,0 3 0 0,0-2-10 16,0-4 10-16,0 3 0 0,0 7-10 0,0 0 10 0,0-7-8 16,3 6 8-16,-3 1 0 0,0 6-8 0,0-7 8 0,0 4 0 15,0-3 0-15,0 6-8 16,0 3 8-16,0-7 0 0,0 7-10 0,0-9 10 0,0 9-12 0,0 0 12 16,0 0-14-16,0 0 4 0,0 0 1 0,0 0 0 15,0 0-3-15,0 0 0 0,0 0 0 0,0 0 0 31,0 0-13-31,0 0-3 0,0 0-1 0,0 0 0 16,0 0-87-16,0 0-18 0,0 9-3 0,0 1-1 16,0-10-133-16,-3 9-26 0</inkml:trace>
  <inkml:trace contextRef="#ctx0" brushRef="#br0" timeOffset="14480.79">473 11989 403 0,'0'0'36'0,"-4"0"-36"0,-3 0 0 0,4 0 0 16,-8 0 238-16,8 0 41 0,3 0 8 0,0 0 1 15,-8 0-148-15,8 0-31 0,-3-3-5 0,3-3-2 16,0-4-50-16,0 4-11 0,3 3-1 0,-3-6-1 16,8 2-20-16,-5-2-4 0,1 0-1 0,3-1 0 15,-4 1 6-15,8-1 0 0,-8 1 1 0,8-7 0 16,-1 7-8-16,1-1-1 0,0-5-1 0,3 5 0 15,-4 1-11-15,1-4 10 0,-1 1-10 0,-2 2 10 0,2 10 0 0,1-3 0 16,-1-3 0-16,-10 6 0 0,0 0 5 0,0 0 1 16,4 6 0-16,3-3 0 0,-4 7-4 0,-3 5 0 15,-3-5 0-15,-4 6 0 0,3 2-2 0,-3 1-1 16,4 0 0-16,-8-3 0 0,1 9-9 0,6-3 0 16,-7 3 9-16,-3 3-9 15,4-3 0-15,6 0 8 0,-6-3-8 0,3 10 0 0,-1-4 10 0,-2 0-2 16,-1-3-8-16,4 0 12 0,4-3 2 15,-1 3 0-15,-6 0 0 0,10-6 0 0,-7 0-3 0,7 0-1 16,0-10 0-16,0 7 0 0,7-7-1 0,-7 7 0 16,3-7 0-16,8 1 0 0,-8-7-9 0,8 3 0 15,-1-3 0-15,1 4 0 0,3-7 0 0,0-7 0 16,4 4 0-16,-4 3 0 16,0-6-20-16,0 6-10 0,7-10-2 0,-7 7 0 15,8-3-136-15,-1 3-27 0,-4-3-5 0</inkml:trace>
  <inkml:trace contextRef="#ctx0" brushRef="#br0" timeOffset="15170.03">1058 11723 1944 0,'0'0'43'0,"0"0"9"0,0-3 1 0,0-7 1 15,-7 4-43-15,7 3-11 0,0-4 0 0,0 7 0 0,-3-9 25 0,3 9 3 16,0 0 1-16,0 0 0 0,-7-6-10 0,3 3-3 16,-6 3 0-16,6 3 0 0,-7 3-16 0,1 0 0 15,6-3-11-15,-6 4 11 0,-1-4-12 0,-3 6 4 16,4-2 8-16,-1-4-13 0,-3 6 13 0,3-3 0 15,-3 4 0-15,4-1 0 0,-1 1 27 0,-3-1-2 16,3-3 0-16,1 4 0 0,-4-7 6 0,10 9 1 16,-7-9 0-16,4 7 0 0,4-1-23 0,-4 1-9 0,7-4 8 0,0 3-8 15,0-9 0-15,7 4 0 16,-7 8 0-16,10-9 0 0,1 7-10 0,-4-10 10 0,4 6 0 0,-1-3-9 16,1-3 9-16,3 6 0 0,-3-3 0 15,-1-3 0-15,4 0 0 0,-3 7 0 0,3-7 0 0,-3 0 0 16,-1 9 0-16,1-9-8 15,-4 10 8-15,3-4 0 0,1-3 0 0,-1 6 0 0,1 1 0 16,-7-1-8-16,6 1 8 0,-6 5 0 16,3-5 0-16,-4-1 0 0,4 7 0 0,-3-7 0 0,3 7 0 0,-4-4-8 15,8-2 8-15,-11 5 0 0,4 1 0 0,3-3 0 16,-4-4 11-16,-3 0-3 0,0 7 0 0,0-6 0 16,0 5-8-16,0-5-9 0,0-1 9 0,0 0-13 15,-10 1 13-15,6-1 0 0,-3 1 0 0,3-1 0 16,-6 1 8-16,-1 5-8 0,8-5 0 0,-8-4 0 0,1-3 11 15,6 6-11-15,-7-9 10 0,8 0-10 0,-4 0 12 0,3 0-4 16,-6-3-8-16,3-3 12 0,3-3 17 0,1-1 3 16,-4-5 1-16,3 2 0 0,-3-6-5 0,4-3-2 15,3 3 0-15,-11-3 0 0,11-3-10 16,-4 0-1-16,-3 0-1 0,4 3 0 0,-4-9-4 0,3 3-1 16,4-1 0-16,-3 4 0 0,3-3-9 15,-7 3 10-15,3-3-10 0,4 9 10 0,0-6-10 0,0 6 0 16,4 3 0-16,-4-2 0 0,7-1 0 0,-4 3 0 15,8 4 0-15,-8 2 0 0,8-6-17 0,-4 7 1 16,0 0 0-16,4 2 0 16,-1 7-140-16,1-9-27 0,3 6-5 0</inkml:trace>
  <inkml:trace contextRef="#ctx0" brushRef="#br0" timeOffset="16356.08">2346 9189 403 0,'0'0'36'0,"0"0"-36"0,0 0 0 15,0 0 0-15,-14-3 269 0,7 3 47 16,7 0 10-16,0 0 2 0,-4-6-202 0,-6 2-40 0,6-2-8 0,4 6-2 15,-7-3-25-15,7-3-6 0,-3-4-1 0,3 7 0 16,3-3-32-16,4-3-12 0,-7-1 0 0,4-6 9 16,-1 7-9-16,4-4 0 0,4-2 0 0,3-1 0 15,-3 7 0-15,6-4 13 0,4-3-3 0,1 7-1 16,-5-7-9-16,4 7 0 0,1 0 0 0,-8-1-11 16,0 4 23-16,3 3 5 0,-3-3 1 0,-3 6 0 15,3 0 7-15,-10 6 2 0,6-6 0 0,1 9 0 16,-11-3-13-16,10 4-2 0,-10-10-1 0,0 9 0 15,4 4-11-15,-4 2 10 0,7 1-10 0,-7-3 10 16,0 6-10-16,0-4 0 0,0 4 0 0,-7-3 0 16,3-4 0-16,4 10 0 0,-7-3 0 0,4 0 0 15,-1 0 0-15,-3-1 8 0,-3 8-8 0,-1 2 0 0,4-3 0 16,-4 3 0-16,1 0 0 0,-4-3 0 16,3 4 0-16,-3 2 0 0,-4-9 8 0,11-3-8 15,-10 6 0-15,6-6 8 0,4-4-8 0,0 4 8 0,-4-9-8 0,8 5 0 16,-1-5 0-16,4-1 0 0,-7 0 12 0,7-9-2 15,0 7-1-15,0-7 0 0,11 3 4 0,-11-3 1 16,3 6 0-16,5-3 0 0,2-3-14 0,-3 7 0 16,4-7 0-16,6 0 0 0,-13 0 0 0,10-7 0 15,-3 7-9-15,3 0 9 16,3 0-36-16,-3 0-2 0,-3-3 0 16,3-3 0-16,0 3-38 0,0-4-7 0,4 7-1 0,-4-9-1 15,7 3-118-15,-7 3-23 0</inkml:trace>
  <inkml:trace contextRef="#ctx0" brushRef="#br0" timeOffset="17057.88">3126 8904 1555 0,'0'0'68'0,"0"0"16"16,-7-4-68-16,0 4-16 0,-1 0 0 0,5-6 0 0,3 3 189 15,0 3 35-15,-11-6 6 0,11 6 2 0,-10-3-176 0,6 3-34 16,-6-7-7-16,-1 14-2 16,0-4-13-16,-3 3 0 0,0-3 0 0,-3 3-10 15,-1 4-11-15,4-1-3 0,-7 10 0 0,-4-9 0 0,4-1 12 0,0 7 1 16,3-1 1-16,-7-2 0 15,11 2 10-15,-7 1 8 0,7 3-8 0,-7-6 11 0,10 2 10 16,-3 4 3-16,4-10 0 0,6 10 0 16,-7-9-2-16,4 5 0 0,4 1 0 0,3-3 0 0,0 2-22 0,0-5 0 15,0 5-10-15,3-2 10 0,4-4-8 0,-7-2 8 16,11 2 0-16,-4 0 0 0,0 1-14 0,4-4 4 16,3-3 1-16,-4 3 0 0,4-2-2 0,1-4 0 0,2 6 0 0,-10-6 0 15,11 9 11-15,-11-9 0 0,11 7-9 16,-4-4 9-16,0 3 0 0,7-3 0 0,-7 3-9 0,0-3 9 15,4 4 0-15,-4-4 0 0,0 6 0 0,0-2 0 16,4 2 0-16,-11 0 0 0,3 1 0 0,1-1 0 16,0 1 0-16,-1-1 0 0,-6 7 0 0,3-1 0 15,-4-2 0-15,-3-4 0 0,4 7 0 0,-4 0 0 16,0-4 0-16,0-2 8 16,0-1-8-16,-4 7 0 0,4-7 11 0,0 1-11 0,-3-1 12 0,-4-3-12 15,3 4 9-15,4-1-9 0,-10-3 0 16,10-3 9-16,0-3-9 0,-11 0 8 0,8 7-8 0,-8-4 8 15,4-3-8-15,3 0 8 0,-6 0-8 0,6 0 8 16,-6-3 9-16,3-4 2 0,0-2 0 0,0 3 0 16,3-4-1-16,-3-2 0 0,3-4 0 0,1 4 0 15,-4-4 16-15,3 0 3 0,-3-12 1 0,4 9 0 16,3-6-21-16,3-3-4 0,-3 3-1 0,7-3 0 0,-7 2-3 16,4-2-1-16,6 3 0 0,-6-3 0 0,3 3 9 0,-3 3 2 15,3-3 0-15,0 0 0 0,3-3-1 0,-3 2 0 16,7 4 0-16,-10 1 0 0,14-8-2 0,-11 10-1 15,3-6 0-15,1 3 0 0,-1 1-15 0,1-1-10 16,0-4 2-16,-8 8 0 16,8-1-69-16,-8-3-14 0,4 3-2 0,4 0-724 15,-8 0-145-15</inkml:trace>
  <inkml:trace contextRef="#ctx0" brushRef="#br0" timeOffset="19529.39">6720 5815 172 0,'0'0'16'0,"0"0"-16"0,0 0 0 0,0 0 0 16,0 0 175-16,0 0 32 0,0 0 6 0,0 0 2 16,0 0-86-16,0 0-17 0,0 0-3 0,0 0-1 15,7 0-51-15,-3 0-10 0,7-3-3 0,-4-4 0 16,0 4-19-16,3-3-4 0,1 3-1 0,3-3 0 16,-3 2-8-16,3-2-1 0,0 0-1 0,0 3 0 15,0-3-10-15,0 2 12 0,0-5-12 0,0 3 12 0,4 6 7 0,-7-3 1 16,3-4 1-16,-4 7 0 0,4-3 1 0,0 3 0 15,-3-6 0-15,3 6 0 16,-3 0-8-16,-1-6-2 0,1 6 0 0,-4-4 0 0,4 4-1 0,-1 0-1 16,-3 0 0-16,4-6 0 0,-4 6-10 0,0 0 12 15,3-3-12-15,-2 3 12 0,-1 0-12 0,-4 0 0 16,4 0 0-16,-7 0 0 0,0 0 0 16,0 0 8-16,0 0-8 0,0 0 0 15,0 0 11-15,0 0-3 0,0 0-8 0,0 0 12 16,-3 9-1-16,3 1-1 0,0-10 0 0,-4 9 0 0,1 7-10 0,-8-7 8 15,4 1-8-15,0 5 8 0,7-2-8 0,-11-4 0 16,4 10 9-16,-3-3-9 0,3 3 17 0,-4-4-1 16,4 4 0-16,0 0 0 0,-4 0 8 0,4-3 0 0,0 2 1 15,0 1 0-15,4-3-9 0,-8 3-1 16,4-4-1-16,0-2 0 0,0 3-14 0,0 2 9 0,-4-2-9 0,8-3 8 16,-4 2-8-16,0-5 0 15,3 5 0-15,1-2 0 0,3-4 0 0,-4 1 8 0,1 2-8 0,3-9 0 31,0 7-18-31,0-1-9 0,0-3-1 0,0-6-1 16,0 0-99-16,0 0-19 0,0 0-4 0,0 0-378 0,0 0-76 0</inkml:trace>
  <inkml:trace contextRef="#ctx0" brushRef="#br0" timeOffset="20575.73">7472 5680 691 0,'0'0'61'0,"0"0"-49"0,0 0-12 0,0 0 0 16,3 0 162-16,4-9 30 0,-3-1 5 0,-4 10 2 15,3 0-143-15,-3 0-28 0,4-9-5 0,0 3-2 16,6 2-21-16,-10 4 0 0,0-6 0 0,0 6 0 16,0 0 0-16,0 0 0 0,0 0-10 0,0 0 10 15,0 0-15-15,0 0 4 0,0 0 1 0,-7 0 0 16,0 0 10-16,0 0 0 0,3 6 0 0,-6-2 0 15,3-4 28-15,0 6 0 0,0-3 1 0,-4 3 0 0,1 4 33 0,2-10 6 16,-6 9 2-16,4 0 0 0,-1-2-41 0,1-4-8 16,-1 6-1-16,-3-3-1 0,3 4 0 0,1-1 0 15,-1-2 0-15,1 2 0 0,3-6-7 16,-1 7-2-16,5-4 0 0,-4 3 0 16,3-9-10-16,4 0 0 0,0 0 0 0,0 0 8 0,0 10 7 15,0-10 1-15,0 0 0 0,0 0 0 0,4 9-28 0,-4-9-4 16,0 0-2-16,3 9 0 0,4 1 18 15,1-4 0-15,-8-6 0 0,10 3 0 0,4-3 0 0,-3 0 11 16,-4 7-11-16,3-7 10 0,1 0-10 0,0 0 10 16,-1 0-10-16,1 0 10 0,-1 0 2 0,4 0 0 15,-3 0 0-15,3 0 0 0,-7 0-12 0,0 0-11 16,0 0 3-16,7 0 0 0,-10 3 8 0,3 3 0 16,-7-6 0-16,7 0 0 0,4 0 0 0,-4 9 0 0,0-9 0 0,3 10 0 15,-3-10 0-15,0 6 0 16,4-3 0-16,0 7 0 0,-4-10 0 0,0 9 12 0,3-3-4 15,-3 4 0-15,0-1-8 0,0 0 0 0,-3 1 0 0,3-1 8 16,-3-2-8-16,-4 2 0 0,3 0 0 0,-3 1 0 16,0-10 0-16,0 9 0 0,-3 1 0 0,3-1 0 15,-4 4 15-15,-3-1-2 0,0-6 0 16,0 4 0-16,3-1-13 0,-6 1 11 0,-1-1-11 0,1 0 10 16,-1 1-10-16,-3-1 10 0,3-3-10 0,1 4 10 15,-4-7-10-15,3 3 0 0,-3 1 0 0,3-4 0 16,1 3 8-16,3-3-8 0,-4-3 8 15,4 6-8-15,-3-6 8 0,2 0-8 0,1-6 0 0,0 6 8 16,0 0-8-16,4 0 0 0,-4-3 9 0,3-3-9 0,-3 3 0 0,4-4 9 16,-1 1-9-16,4-3 0 15,-3 5 9-15,6-11-9 0,-3 5 0 0,4 1 9 0,6-7 2 0,-6 7 0 16,3-10 0-16,0 7 0 0,0-10-11 0,3 3 12 16,1 0-12-16,3-6 12 0,-7 6-4 0,4-6-8 15,-4 3 12-15,3-3-4 0,-3 6-8 16,4-6 0-16,-4 6 9 0,0 0-9 0,-3 1 0 0,3-4 9 15,-4 9-9-15,1-3 0 0,-4-2 8 0,3 8-8 16,-3 1 0-16,0-1 0 0,0 1 0 0,0 0 0 16,0 2 0-16,0-2-9 15,0 9-30-15,0 0-5 0,0-6-2 0,0 6 0 16,0 0-134-16,0 0-28 0,0 0-4 0</inkml:trace>
  <inkml:trace contextRef="#ctx0" brushRef="#br0" timeOffset="20988.39">7825 5589 288 0,'0'0'25'0,"0"0"-25"0,0 0 0 0,0 0 0 16,0 0 294-16,0 0 54 0,0 0 10 0,0 0 2 15,10 3-232-15,-10-3-48 0,0 0-8 0,0 0-3 16,7 6-1-16,-7 4-1 0,0-4 0 0,0 4 0 15,-7-7-23-15,4 12-5 0,-8-5-1 0,1-1 0 0,6 7-24 0,-10-4-5 16,3 4-1-16,-3-7 0 0,0 10-8 0,7-3 0 16,0-3 0-16,0 2 0 0,3-5 0 0,-3 5 8 15,7-5-8-15,-7-1 8 16,7 1-8-16,0-7 0 0,0-3 0 0,0 6 0 0,0 3 0 0,0-9 8 16,0 0 0-16,7 7 0 15,0-4-8-15,4 6 8 0,-4-3-8 0,0-2 8 0,4-4-8 0,-4 6 0 16,3-6 0-16,4 3 0 0,-3 3 0 15,0-6 0-15,3 0 9 0,0 0-9 16,0 0 0-16,0 0 9 0,0 0-9 0,0-6 0 0,0 3 0 0,0 3 0 16,-3-6 0-16,3 2-12 0,-3-2-8 0,-1-3-2 15,1 9 0-15,-1-10 0 16,-2 7-6-16,2-3-2 0,-3-3 0 0,0 2 0 0,4 4 5 0,-4-3 1 16,-4-4 0-16,4 7 0 15,-3-3-127-15,0-3-25 0,3 5-4 0,-4-2-2 16</inkml:trace>
  <inkml:trace contextRef="#ctx0" brushRef="#br0" timeOffset="21247.01">8022 5583 1864 0,'0'0'83'0,"0"0"17"0,0 0-80 0,0 0-20 0,0 0 0 0,0 0 0 15,0 6 35-15,0 3 3 0,0 1 1 0,0 6 0 16,0-4-7-16,-3-2-2 0,-1 11 0 0,-3-2 0 15,4 0 7-15,-1 0 2 0,0 6 0 0,-3-3 0 16,4 3-11-16,3 3-3 0,-7-3 0 0,0 4 0 0,3-4-12 0,1 3-2 16,-1-3-1-16,1 0 0 15,-1-6-10-15,-3 6 0 0,4-3 9 0,-1-3-9 0,4 3 0 0,-3-4-10 16,-1 1 1-16,-3 0 0 16,7-3-36-16,0 3-7 0,0-10-2 0,-7 10 0 15,7-10-136-15,-4 7-27 0,4-7-6 0,-3 7-1 16</inkml:trace>
  <inkml:trace contextRef="#ctx0" brushRef="#br0" timeOffset="22788.65">5154 5918 518 0,'0'0'46'0,"0"0"-37"0,0 0-9 0,0 0 0 16,0 0 141-16,0 0 27 0,0 0 4 0,0 0 2 15,0 0-68-15,0 0-14 0,-7 3-2 0,7-3-1 16,-7 7-37-16,7-7-8 0,-7 3-2 0,7-3 0 15,0 0-15-15,-11 0-3 0,8 6-1 0,-8-3 0 16,8 4-1-16,-8 2 0 0,1-3 0 0,6 4 0 16,-7-1 2-16,1 4 0 0,-4-4 0 0,-4 7 0 15,4 2 22-15,0 1 5 0,0 3 1 0,-4-3 0 0,0 3 11 16,-3 3 2-16,0 0 1 0,4 3 0 0,-1-9-8 0,0 6-2 16,4 4 0-16,4-4 0 0,-8-7-25 0,4 1-6 15,3 0-1-15,4 3 0 0,-3-9-16 0,-1 5-8 16,4-8 8-16,3 5-8 0,1-5-12 0,-8-1-7 15,4-2-1-15,0-4-1 16,0 3-102-16,4-3-20 0,-4-3-4 0,3 0-509 16,-3 0-103-16</inkml:trace>
  <inkml:trace contextRef="#ctx0" brushRef="#br0" timeOffset="23118.29">4639 6009 1414 0,'0'0'63'0,"0"0"13"0,0 0-61 0,0 0-15 0,0 0 0 0,0 0 0 16,0 0 84-16,11 10 15 0,-1-10 2 0,-3 9 1 15,4-3-34-15,-1 4-8 0,-3 2 0 0,1-5-1 16,-1 11-6-16,3-2-1 0,-6-3 0 0,6 2 0 15,1 4-20-15,-4 0-5 16,4-3-1-16,-4 2 0 0,3-2-12 0,-3-3-2 0,4 9-1 0,-1-10 0 16,-3 7-11-16,8-10 10 0,-5 7-10 0,4 0 10 15,-3-4-10-15,-4-2 0 0,3-1 9 0,1 4-9 16,3-4 0-16,-3 0 0 0,-4 1 0 0,7-1 0 16,-4 1-51-1,1-7-5-15,3 3 0 0,-3 3-1 0,-8-9-140 0,8 10-28 0,-8-10-6 16,4 0-482-16</inkml:trace>
  <inkml:trace contextRef="#ctx0" brushRef="#br0" timeOffset="23932.36">5613 5887 518 0,'0'0'23'0,"0"0"5"0,0 0-28 0,0 0 0 15,0 0 0-15,0 0 0 0,0 0 212 0,-4-3 38 16,4 3 7-16,0 0 2 0,-10-6-143 0,10 6-29 15,-7-4-6-15,3-2-1 0,0 6-36 0,-3-3-7 0,4-3-1 0,3 6-1 16,0 0-15-16,0 0-2 0,0-10-1 0,0 10 0 16,-11 0-17-16,4 0 10 0,0 0-10 0,7 0 8 15,-7 7-8-15,4-4 0 0,-11 6-10 0,6 1 10 16,-2-4 0-16,-1 10 0 0,4-4 0 0,-3-3 0 16,-4 7 16-16,6-6 10 0,-2 8 2 0,3-8 0 15,-4 5 5-15,4-2 2 0,4 3 0 0,-8 2 0 16,8-2-17-16,-4 3-3 0,3-3-1 0,-3-4 0 15,3 4-14-15,1 3 0 0,-1-4 0 0,1 4 0 16,3-6 8-16,0 9-8 0,0-10 0 0,0 7 0 16,3-3 0-16,1-1 8 15,-4-2-8-15,7 3 0 0,0-7 0 0,-3 10 0 0,3-10 8 0,-4 1-8 16,8-1 0-16,-8 4 8 0,8-10-8 0,-4 6 0 16,0 1 8-16,3-4-8 0,-2-3 0 0,6 6 9 15,-4-9-9-15,-3 0 0 0,11 7 0 0,-7-7 0 16,6-7-18-16,1 7-2 0,-1 0-1 0,-2-3 0 31,6-3-15-31,0-3-2 0,-11 9-1 0,5-10 0 0,2 7-20 0,1-3-4 0,-11-4-1 0,3 1 0 16,1 3-24-16,-4-4-6 0,0 7-1 0,-7 3-379 15,4-9-76-15</inkml:trace>
  <inkml:trace contextRef="#ctx0" brushRef="#br0" timeOffset="24214.61">5334 6248 1616 0,'0'0'72'0,"0"0"14"0,0 0-69 0,0 0-17 16,0 0 0-16,0 0 0 0,0-7 80 0,0 1 12 16,0-3 2-16,0 9 1 0,0 0-67 0,11-4-12 0,-11-2-4 0,7 3 0 15,0-3-12-15,-4 6 0 0,4 0 0 0,-3-3 0 16,-4 3 0-16,7 0 0 0,0 0 0 0,4 0 0 15,-4 0 0-15,0 0 0 0,-7 0 0 0,7 0 0 16,3 0 0-16,-3 0 0 0,4-7 0 0,7 7 0 16,-4 0 0-16,-4 0 0 0,1-3 0 0,6-3 0 15,-2 6 0-15,2 0 0 0,-6-6 0 0,6 3 0 16,-6 3-120-16,0 0-26 0,3-7-6 0,-4 7 0 16</inkml:trace>
  <inkml:trace contextRef="#ctx0" brushRef="#br0" timeOffset="24912.74">6018 5714 1317 0,'0'0'58'0,"0"0"13"0,0 0-57 0,0 0-14 16,0 0 0-16,0 0 0 0,0 0 84 0,0 0 13 15,0 0 3-15,4 10 1 0,-4-10-57 0,0 9-11 16,0 7-2-16,0-3-1 16,0 2-14-16,0 4-2 0,0 0-1 0,-4 0 0 0,4 6 2 0,0 0 0 15,0 3 0-15,0-3 0 0,0 3 20 0,4-3 4 0,3 1 1 16,-7 2 0-16,0-6-15 0,0 9-2 16,7-3-1-16,0 1 0 0,-3-1-11 0,-4 3-3 0,0-3 0 0,7 1 0 15,-7-4-8-15,0 0 0 0,0-3 0 0,3 3 0 16,-3-6 0-16,4-4 0 0,-4-2 0 0,0 2 0 31,0-5-157-31,3-4-27 0,-3-6-6 0,0 0-1 0</inkml:trace>
  <inkml:trace contextRef="#ctx0" brushRef="#br0" timeOffset="25449.3">5983 5768 1152 0,'0'0'102'0,"0"0"-82"0,4-6-20 0,3-4 0 15,0 1 96-15,3-1 14 0,1 1 3 0,0 3 1 0,3-4-88 0,-4 7-18 16,4-3-8-16,-3 3 8 0,-4-4 16 0,0 4 2 16,0-3 1-16,4 3 0 0,-4-3 9 0,3 6 1 15,-3-4 1-15,4-2 0 0,-8 6-14 0,8 0-4 16,-11 0 0-16,4 0 0 0,6 0-12 0,-3 6-8 15,0-6 8-15,0 4-8 0,4 2 0 0,-4-3 0 16,0 6 0-16,4 1-8 0,-8-1 8 0,4 7 0 16,0 0 0-16,0-4 0 0,-3 4 0 0,-1 3 0 15,1-10 0-15,-1 10 0 0,1-3 18 0,-4-7-1 16,7 10 0-16,-7-4 0 0,0-5 3 0,-7 6 1 0,3-4 0 0,1-3 0 16,-1 7-13-16,1-6-8 0,-8-1 8 15,1 0-8-15,3 1 8 0,-11-1-8 0,4 1 8 0,0-1-8 16,-7 7 8-16,3-7-8 0,7 7 8 15,-6-7-8-15,-8 1 0 0,7 8 0 0,1-8 0 16,-1 5 0-16,4-5 0 0,3-7 0 0,1 10 0 0,3-10 0 16,7-3 0-16,0 0 0 0,0 0 0 0,0 0 0 15,0 0 8-15,10 0-8 0,1 6 8 0,3-6-8 16,4 0 21-16,-1 0 0 0,1 0 0 0,-4 0 0 16,0 3 3-16,7-3 1 0,-3 0 0 0,3 0 0 15,0 6-12-15,-7-2-2 0,8 2-1 0,-12-3 0 16,8 3-10-16,-4 4 0 0,4-1 0 0,-11 0 0 15,10 1 0-15,-10-1-12 0,4 1 4 0,-4 5 8 16,4-5-36-16,-8-1 1 0,1 1 0 0,3-1 0 16,-4 0 12-16,4 1 3 0,-7 2 0 0,4-9 0 15,-4-3-14-15,0 0-2 0,0 10-1 0,0-10-551 16,0 0-111-16</inkml:trace>
  <inkml:trace contextRef="#ctx0" brushRef="#br0" timeOffset="25880.15">5860 5743 345 0,'0'0'15'0,"0"0"4"0,0 0-19 0,0 0 0 0,0 0 0 0,0 0 0 16,0 0 378-16,0 0 72 0,0 0 14 0,7 6 4 16,0 3-366-16,-4-5-73 0,1 5-14 0,-1 3-3 15,1 1-12-15,-1-4 10 0,-3 1-10 0,7 6 10 16,-7-7-10-16,0 10 0 0,0-4 0 0,4-2 8 15,3 3 8-15,-7 2 2 0,7 1 0 0,0 3 0 16,4 0 27-16,-4 3 6 0,0 3 1 0,3 7 0 16,1-7-4-16,-4 7 0 0,0-1 0 0,4 1 0 15,-4-4-20-15,0 4-4 0,3-1 0 0,1 1-1 0,-7-7-23 16,6 6 0-16,-6-6 0 0,3-2 0 16,0-8 0-16,0 7 14 0,-4-12-2 0,4 3 0 15,4 2-73-15,-4-8-15 0,0-1-4 0,-7 1 0 16,0-10-132-16,0 0-26 0,0 0-6 0,11-3 0 0</inkml:trace>
  <inkml:trace contextRef="#ctx0" brushRef="#br0" timeOffset="27573.59">6403 5874 115 0,'0'0'0'0,"0"0"10"0,0 0-10 0,0 0 0 0,0 0 0 0,0 0 0 15,0 0 250-15,0 0 48 0,0 0 10 0,0 0 1 16,0 0-189-16,0 0-39 0,0 0-7 0,0 0-2 16,11-6-44-16,-11 3-10 0,0 3-2 0,7-6 0 15,-7 6-2-15,3-10-1 0,4 1 0 0,0 0 0 16,-7 9 9-16,0-7 2 0,7-5 0 0,-3 2 0 0,-1 1 17 16,1-1 4-16,3-2 1 0,-4 3 0 0,4-1-12 15,-7 1-2-15,4-1-1 0,0 1 0 0,-1-1-12 0,1 4-3 16,-1-3 0-16,4-1 0 0,-7 1-16 0,0 6 0 15,0-3 8-15,0-4-8 0,4 1 0 0,-4 3 0 16,0 2 0-16,3-2 0 0,-3-3-9 0,4 9 1 16,-1-10 0-16,1 7 0 0,3-3 8 0,-4 0 0 15,-3 6 0-15,7-4 0 0,-7 4 0 16,0 0 0-16,0 0-9 0,0 0 9 0,0 0 0 0,0 0 0 16,0 0-9-16,0 0 9 0,0 0 8 0,0 0 4 0,0 10 2 0,0-10 0 15,4 9-14-15,0-2 0 16,3 2 8-16,-4 0-8 0,4 1 8 0,-7-1 0 15,4 1-8-15,-1 5 12 0,1-2 4 0,3-4 1 16,0 7 0-16,-7 3 0 0,10-4 19 0,-10-2 3 16,0 3 1-16,0 2 0 0,4-2-23 0,-1-3-4 0,1 2-1 0,-4 1 0 15,0-3-12-15,0-4 8 0,0 7-8 0,0-10-680 16,0-6-140-16</inkml:trace>
  <inkml:trace contextRef="#ctx0" brushRef="#br0" timeOffset="33938.89">13264 10371 1573 0,'0'0'69'0,"0"0"15"0,0 0-67 0,0 0-17 0,0 0 0 0,0 0 0 16,0 0 49-16,0 0 7 0,0 0 0 0,0 0 1 15,0 0-38-15,0 0-8 0,0 0-2 0,0 0 0 16,0 0-1-16,0 0 0 0,0 0 0 0,0 0 0 15,0 0 0-15,0 0-8 0,0 0 12 0,0 0-4 16,0 0 30-16,8 3 6 0,-8-3 0 0,0 0 1 16,0 0-23-16,0 0-5 0,0 0-1 0,0 0 0 0,7 0 3 0,-7 0 0 15,3 7 0-15,-3-7 0 0,0 0-3 0,0 0 0 16,0 0 0-16,0 0 0 16,0 0 4-16,0 0 0 0,0 0 0 0,11 0 0 0,-11 0 0 0,0 0 1 15,0 0 0-15,0 0 0 0,0 0 6 0,0 0 1 16,0 0 0-16,0 0 0 0,3 3-1 0,-3-3 0 15,0 0 0-15,0 0 0 0,0 0-13 0,0 0-2 16,0 0-1-16,0 0 0 0,0 0-11 0,7 6 8 16,-7-6-8-16,4 3 8 0,-4-3-8 0,0 0 0 15,0 0 9-15,0 0-9 0,7 0 0 0,-7 0 9 16,0 0-9-16,0 0 0 0,0 0 20 0,0 0-2 16,0 0-1-16,0 0 0 0,0 0 7 0,0 0 2 0,0 0 0 0,0 0 0 15,0 0 2-15,0 0 1 16,0 0 0-16,0 0 0 0,0 0-11 0,0 0-2 15,0 0-1-15,0 0 0 0,3 6-15 0,-3-6 9 16,0 0-9-16,0 10 8 0,0-10-8 0,0 0 10 0,0 9-10 0,0 1 10 16,4-1-10-16,-4 0 0 0,0-2 0 0,-4 2 0 15,4 1 0-15,0-1-12 0,0 0 2 0,0 1 1 16,0-1 9-16,0 1 0 0,0 5 0 0,0 1 0 16,0-4 0-16,4 4 0 0,-1 3 0 0,-3 0 0 15,4 6 0-15,-1-6 0 0,1 9 0 0,0-3 0 16,-1 3 0-16,1-3 8 0,-1 3-8 0,1 7 0 15,-4-1 0-15,0 1 0 0,0-4 0 0,-4 4 0 16,4 6 0-16,-3-10 0 0,3 3 0 0,-4 1 8 16,4 3-8-16,0-7 0 0,-3-3 0 0,3 0 8 0,0-3-8 15,0-6 0-15,0 9 0 0,0-9 0 16,0-3 0-16,0 9 8 0,0-6-8 0,0-7 0 16,0 4 8-16,0 3-8 0,0-3 8 0,0 2-8 15,0-2 0-15,-4-3 8 0,4-4-8 0,-4 7 0 16,1-1 8-16,-1-2-8 0,1-4 8 0,-1 1-8 0,4 2 0 0,-3-9 8 15,-1 7-8-15,1-1 0 0,-1 1 8 0,4-4-8 16,0-3 8-16,0-3-8 0,0 0 8 0,0 0-8 16,-3 6 8-16,3-6-8 0,0 0 0 0,0 0 9 15,0 10-9-15,0-10 0 0,0 0 8 0,0 9-8 16,0-9 0-16,0 6 0 0,0-6 0 0,0 0 0 16,0 0 0-16,-4 4 0 0,1 5 0 0,3-9 0 0,0 0 0 15,0 0 0-15,0 0 8 0,0 0-8 0,0 0 0 0,0 0 0 16,0 9 0-16,0-9 10 0,0 0-10 0,0 0 8 15,0 0 1-15,0 0 0 0,0 0 0 0,0 0 0 16,0 0-9-16,0 0 12 0,0 0-12 0,0 0 12 16,0 0-12-16,0 0 0 0,0 0 9 0,0 0-9 15,0 0 0-15,0 0 8 16,0 0-8-16,0 0 0 0,0 0 0 0,0 0 0 0,0 0 0 0,0 0 0 16,0 0 0-16,0 0 0 0,0 0 0 0,0 0 0 15,0 0 0-15,0 0 0 0,0 0 0 0,0 0 8 16,0 0-8-16,0 0 9 0,7-3-9 0,-7 3 10 15,7-6-10-15,-7 6 10 0,7-9-10 0,-7 9 10 16,0 0-10-16,0 0 0 0,7 0 0 0,0-10 8 16,-7 10-8-16,3-3 0 0,5-3 0 0,-5-1 0 15,1 4 0-15,-4 3 0 0,7-6 0 0,-7 6 0 0,7-9 0 0,-4 9 0 16,-3 0 0-16,7-3 0 0,0-4 0 16,-7 7 0-16,7 0 0 0,-7 0 0 0,7 0 0 0,1 0 0 15,-1 0 0-15,0 0 0 0,-7 0 0 0,10 7 0 16,1-7 0-16,-1 3 0 0,1-3 0 0,0 6 0 15,-1-3 0-15,1-3 0 0,3 6 0 0,-4-6 0 16,5 0 0-16,-1 0 0 0,0 0 0 0,3 0 0 16,-3 0 0-16,1 0 0 0,-1 3 0 0,-4-3 0 15,4-3 0-15,-3 3 0 0,3 3 0 16,-3 4 0-16,-1-7 0 0,1 0 0 0,-4 6 0 0,0-3 0 16,-7-3 0-16,7 0 0 0,-7 0 0 15,7 10 0-15,-7-10 0 0,0 0 0 0,0 0 0 0,7 0 0 16,-7 0 0-16,0 0 0 0,0 0 0 0,0 0 8 15,7 6-8-15,-7-6 0 0,0 0 0 0,0 0 8 16,0 0-8-16,0 0 0 0,0 0 8 0,0 0-8 0,0 0 0 0,0 0 8 16,0 0-8-16,4 3 0 0,-4-3 9 0,0 0-9 15,0 0 0-15,0 0 0 0,0 0 0 0,0 0 8 16,0 0-8-16,0 0 0 0,0 0 0 0,0 0 0 16,0 0 0-16,0 0 0 0,0 0 0 0,0 0 0 15,7-3 0-15,-7 3 0 0,0 0 0 0,3-6 8 16,1 6-8-16,-1-10 0 0,1 1 0 0,-1 2 8 15,-3-2 1-15,4 0 1 0,-4-1 0 0,0-2 0 16,3-4 0-16,-3 0 0 0,0-2 0 0,0-1 0 16,0 3-2-16,0-6 0 0,0-3 0 0,0 6 0 15,0-6-8-15,0 0 0 0,-3-3 0 0,3-7 0 16,0 7 0-16,-4-6 0 0,1-4 0 0,3 3 0 16,-4 1 0-16,4-4 0 0,-3 4 0 0,-1-4 0 15,4 4 0-15,-3-1 0 0,3 7 0 0,-4 0 0 16,4 0-8-16,0 2 8 0,-3 1 0 0,3-3 0 0,0 3 0 15,3-3 0-15,-3 3 0 0,4 3 0 0,-4-10 0 0,3 14 0 16,4-11-9-16,-7 4 9 0,7-3 0 0,-3 9 0 16,-1-6-8-16,1 0 8 0,0 6 0 0,-1 1 0 15,-3-1 0-15,4 3 0 0,-4-3 0 0,0 4-10 16,0 5 10-16,0-2-8 0,0 2 8 0,0-6 0 16,-4 7 0-16,4 3 0 0,-3-4 0 0,3 1 0 15,0 6 0-15,0-7-8 0,0 4 8 0,0-3-8 16,0 2 8-16,0 4-8 0,0-3 8 0,0-3 0 0,0 6 0 0,-4-4 0 15,4 7 0-15,0 0 0 0,0 0-10 0,0 0 10 16,0 0-8-16,0 0 8 0,0 0 0 0,0 0 0 16,-4 0-11-16,4 0 11 0,0 0-10 15,0 0 10-15,0 0 0 0,0 0 0 0,0 0 0 0,0 0 0 16,0 0 0-16,0 0 0 0,-3-3 0 16,3 3 0-16,0 0 0 0,0 0 0 0,-7 0 0 0,7 0 0 15,0 0 0-15,0 0 0 16,-4 3 0-16,-3-3-9 0,0 7 9 0,0-7 0 0,0 3 0 0,0-3 0 15,0 6 0-15,0-3 0 0,0-3 0 0,3 6 0 16,4-6 0-16,-7 0 0 0,0 3 0 0,-3 4 0 16,3-1 0-16,0-6 0 0,7 0 0 0,-7 3 0 15,-1-3 0-15,1 6 0 0,-3-2 0 0,3-4 0 16,-7 0 0-16,7 9 0 0,-8-9 0 0,5 6 8 0,-4-3-8 0,0-3 0 16,3 0 8-16,-3 7-8 15,0-4 10-15,3-3-2 0,-3 0-8 0,4 6 12 0,-1-6-12 16,-3 0 9-16,3 3-9 0,1-3 8 0,-1 6-8 0,1-6 0 15,-1 0 0-15,0 0 0 0,1 0-14 0,3 0-8 16,-4 0-2-16,4 0 0 16,-7-6-96-16,7 3-20 15,-4 3-4-15,8-6-1 0,-4 3-131 0,0-4-27 0</inkml:trace>
  <inkml:trace contextRef="#ctx0" brushRef="#br0" timeOffset="35510.68">13010 8239 115 0,'0'0'0'0,"-7"3"10"0,0 3-10 0,0-6 0 0,-3 0 0 0,6 0 0 16,4 0 434-16,0 0 85 0,0 0 17 0,0 0 3 15,0 0-402-15,0 0-80 0,0 0-16 0,0 0-3 16,0 0-16-16,0 0-3 0,0 0-1 0,0 0 0 16,0 0-27-16,0 0-6 0,0 0-1 0,0 0 0 15,7 3 16-15,4-3-9 0,-1 7 9 0,1-7-8 16,3 3 8-16,0 3-8 0,0-6 8 0,-3 0-8 16,7 6 25-16,-4-6 6 0,0 3 1 0,0-3 0 15,4 0-24-15,-1 0 0 0,1 0 0 0,-4 0 0 16,0 0 15-16,4 7 1 0,-4-4 1 0,0-3 0 15,0 0-7-15,-3 6-2 0,3-6 0 0,-4 3 0 0,1-3-8 0,-4 0 0 16,3 0 9-16,-2 7-9 0,-8-7 0 0,7 0 9 16,-7 0-9-16,7 3 0 0,-7-3 8 0,0 0-8 15,0 0 0-15,0 0 0 0,0 0 8 0,7 0-8 16,-7 0 12-16,0 0-12 0,0 0 15 0,0 0-4 16,0 0-1-16,0 0 0 0,0 0 6 0,0 0 2 15,0 9 0-15,0-9 0 0,-4 6-4 0,4-6-1 16,-7 3 0-16,4 4 0 0,-4 2-13 0,-1 1 9 15,1-10-9-15,0 9 8 0,-3 0-8 0,3-2 0 16,-4-4 0-16,1 3 0 0,-1 3 0 0,0 1 8 16,1-4-8-16,3-3 0 0,-4 7 0 0,1-4 0 15,-1-3 0-15,4 3 0 0,-4 4 0 0,1-10 0 16,3 6 8-16,-4-3-8 0,8 3 0 0,-4-2 0 16,0 5 0-16,-1-3 0 0,8-6 9 0,-10 3-9 0,3 7 10 0,-4 2-10 15,-3-2 0-15,4-1 8 16,-1-6-8-16,0 7 0 0,1-1 0 0,-1-3 0 15,4 4 0-15,-3-4 0 0,3-3 0 0,-1 7 0 0,8-10 0 0,-3 6 0 16,-4-3 0-16,7-3 0 0,-4 9 0 0,4-9 0 16,0 0 0-16,0 0 0 0,0 0 0 0,-3 7 0 15,3-7 0-15,-4 9 0 0,4-9 0 0,-3 10 0 16,3-4 0-16,0-6 0 0,0 0 0 0,-4 3 0 16,4-3 8-16,0 9-8 0,0-9 0 0,0 0 9 0,0 0-9 0,0 10 12 15,0-10-12-15,0 0 12 0,0 0-12 16,0 0 10-16,0 0-10 0,7 6 10 15,4-3 4-15,-1-3 1 0,1 0 0 0,3 0 0 0,0 0-4 0,0 0-1 16,-3 0 0-16,3 0 0 0,0 0-2 16,0 0-8-16,0 0 12 0,4-3-4 15,-4 3-8-15,4 0 0 0,-1 0 0 0,1 0-11 0,0 0 11 16,-1 0 0-16,1 0 0 0,0 0 0 0,-1-6 0 16,4 6 0-16,-3 0 0 0,0 0 0 15,-1-3 0-15,1-4 0 0,0 4 0 0,-1-3 0 0,1 6 0 0,3-9 0 16,-3 9 0-16,-4 0-12 15,0-4-102-15,0-2-21 0,-3 6-4 0</inkml:trace>
  <inkml:trace contextRef="#ctx0" brushRef="#br0" timeOffset="36210.03">13988 8063 1321 0,'0'0'58'0,"0"0"13"0,0 0-57 0,0 0-14 16,0 0 0-16,0 0 0 0,0 0 71 0,0 0 11 15,0 0 2-15,0 0 1 0,0 0-57 0,0 0-12 16,0 0-3-16,0 0 0 0,0 0-13 0,0 0 0 16,0 0 8-16,0 0-8 0,0 0 10 0,-7 6-1 0,3-2 0 0,-3-4 0 15,0 6 35-15,0-3 8 16,0 3 0-16,0-3 1 0,-4 4 13 0,4 2 2 0,-3 1 1 0,-1-4 0 15,0 3-21-15,-3 1-5 0,0-1-1 0,0 7 0 16,0-7-22-16,-4 4-5 0,4 2-1 0,-3 1 0 16,-1-3-14-16,4 5 0 0,0 7 0 0,0-6 0 15,-4 0 11-15,7 6-11 0,1-6 12 0,3 6-12 16,0-6 16-16,0 0-3 0,3 0-1 0,4 6 0 16,0-7 1-16,4-2 0 0,-1 3 0 0,1 0 0 15,3-4-5-15,0 4 0 0,0-3-8 0,0-4 12 16,3 4-12-16,1 0 11 0,0-4-11 0,3-2 10 0,0 5-10 15,0 1 0-15,4-3 0 0,-4-4 8 0,0 0-8 0,3 1 0 16,-2 2 0-16,2-2 0 16,-3-7-39-16,0 3-3 0,4-3-1 15,-4 4 0-15,4-7-25 0,-8 3-6 16,5-3-1-16,-5-3 0 0,4 3-94 0,-3-7-19 0,-4 4-4 0</inkml:trace>
  <inkml:trace contextRef="#ctx0" brushRef="#br0" timeOffset="36478.01">13684 8480 1641 0,'0'0'36'0,"0"0"7"0,0 0 1 0,0 0 4 0,0 0-39 0,0 0-9 0,0 0 0 0,0 0 0 16,7 0 95-16,0 0 17 15,4 3 3-15,-4-3 1 0,0 0-25 0,4 0-5 0,-1 0-1 0,4 0 0 16,-3 0-31-16,3-3-6 0,-3 3-2 0,3 0 0 16,0-6-30-16,0 6-7 0,0-3-1 0,0 3 0 15,0 0-8-15,0-6-11 0,1 6 3 0,-5-4 0 32,4-2-44-32,0 6-9 0,0-9-2 0,-3 3 0 0,3 2-113 0,0-2-22 15,-3 3-5-15,-1-6-617 0</inkml:trace>
  <inkml:trace contextRef="#ctx0" brushRef="#br0" timeOffset="36943.44">14309 8026 2152 0,'0'0'96'0,"0"0"19"0,0 0-92 0,0 0-23 0,0 0 0 0,0 9 0 15,3 0 47-15,-3 1 5 0,4-1 0 0,-4 10 1 16,3-3-45-16,1-1-8 0,-4 4 0 0,0 0 0 16,3 6 0-16,-3-3 0 0,0 3 0 0,4 3 0 15,-1-3 0-15,-3 10 0 0,0-7 0 0,0 0 0 16,4 7 0-16,-4-7 0 0,0 3 0 0,3-2 0 15,-3-1 0-15,0 0 0 0,0-3 0 0,0 3 8 0,4-2-8 0,-4-1 9 16,0-7-9-16,3 11 10 16,5-11-26-16,-5-2-4 0,1 3-2 0,3-10 0 15,-4 7-142 1,1-7-29-16,6 1-6 0,-10-10-1 0</inkml:trace>
  <inkml:trace contextRef="#ctx0" brushRef="#br0" timeOffset="37213.72">14439 8098 115 0,'0'0'0'0,"0"0"10"0,-3 9-10 0,3-3 0 0,0-2 0 0,0 5 0 16,3-3 484-16,1 4 94 0,-1-1 19 0,1 0 4 15,3 7-479-15,-4-3-96 0,4 2-26 16,0 4 8-16,1 6-8 0,-1 3 0 0,-4 1 0 0,1 5-11 15,-1 1 11-15,1 2 0 16,-1-2 0-16,-3 2 0 0,-3-2 0 0,3-1 0 0,-4 1 0 0,1-7 0 16,3 7 0-16,0-13 9 0,0 3-9 15,0 0 0 1,0 0-20-16,0-3-10 0,0-7-2 0,0 4-1 16,0 0-149-16,3 0-30 0,-3-7-5 0,0-2-531 0</inkml:trace>
  <inkml:trace contextRef="#ctx0" brushRef="#br0" timeOffset="37724.55">14263 8098 1728 0,'0'0'76'0,"0"0"16"0,-4-10-73 0,1 4-19 15,-1-3 0-15,8-1 0 0,-1 1 182 0,4-1 33 16,4 1 6-16,0 0 2 0,-1 2-175 0,4-2-36 16,-3-4-12-16,3 4 9 0,-4-4-9 0,5 4 0 15,-5 6 0-15,1-3 0 0,3-4 0 0,-4 7 0 16,1-3 0-16,0 6 0 0,-1 0 0 0,1 0-14 16,-1 0 5-16,1 6 1 0,0-3-4 0,-1 7 0 15,1-1 0-15,-1 0 0 0,-3 7 3 0,4 0 0 16,0 3 0-16,-4-1 0 0,0 1 17 0,3 0 3 0,1-3 1 0,-1 9 0 15,-6-13-23-15,6 13-4 0,-6-6-1 0,0 0 0 16,-1-3 16-16,-3 3 0 0,0-1 0 0,-3 4 0 16,-1-3 0-16,-3 0 0 0,-4 0 0 0,1 6 10 15,-4-6-10-15,0-1 0 0,-1 1 9 0,-2 0-9 16,-1-3 0-16,1 3 9 0,2-10-9 0,5 0 0 16,-4 7 0-16,3-7 0 0,1-2 0 0,-1-4 0 15,7 6 0-15,4-9 0 0,0 0 0 0,0 0 0 16,0 0 0-16,0 0-9 0,4 7 9 15,7-4-8-15,-4 3 8 0,3-3 8 0,1-3-8 0,3 6 11 16,0-6-1-16,0 4 0 0,0 2 0 0,0-6 0 16,0 0-10-16,1 6 0 0,-5-3 0 0,4 3 0 15,-3-2 0-15,-4 5-12 0,3 0 0 0,-2-2 1 16,-1 2-95-16,0 7-19 0,-4-7-4 0,-3 1-1 16,4-1-104-16,-1 0-21 0</inkml:trace>
  <inkml:trace contextRef="#ctx0" brushRef="#br0" timeOffset="38325.03">14760 7492 691 0,'0'0'30'0,"0"0"7"0,-3 0-29 0,3 0-8 16,0 0 0-16,0 0 0 0,0 0 301 0,0 0 59 16,0 0 12-16,0 0 3 0,0 10-280 0,3-1-56 15,-3 7-11-15,7-7-3 0,0 7-16 0,0-3-9 16,0 2 10-16,1 4-10 0,-1-3 0 0,3 3 0 0,-6-1-8 0,6 8 8 15,-3-8 0-15,0 7-8 0,0-6 8 0,-3 0 0 16,-1-3 0-16,5 3 0 0,-5-1 0 0,-3-2 0 16,4-3 0-16,-1 2 0 0,1-5-8 0,-1-1 8 31,-3 0-61-31,0 1-6 0,0-10-1 0,0 0-803 0</inkml:trace>
  <inkml:trace contextRef="#ctx0" brushRef="#br0" timeOffset="38732">15095 7358 1796 0,'0'0'80'0,"0"0"16"0,0 0-77 0,-3 9-19 15,3 0 0-15,0 1 0 0,-4-4 48 0,4 4 5 16,-7 5 2-16,4-5 0 0,-8 2-36 0,4 4-7 16,0 3-2-16,-4-4 0 0,-3-2 2 0,4 3 1 15,-1-7 0-15,1 7 0 0,-1-4-2 0,-3 4-1 16,3-7 0-16,1 7 0 0,-4-7 5 0,3 4 1 16,4-7 0-16,-4 4 0 0,1-1 12 0,3 0 4 15,-4 1 0-15,4-1 0 0,-3-2-16 0,2 2-4 0,1-6 0 0,0 3 0 16,4 4-12-16,-1-4 0 0,4-6 0 15,-3 3 0-15,3-3 0 0,0 0 0 16,0 0 0-16,0 6 0 0,0-6 8 0,7 4-8 0,-4 5 0 0,4-3 9 16,0-3 25-16,4 4 5 0,3-7 1 0,0 9 0 15,0-3-26-15,4-3-5 0,-4-3-1 0,7 7 0 16,-3-4-8-16,0-3 8 0,3 6-8 0,-4-6 8 31,1 3-52-31,3-3-10 0,0 7-2 0,1-7-660 0,-5 0-131 0</inkml:trace>
  <inkml:trace contextRef="#ctx0" brushRef="#br0" timeOffset="48984.61">7705 6705 288 0,'0'0'25'0,"-7"0"-25"16,0 0 0-16,3 7 0 0,-7-4 22 0,4-3-1 0,0 0 0 0</inkml:trace>
  <inkml:trace contextRef="#ctx0" brushRef="#br0" timeOffset="50055.97">7528 6730 172 0,'0'0'8'0,"0"0"1"0,0 0-9 0,0 0 0 0,0 0 0 0,0 0 0 16,0 0 174-16,0 0 33 0,0 0 6 0,0 0 2 15,0 0-127-15,0 0-26 0,0 0-5 0,0 0-1 16,0 0-38-16,0 0-8 0,0 0-2 0,0 0 0 0,0 0-8 16,7 4 8-16,-7-4-8 0,11 0 8 0,-11 0 26 0,7 0 5 15,0 0 1-15,-7 0 0 0,0 0-8 0,7 0 0 16,-7 0-1-16,7 0 0 0,0 0 1 0,-7 0 1 16,7 6 0-16,0-6 0 0,0 3-23 0,-7-3-10 15,7 0 8-15,0 9-8 16,4-9 8-16,-7 0-8 0,3 7 8 0,-7-7-8 0,7 0 15 0,0 3-3 15,3-3 0-15,-10 6 0 0,11-6-3 16,-4 0-1-16,4 0 0 0,-11 0 0 0,0 0 6 0,7 0 1 16,0 6 0-16,10-2 0 0,-6-4-3 0,3 6 0 15,-7-3 0-15,4-3 0 0,-1 6-4 16,4-3-8-16,-3 4 11 0,0-4-11 0,-1 3 0 0,4 3 0 16,-3 1 0-16,-1-1 0 0,4 1 0 0,-3-1 0 15,0 7 0-15,-1-1 0 0,1-2 0 0,3 6 0 16,-3-4 0-16,-1 4 0 0,1-3 0 0,-1-4 0 0,1 4 0 0,-1 0 0 15,5-4 0-15,-1-2 0 0,0-4 0 0,0 3 0 16,4 1 8-16,-4-4-8 0,3-3 0 0,1 4 0 16,3-4 0-16,0 6 10 0,-3-3-10 0,3-2 8 15,4 5-8-15,-4-3 12 0,0 10-12 0,4-7 12 16,-8 4-12-16,1-4 0 0,7 7 0 0,-8 3 0 16,1-4 0-16,0-2 0 0,-4 9 0 0,3-3 0 15,-6-7 0-15,7 10-14 0,-4-3 3 0,3-6 1 16,-3 2 10-16,1 4 0 0,-1-3 0 0,3-7 0 15,1 7 0-15,0-4 0 0,-1-2 0 0,1-1 0 16,0-3 11-16,3 4-3 0,-4-1 0 0,1 1 0 16,0-4-8-16,-1 3 0 0,1 1-12 0,-4-1 12 15,0 1 0-15,0-1 0 0,4 0 0 0,0 7 12 16,-1-7-12-16,-3 4-11 0,4 3 3 0,0-7 0 0,-1 7 8 16,-3-7 0-16,0 7 0 0,1-4 0 15,2-2 0-15,-3-1 11 0,0 1-3 0,0-1 0 0,4-3-8 0,-4 4 0 16,0-1 0-16,0 1-11 0,1-4 11 0,-1 3 0 15,0-6 8-15,3 10-8 0,-2-4 0 0,-1 1 0 16,3-1 0-16,1 1 0 0,-4 5 0 0,4-2 0 16,-1 2-10-16,1-2 10 0,0 3 0 0,-1 2 0 15,-3-2 8-15,4-3-8 0,7 9 0 0,-4-10 0 16,0 7-13-16,4-3 4 0,-1-7 9 0,-2 7 0 16,2-4-9-16,1 4 9 0,-4-7 0 0,0 1 0 0,4 5 0 15,-4-2 0-15,0-4 0 0,0 7 0 16,1-6 0-16,-1 5 0 0,0-5 0 0,4 8 0 15,-4-2 0-15,4-3 0 0,-4 2 0 0,0 4 0 16,4-3-9-16,-4 3 9 0,0 6 0 0,0-3 0 0,0 3 0 16,0 0 9-16,1-3-9 0,-5 9 0 0,4-9-12 0,-3 3 12 15,3 3-12-15,0-6 12 0,-3 0-10 16,0-3 10-16,-1-3 0 0,1 3 13 0,3-4-1 0,-7-2 0 16,4 3-22-16,-1-1-5 0,1-2-1 0,0 2 0 15,-4-5 16-15,3 9 0 0,5-4 0 0,-1-2 0 16,-7 3 10-16,4 2 5 0,6 1 1 0,1-3 0 15,0 3-26-15,-1-1-5 0,-6 4-1 0,7-3 0 16,6 3 8-16,-6 3 8 0,0-6-13 0,0 6 5 16,3-6-5-16,0 6-1 0,-3 0 0 0,-1-3 0 15,1-3 1-15,0 3 0 0,3-3 0 0,-7 0 0 16,0-1-1-16,0 1 0 0,8-3 0 0,-1 3 0 16,-7-4 14-16,7-2 0 0,1-4 0 0,-1-2 0 0,0 2 0 0,-3 0 0 15,-1 1 0-15,1-1 0 0,7-3 0 0,-8 4 0 16,-6-7 0-16,3 10 0 0,4-4 0 0,0-6 0 15,-8 6 0-15,1 1 0 0,3-4-20 16,0 4 0-16,0-1-1 0,1 0 0 16,-12 1-128-16,11 5-26 0,11-5-5 0</inkml:trace>
  <inkml:trace contextRef="#ctx0" brushRef="#br0" timeOffset="51984.49">11423 9327 878 0,'0'0'39'0,"0"0"8"0,-4 3-38 0,4-3-9 0,0 0 0 0,0 0 0 16,-3 9 56-16,3-9 8 15,7 7 3-15,0-4 0 0,-3 6-37 0,-4-9-7 0,0 0-2 0,10 7 0 16,8-4-9-16,-8 3-3 0,-10-6 0 0,11 0 0 16,3 9-9-16,0 1 0 0,-7-4 0 0,0-3 8 15,7 3-8-15,0-2 0 0,1 5 0 0,-1 4 0 16,-7-4 0-16,7 4 0 0,4 2 0 0,-1 4-11 15,-3 0 11-15,0-4 0 0,4-2 0 0,3 9 0 16,-3-3 0-16,-1 0 0 0,1-1 0 0,3 1 0 16,0-3 0-16,1 3 0 0,-5-4 0 0,8-2 8 15,-4 3-8-15,4-1 0 0,-4-2 0 0,0 6 0 16,0-10 0-16,-3 7 0 0,3-1 0 0,-3-2 0 16,3 3 0-16,-3-1 0 0,-1-2 0 0,1-4-8 15,3 1 30-15,-7 5 6 0,4-5 2 0,-4 5 0 0,3-2-19 0,-2-4-11 16,-1 1 12-16,0 6-12 15,0-7 8-15,-3 0-8 0,3 1 0 0,0-1 0 16,-4 4 0-16,4-4 0 0,-3-6 0 0,0 7 0 16,3-1 8-16,-4-3-8 0,1 4 0 0,-1-4 0 0,1-3 0 0,-4 7 0 15,4-4 0-15,-4-3 0 0,-4 3 0 0,-3-6 0 16,4 3 0-16,-4-3 0 0,7 10 16 0,-7-10-3 16,0 0-1-16,0 0 0 0,0 0 27 0,0 0 5 15,0 0 0-15,0 0 1 0,0 0-2 0,0 0-1 16,3-3 0-16,4-4 0 0,-3-2-22 0,-4 6-5 15,0-7-1-15,0 1 0 0,0-4-2 0,-4 4 0 0,1-4 0 0,-1-2 0 16,-3-1 4-16,0 4 0 0,0-7 0 16,0-3 0-16,-3 9-5 0,3-6-1 0,-1 1 0 15,-2-4 0-15,-1 3-10 0,1 6 0 16,3-9 0-16,0 10 8 0,3-7-8 0,-3 3 0 16,0-2 0-16,0 2 0 0,3-3 0 0,1 10 0 0,-1-7 0 0,1 3 0 15,3 7 0-15,0-3 0 0,0-1 0 0,0 1 0 16,0 9 0-16,0 0 0 0,0-6 0 0,0 6 0 15,0 0-16-15,0 0 4 0,0 0 0 16,0 0 1-16,7 6 0 0,3-3 0 0,-3 3 0 0,-3 4 0 16,3 5 3-16,0-5 0 0,0-1 0 0,0 4 0 15,0 2-5-15,-3 1-1 0,3-3 0 0,0-4 0 16,0 7 22-16,0-1 5 0,-3-2 1 0,-1-4 0 16,4 7-14-16,-3 0 0 0,3-7 0 0,-4 4 0 15,1-4 0-15,3 4 0 0,-4-4 0 0,-3 0 0 0,0-9-10 16,4 4-5-16,-1 5-1 0,-3-9 0 0,0 0 16 0,4 6 0 15,-1 4 0-15,-3-10 0 0,0 0 18 0,4 9 0 16,-4-3 0-16,0 4 0 0,0-1 1 0,-4-6 0 16,4-3 0-16,-3 10 0 0,-1-1-19 0,-3 4 0 15,4-10 0-15,-4 6 0 0,0 7 0 0,-4-7 0 16,4 1 0-16,0-1-9 16,0 1-41-16,-4-4-8 0,4 3-2 0,0-6-456 15,-3 7-92-15</inkml:trace>
  <inkml:trace contextRef="#ctx0" brushRef="#br0" timeOffset="53504.14">8386 17104 345 0,'0'0'15'0,"0"0"4"0,-8-3-19 0,8 3 0 0,0 0 0 0,0 0 0 16,0 0 252-16,0 0 48 0,-7-7 8 0,7 7 3 0,0-3-249 0,0-3-50 15,-7-3-12-15,7-1 0 0,0 4 0 0,7-4 0 16,-7 1-9-16,4 0 9 0,-1-1 12 0,5 1 9 16,-1-7 2-16,0 7 0 0,0-4 15 0,0-3 3 15,3 7 1-15,1-7 0 0,-4 4-8 0,4-4-2 16,3-3 0-16,-7 10 0 16,3-7-45-16,4-3-10 0,1 4-1 0,2 2-1 0,4-6 13 0,-3-3 2 15,7 4 1-15,-1-4 0 0,5-3 9 16,6 0 0-16,4-4 0 0,3 1 0 0,4-6 0 0,0-1 0 15,3 1 0-15,1-10 0 0,-5 3 0 0,8-3 0 16,0 0 0-16,4-6 0 0,3 6 0 0,3 3-13 16,1-9 5-16,-4 6 8 0,7-3 0 0,-7-3 0 15,0 3 0-15,7-6 0 0,0-4 0 0,3-2 0 16,4 5-9-16,0-2 9 0,-7-4 0 0,7 7 0 0,-3-10 10 0,10 1-2 16,0-1-8-16,-3-6 0 0,-8 3-8 0,5 6 8 15,2-2 0-15,-6-4 0 0,-4-3 9 0,0-3-9 16,7 3 12-16,-4 3-12 0,-6-3 12 15,-1 6-12-15,-6 7 0 0,3-7 0 0,3 3 0 0,1-2 0 16,-4 5 23-16,-4-2 4 0,1 2 1 0,-4 4 0 16,-4 3-28-16,0 3 8 0,-6-3-8 0,3 3 0 15,-1 3 12-15,-2-3-4 0,-1 3 0 16,-3 0 0-16,3-3-8 0,-3 3 0 0,0 0 0 0,0 0 0 16,-4 6 0-16,4-2 0 0,-8 2 0 0,5 0 0 15,-1-2 0-15,-7 2 0 0,0 4 0 0,1-4 0 16,-5-6 16-16,5 10-1 0,-8-1-1 0,3 7 0 15,-2-7 1-15,2 7 0 0,-2 0 0 0,-1 3 0 16,-4 0-6-16,4-4-1 0,1 4 0 0,-5 7 0 16,4-4 8-16,-3 0 2 0,0 0 0 0,-1 3 0 15,1-3-31-15,0 0-7 0,-8-3 0 0,4 6-1 0,4 0 21 0,-7-6-9 16,-4 10 9-16,3-4 0 0,1-6-12 0,-8 6 4 16,4 0 8-16,-3 0-13 0,-1 3 13 0,1-2 0 15,-1 2 0-15,1 3 0 0,-4-2 8 0,4 2 2 16,-4-2 0-16,0 5 0 0,0-6 8 0,0 7 2 15,0 0 0-15,0-1 0 0,-4 1-20 0,4 3-19 16,-4-4 4-16,4 10 1 0,0-9 14 0,0 9-9 0,-3-3 9 16,3-4-8-16,0-2 8 0,0 9-8 15,0 0 8-15,3-3-8 0,-3 3 8 16,0 0 0-16,0 0 0 0,0 0-8 0,0 0 8 0,0 0 0 16,0 0 0-16,0 0 0 0,0 0 0 0,0 0 0 0,0 0 0 0,-10 0 0 15,3 0 0-15,-4 3 0 16,1-3 8-16,-1 9-8 0,-3-9 0 0,0 10 0 0,-4-4 0 15,1-3 8-15,-1 7-8 0,0-4 0 0,-3 3 8 16,0 1-8-16,7-1 0 0,-4 0 0 0,1-2 0 0,2-4 0 16,1 6 0-16,4-2 0 0,3-1 0 0,0-3-8 15,0 3-11-15,7-6-1 0,0 0-1 0,0 0 0 32,0 0-22-32,0 0-4 0,7-6-1 0,0 3 0 15,7-3 12-15,-4-1 1 0,5-2 1 0,2-1 0 0,1 1 7 0,-1 0 2 0,1-7 0 0,0 7 0 16,-1-1 25-16,1 1 0 0,0-1 0 0,-4 1-8 15,0 0 22-15,0-1 5 0,0 1 1 0,0-1 0 0,0 1 12 0,-3 3 2 16,-1-4 1-16,5 1 0 0,-1 9-10 0,-4-6-1 16,4 2-1-16,-3-2 0 0,0 12-13 0,3-2-2 15,-4 2-8-15,1-3 12 0,-1 9-12 16,-3 1 11-16,1-4-11 0,-1 7 10 0,-4 3-10 16,4-3 8-16,-3 2-8 0,-4 1 8 0,-7 0-8 0,3 6 0 15,1-6 9-15,-4 6-9 0,-1-3 0 16,1 3 0-16,4 0 0 0,-4-6-813 15</inkml:trace>
  <inkml:trace contextRef="#ctx0" brushRef="#br0" timeOffset="60036.84">20327 5824 57 0,'0'0'0'0,"0"0"0"0,0 0 0 0,0 0 0 0,0 0 0 0,0 0 0 16,0 0 299-16,0 0 54 0,0 0 11 0,0 0 3 15,0 0-252-15,0 0-51 0,0 0-9 0,0 0-3 16,0 0-8-16,0 0-1 0,0 0-1 0,0 0 0 15,0 0 3-15,-7 7 1 0,0 2 0 0,-4 7 0 16,1-7 14-16,-1 4 4 0,-3 2 0 0,0 4 0 0,-4-10-12 0,4 10-3 16,0-3 0-16,-4 3 0 15,1 0-22-15,-4 6-5 0,0-7-1 0,3 8 0 16,-3-8 11-16,0 7 3 0,-1-6 0 0,1 0 0 16,0 0-14-16,3 0-2 0,-3 3-1 0,7-4 0 15,-4-5-10-15,8 3-8 0,-4-1 12 0,3-2-12 0,1-4 8 0,3-2-8 16,0-4 0-16,-1 3 0 15,5-6-36-15,3 0-12 0,0 0-1 0,-4 0-1 16,1-9-130-16,-1 2-25 0,4-2-6 0,4 0-1 0</inkml:trace>
  <inkml:trace contextRef="#ctx0" brushRef="#br0" timeOffset="60365.75">19925 5947 1810 0,'0'0'40'0,"0"0"8"0,0 0 1 0,3-7 3 0,-3-2-42 0,4-1-10 16,-4 1 0-16,0 9 0 0,3-9 68 0,-3 6 11 0,0 3 2 0,0 0 1 16,0 0-10-16,0 0-3 0,4-13 0 15,-4 13 0-15,0 0-21 0,4-3-5 16,3-3-1-16,0 2 0 0,-7 4-18 0,10 4-3 0,-3-4-1 0,4 0 0 16,-1 9-20-16,-2-3 0 0,2 4 0 0,1-1 8 15,-1 0 8-15,4 1 1 0,-3 6 1 0,3-7 0 16,-3 10-5-16,-1 0-1 0,1-4 0 0,-1 4 0 15,1-3-2-15,0 3-1 0,-1-1 0 0,1-2 0 16,-1 3-1-16,1-3 0 0,-1-4 0 0,1 7 0 16,0-3-8-16,-4 2 0 0,3-8 9 0,-3 9-9 0,0-10 0 0,4 7 0 15,-4-7 0-15,0 1 0 0,-3-1 0 0,3 0-15 16,-4-2 3-16,-3 2 0 31,4 7-64-31,-1-13-12 0,1 6-2 0,-4-9-1 0,0 0-59 0,0 0-12 0,0 0-2 0,0 0-445 16,0 0-89-16</inkml:trace>
  <inkml:trace contextRef="#ctx0" brushRef="#br0" timeOffset="60707.94">20525 5570 1152 0,'0'0'51'0,"0"0"10"0,0 0-49 0,0 0-12 0,0 0 0 15,0 0 0-15,0 0 172 0,0 0 31 0,0 0 6 0,0 0 2 16,0 0-114-16,0 0-22 0,0 13-5 0,0-7-1 15,-4 3-11-15,1 7-2 0,3-3-1 0,-4-4 0 16,4 7-31-16,-3-7-5 0,3 10-2 0,0-3 0 16,0-4-17-16,0 4 0 0,0 3 0 0,0-4 0 15,0-2 0-15,0 9-17 0,0-10 1 0,-4 7 1 32,4-3-153-32,0 0-30 0</inkml:trace>
  <inkml:trace contextRef="#ctx0" brushRef="#br0" timeOffset="62894.87">21142 5918 939 0,'0'0'41'0,"0"0"10"0,0 0-41 0,0 0-10 0,0 0 0 0,0 0 0 15,0 0 0-15,0 0 0 0,-4-6 0 0,4 6 0 16,-3 0-15-16,3 0 2 0,0 0 0 0,-4-9 0 16,4 9 13-16,-3-3 0 0,3 3 0 0,-4-7 0 15,4 7 0-15,0-6 0 0,0 6 8 0,0 0-8 16,0 0 16-16,0-3-1 0,0-3 0 0,0 6 0 16,0 0 15-16,0 0 3 0,0 0 1 0,0 0 0 15,0 0 14-15,0 0 2 0,0 0 1 0,-3-10 0 16,3 10-3-16,-4-3 0 0,4 3 0 0,-3-6 0 15,-4 3 0-15,0 3-1 0,0 0 0 0,0 0 0 0,-4 3 9 0,0-3 1 16,4 0 1-16,-3 0 0 0,3 6-8 16,-4-3-2-16,4-3 0 0,-4 6 0 0,1-2-21 15,-1-4-5-15,1 6-1 0,-1-3 0 16,1 3-21-16,-5 4 8 0,5-1-8 0,-4 0 0 0,3 1 0 0,1-1 0 16,-5 7 0-16,5-7 8 0,-4 7-8 0,3-3 12 15,-3 2-4-15,0-5 0 0,3 5 8 0,1-2 3 16,-1 6 0-16,1-4 0 0,-1 4 16 0,4 0 3 15,0 3 1-15,0-3 0 0,3 0-10 0,1-1-1 0,3 1-1 16,3 0 0-16,1-3-4 0,3 3-1 0,4-4 0 0,-1-2 0 16,1 2-22-16,3 1 0 0,0-3-10 0,0 2 10 15,4-5 0-15,-4-1 0 0,0 1 10 0,0-1-2 16,4 0-17-16,-1-2-3 0,1-7-1 0,0 3 0 31,-1 3-23-31,4-6-4 0,1 0 0 0,-5 0-1 16,4-6-24-16,-3 6-5 0,3-3-1 0,-3-4 0 0,-1 7-98 15,1-3-20-15,-4-3-4 0,0 6-517 0</inkml:trace>
  <inkml:trace contextRef="#ctx0" brushRef="#br0" timeOffset="63196.93">20877 6169 979 0,'0'0'87'0,"0"0"-70"0,0 0-17 0,4 3 0 0,-4-3 310 15,0 0 58-15,3 7 12 0,5-4 3 0,-5 3-279 0,4 0-56 16,-7-6-12-16,0 0-1 0,4 3-35 15,3 7-9-15,0-10-1 0,0 6 0 0,0-3 10 0,-7-3 0 16,7 6-9-16,3-6 9 0,1 0-10 0,0 0 10 0,-1 0-13 0,1 0 5 31,3-6-31-31,0 6-5 0,-3-9-2 0,3 6 0 16,0-4-147-16,3-2-30 0</inkml:trace>
  <inkml:trace contextRef="#ctx0" brushRef="#br0" timeOffset="64076.22">21636 5733 864 0,'0'0'76'0,"0"0"-60"16,0 0-16-16,0 0 0 0,0 0 105 0,0 0 19 16,0 0 3-16,0 0 1 15,0 0-138-15,0 0-27 0,0 0-6 0,0 0-1 16,0 0-36-16,0 0-7 0,0 0-1 0,0 0-1 0,0 0 51 0,0 0 10 15,0 0 3-15,0 0 0 0,0 0 49 0,0 0 9 16,0 0 3-16,0 0 0 0,3 10 79 0,-3-10 16 16,0 9 3-16,0-3 1 0,7 4-1 0,-3-1 0 15,-8-3 0-15,4 4 0 0,4 2-38 0,-8-2-8 16,4-1-2-16,0 7 0 0,-3 3-29 0,3 0-5 16,0-4-2-16,-4 4 0 0,1 0-25 0,3 6-5 0,3 0 0 0,-3-3-1 15,0 9-19-15,0-9 0 0,0 13 0 0,4-10 0 16,-1 9 0-16,-3-5-16 0,-3 5 4 0,6-6 0 15,1 7 33-15,0-7 7 0,-8 0 2 0,4-3 0 16,0 4-30-16,0-4-18 0,0-7 2 0,0 8 1 16,0-14-7-16,4 4-2 0,3-7 0 0,-7 1 0 31,0-1-120-31,0-9-25 0,7 0-5 0,-7 0-690 0</inkml:trace>
  <inkml:trace contextRef="#ctx0" brushRef="#br0" timeOffset="64378.07">21865 5671 172 0,'-10'-10'8'0,"10"10"1"0,0 0-9 0,0 0 0 16,0 0 0-16,0 0 0 0,0 0 411 0,7 0 80 15,3 10 16-15,-6-4 3 0,-4 3-347 0,0 1-70 16,3 2-13-16,-3 10-4 0,-3 0-9 0,3 3-3 15,0 0 0-15,3 4 0 0,-3-1-32 0,-3 6-6 16,-1 1-2-16,4-1 0 0,7-2-24 0,-7 2 0 16,-7 1 0-16,4-1 0 0,6-6 15 0,-3 7-3 15,-3-7 0-15,-4 6 0 0,0-5-12 0,3-1-16 16,4-3 3-16,-7 0 1 16,0-3-13-16,3 3-3 0,4-6 0 0,0 6 0 15,-3-9-20-15,-1-4-4 0,8-2 0 0,-4-1-1 16,3 4-73-16,-3-13-14 0,-3 3-4 0,3-3-454 0,3 6-91 15</inkml:trace>
  <inkml:trace contextRef="#ctx0" brushRef="#br0" timeOffset="64942">21713 5708 1152 0,'-10'0'102'15,"3"-9"-82"-15,7 9-20 0,0 0 0 16,0-3 250-16,3-13 46 0,8 7 8 0,3-1 3 0,4 1-243 0,-4-1-48 16,0-5-16-16,0 5 10 0,4 1-10 0,-1-1 0 15,-6-5 0-15,3 5 0 0,4 7 0 0,-4-3 0 16,-4-3 0-16,1 5 0 0,0-2 0 0,3 0 0 16,3 6 0-16,-3 0 0 15,-3 6 0-15,0-6 0 0,6 10 0 0,-3-4 0 0,4-3 0 16,-7 6-12-16,3 1 4 0,0-1 8 0,3 7-11 0,1 0 11 15,-11-4-8-15,4-2 8 0,3 11-8 0,-4-2 8 16,-6 0-8-16,3 0 8 0,-7 0 0 0,3 6 12 16,-3-6 0-16,-3-1-1 0,-8 8-11 0,4-8 0 15,0 7 0-15,0-6 0 0,-7 6 10 0,0-12-10 16,3 6 12-16,-3 3-12 0,-3-10 0 0,3 4 0 16,-1-7 0-16,-2 7-9 0,3-4 9 0,0-2 0 0,-4-4 10 15,4 4-10-15,7-10 0 0,-4 9 0 0,-6-9 0 0,-1 6 0 16,4-3-8-16,3-3 8 0,1 0 0 0,-5 0 0 15,1 0-18-15,4 7 3 0,10-7 1 0,-4 3 0 16,-6-3 6-16,10 0 8 0,0 0-13 0,0 0 5 16,3 6 22-16,4 3 5 0,0-5 1 0,7 2 0 15,1 3 1-15,-5-2 1 0,-3-4 0 0,7 6 0 16,4-3-7-16,-4 4-2 0,0-7 0 0,-3 6 0 16,3-2-13-16,0 2 0 0,4 0 8 15,-8 1-8-15,-3 5 0 0,7-2 0 0,0 3 0 0,-3 3 0 16,-4-1 0-16,4 7 0 0,3 1 0 0,-4-8 0 15,1 7 0-15,-4-3 0 0,4 0 0 0,-1-3 0 16,4 0 0-16,0-3 8 0,-7-4-8 0,4 4 0 16,3-4 0-16,-3-5-12 0,-8 2 1 0,4 0 0 15,-3-2-153-15,-4-7-32 0</inkml:trace>
  <inkml:trace contextRef="#ctx0" brushRef="#br0" timeOffset="65814.92">22433 5454 403 0,'0'0'36'0,"0"0"-36"15,0 0 0-15,0 0 0 0,-7 3 224 0,7-3 37 0,0 0 8 0,0 0 2 16,0 0-139-16,0 0-28 0,0 0-6 0,0 0-1 15,0 0-21-15,4 10-4 0,-4-10 0 0,0 0-1 16,7 9-24-16,-7-9-5 0,0 0-1 0,0 0 0 16,0 0-25-16,0 0-6 0,10 0-1 0,-3 0 0 15,-7 0-9-15,11 6 0 0,3-6 0 0,-3 0 8 16,-4 0-8-16,3-6 0 0,4 6 0 0,0 0 0 16,1 0 0-16,-1-3 0 15,0 3 8-15,3 0-8 0,-2 0 20 0,-1 0-2 0,-4-6 0 0,4 6 0 16,0 0-5-16,1 0-1 0,-8 0 0 15,3 0 0-15,1 0 6 0,-1 0 1 0,-10 0 0 0,0 0 0 16,0 0-9-16,0 0-2 0,0 0 0 0,0 0 0 16,0 0-8-16,0 0 12 0,7 0-12 0,-7 0 12 15,0 0-12-15,0 0 0 0,0 0 0 0,4 9 8 0,-1-3-8 16,-3 4 0-16,-10-1 0 0,6 1 0 16,4 5 0-16,-7-5 0 0,-3 9-8 0,-1-4 8 0,8-2 0 0,-4 6 0 15,0-4 0-15,-4 4 8 0,4 0 4 16,0-3 0-16,7 2 0 0,-7-2 0 0,-4-3 1 0,4 2 1 15,7 4 0-15,-3-9 0 0,-4 5-14 0,-1 1 0 16,5-4 0-16,-1-2 0 16,1 6-22-16,-4-7-7 0,0 0-2 0,3 7 0 15,8-7-92-15,-8 1-18 0,1-1-4 0,3-2-478 16,0-7-95-16</inkml:trace>
  <inkml:trace contextRef="#ctx0" brushRef="#br0" timeOffset="66530.03">23128 5429 2170 0,'0'0'48'0,"0"0"9"0,0 0 3 0,0 0 1 16,0 0-49-16,0 0-12 0,0 0 0 0,-3 3 0 15,-4 4 12-15,7-7-1 0,-8 6 0 0,1-3 0 0,4 3 1 0,-4-3 1 16,-4 7 0-16,4-10 0 0,-3 9-13 0,3-3 0 16,-4-6-12-16,-3 10 12 15,0-4 0-15,0-3 0 0,3 4 0 0,-3-4 0 0,-4 6 0 0,8-3 0 16,3-3 0-16,-4 4 0 0,1-4 0 15,2 3 0-15,1-6 0 0,7 0 0 0,0 0 0 0,0 0 0 16,0 0 9-16,0 0-9 0,15 10 0 0,-8-4-14 16,-7-6 2-16,10 3 0 15,4-3 12-15,0 0 0 0,0 0 9 0,1 0-9 0,-1 6 17 0,-4-3-2 16,8-3-1-16,-7 0 0 0,3 10-14 0,0-10 0 16,-4 0 0-16,1 0 0 0,-1 6 0 0,-2-3 0 15,2-3 0-15,-3 6 0 0,-3 4 0 0,-1-1 0 0,-3-9 0 16,7 7 0-16,-3 2 0 0,-4 0 0 0,3 1-9 0,-3-1 9 15,4-3 0-15,-4 4 0 0,0-7 0 16,0 6 0-16,-4 1 0 0,4-1 0 0,-3-3 0 0,3 4 0 16,-4-1 0-16,-3 1 0 15,4-1 0-15,-4 1 0 0,0-4 0 0,0 3 0 0,-1 1 0 0,-2 5 0 16,-1-5 0-16,4 2 0 0,-3-5 0 0,-1 2 0 16,4-3 0-16,0-3 10 15,-4-3-10-15,4 7 8 0,0-4-8 0,7-3 0 0,-7 0 9 0,4 0-9 16,-4-3 0-16,7 3 0 0,0 0 0 0,3-10 0 15,-6 4 8-15,6-10-8 0,4 7 8 0,0-4-8 16,0-2 14-16,4-4-2 0,-4 3 0 0,4 4 0 16,-4-10 0-16,3 9 0 0,-3-3 0 0,0-2 0 15,4-1-12-15,-4 0 11 0,0 0-11 0,-3-3 10 16,3 13-10-16,-4-13 0 0,1 0 0 0,-1 9 8 16,-3-2 5-16,4 5 1 0,-4-9 0 0,3 13 0 15,1-3-40-15,-4-4-8 0,3 7-2 0,-3-3 0 16,4-1-5-16,-4 4-2 0,0-4 0 0,3 10 0 15,-3 0-46-15,0 0-10 0,0 0-1 0,4-3-1 16,-1-3-95-16,-3 6-20 0</inkml:trace>
  <inkml:trace contextRef="#ctx0" brushRef="#br0" timeOffset="66944.21">23393 5410 1094 0,'0'0'97'0,"0"0"-77"0,0 0-20 0,0 0 0 16,0 0 196-16,0 0 36 0,0 0 8 0,0 0 0 15,0 0-145-15,0 0-30 0,0 0-5 0,0 3-2 16,0 7-22-16,0-4-4 0,-4 4 0 0,1-4-1 16,-1 3-15-16,1 4-4 0,-4-13 0 0,3 15 0 15,0-5-12-15,1-1 0 0,-1 1-12 0,1 5 12 16,-1-5 0-16,1-1 0 0,3 1 0 0,0 5 0 0,-4-2 0 0,8-13 0 16,-1 9 0-16,1-3 0 15,-4 4 0-15,3-1 0 0,4 1 8 0,-3-1-8 0,3 1 16 0,0-4-4 16,4 3 0-16,-1-3 0 15,1-2 1-15,3-4 0 0,-3 0 0 0,3 0 0 0,0 0-13 16,3 0 8-16,-2 0-8 0,-1-4 0 16,0-2-21-16,3-3-11 0,-2 3-1 0,-1 2-1 15,0-5-138-15,-4 0-28 0,4-1-6 0,-3-6-611 0</inkml:trace>
  <inkml:trace contextRef="#ctx0" brushRef="#br0" timeOffset="67151.41">23671 5313 518 0,'-14'3'46'0,"14"-3"-37"0,-3 7-9 0,-4-7 0 16,0 9 235-16,0-3 45 0,0-3 8 0,3 7 3 15,-3-1-132-15,3 1-27 0,1 5-4 0,3 4-2 16,-4-3-41-16,1 9-8 0,-1-3-1 0,4 3-1 16,-3 3-7-16,3 3-2 15,-4 1 0-15,1-1 0 0,-1-3-19 0,1 1-4 0,-4 8-1 0,7-5 0 16,-4-4-22-16,1 0-4 0,-1 0 0 0,1-3-1 31,3 4-73-31,-4-4-14 0,0 3-4 0,1-9-688 0,-1 6-137 0</inkml:trace>
  <inkml:trace contextRef="#ctx0" brushRef="#br0" timeOffset="71481.35">20503 6963 460 0,'0'0'20'0,"0"0"5"0,0 0-25 0,0 0 0 0,0 0 0 0,0 0 0 15,0 0 188-15,0 0 32 0,0 0 6 0,0 0 2 16,-3-7-161-16,-4 4-32 0,3-3-7 0,-3 6 0 16,0-3-8-16,4-4 0 0,-4 7-1 0,0-6 0 15,0 3-3-15,-1 3-1 0,1 0 0 0,-3-6 0 16,3 6 16-16,-4-3 3 0,1-4 1 0,-1 7 0 15,4 0 8-15,-7-3 1 0,0-3 1 0,3 6 0 16,-3-3-28-16,0-3-5 0,-4 6-2 0,4-4 0 16,0 4 10-16,-4-6 1 15,4 6 1-15,-3 0 0 0,3-6 21 0,-1 6 4 0,5 0 1 0,-1 0 0 16,-3 0-18-16,4 0-3 0,-1 0-1 0,4 0 0 16,-4 0-2-16,4 0 0 0,-3 6 0 0,-1-6 0 15,4 0-24-15,0 6-16 0,0-2 3 0,0 2 0 16,0-3 13-16,3 6 0 0,-3-2 0 0,4 2 0 15,-1-6 0-15,1 10 0 0,3-1-10 0,0-2 10 0,0-1 0 16,3 0 0-16,1 7 0 0,-1-6 0 16,1 5 0-16,3-2 0 0,-4 2 0 0,4 4 0 0,1-3 8 0,-1 3 2 15,-4 0 1-15,4-1 0 0,4-2 1 0,-8 9 1 16,4-3 0-16,0 3 0 0,0 0-2 0,-3 4-1 16,3-1 0-16,-7 6 0 0,4-6-10 0,-1 7 12 15,4-7-12-15,-3 7 12 0,-1-1-12 0,-3 4 0 16,7-4 9-16,-3 4-9 0,-1-4 8 0,1 1-8 0,-1 3 10 15,4 2-10-15,-3-2 13 0,3 0-3 16,0 5-1-16,0-8 0 0,4 12 1 0,-4-3 0 0,0-3 0 16,0-4 0-16,0 7-2 0,4 0-8 15,-8 0 12-15,4 3-4 0,0 0 4 0,-3 3 1 0,-1-3 0 16,4 7 0-16,-7-1-5 0,4-3-8 0,-1-3 11 0,1 6-11 16,-4 1 22-16,3 2-2 15,-3-3-1-15,0 10 0 0,4-9 9 0,-4 8 3 0,0-2 0 0,0-4 0 16,0-2-18-16,3 8-3 15,-3-8-1-15,4 8 0 0,-4-2 2 0,3 6 0 0,-3-7 0 0,0 4 0 16,0-10-3-16,0 10 0 0,0-3 0 0,0-4 0 16,0 7-8-16,0 0 8 0,0-1-8 0,0 1 8 15,0 0 9-15,0-4 2 0,0-2 0 0,0 5 0 16,0-2-6-16,-3-4-1 0,3 7 0 0,0 0 0 16,-4-4-12-16,4-2 0 0,-3 2 0 0,-1-2 0 15,1 2 0-15,-4 4 0 0,3 0 0 0,-3 0 0 16,0-4 8-16,0-2 1 0,0 5 1 0,4-2 0 0,-8-4-10 0,0 4 0 15,8-4 0-15,-4 7-11 16,3-3 20-16,1-4 4 0,-4 4 1 0,3-4 0 0,4-3-6 0,-7 1-8 16,4 5 11-16,-1-2-11 15,0-4 9-15,1 4-9 0,-1 2 0 0,4 4 9 0,-7-10-9 16,4 10 0-16,-4-10 0 0,0 10 8 16,-4-3-8-16,1 2 0 0,-1-5 0 0,4 5 8 0,0-2-8 0,-4-4 10 15,4 4-10-15,0-4 10 0,0 4 1 0,0-4 0 16,-4-2 0-16,4-1 0 0,4 0-11 0,-1 7 12 15,1-10-12-15,-1 3 12 0,4 1-12 0,0-4 0 16,0 3 0-16,4-6 0 0,-4 7 0 0,0-4 0 16,3 3 8-16,-3-6-8 0,0 6 0 0,0-6 0 15,-3 7 0-15,3-1 0 0,-4 0 0 0,1 1 0 16,-1-1 0-16,1 7 0 0,-1-4 8 0,-3 4-8 0,4-7 0 0,-4 3 8 16,3-9 0-16,-3 7-8 0,0-1 12 0,3 0-4 15,1 1 1-15,-1-4 0 0,-3-3 0 0,4 6 0 16,-1-9-1-16,-3 0-8 0,4 3 12 0,-1-3-4 15,1 0-8-15,-1 0 0 0,1 3 9 0,-5-3-9 16,5 0 0-16,-1 9 9 0,1-9-9 0,-1 3 0 16,1-3 13-16,-4 0-4 15,3-7-1-15,1 7 0 0,-1 0 2 0,1-10 0 0,-1 14 0 0,-3-8 0 16,7-2-10-16,-3 6 12 0,-4 0-12 16,3-7 12-16,0 7 0 0,4-6 0 0,-7-4 0 0,4 4 0 15,-1 3-4-15,1-7-8 0,-1-2 12 0,1 2-4 16,-4 7-8-16,3-10 0 0,1 4 0 0,-1-1 8 15,1 1-8-15,-1-7 0 0,1 0 0 0,-1 0 8 16,4 4-8-16,-4-10 0 0,4 3 0 0,-3 0 0 16,-1-6 0-16,4 0 0 0,-3-1 8 0,3-2-8 0,0 3 0 0,-4-4 0 15,4-2 0-15,0 3 0 0,-3-1 0 16,3-2 0-16,0 3 8 0,0-4-8 0,-4 4 0 0,4 0 0 16,0-4 0-16,0 4 0 0,-3 3 0 0,3-10 0 15,-4 7 0-15,1 2 0 0,3-2 0 0,-4-3 8 16,1 2-8-16,-1 4 0 0,4-3 0 0,-3-4 0 15,3-2 0-15,-4 5 0 0,4-5 0 0,-3 6 0 16,3-4 0-16,0-6 0 0,-4 10 0 0,4-7 0 16,0 1 0-16,0-1 0 0,0-6 0 0,0 7 8 15,0-4-8-15,0 4 0 0,0-1 0 0,0-9 0 16,0 9 0-16,0 1 0 0,0-4 0 0,0 3 0 16,0-5 0-16,-3 8 0 0,3-12 0 0,0 3 0 15,0 7 0-15,0-1 0 0,0-9 0 0,0 9 0 0,0-2 0 16,0-7 0-16,0 9 0 0,0-3 8 15,0-6-8-15,0 0 0 0,0 0 0 0,0 4 0 0,3 5 0 0,-3-9 0 16,0 0 0-16,4 9 0 0,-4-9 0 0,0 7 0 16,0-7 0-16,0 0 0 0,0 0 0 0,3 3 0 15,-3-3 0-15,0 0 0 0,0 0 0 0,4 9 0 16,-4-9 0-16,0 0 0 0,0 6 0 0,0-6 0 16,0 0 0-16,3 10 0 0,1-4 0 0,-4-6 0 15,0 0 0-15,0 0 0 0,0 0 0 0,7 3 0 16,-4 7 0-16,-3-10 0 0,7 0 0 0,-7 0 0 0,7 6 0 15,-7-6 0-15,7 3 0 0,-7-3 0 0,7 0 0 0,1 6 0 16,-8-6 0-16,0 0 0 0,0 0 0 0,7 0 0 16,-7 0 0-16,10-6 0 15,-10 6 0-15,7 0 0 0,0 0 0 0,-7 0 0 16,0 0 0-16,7 0 0 0,0 0 0 0,4-3 0 16,-4 3 0-16,0 0 0 0,0 0 0 0,0-6 0 15,4 6-8-15,-1 0 8 0,1-3 0 0,0 3 0 0,-1-7 0 16,1 7-9-16,-1 0 9 0,1 0 0 0,-1 0 0 0,5-3 0 15,-1 3 0-15,3-6 0 0,-3 6 0 0,1 0-8 16,2 0 8-16,-3-6 0 0,0 2 0 0,1 4-10 16,2 0 10-16,-3 0-8 0,0 0 8 0,-3 0 0 15,3-6 0-15,-3 6 0 0,3 0 0 0,-4 0 0 0,1 6 0 0,0-6 0 16,-1 0 0-16,1 0 0 0,-1 0 0 0,-3 0 0 16,-7 0 0-16,11 0 0 0,-4 0 0 0,-7 0 0 15,7 0 0-15,4 0 0 16,-1 0 0-16,-10 0 8 0,0 0-8 0,11 0 0 0,-4 0-11 0,-7 0 11 15,0 0 0-15,7 0 0 0,3-6 0 0,-10 6 0 16,0 0 0-16,4 0 0 0,-4 0 0 0,7-9 0 16,0 6 0-16,-7 3 0 0,4-7 0 15,-1-2 0-15,-3 6 0 0,4-3 0 0,-4-4 0 0,3 4 0 16,-3 3-8-16,0-7 8 0,0 4 0 0,0-3-9 16,0-1 9-16,0 1 0 0,0-1-9 0,0 1 9 15,0-7 0-15,0 7 0 0,-3-10 0 0,6 3 0 16,-3 4 0-16,4-7 0 0,-4-3 0 0,0 0 0 15,3-3-8-15,-3 0 8 0,0 6 0 0,0-6 0 16,0 3 0-16,4-3 0 0,-4 0 0 0,0 3 0 16,0 0 0-16,-4 3 0 0,4-9-9 0,0 9 9 0,0-6 0 0,0 0 0 15,0 6 0-15,0-9 0 16,0 3 0-16,4-3 0 0,-4 3 0 0,3-4 0 16,-3 1 0-16,4-6 0 0,-4 9 0 0,3-10 0 0,1 7 0 15,-4-7 0-15,3 7 0 0,-3-6 0 0,4 5 0 0,-4 1 0 16,0 0 0-16,3-3 0 0,-3 2 0 0,0-5 0 15,-3 3 0-15,3-1 0 0,0-5 0 0,0 8 0 16,-4-11 0-16,4 8 0 0,0-2 0 0,0-1 0 16,0 7 0-16,-3-6 0 0,3 5 0 15,0-5 0-15,0 6 0 0,0-7 0 0,3 7 0 0,-3-3 0 16,0-7 0-16,0 3 0 0,0 1 0 0,0-4 0 16,4 4 0-16,-4-4 0 0,0 4 0 0,0-1 0 15,3 4 0-15,-3-1 0 0,0-5 0 0,-3 9 0 0,3-7 0 16,0 1 0-16,0-1 0 0,-4 7 0 0,4-7 0 15,-3-2 0-15,3 2 0 0,0-2 0 0,0-1 0 0,-4-3 0 16,4 4 0-16,0 2 0 0,0 1 0 0,0-4 0 16,4 3 0-16,-4-2 0 0,3 2 0 0,-3-2 0 15,4-7 0-15,-1 9 0 0,1-9 0 0,0 1 0 16,-1 5 0-16,1 0 0 0,-1-2 0 0,1 8 0 16,-1-2 0-16,1-1 0 0,-4 1 0 0,0-1 0 15,0 7 0-15,0-7 0 0,0 7 0 0,-4 0 0 16,4-6 0-16,-3-1 0 0,3 1 0 0,0 2 0 15,-4 1 0-15,4-7 0 0,0 10 0 0,0-7 0 0,0 1 0 0,0-1 0 16,4 7 0-16,-1-6 9 16,1 6-9-16,-4-7 0 0,3 7-10 0,-3-7 10 15,7 4 0-15,-3-4 0 0,-4 1 0 0,3 0 0 0,1 5 0 16,-1-5 0-16,-3 6 0 0,4-1 10 16,-4-2-10-16,0 3 0 0,-4 3 0 0,4-4 0 15,-3 4 0-15,3 3 0 0,0-9 0 0,0 9 0 0,0-6 0 0,0-3 0 16,0 2 0-16,0 1 0 0,0-6 0 0,3 9 0 15,-3-10 0-15,4 7 0 0,-1-7 0 0,1 7 0 16,-4 0 0-16,4 0 0 0,3-4 0 0,-4 4 0 16,4 3-8-16,-3 3 8 0,-1-3 0 0,1 0 0 15,-1-3 0-15,1 3 0 0,3 3 0 0,-7-4 0 16,3 1 0-16,-3-3 0 0,0 3 0 0,-3 6 0 0,3-6 0 16,0 3 0-16,0-3 12 0,0 0-2 0,-4 6-1 0,4-9 0 15,0 3-9-15,-3 6-11 0,3-6 3 0,0 3 0 16,0-3 8-16,0 0 11 0,0 0-3 0,0 6 0 15,0-3-8-15,0-3-11 0,0 0 3 0,3-3 0 16,-3 3 8-16,4 0 0 0,-4 3 0 16,3-4 0-16,-3 1 0 0,0-3 12 0,4 3-2 0,-4-3-1 15,0 3-9-15,0 3 0 0,3-3-12 16,-3 0 12-16,0 6 0 0,0-6 0 0,0 6 9 0,0 0-1 16,0-6-8-16,0 6 0 0,-3-3 0 0,3 0 0 15,0 0 0-15,0-3 0 0,0 0 0 0,-4 3 0 16,4 0 0-16,0-6 0 0,0 9 0 0,0-6 0 15,-3-3 0-15,3 3 0 0,3-3 0 0,-3 3 0 16,0 3 0-16,0-3 0 0,-3-1 0 0,3 8 0 16,0-7 0-16,0 6 0 0,-4-6 0 0,4 6 0 15,-3 0 0-15,3-6 0 0,0 6 0 0,0-3 0 0,0 0 0 0,0-6 0 16,0 9 0-16,0-6 8 0,-4 6-8 0,4-6 0 16,0 3 0-16,0-3 8 0,0 6-8 0,0-6 0 15,0 0 0-15,0 6 0 0,0-6 0 0,0 6 0 16,0-3 0-16,0 1 0 0,4 2 0 0,-4-3 0 15,0 0 0-15,0 3 0 0,0 0 0 0,0 0 0 16,0-6 0-16,0 6 0 0,0-6 0 0,0 7 0 16,0-8 0-16,0 5 0 0,0-5 0 0,0 1 0 15,3 7 0-15,1-8 0 0,-4 4 0 0,3-9 0 16,-3 9 0-16,4-3 0 0,-4 6 0 0,3-6 0 16,1 6 0-16,-1-6 0 0,-3 6 0 0,4 1 0 15,0-7 0-15,-1 6 0 0,-3-6 0 0,4 6 0 16,-4-9 0-16,3 9 0 0,1-6 0 0,-4 0 0 15,3 6 0-15,-3-9 0 0,4 3 0 0,-4 3 0 0,3 0 0 0,1-7 0 16,-4 4 0-16,3 7 0 0,1-4 0 0,-4 0 0 16,3-7 0-16,1 11 0 0,-1-8 0 0,1 8 0 15,-1-7 0-15,1 3 0 0,3-3 0 0,-3-1 0 16,3 5 0-16,-4-5 0 0,4 1 0 0,-3-3 0 16,-1 3 0-16,-3-3 0 0,4 3 0 0,-4 0 0 15,0 3 0-15,3-7 0 0,-3 4 0 0,4 0 0 16,-4-3 0-16,0 0 0 0,0 3 0 0,3 0 0 15,1-4 0-15,-1 4 0 0,-6-3 0 0,6 3 0 0,-3-3 0 16,0 3 0-16,-3-3 0 0,-1 2 0 0,8-2 0 16,-4 3 0-16,-7-3 0 0,7 0 0 15,-4 3 0-15,4-4 0 0,-3 4 0 0,3-3 0 16,0 3 0-16,0-3 0 0,0 3 0 0,-4 3 0 16,4-3 0-16,-3 0 0 0,3-4 0 0,-4 4 0 15,1 3 0-15,-1-3 0 0,4 0 0 0,0 0 0 0,-3 3 0 0,3-3 0 16,3 0 0-16,-3-3 0 0,0 3 0 0,0 3 0 15,0-3 0-15,0-1 0 0,-3-2 0 16,3 9 0-16,0-6 0 0,0 7 0 0,0-1 0 0,-4-6 0 16,1 9 0-16,3-3 0 0,-4 0 0 0,4 1 0 15,-3-1 0-15,-1 0-8 0,0-3 8 0,4 3 0 0,-3 0 0 16,-1 0 0-16,1 1 0 0,-1-1 0 16,4-3 0-16,-3 3-8 0,-1 0 8 0,1 0 0 0,3 4 0 0,-4-4 0 15,1 0 0-15,3 3 0 0,-4 4 0 16,4-4 0-16,-3-3 0 0,-1 4 0 0,1 2 0 0,3-2 0 15,0-1 0-15,0-3 0 16,0 6 0-16,0-2-8 0,0-1 8 0,0 7 0 0,-4-4 0 0,4-2 0 16,0-1 0-16,-3 6 0 0,3 1 0 0,-4-4-8 15,0 1 8-15,1 3 0 16,-1-1 0-16,1-2 0 0,-1 5 0 0,-3-5-8 16,4-1 8-16,-4 4 0 0,3 6-9 0,1-7 9 0,-4 4-10 0,3-3 10 15,1-1-8-15,3 10 8 0,-7-9 0 0,7 2-9 16,-4 7 9-16,0-9 0 0,1 9 0 0,3 0-8 15,0 0 8-15,0-3 0 0,-4-3 0 0,1-4 0 16,3 10 0-16,-4-9 0 0,4 6 0 0,0 3-8 16,-3-7 8-16,3 7 0 0,0-6 0 0,0-3 0 15,-4 9 0-15,4-10-8 0,0 10 8 0,0-3 0 0,0 3-12 0,-3-6 4 16,-1-3 0-16,4 5 0 16,0 4-68-16,0-6-12 0,-3-3-4 15,-1 2-837-15,1-5-168 0</inkml:trace>
  <inkml:trace contextRef="#ctx0" brushRef="#br0" timeOffset="72826.1">14549 10080 115 0,'0'0'10'0,"0"0"-10"0,0 0 0 0,0 0 0 16,0 0 196-16,0 0 38 0,3-4 7 0,4-2 2 15,4 3-149-15,-1-3-30 0,1-4-5 0,-1 4-2 16,5 3 5-16,2-3 1 0,-3-4 0 0,0 1 0 15,4-1-14-15,3 1-2 0,0 3-1 0,4-4 0 16,0 1-20-16,0 0-4 0,3-7-1 0,3 3 0 16,1-2-21-16,-4 2 0 0,4-3 0 0,3-2 0 0,4 2 0 15,0-3 0-15,7 0 0 0,0-6 0 0,7 6 0 16,3-9 0-16,1 3 0 0,-1-3 0 16,4-7 0-16,4 7 0 0,3-6 0 0,3-4 0 15,8-3 0-15,-1 4 0 0,1-7 0 0,0 6 0 0,3-3 0 16,3 1 0-16,8-1 0 0,0-6 0 0,-4-3 0 0,7-4 0 15,1 1 0-15,6 0 0 16,0-4 0-16,0 4 0 0,1-4 0 0,-1-2 0 0,4 6 0 0,3-10 0 16,-6 6 0-16,-5-2 0 0,1-10-8 15,0 6 0-15,0 7 0 0,-4-4 0 0,0 4 8 0,-3 2-13 16,0 1 5-16,-4 0 8 0,0-1 0 0,-3 10 0 16,-1-3 0-16,-6-3 0 0,-4 13-24 0,-3 2 4 15,-4-9 0-15,0 16 0 16,-4 0-12-16,-6 0-1 0,-5-4-1 0,-2 13 0 0,-8-9 10 15,-3 9 3-15,-4-6 0 0,-3 6 0 0,-7 4 21 0,-1-4-11 0,-2 3 11 16,-5 4-8-16,-6-4 8 0,3 7 0 0,-3-1 0 0,-4 1 0 16,-4-1 0-16,1 4 0 0,-1-3 0 0,-3 9 0 15,0 0-21-15,0 0-3 0,0 0 0 0,-7 0 0 16,0 0 8-16,0 0 2 0,-4 0 0 0,4 6 0 16,-3-3 30-16,-1-3 5 0,1 6 2 0,3-6 0 15,-4 0 33-15,0 4 6 0,1 2 2 16,-1-6 0-16,-3 0-8 0,7 3-2 0,-4 3 0 0,4-6 0 15,-3 7-15-15,-1-4-3 0,-3-3-1 0,7 6 0 16,-4-6-21-16,4 3-4 0,-3-3-1 0,-1 0 0 16,4 0-9-16,-3 0 0 0,-1 0 0 0,0 0 0 15,1 0 0-15,-1 0 0 0,-3 0 0 0,0 0 8 16,0 0-8-16,-4 6 0 0,1-6 0 0,-4 3 0 16,-1 4 18-16,1-4-2 0,0-3 0 0,0 6 0 15,3-3-4-15,-3 4-2 0,3-1 0 0,4-3 0 0,-3 3-10 0,6-3 0 16,-3-3 0-16,7 0 0 15,-4 0-17-15,11 0-6 0,0 0-1 0,0 0 0 16,0 0-32-16,4 0-6 0,3-9-2 0,0 6 0 16,4-10 12-16,3 10 1 0,0-6 1 0,3 2 0 0,1-2 38 0,3 0 12 15,0-1 0-15,1 1 0 0,2 3 20 0,4-4 10 16,-3 7 2-16,0-3 1 0,0-4 8 0,3 1 2 16,-4 6 0-16,-2-3 0 0,2-4-8 0,1 4-2 15,-4 3 0-15,-3-4 0 0,-1 7-9 0,-2-3-3 0,-1 6 0 16,0-3 0-16,-4 0-6 0,4 7-2 15,-3-4 0-15,-4-3 0 0,4 6 3 0,-8 4 0 0,4-1 0 0,-3 0 0 32,-4 1-42-32,0 5-8 0,-4 4-2 0,1 0 0 15,-4 6-17-15,-4 3-4 0,-3-3-1 0,-4 4 0 16,1-1-26-16,-8 6-4 0,-7 4-2 0,-3 6 0 0</inkml:trace>
  <inkml:trace contextRef="#ctx0" brushRef="#br0" timeOffset="74499.34">14510 12043 997 0,'-11'0'44'0,"4"0"9"0,4 0-42 0,-4 0-11 0,-1-4 0 0,1-2 0 16,-3 6 38-16,3-6 6 0,0 3 0 0,0-4 1 15,-4 7-4-15,1-3-1 0,2-3 0 0,-2 6 0 16,3-3 24-16,-4-3 5 0,1 6 1 0,3-3 0 16,0-4 9-16,-1 7 1 0,8 0 1 0,0 0 0 15,0 0-24-15,0 0-5 0,0 0 0 0,0 0-1 16,0 0-40-16,0 0-11 0,0 0 0 0,0 0 0 15,11 7 0-15,-4-4-13 0,4 3 1 0,-1 3 1 0,4 1 2 0,-3-1 0 16,7 1 0-16,-4 5 0 0,0-2 9 0,3 2 0 16,1 11-9-16,3-8 9 0,4 1 0 0,0 6 0 15,-1-3 0-15,5 3 0 0,6 4 0 0,0-4 0 16,0 3 12-16,4 6-4 0,4-5-8 0,-5 5 0 16,1 1 0-16,4 2 8 0,-5 4-8 0,1-3 0 15,11 9 0-15,-5-4 0 0,1 1 0 16,4 0 0-16,3 0 0 0,-1 3 0 0,-2-3 0 0,3 0 0 0,-4 3 0 0,4 6 0 15,-4 1 20-15,4-1-2 16,4 0 0-16,-1 1 0 0,1-1-1 0,-1 0 0 16,1 1 0-16,-1-1 0 0,-3 0-9 0,3 0-8 15,4 7 9-15,0-4-9 0,-3 7 0 0,3-9 0 16,3 8 0-16,-6-8 0 0,-1 5 0 0,-3-2 0 0,0 5 0 0,0 1 0 16,0-3 0-16,7 2 0 0,0-5 0 15,0 5 0-15,-4-8 0 0,1 8 0 16,-1-8 0-16,-3 5 0 0,0-2 12 0,3 2 2 0,1-5 1 0,-1 2 0 15,-3-6 5-15,4-3 0 0,-1 7 1 0,-3-7 0 16,-4 3-12-16,-3-3-9 0,0-3 12 0,-4 3-12 16,4 3 10-16,-3-3-10 0,6-3 8 0,-7 0-8 15,1 0 10-15,-5-7-10 0,5 4 12 0,-1-9-12 16,-3 2 17-16,-4 0-3 0,4-5-1 0,-4 5 0 16,1-6 3-16,-1-2 1 0,0 8 0 0,0-12 0 0,1 9-7 15,2-9-2-15,-2 3 0 0,-1 4 0 16,0-4 3-16,-3 0 0 0,0-6 0 0,0 6 0 0,-4-3-11 0,0 0-11 15,-3-4 3-15,-1 1 0 0,-2 6 8 0,-1-6 0 16,-4 0 0-16,1 6 0 0,0-6 0 16,-4 0 0-16,0-1 0 0,0 1 8 0,-3 6-8 15,-1-6 8-15,1 0-8 0,-1-3 8 16,1 2-8-16,-1-2 11 0,1-3-11 0,0 2 12 0,-1-5 4 0,-3 5 2 16,4-2 0-16,-1 3 0 0,-2-7-7 0,2 0-2 15,1 1 0-15,-1-1 0 0,-3 7-9 0,0-7 0 16,4 1 0-16,-4-1 0 0,0 1 0 0,4-1 0 15,-8 0 0-15,1 4 0 0,3-4 0 0,0-5 0 16,-7-4 0-16,3 9 0 0,1 0 0 0,3-2 0 0,-4-4 0 0,1 6 0 16,-4-9 0-16,0 0 0 0,7 6 0 0,-7-6 0 15,0 0 25-15,0 0 7 0,7 10 0 0,-7-10 1 16,0 0-17-16,7 6-3 0,-7-6-1 0,11 3 0 16,-11-3-12-16,7 0 0 0,-7 0 0 0,0 0 0 15,10 0 0-15,-10 0 0 0,0 0 0 0,0 0 0 16,0 0 0-16,7-3 0 0,-7 3 0 0,0 0 0 15,0 0 0-15,7-6 0 0,-3-4 0 0,3 4 0 16,-7 6 9-16,0-9-1 0,4 6 0 0,-1-7 0 16,-3 1 4-16,0-1 0 0,0-5 0 0,0 5 0 15,0-5-12-15,0-4 0 0,-3 3 0 0,3 4 0 16,0-4 0-16,-4-3 0 0,1 3 0 0,-1 4 0 16,0-4 0-16,-3-3 0 0,4 1 0 0,-4 2 0 15,0-3 0-15,-4 0 0 0,4 4 0 0,0 2 0 16,-3-3 0-16,2-2 0 0,-2 2 0 0,3-3 0 0,0 10 0 0,0-7-16 15,0 3 4-15,0-2 1 0,0-4 11 0,7 9 0 16,-4-5 0-16,0 5 0 0,1-2-15 0,3-1 3 16,0 4 0-16,3 0 0 0,-3-1 1 0,4 7 1 15,0-3 0-15,-4 6 0 16,0 0-18-16,0 0-4 0,10 0-1 0,-3 0 0 0,-7 0 21 0,7 9 4 16,4 1 8-16,-4-1-13 0,0-3 13 0,4 4 0 15,-8-1 0-15,4 0 0 0,0 7 0 16,0-7 0-16,-3 1 0 0,3-1-9 0,-4 1 9 0,1-1 0 15,-1 7 8-15,4-13-8 0,0 6 0 0,-3-2 0 16,3 2 0-16,-3 0 0 0,-1 1 0 0,1-4 0 16,-1-3 0-16,4 7 0 0,-7-10 0 0,4 6 0 15,-4-6 0-15,7 9 0 0,0-2 0 0,-7-7 0 16,0 0 0-16,0 0 0 0,7 3 11 0,0 6-3 0,-7-9 0 0,0 0 0 16,0 0-8-16,4 10 0 0,-4-10 0 0,0 0 0 15,0 0 0-15,3 9 0 0,1-3 0 0,-4-6 0 16,0 10 28-16,0-10 3 0,0 0 1 0,-4 6 0 15,1 3-32-15,-1-6 0 0,0 7 0 0,-3-1 0 16,4-2 0-16,-4-4 0 0,-4 3 0 0,4 3 0 16,0 1 12-16,0-4-3 0,-4-3-1 0,-3 7 0 15,4-1-8-15,-4-3 0 0,0 4 0 0,-1-1 0 16,-2 0 0-16,3 1-11 0,0-1 3 0,-4 7 0 16,4-7-30-1,-4 7-6-15,4-7 0 0,0 4-1 16,-4-4-9-16,4 7-2 0,0-6 0 0,0-1 0 0,0 0-124 0,3 1-24 0</inkml:trace>
  <inkml:trace contextRef="#ctx0" brushRef="#br0" timeOffset="80424.21">21830 11447 1566 0,'0'0'69'0,"0"0"15"0,0 0-68 15,0 0-16-15,0 0 0 0,0 0 0 16,0 0 61-16,0 0 9 0,0 0 2 0,7 6 0 0,-7-6-37 0,0 0-7 16,0 0-2-16,0 0 0 0,11 0 3 0,-11 0 1 15,0 0 0-15,0 0 0 0,7 0-30 0,-7 0 0 16,0 0 0-16,0 0 0 0,0 0 16 0,7-6-4 16,3-4 0-16,-3 7 0 0,0-3 20 0,0-3 4 15,4-4 1-15,3-3 0 0,-3 1-2 0,3 2-1 16,0-3 0-16,0-2 0 0,4-8-9 0,3 8-1 15,-7-7-1-15,7-4 0 0,0 4-13 0,4-3-2 16,0 0-8-16,-1 0 12 0,12-4 2 0,-5 4 0 0,1 3 0 0,3-3 0 16,-3 0-14-16,3 2 0 0,4 8 0 0,-3-7 0 15,-5 6-19-15,5 0 0 16,2 0 0-16,1 3 0 0,-4-9 19 0,4 13 0 0,0-4-8 16,7-3 8-16,0 4 0 0,0 5-8 15,-4-2 8-15,4 2 0 0,-4 1 0 0,0 3-8 16,-3-4 8-16,0 10 0 0,3-6 0 0,-3 6 0 0,-3 6-8 15,2-6 8-15,1 10 0 0,0-1 0 16,0-3 0-16,-4 4 0 0,0-1 0 0,-3 0 0 0,-4 7 0 0,0-3 0 16,1 2-8-16,-5 4 8 0,-2-3 0 0,-1 3 0 15,0-1 0-15,0 1 0 0,-3 0 0 0,-1 0 0 16,1-3 0-16,-4 2 0 0,4 8 0 0,-4-8 0 16,0 1 0-16,0 0 0 0,0-3 0 0,0 2 0 15,0-2 0-15,1-6 0 0,-5 5 0 0,4-2 0 16,0-4 0-16,0 1 0 0,-7-4 8 0,4-3-8 0,-4 3 8 0,0-3-8 15,-7-3 11 1,0 0-11-16,0 0 17 0,0 0-3 0,0 0-1 0,0 0 0 0,0 0 1 0,0 0 0 16,0 0 0-16,0 0 0 0,0 0-2 0,0 0-1 15,0 0 0-15,0 0 0 0,0 0-11 0,-3-3 0 16,-4-3 0-16,3-3 8 0,4 9-8 0,-3-10 0 16,-5 1 0-16,1 6 0 0,7 3 0 15,-7-10 0-15,7 10 9 0,-3-6-9 0,-1-3 0 16,1 2 8-16,3-2-8 0,-4-1 0 0,4 1 8 0,-3 0-8 15,6-1 10-15,-3 4-10 0,4-7 0 0,-1 4 8 16,-3 3-8-16,7-4 0 0,-3 1 0 0,3 3 0 16,-4-4 0-16,-3 10 0 0,8-9 0 0,-8 9 0 15,0 0 0-15,0-3 0 0,0 3 0 0,0 0 0 0,0 0 0 0,0 0 0 16,0 0-10-16,0 0 2 0,0 0 0 0,0 0 0 16,0 0 8-16,3 0-13 0,8-7 5 0,-4 7 8 15,-7 0-13-15,7 7 5 0,3-7 8 0,-3 0-13 16,-7 0 13-16,7 0 0 0,4 0 0 0,-4 0 0 15,0 0 0-15,-7 0 0 0,7 3 0 0,0-3 0 16,-7 0 8-16,7 6-8 0,-7-6 0 0,7 0 0 16,0 0 0-16,-7 0 0 0,7 0 0 0,-7 0 0 15,8 0 0-15,-8 0 0 0,0 0 0 0,0 0 10 16,0 0-10-16,0 0 0 0,0 0 0 0,0 0 0 16,0 0 0-16,0 0 0 0,0 0 0 0,0 0 0 15,0 0 13-15,0 0-2 0,0 0-1 0,0 0 0 16,0 0-2-16,-8 3 0 0,-2-3 0 0,3 7 0 15,-4-4-8-15,4 3 0 0,-3-6 0 0,-1 6 0 16,-3-3 0-16,0 7 0 0,0-4 0 0,0-3 0 16,3 7 8-16,-3-1 2 0,-4-3 1 0,4-3 0 0,0 10-11 0,0-4 0 15,3-6 0-15,-3 7 0 0,4-1 0 0,-1-2 0 16,0 2 0-16,-3-3 0 0,7-3 0 0,-3 7 0 16,-1-1 0-16,4-3 0 0,-3 4 0 0,-1-7 0 15,4 3 0-15,-4 4 0 0,1-4 0 0,3-3 0 16,0 3 0-16,0-3 0 0,-1-3 0 0,1 7 0 15,0-4 0-15,4 3 0 0,-4-6 0 0,0 0-9 16,3 0 0-16,4 0 0 16,0 0-79-16,0 0-16 0,0 0-4 0,0 0-598 15,0 0-120-15</inkml:trace>
  <inkml:trace contextRef="#ctx0" brushRef="#br0" timeOffset="82695.23">25305 9706 288 0,'0'0'12'0,"0"0"4"0,0 0-16 0,0 0 0 0,0 0 0 0,0 0 0 16,0 0 190-16,0 0 35 0,-4 7 7 0,4-7 2 15,0 0-90-15,0 0-19 0,0 0-3 0,0 0-1 16,0 0-26-16,0 0-6 0,0 0-1 0,0 0 0 16,0 0-14-16,0 0-3 0,0 0-1 0,0 0 0 15,0 0-7-15,0 0-2 0,0 0 0 0,0 0 0 16,0 0-17-16,0 0-4 0,0 0-1 0,0 9 0 15,4 0-27-15,-4 1-4 0,3-1-8 0,-3 7 11 16,4 3-11-16,-1-4 0 0,-3-2 0 0,4 6 0 16,-1 6 0-16,1-6 0 0,3 6 0 0,-3 3 0 15,6 7 12-15,-6-1 1 0,6 0 0 0,-3 4 0 0,0 6 11 0,4 3 1 16,-4-3 1-16,4 9 0 0,-4 10-10 0,3 0-1 16,4-1-1-16,0 7 0 0,1-6-14 0,-1 6 0 15,0-3 0-15,0-3 0 0,0-1 0 0,0-2 0 16,-3-4 9-16,3 7-9 0,0-3 0 0,-4-4 0 15,1-3-12-15,0 1 12 0,-4-1 0 0,0 0 0 16,0 10 0-16,-4 0 12 0,1-4-12 0,-4 4 0 16,0 0 0-16,-4 0 0 0,1-7 0 0,-4 4 0 15,0-4 0-15,-4 4 0 0,4-4 0 0,-4-3 13 16,4 1-1-16,-3-10-1 0,6-1 26 0,-3 5 6 16,-3-8 1-16,-1-2 0 0,4-10-17 0,0 7-3 15,3-1-1-15,1-6 0 0,-4 1-14 0,3 2-9 16,1-3 12-16,-1 0-12 0,1-3 9 0,-1 1-9 0,1-5 0 0,3 5 9 15,-4-1-9-15,4-3 0 0,-3 3 0 0,3-6 0 16,0 6 0-16,0-7 0 0,-7 1 0 0,7-3 0 16,0 3 0-16,0-4 0 0,-4-2 0 0,1-4 0 15,-1 7 0-15,4-7 0 0,0-2 0 0,0-4 0 16,0-3 0-16,0 0 12 0,0 0-12 0,0 0 12 16,0 0 0-16,0 0 1 0,0 0 0 0,0 0 0 15,0 0-5-15,0 0 0 0,0 0-8 0,0 0 12 16,4 9-12-16,-4-9 0 0,0 0 8 0,0 0-8 15,0 0 0-15,0 0 0 0,0 0 0 0,0 0 0 16,0 0 0-16,0 0 0 0,7 0 0 0,-7 0 0 0,7 7 0 0,0-4 0 16,0-3 0-16,-4 0 0 0,-3 0-8 0,11-3 8 15,3-4 0-15,4 7 0 0,-4 0 0 0,7-3 0 16,-3-3 0-16,6 6 0 16,-3-3 0-16,8-4 0 0,-5 7 0 0,5-3 0 0,-1-3 0 15,3 6-12-15,1-3 12 0,0 3-10 16,7-6 10-16,-4 6-12 0,7 0 12 0,1 0-12 0,-1 0 4 0,0 0 0 15,1-7 0-15,-1 7 0 0,0-3 8 0,4 3 0 16,-3-6 0-16,2 6 0 0,1-3 0 0,0 3 0 16,7-6 0-16,0 6 0 0,3-4 0 0,-3-2 0 15,0 6 0-15,4 0 0 0,-4 0 0 0,7-3 0 16,0-3 0-16,3 6 0 0,4-3 0 0,4-4 0 0,-4 14 0 0,0-7 0 16,-4 3 0-16,8-3 0 0,-1 0 0 0,1 6 0 15,-1-3 0-15,1 7 0 0,-4-4 0 0,-3-3 0 16,-8 6 0-16,4-2 0 0,-4 2 0 0,1 0 0 15,-1-2 0-15,1-4 0 0,-4 6 0 0,0-2 0 16,-4-4 0-16,0 3 0 0,-3 3 8 0,-3-2-8 16,-5-4 0-16,5 6 0 0,-5-3 0 0,5-2 0 15,-1 2 0-15,0-3 0 0,-3 6 0 0,4-2 0 16,-12-1 0-16,5-3 0 0,-1-3 0 0,-3 6 8 16,-8-3-8-16,5-3 8 0,-8 0-8 0,3 0 8 15,-6 7-8-15,0-7 0 0,-1 0 8 0,-3 0-8 16,1 0 8-16,-5 0-8 0,1 0 8 0,-1 0-8 15,-3 0 8-15,-7 0-8 0,7-7 8 0,-3 7-8 16,-4 0 10-16,7-9-2 0,-3 6-8 0,-1-3 12 16,1-4-1-16,-1 4-1 0,-3-7 0 0,4 7 0 0,-4-6-2 0,3-4-8 15,-3 7 12-15,0-7-4 0,0-3-8 0,4 3 0 16,-4-2 9-16,3-1-9 0,-3-6 16 0,4-4 0 16,-1 1-1-16,1 3 0 0,-4-9 5 15,3-4 0-15,1 0 1 0,-1-2 0 0,-3-1-21 0,4 0 0 16,-4-6 0-16,0-3 8 0,0 3-8 0,-4-7 11 15,1-8-11-15,-1 2 12 0,1 4-12 0,-4-7 8 16,3 3-8-16,-3-2 8 0,0-1-8 0,0 0 0 16,-3 1 9-16,-1-4-9 0,4-3 0 0,-4 12 0 15,4-2 0-15,0 2 8 0,-3-2-8 0,-1 5 0 16,4-2 0-16,0-4 0 0,0-2 0 0,0 8 0 16,0 1 0-16,3 0 0 0,1-1 0 0,-4 11 0 15,3-11 0-15,1 7 0 0,3 0 0 0,-4-3 0 16,1 3 0-16,-1-3 0 0,4-4 0 0,-4 11 0 15,4 2 0-15,-7-3-12 0,4 3 12 0,-1 3 0 0,-3 1 0 16,0-4 0-16,-3 3 0 0,3 4-8 0,-4-4 8 0,4 4 0 16,-4-4 0-16,1 4 0 0,-1-4 0 0,1-3-8 15,3 4 8-15,0 2 0 0,-4 1 0 0,7-4 0 16,-3 10-11-16,0-7-3 0,4 7-1 0,-1-6 0 16,1-1 7-16,-1 7 8 0,1 0-13 0,3-4 5 15,0 4 8-15,-4 0 0 0,4 3-9 0,0 6 9 16,-3-6 0-16,-1 6 0 0,4-6 0 0,-3 12 0 15,-1-2-9-15,0-4 9 0,1 3 0 0,-1 7 0 16,1-4-9-16,-1 7 9 0,1-3 0 0,-1-1-9 16,4 1 9-16,0 3-8 0,-3 2 8 0,3-2-8 0,3 3 8 15,-3-3 0-15,-3 3-9 0,3 3 9 0,3-7 0 0,1 4 0 16,-1-3 0-16,-3 6 0 16,0 0 0-16,0-6 0 0,0 3 0 0,0 3 0 15,-3-7 0-15,3 7 0 0,0 0 0 0,0 0 0 16,-7 0-8-16,7 0 8 0,0 0 0 0,-4-3 0 0,-6-3 0 0,3 6-9 15,-4 6 9-15,0-6 0 0,-3 3-8 0,0-3 8 16,0 0 0-16,0 0 0 0,0 7 0 0,0-7 0 16,-4 0 0-16,1 3 0 0,-5 3 0 0,5-6 0 15,-1 0 0-15,0 6 0 0,-3-6 0 0,0 3 0 16,3-3 0-16,-6 0 0 0,-1 0 0 0,0 0 0 16,-3 7 0-16,-4-7 0 0,1 0 0 0,-5 3 0 0,-2-3 0 0,-5 0 0 15,1 6 0-15,0-6 8 0,3 0-8 0,0 3 0 16,0-3 0-16,-3 6 0 0,-1-6 0 0,1 4 0 15,-7-4 0-15,-1 6 0 0,-3-6 0 0,1 0 0 16,-1 0 0-16,0 3 0 16,7 3 0-16,-4-6 0 0,1 0 0 0,0 0 0 0,-8 7 0 15,1-7 0-15,3 3 0 0,3-3 0 0,-2 0 0 0,6 0 0 16,0 0 9-16,0 6-9 0,4-6 8 16,-4 3-8-16,3-3 0 0,1 0 0 0,0 0 0 0,-4 6 0 15,4-3 0-15,-4-3 0 0,3 0 0 0,1 7 0 16,3-7 0-16,4 3 0 0,0-3 0 0,-1 6 0 15,1-3 0-15,0-3 0 0,0 7 0 0,3-7 0 16,-3 3 0-16,3 3 0 0,-3-6 0 0,3 6 0 16,0-3 0-16,0-3 0 0,1 0 0 0,2 0 0 0,-2 0 0 15,2 7 0-15,1-4 0 0,-4-3 0 0,4 0 0 16,3 0 0-16,-6 6 0 0,6-3 0 0,-3 3 0 0,-4-2 0 16,4 2 0-16,0-6 0 0,-1 9 0 15,5-9 0-15,-1 10 0 0,0-10 0 0,1 9-8 0,-1-3 8 16,4-2 0-16,0 5 0 0,3-9 0 0,0 6 0 15,4-3 0-15,0-3 0 0,-4 7 0 0,8-4 0 16,-1 3 0-16,1-6 0 0,-1 6-13 16,4-3 5-16,0-3 8 0,0 7-13 15,0-4-89-15,7-3-18 16,0 0-3-16,-4 0-749 0,-3 6-149 0</inkml:trace>
  <inkml:trace contextRef="#ctx0" brushRef="#br0" timeOffset="85024.89">27859 10186 288 0,'0'0'25'0,"0"0"-25"0,0 0 0 0,0 0 0 16,3-9 325-16,1-1 60 0,-1 4 12 0,-3-3 3 15,4-1-283-15,-4 7-56 0,-4-6-11 0,4 2-2 16,-3-2-20-16,-1 3-3 0,1-4-1 0,-1 1 0 16,1 0-14-16,-1 5-10 0,-3-2 12 0,0-3-12 15,0-1 10-15,0 4-10 0,0 3 8 0,0-3-8 16,0-4 23-16,-4 7-1 0,8-3 0 0,-8-4 0 15,4 4 18-15,-3 3 4 0,3-3 1 0,-4-4 0 16,4 10-15-16,-4-3-3 0,-3-3-1 0,0 3 0 16,3-3-14-16,-3 6-2 0,0-4-1 0,-3 4 0 15,-5 4-9-15,1 2 0 0,0-3 0 0,-4 3 0 16,1 7 0-16,-1-7 0 0,0 10-10 0,1-4 10 16,-5 7 0-16,1-3 0 0,0 3-8 0,3-1 8 15,1-2 0-15,-5 9 0 0,5-3 0 0,3 3-9 16,-1-6 9-16,5 6-8 0,-4 3 8 0,6-3-8 0,1 4 8 0,0-1 0 15,0 6 0-15,0-5-8 0,7 11 8 0,-4-11 0 16,1 8-9-16,3-2 9 16,0-7 0-16,3 3 0 0,1-3 0 0,3 1 0 0,0-1 0 0,0-6 0 15,7 0 0-15,-4-7 0 0,4 4 0 0,0-3 0 16,7-4 0-16,-3-2 0 0,3-4 0 0,0 4 0 16,7-10 9-16,-3 6-9 0,7-3 10 0,-4-6-2 15,4-3-8-15,-4 6 12 0,3-10-12 0,1 4 11 16,3-4-11-16,-6 1 10 0,2-3-10 0,1-4 8 15,-4 0-8-15,4 4 8 0,-1-13-8 0,1 6 0 0,3-6 9 0,1 0-9 16,2 3 14-16,-2-10-2 16,2 4 0-16,1 0 0 0,-4 3 2 0,1-3 0 15,-1 2 0-15,-4-2 0 0,1 3-14 0,-4 6 0 16,0-6 0-16,-3 6 0 0,0 1 8 0,-8 5-8 16,4-3 0-16,-3 1 0 0,-7 2 12 0,6-3-4 15,-6 1-8-15,3 5 12 0,-4 1-4 0,4 0 0 0,-7-1-8 0,4 7 12 16,-1-3-12-16,-3 6 8 0,4-7-8 0,-4 7 0 15,0 0 0-15,0 0 0 0,3-9 0 0,-3 9 0 16,0 0 0-16,0 0 0 0,0 0 0 0,0 0 0 16,0 0 0-16,0 0 0 0,0 0 0 0,0 0 9 15,-7 6-1-15,4-3 0 0,-4 4 0 0,3 2 0 16,1-3 5-16,-4-2 1 0,3 5 0 0,1-3 0 16,3-3-4-16,-4 7-1 0,1-4 0 0,-1 3 0 15,4 1-9-15,-4-1 0 0,1 1 0 0,3-1 0 0,-4 7 0 16,4-7 0-16,-3 10 0 0,-1 0 0 0,1 6 0 0,-1 3 10 15,-3 7-1-15,0 2 0 0,0 7-9 0,-3 9 0 16,-1 1-10-16,-3-1 10 16,0 10 0-16,-4-4 0 0,0 4 0 0,4-6 0 0,0 5 0 15,4 1 15-15,-1-3-2 0,4-4 0 16,4-3-1-16,-5 7 0 0,5-7 0 0,3 4 0 0,0-4-3 0,0 0-1 16,-4 1 0-16,4 5 0 0,-7-6-8 0,4 1 0 15,-4-7 0-15,0 6 0 0,-11-6 0 0,7 6 0 16,-6-2 0-16,3 2 0 15,-7 0-21-15,-1-6-7 0,-2 7 0 0,-1-1-1 16,4-6-179-16,-7 6-36 0,3 1-8 0</inkml:trace>
  <inkml:trace contextRef="#ctx0" brushRef="#br0" timeOffset="174120.11">15995 5950 684 0,'0'0'30'0,"0"0"6"0,0 0-28 0,11-3-8 0,-11 3 0 0,0 0 0 15,0 0 92-15,0 0 18 16,7 0 3-16,-7 0 1 0,0 0-28 0,0 0-6 16,0 0 0-16,0 0-1 0,0 0-39 0,0 0-7 0,0 0-1 0,0 0-1 15,0 0-31-15,0 0-12 0,0 0 1 0,0 0 0 16,0 0-7-16,-4 3-2 0,4-3 0 0,-7 6 0 15,0 0 20-15,3-3 9 0,-3 4-1 0,0-4 0 16,-3 3 49-16,3-3 10 0,-4 3 1 0,4-2 1 16,-4-4-5-16,1 6 0 0,-1 3-1 0,-3-2 0 15,4-4-9-15,-1 6-2 0,-3 0 0 0,0-2 0 16,3 2-32-16,-3 1-6 0,4-1-2 0,-1 0 0 16,-3 7-12-16,-4-3 0 0,4-4 0 0,0 7 0 15,-7-1 0-15,7-2 0 0,-4 3 8 16,0 2-8-16,4 1 0 0,0-3 0 0,-3 3 0 0,-1 0 0 0,4 6 0 15,-4-7 0-15,4 8 0 0,0-8 0 0,0 1 21 0,0 0 5 16,-4 0 1-16,4 6 0 16,0-6 5-16,0 3 2 0,0 0 0 0,-4-4 0 0,4 7-18 15,-4-6-3-15,4 0-1 0,0 6 0 16,0-6-12-16,0 0 8 0,-4 6-8 0,8 0 0 0,-5-6 8 0,8 6-8 16,0-6 0-16,0 0 0 0,0-1 10 0,0 1-10 15,0-3 10-15,0 3-10 0,-4-1 0 0,4-2 0 16,0 3 0-16,0 0 0 0,0-4 0 0,0 1 0 15,0-3 0-15,0-4 0 0,-3 7 20 0,2 3-1 16,1-10-1-16,0 0 0 0,0 1-6 0,0-1-2 16,4 4 0-16,-4-4 0 0,3 1 3 0,-3-7 1 15,4 3 0-15,3-6 0 0,0 0 6 0,0 0 2 0,0 0 0 0,0 0 0 16,0 0-2-16,0 0 0 16,-4 3 0-16,4-3 0 0,0 0-20 0,0 0 0 15,0 0 0-15,0 0 0 0,-7 0 0 0,3-3 0 16,4 3 0-16,-3-6-8 0,-4-4 8 0,3 1 16 0,1 6-4 0,-1-10-1 15,1 10-11-15,-1-6 0 0,1-1-12 0,3-5 12 16,0 5 0-16,-4-6 0 0,4 7 0 0,0-3 0 16,0-4 0-16,0-3 0 0,0 10 0 0,0-7 0 15,4-3 0-15,-4 3 0 0,0 4 0 0,0-4 0 16,0 7 0-16,0-10 0 0,0 10 8 0,0-7-8 16,-4 7 0-16,4-7 0 0,-3 13 0 0,3 3 0 15,0-7 0-15,0 7 0 0,-4-9 0 0,4 9 0 16,0 0 0-16,-7 0-11 0,0 6 11 0,3-3-8 15,-3 4 8-15,4 2-13 0,-4 1 5 0,3-1 8 16,-3 0-11-16,4 1 11 0,-1-1-8 0,4 4 8 0,0-1 0 0,0-2 0 16,0-1 0-16,4 7-8 0,-4-1 8 0,3-2 0 15,1 3 0-15,-1-7 0 0,1 7 0 0,-1-4 0 16,1 4 0-16,-1-4 0 16,-3 4 0-16,4 3 0 0,-1-3 0 0,-3-7 0 0,4 10 0 0,-4-10 0 15,0 7 0-15,0-3 0 16,0-7 0-16,4 3 0 0,-4 1 0 0,0-10 8 0,0 0 1 0,0 0 1 15,7 9 0-15,-7-9 0 16,0 0 1-16,7 0 0 0,3 0 0 0,1 0 0 0,3-3 4 0,0-3 1 16,0-4 0-16,0 1 0 0,7 3 9 0,-3-7 3 15,0-3 0-15,-1 7 0 0,8-10-7 0,-4 3-1 16,4 4 0-16,3-10 0 0,-3 9-9 0,3-5-3 0,-3-1 0 0,-1 3 0 16,1 0-8-16,0 4 0 0,-1-4 0 0,-2 0 0 31,-1-2-92-31,0 5-23 0,-3-3-5 0</inkml:trace>
  <inkml:trace contextRef="#ctx0" brushRef="#br0" timeOffset="177268.89">9031 10810 172 0,'0'0'8'0,"0"0"1"0,0 0-9 0,0 0 0 15,0 0 0-15,0 0 0 0,0 0 388 0,0 0 75 0,0 0 15 16,0 0 3-16,0 0-377 0,0 0-76 15,0 0-16-15,0 10-2 0,4-1-10 0,-1 0 0 16,1 7 0-16,3 3 8 0,-4 0-8 0,-3 0 0 0,4 12 0 0,-4 0-11 16,0 4 11-16,0-1 0 15,0 10 8-15,0 0-8 0,-4 0 43 0,4 3 4 0,-3 0 1 0,3 3 0 16,-4 3 1-16,4 4 1 0,-3-4 0 16,3 7 0-16,-4-7-29 0,4-6-5 0,4-3-2 15,-1 3 0-15,1-12-14 0,3-1 0 0,0 1 0 16,0-7 0-16,0-3-12 0,0-6-8 0,0 0-1 0,4-1-1 31,-4-2-167-31,0-7-34 0</inkml:trace>
  <inkml:trace contextRef="#ctx0" brushRef="#br0" timeOffset="177642.75">9557 11353 633 0,'0'0'56'0,"0"0"-44"15,0 0-12-15,-4 3 0 0,4-3 329 0,0 0 64 16,-3 6 13-16,3-6 2 0,0 9-308 0,0-5-61 16,3 5-13-16,-3 0-2 0,4 7 10 0,-1-6 2 0,1 8 1 0,-1-2 0 15,1 3-7-15,-1-3-2 0,1 2 0 0,-4 7 0 16,0-3-17-16,0 3-11 0,0 4 12 0,0-4-12 16,0 0 0-16,-4-6 0 0,1 9 0 0,3-9 0 15,0 0-12-15,0-4-10 0,0 4-2 0,0-10 0 31,0-2-16-31,0 2-3 0,0-9-1 0,0 0-628 0,0 0-125 0</inkml:trace>
  <inkml:trace contextRef="#ctx0" brushRef="#br0" timeOffset="177806.84">9543 11070 1728 0,'0'-9'153'0,"0"0"-122"0,0 2-31 0,3 4 0 15,-3-3 153-15,4-3 25 0,-1-1 5 0,4 1 1 16,0 9-151-16,0-10-33 0,-7 10 0 0,7 0 0 16,-7 0-182-16,0 0-34 0,15 7-6 0,-12 2-2 0</inkml:trace>
  <inkml:trace contextRef="#ctx0" brushRef="#br0" timeOffset="178288.71">9761 11516 1670 0,'0'0'148'0,"0"0"-118"0,0 0-30 0,0 0 0 16,4 9 106-16,-4-9 15 16,3 10 3-16,-3-10 1 0,4 6-92 0,-4-3-18 0,3 6-4 0,-3-2-1 15,0-7-10-15,4 9 0 16,0 0-12-16,-4 1 12 0,0-4 0 0,0 4 0 0,0-7 9 0,-4 6-1 15,4-9-8-15,0 0 0 0,0 6 0 0,0-6 0 16,0 0 12-16,0 0-1 0,0 0-1 0,0 0 0 16,0 0 41-16,0 0 8 0,0 0 1 0,0 0 1 15,0 0-8-15,0-6-1 0,-4-3-1 0,4-1 0 16,0-2-31-16,0-4-7 0,0-3-1 0,0 4 0 16,4-4-4-16,-4 0-8 0,4-6 11 0,-4 6-11 15,3 0 0-15,4 0-16 0,-3-3 2 0,-1 10 0 0,4-4 5 0,4 7 1 16,-4-1 0-16,3 1 0 15,1 3 8-15,3 3-12 0,-3-4 12 0,3 7-12 0,-4 0 12 0,5 0 0 16,2 7 0-16,-3-7 0 0,0 0 0 0,-3 3 0 16,3 3 0-16,4 3 0 0,-4-2 0 0,0 2 0 15,-3-6 0-15,3 7 0 0,-4-1 0 16,1 7 0-16,-1-7 8 0,-3 7-8 0,4-4 0 0,-4 4 0 16,0 3 0-16,0-3 0 15,0-4 0-15,-3 4 8 0,-1 3-8 0,1-1 0 0,-1-2 0 0,1 0 0 16,3-4 0-16,-4 4 0 0,-3-7-25 0,4 1 0 15,0 5 0-15,-1-11 0 16,1 5-123-16,-4-9-24 0,0 0-4 0,7 0-454 16,0 6-90-16</inkml:trace>
  <inkml:trace contextRef="#ctx0" brushRef="#br0" timeOffset="178854.74">10361 11453 748 0,'0'0'67'0,"0"0"-54"0,0 0-13 0,0 0 0 16,0 0 233-16,0 0 44 0,0 0 9 0,0 0 2 15,-3 6-230-15,3-6-46 0,0 0-12 0,0 0 0 16,-7-6-41-16,7 6-13 0,0 0-2 0,0 0-1 16,0 0 10-16,0 0 3 0,0 0 0 0,7 0 0 0,7-6 66 0,-4 6 14 15,-10 0 2-15,0 0 1 0,11 0 71 0,-1-3 14 16,-3 3 4-16,1-7 0 0,-8 7-38 0,10 0-7 16,1-9-2-16,-1 6 0 0,-6-3-44 0,3 2-9 15,11-2-1-15,-4-3-1 0,-11-1-18 0,8 4-8 16,3-3 0-16,-4-1 8 0,5 1-8 0,-5-1-12 15,-3 1 2-15,0 0 1 0,4 2-1 0,-1-2 0 16,-6-1 0-16,-1 1 0 0,5 0 10 0,-8-1 0 16,0 4 0-16,0-3 0 0,0 5 11 0,-4-5 1 0,4 3 0 0,-7 3 0 15,-7-4 16-15,7 4 4 16,0-3 1-16,-4 0 0 0,-3 6-16 0,0 6-3 16,3-6-1-16,1 9 0 0,-4 1-13 0,0-4 0 15,-8 7 0-15,5-4-10 0,10 7 10 0,-7-7 0 0,-4 7-9 16,0-4 9-16,8 4 0 0,-1 0 0 15,-3-4 0-15,3 4 0 0,1-7-9 0,6 10 9 0,1-3 0 0,-1 3 0 16,1-4-9-16,-1 4 9 0,11 0 0 0,0 0-9 16,-7 0 9-16,4 6 0 0,3-7 0 0,7 8 8 15,-3-8-18-15,-1 1-3 0,-3-3-1 0,4-4 0 16,10 4-67-16,-7-7-14 16,-7 1-2-16,7-1-1 0,7-9-12 0,1 7-2 0,-5-7-1 0,-3-7-720 15</inkml:trace>
  <inkml:trace contextRef="#ctx0" brushRef="#br0" timeOffset="179339.45">10869 11406 748 0,'-7'-22'33'0,"11"19"7"0,-1-7-32 0,8-5-8 15,-4 2 0-15,-4-2 0 16,1-1 168-16,3-3 31 0,3 3 6 0,-6 4 2 0,-8 2-147 0,1-5-30 16,10 12-6-16,-11-4 0 15,-3-2 22-15,7 9 5 0,0 0 1 0,0 0 0 0,-7 9-10 0,-3-2-2 16,-11 2 0-16,6 0 0 0,5 4-6 0,-4 3-2 15,-7-1 0-15,3 4 0 0,0-9 20 0,4 8 4 16,0-2 1-16,-4-3 0 0,1 2-9 0,6 4-3 16,4-3 0-16,0-4 0 0,-3 4-29 0,-1 3-7 15,11 0-1-15,0-4 0 0,-4 4-8 0,4 0 0 16,0-3 0-16,4 2 0 0,3-2 0 0,0-3 0 0,-3 2 0 0,3-5 0 16,7-1-12-16,-4-3 12 0,-3-2-12 0,4 2 12 15,3-6-20-15,0 0 4 0,-3-6 1 0,6 6 0 16,1-10 15-16,0 7-12 0,-4-10 12 0,-7 4-12 15,-4 0 12-15,8-4 13 0,3-3-2 0,-3 7-1 16,-1-7 6-16,1 4 2 0,-4-4 0 0,3 0 0 16,8 7 0-16,-7-10 0 0,-11 7 0 0,3-4 0 15,11 0-7-15,-7 4-2 0,-10-4 0 0,3 0 0 16,3 7 4-16,-3 0 1 0,0-1 0 16,-3 7 0-16,-4-3 12 0,7 6 2 0,0 0 1 0,0 0 0 15,-4 9-14-15,1 1-3 0,10-1-1 0,-7 0 0 16,0 7-11-16,0 3 0 0,3-3 0 0,4 2 0 15,4-2 0-15,-7 3 0 0,-1 0 8 0,-3 0-8 16,7-4 0-16,4-2 0 0,-8 2 0 0,8 1 0 16,-4-3-38-16,3 2-3 0,-3-5-1 0,-3-1 0 15,-4 1-32-15,7-1-6 0,4 0-2 0,-4-2 0 16,-7-7-139-16,7 9-28 0,7-9-6 0,-4 0-492 0</inkml:trace>
  <inkml:trace contextRef="#ctx0" brushRef="#br0" timeOffset="179675.55">11268 11522 748 0,'0'0'67'0,"0"0"-54"16,0 0-13-16,0 0 0 0,0 0 160 0,0 0 30 0,0 0 6 15,0 0 0-15,7 3-119 0,-7-3-24 16,0 0-5-16,0 0 0 0,10 6-2 0,-10-6 0 16,0 0 0-16,0 0 0 0,0 0-17 0,0 0-3 15,0 0-1-15,0 0 0 0,-7 4 30 0,7-4 5 16,0 0 2-16,0 0 0 0,-3 6 18 0,3-6 4 0,0 0 1 0,0 0 0 15,0 0-3-15,0 0-1 0,-4-6 0 0,1-4 0 16,6 1-38-16,-3-1-8 0,-3 1-2 0,3-7 0 16,3 7-9-16,1-10-3 0,-8 3 0 0,1-2 0 15,3-1-5-15,3 0-2 0,-3-6 0 0,0 6 0 16,0 0-14-16,4 0 0 0,-1-6 0 0,-3 10 0 16,-3-4 0-16,6 9 14 0,4-5-4 0,-3 2-1 15,3 4-9-15,-4-1 0 0,8 1 0 0,0 3 8 16,3-4-8-16,-4 4-16 0,1-3 4 0,0 5 1 15,10-2-19 1,-7 6-4-16,-4 0-1 0,1 0 0 0,0 0-39 0,-1 0-8 16,4 0-2-16,-7 0 0 0,-7 0-127 0,7 6-25 0,7-2-6 0,-6 2-1 0</inkml:trace>
  <inkml:trace contextRef="#ctx0" brushRef="#br0" timeOffset="181491.81">11105 3046 1443 0,'0'0'32'0,"0"0"6"0,0 0 2 0,0 0 0 0,15-9-32 16,-5 2-8-16,-6-2 0 0,3-1 0 0,0 7 0 0,0-3 0 15,-4 0 0-15,1-4 8 0,-4 1 18 0,3 9 3 16,1-13 1-16,-4 7 0 0,-4-3-22 0,1 2-8 16,3-2 0-16,0 6 0 15,-7 3 39-15,0-10 1 0,3 4 1 0,1-3 0 0,-1 9 15 0,-6-10 2 16,-4 7 1-16,3-3 0 0,4 0-9 0,0 6-2 15,-11-10 0-15,4 10 0 0,0-3-28 0,3-3-5 16,-6 6-2-16,-1 0 0 16,-3 0-13-16,3 0 11 0,1 0-11 0,-5 6 10 0,-6-3-10 15,4 7 0-15,6 2 0 0,0 1 0 0,-3-4 0 16,-4 7 0-16,8 3 0 0,-4 0 0 0,3-1 0 0,0-2 0 16,-6 12 0-16,6-9 0 0,0 6 0 0,1 3 0 15,-4-3 0-15,-4 4 8 0,4-4 5 0,0 3 1 16,-1 6 0-16,-2 1 0 0,-1-7-3 0,0 7-1 0,4-7 0 0,0 0 0 15,-4 3 2-15,4 1 1 0,3 2 0 0,1-2 0 16,-1-4 1-16,1 0 0 0,2 16 0 0,-2-16 0 16,-1 10-14-16,4-4 9 0,0 1-9 0,3 3 8 15,1-4-8-15,-1 7 0 0,1-10 0 0,3 4 8 16,-1-1-8-16,5 4 0 0,-1 6 0 0,1-7 0 16,3 7 0-16,3 0 0 0,4 0 0 0,-3-6 0 15,3 6 0-15,4-13 8 0,-1 0-8 0,4 4 0 16,0-1 0-16,4-6 0 0,0 1 0 0,3-4 0 15,7 0 0-15,-3-6 0 0,-4 6 0 0,7-6 0 16,4-7 0-16,0 4 13 0,-4-7-1 0,0 7-1 16,4-7 6-16,3-6 2 0,0 4 0 0,-3 2 0 15,0-3-19-15,3-3-12 0,8-3 1 0,-5 0 1 16,-2 0 10-16,2-3 16 0,8-3-4 0,0 3-1 16,0-3-3-16,0-4 0 0,-4 10 0 0,1-15 0 15,-1 5-8-15,-3-9 0 0,-8 10 0 0,8-7 0 16,4 4 0-16,-5-4 0 0,-6 0-8 0,3 4 8 0,1-7 11 0,-5-3 6 15,1 3 2-15,0 0 0 0,-4-6 2 0,0 7 1 16,4-11 0-16,-4 1 0 0,-6 0-8 0,2-13-2 16,-3 7 0-16,1-4 0 0,-5 3 3 0,1-2 0 15,-4-7 0-15,4 9 0 0,-4-8-15 0,0 2 0 16,-4-9 0-16,1 3 0 0,0-4 0 0,-1 4 0 16,-3-3 8-16,0 3-8 0,-3 3 10 0,-1 7-1 0,1-7 0 15,-1 0 0-15,-6 9 17 0,-1-9 3 0,4 7 1 0,-3 2 0 16,-4-9-5-16,3 7-1 0,-3 2 0 0,-3-2 0 15,-1-1-10-15,0 4-2 0,1-1-1 0,-4 1 0 16,0 5-11-16,-4 4 12 16,-3-9-12-16,0 6 12 0,-1 2-12 0,-2-2 0 0,-8 6 0 15,-3 0 0-15,-4 0 0 0,0 0-14 16,-3 10 3-16,-4-4 1 0,-3 7-6 0,-1 9 0 0,4-10-1 16,-3 10 0-16,0 0-5 0,-1 0-1 0,1 7 0 0,-1 5 0 31,-6-2-93-31,-1 8-20 0,-3 4-3 0</inkml:trace>
  <inkml:trace contextRef="#ctx0" brushRef="#br0" timeOffset="184159.71">16418 10954 1263 0,'0'0'28'0,"0"0"5"0,0 0 2 0,0 0 1 0,0 0-36 0,0-3 0 16,0 3 0-16,0 0 0 0,0 0 74 0,0 0 8 15,0 0 2-15,0 0 0 0,0 0-35 0,0 0-6 16,0 0-2-16,0 0 0 0,0 0 1 0,0 0 0 15,0 0 0-15,0 0 0 0,0 0-22 0,0 0-5 16,0 0-1-16,4 10 0 0,-1-1-5 0,1 1-1 0,3 5 0 0,-4 4 0 16,5 0 13-16,-1 0 3 0,0 9 0 15,0-3 0-15,0 0 16 0,0 3 3 0,0 7 1 0,0-7 0 16,0 0-5-16,-4 7-1 0,5-7 0 16,-1 6 0-16,-4-5-21 0,1 2-4 0,-1-3-1 0,-3 0 0 15,0 1-12-15,0-4 8 0,0 3-8 0,4-3 0 16,-4 0 0-16,0-3 0 0,3-6 0 0,1 3 0 31,-4-4-60-31,3-5-6 0,1-1-1 0,-1-9-593 0,-3 0-120 0</inkml:trace>
  <inkml:trace contextRef="#ctx0" brushRef="#br0" timeOffset="184456.05">16785 11356 460 0,'0'0'41'0,"0"0"-33"15,0 0-8-15,0 0 0 0,0 0 363 0,0 0 70 16,0 0 15-16,0 0 2 0,4 9-306 0,3 1-62 16,-4-1-12-16,1-3-2 0,-4-6-13 0,3 10-3 15,1-4 0-15,-1 3 0 0,1 1-37 0,-1-1-15 16,-3 1 11-16,4-1-11 0,0 0 0 0,-1 1 0 15,-3-1 0-15,0 1-10 0,-3 5-11 0,3-5-3 16,-4-1 0-16,4 1 0 0,0-1 0 0,-4 0-1 16,1-2 0-16,3-7 0 15,0 0-19-15,0 9-3 0,0-9-1 0,0 0 0 16,0 0-33-16,0 0-7 0,0 0-2 0,0 0-782 0</inkml:trace>
  <inkml:trace contextRef="#ctx0" brushRef="#br0" timeOffset="184615.82">16828 11105 230 0,'0'0'10'0,"0"0"2"0,3 0-12 0,-3 0 0 0,0 0 0 0,0 0 0 15,0 0 521-15,0 0 102 0,7 0 20 0,0 0 4 16,-7 0-515-16,11 0-104 0,-11 0-20 0,0 0-8 31,0 0-92-31,7 9-22 0,-7-9-5 0,7 7-1 0,3-4-116 0,1 3-23 0,-11-6-5 0,11 3 0 0</inkml:trace>
  <inkml:trace contextRef="#ctx0" brushRef="#br0" timeOffset="185008.76">16990 11293 403 0,'3'16'36'0,"1"-7"-36"0,-4 1 0 0,0-1 0 0,3 10 121 0,1-10 18 15,-4 1 3-15,3 5 1 0,1 1-59 0,-1-3-12 16,1-4-3-16,3 0 0 16,0 1 5-16,0-4 1 0,0 3 0 0,-3 1 0 0,3-4 0 0,-7-6 0 15,7 3 0-15,0 7 0 0,-7-10 0 0,0 0 0 16,3 6 0-16,-3-6 0 0,0 0-7 0,0 0-2 15,0 0 0-15,0 0 0 0,0 0 7 0,0 0 2 16,0 0 0-16,0 0 0 0,0 0-50 0,0 0-9 0,0 0-3 0,0 0 0 16,0 0-13-16,4-9 9 0,0-1-9 0,-1-6 8 15,1 7 0-15,-1-7 0 16,1-2 0-16,3 5 0 0,0-3-8 0,0 1 0 16,-4 2 0-16,4 4 0 0,0-7 0 0,-3 10 0 15,3-4 0-15,-3 1 0 0,3 6 0 0,-4-4 18 0,-3 7-3 0,0 0-1 16,7-3-14-16,-7 3 0 0,7-6 0 15,-7 6-10-15,0 0 10 0,7 0 16 0,4 6-4 16,-4-3-1-16,0-3-11 0,4 10 0 0,-1-4 0 0,-3 4-11 16,4-7 1-16,-1 3 0 0,4 3 0 0,-3 1 0 15,3-1 10-15,0 1 11 16,0-1-3-16,-3-3 0 0,3 4-8 0,-3-1 0 0,-1 1-10 0,1-1 10 16,-4-3-25-16,3 4 1 0,-2-7 0 0,-1 3 0 15,-4 3-64-15,4 1-13 0,-7-10-3 0,0 0 0 16,4 6-131-16,-4-6-26 0,0 0-6 15,0 0-1-15</inkml:trace>
  <inkml:trace contextRef="#ctx0" brushRef="#br0" timeOffset="185513.73">17586 11365 1537 0,'0'0'68'0,"0"0"14"0,0 0-66 0,0 0-16 16,0 0 0-16,0 0 0 0,7 0 109 0,0 0 19 16,-7 0 3-16,11-3 1 0,-4-3-77 0,0 6-15 0,3-10-4 15,1 10 0-15,0-9-20 0,-1 3-4 0,1-4 0 0,-1 1-1 16,4-1 5-16,-3 1 2 0,3 0 0 0,-3-1 0 15,-1 1-27-15,1-1-6 0,-1 1-1 0,1 0 0 16,0 2 16-16,-4-2 15 0,0 3-3 0,-4-4-1 16,4 7 10-16,-3-3 3 0,-1 3 0 0,-3 3 0 15,0-7-6-15,0-2-1 0,0 0 0 0,-3 9 0 16,3-10-3-16,0 10-1 0,-4-6 0 0,-3 3 0 16,0-3 2-16,0-4 0 0,4 10 0 0,-4-3 0 15,-4 6-15-15,7-3 9 0,-6 0-9 0,6 6 8 16,-6-2-8-16,3 5 0 0,3-3 0 0,-3 10 0 15,0-4 0-15,-4 7 0 0,4-3-9 0,0 3 9 16,0-4 0-16,4 4-8 0,-4 0 8 0,0 0 0 16,0 0 0-16,3 6 0 0,-3-6 0 0,3-4 0 15,1 4 0-15,3-3 0 0,0-4 0 0,0 4 9 0,0 3-9 0,3-10 12 16,1 7-12-16,3-7 12 16,-3 1-12-16,3-1 0 0,0 1 0 0,0-4 0 15,3-3-26-15,-3 3-7 0,4-3-2 0,0 4 0 16,3-7-16-16,-4-7-3 0,4 7-1 0,0 0 0 15,1-9-156-15,2 6-31 0</inkml:trace>
  <inkml:trace contextRef="#ctx0" brushRef="#br0" timeOffset="185995.59">18175 11259 1094 0,'0'0'97'16,"0"0"-77"-16,0-4-20 0,-3-5 0 0,3 3 224 0,-4 3 40 0,1-4 9 15,-1-2 2-15,0 3-203 0,4 3-40 16,-7-4-8-16,7 7-1 0,-7 0-12 0,0 0-3 0,-3 0 0 0,-1 0 0 16,1 0-8-16,-5 7 0 0,1-4-12 0,-3 3 12 15,3 3-9-15,-1 1 9 0,-2-1 0 0,6 7 0 16,-3-7 0-16,4 10 0 0,-1-10 8 0,0 10-8 16,4-9 35-16,0 5 1 0,4 4 0 0,-1-9 0 15,4 5-8-15,-3 1 0 0,3-3-1 0,0 2 0 16,0-5-6-16,3-1-1 0,-3 0 0 0,4 1 0 15,-1-1-20-15,-3-9-16 0,7 7 2 0,0-4 1 0,0-3 13 16,4 0 15-16,0 0-3 0,-1-10-1 16,-3 7-21-16,7-3-4 0,0-7-1 0,1 1 0 0,-5 2 26 0,1 1 5 15,-1 0 0-15,1-1 1 0,0-6-17 0,-1 7 0 16,-3-4 0-16,-3 4 0 0,-1-7 0 0,4 7 0 16,-7 0 0-16,4 2-9 15,-1 4 49-15,-3 3 11 0,0 0 1 0,0 0 1 0,0 0-53 0,0 0-24 16,0 0 1-16,0 0 1 15,0 3 48-15,4 7 10 0,-1 2 1 0,-3 1 1 0,4-4-29 0,3 1-9 16,-7 5 0-16,3-5 0 0,5-1 15 0,-5 7-4 16,4-4-1-16,-3-2 0 0,-1 5-10 0,4 1 0 15,0-3 0-15,0-4 0 0,-3 7 0 0,3-7-17 16,-4 1 4-16,5-1 1 16,-5 0-56-16,4-2-12 0,-3 2-1 0,3-3-1 15,0-3-38-15,0 4-7 0,0-14-1 0,3 7-1 16,1-9-99-16,0 3-19 0</inkml:trace>
  <inkml:trace contextRef="#ctx0" brushRef="#br0" timeOffset="186338.84">18429 11400 633 0,'0'0'56'0,"4"6"-44"0,-4 3-12 0,3-5 0 16,1 5 283-16,-4 0 54 15,0-2 11-15,3-4 3 0,1 9-227 0,-4-12-44 0,3 3-10 0,-3-3-2 16,0 0-23-16,0 0-5 0,0 0 0 0,4 10-1 15,-4-10-22-15,0 0-4 0,0 0-1 0,0 0 0 16,0 0 5-16,0 0 1 0,0 0 0 0,0 0 0 16,0 0 27-16,0 0 6 0,-4-10 1 0,1 1 0 15,3 3 3-15,0-4 1 0,-4 7 0 0,4-6 0 0,0-1 0 0,0-5 0 16,-3 5 0-16,3-5 0 0,0 5-13 0,0-9-3 16,0 4 0-16,0-4 0 0,0 0-24 0,0 0-6 15,0 0-1-15,3 1 0 0,1-4-9 0,-1 3 0 16,1 0 0-16,-1 0 8 0,4 4-8 0,0 5 0 15,1-2 0-15,-1-4 0 0,3 10 0 0,1-4-9 16,-1 7 9-16,4-6-10 0,4 2 2 0,0-2 0 16,3 9 0-16,0-9 0 15,-3 2-18-15,3 4-3 0,0 3-1 0,0-6 0 16,0 6-62-16,1 0-12 0,-5 0-2 0,1 0-1 16,-4 0-89-16,4 0-17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09:01.5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 9606 576 0,'0'0'25'0,"0"0"6"0,-7-6-31 0,3 3 0 0,1-7 0 0,-4 4 0 16,3-3 306-16,-3-1 55 0,3 7 11 0,1-3 3 16,-4 3-273-16,3-4-54 0,4 7-12 0,-7 0-1 15,4 0-1-15,3 0 0 0,0 0 0 0,0 0 0 16,-7 0-25-16,7 10-9 0,0-1 0 0,0 1 9 0,0-1-9 0,0 7 0 15,7-1-10-15,-4 4 10 0,4-6 0 0,-3 12 0 16,3-6-8-16,-4 6 8 16,1 3 0-16,3-3 0 0,-3 9 0 0,3-2 0 15,-7 12 0-15,3 0 13 0,-3 6-4 0,0-3-1 16,0 12-8-16,0-5 12 0,0-7-12 0,0 9 12 16,0 4-4-16,0-4 0 0,0 10 0 0,0-3 0 0,0-1 10 0,-3 1 2 15,6 0 0-15,-3-7 0 0,0 7-3 0,0 6 0 16,4-3 0-16,-4 3 0 0,7 0-17 0,-7-3 8 15,0-4-8-15,0 7 0 0,3-3 0 0,-3 3 0 16,0 3 0-16,-3 1 0 0,3-1 0 0,0-3 0 16,0-3 0-16,0 2 0 0,-7 1 0 0,7-3 0 15,-4 3 0-15,4-6 0 0,0 0 12 0,-3-1-12 16,3-8 12-16,-7 2-12 0,7-2 29 0,0-1-1 0,0-3 0 0,0-3 0 16,0 6-17-16,0-2-11 0,0-4 12 0,0-4-12 15,0 1 10-15,7-6-10 16,-7 0 8-16,0-4-8 0,0 1 10 0,0-1-10 0,3-6 12 15,-3 1-12-15,0 5 15 0,0-6-4 0,0-3-1 0,0 4 0 16,0-4-10-16,0 3 0 0,0-9 0 0,0 6 0 16,4-6 8-16,-4-4 0 0,0 4 0 0,7-3 0 15,-7-7 13-15,3 1 3 0,4-7 0 0,-7-3 0 16,4 6-24-16,-4-6-8 0,10 0 0 0,-10 0 0 16,11 3 22-16,0-3 5 0,-4-3 1 0,3 3 0 15,8-6-4-15,-11-4-1 0,11 7 0 0,-4-6 0 16,0 3-15-16,7-4 8 0,-3 7-8 0,3-3 0 15,3-4 8-15,1 4-8 0,0 3 0 0,7 3 9 16,-4-6-9-16,4-4 0 0,3 1-10 0,0 6 10 0,0-10-9 16,4 10 9-16,-4-6-8 0,4 2 8 15,0-2 0-15,3-1 0 0,8 1 0 0,-1 0 0 16,1 2 0-16,6-2 0 0,-3 6 0 0,3-7 8 0,-6 4-8 0,6-3-12 16,-3 9 4-16,7-10 0 0,7 10 8 0,-7-9 0 15,11 3 0-15,-8 3 0 0,1-4 0 0,3-2 0 16,-7 6 0-16,3-4 0 0,4 4 0 0,-3-3 0 15,6 3 0-15,-6-3 0 16,-4 6 0-16,0-7 0 0,0 4 0 0,0 3 0 0,-4 0 0 0,4 0 0 16,0 0 0-16,0 0 0 0,0 0 0 0,0 0 0 15,-11 0 0-15,1 0 0 0,-1 3 0 0,-3 4 0 16,0-7 0-16,3 9 0 0,-3-9 0 0,-7 6 0 16,7-3 0-16,-4-3 0 0,4 7 0 0,-7-4 0 15,3 3 0-15,-7-3 0 0,-6-3 0 0,2 0 0 0,-6 7 0 0,0-4 0 16,-4-3 0-16,4 0 0 0,-8 0 0 0,-3 6 8 15,4-6-8-15,-7 0 9 0,3 0-9 0,-4 0 10 16,-3 0 6-16,0-6 0 0,-7 6 1 0,11 0 0 16,-8-3 25-16,5-4 5 0,-8-2 1 0,0-1 0 15,0 1-14-15,0 0-2 0,0-1-1 0,0-5 0 16,0-4-18-16,0 0-3 0,0 3-1 0,-8-12 0 16,5 3-9-16,3-3 0 0,0-7 0 0,0 4 8 15,-7-10-8-15,3 3 0 0,1-5 0 0,3-1 8 16,-4 6-8-16,4-12 0 0,-3 6 0 0,3-3 8 15,0 3 0-15,0-9 0 0,0-1 0 0,0-2 0 0,0-4 3 16,0 4 0-16,0-7 0 0,0 4 0 16,0-4-3-16,3-3-8 0,1-3 12 0,-4 0-4 15,3-6-8-15,1 6 10 0,3-3-10 0,-7 3 10 16,0 3-10-16,3-6 0 0,5 0 0 0,-8-4 0 16,3 4 0-16,1 0 0 0,3 6 0 0,-7-6 0 0,3 3 0 0,4 0 0 15,-7-3 0-15,0 0 0 0,4 6 0 0,-1-3 0 16,-3 6 0-16,4-6 0 0,-8 4 0 0,8-4 0 15,-1 6 0-15,-3-3 0 0,-3 0 0 0,3 3 0 16,3 7 0-16,-3-4 0 0,0 4 0 0,0 3 0 16,4-10-9-16,-4 10 9 0,0-1 0 0,0 7-8 15,0-3 8-15,-4 6 0 0,4 0-9 0,0 7 9 16,-3-7 0-16,-1 9-9 0,1-2 9 0,-1-1 0 0,4 4 0 16,-7-1 0-16,4 1 0 0,-4 5 0 0,3-5 0 0,1 6-8 15,3 3 8-15,-8-4-10 0,5 1 10 0,3 3-10 16,-7 0 10-16,3 6-8 0,1 0 8 15,-1-6-8-15,4 6 8 0,-3 7 0 0,-1-10-9 16,-6 9 9-16,10-2 0 0,-7 2-9 0,0-3 9 16,0 10 0-16,3-3 0 0,-10-1-8 0,7 1 8 15,-4 9 0-15,1-9 0 0,3 9 0 0,-4-4 0 0,-3-2 0 16,3 6 0-16,-6 0 0 0,-1 0 0 16,0 0 0-16,4 0-8 0,-3 0 8 0,-8 0 0 0,4 0 0 15,-4 0 0-15,0 0 0 0,1 6 0 0,-8-2 0 16,4 2 0-16,-4-3 0 0,-3-3 0 0,-1 6 0 15,1 4 0-15,0-7 0 0,-4 3 0 0,0-3 0 16,0 7 0-16,-3-4-8 0,-7 3 8 0,-1 1 0 16,-6-1 0-16,3 0 0 0,-3 7 0 0,3 0 0 15,0-7 0-15,0 4 0 0,-7 2 0 0,3 1 0 16,4-3 0-16,-7 5 0 0,-10-2 0 0,10-6 0 0,0 8 0 0,0-2 0 16,0-3 0-16,-7 2 0 0,4 1 0 15,-1-3 0-15,-7 2 0 0,4 1 0 0,4-7 0 0,3 4 0 16,0-4 0-16,-4 1 0 15,-3 2 0-15,4-2 0 0,-4-1 0 0,3 0 0 0,4 1 0 0,0-1 8 16,1 1-8-16,2-1 0 0,4 0 0 0,-3 1 9 16,-4-4-9-16,7-3 8 0,3 4-8 0,-2 2 10 15,2-3-10-15,11-3 10 0,-7 4-10 0,8-4 0 16,2-3 9-16,1 6-9 0,0-6 0 0,0 3 8 16,6-3-8-16,-6 6 0 0,3-2 0 0,4-4-10 15,3 6 1-15,1-6 0 16,3 3-85-16,-4 3-17 0,0 1-3 0,11-4-1 15,-4 6-61-15,4 0-13 0,0 1-3 0,7 6 0 16,0-7-68-16,0 10-13 0</inkml:trace>
  <inkml:trace contextRef="#ctx0" brushRef="#br0" timeOffset="902.69">3895 9920 1720 0,'-4'-10'76'0,"4"10"16"0,0-9-73 0,-7-1-19 0,-3 4 0 0,6-3 0 16,-7 9 68-16,8-10 11 15,-8 1 1-15,1 6 1 0,-4-4-45 0,3 4-10 16,-3-3-2-16,-4 6 0 0,1-9-11 0,-1 9-2 0,0 0-1 0,-6 0 0 16,2 3-2-16,-2 3-8 0,-1-6 12 0,0 9-4 15,-6-9 8-15,2 10 0 0,-2-1 1 0,2 1 0 16,-6-1 0-16,3 7 0 0,1 3 0 0,-5-1 0 16,5 14-17-16,2-4 0 0,-2 0 8 0,6 7-8 15,0-1 0-15,1 4 0 0,2-4 0 0,5 4 0 16,-4 3 0-16,7-4 0 0,-8 1 0 0,12-4-9 15,-1 4 9-15,1-3 8 0,6-7-8 0,1 6 11 16,3-9-11-16,0 4 0 0,3-11 0 0,8 1 0 16,-8-3 0-16,8 3 0 0,-1-10 0 0,4-3 0 15,1-2 0-15,6-4 0 0,0 0 0 0,-3-10 0 16,10 7 0-16,-4-13 0 0,12-2 0 0,-8-1 8 0,7-6-8 16,-7 0 12-16,8 3-12 0,-1-3 12 0,0-4 1 0,-3 4 1 15,-4-3 0-15,4 3 0 0,-4-3 4 0,-3 3 1 16,0-10 0-16,-4 7 0 15,3 0-3-15,-2-1 0 0,-8-2 0 0,7 3 0 0,-7 3-16 16,0-3 10-16,0 2-10 0,-3 8 8 0,-1-1-8 16,1 3 0-16,0 7 9 0,-8-1-9 15,4 1 0-15,-3 6 0 0,-4 3 0 0,0 0 8 0,0 0 1 0,0 0 1 16,0 0 0-16,0 9 0 0,0 4-2 0,0-4-8 16,0 7 12-16,0 3-4 0,0 6 2 0,0-6 0 15,-4 9 0-15,4-3 0 0,-7 3-1 0,4 7 0 16,3-7 0-16,-7 6 0 0,3 1-9 0,4 2 8 0,-7 4-8 0,3 3 8 15,1 3-8-15,-4 0 0 0,3 6 0 0,-3 1 0 16,0-1 0-16,7-3 0 0,-7-3 9 0,4 7-9 16,-4-1 18-16,3 0-1 0,-3 1 0 0,0-1 0 15,0-6 11-15,3 6 1 0,-10-3 1 0,7-6 0 16,4-3-5-16,-8 3-1 0,4 0 0 0,0 0 0 16,-4-7-8-16,4 7-3 0,0 0 0 0,0 0 0 15,4 3-13-15,-8-6 9 0,4-4-9 0,0 1 8 16,0-3-8-16,3-1 0 0,4-6 0 0,-7 1 0 15,7 2 0-15,-3-9 0 0,-1 3 0 16,4-6 0 0,7 0-25-16,0-4-1 0,-7 1 0 0,4-4 0 0,3-2-108 15,0-4-22-15,4 4-4 0,-1-10-603 0,-3 0-121 0</inkml:trace>
  <inkml:trace contextRef="#ctx0" brushRef="#br0" timeOffset="4076.7">8414 6530 1623 0,'7'-10'72'0,"-7"10"15"0,0 0-70 0,3 0-17 16,4-9 0-16,-3 9 0 0,-1-3 74 0,1-3 11 15,-4 6 3-15,7-4 0 0,-3-2-51 0,3 3-9 0,-7 3-3 0,7-6 0 16,-4 3 7-16,4-4 2 0,-7 7 0 0,0 0 0 16,0 0-10-16,7 0-3 15,0 0 0-15,-7 0 0 0,0 0 7 0,0 0 0 0,0 0 1 0,0 0 0 16,0 0 10-16,4 10 1 0,-1-1 1 0,-3 7 0 16,0-7-41-16,0 1 0 0,-3 8-16 0,3-2 5 15,-4 3 11-15,4 0 0 0,0 6 0 0,-7-3 0 16,4 9 0-16,-1-3 0 0,1 7 0 0,-4-1 0 15,7 4 0-15,0 0 0 0,-7 6 0 0,7-1 0 16,0 1 0-16,-4 0 9 0,4 0-1 0,0 3-8 16,4-3 16-16,-4 9-3 0,0 4-1 0,7-4 0 15,-7 7-12-15,0-4 0 0,0 4 8 0,0-4-8 16,0 7 0-16,0 6 0 0,0 3 0 0,-7 0 0 16,3 7 0-16,-3-7 0 0,0 9 8 0,3-2-8 15,-3 12 12-15,-7-4-1 0,4 4 0 0,-4-3 0 0,-1 3 11 16,1 3 2-16,0-3 1 0,4 0 0 0,-1-3-2 0,1 3-1 15,2-10 0-15,1 13 0 0,0-3-14 0,-3 0-8 16,3-3 8-16,-4 3-8 0,4-3 0 0,0 9 0 16,-7-6 0-16,0 6 0 0,7 0 0 0,-7 1 0 15,3-1 0-15,-3-3 0 0,0 9 9 0,7-2 1 16,0-10 0-16,0 6 0 16,0 0 8-16,3-6 2 0,4 6 0 0,0-9 0 0,4 0-10 0,-4-4-2 15,7 4 0-15,0 0 0 16,0 0-8-16,3-7 10 0,-3 1-10 0,8-1 10 0,-5-2-10 0,-3 2 0 0,0 1 0 15,4 3 0-15,-4-10 0 0,0 9 0 16,3-8 0-16,-10 5 0 0,4 7 0 0,0-6 0 0,-1-4 0 16,1 10 0-16,-8-16 0 0,4 16 0 15,4-7 0-15,-1 1 0 0,1-1 8 0,-1-2-8 16,1-7 8-16,3 6-8 0,0-3 0 0,-4 4 0 0,4-1 0 0,0-6 0 16,-3 1 0-16,3-1 0 0,-3 0 0 0,-1 0 0 15,4 3 12-15,-3 0-4 0,3-2 0 0,-7-1 0 16,0 3 0-16,3-3-8 0,1-6 12 0,-1 6-4 15,-3-3 9-15,4 3 2 0,-1-3 0 0,4-3 0 16,-3 3-11-16,-1-6-8 0,1-1 12 0,3 7-12 16,-3-3 8-16,3-3-8 0,0 6 0 0,-7-6 0 15,7-1 0-15,-4 1 0 0,-3 0 0 0,4-1 0 16,-1 7 0-16,-3 60 0 0,0-60 0 16,0-13 0-16,0 7 0 0,0-3 0 0,0-4 0 15,-3 4 8-15,-1-7-8 0,4 4 0 0,0-4 0 16,0-3 0-16,-3-3 0 0,3-3 0 0,0 3 0 15,3-3 8-15,-3-3-8 0,0-4 0 0,0 1 0 16,4-4 9-16,-1 4-9 0,-3 3 0 0,7-4 9 16,-7-2-9-16,0-7 0 0,4 7 9 0,-1-7-9 0,-3 0 20 15,4-3 0-15,-4 0 0 0,4 0 0 0,-4-3-20 0,0 3 0 16,0-6 0-16,3 0 0 0,-3-3 0 0,0-7 0 16,4 10-8-16,-4-10 8 0,0 1 0 0,3 5 9 15,-3-5 0-15,4-1 0 0,3 1-9 0,-7-1 0 16,0-3 9-16,0-3-9 0,0 7 0 0,0-10 0 0,0 0 0 0,0 6 0 15,0-6 0-15,0 0 8 0,0 0-8 16,0 0 0-16,0 0 12 0,0 0-3 0,0 0 0 0,0 0 0 16,0 0-9-16,0 0 12 15,0 0-12-15,0 0 12 0,0 0-12 0,0 0 0 0,0 0 9 0,0 0-9 16,0 0 0-16,0 0 0 16,0 0 0-16,0 0 0 0,0 0 0 0,0 0 0 0,0 10 0 15,0-10 0-15,0 0 0 0,0 0 0 0,0 0 0 16,0 0 0-16,0 0 0 0,0 0 0 0,0 0 0 15,0 0-8-15,0 0 8 0,0 0 0 0,0 0 0 0,0 0 8 16,0 0-8-16,0 0 0 0,0 0-11 0,3 0 11 16,4 6-9-16,7-3 9 0,-7-6-8 0,0 3 8 15,4 3-9-15,0-3 9 0,3 0-10 0,-4 0 10 16,4 0-8-16,-3 6 8 0,0-6 0 0,3 0-9 16,-4 3 9-16,4-3 0 0,1 0 0 0,-5 0 0 15,1 0 0-15,3 0 0 0,0 0 0 0,0 0 0 0,-3 0 0 16,6 0 0-16,-6-3 0 0,-1 3 0 0,5-6 0 0,-1 6 0 15,-4 0 0-15,4 0-8 0,0-3 8 16,1 3 0-16,-5-6 0 0,-3 6 0 0,4-4 0 0,-4-2 0 16,3 6 0-16,-10 0 0 0,0 0 0 0,0 0 0 15,7 0 0-15,-7 0 0 0,8-6 0 0,-8 6 0 16,0 0 0-16,3 0 0 0,11-3 0 16,-14 3 0-16,0-7 8 0,4 4-8 0,3-6 0 0,-4 3 0 15,-3-4 0-15,4 1 8 0,-1-1-8 16,1 4 0-16,-1-3 0 0,-3-1 0 0,4-2 0 0,-1-4 0 15,1 7 0-15,0-7 0 0,-4 3 0 0,0-2 0 16,3-1 0-16,1-3 0 0,-1 1 0 0,-3-1 0 16,7 0 0-16,-7 0 0 0,0-3 0 0,0 0 11 15,0-3-11-15,0 0 12 0,0-3-12 0,0 0 0 16,0-1 0-16,0-2 0 0,0 3 0 0,0 0 0 0,0-7 0 0,0 10 8 16,0-10-8-16,0 7 0 0,0-6-12 0,0 2 12 15,0-2 0-15,-7-7 0 0,7 10 0 0,0-10 0 16,0 3 0-16,0 4 12 0,0-4-4 0,0 4 0 15,0-4-8-15,0 4 8 0,-3-1-8 0,3-3 8 16,-4 4-8-16,1-4 0 0,-1-2-10 0,-3 2 10 16,3 3 0-16,-3-8 0 0,0 5 0 0,0 0 0 15,0-2 0-15,-3 2 16 0,3 3-3 0,-4-2-1 16,0 2-12-16,4-2 0 0,0 2-9 16,0-2 9-16,7-4 0 0,-10 3 0 0,6-6-8 0,1 7 8 15,3-14 0-15,-4 14 0 0,1-1 0 0,-1-3 0 16,8 4 15-16,-4-1-4 0,-4-3-1 0,0 10 0 15,4-10-10-15,0 4 0 0,-3-1 0 0,3-3 0 0,-4 4 11 16,4-1-3-16,-3-3-8 0,-4 4 12 16,3-1-12-16,1-3 0 0,3 4 0 0,-4 2 0 0,-3-3 10 0,4 4-1 15,-1-10 0-15,4 10 0 0,0-10-9 0,0 6 0 16,-3 0 0-16,3-5 0 0,0-1 0 0,3 6 0 16,-3-3 0-16,0-3 0 0,4 7 0 0,-1-1 0 15,4-3 0-15,-7 4 0 0,0-1 0 0,4-6 0 16,-1 10 0-16,-3-1 0 0,4-2 0 0,-4-1 0 15,0-3 8-15,0 3-8 0,0 4 0 0,0-1 0 16,-4 4 9-16,4-3-9 0,-3-1 0 0,-1 1 8 16,4-4-8-16,0 4 0 0,-7-1 0 0,4-3 0 0,-1 4 0 0,4-4 8 15,-3 4-8-15,-1-4 0 0,1-6 0 0,3 10 0 16,0-1 0-16,0-2 0 0,0 2 0 0,0-2 0 16,0 2 0-16,0-3 0 15,0-2 0-15,0 8 0 0,0-8 8 0,0 5-8 16,0-3 8-16,0 4-8 0,0-4 10 0,-4 4-2 0,0-1-8 0,1 7 12 15,3-6-12-15,-4 5 8 16,1-5-8-16,-4 6 0 0,3-7 8 0,-3-3-8 0,7 4 0 0,-7 0 9 16,4 5-9-16,-1-5 0 0,-3-4 0 0,0 4 0 15,4-4 0-15,-5 4 0 0,5 5 0 0,3-5 0 16,-7-4 0-16,3 4 0 0,1-1 0 0,-1 1 0 16,4-4 0-16,0 4 0 0,-7-1 0 0,4-3 0 15,-1 1 0-15,1-4 0 0,-1 3 0 0,1 1 0 16,3 2 0-16,-4 1 0 0,1-1 9 0,3-2-9 0,-8 2 0 0,8 1 8 15,0-4-8-15,-3 4 0 16,3-4 0-16,0 0 0 0,0-2 0 0,0 2 8 0,0-6-8 0,0 10 0 16,3-10 0-16,-3 6 0 0,0 4 0 0,4-4 0 15,-4-6 0-15,4 6 0 16,-1-6 0-16,-3 1 0 0,4 5 0 0,-1-6 0 0,-3 0 0 0,4 0 0 16,-4 0 0-16,0 0 0 15,3 7 0-15,-3-7 0 0,0 6 0 0,0-3 0 0,0 1 0 16,4-1 0-16,-1-3 0 0,-3-3 0 0,7 3 0 0,-7 0 0 15,0 0 0-15,4 7 0 0,-1-1 0 0,-3-3 0 16,4 4 0-16,-4-1 0 0,3-3 0 0,1-3 0 16,-4 7 0-16,0-7 0 0,0 6 0 0,0-6 0 15,0 0 0-15,0 7 0 0,-4-7 0 0,1 6 0 0,-1-3 0 16,4 4 0-16,-7-7 0 0,7 9 0 16,0-8 0-16,0 5 0 0,0-6 0 0,-7 0 0 15,7 0 0-15,0 7 0 0,0-7 0 0,0 0 0 0,0 6 0 0,0 4 0 16,0-10 0-16,7 6 0 0,-7 4 0 0,0-10 0 15,-7 6 0-15,7 4 0 0,0-10 0 0,0 6 0 16,-3 4 0-16,3-4 0 0,-4 0 0 0,4 4 0 16,-3-1 0-16,-1 1 0 0,4 6 0 0,-3-7 0 15,3 1 0-15,-4 5 0 0,1-5 0 0,3-1 0 16,0 4 0-16,0-3 0 0,0-1 0 0,0 1 0 16,0 2 0-16,0-2 0 0,0-1 0 0,0 1 0 15,0-1 0-15,0 7 0 0,0 0-9 0,0 0 9 16,0-4 0-16,3 10 0 0,1-9-9 0,-4 3 9 0,3-1 0 0,1 4 0 15,-4-3 0-15,3 3 0 16,1-3 0-16,-4 0 0 0,3 3 0 0,-3-4 0 16,7 4 0-16,-7 0 0 0,0-3 0 0,0 9 0 15,4-6 0-15,-1 0 0 0,1 6 0 0,3-3 0 0,-7-3 0 0,3 9-8 16,1-2 8-16,0-7 0 0,-1 6 0 0,1 0-8 16,-1 0 8-16,4 3 0 0,-3-2-8 0,-1-1 8 15,4 0 0-15,-7 0 0 0,0 3 0 0,4 1-8 16,-1-4 8-16,1 0 0 0,-4 3 0 0,3-2 0 15,-3 5 0-15,4-3 0 0,-1 1 0 0,-3 2 0 16,4-2 0-16,-1 5 0 0,1-6-10 0,-4 7 10 16,4-4-8-16,-1-2 8 0,1 5 0 0,-4-5-10 0,3 5 10 15,-3 1 0-15,4-4-8 0,-1-2 8 0,-3 8 0 16,0-5 0-16,7 2 0 0,-7-5-8 16,0 5 8-16,0 1 0 0,0 0 0 0,0-1 0 15,0 4 0-15,0-4 0 0,0 1 0 0,0 0 0 16,0 2 0-16,0-2 9 0,0 6-9 0,0-7 0 15,0 4-10-15,0 6 10 0,-7-9 0 0,7 9 0 0,0-10-8 0,-3 4 8 16,-1 3 0-16,4 3 0 0,-3-6 0 16,3 6-9-16,-7-3 9 0,3-4 0 0,0 4-9 0,-3-3 9 15,4 3 0-15,-1-4 0 0,1 7 0 0,-4-3 0 16,3-3 0-16,-3 0 0 0,0 3 0 0,0 3 0 16,0-7 0-16,0 7 0 0,0 0 0 0,0 0 0 15,-4 0 0-15,4-3 13 0,0-3-3 0,0 6-1 16,0 0-9-16,0-3-11 0,0 3 3 0,-4-6 0 0,4 6 8 0,0 0 0 15,0-4 0-15,-3 4 0 16,3 0 0-16,0 0 0 0,-4 0 0 0,4-6-8 0,3 6 8 0,-10 6 0 16,4-6 0-16,3 0 0 0,-4 0 0 0,4 0 0 15,-4 0 8-15,1 0-8 16,-4-6-22-16,7 6-9 0,-4 0-1 0,4 0-1 31,0-9-127-31,-7 9-24 0,3-10-6 0,8 4-1 0</inkml:trace>
  <inkml:trace contextRef="#ctx0" brushRef="#br0" timeOffset="4900.56">7842 5520 1267 0,'0'0'56'0,"0"0"12"15,0 0-55-15,0 0-13 0,0 0 0 0,0 0 0 0,0 0 180 0,0 0 34 0,0 0 6 0,0 0 2 16,0 0-183-16,7 0-39 16,4-3 0-16,-4 3-9 0,0 0 9 0,0 0 0 15,-7 0 8-15,7 0-8 0,-7 0 0 0,14 0 9 0,-14 0-9 0,11 3 0 16,-4-3 8-16,3 0-8 15,1 6 0-15,-4-6 0 0,4 3 18 0,-4-3 0 0,3 0 0 0,1 7 0 16,-1-7 0-16,-2 0 0 0,2 0 0 16,-3 0 0-16,4 0-7 0,-4 0-2 0,0 0 0 0,0 0 0 15,4 0-9-15,-4 0 0 0,3 0 9 0,-3 0-9 16,4-7 11-16,-4 7-3 0,3 0 0 0,5 0 0 16,-5 0 3-16,1 0 0 0,3 0 0 0,-4 0 0 15,1-3-1-15,0 3 0 0,-4-6 0 0,0 6 0 16,-7 0-2-16,0 0 0 0,0 0 0 0,0 0 0 15,0 0 17-15,7 6 3 0,-7-6 1 0,0 10 0 16,0-10-21-16,7 9-8 0,-7-3 0 0,-7 7 9 16,3-4 5-16,1 1 1 0,-4 5 0 0,0-5 0 15,0 6-7-15,-1-4-8 0,1 4 11 0,-3-1-11 0,3 4 14 0,-4-6-4 16,1 6-1-16,-1 3 0 0,0-4 19 16,1 1 4-16,3 0 1 0,-4 9 0 0,1-6-33 15,-1 0 0-15,0 3 0 0,1 0 0 0,-4-3 0 16,3 3 0-16,1 4 0 0,3-4 0 15,-4 0 0-15,4-6 0 0,-4 6 0 0,4-7 0 16,0-5 0-16,0 9 0 0,4-9 0 0,-1 2 0 16,1-5-90-16,3-7-25 0,0-3-5 0,0 0-967 0</inkml:trace>
  <inkml:trace contextRef="#ctx0" brushRef="#br0" timeOffset="5634.33">8643 5520 1152 0,'0'0'102'0,"0"0"-82"0,0 0-20 0,0 0 0 16,0 0 196-16,0 0 34 0,0 0 7 0,0 0 2 15,-7 0-171-15,0 0-33 0,3 6-7 0,-3-6-2 16,0 3-4-16,-3-3-1 0,3 7 0 0,-4-4 0 16,1 3-4-16,-5 4-1 0,8-4 0 0,-10 3 0 15,3-6 2-15,3 7 0 0,-7-1 0 0,8-3 0 16,-4 4 2-16,0-4 1 0,-1-3 0 0,1 7 0 0,0-1-21 0,0 1 0 16,0-1 0-16,3 3 0 0,-3-2 0 0,4 2 0 15,-1-2 0-15,1-1 0 0,-1 1 0 0,7 2 0 16,-3 1-9-16,0-4 9 0,4 1 0 0,-1-4 0 15,1 3 0-15,6-3 0 0,1 4 0 16,3-7 0-16,-7-3-8 0,10 9 8 0,-2-2 0 0,2-4 0 16,1-3 0-16,-1 0 0 0,1 6-11 0,3-6 11 15,0 0-8-15,4-6 8 0,-8 6 0 0,4 0 0 16,1 0 0-16,-1 0 0 0,3 0 0 0,-3 0 0 16,4 6 0-16,-4-6 0 0,4 3 0 0,-1-3 0 15,-2 7 0-15,2-7 0 0,4 9 0 0,-10-3 0 16,7-3 0-16,-4 7-8 0,-4 5 8 0,4-5 0 15,-3-1 0-15,-8 1-8 0,5 8 8 0,-5-2 0 0,-3-6 0 0,0 8 0 16,-3-2 0-16,-1-3 0 16,0 2 0-16,-3 1 0 0,0-4 0 0,0 4 0 0,-7-6 0 0,4 5 0 15,3-2 0-15,-8-7 9 0,1 7-9 0,4-7 0 16,-1 3 0-16,1-2 0 0,-1-4 0 0,0-3 0 16,4 6 16-16,-3-6-3 0,3-6-1 0,0 6 0 15,3-3 13-15,-3-4 3 0,4-2 0 0,-1 3 0 16,-3-4-16-16,7 1-4 0,-4-4 0 0,4-2 0 15,0-1-8-15,0 3 0 0,0-2 0 0,4-1 0 16,-4 3 0-16,3-12 0 0,1 7 0 0,0-8 0 0,3 8 0 0,-4-7 0 16,1-4 0-16,-1 4 0 15,1-3 0-15,3 3 0 0,-4 3 0 0,4-3 0 0,-7 0 0 0,4 6 12 16,-1 0-12-16,1 0 12 16,-1 1-3-16,1-4 0 0,0 9 0 0,-1-3 0 15,1-2-9-15,-1 8 0 0,-3-6 9 0,4 7-9 0,-4 0 0 16,3-1 0-16,1 1 0 0,-4-1 0 0,3 4 0 0,-3-3-18 15,4 9 3-15,-4-10 1 16,3 1-44-16,-3 6-9 0,0-3-1 0,0 6-640 16,0-10-128-16</inkml:trace>
  <inkml:trace contextRef="#ctx0" brushRef="#br0" timeOffset="6010.27">8954 5492 2322 0,'0'0'103'0,"0"0"21"0,-4 6-100 0,0-3-24 16,1 7 0-16,3-4 0 0,-4-3 42 0,4 6 3 0,-3 1 1 0,-1 2 0 15,1 1-38-15,-4-4-8 0,3 1 0 0,-3 5 0 16,-3 1 0-16,-1-3 0 0,4 6 0 0,-4-4 0 15,8-5 0-15,-4 8 0 0,-4-8 0 0,4 5 0 16,4-5 0-16,-1 6 0 0,-3-7 0 0,4 0 0 16,-1 1 8-16,4-1-8 0,-4 1 11 0,4-4-11 15,4-3 0-15,-4 6 0 0,0-9 0 0,4 7 0 16,-4-7 15-16,0 3-1 0,7 6 0 0,0-2 0 16,-4-7-2-16,-3 0-1 0,0 0 0 0,11 9 0 0,3-9-11 0,-4 0 0 15,-3 0 0-15,4 0 8 0,3-6-8 0,-7 3 0 16,4 3 0-16,-1-7 0 0,-3-2-11 0,4 6-4 15,3-7-1-15,-7 1 0 16,0-7-102 0,4 7-21-16,-1-7-4 0,1 7-525 0,3-10-104 0</inkml:trace>
  <inkml:trace contextRef="#ctx0" brushRef="#br0" timeOffset="6272.11">9112 5482 1407 0,'0'0'62'0,"0"0"14"0,4 0-61 0,-4 0-15 16,3-6 0-16,1 3 0 0,-4 3 95 0,0-6 16 16,0 6 3-16,0 0 1 0,0 0-74 0,0 0-14 0,0 0-3 0,0 0-1 15,0 0 17-15,0 9 4 0,0-3 1 0,-4 13 0 16,1-9 3-16,-1 8 1 16,1-2 0-16,-4 9 0 0,0-3 4 0,3 3 1 0,-3 0 0 0,0 4 0 15,0-1 10-15,0 6 1 0,0 1 1 0,3-1 0 16,-6-5-19-16,6 8-4 0,-3-5-1 0,0-4 0 15,4 0-34-15,-1 0-8 0,0 4 0 0,1-11 0 16,-1 5 0-16,4 2-11 0,-3 0 11 16,3-3-12-16,3-6-161 0,1 0-33 0</inkml:trace>
  <inkml:trace contextRef="#ctx0" brushRef="#br0" timeOffset="15523.78">12386 9277 288 0,'0'0'25'0,"0"0"-25"16,0 0 0-16,4-3 0 0,-4 3 281 0,0 0 51 15,0 0 11-15,0 0 1 0,0 0-241 0,0 0-49 16,0 0-10-16,0 0-1 0,0 0 5 0,-7 0 0 0,7 0 1 0,-8 0 0 15,1 0-17-15,-3 0-3 0,6 0-1 0,-6-7 0 16,3 7 3-16,0 0 0 16,-4 0 0-16,4 0 0 0,0 0-3 0,-4 0 0 0,1-9 0 0,3 9 0 15,0-6-16-15,-4 3-3 0,-3 3-1 0,3 0 0 16,1-7-8-16,-4 7 0 0,0 0 0 0,-4-3 0 16,0-3 16-16,4 6-1 0,-3 0-1 15,-1 0 0-15,0 0 17 0,1 0 3 0,2 0 1 16,1 0 0-16,0 6-2 0,0-3 0 0,0-3 0 0,3 7 0 15,-3-7-19-15,4 3-4 0,-1 3-1 0,4-6 0 16,-3 6-9-16,2-3 0 0,1-3 9 0,0 7-9 16,0-4 0-16,7-3 0 0,-3 0 0 0,3 0 0 15,0 0 0-15,-4 9 0 0,-3-3 0 0,7-6 0 16,-3 4 0-16,-4 2 0 0,3 3 0 0,1 1 0 16,-1-1 0-16,4 0 0 0,0 1 0 0,0 6 0 15,0-1 0-15,0-2 0 0,0 6 0 0,0 3-8 0,0 0 8 16,4-4 0-16,-4 4 0 0,0 0 0 0,3 3 0 0,1 0 0 15,-4-6 8-15,3 9-8 0,1-2 8 0,-4-8-8 16,3 11 8-16,1-4-8 0,3 0 9 0,-4-3-9 16,1 3 12-16,3 0-12 0,-4-3 14 0,1 9-4 15,-1-9-1-15,1 13 0 0,0-7 2 0,-1 6 0 16,-3-2 0-16,0-1 0 0,0 10 5 0,0-4 2 16,0-2 0-16,-3 3 0 0,3-1-18 0,-4 7 0 15,4-9-13-15,0 8 5 16,0-5 8-16,0 12 0 0,4-12 10 0,-1 6-10 0,1 3 12 0,-1-6-4 0,4 3-8 0,-3-7 12 15,3 7-3 1,-4-6-1-16,8 6 0 0,-4-7 0 0,0 7 10 0,4 0 2 16,-4-6 0-16,0 6 0 0,0-1-20 0,0 1 0 15,0 0 0-15,3 3 0 0,1-3 0 0,0 0 0 16,-1-6 0-16,-3 6 0 0,4 6 13 0,-1-6-1 0,1-4 0 0,0 11 0 16,-1-4 5-16,1-3 1 0,-1-1 0 0,-3 1 0 15,0 3-18-15,0-3 0 0,4 0 0 0,-4 0 0 16,0 0 0-16,-3 0 0 0,3 3 8 0,-4-3-8 15,1 0 0-15,-1 0 0 0,1 0 0 0,-1-1 0 16,1-5 0-16,-1 6 0 0,-6-6 0 0,3 6 0 16,0-7 0-16,3 7 0 0,-3 0 0 0,4 0 0 15,-4 3 0-15,0-6 0 0,4-4 0 0,-1 1 0 16,-3 3 0-16,0-4 0 0,7 1 0 0,-7-4 0 16,4 1 0-16,-1-1 0 0,-3 4 0 0,0-3 0 0,4 2 0 15,-4-2 0-15,3 9 0 0,-3-7 0 16,0 4 0-16,0-3 0 0,0-1 0 0,-3-2 0 15,3 2 0-15,-4-2 0 0,4-1 0 0,0 4 0 16,-3-10 0-16,-1 7 0 0,4-1 0 0,-3 4 0 16,3-4 0-16,-4-5 0 0,1 5-12 0,3-6 12 0,-8 4 0 15,8-4 0-15,-3 0 0 0,3-3 0 0,0 3 0 0,0-3 0 16,0 4 0-16,0-11 0 0,-4 8 0 0,4-1 0 16,0-7 0-16,0 11 0 0,-3-4 0 0,3-6 0 15,0 9 0-15,0-3 0 0,0 3 11 0,0-3-11 16,0 3 10-16,0-2-10 0,0-1 10 0,0-3-10 15,-4 3 10-15,4 0-10 0,0-6 0 0,0 6 0 16,-3-3 0-16,3-7 0 0,-4 4 0 0,1 0 0 0,3 6 0 0,-4-6 0 16,1-4 0-16,3-2 11 0,0 9-11 0,0-10 10 15,-4 7-10-15,4-3 0 0,0 0 0 0,0-4 0 16,0 4 0-16,0 0 0 0,0 2 8 0,0-5-8 16,4 3 0-16,-4 2 0 15,0 1 0-15,0-3 0 0,3 0 0 0,-3-4 0 16,-3 7 0-16,3-3 0 0,0-1 0 0,-4-2 0 0,4 6 8 0,-3-10-8 15,-1 7 0-15,4-1 0 0,-3-5 9 0,3 2-9 16,-4-5 0-16,4 2 0 0,0 0 0 0,0 1 8 16,0-10-8-16,-3 9 0 0,3-2 0 0,0-7 0 15,0 9 0-15,0-9 9 0,0 3-9 0,0-3 0 16,0 6 12-16,0-6-4 0,-4 10 0 0,4-10-8 16,0 0 12-16,0 9-12 0,0-9 12 0,-4 6-12 15,4-6 0-15,0 0 0 0,0 0-10 0,0 0 10 16,0 0 17-16,0 0 11 0,0 0 3 0,0 0 0 15,0 0-31-15,0 0 0 0,0 0 0 16,0 0-17-16,0 0-10 0,0 0-1 0,0 0-1 0,0 0 29 0,8 0 0 16,-8 0-8-16,0 0 8 0,10 0 0 0,-10 0 0 15,7 0 0-15,-7 0 0 0,0 0 0 0,7-6 0 16,0 6 0-16,-7 0 0 0,0 0 0 0,11 0 0 16,-4 0 0-16,4 0 0 0,-11 0 0 0,7 0 0 15,3-3 0-15,-3-3 0 0,4 6 0 0,-4 0 0 16,0 0 0-16,0 0 0 0,4-3 0 0,-4-4 12 15,3 7-1-15,1-6 0 0,-1 6-11 0,1 0 0 16,-4-3 0-16,4 3 0 0,-1 0 0 0,1-6 0 16,-4 6 0-16,3 0 0 0,-3 0 0 0,4 6 0 15,0-6 0-15,-4 0 0 0,3 0 0 0,-3 3 0 16,4-3 0-16,-1 0 8 0,-2 6-8 0,2-6-17 0,-3 0 4 0,4 0 1 16,-4 0 12-16,3 0 0 0,1 0 0 0,0 0 0 15,-1 7 0-15,1-7 0 0,-4 0 0 0,0 0 0 16,3 0 0-16,-3 0 0 0,4 0 0 0,-11 0 0 15,7 0 0-15,0 3 0 0,4-3 0 0,-11 0-9 16,7 0 9-16,0 0 0 0,-7 0 0 0,10 0 0 16,-10 0 0-16,0 0 0 0,0 0 0 0,11 6 0 15,0-6 0-15,-11 0 0 0,0 0 0 0,0 0 0 16,7 3 0-16,-7-3 0 0,0 0 0 0,0 0 0 16,0 0 0-16,0 0 0 0,0 0 0 0,7-3 0 15,-7 3 29-15,0 0 2 0,0 0 0 0,7-6 0 16,-7 6-23-16,3-10-8 0,-3 10 0 0,4-6 0 15,-4 6 0-15,3-3 0 0,1-6 0 0,-1 2 0 16,-3-2 0-16,4 6 0 0,-4-7 0 0,0 4 0 16,0-3 0-16,3-1 0 0,-3 1 0 0,-3-7 0 0,3 7 0 15,0-1 0-15,0-5 0 0,0 2 0 0,0-3 10 16,-4 7-10-16,4-10 10 0,0 4-10 0,-7-4 0 0,7 0 0 16,-3 3 0-16,-1-3 0 0,1 1 8 0,-1-1-8 15,1 0 0-15,3-3 0 0,-4 3 0 0,1 0 0 16,-1 1 0-16,1-1 0 0,-1 3 8 0,1-3-8 15,-1 0 0-15,0 1 0 0,1-4 0 0,3 3 8 16,-4 0-8-16,4 0 0 0,-7 0 0 0,7-6 0 0,-3 7 0 0,3 2 0 16,-4-6 0-16,4 0 0 0,-3 3 0 0,-1 0 0 15,4 1 0-15,0-8 0 0,0 8 0 16,0-1 0-16,-3-6 0 0,3 6 0 0,-4 0 0 0,4 0 0 16,-3-3 0-16,3 3 0 0,0 7 0 0,-4-7 0 15,4-3 0-15,-3 3 0 16,-1 7 0-16,1-4 0 0,3-3 0 0,-4 1 8 0,4-4-8 15,0 3 0-15,-3 0 0 0,3 0 0 16,-4-6 8-16,4 6-8 0,0 0 0 0,0 4 0 0,0-4 8 0,0 0-8 16,0-6 0-16,0 6 0 0,4 0 0 0,-4 1 0 15,0-1 0-15,0-3 0 0,0 9 0 0,0-6 0 16,0 4 0-16,0-1 0 0,3-3 0 0,-3 7 0 16,-3-4 0-16,3 0 0 0,0 4 0 0,-4-4 0 15,4 0 0-15,0 4 0 0,0-4 8 0,0-3-8 16,0 4 0-16,4 2 8 0,-4-2-8 0,-4-4 0 15,4 0 11-15,0 3-11 0,-4-9 12 0,4 13-12 0,0-4 8 16,0-3-8-16,0 0 0 0,-3 0 0 16,-1 1 8-16,4-4-8 0,0 3 0 0,0 0 0 0,0 0 0 0,0 4 0 15,0-4 0-15,0 0 0 0,0 3 0 0,0 4 0 16,-3-4 0-16,3-3 0 0,0 4 0 0,0 2 0 16,0-9 0-16,0 10 0 15,-4-7 0-15,4 0 0 0,-3-3 0 0,3 3 0 16,-4 0 0-16,1 4 0 0,3-4 0 0,-4 0 0 0,1-6 0 15,-1 6 0-15,4 0 0 0,-3 0 0 0,-1 1 8 0,1-1-8 16,3-3 0-16,0 3 0 0,-4 0 0 0,4 0 0 16,0 4 0-16,-3-4 0 0,3 0 9 0,-4 3-9 15,4-2 0-15,-4-1 9 0,4 0-9 0,0 3 8 16,-3-2-8-16,3 2 8 0,0-3-8 0,0 0 0 0,0 4 9 0,-4-4-9 16,4 0 10-16,0 0-2 0,-3 0-8 0,3 4 12 15,-4-4 1-15,4 3 0 0,0 4 0 0,0-4 0 16,-3 0-13-16,-1 4 0 0,4-4-9 0,-3 3 9 15,3-2 0-15,0-1 0 0,-4-3 8 0,1 10-8 16,6-10 0-16,-3 3 0 16,-3 4 0-16,3-4 0 0,-4 0 0 0,4-2 0 0,-3 5-8 0,3-3 8 15,0 1 0-15,0-4 0 0,0 6 0 0,0-2 0 16,-7-1 0-16,3 3 0 0,4-2 0 0,0-1 0 16,-3 4 0-16,3-4 10 0,0 3-10 0,0-2 8 15,-4-1-8-15,4-3 0 0,-3 10 0 0,3-7 0 16,0-3 0-16,0 0 8 0,-4 10-8 0,0-7 0 0,4 4 0 15,0-4 0-15,0-3 0 16,0 1 0-16,-3-1 0 0,3-3 0 0,0 3 0 0,0 0 0 16,0 0 0-16,-4 4 0 0,4-4 0 0,0 0 0 15,0 3 0-15,0-2 0 0,0 5 8 0,0-3-8 0,4 1 0 16,-4-4 0-16,-4 6 0 0,4-2 0 0,4-1 0 0,-4 3 0 16,-4-2 0-16,4-1 0 0,0-3 0 0,-3 7 0 15,3-4 0-15,-4 0 0 0,4-3 0 0,0 1 0 16,0 2 0-16,0-3 0 0,-3 0 0 0,3 4 0 15,0 2 8-15,-4-12-8 0,4 6 0 0,0 4 0 16,0-4 0-16,0 6 0 0,0-9-8 0,0 10 8 16,0-4 0-16,0-3 0 0,0 4 0 0,0 2 0 15,-3-3 0-15,3 1 0 0,-4 2 0 0,1-3 0 16,3-2 0-16,-4 2 0 0,1 3 0 0,3-2 0 0,-4-4 0 0,4 3 0 16,0 4 0-16,0-7 0 15,0-3 0-15,0 9 0 0,0-5 0 0,0-4 0 16,0 9 0-16,0-3 0 0,4-2 0 0,-4-8 0 0,-4 8 0 15,4-1 0-15,4 3 0 0,-4-3 0 16,0 1 0-16,0-1 0 0,-4 3 0 0,4-3 0 0,0 0 0 0,0 4 0 16,0 2 0-16,-3-3 0 0,3 1 0 0,-4 2 0 15,4-2 0-15,-3 5 0 0,3-6 0 0,-4 4 0 16,4-4 0-16,-4 4 0 0,1-4 8 0,-1 0-8 16,1 7 0-16,-1 0 0 0,1-4 0 0,-1-3 0 15,1 7 0-15,-1-7 0 0,1 7 0 0,-4-10 0 16,7 3 0-16,-4 7 0 0,1-10 0 0,-1 3 0 15,1 4 0-15,-1-4 0 0,1 4 0 0,3-4 0 0,-4 0 0 16,4 7 0-16,0 0 0 0,-4-7 0 16,1 3 0-16,-1 4 0 0,4-1 0 0,-3 4 0 0,3-3 0 0,0-1 0 15,0 1 0-15,-4 0 0 0,1-1 0 16,3 4 0-16,-4-4 0 0,1 1 0 0,-1 0 0 0,4 2 0 16,-3-2 0-16,3 6 0 0,-4-7 0 0,4 1 0 15,-3 0 0-15,-1-4 0 0,1 4 0 16,3 6 0-16,-4-7 0 0,4 1 0 0,-3-1 0 15,3 4 0-15,-4-3 0 0,4-1 0 0,0 4 0 0,-4-3 0 16,1-1 0-16,3 7 0 0,-4-3 0 0,4-4 0 16,-3 4 8-16,-1-3-8 0,1 6 0 0,3-7 0 15,0 1 0-15,-4-1 0 0,4-2 0 0,-3 2 0 16,3 1 0-16,-4 6 0 0,4-13 0 0,0 7 0 0,0-1 0 0,0 1 0 16,0-1 0-16,0-5 0 0,4 5 0 0,-4 1 0 15,0-7 0-15,0 7 0 0,0 0 0 0,0-1 0 16,0 1 0-16,0 6 0 0,0-10 0 0,0 4 0 15,0 5 0-15,0-2 0 0,0 3 0 0,0-3 0 16,0-4 0-16,0 1 0 0,0 0 0 0,0 2 0 16,0 4 0-16,0-3 0 0,-4 3 0 0,4-4 0 15,0-2 0-15,0 9 0 0,0-3 0 0,0-3 0 16,0-4 0-16,0 10 0 0,0-6 0 0,0 6 0 16,0-3-8-16,0 3 8 0,0 0 0 15,-3-6 0-15,3-4 0 0,0 10 0 0,0 0 0 0,0 0 0 16,0 0-13-16,0 0 5 0,0 0 8 0,0 0-13 15,0 0 0-15,0 0 0 0,0 0 0 0,0 0 0 16,0 0-52-16,0 0-11 16,0 0-1-16,0 0-1 0,0-3-135 15,3-3-27-15,1-4-6 0</inkml:trace>
  <inkml:trace contextRef="#ctx0" brushRef="#br0" timeOffset="18171.71">11702 8091 403 0,'0'0'36'16,"0"0"-36"-16,0 0 0 0,0 0 0 15,0 0 265-15,0 0 47 0,0 0 8 0,0 0 3 16,0 0-220-16,0 0-44 0,0 0-9 0,0 0-2 0,0 0-25 0,0 0-6 16,0 0-1-16,0 0 0 0,0 0-1 0,0 0-1 15,0 0 0-15,0 0 0 0,0 13 0 0,-4-4 0 16,4 4 0-16,-3-4 0 15,-4 7-14-15,-1 0 9 0,5-4-9 0,-4 7 8 0,3-3-8 0,1 3 12 16,-8-4-12-16,8-2 12 0,3 2 20 0,-4 1 5 16,1-3 1-16,-1-4 0 0,1 7 10 0,3-7 3 15,0 1 0-15,-4-1 0 0,1 0-23 0,3-2-5 16,0-4-1-16,0-3 0 0,-4 6 17 16,4-6 3-16,0 0 1 0,0 0 0 0,0 0-35 0,7 9-8 15,-7-9 0-15,7 0 0 0,4 0 0 0,-11 0 0 16,0 0 0-16,10 0 0 0,4 0 0 0,-3-3 0 15,0 3 0-15,-1 0 0 0,1 3 0 0,-1-3 0 16,-3 7 0-16,4-4 0 0,0 3 0 0,3-3 0 16,0 4 0-16,0-4 0 0,0 6-10 0,0 1-4 15,-3 2-1-15,3-3 0 0,0 1 15 0,-3-1 0 0,-1 1 0 0,1-1 0 16,-1 0 8-16,-3 7 4 0,0-3 0 0,-3 2 1 16,-1 4-13-16,1-3-13 0,-4-4 2 0,0 4 1 15,-7 3 10-15,0-3 0 0,0-4 0 0,0 4 0 16,0 0 0-16,0-4 0 0,-4 4 8 0,-3-1-8 15,3-2 11-15,-3-4-3 0,4 7 0 0,-1-7 0 16,-3 1-8-16,3-1-12 0,1 1 2 0,-1-4 1 16,1-3-10-16,-1-3-1 0,0 6-1 0,1-6 0 31,3-6-38-31,-4 3-7 0,1-3-2 0,-8 3-596 0,7-13-119 0</inkml:trace>
  <inkml:trace contextRef="#ctx0" brushRef="#br0" timeOffset="18514.49">11673 8054 2257 0,'0'0'49'0,"0"0"11"0,0 0 1 0,0 0 3 0,0 0-51 0,0 0-13 15,0 0 0-15,0 0 0 0,0 0 0 0,7 0 0 0,4 0 8 16,-11 0-8-16,11 0 0 0,-4 0 0 0,3 0 0 0,1 0 0 16,-1 6 0-16,1-3 0 0,0-3 0 0,-1 0 0 15,4 0 0-15,0 0 0 16,1 0 0-16,2 0 0 0,-3 0 0 0,4-3 0 16,0-3 0-16,-1 6 0 0,1-3 0 0,-1-4 0 15,1 4 0-15,0-3 0 0,-1 0 0 0,1 3 0 0,0-4 0 0,-1-2-10 16,4-1-6-16,-3 1 0 0,-4 6-1 15,4-3 0 1,-8-1-22-16,5 4-4 0,-1 3-1 0,-7 0 0 16,0 0-109-16,0 0-23 0</inkml:trace>
  <inkml:trace contextRef="#ctx0" brushRef="#br0" timeOffset="19011.45">12263 8041 1386 0,'0'0'30'0,"0"0"6"0,0 0 2 0,0 0 2 0,0 0-32 0,0 0-8 0,0 0 0 0,0 0 0 0,0 0 8 16,0 0 0-16,0 0 0 0,0 0 0 0,0 0 40 0,0 0 9 16,0 0 2-16,0 0 0 0,0 0-3 0,-4 3-1 15,1 4 0-15,-5-4 0 0,1 6-16 0,0 1-3 16,4-1-1-16,-4 7 0 0,-4-7-15 0,4 7-2 15,0-4-1-15,-4 10 0 0,1-3-17 0,-1 3 8 16,-3 3-8-16,0 0 0 0,0 3 14 0,0 10-4 0,3-3-1 16,1-1 0-16,-4 1 20 0,3-1 4 15,7-3 1-15,-3 1 0 0,7-4-6 0,0 0 0 0,-3-3-1 0,6-6 0 16,-3 9-16-16,4-9-3 0,-1 6-8 0,1-6 12 16,3-3-12-16,-3-1 0 0,3-2 0 0,0 3 0 15,-4-7 8-15,8 0-8 0,-4-9 0 16,0 4 0-16,7-4 9 0,-3 0-9 0,3-4 8 0,0-2-8 15,0-3 17-15,0-4-1 0,4-2-1 0,-1-4 0 16,-3 0 9-16,4 0 3 0,0-3 0 0,-4 0 0 16,3-3-5-16,-2 0-1 0,-5-3 0 0,4 3 0 15,-3-4-2-15,-1 4-1 0,-2-3 0 0,-1 3 0 16,-4-3-6-16,4 3 0 0,-7 6-1 0,0-3 0 16,-3 0-11-16,-1 0 12 0,-3 3-12 0,0-3 12 15,-4 10-1-15,1-4 0 0,-4-3 0 0,0 4 0 16,-1 2-2-16,-2-3 0 0,-1 7 0 0,-3-7 0 15,0 13-9-15,-4-6 0 0,0-1 0 0,-3 4 0 16,-3 3-76-16,2-3-7 0,5 6-1 0,-5 0-677 16,5 0-135-16</inkml:trace>
  <inkml:trace contextRef="#ctx0" brushRef="#br0" timeOffset="24264.45">15053 9358 864 0,'0'0'76'0,"0"0"-60"16,0 0-16-16,0 0 0 0,0 0 124 0,0 0 21 16,0 0 5-16,0 0 1 0,0 0-111 0,0 0-23 15,0-9-4-15,0 9-1 0,0 0 13 0,0 0 3 0,0 0 0 16,0 0 0-16,0 0-4 0,0 0-1 16,-3-3 0-16,3 3 0 0,0 0 6 0,0 0 2 0,0 0 0 0,0 0 0 15,0 0 21-15,0 0 4 0,0 0 0 0,0 0 1 16,0 0 8-16,0 0 2 0,0 0 0 0,0 0 0 15,0 0-25-15,0 0-5 0,0 9-1 0,0 1 0 16,0-7-19-16,0-3-4 0,0 12-1 0,0-9 0 16,0 7-12-16,0-1 0 15,0 1 0-15,0-1 0 0,0 4 8 0,0-4-8 0,-4 4 0 0,4-4 9 16,-4 0 10-16,4 7 1 0,0-7 1 0,-3 7 0 16,3-3 7-16,-4 2 2 0,4 1 0 0,0 3 0 15,0-7-9-15,0 10-1 0,0-3-1 0,0 0 0 16,0 0 4-16,0 0 1 0,0-1 0 0,0 4 0 15,0-3-13-15,0 0-3 0,0 6 0 0,0-3 0 16,0 3-8-16,0 0 8 0,0 3-8 0,0 1 8 0,-3-4-8 16,3 12 0-16,-4-2 0 0,4-1 0 0,-7 4 8 0,7-10 0 15,-3 7 0-15,-1-1 0 0,1 4-8 0,-1-4 0 16,-3 1 0-16,4 2 0 0,-1-2 16 0,1 3 2 16,-1 2 0-16,0-2 0 0,1 6 6 0,-1-7 2 15,-3 4 0-15,4-3 0 0,-1-4-15 0,1 1-3 16,3-4-8-16,-4 4 12 0,1-1-4 0,3-6 0 15,-4 7-8-15,1-1 12 0,3-5-12 16,-4 8 0-16,4-2 8 0,-3-1-8 0,-1 4 0 0,4 3 9 16,-3-4-9-16,-1 1 8 0,1-4-8 15,3 4 12-15,-8-4-12 0,5 1 12 0,3 3-12 0,-7-4 0 16,0 4 0-16,3-4 0 0,-3 10-9 0,4-9 9 16,-4-1 0-16,3-6 0 0,-3 7 0 0,4-7 0 15,-5 7 0-15,8-7 0 0,-3-3 0 0,-1 3 11 16,1 0-2-16,-1-3 0 0,1 0-9 0,-1-3 0 15,1 4 0-15,3 2 0 0,0-3 15 0,0 3 1 0,-4 3 0 0,4-2 0 16,0-1-16-16,0 0 9 0,0-3-9 0,0 10 8 16,0-7-8-16,4 0 0 0,-1-3 9 0,1 3-9 15,-1-3 11-15,1 4-3 0,3-4 0 0,-4 3 0 16,1-3-8-16,3 3 0 0,0 1 0 0,-3-4 8 16,-1 3-8-16,4-3-14 0,-3 3 3 0,-1-3 1 15,1 3 10-15,-1-2 0 0,1 2 0 0,-1-3 0 16,1 3 0-16,-1-3 0 0,1 3 0 0,0-9 0 15,-1 6 11-15,1 4-3 0,-1-4 0 0,-3 0 0 16,4-3-8-16,-1 3 0 0,4 0 0 0,-3-6 0 16,-1 9 0-16,1-3 0 0,3 0 14 0,0-3-4 15,-4 12-10-15,1-5-9 0,3-4 9 0,0 3-13 16,0 7 13-16,0-7 0 0,-3 6 0 0,3-6 0 16,-4 4 0-16,4-4 0 0,-3 0 0 0,-1 0 0 15,1 4 0-15,-1-4 0 0,1 7 0 0,0-7 0 0,-1 0 0 0,-3 0 8 16,4 7-8-16,-1-10 10 0,1 9-10 0,-1-5 0 15,-3-1 0-15,4-3 0 0,-1 3 0 0,1-3 0 16,-4 3 0-16,3-3 0 0,1 10 0 0,-1-13 0 16,-3 9 0-16,4-3 0 0,-1 7 0 0,-3-7 0 15,4 0 0-15,-1 7 0 0,1-7 0 0,3 7 0 16,-3-7 0-16,-1-3 0 0,4 9 0 0,-3-12 0 16,-1 3 0-16,4 1 0 0,-3-1 0 15,-1-3 0-15,1-4 0 0,-1 7 0 0,-3-6 0 0,4-3 0 0,-1 3 0 0,-3 0 8 16,4-4-8-16,-4 4 0 15,0 0 0-15,0 6 0 0,0-6 8 0,0 0-8 16,-4-4 0-16,4 4 8 0,-3 0-8 0,-1-3 0 0,4-1 0 0,0-2 0 16,-3 6 0-16,-1-10 0 0,4 7 8 0,0-7-8 15,0 7 0-15,0-7 0 0,0 1 9 0,0-1-9 16,-3-3 9-16,3 4-9 0,0-10 12 0,3 9-12 16,-3-6 0-16,0 7 0 0,0-4 0 0,0-6 0 15,0 9 0-15,4 1 0 0,-8-1 0 0,4-9 0 16,0 6 8-16,0-6-8 0,0 10 0 0,0-7 0 15,0-3 0-15,0 0 0 0,0 0 8 0,0 9-8 16,-3-2 0-16,3-7 0 0,0 0 8 0,0 0-8 16,0 9 0-16,0-9 0 0,0 6 0 0,0-6 0 0,0 0 0 0,0 3 0 15,0-3 0-15,0 0 0 0,0 0 0 0,0 0 0 16,3 10 0-16,-3-10 0 0,0 0 8 0,0 0-8 16,0 0 0-16,0 0 0 0,0 0 0 0,0 0 0 15,0 0 0-15,0 0 0 0,0 0 8 16,0 0-8-16,0 0 0 0,0 0 0 0,0 0 0 0,0 0 0 15,0 0 0-15,4 6 0 16,3-3 0-16,-7-3 0 0,7 0 0 0,0 7 0 0,0-4 0 0,0-3 0 16,-7 0 0-16,4 0-9 0,6 0 9 15,-3 0 0-15,0 0 0 0,0 0 0 0,-7 0 0 0,0 0 0 16,11 0 0-16,-4 0 0 0,4 0 0 0,-4 0 0 16,0 0 0-16,3 0 0 0,-10 0 0 0,0 0 0 15,0 0 0-15,11 0 0 0,-4 0 0 0,4 0 0 16,-11 0 0-16,10 0-8 0,1 0 8 0,-4 0 0 15,3 0 0-15,-3 0 0 0,-7 0 0 0,11 0 0 0,-11 0 0 0,11 0 0 16,-11 0 0-16,10 0 0 0,1 0 0 0,-11 0 8 16,10 0-8-16,-3 0 0 0,-7 0 0 0,11-3-8 15,-11 3 8-15,0 0 0 0,7 0 0 0,4 0 0 16,-4 0 0-16,-7 0 0 0,0 0 0 0,0 0 0 16,0 0 0-16,10 0 0 0,-10 0 0 15,0 0 0-15,0 0 0 0,7 3 0 0,-7-3 0 0,0 0 0 16,0 0 0-16,0 0-8 0,0 0 8 0,0 0 0 15,0 0 0-15,0 0 0 0,0 0 0 0,0 0 0 16,0 0 0-16,0 0 0 0,0 0 0 0,0 0 0 16,0 0 0-16,0 0 0 0,0 0 0 0,0 0 0 15,0 0 0-15,11 0 8 0,-11 0-8 0,0 0 8 16,0 0-8-16,0 0-10 0,0 0 10 0,7 0-13 16,-7 0 13-16,7 0 0 0,-7 0 0 0,0 0-9 15,0 0 9-15,7 0 0 0,-7 0 0 0,0 0 0 0,0 0 0 0,0 0 0 16,0 0 0-16,7 0 0 0,-7 0 0 0,0 0 0 15,0 0 0-15,0 0 0 0,4-3 0 0,-4 3 0 16,0 0 0-16,0 0 8 0,7 0-8 0,-4-7 0 16,-3 7 0-16,0 0 0 0,0 0 0 0,7 0 0 15,-7 0-9-15,4 0 9 0,3-3 0 0,-7 3-11 16,7 0 11-16,-7 0-8 0,0 0 8 0,0 0 0 16,0 0 0-16,7-6 0 0,-7 6 0 15,0 0 0-15,0 0 0 0,0 0 0 0,0 0 0 0,0 0 9 16,0 0-9-16,0 0 0 0,0 0 8 0,3 0-8 0,-3 0 0 0,0 0 0 15,8-3 0-15,-8 3 0 16,3-7 0-16,4 7 0 0,-7 0 0 0,0 0 0 0,0 0 0 16,4-9-9-16,3 9 9 0,-7 0 0 0,0 0 0 0,3-9-8 15,1 9 8-15,-4 0 0 0,0 0 0 0,0 0 0 16,3-7 0-16,-3 7 0 0,4-9 0 16,-4 6 8-16,0-7-8 0,0 4 11 15,0-3-11-15,0 6 12 0,0-10-12 0,0 4 12 0,0-4-12 0,0-3 12 16,0 1-12-16,0-4 0 0,0 6 0 0,3-12 0 15,-3 10 0-15,0-7 0 0,0 0 0 0,-3 3 0 16,3-3 0-16,0-3 0 0,-4 6 0 0,4 0 0 16,-3-3 0-16,3 0 0 0,-4-3 0 0,4 6 0 15,-7-6 0-15,4 0 0 0,3 6 0 0,-4-9 0 0,1 3 0 0,-1-3 0 16,1 3 0-16,-5-3 0 0,5-7 0 0,-4 7 8 16,3 0-8-16,4-7 0 0,-3 1 11 15,-1 5-3-15,1-5-8 0,3-1 12 16,-4 4-12-16,1 0 8 0,-1-4-8 0,1 7 0 0,-1-10 8 0,1 10-8 15,3-6 0-15,-4-1 9 0,1 10-9 0,-5-3 10 16,5 0-10-16,3-1 10 0,-7-2-2 0,3 3-8 16,1 3 12-16,3-3-4 0,-7 2-8 15,3 5 12-15,4-11-12 0,-3 10 12 0,-1-3-12 0,4-3 0 16,-3-7 9-16,3 7-9 0,0 0 0 0,0-3 9 16,-4-4-9-16,1 4 0 0,3-1 11 0,0 4-11 15,0-6 10-15,0 2-10 0,0 1 11 0,-4 3-11 16,4 3 12-16,0-4-12 0,0 1 12 0,0 3-12 15,-3 0 12-15,3 3-12 0,0-3 11 0,-4 0-11 0,1 3 10 16,-1-3-10-16,4-3 8 0,0 3-8 16,0 0 0-16,0 3 0 0,0-10 0 0,0 10 8 0,0-3-8 0,4 0 0 15,-4-3 0-15,3 3 0 0,1 6 0 0,-4-6 0 16,0 6 0-16,3 0 0 0,1-6 0 0,-4 13 0 16,3-7 0-16,1-3 0 0,-4 3 0 0,3 6 0 15,1-8 0-15,-1 8 0 16,-3-3 0-16,4-3 0 0,-4-6 8 0,0 7-8 0,0-1 0 0,0 3 0 15,0-3 8-15,3 4-8 0,-3 2 0 0,4-6 9 16,-4 4-9-16,0-4 0 0,0 3 0 0,0-3 8 16,3 0-8-16,-3 4 0 0,0 2 0 0,0-2 0 15,0-1 0-15,0 3 0 0,4-2 0 0,-4 2 0 16,0-3 0-16,-4 1 0 0,4 5 0 0,0-2 0 16,-3-4 0-16,3 7 0 0,-4-1 0 0,1-5 0 15,-1 5 0-15,4-9 8 0,-3 10-8 0,-1-7 0 0,1 7 0 0,3-10 0 16,-7 10 0-16,3-7 0 15,1 7 0-15,-1-10 0 0,1 3 8 0,-1 7-8 0,4-10 0 0,-4 6 0 16,1-2 0-16,-1-1 0 0,1 3 0 0,-1-2 0 16,1-4 0-16,-1 3 0 0,4-3 0 0,-3 1 0 15,-1 2 0-15,1-3 0 0,3 0 0 0,0 4 0 16,0 2 0-16,0-3 0 0,0-2 0 0,0 2 0 16,0 3 0-16,0-2 0 0,-4-1 0 0,4 7 0 15,0-4 0-15,0-3 0 0,-3 7 0 0,3-7 0 16,-4 7 0-16,1-1 0 0,3-2 0 0,-4-1 0 15,1 4 0-15,-1-4 8 0,4-2-8 0,-4 5 0 0,1 1 0 0,-1-7 8 16,1 7-8-16,-1-4 0 16,1-2 0-16,-1 5 0 0,1-5 0 0,-1 5 0 0,1-9 8 15,-1 10-8-15,1-7 0 0,3-3 0 16,-4 7 0-16,1-4 0 0,-1 1 0 0,1 2 0 0,3-3 0 0,0-2 0 16,0 2 0-16,-4-3 0 0,4 10 0 0,0-7 0 15,-3 3 0-15,-1-2 0 0,0-4 0 0,4 9 8 16,-3-5-8-16,3-4 0 0,0 3 0 0,0 7 0 15,-4-10 0-15,1 7 8 0,3-4-8 0,-4-3 0 16,4 3 0-16,0-2 0 0,-3 2 0 0,3-3 0 16,0 0 0-16,0 0 8 0,0 4-8 0,0-4 0 15,0 0 0-15,-4 0 0 0,4 0 0 0,0-2 0 16,0 2 9-16,0 0-9 0,0 0 10 0,-3 3-10 0,3-2 0 16,0 5 0-16,0-9 0 0,-4 10 0 15,4-7 0-15,0 3 0 0,0-3 0 0,0 4 0 0,0-4 0 0,0 3 0 16,0-3 0-16,-3 0 0 0,3 4 0 0,0-4 0 15,0 0 0-15,3 0 0 16,-3 4 0-16,0-4 0 0,-3 0 0 0,3 3 0 0,0 4 0 16,0-4 0-16,0-3 0 0,0 4 0 0,7 5 0 15,-7-9 0-15,-4 4 0 0,4 2 0 0,0-2 0 0,0-1-8 16,4 3 8-16,-1-2 0 0,1-4 0 0,-1 9 0 16,4-5 0-16,-3 5 0 0,-1-2 0 0,1-4 0 15,3 7 0-15,-3-7 0 0,-1 7 0 0,1-1 0 0,-1-2 0 16,-3-1 0-16,7 4 0 0,-3-1 0 15,-4 1 0-15,3-1 0 0,-3 1 0 0,4 0 0 0,-1-7 0 0,1 7 0 16,-4-1 0-16,7 1 0 16,-4-7 0-16,-3 7 0 0,4-1 0 0,-1 1 0 0,1-4 0 0,-4-2 0 15,4 5 0-15,-4 1-8 0,3-7 8 0,1 7 0 16,-1 6 0-16,1-10 0 0,-1 10 0 0,1-3 0 16,-4 6 0-16,3-10 0 0,1 1 0 0,-1-1 0 15,1 1 0-15,-1 0 0 0,-3 2 0 0,0-2 0 16,0 6 0-16,0-3 0 0,4-4 0 0,-4 7 0 15,0-3 0-15,0-4 0 16,0 1 0-16,0 3 0 0,0 2 0 0,0-2 0 0,0-3 0 0,0 6 0 16,0-4 0-16,0-2 0 0,0 9 0 0,0-9 0 15,0 2 0-15,0 4-8 0,0-3 8 0,0 6 0 16,0-3 0-16,0-4 0 0,0 4 0 0,0 3 0 16,0-6 0-16,0 6 0 0,0 0 0 0,-4-9 0 15,4 6 0-15,-3-4 0 0,3 7 0 0,0 0 0 0,0-9 0 0,0 9 0 16,0 0 0-16,0-6 0 15,0 2 0-15,0 4 0 0,0 0 0 0,0 0 0 0,0 0-8 0,0 0 8 16,-4-6 0-16,4 6 0 0,0 0-10 0,0 0 10 16,0 0-8-16,0 0 8 0,0 0-8 0,0 0 8 15,0 0-8-15,0 0 8 0,0 0 0 0,0 0-8 16,0 0 8-16,0 0 0 0,0 0 0 0,0 0 0 16,-7 0 0-16,7 0 0 0,0 0-10 0,-7 0 10 15,4 0-12-15,3 0 12 0,-7 0 0 0,0 0 0 16,-1 0 0-16,1 0 0 0,-3 0 0 0,3 0 12 15,0 0 0-15,0 0 0 0,-4 0-12 0,1 0 0 16,-1 0 0-16,0 0 0 0,1 0 0 0,3-3 0 16,-4 6 0-16,-3-3 0 0,0 6 0 0,0-6 0 15,0 4 0-15,3-4 0 0,-3 6 0 0,3-6 0 16,-3 0 0-16,4 3 0 0,-1 3 0 0,-3-6 0 16,7 0 0-16,-4 0 0 0,4 7 0 0,0-4 0 0,-3-6 0 0,3 3 0 15,0 0-11-15,3 0 2 16,-3-7 0-16,0 7 0 15,0 0-14-15,7 0-2 0,-7 0-1 0,0 0 0 0,0-6-10 16,3 3-3-16,-3 3 0 0,0 0 0 0,0-6-133 16,0 6-26-16,-4-4-6 0</inkml:trace>
  <inkml:trace contextRef="#ctx0" brushRef="#br0" timeOffset="24896.26">14750 8088 345 0,'0'0'31'0,"-4"0"-31"0,-3 10 0 0,0-10 0 15,7 0 326-15,-4 9 59 0,-3-9 12 0,4 10 3 16,3-10-303-16,0 0-60 0,-7 6-12 0,7-6-2 16,-4 3-10-16,4-3-1 0,0 0-1 0,0 0 0 15,0 0 18-15,0 0 4 0,4 9 1 16,3-2 0-16,-4 2-34 0,1 0 0 0,-1 1 0 0,5-1 0 15,-5 1 0-15,1 5 0 0,-4 1 0 16,3-3 0-16,-3 5 0 0,4-2 20 0,-8 3-4 0,4-3 0 16,0-4 28-16,0 4 6 15,-3 3 1-15,3-10 0 0,0 0-16 0,0 1-3 0,0-4-1 0,0-6 0 16,0 0 2-16,0 0 1 0,0 0 0 0,0 0 0 16,0 0-34-16,10 6 0 0,-3-6 0 0,4-6 0 15,-4 6 0-15,3-6 0 0,-2 3 0 0,2-4 0 0,4 4-10 16,-3-3-2-16,-1 6-1 0,1 0 0 15,0-3 13-15,-1 6 0 0,1-3-10 0,-4 0 10 0,3 6 0 0,-3-3 0 16,4-3 0-16,-4 10 0 0,4-4 0 0,-4 3 0 16,0-2 0-16,-4-4 0 0,4 6 0 0,-3 1 0 15,-1-1 0-15,1 7 0 0,-1-7 0 0,-3 1 13 16,0 5-3-16,0-5-1 0,-3 5 1 0,3-2 0 16,-4 3 0-16,-3-4 0 0,4 4-1 15,-4-7 0-15,3 10 0 0,-6-10 0 0,3 7-9 0,0 0 10 16,-4-4-10-16,4 4 10 0,-4-7-10 15,1 10 0-15,-1-3 0 0,1-7 8 0,-5 1-16 0,1-1-4 16,0 1-1-16,4-4 0 16,-4-3-142-16,3-3-28 0,-3 0-5 0,3 0-440 15,4-9-88-15</inkml:trace>
  <inkml:trace contextRef="#ctx0" brushRef="#br0" timeOffset="25135.62">14598 8167 1497 0,'0'0'66'0,"0"0"14"0,0 0-64 0,0 0-16 0,0 0 0 0,3-7 0 16,5-2 200-16,-1 0 36 0,3-1 7 0,4 1 1 16,0-7-192-16,4 7-40 0,-4-1-12 0,4 1 8 15,-1-1-8-15,5 1-12 0,-5 0 4 0,4-1 0 16,1-2 8-16,2 2 0 0,-3 7 10 0,4-3-10 15,-7-4-27-15,-1 10-11 0,5-9-2 0,-5 9-1 16,1 0-127-16,-4-3-24 0,0 3-6 0</inkml:trace>
  <inkml:trace contextRef="#ctx0" brushRef="#br0" timeOffset="25533.12">15282 7966 806 0,'0'0'72'0,"0"0"-58"15,0 0-14-15,0 0 0 0,0 0 213 0,0 0 40 16,0 0 8-16,0 0 2 0,-3 9-176 0,3 7-35 0,0-7-8 0,-4 7 0 16,1-3-6-16,-4 9-1 0,0 0 0 0,-4-4 0 15,-3 8-20-15,0 2-4 0,3-3-1 0,1 3 0 16,-1 7-12-16,-3-7 0 0,3 6 0 16,1 1 0-16,-1 2 0 0,8-2 0 15,-4-1 0-15,3 1 0 0,4-7 0 0,4 0 0 16,-4-3-8-16,7 0 8 0,3-3 0 0,1-6 0 15,3 3 0-15,-3-10 0 0,3 7 17 0,0-7 1 0,3 1 0 0,1-4 0 16,3-3 1-16,0-3 0 0,1 0 0 16,2 0 0-16,-3-3-5 0,4-3-1 0,0-4 0 0,-4 4 0 15,0-6-13-15,-3-4 9 0,3-3-9 0,-3 3 8 16,-1-2 1-16,-3-11 0 0,0 4 0 0,-3 3 0 16,0-9 0-16,-1 3 0 0,1 3 0 0,-4-4 0 15,0-5 3-15,-4 6 0 0,1 0 0 0,-4-1 0 0,0 4 12 16,-4 0 2-16,1 0 1 0,-1 6 0 15,-3-3-5-15,-3 0-1 0,-1 4 0 0,1-1 0 0,-5 3 2 0,1 7 0 16,-3-1 0-16,-1 1 0 0,-3 6-23 0,-4-4-10 16,1 4 1-16,-5-3 0 15,1 6-124-15,0 0-25 0,3 0-5 0</inkml:trace>
  <inkml:trace contextRef="#ctx0" brushRef="#br0" timeOffset="28997.54">18673 11400 806 0,'0'0'72'0,"0"0"-58"0,0 0-14 0,0 0 0 15,7-7 144-15,-4 4 25 16,1-3 6-16,3-3 1 0,-4 5-91 0,4-2-17 0,-7 6-4 16,4-3-1-16,-4 3-8 0,0 0-2 15,3-6 0-15,-3 6 0 0,0 0 17 0,0 0 3 0,0 0 1 0,0 0 0 16,0 0-6-16,0 0 0 0,0 0-1 0,0 0 0 16,0 0-15-16,0 0-4 0,0 0 0 0,-3 9 0 15,3 1-11-15,-4 5-2 0,4-5-1 0,-3-1 0 16,-1 7-14-16,4-4-4 0,0-2 0 0,4 5 0 15,-4 1-6-15,3 3-2 0,-3 0 0 0,0 0 0 16,0-1-8-16,0 7 0 0,0 4 0 0,0-4 0 16,4 0 0-16,-4 3 0 0,0-3 0 0,0 3 0 15,0 1 10-15,0-4 0 0,0 0 0 0,3-3 0 0,-3 3-2 0,0 0-8 16,0-6 12-16,4 0-4 0,-1 6 0 0,-3-7 0 16,4 1 0-16,-4 0 0 15,7-3 8-15,-3-1 0 0,-4-2 1 0,0 3 0 0,0-7 0 16,3 10 0-16,-3-10 0 0,0 1 0 0,0-4-4 15,0 3-1-15,0-6 0 0,0 4 0 16,0-7-4-16,0 0 0 0,0 9-8 0,0-9 12 0,0 10-12 0,0-10 9 16,0 0-9-16,-3 9 8 0,3-9-8 0,0 0 0 15,0 0 9-15,0 6-9 0,0-6 10 0,0 3-2 16,-4 7-8-16,4-10 12 0,0 6-12 0,-4-3 0 16,1 7 0-16,-1-4-10 0,4-6 10 0,-7 9 0 15,4 1 0-15,-1-1 0 0,1-3 0 0,-1-2 0 0,4-4 0 0,0 6 0 16,0-6 0-16,-3 9 0 0,3-9 0 0,0 10-8 15,0-10 16-15,0 9 4 0,0-9 1 0,0 6 0 16,0-6-13-16,3 10 8 0,-3-10-8 0,0 3 0 16,0-3 0-16,0 0 8 15,0 9-8-15,0-9 0 0,0 0 0 0,0 0 11 16,0 6-11-16,0-6 10 0,0 0 8 0,0 0 2 0,0 0 0 0,0 0 0 16,0 0-5-16,0 0-1 0,0 0 0 0,0 0 0 15,0 0 0-15,0 0 0 0,0 0 0 0,0 0 0 16,0 0-5-16,0 0-1 0,0 0 0 0,0 0 0 15,0 0-8-15,0 0 0 0,0 0 0 0,0 0 0 16,0 0 0-16,0 0 0 0,0 0 0 0,0 0 0 16,0 0 0-16,0 0 0 0,0 0 0 0,0 0 0 15,0 0-9-15,0 0 9 0,0 0 0 0,7 10 0 16,0-10 0-16,4 6-8 0,-4-6 8 0,4 3 0 16,-4-3 0-16,3 0 0 0,1 0 0 0,3 7 0 0,-4-4 0 0,1-3-8 15,0 6 8-15,-1-6 0 0,1 3 0 0,3 3 0 16,-3-2 0-16,-4-4 0 0,3 0 0 0,1 6 0 15,3-6 0-15,-4 0 0 0,1 3 0 0,3-3 0 16,0 0 0-16,4 0 0 0,-4 0 0 0,0 0 0 16,-3 0 0-16,3 0 0 0,3 0 0 0,-2 0 0 15,-5 6 0-15,1-6 0 0,3 0 0 0,-4 0 0 16,-3 0 0-16,-7 0 0 0,8 0 0 0,-1 6 0 16,0-2 0-16,-7-4 0 0,0 0 0 0,0 0 9 15,0 0-9-15,10 0 8 0,-10 0-8 0,0 0 0 16,0 0 0-16,0 0 0 0,7 0 0 0,-7 0 0 15,0 0 0-15,0 0 0 0,0 0 0 0,0 0 0 16,0 0 0-16,0 0 0 0,0 0 12 0,7 0-4 16,-7 0 0-16,0 0 0 0,0 0-8 0,0 0 0 15,-3-10 0-15,3 10 0 0,0-9 0 0,-4 3 0 0,1-4 0 0,-1 1 8 16,4-1-8-16,-3 1 0 0,3 6 0 0,-4-10 0 16,4 4 9-16,0-4-9 0,-3-2 10 0,3 5-10 15,0-5 0-15,0 2 0 0,0-3 0 0,0 1 0 16,0 2 0-16,0-3 0 0,0-2 0 0,0 2 0 15,0-3 0-15,0 0 11 0,0 0-3 0,0 1-8 16,-4-7 0-16,4-1 0 0,0 8 0 0,-3-11 0 16,3 11 0-16,-4-7 0 0,4-1 0 0,0 4 0 15,-3-3 0-15,3 0 0 0,-4-3 0 0,0 9 0 16,4 0 0-16,-3-6 0 0,-1 10-8 0,4-4 8 16,-3 6 0-16,3-2 0 0,-4 5 0 0,1-5 0 15,3 2 8-15,-4-3-8 0,4 1 0 0,-3 2 0 0,-1-3 0 0,4 7 0 16,0-7 0-16,-3 7 0 0,-1-4 0 15,4-2 0-15,-3 5 0 0,3-5 0 0,0 5 0 16,-4 1 0-16,1-1 0 0,-1-5-9 16,8 5 9-16,-8 1-8 0,1 0 8 0,-1 5-8 0,4-5 8 0,0-4 0 15,-4 10 0-15,4-3 0 0,0-3 0 0,0 5 11 16,0-11 9-16,0 12-29 0,0-4-4 16,8-2-1-16,-8 3 0 0,0 6 14 15,0-3 0-15,0 3 0 0,3-7 0 0,-3 7 0 0,0-3 0 0,0-3-8 0,0 6 8 16,0 0 0-16,0 0 0 0,-3-3 0 0,3 3 0 15,0 0-9-15,0 0 9 0,0 0-8 0,0 0 8 16,0 0 0-16,0 0 0 0,0 0 0 0,0 0-8 16,0 0 8-16,0-7 0 0,0 7 0 15,0-3 0-15,-4-3 0 0,4 6 0 16,0 0 0-16,0 0-8 0,0 0 8 0,0 0 0 0,-4 0 0 0,4 0 0 16,0 0 0-16,0 0 0 15,0 0 0-15,0 0 0 0,0 0 0 0,0 0 0 0,0 0 0 0,0 0-8 16,0 0 8-16,0 0 0 0,0 0 0 0,0 0-8 15,0 0 8-15,0 0 0 0,0 0 0 0,0 0 0 16,0 0 0-16,0 0 0 0,0 0 0 0,0 0 0 16,-7 0 0-16,0 0 0 0,-3 6 0 0,-1-3 0 15,4-3 0-15,-3 7 0 0,-5-4 0 0,1 3 8 16,0-3-8-16,-3-3 0 0,2 7 0 0,-6-4 0 16,4 3 0-16,-1 3 0 0,-3 1 0 0,3-4 0 0,-3-3 0 0,3 7 0 15,1-4 0-15,-4-3 0 0,3 3 0 0,0 4 0 16,4-4 0-16,0-3 0 15,0-3-43-15,0 10-9 0,0-10-3 0,3 0-895 16,1 0-179-16</inkml:trace>
  <inkml:trace contextRef="#ctx0" brushRef="#br0" timeOffset="32569.71">18454 9829 460 0,'0'0'20'0,"0"0"5"0,0-7-25 0,3-2 0 0,-3 9 0 0,0 0 0 15,-3-9 206-15,-1 5 36 0,4 4 7 0,0 0 2 16,0-6-135-16,0 6-26 0,-3-9-6 0,3 9 0 16,0 0-17-16,0 0-3 0,0 0-1 0,0 0 0 0,0 0-20 0,0 0-4 15,0 0-1-15,0 0 0 0,0 0-25 0,0 9-5 16,0 1 0-16,0-1-8 0,3 7 24 0,-3-7-3 16,4 10 0-16,-1 0 0 0,1 6 12 0,-1 0 3 15,1-3 0-15,-1 9 0 0,1-3-8 0,-4 7 0 16,4-7-1-16,-1 10 0 0,-3-4 12 0,0 1 2 15,0-1 1-15,0 1 0 0,0-4-29 0,-3 0-5 16,6 1-8-16,-3-7 11 0,-3 3-11 0,3-3 8 16,0 3-8-16,0-9 8 0,-4 6-8 0,4-6 0 15,0-3 9-15,0-7-9 16,-4 7-36-16,4-7-12 0,-3-6-3 0,3-3 0 16,0 0-115-16,0 0-23 0,0 0-5 0,0 0-390 15,0 0-79-15</inkml:trace>
  <inkml:trace contextRef="#ctx0" brushRef="#br0" timeOffset="33148.21">18729 9804 57 0,'0'0'0'0,"0"0"0"0,0 0 0 0,0 0 0 15,0 0 279-15,0 0 50 0,0 0 352 16,0 0-554-16,0 0-43 0,0 0-9 0,0 0-2 16,0 0-21-16,0 0-4 0,0 0 0 0,0 0-1 0,0 0 7 0,0 0 2 15,0 0 0-15,0 9 0 16,0-3-14-16,-4 4-2 0,4-1-1 0,-3 0 0 16,3 7-24-16,-4-6-5 0,-3-1-1 0,4 7 0 15,-1-4 10-15,1-2 1 0,-4 5 1 0,0-5 0 0,0 9-1 0,0-4 0 16,-1-2 0-16,1 2 0 15,-3 1-3-15,-1-3-1 0,1 2 0 0,3 4 0 0,-7-3-5 0,3-4-2 16,-3 4 0-16,0 0 0 0,0-4-9 0,3-2 12 16,-3-1-12-16,3 0 12 0,4 4-12 0,0-10 8 15,7-3-8-15,-7 10 8 0,0-4-8 0,7-6 10 16,0 0-10-16,0 0 10 0,0 0-10 0,-7 3 0 16,7-3 0-16,-3 9 0 0,-5-2 0 0,8-7 0 0,-3 3 0 0,-4 6 0 15,3-3 0-15,1 4 0 16,-1-1 0-16,1 1 0 0,-1-1 0 0,1-3 0 0,3-6 0 0,0 10 0 15,0-10 8-15,0 0-8 0,0 0 12 16,0 0-4-16,3 6 4 0,1-3 0 0,3 3 0 0,3-2 0 16,1-4-12-16,-4 6 8 0,0-3-8 0,4-3 8 15,-1 0-8-15,1 6 8 0,-1-3-8 16,1 4 8-16,3-4-8 0,-3-3 0 0,6 6 0 16,-3-6 0-16,-3 9 0 0,3-9 0 0,-3 7 0 0,3-4 0 15,0 3-14-15,0-3-8 0,-3-3-2 0,-1 7 0 16,1-4 15-16,-1 3 9 0,-3-3-12 0,1-3 12 31,-1 6-38-31,-7-6-1 0,0 0 0 0,3 10 0 0,1-10-48 0,-4 0-9 0,0 0-3 0,0 0 0 16,0 0-136-16,0 0-27 0</inkml:trace>
  <inkml:trace contextRef="#ctx0" brushRef="#br0" timeOffset="33529.18">18789 10167 1422 0,'0'0'31'0,"0"0"6"0,0 0 2 0,0 0 1 0,0 0-32 0,0 0-8 0,3-6 0 0,1 3 0 15,0-3 34-15,3-4 5 0,0 7 1 0,0-3 0 16,0-4-19-16,0 4-3 0,3 3-1 0,1-3 0 16,0 3 30-16,3-4 5 0,-4 4 2 0,1-3 0 15,3-3-3-15,0 9-1 0,-3-10 0 0,-1 10 0 16,1-3-22-16,3 3-4 0,-7-6 0 0,4 6-1 15,-1 0-15-15,1 0-8 0,-4 0 8 0,-7 0-8 16,0 0-10-16,0 0-6 0,7 0-2 0,0 0 0 16,-7 0-40-16,0 0-8 0,7 0-2 0,4 0-493 15,-4 0-99-15</inkml:trace>
  <inkml:trace contextRef="#ctx0" brushRef="#br0" timeOffset="33885.74">18789 10293 1393 0,'0'0'61'0,"0"0"14"0,0 0-60 0,0 0-15 0,0 0 0 15,0 0 88-15,0 0 16 0,0 0 2 16,11-7 1-16,-11 7-66 0,7 0-13 0,0-3-2 0,3-3-1 16,-3 6-13-16,0-3-4 0,4-3 0 0,-4 3 0 15,0-4-8-15,0 7 0 0,0-9 9 0,0 9-9 16,-3-10 0-16,-4 10 0 0,7 0 0 0,-7 0 0 15,0 0-32 1,7-6-7-16,0 3-1 0,0-3-1 16,0 6-154-16,0 0-30 0</inkml:trace>
  <inkml:trace contextRef="#ctx0" brushRef="#br0" timeOffset="34603.9">19198 9964 748 0,'0'0'67'0,"0"0"-54"0,0 0-13 0,0 0 0 0,4-4 133 0,-4-8 24 0,3 9 5 0,1-7 1 16,-1 4-95-16,-3 6-20 16,4-9-3-16,-1 5-1 0,1-2-8 0,-1-3-1 0,-3-1-1 0,4 4 0 15,-1 3-10-15,1-3-1 0,0-4-1 16,3 1 0-16,-4-1 1 0,4 1 0 0,0 0 0 0,0 2 0 16,-3-2 10-16,6 0 3 0,-3-1 0 0,0 7 0 15,1-6 2-15,-1-4 1 0,3 10 0 0,-3-6 0 16,0 2-4-16,0-2-1 0,4-1 0 0,0 10 0 15,-1-9-3-15,-3 9-1 0,4-6 0 0,-1 3 0 16,1 3-30-16,-1-7 0 0,-2 4 0 0,2 3 0 16,-3 3 0-16,4 4-8 0,-4-7 8 0,0 0 0 15,0 9 0-15,0 0 0 0,0-2 11 16,-3-4-11-16,-4 6 0 0,3 7-11 0,1-7 0 0,-4 7 0 16,0-3 11-16,0 5 0 0,-4 4 0 0,1 0 8 15,3 3-8-15,-4-6 0 0,-3 6 0 0,3 4 0 0,1-11 0 0,-1 7-8 16,-3 4 8-16,0-11 0 0,4 8 0 15,-1 2 0-15,-3-3 0 0,0 3 8 0,0-3 0 0,0-6 0 16,0 0 0-16,-4 6 0 0,1-9-8 0,3-4 0 16,-4 4-11-16,4-1 11 0,-7-2 0 0,3-4 0 15,1 1 0-15,3-4 0 0,-4 3 0 0,1 1 10 16,3-10-10-16,-4 6 8 0,0-3-8 0,4-3 0 16,0 0 9-16,0-3-9 0,0-3 0 0,4 6 0 15,-1-10 0-15,1 10 0 0,-1-9 0 0,1 3 0 16,-1-4 0-16,4 7 8 0,0-3-8 0,0-3 0 0,4 5 0 15,-1-2 0-15,-3 6 0 0,7-9 0 16,0 2 0-16,4 4 0 0,-4-3 0 0,3 3 0 16,1-3 0-16,0 3 0 0,-1-4 0 0,1 7 9 15,-1 0-9-15,4-3 10 0,-3 3-10 0,3 0 0 0,-3-6 9 16,3 6-9-16,-4 0 0 0,1 0 0 16,3 0 0-16,-3 0 0 0,-4 6 0 0,3-3 0 0,1-3 0 0,-4 10 0 15,0-4 0-15,-3-3 0 0,3 3 0 0,-7-6 0 31,7 3-115-31,-7-3-17 0,3 7-4 0</inkml:trace>
  <inkml:trace contextRef="#ctx0" brushRef="#br0" timeOffset="39395.6">21512 9205 831 0,'0'0'36'0,"0"0"9"0,0 0-36 0,0 0-9 0,0 0 0 0,0 0 0 15,0 0 72-15,0 0 12 16,0 0 2-16,0 0 1 0,0 0-19 0,0 0-4 0,7 0-1 0,-7 0 0 16,0 0-7-16,0 0 0 0,0 0-1 0,8 0 0 15,-8 0-3-15,0 0-1 0,0 0 0 0,0 0 0 16,0 0-16-16,0 0-3 0,0 0-1 0,0 0 0 16,0 0-18-16,0 0-3 0,0 0-1 0,-8 0 0 15,1 6 7-15,0-3 0 0,7-3 1 0,0 0 0 16,-7 0 15-16,7 0 2 0,-7 6 1 0,7-6 0 15,-7 3 0-15,0-3 0 0,0 7 0 0,7-7 0 16,0 0 5-16,-7 0 0 0,-4 0 1 0,4 0 0 0,0 0-6 0,0 0-2 16,0-7 0-16,0 7 0 0,-3 0-12 0,3 0-2 15,-4-3-1-15,4 3 0 0,-4 0-6 0,1 0 0 16,-1 0-1-16,-3 0 0 0,0 0-11 0,0 3 12 16,0-3-12-16,0 0 12 0,-1 7 5 15,1-7 2-15,-3 3 0 0,-1-3 0 0,4 0 4 16,0 0 1-16,3 0 0 0,-3 0 0 0,0 0 0 0,3 0 1 15,1 0 0-15,3 0 0 0,0 0-1 0,0 0 0 16,0-3 0-16,7 3 0 0,-7 0-6 0,0-7-2 16,3 7 0-16,4 0 0 0,-7 0-16 0,7 0 10 15,-7-3-10-15,0 3 8 0,7 0-8 0,-7 0 0 16,0 0 0-16,0 3 0 0,0-3 0 0,3 10 0 16,-3-4-11-16,4 4 11 0,-5-7 0 0,5 3-8 0,-1 10 8 0,1-7 0 15,3 0 0-15,0 1-8 0,-4 9 8 0,8-4 0 16,-4-2 0-16,3 3 0 0,-3 2 0 0,4 1 0 15,-1 0 0-15,1 6 0 0,0-6 0 0,3 6 0 16,-4 3 0-16,1-3 0 0,-1 4 0 0,1-4-8 16,-1 3 8-16,1 6 0 0,-1-5 0 0,4 5 0 15,-7 1 0-15,4-1 0 0,-1 4 0 0,1-1 0 16,-1 7 0-16,1 0 0 0,-1 0 0 0,1 3 0 16,0-3 0-16,-1 0 0 0,1 0 0 0,3 0 0 15,-4 0 0-15,1 3 0 0,-1-4 0 0,1 11 0 16,-1-7 0-16,-3 3 0 0,0-3 0 0,0 3 0 0,0-3 0 15,0 0 0-15,0-3 0 0,0 6 8 16,0-3 1-16,-3 7 1 0,3-4 0 0,0 3 0 16,0-6 3-16,3 7 1 0,-3-7 0 0,4 3 0 15,-1-6-6-15,-3 3-8 0,4-10 11 0,-1 13-11 0,-3-6 9 16,4 3-9-16,-1-3 0 0,-3 0 9 16,4 3-9-16,-4-3 0 0,4 0 0 0,-4 3 0 0,0-3 9 0,0 0-9 15,-4-6 10-15,4 5-10 0,-4 8 17 0,1-4-2 16,-1-3-1-16,4-1 0 0,-3 4-6 0,3-3-8 15,0 0 11-15,0 0-11 0,0-6 12 0,0 3-4 16,0-4 0-16,3 1-8 0,-3-4 10 0,4 4-10 16,-1 3 8-16,1-4-8 0,-4 1 8 0,4 3-8 0,-4-4 0 15,0-2 8-15,3 9 0 0,-3-10-8 16,0-2 12-16,0 2-4 0,0 1-8 0,-3 2 0 0,-1-2 0 0,0-1 0 16,1 4 0-16,-1-4 0 15,1 4 0-15,-1-4 0 0,1 4 0 0,-1 3 0 0,1-3 0 16,-1-4 0-16,4 4 0 0,0-4 0 15,0 4 0-15,0-4 0 0,4 1 0 0,-1-1 0 0,1 4 0 16,-1-4 0-16,-3 4 0 0,7 3 0 0,-3-4 0 0,-1 1 0 16,-3 3 0-16,0-4 0 0,4 1 0 15,-4 6 0-15,0-6 0 0,0 5 0 0,-4 1 0 0,4-3 0 16,-3 0 0-16,-1 3 0 0,-3 0 0 0,4-7 0 16,-1 7 0-16,-3-3 0 0,4-3 0 0,-1-1 0 15,1-2 0-15,3-1 0 0,3 4 8 0,-3-7-8 16,0 1 0-16,0 2 0 0,4-6 0 0,-4 7 0 15,3-7 0-15,1 3 8 0,-4-2-8 0,3-1 0 16,-3 0 0-16,0 3 0 0,0-2 0 0,-3-1 0 0,3-3 0 0,-4 3 0 16,1-9 0-16,3 6 0 0,-4 0 0 0,1-6 0 15,-1 6 8-15,4-3-8 0,-3-3 0 0,-1 3 0 16,4 0 0-16,-3-7 0 0,3 4 0 0,-4 0 0 16,4-3 0-16,0 3 0 15,0-10 0-15,0 7 8 0,0-7-8 0,4 0 0 0,-4 1 8 0,0-1-8 16,0 1 8-16,0-4-8 15,0-6 8-15,-4 3-8 0,4 6 0 0,0-2 8 0,-4 2-8 0,4-9 0 16,0 0 9-16,0 0-9 0,-3 0 8 0,3 0-8 16,0 0 8-16,0 0-8 0,-4 10 0 0,4-10 9 15,0 0-9-15,0 0 0 0,0 0 0 0,0 0 0 16,0 0 0-16,0 0 0 0,0 0 0 0,-3 0 0 16,3 0 0-16,0 0 0 0,0 0 0 0,0 0 0 15,0 0 0-15,0 0 0 0,0 0 0 0,0 0 0 0,0 0 0 0,0 0 0 16,-7 9 0-16,7-9 0 0,0 0 0 0,0 0 0 15,0 6 0-15,0-6 0 0,0 0 0 0,3 3 0 16,-3 4 0-16,0-7-11 0,7 3 11 0,0 3-10 16,1-6 10-16,-1 3 0 0,-7-3 0 0,7 6-8 15,3-6 8-15,-3 0 0 0,-7 0 0 0,7 0 0 16,0 0 0-16,4 0 0 0,-4 0 0 0,0 0 0 16,4 0 0-16,-1 0 0 0,-3 0 0 15,4 0-8-15,-4 0 8 0,4 0 0 0,-4 0 0 0,3 0-8 16,-3 0 0-16,4-6 0 0,-1 6 0 15,1 0 0-15,-4-3 8 0,4 3 0 0,-1-6 0 0,4 6-8 16,-7 0 8-16,4-3-8 0,0 3 8 0,-1-7-8 0,4 4 8 16,-3-3 0-16,-1 6 0 0,5-9 0 15,-5 5 0-15,1-2 0 0,-1 0 0 0,1 3 0 16,-4-4 0-16,3 7 0 0,-2 0 0 0,2-3 8 16,-3 3-8-16,4-6 0 0,-4 6-8 0,-7 0 8 0,0 0 0 0,7 0 0 15,3 0 0-15,-10 0 0 0,0 0 0 0,8-3 0 16,-1-3 0-16,3 6 0 0,-3-3 0 0,-3-4 0 15,-4 7 0-15,10-3 0 0,-3-3 0 0,0 6 0 16,0-10-8-16,-3 10 8 0,7-6 0 0,-11 6 0 16,0 0 0-16,0 0 0 0,3-3 0 0,4-3 0 15,-7 6 0-15,0 0 0 0,0 0 0 0,0 0-8 16,11 0 8-16,-8-10 0 0,-3 10 0 0,4-3 0 0,3-3 0 0,-4 3 0 16,-3 3 0-16,0-6 0 15,4-4 0-15,-1 1 0 0,5-1 0 0,-1 1 0 16,-7-1 0-16,3 4-8 0,4-3 8 0,0-7-12 15,-3 7 12-15,-1-1-12 0,4 1 12 0,-3-1 0 16,-1-8 0-16,1 8-8 0,-8-5 8 0,4-4 0 0,7 3 0 0,-3-3 0 16,-8 0 11-16,4 1-3 15,0-7 0-15,0 3 0 0,0-3-8 0,4-1 0 0,-4 1 9 0,0-3-9 16,3 0 0-16,1 3 0 0,-8-3 0 0,4-7 0 16,4 7 0-16,-4 3 0 0,-4-10 0 0,1 7 0 15,-1 0 0-15,4 0 0 0,4-4 0 0,-4 1 0 16,-7-4 0-16,3 1 0 0,8 6 0 0,-4-7 8 15,-7 1-8-15,7-1 0 0,0-2 0 0,3-1 8 16,-3-3-8-16,0 10 0 0,-3-4 0 0,6 1 0 0,1-1 0 16,-1 1 0-16,-6 6 0 0,3-7 0 0,3-2 0 15,-3 8 0-15,0-5 0 0,-3 6 0 0,-1-7 0 16,4 10 0-16,4-9 0 0,-8 5 8 0,-3-5-8 0,4 6 8 16,6-1-8-16,-3 4 8 15,-7-3-8-15,7 0 0 0,4-7 0 0,-1 7 8 0,-3-6-8 0,0-1 0 16,0 7 0-16,4-7 0 15,6 7 0-15,-6 0 0 0,-4-3 0 0,0 2 0 0,7 4 0 0,-3-3 0 16,-4 0 8-16,0 3-8 0,0 0 0 0,0-4 9 16,3 11-9-16,-6-7 0 0,-5 6 8 0,8 0-8 15,0-6 0-15,0 6 0 0,-3 0 0 0,3 4 0 16,0-7 0-16,0 0 0 0,0 0 0 0,0-3 0 16,0 6 0-16,3-6 0 0,5 6 0 0,-8-6 0 15,-4 6 0-15,4-6 0 0,7 3 0 0,-3-3 0 0,-8 0 0 0,4 3 0 16,0-3 0-16,4 0 0 0,-1 0 0 0,-3 6 0 15,-7-3 0-15,7 0 0 16,7 3 0-16,-7-6 0 0,-7 6 0 0,7 0 0 0,0 0 8 0,0 1-8 16,4-7 0-16,-4 6 0 0,-7-6 0 0,3 6 0 15,8 0 0-15,-8 0 0 0,-3-6 0 0,3 9 0 16,4-5 0-16,-3-5 0 0,-4 1 0 0,3 7 0 16,-3-8 0-16,4-2 0 0,-1 9 0 15,1-6 0-15,-8-3 0 0,8 9 0 0,3-6 0 0,0 0-9 16,-4 3 9-16,4-3 0 0,0 0 0 15,0-3 0-15,4 3 0 0,-4 6 0 0,0-9 0 0,3 9 0 16,1 0 0-16,-1-3 0 0,-6 3 0 0,-1 0 0 16,8 1 0-16,-4-1 0 0,-4 0 0 0,1-3 0 15,-1 10 0-15,1-7 0 0,-1 3 0 0,0 0 0 16,-3-2 0-16,0 5 0 0,7-3 0 0,-3 1 0 16,-4 2 0-16,3-3 0 0,4-2 0 0,0 2 0 0,0-3 0 0,-3 0 0 15,3 4 0-15,0-4-8 0,0-6 8 0,3 6 0 16,-3-3 0-16,4 0 0 0,-4 0 0 0,3-3 0 15,-3 9 0-15,-3-6 0 0,3-3 0 0,0 10 0 16,0-7 0-16,0 0 0 0,-7 3 0 0,3 0 0 16,8 3 0-16,-4-2 0 0,-4 5 0 0,1-6 8 15,3 3-8-15,0-2 0 0,0 2 0 0,0-3 0 16,-4 0 0-16,4 1 0 0,4-4 0 0,-1 9-8 16,-10-6 0-16,7-3 0 0,0 3 8 15,0 1 9-15,0-1-1 0,-3 3-8 0,-1-3 0 0,1-6 0 16,3 6 0-16,0 1 0 0,-4-7 0 0,4 6 0 15,4 0 0-15,-4-6 0 0,-4 6 0 0,4 0 0 16,4 0 0-16,-1 4 0 0,1-4 0 0,-1 0 0 0,-3 3 0 16,4-2 0-16,3 5 0 0,0-3 0 15,-7 1 0-15,0 2 0 0,3-3 0 0,-3 1 0 0,0 2 0 0,-3-2 0 16,3-4 0-16,-4 9 0 0,1-5 0 0,-1-4 0 16,1 3 0-16,-1-3 0 0,4 7 0 0,-3-4 0 15,-1 0 0-15,1 4 0 0,-1-4 0 0,4 4-9 16,0-4 9-16,0 0 0 0,-4 4 0 0,4-4 0 15,4 0 0-15,0 4 0 0,-4-4 0 0,0 7-8 16,7-10 8-16,-4 10 0 0,1-7 0 0,-1 6-8 16,-3 1 8-16,4-7 0 0,-1 7 0 0,-3 0 0 0,-3-1 0 0,3 1 0 15,3-1 0-15,1 1 0 0,-8 3 0 0,4-4 0 16,0 1 0-16,0-1 0 16,4 1 0-16,-4 0 0 0,-4 2 0 0,1-2 0 15,6 0 0-15,-3-1 0 0,-3 1 0 0,-1-1 0 0,1 1 0 0,-1 0 0 16,4-1 0-16,-3 1 0 15,-1-1 0-15,4-2 0 0,0 9 0 0,-3-7-8 0,-1 4 8 0,4 3 0 16,4-7 0-16,-4 10 0 0,0 0 0 0,0-6 0 16,0-3 0-16,0-1 0 0,3 4 0 0,-3 6 0 15,0-3 0-15,0-3-8 0,0 6 8 0,0 0 0 16,0 0 0-16,0-10 0 0,0 1 0 0,0-1 0 16,-3 7 0-16,3-9 0 0,-4 9 0 0,4-4 0 15,0-2 0-15,0 6 0 0,-4-7 0 0,1 4 0 0,3-3 0 0,0-1 0 16,-4 1 0-16,4 3 0 0,0-4 0 0,4 7 0 15,-1-6 0-15,-3 2 0 0,0 7 0 0,0-9 0 16,4 0 0-16,0 9 0 0,-4 0 0 0,-4-7 0 16,4-2 0-16,0 6 0 0,0 3 0 15,0 0 0-15,-4-7 0 0,4 7 0 0,0 0 0 16,0 0 0-16,-3-3 0 0,3 3 0 0,0-6 0 0,0 6 0 16,0 0 0-16,-4-3 0 15,4 3 0-15,0-6 0 0,0 3 0 0,0 3 0 0,0-7 0 0,0 7 0 16,0-9 0-16,0 9 0 0,0 0 0 15,0 0 0-15,0-6 0 0,0 6 0 0,0-4 0 0,0 4-8 16,-7-6 8-16,7 6 0 0,0 0 0 0,0 0 0 16,-7 0 0-16,7 0 0 0,0 0 0 0,0 0 0 15,0 0 0-15,0 0 0 0,0 0 0 0,0 0 0 16,-3 0 0-16,-4 0 0 0,3 0 0 0,4 0 0 16,-7 0 0-16,4 0 0 0,-4 0 0 0,0 0 0 0,7 0 0 0,-8 0 0 15,5-3 0-15,-4 3 0 16,0 0 0-16,0 0 0 0,0 0 0 0,0 0 0 0,0 0-12 0,3 0 2 15,-3 0 1-15,0 0 0 0,0 0-7 16,0 0-2-16,0 0 0 0,-4 0 0 16,4 0-110-16,-3 0-23 15,-5-6-4-15,5 6-1 0</inkml:trace>
  <inkml:trace contextRef="#ctx0" brushRef="#br0" timeOffset="41176.3">21004 7966 921 0,'0'0'40'0,"0"0"10"0,0 0-40 0,0 0-10 0,0 0 0 0,0 0 0 15,0 0 38-15,0 0 6 0,0 0 0 0,0 0 1 0,0 0-27 0,7 0-6 16,-7 0 0-16,8-9-1 0,-1 5-11 0,-7 4 0 15,3-6-12-15,4-3 12 0,-7 9 0 0,0 0 0 16,0 0 0-16,0 0 0 0,4-3 10 0,-4 3 10 16,0 0 1-16,0 0 1 0,0 0 42 0,0 0 8 15,0 0 1-15,0 0 1 16,-4 3-18-16,-3 6-3 0,4-3-1 0,3-2 0 0,-7 11-20 0,-1-5-4 16,5 5 0-16,-1-2-1 0,1-4-1 0,-1 7 0 15,-3-7 0-15,4 7 0 0,-4-7-26 0,3 4 0 16,-3-4 0-16,0 4 0 0,4-4 0 0,-5 1 0 15,5 2 0-15,-4-5 8 0,3 2-8 0,-3 0 0 16,7-9 0-16,-3 10 0 0,-1-4 0 0,4-6 0 16,0 0 0-16,0 0 0 0,0 0 0 0,7 3 0 15,4 4-10-15,-1-4 10 0,1-3 0 0,3 0-9 0,-3 6 9 0,3-3 0 16,4-3 0-16,-1 6 0 0,-3-6 0 0,4 3 0 16,0 4 0-16,3 2 0 0,-7-9 0 0,7 10 0 15,-3-4 0-15,-1 3 0 0,1-6 0 0,-4 7 8 16,0 5-8-16,-3-5 0 0,-1-4 0 0,-3 4 0 15,-3-1 0-15,-1 0 0 0,1 1 0 0,-1-1 8 16,-6 1-8-16,3-1 0 0,-4 0 0 0,-3 1 0 16,0-4 0-16,-3 3 0 0,-1 1 0 0,-3-1 0 15,0 1 0-15,-4-1 0 0,1-3-8 0,-1-2 8 16,0 2-112-16,1 0-16 0,-1-3-4 0</inkml:trace>
  <inkml:trace contextRef="#ctx0" brushRef="#br0" timeOffset="42057.29">20892 7975 1440 0,'0'0'128'0,"0"0"-103"15,0 0-25-15,0 0 0 0,7-3 131 0,0-3 21 16,0 6 4-16,0-3 0 0,3-3-125 0,1 2-31 15,3 4 0-15,0-6 0 0,0 6 0 0,0 0 0 16,4-3 0-16,0-3 0 0,3 6-15 0,0 0 0 16,0-3 0-16,0-4 0 15,4 7-13-15,0 0-4 0,-4 0 0 0,0 0 0 16,0-3-32-16,0 3-6 0,1-6-2 0,-5 6-425 0,1 0-86 0</inkml:trace>
  <inkml:trace contextRef="#ctx0" brushRef="#br0" timeOffset="42076.45">21491 7859 57 0,'0'0'0'0,"0"0"0"0,0 0 0 0,0 0 0 0,11 0 0 0,-11 0 0 16,7-3 356-16,-7 3 65 0,0 0 14 0,0 0 2 15,10 0-298-15,-10 0-60 0,0 0-12 0,4 10-3 16,0-1-30-16,-4 10-6 0,-8-3-2 0,1 2 0 16,0 1-1-16,-3 6 0 0,-1 0 0 0,1-3 0 15,-5 10-25-15,1-4 0 0,4 0 0 0,-1 0-11 0,-3-3 11 0,4 4 0 16,2-4 0-16,5 0 0 0,-1-3 0 0,4 3 0 15,4-6 0-15,-1 6 0 0,5-6 0 0,-1-1 0 16,3-8 0-16,-3 5 0 0,4 1 0 0,3-3 0 16,-4-4 10-16,5-3-10 0,-5-6 17 0,8 4-2 15,-4-8-1-15,0 4 0 0,-7-6 29 0,7-3 5 16,0-1 2-16,-3 1 0 0,-1-10-10 0,1 3-3 16,3 4 0-16,-3-7 0 0,-1-3-21 0,-3 3-5 15,0 0-1-15,4-6 0 0,0 3-10 0,-4-3 0 16,-7 0 0-16,0 6 0 0,3-6 8 0,-6-3 0 15,-1 9 0-15,-3-6 0 0,-3 3-23 0,-1 0-5 16,0 0 0-16,-3 0-1 0,-3 10 21 0,-5-4-9 0,8 7 9 16,-3-1 0-16,-1 1-12 0,-3 0 12 0,3 2-12 15,1 7 12-15,-1 0-16 0,-3-3 3 0,3 3 1 0,1 3 0 32,2-3-132-32,5 0-27 0,3 7-5 0</inkml:trace>
  <inkml:trace contextRef="#ctx0" brushRef="#br0" timeOffset="45417.36">24440 9578 864 0,'0'0'76'0,"0"0"-60"0,0-6-16 0,4 6 0 16,-4 0 164-16,4-10 31 0,-1 10 5 0,1-9 2 16,3 6-163-16,-4-4-39 0,1 1 0 0,-4 6 0 15,7-3 0-15,-4-3 8 0,-3 6-8 0,0 0 0 16,0 0 0-16,0 0-8 0,0 0-1 0,0 0 0 15,0 0 9-15,0 0 0 0,0 0 0 0,0 0 0 16,0 0 18-16,0 0 9 0,0 0 1 0,0 0 1 0,0 0 29 0,7 0 6 16,0 0 0-16,-7 0 1 0,11 0 7 0,-4-4 0 15,0 4 1-15,-3-6 0 16,-4 6-20-16,0 0-4 0,7 0-1 0,-7 0 0 16,0 0-4-16,7 0 0 0,-7 0-1 0,0 0 0 15,0 0-35-15,0 0-8 0,0 0 0 0,0 0 0 0,0 0 0 0,0 0 0 16,7 6 0-16,-7-6 0 0,0 0 0 0,3 4 0 15,-3-4 0-15,7 6 0 0,-3 3 12 0,-1 1 0 16,1-1 0-16,-1 1 0 0,-3-1-4 0,4-3 0 16,0 4 0-16,-1-1 0 0,1 7-8 0,-1-4 10 15,1-2-10-15,-4 5 10 0,3 1-10 0,1-3 10 16,-4 5-10-16,0 4 10 0,0 0-10 0,0 3 12 16,0 0-12-16,-4 4 12 0,4-1-4 0,-3 6-8 0,3 4 12 0,-4-3-4 15,4 2-8-15,0 7-16 16,0-9 4-16,0 8 1 0,0-5 11 0,4 3 9 0,-4-4-1 0,0 1-8 15,3 6 0-15,-3 0 0 0,4-6 0 0,-4 12 0 16,0-3 0-16,0-3 0 0,3 9-10 0,-3-3 10 16,0-3 0-16,-3 6 0 0,3 1 12 0,-4-1-4 15,1 4-8-15,-1 2 0 0,1-2 0 16,-1 5 0-16,1 1 0 0,-1-3 0 0,0-4 0 16,1 4 0-16,-4 2 0 0,3-5 0 15,1 2 0-15,-1-2 0 0,1 2 0 0,-4 4 0 0,3-10 0 0,1 1 0 16,3 2 0-16,-4 4 0 0,1-4 0 0,-1 4 0 15,4-4 0-15,-3 4-16 0,-1-4 4 0,4-2 1 16,4-1 36-16,-4 0 7 0,3-3 2 0,1-3 0 16,-4 7-22-16,3-10-12 0,-3 3 12 0,4 3-12 15,-1-3 12-15,1-3-12 0,-4 6 12 0,0-9-12 0,3 3 0 0,-3-4 0 16,0-2 0-16,0 9 0 0,0-6 0 16,-3 3 0-16,3-4 8 0,0 4-8 0,-4 6 0 15,4-12 0-15,0 6 0 0,0 3 0 0,0-6 0 0,0-4 0 16,4 45 0-16,-1-41 8 0,1-4-8 15,-1 1 12-15,4-4-12 0,-3 4 10 0,3 6-10 16,-4-3 8-16,5-4-8 0,-1 1 0 0,0 3 0 16,-4-10 0-16,1 10 0 0,3-13 0 0,-4 10 8 15,4-4-8-15,-3-6 0 0,-1 7 12 0,-3-1-4 16,-3 1 0-16,3-7 0 0,0 7-8 0,0-1 0 16,0-6 0-16,0 1 0 0,0-1 28 0,0-3 3 15,0 0 1-15,0-3 0 0,3 3-32 0,1 3 0 16,-4-3 0-16,3 4 0 0,1-4 0 0,-1 3 0 15,1 3 0-15,0-3 0 0,-1 1 0 0,4-1 0 16,-3-3 0-16,3 3 0 0,-4 4 0 0,1-10-13 16,3 3 1-16,-4-7 0 0,-3 1 12 0,4 0 16 0,-4-3-3 0,3-1-1 15,-3-2-12-15,0 3 0 0,-3-7 0 0,3 7 0 16,0-7 0-16,0 4 0 0,0-7 0 0,0 3 0 16,0 1 0-1,0-1 0-15,0 1 0 0,0-1 0 0,0 0 0 0,0-2 0 0,0 2 0 0,0 0 0 16,0 1 0-16,3 6 0 0,-3-13 0 0,0 6 0 15,0 4 0-15,0-4 0 0,0 0 0 0,0-5 0 16,0-4 0-16,0 9 0 0,0 0 0 0,0-2 0 0,0-7 0 16,0 3 0-16,0 9 0 0,0-12 0 0,0 0 0 0,-3 4 0 15,3-4 0-15,0 0 0 16,0 0-13-16,0 0-6 0,0 0-1 0,0 0 0 0,0 0 12 16,0 0 8-16,-4 9-12 0,4-9 12 15,0 0-12-15,0 0 12 0,0 0-12 0,-3 6 12 16,3-6 0-16,0 0 0 0,0 3 0 0,-4 4 0 0,4-7 0 0,0 9 0 15,-3 0 0-15,-1-2 0 0,4-7-13 0,0 0 4 16,0 0 1-16,0 3 0 0,0-3 8 0,0 0 11 16,0 0-3-16,0 0 0 0,0 0-8 0,0 0 0 15,0 0 0-15,0 0 0 0,0 0 0 0,7 9 0 16,-7-9 0-16,0 0 0 0,0 0 0 0,11 0 0 16,-11 0 0-16,3 7 0 0,-3-7 0 0,0 0 0 0,0 0 0 0,7 3 0 15,1 3 0-15,-5-3 0 0,-3-3 0 0,0 0 0 16,0 0 0-16,4 9-11 0,-4-9 3 0,3 7 0 15,-3-7 8-15,11 0 0 0,-4 0 0 0,0 0 0 16,3 0 0-16,-3-7 11 0,0 7-3 0,4 0 0 16,0-3-8-1,-1-3 0-15,1 6 0 0,-1-3 0 0,1-3 0 0,0 6 0 0,-1 0 0 16,1-3 0-16,-4-4 0 0,3 7 0 0,1 0 0 0,0-3-11 16,-1-3 11-16,1 6 0 15,-1-10 0-15,4 10 0 0,-3-6 0 0,0 3 0 0,-1-3 0 0,4 3 0 16,-3-4 0-16,3 4-8 0,-3-3 8 0,3 3-8 15,0-3 8-15,0-4 0 0,0 4 0 0,0 3 0 16,4-4 0-16,-4 7 0 0,0 0 0 0,0-3 0 16,0-3 0-16,-3 6-8 0,3 0 8 0,-4 0-8 15,-2-3 8-15,2 3 0 0,-3 0 0 0,4-6 0 0,-11 6 0 0,7 0 0 16,-7 0 0-16,7 0 0 16,-7 0 0-16,0 0 0 0,3-4 0 0,-3 4 0 0,0 0 0 0,0 0 0 15,0 0 0-15,0 0 0 0,7-6 0 0,-7 6 0 16,0 0 0-16,4-9 0 0,-1 6 0 15,1-4 0-15,0-2 0 0,-1 3 0 0,1 3 0 16,-1-7 0-16,1 4 0 0,-1-4 0 0,1-5 0 0,-1 5 0 16,1 1 8-16,-1-4-8 0,1-2 11 0,-4 5-3 15,3-5 0-15,1 2 0 0,-4-6-8 0,3-3 0 16,-3 0 0-16,0-3 0 0,4 0 0 0,-4-9 0 16,0 2 0-16,0-8 0 0,0 2 28 0,0 4 3 15,0-10 1-15,-4 0 0 0,4 3-32 0,0-9 0 16,-3 3 0-16,-1-3 0 0,1-4 0 0,-1 1 0 15,4-3 0-15,-3 2 0 0,-4 1 12 0,3 0-3 16,1-1-1-16,-1 1 0 0,1 0-8 0,-1-1 0 0,1 1 9 0,-1 6-9 16,0-3 11-16,1 3-3 0,-4 3 0 0,3 0 0 15,1 0 12-15,-1 0 3 0,-3 3 0 0,0 1 0 16,0-4-13-16,0-3-2 0,4 9-8 0,-4-6 12 16,-1-6-12-16,-2 12 0 0,3-6 8 0,0 1-8 15,0-1 13-15,0 6 0 0,0-6 0 16,0-3 0-16,-1-3-13 0,5 3 0 0,-4 3 0 0,3-9 0 15,4 6 0-15,-3-4 0 0,-4 4 0 0,7 4 0 16,-4-1 0-16,1 0-8 0,3 0 8 0,0 6 0 16,-4-6 0-16,4 10 0 0,-3-4 0 0,-1 1 0 15,1 2 0-15,-1 1 0 0,1-1 0 0,-1 1 0 16,1 5 11-16,-1-5-11 0,-3 6 12 0,3-1-12 16,1 1 11-16,-1-6-11 0,-3 9 10 0,4-4-10 15,-4 1 9-15,0-6-9 0,3 5 8 0,-3-5-8 16,4-1 0-16,-1 1 0 0,4-4 8 0,-4 4-8 15,4-1 0-15,0 7 0 0,0-6 0 0,4 5 0 0,-4-5 0 0,0 6 0 16,0 3 0-16,-4-4 0 0,4 4 0 0,0-3 0 16,-3 3 0-16,3-3 0 0,-4 3 11 0,4 3-3 15,-3-3-8-15,-1 0 12 0,4 6-12 0,0-9 9 16,-3 2-9-16,-1 1 8 0,1 3-8 0,-4-3 0 16,3 0 0-16,-3 3 0 0,0-3 0 0,0 0 0 15,4 6 0-15,-1-6 0 0,0 6 0 0,1 1 0 16,-1-8 0-16,1 8 0 0,-4-11 0 0,7 4 0 15,-4 0 0-15,1 3 0 0,-1-3 0 0,1 0 0 16,-1-3 0-16,4 3 0 0,-3 3 0 0,3-3 8 0,-4 0-8 0,4 3 0 16,0-3 0-16,0 0 0 0,0 0 0 0,0 6 0 15,-3-3 0-15,6 0 0 0,1 0 0 16,-4-3 0-16,0 6 0 0,3 0 0 0,1-6 0 0,-1 6 0 16,-3 0 0-16,4-6 0 15,-1 7 0-15,1-1 0 0,-1-3-12 0,1 3 12 16,-4 0-10-16,3 3 10 0,1-2 0 0,-1-1 0 0,-3 0 8 0,0 3-8 15,0-2 0-15,0-1 0 0,0 3 0 0,0-3 0 16,-3 0 0-16,3 1 0 0,3 2 0 0,-3-3 0 16,-7 0 0-16,7 4 0 0,0-4 0 0,0 0 0 15,0 3 0-15,0 4 0 0,0-4 0 0,0 0 0 16,0 4 0-16,4-4 0 0,-8-3 0 0,4 10-9 16,0 0 9-16,-3-7 0 0,3 6-9 0,-4 1 9 0,1-7 0 0,-1 7 0 15,4-4-9-15,-3 4 9 16,-1 0 0-16,4-4 0 0,-3 4 0 0,3-1 0 0,0 1 0 0,-4-4-8 15,4-2 8-15,0 8 0 0,-3-2 0 0,3 0 0 16,-4-1 0-16,4 1 0 0,0 6 0 0,0-10-8 16,0 4 8-16,0 5 0 0,0-2 0 0,0 3 0 15,0-6-8-15,-3 2 8 0,3-2 0 0,0 3 0 16,0 3-8-16,0-4 8 0,-4 4 0 0,1-3 0 16,3 6-8-16,0-3 8 0,0-4 0 0,0-2-8 15,0 9 8-15,0-9 0 0,0 9-9 0,0-3 9 16,0 3 0-16,0 0-9 0,0 0 9 0,0 0 0 15,0 0 0-15,0 0-8 0,0 0 8 0,0 0 0 16,0-7 0-16,0 7 0 0,-4-6 0 0,4 6-8 0,-4 0 8 0,1-3 0 16,-4 3 0-16,7 0 0 0,0 0 0 0,0 0 0 15,-7 0 0-15,3 0 0 0,-3 0 0 0,4 0-8 16,-4 0 8-16,3 0 0 0,-3 3 0 0,0 3 0 16,4-6 0-16,-5 7 0 0,-2-4 0 0,6 3 0 15,-3-3 0-15,0 3-8 0,0-3 8 0,-3 4 0 16,3-4 0-16,-1 3 8 0,1-3 0 0,0 4 0 31,0-7-33-31,4 3-7 0,-4 3 0 0,7-6-1 0,-7 0-15 0,0 0-2 0,7 0-1 0,0 0 0 31,-4 0-95-31,4 0-19 0,-7 0-4 0,0-6-1 16,7 6-51-16,-7-3-11 0,-14-13-1 0,7 13-1 0</inkml:trace>
  <inkml:trace contextRef="#ctx0" brushRef="#br0" timeOffset="46108.5">24377 7812 576 0,'-14'-9'25'0,"14"9"6"0,-7-6-31 0,3 3 0 0,-3-4 0 0,0 7 0 16,7 0 247-16,0 0 43 0,0 0 9 0,0 0 1 15,-7 0-226-15,7 0-46 0,0 0-8 0,-3 0-3 16,3 0 2-16,-7 0 0 0,-1 7 0 0,1-4 0 16,7-3-8-16,-3 6-2 0,-4 3 0 0,3 1 0 15,1-1 1-15,3-3 0 0,-7 4 0 0,3-1 0 16,1 1 3-16,-1-1 1 0,4 0 0 0,-3 1 0 16,-1-1 4-16,1 7 1 0,3-7 0 0,-4 1 0 0,0-1-6 0,1 7-1 15,-1-7 0-15,4 1 0 0,-3 5-4 0,-1-5-8 16,4-1 11-16,-3 1-11 0,-1-1 15 0,1 0-4 15,-1-2-1-15,4-4 0 0,0-3-10 0,0 0 12 16,-3 9-12-16,3-9 12 16,0 0-12-16,0 0 8 0,0 0-8 0,0 0 8 0,0 0-8 0,0 0 0 15,0 0 9-15,0 0-9 16,0 0 8-16,0 0-8 0,10 0 10 0,1 0-10 0,-1 0 8 0,1-3-8 16,-4 3 0-16,7-6 9 0,-3 12-9 0,-1-6 0 15,5 3 0-15,-5-3 0 0,8 10 0 0,-4-4 0 16,0 3 0-16,-3 1 0 0,3-1 0 0,-4 1 0 15,1-1 12-15,-4 0-4 0,0 7-8 0,0-7 12 16,0 1-12-16,0-1 12 0,-3 1 4 0,-1 5 2 0,1-5 0 0,-4-1 0 16,0 7-18-16,0-7-17 0,-4 4 3 15,1 2 1-15,3-5 21 0,-7 9 4 0,-4-10 0 0,0 7 1 16,1 3-13-16,-1-1 0 0,1-2 0 0,-4 0-10 16,-4-4 10-16,4 7 0 0,0-3 0 0,3-7 0 15,-3 7 0-15,3-4 0 0,4-5 0 0,-3 2 0 31,3-9-96-31,-4 6-24 0,4-3-5 0</inkml:trace>
  <inkml:trace contextRef="#ctx0" brushRef="#br0" timeOffset="46382.22">24303 7740 576 0,'0'0'51'0,"0"0"-41"0,0 0-10 0,7 0 0 0,0 0 264 0,4 0 50 16,-4 3 10-16,3 4 3 0,4-7-238 0,-3 6-47 16,-1-3-10-16,1-3-1 0,3 9 12 0,0-9 2 15,-3 0 1-15,-1 7 0 0,1-4-30 0,3 3-5 16,-3-3-2-16,3-3 0 0,-4 0-9 0,1 7 0 15,0-7 0-15,-1 3 0 16,-3-3-61-16,4 6-8 0,-1-6-2 0,-3 0-770 0</inkml:trace>
  <inkml:trace contextRef="#ctx0" brushRef="#br0" timeOffset="46815.16">24744 7803 403 0,'0'0'17'0,"0"0"5"0,0 0-22 0,0 0 0 0,0 0 0 0,0 0 0 15,0 0 269-15,0 0 50 0,0 0 9 0,0 0 3 16,0 0-205-16,0 9-41 0,-4-2-8 0,1 2-1 16,-1 0-25-16,-3 1-5 0,4-1-1 0,-4 10 0 15,0-3-29-15,0-4-7 0,-1 13-1 0,1-6 0 16,-3 6-8-16,-1 3-11 0,1-2 3 0,-1 2 0 16,-3-3 8-16,7 3 0 0,-4 0 0 0,1 4-8 15,3-1 8-15,0-6-10 0,0 3 10 0,3-3-10 0,1 4 10 16,3-4 9-16,3 0-1 0,-3-6-8 0,4 6 0 0,3-6 0 15,-4-1 0-15,8-8 0 0,-1 9 13 0,1-10-4 16,-1-3-1-16,5-3 0 16,-1 4 4-16,0-7 0 0,3 0 0 15,1-7 0-15,0-2 0 0,3 0 0 0,-3-1 0 0,3-9 0 0,0 4-4 16,0-4 0-16,0 0 0 0,4 0 0 0,-4-6 13 0,0 6 3 16,-3-6 0-16,-4 3 0 0,-3 0-24 15,-1 0 0-15,1-3 0 0,-4 0-8 0,0 6 24 0,-4-6 6 16,1 3 1-16,-4-3 0 0,0 6-7 0,-4-6 0 15,4 7-1-15,-7 2 0 0,-3-3-5 0,-1 3-1 16,-3 7 0-16,0-4 0 0,-4 7 10 0,1-6 1 0,-5 2 1 0,1-2 0 16,4 2-21-16,-1 7 0 15,0-6 0-15,1 2 0 16,-1-2-32-16,0 0-5 0,4 2-1 0,0-2 0 16,4 0-117-16,-4 5-23 0,3-2-5 0</inkml:trace>
  <inkml:trace contextRef="#ctx0" brushRef="#br0" timeOffset="50906.07">27732 5730 1497 0,'0'0'66'0,"0"0"14"0,-4 0-64 16,1-6-16-16,-1 6 0 0,1-6 0 0,3 2 167 0,0 4 29 15,0 0 7-15,0 0 1 0,0 0-166 0,0 0-38 16,0 0 0-16,0 0 0 0,0 0 0 0,0 0 0 16,0 0 0-16,0 0 0 0,0 0 0 0,0 0 0 15,0 0 0-15,0 10-9 16,0 6 17-16,-4-4 4 0,1 4 1 0,3-1 0 0,-4 7-13 0,1-3 0 15,-1 6 0-15,4 4 0 0,0-4 16 0,0 3 3 16,0 6 1-16,0-5 0 0,4 2-7 0,-1 0-1 16,1 4 0-16,-4-1 0 0,3 10 27 0,4-6 5 15,-3 6 0-15,-1 0 1 0,1 0-26 0,-1 3-6 16,1-4-1-16,-4 8 0 0,3-4 6 0,1 0 1 16,-4 6 0-16,0 0 0 0,0 7-19 0,0-4-14 15,4 7 2-15,-4 0 1 0,3-4 11 0,-3-2 0 16,4 6 0-16,-1-4 0 0,1 4 0 0,-1 9 0 0,1-9 0 15,-1 6 0-15,1-4 8 0,-4 4 3 0,3-3 1 0,1 3 0 16,-1 3 6-16,1 7 2 0,-4-7 0 0,0 0 0 16,0-3-20-16,3 3 0 0,-3 0 0 0,-3 0-9 15,3 7 20-15,0-4 4 0,0-6 1 0,0 3 0 16,-4 0-3-16,4 0 0 0,4 7 0 0,-1-1 0 16,1-2-5-16,-4-4 0 0,3 6-8 0,4-6 12 15,-3 0 16-15,3 7 2 16,-3-1 1-16,3 4 0 0,0-10-18 0,0 6-3 0,-4-6-1 0,4 10 0 0,-3-4-9 15,-1 4 0-15,4-1 0 0,-7-9 0 0,4 7 0 16,-4-1 0-16,0 4 8 0,0-1-8 16,0 1 0-16,0-4 0 0,0 4 0 0,0-1 0 15,0-2 10-15,0-1-10 0,-4 4 12 0,8-4-12 16,0 3 24-16,-1-8-1 0,1-1-1 0,3 6 0 0,-4-3-10 0,1 4-3 16,3-1 0-16,0-3 0 0,0-6-9 0,-4 3 0 15,4 1 0-15,-3-1 8 0,3 6-8 0,-3-6 0 16,3 0 0-16,-4 1 0 0,1-5 0 0,-1 5 0 15,1-1 8-15,-1 0-8 0,1 6 0 0,-1-6 0 16,1 1 0-16,-4-1 0 0,3-3 0 0,1 3 0 16,-1 6 8-16,1-12-8 0,-1 6 0 0,5-3 8 15,-5 0-8-15,1-6 8 0,-1-7-8 0,1 7 0 0,3 6 0 16,-4-3 0-16,-3-7 0 0,7 4 0 0,-3-6 8 0,-1 2-8 16,4-6 0-16,-3 10 0 0,3-10 0 0,0 10 0 15,0-6 0-15,-3 2 0 16,-1-2 0-16,1 2 0 0,-1-5 0 0,1-1 0 15,-1 0 8-15,1 0-8 0,-4 1 0 0,3-1 0 0,-3 4 0 16,0-4 0-16,0 0 0 0,0 0 8 0,0-2-8 16,-3-4 0-16,3 6 8 0,-4-6-8 0,4 3 0 15,0-3 8-15,-3-3-8 0,3 0 8 0,-4 0-8 0,4 0 8 16,4-7-8-16,-4 7 0 0,-4-6 9 0,4-4-9 16,4 4 0-16,-4-3 0 0,0 2 0 0,0-2 0 15,0-1 0-15,0 4 0 0,-4 3 0 0,4-4 8 16,0-2-8-16,-3-1 0 0,3 4 0 0,-4-4 0 15,1 1 0-15,-4-4 0 0,3 4 0 0,-3-7 0 16,3 6 0-16,-3-5 0 0,4 5 0 0,-4 1 8 0,3-7-8 0,-3 6 0 16,4-5 0-16,-4-4 0 0,3 9 0 0,1-12 0 15,-4 9 0-15,3-12 8 0,0 9-8 0,1-9 0 16,-1 6 0-16,1 0 0 0,-1-6 0 0,1 6 0 16,-1-6 0-16,4 0 0 0,-3 6 0 0,-1-6 0 15,1 0 0-15,3 0 0 0,-4-1 0 16,1 7 0-16,-1-6 0 0,4 0 0 0,-3 6 0 0,3-6 0 15,-7 0 0-15,3 6 0 0,4-6 0 0,-4-1 0 16,1 4 8-16,3-3-8 0,-4-6 0 0,1 9 0 16,-1-10 0-16,1 7 0 0,3-3 0 0,-4 3 0 15,1-10 0-15,-1 7 0 0,1-1 0 0,3-2 0 16,-4 3 0-16,4-4 0 0,-3-6 0 0,3 10 0 16,0-3 0-16,-4-4 0 0,4 0 0 0,0 1 0 15,-3 2 0-15,3-2 8 0,0-1-8 0,3 1 0 0,-3-1 0 0,0-6-8 16,0 7 8-16,-3-4 0 0,3 3 0 0,0 1 0 15,-4-4 0-15,1 3 0 16,3-6 0-16,-4 4 8 0,4 2-8 0,0 1 0 0,0-1 0 0,0-3 8 16,0 4-8-16,0-7 0 0,0 12 0 0,4-5 0 15,-4-1 0-15,0 1 0 0,3-1 0 0,-3 0-8 16,4 1 8-16,-4 2-12 0,0-2 12 0,0-1-12 16,3 1 12-16,-3-1 0 0,0-9 0 0,0 9 0 15,0 1 0-15,0-1 0 16,0-9 0-16,0 10 0 0,0-4 0 0,0 3 0 0,0-5 0 0,0 5 0 15,0-9 0-15,4 6 0 0,-4 4 0 0,3-1 0 16,-3-9 0-16,4 9 0 0,-1 1 0 0,-3-1 8 16,4 1-8-16,-4-10 0 0,0 0 0 0,3 12 0 15,1-2 0-15,-1-1 0 0,-3-9 0 0,0 0 0 16,0 9 0-16,4-5 0 0,-4-4 0 0,0 0 0 0,0 0 0 0,3 9 0 16,-3-9 0-16,0 6 8 15,0-6-8-15,4 10 0 0,-4-1 0 0,0-9 0 0,0 0 0 0,0 6 0 16,0-6 0-16,7 10 8 0,-7-10-8 0,0 3 0 15,0-3 0-15,4 9 0 0,-4-9 0 0,0 0 0 16,0 0 0-16,0 7 0 0,0 2 0 0,0-9 0 16,0 0 0-16,0 0 0 0,0 0 0 0,0 0 0 15,-4 9 0-15,4-9 8 0,0 0-8 0,0 0 9 16,0 7-9-16,0-7 10 0,0 0-10 0,0 0 8 16,0 0-8-16,0 0 8 0,0 0-8 0,0 0 0 0,0 0 9 0,0 0-9 31,0 0 0-31,0 0-8 0,7 0 0 0,0-7 0 0,0 4 8 0,0-3-8 0,0-3 8 0,-3 2-8 15,3-2 8-15,0 6-8 0,4-7 8 0,-1 1-8 16,1-1 8-16,3-2-12 16,0 3 12-16,4-1-12 0,-4 1 4 0,3-4 0 15,8 1 0-15,-4 2 0 0,0 1 0 0,4 6 0 0,-7-7 0 0,3 1 0 16,4 3 8-16,-4 2 0 0,0-8 0 0,-4 9 0 16,1 3 0-16,0-6-12 0,-1 6 2 0,1 0 0 15,-7-4 10-15,3 4 0 0,-4 4 0 0,4-4-8 16,-3-4 16-16,0 8 4 0,-1-4 1 0,1 0 0 15,-1 0-13-15,1 0-15 0,-4-4 3 0,4 4 1 16,-1 0 11-16,1-6 0 0,-1 3 0 0,-3-3 0 16,4 6 0-16,0 0 0 0,-1-10 0 0,-3 10 0 0,0-3 0 0,0-3 0 15,0 0 0-15,0 2 0 0,0 4 0 0,-3-6 12 16,3-3-2-16,0 6-1 0,-3-7-9 16,-1 4-9-16,1-3 9 0,-1-1-13 0,1 1 13 0,-1-7 0 15,1 7 0-15,-1-10 0 16,1 3 0-16,-1 4 10 0,-3-7-10 0,4-3 8 0,-4 3-8 0,0-3 0 15,0 0 9-15,0-6-9 0,0 3 12 16,0 3-3-16,0-9 0 0,0 9 0 0,0-13-9 0,-4 7 0 16,4-3-12-16,0 2 12 0,-3 1 0 0,3-6 0 15,-4-1 0-15,4 7 0 0,-3-7 0 0,3 4 0 16,-4-3 0-16,1-1 0 0,3 1 0 0,-4-1 0 16,1-3 0-16,-1 4 0 0,-3-4 0 0,7-6 0 15,-7 7 0-15,4-7 0 0,-1 0 0 0,0 6 8 0,1-6-8 16,-1 1 0-16,-3 5 8 0,4-3-8 15,-1-3 0-15,1 7 8 0,3-7-8 0,-4-3 0 0,4 3 9 0,-3-6-9 16,3 3 8-16,0 3-8 0,0 0 8 16,0 0-8-16,0 0 0 0,0 6 8 0,0-6-8 0,0 1 0 15,0-5 0-15,0 5 0 0,0-1 0 0,0 0 0 16,0-3 0-16,-4 3 0 0,4 0 0 0,-3 0 0 16,-1 6 0-16,1 4 8 0,-1-10-8 0,1 6 0 15,3-6 0-15,-4 7 0 0,-3-13 0 16,3 6 0-16,1-3 0 0,-1 3 8 0,1 0-8 0,-1 0 0 15,1 3 0-15,3 0 0 0,-4-2 0 0,1-1 0 16,-1 3 0-16,4-3 0 0,0-6 0 0,-3 3 0 16,3 3 0-16,0-3 0 0,0 3 0 0,0 3 0 15,-4-6 9-15,4 13-9 0,-3-4 12 0,-1-6-12 16,1 10 12-16,3-10-12 0,-4 6 12 0,1-6-12 0,-1 7 0 16,4-4 0-16,-4 0 0 0,1 0-12 15,-1 4 12-15,4-1 0 0,-3-3 0 0,3 7 0 0,-4-4 0 0,1-6 0 16,3 10 0-16,-4-7 0 0,1 0 0 0,3-3 0 15,-4 7 0-15,1-7 0 0,-1 6 13 0,4-3-1 16,-3 4 0-16,-1 2 0 0,1-2-12 0,-1 2 8 16,-3-9-8-16,3 7 0 0,-3 2 8 0,7-9-8 15,-3 7 0-15,-1-1 0 0,1-3 0 0,-1-3 0 16,4 7 0-16,-3 2 0 0,3-2 0 0,0-1 0 16,-4-3 0-16,4 10 0 0,-3-10 16 0,3 7 0 15,0-4 0-15,3 0 0 0,-3-2-26 0,0 2-5 16,4 0-1-16,-4-3 0 0,0-2 16 0,3 5 0 15,-3 3 0-15,4-2 0 0,-4-1 0 0,0 4 0 16,3-4 0-16,-3-3 0 0,4 4 0 0,-4-1 0 16,0-3 8-16,0 4-8 0,3-7 11 0,-3 9-2 15,0-2 0-15,0-1 0 0,0 4-9 0,0-7-9 0,0 9 9 0,0-2-13 16,0-1 13-16,0-2 13 0,0-4-2 0,0 3-1 16,0 4-10-16,4-10-14 0,-4 6 3 0,3 4 1 15,-3-4 10-15,0 1 0 0,4-4 0 0,-4 3 0 16,4 4 0-16,-4-1 0 0,0 4 0 0,0-4 0 15,3-5 0-15,-3 2 0 0,0 0 0 0,0-6 0 16,0 7 0-16,0-4 0 0,-3-3 0 0,6 7 0 16,-3-1 0-16,0-3 0 0,4 3 0 0,-4 4 0 0,3-4 0 15,1-6 0-15,-1 7 0 0,-3-4 8 0,4-6-8 16,-1 9 9-16,1-6-9 0,-4 4 10 0,3 2 0 0,-3 4 0 16,0-4 0-16,0 3 0 0,0 1-10 0,0 3 0 15,0-4 0-15,-3-6 0 0,3 4-10 16,0 2 10-16,0-2 0 0,-4-1-9 15,4-3 9-15,-3 4 0 0,3 2 0 0,0-3 0 16,0 4 0-16,-4-4 0 0,4 4 0 0,0-1 0 0,0 1 0 0,0-4 0 16,0 4 0-16,0-4 0 0,0 0 0 15,0-2 0-15,0-4 0 0,-3 6 0 0,3 4 0 0,0-4 0 16,0 0 0-16,-4 4 0 0,4-1 0 0,0 1 9 16,-3-4-9-16,3 4 0 0,-4-4 8 0,4-3-8 15,-3 4 0-15,3 2 0 0,-4-9 0 0,4 7 0 0,0 2 0 0,-4-2 0 16,4 2 0-16,0 1 0 0,0-4 0 0,0 4 0 15,0-1 0-15,0-3 0 0,0 1 0 0,0-4 0 16,0 3 0-16,0 1 0 0,0-4 0 0,0 3 0 16,-3 1 0-16,-1 2 0 15,4-2 0-15,-3 2 0 0,-1 1 0 0,1 5 0 0,-1-5 0 0,1-1 0 16,-4 1 0-16,3 6 0 0,1-10 0 0,-1 4 0 16,4-1 9-16,-3 1-9 0,-1 2 0 15,1-2 9-15,-1-1-9 0,4 1 0 0,-3-1 0 0,-1 7 0 16,0 0-8-16,4-7 8 0,-3 7 0 15,3 0 0-15,-4-3 0 0,4-1 0 0,-3 1 0 16,3-1 8-16,-4 1-8 0,4-7 0 0,-3 10-12 0,3-6 12 16,-7 6 0-16,7-7 0 0,-4 7 0 0,1-4 0 15,-1 4 0-15,1 0 0 0,-1 0 0 0,1-4-11 16,-1 10 11-16,1-9 0 0,-1 3 0 0,0 0 0 16,1-1 0-16,-1-5 0 0,1 9 0 0,-1-10 8 0,1 13-8 15,-1-9 0-15,4 3 0 0,-3 0 0 0,3-1 0 0,-4-2 0 16,4 3 0-16,0 0 0 0,0 3-13 0,0 3 2 15,0-4 1-15,0 1 0 0,0 0 10 0,0-3 0 16,-3 3 0-16,-1 6 0 0,1-9 0 0,3 9 0 16,-4-6 0-16,-3 6 0 0,4 0 0 0,-1 4 8 15,-3-4-8-15,3 0 0 0,-3 3 0 0,4-2 0 16,-1-1 0-16,1 0 0 0,-1 3 0 0,1-3 0 16,3 4 0-16,0 2 0 0,-4-2 0 0,4-1 0 15,0 3 0-15,0-2 0 0,0 5 0 0,0 1 0 16,-3-7 0-16,-1 7 0 0,-3 9 0 0,4-13 0 15,-1 4-10-15,1-1 10 0,-5 4 0 0,5-3 0 16,-1 2 8-16,1 4-8 0,-4-3 0 0,0 6 0 16,0-3 0-16,3-3 0 0,-3 6 0 0,4-3-18 15,-4 3 4-15,0-7 1 0,7 7 21 0,-4 0 4 0,-3 0 0 0,7 0 1 16,0 0-13-16,-4 0-15 0,-3 0 3 0,7 0 1 16,0 0 11-16,0 0-8 0,-3 0 8 0,3 0-8 15,0 0 8-15,-7 0 0 0,7 0 0 0,-4 0 0 16,-3 0 0-16,0-3 0 0,7 3 0 0,-7 0 0 15,4-6 14-15,-5 6-2 0,1 0 0 0,0 0 0 16,0 0-12-16,0 0 0 0,-3 0 0 0,3 0 0 16,0 0 0-16,-4 0-10 0,0 0 10 0,4 0-8 15,-3 6 8-15,3-6 0 0,-4 0 0 0,4 0 0 16,0 3 0-16,-4-3 9 0,4 0 0 0,0 7 0 0,-3-4-9 16,3-3 0-16,0 0 0 0,0 0 0 0,0 0-14 0,-1 6-5 15,1-3-1-15,0-3 0 16,4 6 0-16,-4-3 0 0,0-3 0 0,0 7 0 15,-4-7 12-15,0 3 8 0,1 3-12 0,-1 0 12 16,4-2-10-16,0 2 10 0,-7-3-8 0,4-3 8 0,-1 6-19 0,0-3 2 16,4 7 0-16,0-10 0 15,-3 0-174-15,3 0-34 0,0 6-7 0</inkml:trace>
  <inkml:trace contextRef="#ctx0" brushRef="#br0" timeOffset="51782.02">28677 4633 921 0,'0'0'82'0,"0"0"-66"16,-3 3-16-16,-4-3 0 0,7 0 240 0,-4 6 45 15,-3-3 9-15,7-3 2 0,-3 10-229 0,-1-10-46 0,4 0-9 16,-7 6-1-16,7-6-11 0,0 0-14 0,0 0 3 0,0 9 1 16,0-9 10-16,0 0 12 0,0 0-2 0,0 0-1 15,4 3-9-15,3 4 12 0,0 2-12 0,0-3 12 16,3-3 25-16,4-3 6 0,1 7 1 0,-1-7 0 15,3 0 5-15,4 0 2 0,-6 0 0 0,6-7 0 16,0 7-18-16,0-3-3 0,0-3-1 0,-3 3 0 16,3-3-21-16,-3 6-8 0,-1-7 0 0,1 4 0 15,-4 3 14-15,-3-6-3 0,3 3-1 0,-4 3 0 16,-3-6-10-16,-7 6 0 0,7 0 0 0,-7 0 0 16,0 0 0-16,8 0 0 0,-8 0 0 0,0 0 0 15,7 0 0-15,-7 0 8 0,0 0-8 0,0 0 8 16,0 0-8-16,0 0 0 0,0 0 0 0,0 0 0 15,7 0 0-15,-7 0 0 0,0 0 9 0,3 15-9 0,1-12 8 16,-1 13-8-16,-3-7 8 0,0 7-8 0,-3-3 12 16,-1 9-3-16,1 0 0 0,-1-7 0 15,1 4 0-15,-1 6 0 0,-3-3 0 0,0 3 0 0,0 0 3 0,-4 4 0 16,4-4 0-16,-3 0 0 0,-1-3-1 0,0 3 0 16,1 0 0-16,-1-3 0 0,1 0-11 0,3 0 12 15,0-3-12-15,0 6 12 0,-4-7-12 0,4-2 8 16,-4 3-8-16,4 0 8 0,0-4-8 0,0 4 0 15,0-3 0-15,-3-4 0 0,6 4 0 0,-3 0 0 0,-4-4 0 16,8-2-11 0,-1-1-20-16,-3-3-4 0,4 4-1 0,-1-10 0 15,4 0-152-15,0 0-32 0,0 0-5 0</inkml:trace>
  <inkml:trace contextRef="#ctx0" brushRef="#br0" timeOffset="52484.65">29422 4598 1821 0,'0'0'80'0,"0"0"18"16,0 0-78-16,0-6-20 0,0 6 0 0,0 0 0 0,0 0 49 0,0 0 7 15,0 0 0-15,0 0 1 0,0 0-6 0,0 0-2 16,-4-3 0-16,1-4 0 0,3 7-15 0,-11 7-3 16,0-4-1-16,1 3 0 0,-1-3-20 0,1 7-10 15,-8-4 10-15,4 3-10 0,0 1 8 0,0-1-8 16,0 1 0-16,0 5 0 0,-4-5 10 0,4 8-10 16,0-2 10-16,0-3-10 0,-1 2 0 0,1 4 8 15,0-3-8-15,7 3 0 0,-3-4 0 0,-1 4 0 16,0-6 0-16,8 2 0 0,-4-5 0 0,3 9 0 15,4-13 0-15,0 3 0 0,0 1 0 0,4-1 0 16,3-3 0-16,-4-2 0 0,8 2 0 0,0-3-8 16,-1 3 8-16,4-6-10 0,0 3 10 0,4-3 0 15,0 7 0-15,-1-7 0 0,1 3 0 0,-4-3 0 0,7 0 0 0,-3 6 0 16,-1-3 8-16,5 3-8 0,-5 1 8 0,1-4-8 16,-4 6 0-16,0 1 0 0,-3-4 0 0,-1 3 0 15,1 1 0-15,-4-1 0 0,0 7 0 0,-3-4 0 16,-1-2 0-16,1 5 0 0,-4 1 0 0,-4-3 0 15,4 2 0-15,-3 1 0 0,-1-3 0 0,-3 2 0 16,-4-2 0-16,4 2 0 0,0 4 0 0,-3-9 0 16,3-1 0-16,-4 1 9 0,0-4-9 15,1 3 0-15,3 1 11 0,-7-4-11 0,3-3 10 0,-3 3-10 16,3-3 9-16,1-3-9 0,-1 7 8 0,-3-7-8 16,4-7 11-16,3 7-3 0,-4-3-8 0,7-3 12 15,-3-3 10-15,4 9 2 0,-1-10 0 0,4 1 0 16,0-1-16-16,4-5-8 0,-4-4 10 0,3 3-10 15,4 4 12-15,-3-4-3 0,7-3-1 0,-4-6 0 16,0 6 0-16,-4-6 0 0,4 6 0 0,4-9 0 16,-1 9-8-16,4-9 12 0,-3-3-12 0,-4 3 12 0,4-1 12 15,-1-5 2-15,1-1 1 0,-1 7 0 0,1-6-27 0,-4-1 0 16,4-3 8-16,-1 10-8 0,-3-6 0 0,0 6 0 16,4 2 0-16,-4-2 0 0,-3 3 0 0,-1 6 0 15,1 4 0-15,-4-4 0 0,3 9 0 0,-3-2 0 16,-3-1 0-16,3 10 0 15,3-3-136-15,-3 6-33 0,0 0-7 0</inkml:trace>
  <inkml:trace contextRef="#ctx0" brushRef="#br0" timeOffset="52938.5">29616 4579 172 0,'0'0'16'0,"0"0"-16"0,0 0 0 0,0 0 0 16,0 0 382-16,0 0 74 0,0 0 14 0,0 0 3 15,0 0-362-15,0 0-73 0,0 0-14 0,0 0-4 16,0 0 2-16,0 0 0 0,0 0 0 0,0 0 0 16,0 0 10-16,0 0 1 0,0 0 1 0,3 3 0 15,-3-3 4-15,-3 10 1 0,3-10 0 0,0 9 0 16,0-9 2-16,-4 10 1 0,1-4 0 0,-1-3 0 0,1 3-8 0,-1 4-2 15,-3-1 0-15,3 7 0 0,-3-7-24 0,4 7-8 16,-1-4 0-16,1 7 0 0,-1 0 0 0,1-3 0 16,-1 3 0-16,4-4 0 15,-3-5 0-15,3 9 0 0,3-10 0 0,-3 0 0 0,4 1 0 0,-1 5 0 16,1-5 9-16,-1-1-9 0,1 1 8 0,-4-10-8 16,3 0 0-16,-3 0 0 0,0 0 11 0,7 6-11 15,-7-6 12-15,8 9-12 0,-1-9 32 16,0 0 0-16,0 0 0 0,3 0 0 0,1 0-19 0,-4 0-4 15,4 0-1-15,3-9 0 0,-4 3-8 0,4 6 0 16,4-10 0-16,0 1 0 0,-1 6 0 0,4-4 0 16,1-2 0-16,2 3 0 0,-3-4 0 0,-3 1 0 15,0 0 0-15,-1-1 0 16,-3 7-39-16,1-10-6 0,-5 4-2 0,1 0 0 16,-1-10-196-16,-3 3-39 0,0-15-8 0,0-1-2 0</inkml:trace>
  <inkml:trace contextRef="#ctx0" brushRef="#br0" timeOffset="53168.97">30021 4423 2973 0,'0'0'65'0,"-3"0"14"0,-1 6 2 0,-10 13 20 0,11-10-101 0,-1 7 0 0,-3 3 0 15,4-1 0-15,3 11 0 0,-4-11 0 0,-3 14 0 16,3-4 8-16,-3 10-8 0,0-13 9 0,0 12-9 15,-3 7 8-15,3 0-8 0,-4 0 0 0,1 0 9 16,2 0-9-16,-2-7 0 0,3 7 0 0,0 3 0 16,-4 7-10-16,8-14-1 0,3 7 0 0,0-3 0 15,3 0-89-15,1 3-19 0,3-6-3 0,7 0-681 16,0 3-136-16</inkml:trace>
  <inkml:trace contextRef="#ctx0" brushRef="#br0" timeOffset="55940.74">32611 9085 691 0,'0'0'61'0,"0"0"-49"0,0 0-12 0,-7-6 0 16,7 6 349-16,-7-6 67 0,3 3 14 0,-3 3 2 16,0-6-336-16,4 6-68 0,-5 0-14 0,-2-4-2 15,3-2-12-15,-4 6 0 0,1-9 0 0,-8 9 0 16,0-3 10-16,1-4-10 0,-1 4 12 0,-3-3-12 0,0 0 8 0,-4 2-8 16,4 4 0-16,-4-6 0 0,-3 3 12 0,3-3-4 15,-3 6 0-15,-7 0-8 0,0-3 21 0,-11-4-2 16,3 7-1-16,-6 0 0 0,0 0 10 0,-1 0 1 15,1-3 1-15,-1 3 0 0,1 3 1 0,0-3 0 16,-4-3 0-16,-4 3 0 0,4 0-7 0,-3 0-2 16,-1 3 0-16,1-3 0 0,7 0-10 0,3 7-1 15,0-14-1-15,4 7 0 0,-4-3-10 0,0 3 0 16,3 0 0-16,1 0 0 0,3-6 0 0,1 6 0 16,-5 0 0-16,8-3 0 0,0-3 10 0,3 6-10 15,0-4 12-15,4 4-12 0,0 0 12 0,3 0-4 0,0-6 0 16,1 6-8-16,2 6 8 0,1-6-8 0,0 4 0 15,3-4 0-15,-3 0 10 0,4 0-10 0,-1 0 8 0,0 6-8 16,1-3 0-16,-1-3 0 0,4 6 0 0,0-3 0 16,3-3 10-16,1 7-10 0,3-4 12 0,-4 3-12 15,1-3 0-15,-1 3 0 0,4-6 0 0,0 4 0 16,-4 2 0-16,4 0 0 0,0-3 0 0,7-3 0 16,-3 7 21-16,-1-4 4 0,4 6 1 0,0-9 0 15,0 6-10-15,-3 4-1 0,3-1-1 0,3 1 0 16,-3-1-14-16,7 0 0 0,-3 7 0 0,-4-3 0 15,3 2 12-15,1 4-4 0,3 0-8 0,-4 3 12 16,1-3-12-16,-4 0 8 0,0 9-8 0,3-3 0 0,4 3 11 16,-7 0-11-16,0 7 12 0,4-1-12 15,-4 1 12-15,3 2-4 0,1-2 0 0,0 9-8 0,-4 0 20 16,3 0-4-16,1 3 0 0,-1 0 0 16,-3 6-1-16,0 0-1 0,0 10 0 0,0 0 0 0,4-1-3 15,-4 7-1-15,0 0 0 0,0 4 0 16,0 2-10-16,-4 3 0 0,-3 1-12 0,0-4 12 0,0 3 0 0,0 1 0 15,0-4 0-15,0 10 0 0,-4-4 0 0,1 1 0 16,-1-1 0-16,0 1 8 0,1 5-8 0,-1-5 0 16,1 3 0-16,3-4 0 0,0 1 0 0,-4-1 0 15,7-2 0-15,-3-7 0 0,4 9 0 0,-1-2 0 16,1-7 0-16,-1 0 0 0,4 0 0 0,-3-3 0 16,3-3 0-16,0 3 0 0,-4 0 0 0,4-3 8 0,-3-7-8 0,3 4 0 15,-4-6 0-15,1 5 0 16,-1-8 8-16,4-1-8 0,-3 6 0 0,-1-5 0 0,1-7 0 0,-1 6 8 15,4 0-8-15,-4-6 0 0,4-3 0 0,-3 0 0 16,6 0 0-16,-3-6 0 0,0 3 8 0,0-4-8 16,-3 1 0-16,3-4 0 15,0 1 0-15,-4-1 8 0,4-6-8 0,0 7 0 0,0-10 0 16,0-3 8-16,0 3-8 0,0-6 8 0,0 6-8 0,0-12 8 16,0 2-8-16,0 1 8 15,4-7-8-15,-1 4 8 0,-3-7 0 0,4 4-8 0,0-1 12 0,-1 0-4 16,1-2 1-16,-4 2 0 0,0-9 0 0,7 3 0 15,0 3 10-15,-4-2 1 0,-3-4 1 0,7 6 0 16,4-6-21-16,-1 6-18 0,1-6 3 0,0 0 1 16,-1 0 14-16,4 0 0 0,0 0 0 0,1 0 0 15,-1-6 0-15,3 6 0 0,4-10 0 0,1 4 0 0,-1 6 0 16,3-3 0-16,1-3 0 0,0 3 0 0,3-4 0 0,0 7 18 16,1-9-2-16,-1 9-1 0,0 0-25 0,7-3-5 15,1-3-1-15,-1 6 0 0,4 0 16 0,3 0 0 16,-3 0 0-16,3 0 0 0,4 0 0 0,0 0 0 15,-4 0 0-15,0 0 10 0,-3 6-10 0,7-6 0 16,-4 0-12-16,8 0 12 0,-1 3-19 0,4-3 4 16,0 6 1-16,0-3 0 0,0-3 14 0,0 7 16 15,-4-7-3-15,1 0-1 0,-1 0-12 0,4 0 0 16,3-7 0-16,4 7 0 0,-3 0 0 16,-4 0 0-16,0 0 0 0,-4 0 0 0,-3 0 0 0,0 0 0 15,-4 0 0-15,4 0 0 0,0 0 0 0,3 0 0 16,-6 7 0-16,-1-4 0 0,0-3-10 0,1 6-2 15,-5-3 0-15,1 3 0 0,-7-6 12 0,0 4 0 0,-4 2 0 0,0-6 0 16,-3 6 8-16,-1-3 0 0,1-3 0 0,-4 7 0 16,4-4-8-16,-4-3-8 15,0 6 8-15,4-6-12 0,-4 0 12 0,0 0 0 0,1 0 0 0,-5 0 0 16,-3 0 0-16,4 0 0 0,0 0 0 0,-1-6 0 16,1 6 0-16,-1 0 0 0,1 0 0 0,3 0 8 15,0-3-8-15,-3-4 0 0,-4 7 8 0,0 0-8 16,-3 0 0-16,-1 0 0 0,-2 0 0 0,-1-3 0 15,-7 3 0-15,0 0 0 0,0 0 0 0,0 0 0 16,3-6 0-16,-3 6 8 0,0 0-8 0,0 0 0 16,4 0 0-16,-4 0 0 0,0 0 0 0,3-10 0 15,1 10 0-15,-4 0 8 0,0-6-8 0,3 3 0 16,-3-3 0-16,7-4-15 0,-3 7 3 0,-1-3 0 16,1 3 12-16,-1-3 16 0,1-1-3 0,3 4-1 15,-3-3-12-15,-1 3 0 0,1-4 0 0,3 4-10 16,-4 3 10-16,-3 0 0 0,4-6 0 0,3-3 0 0,-4 9 17 15,1-10 6-15,3 7 1 0,-4-3 0 0,1-4-24 0,3 4-20 16,-4-3 4-16,5 6 1 0,-5-7 24 0,4 4 5 16,0-3 1-16,0-1 0 0,-3 4-25 0,3-4-5 15,0 1-1-15,0 0 0 0,0-1 16 0,0 1 0 16,0-1 0-16,0 4 0 0,0-3 0 0,-3-1 0 0,3 1 0 16,-4-1 0-16,1 4 11 0,3-3 1 15,-4-1 1-15,-3 7 0 0,4-12-2 0,-1 5-1 0,1 1 0 0,-4-1 0 16,4 1-10-16,-1-7 0 0,-3-3 0 0,4 4 0 15,-4 2 0-15,3-12 0 0,-3 0 8 0,4 6-8 16,-1-9 0-16,1 0 8 0,-4-7-8 0,3 1 0 16,1-1 8-16,-4-9-8 15,0 7 0-15,3-7 8 0,-3 0-8 0,0 0 12 0,0 3-12 0,0-9 12 16,0 6-12-16,0-9 12 16,4 6-12-16,-4-6 12 0,3-10-4 0,1 3-8 0,3 4 12 0,-4-7-4 15,5 4-8-15,-1-4 0 0,-4-3 0 0,8-3 0 16,-4 3 0-16,-4-3 0 0,1 0 0 0,-1 6 0 15,1-2 0-15,-1-4 0 0,-3 6 0 0,0-3 0 16,0 3 0-16,-3-3 0 0,3 10 0 0,-7-7 0 16,3 10 0-16,-3 0 0 0,0-1 0 0,0 1 0 15,4 0 0-15,-4-1 0 0,-1-2 0 0,5 3-11 16,-4-1 11-16,3 4 0 0,1-3 8 0,3 6-8 0,-4-6 0 0,4 9 0 16,0-10 0-16,0 7 0 0,0-3-8 0,0 3 8 15,4 0-8-15,-4-3 8 0,0 6-10 0,0 0 10 16,0 6-12-16,3-5 12 0,-3 5-9 0,4-6 9 15,-4 6 0-15,0-2-9 0,0 2 9 0,0 4 0 16,0-1-9-16,0-3 9 0,0 10 0 0,0-6-9 16,0 5 9-16,-4-2 0 0,4 9 0 15,-3-3-8-15,-1 0 8 0,4 3 0 0,-3-3-10 0,-1 6 2 16,1-6 0-16,-1 6 0 0,-3 0 8 16,4-6-8-16,3 10 8 0,-4-4-8 0,1 0 8 0,-1 0 0 15,0 4 0-15,1 2 0 0,-1-3 0 0,1 1 9 16,-1 2 0-16,1-3 0 0,-1 1-9 0,1 5-11 15,3-2 3-15,-4-4 0 0,1 7 8 0,3-7 0 0,-4 7 0 0,1-1 0 16,-1 1 0-16,1 6 0 16,-1-4 0-16,1-2-8 0,-1 3 8 0,1 3-10 0,-5-4 10 0,5 7-10 15,-4-9 10-15,3 9-10 0,4 0 10 0,-7-3-10 16,0 3 10-16,7 0-8 16,-7-7 8-16,4 4-8 0,3 3 8 0,-7-6 0 0,3-3 0 0,-3 9 0 15,3-10 0-15,4 10 0 0,-7 0 0 0,0-9 0 16,4 3 0-16,-1 6 8 0,1-10-8 0,-4 7 0 15,3-3 0-15,-3 3 9 0,4-4-9 0,-4-2 0 16,3 9 9-16,-3-9-9 0,3 2 0 0,-3 7 9 16,4-9-9-16,-4 6 0 0,3-4 0 0,-3 4 0 15,0-3 0-15,0-3 0 0,0-1 0 0,4 4 0 16,-5-3 0-16,-2 5 0 16,3-5 0-16,0 0 0 0,-4-1 9 0,4-2-9 0,-3 2 10 0,-1 1-10 15,0-4 11-15,-3 7-11 0,0-7 12 0,0 7-12 16,0-3 0-16,3 3 0 0,-3 2 0 0,0-2-9 0,-3 6 9 15,-5 0-10-15,1-3 10 0,-4 3-10 16,1 3 10-16,-8-3 0 0,0 0 8 0,1 6-8 0,-1-2-8 0,4 2-7 16,-4-6-1-16,4 3 0 0,-4 3 26 0,-3-6 5 15,3 6 1-15,0-2 0 16,0 2-100-16,1-3-20 0,-1 3-4 0,0-3-1 16,-3-3-109-16,7 7-22 0,-4-4-4 0</inkml:trace>
  <inkml:trace contextRef="#ctx0" brushRef="#br0" timeOffset="60137.11">32378 10384 864 0,'0'0'76'0,"0"0"-60"16,0 0-16-16,0 0 0 0,0 0 132 0,-4-3 24 0,1-4 5 0,-1-2 1 16,1 9-113-16,-4-10-22 0,3 4-5 0,1 3-1 15,-1-3-1-15,-3-4 0 0,4 7 0 0,-4-3 0 16,3-3 42-16,-3-1 8 0,3 1 2 0,1 2 0 16,-1-2 6-16,1 0 2 0,-1-1 0 0,4 1 0 15,-7-1-48-15,7 4-10 0,-3-3-2 0,-1 6 0 16,-3-4-20-16,4-2 0 0,-4 0 0 0,0 5 0 15,-1-2 0-15,-2 3 0 0,-4-3 0 0,0 6-8 16,0 0 8-16,-4 6-13 0,0-3 5 0,-6-3 8 0,-1 10 0 0,-3-1 0 16,-4-3 0-16,0 7 0 0,-3-4 16 0,0 7 2 15,-4 3 0-15,4-4 0 0,-1 4-9 0,1 0-1 16,3 0-8-16,4 3 12 16,-4-3 4-16,4-1 0 0,3 11 0 0,1-11 0 0,-1 8-16 0,4 2 0 15,3-3 0-15,1 3 0 0,6-3 9 0,0 0-9 16,4-3 8-16,0 0-8 0,4 0 0 0,3-3 0 15,3 3 0-15,4-3 0 0,-3-7-11 16,6 4 11-16,8 0-8 0,0-7 8 0,3 0-9 0,0-6 9 16,0 7-10-16,7-10 10 0,4 6 0 0,0-6 0 15,0-6 0-15,3 6 0 0,4-10 8 0,3 1-8 16,4 0 12-16,0-1-12 0,-7 1 14 0,3-7-4 16,-3 7-1-16,-4-10 0 0,-3 3 4 0,0 4 1 15,-4-7 0-15,0 0 0 0,-3-3-14 0,3 3 11 16,-3-6-11-16,-1 3 10 0,-3-3-10 0,4 0 0 0,-4 3 0 0,-3-3 8 15,0 0 1-15,-1 6 0 0,1-6 0 0,-1 13 0 16,-6-7-9-16,0 3 0 0,-1 0 0 0,-3 7 8 16,4 0 15-16,-4-1 2 0,4 1 1 0,-4-1 0 15,-4 4 8-15,4 3 2 0,-7 3 0 0,7-6 0 16,-7 6-22-16,0 0-4 0,0 0-1 0,0 0 0 16,0 0-9-16,0 0 8 0,0 0-8 0,0 0 8 15,0 0-8-15,0 0 0 0,-7 9 0 0,0-3 0 16,0-3 0-16,0 10 0 0,0-4 0 0,0 1 0 15,-7-1 12-15,3 4 1 0,1-4 0 0,-1 7 0 16,-3 9-1-16,0-6-1 0,0 6 0 0,3 3 0 16,-3 7-1-16,0 2 0 0,3 1 0 0,1 12 0 15,-4 3 10-15,-1-6 3 0,1 13 0 0,0-4 0 16,4 4-4-16,-4 6-1 0,3 6 0 0,-3-3 0 16,3 0-3-16,-3-3-1 0,4-4 0 0,-5 1 0 0,5 0 12 15,-4 0 2-15,0-1 1 0,0 1 0 0,3-3-29 16,-3-4 0-16,3-3 0 0,-3-2 0 0,0-4 0 0,0 3-13 15,3-3 2-15,1-3 1 16,-4 0-88-16,3 0-18 0,-7 3-3 0,4-10-1 0</inkml:trace>
  <inkml:trace contextRef="#ctx0" brushRef="#br0" timeOffset="96148.74">10086 18245 2124 0,'0'0'47'0,"-7"6"9"0,0-6 3 0,7 0 0 0,0 0-47 0,0 0-12 0,0 0 0 0,7-6 0 32,3-3-20-32,1-1-5 0,0 1-2 0,3-7 0 0,3 7 11 0,1-10 1 0,7 3 1 0,-1 4 0 15,1-7 22-15,10-3 5 0,8 0 1 16,-4-3 0-16,-1 0-24 0,5-3-5 0,6-7-1 0,0 1 0 15,1 5 16-15,-1 1 0 16,8-6 0-16,3-1-9 0,10 4 9 0,1 0 0 0,-1-7-9 0,4 3 9 16,4-8 0-16,0-1 0 0,-4 6 0 15,7-9 0-15,11-3 0 0,-1 6 0 0,-6 3 0 0,3-3 0 16,4 0 8-16,0 0 10 0,3 1 2 0,-3 5 0 16,3-6 0-16,0 0 0 0,4-3 0 0,0 3 0 15,3-6-5-15,0 6-1 0,-3-3 0 0,3 3 0 16,4 0-14-16,-4 0 8 0,-3 0-8 0,-4 4 0 15,1-10 0-15,-1 6 8 0,4-3-8 0,-4-7 0 0,-3 10 0 0,-1-3 0 16,1-3 0-16,0 6 0 0,3-3 9 0,-3-3-9 16,-4 9 8-16,0-3-8 0,4-6 17 0,0 3-1 15,-4-6-1-15,-3 9 0 0,-1 0-7 0,-3-3-8 16,4 3 11-16,-4 0-11 0,4 0 13 0,-4 0-4 16,-3 1-1-16,-4 2 0 0,-4-9-8 15,4 6-9-15,0 0 9 0,0 0-13 0,1 3 13 0,-5-3 0 16,-3 3 0-16,0-6 0 0,0 13 0 0,-3-10 10 15,3 0-10-15,-4 6 8 0,4-9 7 0,-7 4 1 16,4-1 0-16,-4 0 0 0,-4-3-8 0,1 3-8 0,-5 0 11 0,5 6-11 16,3-3 8-16,0-2-8 15,-4 5 0-15,-3 3 0 0,0 1 0 0,-3-4 0 0,-5 4 0 16,1 6 0-16,0-7 0 0,0-2 0 16,-4 2 0-16,1 7 0 0,-1 0 0 0,0-4 0 0,-3 4 0 0,0 0 0 15,3 3-11-15,-6-4 11 0,-1 4-12 0,-3 7 12 16,3-8 0-16,-3 8 0 0,-4-11 0 0,0 11 0 15,0-1 0-15,-3-3 0 0,3 3 0 0,0 0 0 16,1 0 0-16,-5 4 0 0,1 2 0 0,-4-2 0 16,0-1-14-16,-3 6 1 0,0 1 0 0,-1 0 0 15,1-1 13-15,-4 1 0 0,-3-1 0 0,3 1 0 16,-4 3-12-16,1-4 3 0,-4 1 1 0,0 6 0 16,4-4 8-16,-4-2 0 0,-4 3 0 15,4 6 0-15,-7 0 0 0,4-10 0 0,-4 10 0 0,0 0 0 16,0 0 0-16,7 0 0 0,-4-3 0 0,-3 3 0 0,0 0 0 0,0 0-10 15,0 0 10-15,0 0-10 16,0 0-12-16,0 0-2 0,0 0-1 0,0 0 0 31,4 3-110-31,-4-3-21 0,0 0-5 0,0 0-629 0</inkml:trace>
  <inkml:trace contextRef="#ctx0" brushRef="#br0" timeOffset="97167.53">10869 5965 1720 0,'-10'0'76'0,"10"0"16"0,0 0-73 0,10 7-19 0,8 2 0 0,-4 0 0 15,3 1 20-15,12-1 0 0,6 10 0 0,0-10 0 16,1 1-20-16,6 6 0 0,4-7-11 0,7 7 11 16,0-4 0-16,3-2 0 0,11 5 0 0,4 4 0 15,-1-3 0-15,1 3 0 0,-4-1 0 0,7 7 0 16,0-6 0-16,4 10 0 0,-4-4 0 0,3 3 0 16,-3 6 0-16,0 1 0 0,4-7-8 15,3 10 8-15,7-4 0 0,1 1 0 0,-1-1 8 0,3 4-8 16,5-4 13-16,-1 4-3 0,4-4-1 0,-1 4 0 0,1-3 5 15,0-1 1-15,3 4 0 0,4-4 0 16,4 1-3-16,-5-1 0 0,5-3 0 0,-4 4 0 16,3-7-4-16,4 13 0 0,-7-7-8 0,3-2 12 0,0 9-12 15,1-4 0-15,-1 7 0 0,-3 3 0 0,-7 3 0 16,3-3 0-16,4-3 0 0,-7 0 0 16,-4 3 0-16,0-3 0 0,0-3 0 0,1-3 0 0,-1 5 24 0,0 1 0 15,-7-6-1-15,1 0 0 0,-1-4 3 0,0 1 1 16,0 2 0-16,0-2 0 0,-7-1 9 0,1-6 1 15,-5 1 1-15,1-4 0 0,-1 3-14 0,1-3-2 16,0 3-1-16,-4-3 0 0,-4 4-13 0,-6-4-8 16,-1 3 10-16,1 0-10 0,-4 3 0 0,0-9 8 0,-7 10-8 15,0-10 0-15,-4 3 0 0,-3 3 0 0,-4-3 8 0,-7 0-8 16,1-3 11-16,-5 3-1 0,1-6 0 0,-7-3 0 16,0-1 10-16,-1-2 1 15,1 3 1-15,-4-4 0 0,-3-6-6 0,-1 10-2 16,1-6 0-16,-4-1 0 0,0 0-6 15,0-6 0-15,0 7-8 0,-6-4 12 0,-1 0-12 0,3-2 8 16,-3-4-8-16,0 9 0 0,-7-9 0 0,0 0 8 0,0 0-8 0,0 0 0 31,0 6-18-31,0-6-6 0,-7 10-2 0,0-7 0 16,-3 6-133-16,-1-9-26 0</inkml:trace>
  <inkml:trace contextRef="#ctx0" brushRef="#br0" timeOffset="98071.2">19173 8233 633 0,'0'0'56'0,"0"0"-44"0,0 0-12 0,0 0 0 16,8 0 209-16,-5 0 40 0,4 6 8 0,0-6 2 16,4 3-223-16,-4-3-45 0,0 6-9 0,3-6-2 0,1 0 31 0,-4 0 5 15,4-6 2-15,-1 3 0 0,1-3 4 0,3 2 1 16,-3-2 0-16,3-3 0 0,3-1 5 0,1 1 0 15,0 0 1-15,-1-7 0 0,8 6-6 0,-4-5-2 16,4 5 0-16,-1-2 0 0,1-4-9 0,-4 7-1 16,4-7-1-16,-4 7 0 0,4-1-2 0,0-2-8 15,-1-4 12-15,1 7-4 0,0-1 0 0,-1-6-8 16,1 7 12-16,0 0-4 0,-1-7 1 0,5 7 0 0,-1-4 0 0,7-3 0 16,4-2-9-16,0 2 0 0,3-3 0 0,11-6 0 15,3 6 0-15,1 0 0 16,-1-6 0-16,1 6 0 0,6-9 0 0,4 9 0 15,4-6 0-15,3 0 0 0,0 3 0 0,0-3 8 0,4 0-8 16,3-3 0-16,4-7 9 0,3 1-9 0,7 6 10 0,-3-10-10 16,3 4 32-16,4-10 1 0,3 6 0 0,4-6 0 15,-7 10 6-15,6-13 1 0,8 3 0 0,7-6 0 16,-3-4-17-16,-1 1-3 0,1 3-1 0,6-10 0 16,8 7-11-16,-4 0-8 0,-4-1 12 0,4 1-12 15,4 6 8-15,-1-6-8 0,-3-1 0 0,4-5 0 16,-1 5 8-16,-6 1-8 0,3 0 12 0,0 6-12 15,0-7 24-15,-4 11-3 0,1-1 0 0,-4-3 0 16,3 3-12-16,-7 0-9 0,-3 0 12 0,-3 6-12 0,-8-6 14 16,-3 10-4-16,0-4-1 0,-4 1 0 15,-7 2-26-15,-3 1-6 0,-8 5-1 0,-6 1 0 16,-4-3-13-16,-4 9-3 0,1-10-1 0,-8 14 0 16,-3-1-27-16,0 0-4 0,-7 3-2 0,-4-2-849 15</inkml:trace>
  <inkml:trace contextRef="#ctx0" brushRef="#br0" timeOffset="98971.9">19286 13632 2365 0,'0'0'104'0,"-3"-9"23"0,-4 6-102 0,3-7-25 15,1 4 0-15,-4-3 0 0,7 9 29 0,0 0 1 16,-4-7 0-16,4 7 0 0,0 0-42 0,0 0-9 16,0 0-2-16,0 0 0 15,-3 7-5-15,-1 2 0 0,1-3-1 0,-1 4 0 0,4-1 15 0,0 4 3 0,4-7 1 0,-1 3 0 16,1 10-7-16,3-3-2 0,0-7 0 0,0 10 0 16,0-3 19-16,3 3 0 0,5 0 0 0,-1-1 0 15,0 7 0-15,7 4 0 0,0-4-8 0,4 3 8 16,3 0 0-16,4 7 0 0,-4-7 0 0,7 16 0 15,4 0-8-15,3 0 8 0,-3-1 0 0,7 11 0 16,-7-1 0-16,7 0 0 0,0-6 0 0,3 7 0 16,7-4 0-16,4 3 0 0,7 4 0 0,0 2 0 15,4-2 0-15,3 5 0 0,0 1 0 0,7-10 0 0,4 10 0 0,7-10-8 16,-4 10 8-16,4 0 0 0,3 0 0 0,7-1 0 16,4 7 0-16,0-6 0 0,0 0 0 0,7-7 0 15,7 4 0-15,3 2 0 0,8 1 0 0,-4 6 8 16,7-6-8-16,7 0 12 0,3-1-4 15,8 1 0-15,0 0-8 0,6 3 12 0,1-7 0 0,0 13-1 16,3-9 0-16,4 6 0 16,0-6-11-16,-4-1 0 0,0-5-12 0,1 6 12 0,2-1 0 0,-2-2 18 15,-4-4-2-15,-4 7 0 0,-4-3-3 0,5 2-1 16,-5-5 0-16,1-4 0 0,-7 7-12 0,3-4 9 16,0-3-9-16,-7 10 8 0,-3-10-8 0,-4 1 0 15,0-4 0-15,-7 3 0 16,-7-6-60-16,0 3-18 0,0-2-3 0,-4-1-880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16223" indent="-275471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01882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542635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1983388" indent="-220377" defTabSz="913644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424140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864893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305646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746400" indent="-220377" algn="ctr" defTabSz="91364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3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6A0E5-B821-412F-99E5-E21FF7AEC7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3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8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6500D-8527-449B-8E1D-B33E6A9362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38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4" tIns="45718" rIns="91434" bIns="4571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5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4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4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9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4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7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07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107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135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3290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1026">
            <a:extLst>
              <a:ext uri="{FF2B5EF4-FFF2-40B4-BE49-F238E27FC236}">
                <a16:creationId xmlns:a16="http://schemas.microsoft.com/office/drawing/2014/main" id="{130E6C6A-5A36-4A0F-95AF-9B64634771C1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9317" y="263526"/>
            <a:ext cx="11201400" cy="1395413"/>
          </a:xfrm>
        </p:spPr>
        <p:txBody>
          <a:bodyPr/>
          <a:lstStyle>
            <a:lvl1pPr>
              <a:spcBef>
                <a:spcPct val="25000"/>
              </a:spcBef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95651" name="Rectangle 1027">
            <a:extLst>
              <a:ext uri="{FF2B5EF4-FFF2-40B4-BE49-F238E27FC236}">
                <a16:creationId xmlns:a16="http://schemas.microsoft.com/office/drawing/2014/main" id="{8799454A-EC59-4797-B317-470A1087F48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9318" y="1677988"/>
            <a:ext cx="11195049" cy="1752600"/>
          </a:xfrm>
        </p:spPr>
        <p:txBody>
          <a:bodyPr/>
          <a:lstStyle>
            <a:lvl1pPr>
              <a:spcBef>
                <a:spcPct val="0"/>
              </a:spcBef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795652" name="Picture 1028">
            <a:extLst>
              <a:ext uri="{FF2B5EF4-FFF2-40B4-BE49-F238E27FC236}">
                <a16:creationId xmlns:a16="http://schemas.microsoft.com/office/drawing/2014/main" id="{1E7B22AA-3FD7-4B23-B1FE-F63E00FF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5803900"/>
            <a:ext cx="33147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375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7526-4D80-4FB2-B1EB-80129A2A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0ECB4-1CDD-435D-B50A-1BA626D83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91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9789-2D40-4D27-B667-7B3DD936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4E8B-B210-4DD8-87B4-566E15510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92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2AC-8A55-4A49-92EA-F4AFB0BE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0F55-BEE8-4CFF-9ED6-CCEF5FE04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27200"/>
            <a:ext cx="5537200" cy="4237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16521-54EE-487A-863A-AAEE0BEC3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27200"/>
            <a:ext cx="5539317" cy="4237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939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8F09-9BED-4E0B-8F4D-2CA97A09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13088-3CAD-4154-9968-B48AA7A4F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784BD-7E02-4BC0-A524-28E17CE73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2F01-8205-426D-9FCB-2376D4728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F93B3-C5FC-42E0-9422-84069638C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258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4428-D07C-4C8E-88EC-055F9050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8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96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8AD0-6E24-4F56-9F9D-BD3C54E2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75463-7793-4B18-B2C3-4440B9F0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9CFFA-627B-4089-862B-5C2D00731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621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3C16-F43A-4A35-9AAC-76A2099E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318A0-E946-460B-A1EC-9808ECBEC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FA780-7915-486B-859D-4EC94FA8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326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9BF2-8C75-4449-B837-6649E08B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10AFA-245A-4F08-8251-11D329AD2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61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8BD84-101F-4367-B78F-D4D4EEB2B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7517" y="280988"/>
            <a:ext cx="2819400" cy="5683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AC41A-AEA4-42C5-957A-7382CC35E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80988"/>
            <a:ext cx="8257117" cy="5683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71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>
            <a:extLst>
              <a:ext uri="{FF2B5EF4-FFF2-40B4-BE49-F238E27FC236}">
                <a16:creationId xmlns:a16="http://schemas.microsoft.com/office/drawing/2014/main" id="{55968883-5861-4605-85A2-D38F81423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94627" name="Rectangle 3">
            <a:extLst>
              <a:ext uri="{FF2B5EF4-FFF2-40B4-BE49-F238E27FC236}">
                <a16:creationId xmlns:a16="http://schemas.microsoft.com/office/drawing/2014/main" id="{35EB2579-CAB0-4D60-A4C8-028E62C9D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94628" name="Picture 4">
            <a:extLst>
              <a:ext uri="{FF2B5EF4-FFF2-40B4-BE49-F238E27FC236}">
                <a16:creationId xmlns:a16="http://schemas.microsoft.com/office/drawing/2014/main" id="{BB2DC005-EF27-4958-AE28-426BB92D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6083300"/>
            <a:ext cx="2133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4629" name="Text Box 5">
            <a:extLst>
              <a:ext uri="{FF2B5EF4-FFF2-40B4-BE49-F238E27FC236}">
                <a16:creationId xmlns:a16="http://schemas.microsoft.com/office/drawing/2014/main" id="{ACB6C342-8C28-4F59-ADFA-27AB4B738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434" y="6229351"/>
            <a:ext cx="3274484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B5B0B14E-BFEE-4BC9-9430-72ED5641C6E2}" type="slidenum">
              <a:rPr lang="en-US" altLang="en-US" sz="900"/>
              <a:pPr algn="r">
                <a:lnSpc>
                  <a:spcPct val="90000"/>
                </a:lnSpc>
              </a:pPr>
              <a:t>‹#›</a:t>
            </a:fld>
            <a:endParaRPr lang="en-US" altLang="en-US" sz="900"/>
          </a:p>
          <a:p>
            <a:pPr algn="r">
              <a:lnSpc>
                <a:spcPct val="90000"/>
              </a:lnSpc>
            </a:pPr>
            <a:r>
              <a:rPr lang="en-US" altLang="en-US" sz="900"/>
              <a:t>GLBC – MSK Image Analysis</a:t>
            </a:r>
          </a:p>
          <a:p>
            <a:pPr algn="r">
              <a:lnSpc>
                <a:spcPct val="90000"/>
              </a:lnSpc>
            </a:pPr>
            <a:r>
              <a:rPr lang="en-US" altLang="en-US" sz="900"/>
              <a:t>April 23, 2010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2931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E419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9pPr>
    </p:titleStyle>
    <p:bodyStyle>
      <a:lvl1pPr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004880"/>
        </a:buClr>
        <a:defRPr sz="3200" kern="1200">
          <a:solidFill>
            <a:srgbClr val="1E4191"/>
          </a:solidFill>
          <a:latin typeface="+mn-lt"/>
          <a:ea typeface="+mn-ea"/>
          <a:cs typeface="+mn-cs"/>
        </a:defRPr>
      </a:lvl1pPr>
      <a:lvl2pPr marL="341313" indent="-3397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004880"/>
        </a:buClr>
        <a:buFont typeface="GE Inspira Pitch" pitchFamily="34" charset="0"/>
        <a:buChar char="•"/>
        <a:defRPr sz="3200" kern="1200">
          <a:solidFill>
            <a:srgbClr val="1E4191"/>
          </a:solidFill>
          <a:latin typeface="+mn-lt"/>
          <a:ea typeface="+mn-ea"/>
          <a:cs typeface="+mn-cs"/>
        </a:defRPr>
      </a:lvl2pPr>
      <a:lvl3pPr marL="744538" indent="-28892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3pPr>
      <a:lvl4pPr marL="1146175" indent="-287338" algn="l" rtl="0" fontAlgn="base">
        <a:lnSpc>
          <a:spcPct val="90000"/>
        </a:lnSpc>
        <a:spcBef>
          <a:spcPct val="1000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4pPr>
      <a:lvl5pPr marL="1546225" indent="-28575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 kern="1200">
          <a:solidFill>
            <a:srgbClr val="1E419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cle.com/games/Stanford0008/minimalist-cartoons-slideshow" TargetMode="External"/><Relationship Id="rId2" Type="http://schemas.openxmlformats.org/officeDocument/2006/relationships/hyperlink" Target="https://www.sporcle.com/games/MrChewypoo/minimalist_disne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orcle.com/games/MrChewypoo/minimalis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customXml" Target="../ink/ink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hyperlink" Target="http://timbaumann.info/svd-image-compression-dem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hyperlink" Target="http://timbaumann.info/svd-image-compression-dem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customXml" Target="../ink/ink1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customXml" Target="../ink/ink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customXml" Target="../ink/ink16.x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customXml" Target="../ink/ink17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cle.com/games/Stanford0008/minimalist-cartoons-slideshow" TargetMode="External"/><Relationship Id="rId2" Type="http://schemas.openxmlformats.org/officeDocument/2006/relationships/hyperlink" Target="https://www.sporcle.com/games/MrChewypoo/minimalist_disne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orcle.com/games/MrChewypoo/minimali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C12-4B0E-4161-AA8C-C2A850B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32E9-0969-4EBE-8D88-973D240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4EBC5-05FB-46AA-89E6-6721CBA49783}"/>
              </a:ext>
            </a:extLst>
          </p:cNvPr>
          <p:cNvSpPr/>
          <p:nvPr/>
        </p:nvSpPr>
        <p:spPr>
          <a:xfrm>
            <a:off x="639096" y="1120676"/>
            <a:ext cx="1113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https://www.sporcle.com/games/MrChewypoo/minimalist_disney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https://www.sporcle.com/games/Stanford0008/minimalist-cartoons-slideshow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High resolution images (millions of pixels)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30" y="2335365"/>
            <a:ext cx="44323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45" y="4327447"/>
            <a:ext cx="3004025" cy="192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31" y="4327448"/>
            <a:ext cx="2631109" cy="19281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186F0F-C019-48BB-9911-13718135929D}"/>
                  </a:ext>
                </a:extLst>
              </p14:cNvPr>
              <p14:cNvContentPartPr/>
              <p14:nvPr/>
            </p14:nvContentPartPr>
            <p14:xfrm>
              <a:off x="8749080" y="1402560"/>
              <a:ext cx="2283840" cy="2075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186F0F-C019-48BB-9911-1371813592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39720" y="1393200"/>
                <a:ext cx="2302560" cy="209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28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http://timbaumann.info/svd-image-compression-demo/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https://cs.stanford.edu/people/karpathy/convnetjs/demo/autoencoder.html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9815D2-FD37-4EF5-B04B-C24B01CBEE78}"/>
                  </a:ext>
                </a:extLst>
              </p14:cNvPr>
              <p14:cNvContentPartPr/>
              <p14:nvPr/>
            </p14:nvContentPartPr>
            <p14:xfrm>
              <a:off x="156240" y="1000440"/>
              <a:ext cx="10357200" cy="5220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9815D2-FD37-4EF5-B04B-C24B01CBEE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880" y="991080"/>
                <a:ext cx="10375920" cy="52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58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http://timbaumann.info/svd-image-compression-demo/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https://cs.stanford.edu/people/karpathy/convnetjs/demo/autoencoder.html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DD8196-F871-44F9-B2DA-E2B334151514}"/>
                  </a:ext>
                </a:extLst>
              </p14:cNvPr>
              <p14:cNvContentPartPr/>
              <p14:nvPr/>
            </p14:nvContentPartPr>
            <p14:xfrm>
              <a:off x="615960" y="1592280"/>
              <a:ext cx="11493720" cy="4978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DD8196-F871-44F9-B2DA-E2B3341515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600" y="1582920"/>
                <a:ext cx="11512440" cy="49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69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Multilingual News Stories </a:t>
            </a:r>
            <a:br>
              <a:rPr lang="en-US" dirty="0"/>
            </a:br>
            <a:r>
              <a:rPr lang="en-US" dirty="0"/>
              <a:t>(vocabulary of hundreds of thousands of words)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60618" y="2722519"/>
            <a:ext cx="4772635" cy="3941818"/>
            <a:chOff x="1336617" y="2235245"/>
            <a:chExt cx="5362612" cy="44290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364" y="2345637"/>
              <a:ext cx="3065691" cy="19215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617" y="4547687"/>
              <a:ext cx="2802534" cy="19215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719" y="2235245"/>
              <a:ext cx="1853510" cy="21423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5719" y="4547687"/>
              <a:ext cx="1680662" cy="2116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36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Dimension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7944678" cy="50448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 of high dimensional data:</a:t>
            </a:r>
          </a:p>
          <a:p>
            <a:pPr lvl="1"/>
            <a:r>
              <a:rPr lang="en-US" dirty="0"/>
              <a:t>Brain Imaging Data (100s of MBs per scan)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20398"/>
            <a:ext cx="9144000" cy="300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6515290"/>
            <a:ext cx="6983896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pixabay.com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/brain-mrt-magnetic-resonance-imaging-1728449/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36" y="3904897"/>
            <a:ext cx="3809965" cy="2401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6230779"/>
            <a:ext cx="6983896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 from (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Wehbe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19782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207533"/>
            <a:ext cx="861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00CC"/>
                </a:solidFill>
                <a:latin typeface="Candara"/>
              </a:rPr>
              <a:t>PCA, Kernel PCA, ICA: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Powerful unsupervised learning techniques for extracting hidden (potentially lower dimensional) structure from high dimensional datasets.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98009" y="762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defTabSz="457200" eaLnBrk="1" hangingPunct="1">
              <a:lnSpc>
                <a:spcPct val="125000"/>
              </a:lnSpc>
            </a:pPr>
            <a:r>
              <a:rPr lang="en-US" sz="3800" dirty="0">
                <a:solidFill>
                  <a:srgbClr val="0000CC"/>
                </a:solidFill>
                <a:latin typeface="Candara"/>
              </a:rPr>
              <a:t>Learning Representations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251460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Useful for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1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Visualization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86293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Further processing by machine learning algorithms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358140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More efficient use of resources 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   (e.g., </a:t>
            </a:r>
            <a:r>
              <a:rPr lang="en-US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time</a:t>
            </a:r>
            <a:r>
              <a:rPr lang="en-US" altLang="ko-KR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, memory, communication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7512" y="4643736"/>
            <a:ext cx="853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ndara"/>
              </a:rPr>
              <a:t>Statistical: fewer dimensions </a:t>
            </a:r>
            <a:r>
              <a:rPr lang="en-US" sz="2400" dirty="0">
                <a:solidFill>
                  <a:prstClr val="black"/>
                </a:solidFill>
                <a:latin typeface="Candara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better generalization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1200" y="5257801"/>
            <a:ext cx="853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prstClr val="black"/>
                </a:solidFill>
                <a:latin typeface="Candara"/>
                <a:ea typeface="굴림" pitchFamily="34" charset="-127"/>
              </a:rPr>
              <a:t>Noise removal (improving data quality)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Nina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Balcan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048878-932F-4AB0-B8D6-700B0F635A02}"/>
                  </a:ext>
                </a:extLst>
              </p14:cNvPr>
              <p14:cNvContentPartPr/>
              <p14:nvPr/>
            </p14:nvContentPartPr>
            <p14:xfrm>
              <a:off x="1985040" y="2179080"/>
              <a:ext cx="9949680" cy="413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048878-932F-4AB0-B8D6-700B0F635A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5680" y="2169720"/>
                <a:ext cx="9968400" cy="415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9882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Principal Component Analysis (PCA)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114800"/>
            <a:ext cx="7823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Candara"/>
              </a:rPr>
              <a:t>In case where data  lies on or near a low d-dimensional linear subspace, axes of this subspace are an effective representation of the data.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32646"/>
          <a:stretch>
            <a:fillRect/>
          </a:stretch>
        </p:blipFill>
        <p:spPr bwMode="auto">
          <a:xfrm>
            <a:off x="2028672" y="990600"/>
            <a:ext cx="757252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6891590" y="2486291"/>
            <a:ext cx="2684342" cy="13188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5032483" y="1935850"/>
            <a:ext cx="1943601" cy="1813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8800" y="5339716"/>
            <a:ext cx="8458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Candara"/>
              </a:rPr>
              <a:t>Identifying the axes is known as </a:t>
            </a:r>
            <a:r>
              <a:rPr lang="en-US" sz="2000" dirty="0">
                <a:solidFill>
                  <a:srgbClr val="0000CC"/>
                </a:solidFill>
                <a:latin typeface="Candara"/>
              </a:rPr>
              <a:t>Principal Components Analysis</a:t>
            </a:r>
            <a:r>
              <a:rPr lang="en-US" sz="2000" dirty="0">
                <a:solidFill>
                  <a:prstClr val="black"/>
                </a:solidFill>
                <a:latin typeface="Candara"/>
              </a:rPr>
              <a:t>, and can be obtained by using classic matrix computation 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tools (Eigen or Singular Value Decomposition).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Nina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Balcan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492D00-AF36-4870-83CB-38131FE25514}"/>
                  </a:ext>
                </a:extLst>
              </p14:cNvPr>
              <p14:cNvContentPartPr/>
              <p14:nvPr/>
            </p14:nvContentPartPr>
            <p14:xfrm>
              <a:off x="497880" y="737640"/>
              <a:ext cx="10540080" cy="5331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492D00-AF36-4870-83CB-38131FE255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520" y="728280"/>
                <a:ext cx="10558800" cy="535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64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 descr="2D_gau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803276"/>
            <a:ext cx="8086725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hu-HU">
                <a:latin typeface="Tahoma" charset="0"/>
              </a:rPr>
              <a:t>2</a:t>
            </a:r>
            <a:r>
              <a:rPr lang="en-CA">
                <a:latin typeface="Tahoma" charset="0"/>
              </a:rPr>
              <a:t>D Gaussian dataset</a:t>
            </a:r>
            <a:endParaRPr lang="hu-HU">
              <a:latin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2260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534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sz="4000">
                <a:latin typeface="Tahoma" charset="0"/>
              </a:rPr>
              <a:t>1</a:t>
            </a:r>
            <a:r>
              <a:rPr lang="en-CA" sz="4000" baseline="30000">
                <a:latin typeface="Tahoma" charset="0"/>
              </a:rPr>
              <a:t>st</a:t>
            </a:r>
            <a:r>
              <a:rPr lang="en-CA" sz="4000">
                <a:latin typeface="Tahoma" charset="0"/>
              </a:rPr>
              <a:t> PCA axis</a:t>
            </a:r>
          </a:p>
        </p:txBody>
      </p:sp>
      <p:pic>
        <p:nvPicPr>
          <p:cNvPr id="16387" name="Picture 5" descr="2D_gauss_1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46126"/>
            <a:ext cx="8162925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847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(online)</a:t>
            </a:r>
          </a:p>
          <a:p>
            <a:pPr marL="917575" lvl="2" indent="-457200"/>
            <a:r>
              <a:rPr lang="en-US" sz="2800" dirty="0"/>
              <a:t>Due Tue 3/31,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(written + programming)</a:t>
            </a:r>
          </a:p>
          <a:p>
            <a:pPr marL="917575" lvl="2" indent="-457200"/>
            <a:r>
              <a:rPr lang="en-US" sz="2800" dirty="0"/>
              <a:t>Out this week</a:t>
            </a:r>
          </a:p>
          <a:p>
            <a:pPr marL="917575" lvl="2" indent="-457200"/>
            <a:r>
              <a:rPr lang="en-US" sz="2800" dirty="0"/>
              <a:t>Due Tue 4/7, 11:59 pm</a:t>
            </a:r>
          </a:p>
          <a:p>
            <a:pPr lvl="2" indent="0">
              <a:buNone/>
            </a:pP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30DE63-B165-43E8-8194-E3C3824F62D4}"/>
                  </a:ext>
                </a:extLst>
              </p14:cNvPr>
              <p14:cNvContentPartPr/>
              <p14:nvPr/>
            </p14:nvContentPartPr>
            <p14:xfrm>
              <a:off x="2163960" y="3179160"/>
              <a:ext cx="2369160" cy="764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30DE63-B165-43E8-8194-E3C3824F62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4600" y="3169800"/>
                <a:ext cx="2387880" cy="78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2D_gauss_2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429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sz="4000">
                <a:latin typeface="Tahoma" charset="0"/>
              </a:rPr>
              <a:t>2</a:t>
            </a:r>
            <a:r>
              <a:rPr lang="en-CA" sz="4000" baseline="30000">
                <a:latin typeface="Tahoma" charset="0"/>
              </a:rPr>
              <a:t>nd</a:t>
            </a:r>
            <a:r>
              <a:rPr lang="en-CA" sz="4000">
                <a:latin typeface="Tahoma" charset="0"/>
              </a:rPr>
              <a:t> PCA 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Barnabas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Poczos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538BE2-991E-4B38-AA56-7755D63E7AD3}"/>
                  </a:ext>
                </a:extLst>
              </p14:cNvPr>
              <p14:cNvContentPartPr/>
              <p14:nvPr/>
            </p14:nvContentPartPr>
            <p14:xfrm>
              <a:off x="3321000" y="1614600"/>
              <a:ext cx="3831840" cy="1410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538BE2-991E-4B38-AA56-7755D63E7A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1640" y="1605240"/>
                <a:ext cx="3850560" cy="142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623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0B63E-2E10-4A45-BF3D-DE092B14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 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BBB5B-55DE-4656-B7EE-5E273D50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114BC4-748C-4716-9976-7C56FA8746F0}"/>
                  </a:ext>
                </a:extLst>
              </p14:cNvPr>
              <p14:cNvContentPartPr/>
              <p14:nvPr/>
            </p14:nvContentPartPr>
            <p14:xfrm>
              <a:off x="1304280" y="1446480"/>
              <a:ext cx="10321560" cy="1851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114BC4-748C-4716-9976-7C56FA8746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4920" y="1437120"/>
                <a:ext cx="10340280" cy="18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8832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>
            <a:extLst>
              <a:ext uri="{FF2B5EF4-FFF2-40B4-BE49-F238E27FC236}">
                <a16:creationId xmlns:a16="http://schemas.microsoft.com/office/drawing/2014/main" id="{B44E9AAD-CE00-4954-AEC0-D5C6D237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80989"/>
            <a:ext cx="8459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57091" name="Rectangle 3">
            <a:extLst>
              <a:ext uri="{FF2B5EF4-FFF2-40B4-BE49-F238E27FC236}">
                <a16:creationId xmlns:a16="http://schemas.microsoft.com/office/drawing/2014/main" id="{83834644-B956-4112-9707-5BF58242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Growth Plate Disruption and Limb Length Discrepancy</a:t>
            </a:r>
          </a:p>
        </p:txBody>
      </p:sp>
      <p:sp>
        <p:nvSpPr>
          <p:cNvPr id="857092" name="Rectangle 4">
            <a:extLst>
              <a:ext uri="{FF2B5EF4-FFF2-40B4-BE49-F238E27FC236}">
                <a16:creationId xmlns:a16="http://schemas.microsoft.com/office/drawing/2014/main" id="{05CC8875-50DD-48C3-A544-AA438DCF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Images Courtesy </a:t>
            </a:r>
            <a:b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</a:b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H. Potter, H.S.S.</a:t>
            </a:r>
          </a:p>
        </p:txBody>
      </p:sp>
      <p:sp>
        <p:nvSpPr>
          <p:cNvPr id="857093" name="Text Box 5">
            <a:extLst>
              <a:ext uri="{FF2B5EF4-FFF2-40B4-BE49-F238E27FC236}">
                <a16:creationId xmlns:a16="http://schemas.microsoft.com/office/drawing/2014/main" id="{DE229AB7-986B-4A6A-9151-FBB24BDE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1E4191"/>
                </a:solidFill>
                <a:latin typeface="GE Inspira Pitch" pitchFamily="34" charset="0"/>
              </a:rPr>
              <a:t>8 year-old boy with previous fracture and 4cm leg length discrepancy</a:t>
            </a:r>
          </a:p>
        </p:txBody>
      </p:sp>
      <p:pic>
        <p:nvPicPr>
          <p:cNvPr id="857095" name="Picture 7" descr="menges 8 coronal0001">
            <a:extLst>
              <a:ext uri="{FF2B5EF4-FFF2-40B4-BE49-F238E27FC236}">
                <a16:creationId xmlns:a16="http://schemas.microsoft.com/office/drawing/2014/main" id="{04FAEF12-301F-40A2-9CA5-8F214143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6772" r="11111" b="8562"/>
          <a:stretch>
            <a:fillRect/>
          </a:stretch>
        </p:blipFill>
        <p:spPr bwMode="auto">
          <a:xfrm>
            <a:off x="7439025" y="2200276"/>
            <a:ext cx="2884488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7096" name="Picture 8" descr="menges 8 coronal0002">
            <a:extLst>
              <a:ext uri="{FF2B5EF4-FFF2-40B4-BE49-F238E27FC236}">
                <a16:creationId xmlns:a16="http://schemas.microsoft.com/office/drawing/2014/main" id="{7FC66B3B-D21F-4149-BDD3-94920ED4B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8000" r="13368" b="8647"/>
          <a:stretch>
            <a:fillRect/>
          </a:stretch>
        </p:blipFill>
        <p:spPr bwMode="auto">
          <a:xfrm>
            <a:off x="4524375" y="2208213"/>
            <a:ext cx="2819400" cy="338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7" name="Line 9">
            <a:extLst>
              <a:ext uri="{FF2B5EF4-FFF2-40B4-BE49-F238E27FC236}">
                <a16:creationId xmlns:a16="http://schemas.microsoft.com/office/drawing/2014/main" id="{E102E142-5F86-4656-9C18-9D029AFC7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4025" y="3209926"/>
            <a:ext cx="1588" cy="473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1E4191"/>
              </a:solidFill>
              <a:latin typeface="GE Inspira Pitch" pitchFamily="34" charset="0"/>
            </a:endParaRPr>
          </a:p>
        </p:txBody>
      </p:sp>
      <p:pic>
        <p:nvPicPr>
          <p:cNvPr id="857098" name="Picture 10">
            <a:extLst>
              <a:ext uri="{FF2B5EF4-FFF2-40B4-BE49-F238E27FC236}">
                <a16:creationId xmlns:a16="http://schemas.microsoft.com/office/drawing/2014/main" id="{6844646E-96AE-4164-BD96-D06AD79C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428751"/>
            <a:ext cx="2519363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00FA03-0186-4170-8FE4-BDC87A98B965}"/>
                  </a:ext>
                </a:extLst>
              </p14:cNvPr>
              <p14:cNvContentPartPr/>
              <p14:nvPr/>
            </p14:nvContentPartPr>
            <p14:xfrm>
              <a:off x="5205600" y="1764720"/>
              <a:ext cx="4427640" cy="328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00FA03-0186-4170-8FE4-BDC87A98B9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6240" y="1755360"/>
                <a:ext cx="4446360" cy="3303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A2C00464-C386-4B95-976A-01CA8EFE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50" y="2323436"/>
            <a:ext cx="3528740" cy="32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0" name="Rectangle 2">
            <a:extLst>
              <a:ext uri="{FF2B5EF4-FFF2-40B4-BE49-F238E27FC236}">
                <a16:creationId xmlns:a16="http://schemas.microsoft.com/office/drawing/2014/main" id="{B44E9AAD-CE00-4954-AEC0-D5C6D237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80989"/>
            <a:ext cx="8459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57091" name="Rectangle 3">
            <a:extLst>
              <a:ext uri="{FF2B5EF4-FFF2-40B4-BE49-F238E27FC236}">
                <a16:creationId xmlns:a16="http://schemas.microsoft.com/office/drawing/2014/main" id="{83834644-B956-4112-9707-5BF58242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Growth Plate Disruption and Limb Length Discrepancy</a:t>
            </a:r>
          </a:p>
        </p:txBody>
      </p:sp>
      <p:sp>
        <p:nvSpPr>
          <p:cNvPr id="857092" name="Rectangle 4">
            <a:extLst>
              <a:ext uri="{FF2B5EF4-FFF2-40B4-BE49-F238E27FC236}">
                <a16:creationId xmlns:a16="http://schemas.microsoft.com/office/drawing/2014/main" id="{05CC8875-50DD-48C3-A544-AA438DCF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Images Courtesy </a:t>
            </a:r>
            <a:b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</a:br>
            <a:r>
              <a:rPr lang="en-US" altLang="zh-CN" sz="1600" dirty="0">
                <a:latin typeface="GE Inspira" pitchFamily="34" charset="0"/>
                <a:ea typeface="SimSun" panose="02010600030101010101" pitchFamily="2" charset="-122"/>
              </a:rPr>
              <a:t>H. Potter, H.S.S.</a:t>
            </a:r>
          </a:p>
        </p:txBody>
      </p:sp>
      <p:sp>
        <p:nvSpPr>
          <p:cNvPr id="857093" name="Text Box 5">
            <a:extLst>
              <a:ext uri="{FF2B5EF4-FFF2-40B4-BE49-F238E27FC236}">
                <a16:creationId xmlns:a16="http://schemas.microsoft.com/office/drawing/2014/main" id="{DE229AB7-986B-4A6A-9151-FBB24BDE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1E4191"/>
                </a:solidFill>
                <a:latin typeface="GE Inspira Pitch" pitchFamily="34" charset="0"/>
              </a:rPr>
              <a:t>8 year-old boy with previous fracture and 4cm leg length discrepancy</a:t>
            </a:r>
          </a:p>
        </p:txBody>
      </p:sp>
      <p:pic>
        <p:nvPicPr>
          <p:cNvPr id="857095" name="Picture 7" descr="menges 8 coronal0001">
            <a:extLst>
              <a:ext uri="{FF2B5EF4-FFF2-40B4-BE49-F238E27FC236}">
                <a16:creationId xmlns:a16="http://schemas.microsoft.com/office/drawing/2014/main" id="{04FAEF12-301F-40A2-9CA5-8F214143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6772" r="11111" b="8562"/>
          <a:stretch>
            <a:fillRect/>
          </a:stretch>
        </p:blipFill>
        <p:spPr bwMode="auto">
          <a:xfrm>
            <a:off x="6096000" y="2179896"/>
            <a:ext cx="2884488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097" name="Line 9">
            <a:extLst>
              <a:ext uri="{FF2B5EF4-FFF2-40B4-BE49-F238E27FC236}">
                <a16:creationId xmlns:a16="http://schemas.microsoft.com/office/drawing/2014/main" id="{E102E142-5F86-4656-9C18-9D029AFC7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3189546"/>
            <a:ext cx="1588" cy="473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1E4191"/>
              </a:solidFill>
              <a:latin typeface="GE Inspira Pitch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16A32C-6532-40DB-BFB4-E0E4458668BA}"/>
                  </a:ext>
                </a:extLst>
              </p14:cNvPr>
              <p14:cNvContentPartPr/>
              <p14:nvPr/>
            </p14:nvContentPartPr>
            <p14:xfrm>
              <a:off x="6492240" y="3576600"/>
              <a:ext cx="2018520" cy="1269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16A32C-6532-40DB-BFB4-E0E4458668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2880" y="3567240"/>
                <a:ext cx="2037240" cy="12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91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71" name="Picture 19">
            <a:extLst>
              <a:ext uri="{FF2B5EF4-FFF2-40B4-BE49-F238E27FC236}">
                <a16:creationId xmlns:a16="http://schemas.microsoft.com/office/drawing/2014/main" id="{8DE305DB-3035-458C-9AB2-98E0A01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581276"/>
            <a:ext cx="3087688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7172" name="Picture 20">
            <a:extLst>
              <a:ext uri="{FF2B5EF4-FFF2-40B4-BE49-F238E27FC236}">
                <a16:creationId xmlns:a16="http://schemas.microsoft.com/office/drawing/2014/main" id="{0E2B6BF5-AF5C-4FDB-A124-74A8266D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095500"/>
            <a:ext cx="5238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4" name="Rectangle 2">
            <a:extLst>
              <a:ext uri="{FF2B5EF4-FFF2-40B4-BE49-F238E27FC236}">
                <a16:creationId xmlns:a16="http://schemas.microsoft.com/office/drawing/2014/main" id="{CF46DBD0-51D8-482A-AF82-5CF67E3C9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dirty="0">
                <a:latin typeface="GE Inspira Pitch" pitchFamily="34" charset="0"/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17160" name="Rectangle 8">
            <a:extLst>
              <a:ext uri="{FF2B5EF4-FFF2-40B4-BE49-F238E27FC236}">
                <a16:creationId xmlns:a16="http://schemas.microsoft.com/office/drawing/2014/main" id="{1E19A359-1CD4-49A3-B0BE-F843C2B89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defTabSz="457200"/>
            <a:r>
              <a:rPr lang="en-US" altLang="zh-CN" sz="2800">
                <a:ea typeface="SimSun" panose="02010600030101010101" pitchFamily="2" charset="-122"/>
              </a:rPr>
              <a:t>Area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03" name="Picture 3">
            <a:extLst>
              <a:ext uri="{FF2B5EF4-FFF2-40B4-BE49-F238E27FC236}">
                <a16:creationId xmlns:a16="http://schemas.microsoft.com/office/drawing/2014/main" id="{D042CFF5-FF88-4504-A054-C0AABCFA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447925"/>
            <a:ext cx="3106738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04" name="Rectangle 4">
            <a:extLst>
              <a:ext uri="{FF2B5EF4-FFF2-40B4-BE49-F238E27FC236}">
                <a16:creationId xmlns:a16="http://schemas.microsoft.com/office/drawing/2014/main" id="{78FEA8CE-378B-42E7-A5C5-D3534E36A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dirty="0">
                <a:latin typeface="GE Inspira Pitch" pitchFamily="34" charset="0"/>
                <a:ea typeface="SimSun" panose="02010600030101010101" pitchFamily="2" charset="-122"/>
              </a:rPr>
              <a:t>Growth Plate Imaging</a:t>
            </a:r>
          </a:p>
        </p:txBody>
      </p:sp>
      <p:sp>
        <p:nvSpPr>
          <p:cNvPr id="819205" name="Rectangle 5">
            <a:extLst>
              <a:ext uri="{FF2B5EF4-FFF2-40B4-BE49-F238E27FC236}">
                <a16:creationId xmlns:a16="http://schemas.microsoft.com/office/drawing/2014/main" id="{E053A97E-D4E2-4C88-B05A-1011317FD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8747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defTabSz="457200"/>
            <a:r>
              <a:rPr lang="en-US" altLang="zh-CN" sz="2800">
                <a:ea typeface="SimSun" panose="02010600030101010101" pitchFamily="2" charset="-122"/>
              </a:rPr>
              <a:t>Area Measurement</a:t>
            </a:r>
          </a:p>
        </p:txBody>
      </p:sp>
      <p:pic>
        <p:nvPicPr>
          <p:cNvPr id="819206" name="Picture 6">
            <a:extLst>
              <a:ext uri="{FF2B5EF4-FFF2-40B4-BE49-F238E27FC236}">
                <a16:creationId xmlns:a16="http://schemas.microsoft.com/office/drawing/2014/main" id="{62B9F080-6D4C-457A-B2FA-985F8BEB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489201"/>
            <a:ext cx="3378200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07" name="Picture 7">
            <a:extLst>
              <a:ext uri="{FF2B5EF4-FFF2-40B4-BE49-F238E27FC236}">
                <a16:creationId xmlns:a16="http://schemas.microsoft.com/office/drawing/2014/main" id="{E301421A-6A8C-40FB-A535-E0C528124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174876"/>
            <a:ext cx="255428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19" name="Group 19">
            <a:extLst>
              <a:ext uri="{FF2B5EF4-FFF2-40B4-BE49-F238E27FC236}">
                <a16:creationId xmlns:a16="http://schemas.microsoft.com/office/drawing/2014/main" id="{B0E3DA6C-1383-4933-B81A-CDD17A8D6451}"/>
              </a:ext>
            </a:extLst>
          </p:cNvPr>
          <p:cNvGrpSpPr>
            <a:grpSpLocks/>
          </p:cNvGrpSpPr>
          <p:nvPr/>
        </p:nvGrpSpPr>
        <p:grpSpPr bwMode="auto">
          <a:xfrm>
            <a:off x="4914901" y="2743201"/>
            <a:ext cx="2219325" cy="790575"/>
            <a:chOff x="2136" y="1728"/>
            <a:chExt cx="1398" cy="498"/>
          </a:xfrm>
        </p:grpSpPr>
        <p:sp>
          <p:nvSpPr>
            <p:cNvPr id="819214" name="Line 14">
              <a:extLst>
                <a:ext uri="{FF2B5EF4-FFF2-40B4-BE49-F238E27FC236}">
                  <a16:creationId xmlns:a16="http://schemas.microsoft.com/office/drawing/2014/main" id="{7159DDED-7BA0-4FCF-BD0E-4D7698094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" y="1728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5" name="Line 15">
              <a:extLst>
                <a:ext uri="{FF2B5EF4-FFF2-40B4-BE49-F238E27FC236}">
                  <a16:creationId xmlns:a16="http://schemas.microsoft.com/office/drawing/2014/main" id="{BA1A24D4-7ECC-428F-B149-3771A54C7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6" name="Line 16">
              <a:extLst>
                <a:ext uri="{FF2B5EF4-FFF2-40B4-BE49-F238E27FC236}">
                  <a16:creationId xmlns:a16="http://schemas.microsoft.com/office/drawing/2014/main" id="{3A2C996F-0DEF-4463-95CB-FCCAA113C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7" name="Line 17">
              <a:extLst>
                <a:ext uri="{FF2B5EF4-FFF2-40B4-BE49-F238E27FC236}">
                  <a16:creationId xmlns:a16="http://schemas.microsoft.com/office/drawing/2014/main" id="{1AA06E77-1553-4F34-A2FB-8590131A2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734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  <p:sp>
          <p:nvSpPr>
            <p:cNvPr id="819218" name="Line 18">
              <a:extLst>
                <a:ext uri="{FF2B5EF4-FFF2-40B4-BE49-F238E27FC236}">
                  <a16:creationId xmlns:a16="http://schemas.microsoft.com/office/drawing/2014/main" id="{A5549179-1065-442E-85E6-2D1D1C8EE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728"/>
              <a:ext cx="0" cy="4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1E4191"/>
                </a:solidFill>
                <a:latin typeface="GE Inspira Pitch"/>
              </a:endParaRPr>
            </a:p>
          </p:txBody>
        </p:sp>
      </p:grpSp>
      <p:pic>
        <p:nvPicPr>
          <p:cNvPr id="819220" name="Picture 20">
            <a:extLst>
              <a:ext uri="{FF2B5EF4-FFF2-40B4-BE49-F238E27FC236}">
                <a16:creationId xmlns:a16="http://schemas.microsoft.com/office/drawing/2014/main" id="{0A2F4F0A-775C-470E-95FF-914FEE62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174876"/>
            <a:ext cx="255428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1" name="Rectangle 21">
            <a:extLst>
              <a:ext uri="{FF2B5EF4-FFF2-40B4-BE49-F238E27FC236}">
                <a16:creationId xmlns:a16="http://schemas.microsoft.com/office/drawing/2014/main" id="{088EDD95-B37E-47D3-A2D3-E1958AECC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4722813"/>
            <a:ext cx="845185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 defTabSz="457200"/>
            <a:r>
              <a:rPr lang="en-US" altLang="zh-CN" sz="2400" dirty="0">
                <a:ea typeface="SimSun" panose="02010600030101010101" pitchFamily="2" charset="-122"/>
              </a:rPr>
              <a:t>Flatten Growth Plate to Enable 2D Area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2219022" y="3160503"/>
            <a:ext cx="7991778" cy="2139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2219022" y="864199"/>
            <a:ext cx="7991778" cy="23310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for PCA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981200" y="3160503"/>
            <a:ext cx="8229600" cy="68352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assume the data is </a:t>
            </a:r>
            <a:r>
              <a:rPr lang="en-US" b="1" dirty="0"/>
              <a:t>centered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44" y="877957"/>
            <a:ext cx="2600051" cy="21941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7" y="1733670"/>
            <a:ext cx="2336755" cy="48271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19" y="4002652"/>
            <a:ext cx="3269262" cy="1151921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3982720" y="5400137"/>
            <a:ext cx="1991627" cy="1214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prstClr val="black"/>
                </a:solidFill>
                <a:latin typeface="Candara"/>
              </a:rPr>
              <a:t>Q: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 What if your data is </a:t>
            </a:r>
            <a:r>
              <a:rPr lang="en-US" b="1" dirty="0">
                <a:solidFill>
                  <a:prstClr val="black"/>
                </a:solidFill>
                <a:latin typeface="Candara"/>
              </a:rPr>
              <a:t>not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 centered?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6132596" y="5400137"/>
            <a:ext cx="1991627" cy="12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prstClr val="black"/>
                </a:solidFill>
                <a:latin typeface="Candara"/>
              </a:rPr>
              <a:t>A: 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Subtract off the sample mean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6B90F-F16C-4825-B593-59A5B68AC2F6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C999A4-85D0-4DED-9EE6-EDD76952F02F}"/>
                  </a:ext>
                </a:extLst>
              </p14:cNvPr>
              <p14:cNvContentPartPr/>
              <p14:nvPr/>
            </p14:nvContentPartPr>
            <p14:xfrm>
              <a:off x="3965040" y="1421640"/>
              <a:ext cx="8035560" cy="3026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C999A4-85D0-4DED-9EE6-EDD76952F0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5680" y="1412280"/>
                <a:ext cx="8054280" cy="30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93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 txBox="1">
            <a:spLocks/>
          </p:cNvSpPr>
          <p:nvPr/>
        </p:nvSpPr>
        <p:spPr>
          <a:xfrm>
            <a:off x="1981201" y="3399137"/>
            <a:ext cx="4421971" cy="3134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81200" y="958784"/>
            <a:ext cx="8090222" cy="3134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Covariance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52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sample covariance matrix is given by: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26" y="1887414"/>
            <a:ext cx="5754737" cy="114224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81200" y="3527706"/>
            <a:ext cx="8229600" cy="852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Candara"/>
              </a:rPr>
              <a:t>Since the data matrix is centered, we rewrite as: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25" y="4530096"/>
            <a:ext cx="2565400" cy="9271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42549" y="4202913"/>
            <a:ext cx="3528874" cy="2331002"/>
            <a:chOff x="5157926" y="864199"/>
            <a:chExt cx="3528874" cy="2331002"/>
          </a:xfrm>
        </p:grpSpPr>
        <p:sp>
          <p:nvSpPr>
            <p:cNvPr id="9" name="Content Placeholder 5"/>
            <p:cNvSpPr txBox="1">
              <a:spLocks/>
            </p:cNvSpPr>
            <p:nvPr/>
          </p:nvSpPr>
          <p:spPr>
            <a:xfrm>
              <a:off x="5157926" y="864199"/>
              <a:ext cx="3528874" cy="23310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/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343" y="877957"/>
              <a:ext cx="2600051" cy="21941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6687E06-3BD0-4EBB-983D-54E56F194BF5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165E5E3-0169-4175-B1E9-4A4BF7CFB6C1}"/>
                  </a:ext>
                </a:extLst>
              </p14:cNvPr>
              <p14:cNvContentPartPr/>
              <p14:nvPr/>
            </p14:nvContentPartPr>
            <p14:xfrm>
              <a:off x="621000" y="100800"/>
              <a:ext cx="11133360" cy="5677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165E5E3-0169-4175-B1E9-4A4BF7CFB6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1640" y="91440"/>
                <a:ext cx="11152080" cy="56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9369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A85B-25A9-4108-920A-1E863872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</p:spPr>
            <p:txBody>
              <a:bodyPr/>
              <a:lstStyle/>
              <a:p>
                <a:r>
                  <a:rPr lang="en-US" dirty="0"/>
                  <a:t>What is the projection of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onto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, assuming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  <a:blipFill>
                <a:blip r:embed="rId2"/>
                <a:stretch>
                  <a:fillRect l="-1138" t="-3846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54FE8396-285F-4CB6-B1EF-ACF0CD743610}"/>
              </a:ext>
            </a:extLst>
          </p:cNvPr>
          <p:cNvSpPr/>
          <p:nvPr/>
        </p:nvSpPr>
        <p:spPr>
          <a:xfrm>
            <a:off x="141585" y="1628220"/>
            <a:ext cx="410514" cy="418854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C257DA-D8AA-4116-8053-FADEC9FE54B3}"/>
                  </a:ext>
                </a:extLst>
              </p14:cNvPr>
              <p14:cNvContentPartPr/>
              <p14:nvPr/>
            </p14:nvContentPartPr>
            <p14:xfrm>
              <a:off x="524520" y="1152000"/>
              <a:ext cx="10508400" cy="5451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C257DA-D8AA-4116-8053-FADEC9FE54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160" y="1142640"/>
                <a:ext cx="10527120" cy="547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9029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Component Analysis PCA)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Sketch of PCA algorithm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Two PCA objective functions</a:t>
            </a:r>
          </a:p>
        </p:txBody>
      </p:sp>
    </p:spTree>
    <p:extLst>
      <p:ext uri="{BB962C8B-B14F-4D97-AF65-F5344CB8AC3E}">
        <p14:creationId xmlns:p14="http://schemas.microsoft.com/office/powerpoint/2010/main" val="290827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Dimensionality Reduction</a:t>
            </a:r>
          </a:p>
          <a:p>
            <a:pPr eaLnBrk="1" hangingPunct="1"/>
            <a:r>
              <a:rPr lang="en-US" sz="4267" dirty="0"/>
              <a:t>PCA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of Data (and back)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65124" cy="2039539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 any  orthogonal matrix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Rotate to new space: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(Un)rotate back: 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65124" cy="2039539"/>
              </a:xfrm>
              <a:blipFill>
                <a:blip r:embed="rId2"/>
                <a:stretch>
                  <a:fillRect l="-1716" t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829C1E-7737-4FB1-86D2-EA8B9EC07B1F}"/>
                  </a:ext>
                </a:extLst>
              </p14:cNvPr>
              <p14:cNvContentPartPr/>
              <p14:nvPr/>
            </p14:nvContentPartPr>
            <p14:xfrm>
              <a:off x="1249560" y="349200"/>
              <a:ext cx="10221480" cy="6118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829C1E-7737-4FB1-86D2-EA8B9EC07B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0200" y="339840"/>
                <a:ext cx="10240200" cy="613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9950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E62076-E412-468E-81D6-D0FEBAFF2D95}"/>
                  </a:ext>
                </a:extLst>
              </p14:cNvPr>
              <p14:cNvContentPartPr/>
              <p14:nvPr/>
            </p14:nvContentPartPr>
            <p14:xfrm>
              <a:off x="2244240" y="210240"/>
              <a:ext cx="9346320" cy="3126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E62076-E412-468E-81D6-D0FEBAFF2D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4880" y="200880"/>
                <a:ext cx="9365040" cy="31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7426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r>
                  <a:rPr lang="en-US" dirty="0"/>
                  <a:t>Definition of PCA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best explains data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</a:t>
                </a: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Is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Best explains remaining data</a:t>
                </a:r>
              </a:p>
              <a:p>
                <a:pPr marL="571500" indent="-5715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Repeat 2 until desired amount of data is explained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F1CDB7-C203-4F12-BDF5-CE50D2703935}"/>
                  </a:ext>
                </a:extLst>
              </p14:cNvPr>
              <p14:cNvContentPartPr/>
              <p14:nvPr/>
            </p14:nvContentPartPr>
            <p14:xfrm>
              <a:off x="127080" y="4048560"/>
              <a:ext cx="10073880" cy="2067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F1CDB7-C203-4F12-BDF5-CE50D27039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720" y="4039200"/>
                <a:ext cx="10092600" cy="20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317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“Best” 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 Error vs Variance of Projection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14:cNvPr>
              <p14:cNvContentPartPr/>
              <p14:nvPr/>
            </p14:nvContentPartPr>
            <p14:xfrm>
              <a:off x="240120" y="1515240"/>
              <a:ext cx="10795320" cy="5055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760" y="1505880"/>
                <a:ext cx="10814040" cy="50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200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Supervised vs Unsupervised Learning</a:t>
            </a:r>
          </a:p>
          <a:p>
            <a:r>
              <a:rPr lang="en-US" b="1" dirty="0"/>
              <a:t>Dimensionality Reduction</a:t>
            </a:r>
          </a:p>
          <a:p>
            <a:pPr lvl="1"/>
            <a:r>
              <a:rPr lang="en-US" dirty="0"/>
              <a:t>High-dimensional data</a:t>
            </a:r>
          </a:p>
          <a:p>
            <a:pPr lvl="1"/>
            <a:r>
              <a:rPr lang="en-US" dirty="0"/>
              <a:t>Learning (low dimensional) representations</a:t>
            </a:r>
          </a:p>
          <a:p>
            <a:r>
              <a:rPr lang="en-US" b="1" dirty="0"/>
              <a:t>Principal Component Analysis (PCA)</a:t>
            </a:r>
          </a:p>
          <a:p>
            <a:pPr lvl="1"/>
            <a:r>
              <a:rPr lang="en-US" dirty="0"/>
              <a:t>Examples: 2D and 3D</a:t>
            </a:r>
          </a:p>
          <a:p>
            <a:pPr lvl="1"/>
            <a:r>
              <a:rPr lang="en-US" dirty="0"/>
              <a:t>Data for PCA</a:t>
            </a:r>
          </a:p>
          <a:p>
            <a:pPr lvl="1"/>
            <a:r>
              <a:rPr lang="en-US" dirty="0"/>
              <a:t>PCA Definition</a:t>
            </a:r>
          </a:p>
          <a:p>
            <a:pPr lvl="1"/>
            <a:r>
              <a:rPr lang="en-US" dirty="0"/>
              <a:t>Objective functions for PCA</a:t>
            </a:r>
          </a:p>
          <a:p>
            <a:pPr lvl="1"/>
            <a:r>
              <a:rPr lang="en-US" dirty="0"/>
              <a:t>PCA, Eigenvectors, and Eigenvalues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ECD4DD-9F7C-4D74-A66E-29343FFD1C1A}"/>
                  </a:ext>
                </a:extLst>
              </p14:cNvPr>
              <p14:cNvContentPartPr/>
              <p14:nvPr/>
            </p14:nvContentPartPr>
            <p14:xfrm>
              <a:off x="2139840" y="5992560"/>
              <a:ext cx="4632120" cy="18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ECD4DD-9F7C-4D74-A66E-29343FFD1C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0480" y="5983200"/>
                <a:ext cx="4650840" cy="20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141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CD19-ECE4-42A2-9F37-53D9615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C16D-6341-4D68-8478-CD7045F5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0759"/>
            <a:ext cx="10972800" cy="54201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Supervised Learning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Unsupervised Learning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54FE-5DF2-4EB6-82BB-829C69B3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0E0EDB-F78C-414B-88ED-0D1057D6BAA2}"/>
                  </a:ext>
                </a:extLst>
              </p14:cNvPr>
              <p14:cNvContentPartPr/>
              <p14:nvPr/>
            </p14:nvContentPartPr>
            <p14:xfrm>
              <a:off x="812880" y="988200"/>
              <a:ext cx="10298880" cy="5564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0E0EDB-F78C-414B-88ED-0D1057D6BA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3520" y="978840"/>
                <a:ext cx="10317600" cy="55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33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C12-4B0E-4161-AA8C-C2A850B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32E9-0969-4EBE-8D88-973D240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4EBC5-05FB-46AA-89E6-6721CBA49783}"/>
              </a:ext>
            </a:extLst>
          </p:cNvPr>
          <p:cNvSpPr/>
          <p:nvPr/>
        </p:nvSpPr>
        <p:spPr>
          <a:xfrm>
            <a:off x="639096" y="1120676"/>
            <a:ext cx="1113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https://www.sporcle.com/games/MrChewypoo/minimalist_disney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https://www.sporcle.com/games/Stanford0008/minimalist-cartoons-slideshow</a:t>
            </a: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63541B-06B7-47F9-9C25-5244465AE5B8}"/>
                  </a:ext>
                </a:extLst>
              </p14:cNvPr>
              <p14:cNvContentPartPr/>
              <p14:nvPr/>
            </p14:nvContentPartPr>
            <p14:xfrm>
              <a:off x="1371600" y="911520"/>
              <a:ext cx="9657360" cy="507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63541B-06B7-47F9-9C25-5244465AE5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2240" y="902160"/>
                <a:ext cx="9676080" cy="509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016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asmine (Disney character) - Wikipedia">
            <a:extLst>
              <a:ext uri="{FF2B5EF4-FFF2-40B4-BE49-F238E27FC236}">
                <a16:creationId xmlns:a16="http://schemas.microsoft.com/office/drawing/2014/main" id="{79CFC456-1FC9-4633-A734-D1E2774E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7" y="1558196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1CEE12-D94C-4DBE-9767-88FD66105973}"/>
                  </a:ext>
                </a:extLst>
              </p14:cNvPr>
              <p14:cNvContentPartPr/>
              <p14:nvPr/>
            </p14:nvContentPartPr>
            <p14:xfrm>
              <a:off x="2300040" y="790560"/>
              <a:ext cx="9026280" cy="585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1CEE12-D94C-4DBE-9767-88FD66105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680" y="781200"/>
                <a:ext cx="9045000" cy="58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75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B433-DA15-44B8-8788-5ECF5DA8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For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find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  <a:blipFill>
                <a:blip r:embed="rId2"/>
                <a:stretch>
                  <a:fillRect l="-1349" t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2A291-ADAE-42E6-AEC9-933B7EEB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A07FF1-861B-4021-9438-0BD1C1AF032A}"/>
                  </a:ext>
                </a:extLst>
              </p14:cNvPr>
              <p14:cNvContentPartPr/>
              <p14:nvPr/>
            </p14:nvContentPartPr>
            <p14:xfrm>
              <a:off x="1135440" y="1049040"/>
              <a:ext cx="10750680" cy="487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A07FF1-861B-4021-9438-0BD1C1AF03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6080" y="1039680"/>
                <a:ext cx="10769400" cy="489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446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GE_PowerPoint_Template">
  <a:themeElements>
    <a:clrScheme name="">
      <a:dk1>
        <a:srgbClr val="1E4191"/>
      </a:dk1>
      <a:lt1>
        <a:srgbClr val="FFFFFF"/>
      </a:lt1>
      <a:dk2>
        <a:srgbClr val="FF6600"/>
      </a:dk2>
      <a:lt2>
        <a:srgbClr val="00AA50"/>
      </a:lt2>
      <a:accent1>
        <a:srgbClr val="9B50D7"/>
      </a:accent1>
      <a:accent2>
        <a:srgbClr val="28B9F5"/>
      </a:accent2>
      <a:accent3>
        <a:srgbClr val="FFFFFF"/>
      </a:accent3>
      <a:accent4>
        <a:srgbClr val="18367B"/>
      </a:accent4>
      <a:accent5>
        <a:srgbClr val="CBB3E8"/>
      </a:accent5>
      <a:accent6>
        <a:srgbClr val="23A7DE"/>
      </a:accent6>
      <a:hlink>
        <a:srgbClr val="CD0078"/>
      </a:hlink>
      <a:folHlink>
        <a:srgbClr val="23E100"/>
      </a:folHlink>
    </a:clrScheme>
    <a:fontScheme name="GE_PowerPoint_Template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 Inspira Pitc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 Inspira Pitch" pitchFamily="34" charset="0"/>
          </a:defRPr>
        </a:defPPr>
      </a:lstStyle>
    </a:lnDef>
  </a:objectDefaults>
  <a:extraClrSchemeLst>
    <a:extraClrScheme>
      <a:clrScheme name="GE_PowerPoint_Template 1">
        <a:dk1>
          <a:srgbClr val="1E4191"/>
        </a:dk1>
        <a:lt1>
          <a:srgbClr val="FFFFFF"/>
        </a:lt1>
        <a:dk2>
          <a:srgbClr val="FF6600"/>
        </a:dk2>
        <a:lt2>
          <a:srgbClr val="00AA50"/>
        </a:lt2>
        <a:accent1>
          <a:srgbClr val="9B50D7"/>
        </a:accent1>
        <a:accent2>
          <a:srgbClr val="28B9F5"/>
        </a:accent2>
        <a:accent3>
          <a:srgbClr val="FFFFFF"/>
        </a:accent3>
        <a:accent4>
          <a:srgbClr val="18367B"/>
        </a:accent4>
        <a:accent5>
          <a:srgbClr val="CBB3E8"/>
        </a:accent5>
        <a:accent6>
          <a:srgbClr val="23A7DE"/>
        </a:accent6>
        <a:hlink>
          <a:srgbClr val="EBD70A"/>
        </a:hlink>
        <a:folHlink>
          <a:srgbClr val="23E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21336</TotalTime>
  <Words>844</Words>
  <Application>Microsoft Office PowerPoint</Application>
  <PresentationFormat>Widescreen</PresentationFormat>
  <Paragraphs>152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GE Inspira</vt:lpstr>
      <vt:lpstr>Tahoma</vt:lpstr>
      <vt:lpstr>Calibri Light</vt:lpstr>
      <vt:lpstr>GE Inspira Pitch</vt:lpstr>
      <vt:lpstr>Wingdings</vt:lpstr>
      <vt:lpstr>Calibri</vt:lpstr>
      <vt:lpstr>Cambria Math</vt:lpstr>
      <vt:lpstr>Candara</vt:lpstr>
      <vt:lpstr>Office Theme</vt:lpstr>
      <vt:lpstr>1_Office Theme</vt:lpstr>
      <vt:lpstr>GE_PowerPoint_Template</vt:lpstr>
      <vt:lpstr>Warm-up as you log in</vt:lpstr>
      <vt:lpstr>Announcements</vt:lpstr>
      <vt:lpstr>Introduction to  Machine Learning</vt:lpstr>
      <vt:lpstr>Outline</vt:lpstr>
      <vt:lpstr>Supervised vs Unsupervised Learning</vt:lpstr>
      <vt:lpstr>Warm-up as you log in</vt:lpstr>
      <vt:lpstr>Dimensionality Reduction</vt:lpstr>
      <vt:lpstr>Dimensionality Reduction</vt:lpstr>
      <vt:lpstr>Dimensionality Reduction</vt:lpstr>
      <vt:lpstr>High Dimension Data</vt:lpstr>
      <vt:lpstr>Dimensionality Reduction</vt:lpstr>
      <vt:lpstr>Dimensionality Reduction</vt:lpstr>
      <vt:lpstr>High Dimension Data</vt:lpstr>
      <vt:lpstr>High Dimension Data</vt:lpstr>
      <vt:lpstr>PowerPoint Presentation</vt:lpstr>
      <vt:lpstr>Principal Component Analysis (PCA)</vt:lpstr>
      <vt:lpstr>Principal Component Analysis (PCA)</vt:lpstr>
      <vt:lpstr>2D Gaussian dataset</vt:lpstr>
      <vt:lpstr>1st PCA axis</vt:lpstr>
      <vt:lpstr>2nd PCA axis</vt:lpstr>
      <vt:lpstr>PCA Axes</vt:lpstr>
      <vt:lpstr>PowerPoint Presentation</vt:lpstr>
      <vt:lpstr>PowerPoint Presentation</vt:lpstr>
      <vt:lpstr>Growth Plate Imaging</vt:lpstr>
      <vt:lpstr>Growth Plate Imaging</vt:lpstr>
      <vt:lpstr>Data for PCA</vt:lpstr>
      <vt:lpstr>Sample Covariance Matrix</vt:lpstr>
      <vt:lpstr>Piazza Poll 1</vt:lpstr>
      <vt:lpstr>Principle Component Analysis PCA)</vt:lpstr>
      <vt:lpstr>Rotation of Data (and back)</vt:lpstr>
      <vt:lpstr>Sketch of PCA</vt:lpstr>
      <vt:lpstr>Sketch of PCA</vt:lpstr>
      <vt:lpstr>Select “Best” Vector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791</cp:revision>
  <cp:lastPrinted>2020-03-04T16:45:08Z</cp:lastPrinted>
  <dcterms:created xsi:type="dcterms:W3CDTF">2018-10-11T11:39:27Z</dcterms:created>
  <dcterms:modified xsi:type="dcterms:W3CDTF">2020-04-01T15:55:09Z</dcterms:modified>
</cp:coreProperties>
</file>