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notesSlides/notesSlide2.xml" ContentType="application/vnd.openxmlformats-officedocument.presentationml.notesSlide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notesSlides/notesSlide3.xml" ContentType="application/vnd.openxmlformats-officedocument.presentationml.notesSlide+xml"/>
  <Override PartName="/ppt/ink/ink28.xml" ContentType="application/inkml+xml"/>
  <Override PartName="/ppt/ink/ink29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30.xml" ContentType="application/inkml+xml"/>
  <Override PartName="/ppt/notesSlides/notesSlide6.xml" ContentType="application/vnd.openxmlformats-officedocument.presentationml.notesSlide+xml"/>
  <Override PartName="/ppt/ink/ink3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3"/>
  </p:notesMasterIdLst>
  <p:sldIdLst>
    <p:sldId id="1017" r:id="rId2"/>
    <p:sldId id="256" r:id="rId3"/>
    <p:sldId id="1054" r:id="rId4"/>
    <p:sldId id="1055" r:id="rId5"/>
    <p:sldId id="1057" r:id="rId6"/>
    <p:sldId id="2123" r:id="rId7"/>
    <p:sldId id="1056" r:id="rId8"/>
    <p:sldId id="1059" r:id="rId9"/>
    <p:sldId id="1058" r:id="rId10"/>
    <p:sldId id="1062" r:id="rId11"/>
    <p:sldId id="2105" r:id="rId12"/>
    <p:sldId id="1060" r:id="rId13"/>
    <p:sldId id="1061" r:id="rId14"/>
    <p:sldId id="2100" r:id="rId15"/>
    <p:sldId id="2101" r:id="rId16"/>
    <p:sldId id="2102" r:id="rId17"/>
    <p:sldId id="2103" r:id="rId18"/>
    <p:sldId id="2104" r:id="rId19"/>
    <p:sldId id="1063" r:id="rId20"/>
    <p:sldId id="2110" r:id="rId21"/>
    <p:sldId id="2111" r:id="rId22"/>
    <p:sldId id="2115" r:id="rId23"/>
    <p:sldId id="2108" r:id="rId24"/>
    <p:sldId id="2107" r:id="rId25"/>
    <p:sldId id="2109" r:id="rId26"/>
    <p:sldId id="2114" r:id="rId27"/>
    <p:sldId id="2126" r:id="rId28"/>
    <p:sldId id="2128" r:id="rId29"/>
    <p:sldId id="2121" r:id="rId30"/>
    <p:sldId id="2119" r:id="rId31"/>
    <p:sldId id="2120" r:id="rId32"/>
  </p:sldIdLst>
  <p:sldSz cx="12192000" cy="6858000"/>
  <p:notesSz cx="9296400" cy="70104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alibri Light" panose="020F0302020204030204" pitchFamily="34" charset="0"/>
      <p:regular r:id="rId38"/>
      <p:italic r:id="rId39"/>
    </p:embeddedFont>
    <p:embeddedFont>
      <p:font typeface="Cambria Math" panose="02040503050406030204" pitchFamily="18" charset="0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  <p:cmAuthor id="2" name="Patrick Virtue" initials="PV" lastIdx="1" clrIdx="1">
    <p:extLst>
      <p:ext uri="{19B8F6BF-5375-455C-9EA6-DF929625EA0E}">
        <p15:presenceInfo xmlns:p15="http://schemas.microsoft.com/office/powerpoint/2012/main" userId="Patrick Virtu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57" autoAdjust="0"/>
    <p:restoredTop sz="95117" autoAdjust="0"/>
  </p:normalViewPr>
  <p:slideViewPr>
    <p:cSldViewPr snapToGrid="0">
      <p:cViewPr varScale="1">
        <p:scale>
          <a:sx n="83" d="100"/>
          <a:sy n="83" d="100"/>
        </p:scale>
        <p:origin x="69" y="1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5T14:20:23.4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29633 1334 403 0,'0'0'36'0,"4"-10"-36"16,3 4 0-16,-4-3 0 0,5 6 147 0,-1-13 22 0,0 6 5 16,0 7 1-16,0-6-51 0,-4 3-11 0,4-1-1 0,-7 7-1 15,0 0-10-15,7-3-1 0,0 3-1 0,-7 0 0 16,0 0-49-16,4 0-10 0,-4 0-1 0,7 3-1 16,0 10-18-16,-3-1-3 0,-1-2-1 0,1 6 0 15,3-4-16-15,-4 13 8 0,4 0-8 0,4 0 0 16,-8 4 20-16,4-1-4 15,1 6 0-15,-1 4 0 0,-4 6 17 0,1 0 3 0,-1 0 1 0,1 3 0 16,-1-13-12-16,-3 13-2 0,4-6-1 0,-1 6 0 16,-3-6-9-16,0 0-1 0,0-7-1 0,0 7 0 15,0-4-11-15,0 1 0 0,0-3 9 0,0-1-9 16,0-9 0-16,-3 3 8 0,3-6-8 0,-4 3 0 16,1 4-14-16,-1-7-7 0,1-4-2 0,-1 4 0 15,1-6-159-15,-1 3-32 0,1-4-6 0</inkml:trace>
  <inkml:trace contextRef="#ctx0" brushRef="#br0" timeOffset="457.84">30117 1271 1566 0,'7'-9'69'0,"-7"9"15"0,3-10-68 0,1 1-16 0,3 3 0 0,-4-4 0 16,-3 10 20-16,7-9 1 0,-3 6 0 0,-4 3 0 15,0 0-21-15,0 0 0 0,0 0 0 0,0 0 0 16,0 0 10-16,0 0-2 0,0 0-8 0,0 0 12 16,0 0 18-16,0 12 3 0,0 4 1 0,0-4 0 15,3 1 7-15,1-1 2 0,0 14 0 0,-1-14 0 16,1 13-13-16,-1-6-2 0,1 3-1 0,3 6 0 16,0 0 7-16,-4 16 2 0,4-6 0 0,-7 3 0 15,4-1 8-15,-8 14 1 0,4-4 1 0,-3-3 0 16,-4-3-6-16,0 6 0 0,-4 0-1 0,4 4 0 15,-4-1-19-15,4 0-4 0,4-3-1 0,-1-3 0 16,1-3-15-16,3-6 0 0,3-4 8 0,1 1-8 16,-1-7 0-16,4 0 9 0,4-3-9 0,-4 4 8 15,4-14-8-15,-4 4 0 0,3 0 0 0,1-3-11 16,-4-7-91-16,4 0-18 0,-4 1-4 0</inkml:trace>
  <inkml:trace contextRef="#ctx0" brushRef="#br0" timeOffset="1089.24">28952 2673 1209 0,'0'0'108'0,"-3"-10"-87"0,-1 7-21 0,4 3 0 0,0 0 134 0,0 0 22 15,0 0 5-15,0 0 1 0,0 0-131 0,0 0-31 16,0 0 0-16,0 0 0 0,4 3 11 0,3 7 1 16,-3 5 0-16,3-2 0 0,0 3 12 15,0 2 2-15,0 11 1 0,3-4 0 0,-3 0-1 0,0 3 0 16,4 10 0-16,0-4 0 0,-1 1-2 0,1 2 0 15,-4 14 0-15,7-4 0 0,-3-4-7 0,3 4-1 16,3-3-1-16,-3 7 0 0,8-14-1 0,2 1 0 16,4 3 0-16,1-7 0 0,2 4 14 0,5-1 2 15,10-2 1-15,-4-1 0 0,4 4-8 0,0-4-2 16,3 1 0-16,0-7 0 0,8 7-9 0,3-7-1 16,0-3-1-16,0-3 0 0,0 0-10 0,0-3 12 0,-4-10-12 15,1 7 12-15,-4-13 8 0,7 3 3 0,-4-6 0 0,4 0 0 16,-7-6 18-16,3 3 4 0,-3-13 1 0,0 0 0 15,-7-6-18-15,0-9-3 0,3 3-1 0,1-7 0 16,-1-12-9-16,0 3-3 0,1-9 0 0,-4 6 0 16,-4-3-12-16,0-3 9 0,-3-10-9 0,-7 10 8 15,-4-1-41 1,-3 1-9-16,-4 0-2 0,-3 6 0 0,-4 3-98 0,-4 9-20 16,-3-9-4-16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5T14:50:32.3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26568 15200 288 0,'0'0'25'0,"0"0"-25"0,10 3 0 0,1-3 0 15,-11 0 112-15,10 0 18 16,1 0 3-16,0 7 1 0,-11-7-10 0,0 0-3 0,0 0 0 0,0 0 0 16,0 0-17-16,0 0-3 0,0 0-1 0,0 0 0 15,0 0-22-15,0 0-5 0,-7 0-1 0,0 9 0 16,-4-9-14-16,-3 6-3 0,0-2-1 0,-4-4 0 15,4 0-14-15,-4 0-4 0,1 0 0 0,3 0 0 16,-8 0-4-16,5 0-2 0,-4 6 0 0,-1-6 0 16,1 3-18-16,0-3-3 0,0 6-1 0,-4-6 0 0,1 3-8 0,-1 4 0 15,0-7 0-15,0 3 0 0,4-3 0 0,-7 6 0 16,-4-3 0-16,-3 3 0 16,0-6 0-16,-1 7-9 0,1-4 9 0,0 3 0 0,3-3 0 0,0 4 0 15,1 2 0-15,-1-6 0 0,4 6 0 0,-1-2 0 16,5 2-8-16,3-9 8 0,3 10 0 15,0-10 0-15,4 9 0 0,0-3 0 0,4-3 0 16,2 4-8-16,1-7-1 0,7 0 0 16,0 0-11-16,0 0-3 0,7 3 0 0,4 3 0 0,0-3 12 0,6 3 3 15,1-6 0-15,7 0 0 0,-1 0 8 0,1 7 11 16,7-7-3-16,0-7 0 0,-1 7-8 0,8 0 0 16,0 0 0-16,0 0 0 0,-1 0 0 0,1 0 0 15,-3-6 0-15,-1 6 0 0,-3 0 8 0,-1-3-8 16,-2 3 0-16,-5 0 8 0,1-6-8 0,0 6 10 0,-1 0-10 0,-6 0 10 15,3 0-10-15,-3 0 0 0,-1 0 0 0,-2 0 8 16,-1 0-8-16,-4 0 0 0,1 0 0 0,-1 0 0 16,-10 0 14-16,0 0 1 0,4-3 0 0,-4 3 0 15,0 0-6-15,0 0-1 0,0 0 0 0,-4-7 0 16,-6 7 4-16,-1-3 0 0,-6 3 0 0,2 0 0 16,-2 0-12-16,-4 0 0 0,-4 0 0 0,0 0 8 15,-3 0-8-15,0 0 0 0,0-6 0 0,-4 6 0 16,0 0 0-16,0 0 0 0,-3 0 0 0,0 6 0 15,-4-3 0-15,4-3 0 0,-4 7 0 0,4-7 0 16,-1 3 0-16,-2-3 8 0,2 0 0 0,1 0 0 16,7 0 24-16,-7 0 4 0,-1 0 0 0,4 0 1 15,8 0-29-15,-4 0-8 0,-1 6 0 0,5-6 0 16,-1 0 0-16,4 0 0 0,3 0 0 0,4 3 0 16,0-3 0-16,0 6 0 0,7-6 0 0,-4 0 0 15,11 0 0-15,0 0-16 0,0 0 4 0,0 0 0 0,0 0-4 0,0 0 0 16,0 0-1-16,11 7 0 0,3-4 4 0,0-3 1 15,7 6 0-15,0-6 0 0,4 3 12 0,7-3-12 16,0-3 12-16,3-3-12 0,4 6 12 0,3-10 0 16,-3 10 0-16,0-6 0 0,6 3 0 0,1-3 0 15,4 3 0-15,-1-7 0 0,-3 4 0 0,3 3 0 16,-3-3 0-16,0 2 0 0,-4-2 10 0,1 0-10 16,-1 3 8-16,-7 3-8 0,4 0 8 0,-4-7-8 0,-3 7 0 15,0 0 8-15,0 0-8 0,-4 0 12 16,-3 0-12-16,-1 0 12 0,-10 0 12 0,-3-3 4 15,0 3 0-15,-11 0 0 0,0 0-28 0,7 0 8 16,-7 0-8-16,7 0 0 0,-7 0 0 0,0 0 0 16,0 0 0-16,0 0 0 0,-7-6 0 0,0 6 0 0,-4 0 0 0,-3 0 0 15,-7 6 0-15,-1-6-14 0,-2 3 2 0,-1-3 0 16,0 0 12-16,1 7 16 0,3-14-3 0,-8 14-1 16,5-7-12-16,-1 0 0 0,-3 0 0 0,-1 0 0 15,-2 0 0-15,-1 0-16 0,0 0 3 0,4 3 1 16,-7-3 12-16,-1 6 15 0,1-6-3 0,3 6-1 15,1-6-11-15,-1 0 0 0,4 4 0 0,3-4 0 16,0 0 0-16,4 0 0 0,0 0 0 0,3 0 0 16,1 0 0-16,3 0 0 0,3 0-14 0,4 0 5 15,0 0 9-15,7 0 0 0,0 0 0 0,0 0 0 0,0 0 0 0,10-10-12 16,5 4 12-16,6 3-12 16,3-4 21-16,5 7 4 0,6-3 1 0,4-3 0 0,7 6-30 0,-1-3-7 15,1-3-1-15,-3 6 0 0,-1-3 24 0,0 3 0 16,1-7 0-16,-1 7 0 0,-3 0 0 15,-4 0 0-15,0-3 0 0,-3-3 0 0,-7 6 0 16,3 0 0-16,-7-3 0 0,-3 3 0 0,-8-7 13 16,1 7 7-16,-4 7 2 0,-7-7 0 0,0 0-22 0,0 0 8 15,-7 3-8-15,-4 3 0 0,-10-3 0 0,-3 4 0 16,-5-4 0-16,-6 3 0 16,-7-3-72-16,-8 6-20 0,-6 1-3 0</inkml:trace>
  <inkml:trace contextRef="#ctx0" brushRef="#br0" timeOffset="5347.15">30600 14266 918 0,'0'0'40'0,"0"0"9"0,-4-3-39 0,-3-4-10 0,0 7 0 0,0-3 0 16,4 3 60-16,-4-6 9 15,7 6 3-15,0 0 0 0,-7-3-24 0,3-3-4 16,4 6 0-16,-3-10-1 0,3 1-27 0,-4 3-6 0,1-4-1 0,3 1 0 16,-4 6 15-16,0-7 4 0,4 4 0 0,-3-4 0 15,-4 4 9-15,3-3 3 0,1 6 0 0,-1-4 0 16,1-2 5-16,-1 9 2 0,-3-9 0 0,4 2 0 16,-8 4 17-16,4-3 4 0,0-4 1 0,0 7 0 15,-7-6-25-15,7 3-4 0,0 3-2 0,0-7 0 16,-4 4-10-16,-3-4-1 0,0 4-1 0,0 3 0 15,-7-6-37-15,3 2-7 0,-3-2-2 0,0 6 0 16,-4-3 20-16,4-4-10 0,-4 4 10 0,0 6-8 16,4-10 8-16,-4 7 0 0,1-3 0 0,3 3 8 15,-8 3 6-15,5-6 2 0,-1 6 0 0,-3 0 0 0,-4-3 0 16,0 3 1-16,1 3 0 0,-1-3 0 16,-4 6-17-16,5-3 0 0,-1 6 0 0,0-2 0 15,4-4 0-15,0 6 0 0,0 7 0 0,-1-7 0 0,5 7 0 16,-5-7 0-16,1 10-10 0,0 0 10 0,-4-3 0 15,4 3 0-15,-7-1 0 0,10 1 0 0,0 6 0 0,1-6 0 16,-1 0 0-16,0 6 0 0,4 3 0 0,0 7 0 16,0-10 0-16,7 9 0 0,0-5 0 0,6-1 0 15,1 0 0-15,7 3 0 0,0-2-14 0,4 8 5 16,3-5 1-16,0-1 0 0,4 3 8 0,3 1-10 16,0-7 10-16,0 7-10 0,0-7 10 0,0 0 0 15,4 7 0-15,-1-10 0 0,-2 3 0 0,6-9-8 0,-4 6 8 0,1 3 0 16,-4-3 0-16,0 3-8 0,0-3 8 0,4 4 0 15,-4-4 0-15,0 0 12 0,0-3 0 0,4 0-1 16,0-4-11-16,-1 4 0 0,4-6 0 0,4 3 0 16,3-10 8-16,8 7-8 0,2-7 8 0,8 1-8 15,0-10 16-15,4 6-1 0,-1-6-1 16,0 0 0-16,-3 0-3 0,4-6-1 0,-5 6 0 0,5-10 0 16,-1 4-10-16,-3 3 0 0,3-6 0 15,1-1 8-15,-4 1-8 0,-4-1 8 0,0-5-8 0,-3 5 8 16,0-5-8-16,-4 5 10 0,-3-9-10 0,0 10 10 15,0-7-2-15,-1-3 0 0,1 1 0 0,-4 2 0 16,4-3 16-16,-4-6 4 0,0 3 0 0,-6-3 0 16,-8-3-14-16,0-7-2 0,3 1-1 0,1-1 0 15,-7-2 25-15,-4 2 4 0,3-9 2 0,-3 7 0 16,-3-7-27-16,-1 9-6 0,-3-2-1 0,0-1 0 16,0-3-8-16,-3 10 8 0,-11-4-8 0,3 1 8 0,4-1-8 0,-3 7 0 15,-1-6 0-15,-3 6 0 0,-4-1 0 0,1-2 0 16,-5 9 0-16,5-3 8 0,-4 0-8 0,-1 3 0 15,1-3 0-15,0 0 0 0,0 6 0 0,-4 0 0 16,1 0 0-16,-1-3-11 16,0 10-33-16,-3-4-8 15,0 7 0-15,0-1-1 0,-4 1-151 0,0-1-29 0</inkml:trace>
  <inkml:trace contextRef="#ctx0" brushRef="#br0" timeOffset="11151.74">19981 15012 518 0,'0'0'46'0,"0"0"-37"16,0 0-9-16,0 0 0 0,0 0 178 0,0 0 34 16,7-6 6-16,-3-4 2 0,-4 10-128 0,0 0-24 15,3-3-6-15,-3 3-1 0,8-6-13 0,-8 6-4 16,0 0 0-16,0 0 0 0,0 0 5 0,0 0 1 15,0 0 0-15,0 0 0 0,0 0-11 0,0 0-3 16,0 0 0-16,0 0 0 0,0 0-24 0,0 0-4 16,0 0-8-16,7 0 11 0,0 9-11 0,-4-2 0 15,1 2-10-15,-1 4 10 0,4 2 0 0,-3 1 0 16,3-3 8-16,0 2-8 0,-4 4 0 0,1-3 0 16,3 3 0-16,-3-7 0 0,-1 10 0 0,1-3 0 15,3-7 0-15,-4 10 0 0,1-3 0 0,-4 0 0 16,0 0 0-16,3-3 0 0,1 2 0 0,-4 1 0 0,3-3 0 0,-3-4 0 15,0 4 0-15,0 0 0 0,0-7 0 0,4 1-12 16,-4-7 12-16,3 6 0 0,-3-9 0 0,0 0 0 16,0 0 16-16,0 0-4 0,0 0-1 0,0 0 0 15,0 0 1-15,0 0 1 0,0 0 0 0,0 0 0 16,0 0 6-16,0 0 1 0,7-3 0 0,4 3 0 16,0-6 2-16,3 6 1 0,0-3 0 0,0-4 0 15,4 7-23-15,-1-3 0 0,1-3 0 0,3 6 0 16,4 0-12-16,-1 0-1 0,1 0 0 0,0 0 0 15,-1 0-3-15,5-3-1 0,2 3 0 0,-2-7 0 16,6 7 17-16,-3 0 14 0,3 0-2 0,0-6-1 16,-7 6-11-16,4-3 0 0,0 3 0 0,7 0-11 15,-7 0 11-15,3-6 0 0,-3 6 0 0,-1 0 0 16,5-3 0-16,-1 3 0 0,0 0 0 0,0-7 0 16,8 7 0-16,-1 0 8 0,0 0-8 0,4 7 0 15,-3-4 0-15,2 3 0 0,-6 3 0 0,7-2 0 0,-4 2 0 16,1 1 0-16,-4-1-9 0,3-6 9 0,4 6 0 0,-4-2 0 15,-3 2 0-15,-4 1 0 0,0-4 0 0,-3-3 0 16,4 3 0-16,-1-3 0 0,-7-3 0 0,0 0 0 16,4 0 10-16,0 0-10 0,-11 0 24 0,4-3-3 15,-1-3 0-15,5 6 0 0,-5-9-10 0,1 9-3 16,0-10 0-16,3 10 0 0,4 0-8 0,-8 0 0 16,-3-6 0-16,4 6-11 0,7 6 11 0,-4-6 0 15,-3 0 0-15,-4 0 0 0,4 6 0 0,-1-2 0 0,1 2 0 0,-4-3-12 16,-7-3 12-16,4 6 0 15,3-6 0-15,-3 3 0 0,-4-3 0 0,-4 7 0 16,8-14 0-16,-4 7 8 0,4 0-8 0,-4-3 11 0,-3 3-11 16,3-6 12-16,3 6-3 0,1-3 0 0,-11-3 0 15,7 6 0-15,0 0-9 0,0-4 0 0,0-2 0 16,1 6 0-16,-1 0 0 0,-4 0 0 0,4 0 0 0,-3-6 0 16,-11 6 0-16,7 0 0 0,4-3 0 0,-1 3 0 15,-10 0 0-15,7 3 12 0,4 3-12 0,-1-6 12 16,-3 0-12-16,0 0 0 0,-7 0 0 0,11 0 8 15,0 6-8-15,-1-6 10 0,-10 0-10 0,0 0 10 16,11-6 24-16,-1 6 5 0,-6 0 1 0,-4 0 0 16,7-6-28-16,0 3-4 0,0-4-8 0,4 7 11 15,-11 0-11-15,3-9 10 0,4 9-10 0,-7 0 10 0,4-9-10 0,-4 9 10 16,7 0-10-16,-7 0 10 0,7-3 2 0,-7 3 1 16,0 0 0-16,7-7 0 0,0-2 11 0,-3 9 3 15,-4-10 0-15,3 4 0 0,1 3-7 0,3-3-2 16,-11-4 0-16,4 1 0 0,4 6 6 15,-4-7 2-15,0 4 0 0,0-10 0 0,0 7-5 16,-4-3-1-16,8 2 0 0,-8-6 0 0,1 7-9 0,-1-7-3 16,4 7 0-16,-3-4 0 15,-1-2-8-15,0 5 0 0,-3 1 0 0,4-1 0 0,-1 4-9 0,1-3 9 16,-8 6-12-16,4-4 12 16,7 7-53-16,-3-6-4 0,-8 3-1 0,4 3 0 15,-7 0-113-15,3 3-22 0,4-3-5 0,-3 6-1 0</inkml:trace>
  <inkml:trace contextRef="#ctx0" brushRef="#br0" timeOffset="19779.09">23682 12623 1634 0,'0'0'36'0,"0"0"7"0,0 0 1 0,0 0 3 0,0 0-38 0,0-3-9 16,4-10 0-16,-1 10 0 0,-3-7 20 0,4 4 1 15,-4 6 1-15,3-9 0 0,1 6 9 0,3-4 1 0,-7 7 1 0,0 0 0 16,0 0 27-16,0 0 4 0,3-9 2 0,-3 9 0 16,0 0 6-16,0 0 0 0,0 0 1 0,0 0 0 15,0 0-5-15,0 0-2 0,0 0 0 0,0 0 0 16,0 0-23-16,0 0-5 0,-7 9-1 0,4-9 0 15,3 0-18-15,-4 10-4 0,4-10-1 0,-3 0 0 16,3 0-3-16,-4 9-1 0,4-9 0 0,-3 6 0 16,-1-2-10-16,4 5 8 0,-4-3-8 0,4 4 8 15,0-1 0-15,0 0 0 0,-3 1 0 0,3-1 0 16,0 7-8-16,0-7 0 0,-4 1 0 0,4 5-11 16,-3-5 11-16,3 9 0 0,0-10 8 0,0 7-8 15,0-7 0-15,0 10 8 0,-4-10-8 0,4 1 0 16,0-1 9-16,-3 1-9 0,3-10 12 0,0 6-12 15,0-6 16-15,0 0-3 0,-4 9-1 0,4-9 0 16,0 0-1-16,0 0-1 0,0 0 0 0,0 0 0 0,0 0 2 0,0 0 1 16,0 0 0-16,0 0 0 0,0 0-1 0,11 10 0 15,-4-10 0-15,0 0 0 0,4 0-12 0,-4 0 0 16,-7 0 0-16,3 0 0 0,-3 0 0 0,7 0 12 16,-7 0-3-16,7-3-1 0,0 3-8 0,0-7 0 15,0 7 0-15,0 0 8 0,1 0-8 0,2 0 0 16,-3 0 0-16,0 0 0 0,7-6 0 0,-3 6 0 15,3-3 8-15,4 3-8 0,3 0 0 0,-4 0 0 16,-6 0 0-16,3 0 0 0,0 0 0 0,7 0 0 0,-3 0 0 16,3 0 0-16,4 3 0 0,-4 3 0 15,4-6 0-15,0 7 8 0,-4-4-8 0,3 3 0 16,1-3 0-16,0 3 0 0,-1-2 0 0,5 2 0 16,-1-3 0-16,0-3 0 0,7 6 0 0,-3-6 0 0,3 3 0 15,-6 4 0-15,2-7 0 0,5 0 0 16,-5 6 0-16,5-3 0 0,-5-3 0 0,5 0 0 0,-1 0 0 0,-3 0 0 15,0 0 0-15,3 0 0 0,0 0 0 0,4 6 0 16,3-3 0-16,-3-3 0 0,-4 7 0 0,4-4-11 16,3 3 11-16,1-3 0 0,-4 7 0 0,-1-4 8 15,-2 3-8-15,-1-2 0 0,-3-4 0 0,3 6 0 16,-3-9 0-16,3 6 0 0,0-2 0 0,4-4 0 16,-4 0 0-16,4 0 0 0,0 0 8 0,0 0-8 15,0-4 8-15,-1 4-8 0,1 0 10 0,4 0-10 16,-5-6 0-16,1 6 8 0,7 0-8 0,0 0 0 0,-4 6 0 15,1-6 0-15,-1 0 0 0,0 4 0 0,-7-4 0 0,1 0 0 16,-1 6 0-16,-3-6 0 0,0 3 0 0,-8-3 0 16,1 0 0-16,0 0 0 15,-4 0 17-15,0 6 1 0,0-6 0 0,0 0 0 0,0 0-18 16,1 0 0-16,-1-6 0 0,0 6 0 16,4 0 0-16,-4-3 0 0,3-3-9 0,-6 2 9 15,0-2 0-15,-4 6 0 0,4-3 9 0,-4-3-9 0,0 6 0 0,0-3 0 16,-4-4 0-16,5 7 0 0,-5 0 0 0,1-9 0 15,-4 9 0-15,0 0 0 0,0-6 9 0,0 6-1 16,-7 0-8-16,0 0 12 0,0 0-12 0,0 0 0 16,7-10 8-16,-7 10-8 0,0 0 0 0,4 0 8 15,3-3-8-15,3-3 0 0,-10 6 10 0,4-3-10 0,3-4 10 16,-4 4-10-16,4-3 8 0,-3-3-8 0,-1 9 0 0,1-10 9 16,-1 4-9-16,1 6 0 15,-1-9 0-15,-3 5 8 0,0-5-8 0,4 3 8 0,0-10-8 0,-4 7 8 16,0-1 4-16,0 1 0 0,0-1 0 0,0-2 0 15,-4-4-12-15,0 7 0 0,1-7 0 0,3 7 0 16,-4-7 8-16,1 7 0 0,-1-4 0 0,4-3 0 16,0 7-8-16,0-7 0 0,0 7 0 0,-3-1 0 15,3 1 0-15,0 0-12 16,0-1 2-16,-4 10 1 0,4-9 9 0,0 9-13 0,-3-6 5 0,3 6 8 16,0 0-27-16,0-4 3 0,0-2 0 0,0 6 0 31,-4-9-77-31,4 9-15 0,0-10-4 0,0 7-1179 0</inkml:trace>
  <inkml:trace contextRef="#ctx0" brushRef="#br0" timeOffset="21374.14">30960 6091 2516 0,'-11'-10'112'0,"4"10"22"0,-3-9-107 0,-5 3-27 16,5 3 0-16,-8-4 0 0,1-2 20 0,-1 6-2 15,-3-4 0-15,0-2 0 0,-1 6-18 0,-6-6 0 16,0 2 8-16,-7-2-8 0,-1-7 0 0,-6 7 10 16,-7-4-10-16,-4-2 8 0,-7 5-8 0,-4-6 0 15,-3 4 0-15,0-4 0 0,-3 1 0 0,-1 5 0 16,-3-9 0-16,-4 10 0 0,-3 0 8 0,4 2 0 16,3-2 0-16,3-1 0 0,-3 1 18 0,3 6 3 15,4-7 1-15,0 4 0 0,0-3-13 0,4 3-2 16,3-4-1-16,7 7 0 0,4-3-2 0,-1 3 0 0,1-4 0 0,3 7 0 15,0-3-12-15,4-3 0 0,-1 6 0 0,-2 0 0 16,2-6 0-16,1 6 0 0,7 0 0 0,-1 0 0 16,1 0 0-16,3 6 0 0,1-6 0 0,-1 0 0 15,7 0 0-15,-3 0 0 0,3 0 0 0,1 0 0 16,6 0 0-16,0 0 9 0,4-6-9 0,4 2 8 16,2 4 7-16,8 0 1 0,0 0 0 0,0 0 0 15,0 0 2-15,8-6 1 0,2-3 0 0,-3 9 0 16,4-3-19-16,3-4 0 0,4 4 0 0,-4-3 0 15,3 3 0-15,1-3 0 0,3-4 0 0,-3 4 0 16,3 3 0-16,0-7 0 0,0 4 0 0,0-3 0 16,4-1 0-16,0 1 0 0,3-7 0 0,0 7 0 15,-3-4 0-15,7-2 10 0,-4-1-10 0,4 3 8 16,-4-2-8-16,4-4 8 0,-4 3-8 0,-3 7 8 16,-1-10-8-16,1 0 0 0,0 3 0 0,-4 7 0 15,-4-10 0-15,1 10 0 0,-4-7 0 0,4 7 0 0,-4-1 0 16,-4 1 0-16,1 0 8 0,-4-1-8 0,4 4 0 0,-8 3 0 15,-3 3 0-15,0 0 8 0,7-7-8 0,-7 7 0 16,0 0 0-16,0 0 0 0,0 0 0 0,0 0 0 16,0 0 0-16,0 0 8 0,0 0-8 0,0 0 0 15,0 0 0-15,-10 0 0 0,-1 10 0 0,-3-4-11 16,3 4 11-16,-3-1-8 0,0 10 8 0,-3-10 0 16,-5-3 8-16,1 13-8 0,-11-9 0 0,1 8 0 15,-8-2 0-15,4 0-8 0,-4-4 8 0,0 7 0 0,-7-3 0 0,7 0-8 16,-3 2 8-16,3-5 0 0,0 3 0 0,4-7 0 15,-4 10 0-15,4-13 0 0,-4 3 0 0,0 1 0 16,1-1 0-16,6 1 0 0,4-4 0 0,-1 3 8 16,-2-5-8-16,2 5 0 0,1-3 0 15,4 4 0-15,9-1 10 0,-2 0-2 16,3 1-8-16,3-1 12 0,4-3 0 0,4-2 0 0,-1 11 0 0,4-5 0 16,4-1-4-16,3 1 0 15,3 5-8-15,4-5 12 0,0 8 7 0,8-2 1 0,6 3 0 0,-4 0 0 16,-6 0-8-16,7-4-2 0,7 4 0 0,-1 0 0 15,1-3 2-15,0 2 0 0,3-8 0 0,-3 5 0 16,10-5 7-16,-3-1 1 0,0 7 1 0,7-7 0 16,0-6-21-16,-1 7 0 0,5-1 0 0,-4-2 8 15,-1 8-8-15,-2-5-12 0,-4-1 4 0,-1 0 0 16,-6 4-153-16,0 3-31 0,-4-7-5 0,-7 1-2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5T14:52:02.618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18637 15900 2012 0,'-14'6'89'0,"14"-6"19"0,-7 3-87 0,0 3-21 15,-4-6 0-15,8 7 0 0,3-7 78 0,0 0 11 16,0 0 3-16,0 0 0 0,0 0-68 0,0 0-12 15,3 3-4-15,8 6 0 0,0-3 20 0,6-3 3 16,1 4 1-16,0-4 0 0,3-3-32 0,3 6 0 16,1-6 0-16,3 3 0 0,4-3 0 0,3 0 0 15,4 0 0-15,3 0 0 0,1 7 19 0,3-7-3 0,0 0 0 0,3 9 0 16,4-9 0-16,0 6 0 0,-4-3 0 0,4 4 0 16,7-4 0-16,4 3 0 0,3-3 0 0,7-3 0 15,-4 10 0-15,8-4 0 0,-4-6 0 0,11 3 0 16,-1 3-16-16,8-6 0 0,0 10 0 0,6-10 0 15,5 9 0-15,-1-9-11 0,4 0 11 0,3 6-13 16,1-6 13-16,3 0 0 0,10-6 0 0,-3 6 0 16,0 0 0-16,3-3 12 0,8 3-4 0,-1-6-8 15,-6 6 0-15,-1 0 0 0,8 0 0 0,-1-3 0 16,4 3 0-16,1 0 0 0,-5-7 0 0,4 7 0 16,0 0 16-16,7 0-3 0,-3 0-1 0,3 0 0 15,-7 7 0-15,4-4 0 0,3-3 0 0,0 0 0 16,-7 6-3-16,7-3-1 0,4 3 0 0,-1-2 0 15,-6-4-8-15,3 9 0 0,7-9 0 0,-7 6 0 16,-7 4 0-16,4-4 0 0,7-3 0 0,-4 3 0 0,-4-3 0 16,1 4 0-16,3-4 0 0,-4 3 0 0,-6-3 12 0,3 3 0 15,-3-2 0-15,-1 2 0 0,-3-6 6 0,0 9 2 16,7-2 0-16,-3-4 0 0,-1 3-3 0,4-3 0 16,0 7 0-16,-3-4 0 0,-8-3 3 0,1 3 1 15,3 4 0-15,0-4 0 0,-11 3 4 0,4-6 1 16,4 7 0-16,-4-1 0 0,-4-2-26 0,0 2 0 15,-6-9-14-15,-1 9 5 0,4-2 19 0,-7-4 4 16,-4-3 1-16,0 0 0 0,1 0 1 0,3 0 0 16,-4 0 0-16,0 0 0 0,-7 0-4 0,-3-10-1 0,3 10 0 15,1 0 0-15,-1-6-11 0,-7 3 0 0,-7 3 0 0,0-6 0 16,1 6 0-16,-1-3 10 16,-4 3-1-16,-3-7 0 0,-3 7-9 0,-8 0 0 0,-3 0 0 15,-3 0 0-15,-4 0 0 0,-4 0 0 0,4 0 0 16,-4 0 0-1,-3 0-29-15,-3 0 1 0,-8 0 1 0,0 0 0 16,1 0-83-16,-8-3-17 0,0 3-3 0,-7-6-745 0,0 6-149 0</inkml:trace>
  <inkml:trace contextRef="#ctx0" brushRef="#br0" timeOffset="2321.05">19692 11873 2487 0,'-3'-9'55'0,"-5"-7"11"0,-2 4 2 0,3-7 2 0,0-6-56 0,3 6-14 0,-3-6 0 0,4 9 0 31,-1-3-25-31,4 0-8 0,-3 4-2 0,-1 5 0 0,4-8 35 0,0 8 0 0,0 1 0 0,0-1 0 16,-3 1 0-16,-1 3-15 0,4-4 3 0,0 7 1 16,0 3 11-16,0 0 0 0,0 0 0 0,0 0 0 15,0 0 23-15,0 0 6 0,0 0 2 0,0 0 0 16,-3 10-1-16,3 2 0 0,-4 4 0 0,4 9 0 15,-4-6-15-15,8 9-3 0,-4 6-1 0,4 1 0 16,-4-1 19-16,7 4 4 0,-4 6 1 0,4 0 0 16,0 3-12-16,-3 6-3 0,3 10 0 0,3-4 0 0,1 4-7 0,0 3-1 15,-4 3-1-15,3-3 0 0,1 12-11 0,-1 10 0 16,-3 0 0-16,4 3 0 0,0 0 31 0,-1 6 1 16,-3 10 0-16,0-1 0 0,4-5-21 0,-1 5-11 15,-3 10 12-15,4-3-12 0,-4-3 8 0,0 6-8 16,0 9 0-16,0-2 0 0,4 2 0 0,-4 0 0 15,0 1 0-15,4-1 0 0,-4 1 0 0,0-1 0 16,0 1 0-16,0-1 0 0,3 0 9 0,1-9-9 16,3 0 0-16,-3 1 9 0,3-1-9 0,0-4 0 15,-4-5 9-15,8 0-9 0,-7-1 17 0,3-5-1 16,3 5 0-16,1-5 0 0,-7-7 13 0,3-3 3 16,-4 6 0-16,4-6 0 0,-3 0-19 0,-4 3-3 15,7-10-1-15,-3 4 0 0,-1 0-9 0,-3 0 0 16,4-4 0-16,-4 1 0 0,4 0 0 0,-4-1 0 15,-4-2 0-15,4 0 0 0,0-4 0 0,-3-3 0 0,-1-6 0 0,1-6 0 16,-1 0 0-16,1-1 0 0,-4-8-9 0,4 2 9 16,-4-3-8-16,0-2 8 0,0-4 0 0,0-3 0 15,0-10 0-15,0 4 0 0,0-10 0 0,0-3 0 32,-4 0-42-32,4-6-2 0,4-3 0 0,-4-4 0 0,3-6-140 15,-3-6-29-15</inkml:trace>
  <inkml:trace contextRef="#ctx0" brushRef="#br0" timeOffset="4866.74">22610 15940 403 0,'0'0'36'0,"0"0"-36"16,0 0 0-16,0 0 0 0,0 0 372 0,3-6 68 15,-6-3 14-15,3 6 2 0,-8-4-319 0,8-2-64 16,0 3-13-16,8-4-2 0,-5 7-42 0,-3-6-16 16,0 2 11-16,4-2-11 0,6 0 0 0,-3-1-8 15,-7 4-1-15,4-4 0 0,3 1 9 0,-4 0 0 16,1-1 0-16,-4 10-8 0,-4-9 16 0,4 9 3 15,4-6 1-15,-4 6 0 0,-4-4 31 0,4 4 6 0,0 0 2 16,0 0 0-16,0 0-15 0,0 0-4 16,0 0 0-16,0 0 0 0,0 0-32 0,0 0 0 0,-10 4 0 0,6 2 0 15,4 3 0-15,-3 1 0 0,-8-1 0 0,4 0 0 16,-4 1 0-16,4 6 0 0,4-1 0 0,-1-2 0 16,-3-4 0-16,0 7 0 0,4 3 0 0,-1-10 0 15,-6 7 0-15,3-4 13 0,3 4-1 0,-3-7 0 16,0 10-12-16,0-9 0 0,0 5 0 0,3 4 0 15,4-9 28-15,-3 5 4 0,-1 1 0 0,1-4 0 16,10-2-32-16,-7-1 0 0,0-3 0 0,0 4 0 16,3-10 0-16,1 9 0 0,3-9 0 0,-7 0 0 15,0 0 0-15,10 0 0 0,1-9 0 0,-4 9 0 16,-7 0 0-16,7-6 0 0,4-4 0 0,-4 1 0 16,0-1 12-16,0 1-3 0,0 0-1 0,4-1 0 15,3 4 4-15,-7-7 0 0,-4-2 0 0,1 5 0 16,3-5-1-16,0 5 0 0,-7-2 0 0,0-4 0 0,3 0 16 0,-3 7 3 15,0-1 1-15,0-2 0 0,-7 3-17 0,4-4-3 16,3 4-1-16,-4 5 0 0,-3-2-2 0,4-3-8 16,-1 6 12-16,4 3-4 0,-7 0-8 0,0-7 8 15,0 14-8-15,7-7 8 0,-7 3-8 0,0 3 0 16,-7-3 0-16,7 7 0 0,0-1-12 0,3 7 12 16,-6-7-10-16,-1 10 10 0,0-10-8 0,8 7 8 15,-4 3 0-15,3-4-9 0,-6-2 9 0,6 3 0 16,4 3 0-16,0-4 0 0,0-5-11 0,0 8 11 15,0-8-13-15,4-1 5 0,-4 1 8 0,3-4 0 0,-3-6 0 16,7 3 0-16,0 3 0 0,0-6 0 16,-7 0 0-16,11 0 0 0,0 0 0 0,-1 0 0 0,-6-9 0 15,6 3 0-15,1-4 0 0,-1 1 9 16,-3-1-1-16,1 1-8 0,-5-10 10 0,4 10-10 16,4-7 8-16,-4-3-8 0,-7 4 9 0,3 2-9 0,4-3 10 15,-3 4-10-15,-4-4 12 0,0 0-3 0,-4 7-1 0,4 0 0 16,4-1 0-16,-8 4 0 0,1 3 0 0,-4 3 0 15,7 0 1-15,-7 0 0 0,-4 3 0 0,1 10 0 16,-5-4-9-16,5 0-12 0,-1 1 2 0,1 2 1 16,-4 4 9-16,7 0-8 0,-4-4 8 0,4-2-8 15,-7 5 8-15,7 1-12 0,7-7 12 0,-4 4-12 16,4-7 12-16,0 4 8 0,0-1-8 0,7 0 11 16,0 1-19-16,4-4-4 0,-11-6-1 0,7 3 0 0,7-3 13 0,-7 6-12 15,4-2 12-15,-4-4-12 0,3-4 12 0,1 4 0 16,-1-6 0-16,1 3 0 15,-4-3 0-15,0 3 0 0,4-4 0 0,-1-2 0 16,-3 0 9-16,0 2-9 0,4 4 0 0,-4-3 9 16,-3-3-9-16,-1-1 10 0,1 1-10 0,-1 6 10 15,8-10-10-15,-4 10 8 0,-11-7-8 0,1 4 8 16,6-3-8-16,-3-1 0 0,-3 7 0 0,-1-3 0 0,-3-3 0 0,4 9 0 16,3 0 0-16,-7 0 0 0,-4 0 0 0,0 0 0 15,4 9 0-15,0-9 0 0,-3 9 0 0,3-2 0 16,-4 2 0-16,4-6 0 0,0 7 0 0,3-1 0 15,-3 7 0-15,4-7 0 0,3-3 0 0,-4 4 0 16,1-7 0-16,-1 3 0 0,4-6 0 0,4 10 0 0,-4-10 0 0,0 0 0 16,0 0 0-16,0 0-11 0,10 6 11 0,-10-6-8 15,0 0 8-15,7-6-12 0,4 6 12 0,-4-10-12 16,0 10 12-16,0-6-8 0,4 3 8 0,-1-7-8 16,-3 4 8-16,1-3 12 0,-5 6-2 0,1-4-1 15,3-2-9-15,-4 3 8 0,-6-4-8 0,3 7 8 16,3-3 0-16,-3-4 0 15,-3 7 0-15,-1-3 0 0,1-3-8 0,-1 2 0 0,4 4 0 0,-3-3 8 16,-8-4 0-16,7 7 0 0,4-3 0 0,-7 3 0 16,4-3-8-16,-4 6 0 0,3-3 9 0,4 3-9 15,0 0 0-15,-3-7 0 0,-4 1 0 0,7 6-12 16,0 0 12-16,0 0-8 0,-7 6 8 0,7-6-8 16,-4 7 8-16,-3-4 0 0,3 6-9 0,-3-3 9 15,7 4 0-15,0-10 0 0,-7 9-9 0,4-6 9 16,-4 4 0-16,7-7 0 0,0 0-8 0,7 9 8 0,-7-9 0 15,0 0 0-15,0 0 0 0,3 9 0 0,4-9 9 0,-7 0-1 16,0 0 0-16,7 0 0 0,4 0-8 0,-4 0 0 16,-7 0 0-16,4-9-11 0,3 6 11 0,0-3 14 15,-7-4-3-15,0 4-1 0,0-4-10 0,0 1 8 16,3 6-8-16,-3-3 8 0,-3-4-8 0,3 10 0 16,0 0 0-16,0 0 0 0,-4-6 16 0,4 6-1 15,0 0-1-15,0 0 0 16,0 0-33-16,0 0-6 0,0 0-2 0,0 0 0 15,0 0-57-15,0 0-11 0,0 0-2 0,0 0-754 16,0 0-150-16</inkml:trace>
  <inkml:trace contextRef="#ctx0" brushRef="#br0" timeOffset="9067.34">22775 16646 748 0,'0'0'33'0,"0"0"7"0,0 0-32 0,0 0-8 0,0 0 0 0,0 0 0 15,0 0 142-15,0 0 26 0,7-6 6 0,-7 6 1 16,0 0-100-16,0 0-20 0,0 0-4 0,0 0-1 15,7 0 45-15,-7 0 9 0,0 0 1 0,0 0 1 16,0 0-8-16,0 0-2 0,0 0 0 0,0 0 0 16,0 0-34-16,0 0-7 0,0-10-2 0,0 10 0 15,-7 0-33-15,7 0-6 0,0 0-2 0,0 0 0 16,0 0 6-16,0 0 1 0,0 0 0 0,0 0 0 16,-3 10 15-16,-8-1 3 0,4-3 1 0,0 13 0 0,0-9-2 0,-3 8 0 15,-8-2 0-15,4 9 0 0,0-3-4 0,-4 3-2 16,-3 0 0-16,0 3 0 0,0-2-14 0,3 2-4 15,-3-3 0-15,0 3 0 0,-1-9-1 0,5 6-1 16,6-6 0-16,1 0 0 0,-8-1-10 0,7-2-11 16,8-6 3-16,-1-1 0 15,1-3-34-15,3-6-6 0,-7 3-2 0,7-3 0 16,0 0-25-16,0 0-5 0,-11 7 0 0,11-7-1 16,0 0-119-16,-7-7-24 0,0-2-5 0,-4 0-1 0</inkml:trace>
  <inkml:trace contextRef="#ctx0" brushRef="#br0" timeOffset="9381.79">22543 16586 1555 0,'-8'0'138'0,"1"7"-110"0,7-7-28 0,0 0 0 15,0 0 270-15,-3 3 49 0,-1-3 9 0,4 0 3 16,0 0-266-16,0 0-53 0,0 0-12 0,0 0 0 15,11 6 0-15,0 3-10 0,-4-2 10 0,0-4-13 16,0 6 13-16,0-3 10 0,0-2-2 0,0 11 0 16,-4-5 13-16,1-1 3 0,6 10 0 0,-6-3 0 15,3 2 26-15,0 1 6 0,4 6 0 0,3 0 1 16,-4-3-25-16,1 3-6 0,0 4-1 0,3-11 0 16,3 8-16-16,-3-8-9 0,-3 7 10 0,3-6-10 15,7 0 8-15,0 6-8 0,-6-9 0 0,2 3 9 16,1-4-9-16,3-2 0 0,-3-4 0 0,3 1 0 15,-4-1-21-15,1-3-7 16,3-2 0-16,-3 2-1 0,-4-6-96 0,4 0-19 0,-4 0-4 0</inkml:trace>
  <inkml:trace contextRef="#ctx0" brushRef="#br0" timeOffset="11217.15">27862 16075 633 0,'0'0'28'0,"0"0"6"0,0 0-34 0,0 0 0 0,0 0 0 0,0 0 0 16,0 0 240-16,0 0 40 16,0 0 9-16,0 0 2 0,0 0-199 0,0 0-39 0,0 0-8 0,0 0-1 15,0 0-29-15,0 0-6 0,7 0-1 0,-7 0 0 16,0 0-8-16,11 0 10 0,-4 0-10 16,-7 0 10-16,0 0 3 0,0 0 1 15,0 0 0-15,0 0 0 0,0 0 51 0,0 0 11 0,0 0 1 0,0 0 1 16,0 0 0-16,0 0 0 0,0 0 0 15,0 0 0-15,0 0-28 0,0 0-6 0,0 0 0 0,0 0-1 16,0 0-15-16,0 0-2 0,-7 3-1 0,0 4 0 16,-4-1-9-16,4-3-1 0,0 3-1 0,0-3 0 15,0 7-14-15,4-4 0 0,-4-3 8 0,0 7-8 16,3-4 0-16,-3 3 0 0,0 1 0 0,3-1 0 16,-3 1 0-16,4-1 0 0,-1 0 0 0,1 4 0 0,-1-1 0 15,4-2 0-15,0-1-8 0,4 1 8 16,-4-1 0-16,7 7 0 0,-4-10 0 0,4-3 0 0,0 7 0 0,0-1 0 15,1-9 0-15,-1 6 0 0,3-6 0 0,1 0-15 16,-4 0 3-16,3 0 1 0,1-6 11 0,0 3 12 16,3-3-2-16,-4-4-1 0,1 1 7 0,3-1 0 15,-3 1 1-15,-1 0 0 0,1-1 10 16,3-6 1-16,-4 7 1 0,-3-10 0 0,1 10-29 0,-1-7 0 16,0 4-8-16,0-4 8 0,-4 6 0 15,-3 1 14-15,0-7-1 0,0 7 0 0,0 0 0 0,-3-1 0 16,-1 4 0-16,1 3 0 0,-4-3-3 0,0 2-1 15,-1 4 0-15,-2 0 0 0,-1 4-9 0,1 2 0 16,-1-3 0-16,-3 6 8 0,0 4-8 0,3-4 0 16,-3 4 0-16,0-4 0 0,0 7 0 0,3-7-12 15,1 10 4-15,3-9 8 0,0-1 0 0,3 0 0 0,1 4 0 16,3-4 0-16,3-6 0 0,-3-3 0 0,4 10-8 0,3-1 8 16,3-9-9-16,-3 7 9 0,4-7-12 0,-4 0 12 15,7 0-11-15,-3 0 11 0,3 0-10 0,-4-7 10 16,5 7-10-16,-5-3 10 0,4-3-10 0,-3 3 10 15,-1-4-11-15,5 4 11 0,-5-3-12 0,1 3 12 16,-1-3 0-16,-3-1 0 0,0 4 10 0,0-3-2 16,0 3-8-16,-7 3 0 0,0 0 0 0,4-6 0 15,-4-4 8-15,0 10 0 0,0-9 0 0,0 6 0 16,-4-4 3-16,1-2 1 0,-4 3 0 0,0 2 0 16,0-2-12-16,3 3 8 0,-3-3-8 0,-3 6 8 15,3-3-8-15,0 3 0 0,-4 0 0 0,4 0 0 16,0 3-11-16,-4 3 3 0,1-3 0 0,3 7 0 15,-4-1-6-15,0 7-1 0,4-7 0 0,0 7 0 16,0-7 15-16,4 10-12 0,-1-10 12 0,4 7-12 16,0-6 12-16,4-1 0 0,-1 0-10 0,-3-9 10 0,0 0 0 0,4 10 0 15,-4-10 0-15,7 0 0 0,-7 0 0 0,10 0 0 16,-3 0 0-16,1-3 0 0,-1-4 0 0,-4-2-9 16,4 3 9-16,4-16-13 0,-8 12 13 15,1-5 0-15,-1 5 0 0,4 1 0 0,-3-7 8 16,-4 7 1-16,3-7 0 0,1 7-9 0,-4-1 0 15,0 1 0-15,0-1 0 0,0 1 0 0,0 0 12 16,0 2-4-16,-4 4 0 0,4 3-8 0,0 0 0 16,0 0 0-16,0 0 0 0,0 0 12 0,-7 0-2 15,-3 3-1-15,3 4 0 0,-4-7-1 0,4 9-8 0,-3-3 12 0,2-3-4 16,1 4 1-16,0 2 0 0,0-6 0 0,0 7 0 16,0-4-9-16,4-3 10 15,-1 3-10-15,4-6 10 0,0 0-10 0,0 0-9 0,0 0 9 16,0 0-13-16,0 0 13 0,0 0 0 0,4 10 0 15,-4-10 0-15,10 0 0 0,-3 0 0 0,0 0 8 0,-7 0-8 16,11 0 0-16,-4-10 0 0,0 10 0 0,-7 0 0 16,4-9 8-16,-4 9-8 0,0 0 0 0,3-6 0 15,1 2 0-15,-4 4 0 0,0 0-10 0,0 0 10 16,0-6-14-16,0 6 5 0,-4-9 1 0,4 9 0 16,0-10-12-16,0 10-3 0,-3 0 0 0,3 0 0 15,0 0-106-15,0-9-22 0,0 9-4 0,-7 0-999 16</inkml:trace>
  <inkml:trace contextRef="#ctx0" brushRef="#br0" timeOffset="12651.58">27693 16771 403 0,'0'0'36'0,"-7"3"-36"16,7-3 0-16,0 0 0 0,-7 7 281 0,7-7 50 0,0 0 9 0,0 0 3 16,0 0-202-16,0 0-40 0,0 0-8 0,0 0-1 15,0 0-41-15,0 0-8 0,0 0-2 0,0 0 0 16,3 0-17-16,-3 0-3 0,0 0-1 0,0 0 0 15,4-10 8-15,3 10 0 0,0 0 1 0,0 0 0 16,0 0 10-16,0 0 1 0,4 0 1 0,-1 3 0 16,1 4-3-16,0-7-1 0,3 6 0 0,3-3 0 15,-3-3 3-15,4 0 1 0,0 0 0 0,-1 0 0 16,5 0-17-16,-5 0-3 0,4 0-1 0,1-3 0 16,-1-3-6-16,0 6-2 0,0 0 0 0,0-7 0 15,4 4-12-15,0-3 0 0,-1 3 0 0,-3-3 0 16,4 6 0-16,-7-3 0 0,-1-4 0 0,-2 7 0 15,-1 0 0-15,0 0 0 0,-7 0 0 0,3 0 0 16,-6 0 0-16,-4 0 0 0,0 0 0 0,7 10 0 16,-7-4 27-16,0 3 2 0,-7 1 1 0,3-1 0 15,4 1-30-15,-7 5-16 0,0-5 1 0,-3 5 1 0,-4-2 14 0,-1-4 0 16,1 7 0-16,0-7 0 0,-3 7 0 0,3-3 0 16,-4 2-10-16,0-5 10 0,-3 5 0 0,3-2-9 15,1 3 9-15,-1-4 0 0,1 4-15 0,-5 3 4 16,5-4 1-16,-4-2 0 0,6 3 10 0,-6 2 0 15,4-2 0-15,-1-3 0 0,0 2 0 0,1 1 0 16,3-7 0-16,-1 1 0 0,1-1 0 0,4 1 9 16,-1-1-1-16,4-3-8 0,0-3 9 15,4 4-9-15,3-7 0 0,0 0 9 0,0 0 11 0,0 0 1 16,0 0 1-16,0 0 0 0,0 0-22 0,7 3 0 16,3 3 0-16,1-3-8 0,-1-3 18 0,4 6 4 15,1-6 1-15,-1 4 0 0,7 2-2 0,-3-6 0 16,3 6 0-16,-4-3 0 0,4-3-5 0,1 7 0 15,-1-4-8-15,0-3 12 0,4 6-12 0,-1-3 0 0,1-3 0 16,0 6 0-16,-4-6 0 0,4 3-13 0,-1-3 2 0,-3-3 1 31,1-3-111-31,-1-3-23 0</inkml:trace>
  <inkml:trace contextRef="#ctx0" brushRef="#br0" timeOffset="55615.15">22670 15862 1152 0,'0'0'51'0,"0"0"10"16,0 0-49-16,0 0-12 0,10-3 0 0,-10 3 0 0,0-6 60 0,7-4 8 15,0 4 3-15,0-4 0 16,-7 7-16-16,4-3-3 0,6-3-1 0,-3-1 0 16,0 1-15-16,-3 3-2 0,0-4-1 0,-1 7 0 0,8-3-4 15,-8 3-1-15,-3-4 0 0,0 7 0 0,0 0-7 0,0 0-1 16,0 0-1-16,0 0 0 0,0 0-7 0,0 0-2 16,0 0 0-16,0 0 0 0,-7-3 9 0,7 3 1 15,0 0 1-15,0 0 0 0,-7-6 4 0,7 6 1 16,0 0 0-16,0 0 0 0,0 0 16 0,0 0 3 15,-7 9 1-15,3-2 0 0,4-7-30 0,-3 3-7 16,-4 6-1-16,3 1 0 0,-3-4-8 0,4 3 0 16,-8 1 0-16,1-1-11 0,3-3 11 0,0 7 0 0,-1-4 0 0,1 4 0 15,-3-1 8-15,3-2-8 0,3 5 8 0,1-5-8 16,-4 6 0-16,0-4 0 0,3-3 0 0,1 1 0 16,-1-1 0-16,0 4 0 0,1-4 0 0,3-9 0 15,0 3 0-15,0-3 0 0,-4 10 0 16,4-10 0-16,0 0 0 0,0 0 0 15,0 0 0-15,0 0 0 0,0 0-8 0,0 0-4 0,0 0 0 0,0 0 0 16,0 9 12-16,0-9-10 0,0 0 10 16,0 0-10-16,0 0 10 0,0 0 0 0,0 0 0 0,7 0 0 15,4-3 8-15,-11 3-8 0,7-6 8 0,0 3-8 16,7-4 12-16,-7-2-1 0,0 0-1 0,-3 2 0 16,3-2-10-16,0-1 0 0,0 1 0 0,-3 0 0 15,-1-7 0-15,1 7 8 0,-1-1-8 0,1 1 0 16,-11-1 0-16,7 1 0 0,3 0 8 0,-3 2-8 15,-3-2 0-15,-1 6 0 0,1-4 9 0,3 7-9 0,0 0 0 0,0-3 0 16,-7-3 0-16,7 6 0 0,0 0 0 0,0 0 9 16,-7 0-9-16,-1 0 0 0,8 0 0 0,-3 9 0 15,-4 1 0-15,-4-1 0 0,1 4 0 0,3-1 0 16,3 4 0-16,-3-7 0 0,-4 1 0 0,4-1-9 16,4 1 9-16,-1-1 0 0,1 7 0 0,3-13 0 15,0 6 0-15,0 4 0 0,0-13 0 0,3 3-10 16,-3-3 10-16,4 9 0 0,3 1-18 0,-7-10 3 15,0 0 1-15,7 6 0 0,4-3 2 0,-4-3 1 16,3 0 0-16,-10 0 0 0,0 0 11 0,7 0 0 16,4 0 0-16,-4-3 0 0,-7 3 0 0,11-6 0 15,3-4 0-15,-4 1 0 0,-3 0 10 0,0-1 4 16,4-6 1-16,-1 7 0 0,5-3-15 0,-8-4 0 16,-4 10 0-16,4-7 0 0,11 4 8 0,-8-1-8 0,-10-5 0 0,0 5 0 15,8-6 0-15,-5 7 0 0,-3 0-8 0,0-1 8 16,-7 4 0-16,3 3 0 0,4 3 0 0,0 0 9 15,-10-6-9-15,-1 6-16 0,11 0 4 0,-7 6 1 16,-3 3 11-16,-4 1 0 0,-1-1 0 0,1 0 0 16,4 7 12-16,-4 0-1 0,0-4-1 0,3 7 0 15,0-3-10-15,4 0 0 0,-7-4 0 0,4 7 0 16,3-10 0-16,3 7 0 0,-3-7 0 0,3 1 0 16,-3-1 0-16,4-3 0 0,3-6 0 0,0 4 0 15,-4 2-45 1,4-6-2-16,0 0 0 0,0 0 0 0,0 0 17 0,0 0 3 15,7 0 1-15,4-6 0 0,3 2 26 0,-3-2 14 0,-4-3-2 0,7-1 0 16,3 7-22-16,-2-6-5 0,-8-4-1 0,3 4 0 16,1 6 16-16,-1-7 0 0,-3 4 0 0,0-3 0 0,1-1 10 15,-1 1 5-15,0 3 1 0,-7-4 0 16,-7 7-16-16,7 3 0 0,0-9 0 0,0 9 0 0,-4-7 0 0,-3 4 14 16,3-3-4-16,4 6-1 0,0 0 4 0,-3-9 1 15,-4 2 0-15,0 7 0 0,7 0-6 0,0 0-8 16,-11 0 11-16,1 0-11 0,3 7 0 0,0-1 0 15,0-3 0-15,-1 6-12 0,-2 1 0 0,3 5 1 16,7-5 0-16,-7 6 0 0,0-4 11 0,3 4-8 16,8-7 8-16,-4 1-8 0,0 5 8 0,3-5 0 15,-3-7 0-15,4 6 0 0,3 1 0 0,-7-10 0 0,0 0 8 0,0 0-8 16,0 0 13-16,0 0-1 16,7 0-1-16,-7 0 0 0,7 0-11 0,-7 0 0 0,7 0-12 0,-7 0 12 31,0 0-48-31,4-4-1 0,6-2-1 0,-3 3 0 15,-7 3-104-15,4-6-21 0,10-7-4 0,0-2-1 0</inkml:trace>
  <inkml:trace contextRef="#ctx0" brushRef="#br0" timeOffset="57231.01">28011 16113 403 0,'0'0'17'0,"0"0"5"16,0 0-22-16,0 0 0 0,0 0 0 0,0 0 0 16,-7-3 231-16,3 3 41 0,4 0 9 0,0 0 2 15,0 0-195-15,-4-7-38 0,1 7-8 0,3 0-2 16,0 0-32-16,0 0-8 0,0 0 0 0,0 0 0 0,0 0 0 0,0 0 0 16,0 0 0-16,0 0 0 0,0 0 31 0,0 0 4 15,0 0 1-15,-4 7 0 0,-3 2 7 0,0-6 1 16,0 7 1-16,0 5 0 0,0-5-27 0,4-1-6 15,-4 7 0-15,-1-7-1 0,1 7-11 0,0-4 0 16,4-2 0-16,3-4-11 0,0-6 11 0,0 0 0 16,0 0 8-16,0 10-8 0,0-10 15 0,0 0-2 15,3 9 0-15,-3-9 0 0,0 0-13 0,11 0-15 16,-4 3 3-16,4 3 1 0,-11-6-6 0,10 0-2 16,-3 0 0-16,4 0 0 0,-4 0 19 0,0 0-8 15,4 0 8-15,-4-9 0 0,3 9 0 0,-3-6-8 16,0 3 8-16,0-4 0 0,0 4 0 0,0-6 16 15,0 2-4-15,1-2 0 0,-5 0-12 0,4-1 11 0,0 1-11 16,-3-7 10-16,-4 7-10 0,3-1 0 0,-3 1 0 16,-3 3 0-16,-1-4-11 0,1 7 11 15,-1-3-8-15,1 3 8 0,-4-4 9 0,-4 7 7 0,0-3 2 0,1-3 0 16,-1 6 4-16,1 0 1 0,-1 0 0 0,0 6 0 16,1-3-7-16,3-3-2 0,-4 0 0 0,1 10 0 15,3-4-14-15,0-3-12 0,3 3 3 0,-3-2 0 16,3 2-78-16,4-6-15 0</inkml:trace>
  <inkml:trace contextRef="#ctx0" brushRef="#br0" timeOffset="61479.87">22493 12425 172 0,'0'0'8'0,"0"0"1"0,0 0-9 0,0 0 0 15,0 0 0-15,0 0 0 0,7 0 176 0,-7 0 32 16,0 0 8-16,0 0 0 0,0 0-86 0,0 0-18 15,0 0-3-15,0 0-1 0,0 0-12 0,0 0-4 16,0 0 0-16,-7 0 0 0,0 3-27 0,0-3-5 16,7 0-2-16,0 0 0 0,-11 0-35 0,11 0-7 15,0 0-2-15,0 0 0 0,-3 0-14 0,-4 0 0 0,0 7 0 0,7-7 0 16,0 0 0-16,-7 6 0 0,-4-3 0 0,4 6 0 16,7-9 0-16,-7 7 16 0,-4 2-4 0,4-6 0 15,0 7 4-15,0-1 0 0,0 4 0 0,0-1 0 16,-7-6-16-16,7 7 9 0,7-7-9 0,-4 4 8 15,-6-1-8-15,6 0 0 0,4 1 0 0,4-1 0 16,-1 1 0-16,1-4 8 0,-4 3-8 0,3 1 8 16,5-4-8-16,-5-3 0 0,-3-3 0 0,0 0 0 15,11 9 0-15,-1-2 0 0,1-4 0 0,-11-3-11 16,0 0 11-16,0 0 0 0,7 6 0 0,3-6 0 16,-10 0 0-16,8-6 0 0,6 6 8 0,-7-3-8 15,-7 3 0-15,7-7 0 0,3 4 0 0,1-3 0 16,-8 3 12-16,4-3-3 0,4 3 0 0,-4-4 0 15,0-2 15-15,0 3 4 0,-3-4 0 0,-1 1 0 16,8-1-4-16,-4 7 0 0,-4-6 0 0,-3-4 0 16,0 4-8-16,4-1-3 0,-4 7 0 0,0-6 0 0,-4 3 0 0,1-4 0 15,3 4 0-15,0 3 0 0,-7-3 11 0,3 2 3 16,4 4 0-16,0 0 0 0,0 0-7 0,-7-6-2 16,0 6 0-16,7 0 0 0,0 0-6 0,0 0-2 15,-10 0 0-15,3 10 0 0,7-10-10 0,-4 6 0 16,-7-3 9-16,4 10-9 0,0-4 0 0,0 0 0 15,4 1-10-15,-8-1 10 0,4 1-12 0,0 5 4 16,7-2 8-16,0-4-13 0,-3 1 13 0,3-4 0 16,3 3 0-16,1 1 0 0,3-1-9 0,-7-9 1 0,3 6 0 0,4-3 0 15,4 4 8 1,-1-7 0-16,-10 0 8 0,7 0-8 0,8 0 0 0,-5-7 0 16,-10 7 0-16,7-3 0 0,0-3 0 0,0-3-10 15,0 6 1-15,0-4 0 0,-3-2 9 0,3 3 0 0,0-4 0 16,0 1 0-16,-7-1 0 0,4 1 0 0,3 0 10 15,-4-1-10-15,1 1 9 0,-1-7-9 0,-6 7 8 0,6-1-8 16,1 4 10-16,-1-3-10 0,-10-1 12 0,4 7-12 16,3-3 10-16,0 6-10 0,-4-10 8 0,-3 10-8 15,4-9 0-15,3 9 0 0,-7 0 0 0,-4 6 0 16,0-3 0-16,1-3 0 0,3 10 0 0,0-1 0 16,-4-3 0-16,1 4-9 0,-1-1 9 0,7 7 0 15,-3-7 0-15,0 4 0 0,-3-4 0 0,10 7 0 16,3-7 0-16,-3 1 0 0,-3-1 0 0,3 1 0 0,3-4 0 0,-3-6 0 15,0 0 0-15,0 0 0 0,4 9-11 0,-4-9 11 16,10 0-10-16,-10 0 10 0,0 0 0 0,0 0-9 16,11 0 9-16,0-9 0 0,-4 3 0 0,0-4 0 15,3 7 0-15,1-3 0 16,-4-4 0-16,0 1 0 0,-3 0 0 0,3 2 0 16,0 4 0-16,-4-6 0 0,-3 2 0 0,0-2 0 0,7 6 0 0,-7 3 9 15,0-6-9-15,-3-4 10 0,3 10-10 16,0 0 0-16,0 0 0 0,-4 0 0 0,-6 0 0 0,3 0 0 15,7 0 0-15,-8 0 0 0,-2 0 0 0,3 10 0 16,3-4 0-16,4-6 0 0,0 0 0 0,-7 3 0 16,0 6 0-16,7-9 0 0,0 0 0 0,-3 10 0 15,-4-4 0-15,3 4 0 0,4-4 0 0,0-6 0 0,0 0-11 0,0 0 11 16,0 3-13-16,0-3 2 0,0 9 1 0,0-9 0 16,-3 10 1-16,3-10 0 0,3 6 0 0,-3-6 0 15,0 0 9-15,0 0 0 0,4 3 0 0,6-3-8 16,1 0 8-16,-11 0 0 0,0 0 0 0,7-3 0 15,3-3 14-15,-3-4-2 0,-3 7 0 0,0-3 0 16,3-3-12-16,-4-1 0 0,-3 1-9 0,0-1 9 16,0 4 0-16,0-3 0 0,0-1 0 0,0 4 0 15,-7 3-11-15,4-3 11 0,3 6-12 0,-4-10 12 16,0 10 0-16,-3-3-8 0,7 3 8 0,0 0 0 16,0 0-13-16,-10 0 1 0,-1 3 0 15,4 3 0-15,0-2 12 0,0 11 0 0,-11-5 0 0,8 5 0 16,-1-2 0-16,4 3 0 0,-7-7 0 0,4 7 0 15,2-7-9-15,1 4 1 0,4-7 0 0,-1 3 0 16,-6 1 32-16,10-10 6 0,7 6 2 0,-7-6 0 16,0 0-32-16,0 0 0 0,7 3 0 0,3-3 0 0,5 0-11 0,-5 0-8 15,1-3-1-15,-1-3-1 0,8 3 9 0,-7-4 1 16,-4-2 1-16,3 3 0 0,4 6 10 0,-7-10-10 16,0 1 10-16,0-1-10 0,1 1 10 0,-1 0 0 15,3-1 0-15,-6 4 8 0,-4-4-8 0,3 1 11 16,1 0-11-16,-1-1 12 0,-3 1 12 0,0 3 2 15,0 2 1-15,0-2 0 0,0 6-27 0,-3-3 0 16,-4-3-9-16,7 6 9 0,0 0 0 0,0 0 0 16,-7 0 12-16,0 0-3 0,7 0-9 0,-7 0 0 15,-1 6 0-15,-2-3 8 0,-1 3-8 0,4-2 0 16,0 5 0-16,0 4 0 0,-3-4 0 0,-1 0 0 16,7 4 0-16,-3-7 0 0,0 4 0 0,4-1 0 15,-1 0 0-15,1 1 0 0,3-10 0 0,0 0 0 0,0 0 0 0,0 0 0 16,10 9 0-16,-10-9 0 15,0 0 0-15,0 0 0 0,0 0 11 0,7-3-3 0,0-3-8 0,-7 6 12 16,4-3-12-16,-1-4 0 0,5-2 0 0,-8 9 0 16,3-9 0-16,-3 9 0 0,4 0 0 0,-4 0 0 15,3-10 0-15,-3 10 0 0,0 0 8 0,0 0-8 16,0 0 8-16,0 0-8 0,0 0 11 0,0 0-11 16,0 0 9-16,0 0-9 0,0 0 0 0,-3 3 9 15,3-3-9-15,0 0-11 0,-4 7 3 0,-3-1 0 16,0-6-99-16,7 0-19 0,0 0-4 0,0 0-869 15</inkml:trace>
  <inkml:trace contextRef="#ctx0" brushRef="#br0" timeOffset="64888.56">21721 11274 115 0,'0'0'10'0,"0"0"-10"0,0 0 0 0,0 0 0 16,0 0 198-16,0 0 38 0,-11 0 7 0,11 0 1 16,0 0-129-16,0 0-27 0,-7 0-4 0,7 0-2 15,0 0-54-15,0 0-12 0,-4-6-1 0,1-3-1 16,-4 5 14-16,7 4 2 0,3-9 1 0,-6 3 0 0,-4-4 0 0,0 7 0 15,7-3 0-15,-4-3 0 0,-3 2-31 0,0 4 0 16,0-3-13-16,7 6 4 0,-4-3 25 0,-3-4 4 16,-3 4 2-16,3-3 0 0,0 3 6 0,-4-3 0 15,1 6 1-15,-1-7 0 0,0 4 22 0,4 3 4 16,-3 0 1-16,-1 0 0 0,1 0-39 0,3 0-7 16,-1 10-2-16,-2-10 0 0,-1 9 0 0,1-3-8 15,3 4 12-15,-4-1-4 0,0 1-8 0,4-1 0 16,0 10 0-16,0-4 0 0,0-2 0 0,4 3 10 15,-4 2-10-15,3 1 10 0,1 3 5 0,-1 0 1 0,4-3 0 16,-3 6 0-16,3 0 4 0,3 0 0 0,-3 4 1 16,0-1 0-16,4-3-6 0,-1 3-2 15,1 0 0-15,-1 0 0 0,1 4 7 0,-1-10 0 16,4 3 1-16,-3 3 0 0,3-6-21 0,-4 0 0 16,4-3 0-16,-3 3 0 0,3-3 0 0,-3-1 0 0,-1-2 8 15,1 3-8-15,-1-7 0 0,-3 14 0 0,4-11 0 0,-1-2 0 31,-3 6-36-31,4-4-6 0,-4 4-1 0,0-3 0 16,0-7-11-16,0 1-2 0,3-1-1 0,-3-3 0 0,0-6-20 0,0 0-4 16,0 0-1-16,0 0-676 0</inkml:trace>
  <inkml:trace contextRef="#ctx0" brushRef="#br0" timeOffset="65174.58">21287 11829 1324 0,'-7'0'118'0,"3"7"-94"0,-3-7-24 0,3 0 0 0,-3 0 173 0,7 0 31 15,0 0 5-15,0 0 2 16,0 0-151-16,0 0-29 0,4-7-7 0,3 4 0 0,-3-3 0 0,3-4 0 16,3 7 0-16,1-3 0 0,3-3-12 0,-4-1-3 15,5 1 0-15,2 3 0 0,-3-4-9 0,4-5 8 16,0 5-8-16,-4-2 8 0,7 2-8 0,-4-6 8 15,-2 7-8-15,2 0 8 0,1-7-8 0,3 7 0 16,-7 5 0-16,4-5-11 16,-1-4-19-16,-2 4-4 0,6 0-1 0,0-1 0 15,-7-2-43-15,0-4-9 0,7 7-1 0,-3-1-1 16,0 1-72-16,-4-7-15 0,-4 7-2 0,4-1-1 0</inkml:trace>
  <inkml:trace contextRef="#ctx0" brushRef="#br0" timeOffset="65808.88">22006 11124 288 0,'0'0'25'0,"0"0"-25"16,0 0 0-16,0 0 0 0,0 0 192 0,4-10 34 0,-1 1 6 0,-3 9 2 15,-3 0-140-15,3 0-28 0,3-9-6 0,-3 9 0 16,0 0 0-16,0 0 0 0,0 0 0 0,0 0 0 15,0 0-37-15,0 0-7 0,0 0-2 0,0 0 0 16,-7 9 1-16,0 0 0 0,0 1 0 0,4-1 0 16,-1 1 17-16,-3 5 4 0,0 4 1 0,-4-3 0 15,-3 3 20-15,4-1 4 0,3 1 1 0,-4 0 0 16,-7 6-38-16,8 0-8 0,6-6-2 0,-6 9 0 16,-8 0-14-16,4 7 11 0,7-4-11 0,0 1 10 15,0 2-2-15,0 1-8 0,-4-1 12 0,8-3-4 0,6 4-8 16,1-1 0-16,-11-5 0 0,7-4 0 0,3 3 8 15,8-3 0-15,-8-6 0 0,4 0 0 16,-3 6-8-16,6-6 12 0,8-10-12 0,-7 7 12 16,-1-7-12-16,4 1 0 0,4-1-10 0,0 0 10 15,-1-2-35-15,-3-4-1 0,4-3 0 0,3 0 0 16,0 0-54-16,-3 0-11 0,0-3-3 0,-1-4-431 16,4 4-86-16</inkml:trace>
  <inkml:trace contextRef="#ctx0" brushRef="#br0" timeOffset="66104.1">22352 11415 172 0,'-11'4'16'0,"11"-4"-16"0,-7 6 0 0,7-6 0 16,0 0 363-16,-3 3 69 0,-4 3 15 0,7-6 2 15,0 0-301-15,0 0-60 0,-11 3-12 0,11 4-2 16,0 2-34-16,-3 0-6 0,-1-9-2 0,-3 10 0 16,-3-1-6-16,2 1-2 0,8 5 0 0,-7 1 0 15,-7-3-24-15,4 5 0 0,6-2 0 0,-6 3 0 16,-1 0 0-16,0-1-20 0,1 8 3 0,3-8 1 16,0-2 16-16,0 3-12 0,-4-3 12 0,4-4-10 15,4 4-10-15,-5-7-3 0,1 1 0 0,4-10 0 16,-1 6-85-16,-3-3-18 0,4-3-3 0</inkml:trace>
  <inkml:trace contextRef="#ctx0" brushRef="#br0" timeOffset="66346.35">22084 11535 115 0,'-4'0'10'0,"4"0"-10"16,0 0 0-16,0 9 0 0,0 0 452 0,0-2 89 15,4 8 18-15,3-5 3 0,0-7-446 0,4 6-88 16,-4 1-19-16,3-1-9 0,1-3 12 0,3 4-3 16,-7-10-1-16,4 9 0 0,3-3 8 0,0-2 0 15,0-4 1-15,-4 6 0 16,-2-3-49-16,6 3-11 0,3-6-1 0,-6 3-1 16,-4-3-19-16,4 7-4 0,3-7-1 0,0 0 0 15,-4 3-5-15,-3-3-1 0,0 0 0 0,0-3 0 16,4 3-37-16,-4 0-8 0,-14-16-2 0,14 13 0 0</inkml:trace>
  <inkml:trace contextRef="#ctx0" brushRef="#br0" timeOffset="66743.62">22144 10964 1209 0,'-4'-10'53'0,"4"10"12"0,-3-9-52 0,-4 9-13 0,3-9 0 0,4 9 0 16,0 0 184-16,0 0 33 0,-3 0 7 0,3 0 2 15,0 0-185-15,0 0-41 0,0 0 0 0,0 0 0 16,0 0 0-16,0 0 17 0,0 0-3 0,0 0-1 0,0 0 0 0,7-7 0 16,7 14 0-16,-4-7 0 0,-10 0 8 0,15 9 2 15,6 0 0-15,0 1 0 0,-3-1 6 0,-1 1 2 16,-3 5 0-16,7 1 0 0,8-3-9 0,-8 2-2 15,-4 1 0-15,5-4 0 0,2 7-20 0,-2-3 9 16,-8 3-9-16,3 0 0 0,1-4 8 0,-4 4-8 16,0 0 0-16,-3 0 0 0,-1-4 14 0,-3 10-1 15,4-6 0-15,-4 0 0 0,-7 0 3 0,7 0 1 0,-3-4 0 0,-1 10 0 16,1-6-17-16,-1 0-11 0,-3 0 2 16,0-3 0-16,0 2 9 0,0-2 9 0,-7-3-1 0,4 2-8 15,3 4 14-15,-4-3-4 0,-3-4-1 0,-4 4 0 16,1-7-9-16,3 1-14 0,-4 6 3 0,1-13 1 31,-8 6-117-31,4-3-23 0,0 4-5 0</inkml:trace>
  <inkml:trace contextRef="#ctx0" brushRef="#br0" timeOffset="69740.33">28099 10481 172 0,'0'0'16'0,"0"0"-16"0,3-9 0 0,-3 9 0 16,0-10 245-16,4 4 47 0,3 3 8 0,-7-4 3 15,3-2-227-15,1 6-46 0,-4 3-9 0,3-6-1 32,-3-4-80-32,4 10-15 0,-4 0-3 0,0 0-1 0,0 0-1 15,0 0-1-15,-4-9 0 0,4 9 0 0,0-6 101 0,0 6 21 0,-7-4 4 0,4 4 1 16,3 0 68-16,-7-6 14 0,3 3 2 0,4 3 1 16,-7 0-50-16,7 0-9 0,0 0-3 0,0 0 0 0,0 0-36 0,0 0-7 15,0 0-2-15,0 0 0 0,0-6-16 0,0 6-8 16,0 0 0-16,0 0 8 15,0 0 20-15,0 0 4 0,4-10 1 0,-4 10 0 0,0 0 20 0,0 0 4 16,0 0 1-16,0 0 0 0,0 0-26 0,0 0-4 16,0 0-2-16,0 0 0 0,0 0-26 0,0 0 0 15,0 0 0-15,-4 10 0 0,1-1 0 0,-1-3 0 16,1 4 0-16,3-1 0 0,-4 1 0 0,1-4 0 16,3 3 0-16,-4-6 0 0,1 7 0 0,-1-4 8 15,0 4-8-15,1-1 0 0,-1 0 0 0,1 1 0 16,-1-1 0-16,4-9 0 0,0 0 0 0,0 0 0 15,0 6 0-15,0-6 0 0,0 0 0 0,0 0 0 16,0 0 8-16,0 0-8 0,7 0 13 0,4-6-2 16,-4 6-1-16,4-3 0 0,-4-3-2 0,0 3 0 15,3-7 0-15,-3 4 0 0,0-3-8 0,1-1 10 0,-1 4-10 0,0-4 10 16,-4 7-10-16,-3-3 0 0,0 6 0 0,4-9 0 16,-1 5 0-16,1-2 13 0,-1-3-1 0,-3-1-1 15,-3 4-11-15,3 3 8 0,0-3-8 0,0 6 8 16,0-10-8-16,-4 10 0 0,1-9 9 0,3 9-9 15,-7 0 0-15,0 0 0 0,3-3 0 0,-7 6 0 16,1-3 0-16,3 6 0 0,-4-3 0 0,1 4 0 16,3-4 0-16,0 6 0 0,-1-3 0 0,1 4-8 15,0-4 8-15,0 3 0 0,0 1 0 0,4 2-8 0,-4-2 8 16,7-4 0-16,-4 4 0 0,4-1 0 16,0 0 0-16,4-2 0 0,-4-7 0 0,3 3 0 0,4 6 0 0,-7-9 0 15,7 0 0-15,0 0 0 16,4 0 0-16,0 0 0 0,-4-3 0 0,3-3 0 15,1 3 8-15,-1-4-8 0,1 4 8 0,-4-3-8 0,0-3 19 16,4-1-1-16,-4 4 0 0,-4-4 0 0,1 1 8 16,-1 0 2-16,1-1 0 0,-1 1 0 0,-3-1-28 0,0 4 8 15,0-3-8-15,-3-1 0 0,-1 1 10 0,-3-1-10 16,0 4 12-16,0 3-12 0,0-3 0 0,-4 6 0 16,1 0 0-16,-1 0 0 0,1 0 0 0,-1 6 0 15,-3-6-12-15,3 9 12 0,1 1 0 0,3-1 0 16,-4 1 0-16,4-1 0 0,0 1-12 0,0 5 12 0,4-5-13 0,-5 5 5 15,5-2 8-15,-1-4 0 0,4 7 0 0,0 0 0 16,-3-4 0-16,3-2-8 0,3 2 8 0,1-3 0 16,-4-9 0-16,7 4 0 0,0 5 0 0,0-9 0 15,4 6 0-15,-1-6 0 0,1 0 0 0,-1 0 0 16,5-6 0-16,-1 3 12 0,0-3 0 16,0 2-1-16,-4-2-11 0,5-3 0 0,-5-1 0 0,1 4 0 15,-1-3 0-15,-3-1 0 0,4 1 12 0,-4 0-4 16,-3-1-8-16,3 1 0 0,-7-1 0 0,3 1 8 15,1-7-8-15,-4 7 0 0,-4-1 0 0,1 4 0 16,-4-3 0-16,3-1 0 0,-3 1 0 0,0 6 0 16,0-4 0-16,0 1 0 0,-4 3 0 0,1 3 0 15,-1 3-9-15,0 3 9 0,-3-6-12 0,4 10 12 16,-1-10-8-16,1 9 8 0,-1-2 0 0,0 2 0 16,4-6 0-16,-3 3 0 0,6 4 0 0,1-10 0 0,3 0 0 0,-4 9 0 15,1-3-10-15,3-6 10 0,0 0 0 0,0 0 0 16,0 0 0-16,0 0 11 15,7 4-11-15,0-4 0 0,3 0-12 0,-3 0 12 0,0 0-9 0,1 0 9 16,2-4 0-16,-3 4 0 0,0-6 0 0,0 6 0 16,0 0 12-16,-7 0-3 0,0 0-9 0,7 0-11 15,-7 0 3-15,0 0 0 0,7 0 8 0,-7 0 0 16,0 0 10-16,0 0-10 0,0 0 0 0,0 0 0 16,8 10-13-16,-8-10 4 0,0 0 9 0,0 0 0 15,0 0 0-15,0 0 0 0,0 0 0 0,0 0-13 16,0 0 5-16,0 0 8 15,0 0-63-15,0 0-5 0,0 0 0 0,0 0-608 16,0 0-122-16</inkml:trace>
  <inkml:trace contextRef="#ctx0" brushRef="#br0" timeOffset="72275.25">22634 15442 1425 0,'0'0'63'0,"0"0"13"0,-3 0-60 0,3 0-16 0,0 0 0 0,0 0 0 15,-4-7 61-15,4 7 10 0,0 0 1 0,0 0 1 16,0 0-35-16,4-9-7 0,-4 0-2 0,3 6 0 15,1-4-21-15,3-2-8 0,-7 6 0 0,7-13 9 16,-4 10-9-16,-3-4 0 0,-3 1-11 16,-1 0-67-16,1-1-14 0,6 1-2 0</inkml:trace>
  <inkml:trace contextRef="#ctx0" brushRef="#br0" timeOffset="72451.83">22662 14730 806 0,'0'0'72'0,"-3"0"-58"16,-4 0-14-16,3 6 0 0,-3-6 345 0,7 0 67 15,0 0 12-15,0 0 4 0,0 0-350 0,0 0-70 16,0 0-8-16,0 0-12 16,0 0-74-16,0 0-14 0,7-6-4 0,-7 6 0 15,0 0-104-15,7 0-22 0,0-9-4 0</inkml:trace>
  <inkml:trace contextRef="#ctx0" brushRef="#br0" timeOffset="72610.39">22634 14595 57 0,'-10'0'0'0,"10"0"0"0,3-9 0 0,1 9 0 0,-4-10 0 0,0 4 0 15,0 3 53-15,3-3 6 0,8 2 1 0,-8-2 0 16,-3 3-40-16,4-3-7 0,3-4-1 0,-4 10-1 16,5-3 138-16,-8 3 28 0,0-6 6 0,3 0 1 15,4 3-35-15,-7-4-6 0,-3 7-2 0,3-9 0 16,7-1-122-16,-7 7-19 0,-4-12-16 0,4 5-632 15</inkml:trace>
  <inkml:trace contextRef="#ctx0" brushRef="#br0" timeOffset="72744.05">22719 14150 172 0,'0'0'16'0,"0"0"-16"15,-7-10 0-15,-4 10 0 0,1-3 436 0,-1-3 85 16,11 3 17-16,-3-3 3 15,-4-4-469-15,3 4-95 0,4 3-18 0,0-4-856 0</inkml:trace>
  <inkml:trace contextRef="#ctx0" brushRef="#br0" timeOffset="73010.53">22687 13774 288 0,'-3'-7'25'0,"-8"4"-25"0,4-3 0 0,0-4 0 15,7 1 392-15,-4 0 72 0,-3-10 16 0,4 9 2 32,-4-5-432-32,3 2-86 0,4-3-18 0,-3 1-3 15,-4-4-87-15,3 6-18 0,4-2-3 0,-3 5-1 16,-4-5-54-16,3 5-10 0,4 1-2 0,0-1-1 0,-4 1 169 0,4 3 35 0,-3-4 6 0,3 1 2 16,3 6 147-16,-3-7 30 0,-3 4 5 0,-1-3 2 15,4-1-18-15,0 1-3 0,-3 3-1 0,-1-4 0 16,4 1-77-16,4-1-15 0,-4-5-3 0,3 5-1 15,-3 1-45-15,0-4-12 0,7-2 0 0,1-1-1 32,-5 3-178-32,4-2-35 0</inkml:trace>
  <inkml:trace contextRef="#ctx0" brushRef="#br0" timeOffset="73094.31">22641 13231 1332 0,'-10'6'59'0,"10"-6"12"0,-7-6-57 0,3 6-14 16,-3 0 0-16,4-3 0 0,-8 3 117 0,11 0 21 15,0 0 4-15,0 0 1 0,-4-10-116 0,4 4-27 16,4-3 0-16</inkml:trace>
  <inkml:trace contextRef="#ctx0" brushRef="#br0" timeOffset="73644.03">27700 16041 57 0,'0'0'0'0,"-3"9"0"0,-4-3 0 0,7-6 0 16,0 0 401-16,-8 4 75 0,1-4 16 0,0-4-1014 16</inkml:trace>
  <inkml:trace contextRef="#ctx0" brushRef="#br0" timeOffset="73867.97">27852 15282 1882 0,'0'0'84'0,"0"0"16"16,0 0-80-16,0 0-20 0,0 9 0 0,0-9 0 0,3 10 46 0,-3-10 5 15,4 0 1-15,-4 0 0 16,0 0-93-16,0 0-19 0,3 0-3 0,4 0-1 15,-3-10-60-15,3 10-13 0,-3-9-3 0,3-1-537 0</inkml:trace>
  <inkml:trace contextRef="#ctx0" brushRef="#br0" timeOffset="73993.64">27869 15097 403 0,'0'0'36'0,"0"0"-36"16,0 0 0-16,0 0 0 0,-3-3 316 0,-1-4 57 15,1-2 11-15,-1 0-736 16,1-1-147-16</inkml:trace>
  <inkml:trace contextRef="#ctx0" brushRef="#br0" timeOffset="74127.28">27915 14711 226 0,'0'0'0'0,"0"0"9"16,0 0-9-16,0-9 13 0</inkml:trace>
  <inkml:trace contextRef="#ctx0" brushRef="#br0" timeOffset="74277.87">27919 14360 2095 0,'0'0'92'0,"-4"-6"20"0,4-4-89 0,-3 1-23 16,3-10 0-16,0-6 0 16,3 6-200-16,-3-6-44 0,4-28-8 0,-8 18-3 0</inkml:trace>
  <inkml:trace contextRef="#ctx0" brushRef="#br0" timeOffset="74379.64">27884 13971 518 0,'0'0'46'0,"0"0"-37"0,0-9-9 0,3-1 0 15,-6-5 246-15,3 2 47 0,0-6 10 0,3-6 1 16</inkml:trace>
  <inkml:trace contextRef="#ctx0" brushRef="#br0" timeOffset="74497.32">27824 13614 2181 0,'0'0'48'0,"0"0"9"0,0 0 3 0,0 0 2 0,0 0-50 0,0 0-12 0,0-10 0 0,0 7 0 31,3-3-128-31,1-4-28 0,-1-8-5 0,4-1-2 0</inkml:trace>
  <inkml:trace contextRef="#ctx0" brushRef="#br0" timeOffset="74630.53">27898 13363 691 0,'0'0'61'0,"0"0"-49"16,0 0-12-16,0 0 0 0,0 0 428 0,3-10 82 15,4-5 17-15,0 5 3 16,0-9-578-16,0 4-115 0,0-7-23 0</inkml:trace>
  <inkml:trace contextRef="#ctx0" brushRef="#br0" timeOffset="74747.2">27951 12588 403 0</inkml:trace>
  <inkml:trace contextRef="#ctx0" brushRef="#br0" timeOffset="74877.87">27887 12428 2055 0,'0'0'91'0,"0"0"19"0,0-9-88 0,-3 6-22 0,3-4 0 0,-4-2 0 15,8 0 8-15,-4-1-8 0,0 1 8 0,0-1-925 16</inkml:trace>
  <inkml:trace contextRef="#ctx0" brushRef="#br0" timeOffset="75112.85">27912 11999 1591 0,'0'0'35'0,"0"-3"7"0,0-7 2 0,3-2 0 0,-3 2-35 0,4 1-9 15,-1 6 0-15,1-7 0 16,-1 1-55-16,1 3-13 0,-4-4-2 0,0 4-1 0,3 3 57 0,1-7 14 16,-4 4 0-16,4-3 0 0,-4-1 0 0,3 1 0 15,1-1 0-15,-1 1 0 0,1 3 0 0,-4-7 0 16,7 4 0-16,-7-7-9 15,3 7-89-15,1-1-18 0,-1-15-3 0,1 6-1 0</inkml:trace>
  <inkml:trace contextRef="#ctx0" brushRef="#br0" timeOffset="75234.08">28035 11535 345 0,'0'0'31'0,"0"0"-31"0,0 0 0 0,-3-4 0 16,-1-5 328-16,4-4 59 0,-3 10 12 0,-1-3-743 15,4-3-149-15</inkml:trace>
  <inkml:trace contextRef="#ctx0" brushRef="#br0" timeOffset="75352.28">28042 11453 1854 0,'0'0'40'0,"0"0"9"0,0 0 2 15,-3 6 1-15,3-6-41 0,-7 0-11 0,7 0 0 0,-4 3 0 0,-3-3 0 0,0 0 0 16,4-3 9-16,-4 3-835 15</inkml:trace>
  <inkml:trace contextRef="#ctx0" brushRef="#br0" timeOffset="76283.48">27376 8640 1796 0,'0'0'40'0,"0"0"8"0,-7-6 1 0,3 6 1 0,-3-9-40 0,3 5-10 0,1-2 0 0,-1 0 0 16,1-4 30-16,3 1 4 0,-4 0 1 0,1-1 0 16,-1 1-7-16,4-1 0 0,0-5-1 0,-3 5 0 15,-1 1-11-15,4-1-3 0,-3 7 0 0,-1-3 0 16,1 0 0-16,-4 3 0 0,-1-4 0 0,1 4 0 16,-3 3 22-16,-1 0 4 0,1 0 1 0,-1 3 0 15,-3-3-24-15,0 7-4 0,0-4 0 0,-4 3-1 0,4 3-11 0,0 1 8 16,0-1-8-16,0 1 8 15,0 5-8-15,-1 1 8 0,-2-3-8 0,-1 5 8 0,4 4 0 0,0-3 0 16,0 3 0-16,3 0 0 0,-3 0 2 0,4 3 0 16,-1 3 0-16,0 1 0 0,4 11 4 0,-3-2 1 15,3 6 0-15,0 0 0 0,0 3 4 16,0-3 1-16,-1 0 0 0,1 0 0 0,4 3-4 16,3-4-1-16,-4-2 0 0,8-3 0 0,-1-1-3 0,1-2-1 15,-1 3 0-15,1-4 0 0,3 1-11 0,4-7 0 16,-4 6 0-16,0-5 0 0,3-4 0 0,-3 3-11 15,4-9 3-15,0 6 0 0,-1-6-9 0,1-4-2 16,-1 4 0-16,1 0 0 16,-1-10-31-16,1 7-6 0,-4-7-2 0,4 1 0 15,-1-1-110-15,-3 1-21 0,-3-1-5 0,-4-9-1 0</inkml:trace>
  <inkml:trace contextRef="#ctx0" brushRef="#br0" timeOffset="76528.86">26765 9534 2602 0,'0'0'57'0,"0"0"12"0,0 0 3 0,11-6 1 0,3 6-58 0,0-10-15 0,0 7 0 0,4-6 0 16,-1-1 0-16,1-5 0 0,0 8 0 0,3-5-10 15,0 2 10-15,4-5 0 0,-1 5 0 0,-2-5 0 16,2-4-25-16,-3 6-3 0,1-9-1 0,2 13 0 16,-2-10-147-16,-1 10-28 0,0-10-7 0,-4 9-681 0</inkml:trace>
  <inkml:trace contextRef="#ctx0" brushRef="#br0" timeOffset="76960.75">27873 8248 2145 0,'0'0'95'0,"0"0"20"0,0 0-92 0,0 0-23 0,-7 3 0 0,0-3 0 16,0 7 35-16,3-4 2 0,-3 3 1 0,0 3 0 16,0-2-38-16,0 2 0 0,-4 1-9 0,1-1 9 15,-1 0-8-15,1 10 8 0,3-3 0 0,-7-4 0 16,3 10-10-16,0 0 10 0,1 3-13 0,-4 10 5 16,0-1 8-16,-1 4 0 0,-2 6 0 0,-1 0 8 15,4 3 19-15,0 0 4 0,-7 6 1 0,7 0 0 16,0 1 3-16,3 9 1 0,-3-10 0 0,3 0 0 0,1-9-20 15,6 6-3-15,-3-12-1 0,7-1 0 0,-3-2-12 0,3 3 9 16,0-4-9-16,3-9 8 16,1 0-8-16,3-3 0 0,-4 3 9 0,4-6-9 15,4 0 0-15,-1-3 0 0,1 2 0 0,3-8 0 16,0 5-16-16,0-5 1 0,4 6 1 0,-4-4 0 16,4-2-17-16,-1-1-3 0,1-3-1 0,0 4 0 15,-1-7-89-15,5 9-19 0,-5-9-3 0,-3-3-758 16</inkml:trace>
  <inkml:trace contextRef="#ctx0" brushRef="#br0" timeOffset="77514.55">27838 9007 2552 0,'0'0'56'0,"0"0"12"0,0 0 3 0,0 0 0 0,0 0-57 0,0 0-14 0,0 0 0 0,0 0 0 15,10 3 0-15,-3-3-13 0,4-3 2 0,0-3 1 16,-1 3 10-16,1-4 0 0,3-2 0 0,-4 0 0 15,4-1 0-15,1 1 0 0,-1 3 0 0,0-7 0 16,0 7-8-16,-3-4 0 0,3 1 0 0,0 3 0 0,-4 2 8 0,4-2 11 16,-3 6-3-16,-4-3 0 0,4-3-8 0,-1 6 0 15,-3 0 0-15,4 0 0 0,-4 0 0 0,4 6 12 16,-8-3-4-16,-3-3 0 0,7 0-8 0,-7 0 0 16,7 6 0-16,-7-6 0 0,0 0-12 0,0 16-2 15,0-3 0-15,-7 2 0 16,0-5-33-16,-4-1-6 0,-3 10-2 0,0 0 0 0,-3-4 36 15,2 11 7-15,-2-4 2 0,-1-1 0 0,4 1 10 0,0-3 0 16,-4-3 0-16,8 3 8 0,-1 0 31 0,1-4 6 16,3 1 2-16,-1-4 0 0,1-2-7 0,4 6 0 15,3-7-1-15,0 0 0 0,0-9-19 0,3 10-4 16,-3-4-1-16,0-6 0 0,0 0-15 0,7 9-8 16,1-5 8-16,2 2-13 0,1-6 13 0,-1 0 16 15,-3 0-3-15,4 3-1 0,0 3-12 0,-1-6 0 16,4 0 0-16,0 0 0 0,4 0 0 0,-4 0-10 0,7 0 2 0,-3-6 0 31,3 3-24-31,-3-3-4 0,3 2 0 0,-4-2-1 16,1-3-207-16,0-1-42 0</inkml:trace>
  <inkml:trace contextRef="#ctx0" brushRef="#br0" timeOffset="78067.61">28116 8132 288 0,'-14'3'12'0,"14"-3"4"0,-7 0-16 0,-3 7 0 0,-1-7 0 16,4 0 0-16,0 0 204 0,7 0 37 0,0 0 8 0,0 0 2 15,0 0-119-15,0 0-24 0,0 0-5 0,0 0-1 16,0-7-67-16,0 7-14 0,3-9-2 0,-3 9-1 15,8 0-18-15,-8 0 0 0,7-3 0 0,-7 3 0 16,0 0 44-16,7 0 3 0,-7 0 0 0,7 3 0 16,0-3 36-16,0 9 7 0,0-2 2 0,0-4 0 15,4 9-26-15,-4 1-5 0,10-4-1 0,-3 1 0 16,4 5-17-16,0 4-4 0,6 0-1 0,-3 6 0 16,4-6-38-16,0 9 0 0,0 3 0 0,3-2 0 15,-4 5 0-15,1 4 0 0,0-1 0 0,0-2 0 16,-4 3 0-16,0 2-15 0,-3-2 3 0,3 0 0 15,-7 5 21-15,3-2 5 0,-2 6 1 0,-5-3 0 16,4 3-3-16,-3 7 0 0,-4-4 0 0,0-6 0 0,-4-7 0 0,5 1 0 16,-5-4 0-16,4-5 0 0,-7 2-12 0,0-9 8 15,0 9-8-15,0-9 0 16,-3 3-36-16,-1 0-12 0,-3-3-4 0,-4 3-682 16,1-6-137-16</inkml:trace>
  <inkml:trace contextRef="#ctx0" brushRef="#br0" timeOffset="86590.9">4445 10114 550 0,'0'0'24'0,"0"0"6"0,0 0-30 0,0 0 0 16,4-6 0-16,-4 6 0 0,7-10 28 0,-7 7 0 16,14-3 0-16,-14 3 0 0,0 3-28 0,0 0 0 15,10-6 0-15,-10-4 0 0,0 10 12 0,4-3-4 0,-4 3-8 0,0 0 12 16,0 0 39-16,0 0 7 0,0 0 2 0,0 0 0 15,0 0 8-15,0 0 1 0,0 0 1 0,0 0 0 16,0 0-20-16,0 0-4 0,0 0-1 0,0 0 0 16,0 0 9-16,0 0 2 0,0 0 0 0,0 0 0 15,0 0 16-15,0 0 4 0,0 0 1 0,0 0 0 16,0 0-35-16,0 0-7 0,0 0-2 16,0 0 0-16,0 0-21 0,0 0-12 0,0 0 12 15,0 0-12-15,0 0 0 0,0 0 0 0,0 0 0 0,0 0 0 16,0 0 16-16,0 0-3 0,0 0-1 0,0 0 0 15,-11-6 2-15,1 6 0 0,3 0 0 0,-4 6 0 16,4-6 6-16,3-6 2 0,-6 6 0 0,-1 0 0 16,8 0 17-16,-8 0 3 0,1 0 1 0,-1 0 0 15,0 0-15-15,4 0-2 0,-3 0-1 0,-4 0 0 16,3 0-15-16,-7 0-10 0,4 0 12 0,0 0-12 0,0 6 9 0,4-3-9 16,-5-3 0-16,5 0 9 0,-4 0-9 0,-4 6 0 15,7-2 0-15,4-4 0 0,0 0 0 16,-3 6 0-16,3-3 0 0,7-3 0 0,0 0 0 0,0 0 0 15,-11 0 0-15,11 0 0 0,0 0 0 0,0 0 0 16,0 0 0-16,0 0 0 0,0 0 0 0,0 0 0 16,0 0 9-16,0 0-9 0,0 0 16 0,0 0-2 15,0 0 0-15,0 0 0 0,0 0-5 0,0 0-1 16,0 0 0-16,11 0 0 0,3 0-8 0,-4 0 0 16,-3 0 0-16,4-3 0 0,7 3 0 0,-11 0 0 15,3-6 0-15,4 6 0 0,4 0 0 0,-7 0 0 16,6 0 0-16,-3 0 0 0,4 0 0 0,-4 0 0 15,0-4 0-15,0-2 0 0,4 6 0 0,-7 0 0 16,6 0 12-16,-3 0-4 0,-3-3-8 0,0 3-9 16,3 0 9-16,-4 0-13 0,1-6 13 0,-1 6 0 0,1-7 0 0,0 7 0 15,3 0 0-15,-11 0 0 0,4-3 0 0,-7 3 0 16,14 0 0-16,-14 0 0 0,0 0 0 0,0 0 0 16,0 0 8-16,0 0-8 0,0 0 12 0,0 0-12 15,0 0 0-15,0 0-11 0,0 0 0 0,0 0 0 16,0 0 11-16,0 0 0 0,0 0 0 0,0 0 0 15,0 0 0-15,-7 0 0 0,0 0 0 0,0 3 8 16,-3-3-8-16,3 0 0 0,0 0 0 0,3 0 8 16,-3-3-8-16,-4 3 0 0,4 0 0 0,-3 0 0 15,-4 0 0-15,3 0 0 0,0 0 0 0,-3 0 8 16,-3 3-8-16,3-3 0 0,-1 7 0 0,1-7 0 16,-3 6 0-16,3-3 0 0,3 3 0 0,-3-2 0 15,0-4 0-15,3 9 0 0,1-9 0 0,-1 0 0 16,0 0 0-16,4 0 0 0,-3 6 0 0,3-6 0 15,7 0 0-15,-7 3 0 0,7-3 0 0,0 0 11 0,0 0-11 0,0 0 0 16,0 0 0-16,0 0-11 0,-7-3 11 0,7 3 0 16,0 0 0-16,0 0 0 0,-4 0 0 0,4 0 0 15,0 0 0-15,0 0 0 0,0 0 8 0,-7-6-8 16,7 6 8-16,0 0-8 0,0 0 0 0,-3 0 9 16,3-3-9-16,0 3 0 0,0 0 8 0,0 0-8 15,-8-6 0-15,8 6 0 0,0 0 0 0,0 0 0 16,-3 0 0-16,3 0 0 0,0 0 0 0,0 0 0 0,0 0 0 0,0 0 0 15,0 0 0-15,0 0 0 0,0 0 10 0,0 0-10 16,0 0 0-16,0 0 0 0,0 0 0 0,0 0 0 16,0 0 0-16,0 0 0 0,0 0 0 15,0 0 0-15,0 0 0 0,0 0 0 16,0 0 0-16,0 0 0 0,0 0-9 0,0 0 9 0,0 0 0 16,0 0 0-16,0 0 0 0,0 0 0 15,0 0 0-15,0 0 0 0,0 0 0 0,0 0 0 0,0 0 8 0,0 0-8 16,0 0 0-16,0 0 0 15,0 0-8-15,0 0 8 0,0 0 0 0,0 0 0 0,0 0 0 0,0 0 0 16,0 0 0-16,0 0 0 0,0 0 0 0,0 0 0 16,0 0 0-16,0 0 0 0,0 0 0 0,0 0 0 15,0 0 0-15,0 0 0 0,0 0 0 0,0 0 0 16,0 0 0-16,0 0 0 0,0 0 0 0,0 0 0 16,0 0 0-16,0 0 0 0,0 0 0 0,0 0 0 15,0 0 8-15,0 0-8 0,0 0 11 0,0 0-11 0,0 0 10 0,0 0-10 16,0 0 8-16,0 0-8 0,0 0 0 0,0 0 0 15,0 0 8-15,0 0-8 0,0 0 0 0,0 0 0 16,0 0 0-16,0 0 0 0,0 0 0 0,0 0 0 16,0 0 0-16,0 0 8 0,0 0-8 0,0 0 0 15,0 0 0-15,0 0 0 0,0 0 0 0,0 0 0 16,0 0 0-16,0 0 0 0,0 0 0 0,0 0-11 16,0 0 1-16,0 0 0 15,0 0-29-15,0 0-5 0,0 0-2 0,0 0 0 16,0 0-132-16,0 0-26 0</inkml:trace>
  <inkml:trace contextRef="#ctx0" brushRef="#br0" timeOffset="88904.6">6406 10036 518 0,'0'0'23'0,"0"0"5"0,0 0-28 0,0 0 0 16,0 0 0-16,0 0 0 0,0 0 295 0,0 0 53 15,0 0 12-15,0 0 1 0,0 0-261 0,0 0-53 0,0 0-11 0,0 0-1 16,0 0-19-16,0 0-4 0,0 0-1 0,0 0 0 15,-3 0 4-15,3 0 1 0,-11 6 0 0,11-6 0 16,0 0 24-16,-7 3 6 0,7-3 1 0,-3 0 0 16,3 0 12-16,-4 0 2 0,4 0 1 0,0 0 0 15,-14 6-21-15,14-6-4 0,-3 0-1 0,3 0 0 16,-7 0-13-16,7 0-3 0,0 0-1 0,0 0 0 16,0 0-11-16,-8 3-8 0,8-3 9 0,0 0-9 15,0 0 8-15,0 0-8 0,0 0 0 0,0 0 9 16,-3 7-9-16,3-7 0 0,0 0 9 0,0 0-9 0,0 0 15 0,0 0-2 15,0 0 0-15,0 0 0 0,0 0-13 0,0 0 0 16,0 0 8-16,3 9-8 0,-3-9 9 0,8 6-1 16,-1-2 0-16,0 2 0 15,3-3-8-15,-3-3 10 0,4 6-10 0,-1-6 10 0,5 3-10 16,-5-3 8-16,4 0-8 0,4 7 8 0,-8-4-8 16,5-3 8-16,-1 0-8 0,0 0 8 0,3 0-8 0,1 0 12 15,-4 0-12-15,4 0 12 0,-8 0-1 0,5-3 0 16,2 3 0-16,1-7 0 15,-1 7 4-15,1 0 1 0,7 0 0 0,-8-3 0 0,5 3-7 0,-1-6-1 16,-4 6 0-16,5 0 0 0,-1 0-8 0,-7-3 0 16,7 3 9-16,-3 0-9 0,-4 0 0 0,3 0 0 0,-2 3 0 0,-1-3 0 15,0 6 0-15,0-6 0 0,0 3 0 0,4-3 0 16,-4 0 0-16,0 0 0 0,0 0 0 0,0 0 0 16,0 0 0-16,4-3 8 0,-1-3-8 15,5 6 0-15,-12-9 0 0,8 9 8 0,3-4-8 0,-3-2 0 16,3 3 0-16,-4-3 0 0,1 6 0 0,3 0 0 15,-10-7 0-15,6 7 0 0,1 0 0 0,0 7 0 16,-4-7 0-16,3 6 0 0,-2-6 0 0,-1 0 0 16,0 3 0-16,3-3 0 0,-2 0 0 0,-1 0 0 15,0 0 0-15,3 0 0 0,-6 0 0 0,7 0 0 16,-8 0 0-16,4 0 0 0,0 0 0 0,4 0 0 16,-7 0 0-16,6 6 0 0,-3-2 0 0,4-4 0 15,-7 6 0-15,3-3 0 0,0-3 0 0,0 0 0 16,0 6 0-16,0-3 0 0,0 4 0 0,0-4 0 15,1-3 0-15,2 0 0 0,1 0 0 0,3 0 8 16,-10 0 0-16,6 0 0 0,-3 0 0 0,4 0 0 16,-4 0-8-16,0 0 0 0,0 0 8 0,4 0-8 0,-7 0 0 0,3 0 0 15,-4 0 0-15,4 0 8 0,0 6-8 0,1-6 0 16,-5-6 0-16,4 6 0 0,4 6 0 0,-8-6 0 16,5 0 0-16,-5 0 0 0,4 0 0 0,0 0 0 15,0 0 0-15,4 0 0 0,-4 3 0 0,4 3 0 16,0-6 0-16,-1 0 0 0,1 0 0 0,-4 0 0 15,4 0 0-15,3 0 0 0,0 0 0 0,0 0 0 16,4 0 0-16,-1 0 0 0,-2 7 0 0,-1-4 0 16,0-3 0-16,0 0 0 0,0 0 0 0,-3 0 0 15,0 0 0-15,-1 0 8 0,4 0-8 0,-10 0 0 16,7 0 0-16,-1 0 0 0,-3 0 0 0,0-3 0 16,4 3 8-16,-4-7-8 0,0 7 0 0,4 0 0 15,0-6 0-15,-1 3 0 0,1 3 0 0,-4 0 0 0,0 0 0 16,7 0 0-16,-7 0 0 0,4-6 0 0,0 6 0 0,-1 0 0 15,1 0 0-15,0 6 0 0,-1-6 0 0,-3 0 0 16,4 0 0-16,-4 0 0 0,4 3 8 0,-4-3-8 16,0 0 0-16,-4 0 0 0,1 0 0 0,0 0 0 15,-4 0 0-15,3 0 0 0,1 0 0 0,-4 0 0 16,-7 0 0-16,7 0 0 0,4 0 0 0,-1 0 0 16,-3-3 0-16,4 3 0 0,-4 0 0 0,0-6 0 15,3 6 0-15,-2-3 0 0,2-4 0 0,-3 4 8 16,0-3-8-16,4 6 0 0,-1 0 0 0,1-3 0 15,0-3 0-15,-1 6 0 0,1-4 0 0,3-2 0 16,-4 6 0-16,1-3 0 0,0 3 0 0,3-6 0 16,-11 6 0-16,4 0 0 0,0 0 0 0,0 0 0 15,-7 0 0-15,0 0 0 0,7 0 0 0,-7 0 0 16,0 0 0-16,0 0 0 0,0 0 0 0,0 0 8 0,4 0-8 16,-4 0 11-16,11-7-11 0,-11 7 12 0,3-3-12 0,-3 3 12 15,0 0-12-15,4-6 12 0,3-3-12 0,-7 5 0 16,0 4 0-16,7-6 0 0,0 6 0 0,-7 0 0 15,0 0 0-15,7-3 0 0,3-3 0 0,-3 6 0 16,-3-3-8-16,-4 3 8 0,0 0-23 0,0 0 0 16,0 0 0-16,0 0 0 15,0 0-160-15,-7 0-32 0</inkml:trace>
  <inkml:trace contextRef="#ctx0" brushRef="#br1" timeOffset="104519">22758 18283 0 0,'0'0'0'0,"0"0"0"15,0 0 0-15,0 0 0 0,0 0 425 0,0 0-85 0,0-3 68 0,0-4 13 16,0 7-278-16,0-9-56 16,0 6-11-16,7-3-3 0,0-4-39 0,0 10-8 15,-7 0-2-15,7-9 0 0,4-1 9 0,-8 1 2 16,-3 0 0-16,0-1 0 0,7 1-11 0,0-7-1 0,-3 7-1 0,-4-7 0 16,-4 7-2-16,4-1 0 0,4-2 0 0,-4-4 0 15,-4 7 7-15,1-7 1 0,3-3 0 0,0 3 0 16,0-2-7-16,-4-1-1 0,1 0 0 0,6 0 0 15,1-6 19-15,-1 0 3 0,-6 6 1 0,3-9 0 16,7 3-35-16,0 0-8 0,-11 6 0 0,4 0 0 16,4-6 8-16,-1 6-8 0,4 0 12 0,-7 4-4 15,0 2-8-15,4-3-16 0,6-2 4 0,-6 8 1 16,-4 1 11-16,0-1 0 0,7 1 0 0,0-7 0 16,-3 7 0-16,-1 0 9 0,1 2-9 0,-1-5 0 15,1 2 12-15,-4 4-12 0,-7-3 12 0,7-1-12 16,7 1 18-16,-7 3-3 0,-4-4-1 0,1 1 0 0,6-1-4 15,1 1-1-15,-8-1 0 0,1 4 0 16,-4-3 5-16,3-1 1 0,4 7 0 0,-3-3 0 16,-5 6-15-16,1 0-16 0,7 0 3 0,0 0 1 15,0 0 12-15,0 0-9 0,-7 0 9 0,7 0-8 0,0 0 8 16,-3 6 0-16,-11-3 0 0,7 4-8 0,7-7 8 0,-7 9-8 16,-4 0 8-16,0 1-8 0,4-1 8 0,0 1 0 15,-3-4 0-15,-1 3 8 0,-3 1-8 0,3-1 8 16,1 1-8-16,-1-1 8 0,1 0-8 0,3 1 8 15,0-1-8-15,3-2 8 0,-3 2-8 0,0 0 0 16,0-2 0-16,3-4-8 0,4-3 8 0,0 9 0 16,-7-3 0-16,7-6 0 0,0 0 0 0,0 0 0 0,0 0 0 0,0 0 8 15,0 0-8-15,0 0-16 0,0 0 4 0,-3-9 0 16,-4 3 12-16,3-4-12 0,11-5 12 0,-3 5-12 16,-1-2 3-16,1-4 0 0,6-3 0 0,1 4 0 15,3-4 1-15,-3 0 0 0,-1 0 0 0,1 0 0 31,3 4-27-31,0-4-5 0,-10 3 0 0,-1 4-1 0,8-4 28 0,-4 6 13 0,-4 4-12 0,1-3 12 16,-8 6 0-16,4 3 0 0,0 0 12 0,0 0-4 16,-7 0 25-16,7 0 5 0,0 0 1 0,0 0 0 15,-7 3-18-15,7-3-3 0,7 9-1 0,-3-3 0 16,3 4-1-16,-4-1 0 0,-3 7 0 0,11-4 0 16,7-2 4-16,-8 6 0 0,-6-1 0 0,6-2 0 15,4 2-10-15,4 1-2 0,-7 3 0 0,-1-6 0 16,1 2-8-16,-1 4 0 0,1-3 9 0,0-4-9 0,-4 4 0 15,3 3 0-15,1-4 0 0,-4-5 8 16,0 9-40-16,3-10-7 16,1 0-1-16,3 1-1 0,-3-1-107 0,-1 1-20 0,-3 2-5 0</inkml:trace>
  <inkml:trace contextRef="#ctx0" brushRef="#br1" timeOffset="105483.12">23329 18182 345 0,'0'0'15'0,"0"0"4"0,0 0-19 0,0 0 0 16,0 0 0-16,0 0 0 0,0 0 335 0,0 0 63 16,4-9 13-16,3 9 2 0,-7 0-314 0,0-6-63 15,7 3-13-15,-4 3-3 0,1-7-20 0,3 4-12 16,0-3 2-16,-3 6 0 0,-4 0 10 0,0 0 0 0,0 0 0 0,0 0 0 16,0-3 32-16,0 3 9 0,0 0 2 0,0 0 0 15,0 0 1-15,-8 3 1 0,-2-3 0 0,-1 9 0 16,1-9-22-16,-1 7-5 0,4 2-1 0,-3-3 0 15,2 4-17-15,1-1 0 0,0 1 0 0,4-7 0 16,-4 12 0-16,3-5 0 0,-3 5-8 0,4-2 8 16,-1-4-15-16,1 7 3 0,-1 3 1 0,1-3 0 15,-1-4 11-15,0 4 0 0,-3 3-9 0,4-1 9 16,-1-2-8-16,1 3 8 0,-1-3-10 0,1-4 10 16,3 4-11-16,0 3 11 0,0-10-12 0,3 0 12 15,1 1-9-15,-1 6 9 0,4-10 0 0,0 3-9 16,1-6-3-16,-1 7-1 0,3-10 0 0,1 6 0 0,-1-6 5 15,1 0 8-15,7 0-13 0,-4 0 5 16,3-6 8-16,1 3 0 0,0-4 0 0,-1-2 0 0,1 0 0 0,3-1 0 16,-7-6 0-16,4 7 0 0,-4-10 0 0,0 0 0 15,0 4 9-15,0-4-9 0,-3 0 19 0,-1 3-3 16,-3-2-1-16,1-1 0 0,2 0 1 0,-6 3 1 16,3-3 0-16,-4 4 0 0,1 2 11 0,-1-2 1 15,1-4 1-15,-4 3 0 0,-4 4-10 16,4-4-1-16,-3 3-1 0,3-2 0 0,0-1 13 0,-4 3 2 15,1-2 1-15,-1-1 0 16,-3 7-34-16,4-4 0 0,-4-3 0 0,3 7 0 0,-7 0 13 0,4 2-4 16,-3-2-1-16,3 0 0 0,0 5-8 0,0-2 0 15,-4-3 0-15,4 9 0 0,-4-10 0 0,1 10 0 16,3 0 0-16,0-6 0 16,0 6-38-16,0 6-3 0,-8 1-1 0,5-4 0 15,-1 3-16-15,1-3-3 0,-4 7-1 0,3-4 0 16,0 6-12-16,-3-5-2 0,4-4-1 0,-1 9 0 15,1-2-155-15,3-1-30 0</inkml:trace>
  <inkml:trace contextRef="#ctx0" brushRef="#br1" timeOffset="105883.62">23199 18217 2055 0,'0'0'45'0,"0"0"10"0,0 0 1 0,0 0 2 16,0 0-46-16,0 0-12 0,0 0 0 0,0 0 0 0,0-6 0 0,3-4 0 16,-3 10 0-16,4-3 0 0,-1-3 0 0,-3 6-11 15,0 0 3-15,0 0 0 0,0 0 8 0,0 0 0 16,7 6 0-16,-7-6 0 0,4 3 17 0,3 4 6 15,-4-4 1-15,4 3 0 0,-7 3 20 0,8-2 4 16,-8-7 0-16,3 3 1 0,4 6-25 0,-3-3-4 16,-1-2-2-16,8 2 0 0,-11-6-7 0,10 3-2 15,-10-3 0-15,11 0 0 0,3-3-9 0,-3 3 0 16,-1 0-10-16,1-6 10 16,-4 6-41-16,7 0-3 0,0 0 0 0,-3 0 0 15,-1 0-22-15,-3 0-5 0,-7 0-1 0,11 0 0 16,-4 6-15-16,-7-6-3 0,7 0-1 0,4 3 0 15,-4-3 9-15,0 0 2 0,-7 0 0 0,14 6 0 16,-4-6-40-16,1 0-7 0,0 0-1 0,3 0-1 0</inkml:trace>
  <inkml:trace contextRef="#ctx0" brushRef="#br1" timeOffset="106254.62">23735 18298 2142 0,'0'0'47'0,"0"0"9"0,0 0 3 0,0 0 1 0,0 0-48 0,0 0-12 15,0 0 0-15,0 0 0 16,3-9-59-16,4 3-14 0,4 3-3 0,-4-4-1 16,4 7 13-16,-4-3 4 0,0-3 0 0,0 6 0 0,0 0 60 0,-7 0 0 0,0 0 9 0,11-3 0 15,-4 3 27-15,0 0 6 0,-7 0 1 0,0 0 0 16,7 0-31-16,3 0-12 0,1 3 11 0,-4-3-11 31,-7 0-40-31,10 0-13 0,5 0-3 0,2 0-460 0,-3-3-91 0</inkml:trace>
  <inkml:trace contextRef="#ctx0" brushRef="#br1" timeOffset="106567.1">23809 18380 1641 0,'0'0'72'0,"0"0"16"0,0 0-70 0,11 6-18 16,-11-6 0-16,10 0 0 0,1 0 44 0,-1 0 6 15,-3 0 1-15,4 0 0 0,0 0-15 0,-1 3-2 16,1-3-1-16,-4 0 0 0,-7 0-1 0,10 0-1 16,-10 0 0-16,11 0 0 0,0 7-19 0,-4-7-3 15,-7 0-1-15,7 0 0 0,-7 0-8 0,7 0-11 16,0 0 3-16,3-7 0 16,-10 7-54-16,7 0-10 0,4-9-3 0,-4 9-489 15,4-3-97-15</inkml:trace>
  <inkml:trace contextRef="#ctx0" brushRef="#br1" timeOffset="106886.63">24204 18095 1911 0,'0'0'42'0,"0"0"9"16,0 0 1-16,0 0 2 0,0 0-43 0,0 0-11 0,4 9 0 0,-4-3 0 15,0-6 0-15,3 10 0 0,-3-1 0 0,0 1 0 0,0-1 28 0,0 0 3 16,-3 1 1-16,3 5 0 0,-4 1-8 0,1-3-2 16,-1 2 0-16,1 4 0 15,-5 0 26-15,5-3 4 0,-1 9 2 0,-3-3 0 16,4 3-34-16,-4 0-8 0,3-3 0 0,-3 3-1 0,4 3-11 0,-1-3 0 15,-3 3 0-15,4-2 0 16,-1 2-107-16,0-6-26 0,1 0-6 0,-1-4-1 0</inkml:trace>
  <inkml:trace contextRef="#ctx0" brushRef="#br1" timeOffset="109333.48">28042 18110 57 0,'0'0'0'16,"0"0"0"-16,0 0 0 0,0 0 0 16,0 0 348-16,0 0 65 0,0 0 13 0,0 0 2 15,0 0-300-15,0 0-61 0,0 0-12 0,0 0-3 0,4-6-31 0,-4 6-6 16,3-3-2-16,1-3 0 0,-1-4 16 0,-3 1 3 15,0-1 1-15,4 7 0 0,-4-9 20 0,0 2 4 16,0 1 1-16,0-4 0 0,3-2-9 0,-3 5-1 16,0-5-1-16,4-4 0 0,0 6-21 0,-4-9-4 15,3 3-1-15,-3 1 0 0,4 2-21 0,-1-3 0 16,1 0 0-16,-1 1 8 0,-3 2-8 0,4 3 0 16,-1-2 0-16,1-1 0 0,-4 3 0 0,0-2 12 15,0-4-4-15,3 10 0 0,-3-1 2 0,0 1 1 16,0-7 0-16,0 7 0 0,0 5-3 0,0-8-8 15,0 3 12-15,0-1-4 0,0 1-8 0,0 6 0 16,-3-4 0-16,3-2 0 0,-4 0 0 0,4 2 0 16,0 4 0-16,0-6 0 0,-3 2 0 0,3-2 0 0,-4 6 0 0,4-3 8 15,-3-4-8-15,3 4 0 0,0 6 0 0,0 0 8 16,-4-3-8-16,4 3 8 0,-3-6-8 0,3 6 8 16,-4 0-8-16,4 0 12 0,-7-4-12 0,7 4 12 15,0 0-12-15,0 0 0 0,-7 4 9 0,7-4-9 16,-4 0 0-16,4 0 0 0,-7 6 0 0,4 3 0 15,-1-3 0-15,1-2 0 0,-1 5-8 0,4-9 8 16,0 0 0-16,-3 9 0 0,-1 1 0 16,1-1-8-16,-4 1 8 0,3 2 0 0,1-2 0 0,-1-1 0 15,1 0 0-15,-1-5 9 0,0 2-9 0,1 3 10 16,3-9-10-16,0 0 0 0,0 0 0 0,0 0 8 16,0 0-8-16,0 0 0 0,0 0 0 0,0 0 8 15,0 0-8-15,0 0 0 0,0 0 0 0,0 0 0 16,7-9-16-16,-3 3 5 0,3-4 1 0,0 1 0 15,0-1 2-15,-4 7 0 0,4-12 0 0,-3 8 0 16,-1 4 8-16,1-6 0 0,-1-1 0 0,1 1 0 16,-4 9 0-16,7-6 0 0,-7-4 0 0,3 1 0 0,-3 9 0 0,0 0 0 15,4-6 8-15,0 2-8 0,-1-5 12 0,-3 3-1 16,0 6-1-16,7-10 0 0,-3 7 2 0,-4 3 0 16,0 0 0-16,10-6 0 0,-3 6-12 0,-7 0 12 15,7 0-12-15,-3 0 12 0,3 0-4 0,-7 0-8 16,0 0 12-16,11 9-4 0,-8-2 8 0,1 2 2 15,3-6 0-15,-4 7 0 0,1-4-8 0,-1-3-2 16,4 9 0-16,-3-8 0 0,-4 5-8 0,3 0 0 16,1-2 0-16,3-4 0 0,-7-3 0 0,3 9 0 0,1-2 0 0,-1 2 0 31,-3-9-27-31,4 9-7 0,-4-9-2 0,7 7 0 16,-3 2-27-16,3-6-5 0,-7-3-2 0,3 6 0 15,1 4-154-15,-4-10-32 0,0 0-5 0,0 15-2 0</inkml:trace>
  <inkml:trace contextRef="#ctx0" brushRef="#br1" timeOffset="110169.55">28427 18264 1836 0,'0'0'40'0,"0"0"9"0,0 0 2 0,0 0 0 0,0-9-41 0,0 9-10 0,3-4 0 0,1-2 0 16,-1-3-9-16,1-1-4 0,-1 4-1 0,-3 6 0 15,0 0 36-15,0 0 7 0,0-3 2 0,0 3 0 16,0 0 33-16,0 0 8 0,0-9 0 0,0 9 1 16,0 0 1-16,0 0 0 0,0 0 0 0,0 0 0 15,0 0-33-15,0 0-6 0,0 0-2 0,0 0 0 16,-7 0-22-16,4 0-11 0,3 0 10 0,-11 3-10 16,4 3 0-16,0 3 0 0,-3 1 0 0,3 5 0 15,0-2 0-15,-1 3 0 0,-2-1 0 0,6 4-10 16,-3 0 10-16,4 0 0 0,-4 0 0 0,3-1 0 15,1 7 0-15,3-6 0 0,-4 6 8 0,1 0-8 16,-1-6 0-16,4 0-8 0,0 6 0 0,0-12 0 0,0 9-4 16,0-10-1-16,7 7 0 0,-7-10 0 0,4 1 4 0,-4 2 1 15,3-2 0-15,1-7 0 0,3 3 8 0,-4-3 11 16,-3-3-3-16,7 7 0 0,4-7-8 0,-4 0 0 16,0-7 0-16,0 7 0 15,4 0 0-15,-4-9 0 0,3 6 0 0,-3-3 0 0,0-4 0 0,0 1 0 16,1-1 0-16,-1 1 0 0,0-7 0 0,0 7 0 15,-4-1 0-15,4-5 0 0,-3-4 8 0,3 0 5 16,-4 3 2-16,1 4 0 0,-1-7 1 0,-3-3 1 16,0 3 0-16,4 0 0 0,0 4-5 0,-1-4 0 15,-3 6-1-15,0-5 0 0,0 2-11 0,0 0 0 16,0-3 0-16,-3 4 0 0,-1 5 0 0,4-8 0 0,-4 8 0 0,4-2 0 16,-7-4-8-16,4 7 8 15,-1-1 0-15,1-6 0 0,-1 7 0 0,1 0 0 16,-4 2 0-16,3-2 0 0,1 9 0 0,3 0 0 0,-7-9 0 0,3 9 0 15,4 0-15-15,-7-4 2 0,0 4 0 0,0 0 0 32,3 0-15-32,-3 4-4 0,0 2 0 0,-3-6 0 15,3 3-8-15,-4 3-3 0,8-3 0 0,-5 4 0 16,-2 2-21-16,6-3-4 0,-3-3 0 0,4 7-886 0</inkml:trace>
  <inkml:trace contextRef="#ctx0" brushRef="#br1" timeOffset="110455.79">28363 18396 1378 0,'0'0'61'0,"0"0"13"0,0 0-59 0,0 0-15 16,0 0 0-16,0 0 0 0,0 0 109 0,0 0 19 15,0 9 4-15,0-9 1 0,-3 9-21 0,3-9-5 16,0 0-1-16,0 0 0 0,0 0-41 0,0 0-8 16,0 0-1-16,7 0-1 0,0 0-38 0,4 0-7 15,-1 0-2-15,-3 0 0 16,0-3-28-16,4-3-5 0,-4 6-2 0,3 0 0 0,-3-9 4 0,4 9 1 0,-4 0 0 0,0-7 0 31,4 7-41-31,-4 0-8 0,-7 0-1 0,7 0-563 0,-7 0-112 0</inkml:trace>
  <inkml:trace contextRef="#ctx0" brushRef="#br1" timeOffset="110769.96">28670 18327 1195 0,'0'0'52'0,"0"0"12"0,0 0-51 0,0 0-13 0,0 0 0 0,0 0 0 0,0 0 68 0,0 0 12 15,4 0 1-15,3-10 1 0,-4 10 9 0,-3 0 1 16,7-3 1-16,0-3 0 0,4 6-5 0,-4 0-2 16,0-3 0-16,4-4 0 0,-1 7-37 0,1-3-7 15,3-3-2-15,0 6 0 0,0 0-30 0,0-6-10 16,4 3 0-16,-4 3 0 0,4-7-10 0,-4 7-9 15,0 0-1-15,-3 0-1 16,-4 0-41-16,3 0-8 0,-10 0-2 0,7-3 0 16,-7 3-123-16,0 0-25 0,0 0-4 0,0 0-2 0</inkml:trace>
  <inkml:trace contextRef="#ctx0" brushRef="#br1" timeOffset="111071.14">28681 18424 1814 0,'0'0'80'0,"0"0"17"16,0 0-77-16,0 0-20 0,3 9 0 0,-3-9 0 15,0 0 90-15,0 0 14 0,0 0 4 0,7 7 0 0,4-4-64 0,0-3-13 16,-11 0-3-16,10 0 0 16,1 0-18-16,-1 0-10 0,1 0 10 0,0-3-10 15,-1 3 0-15,1-7 0 0,-1 7 0 0,-3 0 0 16,4-3-11-16,-4-3-1 0,4 6-1 0,-1-3 0 16,1-4-37-16,-1 7-7 0,-3 0-2 0,4 0-577 15,-4 0-116-15</inkml:trace>
  <inkml:trace contextRef="#ctx0" brushRef="#br1" timeOffset="111621.74">29185 18245 345 0,'0'0'15'0,"0"0"4"0,0 0-19 0,0 0 0 0,0 0 0 0,0 0 0 15,0-9 124-15,0 9 20 0,0 0 5 0,0 0 1 16,0 0-114-16,0 0-22 0,0 0-5 16,0 0-1-16,0 0 102 0,0 0 20 15,0 0 4-15,0 0 1 0,-7 9-9 0,0-3-2 0,0-2 0 0,0 5 0 16,0-3-44-16,0 4-8 0,-4-1-3 0,4 0 0 16,0 1-49-16,0-1-9 0,4 7-3 0,-4-7 0 15,0 7-8-15,0-3 0 0,3 2 0 0,0 4 0 16,1 0 0-16,-1 0 0 0,-3-4 0 0,4 10 0 15,3-6 0-15,0 0 0 0,-4 0 8 0,4-3-8 16,0 2 8-16,0-2-8 0,0-3 0 0,0-4 8 16,0 0-8-16,0 1 10 0,4-4-10 0,-4-6 10 0,0 0 3 0,3 10 1 15,1-1 0-15,-4-9 0 0,0 0-14 0,7 0-8 16,4 0 8-16,-4 0-13 0,3 0 13 0,-3-3 0 16,0-3 0-16,4-4 0 0,-1 10 0 0,-2-9 12 15,2 2-3-15,4-2 0 0,-3 0 3 0,-1-1 0 16,1 1 0-16,0-1 0 0,-1 1 10 0,-3 0 2 15,4-7 1-15,-1 3 0 0,1-2-1 0,-4-1 0 16,0 3 0-16,0-2 0 0,-3-1-7 0,3 7-1 16,-4-10-1-16,-3 9 0 0,-3-8 9 0,-1 8 1 15,4-5 1-15,-3 5 0 0,-4-2 2 0,0-4 0 16,-1 7 0-16,1-1 0 0,0-6-7 0,-3 7-1 16,3 0 0-16,0-1 0 0,-4 1-9 0,4-1-3 15,-4 1 0-15,4 0 0 0,-3-4-8 0,-1 10 0 16,4-3 0-16,0 6 0 15,0-10-29-15,0 10-2 0,0-3 0 0,7 3 0 16,-7 0-165-16,0-6-32 0</inkml:trace>
  <inkml:trace contextRef="#ctx0" brushRef="#br1" timeOffset="117361.23">25097 16003 230 0,'0'0'10'0,"0"0"2"0,0 0-12 0,0 0 0 15,0 0 0-15,0 0 0 0,0 0 255 0,0 0 48 16,0 0 9-16,0 0 3 0,0 0-230 0,0 0-45 15,0 0-10-15,0 0-2 0,0 0 35 0,0 0 6 16,-4-6 2-16,4 6 0 0,0 0 8 0,0 0 1 16,-7 0 1-16,7 0 0 0,0 0-18 0,0 0-4 15,0 0-1-15,0 0 0 0,-3-10-30 0,3 10-7 16,0 0-1-16,0 0 0 0,-8 0 0 0,8 0 0 16,0 0 0-16,0 0 0 0,0 0 16 0,0 0 2 0,-3-9 1 0,3 9 0 15,0 0-7-15,0 0 0 0,-4 0-1 0,4 0 0 16,0 0-19-16,0 0-3 0,0 0-1 0,0 0 0 15,0 0-8-15,0 0 0 0,0 0 0 0,0 0 0 16,-7 0 0-16,7 0 0 0,0 0 0 0,-3 6 0 16,-4-3 0-16,7-3 0 0,0 0 0 0,-4 10 0 15,1-1 0-15,-1 7 0 0,1-7 0 0,3 7 0 16,0-7 0-16,0 4-11 0,-4-4 11 0,4 7-12 16,-3-7 12-16,3 7 0 0,-4-3-9 0,4 2 9 15,-3-5 0-15,3-1 0 0,0 7 0 0,0-7 0 16,-4-6 0-16,4-3 0 0,0 0 0 0,0 13 0 15,0-13 0-15,0 0 10 0,0 0-1 0,0 0 0 16,0 0-9-16,0 0 0 0,0 0 0 0,0 0 0 16,0 0 0-16,0 0 8 0,0 0-8 0,0 0 8 15,0 0-8-15,0 0 0 0,0 0 0 0,0 0 0 16,4-6 0-16,-4-1 0 0,0 4 10 0,0-3-10 0,0-3 8 16,3-1-8-16,-3 7 0 0,4-6 0 0,-4-4 10 0,3 4-10 15,1-1 8-15,-1 1-8 0,-3-1 11 0,4 1-3 16,-1-7-8-16,-3 7 12 0,4-4-12 0,-1 4 9 15,1-7-9-15,-4 7 8 0,3-7-8 0,1 7 8 16,-4-4-8-16,0-2 8 0,3 5-8 0,1 4 0 16,-4-4 0-16,3 1 0 0,1 0 0 0,-4 9 0 15,0 0 0-15,0 0 0 0,0 0 0 0,0 0-11 16,0 0 3-16,0 0 0 0,0 0 8 0,0 0 0 0,0 0 0 0,0 0 0 16,0 0 0-16,0 0 0 0,0 0 0 0,0 0 0 15,4 9-9-15,-4 0 0 0,0-2 0 0,0 2 0 16,-4-6 9-16,0 10 8 15,4-4-8-15,-3 1 11 0,3-1-11 0,-4-6 0 0,1 7 0 16,-1 5 0-16,4-5 0 0,-3-1 0 0,-4 7-10 16,3-7 10-16,4 1 0 0,-3 5 0 15,-1-5 0-15,4 2 0 0,-3-2 0 0,-1-4 0 0,4 3 0 0,0 1 0 16,0-10 0-16,0 9 0 0,0-9 13 0,0 0-4 16,0 10-9-16,0-10-9 0,0 0 9 0,0 0-13 15,0 0 13-15,0 0 8 0,0 0 0 0,0 0-8 16,0 0 0-16,0 0 0 0,0 0 0 0,0 0 0 15,0 0 0-15,0 0 10 0,0 0-10 0,0-4 8 16,4-2-8-16,-4-3 0 0,3-1 0 0,-3 1 0 16,7 3 12-16,-7-7-4 0,0 4 0 0,4-7 0 0,-4 7-8 0,3-7 0 15,1 7 0-15,-4-4 0 16,3-3 9-16,-3 7-9 0,0-1 10 0,0 1-10 0,-3 0 0 0,3 2 0 16,0-2-13-16,0 9 4 0,0 0 9 0,0-3 0 15,0 3 0-15,0 0 0 0,0 0 0 0,0 0 0 16,0 0 0-16,0 0 0 0,0 0 0 0,0 0 0 15,0 0 0-15,0 0-8 0,0 0 8 0,0 0-13 16,0 0 5-16,0 0 8 0,0 0-8 0,0 0 8 16,0 0 0-16,0 3 0 0,-4 6-13 0,1 1 1 15,-1-1 1-15,4 1 0 0,-7-4 11 0,7 3 0 16,-3 7 0-16,3-7 0 0,0 1 0 0,-4-1 0 16,4-9 0-16,0 10 0 0,-3-1 0 0,3 7 0 15,-4-7 0-15,4-9-8 0,4 3-11 0,-4-3-1 0,0 10-1 0,0-10 0 31,3 9-117-31,-3-9-23 0,4 6-5 0,-4-6-1 0</inkml:trace>
  <inkml:trace contextRef="#ctx0" brushRef="#br1" timeOffset="119210.01">25188 17646 1465 0,'0'0'64'0,"0"0"15"0,0 0-63 0,0 0-16 0,0 0 0 0,0 0 0 15,0 0 33-15,0 0 4 0,0 0 1 0,0 0 0 16,0 0-80-16,4-9-16 0,-4 9-3 0,0 0-1 16,0 0 5-16,0 0 1 0,0 0 0 0,0 0 0 0,0 0 96 0,0 0 19 15,0 0 4-15,0 0 1 0,-11 0 18 0,11 0 4 16,-3 3 1-16,-4 3 0 0,3 0-55 0,-3-2-10 16,4 5-2-16,-4-3-1 0,-1 4-8 0,5 2-2 15,-4-5 0-15,0 11 0 0,0-8-9 0,0 9-14 16,0-4 3-16,0 4 1 0,-4 0-6 0,-7 25-20 15,8-25 18-15,3 3 2 0,0-4 0 0,0 1 0 0,3-6 0 16,-3 2 40-16,4 1 9 0,3-3 2 0,0 2 0 16,0-5-17-16,3-1-3 0,1-3-1 0,-1 4 0 15,4-7 4-15,-3 6 1 0,3-2 0 0,0-4 0 16,0 3-19-16,3 0 0 0,-2-3-8 0,-1 7 8 16,0-4-17-16,0-3 2 0,0 4 1 0,3-4 0 15,1 3 14-15,-4-3 0 0,4-3 9 0,-4 6-9 16,3-6 43-16,1 0 2 0,-8 0 1 0,8 0 0 15,-4 0-22-15,0-6-5 0,-7 6-1 0,11-3 0 16,-4-3 2-16,0 3 1 0,3-7 0 0,-3 4 0 16,-3-4 4-16,3-8 1 0,0 2 0 0,-4 7 0 15,5-10-26-15,-5 3 0 0,4-3 0 0,-3 7 0 16,-1-10 12-16,1 3 1 0,-4 0 0 0,0 0 0 16,0 0 0-16,0 4 0 0,0-4 0 0,0 3 0 0,-7-3 7 15,7 7 0-15,-4-4 1 0,1 7 0 0,-1-7-1 0,1 7 0 16,-1-4 0-16,0-2 0 0,1 8-20 0,-1-2 0 15,-3-1 0-15,4 7 0 0,-1-6-13 0,1 3 2 16,-4-4 1-16,3 4 0 0,-3 3-1 0,4 3 0 16,-4-6 0-16,3 2 0 0,-3 4 0 0,7 0 0 15,0 0 0-15,-7-6 0 0,0 6 11 0,7 0-12 16,-7-3 12-16,7 3-12 0,0 0-10 0,0 0-2 16,-7 0-1-16,7 0 0 15,0 0-179-15,0 0-35 0,0 0-7 0,0 19-2 0</inkml:trace>
  <inkml:trace contextRef="#ctx0" brushRef="#br1" timeOffset="119572.56">25379 17800 2239 0,'0'0'49'0,"0"0"11"0,0 0 1 0,0 0 2 0,0 0-51 0,0 0-12 16,0 0 0-16,0 0 0 0,3-3-31 0,1-4-9 0,-4 7-1 0,7-3-1 15,0-3-5-15,0 3-1 0,-7 3 0 16,7-6 0-16,-7 6 64 0,0 0 12 0,0 0 2 0,7 0 1 15,4 0 13-15,-11 0 4 0,0 0 0 0,7 0 0 0,3 0-16 0,1 0-2 16,-4 0-1-16,4 0 0 0,-4 0-14 0,3 0-3 16,4-3-1-16,0-4 0 0,-3 7-11 0,0-6-17 15,3 3 4-15,0 3 1 16,4-6-45-16,-4 2-9 0,3-2-2 0,1 6 0 16,-4-9-147-16,0 9-29 0,0-3-7 0,4-4-1 0</inkml:trace>
  <inkml:trace contextRef="#ctx0" brushRef="#br1" timeOffset="120027.93">25464 17888 115 0,'0'0'10'0,"0"0"-10"16,0 0 0-16,0 0 0 0,-4-3 113 0,4 3 21 16,0 0 4-16,0 0 1 0,0 0-3 0,-4 0 0 15,1 3 0-15,3-3 0 0,0 0 14 0,0 0 2 16,-4 0 1-16,4 0 0 0,4 9-46 0,-4-9-10 16,0 0-1-16,0 0-1 0,7 0-54 0,-3 9-10 15,-4-9-3-15,0 0 0 0,0 0-28 0,10 0 0 16,4 0 0-16,-3 0 0 0,-4-3-10 0,3 3 10 15,1 0-8-15,3 0 8 0,0-6-12 0,4 6 4 16,-4-3 0-16,0-3 0 16,4 6-42-16,-4-10-8 0,0 10-2 0,-3-6-508 15,-1 6-103-15</inkml:trace>
  <inkml:trace contextRef="#ctx0" brushRef="#br1" timeOffset="120529.59">25086 17844 230 0,'0'0'20'0,"0"0"-20"16,0 0 0-16,0 0 0 0,0 0 170 0,7 0 30 15,-7 0 5-15,7-3 2 0,-7 3-159 0,0 0-32 16,0 0-7-16,7-7-1 0,-7 7 16 0,0 0 4 15,0 0 0-15,0 0 0 0,4 10 38 0,-4-10 8 16,0 0 2-16,0 9 0 0,0 1 36 0,0-4 8 0,0-6 2 0,3 9 0 16,-3-9-42-16,4 10-8 0,3-1-1 0,-7-9-1 15,0 0-53-15,7 6-17 0,0-3 10 0,0 4-10 16,-7-7 0-16,0 0 0 0,0 0-14 0,7 3 5 16,-7-3 9-16,0 0 0 0,0 0 0 0,7 0 0 15,-7 0 0-15,0 0 0 0,11 0 8 0,-11 0-8 16,0 0 0-16,0 0 0 0,10 0 0 0,-10 0-8 15,7 0 0-15,-7 0 0 0,11-3 0 0,-4-4 0 32,4 4-37-32,-1-3-7 0,-3 6-2 0,0-3 0 15,4-3-67-15,-4-4-14 0,0 10-2 0,0-6-539 0</inkml:trace>
  <inkml:trace contextRef="#ctx0" brushRef="#br1" timeOffset="121534.05">25947 17725 979 0,'0'0'87'0,"0"0"-70"0,0 0-17 0,0 0 0 16,0 0 256-16,0 0 48 15,0 0 10-15,3-7 2 16,-3 4-316-16,0 3-52 0,0 0-16 0,0 0-4 15,0-6 20-15,0 6 4 0,0 0 1 0,0 0 0 0,0 0 67 0,-3 6 12 0,-8-3 4 0,4 7 0 16,0-1 16-16,0 1 4 0,-4-4 1 0,4 3 0 16,0 1-13-16,0-1-2 0,-3 7-1 0,3-4 0 15,0 4-14-15,0-7-3 0,0 7-1 0,3-3 0 16,0 2-23-16,1-5 0 0,-1 5 0 0,1-2 0 16,-1-4-18-16,4 7-2 0,0-7 0 0,0 10 0 15,0-9 7-15,4 5 1 0,-1-5 0 0,1-1 0 16,-1 1 4-16,1-1 8 0,-4-9-13 0,4 9 5 15,3-2-7-15,0 2-1 0,-7-9 0 0,7 0 0 16,0 6-11-16,0-3-2 0,3-3-1 0,-3 0 0 0,0-9 21 0,4 9 9 16,0-6-8-16,-1 3 8 15,1-7 21-15,-1 1 10 0,1-1 1 0,3-5 1 16,-7 5-3-16,4-5-1 0,-1 5 0 0,-3-2 0 16,4-4-11-16,-4 0-2 0,-7 4-1 0,7-4 0 0,-3 4 8 0,-1-4 1 15,-3 0 1-15,0 7 0 0,-3-10 10 16,3 10 1-16,-4-7 1 0,1 3 0 0,-5-2-13 0,5-1-2 15,-1 7-1-15,-3-1 0 0,0 1-13 0,4-1-8 16,-1 1 8-16,1 0-8 16,-4 2-32-16,3 4-10 0,4 3-2 0,-3-6-1 15,3 6-155-15,0 0-32 0,0 0-5 0,0 0-571 0</inkml:trace>
  <inkml:trace contextRef="#ctx0" brushRef="#br1" timeOffset="121827.27">26208 18010 345 0,'0'0'31'0,"0"0"-31"0,0 3 0 0,0 7 0 15,-4-1 293-15,4 0 53 0,0-9 10 0,-3 7 3 16,-1 2-201-16,4 0-40 0,-3 1-8 0,3-10-2 16,0 0-76-16,-4 6-16 0,1 4-4 0,3-10 0 0,0 0-3 0,-4 3-1 15,4-3 0-15,0 0 0 0,0 0-8 0,0 0 0 16,0 0 0-16,0 0 0 16,4 9-43-16,-4-9-10 0,0 0-3 0,0 0-532 15,0 0-106-15</inkml:trace>
  <inkml:trace contextRef="#ctx0" brushRef="#br1" timeOffset="122278.38">26427 17703 57 0,'0'0'0'0,"0"0"0"15,0 0 0-15,0 0 0 0,0 0 348 0,0 6 65 0,0-6 13 0,-7 9 2 16,7-9-332-16,-4 7-66 0,-3-4-14 0,3 3-2 16,-3-3 0-16,0 3 0 0,0-2 0 0,0 5 0 15,0-3 68-15,-3 4 14 0,6-1 2 0,-3-3 1 16,0-3-25-16,0 7-5 0,3-4-1 0,4-6 0 16,0 0-36-16,0 0-8 0,0 0-2 0,0 0 0 15,0 0-22-15,0 0-20 0,0 0 4 0,0 0 1 16,0 0-6-16,7 10-2 0,-7-10 0 0,0 0 0 15,0 0 11-15,7 3 1 0,-7-3 1 0,0 0 0 0,0 0 10 0,8 6 0 16,2 3 0-16,-3-9 0 0,-7 0 16 0,11 10-2 16,-4-10 0-16,3 6 0 15,1-3 3-15,0 7 1 0,-1-10 0 0,4 6 0 16,-3 3-18-16,3 1 0 0,-7-10 0 0,4 9 0 16,-4 0 0-16,0 1 0 0,0-1-9 0,-4 7 9 0,1-7 0 0,-1 7-10 15,1-3 10-15,-8-4 0 0,1 4 9 16,3-1 9-16,-4-2 2 0,4-1 0 0,-3 0 9 0,-1-2 3 15,4-7 0-15,0 9 0 16,0 0-53-16,0-9-11 0,0 0-1 0,-3 7-1 16,-1-4-99-16,4-3-20 0,-7 6-4 0,-3-6-1 0</inkml:trace>
  <inkml:trace contextRef="#ctx0" brushRef="#br1" timeOffset="122542.29">26395 17709 2602 0,'0'0'57'0,"0"0"12"0,0 0 3 0,0 0 1 0,0 0-58 0,10 0-15 0,-3-6 0 0,4 3 0 16,0-4 0-16,-1 7-16 0,8-9 3 0,-4 6 1 15,-3-4 0-15,3 4 0 0,0-3 0 0,-4 3 0 16,1-3-15-16,0 6-2 0,-4 0-1 0,3 0 0 16,1 0-13-16,-4-4-2 0,-7 4-1 0,0 0 0 15,10-6-154-15,-3 0-30 0,11-13-6 0,-11 0-2 0</inkml:trace>
  <inkml:trace contextRef="#ctx0" brushRef="#br1" timeOffset="123844.98">25164 16050 1364 0,'0'0'60'0,"0"0"13"0,0 0-58 0,0 0-15 16,3-9 0-16,-3 6 0 15,0-4-29-15,4-2-9 0,-4 3-2 0,0 6 0 16,0-10-54-16,0 7-11 0,-4-3-3 0,4 6 0 0,0-3 116 0,0 3 22 16,-7-7 5-16,0 4 1 0,0-3 110 0,3 6 22 0,4 0 5 0,-7-3 1 15,0-3-42-15,7 6-8 0,0 0-1 0,-7 0-1 16,0-7-48-16,0 7-10 0,7 0-1 0,-7-3-1 15,7 3-62-15,-3 0-8 0,-4-6-4 0,7 6-1 16,-7 6 5-16,-1-6 8 0,1 3-13 0,-3 4 5 16,-1-1 8-16,4-3-12 0,-3 6 12 0,3-2-12 15,-1 2 12-15,5 4-12 0,-4-7 12 0,0 10-12 16,0-4 21-16,3-2 4 0,4-1 1 0,-3 0 0 16,-4 4-5-16,7-4-1 0,0-6 0 0,3 7 0 15,-3-10-8-15,4 9 8 0,-4-9-8 0,7 6 8 16,3-2-8-16,-3 2 12 0,0-3-12 0,4-3 12 15,-4 6-12-15,4-6 0 0,-4 0-10 0,-7 0 10 16,7 0 0-16,3 0 0 0,-3 0 0 0,4 0 0 16,-4-6 16-16,0 3 0 0,0 3 0 0,0-6 0 15,-3 2 5-15,-1-2 1 0,4 3 0 0,-3-3 0 0,-1-4-2 16,1 7-1-16,-1-3 0 0,1-3 0 0,-4-1-7 16,4 4-2-16,-8-3 0 0,4-1 0 0,-4 1 0 0,4-1 0 15,-3 1 0-15,-1 3 0 0,1 6 2 0,-1-10 1 16,4 10 0-16,-7 0 0 0,0 0-13 0,0 0 9 15,0 0-9-15,0 6 8 0,7-6-8 0,-10 4 0 16,2 5 0-16,1 7 0 0,0-7-13 0,0 7 5 16,0-7 8-16,0 7-13 0,7-4 13 15,-3 4 0-15,-1-3 0 0,4-4-9 0,-3 7 9 0,3-7 0 16,0 1 0-16,3-1 0 0,1-3 0 0,-4-6 0 16,0 10 0-16,0-10 0 0,7 6 0 0,0-3 0 15,0-3 0-15,-7 0 0 0,10 0 0 0,-3 0 9 16,1 0-9-16,2-9 10 0,-3 9-10 0,4-10-11 15,-1 4 3-15,1 3 0 0,-4-3 8 0,4-4 0 0,-4 1 0 16,-4-1 0-16,4 1 0 0,-3 3 0 0,3-4 0 0,-7 7 0 16,3-6 11-16,-3 2 4 0,4-2 1 0,-4 6 0 15,0 3 7-15,0-6 1 0,-4-4 1 0,4 4 0 16,0 6-6-16,-3 0-2 0,3 0 0 0,-7-3 0 16,3-3-6-16,4 6-2 0,-7 0 0 0,0-4 0 15,0 4-9-15,0 0 0 0,0 0 0 0,-4 0 0 16,1 4 0-16,3-4 0 0,-4 6 0 0,1-3 0 15,-1 3 0-15,0-6 0 0,-3 3-11 0,4 4 11 16,3 2 0-16,3-9 0 0,4 0 0 0,-3 9-8 16,-5-2 8-16,8-7 0 0,0 0 0 0,0 0 0 15,0 0 0-15,0 0 0 0,0 0 0 0,0 0 0 16,0 0 0-16,8 3 0 0,2 3 0 0,-3-6 0 16,4-6 0-16,-4 3 0 0,3 3 0 0,-3-7 8 15,4 4-8-15,-4-3 0 0,0-3 8 0,4-1-8 16,-8 4 8-16,4 3-8 0,0-3 8 0,-3-4-8 0,3 7 12 0,-7 3-3 15,3-6 0-15,1 3 0 0,-4 3-9 0,0 0 0 16,0 0 0-16,0 0 0 0,0 0 0 0,0 0 12 16,0 0-4-16,0 0 0 0,0 0-8 0,0 0 10 15,0 0-10-15,-4 3 10 0,-3-3 11 0,7 0 3 16,-3 6 0-16,-1-3 0 0,-3 3-24 0,4-6 0 16,-4 4 0-16,7-4 0 0,-7 0 0 0,7 0 0 15,-7 6 0-15,7-6 0 16,0 0-128-16,0 0-29 0,-4-6-7 0</inkml:trace>
  <inkml:trace contextRef="#ctx0" brushRef="#br1" timeOffset="128966.98">30745 16075 1450 0,'0'0'32'0,"0"0"6"0,-4 0 2 0,4 0 1 0,0 0-33 0,0 0-8 0,0 0 0 0,0 0 0 16,0 10 34-16,0-10 5 0,0 6 1 0,4 3 0 16,3 1 12-16,-4-1 4 15,4-6 0-15,-3 13 0 0,3-7-56 0,0 10 0 0,0-3 0 0,0-4-12 16,0 10 12-16,-3-3 0 0,3 0 0 0,0 0 0 16,0 6 0-16,0-6 0 0,-4 6 10 0,1-3-10 31,3 3-178-31,-4 0-42 0,8 22-8 0,0-13-1 0</inkml:trace>
  <inkml:trace contextRef="#ctx0" brushRef="#br1" timeOffset="129849.08">20641 15827 2340 0,'0'0'52'0,"0"0"10"0,-3 7 2 0,3-7 1 0,-4 3-52 0,4 6-13 0,4 4 0 0,-1-1 0 15,4 7 8-15,-3-3 0 0,3 12-8 0,0-9 12 16,-4 6-12-16,4 3 0 0,4-3 0 0,-4 4 0 0,-4 5 0 16,1-6 0-16,-4 7 0 0,0-1 0 0,0 4-19 0,0 3 3 15,-11-10 1-15,8 10 0 16,-4-4-129-16,0 1-25 0</inkml:trace>
  <inkml:trace contextRef="#ctx0" brushRef="#br1" timeOffset="138259.17">25125 16069 403 0,'0'0'36'16,"0"0"-36"-16,0 0 0 0,0 0 0 0,0 0 224 0,7-3 37 15,-7-7 8-15,3 4 2 0,-3 6-212 0,0-3-43 16,0-3-8-16,0-4-8 16,4 4-24-16,-4 6-11 15,0 0-2-15,0 0-1 0,-4-3 38 0,4 3 0 0,0 0 0 0,0 0 8 0,0 0 64 16,0 0 12-16,0 0 2 0,0 0 1 0,0 0-22 16,0 0-4-16,0 0-1 0,0 0 0 0,0 0-41 0,0 0-9 15,0 0-2-15,0 0 0 0,0 0-8 0,0 0 0 16,0 0 0-16,0 0-11 0,0 0 11 0,0 0 0 15,0 0 0-15,0 0 0 0,0 0 0 0,0 0 0 16,0 0 0-16,0 0 0 0,0 0 43 0,0 0 10 16,-3 9 3-16,-1 1 0 0,-6-1-43 0,3-3-13 0,0 4 8 15,3-1-8-15,-3 1 0 0,0-1 0 0,0 0 0 0,0-2 0 16,3 2 0-16,-3 0 0 0,4-5-8 0,-4 2 8 16,7-6 0-16,0 0 10 0,0 0-2 0,-4 9 0 15,4-9-8-15,0 0 0 0,0 0 0 0,0 0 0 16,0 0 0-16,0 0 8 0,0 0-8 0,0 0 8 15,0 0 4-15,7 0 1 0,-7 0 0 0,7 7 0 16,0-14-13-16,0 7 9 0,4 0-9 0,-4 0 8 16,0-6-8-16,4 3-11 0,-11 3 3 0,7 0 0 15,0-6 8-15,-4 6 0 0,-3 0 0 0,7-10 0 16,-3 7 0-16,-4 3 14 0,3-6-3 0,1 3-1 16,-4-4 26-16,4-2 4 0,-4 0 2 15,3 2 0-15,-3 4 11 0,0-3 3 0,0-3 0 0,0-1 0 16,0 1-44-16,0-1-12 0,0 4 0 0,-7-3 8 15,7 5-8-15,-4-2 11 0,1-3-11 0,-4 6 12 16,3-4-12-16,-3 4-12 0,0-3 2 0,0 6 1 0,-3 0-8 0,-1 0-2 16,4 6 0-16,0-3 0 0,-4 7 2 0,1-4 0 15,-1-3 0-15,4 7 0 0,0-4 17 0,4 3 0 16,-5 1 0-16,5-1 0 0,-1 1 0 0,4-1 0 16,0 0 0-16,0 4-10 0,-3-4 10 0,-1 1-8 15,4-1 8-15,0 0-8 0,0 1-9 0,0-1-2 16,4-2 0-16,-1 2 0 0,1-6 19 0,-4-3-10 15,11 6 10-15,-4-2-8 0,0-4-7 0,-4 0-1 16,4 0 0-16,4 0 0 0,-4-4 28 0,0-2 6 16,0-3 1-16,4 6 0 0,-1-4-4 0,1-2-1 15,-4-1 0-15,0 1 0 0,0 0-14 0,-4-1 9 16,4 1-9-16,1-4 8 0,-5 4-8 0,1 0 0 16,-4-1 0-16,3 1 0 0,-3-1-10 0,0 4-1 0,-3-3 0 15,3 5 0-15,-4-2 11 0,1 3 0 0,-1-3-9 0,-3 3 9 16,7 3 12-16,-7-7 6 0,0 7 2 0,7 0 0 15,0 0-1-15,-7 0 0 0,-4-3 0 0,11 3 0 16,0 0-6-16,0 0-1 0,-7 3 0 0,0-3 0 16,0 0-12-16,7 0 0 0,0 0-9 0,-3 10 9 15,-1-1-11-15,0 1 11 0,1-4-12 0,3 3 12 16,-4 1-12-16,1-1 4 0,-4-3 8 0,3 4-13 16,1-7 13-16,3 3 0 0,-4 4 0 0,-3-1 0 15,7-9 0-15,0 9 0 0,-3-2 0 0,3-7 0 16,0 0 24-16,0 0-1 0,0 0-1 0,0 0 0 15,0 0-52-15,0 0-10 0,0 0-3 0,0 0 0 16,0 0-85-16,3-7-18 0,8-2-3 16,-4 0-735-16</inkml:trace>
  <inkml:trace contextRef="#ctx0" brushRef="#br1" timeOffset="141190.59">25086 15586 172 0,'0'0'16'0,"0"0"-16"0,0 0 0 0,0 0 0 16,0 0 341-16,0 0 66 0,0 0 13 0,0 0 2 16,0 0-268-16,0 0-54 0,0 0-10 0,0 0-2 31,0 0-108-31,0 0-22 0,0 0-4 0,0 0-1 16,0 0-122-16,0 0-25 0,0 0-5 0,7 0-418 0</inkml:trace>
  <inkml:trace contextRef="#ctx0" brushRef="#br1" timeOffset="141384.07">25121 15335 806 0,'0'0'72'0,"0"0"-58"0,-3 10-14 0,-4-10 0 0,7 0 376 0,-4 0 73 15,1 0 15-15,3 0 2 16,0 0-501-16,0 0-100 0,3-10-20 0,1-6-789 0</inkml:trace>
  <inkml:trace contextRef="#ctx0" brushRef="#br1" timeOffset="141523.7">25174 15112 1324 0,'0'0'118'0,"0"0"-94"16,0 0-24-16,-3-3 0 0,-1-9 136 0,4 2 22 16,0 1 5-16,4-10-916 0</inkml:trace>
  <inkml:trace contextRef="#ctx0" brushRef="#br1" timeOffset="141631.41">25199 14818 864 0,'0'0'38'0,"0"0"8"0,-4 0-37 0,1-3-9 0,-1-4 0 0,1 1 0 16,-1-3 180-16,4-4 33 0,0-3 7 0</inkml:trace>
  <inkml:trace contextRef="#ctx0" brushRef="#br1" timeOffset="141758.07">25210 14542 2257 0,'0'0'100'0,"0"0"20"0,-8 0-96 0,8 0-24 0,0 0 0 0,0-10 0 16,0 1-57-16,4 0-17 0,0-1-3 0,3-6-848 16</inkml:trace>
  <inkml:trace contextRef="#ctx0" brushRef="#br1" timeOffset="141867.79">25234 14310 2019 0,'0'0'89'0,"0"0"19"0,0 0-86 0,0 0-22 16,-3 0 0-16,3 0 0 0,-4-3 44 0,4-4 5 15,0-2 1-15,4 0-678 16,-1-7-136-16</inkml:trace>
  <inkml:trace contextRef="#ctx0" brushRef="#br1" timeOffset="142006.41">25259 14034 2358 0,'0'0'52'0,"0"0"10"0,0 0 2 0,-4-3 3 0,4-4-54 0,4-2-13 0,3-7 0 0,-4 7-696 16,5-4-141-16</inkml:trace>
  <inkml:trace contextRef="#ctx0" brushRef="#br1" timeOffset="142137.07">25217 13764 1440 0,'0'0'128'0,"0"0"-103"0,-4 0-25 0,1-6 0 0,-5-4 193 0,5 7 34 15,-1-6 6-15,4 3 2 16,0-7-343-16,0-3-69 0,0-18-14 0,0 9-2 0</inkml:trace>
  <inkml:trace contextRef="#ctx0" brushRef="#br1" timeOffset="142258.47">25121 13460 2232 0,'0'0'99'0,"0"0"20"0,-3-6-95 0,-1-4-24 15,1 7 0-15,-1-6 0 0,4 2 0 0,0-2-13 16,4 0 1-16,-1-1-643 16,1-5-129-16</inkml:trace>
  <inkml:trace contextRef="#ctx0" brushRef="#br1" timeOffset="142359.2">25104 13231 806 0,'0'0'72'0,"-4"-3"-58"0,1-3-14 0,-1-4 0 15,1 7 228-15,-1-6 42 0,1-4 9 0,3 4 1 16,-4-1-222-16,4 1-45 0,4-1-13 15,-4-2-806-15</inkml:trace>
  <inkml:trace contextRef="#ctx0" brushRef="#br1" timeOffset="142479.87">25065 12980 288 0,'0'0'25'0,"0"0"-25"0,0 0 0 0,-4-9 0 15,4 6 339-15,0-4 62 0,0-2 13 0,4 3 2 16,-1 3-388-1,4-7-79-15,1 1-15 0,-5-1-658 0</inkml:trace>
  <inkml:trace contextRef="#ctx0" brushRef="#br1" timeOffset="142764.12">25100 12817 518 0,'0'0'46'0,"0"0"-37"0,0 0-9 0,0 0 0 0,0 0 209 0,0 0 40 16,0 0 8-16,0-6 2 0,4-4-175 0,-4 1-36 15,3 0-6-15,1 2-2 16,-1 4-70-16,1-3-14 0,-4 6-4 0,3-9 0 15,-3-1-43-15,0 10-9 0,4-3-1 0,-4 3-1 16,3-6 19-16,-3 6 4 0,0 0 1 0,0 0 0 0,0-10 69 0,0 10 9 16,-3-6 11-16,3 6-3 0,0 0 26 0,0 0 5 0,-4-3 1 0,4 3 0 15,0 0-13-15,-3-10-3 0,3 10 0 0,0-6 0 32,0-3-64-32,3-1-12 0,-3 7-4 0,0-6 0 15,4 3-36-15,-1-4-7 0,-3 4-1 0,0 3-1 0,0-7 90 0,0 10 19 0,0-6 3 0,0-3 1 16,-3 9 96-16,3 0 20 15,0-10 4-15,-4 1 1 0,4 9-39 0,0-6-8 0,-3 2-2 0,3-2 0 16,0-3-84-16,-4 6-15 0,4-4-4 0,0-2-1 16</inkml:trace>
  <inkml:trace contextRef="#ctx0" brushRef="#br1" timeOffset="142918.72">25114 12416 172 0,'0'0'16'0,"0"0"-16"0,-10 3 0 0,3-3 0 0,-4 6 406 0,4-6 78 15,0 0 16-15,3 0 4 0,-6 0-329 0,10 0-66 16,0 0-13-16,0 0-2 0,0-6-77 0,0-4-17 16,0 1 0-16,3 0 0 15,8-1-184-15,-4 1-35 0,7-16-7 16,0 6-574-16</inkml:trace>
  <inkml:trace contextRef="#ctx0" brushRef="#br1" timeOffset="143038.4">25107 12237 1879 0,'0'0'83'0,"-7"0"17"0,4 0-80 0,-4 0-20 16,0 0 0-16,7 0 0 0,0 0 31 0,-4-6 1 16,4-4 1-16,0 7 0 15,0-3-173-15,4-4-36 0,-1 1-6 0,1 3-522 0</inkml:trace>
  <inkml:trace contextRef="#ctx0" brushRef="#br1" timeOffset="143125.16">25118 12077 115 0,'0'0'10'0,"0"0"-10"0,-7 0 0 0,7 0 0 16,0 0 299-16,0 0 57 0,-7-6 12 0,3 3 3 15,4-7-305-15,0 4-66 0,-3-3 0 0,6-1-11 16</inkml:trace>
  <inkml:trace contextRef="#ctx0" brushRef="#br1" timeOffset="143243.84">25111 11923 1699 0,'0'0'75'0,"0"0"16"0,0 0-73 0,0 0-18 0,0 0 0 0,0 0 0 15,-4-6 0-15,-3 6-16 0,7 0 4 0,-3-9-732 16</inkml:trace>
  <inkml:trace contextRef="#ctx0" brushRef="#br1" timeOffset="143359.53">25068 11845 1792 0,'0'0'40'0,"0"0"8"0,0 0 1 0,0 0 1 0,0 0-40 0,0 0-10 16,0 0 0-16,0 0 0 15,0 0-24-15,0 0-8 0,0 0 0 0</inkml:trace>
  <inkml:trace contextRef="#ctx0" brushRef="#br1" timeOffset="143562.97">25008 11732 226 0,'0'0'10'0,"0"0"2"0,0 0-12 0</inkml:trace>
  <inkml:trace contextRef="#ctx0" brushRef="#br1" timeOffset="143759.28">25012 11694 57 0,'0'0'0'0,"0"0"0"0,0 0 0 0,0 0 0 16,0 0 0-16,0 0 0 0,0 0 244 0,0 0 44 15,0 0 9-15,0 0 2 0,0 0-237 0,0 0-47 16,0 0-15-16,0 0 8 0,0 0 0 0,0 0 0 16,3-3 0-16,1-3 0 0,-4 6-8 0,4-9 0 15,-4 2 0-15,0 7 0 0,0 0 0 16,0 0 8-16,0-9-8 0,0 9 8 0,3-9 32 0,-3 9 8 15,4-4 0-15,3-5 1 16,-4 3-72-16,4-4-14 0,-3 4-3 0,-1-3-1 0</inkml:trace>
  <inkml:trace contextRef="#ctx0" brushRef="#br1" timeOffset="143860.23">25047 11525 1720 0,'0'0'76'0,"0"0"16"0,0 0-73 0,0 0-19 0,0 0 0 0,0 0-506 15,0 0-105-15</inkml:trace>
  <inkml:trace contextRef="#ctx0" brushRef="#br1" timeOffset="150015.51">2850 9819 57 0,'0'0'0'0,"0"0"0"0,0 0 0 0,0 0 0 16,0 0 0-16,0 0 0 0,4 0 153 0,-4 0 26 0,0 0 5 0,0 0 0 15,7-6-104-15,-7 6-20 0,0 0-5 0,0 0-1 16,0 0 40-16,0 0 8 0,0-9 2 0,0 9 0 16,-11 0-21-16,8-4-4 0,3 4-1 0,-11 0 0 15,1 0-33-15,10 0-6 0,0 0-2 0,-4 4 0 16,-6 2-9-16,3-3-3 0,7-3 0 0,-4 0 0 15,4 0-13-15,-7 9-4 0,3-2 0 0,4-4 0 16,-3 9-8-16,3-12 0 0,0 0 0 0,0 10 0 16,0-1 14-16,0 1 4 0,0-1 1 0,0-6 0 15,3 10-3-15,-3-4-1 0,4 0 0 0,3 1 0 16,-7-1 6-16,0 1 2 0,0 9 0 0,4-10 0 16,-4 7-23-16,0-7-18 0,0 0 3 0,0 7 1 15,0-3 14-15,0-4 0 0,-4 0 0 0,4 4 0 16,0-4 0-16,0 1 0 0,-7-7 0 0,3 6 0 15,4 1 10-15,0-10-10 0,0 0 8 0,0 0-8 16,0 0 8-16,0 0-8 0,0 0 0 0,0 0 8 0,0 0 0 0,0 0-8 16,0 0 12-16,0 6-4 0,0-6 0 0,0 0 0 15,0 3 0-15,0-3 0 0,11 6-8 0,-11-6 0 16,0 0 0-16,4 10 0 0,6-10 0 0,1 6 0 16,-11-6 0-16,10 3 0 0,-6-6 11 0,6 3-3 15,1-6-8-15,0 6 12 0,-4-3-2 0,0-4-1 16,3 7 0-16,4 0 0 0,-10-6 3 0,7 3 0 15,-1 3 0-15,1 0 0 0,-1 0 9 0,1 0 3 16,-8 0 0-16,8 0 0 0,0 0-24 0,-8 0 0 16,-3 0 0-16,14 3 0 0,-3 3-11 0,3-6-6 15,-7 0-2-15,7 0 0 0,-3 0 19 0,-1 7 0 16,4-7 0-16,-3 0 0 0,0 0 17 0,3 0-2 16,-4 0-1-16,4 0 0 0,-3 0-6 0,-1 0-8 15,5 0 11-15,6 0-11 0,-7 3 8 0,0-3-8 0,7 0 0 0,-7 0 0 16,7 0 0-16,4 0 0 0,-7 0 0 0,-1 0 0 15,8 0 0-15,-7 0 0 0,-1 0 8 0,8 0-8 16,-7 0 0-16,3 0 8 0,0 0-8 0,-3 0 0 16,-1 0 0-16,1 0 0 0,3 0 0 0,0 0 0 15,-7 0 8-15,4 6-8 0,0-3 12 0,-4-3-12 16,7 7 15-16,-7-7-4 0,0 0-1 0,7 3 0 16,-3-3-10-16,0 6 0 0,-1-3 0 0,1 3 8 15,7-3-8-15,-1 4 0 0,-6-7 0 0,3 9 0 16,0-9 0-16,-3 0 0 0,3 0 0 0,0 0 0 0,4 0 0 0,0 0 10 15,-4 0-10-15,3 0 10 0,1 0-2 16,-7-3 0-16,7-3 0 0,-4 6 0 0,0 0 17 16,4-10 3-16,-4 10 1 0,3-6 0 0,-6 6-14 15,3-3-3-15,0 3-1 0,-3 0 0 0,7 0-11 16,-4 0 0-16,0 3 0 0,-3-3 0 0,-1 6 0 16,8-6 0-16,-7 0 0 0,3 3 0 0,0 4 0 0,-3-7 0 15,3 0 0-15,3 0 0 0,-2 0 0 0,-5 0 0 16,1 0 0-16,7-7 8 0,-11 7-8 0,7 0 0 15,-11 0 0-15,8 0 0 0,3 0 0 0,-7 0 8 16,8 0-8-16,-12 0 0 0,8 0 8 0,-4 7-8 16,4-7 8-16,-1 0-8 0,1 9 0 0,-4-9 0 15,7 6 0-15,-7-2 0 0,0-4 0 0,7 6 0 0,-3-3 0 0,0-3 0 16,-4 0 0-16,0 0 0 0,7 0 0 0,-7 0 8 16,7 0-8-16,-6 0 0 0,6 0 0 0,-7 0 0 15,7 0 0-15,-3 0 0 0,-4-3 8 0,3 3-8 16,-3 3 0-16,8-3 0 0,-8 0 8 0,0 0-8 15,0 0 0-15,4 0 0 0,-4 0 9 0,0 6-9 16,7-6 0-16,-10 0 0 0,13 3 0 0,-10-3 8 16,8 0-8-16,-5 0 0 0,1 7 0 0,7-4 0 15,-1-3 0-15,-6 6 0 0,7-6 0 0,-1 0 0 16,4 0 0-16,-3 0 0 0,0 0 0 0,0 0 0 16,-8 0 0-16,8 0 0 0,3 0 12 0,-10 3-4 15,3-3 13-15,0 0 3 0,4 6 1 0,-8-6 0 16,1 0-25-16,7 0 0 0,-1 0-14 0,-6 0 5 15,3 7 9-15,4-4 0 0,0-3 0 0,-1 0 8 16,1 6-8-16,-4-6 0 0,4 0 0 0,-4-6 0 0,4 6 14 16,-1 0-2-16,1-3 0 0,0-4 0 0,-4 7-12 0,4-9 0 15,-1 9 0-15,-2-6 0 0,2 6 0 0,1-10 0 16,-7 7 0-16,3-3 0 0,0 3 0 0,-3-3 0 16,-1 2 10-16,1-2-2 0,-1 3-8 0,8-3 0 15,-7-1 0-15,-1 4 0 0,8-3 0 16,-11 6 0-16,7-3 0 0,-3-3 0 0,0 6 8 0,6 0-8 15,-6-3 8-15,3-4-8 0,0 7 0 0,4 0 0 16,-7 0 0-16,3-3 8 0,0-3-8 0,-3 6 0 16,-1-3 0-16,8-4 8 0,-11 7-8 0,4 0 0 15,3 0-11-15,-3-6 11 0,3 6 0 0,0-3 0 16,0 3 0-16,0 3 0 0,4 3 0 0,0-6 0 16,-4 0-8-16,3 0 8 0,1 0 0 0,0 0 0 15,0 0 12-15,-8 7-12 0,8-4 0 0,0-3 0 16,3 0 0-16,-3 0 0 0,-1 0 0 0,-6 0 0 0,7 0 9 0,-1 0-9 15,4 0 10-15,-10 0-10 0,7 0 10 0,-1 0-10 16,1 0 8-16,3 0-8 0,-3 0 0 0,3 0 0 16,4 0 0-16,-11 0 0 0,0 0 0 0,4 0 0 15,3 6 0-15,1-3 0 0,-5-3 0 0,1 0 0 16,3 7 0-16,-3-4 0 0,0-3 0 0,-1 0 0 16,1 0 0-16,0 0 0 0,-4 0 0 0,3-3 0 15,1 3 9-15,3 0-9 0,1 0 8 0,-1-7-8 16,-3 7 18-16,3 0-2 0,0 0 0 0,-3 0 0 15,6 0-7-15,-6 0-1 0,3 0-8 0,-3 0 12 16,3 0-12-16,0 0 0 0,1 0 0 0,-5 0 0 16,-2 0 0-16,2 0 0 0,-3 0 0 0,1 0 0 15,-1 7 0-15,0-7 0 0,0 3 0 0,0-3 0 0,-3 0 0 16,3 6 0-16,7-6 0 0,-10 0 0 16,7 3 8-16,-4-3-8 0,0 0 0 0,0 0 0 0,7 0 0 0,-3 0 0 15,0 0 0-15,-1 0 0 0,1 0 0 0,0 0 11 16,0-3-3-16,-4 3-8 0,3 0 8 0,-6-6-8 15,3 6 0-15,-3 0 0 0,3 0 8 0,-3-3-8 16,-1 3 12-16,4 0-12 0,-3 0 8 0,3 3-8 16,-3-3 0-16,3 0 0 0,0 0 0 0,4 0 0 15,-4 0 0-15,4 0 0 0,-4 0 0 0,0 0 0 16,0 0 0-16,0 0 0 0,8 0 0 0,-12 0 0 0,1 6 0 0,7-6 0 16,-8 0 0-16,4-6 0 15,1 6 0-15,-12-3 0 0,11 3 8 0,-7 0-8 0,4-7 0 0,0 7 0 16,-1-3 0-16,1 3 0 0,0-6 0 0,-1 6 0 15,4 0 0-15,-3 0 0 0,3 0 0 16,0 0 0-16,-3 0 0 0,3 0 0 0,-3-3 0 0,0 6 0 16,-4-3 0-16,7 0 0 0,-7 0 0 0,4 0 0 15,-4 0 0-15,0 0 0 0,0 0 0 16,0 0 0-16,0 0 0 0,0 0 0 0,0 0 0 0,-3 0 0 16,3 0 8-16,-7 0-8 0,7 0 0 0,-3 0 0 15,-1 0 0-15,-3 0 0 0,-7 0 0 0,11 0 0 16,-11 0 0-16,11 0 0 0,-1 6 0 0,-10-6 0 15,7 3 0-15,0 4 0 0,0-4 0 0,-7-3 0 16,11 0 0-16,-11 0 0 0,7 0 0 0,0 0 0 0,-7 0 0 0,11 0 0 16,-4 0 8-16,0 0-8 0,3-3 0 0,-3-4 0 15,-7 7 0-15,7 0 0 0,0-9 10 0,1 6-10 16,-1-4 8-16,-4 1-8 0,-3 6 0 0,4-3 8 16,-1-3-8-16,-3 6 0 15,0 0 13-15,4-10-2 0,-1 7-1 0,1-3 0 0,-4 6 18 0,3-9 3 16,1-1 1-16,-1 7 0 0,4-3-21 0,-3-4-11 15,-4 4 12-15,3-3-12 0,1 5 8 0,3-5-8 16,-7 0 0-16,0-4 0 0,4 4 0 0,-4-1 0 16,0 7 0-16,0-3 0 0,0-3 0 0,0 9 0 15,0-10 0-15,0 1 0 0,-4 2 0 0,4 7 0 16,4-9 0-16,-1 6 0 0,-3 3 9 0,-3-6-9 16,3-4 0-16,0 10 9 0,3-3-9 0,-3 3 0 15,0 0 0-15,0-6 0 0,0 6 0 0,0 0 0 16,0-10 0-16,-3 1 0 0,-1 3 0 0,4 6-9 15,0 0 9-15,0 0 0 16,-7 0-36-16,0 0 0 0,7 0 0 0,-7 0 0 16,-7 6-183-16,3-3-37 0</inkml:trace>
  <inkml:trace contextRef="#ctx0" brushRef="#br1" timeOffset="156191.01">12210 10186 403 0,'0'0'17'16,"0"0"5"-16,0 0-22 0,0 0 0 0,0 0 0 0,0 0 0 0,0 0 160 0,0 0 28 15,3-9 6-15,-3 9 1 0,0 0-131 0,0 0-25 16,0 0-6-16,0 0-1 0,0 0 32 0,0 0 5 15,0 0 2-15,0 0 0 0,0 0-27 0,0 0-6 16,0 0-1-16,0 0 0 0,0 0 12 0,0 0 3 16,-7 0 0-16,7 0 0 0,0 0-8 0,-7 0 0 15,4 0-1-15,-5 0 0 0,8 0-3 0,-7 0 0 16,7 0 0-16,-7 0 0 0,0 0-20 0,7 0-5 0,0 0-1 0,0 0 0 16,0 0-3-16,0 0-1 15,0 0 0-15,0 0 0 0,0 0 18 0,-7 0 4 16,7 0 1-16,0 0 0 0,0 0-1 0,0 0-1 0,0 0 0 0,0 0 0 15,0 0 1-15,0 0 1 16,0 0 0-16,0 0 0 0,0 0-17 0,0 0-4 16,0 0-1-16,0 0 0 0,0 0-1 0,0 0 0 0,0 0 0 0,0 0 0 15,0 0-10-15,0 0 8 0,0 0-8 0,0 0 8 16,0 0-8-16,0 0 0 0,0 0-10 0,0 0 10 16,0 0 11-16,0 0 8 0,0 0 1 0,0 0 1 15,0 0-1-15,7 9-1 0,-7-9 0 0,7 0 0 16,-7 0-6-16,11 6-1 0,-4-2 0 0,-7-4 0 15,0 0-12-15,7 0 0 0,0 6 8 0,0-3-8 16,-7-3 11-16,0 0-1 0,11 0 0 0,-4 0 0 16,0 6 3-16,0-6 1 0,-7 0 0 0,11 0 0 0,-1 3-3 0,-3-3-1 15,4 0 0-15,-4 0 0 0,3 0-10 0,1 0 0 16,-4 0 0-16,4 0 8 0,-1 0-8 0,1 0 12 16,-1 0-12-16,4 0 12 15,-3 0-12-15,0 0 0 0,-1 0 0 0,4 0 0 16,-3-3 0-16,3 3 0 0,0-6 0 0,4 6 0 0,-1-3 0 0,1 3 8 15,0-6-8-15,-1 6 0 0,-3 0 8 0,8 0-8 16,-8 0 8-16,7 0-8 0,-3 0 0 0,3 0 0 16,-7 0 0-16,3 0 0 0,1 0 0 0,0 0 0 15,-1 0 0-15,1 0 0 0,-4 0 0 0,4 0 0 16,-1 0 0-16,1-4 0 0,-4 4 9 0,4-6-9 16,-1 6 10-16,1-3-10 0,0-3 0 0,-1 6 0 0,1 0 0 0,0-7 0 15,-1 4 0-15,1 3 0 0,0-6 8 16,-1 6-8-16,1 0 10 0,-1 0-10 0,-2-3 10 0,-1 3-10 15,-4 3 0-15,4-3 8 0,-3 0-8 0,3 0 0 16,-3 0 0-16,3 0 0 0,0 0 0 0,0 6 0 16,-3-6 0-16,3 0 0 0,0 0 0 0,0 0 0 15,0 0 0-15,-3 0 0 0,3-6 0 0,0 6 0 16,-4 0 0-16,4 0 9 0,-3 0-9 0,0 0 8 16,-1 0 3-16,-3 0 0 0,4 0 0 0,-4 0 0 15,4 0-11-15,-1 0 0 0,1 0 0 0,-1 0 0 16,1 0 0-16,3 0 0 0,-3 0 0 0,-1 0 0 15,1 0 0-15,3 0 0 0,-4 0 0 0,1 0 0 16,3 0 0-16,-3 0 0 0,-1-3 0 0,4 3-11 16,-3-6 11-16,-4 6 0 0,4 0 0 0,-4 0 0 15,3 0 0-15,1 0 0 0,-1 0 0 0,-10 0 0 16,7 0 0-16,-7 0 8 0,8 0 0 0,2 6 0 0,-3-6-8 0,4 3 0 16,-1-3 0-16,-3 0 0 0,4 6 0 0,0-6 0 15,-4 0 0-15,3 0 0 0,-3 3 0 0,0 4 0 16,0-7 0-16,4 0 0 15,-11 0 0-15,7 0 8 0,-7 0-8 0,7 0 8 0,4 0-8 0,-4 0 0 16,-7 0 8-16,7 0-8 0,-7 0 9 0,10 0-9 16,-3 0 12-16,0 0-12 0,4 0 8 0,-11 0-8 15,7 0 0-15,0 0 0 0,0 0 0 0,0 0 0 16,-7 0 0-16,11 6 0 0,-1-6 0 0,-3 3 0 16,1-3 0-16,-1 0 0 0,0 0 16 0,-7 0-4 15,7 0-1-15,0 0 0 0,0 0-11 0,-7 0-16 16,0 0 4-16,7 0 1 0,-7 0 11 0,7 0 0 0,0 0 0 15,0 0 0-15,0 0 0 0,0-3 0 16,0-3 0-16,-7 6 0 0,7 0 0 0,-3 0 0 0,-4 0 0 16,7-7 0-16,0 4 0 0,0 3 0 0,-7 0 0 0,3-6 0 15,-3 6 0-15,0 0 0 0,0 0 0 0,0 0-8 32,8 0-95-32,-8 0-18 0,0 0-4 0,0-9-1141 0</inkml:trace>
  <inkml:trace contextRef="#ctx0" brushRef="#br1" timeOffset="158437.97">18330 10158 57 0,'0'0'0'0,"0"0"0"15,0 0 0-15,0 0 0 0,0 0 132 0,0 0 22 16,0 0 4-16,0 0 1 0,0 0-47 0,0 0-10 15,0 0-2-15,0 0 0 0,0 0 0 0,0 0 0 0,0 0 0 0,0 0 0 16,0 0-4-16,0 0-2 0,0 0 0 0,0 0 0 16,0 0 5-16,0 0 1 0,0 0 0 0,0 0 0 15,0 0-40-15,7 3-8 0,-7-3-2 0,7 0 0 16,4 6-16-16,0-6-3 0,-1 0-1 0,1 3 0 16,-1-3 0-16,1 0 0 0,3 0 0 15,-3 0 0-15,3 0-10 0,0 7-3 0,4-7 0 16,-4 0 0-16,0 0 4 0,3 0 1 0,1 0 0 15,3 6 0-15,0-3 12 0,-3-3 2 0,3 6 1 0,0-2 0 16,0-4-20-16,1 0-4 0,-1 0-1 0,4 6 0 16,-4-3 1-16,3-3 0 0,-2 0 0 0,2 0 0 15,4 0-4-15,1 6-1 0,2-6 0 0,-2-6 0 16,-1 6-8-16,4 0 0 0,3 0 0 0,-3 0 0 16,-1 0 0-16,1 0 13 0,3 6-1 0,-3-6-1 15,-4 3 1-15,1-3 0 0,-1 0 0 0,-3 7 0 0,3-7 0 0,0 0 1 16,0 0 0-16,0 0 0 0,1 0 0 0,6 0 0 15,-3-7 0-15,-1 7 0 0,-2 0-5 0,2 0 0 16,5 0-8-16,-1 0 12 0,-7-3-12 0,4 3 9 16,0 0-9-16,-4 0 8 0,0 0 0 0,-3-6-8 15,0 6 12-15,-1 0-4 0,4 0-8 0,-3 0 0 16,-4 0 0-16,0 0 0 0,1 6 0 0,-5-6 15 16,4 0-3-16,-3 0 0 15,3 0-4-15,-3 0 0 0,0 0-8 0,-4-6 12 0,3 6 7 0,-3 0 1 16,4 0 0-16,0 0 0 0,-8-3-20 0,4 3 0 15,4-6 0-15,-7 6 0 0,-1 0 0 0,1 0 0 16,-1 0 0-16,1 0 0 0,-4 6 0 0,-7-6 0 16,0 0 0-16,0 0 0 0,7 0 0 0,-7 0 0 0,0 0 0 0,0 0 0 15,0 0-26-15,7 3 1 0,-7-3 0 0,4 6 0 32,-4-6-142-32,0 10-28 0,-4-1-5 0</inkml:trace>
  <inkml:trace contextRef="#ctx0" brushRef="#br1" timeOffset="163597.25">30434 10409 115 0,'0'0'10'0,"0"0"-10"0,0 0 0 15,0 0 0-15,0 0 86 0,-7 6 15 0,-3-6 3 0,-1 0 1 16,0 0-77-16,1 0-16 0,3 0-4 0,0 0 0 16,-4 3 49-16,4-3 10 0,7 0 1 0,-7 0 1 15,3 0 51-15,-3 0 9 0,0 0 3 0,7 0 0 16,-7-3-44-16,7 3-9 0,-7-6-2 0,0 6 0 15,0 0-13-15,4 0-4 0,-4 0 0 0,-1 6 0 16,1-3-24-16,0-3-4 0,4 0-2 0,-4 6 0 16,0-2-11-16,0-4-3 0,0 6 0 0,3-3 0 15,-3 3 16-15,7-6 4 0,0 0 0 0,0 0 0 16,0 0 22-16,0 0 5 0,0 0 1 0,0 0 0 0,0 0-16 0,0 0-2 16,7 3-1-16,0-3 0 0,0 0-19 15,4 7-4-15,-1-7-1 0,1 0 0 16,0 0-11-16,-1 3-2 0,4-3-8 0,0 0 12 0,0 6-12 0,1-6 0 15,-1 0 0-15,-4 3 0 0,4 4 12 0,0-7-3 16,4 0-1-16,0 0 0 0,-1 0 3 16,1 0 0-16,3 0 0 0,-3 0 0 0,3 0 17 0,-3 0 3 15,3-7 1-15,-4 7 0 0,5-3-20 16,-5 3-4-16,1 0-8 0,0 0 12 0,-1 0-12 0,1 0 0 16,-1 0 0-16,1 0 0 0,3 0 0 0,-3 0 0 15,0 0 0-15,3 3 9 0,-4 4-9 0,4-7 0 16,1 0 0-16,-1 0 0 0,0 0 0 0,4 0 0 15,-1 0 0-15,1 0 8 0,0 0 0 0,-1-7 0 0,-2 7 0 16,-1-3 0-16,0 3-8 0,0-6 0 0,0 6 0 0,-3-3 8 16,0-4-8-16,-1 7 0 15,-3 0 0-15,0 0 0 0,4-3 0 0,-7 3 0 0,3-6 0 0,-4 6 0 16,1 0 0-16,0 0 0 0,-4 0 9 0,0 0-9 16,3-3 0-16,-3 3 9 0,0 0-9 0,-7 0 0 15,7 0 0-15,-7 0 0 0,7 0 0 0,0 0-9 16,1 0 9-16,-8 0 9 0,0 0-1 0,0 0-8 15,0 0 8-15,0 0-8 0,0 0 0 16,0 0 0-16,7 0 16 0,-7 0-3 0,3-6-1 0,-3 6 0 16,0 0 8-16,0 0 2 0,0 0 0 0,0 0 0 15,0 0-22-15,0 0-18 0,0 0 3 0,0 0 1 16,0 0 6-16,0 0 8 0,0 0-13 0,0 0 5 16,0 0-6-16,0 0-1 0,0 0 0 0,0 0 0 31,0 0-75-31,0 0-15 0,0-4-3 0,0 4-1 0,0-6-70 0,0 6-13 0,-3-9-4 0</inkml:trace>
  <inkml:trace contextRef="#ctx0" brushRef="#br1" timeOffset="166244.47">31238 12328 403 0,'0'0'36'0,"0"0"-36"15,0 0 0-15,8 0 0 0,-8 0 32 0,0 0 0 0,7 0 0 0,-7 0 0 16,7 0 58-16,-7 0 11 0,0 0 3 0,7 0 0 15,-7 0-17-15,7 0-3 0,-7 0-1 0,0 0 0 16,7-3-8-16,-7 3-2 0,0 0 0 0,3 0 0 16,-3 0-24-16,0 0-5 0,0 0 0 0,0 0-1 15,0 0-10-15,0 0-1 0,0 0-1 0,0 0 0 16,0 0-3-16,0 0 0 0,0 0 0 0,0 0 0 16,0 0 1-16,-3 3 0 0,-8-3 0 0,4 9 0 15,0-9 11-15,0 0 1 0,0 7 1 0,0-4 0 16,3-3 8-16,-3 0 2 0,0 0 0 0,0 0 0 15,-3 0-15-15,3 0-2 0,0 0-1 0,0 0 0 0,-4 0-14 0,4 0-4 16,-4 0 0-16,1 0 0 16,-1 0-4-16,-3 0-2 0,0 0 0 0,-4 0 0 15,4 0 6-15,-3 6 0 0,-5-6 1 0,1 0 0 16,4 3-1-16,-5-3-1 0,5 0 0 0,-4 6 0 0,-4-2 3 0,4-4 1 16,3 0 0-16,-3 0 0 0,3 0-3 0,-3 0-1 15,3 0 0-15,1 0 0 0,3 0-15 0,-4 0 0 16,4 0 0-16,0 0 0 0,-4 0 0 0,4 0 14 15,-4-4-4-15,4 4-1 0,0 0-9 0,-3 0 10 16,-1 0-10-16,0 0 10 0,-3 0 0 0,4 0 0 16,-1 4 0-16,-3-4 0 0,3 0-10 0,0 0 10 15,4 0-10-15,0 0 10 0,0 6-10 0,0-6 8 16,0 0-8-16,3 0 8 0,-3 0-8 0,4 0 0 0,-1 0 0 0,4 0 0 16,0 0 8-16,0 0-8 0,-4 3 0 0,4 3 8 15,0-12-8-15,0 6 0 16,4 6 0-16,-4-6-11 0,-1 0 11 0,5 0 0 0,3 0 0 15,0 0 0-15,0 0 0 0,0 0 0 16,0 0 0-16,0 0 0 0,0 0 0 0,0 0 0 0,0 0 0 16,11 0 8-16,-1 0-8 0,8 0 0 0,-4 0 0 0,0 0-8 15,4 0 8-15,-1 0-8 0,-3 6 8 0,4-6-8 16,7 0 8-16,-4 0-8 0,0 0 8 0,4 0-8 16,-4 0 8-16,0 0 0 0,4 0 0 0,-1-6-8 15,-2 6 8-15,2 0 0 0,1 0 0 0,3-6 0 16,0 3 0-16,4 3 0 0,3-6 0 0,4 6 0 15,-3-10 0-15,-1 10 0 0,0-3 0 0,4-3-8 0,-4 6 8 16,0 0 0-16,-3 0 0 0,-4-3-8 0,1 3 8 0,-1 0 0 16,-7 0 0-16,4 0 0 0,-4 0 0 15,0 3 0-15,-3-3 0 0,-1 0 0 0,1 6 0 0,-4-6 0 16,0 0 0-16,4 3 0 0,-8-3 0 0,1 0 0 16,0 0 0-16,-1 0 0 0,1 0 0 0,-1 0 8 15,1-3-8-15,-4 3 0 0,4 0 9 16,-4-6-9-16,-7 6 12 0,0 0-12 0,3 0 0 0,-3 0 0 15,0 0 0-15,0 0 0 0,0 0 0 16,0 0 0-16,0 0 0 0,-7 0 0 16,0-3 0-16,-4 3 0 0,-3 0 0 0,0 0 0 0,-3 3 0 0,2-3 0 15,-2 0 0-15,-1 0 0 0,-3 0 0 0,3 6 0 16,-3-6 0-16,0 0 0 0,3 3 8 0,-3-3-8 16,0 0 0-16,0 0 0 0,0 0 0 0,-4 0 0 0,0 0 0 15,1 0 0-15,-1-3 14 0,4 3-4 0,-4 0-1 16,-3 0 0-16,0 0-9 0,-1 3 8 0,1-3-8 0,0 0 8 15,0 0-8-15,0 6 0 0,3-6 0 0,0 4 0 16,4-4 0-16,0 0 0 0,0 0 0 0,3 6 0 16,-3-6 0-16,3 0 0 0,1 0 0 0,-1 0 0 15,0 0 0-15,4 0 0 0,-3 0 0 0,2 0 0 16,1 0 21-16,0 0-1 0,4-6 0 0,-4 6 0 16,3 0-20-16,4 0 0 0,0 0 0 0,0-4 0 31,0-2-24-31,0 6-8 0,7 0-3 0,0 0 0 15,0 0 4-15,0 0 1 0,0 0 0 0,10 0 0 0,-3 0-122 0,7 0-24 16,-3-3-4-16</inkml:trace>
  <inkml:trace contextRef="#ctx0" brushRef="#br1" timeOffset="167255.87">32216 9992 1656 0,'0'0'73'0,"0"0"15"0,0 0-70 16,0-10-18-16,0 10 0 0,0-9 0 0,0 6 57 0,0-7 8 0,3 4 2 0,-3 6 0 15,4-9-43-15,-1-1-9 0,1 4-2 0,-1-3 0 16,1-1-13-16,3 7 0 0,-4-3 0 0,1-4 0 15,-4 1 0-15,3 3 11 0,1-4-11 0,-4 1 10 16,4-1 26-16,-4 7 4 0,0-9 2 0,-4 9 0 16,4-7-1-16,-4 4 0 0,1-3 0 0,-1 5 0 15,-3-2-26-15,4-3-6 0,-4 6-1 0,0-4 0 16,0 1-8-16,0 3 0 0,0 3 0 0,0 0 0 0,-4 0 0 0,7 0 0 16,-3 0-9-16,0 0 9 0,0 0 0 0,0 3 0 15,0 3 0-15,4 4 0 0,-4-1 0 0,-1 1 0 16,5-1 0-16,-4 7 0 0,0-1 0 0,0-2 0 15,0 6 0-15,0 3 0 0,-4-4 0 0,1 4 0 16,-5 4 0-16,5 2 0 0,-1-3 0 0,1 3 0 16,-8 7 0-16,0-1 0 0,1 1 0 0,3-1 8 15,0-3 0-15,-1 4 1 0,1-7 7 0,4 7 2 16,-1-7 0-16,4 6 0 0,0-9-18 0,3 4 0 0,1-1 0 16,-1 3 0-16,4-9 12 0,-3 0 0 15,3-3-1-15,0 0 0 0,0 0-20 0,0-1-4 16,-4 1-1-16,4-3 0 15,0 0-17-15,0-4-3 0,-3-3-1 0,3 1 0 16,-4-1-80-16,1 7-16 0,-1-10-3 0,1 4-723 0</inkml:trace>
  <inkml:trace contextRef="#ctx0" brushRef="#br1" timeOffset="167509.87">31729 10437 748 0,'0'0'67'0,"0"0"-54"0,0 0-13 0,0 0 0 0,0 0 252 15,0 0 48-15,0 0 10 0,7 0 2 0,3-3-228 16,5-3-46-16,-1-4-9 0,3 10-1 0,1-9-12 0,3 3-1 16,4 2-1-16,3-2 0 15,0-3 6-15,4-1 2 0,3 1 0 0,-3 6 0 16,0-4-3-16,-4-2-1 0,0 3 0 0,-3 3 0 0,-4-4-10 0,-3 4-8 15,-1-3 9-15,-6 6-9 32,3-9-71-32,-3 9-20 0,-4-4-4 0,-4-2-778 0</inkml:trace>
  <inkml:trace contextRef="#ctx0" brushRef="#br1" timeOffset="167943.75">32685 9775 1152 0,'0'0'102'0,"0"0"-82"0,0 0-20 0,0 0 0 15,0 0 215-15,0 0 38 16,0 0 8-16,0 0 2 0,0 0-211 0,0 0-43 0,0 0-9 0,0 0 0 16,0 0 0-16,0 0 0 0,0 0 0 0,-4 10 0 15,1-1 0-15,-4 1 0 0,0-1 0 0,-4 7 0 16,1 2 21-16,-5-2 11 0,1-3 1 0,-3 9 1 16,-1-4-2-16,4 1-1 0,3 0 0 0,-6 9 0 0,-1-3-23 0,4 4-8 15,-4 2 0-15,1 0 9 0,3 1-9 0,-1-1 0 16,5-6 0-16,-1 3 0 0,1 4 0 0,6-4 0 15,-3-3 0-15,4 3 0 0,-8 0 0 0,7-2 0 16,1 2 0-16,-1 0 0 0,-3-3-12 0,4-6 3 16,-1 6 0-16,1-6 0 0,3 0-2 0,3-1 0 15,1-2 0-15,3 3 0 0,-4-3 11 0,4-4 0 16,4 4 0-16,0-7-8 16,-1 1-44-16,4-1-8 0,0-3-1 0,1-3-567 15,-1 4-114-15</inkml:trace>
  <inkml:trace contextRef="#ctx0" brushRef="#br1" timeOffset="168391.55">32664 10249 1472 0,'0'0'32'0,"0"0"8"0,7 0 0 0,3 0 1 0,1-3-33 0,0 3-8 0,-1-7 0 0,1 7 0 16,-1 0 76-16,1 0 12 0,-1-6 4 0,-3 3 0 16,4 3-5-16,0 0-1 0,-1 0 0 0,1 0 0 15,3 0-11-15,-3-6-3 0,-1 6 0 0,1 0 0 16,-1 0-22-16,1 0-5 16,-4 0-1-16,3-3 0 0,-6 3-30 0,-4 0-6 0,0 0-8 0,0 0 11 15,0 0-11-15,0 0 0 0,0 0 0 0,0 0 0 16,0 0 0-16,0 0-11 0,0 9 1 0,-4-6 0 0,-3 10-11 15,0-4-3-15,0 1 0 0,-3-1 0 16,-4-6 2-16,3 6 0 0,-3 4 0 0,0 0 0 16,0-4 13-16,-4 0 9 0,0 1-12 0,4 5 12 0,0-5 0 0,0-1 0 15,0 1 0-15,3-1 0 0,1 1 0 0,3 5 0 16,-4-5 0-16,4-1 0 0,0 0 0 0,4 1 0 16,-1-1 0-16,4 4 9 0,0-10-9 0,0 6 12 15,4 1-12-15,-1-4 12 0,4 3-12 0,0-9 0 16,0 4 0-16,0 2 0 0,4-6 22 0,-1 0 9 0,5 0 1 15,-5 0 1 1,4 0-48-16,0 0-9 0,0-6-3 0,4 2 0 16,-4-2-85-16,0 6-18 0,0-9-3 0</inkml:trace>
  <inkml:trace contextRef="#ctx0" brushRef="#br1" timeOffset="168890.84">33020 9766 576 0,'0'0'51'0,"0"0"-41"15,0 0-10-15,0 0 0 0,0 0 253 0,0 0 49 16,0 0 10-16,0 0 1 0,0 0-153 0,0 0-32 16,4 0-5-16,6-6-2 0,4 6-53 0,-3 0-12 15,-4 0-1-15,-7 0-1 0,0 0-34 0,7 0-8 16,0 6 0-16,4-6-1 0,-4 9-11 0,3-2 12 15,-3-4-12-15,0 6 12 0,4 1-12 0,-1 5 0 16,1-2 0-16,0 2 0 0,-4 4 0 0,0-3 0 16,-4 12 0-16,8-9 0 0,-4 6 0 0,0-6 0 0,0 6 0 15,0 3 0-15,0-3 0 0,0 4 0 0,-3-1 9 0,-1-3-9 16,4 3 0-16,-3-3 0 0,-1 0 0 0,1-6 8 16,-4 9 10-16,0 0 2 0,-4 7 1 0,1-7 0 31,-4 4-58-31,-4-10-12 0,4 3-3 0,-3-7 0 0,-5 1 52 0,1 3 0 0,-3-3 0 0,-1-6 0 15,-3 2 0-15,7-5-8 0,0-1 8 0,0 0-13 32,-4 7-108-32,0-6-22 0,-6-1-4 0</inkml:trace>
  <inkml:trace contextRef="#ctx0" brushRef="#br1" timeOffset="169796.43">32131 11873 946 0,'11'-9'42'0,"-8"9"9"0,1-10-41 0,3 4-10 0,0-3 0 16,0-1 0-1,3 1-92-15,-3-1-21 0,1 1-4 0,-1 0-1 0,0-1 88 0,-4-5 18 0,1 5 3 0,-4 1 1 16,0-1 158-16,0 4 32 0,0-3 6 0,-7 6 2 16,0-7-50-16,0 4-9 0,-4-4-3 0,0 10 0 15,1-3-100-15,-4-3-20 0,-4 6-8 0,4 0 0 16,-4 0 0-16,4 0-20 0,0 0 2 0,-4 6 1 15,8-3 5-15,-4 4 2 0,3-4 0 0,-3 6 0 16,3-2 40-16,4 2 8 0,-3-6 2 0,3 7 0 16,0 5 23-16,0-5 5 0,0 5 0 0,0-5 1 15,-4 8-23-15,4 1-5 0,0 0-1 0,0 6 0 16,-4-6-24-16,1 12-4 0,-1-2-2 0,4 5 0 16,-4-3-10-16,1 10 0 0,3-9 0 0,-4 2 0 0,4 10 12 15,0-10 1-15,0-5 0 0,3 5 0 16,1-6 43-16,-1-3 8 0,1 4 1 0,-1-4 1 15,4 3-34-15,0-9-6 0,-3 6-2 0,3 0 0 16,0-6-16-16,3 0-8 0,-3-1 0 0,0 1 8 0,0-3-22 16,0 3-5-16,4-4-1 0,-4-5 0 15,0 9-33-15,0-10-7 0,0 0-2 0,0-2 0 16,0-4-82-16,0 3-17 0,0-6-3 0</inkml:trace>
  <inkml:trace contextRef="#ctx0" brushRef="#br1" timeOffset="170043.98">31514 12325 230 0,'0'0'10'0,"0"0"2"0,0 0-12 0,0 0 0 15,10 0 0-15,4-7 0 0,4 7 514 0,7-6 100 16,-1 3 20-16,1-3 4 0,7 3-494 0,-4-4-100 0,4-2-19 0,3 0-4 15,-3-1-21-15,3 4 0 0,0-3 0 0,4 5 0 16,-4-2 0-16,-3-3 0 0,0 9 0 0,0-3 0 16,-8 3 0-16,5 0-13 0,-8 0 1 0,0 0 1 31,-7-7-133-31,0 7-28 0</inkml:trace>
  <inkml:trace contextRef="#ctx0" brushRef="#br1" timeOffset="170498.19">32600 11710 460 0,'0'0'41'0,"0"0"-33"16,0 0-8-16,4 0 0 0,6 0 350 0,1 0 68 15,-4 0 14-15,0-6 2 16,0 6-389-16,-7 0-77 0,0 0-16 0,0 0-4 0,0 0 32 0,0 9 5 0,-7 1 2 0,-4-1 0 16,-3-3 61-16,-3 10 12 0,3-3 2 0,-4 2 1 15,-3-5 38-15,-4 8 8 0,0 8 2 0,4-8 0 16,-3 1-36-16,6 0-7 0,-3 6-2 0,0-6 0 15,6 6-38-15,-2 3-7 0,3 0-1 0,3-2-1 16,-3 2-1-16,7 3 0 0,-7 0 0 0,7 4 0 16,-4-7-18-16,4 7 0 0,0-1 0 0,0-6 0 15,3 4 0-15,1-4 0 0,-1-6 8 0,4 3-8 16,0 3 0-16,0-3 0 0,0-6 8 0,4 6-8 16,3-6 0-16,0 0 0 0,4 6 0 0,-1-6 0 15,1-4-14-15,3 4 0 0,0-3 0 0,4-4 0 31,-4 4-54-31,3-6-10 0,5 8-2 0,-5-8-1 0,4-1-83 0,-3 1-17 0,0-1-3 0</inkml:trace>
  <inkml:trace contextRef="#ctx0" brushRef="#br1" timeOffset="170795.4">32889 12246 1792 0,'0'0'80'0,"0"0"16"0,0 0-77 16,0 0-19-16,0 0 0 0,0 0 0 0,0 0 27 0,0 0 1 16,0 0 1-16,0 0 0 0,0 0 42 0,0 0 8 0,-7 10 1 0,4-1 1 15,-8 7 19-15,-3-4 3 0,0 7 1 16,0-3 0-16,-4 9-40 0,-3-6-7 0,4 6-1 0,-8-3-1 15,4 0-35-15,-4 0-8 0,4-3 0 0,0 6-1 16,-4-7-11-16,4-2 10 0,3 3-10 0,4-3 10 31,0-4-30-31,3-2-7 0,-3-4-1 0,0 3 0 16,4-2-126-16,-1-4-26 0,-3-3-4 0,3-10-838 0</inkml:trace>
  <inkml:trace contextRef="#ctx0" brushRef="#br1" timeOffset="170998.92">32568 12347 2361 0,'0'0'104'0,"0"0"23"0,0 0-102 15,11 9-25-15,-4 1 0 0,7-4 0 16,0 3 140-16,7 1 22 0,-3-1 5 0,7 7 1 0,-4-7-148 0,0 1-30 16,-3-1-6-16,3 10 0 15,-3-10-29-15,-1 7-6 0,1 3-1 0,-4-4 0 16,0-2 0-16,0 9 0 0,0-10 0 0,-3 7 0 15,-1-3-29-15,1 3-7 0,3-10 0 0,-3 7-1 16,-1-7-83-16</inkml:trace>
  <inkml:trace contextRef="#ctx0" brushRef="#br1" timeOffset="171442.06">32988 11679 2437 0,'0'0'108'0,"0"0"22"0,0 0-104 0,0 0-26 0,0 0 0 0,0 0 0 15,7 6 40-15,7-6 4 0,-3 9 0 0,3-9 0 16,-3 7-34-16,-4-4-10 0,3 3 0 0,1-3 0 16,0 4 0-16,-1 2 0 0,1 0 0 0,3 1 0 15,-4 5 0-15,8 4 0 0,-4 0 8 0,0 0-8 0,0 0 28 0,0 0 3 16,1 6 0-16,-1 0 0 0,-4 0-19 0,4-3-3 16,0 12-1-16,-3-6 0 0,0-2-8 0,-1 8 0 15,11 29 0-15,-14-29 0 0,1-6 0 16,2 7 0-16,-6-7 0 0,-1 7 0 0,1-7 0 15,-4 0 0-15,-4 3 0 0,1-2 0 0,-1-1 8 16,-6 0-8-16,2 7 8 0,-2-10-8 0,-4 3 0 16,3-3 0-16,-6-6 0 0,-1 6 0 0,0-6 0 15,-3 6 0-15,0-3-11 16,-7-3-33-16,7-4-8 0,-4 10 0 0,0-12-1 16,-7 9-110-16,-3-3-21 0,3-1-5 0</inkml:trace>
  <inkml:trace contextRef="#ctx0" brushRef="#br1" timeOffset="173132.62">25185 11525 864 0,'0'0'38'0,"0"0"8"0,0 0-37 0,0 0-9 0,0 0 0 0,0 0 0 15,0 0 208-15,0 0 40 0,7-3 8 0,0-3 2 16,4 6-363-16,-4-7-73 0,3 4-14 0</inkml:trace>
  <inkml:trace contextRef="#ctx0" brushRef="#br1" timeOffset="173346.69">26113 11506 2602 0,'0'0'57'0,"0"0"12"0,0 0 3 0,0 0 1 0,0 0-58 0,7 0-15 15,3 3 0-15,4-3 0 16,-3 0-161-16,3-3-35 0,4 3-8 0</inkml:trace>
  <inkml:trace contextRef="#ctx0" brushRef="#br1" timeOffset="173439.46">26416 11497 288 0,'0'0'25'0,"0"0"-25"0,7 0 0 0,4 0 0 16,-4-6 308-16,7 6 56 0,0 0 11 16,4 0-882-16</inkml:trace>
  <inkml:trace contextRef="#ctx0" brushRef="#br1" timeOffset="173561.63">26910 11491 1440 0,'0'0'64'0,"0"0"12"15,0 0-60-15,0 0-16 0,10 0 0 0,1 0 0 16,3 6 184-16,0-6 35 0,0-6 6 0,8 6-788 16,2 0-157-16</inkml:trace>
  <inkml:trace contextRef="#ctx0" brushRef="#br1" timeOffset="173675.34">27390 11481 518 0,'0'0'46'0,"0"0"-37"16,0 0-9-16,0 0 0 0,0 0 401 0,7 7 79 15,3-7 15-15,4 0 3 16,1 0-474-16,-1-7-94 0,3 4-19 0</inkml:trace>
  <inkml:trace contextRef="#ctx0" brushRef="#br1" timeOffset="173798.99">28060 11472 1843 0,'0'0'81'0,"0"0"18"0,0 0-79 0,11 0-20 0,-1-3 0 0,4 3 0 15,0-7 137-15,8 7 24 0,-5 0 5 0,8 0-813 16,-8-9-162-16</inkml:trace>
  <inkml:trace contextRef="#ctx0" brushRef="#br1" timeOffset="173913.69">28635 11472 2401 0,'0'0'106'0,"7"0"22"0,7 0-102 0,0 0-26 0,4 0 0 0,7-3 0 15,-1-4-56 1,5 4-16-16,-1-3-3 0</inkml:trace>
  <inkml:trace contextRef="#ctx0" brushRef="#br1" timeOffset="174053.31">29270 11472 1670 0,'0'0'148'0,"0"0"-118"0,0 0-30 0,0 0 0 0,7 0 219 0,4 0 37 16,-1 6 8-16,1-6 2 0,3 0-212 0,4 0-42 15,-1 0-12-15,1 0 0 16,3-6-204-16,0 6-44 0,11-10-8 0,-7 7-3 0</inkml:trace>
  <inkml:trace contextRef="#ctx0" brushRef="#br1" timeOffset="174165.91">29535 11481 1440 0,'0'0'128'0,"0"0"-103"0,0 0-25 16,0 0 0-16,0 0 264 0,0 0 47 0,0 0 9 0,7 0 3 16,-7 0-233-16,10 0-46 0,4 0-10 0,-3 0-2 31,-1 0-157-31,5-3-32 0,-5-3-7 0</inkml:trace>
  <inkml:trace contextRef="#ctx0" brushRef="#br1" timeOffset="175664.12">30420 11472 691 0,'0'0'61'0,"0"0"-49"0,0 0-12 0,0 0 0 16,-7 0 177-16,0-3 33 15,3-4 6-15,-3 7-741 0</inkml:trace>
  <inkml:trace contextRef="#ctx0" brushRef="#br1" timeOffset="176912.29">30385 11453 345 0,'0'0'31'0,"0"0"-31"0,0 0 0 0,0 0 0 15,0 0 222-15,0 0 38 0,7 0 8 0,-7 0 2 16,0 0-111-16,0 0-23 0,7-6-4 0,-7 6 0 16,0 0-37-16,0 0-7 0,0 0-2 0,7 0 0 15,0 0-23-15,-7 0-5 0,0 0-1 0,0 0 0 16,7 6-37-16,-7-6-7 0,0 0-1 0,0 0-1 16,0 0-11-16,4 0 0 0,-4 0 0 0,0 0 0 15,0 0 0-15,0 0 0 0,0 0 0 0,7 0 0 16,-7 0 12-16,3 0 4 0,4 0 1 0,0 0 0 0,4-6 6 15,-4 6 1-15,0 0 0 0,7-3 0 16,-3 3-24-16,3 0-15 0,-4 0 3 0,1-7 0 16,3 7 12-16,0 0 16 0,-3-3-3 0,3 3-1 15,-4 0-12-15,5-6-10 0,-1 6 2 0,0 0 0 0,-4 0 8 16,4 0 11-16,1 0-3 0,2 0 0 0,1 0-8 0,-1 0 0 16,5 0 0-16,-5 0 0 0,4 0 0 0,-3-3-11 15,3 3 3-15,0 0 0 0,4-6 17 0,-4 6 4 16,-3 0 1-16,3 0 0 0,0 0-14 0,0-4 0 15,-3-2 8-15,0 6-8 0,-4 0 0 0,3-3 8 16,-2-3-8-16,-5 6 0 0,1 0 0 0,-1-7 0 16,1 4 0-16,-1 3 0 0,1 0 0 0,0 0 8 0,-4-6-8 15,0 6 0-15,0 0 0 0,0 0 0 0,0 0 0 0,0 0 0 16,0 0 0-16,-7 0 0 0,0 0 0 0,0 0-10 16,0 0 10-16,0 0 0 0,0 0 0 0,0 0 0 15,0 0 11-15,0 0 1 0,0 0 0 0,0 0 0 16,0 0-1-16,-7 0 0 0,-4 0 0 0,4 6 0 15,-3-6-11-15,-1 0 0 0,1 0 0 16,-1 0 0-16,-3 0 0 0,0 0 0 0,-4 0 0 0,4 0 0 16,-4 0 0-16,1 0-16 0,-1 0 4 0,-7 0 1 15,1 0 11-15,-4 0 0 0,-1 0 0 0,-2 3 0 16,-1 4 0-16,0-7 0 0,0 0 0 0,1 0 0 16,-1 0 0-16,4 0 0 0,3 0 0 0,-3 0 8 15,-1 0-8-15,5 0 0 0,-1 0 0 0,4 0 0 16,0-7 0-16,0 7 0 0,-1-3 0 0,5 3-8 15,-1 0 8-15,0 0 9 0,1-6-1 0,3 6-8 0,-4 0 0 0,7 0 0 16,1 0 0-16,-1 6 0 0,1-6 0 0,-1 0 0 16,4 0 0-16,0 3-12 0,-4 4 12 15,8-7 0-15,3 0-10 0,0 0 10 0,0 0 0 0,0 0 0 16,0 0 0-16,0 0 0 0,0 0 11 0,0 0-3 16,11 0-8-16,-1 0 12 0,1 0-12 0,3 0 9 15,-4 0-9-15,1 0 8 0,-11 0-8 0,14 0 0 16,-3 0 0-16,-11 0 0 0,0 0 0 0,0 0 0 15,10 0 0-15,-10 0 0 0,0 0 0 0,0 0 0 16,0 0 0-16,0 0 0 0,0 0 17 0,0 0-1 16,0 0-1-16,0 0 0 0,7 0 12 0,4-7 2 15,-4 4 1-15,4 3 0 0,-1-6-4 0,1 6-1 16,-1-9 0-16,-3 5 0 0,0-2-17 0,4-3-8 16,-4 6 0-16,0-7 8 0,4-2-8 0,-4 2 0 0,0 7 0 0,3-6 0 15,-6 2 0-15,3-2 0 0,0 0 8 0,0-1-8 16,-3 4 0-16,3 3 0 0,-4-3 0 0,1 2 0 15,-4 4 0-15,7-6 0 0,-7 6 0 0,7-9 0 16,3 9 0-16,-3-3 0 0,0-4 0 0,1 4 0 16,-1-3 0-16,0 6 0 0,0-6 0 0,-7 6 0 15,0 0 0-15,10 0 0 0,-3 0 0 0,-7 0 0 16,0 0-9-16,0 0 9 0,0 0 0 0,0 0 0 16,0 0-9-16,0 0 9 0,0 0 0 0,0 0-9 15,-3 6 9-15,3 3-8 0,-4 1 8 0,-3-1-8 16,4 1 8-16,-8-1 0 0,4-3 0 0,0 4 0 15,-4-1 0-15,4 0 0 0,-3-2 0 0,-1 2 0 16,1-6 0-16,-1 4 0 0,0 2 0 0,-3-3 0 16,4-3 0-16,-4 4 0 0,7-4 0 0,-8 6 0 15,1-3 0-15,0-2 0 0,7 2 0 0,0-3 0 16,0 3 0-16,-3-3 0 0,6 4 0 0,-3-1 0 0,0-3 0 16,0 3 0-16,0-2 0 0,0 2 0 0,0-3 0 0,3-3 0 15,-3 6 0-15,4-3 0 0,-1 4 0 0,0 2 0 16,4-9 0-16,0 0 0 0,-3 6 0 0,3-6 0 15,0 0-8-15,-4 3 8 0,4-3 0 0,0 0 0 16,0 0 0-16,-3 10 0 0,3-10 0 0,0 6 0 16,0-6 8-16,0 10-8 0,0-10 8 0,0 3-8 15,3 6 10-15,-3-9-10 0,0 6 0 0,0-6 0 0,0 0 0 16,4 10 0-16,-4-1 24 0,0-9-2 0,0 0 0 0,7 6 0 16,0-2-10-16,0 2-1 0,4-3-1 0,-4-3 0 15,0 6-10-15,3-6 0 16,1 0 9-16,0 3-9 0,3-3 9 0,0 0-9 0,-4 7 12 15,4-4-12-15,1 3 0 0,-1-6 0 16,3 9 0-16,-6-9 0 0,3 0 0 0,-3 7 0 0,-1-4 0 16,1-3-9-1,-1 6-99-15,-3-6-19 0,0 0-4 0,-7 0-1 0</inkml:trace>
  <inkml:trace contextRef="#ctx0" brushRef="#br1" timeOffset="179887.55">25104 11437 288 0,'0'0'25'0,"0"0"-25"0,-4 7 0 0,4-7 0 15,-7 0 212-15,7 0 36 0,-3 0 8 0,-4 3 2 16,-1-3-123-16,8 0-25 0,0 0-5 0,0 0-1 16,0 0-56-16,0 0-11 0,-3 0-2 0,3 0-1 15,0 0 1-15,0 0 0 0,0 0 0 0,0 0 0 16,0 0 29-16,-4-3 7 0,4 3 1 0,-7-7 0 0,4-2-4 0,-1 6 0 16,1-3 0-16,-1 6 0 0,1-10-23 0,-1 10-5 15,1-3 0-15,-1-3-1 0,1-1-31 0,-1 4-8 16,1-3 0-16,3 6 0 0,-4-3 0 0,0-3 0 15,-3 6 0-15,7 0 0 0,0 0 0 0,0 0-15 16,0 0 4-16,0 0 1 0,-7 0 10 0,0 0 0 16,0 6 0-16,7-6 8 0,0 0 7 0,-7 3 1 15,-3 3 1-15,-1-3 0 0,4 4 2 0,0 2 0 16,-4-9 0-16,4 10 0 0,-3-4-11 0,3-3-8 16,0 6 9-16,-4 1-9 0,4 2 0 0,0-2 8 15,0-1-8-15,0 1 0 0,0 2 0 0,3-6 0 0,1 4 0 0,-1 5 0 16,4-5 0-16,0 2 0 0,0-5 0 0,4 2 0 15,-1 0 0-15,1 1 0 0,-4-10 0 0,7 6 0 16,0-3 0-16,-7-3 0 0,7 7 0 0,3-4 0 16,-10-3 0-16,8 0 0 0,6 0-8 0,-4-3 8 15,-3-4 22-15,4 7 8 0,-1-9 2 0,1 6 0 16,-4-7-18-16,0 4-3 0,4-3-1 0,-1-1 0 16,1-5 2-16,3 5 0 0,-3 1 0 0,-1-1 0 15,1-5-12-15,-1 5 8 0,-3 1-8 0,4-1 8 16,-4 1 0-16,0 0 0 0,-3-1 0 15,-1 1 0-15,1-7 4 0,-4 13 0 0,0-10 0 0,0 10 0 16,-4-6 12-16,1 3 2 0,-4-4 1 0,3 7 0 16,1-3-12-16,-5-4-3 0,1 7 0 0,-3-3 0 15,3 0-12-15,0 3 0 0,0-4 0 0,-4 7 0 16,0 0 0-16,4 0 0 0,7 0 0 0,-7 7-10 16,-3-7 10-16,6 9-13 0,-6-9 5 0,3 9 8 0,-4-2-9 0,4 2 9 15,3-6 0-15,-3 7 0 0,0-1 0 0,0 7 0 16,0-7 0-16,4 10 0 0,-1-10 0 0,1 7-10 15,-1 3 10-15,4-3-8 0,0-4 8 0,0 4 0 16,7-1 0-16,-3-2-8 0,6-4-1 16,-3 1 0-16,0 2 0 0,0-2 0 0,-3-7-1 0,7 3 0 15,-4-3 0-15,-7-3 0 0,0 0 10 0,7 0 0 16,3 0 8-16,-3-9-8 0,4 9 16 0,-1-10-2 16,1 1 0-16,0 3 0 0,-1-4-14 0,1 1 0 15,-8 0 0-15,8-1 0 0,-4 1 0 0,0-1 0 16,-3-5 0-16,3 5 0 0,-4 1 8 0,4-4 0 15,-3 1-8-15,-1 2 12 0,1-2-12 0,-4-4 0 16,0 7-12-16,3-1 12 0,-3 4 0 0,0-3 0 16,-3-1 0-16,-1 1 0 0,1 6 0 0,3-4 0 0,-7 4 0 0,3-3 0 15,1 6 0-15,-4-6 0 16,0 6 0-16,-1 6 0 0,8-6-8 0,-3 0 8 0,-8 9 0 0,1-9 0 16,3 10-9-16,0-1 9 0,3-3 0 0,-3 7-9 15,-4-7 9-15,8 4 0 0,-1 5 0 0,-3-5-8 16,4 2 8-16,3-2 0 0,-4 2 0 0,4 1-8 15,0-7 8-15,0 4 9 0,0-1-1 0,0-9-8 16,4 3 0-16,-4-3 0 0,0 0-10 0,3 6 10 16,4-6 0-16,0 3 0 0,-7-3 0 0,8 0 0 15,2 0 0-15,-3-3 0 0,4-3 0 0,-1-3 0 16,4 6 0-16,-3-7 10 0,0 1-10 0,3-1 10 0,-7-2-10 0,3 2-11 16,1 7 3-16,-4-3 0 0,4-3 8 0,-8-1 0 15,4 1 8-15,-3 2-8 16,-4 7 0-16,7-3-8 0,-7-3 0 0,0 6 0 0,0-9 8 0,0 5 0 15,-7-2 0-15,3 3 0 16,-3-3 0-16,0 6 0 0,0 0 0 0,-4-3 8 0,4 3-8 0,0 0 0 16,7 0 0-16,-10 3 8 0,3-3-8 0,0 6 0 15,-4-3 8-15,8 7-8 0,-5-1 0 0,5-3-8 16,-4 4 0-16,3-1 0 0,1 1 16 0,-1 5 3 16,1-5 1-16,-1-1 0 0,4 0-26 0,-7 7-5 15,4-6-1-15,-1-1 0 0,4 0 20 0,-3 1 0 16,3-1 0-16,-4-3 0 0,4-6 0 0,0 0 0 0,0 0 0 0,0 0 0 15,0 0 0-15,0 0 9 0,0 0-1 0,0 0 0 16,11 4 3-16,-11-4 0 0,0 0 0 0,7-10 0 16,3 7-11-16,-3-3-17 0,0-4 4 0,0 4 1 15,-3-3 12-15,3-1 0 16,-3 1 0-16,-1-1 0 0,1 1 0 0,-4 3 0 0,3-4 0 0,-3 7 0 16,4-3 0-16,-4-3 0 0,0 5 0 0,0-2 0 15,0 6 0-15,0 0 0 0,-4-9 0 0,4 9 0 16,-3-7 0-16,-4 4 0 0,7 3 0 15,0 0 0-15,-4 0 0 0,-3-6 0 0,0 6 0 0,-4 0 0 16,4 0 0-16,0 6 0 0,0-6 0 0,0 0 0 16,0 10 0-16,-4-10-12 0,4 9 3 0,0 1 1 15,4-1-2-15,-4 0 0 0,3 7 0 0,1-7 0 16,-4 10 10-16,0-9-12 0,7 5 12 0,-4 1-12 16,1-3 12-16,3-4 0 0,0 0 0 0,3-2-8 0,-3-7 8 15,7 3 0-15,-7-3 0 0,7 6-8 0,-7-6 8 0,7 0 0 16,-3 0 8-16,-4 0-8 0,7-9 11 0,-4 2-3 15,4 4 0-15,0-3 0 0,1-3-8 0,-5-1 0 16,4 1 0-16,-7-1 0 0,4 4 0 0,-4-3 0 16,0-1 0-16,3 1 0 0,-3-1 0 0,0-5 0 15,0 5 0-15,0 7 0 0,0-12 0 0,-3 5 10 16,-1 1-2-16,1 2-8 0,-1 4 0 0,1-3 0 16,-5 3 0-16,5-3 0 0,-4 6 0 0,7 0-9 15,0 0 9-15,0 0-12 0,-7 0 3 0,7 0 0 16,0 0 0-16,-7 9 0 0,-4-3-8 0,8-6-2 15,3 0 0-15,0 0 0 16,0 0-86-16,0 0-18 0,0 0-3 0,0 0-965 0</inkml:trace>
  <inkml:trace contextRef="#ctx0" brushRef="#br1" timeOffset="182853.67">11412 10390 1839 0,'0'0'40'0,"0"0"9"0,0 0 2 0,0 0 1 0,-7-6-42 0,7 6-10 16,4-10 0-16,-4 10 0 0,0 0 31 0,0 0 4 15,0 0 1-15,7 0 0 0,3-9 0 0,-10 9 0 16,0 0 0-16,8 0 0 0,9 0-22 0,-6 0-4 15,-11 0-1-15,7 0 0 0,3 6 21 0,1-3 4 16,0 4 1-16,-4-4 0 0,0 3-26 0,0-3-9 16,7 3 0-16,0-2 9 0,-3 2 9 0,-1-6 2 15,4 6 0-15,0-3 0 0,0-3 26 0,1 0 6 0,-1 6 0 0,3-2 1 16,1-4-26-16,0 0-6 16,-4 6-1-16,3-6 0 0,1 3-20 0,3 3 0 15,-7-3 0-15,7 4 0 0,-3-4 10 0,0 3-2 0,-1 4-8 16,5-4 12-16,-1 3-12 0,0-6 0 0,0 7 0 15,4-4 0-15,-4-3 0 0,4 3 0 0,-4-2 0 16,3 2 0-16,-2 3 0 0,2-3-8 0,1-2 8 0,0 2-13 16,3-3 13-16,0 3 16 0,0-3-3 0,1-3-1 15,-1 0 7-15,0 0 1 0,4 0 0 0,3 0 0 16,0 0-20-16,1 0 0 0,-1 0 0 0,0 0 0 16,0 0 0-16,1 0 15 0,-1 0-2 0,0 0 0 15,-3 0-2-15,0 0-1 0,0 0 0 0,-4 0 0 16,3 0-10-16,-2 7 8 0,2-7-8 0,1 0 8 0,-4 0-8 15,8 0 8-15,3 0-8 0,-4 0 8 0,0-7-8 0,0 7 8 16,1 0-8-16,-1-3 8 0,-3-3-8 16,3 3 8-16,0-3-8 0,-3 6 8 0,0-4 16 15,-1-2 4-15,1 6 0 0,3 0 0 0,-3 0-28 0,0 0 0 16,0 0 0-16,3 0 0 0,-7 0 0 0,8 0 0 16,-1 0 0-16,0 0 0 0,0 0 0 15,1 0 13-15,-1 0-3 0,0 6-1 0,-3-2-9 0,0-4 0 16,3 6 0-16,0-3 0 0,1 3 0 0,-5-6 0 15,5 3 0-15,-1-3 0 0,4 7 0 0,-1-4 0 16,1-3 0-16,0 0 0 0,3 6 0 0,-3-6 0 16,-4 0 0-16,4 0 0 0,-3 0 0 0,2 0 0 15,5-6 0-15,-5 6 0 0,5 0 0 0,-4 0 0 16,6 0 0-16,-6 0 0 0,4 0 0 0,-1 0 0 0,-3 0 0 0,0 0 0 16,-1 0 0-16,-2 6 0 0,2-6 0 0,1 0 0 15,4 0 0-15,-5 0 0 0,-2 3 0 0,2 4 0 16,1-7 8-16,4 6-8 0,-1-3 0 0,-3-3 8 15,0 0-8-15,-1 6 0 0,-2-6 9 0,2 0-9 16,1 0 10-16,4 0-2 0,-1-6-8 0,0 6 12 16,1 0-12-16,-1-3 8 0,4 3-8 0,-7-6 0 15,-1 6 10-15,1 0-10 0,0 0 10 0,-4 0-10 16,-3 0 11-16,3 0-11 0,1 0 12 0,2 6-12 16,1-3 12-16,0-3-12 0,-7 0 12 0,3 6-12 15,4-3 8-15,0-3-8 0,-4 7 0 0,4-7 0 16,0 0 0-16,-4 0 0 0,-3 0 8 0,3 0-8 15,-3 0 0-15,3-7 0 0,4 7 8 0,-1-3-8 16,5-3 0-16,-4 6 0 0,-1 0 0 0,1-3 0 16,4-3 12-16,-5 6-12 0,-6 0 12 0,3 0-12 0,-3 0 13 15,3 0-4-15,-3 0-1 0,0 0 0 0,3 0-8 0,0 0 0 16,4 0 9-16,-3 0-9 0,-5 0 11 16,5 0-3-16,-1 0 0 0,0 0 0 0,0 0-8 0,1-7 0 15,-5 7 0-15,1-3 0 0,-4 3 0 0,1 0 0 16,-1 0 0-16,0 0 0 0,0 0 0 0,1-6 0 15,2 6 0-15,1 0 0 0,0 0 0 0,-4 0 0 16,-3-3 0-16,3 3 0 0,4 3 0 0,-1-3 0 16,-2 0 0-16,2 0 0 0,-2 6 0 0,2-6 0 15,-6 0 0-15,3 3 0 0,1 4 0 0,-1-7 0 16,3 0 0-16,1 0 0 0,0-7 0 0,0 7 0 16,3-3 0-16,-3 3 0 0,0 0 0 0,3-6 0 0,-3 6 0 15,3-3 0-15,0 3 0 0,0-7 0 16,-3 7 9-16,3-3-1 0,1-3-8 0,-5 6 8 15,5 0-8-15,-1 0 8 0,0-3-8 0,1 3 0 0,-1 0 0 0,0-6 0 16,0 6 0-16,4 0 0 0,0 0 0 0,0 0 0 16,-4-4 0-16,-3-2 0 0,3 6 0 0,-3 0 0 15,-4-3 0-15,4-3 0 0,0 6 0 0,-1 0 0 16,5-6 0-16,-1 6 0 0,0-4 0 0,0 4 0 16,4-6 0-16,-3 3 8 0,2-3-8 0,-2 6 0 15,-1-3 8-15,0-4-8 0,0 7 10 0,1 0-10 16,-1-3 0-16,0 3 0 0,1-6 0 0,2 6 0 15,1 0 0-15,-4 0 0 0,1 0 0 0,-1-3 0 16,4 3 0-16,-4-6 0 0,-3 6 0 0,3 0 0 0,-7 0 0 0,1 0 9 16,-1 0-9-16,0-7 12 15,-3 7-12-15,-1 0 0 0,1-3 0 0,0 3 0 16,-4 0 0-16,4 0 0 0,-4 0-11 0,0-6 11 0,0 6 0 16,0 0 0-16,-3 0 0 0,0-3 0 15,-4 3 0-15,0-7 0 0,-7 7 0 0,0 0 0 16,3-3-54-16,-10 3-12 0,0 0-2 0,-10-6-1316 15</inkml:trace>
  <inkml:trace contextRef="#ctx0" brushRef="#br2" timeOffset="192973.48">17223 14880 172 0,'0'0'16'0,"10"-9"-16"0,1 0 0 0,-1 2 0 0,1-2 163 0,0 6 29 16,3-3 7-16,0-4 1 0,0 1-156 0,4-7-30 15,-4 7-6-15,3-1-8 0,1 1 20 0,-4-4-3 16,0-2 0-16,4 5 0 0,-1-5 31 15,5 2 7-15,-5-3 1 0,4 7 0 16,-3-1 9-16,0-5 3 0,6 5 0 0,-6-5 0 0,0 5-27 0,3 1-5 16,-4-1 0-16,1 1-1 0,0 0-19 0,3-1-4 15,-3 1-1-15,-1 3 0 0,1-4 7 0,-1 1 2 16,5-1 0-16,-8 7 0 0,3-3-1 0,1-3 0 16,0 2 0-16,-1-2 0 0,-3 6 9 0,0-4 1 15,4 4 1-15,-4-3 0 0,0-3 5 0,0 9 1 16,4-10 0-16,-4 4 0 0,4 3-19 0,-1-3-3 0,-2 2-1 0,2-2 0 15,1-3-13-15,-4 9 0 0,0-10 8 0,4 7-8 16,-4-3 0-16,0 0 0 0,0 3 0 0,0-4 0 16,-3-2 16-16,3 6-2 0,-4-4-1 0,1 4 0 15,3-3 12-15,-3-3 3 0,3 2 0 0,-4 4 0 16,5-3-9-16,-5-3-2 0,1 5 0 0,3-2 0 16,-4 3-2-16,8-3-1 0,-7 3 0 0,3-4 0 15,0-2 0-15,-4 9 0 0,5-9 0 0,-1 2 0 16,-4 7-2-16,4-9 0 0,-3 6 0 0,0-4 0 15,3 4-1-15,0-3-1 0,3-3 0 0,-3-1 0 16,1 4-10-16,2-3 8 0,-3-1-8 0,0 1 8 16,1 6-8-16,-1-7 12 0,3-2-12 0,-6 2 12 15,3 7-4-15,-3-6 0 0,3-1 0 0,0 4 0 16,-4-3 3-16,5 2 0 0,-5 4 0 0,1-6 0 16,-1 2-11-16,4 7 0 0,-3-3 0 0,0-3 0 0,-1-3 0 15,4 9 0-15,-3-10 0 0,-1 10 0 0,5-9 0 0,-1-1 0 16,0 4 0-16,0 3 0 0,3-6 0 0,-2 2 0 15,2 4 0-15,1-3 8 0,-4-3-8 0,4 2 12 16,-4 4-12-16,0-3 12 0,0 3-12 0,4-4 10 16,-4 4-10-16,0-3 10 0,3 3-10 0,-2 3 8 15,2-6-8-15,-3 6 8 0,0-10-8 0,4 10 8 16,-4-3-8-16,0-3 8 0,0-4-8 0,4 4 0 16,-4 3 9-16,0-6-9 0,0 2 0 0,4-2 8 15,-4 0-8-15,4 2 0 0,-1-2 0 0,1-1 8 16,3 7-8-16,0-6 0 0,-3 3 8 0,3-4-8 0,0 1 8 0,-3-7-8 15,7 7 8-15,-4-1-8 16,-7 7 8-16,7-3-8 0,0-3 18 0,0-1-1 16,-3 4 0-16,3-4 0 0,0 10-17 0,1-9 8 15,-1 0-8-15,0-1 0 0,0 1 0 0,0-1 0 0,0 4 0 0,1-3 0 16,-5-1 0-16,1 1-12 0,7 6 0 0,-4-10 0 16,0 10 12-16,0-6 12 0,0-1-3 0,4 1 0 15,-4 3-9-15,0-4 0 0,0 1 0 0,1 2 0 16,2-2 0-16,-3 6 0 0,-3-6 0 0,3-1 0 15,0 1 0-15,1 2 0 0,2-2-8 0,-3 3 8 16,-3-4 8-16,3 7 5 0,4-6 2 0,-4 3 0 16,0-4-15-16,0 1 0 0,1-1 0 0,-1 1 0 15,3 0 0-15,1-7 0 0,0 6 0 0,0 1 0 16,3 0 0-16,0-1 0 0,-7 1 0 16,0-7 0-16,8 7 0 0,-1-7 0 0,0 7 0 0,-3-1 0 0,3 1 0 0,0-7 0 15,-3 7 0-15,-4-4 0 0,4-2 0 0,-1 5 0 16,-2-6 11-16,-1 7-11 0,0-4 0 15,4-2 0-15,-4 5 0 0,0-5-12 0,4 5 12 16,-1-2 0-16,5-4 0 0,-5 7 10 0,1-7-10 16,3 7 0-16,0-1 0 0,-3 1 0 0,3-1 0 0,-3 1 0 15,0 3 0-15,-1-4 0 0,1 1 0 0,-4-1 0 16,0 1 0-16,1 0 0 0,-1-1 0 0,0 4 0 16,-3-3 0-16,-1-1 0 0,4 1 0 0,1-1 0 15,-5 1 0-15,4 0 0 0,-7-1 0 0,8 1 0 16,-1 2 0-16,-4-5 8 0,-2-1-8 0,2 4 10 0,4 6-10 0,0-7 10 15,-6 1-10-15,2 0 0 0,1-4 9 0,3 4-9 16,0 5 10-16,0-2-2 0,-7-3-8 0,4 6 12 16,0-4-12-16,-1 4 0 0,1-3 0 0,-4-3 0 15,4 2 0-15,-4 4 0 0,-4-3 0 0,5 3 0 16,-5-7 0-16,4 4 8 16,0-3-8-16,1-1 0 0,-5 1 0 0,1 3 0 0,3-4 0 0,3 1 0 15,-2-1 0-15,-1 1 0 0,3 0 0 0,1-1 0 16,0 4 0-16,-4-4 0 0,0 1 0 0,3 0 0 15,8 6 0-15,-11-4 0 0,-3-2 0 0,-1-1 0 16,8 4 9-16,0-3-9 0,-4 6 8 0,0-4-8 16,0-2 0-16,0 6 0 0,4-3 0 0,-4-4 0 15,-4 4 0-15,5 3 0 0,2-7 0 0,-3 4 0 16,0-3 0-16,1 6 0 0,2-4 0 0,-3-2 0 16,0 3 0-16,1-4 0 0,-5 7 0 0,4-3 0 15,4-4 0-15,-4 7 0 0,-3-3 0 0,3 3 0 0,0-3 0 0,0-4 0 16,-4 4 0-16,5 3 0 15,-5-4 0-15,4-2 0 0,4 9 0 0,-4-9 12 0,-7 5-12 0,7-2 0 16,7-3 0-16,-3 3 0 0,0 2 0 0,-1-2 0 16,1-3 0-16,0 6 0 0,6-4 0 0,-3-2-11 15,-6 6 11-15,6-4-8 0,0 1 8 0,0 3 0 16,-7-3 0-16,4-4 0 0,-1 7 0 16,1-3 0-16,-4-3 0 0,4-1 0 0,-4 1 0 0,4 3 0 15,-4-4 0-15,0 7 0 0,3-6 0 0,-2-1 0 16,2-6 0-16,-3 7 0 0,0 3 0 0,4-4 0 15,0 1 0-15,3 0 0 0,-4-1 0 0,5 1 8 16,-5-1-8-16,1 1 0 0,0 0 0 0,3-1 8 16,0-2-8-16,-3 8 0 0,-1-5 0 0,1 3 0 15,3-4 0-15,-3 1 0 0,-4 6 0 0,3-3 0 0,1 2 0 0,0-2-8 16,-4-3 8-16,3 2 0 0,1 4 0 0,0-6 0 16,-4 3 0-16,3 3 0 0,1-7 0 0,-4 4 0 15,4-4 0-15,-1 1 0 0,5 3 0 0,-5 3 0 16,-3-7 0-16,8 4 0 0,-1-3 8 0,0-1-8 15,-4 4 0-15,1 3 0 0,0-7 0 0,-1 4 0 16,1-3 0-16,0 5 0 0,-1-2 0 0,1-3 0 16,0 3 0-16,-1 2 0 0,-3-2 0 0,4 3 0 15,-4-3 0-15,4 3 0 0,-1-4 0 0,-3-2-8 16,1 6 8-16,-1-4 0 0,0 4 0 0,0-3 0 16,0-3 0-16,0 2 0 0,0-2 0 0,0 6 0 15,0-3 0-15,1-4 0 0,-1 1 0 0,0-1 0 16,3 4 0-16,-2-3 0 0,2 6 0 0,1-4 0 0,-1-2 0 15,1-1 0-15,-4 7 0 0,0-3 0 16,4-3 0-16,0 2 0 0,-4 7 0 0,3-9 0 16,-3 6 0-16,1-3 0 0,6-4 0 0,-7 7 0 0,0-3 0 0,4-4 0 15,-1 10 0-15,1-6 0 0,-4-3 0 0,0 6 0 16,4-4 0-16,-4-2 0 0,4 6 0 0,-4-4 0 16,3-2 0-16,-3 0 0 0,0 2 0 0,4 4 0 15,-4-3 0-15,4-3 0 0,0 5 0 0,3-5 0 16,-4 3 0-16,1-4 0 0,0 4 0 0,-1-3 0 15,4 6 0-15,1-7 0 0,-5 4 0 0,1-4 0 0,-4 1 0 16,7 3 0-16,-3 3 0 0,3-7 9 0,0 4-9 16,-3-3 0-16,3-1 11 0,0 7-11 0,0-3 10 0,-3-4-10 15,3 4 0-15,-3-3 0 0,-1 5 0 0,1-5-10 16,3 3 10-16,-3-4 0 0,-1 1 0 0,1 0 0 16,3 2 0-16,0-2 0 15,1 6 0-15,-1-7 0 0,-4 1 0 0,5 3 0 0,2-4 0 0,1 1 8 16,-4-1-8-16,0 1 0 0,4 3 0 15,0-4 0-15,-4 1 0 0,3 0 0 0,-2 2 0 0,2-2 0 16,-2 6 0-16,-1-4 0 0,0-2 0 0,0 0 0 16,0-1-10-16,0 4 10 0,1-3-12 0,-1-4 12 15,-4 7 0-15,4-4 0 0,1 1 0 0,-1 3 0 16,0-4 0-16,0 7 0 0,0-6 10 0,0-1-2 16,-3 1-8-16,3-4 9 0,0 4-9 0,1 0 10 15,-1-1-10-15,0 1-17 0,0-1 4 0,0 7 1 0,-3-9 12 0,3 2 0 16,0 7 0-16,0-6 0 0,1 2 0 0,-1-2 0 15,0 0 0-15,-3-1 0 0,3 4 0 0,-4-3 15 16,5 5-3-16,-5-5-1 0,1 3-11 0,3-4 0 16,4 1 0-16,-4-1 0 0,0 4 0 0,0-3 0 15,0 6 0-15,-3-4 0 0,3-2 0 0,0 0 0 16,-3 2 0-16,0 4 0 0,3-3 0 0,-4 3 0 16,1-4 0-16,0 4 0 0,3-3 0 0,-7 3 0 15,4-3 0-15,-1 3 0 0,1-4 0 0,0-2 0 16,-4 3 0-16,3 2 0 0,1-2 0 0,-4 3 0 15,7-3 0-15,0 3 0 0,-3-4 0 0,0-2 0 16,3 0 0-16,0-1 0 0,4 10 0 0,-8-6 8 16,-3-4-8-16,4 7 8 0,0-6-8 0,3 3 8 15,-4-4-8-15,5 7 8 0,2-3 4 0,-6-4 0 0,7 4 0 16,-4 3 0-16,0-3-12 0,0-4 0 0,-3 1 0 0,3 6 0 16,-3-3 0-16,-1-1 0 0,1-2 0 0,0 6 0 15,-4-4 0-15,7 4 0 0,-7-3 0 0,4-3 0 16,-1 5 0-16,1-5 0 0,3 3 0 0,0-4 0 15,-3 4 0-15,3-3 0 0,0 6 0 0,0-4 0 16,0-2 0-16,1 0 0 0,-1-1 0 0,-4 4 0 16,1 3 0-16,-4-4 0 0,7-2 0 0,-7 6 0 15,4-3 0-15,-7 2 0 0,6-2 0 0,-3-3 0 16,-3 9 0-16,3-10 0 0,-3 4-9 16,-1 6 9-16,4-9 0 0,-3 6 0 0,3-4 0 0,0-2 0 15,-3-1 0-15,3 4 0 0,0 3 0 0,4-3 0 16,-4 3 0-16,0-4 0 0,4-2 0 0,-1 6 0 15,-3-7 0-15,4 4 0 0,0-3 0 0,-1 2 0 16,1 4 0-16,-1-3 0 0,-6-3 0 0,3-1 0 16,0 7 0-16,-3-3 9 0,3-4-9 0,0 4 8 0,0 3-8 0,4-3 0 15,-4-4 0-15,0 1 8 0,0 6-8 0,4-7 0 16,-1 1 0-16,1-4 0 0,-4 10 8 0,4-3-8 16,-4-6 0-16,0 2 8 0,0 1-8 0,0-4 0 15,0 4 0-15,4-1 0 0,-4 1 0 0,0 0 0 16,0-1 0-16,4 1 0 0,-4-1 0 0,4 4 0 15,-1-3 0-15,1-1 0 0,0 1 0 0,-1-1 0 16,4 1 0-16,1-7 0 0,-1 7 0 0,-4 0 0 16,5-1 0-16,-5-6 0 0,4 7 0 0,1 0 0 0,2-1 0 0,-3 1 0 15,1-1 0-15,-5 1 0 0,4-7 0 0,1 7 0 16,-1-1 0-16,-4 1 0 16,5 0 0-16,-1-1 0 0,0 1 0 0,0-1 0 0,0 1 0 15,0 0 0-15,1-7 0 0,2 10 0 0,-3-4 0 16,4 1 0-16,-4-4 0 0,0 1 0 0,1-1 0 15,2 4 0-15,-3-7 0 0,4 7 0 0,-4-7 0 0,4 7 0 16,0-4 0-16,-1-3 0 0,1 1 0 0,-4 2 0 16,4-2 0-16,-4 5 0 0,0-9 0 0,4 10 0 15,0-7 0-15,-4 7 0 0,4-4 0 0,-1-2 0 16,1 8 0-16,3-5 0 0,-3-4 0 0,3 4 0 16,-3-4 0-16,3 6 0 0,-3-5 0 0,-1 5 0 15,-2-5 0-15,2 5 0 0,1-2 0 0,-4 2 0 16,0-5 0-16,0 5 0 0,-3 1 0 0,3 3 0 0,-7-7 0 0,8 4 8 15,-5-1-8-15,8-5 8 0,-4 5 0 16,4-6 0-16,-1 7 0 0,5-3 0 0,-1-4 0 0,-3 0-8 16,6 4 12-16,-2-4-4 0,-1 0-8 0,0 4 10 15,0-4-10-15,0 7 10 0,-3-10-10 16,3 9 0-16,-3 1 0 0,0-7 0 0,-4 7 0 16,0-1 0-16,0-5 8 0,0 5-8 0,-3 1 0 15,3-4 0-15,-3-2 0 0,3 5 0 16,0-5 0-16,0 5 0 0,4-5 0 0,-4 2 0 0,4-3 0 0,-4-2 0 15,0 2 8-15,0 3-8 0,8-5 0 0,-5 2 0 16,-3 0 0-16,4-3 8 0,3 7-8 0,-6-4 0 16,2 0 0-16,1 4 8 0,-4-4-8 0,0 1 0 15,4 2 0-15,-4-3 0 0,-3 4 0 0,3-4 0 16,0 0 0-16,4 7 0 0,-4-10 0 0,0 4 0 0,0 5 0 0,4-9 0 16,3 10 0-16,-3-10 0 0,-7 10 0 15,6-1 0-15,-3-5 0 0,4 5-14 0,0-9 5 0,-4 10 1 16,0-7 8-16,0 7 12 0,0-4-2 0,1-2-1 15,-1 5-9-15,-4-5-11 0,8 5 3 0,-4-6 0 16,0 7 8-16,-3-3 9 0,3-4-1 0,4 6-8 16,-4-5 0-16,4 2 0 0,0 4 0 0,-1-7 0 15,1 7 0-15,0-7 0 0,-1 7 0 0,1-1 0 16,-4 1 0-16,0-1 0 0,1 1 0 16,-5 0 0-16,4-1 0 0,-3 1 0 0,0 3 0 0,-4-4 0 15,0 1 8-15,0-1-8 0,-3 4 0 0,3-7 0 16,3 4 0-16,-6-7 0 0,3 7 0 0,-3-7 0 15,3 7 0-15,0-4 10 0,-4-2-10 0,4 5 8 16,1-5-8-16,2 5 0 0,-3 1 0 0,-3-1 0 16,3 1 0-16,4 3 0 0,-4-4 0 0,3 7 0 0,-6-6 0 15,3 2-14-15,4-2 2 0,-4 0 0 0,-4-1 12 0,5 4 0 16,-5-3 0-16,4 5 0 0,0-5 8 0,-3 0 4 16,3-1 0-16,4-2 1 0,-4 2-13 0,3 1 0 15,-6-1 0-15,3 1 0 0,4 0 20 0,-4-1-3 16,0 4 0-16,-3-3 0 0,3-1-26 0,-4 1-6 15,1-1-1-15,-1 1 0 0,-3 3 16 0,4-4 0 16,-4 10 0-16,0-9 0 0,0 6 0 0,-3-4 0 16,3 4 0-16,0-3 0 0,-4 6 0 0,-3 0 0 0,0 0 0 15,7-9 0-15,-3 2 0 0,0 4 0 16,-4 3 0-16,3-6 0 0,-3 6 0 0,7 0 0 16,-7 0 0-16,0 0 0 0,4-3-14 0,-4 3 3 15,0 0 1-15,0 0 0 16,7-6-120-16,-7 6-24 0,0 0-5 0,0 0-1 0</inkml:trace>
  <inkml:trace contextRef="#ctx0" brushRef="#br2" timeOffset="201345.46">21925 12387 288 0,'14'4'12'0,"-14"-4"4"0,0 0-16 0,0 0 0 0,0 0 0 0,0 0 0 16,0 0 191-16,0 0 35 16,0 0 7-16,0 0 2 0,0 0-171 0,0 0-33 0,0 0-7 0,4-10-2 15,3 10-8-15,-4-9-2 16,-3 9 0-16,7-6 0 0,-7 6-12 0,0 0-13 0,7-10 2 0,-7 10 1 16,0 0 10-16,0 0 0 0,0 0 0 0,0 0 0 15,0 0 0-15,0 0 8 0,0 0-8 0,0 0 8 16,0 0 23-16,0 0 5 0,0 0 0 0,0 0 1 15,0 0 3-15,0 0 0 0,-7 10 0 0,4-10 0 16,3 0-13-16,-4 9-3 0,-6-3 0 0,-4 4 0 16,0-1-12-16,-4-3-2 0,4 4-1 0,-4-1 0 15,-14-6-1-15,8 10 0 0,6-1 0 0,-7-2 0 16,-3-1-8-16,-4 1 0 0,1 5 0 0,2 4 0 0,-2-3 0 16,2-7 0-16,-2 10 0 0,3-10 0 0,-1 7 0 15,1-3 0-15,0 2 0 0,3-5 0 0,0 8 0 16,4-2 0-16,-3-6 0 0,2-1 0 0,-2 0 0 0,3 1 0 15,3-1 0-15,-3 1 0 0,3-4 0 0,4 3 0 16,-4 1 0-16,4-4 0 0,4-3 0 0,-4 3 0 16,3-2 0-16,0 5 0 0,4-9 0 15,0 6 0-15,7-6-9 0,-10 0 9 0,3 0 0 0,7 0-10 16,0 0 10-16,0 0-8 0,0 0 8 0,0 0 0 16,0 0 0-16,0-6 0 0,0 6 0 0,0-9 0 15,7 5 0-15,-7 4 0 0,3-6 0 0,4-3-8 16,0-1 8-16,0 4-12 0,4 3 12 0,-4-7 0 15,4 1 0-15,3 0-8 0,-4-1 8 0,8-5 16 0,-7 5-4 0,3 4-1 16,3-4-2-16,-3 1 0 0,4-3 0 0,-4-4 0 16,0 6-9-16,0 1 0 0,0 0 0 0,1-1 8 15,-5-5-8-15,4 5 0 0,-3 1 0 0,-1-1 0 16,-2 4 0-16,-1-3 0 0,3-1 0 16,-3 1 0-16,0 3 0 0,-3 6 0 0,-4 0 0 0,0 0 8 15,0 0-8-15,0 0 0 0,0-10 0 0,0 10 0 16,0 0 0-16,0 0 0 0,0 0 0 0,0 0 0 15,0 0 0-15,-4 0 0 0,-3 0 0 0,0 0 0 16,0 6 0-16,-3-2 0 0,-1 2 0 0,4 3 0 16,-7 1 0-16,0-1 8 0,0-3-8 0,-1 7 0 15,1-7 0-15,0 10 0 0,-3-4 0 0,-5-2 0 16,5-1 0-16,-4 7 0 0,-1 0 0 0,1-4 0 16,0 4 0-16,0-7 0 0,3 1 0 0,1 8 0 0,3-8 0 15,-4 5 8-15,0-5-8 0,4 6 0 16,4-4 0-16,-1-2 0 0,0-1 0 0,4 7 0 0,0-7 0 0,0 0 0 15,0-2 0-15,4 2 0 0,3-9 0 0,-4 3-14 16,4-3 5-16,-3 10 1 0,3-10 24 0,0 0 4 16,0 0 2-16,0 6 0 0,0-6-10 0,3 9-1 15,-3-9-1-15,7 10 0 0,0-4-10 0,4-3 0 16,-1 3 0-16,1-6 0 0,3 4 0 0,-3-4 0 16,3 0 0-16,0 0 0 15,4 0-27-15,-1-4-7 0,-3-2-2 0,4 6 0 16,-4-3-88-16,4-3-17 0,-4 6-4 0</inkml:trace>
  <inkml:trace contextRef="#ctx0" brushRef="#br2" timeOffset="203235.1">28042 10177 57 0,'0'0'0'0,"0"0"0"16,0 0 0-16,0 0 0 0,0 0 180 15,0 0 32-15,0 0 5 0,0 0 2 0,0 0-133 0,0 0-26 16,0 0-6-16,0-10-1 0,0 4-26 0,4 3-6 16,-1-3-1-16,-3 6 0 0,0 0-9 0,0 0-3 15,0 0 0-15,4-3 0 0,-1-4 32 0,-3 7 7 16,4-9 1-16,-4 9 0 0,7 0 22 0,0-10 5 15,-3 1 1-15,6 9 0 0,-3-6-16 0,4 3-4 0,-1-4 0 0,1 4 0 16,0-6-20-16,3-1-4 0,3 1 0 0,-3-4-1 16,-3 4-1-16,3 0 0 0,4-1 0 0,3-9 0 15,0 4-10-15,0 2-1 0,-3-2-1 0,3-4 0 16,0 3-18-16,0-3 10 0,-3 0-10 0,-4 4 8 16,4-4-8-16,-4 6 0 0,0-9 0 15,0 10 0-15,4-4 0 0,-4-3 0 0,0 4 0 0,0-4 0 16,4 0 0-16,-4 10 0 0,3-7 0 0,1 7 0 15,0-1 0-15,3-2 0 0,-3-1 0 0,6 4 0 16,1 6 0-16,-4-7 0 0,-3 4-9 0,3-4 9 16,0 1 0-16,0 3 0 0,-3-4 0 0,0 7 0 15,-1-3 0-15,1 6 0 0,-8-9 0 0,1-1 0 16,0 10 9-16,-4-9-1 0,-4 6 0 0,-3 3 0 16,4-7 15-16,-4 7 2 0,0 0 1 0,0 0 0 15,0-9-12-15,0 9-2 0,0 0-1 0,0 0 0 16,0 0-11-16,0 0 0 0,0 0 0 0,0 0 0 0,0 0-14 0,0 0 5 15,0 0 1-15,0 0 0 0,0 0 8 0,0 0-13 16,-7 0 5-16,0 0 8 0,0 0 0 0,3 0 0 16,-7 0 0-16,4 0 0 0,0 0 16 0,0 0 4 15,0 0 0-15,0 0 1 0,-3-6-9 0,2 6-3 16,1 0 0-16,0 0 0 0,0 0 7 0,0 0 0 16,-3-4 1-16,6 4 0 0,4 0-17 15,-7 0 0-15,-3-6 0 0,-1 3 0 0,0 3 0 0,1 0 0 16,-4-6 0-16,3 6 0 0,0 0 0 0,1 0 0 15,-1-3 0-15,4-4 0 0,-3 7 0 0,3-9 0 16,-4 9 0-16,4-6 0 0,0 3 0 0,3-4 0 16,1 4 0-16,-1-3 0 0,4-3 0 0,-3 5 0 15,3 4 0-15,0 0 10 0,3-6-10 0,1 6 0 16,-1-9 0-16,1 6 0 0,3-4 0 0,-7 7 0 0,0 0-8 0,7 0 8 16,-7 0 0-16,11 0 0 0,-4-9 0 0,0 9 0 15,0 0 0-15,0 0-11 0,0 0 3 0,0-6 0 16,0 6 8-16,4 0 0 0,-1 0-9 0,1 0 9 15,-1 0 0-15,1-4 0 0,0 4 0 0,3-6 0 16,0 6 0-16,0 0 0 0,-4 0-10 0,5 0 10 16,-1-3 0-16,-4 3 0 0,1-6 0 0,-1 6 0 15,1 0 0-15,-4 0 0 0,-7 0 0 0,0 0 0 16,0 0 0-16,0 0 0 0,7 0 0 0,-7 0 0 16,0 0 0-16,0 0 0 0,0 0 0 0,11 6 0 15,-11-6 0-15,0 0 0 0,0 0 0 0,0 0 0 16,0 0 0-16,0 0 0 0,0 0 0 0,7 3 0 0,-7-3 0 15,7 10 0-15,-7-10 0 0,7 6 0 16,-7-6 0-16,3 9 0 0,-3-9 0 0,0 10 0 16,0-4 0-16,0 3 0 0,4 1 0 0,-4-10 0 15,-4 9 0-15,4 1 0 0,-3-1 0 0,-1 7 0 0,-3-4 0 0,0-2 10 16,0 5-2-16,0 1 0 0,-3-3 0 0,-1-4-8 16,0 7 12-16,1-7-4 0,-1 7-8 0,1-4 8 15,-5-2-8-15,5-1 8 0,3 7 0 0,0-7 0 16,3 1 0-16,1-1 0 15,3-9-135-15,0 6-27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5T14:55:57.995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21149 8715 1728 0,'0'0'76'0,"0"0"16"0,0 0-73 0,0 0-19 16,0 10 0-16,-3-4 0 0,3 4 48 0,3-1 5 15,-3 0 2-15,4 1 0 0,-1-1-45 0,1-3-10 16,-1 10 0-16,1-3 0 0,-1 2 0 0,1 4 0 16,-1 0 0-16,1 0 0 0,-1 6-8 0,1 0 8 15,-1 3 0-15,-3 0 0 0,4 1 0 0,-8 5-8 16,4 7 8-16,-7-3 0 0,4-1 0 0,-1 7 0 16,-3 0 0-16,4 0 0 0,-4 9 31 0,-4 0 0 15,4-5 0-15,0 11 0 0,3-6-19 0,-3 4-3 16,0 2-1-16,0-2 0 0,0 6 16 0,4-1 4 15,3 1 0-15,0 6 0 0,-4 0-1 0,4-3 0 16,4-3 0-16,-1 6 0 0,1-4-6 0,-1 4-1 0,8-3 0 0,-4 3 0 16,3 3-8-16,-2-3-1 0,-1-3-1 15,0 6 0-15,0 7-10 0,0 2 0 16,-4-9 9-16,4 7-9 0,-7 2 17 0,4-2-1 16,-1 2 0-16,-3 1 0 0,-3 2-1 0,-1 1-1 0,4-7 0 0,-3 4 0 15,-4 6 2-15,3-7 0 0,-3-2 0 0,4 9 0 16,-8-7 3-16,8-3 1 0,-5-2 0 0,5 5 0 15,-1-2-9-15,1 2-2 0,-1-2 0 0,1-1 0 16,-1-6-1-16,4 0 0 0,-7 10 0 0,7-10 0 16,-3 0 2-16,-1 6 0 0,1-5 0 0,3-1 0 15,0-10-10-15,0 10 0 0,0-3 0 0,0 4 0 16,0-1 13-16,0-3 7 0,3-7 2 0,-3 11 0 16,0-11-10-16,0 10-1 0,0-9-1 0,0 6 0 0,4-3-10 15,-4 3 0-15,0-6 0 0,0-1 0 0,0 1 13 0,0 0-2 16,0-4-1-16,3-2 0 15,-3-4-2-15,4 7-8 0,-1-4 12 0,1-3-4 0,-4-9 8 0,3 10 0 16,1-7 1-16,-1-3 0 0,1 6-17 16,3-3-19-16,0-3 4 0,0 3 1 0,-3-3 14 15,3 6 0-15,-7-6 0 0,3-4 10 0,1 11-10 16,-1-7 8-16,-3-1-8 0,0-2 8 0,4 3 4 0,-4 6 0 16,3-3 0-16,-3-3 0 0,0 0-2 0,0 0 0 15,0-6 0-15,4 6 0 0,-1-7-2 0,-3 4-8 16,4-10 12-16,3 4-4 0,-4-1-8 0,1 4 12 15,0-7-12-15,-1 1 12 0,1 2-12 0,-1 1 0 16,1-7 0-16,-1 6 0 0,-3 1 0 0,4-1 0 0,3-2 0 0,-4 2 0 16,-3 1 0-16,4-7 0 0,-1 6 0 0,1-5 8 15,-1 5 0-15,1 1-8 0,-4-1 12 0,3-6-4 16,1 7 15-16,0-7 2 0,-4 0 1 0,3 0 0 16,-3 4-26-16,4-4 8 0,-1-3-8 0,1-3 0 15,-4 3 8-15,3 0-8 0,-3-6 8 16,0 6-8-16,0-6 0 0,0 0 0 0,0 6 8 0,0-6-8 15,-3 6 0-15,-1-3 0 0,1-3 0 0,-1 6 0 16,-3-7 0-16,3 8 0 0,1 2 0 0,-4-3 0 16,3-6 0-16,-3 6 0 0,0 0 8 0,0-6-8 15,0-1 0-15,4 1 0 0,-4 6 0 0,3-6-11 16,-3-3 11-16,7 3 0 0,-4-7 0 0,1 4 0 16,-1 0 0-16,4-4 8 0,-3-2-8 0,3-1 0 15,0 3 0-15,-4-2-12 0,4-7 2 0,0 6 0 16,4 1-30-16,-1-1-5 0,-3-2-2 0,4 2 0 15,-4-9-25-15,0 9-6 0,0-2-1 0,3-4 0 16,-3-3-121-16,4 9-25 0,-4-9-5 0</inkml:trace>
  <inkml:trace contextRef="#ctx0" brushRef="#br0" timeOffset="1078.85">19078 15156 2286 0,'0'0'101'0,"-7"0"21"0,0 0-98 0,0 0-24 16,7 0 0-16,0 0 0 0,0 0 26 0,0 0 0 15,0 0 0-15,0 0 0 0,0 0-41 0,14 0-8 16,0 0-1-16,4-6-1 0,7 6 25 0,3 0-10 15,-3-3 10-15,3 3 0 0,4 0-12 0,-1-6 4 16,5 6 8-16,-1 0-13 0,4 0 13 0,6 0 10 16,1 6-2-16,4-6 0 0,3 3-8 0,3 3 0 0,-3-6 0 15,3 7 0-15,1-4 25 0,3 3 0 0,7-3 0 0,0-3 0 16,3 6 10-16,5-2 1 0,-5-4 1 0,4 6 0 16,0-3-20-16,4-3-4 0,3 0-1 0,4 6 0 15,-1-3-3-15,1-3-1 0,0 7 0 0,3-4 0 16,7 3 8-16,4-6 2 0,-4 6 0 15,7-2 0-15,8 2-9 0,-8-3-1 0,4-3-8 16,-4 6 12-16,4-3-12 0,0 4 0 0,0-7 0 16,0 3 0-16,-1-3 16 0,1 0-4 0,0 0 0 0,0 0 0 15,7 0-4-15,-7 0 0 0,3 0-8 0,4-3 12 16,-4 3 0-16,4 0-1 0,-3 0 0 0,-1 0 0 16,0 0 4-16,4 0 1 0,0 0 0 0,0 3 0 15,-7-3-16-15,3 0 0 0,11 0 0 0,-7 0 0 16,0 0 0-16,0 6 14 0,7-6-2 0,-4 0-1 0,-3 0 8 15,3 0 1-15,4 0 1 0,0 0 0 0,0 0-21 16,4-6 0-16,-8 6 0 0,4 0 8 0,4 0-8 0,-8 0 11 16,-3 0-11-16,0 0 12 0,0 0 0 0,-4 0 0 15,0 0 0-15,-3 0 0 0,0 0-1 0,0 0 0 16,7 0 0-16,-4 0 0 0,-7 0-11 0,4 6 0 16,4-6 9-16,-5 0-9 0,1 0 0 0,-3 3 8 15,-5 3-8-15,1-6 0 0,7-6 0 0,-4 6 0 16,1 6 0-16,-1-6 0 0,4 0 0 0,0 0 0 15,-4 0 0-15,0 0 8 0,-3 0-8 0,-4 7 0 16,4-4 0-16,-4-3 0 0,4 9 0 0,-7-9 0 16,-4 7 0-16,0-4 0 0,0 3 0 0,0-3 0 15,1-3 0-15,-5 0 0 0,-3 9 0 0,-3-9-10 16,3 0 10-16,-3 0-13 0,-1 0 13 0,-6 0 12 16,0 0-3-16,-4 0 0 0,-4 0-9 0,1 0 0 0,-1 0 9 15,1 0-9-15,-4 0 0 0,0 0 0 0,-4 0 0 0,-3 0 0 16,-7 0 0-16,0 0 0 0,-1 0 0 0,-6 0 0 15,0 0-16-15,0 0 3 0,3 0 0 0,-3 0 0 16,0 0-6-16,-4 7-1 0,0-7 0 0,-3 3 0 16,3 3 20-16,-3 0-12 0,-4-2 12 0,1-4-10 15,-1 0 10-15,-3 6 0 0,-1-3 0 0,-3-3 0 16,-3 6-12-16,3-6 0 0,-7 0 0 0,4 3 0 16,-4-3-12-16,0 0-4 15,-3 0 0-15,-4 0-816 0,0-3-163 0</inkml:trace>
  <inkml:trace contextRef="#ctx0" brushRef="#br0" timeOffset="3219.6">23237 15047 1738 0,'0'0'38'0,"0"0"8"0,0 0 2 0,0 0 1 0,0-7-39 0,0-2-10 15,4 3 0-15,0 3 0 0,-4-7 24 0,3 4 4 16,-3-4 0-16,0 10 0 0,4-3-12 0,-4 3-1 15,0 0-1-15,0 0 0 0,0 0 13 0,0 0 2 16,0 0 1-16,0 0 0 0,0 0 6 0,0 0 2 16,0 0 0-16,0 0 0 0,0 0 4 0,0 10 1 15,0-1 0-15,-4 1 0 0,4-1-15 0,0 0-2 16,0 1-1-16,0-1 0 0,-3 1-10 0,3 5-3 0,-4-5 0 16,0 8 0-16,1 1 5 0,3 0 1 0,-4 6 0 0,4 3 0 15,-3-2-9-15,-1 2-1 16,1 3-8-16,3-9 12 0,0 9-12 0,0-9 0 15,0 3 8-15,0-6-8 0,0 0 18 0,0 0 1 0,0-3 0 16,0 2 0-16,0-2-3 0,0-7-1 16,0 1 0-16,0-1 0 0,0 1-1 0,0-10 0 15,0 0 0-15,0 0 0 0,0 0 1 0,0 0 0 0,0 0 0 0,0 0 0 16,0 0-15-16,0 0 0 0,0 0 8 0,0 0-8 16,0-3 14-16,0-4 0 0,0-2 0 0,0-1 0 15,-4-5-4-15,4 5-1 0,-3-8 0 0,3-1 0 16,-4 3 1-16,4-3 0 0,-3-6 0 0,3 3 0 15,-4-3 1-15,4 0 0 0,-3-3 0 0,3 3 0 16,0 3-11-16,0-3 8 0,0 0-8 0,3 3 8 16,-3 0-8-16,7 3 0 0,-3-6 0 0,-1 6 0 15,4 6 0-15,0-5 0 0,-3 2 0 0,3 0 0 0,-3 7 0 0,3-4 0 16,0-2 12-16,-4 8-4 0,1-2-8 0,-1 0-11 16,-3 9 3-16,0 0 0 0,0 0 8 0,0 0 0 15,0 0 0-15,0 0 0 16,0 0 0-16,0 0 0 0,0 0 0 0,0 0 0 0,0 15 0 0,0-5-12 15,0 5 4-15,4-2 0 0,-4 3 16 0,3-4 4 16,1 4 1-16,-4 3 0 0,0-4-24 16,3-2-5-16,-3 9 0 0,4-3-1 0,-1-1 17 0,1 1 0 15,-1 0 0-15,1 0 0 0,0 6 0 0,-1-6 0 16,1 6 0-16,-4-6 0 0,0 6-16 0,3 3 0 16,-3-9 0-16,4 6 0 15,-4-6-12-15,0-1-3 0,0-2 0 0,3 3 0 16,1-10-46-16,-1-2-10 0,1-4-1 0,-4-3-661 0,0 0-132 0</inkml:trace>
  <inkml:trace contextRef="#ctx0" brushRef="#br0" timeOffset="4000.07">23484 15878 230 0,'0'0'20'16,"0"0"-20"-16,0 0 0 0,0 0 0 15,0 0 276-15,0 0 50 0,0 0 10 0,0-7 3 16,0-2-236-16,0 6-47 0,0-10-10 0,0 10-2 0,0-3-35 0,0 3-9 16,0-4 0-16,0 4 0 0,0 3 11 0,0 0 0 15,0 0 0-15,0 0 0 16,0 0 37-16,0 0 8 0,-7 3 2 0,0 7 0 15,0-4 26-15,0 10 4 0,0-4 2 0,0-2 0 0,4-1-6 0,-8 7-2 16,0 3 0-16,-3-4 0 0,4 4-39 0,-4 0-8 16,-1 6-2-16,1-6 0 0,0 6-1 0,0-3-1 15,-3 0 0-15,-1 0 0 0,4-3-31 0,-4 6-13 16,4-6 1-16,0 6 0 0,0 0 12 0,0-6 0 16,0-1 0-16,-1 1 0 0,5 0-10 0,-1-3-6 15,1-7 0-15,3 7-1 16,-4-7-23-16,4-6-4 0,0 4 0 0,7-7-1 15,-7 3-102-15,-4-3-20 0,11 0-4 0,-3-3-1 16,-1-4-30-16,1-2-6 0,-1-13-2 0,4-3 0 0</inkml:trace>
  <inkml:trace contextRef="#ctx0" brushRef="#br0" timeOffset="4248.88">23163 15925 2570 0,'0'0'114'0,"-3"9"23"0,-1-3-109 0,1 4-28 0,3-1 0 0,0 1 0 16,3-1 21-16,4 0-1 0,-3 7 0 0,7-3 0 15,-1 2-20-15,1-5 0 0,3 9-10 0,0-4 10 16,4 4 0-16,-1-3 0 0,4 2 0 0,1 1 0 16,-1 0 0-16,-4-3 0 0,4 3 0 0,-6-4 0 0,2 4 0 0,1 0 8 15,-4 0-8-15,0-4 9 0,0-2-18 0,-3 3-4 16,-1 2-1-16,4-8 0 15,1 6-94-15,-1-7-18 0,-4 0-4 0,4 1-893 16</inkml:trace>
  <inkml:trace contextRef="#ctx0" brushRef="#br0" timeOffset="5306.94">28893 15141 633 0,'0'0'56'0,"0"0"-44"15,0 0-12-15,0 0 0 0,0 0 219 0,0 0 41 16,3-10 9-16,1 1 2 0,-1 6-168 0,1-4-34 16,-4 7-6-16,3-9-2 0,1 0-43 0,-1 2-9 15,-3 7-1-15,0 0-8 0,0 0 20 0,0 0-2 16,0 0-1-16,0 0 0 0,0 0 38 0,0 0 7 16,0 0 2-16,0 0 0 0,0 0 7 0,0 0 1 15,0 0 1-15,0 0 0 0,0 0-23 0,4 10-5 16,-4-10-1-16,3 12 0 0,-3-12-12 0,0 3-4 15,0-3 0-15,0 0 0 0,4 10-4 0,3-1 0 16,-7-9-1-16,7 7 0 0,-7-7 0 0,0 0 0 16,3 3 0-16,-3-3 0 0,4 9-4 0,-1-3-1 15,5 4 0-15,-8-1 0 0,3 1-6 0,-3-1-2 0,4 0 0 0,-4 7 0 16,3 3-10-16,-3 0 0 0,4-4 0 0,-4 4 0 16,3 0 0-16,1 6 0 0,-4-6 11 0,3 6-11 15,1-6 12-15,-4 6-3 0,3-6-1 0,-3 6 0 16,4-6-8-16,-1-1 0 0,1 1 0 0,-4 0 0 15,0-3 0-15,3 3 0 0,1-4 0 0,-4-2 0 16,-4-4-18-16,4 7-6 0,0-7 0 0,0 1-1 16,-3-1-20-16,3 1-4 15,-4-1-1-15,4 3 0 0,0 1-95 0,-3-4-19 0,-1 1-4 0,1 6-1 16,-1-7-35-16,1 7-6 0,-8 12-2 0,4-9 0 16</inkml:trace>
  <inkml:trace contextRef="#ctx0" brushRef="#br0" timeOffset="6114.96">28878 16041 864 0,'-10'0'38'0,"10"0"8"0,0 0-37 0,-4 0-9 0,-3 0 0 0,-3 0 0 15,3 0 204-15,0 0 38 0,7 0 8 0,0 0 2 16,-8 0-160-16,8 0-31 0,0 0-6 0,0 0-2 16,0 0 13-16,0 0 2 0,0-3 1 0,0 3 0 15,0 0-20-15,0 0-4 0,0 0-1 0,0 0 0 16,0 0 1-16,11-7 0 0,-4 7 0 0,4 0 0 16,-11 0 4-16,14 0 1 0,-4 0 0 0,5 0 0 15,-1 0-29-15,0 7-5 0,3-7-2 0,1 3 0 0,-4-3-14 16,4 0 8-16,-1 0-8 0,1 0 0 0,-4 0 0 15,4 0 0-15,-4 0 0 0,4 0 0 0,-4 0 0 0,0 0 0 16,0 0 0-16,0 6 0 0,-3-6 0 0,-1 3 0 16,1-3 0-16,-4 0 0 0,-7 0 9 0,10 0-9 15,-3 0 8-15,-7 0-8 0,0 0 8 0,0 0-8 16,0 0 8-16,7 6-8 0,-7-6 0 0,0 0 0 16,0 0 8-16,4 10-8 0,-4-10 0 15,0 3 0-15,0 6 0 0,-4 4 0 0,4-13 0 0,0 9 0 16,-7-6 0-16,4 7 0 0,-4-4 0 0,3-3 0 15,-3 7 0-15,0-4 0 0,-3-3 0 0,3 3 0 16,-4 4 0-16,0-1 0 0,1 1 0 0,-1-4 0 16,1 3 0-16,-1 1 0 0,0-1 0 0,1 0 0 15,-1 1 0-15,-3-1 0 0,4 7 0 0,-1-7 0 16,0 7 0-16,4-7 0 0,-3 4 0 0,-1-4 0 0,4 7 0 0,-3-7 8 16,6 1-8-16,-3-1 0 0,0 7 0 0,0-7-11 15,-4 1 11-15,8-4 0 0,-1 3 0 0,-3 1 0 16,7-7 11-16,-3 3-3 0,-1 4 0 0,4-10 0 15,0 0-8-15,4 6 0 0,-4-6 0 0,3 3 0 16,4 6 0-16,-3 1 0 0,3-4 0 0,0-3 0 16,0 4 0-16,4 2 0 0,-4-6 0 0,3 3 0 15,1 4 28-15,3-10 3 0,-4 9 1 0,5-9 0 16,2 6-32-16,-3-2 0 0,0 2 0 0,1-3 0 16,-1-3 0-16,0 6 0 0,0-6-11 0,0 0 11 15,0 0-17-15,4-6 4 0,-4 6 1 0,3 0 0 31,1-3-27-31,0-3-5 0,-4 2 0 0,7-5-1 0,0 0-148 0,0-4-30 0</inkml:trace>
  <inkml:trace contextRef="#ctx0" brushRef="#br1" timeOffset="16341.04">11014 8446 990 0,'0'0'44'0,"0"0"8"0,0 0-41 0,0 0-11 16,-7 0 0-16,7 0 0 0,0 0 98 0,0 0 18 15,0 0 3-15,-7 0 1 0,-4 0-35 0,11 0-6 0,0 0-2 0,0 0 0 16,-7 0-35-16,7 0-7 15,0 0-2-15,4-6 0 0,-4 6-24 0,0 0-9 16,0 0 0-16,7-4 9 0,0 4 15 0,-7 0 2 16,0 0 1-16,3-6 0 0,4 3 23 0,0-3 5 15,-7 3 1-15,0-4 0 0,4-2-4 0,-4-1 0 0,0 1 0 0,0 0 0 16,-7-1-4-16,7 1 0 0,3-7-1 0,1 7 0 16,-11-1-13-16,3-5-2 0,8 5-1 0,-4-2 0 15,0-4-10-15,0 0-1 0,3 4-1 0,-6-4 0 16,-1-3-7-16,4 4-2 0,0 2 0 0,7-3 0 15,0-2-10-15,0 2 10 0,-7-3-10 0,0 3 10 16,0-2-10-16,4-1 0 0,-8 0 0 0,1 0 8 16,-4 0-8-16,3 4 0 0,8-1 9 0,-1-3-9 15,-10 0 15-15,0 1-2 0,11-17 13 16,-8 16-14-16,4 4 0 0,0-4 0 0,4 0 0 0,3 3-4 16,-4 4-8-16,-6-7 11 0,3 3-11 0,10-3 10 0,-6 4-10 15,-8-1 8-15,4 4-8 0,4 2 0 16,-1-6 0-16,1 4 0 0,-1-4 0 15,-6 1 0-15,3 5 0 0,3 1 0 0,1-7 0 0,-4 7 0 16,-4-1 0-16,4 1 8 0,0-1-8 0,0 1 0 16,-3 0 0-16,3-1 0 0,3 1-11 0,1-1 11 0,-4 1 0 15,-7 0 0-15,7-4 8 0,3 10-8 0,-3-7 0 16,-3 4 0-16,3 6 0 0,-7-9 0 0,7 6 0 16,-4-7 0-16,1 4 0 0,-4-3 0 0,3 9 0 15,4 0 0-15,0-10 0 0,-7 4 0 0,4-4 0 16,3 7 0-16,3-6 8 0,-3 3-8 0,4-4 0 15,-4 10-11-15,3-6 11 0,4 3-10 0,-7 3 10 0,-3-10-10 0,3 10 10 16,10 0 0-16,-10 0 0 0,0 0 0 0,0 0 0 16,4-6 0-16,-4 6 0 0,0 0 0 0,-7-3 0 15,0-3 0-15,7 6 0 0,0 0 0 0,0 0-12 16,-7 0 20-16,7 0 5 0,0 0 1 0,0 0 0 16,0 0-14-16,0 0-10 0,-7 9 2 0,3-3 0 15,8 4 8-15,-4-1 0 0,-11 1 0 0,8-1-8 16,6 7 8-16,-3-7 0 0,-7 10 0 0,0-3 0 15,-4-4 0-15,8 4 0 0,-1 3 0 0,1-4 0 16,-15-2 0-16,11-4 0 0,7 4 0 0,-7-4 0 16,0-6 0-16,0 4 0 0,7-7 0 15,0 0-8-15,0 0 8 0,0 0 0 0,0 0 0 0,0 0 0 16,0 0 8-16,0 0-8 0,0-7 10 0,7-2-10 16,4 6 0-16,-4-10 8 0,-7 4-8 0,3 6 0 15,-6-7 0-15,3 4 0 0,3-3 8 0,-6-1-8 0,-1 1 0 0,1-1 0 16,10 4 8-16,-4-3-8 15,-6-1 0-15,-1 7 0 0,11-3 0 0,-3-3 0 0,-4 2 0 0,0 7 0 16,0 0-8-16,3-9 8 0,4 6 0 0,0-7 0 16,-10 4 0-16,6-3 0 0,8 6 0 0,-4-4 0 15,-7 7 0-15,0 0 0 0,0-9 0 0,0 9 0 16,0-6 0-16,0 6 0 0,-4-10-10 0,4 10 2 16,8-3 0-16,-1-6 0 0,-7 9 8 0,3-7 11 15,-3 7-3-15,7 0 0 0,-7 0-8 0,7 0 0 16,-7 0 0-16,11 7 0 0,3-4-9 0,-4 3 9 15,-10-6-12-15,8 3 12 0,6 7 0 0,-4-4 0 16,-3 3 0-16,0 1 9 0,0-4-9 0,0-3 0 16,4 3 0-16,-4-3 8 0,-7-3-8 0,7 7 10 0,0-4-10 15,0 3 10-15,-7-6-10 0,11 3 8 0,-4 4-8 16,3-7 8-16,1 9-8 0,-4-9 0 0,-7 0 9 0,7 9-9 16,7-2 0-16,-3-4-13 0,-11-3 1 0,7 6 1 31,4-3-174-31,-1 3-35 0,4-6-8 0,-3-6 0 0</inkml:trace>
  <inkml:trace contextRef="#ctx0" brushRef="#br1" timeOffset="18494.07">20955 6900 1440 0,'0'0'128'0,"0"0"-103"0,0 0-25 0,0 0 0 15,0 0 96-15,0 0 13 0,0 0 3 0,0 0 1 16,0 0-81-16,0 0-16 0,0 0-3 0,0 0-1 16,0 0-12-16,4-6 0 0,-4 6 0 0,7-10 0 15,-4 1 0-15,4 9 0 0,4-7 0 0,-4 4 0 16,0-3 0-16,0 6 9 0,4 0-9 0,-4-3 8 15,-7 3 28-15,7 0 4 0,0 0 2 0,-7 0 0 16,0 0 10-16,0 0 3 0,0 0 0 0,7 9 0 16,-4 1-17-16,-3-1-3 0,0 1-1 0,4-1 0 15,-4 7-22-15,0-7-4 0,0 7 0 0,-4-4-8 0,4-2 8 0,0-1-8 16,0 0 0-16,0 1 0 0,-3 2 9 0,3-12-9 16,0 13 0-16,-4-4 9 0,4 1-9 0,0-4 0 15,0 3 0-15,0 1 0 0,0-1 0 0,0-2 0 16,0-7 0-16,0 9 8 0,0 0 3 0,4-5 0 15,-4-4 0-15,3 9 0 0,-3-3 7 0,4 4 2 16,-4-10 0-16,3 9 0 0,1 0-4 0,-4-9-1 16,0 0 0-16,3 7 0 0,-3-4-5 0,0-3-1 0,7 6 0 0,-7-6 0 15,4 10-9-15,-4-1 0 0,0-9 0 16,7 0 8-16,-3 9-8 0,-1-9 0 0,-3 0 0 0,11 7 0 16,-4-7 0-16,0 3 8 0,-7-3-8 15,10 0 0-15,-3 0 22 0,4 6-1 0,-4-6 0 0,4 3 0 16,-11-3-21-16,0 0 0 0,7 0 0 15,3 0 0-15,-10 0 0 0,7 6 12 0,-7-6 0 0,0 0-1 16,7 4-11-16,-7-4 0 0,7 0 0 0,-7 0 8 16,7 0 2-16,4-4 0 0,0 4 0 0,-1-6 0 15,-3 6-2-15,4 0 0 0,-1 0 0 0,5 0 0 16,-5-3 0-16,1-3 0 0,3 6 0 0,-4 0 0 16,5 0-8-16,-1 0 0 0,-4 0-12 0,4 6 12 15,0-6 0-15,1 3 0 0,2-3 0 0,-3 6 0 16,4-2-9-16,0-4 9 0,-1 6 0 0,4-6 0 0,-3 3 0 15,7 3 0-15,6-6 0 0,-2 0 0 16,-5 0 0-16,5 0 0 0,6 0 8 0,0 0-8 0,0 0 0 16,1 0 8-16,3 0-8 0,-1 0 0 0,1 0 0 0,-4 0 0 15,-6 6 0-15,6-2 0 0,7 2 0 0,-6-3 0 16,-1-3 0-16,4 6 0 0,-1-3 0 16,5 4 8-16,-1-7-8 0,-3 3 0 0,3 3 0 15,-3-6 0-15,3 3-9 0,-3 4 9 0,-4-7 12 0,8 0 9 16,3 0 2-16,3 0 0 0,-3-7-7 0,7 4-2 15,3 3 0-15,1-6 0 0,3 6-2 0,-7-10 0 16,3 7 0-16,-3-3 0 0,0 6-12 0,0-9 11 16,3 5-11-16,-3-2 10 0,4-3-10 0,-1 9 0 15,-7-6 0-15,1 6 8 0,-4-10-8 0,-4 10 0 16,4-3 0-16,0-3 0 0,7 3 0 0,-7 3 0 0,-1-7 0 0,1 7 0 16,0 0 0-16,0 0 0 0,-4 0 0 0,4 0 0 15,-4 0 0-15,1 0 0 0,3 0 0 0,3 0 0 16,4 0 0-16,-4-3 0 0,4-3 0 0,0 6 12 15,-3 0-12-15,-1 0 0 0,-3 0 9 0,0-3-9 16,0-3 0-16,-8 6 0 0,5 0 0 16,3 0 8-16,-4 0-8 0,0 0 0 0,-3 0 0 0,-4 6 0 15,4-6 0-15,-4 3 0 0,4-3 0 0,-7 6 0 16,0-3 0-16,-1-3 0 0,1 7 0 0,0-4 0 16,0 3 0-16,3-3 0 0,0-3 0 0,4 6 0 15,0-2 0-15,0-4 0 0,-4 6 0 0,7-6 0 16,-3 0 0-16,0 3 0 0,-4-3 0 0,-3 0 0 15,3 0 0-15,-7 0 0 0,4 0 0 0,0-3 8 16,0 3-8-16,-1 0 0 0,-2 0 0 0,2 0 8 16,-2 0-8-16,-1 0 0 0,0 0 0 0,0 3-8 0,-3 3 8 15,3-6 0-15,-3 0 0 0,0 10 0 16,-1-10 0-16,-3 6 0 0,1-3 0 0,2-3 8 0,-3 0-8 0,4 6 0 16,-4-6 0-16,-3 0-8 0,3 0 8 0,0-6 0 15,-3 6 0-15,3 0 0 0,0 0 0 0,0-3 9 16,4-3-1-16,-4 6-8 0,-3 0 0 0,0-4 0 15,6-2-12-15,-6 6 3 0,0 0 18 0,-4 0 4 16,0 0 1-16,0 0 0 0,0 0-14 0,0 0 0 16,0 0 0-16,4 0 0 0,-4 0 20 0,0 0-3 15,4-6 0-15,-8 6 0 0,4-3-26 0,-3 3-6 16,0 0-1-16,-1 0 0 0,1 0 16 0,-1 0 0 0,-3 0 0 0,-7 0 0 16,7 0 13-16,1-6 3 15,-5 6 0-15,-3 0 0 0,0 0-16 0,7 0 0 0,-7 0 0 16,0 0-10-16,0 0 10 0,0 0 0 0,0 0 8 15,0 0-8-15,7-4 8 0,-7 4-8 16,0 0 10-16,4-6-10 0,-1 3 8 0,-3 3-8 0,7-6 0 0,-3 3 0 16,-1-4 10-16,-3 7-10 0,4-3 10 0,-4 3-10 15,3-6 0-15,1-3 0 0,-4 9 0 0,0 0 0 16,0 0 0-16,3-7 0 0,-3 7 0 0,4-3 0 16,-1-3 0-16,-3 6 12 0,0-3-1 0,4-4-1 15,0-2-2-15,-4 9 0 0,3-9 0 0,-3 9 0 16,0-10 1-16,4 4 0 0,-1 3 0 0,1-3 0 15,-4 2-9-15,3-2 0 0,1-3 0 0,-4 6 0 0,3-4 0 0,1-2 10 16,-4-1 1-16,3 1 0 0,-3 3-3 16,7-4 0-16,-3-2 0 0,-1-4 0 0,1 7 5 0,3-7 1 15,-3 4 0-15,-1-4 0 0,4 0-3 0,0 4-1 16,-3-4 0-16,3-3 0 0,0 3-10 0,0 4 8 16,-4-4-8-16,-3-3 8 0,4 1-8 0,-4 2 0 15,3-3 0-15,-3 3 0 0,-3 7 0 0,-1-4 0 16,1-2-12-16,-1 5 12 15,-3 1-116-15,-3 3-15 0,-4 3-3 0,3-4-1 0</inkml:trace>
  <inkml:trace contextRef="#ctx0" brushRef="#br0" timeOffset="22977.83">23209 11657 230 0,'0'0'20'0,"0"0"-20"0,0 0 0 0,0 0 0 16,7 3 155-16,0 3 26 0,-3-3 6 0,-4-3-478 15</inkml:trace>
  <inkml:trace contextRef="#ctx0" brushRef="#br0" timeOffset="24279.15">23241 12344 345 0,'0'0'31'0,"0"0"-31"15,0 0 0-15,0 0 0 0,0 0 161 0,4-7 27 0,-1-2 4 0,4-1 2 16,0 4-118-16,-3-3-23 0,-1-1-5 0,1 7 0 16,-1-3-5-16,1-3-1 0,-1-1 0 0,1 4 0 15,-1 3 10-15,1-3 1 0,-4-4 1 0,0 10 0 16,0 0 18-16,0 0 4 0,0 0 1 0,0 0 0 15,0-9 0-15,-4 6 0 0,4 3 0 0,-3-7 0 16,3-2-22-16,0 9-5 16,0 0-1-16,-4-6 0 0,4 6-33 0,0 0-8 15,-3-4 0-15,3 4-8 0,0 0 0 0,0 0 0 0,-4-6 0 0,4 6 0 16,-7 6 0-16,-3-6 0 0,3 10 0 0,0-4 0 16,-1-3 0-16,1 13 0 0,0-7 0 0,0 1 0 15,0 5 0-15,0-2 12 0,0 3-3 0,0-4 0 16,0 4 4-16,0-7 1 0,3 1 0 0,1-1 0 15,3 1 5-15,0-1 1 0,0 3 0 0,0-8 0 16,3 5-20-16,1-3 8 0,-4-6-8 0,7 3 0 0,0 4 0 0,4-7 0 16,-4 0 0-16,0 0 0 0,3-7 0 0,1 7-12 15,-4-9 12-15,4 9-12 0,-1-9 12 0,1-1 0 16,-1 1 0-16,-3 3 0 0,4-4 0 0,-4 1 16 16,4-1-3-16,-4-2-1 0,0-1 5 0,0 4 1 15,0-4 0-15,0-2 0 0,-4 5 2 0,4 1 0 16,-3-7 0-16,0 7 0 0,-1 6 4 0,1-7 0 15,-8 4 1-15,4-4 0 0,-7 10-17 0,7 0-8 16,-4-6 0-16,-3 6 8 0,-3 6-8 0,-1-2 0 16,1 2 0-16,-4 3 0 0,-1 1 8 0,1-1-8 15,0 1 8-15,0 5-8 0,4 1 0 0,-1-4 0 16,0-2 0-16,1 5-11 0,3-5 11 0,0 6 0 16,0-7 0-16,3 0 0 0,1 1 0 0,3-7 0 15,0 9 0-15,0-12 0 16,0 0-24-16,7 4-4 0,0 2 0 0,0-3 0 0,3-3 11 0,1 0 1 0,-1 0 1 0,5-3 0 15,-5-3 15-15,1 2 0 0,-1-2 0 0,4 6 0 16,-3-9 0-16,3 3 0 0,-3 2 9 0,3-2-9 16,-4-3 12-16,1-1-3 0,0 7-1 0,-4-6 0 15,0-4 0-15,3 4-8 0,-3-1 12 0,0-2-4 16,0-4-8-16,-3 7-14 0,-4-1 3 0,0-5 1 16,0 5 18-16,0 1 4 0,0-1 1 0,-4 1 0 15,1 3-13-15,-4-4-18 0,0 7 4 0,3-3 1 16,-6 6 13-16,3 0 13 0,0 0-2 0,0 6-1 15,-1 4-10-15,-2-7 0 0,3 6 0 0,0-3 0 16,0 4 0-16,0 6-11 0,3-7 11 0,1 4-12 16,-1-7 12-16,1 3 0 0,3 7 0 0,0-7-8 15,-4 1 8-15,4-1 0 0,0 0 0 0,-3-2 0 16,3-7 0-16,0 0 0 0,0 0 0 0,0 0 0 16,0 9 15-16,0-9-2 0,0 0 0 0,0 0 0 0,0 0-1 0,0 0 0 15,0 0 0-15,0 0 0 0,0 0-12 0,0 0 11 16,0 0-11-16,3 3 10 0,4 7-10 0,-7-10-9 15,4 6 9-15,-1-3-13 0,1 7-1 0,-4-10 0 16,0 0 0-16,0 0 0 16,7 6-28-16,-7-6-6 0,0 0 0 0,0 0-1 15,7-6-103-15,0-4-21 0,3 1-4 0</inkml:trace>
  <inkml:trace contextRef="#ctx0" brushRef="#br0" timeOffset="24993.97">22811 10892 230 0,'-14'0'20'0,"14"0"-20"16,0 0 0-16,0 0 0 0,0 0 283 0,0 0 52 15,0 0 10-15,7-3 3 0,7-4-262 0,-7 7-52 0,-7 0-10 0,7-9-3 16,0 3-29-16,0 2-7 0,-4-2-1 0,-3 6 0 15,0-3 28-15,4-3 4 0,3 6 2 0,-7-3 0 16,-4-4 7-16,4 7 2 0,0-9 0 0,0 6 0 16,-3-3 32-16,3 6 6 0,0-7 2 0,-4 4 0 15,4-3-27-15,-3-4-6 0,-4 7-1 0,3-3 0 16,8-3-14-16,-4 9-3 0,-11 0-1 0,4-3 0 16,4-4-6-16,-4 7-1 0,-4 0 0 0,-3 0 0 15,0 7-8-15,0-4 0 0,7-3 0 0,-7 9 8 16,-4-3-8-16,4-3 8 0,3 7-8 0,1-1 8 15,-4 4 10-15,3-1 2 0,-3-2 0 0,3 5 0 16,4 4 2-16,0 0 1 0,-7 0 0 0,7 6 0 16,7 0-7-16,-4 3 0 0,-6 1-1 0,6 2 0 15,1 0-1-15,3 4 0 0,-4-1 0 0,4-6 0 16,-3 7-14-16,3-7 8 0,3 7-8 0,1-7 0 16,-8-3 0-16,4 3 0 0,4 7 0 0,-1-10 0 0,1-3 0 15,-4 9 0-15,0-9-8 0,3 0 8 0,4-3-20 0,-3 0 2 16,-4-4 1-16,0-2 0 15,7-4-38-15,-3 1-7 0,-4-1-2 0,0-9-583 16,0 0-117-16</inkml:trace>
  <inkml:trace contextRef="#ctx0" brushRef="#br0" timeOffset="25200.1">22465 11488 1497 0,'14'0'66'0,"-14"0"14"0,0 0-64 0,0 0-16 16,0 0 0-16,11 0 0 0,-1-7 184 0,1 4 34 15,-4-3 6-15,3 6 2 0,8-10-183 0,0 1-43 0,-8 0 0 0,8-1 0 32,3-5-27-32,0 5-6 0,0-6-2 0,1 4 0 15,-1-4-88-15,0-3-17 0,4 4-4 0,-11 5-678 0</inkml:trace>
  <inkml:trace contextRef="#ctx0" brushRef="#br0" timeOffset="25609.71">23174 10603 1152 0,'0'0'51'0,"0"0"10"16,0 0-49-16,-7 0-12 0,7 0 0 0,-7 3 0 0,7-3 156 0,-7 0 28 15,3 7 5-15,4-7 2 0,-10 9-134 0,6 0-26 16,-3 1-6-16,4-1-1 0,-4 7 3 0,-1-4 0 16,1 4 0-16,0 3 0 0,0-3 24 0,0 2 5 15,0 1 0-15,0 6 1 0,0-3-12 0,0 3-2 16,-4 0-1-16,4 4 0 0,0-1-10 0,-3 6-1 0,3 1-1 0,0-1 0 15,-4 1-14-15,4-4-4 0,0 4 0 0,0-1 0 16,7 1 4-16,-4-7 0 0,-3 6 0 0,7-5 0 16,4-1-16-16,-1-3 9 0,-3-6-9 0,4 9 8 15,-1-12-8-15,1 3 0 0,3-1 0 0,0 4 0 16,-3-9 0-16,6 6 0 0,1-10 0 0,3 0 0 16,-4 4-14-16,5-10-5 0,-1 7-1 15,0-4 0-15,0-6-17 0,4 0-4 16,-4-6-1-16,3 6 0 0,-3-10-83 0,1 10-17 0,-5-9-3 0,1-1-767 15</inkml:trace>
  <inkml:trace contextRef="#ctx0" brushRef="#br0" timeOffset="25881.2">23541 10926 1209 0,'0'0'53'0,"0"0"12"0,0 0-52 0,0 0-13 16,0 0 0-16,0 0 0 0,0 0 182 0,0 0 34 16,0 0 6-16,0 0 2 0,-7 0-168 0,-4 3-34 15,4 4-6-15,-3 2-2 0,-1-3 10 0,0 4 3 16,1 2 0-16,-4 10 0 0,0-3 23 0,3 3 5 16,-3 3 1-16,0 0 0 0,0 0-16 0,3 3-4 15,1 1 0-15,2-1 0 0,-2-3-20 0,-1 3-5 16,1-3-1-16,-1 0 0 0,4-3-10 0,0-6-11 15,0 3 3-15,3-10 0 16,1 7-49-16,-4-7-10 0,0 1-1 0,3-4-632 16,1-3-127-16</inkml:trace>
  <inkml:trace contextRef="#ctx0" brushRef="#br0" timeOffset="26100.62">23234 11077 1324 0,'0'0'118'0,"0"0"-94"0,0 0-24 0,0 0 0 16,7 9 262-16,0-6 48 0,4 4 10 0,3 2 1 16,-4 0-257-16,4 1-52 0,4-4-12 0,-4-3 0 15,0 7 0-15,4-4 0 0,-4 3 0 0,0 1-9 16,0-1-23-16,-3 0-5 0,-1 1-1 0,1 6 0 16,0-7-28-16,-4 7-6 0,3-4 0 0,-6 4-1 15,3-7 4-15,-4 1 1 0,4 5 0 0,-3-5 0 16,3-1-40-16,-3-6-8 0,-4-3-2 0,0 0 0 0</inkml:trace>
  <inkml:trace contextRef="#ctx0" brushRef="#br0" timeOffset="27207.3">23544 10418 1400 0,'0'0'62'0,"0"0"13"0,0 0-60 0,0 0-15 16,0 0 0-16,0 0 0 0,0 0 90 0,0 0 15 16,0 0 3-16,0 0 1 0,0 0-80 0,0 0-16 15,0 0-3-15,0 0-1 0,0 0 3 0,0 0 1 16,0 0 0-16,0 0 0 0,0 0 24 0,0 0 5 15,0 0 1-15,7 10 0 0,-7-10-7 0,0 0 0 0,4 6-1 0,-4-6 0 16,4 3 8-16,-1 6 1 0,4-2 1 0,-3-4 0 16,-4-3 2-16,7 9 0 0,-4 4 0 0,4-4 0 15,4 1-32-15,-4-1-7 0,3 0 0 0,1 1-8 16,0 9 9-16,3-10-9 0,-4 10 0 0,4-3 9 16,-3 2-9-16,3 1 0 0,-3 3 0 0,-1 0 8 15,4-3-8-15,-3 6 0 0,-4-6 0 0,4 6 0 16,-4 0 0-16,-4-3 0 0,8 3 0 0,-8 0 0 15,4 0 0-15,-3 3 0 0,-1-6 0 0,1 10 0 16,-4-4 0-16,0-3 0 0,0-3 0 0,0-6 0 16,0 9 8-16,-4-6-8 0,1-1 0 0,-1-2 8 15,-3 3-8-15,4-7 8 0,-4 4-8 0,0 3 8 16,-4-3-8-16,4-7 0 0,-4 10 0 0,1-10-11 16,-1 1-23-16,1-1-5 0,3 7-1 0,0-10 0 15,0-3-136-15,0 3-27 0,7-6-5 0</inkml:trace>
  <inkml:trace contextRef="#ctx0" brushRef="#br0" timeOffset="30102.74">28963 10152 172 0,'0'0'16'0,"0"0"-16"16,0 0 0-16,0 0 0 0,0 0 216 0,0 0 40 15,0 0 8-15,0 0 1 0,0 0-169 0,0 0-33 16,0 0-7-16,0 0-2 0,0 0-28 0,0 0-6 16,0 0 0-16,0 0-1 0,0 0-3 0,0 0-1 15,0 0 0-15,0 0 0 0,0 0 1 0,0 0 1 16,0 0 0-16,0 0 0 0,0 0 54 0,0 0 10 16,0 0 3-16,0 0 0 0,0 0-4 0,0 0 0 0,0 0 0 0,0 0 0 15,0 0-34-15,0 0-7 16,0 0-2-16,0 0 0 0,0 0-22 0,0 0-5 15,0 0-1-15,0 0 0 0,0 0-9 0,0 0 10 16,0 0-10-16,0 0 10 0,0 0-10 0,0 0 0 0,0 0 0 0,0 0 8 16,0 0-8-16,0 0 12 0,0 0-12 0,0 0 12 15,0 0 12-15,0 0 2 0,0 0 1 0,0 0 0 16,0 0 1-16,0 0 1 0,0 0 0 0,0 0 0 16,0 0-9-16,0 0-1 0,0 0-1 0,-3 9 0 15,3-9-18-15,-8 6 0 0,5-3 0 0,-4 10 0 16,3-10 0-16,-3 7 0 0,0-1 0 0,0 0 0 15,4 7 0-15,-4-7 0 0,0 7 0 0,0-6 0 0,-1 2 0 0,5-6 0 16,-1 4 0-16,-3-1 0 0,7-9 0 0,0 0 0 16,0 10 0-16,0-10 0 0,0 0 0 0,0 0 0 15,0 0 0-15,0 0 0 0,7 6 0 0,0-3 0 16,4-3 0-16,-4 0 0 0,4 0 0 0,-1-3 0 16,-3-3 0-16,0 6 0 0,4-10 0 0,-4 7 0 15,0-3 0-15,0-1 0 0,0 4 0 0,0-3 0 16,-3-3 0-16,3-1 0 0,-4 1 0 0,4-1 0 15,-3 4 0-15,-1-3 0 0,1-1 0 0,-4 7 0 16,0-6 0-16,0 9 0 0,0-10 8 0,0 4-8 16,0 6 0-16,0-9 0 0,0 9 8 0,-4-7-8 15,4 7 0-15,0 0 0 0,0 0 0 0,-10-3 0 16,3 3 0-16,0 0 0 0,-4 3 0 0,8 4 0 16,-4 2 0-16,0-9 0 0,-1 10 0 0,1-4-9 0,4-3 9 0,-4 6 0 15,3 1 0-15,1-4 0 0,-1 3 0 0,1 1-8 16,-1-1 8-16,1 1 0 0,3-4 0 0,0-6 0 15,0 9 0-15,0-9 0 0,0 0 0 0,0 0 0 16,7 3 0-16,-7-3 0 0,0 0 0 0,7 7 0 16,0-7 0-16,3-7 9 0,-3 7-1 0,1-3-8 15,-1-3 10-15,3 3-10 16,-3-6 8-16,0 2-8 0,0-2 8 0,0-1-8 0,0 1 0 0,1 3 8 16,-5-4-8-16,1 1 0 0,-1 0 0 0,1-1-11 15,-4 1 11-15,3 2-8 0,-6 4 8 0,3 3-8 16,0 0 8-16,-4-6 0 0,4 6 0 0,0 0 0 15,-7 0 0-15,0 6 0 0,0-6 0 0,-4 3 0 16,4 4 0-16,0 2-8 0,0 1 8 0,4-1 0 16,-4-3 0-16,0 4 0 0,3-1 0 0,0 0-8 15,1 1 8-15,-4-1 0 0,7-2 0 0,0-7-8 0,0 0 8 0,-4 3 0 16,4 6 0-16,0-9 0 0,0 0 0 0,0 0 0 16,0 0 0-16,0 0 8 0,0 0-8 0,0 0 0 15,0 0 8-15,0 0-8 0,0 0 0 0,0 0 9 16,4-9-9-16,-1 6 0 0,1-4 0 0,-1-2 0 15,1-1 0-15,0 4 0 0,-1 3 0 0,1-3-12 16,-4-4 12-16,0 10-12 0,0 0 12 0,0 0-9 16,0 0 9-16,0 0-8 0,0 0 8 0,0 0 0 15,0 0 0-15,0 0 0 0,0 0 0 0,0 0 0 16,0 0 0-16,0 0 0 0,0 0 0 0,3 10 0 0,-3-10 0 16,0 0 0-16,0 0 0 0,4 6 0 15,-4-6 0-15,0 0 0 0,0 0-8 0,0 0-7 16,3 9-1-16,-3-9 0 15,0 0-137-15,0 0-28 0,0 0-6 0</inkml:trace>
  <inkml:trace contextRef="#ctx0" brushRef="#br0" timeOffset="31452.35">27947 9189 518 0,'0'0'23'0,"0"0"5"0,0 0-28 0,0 0 0 16,0 0 0-16,0 0 0 0,0 0 271 0,-3-3 49 15,3-3 9-15,0 6 3 0,-4-4-248 0,4-2-48 16,0-3-11-16,0 6-1 0,0 3-24 0,-4-7-15 16,1-2 3-16,3 3 0 0,0 6 43 0,0 0 9 15,-4-3 1-15,-3-4 1 0,4-2 14 0,-1 9 2 0,-3-10 1 0,0 10 0 16,0-3-4-16,0-3-1 0,0 6 0 0,-4 0 0 15,4 0-28-15,-3-3-6 0,-1 3 0 0,4 3-1 16,-3-3-19-16,-1 0 8 0,4 6-8 0,-4-3 0 16,4-3 0-16,7 0 0 0,-7 7 0 0,0-4 0 15,0 6 0-15,0-2 0 16,0-4 0-16,4 9 0 0,-5-2 9 0,5-1-1 0,-1 0-8 16,1 1 12-16,-1 6 12 0,1-4 3 0,-1 7 0 0,4-3 0 15,-3 2-18-15,3 1-9 0,-4 6 10 0,8 0-10 16,-4 4 8-16,0-1-8 0,3-3 0 0,-3 3 9 15,4 7-9-15,-4-7 8 0,0-3-8 0,3 9 8 16,1-5-8-16,-1-4 0 0,-3-3 0 0,4 3 0 16,-1-6 0-16,1-1 0 0,0-2 0 0,-4 3 0 15,0-3-21-15,0-4 3 0,0 4 1 0,0-1 0 16,0-2-43-16,-4 3-8 0,4-7-1 0,-4 10-1 16,1-10-27-16,3 7-6 0,-4-7-1 0,-3 1 0 15,4-1-135-15,-4-3-27 0</inkml:trace>
  <inkml:trace contextRef="#ctx0" brushRef="#br0" timeOffset="31701.12">27517 9713 2188 0,'0'0'97'0,"-7"0"20"0,0 0-93 0,7 0-24 16,0 0 0-16,0 0 0 0,0 0 121 0,10 0 20 15,8-7 4-15,-1 4 1 0,5-3-106 0,2 3-22 0,1-7-4 16,0 1-1-16,3 0-13 0,0-4-8 16,-3 4 8-16,0-4-13 0,-1 4 13 0,1-7-11 0,-4 7 11 0,-3-1-10 15,-4 1-4-15,0-1-1 0,-3 4 0 0,-1-3 0 16,1-1 4-16,-4 4 1 16,-7 6 0-16,7-3 0 15,0-3-76-15,-7 6-15 0,0 0-3 0,10-4-612 0,-3-5-121 0</inkml:trace>
  <inkml:trace contextRef="#ctx0" brushRef="#br0" timeOffset="32198.36">28275 9104 838 0,'0'0'37'0,"7"-6"8"0,4-7-36 0,-4 1-9 15,0 3 0-15,3-4 0 0,-2 7 36 0,-1-4 4 16,-4 1 2-16,1-1 0 0,-4 10 62 0,0 0 13 0,3-6 3 0,-3 6 0 15,0 0 6-15,0 0 2 0,-3 0 0 0,-1-3 0 16,-3 3-36-16,4 0-6 0,-5 3-2 0,-2 3 0 16,-1-6-24-16,1 10-6 0,3-1-1 15,-4 7 0-15,-3-3-8 0,0 2-1 0,3 4-1 16,1 0 0-16,-1 0-23 0,-7 6-5 0,1 3-1 16,3 3 0-16,-4-2-3 0,4 5-1 0,0-6 0 15,0 10 0-15,0-4-1 0,3 1 0 0,0-1 0 16,1 4 0-16,3-4-9 0,0 1 0 0,0-7 9 0,3 7-9 15,1-7 0-15,-1 0 0 0,4-3 0 0,4-6 8 16,-4 6-21-16,3-6-4 0,1 6-1 0,3-6 0 16,0 0 6-16,0-1 2 0,0-2 0 0,4 3 0 15,-4 0-31-15,3-4-7 0,1-2 0 0,-1-7-1 16,4 7-130-16,-3-7-25 0,3 0-6 0,0-2-1 16,0-4-21-16,0 0-5 0,8-10-1 0,-8 1 0 0</inkml:trace>
  <inkml:trace contextRef="#ctx0" brushRef="#br0" timeOffset="36525.37">23389 12381 172 0,'0'0'16'0,"0"0"-16"15,0 0 0-15,-7 0 0 0,0-6 103 0,0 3 17 16,0 3 4-16,7 0 1 0,-7 0-93 0,0-6-20 15,0 6-3-15,0-4-1 0,7 4 13 0,0 0 3 16,-7-6 0-16,3 3 0 0,1-3 35 0,3 6 7 16,-4-3 2-16,1-4 0 0,3-2-20 0,0 9-4 15,-4-3-1-15,1-4 0 0,3 1 16 0,0 3 3 16,-4-3 1-16,0 3 0 0,1-4 13 0,3-2 2 16,0 9 1-16,-7-3 0 0,7-3 6 0,0 6 2 15,-4-4 0-15,4 4 0 0,-3-6-47 0,3-3-8 16,0 9-3-16,0 0 0 0,-4-6-29 0,4 6 0 15,-3-10 0-15,3 10 0 0,-4-3 0 0,4 3 0 0,-3-6 0 0,3 6 0 16,-7 0 0-16,3 0 0 0,4 0 0 0,-10 0-10 16,2 0 21-16,1 6 4 0,-3-6 1 0,3 3 0 15,-4 3 19-15,4-2 4 0,-3 2 1 0,-1 3 0 16,0 1-2-16,1-1 0 0,-1 0 0 0,4 7 0 16,-3-7-14-16,3 1-4 0,-1 6 0 0,1-7 0 15,4 0-20-15,-1 1 8 0,1-1-8 0,3 1 0 16,0-4 0-16,0-6 0 0,0 3 0 0,0-3 0 15,0 0-18-15,7 9 2 0,3-2 0 0,-2-4 0 16,-8-3-2-16,7 0 0 0,3 0 0 0,1 0 0 16,-1 0 18-16,1 0 0 0,0-3 0 0,-1-4 0 15,-3 4 28-15,4-3 0 0,-4 3 0 0,3-3 0 16,1-4-5-16,-4 1-2 0,4 3 0 0,-4-4 0 16,3 1-4-16,-6-1-1 0,3 1 0 0,0-1 0 15,-4 4-16-15,1-3 10 0,-1-1-10 0,-3 1 8 0,4 0-8 0,0 5 0 16,-4-8 9-16,0 9-9 0,0-3 0 0,0 6 8 15,0 0-8-15,-4-10 0 0,-3 10 8 0,7 0-8 16,-7-3 10-16,3 3-10 0,-6 3 24 0,3-3-2 16,-4 6 0-16,1-2 0 0,-1 5-22 0,0 3 0 15,1-2 0-15,-1-1 0 0,4 4 0 0,-3-7 0 16,-1 10 0-16,0-7 0 0,8 1 0 0,-4-1 0 16,3-6 0-16,4-3 0 0,0 10 0 0,0-10 9 15,0 0-9-15,4 6 0 0,-4-6 0 0,7 3 0 0,-4 3 0 0,8-6 0 31,-11 0-15-31,11 0-9 0,-4-6-3 0,3 6 0 0,-3-3 27 0,4-3 0 16,-4 6 0-16,3-10 0 0,-2 7-12 0,2-3 4 0,-3-4 0 16,0 1 0-16,4-1 24 0,-4 4 6 0,0-3 1 0,4-1 0 15,-4 1-9-15,0 0-2 16,3-1 0-16,-3 1 0 0,0-1-12 0,-3 1 0 0,3 3 0 0,-4-4 0 16,1 7-8-16,-1-3 8 0,-3-4 0 0,0 10 0 15,0 0 0-15,-7 0 0 0,4-6 0 0,-4 6 0 16,0 6 0-16,0-6 0 0,-4 10 0 0,4-4 0 15,-3-3 0-15,-1 7 0 0,0-1 0 0,1 7 9 16,-1-7-9-16,4 1 0 0,-3 5 0 0,2-2-11 16,1-4 11-16,0 4 0 0,4-10-9 0,-1 6 9 15,1 1 0-15,3-10 0 0,0 0 0 0,0 0 0 0,0 0 0 0,0 0 0 16,0 0 0-16,7 0 0 0,-7 0 14 0,7 0-2 16,3 0-1-16,-2 0 0 0,-1 0-11 0,0-3 0 15,-7 3-12-15,7-7 12 0,-4 7 0 0,-3 0 0 16,7-9 9-16,-7 9-1 0,0 0-22 0,7 0-4 15,-3 0-1-15,-4 0 0 0,0 0 7 0,0 0 2 16,10 0 0-16,-2 0 0 0,-8 0-1 16,10-3 0-16,-3-4 0 0,0 7-765 15,4-6-154-15</inkml:trace>
  <inkml:trace contextRef="#ctx0" brushRef="#br0" timeOffset="40072.89">11486 6919 921 0,'0'0'82'0,"0"0"-66"0,0-7-16 0,0 7 0 16,15-3 155-16,-15 3 27 0,-4-6 6 0,4 6 0 16,11-3-109-16,-11 3-23 0,0-6-4 0,0-4 0 15,-4 4-5-15,4 6-1 0,0 0 0 0,0-3 0 16,-3-4-14-16,3 7-4 0,7 0 0 0,-7 0 0 16,0 0 9-16,0 0 2 0,10 0 0 0,1-3 0 15,-1 3-9-15,1 0-2 0,-11 0 0 0,11 3 0 0,3-3-2 0,-7 7-1 16,-7-7 0-16,0 0 0 0,10 3 3 0,-3 3 0 15,-7-6 0-15,7 10 0 16,-7-10-4-16,4 6 0 0,3 3 0 0,-3 1 0 0,-4-1-11 16,0 0-2-16,3 10-1 0,1-3 0 15,-4-4-10-15,3 4 0 0,-3 3 0 0,4 0 0 16,-1 3 0-16,1 0 0 0,-1-3 0 0,1 2 0 0,3-2 0 0,0 0 0 16,-4 0 0-16,1 0 0 0,-1 0 0 0,4-4 0 15,-3 4 0-15,0-10 0 0,-1 1 11 0,1 6-3 16,-1-7-8-16,1 0 12 0,-8 1-12 0,4-1 0 15,0-3 0-15,0 4 0 0,0-1 0 0,0 1 0 16,0-1 0-16,0-3 0 0,0 4 0 0,-3-1 8 0,3-6-8 16,0-3 0-16,0 13 9 0,0-13-9 0,0 0 8 0,-4 3-8 15,4-3 8-15,0 0-8 0,0 0 8 0,0 0-8 16,-3 9 8-16,3-9-8 16,0 0 0-16,0 0 8 0,0 0-8 0,0 0 8 15,0 0-8-15,0 0 8 0,0 0-8 0,0 0 0 0,0 0 0 0,0 0 0 16,0 0 0-16,10 0 0 0,-10 0 0 0,7 7 0 15,4-7 0-15,-4 3 0 0,-7-3 0 0,10 0 0 16,1-3 0-16,0 6 0 0,-1-3 0 0,1 0 0 16,-1 0 0-16,1 0 0 0,3-3 0 0,0 3 0 15,0 0 0-15,4 0 0 0,-4 0 0 0,4-7 0 16,-1 7 0-16,1 0 0 0,3-3 0 0,0-3 0 16,4 6 0-16,0 0 0 0,-8 0 8 0,8-3-8 15,3 3 0-15,0-6 0 0,8 6 0 0,-5 0 0 16,1 6 0-16,0-3 0 0,0-3 0 0,3 0 0 0,0 6 0 15,1-3 0-15,-1-3 0 0,7 0 0 0,-3 7 0 0,0-4 0 16,0 6 0-16,3-3 0 0,-3-2 0 0,-1 2 0 16,1 3 0-16,0-2 0 0,0-4 0 0,7 6 0 15,0-9 0-15,-1 6 0 0,1-6 0 0,4 3 0 16,-1-3 8-16,1 7-8 0,-1-7 0 0,0 3 0 16,1-3 0-16,-1 0 0 0,4 0 0 0,-4 6 0 15,4-12 0-15,0 6 0 0,7 6 0 0,-3-6 0 16,-1 0 0-16,1 0 0 0,-5 0 0 0,1 3 0 15,0-6 0-15,4 3 0 0,-4 0 12 0,3 0-4 16,4 0 0-16,-4 0 0 0,4 0-8 0,0 0-9 16,-3 0 9-16,-1-6-13 0,4 6 13 0,-3-3 0 15,6-4-10-15,-3 7 10 0,0 0 0 0,0 0 0 16,-7 0 0-16,4 0 0 0,-5 0 0 0,1 7 0 0,4-7 0 16,-1 3 0-16,-6-3 0 0,6 6 0 0,-3-3 0 0,0 4 0 15,-4-1 0-15,1-3 0 0,-4-3 0 0,3 0 0 16,-3 0 0-16,3 0 0 0,1 0 0 0,-1 0 0 15,0 0 0-15,4 0 0 0,-3-3 0 16,-1-3 0-16,0 6 0 0,-3-10 0 0,0 10 0 0,0-6 0 16,7 3 11-16,-4-4-3 0,1-2-8 0,-1 9 12 15,0-3-12-15,1 3 11 0,-4-6-11 0,0 6 10 16,-1 0-10-16,1 6 0 0,0-6 0 0,0 0 0 16,3 3 0-16,1-3 0 0,-1 6 0 0,-3-3 0 15,-4 4 0-15,4-4 0 0,-3-3 0 0,-1 6 0 16,0-6 0-16,1-6 0 0,-1 6 0 0,0 0 0 0,4-3 0 15,0-4 8-15,-4 7-8 0,4-3 8 16,4-3 0-16,-5 6-8 0,-2-3 12 0,-1-3-4 0,-3 6 2 16,0 0 0-16,3-3 0 0,-3-4 0 15,3 7-10-15,-3 0 0 0,-4-6 9 0,4 6-9 16,0 6 10-16,0-6-2 0,3 0-8 0,-7 10 12 0,4-10-12 0,-4 6-12 16,-3-3 3-16,3-3 0 0,1 0 9 0,-1 0 0 15,0-3 0-15,4-3 0 0,0 6 0 0,-4-3 0 16,4-4-12-16,0 1 4 0,0 3 8 0,3-3 14 15,-3 2-3-15,-1-2-1 0,1 3-10 0,4-3 0 16,-5 6 0-16,1-3 0 0,0 3 0 0,-4-7 8 16,4 7-8-16,3 0 8 0,-6 0-8 0,3 0-17 0,-4 0 4 0,4 7 1 15,-4-4 12-15,0 3 8 0,-3-3 0 16,0-3-8-16,-1 0 0 0,1 0 0 16,0 0-10-16,3-3 10 0,-3-3 0 0,0 6 0 0,3-3 12 0,-3 3-4 15,-4-7-8-15,0 7 0 0,4-3 9 0,0-3-9 16,-4 6 8-16,0 6-8 0,0-12 10 15,-3 6-10-15,0 6 0 0,-4-3 8 0,-3-3-8 0,3 7 0 16,-7-4 15-16,3 3 0 0,1-6 0 16,-4 3 0-16,4 3-25 0,-4-6-5 0,4 4-1 0,-4-4 0 15,3 0 25-15,1 0 5 0,3 0 1 0,-3 0 0 16,-1 0-15-16,1-4-16 0,0 4 3 0,3-6 1 16,-7 6 12-16,0 0 0 0,-3 0 0 0,3 0 0 15,0 0 0-15,0 0 0 0,-3-3 10 0,-1 3-10 16,1 0 0-16,-4 3 8 0,-7-3-8 0,10 0 0 15,-10 0 0-15,7 0 0 0,-7 0 0 0,11 0 0 0,-11 0 8 0,0 0-8 16,7 0 0-16,-7 0 8 0,11 0-8 0,-11 0 0 16,0 0 9-16,0 0-9 0,7-3 14 0,-7 3-2 15,7-6 0-15,-7 6 0 0,3-3 7 16,-3 3 1-16,0 0 0 0,7-7 0 0,-7 7 8 0,4-9 3 16,-1 0 0-16,-3 9 0 0,0 0-31 0,0 0 0 15,4-10-13-15,-1 4 4 0,-3-4 20 0,4 1 4 16,-4 0 1-16,4-1 0 0,-4 1-16 0,0-1 0 15,0 4 0-15,0-3 0 0,3-1 0 16,-3-2 0-16,0 6 0 0,0-10 0 0,0 6 0 0,0 1 0 16,0 0 0-16,0-7 0 0,0 7 0 0,0-4 0 15,0 4 0-15,0-7 0 0,-3 7 0 0,3-1 0 16,0 1 0-16,0-1 0 0,-4 1 0 0,0 3 0 0,1-4 0 16,-1 4 0-1,4 6-154-15,-3-3-24 0,-4 3-5 0</inkml:trace>
  <inkml:trace contextRef="#ctx0" brushRef="#br0" timeOffset="45292.68">23382 12250 288 0,'0'0'25'16,"0"0"-25"-16,-3 0 0 0,3-10 0 0,0 7 183 0,0-3 31 15,-4-4 6-15,8 7 2 0,-4-3-177 0,3-4-35 16,-3 4-10-16,0 6 0 0,0 0 0 0,0 0 0 16,0 0 0-16,0 0-9 0,0 0 9 0,0 0-13 15,-3-3 5-15,3 3 8 0,0 0 33 0,0 0 15 16,-4-6 2-16,-3 6 1 0,-4 0 29 0,8 0 7 16,-4 0 1-16,7 0 0 0,-7 0-11 0,0 0-1 15,3 0-1-15,-3 0 0 0,0-3-37 0,7 3-7 16,0 0-2-16,0 0 0 0,-7 0-17 0,7 0-4 15,-7 0-8-15,7 0 12 0,-7-7-12 0,0 7 0 16,7 0 0-16,-4 7 0 0,-3-4 0 0,7-3 0 16,-7 6 0-16,-3-3 0 0,3 3 0 0,0 4 0 15,-1-1 0-15,-2 1 0 0,3-1 0 0,-4 7 0 0,1-7 0 0,3 10 0 16,-4-10 0-16,4 1 0 0,-4 5 0 0,1-5 0 16,3-1 13-16,0 1 7 0,0-4 0 0,3-3 1 15,1 7-5-15,3-10-2 0,0 0 0 0,0 0 0 16,0 0-14-16,7 6 0 0,-7-6 0 0,7 3 0 15,3 3 0-15,1-6 0 0,-4-6 0 0,4 3 0 16,-4 3 0-16,3-6 0 0,1 6 0 0,-1-4 0 16,1-2 0-16,-4 3 9 0,4-3-9 0,-4 6 8 15,0-3-8-15,0-4 0 0,0 4 0 16,0-3-11-16,-4 3 11 0,1-4-8 0,-4 7 8 0,0 0-8 16,10-6 8-16,-2 3-8 0,-5-3 8 0,1-4-8 15,-1 1 8-15,1 6 0 0,-1-7 0 0,-3 4 0 16,0-3 0-16,0 9 0 0,4-6 0 0,-4 6 8 15,0 0-8-15,-4-4 0 0,4 4 0 0,0 0 0 16,0 0 0-16,0 0 0 0,-3 0-10 0,-4 0 10 16,0 4-23-16,-1-4 3 0,5 6 0 0,-1 3 0 15,1-3-27-15,-1 4-5 0,1-7 0 0,-1 6-768 16</inkml:trace>
  <inkml:trace contextRef="#ctx0" brushRef="#br0" timeOffset="48206.2">23273 12309 172 0,'0'0'16'16,"0"0"-16"-16,0 0 0 0,0 0 0 15,0 0 113-15,0 0 20 0,0 0 4 0,0 0 1 0,0 0-44 16,0 0-9-16,0 0-1 0,0 0-1 0,0 0-15 0,0 0-2 16,0 0-1-16,0 0 0 0,0 0-19 0,-4 0-4 15,-3-6-1-15,7 6 0 16,-3 6-11-16,-4-6-2 0,0 0-1 0,-1 0 0 16,8 0-17-16,-3 3-10 0,-4-3 12 0,7 0-12 15,0 0 29-15,-4 6-1 0,4-6 0 0,0 0 0 0,0 0 12 0,0 0 3 16,0 0 0-16,0 0 0 0,0 0-21 0,-3 0-4 15,-4 7-1-15,7-7 0 0,0 0-5 0,0 0-2 16,-7 3 0-16,7-3 0 0,0 0-10 0,0 0 8 16,0 0-8-16,0 0 8 0,0 0 6 0,0 0 1 15,0 0 0-15,0 0 0 0,0 0 17 0,0 0 3 16,0 0 1-16,0 0 0 0,0 0 6 0,0 0 2 0,0 0 0 16,0 0 0-16,0 0-28 0,0 0-4 0,7-3-2 0,-7 3 0 15,0 0-10-15,7-7 8 0,-7 7-8 0,0 0 8 16,7 0-8-16,-7 0 0 0,10-6 0 0,-2 6 0 15,-8 0 0-15,7 0 0 0,-7 0 0 0,0 0 0 16,7-3 18-16,3 3-2 0,-3 0 0 0,0-6 0 16,4 6 14-16,-4-3 2 0,0-4 1 0,0 4 0 15,0-3-2-15,0 6-1 0,4-9 0 0,-4 9 0 16,3-10-15-16,-3 10-3 0,4-6-1 0,-4 3 0 16,4-3-3-16,-1 6 0 0,1-10 0 0,-4 10 0 15,4-3-8-15,-4-3 0 0,3 6-12 0,1-3 12 16,-4-4 0-16,3 7 0 0,1-9 0 0,0 9 8 15,-1-6 4-15,1 2 1 0,-4-2 0 0,0 3 0 16,3-3 10-16,1 6 1 0,-4-10 1 0,4 10 0 16,-4-3-16-16,3-3-9 0,-3 6 10 0,0-9-10 0,4 9 12 0,-4-4-4 15,4-2-8-15,-4 6 12 16,3 0-12-16,1-6 8 0,-1 3-8 0,1-4 0 0,3 7 8 0,-3-9-8 16,3 9 0-16,0-9 0 0,0 6 8 0,4-4-8 15,-4-2 0-15,3-1 9 0,-2 4-9 0,2 3 12 16,-3-6-12-16,0 2 12 0,-3-2-12 0,0 6 8 15,3-7-8-15,-4 4 8 0,1-3 0 0,-1 2 0 16,1 4 0-16,3-3 0 0,-3 6-8 0,-1-3 0 16,4-3 0-16,-3 3 8 0,0-4-8 0,3 7 0 15,-4 0 0-15,4-3 0 0,0-3 0 0,-3 0 0 16,0 2 0-16,-1 4 0 0,1-6 0 0,-1 3 0 16,1 3 0-16,-4-6 0 0,4 3 0 0,-4-4 0 15,3 7 0-15,-3-3 8 0,0-3-8 0,4 3 0 16,-4-3 0-16,0 6 0 0,0-10 0 0,0 10 0 15,4-6 8-15,-4 3-8 0,3-4 0 0,-3 7 0 0,0-3 0 0,4-3 8 16,0 3-8-16,-1-3 0 0,-3 6 0 0,4-4 0 16,3-2 15-16,-7 3 1 0,4-3 0 0,-4 0 0 15,3 2-16-15,-3 4 0 0,4-6 0 0,-1 3 0 16,-2-3 0-16,-1 6 0 0,3-3 8 0,1-4-8 16,-1 4 0-16,-3-3 0 0,0 6 0 0,1-3 0 15,2-4 0-15,1 4 0 0,-1-3 0 0,1 0 0 16,-1 3-9-16,1-4-2 0,0 7 0 0,-1-3 0 15,1-3 19-15,-4 3 3 0,-7 3 1 0,10-6 0 16,1 2-12-16,0-2-12 0,-1 3 2 0,-3-3 1 16,4 6 9-16,-1-6 0 0,1 2 0 0,0-2 0 15,-1 6 0-15,1-9 0 0,-1 9 0 0,1-3 0 16,-4-4 0-16,4 4 0 0,-1-3 0 0,1 3 0 16,-4-4 0-16,3-2 0 0,-3 9 0 0,4-9 0 15,0 9 0-15,-4-7 0 0,0 7 0 0,3-3 0 0,1-3 0 0,-4 3 0 16,3-3 0-16,-2 6 0 0,2-10 0 0,-3 10 0 15,4-3 0-15,3-3 0 0,-7 6 0 0,7-7 0 16,0 4 0-16,0-3 0 0,4 3 0 0,-8-3 9 16,1 3-9-16,0-4 0 0,3-2 10 0,0 6-10 15,-4-4 8-15,1 4-8 0,3-3 0 0,-7-3 0 16,4 9 0-16,3-7 0 0,-4-2 0 0,1 6 0 16,0-3 0-16,-1 2 0 0,-3-2 0 0,4 3 0 0,-1-3 0 0,1-4 0 15,-4 10 0-15,4-6 0 0,-1 3 0 0,1-3 0 16,-1 3 0-16,1 3 0 0,0-7 0 0,-1 4 0 15,1-3 0-15,-1 3 0 0,-3-4 0 0,7 4 0 16,-3-3 0-16,0 6 0 0,-1-9 0 16,4 9 0-16,-3-7 0 0,0 4 0 0,3-6 0 15,-4 3 0-15,4 6 0 0,0-10 0 0,1 10 0 16,-1-9 0-16,-4 9 0 0,4-10 0 16,0 4 0-16,1 6 0 0,-5-3 0 0,4-3 0 0,0 2 0 0,0-2 0 15,1 3 8-15,-1-3-8 0,3-4 8 0,-3 10-8 16,4-9 0-16,-4 9 8 0,4-9-8 0,-4 2 0 15,4 7 0-15,-4-3 8 0,0-3-8 0,0 3 0 16,0-4 0-16,0 7 0 0,0-9 0 0,0 9 0 16,-3-9 0-16,3 9 0 0,0-10 0 0,0 4 0 0,0 3 0 0,1-3 0 15,-5 2 0-15,8-2 0 0,-4 3 0 0,-4-3 0 16,5-4 0-16,-1 10 0 0,0-9 0 0,0 3 0 16,0 3 0-16,0-4 0 0,-3 7 0 0,3-3 0 15,0-3 0-15,0 3 0 0,-3-4 8 0,-1 7-8 16,1-9 0-16,-1 9 8 0,-3-3-8 0,4-3 0 15,3 6 0-15,-3-7 0 0,-1 4 0 0,4 3 0 16,-3-6 0-16,0 6 0 0,3-9 0 0,10 5 0 16,-13-2 0-16,3 3 0 0,-3 3 0 15,-1-6 0-15,1 6 0 0,-1-3 0 0,-3-4 0 16,4 4 0-16,0-3 0 0,-4 6 10 0,3 0-10 16,-3-6 12-16,4 3-12 0,-1 3 8 0,1-7-8 15,0 7 0-15,-1-3 0 0,1-3 0 0,-1 3 0 16,1-4 0-16,3-2 0 0,0 9 0 0,-3-3 0 0,3-3 0 15,-4-1 0-15,5 4 0 0,-1-3 0 0,-4 6 0 0,4-3 0 16,-3-3 0-16,0 6 0 0,-1-4 0 0,1-2 0 16,-1 6 0-16,-3-3 0 0,0-3 0 0,0 6 0 15,4-3 8-15,0-4-8 0,-1 4 0 0,1-3 0 16,-1 6 8-16,1-6-8 0,0 3 0 0,-1-4 0 16,1 7 9-16,-1-3-9 0,4-3 0 0,-3 3 9 15,0-4-1-15,3 7-8 0,-4-3 12 0,4-3-4 16,-3 3-8-16,0-3 0 0,-1 6 0 0,1-7 0 15,-1 4 0-15,-3-3 0 0,4 6 0 0,0-3 0 16,-4-3 0-16,3 6 0 0,1 0 0 0,-4-4 0 16,0-2 0-16,0 6 0 0,3-3 0 0,-2-3 0 15,2 6 11-15,-3 0-3 0,4-3-8 0,-4-4 12 16,3 7-12-16,1-3 8 0,0-3-8 0,-1 0 0 16,1 2 0-16,3 4 8 0,0-6-8 0,0 6 0 15,-3-3 0-15,-1-3 0 0,1 6 0 0,3-3 0 16,0 3 0-16,0-7 0 0,-3 7 0 0,3-3 0 0,3-3 0 0,-2 6 0 15,-1 0 0-15,-4-3 0 0,4-3 0 0,-3 6 0 16,3-7 0-16,-3 4 0 0,3 3 0 0,-4 0 0 16,4 0 0-16,1-6 0 0,-5 6 0 0,4 0 0 15,-3-10 0-15,-1 10 0 0,5 0 0 0,-5-3 0 16,1-3 0-16,3 3 0 0,-4-3 0 0,5 6 0 16,-5-3 0-16,4-4 0 0,-3 4 0 0,3-3 8 0,-3 0-8 0,3 2 0 15,0-2 0-15,0 6 0 0,3-3 0 0,-2-3 0 16,-1 3 0-16,0-4 0 0,3 4 0 0,1-3 0 15,-7 3 0-15,3-3 0 0,0 6 0 16,4-10 0-16,-4 10 9 0,0-6-9 0,3 6 8 0,-2-10-8 16,-1 7 11-16,0-3-3 0,0 3-8 15,-4-3 12-15,8-4-12 0,-4 10 8 0,-3-9-8 16,3 9 0-16,0-10 0 0,-3 4 8 0,-1 3-8 16,4-6 0-16,-7 2 0 0,0 4 0 0,4-3 0 0,0 6 0 15,-1-9 0-15,1 9 0 0,-4-7 0 0,3 4 0 16,-3-3 0-16,4 6 0 0,0-10 0 0,-1 10 0 15,1 0 0-15,-1-3 0 0,1-3 0 0,-1 3 0 16,5-3 0-16,-5 2 8 0,4-2-8 0,-3 3 0 16,3-3 0-16,-3 0 0 0,6-4 0 0,-3 10 0 15,-3-9 0-15,3 6 0 0,0-4 0 0,0-2 0 0,-3 6 0 0,3-3 8 16,-3-1-8-16,-1 4 0 0,1-3 0 0,3 6 9 16,-4-10-9-16,4 10 8 0,-3-3-8 0,0-3 0 15,-1 6 0-15,1-3-11 16,3-3 11-16,-3 6 0 0,-1 0 0 0,-3-4 0 0,7-2 0 0,-3 6 0 15,-4-9 0-15,3 9 0 0,-2 0 0 0,-1-6 0 16,3 6 0-16,-3-4 0 0,0 4 0 0,4-6 0 16,-4 6 0-16,0-3 0 0,-7 3 0 0,11-6 0 15,-4 6 0-15,0-3 0 0,0-4 0 0,0 7 0 16,0 0 0-16,0-3 0 0,0-3 0 16,0 6 0-16,0-3 0 0,0-4 0 0,4 7 0 0,-4 0 0 15,3-6 0-15,1 3 0 0,0 3 0 0,-1-6 0 16,1 6 0-16,-1-3 0 0,1-4 0 0,3 7 0 15,-7-3 0-15,4 3 0 0,3-6 0 0,-7 6 0 0,3-3 0 0,-3-3 8 16,0 2-8-16,1-2 0 0,-1 6 0 0,0-3 0 16,0-3 0-16,3 6 0 0,-6-7 0 0,3 4 8 15,0 3-8-15,0-6 0 0,0 6 8 0,0 0-8 16,0 0 0-16,0-3 0 0,-7 3 0 0,7 0 8 16,-7 0-8-16,7-6 0 0,0 6 0 0,-7 0 0 15,0 0 0-15,7 0 0 0,-7 0 0 0,0 0 0 16,0 0 0-16,0 0 0 0,0 0 0 0,0 0 0 15,11-3 0-15,-11 3 0 0,0 0 0 0,0 0 8 16,0 0-8-16,0 0 0 0,0 0 0 0,0 0 8 16,0 0-8-16,0 0 0 0,0 0 0 0,0 0 0 15,0 0 0-15,0 0 0 0,0 0 0 0,0 0 0 16,0 0 0-16,0 0 0 0,0 0 0 0,0 0 0 16,0 0 0-16,0 0 0 0,0 0 0 0,0 0 0 15,0 0 0-15,0 0 8 0,0 0-8 0,0 0 0 16,0 0 0-16,0 0 8 0,0 0-8 0,0 0 0 0,0 0 0 0,0 0 0 15,0 0 0-15,0 0 0 0,0 0 0 0,0 0 8 16,0 0-8-16,0 0 0 0,0-7 0 0,0 7 0 16,0 0 0-16,0 0 0 0,0 0 0 0,0 0 0 15,0 0 0-15,0 0 0 0,0 0 0 0,0 0 0 16,0 0 0-16,0 0 0 0,0 0 0 0,0 0 0 16,4-3 0-16,-4 3 0 0,0 0 9 0,3-6-9 15,-3 6 12-15,0 0-12 0,0 0 0 0,0 0 0 16,0 0 0-16,0 0 0 0,0 0 0 0,0 0 0 0,0 0 0 0,0 0 0 15,0 0 8-15,0 0-8 0,0 0 0 0,0 0 0 16,0 0 0-16,0 0 0 0,0 0 0 16,0 0 0-16,0 0 0 0,0 0 0 15,0 0 0-15,0 0 0 0,0 0 0 0,0 0 0 0,0 0 0 0,0 0 0 16,0 0 0-16,0 0 0 0,0 0-9 0,0 0 9 31,0 0-75-31,0 0-9 0,0 0-3 0,11 0-1281 0</inkml:trace>
  <inkml:trace contextRef="#ctx0" brushRef="#br0" timeOffset="50238.21">25672 15711 172 0,'-18'7'8'0,"11"-7"1"0,-4 0-9 15,1 0 0-15</inkml:trace>
  <inkml:trace contextRef="#ctx0" brushRef="#br0" timeOffset="51211.67">25421 15727 172 0,'0'0'16'0,"0"0"-16"16,0 0 0-16,0 0 0 0,0 0 267 0,0 0 50 15,0 0 11-15,0 0 1 0,0 0-262 0,0 0-53 16,11 3-14-16,3-3 0 15,-4 0-64-15,5 0-18 0,-1 0-3 0,0 0-1 16,0-3 34-16,4 3 8 0,-1 0 0 0,1-6 1 0,3 6 51 0,-3 0 11 16,-1 0 1-16,4 6 1 0,-3-6 22 0,3 0 4 15,-3 3 1-15,3-3 0 0,-3 0-20 0,3 7-3 16,-4-7-1-16,5 0 0 0,-1 0 4 0,0 0 0 16,4 0 0-16,-1 0 0 0,-2 0-16 0,2 0-4 0,1-7 0 0,3 7 0 15,4 0-8-15,-4 0 0 0,-3-3-10 0,0 3 10 16,-1 0 0-16,4 0 0 0,-3-6 0 0,0 6 10 15,0 0-10-15,-4 6 8 0,3-6-8 0,-2 3 8 16,2-3 4-16,-6 0 0 0,0 0 0 0,-1 0 0 16,1 0-4-16,-1 7 0 0,1-7 0 0,-4 0 0 15,0 6 2-15,0-3 0 0,-3-3 0 0,0 0 0 16,3 0 10-16,-4 0 1 0,1 0 1 0,-1 0 0 16,1 0 17-16,0-3 3 0,-4 3 1 0,3 0 0 15,-3-6-18-15,4 6-3 0,-4-7-1 0,4 7 0 0,-11 0-10 16,7-3-3-16,3-3 0 0,1 6 0 15,-4 0-8-15,0-3 0 0,3-4 0 0,-3 4 0 16,1-3 0-16,-1 3 0 0,0-3 0 0,0 2 0 16,-7 4 0-16,7-6 0 0,0 6 0 0,-4-9 0 15,4 9 8-15,-3-6 4 0,-4 6 0 0,7 0 0 16,0 0-12-16,0-4 10 0,0-2-10 0,0 6 10 0,-7 0-10 0,7 0 0 16,4-3 0-16,-1 3 0 0,-3 0 0 0,4 0 0 15,-4 0 0-15,4 0 0 16,-4 0 0-16,0 0 0 0,0 0 0 0,-7 0 0 0,7 0 0 0,-7 0 0 15,7 0 0-15,-7 0 0 0,7 0 0 0,-7 0 0 16,0 0 0-16,0 0 0 0,0 0 21 0,0 0 3 16,0 0 0-16,0 0 0 0,0 0 7 0,0 0 1 0,0 0 1 15,0 0 0-15,0 0-1 0,0 0 0 0,0 0 0 0,7-6 0 16,-7 6-19-16,0 0-4 16,0 0-1-16,0-3 0 0,0-4-8 0,0 7 10 0,-3-9-10 0,-1 9 10 15,-3-10-10-15,0 10 0 0,0-6 0 0,0 3 0 16,-4-3-12-16,1 6 12 0,-1 0-10 15,0-3 10-15,1-4 0 0,-4 7 0 0,3-3 0 16,-3-3 0-16,4 6 8 0,-1-3 2 0,0-3 0 16,4 6 0-16,-3-10-10 0,6 10 10 0,-3-6-10 0,7 6 10 15,-7-3-10-15,7 3 0 0,-7 0 0 0,7 0 0 16,0 0-10-16,0 0-4 0,0 0-1 0,0 0 0 16,0 0-5-16,0 0 0 0,0 0-1 0,0 0 0 15,0 0 11-15,0 0 10 0,11 3-13 0,-4 3 5 16,0 0 8-16,0-2 0 0,0-4 8 0,3 6-8 0,1-3 0 15,-4 3 0-15,4-6 0 0,-4 3 8 0,3-3-8 16,1 7 0-16,-1-7 0 0,-3 3 8 0,4-3-8 0,0 0 0 16,-1 0 0-16,-3 0 8 0,0 6-8 0,4-6 0 15,0 0 0-15,-4 3 0 0,-7-3 0 0,7 6 0 16,0-6 0-16,-7 0 0 0,7 0 0 0,-7 0 0 16,0 0 0-16,0 0 0 0,7 10 0 0,-7-10 0 15,3 9 0-15,-3-9 0 16,4 7 0-16,-4-7-12 0,0 9 4 0,0-6 0 0,0 7 28 0,-4-4 5 15,4 3 2-15,0 1 0 0,0-10-10 0,-3 6-1 16,-1-3-1-16,4 6 0 0,-3-2-15 0,-1-4 0 16,1 3 0-16,-1 4 0 0,1-1 0 0,-1-3 0 15,-3 4 0-15,0-1 0 0,3 0 0 0,-3 1 0 16,-3-1 0-16,3 1 0 16,-4-1-29-16,1-3-6 0,-1 4-1 0,0-1 0 15,1 1-23-15,-1-1-5 0,-3-3 0 0,4-3-534 16,-1 4-106-16</inkml:trace>
  <inkml:trace contextRef="#ctx0" brushRef="#br0" timeOffset="52014.37">25601 15630 345 0,'0'0'31'0,"0"0"-31"0,0 0 0 0,0 0 0 16,0 0 292-16,0 0 53 0,0 0 11 0,7 0 1 15,0-3-278-15,0-4-56 0,0 7-11 0,4-6-3 16,-1 3-24-16,1-3-5 0,-4-4 0 0,4 7-1 15,-1-3 11-15,1-3 10 0,-1 5-13 0,1-2 5 16,-4 0 8-16,4 3 0 0,-4 3 0 16,0 0 0-16,-7 0 14 0,7-6 5 0,0 2 1 0,-7 4 0 15,0 0-5-15,7 0-1 0,-7 0 0 0,0 0 0 16,0 0 13-16,0 0 2 0,0 0 1 0,0 0 0 16,0 0-30-16,0 0 0 0,0 0 0 0,0 0 0 15,0 0 0-15,0 0-20 0,0 0 4 0,0 0 0 16,0 0 25-16,0 0 6 0,0 0 1 0,0 0 0 15,0 0-37-15,0 0-7 0,-4 4-2 0,1 2 0 16,-4 3 30-16,0 1-9 0,0-1 9 0,0-3 0 0,0 4 0 0,-4-7 0 16,0 6 0-16,1-3 0 0,-4 4 0 0,3-1 0 15,-3 1 0-15,0-1 0 0,3 7 27 0,-3-7 10 16,4 1 3-16,-4-4 0 0,-1 3-29 0,5-6-11 16,-1 7 8-16,1-4-8 0,-1-3 8 0,1 4-8 15,2 2 8-15,1-9-8 0,0 6 0 0,0-3 0 16,7-3 0-16,-7 0 0 0,4 7 8 0,3-7-8 15,0 0 8-15,0 0-8 0,0 0 18 0,0 0-2 16,0 0 0-16,0 0 0 0,0 0 8 0,0 0 0 16,0 0 1-16,0 0 0 0,0 0-11 0,0 0-2 15,0 0-1-15,0 0 0 0,0 0 9 0,0 0 1 16,0 0 1-16,0 0 0 0,0 0-22 0,7 3 0 16,7-3 0-16,-7 6 0 0,-7-6 0 0,11 3 0 15,-1-3 0-15,-3 6 0 0,4-2 0 0,-1 2 0 16,-3-6 0-16,4 9 0 0,0-9 0 0,-4 10 0 0,3-4 0 0,1-3 0 15,-1 3 0-15,-3-3 0 0,4 7 0 0,0-10 0 16,-4 6-15-16,3-3-1 0,-3 4 0 0,0 2-604 16,0-3-122-16</inkml:trace>
  <inkml:trace contextRef="#ctx0" brushRef="#br1" timeOffset="56352.6">22811 15790 403 0,'-11'0'36'16,"11"0"-36"-16,0 0 0 0,0 0 0 15,-3 0 28-15</inkml:trace>
  <inkml:trace contextRef="#ctx0" brushRef="#br1" timeOffset="57285.81">22871 15780 748 0,'0'0'67'0,"0"0"-54"16,0 0-13-16,-7 4 0 0,-8 2 213 0,8 3 40 16,7-9 8-16,0 0 2 0,-7 7-189 0,-3-4-38 15,10-3-7-15,0 0-1 0,0 0-39 0,0 0-7 16,-7 9-2-16,7-9 0 0,0 0 32 0,0 0 7 15,-7 6 1-15,0-3 0 0,7-3 8 0,-4 7 3 16,-7-7 0-16,1 3 0 0,-1-3-9 0,4 6-2 16,0-3 0-16,-7-3 0 0,-4 7-4 0,4-7-2 0,4 6 0 15,-4-3 0-15,-4-3-14 0,0 0 9 0,1 0-9 16,-4 0 8-16,3 6 24 0,-3-6 4 16,0 0 0-16,-1 0 1 0,5-6 3 0,-8 6 1 15,-3 0 0-15,0-3 0 0,6-3-21 0,1 6-5 0,-7 0-1 16,0-7 0-16,-4 7-14 0,4 0 0 15,3 0 0-15,0 0 0 0,-6 0 0 0,3 0 0 0,6 0 0 0,1 0 0 16,-4 0 0-16,4 7-12 0,-3-7 12 0,6 0-13 16,0 6-1-16,1-3 0 0,-4 3 0 0,6-3 0 15,5 4-5-15,-4-4-1 0,0-3 0 0,3 6 0 16,4-3 20-16,0-3-8 0,0 6 8 0,3-2 0 16,-6-4 0-16,10 0 0 0,0 0 0 0,0 0 0 15,0 0-11-15,0 0 11 0,10 0-10 0,1 0 10 16,-11 0-16-16,14-4 2 0,0-2 1 0,7 6 0 15,0-3-13-15,1 3-2 0,-5-6-1 0,8 6 0 16,3-3-18-16,-3-4-3 0,0 4-1 0,-1-3 0 16,8 6 5-16,0-3 1 0,-4-3 0 0,-3 6 0 15,-1 0 23-15,-2-7 5 0,6 4 1 0,-4-3 0 16,-2 6 16-16,-5 0-10 0,4-3 10 0,1-4-8 16,-5 4 8-16,-3 3 16 0,4-6-4 0,-4 6-1 0,4 0-11 15,-4 0 10-15,-7 0-10 0,4 0 10 16,3 0-10-16,-7 0 8 0,-7 0-8 0,0 0 8 0,10 0-8 0,-10 0 0 15,0 0 0-15,0 0 0 0,0 0 0 0,0 0 0 16,0 0 0-16,0 0 0 0,-10 0 0 0,3-3 18 16,7 3-3-16,-11 0-1 0,0 0 2 0,1 0 0 15,-1 0 0-15,1 3 0 0,3-3-16 0,-7 0 11 0,-4 6-11 16,4-6 10-16,0 0-10 0,-4 3 0 0,-7-3 0 0,4 0 8 16,7 0-8-16,-7 7 10 0,3-7-10 0,-6 0 10 15,-5 3-10-15,8-3 0 0,4 0 0 0,-5 6 8 16,-2-6-8-16,6 0 0 0,4 0 0 0,0 3 0 15,0 4 0-15,0-7 12 0,3 0-12 0,4 0 12 16,3 6-12-16,-3-6-11 0,-3 0 3 0,6 0 0 16,4 0 8-16,0 0 0 0,-10 3 0 0,3-3 0 15,7 0 0-15,0 0 0 0,0 0 10 16,0 0-10-16,-4 0 13 0,4 0-3 0,0 0-1 0,0 0 0 16,0 0-9-16,7-3 0 0,7-3 0 0,4-1 0 15,-4 4-24-15,4 3-1 0,3 0 0 16,7-6 0-1,0 6-32-15,-3-3-7 0,0-4 0 0,3 7-1 0,4-3 18 16,-4 3 4-16,-7-6 1 0,0 6 0 0,0 0 34 0,1 0 8 0,-5 6 0 0,-6-6 0 16,-11 0 0-16,7 3 0 0,3-3 10 0,-10 0-10 0,0 0 37 0,0 0 2 15,0 0 0-15,0 0 0 0,0 0-25 0,-7 0-5 16,-3 0-1-16,-1 0 0 16,11 0-31-16,-10 0-6 0,-8 0-2 0,4-3 0 15,0 3-44-15,-4-6-9 0,-7 6-1 0,1-3-1 16,-1-3 11-16,0 12 3 0,-3-6 0 0,0 3 0 0,-7-3 88 0,6 0 17 15,5 6 4-15,-8-3 1 0,0 4 42 0,4-4 9 16,0 3 2-16,3-6 0 0,0 3-60 0,1 4-12 16,2-1-3-16,5-3 0 15,6 3-120-15,1-3-24 0,-4-3-4 0,6 0-372 0</inkml:trace>
  <inkml:trace contextRef="#ctx0" brushRef="#br1" timeOffset="59616.85">22490 15558 403 0,'0'0'36'0,"0"0"-36"15,-4 3 0-15,-3 3 0 0,-4 4 112 0,11-10 15 16,0 0 3-16,0 0 1 0,-7 0-110 0,7 0-21 15,0 0 0-15,0 0-10 0,0 0 81 0,0 0 16 16,0 0 3-16,0 0 1 0,0 0-29 0,0 0-6 16,0 0 0-16,0 0-1 0,0 0-21 0,0 0-4 15,0 0-1-15,0 0 0 0,0 0-17 0,0 0-4 16,0 0-8-16,-3 9 12 16,-8-3-32-16,4-3-6 0,7-3-2 0,0 0 0 15,-7 10-15-15,0-10-3 0,7 0-1 0,0 0 0 0,0 0 66 0,0 0 13 16,0 0 2-16,0 0 1 0,0 0-23 0,0 0-12 15,0 0 12-15,0 0-12 0</inkml:trace>
  <inkml:trace contextRef="#ctx0" brushRef="#br1" timeOffset="60241.85">22535 15627 864 0,'-7'-7'76'0,"7"7"-60"16,0 0-16-16,0 0 0 0,0-6 167 0,4 3 30 15,-1-3 7-15,1 3 0 0,3-7-171 0,-7 10-33 16,0-6-9-16,0 6-1 0,7-3-8 0,-7 3-2 16,-3-6 0-16,3 6 0 0,0 0 60 0,0 0 11 0,0 0 2 0,0 0 1 15,0 0 31-15,0 0 7 0,0 0 0 0,-4 9 1 16,-7-3-12-16,8 4-2 0,-1-1-1 0,4 0 0 15,-7 1-18-15,0 9-3 0,4-4-1 0,-8-2 0 16,4 9 3-16,-3 0 0 0,-5 0 0 0,5 0 0 16,-1 3-33-16,-3 3-6 0,-11-9-2 0,4 6 0 15,4 3-7-15,-1-3-2 0,-3 3 0 0,-7-2 0 16,-1-8-9-16,8 1 12 0,4 0-12 0,-1 3 12 16,-7-3-12-16,8-10 8 0,3 7-8 0,3-7 8 15,0 1-16-15,1-1-4 0,-1-6-1 0,4 3 0 16,7-6-92-16,-3 4-19 15,-8-4-3-15,11 0-1 0,0 0-48 0,0-4-9 0,-7-2-3 0,3 3-665 16</inkml:trace>
  <inkml:trace contextRef="#ctx0" brushRef="#br1" timeOffset="60542.47">22056 15573 288 0,'-7'-6'25'0,"0"6"-25"16,7 0 0-16,0 0 0 0,-7 0 467 0,3 0 88 0,4 0 17 0,0 0 4 16,0 0-457-16,0 0-92 0,-7 0-19 0,7 0-8 15,3 16 23-15,1-7-1 0,-4 4 0 0,0-4 0 16,7 7 40-16,0 3 8 0,-3 0 2 0,-1-4 0 16,1 10 0-16,6-3 0 0,8 10 0 0,-4-4 0 15,-3 0-16-15,10-3-2 0,3 3-1 0,1 7 0 16,7-7-38-16,-4 7-15 0,0-7 11 0,8 6-11 15,2-5 8-15,1-4-8 0,-7 3 0 0,3-3 9 16,4 3-9-16,0-3 12 0,-7 0-12 0,3-3 12 16,0 3-20-16,0-6-4 0,-3 0-1 0,-4 3 0 31,-3-10-71-31,-4 7-15 0,8-9-2 0,-12 5-778 0,-6-5-155 0</inkml:trace>
  <inkml:trace contextRef="#ctx0" brushRef="#br1" timeOffset="61772.27">30656 15809 1335 0,'0'0'59'0,"0"0"13"0,0 0-58 0,0 0-14 0,0 0 0 0,0 0 0 15,0 0 136-15,0 0 24 0,-3 0 4 0,3 0 2 16,0 0-50-16,0 0-11 0,0 0-1 0,0 0-1 15,0 0-33-15,0 0-6 0,0 0-2 0,0 0 0 16,0 0-2-16,0 0-1 0,-7 9 0 0,7-9 0 16,-4 0-40-16,-3 9-8 0,7 1-2 0,-7-4 0 15,0 4-9-15,-3 5 10 0,2 4-10 0,-2 0 10 16,-1 6-10-16,-3-3 0 0,-3 3 0 0,-1 0 0 16,0-3 12-16,1 9 0 0,-8-2 0 0,-3-4 0 15,0 3 4-15,3 0 2 0,-3-3 0 0,3 3 0 16,-3-2-18-16,-1 2 10 0,8-9-10 0,-3-1 8 15,2 4-24-15,5-9-4 0,3 3-2 0,3-7 0 16,1 0-25 0,2-2-5-16,1-4 0 0,0-3-1 0,0 0-143 15,4-10-28-15,-1 1-5 0</inkml:trace>
  <inkml:trace contextRef="#ctx0" brushRef="#br1" timeOffset="62070.59">30187 15890 1566 0,'0'0'69'0,"0"0"15"0,0 0-68 15,0 0-16-15,0 0 0 0,0 0 0 0,0 0 53 0,0 0 7 0,0 0 2 0,0 0 0 16,0 0 19-16,0 0 4 0,-3 6 1 0,-1-2 0 16,4 5 18-16,0 4 3 0,0-4 1 0,7 0 0 15,-3 4-29-15,3-4-6 0,3 7-1 0,-3 0 0 16,4-4-8-16,3 4-1 0,4 0-1 15,-1-4 0-15,8 4-42 0,-4-4-8 0,4 4-1 0,3 0-1 16,0 2-10-16,1 1 8 0,2 0-8 0,-2 0 8 16,-1 6-8-16,-3 0 0 0,3-3 0 15,-7 3-11-15,0 0-4 0,-3 3-1 0,3-2 0 0,-3-1 0 32,-1-3-72-32,-3 3-14 0,0-7-3 0,0-2-1 0,1-3-75 0,-5 2-15 15</inkml:trace>
  <inkml:trace contextRef="#ctx0" brushRef="#br0" timeOffset="79271.78">28300 9446 864 0,'0'0'38'0,"0"0"8"0,-4 10-37 0,-3-4-9 0,-3-3 0 0,-1 3 0 16,4-3 209-16,0 4 40 0,-4-4 8 15,8 3 2-15,3-6-185 0,0 0-37 0,0 0-7 0,0 0-2 16,0 0-16-16,0 0-3 0,0 0-1 0,0 0 0 16,3 0 16-16,8 0 2 0,0 0 1 0,-1 0 0 15,4-6-11-15,-3 3-3 0,-1 3 0 0,5-7 0 16,-5 4 10-16,4-3 1 0,-3 6 1 0,-4-3 0 16,3-3-11-16,5 6-2 0,-5-10-1 0,1 10 0 15,-1-3-3-15,1-3 0 0,3 6 0 0,-3 0 0 16,-1-3-8-16,1-4 8 0,3 1-8 0,-4 3 8 15,1 3-8-15,-4-6 12 0,4 6-12 0,-1 0 12 16,-3-4-2-16,-7 4 0 0,7 0 0 0,-7 0 0 0,0 0-2 0,0 0-8 16,0 0 12-16,0 0-4 0,0 0 0 0,0 0 0 15,0 0 0-15,0 0 0 0,0 0-8 0,-7 4 8 16,0 2-8-16,0 3 8 0,-3-2-8 0,3 2 0 16,0-6 0-16,-1 7 0 15,-2-1-12-15,-1 0 12 0,4-2-12 0,-3 2 12 16,-1 0-12-16,0 1 12 0,-3 5-12 0,0-5 12 0,0 6-11 15,0-4 11-15,-7-2-8 0,7-1 8 0,-4 7 0 0,4-7-8 16,0 0 8-16,-4 1 0 0,1-1 0 0,3 1 0 16,3-4 0-16,4 3 0 0,-4-2 0 0,1-4 0 15,3 6 0-15,0-9 0 0,7 0 0 0,0 0 0 16,0 0 0-16,0 0 0 0,0 0 0 0,0 0 8 0,0 0-8 0,0 0 8 16,10 10 7-16,-3-4 1 0,4-6 1 0,-1 3 0 15,1-3-5-15,3 0 0 0,-3 6-1 0,3-6 0 16,0 0 7-16,4 0 2 0,-4 3 0 0,0-3 0 15,-4-3-33-15,4 3-7 0,-3 0 0 16,3 3-1 0,-3-3-12-16,-1 0-3 0,1 0 0 0,-1 0 0 15,-2 0-150-15,-1 0-30 0</inkml:trace>
  <inkml:trace contextRef="#ctx0" brushRef="#br0" timeOffset="80018.39">28582 9051 345 0,'0'0'31'0,"0"0"-31"0,0 0 0 0,0 0 0 0,-7 3 234 0,0-3 41 0,3 6 8 0,4-6 1 16,0 0-174-16,-7 4-35 0,4-4-7 0,3 0-2 15,0 0-5-15,0 0-1 0,0 0 0 0,0 0 0 16,0 0-17-16,0 0-4 0,0 0-1 0,0 0 0 0,0 0-2 16,0 0-1-16,0 0 0 0,0 0 0 15,3 0 1-15,8 0 1 0,-4 0 0 0,4 0 0 0,-4 0-7 0,3 0-2 16,1 0 0-16,-4 6 0 0,3-6-12 0,1 3-4 16,0 3 0-16,-4 0 0 15,3-2-12-15,-3 5 8 0,0-3-8 0,4 4 0 16,-8-7 12-16,5 6-3 0,-1-2-1 0,3 2 0 15,-6-3 5-15,3 4 1 0,0-7 0 0,0 6 0 0,-7-9 2 0,7 10 0 16,0-1 0-16,4 7 0 16,-1-7-16-16,-3 0 9 0,0 7-9 0,4-6 8 0,-4 8-8 0,-4 1 0 15,1-3 0-15,-4 3 0 0,0-1 0 0,-4 8 8 16,1-8-8-16,-4 11 0 0,3-7 10 0,-3-4-10 16,-3 1 12-16,-1 0-12 0,4 0 8 0,-4-4-8 0,4 4 0 0,-3-3 0 15,-1 3 12-15,4-7-12 0,-3 4 12 0,3 3-12 16,-4-10 8-16,4 1-8 0,-4 5 0 0,8-5 0 15,-4-1 0-15,0 1 0 0,0-1 0 0,-4-3 0 32,4 4-52-32,-4-1-4 0,-3 0 0 0,0-2-675 0,0 2-134 0</inkml:trace>
  <inkml:trace contextRef="#ctx0" brushRef="#br2" timeOffset="93321.58">20613 8176 230 0,'0'0'10'0,"0"0"2"0,-7 3-12 0,0 7 0 0,3-10 0 0,4 0 0 15,0 0 288-15,-3 9 56 0,3-9 10 0,0 0 2 16,0 0-266-16,0 0-54 0,3 6-10 0,-3-6-2 16,4 10 3-16,3-4 1 0,-7-6 0 0,7 3 0 15,-4 7 8-15,4-1 1 0,0-3 1 0,1 4 0 16,-8-1 18-16,3 0 4 0,1 1 1 0,-1-1 0 16,-3 7-13-16,4-7-4 0,-4 7 0 0,0-3 0 15,-4 2-15-15,4-2-3 0,0 2-1 0,0-5 0 16,0 6-8-16,0-4-1 0,0-6-1 0,4 10 0 15,-1-3-6-15,8-4-1 0,-8 0 0 0,4-2 0 16,4-4-8-16,-1 3 0 0,-2 3 0 0,-1 1-11 16,7-1 35-16,-4 1 6 0,-3-1 2 0,4-3 0 15,-4 4-20-15,0 5-3 0,4-5-1 0,-4 2 0 0,0-2 0 16,-4 6-8-16,4-1 12 0,0-2-4 0,0 2 5 0,-3-5 1 16,-1 9 0-16,5-10 0 0,-1 7 0 0,0-7 0 15,0 1 0-15,-4-1 0 0,4 7-4 0,0-7-1 16,0 0 0-16,0 1 0 0,4-1-1 0,-4 1 0 15,0-4 0-15,0 3 0 0,4 1 0 0,-4-1 0 16,3 1 0-16,-3 5 0 0,4-5-8 0,-4 2 0 16,0 4 0-16,0 0 0 0,0-4 0 0,-3 4 0 15,3 3 10-15,-4-4-10 0,4-2 10 0,-3 6-10 16,3-4 8-16,-3 4-8 0,3-3 13 0,0 3-2 0,0-4-1 0,0-2 0 16,0-4 3-16,-4 7 1 0,8-7 0 15,0 1 0-15,-4 5-14 0,3-5 0 16,1-1 8-16,-1 1-8 0,1-1 8 0,0 0-8 15,-1 1 11-15,1 6-11 0,-4-1 9 0,3-2-9 16,1-4 0-16,-4 7 9 0,0 3-9 0,0-4 0 0,0-2 0 0,-3 3 0 16,-1 2 0-16,4 1 0 0,-3-3 0 0,-4 3 0 15,3 0 18-15,1-1-2 0,-4-2 0 0,3 0 0 16,1-4-7-16,-1-2-1 0,1 5-8 0,-1-5 12 16,1 5-12-16,3-5 9 0,-3-1-9 0,-4 1 8 15,3-1 0-15,1 0 0 0,3 1 0 0,0-1 0 16,-4-2-8-16,1 2 10 0,3 0-10 0,-4-2 10 15,1 2-10-15,-1 0 0 0,1-5 0 0,-1 5 0 16,5-3 0-16,-5 4 0 0,-3-1 0 0,4 0 0 16,-1 1 0-16,4-1 0 0,-3 1 0 0,-4-1 0 0,3 4 0 0,1-4 0 15,-1 0 0-15,1 1 0 0,-4-1 0 0,7-6 0 16,-4 4 8-16,1 2-8 0,3 0 0 16,-3 1 0-16,3-4 0 0,-4-3 0 0,4 7 9 15,-3-1-9-15,3 4 10 0,0-4-10 0,-4 0 8 16,1 4-8-16,3-4 0 0,0 7 9 15,-4-6-9-15,5-1 0 0,-1 10 0 0,0-4 8 0,0 4-8 0,0-3 0 16,0-4 0-16,-4 4 0 0,1 3 0 0,3-3 0 16,4-4 8-16,-4 4-8 0,0 0 0 0,0-4 0 15,0-6 0-15,3 10 8 0,4-3-8 0,-3-4 0 16,0 0 0-16,-1 1 8 0,8-1-8 0,-4 7 8 16,-7-7-8-16,7 1 8 0,4-1-8 0,-4-3 0 0,-4 4 0 0,-3-1 0 15,1 7 0-15,-1-4 0 0,3-2 8 0,-3-1-8 16,-3 7 0-16,3-7 0 0,7 7 0 0,-3-3 0 15,-4 2 0-15,0 1 8 0,3-4-8 0,1 4 0 16,-1 3 14-16,-3-10-2 0,4 10-1 0,0-9 0 16,3 5-19-16,-4 1-4 0,1-4-1 0,-1-2 0 15,5 6 13-15,-1-7 0 0,-7 7 0 0,3-7 0 16,-3 0 0-16,4 1 0 0,0 6 8 0,-4-7-8 16,0 0 0-16,0 4 0 0,3-7 8 0,-3 10-8 15,-3-4 0-15,3-2 0 0,0-1 0 0,0 7 0 16,4-7 8-16,-4 7-8 0,-4-4 0 0,4 4 0 15,4-6 0-15,-4-1 0 0,0 7 0 0,-4-4 0 16,8-2 0-16,0 5 0 0,-4-5 0 0,0 5 0 16,0-5 0-16,0-1 0 0,3 1 0 0,-6-1 0 15,0 7 9-15,3-7-9 0,3 1 0 0,-3-1 9 16,-3 7-9-16,3-7 0 0,7 4 0 0,-7 2 8 0,4-5-8 0,-8 8 0 16,1-8 0-16,3-1 8 0,3 7-8 0,-3 3 12 15,-3-4-12-15,-1-2 12 0,4 3-12 0,-3-1 0 16,-4-2 0-16,3 3 0 0,1-7 0 0,0 7 0 15,3-7 0-15,-7 4 0 0,0-4 0 16,7-3 0-16,3 4 0 0,1-1 0 0,-8 0 0 0,1 1 0 16,3-1 0-16,3-2 0 0,1 2 0 0,0 0 0 15,-8 1 0-15,1-1 8 0,6 1-8 0,-3-1 0 16,0-3 0-16,0 4 0 0,4-1 0 0,-4 7 0 0,-3-7 0 0,-1 1 0 16,4-1 0-16,-3 0 0 15,6 1 0-15,-6-1 0 0,-1 1 0 0,1-1 0 16,6 0 0-16,-2 4 0 0,-1-10 12 0,-4 13-4 15,4-7 0-15,4 1 0 0,-4-1-8 0,3 0 0 16,-6 1-10-16,3-4 10 0,4 7 0 0,-4-4 0 16,-4-3 0-16,4 4 0 0,0-1 0 0,4 1 0 0,-8-1 0 0,4 0 0 15,-3-2 0-15,3 2 0 0,0 7 0 0,0-7 0 16,-3-6 0-16,-1 7 0 0,8-1 0 0,-1 1 0 16,-3 2 11-16,0-9-11 0,4 7 10 0,0-1-10 15,-1 0 0-15,1 1 8 0,-1-4-8 0,1 3 0 16,10 1 0-16,-7-1 0 0,-7-2 0 0,4-4 0 15,3 6 0-15,-3-3 0 0,-4 4 0 0,0-1 0 16,0 1 0-16,0-1 0 0,0-3 0 0,0 4 0 16,-4-7 0-16,1 9 8 0,7-2-8 0,-1-1 0 0,1 1 0 0,-4-7 0 15,3 6 0-15,1 1 0 0,3 2 0 0,-3-2 0 16,-4-7 0-16,3 6 0 16,1 0 0-16,-4 1 0 0,0 2 0 0,4-2 0 0,-4-1 0 15,3-6 0-15,-3 7 0 0,0-4 0 0,4 3 0 16,-4 1 0-16,0-1 8 0,0 1-8 15,0-1 0-15,0 0 0 0,-3-2 0 0,3 2 0 0,0-3 0 0,0 4 0 16,0-7 0-16,0 6 0 0,0 1 0 0,0-4 0 16,0-3 0-16,0 3 0 0,-3 4 0 0,6-4 0 15,-3-3 0-15,0 7 0 0,0-1 0 0,1-3 0 16,-1-2 0-16,3 2 0 0,-3 3 0 0,0-3 0 16,4-2 0-16,-4 5 0 0,0-3 0 0,4-3 0 15,-4 7 0-15,0-4 0 0,3-3 9 0,-3 3-9 0,4 4 8 0,-4-4-8 16,0-3 0-16,0 7 0 0,4-4 0 0,-1-3 0 15,-3 7 0-15,0-4 0 0,0 3 0 0,4-3 0 16,0-2 0-16,-1 5 0 0,-3-3 0 0,4-3 0 16,-4 4 0-16,3-4 0 0,1 3 0 0,0-3 0 15,-4 4 0-15,0-7 0 0,3 9 0 0,1-9 0 16,-1 9 0-16,1 1 8 0,-4-10-8 0,0 9 8 16,0-9-8-16,0 10 0 0,4-4-12 0,-4-3 12 15,0 3 0-15,4 1 0 0,-4-4 0 0,3 6 0 16,-3-3 0-16,4 4 0 0,-4-7 0 0,0 3 0 15,3-3 0-15,-2 4 0 0,-1 2 0 0,3-3 0 16,-3-3 0-16,0 7 0 0,4-4 0 0,-1-3 0 16,1 7 0-16,3-4 0 0,-3-3 0 0,-1 3 0 15,-3 1 0-15,7-4 0 0,1 3 0 0,-5-3 0 16,1 3 0-16,3-3 0 0,0 4 0 0,0-4 0 0,-3 3 0 0,6-3 0 16,-3 4 0-16,1 2 0 0,-1-3 0 0,-4-3 0 15,1 4 0-15,3-4 0 0,0 3 0 0,4-3 0 16,-8 7 0-16,8-4 0 0,-4-3 0 0,0 3 0 15,0 4 0-15,4-1 0 0,-8-3 0 0,5-2 0 16,-1 2 0-16,-4-3 0 0,4 3 0 0,0 4 0 16,1-4 0-16,-5-3 0 0,4 6 0 0,0-9 0 15,1 10 0-15,-5-4 0 0,4-3 0 0,0 3 0 16,0-2 0-16,1 2 0 0,2-6 0 0,-3 9 0 16,0-2 0-16,4-4 0 0,3 3 0 0,-3-3 0 15,3 3 0-15,-3-2 0 0,-4 5 0 0,3-9 0 16,1 6 0-16,0 4 0 0,-4-10 0 0,3 9 0 15,1-3 0-15,-4-3 0 0,4 4 0 0,-1-4 0 16,-2 3 0-16,-1-3 0 0,3-3 0 0,-3 7 0 0,1-4 0 16,-1-3 0-16,3 0 0 0,-3 6 0 15,1-6 0-15,-1 0 0 0,3 3 0 0,-3 3 0 0,4-6 0 0,0 0 0 16,-4 0 0-16,3 0 0 0,5 7 0 0,-1-7 0 16,0 0 0-16,0 3 0 0,0-3 0 0,0 0 0 15,4 0 0-15,0 0 0 0,-1 0 0 0,1 0 0 16,0 0 0-16,0 0 0 0,-8 0 0 0,4 0 0 15,1 6 0-15,-1-6 0 0,0 0 8 0,-3 0-8 16,3 0 0-16,-4 3 0 0,1-3 0 0,3-3-11 16,0 3 11-16,0-6 0 0,1 6 0 0,2 0 0 15,-3 0 0-15,4 0 0 0,3-3 0 0,1 3 0 0,-5-7 0 0,1 7 0 16,0 0 0-16,-1 0 0 16,1 0 0-16,0-6 0 0,-1 6 0 0,-2 0 0 15,2 0 0-15,1 0 8 0,-4 0-8 0,0-3 8 16,1 3-8-16,2 0 0 0,-3 0-8 0,1 0 8 0,-1-6 0 15,3 6 0-15,1 0 0 0,0-10 0 16,-4 10 0-16,4-3 0 0,-1-3 0 0,1 3 0 0,0-4 0 0,-1 7 0 16,5-9 0-16,-5 9 0 0,1-3 0 0,0-3 0 15,-1-1 0-15,-2 4 8 0,2-3-8 0,-3 6 0 16,1-3 0-16,-1-3 0 0,0 2 0 0,4-2 0 16,-4 6 0-16,0-3-8 0,-3-3 8 0,6-4 0 15,1 4 0-15,0 3 0 0,-1-3 0 0,-2 2 0 16,-1-2 0-16,3 3 0 0,-2-3 0 0,-1 3 0 0,0-4 0 0,0-2 0 15,4 0 0-15,-4 2 0 16,-3 4 0-16,-1-3 8 0,1-3-8 0,0-1 0 0,-1 7-8 0,1-3 8 16,-4-4 0-16,0 1 0 0,4 3 0 0,-1 2 0 15,-3-5 0-15,4 3 0 0,0 3 0 0,-1-4 0 16,1 4 0-16,0-3 0 0,-1-3 0 0,1-1 8 16,3 4-8-16,-3 3 0 0,-4-7 0 15,3 4 0-15,5-3 0 0,-5-1 0 0,1 1 0 0,0-1 0 16,3 1 0-16,-4 0 0 0,1-1 0 0,0 1 0 15,-4-4 0-15,7 10 0 0,-7-6 0 0,0-1 8 16,0 1-8-16,4 0-12 0,-4-4 4 0,0 4 0 16,0 5 8-16,0-5 0 0,0 0 0 0,1-7 0 15,-5 7 14-15,4-1-2 0,0 4 0 0,-3-7 0 16,3 4-12-16,-3-1 0 0,-1-2 0 0,4 9 0 16,0-13 0-16,1 7 0 0,-1-1 0 0,0 1 0 0,0-7 0 0,0 7 0 15,4-1 0-15,-1 1 0 0,-6 0 0 0,3-7 0 16,0 7 0-16,-3-4 0 0,3 4 0 0,3-7 0 15,-2 6 0-15,-5 1 0 0,4 0 0 0,0-1 0 16,-3-5 0-16,-1 5 0 0,1-6 0 0,3 7 0 16,-3-3 0-16,-1-4 0 0,-3 0 16 15,4 4 4-15,0-4 1 0,-1 7 0 0,1-10-21 0,-1 9 0 16,-3 1 0-16,4-7 0 0,0 7-8 0,-4-7-7 16,3 7-1-16,1-1 0 0,-1 1 26 0,1 0 5 15,-4-7 1-15,4 6 0 0,-1 1-26 0,1 0-5 16,-4-1-1-16,3-5 0 0,1 5 26 0,3 1 5 15,-3-1 1-15,-1-2 0 0,4-4-16 0,-3 7 0 16,0-1 0-16,3-5 0 0,-4 5 0 0,4-9 0 16,0 10 0-16,-3 0 0 0,-4-7 0 0,4 6 0 0,-1-5 0 0,1 5 0 15,-1 1 0-15,1 0-16 0,0-1 3 0,-1 1 1 16,1-7 12-16,-1 7 0 0,1-4 0 0,-1-3 0 16,5 7 0-16,-5-7 16 0,1 7-3 0,-4-4-1 15,3-2-12-15,1 5-13 0,0-5 2 0,-1 5 1 16,-3 1 10-16,4-4 0 0,-4-2 0 0,0 5 0 15,0 1 0-15,0-1 14 0,0-5-3 0,0 5-1 16,0 1-10-16,0-1-9 0,0 1 9 0,0-7-13 16,0 7 13-16,0 0 0 0,-3-1 0 0,3-6 0 15,0 7 14-15,0 0-4 0,-3-1-1 0,3-5 0 16,-4 5-9-16,4-2 0 0,0-4-12 0,0 0 12 16,-3 7 0-16,3-4 0 0,0-2 0 0,0-1 0 15,-3 7 0-15,3-4 0 0,0-3 0 0,3 1 0 16,-3 5 0-16,0-2 0 0,4-4 0 0,-4-3 0 15,4 10 0-15,-4-7 0 0,3-3 8 0,1 10-8 0,-4-7 0 0,0 4 0 16,4-4 0-16,-1 7 0 0,-3-7 0 0,0 7 0 16,4-4 0-16,-1-3 0 0,-6 7 0 0,3-7 0 15,-3 4 0-15,3 2 0 0,-4-5 0 0,1-1 0 16,3 6 0-16,-4-2 8 0,4-4-8 0,0 7 0 16,0-7 0-16,0 7 0 0,1-4 0 0,-1-2 0 15,-4-1 0-15,1 6 0 0,3-8 9 0,0 8-9 16,-4-5 10-16,4 5-10 0,-3-2 12 0,3-4-3 0,0 0-1 15,0 7 0-15,-3-10-8 0,3 6 0 16,0-2 0-16,0-1-11 0,0-3 11 0,0 7 0 0,0-4 0 0,0 0 0 16,4-2 0-16,-4 5 0 0,0-3 0 0,-4 1 0 15,8 2 0-15,-8-3 0 0,4 1 0 16,0 2 0-16,0-2 0 0,1 2 0 0,-1-3 0 0,0 1 0 16,0 2 0-16,0-3 0 0,0 1 0 15,0 2 0-15,0-2 0 0,3-4 0 16,-2 3 0-16,2 4 0 0,-3-7 0 0,0 3 0 0,7 0 0 0,0 4 0 15,-3-4 0-15,0 0 0 0,-1 4 0 0,1-4 0 16,3-3 0-16,4 4 0 0,-4-4 0 0,-4 0 0 16,4 3 0-16,-3-2 0 0,-4 5 0 0,7-9 0 15,0 10 0-15,0-4 0 0,-3-3 0 0,-1 0 0 16,5 4 0-16,-5-4 0 0,4 0 0 0,-3 3 0 16,-1-3 0-16,5 1 0 0,-5-7 8 0,4 6-8 0,-3 0 0 0,3-6 0 15,0 6 0-15,-3-6 0 0,3 6 0 0,-4-9 0 16,1 9 0-16,0-6 0 0,-1 0 0 0,4 3 0 15,-7-3 0-15,4 0 0 0,-1 6 0 0,1-6 0 16,0 3 0-16,-1-3 0 0,1 6 0 16,-1-6 0-16,1 0 0 0,3 3 0 0,-3-9 0 0,-1 2 0 15,4 4 0-15,4-3 0 0,-4 0 0 0,0 3 0 16,0-4 0-16,0 1 0 0,4-6 0 0,0 9 0 16,-8-10 0-16,8 7 0 0,0-7 0 0,-1 7 0 15,-3 3 0-15,4-3 0 0,-4 0 0 0,0 3 0 16,0-10 0-16,4 7 0 0,-4 0 0 0,0-1 0 15,0-2 0-15,4 0 0 0,-4-4 0 0,0 1 0 16,4 6 0-16,-4-7 0 0,3 7 0 0,1-7 0 16,-4 7 0-16,4-3 0 0,0 3 0 0,-1-7 0 15,1 7 0-15,3 0 0 0,0-7 0 0,0 1 0 0,4 5 0 0,0-5 0 16,-4-1 0-16,0 7 0 0,-3-9 0 0,3 2 0 16,-4 1 0-16,5 2 0 0,-1-2 0 0,0-1 0 15,-3 7 0-15,3-6 0 0,0-1 0 0,-3 1 0 16,3 5 0-16,-4-8 0 0,1 2 0 0,0 1 0 15,-1-4 0-15,1 4 0 0,0-1 0 0,-4-3 0 16,3 4 0-16,1 6 0 0,0-7 0 0,-1 7 0 16,1-6 0-16,3-1 0 0,0 1 0 0,-3 5 0 15,3-5 0-15,-3 2 0 0,-1-2 0 0,-3-1 0 16,4 7 0-16,0-6 0 0,-1 6 0 0,1-7 0 16,-4 7 0-16,4-4 0 0,-1 4 0 0,1 0 0 15,0 0 0-15,-4 3 0 0,-4-4 0 0,4 4 0 16,4 0 0-16,-4-3 0 0,-3 3 0 0,-1 3 0 15,1-3 0-15,0 0 0 0,-4-3 0 0,3 9 0 0,1-9 0 0,-1 6 0 16,1 3 0-16,-4 0 0 0,0 0 0 0,0 0 0 16,0 4 0-16,-3-1 0 0,3 3-8 0,-4-2 8 15,4 5-8-15,-3-5 8 0,-1 5-15 0,1 1 3 16,-1 0 0-16,1-1 0 16,-4 1-68-16,0-1-14 0,3-5-2 0,-3 5-857 15,4-9-171-15</inkml:trace>
  <inkml:trace contextRef="#ctx0" brushRef="#br2" timeOffset="94660.15">31993 4905 576 0,'0'0'51'16,"0"0"-41"-16,0 0-10 0,0 0 0 15,0 0 236-15,0 0 46 0,0 0 9 0,-3-3 1 16,-8 3-139-16,8-6-28 0,3 6-5 0,-7-9-2 0,3 9-48 0,-3-10-10 15,0 10-1-15,0-9-1 0,4-1-6 0,-5 1-2 16,5 3 0-16,3-4 0 0,-4 1 2 0,1 6 0 16,-1-7 0-16,4 1 0 15,0-4-17-15,-3 10-3 0,3-6-1 0,-4 3 0 0,1 6-21 0,3-10-10 16,-4 1 10-16,-3-1-10 0,0 4 12 0,4 6-4 16,-4-9-8-16,-1 9 12 0,-2-3-2 0,-1-4-1 15,1 7 0-15,-1 0 0 0,1 0-9 0,-1 0 0 16,0 10 0-16,1-10 0 0,-1 9-8 0,1-3 8 15,-4 4 0-15,3-1 0 0,0 1 0 0,1 5 0 16,-1-5 0-16,1 9 0 0,-1-4-8 0,4 4 8 16,0 0 0-16,-4 9 0 0,4-6 0 0,0 6 0 15,0-6 0-15,0 13 0 0,0-17 0 0,4 17 0 0,-5-10 0 0,5 13 0 16,-1-4 0-16,1 4 0 0,-1 6 0 0,1-10 0 16,3 4 0-16,0-4 0 0,0 1 0 0,3 2 0 15,1-2 8-15,-1-1-8 0,4 1 0 0,-3-7 8 16,3 10-8-16,-3-13 0 0,-1 3 0 0,4-3 0 15,-3 3 0-15,-1-3 0 0,-3-6 0 0,4 6 0 16,-1-6 0-16,1 6 0 0,-1-12 0 0,-3 6 0 31,4-4-37-31,-4 1-13 0,-4-7-2 0,1 1-1 0,-1-1-169 0,-3 1-34 0</inkml:trace>
  <inkml:trace contextRef="#ctx0" brushRef="#br2" timeOffset="94940.95">31306 5501 1324 0,'0'0'118'0,"0"0"-94"16,0 0-24-16,0 0 0 0,0 0 212 0,10-3 37 15,-3-3 8-15,0 6 2 0,4-10-167 0,-1 4-34 16,1 6-6-16,3-9-2 0,0 9-12 0,4-10-2 15,3 1-1-15,0 6 0 0,4-3 6 0,0-4 2 16,6 4 0-16,-2 3 0 0,-1-4-35 0,0 4-8 16,-3-3 0-16,-1 3 0 0,1-3 8 0,0 3 0 0,-4-4 0 15,-3 7 0 1,3 0-35-16,-7 0-7 0,3-3-2 0,-2 3 0 16,-5 0-144-16,4 0-30 0,-3-6-6 0,-4 6-730 0</inkml:trace>
  <inkml:trace contextRef="#ctx0" brushRef="#br2" timeOffset="116573.71">4180 7107 57 0,'0'0'0'0,"0"0"0"0,0 0 0 0,0 0 0 0,0 0 120 0,0 0 18 15,0 0 4-15,0 0 1 0,0 0-48 0,0 0-10 16,0 0-1-16,0 0-1 0,-10 0-42 0,10 0-8 16,0-6-1-16,0 6-1 0,0 0-23 0,0 0-8 15,-11 0 0-15,11 0 0 0,0 0 0 0,0 0 0 16,-3 0-8-16,-4 6 8 0,7-6 0 0,-4 0 0 16,-3 3 8-16,7-3-8 0,-3 6 56 0,3-6 6 15,0 0 1-15,-11 0 0 0,7 0 25 0,4 0 6 16,0 0 1-16,0 0 0 0,-7 0-36 0,7 0-7 15,0 0-2-15,0 0 0 0,0 0-18 0,0 0-4 16,0 0-1-16,0 0 0 0,0 0-27 0,0 0 0 16,0 0 0-16,0 0 0 0,0 0 0 0,0 0 0 15,0 0 0-15,0 10 0 0,0-10 0 0,7 9 0 0,-7-9 0 0,0 6 0 16,0-6 0-16,4 3 0 0,0 7-11 0,-4-10 11 16,0 0 0-16,10 0 17 0,-10 0-2 0,7 6-1 15,4-6 19-15,-4 0 4 0,-7 0 1 0,10 0 0 16,-3 0-14-16,8 0-2 0,-15 0-1 0,3-6 0 15,8 6-13-15,-4 0-8 0,7 0 10 0,-11 0-10 16,-3 0 0-16,11 0 0 0,0 6 0 0,-1-6 0 16,1 3 0-16,-4 4 0 0,3-7 0 0,1 0 0 15,-1 6 0-15,1-3 0 0,0-3 0 0,3 0 0 16,-4 0 0-16,4 0 0 0,-3 0 0 0,0 0 0 16,6 6 0-16,-3-6 0 0,4-6 8 0,-7 6-8 15,3 0 12-15,-4-3 0 0,4-3 0 0,1 6 0 16,-1 0 0-16,3 0-1 0,-3 0 0 0,0-7 0 15,1 7-11-15,2 0 0 0,-3-3 0 0,4 3 0 16,0 3 0-16,-8-3 0 0,4 0 0 0,-3 0 0 16,3 0 0-16,-3 0 0 0,-1 0 0 0,4-3 8 0,-3 6-8 0,-1-3 0 15,5-3 0-15,-5 3 0 0,4 0 0 0,-3 0 0 16,3 0 0-16,0 0 0 0,0-6 9 0,-3 6-9 16,3 0 10-16,4-3-10 0,-8 3 15 0,8-7-3 15,-4 7-1-15,3-3 0 0,-2 3 1 0,-1-6 0 16,7 6 0-16,-11 0 0 0,5 0-12 0,-1 0 0 15,0 0 9-15,3 0-9 0,-2 0 0 0,6 0 0 16,-7 6 0-16,3-3 0 0,1-3 0 0,0 7 0 0,3-7 0 16,0 3 0-16,-10-3 0 0,6 0 0 15,1 0 0-15,0 0 0 0,3 0 0 0,-7-3 8 16,7-4-8-16,-3 7 0 0,-1-3 12 0,1 3-1 16,0-6-1-16,-1 6 0 0,4-3 8 0,1-3 2 0,-5 6 0 15,1 0 0-15,7 0-20 0,-8 0 10 0,4 0-10 0,0 0 8 16,-3 0 5-16,0 0 1 0,6 6 0 15,-6-3 0-15,0-3-22 0,3 0-5 0,0 6-1 0,-3-6 0 16,-1 3 14-16,5 4 0 0,-8-7 0 0,7 3 0 16,-4-3 0-16,1 0 0 0,0-3 0 0,-1 3 0 15,1 0 0-15,3 0 0 0,-3 0 0 0,3 0 0 16,0-7 0-16,0 7 0 0,4 0 8 0,-7-3-8 16,-1 3 17-16,1 0 0 0,7 0 0 0,-8 0 0 15,8 0-17-15,-11 0 0 0,7 3 8 0,4-3-8 16,-7 7 0-16,3-7 0 0,-4 3 0 0,5-3 0 0,-5 6 0 0,1-6 0 15,3 3-8-15,-3 4 8 0,-1-7 0 0,1 0 0 16,0 6 0-16,-1-6 10 0,4 0-10 0,0 0-12 16,-3 0 2-16,3 0 1 15,0 0 9-15,4 0 0 0,3 0 0 0,-6 0 0 0,-5 0 0 16,11 0 11-16,-3 3-3 0,0-3 0 0,-4 0-8 16,0 6 0-16,7-3 9 0,-10-3-9 0,0 7 0 0,3-4 0 15,0 3 0-15,0-3 8 0,-3-3 0 16,3 10 1-16,-3-4 0 0,3-6 0 0,0 9-9 0,-3-3 0 15,3-2-10-15,-4 2 10 0,5-3 0 0,2-3 0 16,1 6 0-16,0-3 0 0,-11-3 0 0,7 7 0 16,4-7 0-16,-1 0 0 0,-3 3 0 0,4-3 0 15,0 0 8-15,-8 0-8 0,8 6 13 0,-4-6-1 0,0 0 0 0,-3 0 0 16,3 0 0-16,0 10 0 0,-3-10 0 0,3 9 0 16,4-3-12-16,-4-3-16 0,0 4 3 0,0-4 1 15,4 3 12-15,-4-3 0 0,4-3 0 0,0 6 0 16,-4-6 21-16,4 0 7 0,-1 0 2 0,8 0 0 15,-11 0-22-15,7-6-8 0,-3 6 0 0,3 0 0 16,-3 0 0-16,3 0 0 0,-10-3 0 0,7 3 0 16,-1 0 0-16,-3 0 0 0,1 0 0 0,-1 0 0 15,0 0 0-15,4 3 0 0,3-3 0 0,-7 0 0 16,4 6 0-16,-1-6-18 0,1 0 2 0,3 4 1 16,-3-4 15-16,7 0 0 0,-8 0 0 0,5 0 0 15,2-4 16-15,-6 4-3 0,3 0-1 0,1-6 0 16,-5 6-12-16,1-3 0 0,0-3 0 0,-1 3 0 15,5-4 0-15,-5-2 0 0,1 9 0 0,0-9-10 16,-1 9 21-16,1-7 4 0,3 4 1 0,-7-3 0 0,4 3-7 16,-4-4-1-16,4 7 0 0,-4 0 0 0,0 0-8 0,0-3 0 15,4 3 0-15,-7 0 0 0,-1-6 0 0,8 6 0 16,-7 0 0-16,-1 0 0 0,8 0 0 0,-7-3 0 16,-1-3 0-16,5 6 0 0,-5-10 0 0,1 10 0 15,-1-6 0-15,1 3 0 0,-4 3 0 0,4-6 0 16,0 6 0-16,-4-4 8 0,-4-2-8 0,4 6 8 15,4 0-8-15,-4-3 8 0,4 3-8 0,-8 0 0 16,4-6 0-16,1 6 0 0,-1 0 0 0,0 0 0 16,7 0 0-16,-3 0 8 0,-1 0-8 15,1 0 0-15,-1 0-12 0,5 0 12 0,-8 0 0 0,3-3 0 16,1 3 0-16,-4 0 0 0,0 0 0 0,0-7 0 0,4 7 0 0,-7 0 0 16,3 0 0-16,-4 0 0 15,4 0 0-15,-3-3 0 0,0 3 0 0,-1-6 0 16,1 6 0-16,-1 0 0 0,4 0 0 0,-3 0 0 0,3 0 0 15,0 0 0-15,-3 0 0 0,6 0 0 0,-2-3 0 0,-1-3 0 16,7 6 0-16,-7 0 0 0,0-7 8 0,0 4-8 16,0 3 0-16,0 0 0 0,0-6 0 0,-3 6 0 15,3-3 0-15,-3 3 0 0,-1-7 12 0,-3 7-4 16,-7 0 4-16,0 0 0 0,0 0 0 0,0 0 0 16,0 0-28-16,0 0-4 0,0 0-2 0,-10 0-1234 15</inkml:trace>
  <inkml:trace contextRef="#ctx0" brushRef="#br2" timeOffset="124667.15">24292 11911 1180 0,'0'0'52'0,"0"0"12"16,0 0-52-16,0 0-12 0,0 0 0 0,0 0 0 16,0 0 53-16,0 0 8 0,0 0 2 0,0 0 0 15,0 0-47-15,0 0-8 0,0 0-8 0,0 0 9 16,0 0 23-16,0 0 4 0,0 0 0 0,0 0 1 16,0 0-8-16,7 6-1 0,-7-6-1 0,0 0 0 0,0 0 16 0,4 10 3 15,-1-1 1-15,-3 0 0 0,0 1-33 0,0-1-6 16,4 7-8-16,-4-7 11 0,0 7-11 0,0-4 0 15,0 4 0-15,3 0 8 0,-3 3 0 0,0-7 0 16,4 4 0-16,-4 3 0 0,4-1 1 0,-4 4 0 16,3-3 0-16,-3 0 0 0,0 9-9 0,0-3 0 15,0 4 0-15,4-4 0 0,-4 3 0 0,0-3 0 16,0-3 0-16,0 3 0 0,-4 0 0 0,4 0 0 16,0-3 0-16,0 3 8 0,0 0 0 0,4-6 0 0,-4 6 0 0,3-6 0 15,1 0 14-15,-1 0 2 16,-3-4 1-16,4-2 0 0,-1-4-1 0,1 7 0 0,-4-7 0 0,0 1 0 15,3-1-15-15,-3 1-9 16,4-4 10-16,-4-6-10 0,0 0 10 0,0 0-10 16,0 0 10-16,0 0-10 0,0 0 19 0,0 0-3 0,0 0 0 15,0 0 0-15,0 0 11 0,0 0 1 0,0 0 1 0,0-6 0 16,3 2-14-16,-3-5-3 0,0 0-1 0,0-7 0 16,4 7-11-16,-4-7 0 0,0 3 9 0,0-2-9 15,3-4 8-15,-3 0-8 0,0-6 8 0,0 6-8 16,-3 0 9-16,3 1-9 0,0-4 12 0,3 0-12 15,-3-3 15-15,0 6-4 0,0-6-1 0,4 0 0 16,-8 3 5-16,4-4 1 0,0 1 0 0,0 3 0 16,4-3-16-16,-4 7 0 0,0-4 8 0,0 3-8 15,3 6 0-15,-6-2 0 0,-1-4 0 0,4 9 0 0,-3 1 0 0,-1-7 0 16,1 7 0-16,3-1 0 0,-4 4 0 0,1-3-10 16,3 6 2-16,-4-7 0 15,4 4 8-15,0 6 0 0,4-9 0 0,-4 9-8 0,-4-10 8 0,4 4 0 16,4 3 0-16,-4 3-8 0,3-7 8 15,-3-2 0-15,0 6 0 0,0 3 8 0,4-6-8 0,-1 3 0 16,1-4 0-16,-4 7 0 0,0-9 0 16,0 9 0-16,0 0 0 0,0 0 0 0,0 0 0 0,0 0 0 15,0 0 0-15,0 0 0 0,-4 0 0 0,4 0-10 16,0 0 10-16,0 0-13 0,0 0 13 0,0 0 0 16,0 0 12-16,0 0-12 0,0 0 0 0,0 0-12 15,0 0 0-15,0 0 0 0,0 0 20 0,0 0 5 16,0 0 1-16,4 9 0 0,-1-2-14 0,-3-7-16 0,7 9 3 0,-3-6 1 15,-4-3 12-15,0 9 16 0,0 1-3 0,0 6-1 16,0-7-23-16,0 10-5 0,0-4 0 0,0 4-1 16,-4 0 17-16,4 6 0 0,-3-6 0 0,-1 6 0 15,4 3 0-15,0 1 0 0,-3-4 0 0,3 3 0 16,-4-3 0-16,1 0 0 0,3-3 0 16,-4 9 0-16,1-9 0 0,3 3 0 0,0 4 0 0,-4-4 0 15,4 3 9-15,0-3 6 0,4 0 1 0,-4-6 0 16,0 0-16-16,0-1-18 0,0-2 4 0,3 3 1 15,-3-10 22-15,0 1 5 0,0-1 1 0,0 1 0 16,0-10-15-16,0 0 0 0,0 0 0 0,0 0 0 31,0 0-29-31,0 0-9 0,0 0-2 0,0 0 0 16,7-10-90-16,0 7-18 0,0-6-4 0</inkml:trace>
  <inkml:trace contextRef="#ctx0" brushRef="#br2" timeOffset="125784.17">24945 11651 633 0,'0'0'56'0,"0"0"-44"0,0 0-12 0,0 0 0 15,0 0 156-15,0 0 30 0,0 0 6 0,0 0 0 16,7 0-100-16,-3-4-21 0,-4 4-4 0,0 0-1 16,0 0-54-16,0 0-12 0,7-6 0 0,-7 6 0 15,0 0 0-15,7-3 13 0,0-3-4 0,-7 6-1 16,0 0-8-16,0 0 10 0,0 0-10 0,0 0 10 16,0 0 33-16,0 0 6 0,0 0 2 0,0 0 0 15,0 0-36-15,0 0-7 0,0 0-8 0,0 0 11 16,0 0 2-16,3 9 1 0,-6 1 0 0,3-10 0 15,3 6 6-15,-3-6 0 0,0 0 1 0,0 9 0 16,0 1 8-16,0-10 2 0,7 3 0 0,-7 9 0 16,0-9-7-16,4 7 0 0,-1-1-1 0,-3 1 0 15,-3 5-15-15,3-5-8 0,0 9 8 0,0-1-8 16,0 4 0-16,-4 0 0 0,4 3 0 0,4 4-8 16,-4-1 8-16,0 6 0 0,3 7 0 0,1-10 0 15,-4 4 14-15,0-1-2 0,3 4 0 0,1-3 0 0,-1 2 3 0,1-2 0 16,-1-7 0-16,1 3 0 0,0-3 1 0,-1 1 1 15,1-1 0-15,-1 3 0 0,1-2-17 0,-1 5 0 16,-3-6 0-16,4 0 0 0,-1-2 17 0,1 2-3 16,-8-3-1-16,4 3 0 0,0-3-13 0,4-6 9 15,-4 6-9-15,0-6 8 0,-4 0 12 0,4-4 3 16,4-2 0-16,-1 3 0 0,-3 2-3 0,0-8-1 16,4-1 0-16,-1 1 0 0,1-4 4 0,-1 3 1 15,-3-9 0-15,0 0 0 0,4 7-4 0,-4-7-1 16,0 0 0-16,0 0 0 0,0 0-5 0,0 0-1 15,0 0 0-15,0 0 0 0,0 0-5 0,0 0 0 16,0 0-8-16,0 0 12 0,0 0-12 0,0 0 0 16,0 0 0-16,0 0 0 0,3-13 0 0,-3 13 0 15,0-3 0-15,0 3 0 0,8-6 0 0,-8-4-8 0,0 10 8 0,3-3-13 16,-3 3 13-16,0 0 0 0,4-9 0 0,-1 2 0 16,-3 7 0-16,0-9 0 0,0 9 0 0,4-3 0 15,-4-3 0-15,0-4 0 0,0 4 0 0,-4-3 0 16,4 5 0-16,0-2 0 0,0-3 0 0,0 9 0 15,0 0 0-15,0 0 0 0,0-3 0 0,0 3-9 16,0 0-17 0,0 0-3-16,0 0-1 0,0 0 0 0,0-7-2 0,0 7-1 0,-3-9 0 0,3 9 0 15,0 0-114-15,0 0-22 0,0 0-5 0</inkml:trace>
  <inkml:trace contextRef="#ctx0" brushRef="#br2" timeOffset="126814.33">25661 11419 982 0,'0'0'44'0,"0"0"8"0,0 0-41 0,0 0-11 15,0 0 0-15,0 0 0 0,0 0 36 0,0 0 6 16,0 0 1-16,4-4 0 0,-8-2-27 0,4-3-4 16,4 2-2-16,-4 7 0 0,0-3 2 0,0 3 0 15,0-6 0-15,3 3 0 0,1-3 50 0,-4 6 10 0,0 0 3 0,0-4 0 16,0 4-6-16,0 0-1 0,0 0 0 0,0 0 0 16,0 0-28-16,0 0-7 0,0 0-1 0,0 0 0 15,0 0-10-15,0 0-2 0,0 0-1 0,3 4 0 16,-3 5 9-16,4 0 3 0,-1 4 0 0,-3 0 0 15,4-4-31-15,-4 7 0 0,3-1 0 0,-3-2 0 16,4 6 0-16,-4 6 0 0,0 0 0 0,3-3 0 16,1 9 12-16,-4-3-3 0,0 10-1 0,3-4 0 15,-3 1-8-15,4 3 0 0,-1-4 9 0,-3 4-9 16,0-4 28-16,4 1 2 0,0 9 0 16,-1-7 0-16,-3-2-1 0,4 2 0 0,-1-2 0 0,1 2 0 15,-1-2-21-15,-3-1-8 0,4-5 0 0,-1-4 0 0,-3 3 9 16,4-3-9-16,-4 3 8 0,3-9-8 15,-3 6 23-15,4 0-1 0,-4-6 0 0,3 6 0 16,-3-6 6-16,4 0 2 0,-1 6 0 0,1-3 0 0,-4 0-30 16,3 0 0-16,1 3 0 0,-1-6 0 0,1 6 10 15,-4-6-1-15,4-1 0 0,3-2 0 0,-4-3-9 0,-3 2 8 16,0-5-8-16,0 5 8 0,0-5-8 0,4-1 0 16,-4 1 9-16,0-1-9 0,0-9 8 0,0 9-8 15,-4-2 8-15,4 2-8 0,0-9 8 0,0 3-8 16,0 7 10-16,0-10-10 0,-3 6 12 0,3 3-3 15,0-9-1-15,0 7 0 0,0-7-8 0,0 0 0 0,0 0 0 16,0 0 0-16,0 3 28 0,0-3 3 16,0 0 1-16,0 0 0 15,0 0-52-15,0 0-9 0,0 0-3 0,0 0 0 16,0 0 0-16,0 0 0 0,0 0 0 0,0 0 0 16,0 0-179-16,0 0-36 0,0 0-7 0,0 0-2 0</inkml:trace>
  <inkml:trace contextRef="#ctx0" brushRef="#br2" timeOffset="128000.19">24366 12736 288 0,'0'0'25'0,"0"0"-25"0,0 0 0 0,0 0 0 15,0 0 148-15,0 0 25 0,0 0 5 0,0 0 1 16,0 0-80-16,0 0-16 0,0 0-3 0,0 0-1 15,0 0-15-15,0 0-4 0,0 0 0 0,0 0 0 16,0 0 4-16,0 0 1 0,0 0 0 0,0 0 0 16,0 0-25-16,0 0-6 0,0 0-1 0,7-7 0 0,-7 7-33 0,0 0 0 15,0 0 0-15,0 0 0 0,4-9 0 0,-4 9 0 16,0 0 0-16,0 0 0 0,0 0 0 0,0 0 0 16,0 0 0-16,0 0 0 0,0 0 22 0,0 0-2 15,0 0-1-15,0 0 0 0,0 0 36 0,0 0 7 16,0 0 2-16,0 0 0 0,0 0-13 0,0 0-3 15,0 0 0-15,0 0 0 0,0 0-40 0,0 0-8 16,0 0 0-16,0 0 0 0,0 0 0 0,0 0 0 16,0 0 0-16,0 0 0 0,-7 3 0 0,7-3 0 15,-7 6 0-15,0-6 10 0,0 0 8 0,7 0 2 0,0 0 0 0,-7 10 0 16,0-1 6-16,0-3 2 16,0 4 0-16,-1-1 0 0,1 7-16 0,-3-4-4 0,3 4 0 15,0-3 0-15,0 2-8 0,0 1 0 16,0-3 0-16,3-4 0 0,0 0 0 0,4 4 0 15,-3-10 0-15,-1 6 0 0,4 1 0 0,0-4 0 0,0-6 0 0,0 0 0 16,0 0 12-16,0 0-2 0,7 10-1 0,-7-10 0 16,8 3 1-16,-8-3 0 0,10 0 0 0,-3 0 0 15,4 0-10-15,-1 0 0 0,-10 0 0 0,7 0 8 16,4 0-8-16,-4-3 0 0,-7 3 0 0,7-7 0 16,0 4 0-16,-7 3 0 0,0 0 9 0,4-6-9 15,-4 6 8-15,7-3-8 0,-4-4 8 0,1-2-8 16,-4 9 8-16,0-9-8 0,0 2 10 0,0 4-10 0,0-3 0 15,0-3 0-15,-4-1 0 0,4 7 0 0,0-6 0 16,0 2 8-16,-3-2-8 0,3 3 0 0,-4 2 0 0,-3-2 0 16,0 3 0-16,4-3 0 0,-8 3 0 0,7-4 0 15,4 7 0-15,-10 0 0 0,-1 0 0 0,4 0 0 16,0 7 0-16,-3-4 0 0,-1-3 0 16,4 9-8-16,-4-3 8 0,4-2 0 0,4 2 0 15,-4 3 0-15,0 1-8 0,0-1 8 16,3-3 0-16,4 4-10 0,-3-7 10 0,3-3-8 0,0 6 8 0,0-6 0 15,3 10-9-15,-3-10 9 0,4 6-13 0,-1-3 1 16,-3-3 1-16,7 6 0 0,0-3 0 0,0-3 0 16,4 0 0-16,-1 0 0 0,-2 0 11 0,-1-3-12 15,3-3 12-15,-3 6-12 0,4-9 12 0,-4 9 0 16,0-10 0-16,4 4 0 0,-4 3 0 0,0-3 12 16,0-4-2-16,-4 7-1 0,4-3-9 0,-3-4 0 0,-1 1-10 0,-3 3 10 15,-3 2 0-15,3-2 0 0,0 6 0 0,-4-3 10 16,1-3-10-16,-4 3 8 0,3-4-8 0,-3 7 8 31,0 7-36-31,0-7-7 0,0 3-1 0,0-3-680 0,0 6-136 0</inkml:trace>
  <inkml:trace contextRef="#ctx0" brushRef="#br1" timeOffset="134409.28">26060 15087 1440 0,'0'0'64'0,"0"0"12"0,0 0-60 0,0 0-16 16,0 0 0-16,0 0 0 16,0 0 54-16,0 0 8 0,0 0 2 0,0 0 0 15,-11 7 8-15,4-4 3 0,0 3 0 0,0-6 0 0,0 9 5 0,-4-9 0 16,4 7 1-16,7-7 0 16,0 0 4-16,0 0 1 0,0 0 0 0,0 0 0 0,0 0-26 0,0 0-6 15,0 0-1-15,7 3 0 0,0-3-35 0,4 0-7 16,0 0-2-16,-1 0 0 0,1-3-9 0,-1 3 8 15,1 0-8-15,-1 0 8 0,-2 3-8 0,2-3 0 16,-3 0 0-16,4 6 8 0,-4-6 1 0,-7 0 0 16,0 0 0-16,3 3 0 0,-3-3 4 0,0 0 1 15,0 0 0-15,4 10 0 0,-4-4-2 0,0-6 0 0,-4 9 0 16,4 1 0-16,0-1 0 0,0-9 0 16,-3 10 0-16,3-1 0 0,0 0-12 0,3 1 0 0,-3 2-12 0,0 1 12 15,4-7 0-15,-4 7 0 0,3-4 0 0,1 4 0 16,-1-4 0-16,-3 1 0 0,0 2 0 0,0 4 0 15,0-7 0-15,0 1 0 0,0 5 0 16,-3-5 0-16,-1-1 0 0,1 0 0 0,3 1 0 16,0-1 0-16,0-9 10 0,0 0-10 0,0 0 10 0,0 0-10 15,-4 7 0-15,4-7 8 0,0 0-8 0,0 0 0 16,-3 3 0-16,3-3-16 0,0 0 3 0,0 0 1 16,0 0 12-16,0 0 0 0,0 0 0 0,0-10 0 15,0 1 13-15,0-1-1 0,0 1 0 0,3 0 0 16,-3-1-12-16,4-5 0 0,-1-4 0 0,-3 3 0 15,4-3 0-15,-1 0 0 0,-3 4 0 0,4-4 0 16,-4 0 0-16,0-6 0 0,0 6 9 0,0 0-9 0,0 4 0 0,0-4 0 16,0 0 0-16,0 3 0 0,0-2 0 0,0 5 0 15,0-3 0-15,-4 1 0 0,8 5 0 0,-4 1 0 16,-4-1 0-16,4 1 0 0,0 3 0 0,0 3 0 16,0-4 0-16,0 7 0 15,0 0-14-15,0 0 5 0,0 0 1 0,0 0 0 0,0 0 8 0,0 0 0 16,0 0 0-16,0 0 0 0,0 0 0 0,0 0 0 15,4 7 0-15,-4 2 0 0,7 0 0 0,-7 7 0 16,0-3 0-16,0 2 0 0,4-5 0 0,-4 9 0 16,-4-4 0-16,4 4 0 0,-4 0-16 0,4 0-5 15,-3 3-1-15,-1 0 0 0,1-4 11 0,-1 8 3 16,1-8 0-16,-1 1 0 0,1 3 8 0,3-9-8 16,-4 5 8-16,4-2-8 0,0 0 8 0,0-4 0 15,0-2 0-15,4 5 0 0,-1-5 0 0,1-1 0 0,-1-2 0 0,-3-7 0 16,4 9 0-16,-4-9 0 0,0 0 0 0,0 0 0 15,0 0 8-15,0 0-8 0,0 0 8 0,0 0-8 16,0 0 9-16,0 0-9 0,7-9 12 0,-7 2-12 16,0-2 8-16,0-1-8 0,0-5 0 0,0 2 0 15,0-2 0-15,-4-4 0 0,1 0 0 0,-1 0 0 16,1-6 0-16,-1 0 0 0,-3-3 0 0,7 9 0 16,-3-6 0-16,3 0 0 0,-4 6 0 0,1-6 0 15,3 6 0-15,0 6 0 0,-4-5 0 0,4 2-12 16,0 7 12-16,0-7 0 0,0 6 0 0,0 1 0 15,0 3 0-15,4 3 0 0,-1-4 0 0,-3 7 0 16,0 0 0-16,0 0-12 0,0 0 1 0,0 0 1 16,0 0 10-16,0 0-12 0,0 0 12 0,0 0-12 15,0 0 12-15,0 0 0 0,0 7 0 0,0 2-8 16,0 0 8-16,0 7 8 0,0-3-8 0,0 2 11 16,-3 1-11-16,3 3 0 0,0-7 0 0,3 13 8 0,1-6-8 0,-1 0 12 15,-3 6-12-15,4 0 12 0,-1-6-12 0,1 6 0 16,-4-6 0-16,0 0 0 0,3 0 0 0,-3-1 0 15,0-2 0-15,0 0 0 0,0-4 0 0,4 4 0 16,-1-7 0-16,-3 7 0 0,0-6 0 0,4-1 0 16,-4-9-12-16,0 0 12 15,0 0-77-15,0 0-8 0,0 0-2 0,0 0-1082 0</inkml:trace>
  <inkml:trace contextRef="#ctx0" brushRef="#br1" timeOffset="135595.72">25873 16229 1796 0,'0'0'40'0,"0"0"8"0,0 0 1 0,0 0 1 0,0 0-40 0,-4-3-10 0,1-7 0 0,-1 4 0 16,4-3-9-16,0 9-4 16,-3-7-1-16,-1 4 0 0,1-3 22 0,3 6 5 0,0 0 1 0,0 0 0 15,-7 0 17-15,-4 6 3 0,4-3 1 16,-4 4 0-16,-3 2 13 0,4 0 2 0,-5 1 1 0,1 6 0 16,0-4-7-16,-3 10-2 0,3 0 0 0,-4 0 0 15,4-3-34-15,0 3-8 0,3 3 0 0,-3 3 0 16,3-3 0-16,1 0 0 0,-1-3 0 0,4 3 0 15,0 0-21-15,4 4 0 0,-4-11 0 0,7 7 0 16,-4 0 12-16,4-6 9 0,0 0-12 0,0 0 12 16,0-3-20-16,4 2 4 0,3 1 0 0,0-9 0 15,3-1 4-15,1 0 0 0,-1-2 1 0,1-1 0 16,3-6-17-16,0 3-3 16,0-6-1-16,4-3 0 0,-4-1 11 0,0 4 1 0,4-3 1 0,-4-3 0 0,0-1 19 0,4 1 0 15,-1-1 8-15,-3-5-8 0,1 2 41 0,-1-2 3 16,0 2 0-16,-4-3 0 0,-3 1 5 15,4-4 2-15,0 0 0 0,-8 3 0 0,4-2-8 0,-7-1-2 16,0 0 0-16,0-6 0 0,0 6-10 0,-3-6-3 16,-1 6 0-16,1 0 0 0,-5 0-16 15,1 1-4-15,0-7-8 0,-3 9 12 0,-1-6-4 0,1 0 0 16,-1 9-8-16,0-5 12 0,4 2-12 0,-3 0-10 16,3-3 2-16,0 10 0 0,0-7-9 0,0 7-2 15,0 0 0-15,3 5 0 16,0-2-22-16,4 6-5 0,-7-3-1 0,7 3-645 0,0 0-130 0</inkml:trace>
  <inkml:trace contextRef="#ctx0" brushRef="#br1" timeOffset="135873.96">25732 16426 1209 0,'0'0'108'0,"0"0"-87"0,-7 7-21 0,3 2 0 16,4-9 209-16,0 9 38 0,0-9 7 0,0 10 2 15,0-10-247 1,4 6-49-16,3 4-9 0,0-7-3 0,0 3 52 0,0 3 0 0,-4 1 0 0,4-4 12 16,-3 3 19-16,-1-5 3 0,4 5 1 0,-3-3 0 0,0 4 29 15,3-1 7-15,-4 1 1 0,4-4 0 0,-7 3-28 16,4-6-6-16,3 7-1 0,-4-4 0 0,-3-6-29 0,7 3-8 15,0 3 0-15,0-6 0 16,4 7-149-16,0-14-31 0,3 7-7 0</inkml:trace>
  <inkml:trace contextRef="#ctx0" brushRef="#br1" timeOffset="136154.72">26109 16423 1324 0,'0'0'118'0,"0"0"-94"0,0 0-24 0,0 0 0 15,0 0 210-15,0 0 38 0,0 0 7 0,7 0 1 16,4 3-221-16,-1-3-45 0,1 0-9 0,-4 0-1 15,4-3 20-15,-1 3 0 0,1 0-9 0,3 0 9 16,-4 0-12-16,1 0 0 0,3-6 1 0,-3 6 0 16,-1-3-106-16,1-3-22 0,-1 2-4 0,-3-2-1 15</inkml:trace>
  <inkml:trace contextRef="#ctx0" brushRef="#br1" timeOffset="136349.21">26063 16621 1612 0,'0'0'72'0,"0"0"14"0,0 0-69 0,0 0-17 16,0 0 0-16,0 0 0 0,7 9 69 0,4-9 11 16,-1-3 1-16,1-3 1 15,3 6-167-15,0-3-34 0,4-4-6 0,0 1-2 16,-4 3-7-16,3-3-2 0,15-4 0 0,-11 1 0 0</inkml:trace>
  <inkml:trace contextRef="#ctx0" brushRef="#br1" timeOffset="136790.79">26603 16354 2113 0,'0'0'93'0,"0"0"20"0,-4-3-90 0,1-3-23 0,-8 3 0 0,8-4 0 16,-4 4 42-16,0-3 4 0,-4 6 1 0,4 0 0 31,-4 0-79-31,4 9-15 0,-3-2-3 0,-4 5-1 0,0-2 22 0,3 5 4 0,-3 4 1 0,3 0 0 16,1-3 40-16,-1 9 8 0,1-3 1 0,-1 3 1 16,0-6 23-16,1 6 5 0,-1-6 1 0,4 6 0 15,-3 0-39-15,3-3-8 0,-4 3-8 0,4 0 11 16,3-3-21-16,1 3-4 0,-1-6-1 0,1 6 0 15,-1-6-17-15,8-1-3 0,-1-2-1 0,1-7 0 0,3 7 28 0,0-13 8 16,7 7 0-16,0-10 0 0,0 0 0 0,4-3 0 16,3-4 10-16,0-2-2 0,0-1-8 0,4 1 0 15,0-7 0-15,0 7 0 0,-8-10 13 0,4 3-1 16,1 7-1-16,-1-10 0 0,0 7 13 0,-4-10 2 16,-2 9 1-16,-1-2 0 0,-4-4 17 0,-3 3 4 15,0-3 1-15,0 7 0 0,-7-4-11 0,0-3-2 16,0 4-1-16,0-4 0 0,-7 3 4 0,4 3 1 15,-4-2 0-15,0-4 0 0,-4 10-26 0,1-1-5 16,-1-6-1-16,0 7 0 0,1 0-19 0,3-1-4 16,-4 1-1-16,1 3 0 15,-1 2-29-15,4-2-7 0,0 6 0 0,0-3-1 16,7 3-120-16,0 0-24 0,0 0-5 0</inkml:trace>
  <inkml:trace contextRef="#ctx0" brushRef="#br1" timeOffset="137040.12">26822 16796 2401 0,'0'0'106'0,"0"0"22"0,0 10-102 0,-7-1-26 0,3-6 0 0,4 13 0 0,-3-7 34 0,-1 1 2 16,4-1 0-16,0 7 0 0,-3-7-36 15,3 1-12-15,0-1 0 0,0 1 0 0,-4-1 12 0,4-9 0 16,-4 6 0-16,4-6 0 0,0 0 0 0,0 0 0 16,0 0 0-16,0 0 0 15,0 0-33-15,0 0-4 0,0 0-1 0,0 0-676 16,0-6-135-16</inkml:trace>
  <inkml:trace contextRef="#ctx0" brushRef="#br1" timeOffset="137472.96">27002 16408 2988 0,'0'15'66'0,"0"-15"14"0,-4 10 2 0,1-1 1 0,-4-3-67 0,3-3-16 0,4-3 0 0,-4 10 0 31,4-1-82-31,-3-2-20 0,-1 2-4 0,1 0-1 15,-1 7 31-15,-3-3 5 0,4-4 2 0,-4 7 0 0,0-7 42 0,0 7 9 0,3-4 2 0,-3-2 0 16,3 5 55-16,-3-5 11 0,4-1 2 0,3 1 1 16,-4-4-23-16,4-6-5 0,0 0-1 0,0 0 0 15,0 0-24-15,0 0 0 0,0 0 0 0,7 0 0 16,8 0-24-16,-1 0 2 0,-4-6 1 0,4 6 0 16,0 0-24-16,1-4-5 0,-1 4-1 0,3 0 0 15,-3 0 16-15,1 4 3 0,2-4 1 0,1 9 0 16,-8-3 7-16,5-6 0 0,-1 10 1 0,3-4 0 15,-6 3 23-15,3-5 0 0,-7 5 10 0,4-3-10 0,-4 4 44 0,-4-1 1 16,1 0 1-16,-1 1 0 0,-3-1-11 0,0 1-3 16,0-1 0-16,0 0 0 0,-3 7-16 0,-1-6-3 15,4 5-1-15,-3-5 0 0,-1 5-12 0,-3-2 0 16,0 3-12-16,-4-4 12 16,1 4-28-16,-1-7 0 15,1 10 1-15,-4-10 0 0,-4 7 11 0,-3 3 1 0,0-3 1 0,-1-4 0 0,1-6-7 0,0 4-2 16,0-1 0-16,0-3-639 15,3-2-128-15</inkml:trace>
  <inkml:trace contextRef="#ctx0" brushRef="#br1" timeOffset="137703.04">27002 16354 1785 0,'0'10'79'0,"-4"-4"17"0,4 3-77 0,-3-2-19 0,3-7 0 0,0 0 0 16,0 3 317-16,0-3 60 0,7 9 12 0,0-9 3 16,0 6-341-1,0-2-68-15,0-4-14 0,7 6-2 0,-3-6 5 0,3 0 0 0,-4 0 1 0,4 3 0 16,0-6-12-16,-3 3-2 16,-4 0-1-16,4-6 0 15,-4 6-73-15,3-4-14 0,1-2-3 0,-1 6-626 0,5-3-125 0</inkml:trace>
  <inkml:trace contextRef="#ctx0" brushRef="#br1" timeOffset="139039.66">26201 15040 518 0,'0'0'23'0,"0"0"5"0,0 0-28 0,3-6 0 0,-3 3 0 0,4-3 0 16,-4-4 164-16,0 10 28 0,0-3 6 0,0 3 1 15,0-6-169-15,0 6-30 0,-4-10-13 0,4 10 1 16,-3 0 70-16,3 0 14 0,-7 0 4 0,3 0 0 15,4 0 33-15,0 0 7 0,0 0 2 0,-7 0 0 16,4 0-16-16,3 0-3 0,0 0-1 0,0 0 0 16,0 0-18-16,0 0-4 0,0 0-1 0,0 10 0 15,0-10-53-15,7 9-10 0,-4 1-3 0,4-4 0 0,-3 3-9 0,-1 1 0 16,1-1 0-16,-1 1 0 0,1-1 0 0,-1 0 0 16,-3 1 0-16,0 5 0 0,-3 4 0 0,3-3 0 15,-4 3 0-15,-3 0 8 0,0 6-8 0,0 0 0 16,4-3 0-16,-8 3 0 0,4 3 12 0,4-3 0 15,-5 0 0-15,5-3 0 0,-1 3-12 0,1-6 0 16,-1-3 0-16,1 3 8 0,3-4-8 0,0-2 0 16,0 2 0-16,0-5 0 0,3-1 0 0,-3 1 0 15,0-4 0-15,0-6 0 0,0 0 25 0,0 0 7 0,0 0 0 0,0 0 1 16,0 0-33-16,0 0 0 0,0 0 0 16,0 0 0-16,0 0 0 0,0 0 0 15,0 0 0-15,7-6 0 0,-7-4 0 0,4 1 8 0,-4-1 1 0,3 1 0 16,-3 0-9-16,0-7 0 0,-3 7 0 15,-1-10 0-15,1 9 0 0,-1-5 0 0,4-4 0 16,-3 9 0-16,3-5 0 0,-4-4 18 0,4 0-2 0,-3 0 0 16,3-6-8-16,0 6-8 0,3-6 12 0,-3 7-12 15,0-8 0-15,4 4 0 0,-4-3 0 0,3 10 0 16,-3-4 0-16,4 0 0 0,-4 3 0 0,3 4 0 16,-3 2 0-16,0-5 0 0,0 5 0 0,0 4 0 15,0 3 10-15,4-3-10 0,-4 3 8 0,0 3-8 16,0 0 8-16,0 0-8 0,0 0 8 0,0 0-8 0,0 0 0 15,0 0 0-15,0 0 0 0,0 0 0 16,0 0-11-16,7 3 11 0,-3 3-8 0,3 3 8 0,0 1-8 0,-4-1 8 16,1 1-8-16,-1-1 8 0,1 7 0 0,-1-7-10 15,1 10 10-15,-4-3 0 0,0 2 0 0,0 7 0 16,-4-3 0-16,4 4 0 0,-3-1 0 0,-1-7 0 16,4 8 0-16,-3-5 0 0,-4 1 0 15,3 0 12-15,1-3-1 0,-1 3-1 0,4-3-10 0,-3-7 0 16,3 4 0-16,0 3 0 0,0-10 0 0,0 7 8 15,3-7-8-15,-3 1 8 0,0-10-8 0,4 6 0 16,-4-6 0-16,0 0 0 0,0 0 0 0,0 0 0 16,0 0 0-16,0 0 0 0,7-6-14 0,3 6-5 15,-3-10-1-15,-3 1-807 16,3 3-161-16</inkml:trace>
  <inkml:trace contextRef="#ctx0" brushRef="#br1" timeOffset="140579.97">26187 14865 288 0,'0'0'25'0,"0"0"-25"16,0 0 0-16,0 0 0 0,0 0 100 15,0 0 16-15,-7 0 2 0,-4 0 1 0,11 0-99 0,0 0-20 16,0 0 0-16,0 0 0 0,0 0 24 16,0 0 9-16,0 0 3 0,0 0 0 15,0 0-26-15,0 0-10 0,4-3 8 0,-4 3-8 0,3-7 20 16,-3 7 0-16,4-3-1 0,-4 3 0 15,0 0 56-15,0 0 11 0,3-6 2 0,-3 6 1 0,0 0 12 0,0 0 3 16,-3-3 0-16,3 3 0 0,-4-6-68 0,4 6-14 16,-7-4-2-16,7 4-1 0,-3-6-9 0,3 3-2 15,-4-3 0-15,4-4 0 0,0 4-8 0,0 6 0 16,4-9 0-16,-1 6 0 16,-3-4-32-16,7-2 2 0,-3-1 0 0,-1 1 0 15,1 0-118-15,-1 2-24 0,-3 4-5 0,0-3-1 0</inkml:trace>
  <inkml:trace contextRef="#ctx0" brushRef="#br1" timeOffset="141045.74">26166 14586 806 0,'0'0'72'0,"0"0"-58"0,-4-10-14 0,-3 10 0 16,3-6 279-16,-3 3 53 0,4-3 10 0,-1-4 2 16,4 1-186-16,-3-1-38 0,3 1-7 0,-4 0-1 15,4 2-63-15,0-2-12 0,0-1-2 0,4 7-1 16,-4-6-34-16,3 3-16 0,1-4 2 0,-4 1 0 31,3 3-48-31,-3-4-10 0,4 7-1 0,-1-3-1 0,-3-4-95 16,0 7-19-16,-3-3-4 0,3-3-1 0,0 2 61 0,-4 7 12 0,-3-9 2 0,4 9 1 15,-1-3 44-15,-3-4 9 0,0 4 1 0,4-3 1 16,-1 3 127-16,1-3 26 0,-1-4 5 0,1 10 0 0,3-9-4 0,0 3-2 16,0-4 0-16,0 1 0 0,3-1-54 0,1 1-12 15,3 3-1-15,0-4-1 16,-4 7-56-16,4-6-11 0,4 2-3 0,-4-2 0 15,0 0-22-15,0-1-5 0,0 4-1 0,-3 3 0 0,-1-3 64 0,-3 6 12 16,0 0 0-16,0 0 8 0,0-10 22 0,0 10 5 16,0-3 1-16,0-3 0 0,0 3 16 0,0-4 3 15,4 4 1-15,-4-9 0 0,0 8-56 0,3-2-12 16,1-3-1-16,-1 6-1 16,1-7-64-16,-1 1-13 0,1 3-2 0,-1-4-1 15,4 1-93-15,0-1-18 0,-7 10-4 0,0 0-1 16,0 0 87-16,0 0 18 0,0 0 3 0,0 0 1 0,0 0 365 0,0 0 72 15,0 0 16-15,0 0 2 0,0 0-117 0,0 0-23 16,0 0-5-16,-3-6-1 0,-1 3-99 0,4-3-20 0,0 3-4 16,0-4-1-1,0-2-84-15,0 9-24 0,4-10-2 0,3 4 0 16,-3-3-231-16,-1-1-47 0,1-15-8 0,-1 13-3 0</inkml:trace>
  <inkml:trace contextRef="#ctx0" brushRef="#br1" timeOffset="141141.01">26233 13915 230 0,'0'0'10'16,"0"0"2"-16,-7 0-12 0,3-7 0 0,-3 7 0 0,3 0 0 15,-3-3 409-15,4-3 79 0,-1 3 16 0,1-3 4 16,-1-4-400-16,4 4-80 0,4-4-16 0,-1 1-627 16,1-4-125-16</inkml:trace>
  <inkml:trace contextRef="#ctx0" brushRef="#br1" timeOffset="141241.31">26190 13739 2084 0,'0'0'46'0,"0"0"10"0,-7 0 1 0,7 0 1 0,0 0-46 0,0 0-12 0,4-3 0 0,-1-7-616 16,4-5-124-16</inkml:trace>
  <inkml:trace contextRef="#ctx0" brushRef="#br1" timeOffset="141346.57">26229 13595 1440 0,'0'0'128'0,"0"0"-103"15,-7 0-25-15,7 0 0 0,0 0 22 0,0 0-1 16,4-10 0-16,-1-5 0 0</inkml:trace>
  <inkml:trace contextRef="#ctx0" brushRef="#br1" timeOffset="141480.22">26222 13513 1555 0,'0'0'138'0,"0"0"-110"15,0 0-28-15,0 0 0 0,0 0 161 0,4-9 27 0,-4 3 6 0,3-4 1 31,4 1-336-31,-3-7-67 0,6-6-14 0,-6-3-2 0</inkml:trace>
  <inkml:trace contextRef="#ctx0" brushRef="#br1" timeOffset="141740.51">26204 13378 2106 0,'0'0'46'0,"0"0"10"0,0 0 1 0,0 0 3 0,0 0-48 0,0 0-12 16,0 0 0-16,0 0 0 0,7-6 23 0,0-3 2 15,1 2 1-15,-1-2 0 16,0 6-26-16,-4-7 0 0,1 4-14 0,-1-3 5 15,1 6-43-15,-1-4-9 0,-3 7-2 0,0-9 0 16,0 9-87-16,-7 0-18 0,4-6-3 0,-1 6-1 16,1-3-24-16,-4-4-4 0,3 7-2 0,4 0 0 15,-7-3 122-15,7 3 25 0,-4 0 5 0,-3 0 1 0,0 0 109 0,7 0 23 16,0 0 4-16,0 0 1 0,0 0 62 0,0 0 13 16,0 0 2-16,0-6 1 0,4-3-75 0,-1 5-15 15,-3-2-4-15,4-3 0 0,-4 9-55 0,0-7-17 16,7 4 8-16,-7-3-8 15,0 3-192-15,0 3-42 0,0 0-9 0,0 0-1 0</inkml:trace>
  <inkml:trace contextRef="#ctx0" brushRef="#br1" timeOffset="143297.53">26226 12836 1105 0,'0'0'48'0,"0"0"12"0,0 0-48 0,0 0-12 15,-8 0 0-15,8 0 0 0,0 0 68 0,-7 0 11 16,7 0 2-16,0 0 1 0,0 0-13 0,-3 0-2 16,-4 0-1-16,7 0 0 0,0 0-4 0,0 0-1 15,0 0 0-15,0 0 0 0,-4 0 10 0,4 0 1 16,0 0 1-16,-7 0 0 0,0 3-42 0,0 3-9 15,4 4-2-15,-4-1 0 0,3-3-11 0,-3 4-9 0,3-7 12 0,-3 6-12 16,0 4 8-16,0-4-8 16,4 1 0-16,-4 2 0 0,0-2 16 0,3 5-4 0,-3-5-1 0,4 5 0 15,-1-2-3-15,0-4 0 0,4 7 0 16,-3 0 0-16,-1-7-8 0,4 1 0 0,0-7 0 16,4 6 0-16,-4-9 0 0,0 0 0 0,3 6 0 15,-3-6 0-15,0 0 12 0,0 0-4 16,0 0 0-16,11 0 0 0,0 0 12 0,-1-6 1 0,-3 3 1 0,4-3 0 15,-4-4 8-15,0 1 2 0,4-1 0 0,-4 1 0 16,0-7-23-16,3 7-9 0,-3 0 8 0,0-4-8 16,0 4 0-16,-3-7 0 0,3 10 0 0,-3-4 0 15,-1 1 12-15,-3-1-4 0,0 1 0 0,0 6 0 16,0-3-8-16,0 6 0 0,0-10 0 0,0 10 0 16,-3-6 19-16,-1 3 5 0,0-3 0 0,4 6 1 0,-3-10 12 0,3 10 3 15,-4 0 0-15,4 0 0 0,-7-3-30 0,7 3-10 16,-7-6 0-16,7 6 9 0,-7 0-9 0,0 0 0 15,7 0 0-15,-3 0 0 0,-4 9 0 0,0-9 0 16,-1 6 0-16,1 4 0 0,0-7 0 0,0 6 0 16,0 4 0-16,-3-1 0 0,3-2 0 0,0-1 0 15,3 1 0-15,-3 5 0 0,3-5-10 0,1-1 10 16,-1 1 0-16,1-1-9 0,-1 0 9 0,4-9 0 16,0 7 0-16,0-7 0 0,4 9 0 0,-4-9 0 15,7 0 0-15,4 6 0 0,-4-6 0 0,3-6 0 16,1 6 0-16,3-9 0 0,-4 2 0 0,5-2 0 15,-5 6 0-15,1-7 0 0,-1 1 0 0,1-7 0 16,-1 7 0-16,-2 3 0 0,-1-7 8 0,0 4-8 16,-4-1 8-16,1-5-8 0,-1 5 0 0,1 4 0 0,-1-3 0 0,-3-1 8 15,0 7 0-15,-3-3 0 0,-1-4 0 0,4 1 0 16,-3 9-8-16,-4-6 0 0,0 6 0 0,0 0 0 16,-1-4 0-16,-2 4 0 0,-1 4 0 0,4-4 0 15,-3 6 0-15,-1-3 0 0,4 3 0 0,-4 4 0 16,1-4 0-16,-1 3 0 0,1 1 0 0,-1-1 0 15,1 1 10-15,2-1 1 0,1 0 0 0,0 7 0 16,0-3-11-16,4-7 0 0,-1 10 0 0,4-4 0 16,0-2 0-16,0-1 0 0,4 0 0 0,-1 4 0 15,1-4 0-15,-1-6 0 0,4 7 0 0,0-4 0 16,1-3 0-16,-1 4 0 0,-7-7 0 0,10 0 0 16,1 0 0-16,-4 0 0 0,0 0 0 0,3-7 0 15,-3 7 0-15,1-3 0 0,-5-3 8 0,4 3-8 16,0-4 9-16,-3-2-9 0,-1 6 10 0,-3 3-10 15,4-6 8-15,-1-4-8 0,-3 4 0 0,4-3 9 0,-4-1-9 16,3 1 0-16,-3-1 0 0,4 1 0 0,-4-7 12 0,0 7-4 16,3-1 0-16,-3 1 0 0,0-7-8 0,0 7 0 15,0 0 0-15,0 5-11 0,0-2 11 0,0 6 0 16,-3-9 0-16,3 9-8 0,0 0 8 0,-7 0 8 16,7 0-8-16,-4 0 11 0,-3 6-11 0,-3-3-16 15,3 3 4-15,0 4 1 0,-4-1 19 0,0 1 3 16,1-1 1-16,-1 0 0 0,4 1-23 0,0-1-4 15,4 1-1-15,-1-1 0 0,-3 4 16 0,3-4 0 0,4-9 0 16,0 0 0-16,0 0 0 0,4 3 0 0,-4-3 0 0,4 10 0 16,-4-10 0-16,10 6 0 15,-3-3 0-15,4-3 0 0,-1 0-16 0,-6 0 0 16,-4 0 0-16,10-3 0 0,-3 3 24 0,-7 0 4 0,0 0 0 16,8-6 1-16,-8 6-13 0,0 0 0 0,0 0 0 15,0 0 0-15,0 0 10 0,7 0-10 0,-7 0 10 16,0 0-10-16,3-10 0 0,1 7 8 0,-4-3-8 0,0-4 0 15,0 4 0-15,-4 3 9 0,4-6-9 16,0 2 8-16,0-2-8 0,0-1 0 0,-3 7 0 0,3-3 0 16,-4-3 0-16,4 2-9 0,-3 4 9 0,3 3 0 15,-4-6-9-15,-3 3 9 0,7 3 0 0,-7 0-9 16,0 0 9-16,3 3-8 0,-3-3 8 0,0 6-8 16,4 4 8-16,-1-4-12 0,-3 3 12 0,7 1-12 15,-3-1 12-15,-1-6 0 0,4 7-9 0,0-4 9 16,0-6 0-16,0 9 0 0,0-9 0 0,4 10 0 0,-1-1 0 0,-3-9 0 15,0 0 0-15,0 0 0 16,0 0 0-16,7 6 0 0,-7-6 0 0,7 0 0 0,0 0 0 0,4 0 0 16,-4 0 0-16,-7 0 0 15,7 0-14-15,0-6 5 0,-3 3 1 0,-4 3 0 0,0 0 8 0,7-6 0 16,0 3-9-16,-7 3 9 0,3-7 0 0,1-2 0 16,-4 3 8-16,0 3-8 0,3-4 10 0,-3 4-10 15,0-6 12-15,-3 2-12 0,3-2 17 0,0 6-3 16,0-3-1-16,0-1 0 0,0-2-1 0,0 9-1 15,0-3 0-15,0-3 0 0,0 6-2 0,0 0 0 16,-4-10 0-16,4 10 0 0,-3-3-9 0,3 3 8 16,0 0-8-16,0 0 8 0,0-6-16 0,0 6-4 0,-7-3-1 0,0-4 0 31,3 7-27-31,-3-6-4 0,0 3-2 0,0 3 0 0</inkml:trace>
  <inkml:trace contextRef="#ctx0" brushRef="#br1" timeOffset="148402.43">26116 11152 2768 0,'0'0'123'0,"0"0"25"15</inkml:trace>
  <inkml:trace contextRef="#ctx0" brushRef="#br1" timeOffset="149830.64">26155 11099 633 0,'0'0'56'0,"0"0"-44"0,-7 6-12 0,3-6 0 16,4 0 238-16,0 0 46 0,-3 0 8 0,3 0 3 15,0 0-200-15,0 0-40 0,0 0-8 0,0 0-2 0,0 0-37 0,0 0-8 16,0 0 0-16,0 0 0 0,0 0 0 0,0 0-15 16,0 0 5-16,0 0 1 0,0 0 9 0,0 0 0 15,0 0 10-15,0 0-10 0,0 0 39 0,-4 0 1 16,4 0 1-16,-7 0 0 0,4 0 2 0,-4 0 0 16,0 0 0-16,3 6 0 0,-3-3-28 0,4 4-6 15,-5-4-1-15,5 6 0 0,-4-3-8 0,3 4 0 16,-3-7 0-16,0 3 0 0,0 4 0 15,-3-1 0-15,6 0 0 0,-3-2 0 0,3 2 17 0,-3 1 2 16,4-1 0-16,-1 0 0 0,4-9 3 0,-7 10 1 16,4-4 0-16,3-6 0 0,0 0-11 0,-4 13-3 15,4-13 0-15,0 6 0 0,0-6-9 0,0 0 0 16,4 9 0-16,-4-9 0 0,0 0 0 0,3 3 8 0,8 4-8 0,-11-7 0 16,0 0 8-16,10 0-8 0,1 0 8 0,0 0-8 15,-4-7 0-15,3 4 0 0,-3 3 0 0,4-6 0 16,-4 6 16-16,4-9 7 0,-8 5 1 0,4-2 1 15,-3-3-8-15,3-1-1 0,-7 7-1 0,3-3 0 16,4-3 0-16,-7 2 0 0,4-2 0 0,-4-1 0 16,0 7-3-16,0-6 0 0,3-4 0 0,-3 4 0 15,-3 0-12-15,3-1 0 0,0 1 0 0,0-1 0 16,-4 7 0-16,-3-3 0 0,7-3 0 0,-3 2 0 16,-1-2 0-16,1 9 0 0,-1-3 0 0,4 3 0 15,0 0 20-15,-7 0 8 0,-3 3 2 0,2-3 0 0,1 0-30 16,7 0 8-16,-7 9-8 0,-3 1 0 15,-1-4 0-15,1 10 0 0,6-7 0 0,-3 4 0 16,-4 2 0-16,1 1-16 0,3-4 3 0,0-2 1 0,3 6 12 16,1-7 0-16,-1 0 0 0,1 7 0 15,3-7 0-15,3-5 0 0,-3-4 0 0,0 9 0 0,7-3 0 0,-7-6 0 16,4 10 0-16,-4-10 0 0,7 6 0 0,-7-6 0 16,7 3 0-16,-7-3 0 0,0 0 0 0,7 0 16 15,3 0-3-15,1 0-1 0,-11 0-12 0,4 0-16 16,6 0 3-16,-3-3 1 0,-7 3 12 0,7-6 0 15,-7 6 0-15,7-7 0 0,0 4 0 0,-3-3 0 16,-1-3 0-16,1 5 0 0,-4-5 0 0,4 0 8 0,-1-1-8 0,1-2 0 16,-4 2 8-16,0 1-8 15,0-1 0-15,-4 1 0 0,4 0 0 0,-3-7 8 0,-1 7-8 0,4-1 0 16,-4 1 14-16,-3-1-4 0,4 1-1 0,3 3 0 16,0 6-9-16,0 0 0 0,-11 0-10 0,4 0 10 15,0 6-8-15,0-6 8 0,-7 9 0 16,3-2-9-16,4 2 9 0,-3 4 0 15,-1-4 0-15,1 7 8 0,-1-1-17 0,0-2-3 0,8 3-1 0,-4-1 0 16,0-2 13-16,0-4 0 0,3 1 0 0,4-1 0 16,-3 0 0-16,6 4 0 0,-3-13 0 0,4 3 0 15,3 6 0-15,0-2 0 0,0-4 0 0,4-3 0 16,-1 0 0-16,1 0 0 0,-1 0 0 0,4 0 0 16,4-3 0-16,-4-4 0 0,-3 4 0 0,-1-3 0 15,-3 3 0-15,4-3 8 0,-4-4 0 0,4 4-8 16,-8 3 0-16,4-3 0 0,4-4 0 0,-8 1 0 0,1-1 0 0,3 7 10 15,-4-9-2-15,1 2 0 16,-1 1 0-16,1-1-8 0,-4 1 12 0,0 0-4 16,3-1-8-16,-6 4 8 0,-1-3-8 0,1-1 8 0,-1 1-8 0,-3 6 0 15,0-4 0-15,0 7 8 0,0-3-8 0,-3 3 10 16,-1 3-10-16,4-3 10 0,-4 10-10 0,4-10 0 16,0 9-10-16,0 1 10 0,-3-1 0 0,-1-3-9 15,7 4 9-15,-3-1 0 0,0 0 0 0,0 7 0 16,0-6 0-16,7-1-8 0,4 0 8 0,-4 1 0 15,0-4 0-15,0-6 0 0,3 9 0 0,-3-9 0 16,0 0 0-16,0 0 0 0,0 0 0 0,7 4 0 16,-7-4 0-16,0 0 0 0,0 0 0 0,0 0 11 15,7 0-3-15,0 0 0 0,-3-4-8 0,0-2 0 16,3 3 0-16,-4-3 0 0,4-4 10 0,0 7 0 16,-3-3 0-16,-1-3 0 0,1 2-10 0,-1-2 0 0,1-1 0 15,-1 1 0-15,1 0 0 0,-1-1 0 0,1 1 0 0,0 3 0 16,-4-4 0-16,0 7 0 0,0-3 0 0,0 6 0 15,0 0 0-15,0 0 0 0,0 0 0 0,0 0 0 16,0 0 0-16,0 0 0 0,-8-3-9 0,8 3 9 16,0 0-8-16,-7 3 8 0,0-3 0 0,0 6 0 15,7-6-8-15,-3 3 8 0,-8 3 0 0,4-2 0 16,4 5 0-16,3-9 0 0,-4 6 0 0,1-3 0 16,-5 4-11-16,8-7 2 0,0 0 0 0,0 9 0 15,-3 0-1-15,-1 1 0 0,4-10 0 0,0 0 0 16,0 0 2-16,4 9 0 0,-4-9 0 0,0 0 0 15,7 7 8-15,-7-7 0 0,0 0 0 0,0 0 0 16,7 0 0-16,-7 0 0 0,0 0 0 0,7-7 0 16,4-2 10-16,-8 6 1 0,-3 3 0 0,4-7 0 0,-4-2 2 15,3 0 1-15,1-1 0 0,-1 4 0 0,-3-3-14 0,4 5 0 16,-4-2 8-16,0 6-8 0,0-9 0 0,0 9 0 16,0-3 0-16,0 3 0 0,0 0 0 0,0 0 0 15,-4-7 0-15,4 7 0 0,-7 0 0 0,4 0 0 16,-8 0 0-16,4 0 0 0,0 7 0 0,-4-4 0 15,4-3 0-15,0 0 0 0,0 6 0 0,7-6 0 16,0 0 0-16,-10 3 0 0,3 7 0 0,0-4 0 16,7-6 8-16,-4 3-8 0,1 6 0 0,-1 4 0 0,4-10 0 15,-3 6 0-15,3 1 0 0,0-10 0 0,3 9 0 0,-3-2 0 16,0-7-8-16,7 9 8 0,-7-9 0 0,4 9 0 31,6 1-101-31,-3-4-14 0,0-3-2 0</inkml:trace>
  <inkml:trace contextRef="#ctx0" brushRef="#br1" timeOffset="154316.44">26282 12917 115 0,'0'0'10'0,"0"0"-10"16,0 0 0-16,0 0 0 0,0 0 143 0,0 0 26 16,-4-3 6-16</inkml:trace>
  <inkml:trace contextRef="#ctx0" brushRef="#br1" timeOffset="155566.47">26264 12830 633 0,'0'0'56'0,"0"0"-44"16,-7 6-12-16,4-6 0 0,-4 3 205 0,7-3 39 16,0 0 8-16,-4 6 2 0,-3-6-138 0,7 0-28 15,0 0-6-15,0 0-1 0,0 0-45 0,0 0-10 0,0 0-2 0,0 0 0 16,0 0-16-16,-3-9-8 0,-1 9 8 0,4 0-8 16,-3-6 8-16,3-4-8 0,-4 10 0 0,0-9 8 15,1 6 5-15,3-4 1 0,-4 4 0 0,1-3 0 16,-1-3 8-16,4 9 2 0,-3-7 0 0,-4 4 0 15,0-3 18-15,7 6 4 0,-7 0 1 0,0 0 0 16,0 0-27-16,-1 0-6 0,-2 6-1 0,3-3 0 16,3 4 1-16,-6-1 0 0,3-3 0 0,0 6 0 15,0 1-14-15,0-1 11 0,3-3-11 0,-3 4 10 16,3-1 1-16,1 1 0 0,3-1 0 0,-4 1 0 16,-6-1-11-16,6 0 0 0,4 4 0 0,0-4 0 15,-3 1 0-15,3-1 0 0,3 1 0 0,1-1 0 16,-4 0 0-16,3 1 0 0,1-1 0 0,-1-3 0 15,-3-6 0-15,4 10 0 0,-4-10 0 0,3 3 0 16,4 3 16-16,1 4 2 0,-8-10 0 0,0 0 0 0,7 0-18 0,-7 0 8 16,0 0-8-16,0 0 0 0,0 0 11 0,7 0-11 15,0 0 10-15,3-7-10 0,-3 4 25 0,0-3-1 16,0-3 0-16,4-1 0 0,-4 1-10 0,0-1-2 16,0 1-1-16,0 0 0 0,0-1-11 0,0 1 0 15,-3-1 9-15,-1-5-9 0,1 5 8 0,-1 4-8 16,-3-3 8-16,0-1-8 0,0 1 24 0,0 6 1 15,-3-10 0-15,-4 10 0 0,3-3-10 0,-3 2-3 16,0-2 0-16,4 6 0 0,-4-3-1 0,0 3-1 16,-4 0 0-16,4 0 0 0,-4 3-2 0,4-3-8 0,0 10 12 15,0-10-4-15,0 6-8 0,4-3 0 16,-4 3 0-16,3 4 0 0,4-1-9 0,-3 1 9 16,-1-1 0-16,0-3 0 0,4 4 0 0,-3-1 0 15,-1 0 0-15,1 1 0 0,-1-1 0 0,4 1-8 16,0-1 8-16,0 4 0 0,0-13 0 0,0 3 0 0,0-3-8 0,0 0 8 15,0 0 0-15,4 9-12 0,-4-9 12 0,3 10-10 16,-3-10 10-16,0 0 0 0,0 0 8 0,7 0-8 16,4 6 0-16,-4-6 0 0,-7 0 0 0,11-6 0 15,-4 6 0-15,-4-4 0 0,4-2 0 0,-3-3 0 16,-1 9 0-16,1-10 0 0,-1 1 0 0,1 3 0 16,-4-4 8-16,3 1-8 0,-3 6 8 0,4-7-8 15,-8 4 0-15,4-3 0 0,4-1 0 0,-4 4 0 16,0-3 30-16,0-1 2 0,-4 7 0 0,1-6 0 0,3 2-32 0,0 7 0 15,0-9 0-15,0 9 0 0,-4 0 0 0,4 0 0 16,0 0 0-16,-7 0 0 0,0 0 0 16,0 3 0-16,-3 3 0 0,3 4 0 0,0-1 0 0,0-3 0 15,-1 4 0-15,-2-1 0 0,3 10-13 0,0-10-3 16,0 7 0-16,0-6 0 0,3-1 16 0,1 7 0 16,-4-7 0-16,3 0 0 15,4 1 0-15,0-1 0 0,0-9 0 0,4 10 0 0,-1-4 0 0,-3-6 0 16,4 3 0-16,-4-3-9 0,0 0 9 0,0 0-8 15,10 6 8-15,1-6-8 0,-4-6 8 0,0 6 0 16,0 0 0-16,0-3 0 0,-7 3 0 0,7-6 0 16,0-1 0-16,0-2-8 0,-3 6 8 0,-1-3 8 15,1-4-8-15,-1 1 11 0,1-1-11 0,-1 1 0 16,-3 3 0-16,0-4 0 0,0 1 0 0,0-1 0 0,0 1 0 0,-3 0 8 16,-1 2 7-16,4-2 1 0,-3 0 0 0,-1 5 0 15,1-5-16-15,-1 3 0 0,1 3 8 0,-1-4-8 16,-3 7 0-16,0 0-12 0,7 0 3 0,-4 0 0 15,-3 7 9-15,0-4 0 0,-3 3 0 0,6-3 0 16,1 7 0-16,-1-1 0 16,-3 7-8-16,4-7 8 0,-4 0-8 0,3 1 8 0,0-1-8 0,4 7 8 15,-7-7 0-15,7 1 0 0,4-4 0 0,-4-6 0 16,0 0 0-16,3 3-10 0,8 7 10 0,-4-4 0 16,0-3-11-16,0-3 11 0,0 0-10 0,4 0 10 15,-1 0 0-15,1-3 0 0,-4-3 0 0,4-4 0 16,-1 10 0-16,1-9 0 0,-4-1-12 0,0 4 3 15,0-3 9-15,-3 6 11 0,-1-7-3 0,4 4 0 16,-7-4-8-16,4 1 0 0,-4 0-10 0,0-1 10 0,0 4-12 16,-4-3 12-16,4-1-13 0,-3 1 5 0,-1-1 32 0,1 1 6 15,-1 3 2-15,0-4 0 0,1 1-32 0,-1 6-15 16,4 3 2-16,-7-7 0 0,0 7 13 0,0 0 0 16,4 0-10-16,-4 7 10 0,0-4-17 0,0 3 1 15,0-3 0-15,3 7 0 0,-3-4 16 0,7-6 9 16,-4 3-1-16,1 10 0 0,-1-10-8 0,1 6 0 15,-1 1 0-15,4-1 0 0,0-3 0 0,0 4 0 16,0-10 0-16,0 6 0 0,0-3 0 0,0 6 0 16,0-9 0-16,0 0-11 0,7 7-5 0,-7-7-2 15,0 0 0-15,4 9 0 16,-4-9-93-16,0 0-18 0,7 3-4 0,-7-3-1 16,0 0-74-16,0 0-14 0,0 0-3 0,3-12-1 0</inkml:trace>
  <inkml:trace contextRef="#ctx0" brushRef="#br1" timeOffset="157455.66">27566 12914 1688 0,'0'0'75'0,"0"0"15"0,0 0-72 0,0 0-18 0,0 0 0 0,0 0 0 15,0 0 27-15,0 0 1 0,0 0 1 0,0 0 0 32,0 0-75-32,0 0-15 0,0 0-3 0,-7-6-1 15,3 3-5-15,-3-3-1 0,7 6 0 0,-7 0 0 0,-3 0 87 0,3 6 18 0,-4-6 3 0,1 3 1 16,-1-3 36-16,-3 0 7 0,3 6 2 0,1-3 0 16,-1-3-25-16,1 7-5 0,-5-7-1 0,5 3 0 15,-4-3-24-15,3 0-4 0,-3-3-2 0,0 3 0 16,0 0 14-16,0-7 2 0,0 7 1 0,-4 0 0 15,4 0 1-15,-4 0 1 0,1-3 0 0,2-3 0 16,-2 6-13-16,-1 0-4 0,1 0 0 0,-1-3 0 16,4 3-4-16,0 0-2 0,-4 0 0 0,4 0 0 15,-4 0 5-15,1 3 1 0,-1-3 0 0,4 0 0 0,0 6-7 0,0-3-1 16,0-3 0-16,3 7 0 0,0-7-6 0,1 3-2 16,3-3 0-16,0 0 0 0,0 0 0 0,3 0 0 15,4 0 0-15,0 0 0 0,0 0 0 0,0 0-8 16,0 0 12-16,-3 0-4 0,3 0-8 0,0 0 0 15,0 0 0-15,0 0 0 0,0 0 0 0,0 0 0 16,0 0 0-16,0 0 0 0,0 0 0 0,0 0 0 16,0 0 0-16,0 0 0 0,0 0 0 0,0 0 0 15,0 0 0-15,0 0 0 0,0 0 0 0,0 0 0 16,0 0 0-16,0 0 0 0,0 0 0 0,7-3 0 16,3-4 0-16,-3 7 0 0,4-3 11 0,-4-3-3 15,4-3-8-15,-4 9 12 0,3-10-12 0,1 4 9 16,-1-3-9-16,1 5 8 0,3-2-8 0,-3-3 8 0,-1-1-8 15,4 1 8-15,0 3-8 0,-3-4 0 0,-4 7 0 0,-3-6 0 16,3 2 0-16,0-2 0 0,-4 6 0 0,-3 3 0 16,0 0 0-16,7-6 0 0,-7 6 0 0,0 0 0 15,0 0 0-15,7 0 0 0,0-7 0 0,-7 7 0 16,0 0 8-16,0 0-8 0,0 0 0 0,0 0 8 16,0 0-8-16,0 0 0 0,0 0 0 0,0 0 0 15,0 0 0-15,0 0 0 0,0 0 0 0,0 0-11 16,0 0 11-16,0 0 0 0,0 0 0 0,0 0 0 15,0 0 0-15,0 0 8 0,0 0-8 0,-10 7 8 16,-1 2-8-16,1 0-10 0,-1-2 10 16,0 2-13-16,-3-6 13 0,4 7 0 0,-4-4 0 0,0 3 0 15,3 1-9-15,-3-1 9 0,0 1-8 0,3-1 8 16,1-3 0-16,-1-3 0 0,-3 4 0 0,3 2 0 16,1 0 0-16,3 1-10 0,0-4 10 0,-4-3 0 15,4 7 0-15,0-4-8 0,0 3 8 0,3 1 0 0,-3-4 0 16,4-3 0-16,3-3 0 0,-4 6 0 0,4-6 0 0,0 0 0 15,0 10 0-15,0-10 0 0,0 0 0 0,4 3 0 16,-4-3 0-16,7 9 0 0,3-2 0 0,-3 2 0 16,4-3 0-16,0-3 0 0,-1-3 11 0,1 7-11 15,-1-4 12-15,1-3-12 0,3 6 0 0,0-6 0 16,0 0 0-16,0 0 0 0,0 0 0 0,-3 0 0 16,0 0 0-16,3 0 0 15,-4 0-95-15,1 0-22 0,0 0-5 0,-1 0-963 0</inkml:trace>
  <inkml:trace contextRef="#ctx0" brushRef="#br1" timeOffset="159190.76">26599 9829 1044 0,'-17'0'46'0,"17"0"10"0,0 0-45 0,0 0-11 0,-7 0 0 0,0 3 0 16,7-3 84-16,0 0 16 0,0 0 2 0,0 0 1 15,-7 6-33-15,7-6-6 0,0 0-2 0,0 0 0 16,-7 0-14-16,7 0-4 0,0 0 0 0,0 0 0 0,0 0-12 0,0 0-4 16,-7 0 0-16,7 0 0 0,-4 9 13 0,0-2 3 15,-6-4 0-15,6 3 0 0,-3-3-26 0,0 7-5 16,0-4-1-16,0 3 0 0,-3 7-4 0,3-3-8 15,-1-4 11-15,1 7-11 16,-3-7 0-16,3 10 0 0,0 0 0 0,0-4 0 0,-4 10 12 0,4-6-12 16,-4 0 12-16,4 6-12 0,-3-6 14 0,-1 6-4 15,1-3-1-15,-1 3 0 16,0-6 11-16,1 6 3 0,-4 0 0 0,3-3 0 0,1 0-23 0,-1 0-12 16,-3 3 2-16,3-6 0 0,1 6 22 0,3-6 5 15,-4 6 1-15,1-6 0 0,2 6-18 0,1-6 10 16,-3-1-10-16,3 1 8 0,-4 0-8 0,4 0 0 15,-3 3 9-15,-1-3-9 0,0-7 0 0,4 4 9 0,-3 3-9 0,3-4 0 16,0-2 20-16,0-4-4 0,-4 7 0 0,4-7 0 16,3 1 9-16,1-1 2 0,-4-3 0 0,0 4 0 15,-4-1-27-15,8-9 0 0,3 0 8 0,-7 10-8 16,3-4 8-16,4-6 0 0,0 0 0 0,0 0 0 16,0 0-8-16,0 0 0 0,0 0 0 0,0 0 0 15,0 0 0-15,0 0 0 0,-7 3 0 0,7-3 8 16,0 0-8-16,0 0 0 0,-11 9 0 0,4-9 0 15,7 0 0-15,-7 10 0 0,0-4 9 0,0-6-9 16,0 3 0-16,7-3 0 0,0 0 0 16,0 0 8-16,-7 7 4 0,7-7 0 0,0 0 1 0,0 0 0 15,0 0 9-15,0 0 2 0,-7-7 0 0,7 7 0 16,0 0-7-16,-3-3-1 0,-5-3 0 0,8-4 0 16,0 7-8-16,0-6-8 0,0 3 12 0,0-4-12 15,0 1 0-15,0-1 0 0,0 4 0 0,-3-3 0 16,3-1 0-16,0 1 0 0,-4 0-10 0,4-1 10 0,-7 4 0 0,4-4 0 15,-1 7 0-15,1-3 0 0,-1-3 0 0,4 6 0 16,-3-4 8-16,3-2-8 0,0 9 0 0,-4-6 0 16,4 2 0-16,0-2 0 0,0-3 0 0,0 6 0 15,0 3 0-15,4-7-11 0,-1-2 11 0,-3 9 0 16,0 0 0-16,0 0 0 0,0-9 0 0,0 9 0 16,7-7 0-16,-7 7 11 0,0 0-11 0,0 0 0 15,4-3 0-15,-4 3 0 0,0 0 0 0,0 0 0 16,0 0 0-16,0 0 0 0,10 0 0 0,-10 0-11 15,0 10 3-15,4-4 0 0,3-3 8 0,0 6 0 16,-3 1 0-16,-1-4 0 0,1 3 0 0,-4 1 0 16,3-4 0-16,-3 4 0 0,0-1 0 0,4 0 0 15,-1 1 0-15,1-1 8 0,-1-6-8 0,1 10 0 16,-1-4 0-16,4 1-8 0,-3-1 8 0,-1 0 8 16,1 1-8-16,-1-1 11 0,1 1-11 0,0-4 0 0,-4-6 0 0,0 0 0 15,0 0 0-15,3 3 0 0,-3-3 0 0,0 0 0 16,0 0 27-16,0 0 0 0,0 0 0 0,0 0 0 15,0 0 1-15,11 0 1 0,-1-3 0 0,1-3 0 16,-1-4-9-16,1 7-1 0,0-9-1 0,3 2 0 16,0 1-10-16,0-1-8 0,4-8 12 0,-4 2-12 15,3 3 0-15,1-2 0 0,-4-4 0 0,4 3 0 16,-1-3 0-16,4 1 0 0,-3 2 0 0,0-6 0 16,-1 3-103-16,1-3-14 0,3 3-3 0</inkml:trace>
  <inkml:trace contextRef="#ctx0" brushRef="#br1" timeOffset="161301.57">28049 12560 1324 0,'0'0'118'0,"0"0"-94"0,0 0-24 0,0 0 0 15,0 0 156-15,0 0 26 0,0 0 6 0,0 0 0 16,4 0-144-16,-4 0-28 0,3-9-7 15,-3 9-1-15,0 0 2 0,0 0 0 0,0 0 0 0,0 0 0 16,0 0 37-16,0 0 7 0,0 0 2 0,0 0 0 16,0 0 3-16,0 0 1 0,0 0 0 0,0 9 0 15,4 0-36-15,-8 7-8 0,4-3 0 0,-3 2-1 16,-1 1-3-16,1 3-1 0,-4 0 0 0,3-1 0 16,-3 1-11-16,0 6 12 0,0 0-12 0,-3-3 12 15,-1 3-4-15,0 0-8 0,1 1 12 0,-1-4-4 16,1-4-8-16,-1 7-9 0,4-6 9 0,-4 6-13 15,4-6 36-15,-3-3 7 0,3-4 2 0,0 4 0 0,3 0-32 16,1-4 0-16,-1-2 0 0,4-4 0 0,0 3 0 0,0-9-12 16,0 10 1-16,0-10 0 15,0 9 22-15,0-9 4 0,0 0 1 0,0 0 0 0,0 0 2 0,4 6 1 16,-4-6 0-16,0 0 0 0,0 0-11 0,7 4-8 16,-7-4 12-16,7 6-12 0,-7-6 9 0,10 0-9 15,-3 0 0-15,4 0 9 0,-1 0-9 0,-2 0 0 16,2 0 0-16,1 0 0 0,-4 0 0 15,3 0 0-15,-3 0 0 0,0 0 0 0,1 0 0 0,2 0 0 16,-3 0-11-16,0-6 11 16,0 6-35-16,4-4-1 0,-4-2-1 0,3 3 0 15,1-3-43-15,0-4-9 0,-1 1-2 0,4 3 0 16,-3-4-103-16,3-2-21 0,0 2-4 0,-3-5-609 0</inkml:trace>
  <inkml:trace contextRef="#ctx0" brushRef="#br1" timeOffset="161604.47">28469 12507 2332 0,'0'0'104'0,"0"0"20"15,0 0-99-15,0 0-25 0,0 0 0 0,0 0 0 16,0 0 24-16,0 0 0 0,0 0 0 0,0 9 0 15,-3 7-24-15,-4-4-14 0,3 4 2 0,-3 3 0 16,-4 6 12-16,4-6-12 0,0 9 12 0,-3-3-12 16,-1 0 48-16,4 3 11 0,0-3 1 0,-4-3 1 15,4 3 6-15,0 0 1 0,4-6 0 0,-1 0 0 16,1 0-38-16,-1-3-7 0,1 2-2 0,3-2 0 0,0-3-18 0,0-7-4 16,-4 3-1-16,4 1 0 15,0-4-82-15,0-6-17 0,0 0-3 0,0 0-1 16,0 0-43-16,0 0-8 0,0 0-1 0,0 0-680 0</inkml:trace>
  <inkml:trace contextRef="#ctx0" brushRef="#br1" timeOffset="161809.22">28423 12855 1555 0,'0'0'138'0,"0"0"-110"15,0 0-28-15,0 0 0 0,0 0 227 0,0 0 40 16,11-10 8-16,-1 10 1 0,1-6-215 0,3 3-43 0,-3-3-9 0,-1 6-1 15,1-4-8-15,0-2 0 0,-4 6 0 0,3 0 0 16,-3 0 0-16,0-3 0 16,-7 3 0-16,11 0 0 0,-4 0 0 0,0 0 0 0,4 0 0 0,-8 0-8 31,-3 0-24-31,11-6-4 0,-4 6 0 0,0-3-1 16,0-4-114-16,3-2-22 0,-3 0-5 0,4-1-435 0,-4 1-87 0</inkml:trace>
  <inkml:trace contextRef="#ctx0" brushRef="#br1" timeOffset="162064.6">28815 12488 57 0,'0'0'0'0,"0"0"0"16,-7 0 0-16,0 0 0 0,7 0 0 0,0 0 0 0,-7-6 380 0,7 6 72 15,0 0 13-15,0 0 3 0,0 0-312 0,0 0-64 16,-7 0-12-16,7 0-2 0,0 0-38 16,0 0-7-16,-4 6-1 0,-3 3-1 15,0 1 31-15,0 5 6 0,-4-2 2 0,4 3 0 0,-3 2-11 0,3 7-3 16,-4-6 0-16,1 6 0 0,-1-6-11 0,0 9-2 15,4-3-1-15,-3 1 0 0,3-4-25 16,-4 3-5-16,4 0 0 0,0-3-1 0,0 0-11 0,0 0 0 16,0 3 0-16,3-7 0 0,1 1-10 0,-4-3-4 15,3 3-1-15,1 0 0 16,-1-4-29-16,1 1-7 0,-1-4-1 0,1 4 0 16,-1-6-112-16,4-1-22 0,-4-6-5 0,4-3-745 0</inkml:trace>
  <inkml:trace contextRef="#ctx0" brushRef="#br1" timeOffset="162536.34">29090 12560 1627 0,'0'0'72'0,"0"0"15"0,0 0-70 0,0 0-17 0,0 0 0 0,4-3 0 16,-1-3 23-16,-3 6 1 0,0 0 0 0,0 0 0 15,0 0-3-15,0 0 0 0,0 0 0 0,-3 0 0 16,-8 0 64-16,4 0 13 0,0 9 2 0,0-9 1 16,-4 9-7-16,1 1-2 0,-1-1 0 0,1 1 0 15,-1-4-22-15,0 3-5 0,1 1-1 0,-1-1 0 16,1 0-44-16,-1 1-8 0,4-4-3 0,0-3 0 0,0 4-9 0,3 2-9 16,-3-9 9-16,4 9-13 0,-1-2 13 0,4-7 0 15,0 0 0-15,0 3 0 0,0 6 0 0,0 1 8 16,0-10 0-16,7 6-8 0,-3 3 0 0,-1 1 0 15,4-1 0-15,0-3 0 0,0-2 0 0,1 5 0 16,-5-3-10-16,4-3 10 0,0 10 0 16,0-10 0-16,-3 6 0 0,-1-2 0 0,4 2 0 0,-3-6 0 15,3 7 0-15,-4-4 0 0,1-3 0 0,0 3 0 16,-4-6 0-16,3 10 0 0,1-1 0 0,-4 1 0 16,3 5 0-16,-3-5 0 0,4-1 0 0,-4 0 0 15,0 1 0-15,0-1 0 0,0 7 0 0,0-7 0 16,0 10 0-16,-4-9 0 0,1-1 8 0,-1 7-8 0,-3-1 0 15,0-2 8-15,0 3-8 0,-4-4 0 16,-3 4 0-16,4 3 8 0,-8-4-8 0,4-5 0 16,-4 8 0-16,-3-11 0 15,-4 2-106-15,4-6-17 0,0-3-3 0,-4 0-968 0</inkml:trace>
  <inkml:trace contextRef="#ctx0" brushRef="#br1" timeOffset="163376.26">26317 8831 288 0,'0'0'25'0,"0"0"-25"15,0 0 0-15,0 0 0 0,-3-3 320 0,-1-3 60 16,4 6 11-16,0 0 2 0,0-3-269 0,0-3-55 16,-3 3-10-16,3 3-3 0,0 0-29 0,0 0-7 15,0 0 0-15,0 0-1 0,0 0-7 0,0 0-2 16,0 0 0-16,0 0 0 0,-4 9 32 0,1 0 6 15,3 1 2-15,0-1 0 0,0 7 8 0,0-4 2 16,0 7 0-16,0-3 0 0,3 0-27 0,-3 2-5 16,4 1 0-16,-4 9-1 0,0-9-15 0,0 6-2 0,0 0-1 0,0 0 0 15,0-3-1-15,0 4-8 0,0-8 12 0,0 7-4 16,-4-6-8-16,1 0 8 16,-1 0-8-16,1-3 8 0,-1-1-8 0,-3-2 0 0,3 6 0 0,-3-4 0 15,0-5 0-15,0 5 0 0,0-2 0 0,4-4 0 16,-8-2-40-16,4 2-4 15,4-3-1-15,-1-3 0 0,4-3-119 0,0 0-23 0,-7-3-5 0,3-3-405 16,1-3-82-16</inkml:trace>
  <inkml:trace contextRef="#ctx0" brushRef="#br1" timeOffset="164045.57">26275 8706 288 0,'0'0'12'0,"0"0"4"0,-7 0-16 0,7 0 0 15,0 0 0-15,0-3 0 0,3-6 384 0,1 2 73 16,-4-2 15-16,3-1 4 0,4 4-369 0,-3 6-74 16,3-9-14-16,-7 6-3 0,4-7-16 0,3 4 0 15,-4 3 0-15,-3 3 0 0,0 0 0 0,7-6 11 0,0 6-3 0,-7 0-8 16,0 0 30-16,7-4-1 0,-7 4 0 15,11 0 0-15,-4 0-9 0,4 4-3 0,-1-4 0 0,-3 6 0 16,4-3-5-16,-4 3 0 0,3-3-1 0,5 4 0 16,-1-4-11-16,0 6 12 0,0-3-12 15,-4-2 12-15,5 2-12 0,-5 3 0 0,4 1 0 0,-3-4 0 16,-4-3 0-16,3 6 0 0,1-2 0 0,-7 2 8 16,3 1-8-16,-4-1 0 0,1 0 0 0,-4 1 0 15,0-1 8-15,-4 1-8 0,1 2 0 0,3 1 8 16,-4-4-8-16,-3 7 10 0,0-7-10 0,-4 1 10 15,4 5-10-15,0-5 0 0,-3 2 0 0,3-6 0 16,-4 4 0-16,1-1 8 0,2 1-8 0,-2 5 0 16,-1-11 0-16,4 5 0 0,0 3 0 0,-3-8 0 15,-1 5 0-15,0-9 0 0,4 6 8 0,-3-6-8 16,3 3 0-16,-4 4 0 0,4-4 0 0,0-3 0 16,0 0 0-16,0 0 0 0,-4 0 0 0,4 0 0 0,0 6-12 0,0-3-2 15,4-3 0-15,-4 0 0 0,0 0 14 0,3 0-9 16,4 0 9-16,0 0-8 0,-7 6 8 0,7-6-8 15,0 0 8-15,0 0-8 0,0 0 8 0,0 0 0 16,0 0 0-16,0 0 0 16,3 4 0-16,1 2 9 0,-4-6-1 0,4 9-8 0,3 1 14 0,0-4-4 15,-7-6-1-15,7 3 0 0,0 7-9 0,0-1 0 16,0-3 0-16,3 4 0 0,-2-1 0 0,-1-3 0 16,3 4 0-16,-3-7 0 0,4 6 0 0,-1 7 0 15,1-7 0-15,0 1 0 0,-4 5 0 0,3-2 0 16,1 3 0-16,3 2 0 0,-4 1 0 0,1 3 0 15,-4-9 0-15,4 6 0 0,-1-4 0 0,1 4 0 16,-8 0 0-16,4-10 0 0,0 7 0 0,1-7 0 16,-5 1 0-16,4-4 0 0,-3-3 0 0,-1 7 8 15,4-10-8-15,-7 0 0 0,0 0-14 0,0 0-8 0,0 0-2 0,0 0-993 16</inkml:trace>
  <inkml:trace contextRef="#ctx0" brushRef="#br1" timeOffset="164468.44">26762 8643 1350 0,'0'0'60'0,"0"0"12"0,0 0-58 0,0 0-14 16,0 0 0-16,0 0 0 0,0 0 56 0,0 0 8 15,0 0 1-15,0 0 1 0,3-3-36 0,-3 3-7 16,0 0-2-16,0 0 0 0,0 0-5 0,0 0-2 0,4 10 0 0,-1-1 0 15,1 0 43-15,-4 10 9 0,0-3 2 0,0 3 0 16,0 9-7-16,-4-3-1 16,1 3 0-16,3 0 0 0,-4 4-12 0,1-1-4 15,3 1 0-15,-4-4 0 0,1 6-20 0,3-6-4 0,-4 1 0 0,4-4-1 16,0 0-19-16,-7-3-12 0,4 3 1 16,-1-6 1-16,1 0-3 0,-1-4-1 0,0 1 0 0,-3-4 0 31,4-2-154-31,-4-1-30 0,3 7-6 0,-3-10-2 0</inkml:trace>
  <inkml:trace contextRef="#ctx0" brushRef="#br1" timeOffset="164676.91">26730 9026 921 0,'0'0'82'0,"0"0"-66"0,0 0-16 0,0 0 0 16,11 9 258-16,-4-9 48 0,0 7 10 0,3-4 1 0,1-3-219 0,-1 0-44 15,-3 0-9-15,1 0-1 0,2 0-26 0,-3-3-5 16,0-4-1-16,0 7 0 16,0-3-12-16,0-3-12 0,0 6 3 0,1-10 0 15,-5 10-39-15,4-6-8 0,0-3-2 0,-3 6 0 16,-1-4-22-16,1-2-5 0,-1 6-1 0,1-3-727 0</inkml:trace>
  <inkml:trace contextRef="#ctx0" brushRef="#br1" timeOffset="164941.65">26998 8581 1731 0,'-7'6'76'0,"4"-3"17"0,-5 3-74 0,1-3-19 0,0 7 0 0,0-4 0 15,0 10 37-15,0-7 4 0,4 4 1 0,-4 2 0 16,0 1-24-16,3-3-5 0,-3 5-1 0,0 8 0 15,3-1-12-15,1-7 11 0,-1 11-11 0,-3-4 10 16,4 9 30-16,-1-6 5 0,1 7 2 0,-1-7 0 16,1 7-10-16,-1-7-1 0,4-3-1 0,-3 3 0 15,3-9-25-15,0 0-10 0,0 6 8 0,0-6-8 16,3-10 0-16,-3 7-17 0,0 0 2 0,4-7 1 16,-4 0-157-16,0-9-31 15</inkml:trace>
  <inkml:trace contextRef="#ctx0" brushRef="#br1" timeOffset="165542.31">27330 8518 1548 0,'0'0'68'0,"0"0"15"0,0 0-67 0,0 0-16 0,3-10 0 0,-3 10 0 16,0 0 78-16,0 0 12 15,0 0 2-15,0 0 1 0,0 0-41 0,0 0-8 16,-3 10-1-16,-8-4-1 0,4 4-15 0,-4 2-3 0,-3-2-1 16,0 5 0-16,4 1-9 0,-4-4-2 0,-1-2 0 0,5 6 0 15,-4-7 20-15,3 7 3 16,-3-7 1-16,3 0 0 0,4 1-9 0,-3-1-2 0,-1 7 0 0,1-7 0 15,-1 1-25-15,4-1 0 0,0 1 0 0,0-1 0 16,7 0 0-16,-4-2 8 0,1-4-8 0,-1 6 0 16,4-3 0-16,0-6 0 0,0 4 0 0,4 8 0 15,-4-12 0-15,0 0 0 0,7 3 8 0,0 7-8 16,0-10 8-16,4 9-8 0,-4-3 12 0,3-3-4 16,1 4-8-16,-1-4 0 0,-3 3 0 0,4 4-11 15,0-4 11-15,-4 3 0 0,3-6 8 0,-3 7-8 16,0-1 0-16,4-3 0 0,-4-2 0 0,4 8 0 0,-4-2 0 0,0-1 0 15,0 0 0-15,0 1 0 0,0-1 0 0,0 1 0 16,4-1 0-16,-4 0-8 0,0 1 8 0,0-1 0 16,-4-3 0-16,4 4 0 0,-3 6 0 0,-1-7 0 15,-3 4 0-15,0-7 0 16,0 3 0-16,-3 7 9 0,3-7-9 0,-4 1 0 0,-3 2 20 0,4-5-2 16,-4 2-1-16,3 0 0 0,-3 1-5 0,0-1-2 15,0 1 0-15,0-4 0 0,0 3-10 0,-4-2 0 16,4-4 0-16,-3 6 0 0,3-9 0 0,-4 9 8 15,0-2-8-15,-3-4 8 0,7-3 0 0,-7 6-8 16,0-3 12-16,3-3-4 0,4 7 5 0,-7-7 1 16,-3 0 0-16,3 0 0 0,-1 3-25 0,-2-3-5 15,3 0 0-15,0 0-746 16,-1-3-149-16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5T14:59:58.9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20994 10418 748 0,'0'0'33'0,"0"0"7"0,0 0-32 0,0 0-8 0,0 0 0 0,0-3 0 15,0-3 56-15,0 6 8 0,0 0 3 0,-4-6 0 16,4 2-37-16,-3-2-7 0,-4 3-2 0,3-3 0 16,-3 3-1-16,0-4 0 0,0 7 0 0,3 0 0 15,-6-9 28-15,3 9 6 0,0 0 1 0,-4-3 0 16,1-4-9-16,-1 7-2 0,0-6 0 0,-3 6 0 0,0 0-11 0,0 0-2 16,-4 0-1-16,1 0 0 15,-4 6-14-15,0-6-2 0,-1 10-1 0,1-4 0 0,-7-3 20 0,0 7 4 16,0-1 1-16,-1-3 0 0,1 4-22 0,0-1-4 15,0 7 0-15,3-4-1 0,0 4 9 0,1 3 3 16,2 0 0-16,-2 6 0 0,-5 0-7 0,5-3-2 16,-4 12 0-16,-1-5 0 0,1 5-14 0,0 1 0 15,0-1 0-15,3 4 0 0,-3-4 0 0,3 4 0 16,4 3 0-16,0-4 0 16,0 7 0-16,6-6 0 0,1-1 0 0,0 7 0 0,0 0 0 0,4 0 0 15,-1 0 0-15,0 3 0 0,1-3 16 0,3 0 1 16,3 0 0-16,4 0 0 0,0 0-17 0,4-7-12 15,-1-2 1-15,8 9 1 0,3-10 30 0,4-3 7 16,3 1 1-16,3-4 0 0,5-3-20 0,2-3-8 0,1 3 8 0,0-6-8 16,7 0 10-16,-4-4-10 0,4 4 12 0,0-3-12 15,-4-7 9-15,7 1-9 0,1-7 0 0,2 3 9 16,1-6-9-16,-3 0 0 0,2-6 9 0,1 3-9 16,0-4 9-16,0-5-9 0,-4-4 12 0,1 7-12 15,-1-10 28-15,-3 0 0 0,0 0-1 16,3-3 0-16,-3-6 9 0,3 3 1 0,-3-3 1 0,-4-7 0 15,4-2 6-15,-4 2 0 0,-3-9 1 0,-4 7 0 16,-3-7-10-16,-4 0-3 0,0-3 0 0,-7-3 0 16,-3-4 0-16,-4-2-1 0,-3-4 0 0,-1 4 0 15,-6-7-1-15,-1 10 0 0,-3-7 0 0,-4 4 0 16,-3 3-7-16,0-4-2 0,-3 4 0 0,-5 0 0 16,-6-1-6-16,3 1-2 0,-6 3 0 0,2 6 0 15,-6 6-13-15,3 1 0 0,1 2 0 0,-5 7 0 16,5 3-16-16,-5 0 0 0,5 6 0 0,-5 3 0 15,-6 7-92-15,3-1-17 0,-7 10-4 0</inkml:trace>
  <inkml:trace contextRef="#ctx0" brushRef="#br0" timeOffset="1772.41">23929 12820 1429 0,'-25'0'63'0,"15"-3"13"0,-4 3-60 0,3-6-16 15,-7 3 0-15,8-4 0 0,-4 7 33 0,0-9 4 16,3 9 1-16,-3-3 0 0,3-3-30 0,-3 6-8 16,4-7 0-16,-1 4 0 0,0-3 27 0,4 6 4 15,0-3 1-15,4-3 0 0,3 6 36 0,0 0 7 16,0 0 1-16,0 0 1 0,3 0-21 0,8-4-4 15,3-2 0-15,11 6-1 0,3-3-39 0,4 6-12 16,10-3 8-16,4 10-8 0,7-4 17 0,3-3 0 0,4 13 0 16,7-7 0-16,7-3 11 0,4 4 3 15,10-7 0-15,-3 6 0 0,-1 1 10 0,8-4 3 16,3-6 0-16,4 3 0 0,0 3-17 0,3 1-3 16,1-7-1-16,6 3 0 0,7-3-23 0,-3 0 0 15,4 0 0-15,-1 0 0 0,4 0 0 0,0 0 9 16,-11 0-9-16,1 0 10 0,6 6-10 0,-10-6 0 0,-4 0 0 0,-7 0 0 31,-3 0-32-31,0 0-3 0,0-6 0 0,-1 6 0 0,-2 0-124 16,-8-3-25-16</inkml:trace>
  <inkml:trace contextRef="#ctx0" brushRef="#br0" timeOffset="4059.17">29760 7427 1954 0,'0'0'87'0,"0"0"17"0,0 0-83 0,11 0-21 16,-4 0 0-16,4 0 0 0,-4 0 36 0,3 3 4 15,1-3 0-15,3 0 0 0,-7 0-40 0,4 0 0 16,-4 0 0-16,-7 0 0 0,0 0 0 0,0 0-12 16,7 0 2-16,-7 0 0 0,7-10 10 0,-7 10 9 15,3-3-1-15,1-3-8 0,-4-3 31 0,-4-1-1 0,1 4 0 0,-1-4 0 16,1 1 10-16,-4-3 1 0,-4-4 1 0,0 0 0 15,-3 4 8-15,0-4 2 0,-3-3 0 0,-1 0 0 16,-3 4 0-16,0-4 0 0,-4 0 0 0,4 3 0 16,-4-2-26-16,-3 2-5 0,3-3-1 0,-7 0 0 15,1 0-20-15,-5 1 0 0,-2-8 0 0,-1 11 0 16,0-13 0-16,-3 9 0 0,-8-6 0 0,4 6 0 16,-3-6 0-16,3 6 0 0,0 0 0 0,-3-6 0 15,-1 6 0-15,1-6 0 0,0 6 0 0,-8 1 0 16,4-8 0-16,-3 14 0 0,3-7 0 0,4-3 0 15,-4 10 10-15,7-4-2 0,-4-3-8 0,1 3 12 16,-7 4-12-16,3-4 0 0,7 7 0 0,-4-7 0 16,5 7 0-16,-1-4 0 0,3-3 0 0,1 7 0 15,3-7 0-15,4 7 0 0,0 0 0 0,-4-1 0 16,0 1 0-16,4-1 8 0,-1-5-8 0,5 12 0 16,-5-7 0-16,8 1 11 0,4 2-11 0,-1-2 10 0,0 0-10 0,4 2 0 15,0 4 0-15,7-3 0 0,0-3 0 0,-1 5 0 16,5-2 0-16,-1-3 0 0,1 6 0 0,3-4 0 15,0 1 0-15,-4 3 0 0,8-3 0 0,3 6 15 16,-8-3-3-16,8 3 0 0,0 0-12 0,0 0 0 16,0 0 0-16,0-7 0 0,0 7 16 0,4-3 0 15,3-3 0-15,4 3 0 0,-4-4-16 0,7-2 9 16,3 9-9-16,1-9 8 0,0 9-8 0,3-7 0 16,4-2 0-16,6 6 0 0,1-3 8 0,0-4-8 0,-4 1 12 15,4-1-4-15,-4 4-8 0,0-3 0 0,-3-1 0 0,0 7 0 16,-1-6 0-16,1 2-11 0,0-2 1 0,-1 0 0 15,-2-1 10-15,2 4 14 0,4-3-3 16,-3-1-1-16,0 10-10 0,0-9 0 0,-1 6 0 16,1-4 0-16,-7-2 0 0,3 3 0 0,0 6 0 0,-3-10 0 15,3 7 0-15,-4-3 0 0,1-4 0 0,-4 10 0 16,0-9 0-16,-3 3 0 0,-1 3 0 0,-3 3 0 16,1-7 0-16,-1 7 0 0,-7 0 0 0,0 0 0 15,0 0 0-15,0 0 0 0,0 0 0 0,0 0 0 16,0 0 0-16,-7-3-11 0,-1-3 3 0,-2 6 0 15,-4 6 8-15,0-6 0 0,0 0 0 0,-4 3 0 16,0-3 0-16,-3 0 0 0,-4 7 0 0,1-4 0 16,-5 3-16-16,1 0 1 0,0-3 1 0,-4 7 0 0,1-1 23 0,2 1 5 15,-2-1 1-15,-1 4 0 0,0-4-15 0,-7 0 0 16,4 4 0-16,-7-4 0 0,-1 1-13 0,-3 2-6 16,11 1-1-16,0-7 0 0,3 3 32 0,0-5 7 15,4 5 1-15,3-3 0 0,4 4-20 0,0-4 0 16,0-3 0-16,3 3 0 0,1 4 0 0,3-7 0 15,-4-3 0-15,4 9 0 0,-4-9 0 16,4 7 0-16,4-4 0 0,-1 3 0 0,0-6 0 16,4 9 0-16,-3-2 0 0,6-4 0 0,4-3 0 0,0 0 0 15,0 0 0-15,-3 6 0 16,3-6-22-16,0 10-8 0,3-1-2 0,4 0 0 0,4 7 32 0,3-3 12 16,4-4-1-16,-1 7 0 0,4-1-3 0,1-2-8 15,-1 3 12-15,3-4-4 0,5 4-8 0,-1 3 12 16,7-4-12-16,-3-2 12 0,0 2-12 0,-1 4 0 0,5-3 9 0,-5 3-9 15,-2 0 0-15,2-1 0 0,-6 4 0 0,0-3 0 16,-4 3 0-16,0 0 9 0,0 0-1 0,-7 3-8 16,4 0 0-16,0-6 0 0,-1 6 0 0,-3-3 0 31,1-3-44-31,-1 6-16 0,3-6-4 0,1 6-771 0,0-6-154 0</inkml:trace>
  <inkml:trace contextRef="#ctx0" brushRef="#br0" timeOffset="5334.75">23449 5812 1414 0,'0'0'63'0,"0"0"13"16,-10 0-61-16,3 0-15 0,-4 0 0 0,4-7 0 16,-4 7 35-16,1-3 4 0,-4-3 1 0,-1 6 0 0,-2-3-32 0,-1 3-8 15,-3 0 0-15,0 0 0 0,3-6 32 0,-3 6 4 16,0 0 2-16,3 0 0 0,-3 0 18 0,0 6 4 15,3-12 1-15,-3 12 0 0,-4-3-17 0,4-3-4 16,4 0-1-16,-8 9 0 0,-3-9-30 0,-1 7-9 16,8-4 0-16,-7-3 0 0,0 6 0 0,0-3 0 15,10 4 0-15,0-4 0 0,4 3 0 0,0-6 0 16,0 0 0-16,3 6 0 0,11-6 0 0,0 0 0 16,-7 3 0-16,7-3 0 0,0 0 0 0,0 0 0 15,0 0 0-15,0 0-12 0,7 7 12 0,8-4 0 16,6-3 0-16,0 6-9 0,-3-6 9 0,10-6 14 0,4 6-3 0,-1 0-1 15,1 0-10-15,0-3 8 16,0-4-8-16,-1 7 8 0,1-9-8 0,3 3 0 16,-3 3 0-16,0-4 0 0,0 4 0 0,3-3 0 15,-3 3 9-15,-1-4-9 0,-2-2 8 0,-1 0-8 16,0-1 10-16,-3 10-10 0,-1-9 9 0,-2 9-9 0,-8-6 8 0,0 6-8 16,0-4 0-16,-4 4 0 0,-10 0 0 0,0 0 0 15,0 0 0-15,0 0 0 0,0 0 0 0,-3 0 8 16,-8 0 11-16,-3 0 1 0,0 4 1 0,-11-4 0 15,1 0-9-15,-8 6-3 0,0-6 0 0,0 3 0 16,-3-3 2-16,-4 6 0 0,1 0 0 0,-1-2 0 16,0 2-11-16,0-3 0 0,-3 6 0 0,0-9 8 15,-11 7-8-15,10-4 0 0,4 3 0 0,1-3 0 16,-5-3 8-16,8 7-8 0,0 2 8 0,7-3-8 16,3-3 0-16,-3 7 0 0,3-10 0 0,4 9-680 15,7 1-137-15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5T15:01:29.47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9384 3984 1324 0,'-14'6'118'0,"10"-3"-94"0,-3 3-24 0,4-3 0 0,-4 4 140 0,0-4 23 16,-4 3 5-16,4-3 0 0,0 7-115 0,-4-1-23 16,4-3-5-16,4 4-1 0,-11-4-8 0,7 6-1 15,-1-12-1-15,1 16 0 0,4-16-6 0,3 10 0 16,-4-4-8-16,1 3 12 0,3-9-1 0,3 10-1 16,1-1 0-16,-1-6 0 0,1 13-2 0,-1-7 0 15,5 1 0-15,-1-1 0 0,-4 0 10 0,8 7 2 16,-11-6 0-16,0-1 0 0,3 7 11 0,-3-4 2 15,0 7 1-15,-3-3 0 0,3 3-2 0,-7-1-1 16,0 4 0-16,-4-3 0 0,4 3-5 0,-4-6-1 16,4 9 0-16,-3 0 0 0,3-13-4 0,0 14-1 15,-4-8 0-15,8 11 0 0,-8-14-6 0,7 4-2 16,1 0 0-16,-1 6 0 0,4-6-4 0,-3 0 0 16,3-1-8-16,3 7 12 0,-3-6-12 0,7 0 8 0,-3 6-8 0,-1-6 0 15,5 3 9-15,-5-3-9 0,4 3 8 0,-3-7-8 16,-1 14 11-16,1-14-3 0,-1 14-8 0,1-11 12 15,-1 1 11-15,1 6 1 0,-4 0 1 0,0-6 0 16,0 0-1-16,0 6-1 0,-4-6 0 0,4 6 0 16,0-6-6-16,0 0-1 0,0-1 0 0,0 7 0 15,0-6-6-15,4 0-2 0,-1-9 0 0,-3 5 0 16,7 4-8-16,-3-3 0 0,-1-4 9 0,1 4-9 16,3 3 0-16,-3-4 0 0,-1 4 0 0,4-3 0 15,-3 3 0-15,3 0 0 0,-7-1 0 0,3-2 0 0,1 3 0 16,-1 0 0-16,-3-1 0 0,4 4 8 15,-1 0-8-15,1-3 0 0,-4-3 0 0,0 9 0 16,3-3 0-16,1 3 0 0,-4 0 0 0,3-6 8 16,-3 6-8-16,4-6 0 0,0 9 0 0,-1-3 8 0,-3-6-8 15,0 9 0-15,0-9 0 0,0 6 8 16,0 3-8-16,4-3 0 0,-4-6 8 0,0 6-8 0,0 0 0 0,0-3 0 16,7 3 0-16,-7 0 8 0,0-6-8 0,7 10 0 15,-7-4 0-15,0 3 0 0,0-3 0 0,3 3 0 16,-3 0 0-16,4-3 0 0,-1 4 0 0,-3-4 0 15,0 0 0-15,7-3 8 0,-3 9-8 0,3-9 0 16,-7 3 0-16,3 3 0 0,1-3 0 0,-4-6 0 16,3 6 0-16,1-6-8 0,0 6 8 0,-1-6 0 0,8 6 0 15,-11-6 0-15,3 9 0 0,4-9 0 0,0 6 0 0,-3 0 0 16,-1-3 8-16,1 3-8 0,-1-6 8 0,1 6-8 16,-1 0 0-16,1-3 0 0,-4 3 0 0,0 3 8 15,0-2-8-15,0-1 0 0,0-7 0 0,-4 11 0 16,4-4 0-16,0-6 0 15,-3 9 0-15,-1-6 8 0,4 0-8 0,-3 3 0 0,3 0 0 0,0-3 0 16,0 3 0-16,0 0 0 0,0-6 0 0,0 9 0 16,3-9 0-16,-3 3 0 0,4-3 0 0,3-1 0 15,-3 11 0-15,3-11 9 0,0 8-9 0,-7-8 10 16,7 1 0-16,-4-3 0 0,1 3 0 0,-1 0 0 16,1-1-10-16,-1 7 10 0,1-6-10 0,-4-3 10 15,3 9-10-15,-3-3 0 0,4-6 0 0,-1 9 0 16,1-6 0-16,-4-1 0 0,0 7 8 0,3-6-8 15,1 0 0-15,0 6 0 0,-4-12 0 0,7 12 0 16,-7-6 0-16,0-1 0 0,3 4 0 0,1-9 0 0,-1 6 0 0,-3 6 0 16,0-10 0-16,4 4 0 0,-4 0 0 0,3 0 0 15,-3-3 8-15,4 2-8 0,-4 8 0 0,0-8 0 16,3 1 0-16,1 0 0 0,-4-3 0 0,0 9 0 16,3-6 0-16,1-1 0 0,-4 11 0 0,3-4 0 15,1 0 0-15,-1-3 0 0,1 3 0 0,0 0 0 16,3-3 0-16,-7 3 0 0,0 0 0 0,3 0 0 15,1-3 0-15,-1 3 0 0,-3 0 0 16,4-3 0-16,-1-6 0 0,-3 9 0 0,4-6 0 0,-4 0 0 16,3-1 0-16,-3 1 0 0,0 6 0 0,0-6 0 15,4 6 0-15,-4 0 0 0,3-3 0 0,-3 3 0 16,0 0 0-16,4-6 0 0,-4 9 9 0,3-3-9 16,-3-6 10-16,4 6-10 0,-4-6 8 0,3 0-8 0,-3 6 0 15,4-6 9-15,-4 6-9 0,3-6 0 0,-3 0 0 0,0-4 8 16,0 4-8-16,0 0 0 0,4 0 0 0,-4 0 8 15,0-4-8-15,0 4 0 0,0 0 9 0,0 6-9 16,0-6 9-16,0 0-9 0,0 3 12 0,0 0-12 16,0 3 8-16,0-7-8 0,0 1 0 0,0 6 0 15,0-6 8-15,0 6-8 0,-4-6 0 0,4 0 0 16,0 0 0-16,0 3 0 0,-3-4 0 16,3-5 0-16,-4 3 0 0,1 2 0 0,3 1 0 0,-4-3 0 15,1-7 0-15,-1 1-20 0,1-1 2 0,-1 1 1 31,1-4-167-31,3-6-34 0,0 0-6 0</inkml:trace>
  <inkml:trace contextRef="#ctx0" brushRef="#br0" timeOffset="1333.94">9338 7217 921 0,'0'0'82'0,"0"0"-66"0,0 0-16 0,0 0 0 0,-7 0 290 0,7 0 54 15,-4-4 12-15,4 4 1 0,0 0-226 0,-7 0-46 16,0 4-9-16,0-4-1 0,-3 0-46 0,10 6-9 16,-11-6-1-16,4 3-1 0,0 3-18 0,0-6 0 15,0 0 0-15,-4 0 0 0,4 6 0 0,0-6 0 0,-3 0 0 0,-1 0 0 16,-3 0 9-16,3-6-9 0,-3 6 0 0,0 0 9 15,0-6 29-15,-4 3 6 0,1 3 0 0,-1-6 1 16,-3 6-10-16,0-4-3 0,-4-2 0 0,-3 6 0 16,-4-3 0-16,-3 3-1 0,-4 0 0 0,0 0 0 15,-7 3-31-15,0-3 0 0,1 0 0 0,2 6 0 16,-3-2 13-16,1-4-3 0,-1 6-1 0,3-6 0 16,-6 0-9-16,3 3 0 0,-3 3 0 0,3-6 0 15,-4 0 0-15,5 0 0 0,-1 6 0 0,0-6 0 16,4 0 0-16,-1 0 0 0,1 4 0 15,0-4 0-15,-1 0 0 0,-6 0 0 0,14 0 0 0,-1 0 0 16,-6 0 0-16,3 0 0 0,7 0 0 0,-3 0 0 16,3 0 0-16,4 0 0 0,-4 0 0 0,8 0 0 15,-1 0 0-15,0 0 0 0,4-4 0 0,0-2 0 16,3 6 0-16,1-6 0 0,-1 3 0 0,0-3 0 0,1 2 0 16,6-2 0-16,-10 3 0 0,7-3 0 0,0-4 0 0,3 7 8 15,1-3-8-15,3 3 0 0,0-3 0 0,-8-4 0 16,12 10 0-16,-1-6 0 0,4 6 0 0,0 0 0 15,-3-3 0-15,3-4 0 0,0 7-9 0,0 0 9 16,-7-3 0-16,7 3 0 0,7-6 0 0,-7 3 0 16,0 3 0-16,3-6 0 0,1 2 0 0,6-2 0 15,1-3 0-15,-4 9 0 0,7-6 0 0,-3-4 0 16,3 7 0-16,4-3 0 0,-1-4-8 0,-3 7 8 0,7-3-12 0,-6-4 12 16,2 1 0-16,-3 3 0 0,4-4 0 0,3 1 0 15,-10 6 0-15,6-3 0 16,1-4 0-16,-4 1 0 0,0 2 0 0,0-2 0 15,0 0 0-15,-3 6 0 0,0-4-10 0,3-2 10 16,-7 9-8-16,3-10 8 0,-3 10 0 0,0-6 9 16,4 3 0-16,-11 3 0 0,0 0-9 0,0 0 0 0,7 0 0 0,-7 0 0 15,0 0 0-15,0 0 0 0,0 0 0 0,0 0 0 16,0 0 0-16,0 9 0 0,0-9 8 0,-3 7-8 16,-8-4 0-16,4 6 0 0,-4 1 0 0,-3-1-11 15,0-3 11-15,-3 4 0 0,2-7 8 0,-9 9-8 16,3-2 0-16,-1-1 0 0,1 1 0 0,-3-7 8 15,-5 6-8-15,5 4 0 0,-1-4 0 0,0 1 0 16,4 2 0-16,-4-2 0 0,1-4 0 0,2 3-8 16,5 1 8-16,-4-1 0 0,7 0 0 0,-1 1-8 0,5-4 8 0,3 4 0 15,-4-1 8-15,4 0-8 0,0 1 0 0,4-1 0 16,3 1 0-16,-7 5 8 0,-1-9-8 0,8 4 0 16,0-7 0-16,4 6 0 0,0 1-10 0,3-4 0 15,-7 4 0-15,7-1 0 0,0 0 10 0,3-2 12 16,1-4-2-16,-8 6-1 0,12-3-9 15,-5-2 0-15,1 2 0 0,3 3 8 0,0-2-8 16,4 2 0-16,-8 0 0 0,8-6 0 0,-4 7 0 0,4-4 0 16,-1 10 0-16,1-7 0 0,-1 1 0 0,1 2-11 15,0-6 3-15,-1 7 0 16,1 3-79-16,3-7-15 0,-7 0-3 0,7 1-1 16,-6-4-118-16,-1 4-23 0,0-4-5 0</inkml:trace>
  <inkml:trace contextRef="#ctx0" brushRef="#br0" timeOffset="2164.33">6406 7028 1267 0,'0'0'112'0,"-3"-3"-89"16,3-3-23-16,0-3 0 0,-7 5 173 0,7-2 31 15,0-3 5-15,-4 2 2 0,1-2-147 0,3 0-30 16,-4 6-6-16,4-7 0 0,-3 4-10 0,-1-4-2 15,-3 4 0-15,4 3 0 0,-1-3-16 0,-3 3 8 16,4-4-8-16,-8-2 0 0,-3 9 8 0,7-9-8 16,-7 9 0-16,0-4 0 0,3 4 0 0,-3 4 0 0,3-4 0 0,-10 9 0 15,7-3 0-15,0 4 0 0,-7-1 0 0,7 0 0 16,-8 10 0-16,8 0 0 0,-3 6 0 0,3 0 0 16,-4-3 0-16,-3 10 0 0,7-4 0 0,-4 6 0 15,11 1 0-15,-11-4 0 0,8 4 0 0,3-7-9 16,7 3 9-16,-7-3 0 0,7-9 0 0,0 0 0 15,7 0 0-15,0-3 0 0,-4-7 0 0,11 0 0 16,-3 1 0-16,3-10 9 0,-3 6-9 0,-1-12 0 16,4 3 12-16,-3-4-12 0,3-2 12 0,4 0-12 15,-1-7 12-15,1-3-12 0,0 0 12 0,-4 0-12 0,0 1 11 0,0-1-11 16,4-3 10-16,-11 3-10 0,3-6 9 0,1 6-9 16,-8 0 8-16,4 1-8 0,-3-1 9 15,3 3-9-15,-7-3 10 0,0 4-10 0,-7 2 27 16,7-3-1-16,0 4 0 0,-4-4 0 15,1 10 10-15,-1-4 3 0,4 7 0 0,0-3 0 16,0 6-13-16,0 0-2 0,0 0-1 0,0 0 0 0,0 0-14 0,0 0-9 16,0 0 12-16,4 6-12 0,3 7 14 0,0-7-4 15,-3 10-1-15,3-4 0 0,-4 7 3 0,4-3 1 16,0 3 0-16,0-1 0 0,-3-2-1 0,3 9 0 16,0-3 0-16,0-6 0 0,4 9-3 0,-11-6-1 15,7 0 0-15,-4 6 0 0,4-13-8 0,0 7 0 16,-3-3 0-16,-1-1 8 0,1-2-8 0,3-4 0 0,0 7 9 15,-7-10-9-15,3 4 0 0,5-7 0 0,-8-3-10 16,0 0 10 0,7 0-112-16,3 0-16 0,-3-3-4 0,0-4-971 0</inkml:trace>
  <inkml:trace contextRef="#ctx0" brushRef="#br0" timeOffset="5068.01">8438 4956 990 0,'-24'3'44'0,"17"-3"8"0,-7 0-41 0,3 0-11 0,4 0 0 0,-7 0 0 0,3 6 35 0,1-6 5 16,3 0 0-16,0 0 1 0,-4-6-31 0,7 6-10 15,-6 0 0-15,3-3 0 0,0-4 12 0,7 7-12 16,-11-3 12-16,4 3-12 0,0-6 38 0,0 6 1 16,3 0 0-16,-3 6 0 0,0-6 22 0,0 0 5 15,4 3 1-15,-4-3 0 0,0 0 0 0,7 0 0 16,-7 7 0-16,7-7 0 0,-4 3-37 0,4-3-7 15,0 0-2-15,0 0 0 0,0 0 0 0,0 0 0 16,0 0 0-16,0 0 0 0,7 6 8 0,0-6 2 16,4 0 0-16,-4 0 0 0,3 0-15 0,-3 3-2 0,1-3-1 0,2 6 0 15,8-6 4-15,-8 0 1 0,4 0 0 0,-3 7 0 16,3-4 7-16,0-3 2 0,7 0 0 0,-10 6 0 16,3-3-6-16,4-3-1 0,-1 10 0 0,-2-10 0 15,6 0-8-15,-7 6-1 0,3-6-1 0,5 3 0 16,-1-3 4-16,0 6 1 0,0-6 0 0,7 0 0 15,-3 0 9-15,3 0 3 0,0 0 0 0,4-6 0 16,3 6 0-16,-3 0 0 0,-4 0 0 0,4 0 0 16,0-3-1-16,-4 3 0 0,4 0 0 0,-4 0 0 15,0 0-10-15,4 3-1 0,-7-3-1 0,3 6 0 16,0-6-14-16,4 0 8 0,0 0-8 0,7 0 0 16,-4 0 8-16,4 0-8 0,-4 0 0 0,4 0 0 15,0 0 8-15,-1 0-8 0,-2 0 0 0,-1 0 9 16,0 0-9-16,0 0 0 0,-3 0 9 0,3 0-9 15,-3 0 12-15,0 0-3 0,3 0 0 0,1 0 0 16,-1 3 3-16,-3-3 0 0,-1 7 0 0,5-7 0 0,-5 6-2 0,1-3 0 16,0-3 0-16,0 0 0 0,-1 0-10 0,1 6 0 15,-4-2 9-15,4-4-9 0,0 0 0 0,3 0 9 16,4 0-9-16,0 0 0 0,-11 0 9 0,4 0-9 16,14 6 0-16,-4-3 9 0,-7-3-9 0,4 0 10 15,-4 6-10-15,1-6 10 0,6 3-2 0,-7-3 0 16,-7 0 0-16,4 7 0 0,10-7 0 0,-6 3-8 15,-5 3 12-15,-2-6-4 0,2 3-8 0,1 3 0 16,0-6 9-16,0 7-9 0,3-4 0 0,-3-3 8 0,-1 6-8 0,-2-3 0 16,-5-3 0-16,5 10 0 0,2-10 0 0,5 0 0 15,2 0 0-15,-2 0 0 0,3 0 10 0,-1 0-10 16,12 0 8-16,-4 0-8 0,-8 0 0 0,5 0 0 16,-1 0 10-16,-3 0-10 15,0 0 10-15,-1 0-10 0,-2 0 17 0,3 0-2 0,-1 0-1 16,1 0 0-16,3 0-4 0,-3 0-1 0,4 0 0 0,-1 0 0 15,4 0-9-15,-4 0 0 0,-3 0 9 0,3 0-9 16,-3 0 0-16,0-10 8 0,7 10-8 0,-4 0 0 16,0-3 0-16,4-3 9 0,0 3-9 0,0-4 0 15,-4 7 12-15,4-9-4 0,-3 9 0 0,-5-6-8 16,5 3 16-16,-5 3-3 0,1-7-1 0,4 7 0 16,2-3-12-16,-2-3 0 0,3 6 8 0,-4-3-8 15,0-3 0-15,1 6 0 0,-5-4 8 0,1-2-8 16,0 6 0-16,-4-3 9 0,1-3-9 0,-5 6 8 0,5-7-8 0,-1 4 0 15,4 3 0-15,0 0 0 0,-8 0 0 0,5 0 0 16,2 0 0-16,1-6 0 0,0 3 0 0,-4 3 0 16,4 0 0-16,0-6 0 0,-4 6 0 0,0 0 0 15,-3 0 0-15,3-10 0 0,1 10 0 0,-1-3 0 16,4-3 0-16,-4 6 0 0,0 0 0 0,1 0 0 16,-1 0 0-16,0 0 0 0,1 0 0 0,-1 0 12 15,-3 0-12-15,-1 0 12 0,1-3-12 16,-4 3 0-16,4-7 0 0,0 7-11 0,-4 0 11 0,0 0 0 15,7-6 0-15,-3 3 0 0,4 3 0 0,-5 0 0 16,5 0 0-16,-5 0 0 0,5-6 0 0,-5 6 0 16,1 0 0-16,0 0 0 0,-4-3 0 0,0-4 8 15,0 7-8-15,1 0 11 0,-5 0-11 0,5 0 0 0,-1-3 0 0,0-3 0 16,0 6 0-16,1 0 0 0,-5-3 0 0,4 3-11 16,1 0 11-16,-5 0 0 0,5 0 0 0,2 3 0 15,-6-3 0-15,3 6 0 0,0-6 0 0,1 3 0 16,-5-3 0-16,1 0 0 0,0 0 0 0,-1 0 0 15,5 0 0-15,-1 0 8 0,-3 0-8 0,3 0 0 16,4 0 8-16,-4 0-8 0,0 0 8 0,4 0-8 16,0 0 0-16,-1 0 0 0,1 0 0 0,0 0 0 15,0 0 0-15,-1 0 0 0,-3 7 0 0,1-7 8 16,-5 0-8-16,1 0 0 0,0 3 0 0,3-3 0 16,0 0 0-16,0 0-16 0,1 0 4 0,-1 0 0 15,7 0 20-15,-7 0 4 0,1 0 1 0,-1 0 0 16,4 0 4-16,-1 0 1 0,1 0 0 0,0 0 0 15,0 0-18-15,-4 0-17 0,0 0 3 0,0-3 1 16,4-4 23-16,-4 7 5 0,4 0 1 0,0-3 0 16,-1-3-16-16,5 6-15 0,-8-3 3 0,7 3 1 0,-3-6 11 0,3 6 12 15,-6 0-2-15,-1 0-1 0,0 0-9 0,-3 0-9 16,3-4 9-16,-3 4-13 0,-1-6 13 0,1 6 0 16,3 0 0-16,-3 0 0 0,3 0 0 0,-3-3 0 15,7 3 0-15,-4-6 0 0,4 6 0 0,-4 0 0 16,-4 0 0-16,8-7 0 0,-4 7 0 0,4-3 0 15,-4 3 0-15,1 0 0 0,-1 0 0 0,-3 0 0 16,-1 0 0-16,1 0 0 0,0 0 0 0,-1-6 0 16,1 6 0-16,-4 0 0 0,4-3 0 0,0 3 0 0,-1 0 0 0,1 0 0 15,3 0 0-15,0 0 0 0,-3 3 0 0,0-3 0 16,3 0 10-16,0 0-10 16,-3 6 8-16,3-6-8 0,0 0 0 0,1 0 0 0,-1 0 0 15,-4 3 0-15,1-3 0 0,3 7 0 0,-3-7 0 16,3 0 0-16,-3 0 0 0,0 0 0 0,6 6 0 15,-6-6 0-15,3 0 0 0,1 0 0 0,-1 0 0 0,-3 3 0 16,3-3 0-16,0 6 0 0,0-2 8 0,0-4-8 16,1 6 12-16,-1-3-4 0,-3 3 0 0,3-3 0 15,0-3-8-15,0 7 0 0,-3-4 0 0,0-3 0 16,3 6 0-16,0-6 0 0,0 3 0 0,0 3 0 16,-3-6 0-16,0 0 0 0,0 7-12 0,-1-4 12 15,1-3-8-15,-4 6 8 0,4-6 0 0,0 3 0 16,-1-3 0-16,-3 0 0 0,1 10 0 0,-1-10 8 15,-4 0 1-15,1 0 0 0,3 0 0 0,-7 0 0 0,4 6-9 0,-4-6 0 16,0 0 0-16,0 0 8 0,0 0-8 0,0 0 0 16,4 0 0-16,-7 0 0 0,3 0 0 0,0 0 0 15,4 0 0-15,-4 0 0 0,0-6 0 16,0 6 0-16,7 0 0 0,-7 0 8 0,4 0-8 16,-1 0 0-16,-2 0 0 0,2 0 0 0,-3 0 0 0,0 0 0 15,1 0 0-15,2 0 0 0,1 0 0 0,-4 0 0 16,0 0 0-16,0 0 0 0,4 0 0 0,-4 0 0 15,0 0 0-15,0 0 0 0,0 0 0 0,0 0 0 16,0 0 0-16,-3 0 8 0,3 0-8 0,-3-10 0 16,3 10 0-16,-4 0 0 0,5 0 0 0,-1 0 0 15,-4-3 0-15,4 3 0 0,4-6 0 0,-7 6 0 0,3 0 0 0,0 0 0 16,3 0 0-16,-2-3 0 0,-5 3 0 0,4-7 0 16,0 7 0-16,0 0 0 0,1 0 0 0,-1 0 0 15,0-6 0-15,-4 6 0 0,1 0 0 0,0 0 0 16,-4-3 0-16,7 3 0 0,0 0 0 0,0 0 0 15,0 0 0-15,4 0 0 16,-4 0 0-16,0 0 0 0,4-6 0 0,-4 6 0 0,0 0 0 0,0 0 0 16,0 0 0-16,0 0 0 0,0 0 0 0,0 0 0 15,-3 0 0-15,3 0 0 0,-3 0 0 0,-4 0 0 16,3 6 0-16,-3-6 0 0,4 0 0 0,-1 0 0 16,-3 0 0-16,1 0 0 0,2 0 0 0,1 0 0 15,3 0 0-15,-4 0 0 0,1 0 0 0,3 0 0 16,-3 0 0-16,3 0 0 0,0 0 0 0,-4 0 0 15,5 0 0-15,-5 0 0 0,1 0 0 0,-1 0 0 16,1 0 0-16,0 0 0 0,-1-6-9 0,-3 12 9 0,4-6-10 16,-4 0 2-16,-7 0 0 0,0 0 0 15,0 0-20-15,0 0-4 0,7 0-1 0,-7 0 0 16,0 0-140-16,0 0-28 0,0 0-6 0</inkml:trace>
  <inkml:trace contextRef="#ctx0" brushRef="#br0" timeOffset="10553.47">17251 4824 345 0,'0'0'15'0,"0"0"4"0,0 0-19 0,0 0 0 15,0 0 0-15,0 0 0 0,0 0 236 0,0 0 44 16,7 6 9-16,-7-6 2 0,0 0-195 0,0 0-40 15,0 0-7-15,0 0-1 0,0 0 6 0,0 0 2 0,0 0 0 16,0 0 0-16,0 0-16 0,0 0-2 16,0 0-1-16,3-6 0 0,1-3-1 0,-4-1-1 0,0 1 0 0,0-1 0 15,0 4-18-15,0-3-3 0,0-1-1 0,0-2 0 16,0-1 8-16,0-6 2 0,0 7 0 0,0-4 0 16,0-3-5-16,3 4-1 0,1-4 0 0,0-6 0 15,-1 6-17-15,4-3 0 0,-3-3 0 0,3 0 0 16,0 0 13-16,0 3-1 0,0-3 0 0,0 0 0 15,0-4-12-15,0 4-16 0,-3 3 3 16,-1-3 1-16,1 10 12 0,-1-7 0 0,-3 0 0 16,4 9 0-16,-8-3 16 0,4 4 0 0,0-4 0 0,0 0 0 15,-3 7-16-15,-1-3 0 0,4-1 0 0,-3 4 0 16,-1-1 0-16,4 1 0 0,-3-10 8 16,3 10-8-16,0-1 10 0,0 4-10 0,0-4 8 15,0 1-8-15,0 0 0 0,3 6-12 0,-3-10 12 16,0 10-8-16,0-7 8 0,0 4 0 0,0-3 0 0,0-1 0 15,-3 7 0-15,3-3 0 0,-4 3 0 0,0-10 0 0,4 10 0 16,-3 3 9-16,-1-9-9 0,1 2 16 0,-1 7-2 16,1-9 0-16,-4 9 0 0,3-9-6 0,-3 9-8 15,4-4 11-15,-1-2-11 0,1 0 9 0,-4 6-9 16,3-3 0-16,-3-3 9 0,3 2-9 0,1-2 0 16,-1 3 0-16,1-3 0 0,-4 3 0 0,3-4 0 15,1 4 0-15,-4-3 0 0,3 3 0 0,1-3 0 16,-1-1 0-16,-3 4 0 0,4 3 13 0,-5 0 1 15,5 0 0-15,-4 0 0 0,0 0 6 16,3 0 2-16,-3 0 0 0,4 3 0 0,-8 10-13 0,8-10-9 16,-8 3 12-16,4 4-12 0,3-1 8 0,-3 4-8 15,0-4 0-15,-3 3 0 0,6 1 0 0,-3 3 0 16,0-7 0-16,4 7 0 0,-1-4 0 0,-3 7 0 16,3-3 0-16,1 3 0 0,-1-1 0 0,1 1 0 0,-1 6-8 15,1-6 8-15,-1 6 0 0,1-6 0 0,-1 6 0 0,1-6 0 16,3-3 0-16,-4-4 0 0,4 4 0 0,0-7 0 15,0 1 0-15,0-10 0 0,0 0 0 0,0 0 0 16,0 0 8-16,11 0-8 0,-4 0 0 0,0-10 0 16,3 4 0-16,1-13 8 0,-4 7-8 0,4-4 0 15,-4 0 9-15,3-3-9 0,1 1 0 0,-4-7 9 16,4 6-9-16,-1-3 0 0,1 0 0 0,-1 0 0 16,1 0 0-16,-1 0 0 0,1 3 0 0,-4-6 0 15,4 9 0-15,-1-6 0 0,-3 1 0 0,0 2 0 16,0 0 0-16,0 0 0 0,1 3 0 0,-1 4 0 15,-4-4 0-15,1 10 0 0,-1-3 0 0,1-1 0 16,-1 7 0-16,-3 3 0 0,0 0 0 0,7 0 0 16,0-6 0-16,-3 6 0 0,6 6 0 0,-2-3 0 15,-1-3 11-15,0 6-3 0,3-2-8 0,-3 5 12 16,4-3-12-16,-4 4 8 0,0-1-8 0,0 10 0 0,4-10 18 16,-1 7-2-16,1 3-1 0,-4-4 0 0,3-2 1 0,-3 3 0 15,4 2 0-15,-4-2 0 0,0 0-5 0,0-7-1 16,0 4 0-16,4-4 0 0,-4 1-10 0,0-1 0 15,4-3 9-15,-1 4-9 0,1-10 0 0,-1 9 0 16,4-9-12-16,1 0 4 16,-1 0-24-16,0 0-5 0,3 0-1 0,1-3 0 15,0-3-100-15,3 6-20 0,-4-3-4 0</inkml:trace>
  <inkml:trace contextRef="#ctx0" brushRef="#br0" timeOffset="12395.97">6618 7355 1951 0,'-7'0'43'0,"0"-7"9"0,3 7 1 0,4 0 2 0,0 0-44 15,0 0-11-15,0 0 0 0,0 0 0 0,0 0 0 0,0 0 10 16,0 0-10-16,0 0 10 0,0 10 5 0,8-1 1 16,2 0 0-16,-6 1 0 0,-1-1-16 0,4 7-15 15,4 0 3-15,-1-4 1 0,5 4 11 0,-1 3 0 16,0-4 0-16,3-2 0 0,-6 3 0 0,3 2 0 15,-3-8-12-15,3 5 4 16,-11-2-48-16,4 3-8 0,0-7-3 0</inkml:trace>
  <inkml:trace contextRef="#ctx0" brushRef="#br0" timeOffset="14115.41">18108 3519 1796 0,'0'0'40'0,"0"0"8"0,0 0 1 0,0 0 1 0,0 0-40 0,0 0-10 0,0 0 0 0,4-9 0 16,-1 9 8-16,-3 0 0 0,0-16 0 0,0 16 0 15,0 0 4-15,0 0 0 0,-7-9 0 0,0 9 0 16,0-3-12-16,-4 3 0 0,1 0 0 0,-4 3 8 16,0-3 2-16,-4 9 0 0,4 1 0 0,-4-4 0 15,4 10 2-15,-4-4 0 0,1-2 0 0,-4 8 0 0,-1-2-12 0,1 3 0 16,0 6 0-16,4-6 8 16,-5-3 10-16,8 2 2 0,0 1 0 0,0-3 0 0,7 3 4 0,-4-7 0 15,8 4 1-15,-1-7 0 0,1 7-13 16,-1-7-2-16,4 1-1 0,0-10 0 15,7 3-9-15,-7-3 0 0,0 0 0 0,7 6 0 16,4 0 0-16,0-6 0 0,-1 0 0 0,4-6 0 16,0 6 0-16,0-6 0 0,1-3 0 0,2-1 0 0,-3 7 0 0,0-6 0 15,1-1 0-15,-1 1 0 0,-4-7 9 0,-3 10-9 16,7-4 10-16,-7 1-10 0,4-4 0 0,0 1 0 16,-4 2 0-16,3-2 0 0,-3-4 21 0,4 7-1 15,-1-1-1-15,-2 1 0 0,-1 0-28 0,-4 2-6 16,-3 7-1-16,7 0 0 0,0-9 26 0,-7 9 5 0,0 0 1 0,0 0 0 15,4 9-16-15,-4 1 0 16,-4-1 8-16,1 7-8 0,3 3 22 0,0-1 2 0,-4-2 0 0,-3 3 0 16,4 6-8-16,3-9-2 0,0 3 0 0,0-1 0 15,0-5-14-15,0 9 8 0,3-10-8 0,1 4 0 16,-1 0 0-16,1-13 0 0,-1 6 0 0,1 1 0 16,3-1 0-16,-7-9 0 0,0 0 0 0,10 0 0 31,1 6-110-31,-4-6-18 0,0-6-4 0,4 6-798 0</inkml:trace>
  <inkml:trace contextRef="#ctx0" brushRef="#br0" timeOffset="14489.13">18316 3758 633 0,'0'0'28'0,"0"0"6"0,0 0-34 0,0 0 0 15,0 0 0-15,7-7 0 0,4 1 275 0,-1 6 48 16,5-3 9-16,-1 3 3 0,3-9-235 0,-3 2-48 16,4-2-8-16,-4 0-3 0,4 9-17 0,-4-10-4 15,-3 10-1-15,3-6 0 0,-4 3-19 0,-3-4 0 16,4 7 0-16,-11 0 0 0,0 0 0 0,0 0 10 16,0 0-10-16,0 0 8 0,0 0-8 0,-4 10 0 15,1 2 0-15,-4-2 0 0,0 2 0 0,-4-2 0 16,1-1 0-16,-1 7-11 0,0 3 11 0,1-10-8 15,3 10 8-15,-4-7-8 0,4 1 8 0,0 3 0 16,3-7 8-16,1 7-8 0,3-13 13 0,0 13-1 16,0-4-1-16,0-2 0 0,0 5 2 0,3 1 1 15,-3-4 0-15,4 4 0 0,0 0-5 0,3-4-1 0,-4 4 0 0,4-3 0 16,4 2 12-16,-4-5 3 0,3 8 0 0,5-11 0 16,-1 2-31-16,0 1-7 0,0-4-1 0,3-3 0 15,5-3 3-15,-5 0 0 0,4 0 0 0,1 0-631 16,-1-3-127-16</inkml:trace>
  <inkml:trace contextRef="#ctx0" brushRef="#br0" timeOffset="15494.73">8537 4162 288 0,'0'0'25'0,"-10"-6"-25"0,3 6 0 0,-8-9 0 15,5 9 322-15,-1-10 59 0,1 10 12 0,-4 0 3 16,3 0-274-16,0 0-54 0,-3 0-12 0,0 10-1 16,-3-4 0-16,-5-3 0 0,5 3 0 0,-4 4 0 15,-1 8-15-15,-2-2-4 0,-1-6 0 0,-3 5 0 16,-4 4-9-16,-3 3-3 0,3 0 0 0,-3 6 0 16,-4-9 3-16,0 9 0 0,-7-3 0 0,-3 4 0 15,0-4 3-15,-4 3 1 0,-7 6 0 0,0-5 0 16,-4 5 7-16,-3 4 2 0,0-4 0 0,-10 10 0 15,-1-6-4-15,-3 6 0 0,0 6 0 0,-8-3 0 16,1 6-22-16,-7 0-5 0,0 1-1 0,-8 8 0 16,5 1 3-16,-8 6 0 0,-7-3 0 0,4-3 0 0,-11 9-11 0,3 3 0 15,-3 0 0-15,-3-2 0 0,3 5 19 0,0-6-2 16,3 0 0-16,5 0 0 0,6-3-17 0,0-6 8 16,7-3-8-16,14-4 0 15,1-3-19-15,6-6-10 0,11 4-3 0,0-14 0 16,14-2-60-16,-3-1-13 0,10-6-3 0,7-3-666 15,7-6-134-15</inkml:trace>
  <inkml:trace contextRef="#ctx0" brushRef="#br0" timeOffset="15989.93">8671 4717 2163 0,'0'0'96'0,"0"0"20"0,0 0-93 16,0 0-23-16,0 0 0 0,0 0 0 0,0 0 19 0,7 10-1 15,-3-4 0-15,3-3 0 0,-7-3-18 0,3 13 0 16,-6-1 0-16,-4-2 0 16,0 5 0-16,-4 4 0 0,-3 0 0 0,-4 0 0 0,-3 6 18 0,0 0-3 15,-4 3-1-15,-3-3 0 0,-4 3 20 0,-3 1 4 16,-4 5 1-16,-6 1 0 0,-1 2 1 0,-4 4 1 16,-3-3 0-16,0 9 0 0,-3 3 7 15,0-3 0-15,-8 6 1 0,-3 7 0 0,-4-4-25 0,-10 16-4 16,0 1-2-16,0 5 0 0,-11 3-10 0,4 7-8 15,-18 3 12-15,8 3-12 0,-12 0 32 0,8 4 0 16,-7-1 0-16,-4 3 0 0,7 7-16 0,-4-4-4 16,-2-2-1-16,2 5 0 0,-3-6-11 0,-3 7 8 15,7-3-8-15,-4-4 8 0,0 0-8 0,3 4 0 0,1-7 0 16,10-3 0-16,4 3 0 0,-7 0-9 0,10-9 0 0,4-6 0 31,10-4-42-31,4-6-8 0,4 7-1 0,2-13-1 16,9 3-116-16,6-7-23 0,3-8-5 0,4-1-813 0</inkml:trace>
  <inkml:trace contextRef="#ctx0" brushRef="#br0" timeOffset="16522.64">9049 6652 1612 0,'0'0'72'0,"0"0"14"16,0 0-69-16,0 0-17 0,0 0 0 0,0 0 0 0,0 0 159 0,0 0 28 15,-4 6 5-15,-3-2 2 0,0 5-143 0,0 0-29 0,-4 1-6 0,1 5 0 16,-4 4-5-16,-4 0-1 16,-7 0 0-16,1 6 0 0,-8 0-10 0,0 3 12 15,-3 7-12-15,-7-1 12 0,-4 4 2 0,0 6 1 0,0-7 0 0,-7 7 0 16,-3 6 14-16,-1 4 3 0,-6 2 1 15,-4 4 0-15,-4 3 2 0,-3 2 0 0,4-2 0 16,-5 6 0-16,-6 3-10 0,-3 10-1 16,-8-1-1-16,0 7 0 0,-3 3-3 0,0 3-1 0,-8 3 0 0,1 4 0 15,-4 8-11-15,0-2-8 0,1 0 9 0,-1-1-9 16,0 10 9-16,4-9-9 0,6-1 8 0,1 4-8 16,-4-6 14-16,1-4-2 0,6 4-1 0,4-4 0 15,3-3-11-15,-3-6-11 0,3 6 3 0,8-6 0 16,2-9-2-16,8 6 0 0,4-16 0 0,3 0 0 15,11-10-97-15,3-2-19 0,0-3-4 0,18-4-1019 16</inkml:trace>
  <inkml:trace contextRef="#ctx0" brushRef="#br0" timeOffset="16937.74">9239 8599 806 0,'0'0'72'0,"-3"7"-58"0,-4-4-14 0,0 3 0 16,0 4 289-16,0-1 55 0,3-3 12 0,-3 4 1 16,0 2-268-16,0-2-53 0,-4 5-12 0,1 1-1 15,-4-4 13-15,-8 10 2 0,5-3 1 0,-4 3 0 16,-1 3-7-16,-6 0-2 0,3 4 0 0,-10-1 0 16,3 6 0-16,-3 4 0 0,-14 3 0 0,6-4 0 15,-6 7-2-15,0-6-1 0,-1 12 0 0,-3-3 0 16,-3-3 8-16,-1 9 1 0,-6 1 1 0,-4-1 0 15,3 0-20-15,-3 4-4 0,0 2-1 0,4-2 0 16,-4 2 10-16,-7 4 2 0,3 0 0 0,-3 9 0 16,0 0-8-16,0-3 0 0,7-3-1 0,0-4 0 15,3-2-91-15,4-7-19 0,4 1-3 0,3-10-715 16,7-7-143-16</inkml:trace>
  <inkml:trace contextRef="#ctx0" brushRef="#br0" timeOffset="17575.16">11550 2789 979 0,'-49'9'43'0,"34"-9"9"0,5 6-41 0,-4-2-11 16,-4 2 0-16,-3-6 0 0,0 9 167 0,3-6 31 15,8 4 6-15,-5 2 2 0,-6 1-133 0,4 5-26 16,3-12-6-16,-1 7-1 0,-6 5-5 0,4-5-2 16,-1 9 0-16,0-1 0 0,1-2-3 0,-4 9-1 15,-8 0 0-15,1 4 0 0,7-1 15 0,-7 0 2 16,-1 6 1-16,-6 4 0 0,0 6-38 0,0 0-9 16,-8 0 0-16,1 3 0 0,-4 3 0 0,4 6 0 0,-4-2 0 15,-3-1 0-15,-11 16 0 0,0-13 15 0,3 7-4 0,1 6-1 16,-8-6 7-16,1 6 2 0,3-3 0 0,-4 6 0 15,-3-3-1-15,0 0 0 0,-3-3 0 0,-1 3 0 16,4-3-7-16,4-7-2 0,3 4 0 0,3-7 0 16,-3 4-9-16,4-7 0 0,-1 4 9 0,4-13-9 15,4-1-15-15,3 1-7 0,4-9-2 0,3-4 0 32,4 4-144-32,3-10-30 0,4 3-6 0</inkml:trace>
  <inkml:trace contextRef="#ctx0" brushRef="#br0" timeOffset="17988.59">13578 2384 460 0,'0'0'41'0,"0"0"-33"16,-7 3-8-16,-3 13 0 0,-1-3 380 0,-3 2 73 16,0 10 15-16,-4-3 4 0,1 13-375 0,-8-1-74 15,0 4-15-15,-6 6-8 0,-5 0 13 0,-6 9-1 16,-7 0-1-16,-11 1 0 0,-4 8 0 0,-3 1 0 15,0 9 0-15,-4-9 0 0,-6 15-11 0,-1-6 12 0,-6 10-12 16,2-4 12-16,-6 4 11 0,4 6 2 0,-1-7 1 0,-3 7 0 16,0-6-4-16,-1-1-1 0,5 7 0 0,-1 0 0 15,0-7-9-15,4-2-3 0,4 2 0 0,3-15 0 16,3 3 1-16,4-6 0 0,7-1 0 0,11-8 0 16,10-1-10-16,0-6 0 0,4-3 0 0,3-9 0 31,11-1-118-31,3-9-22 0,4-3-5 0,3-13-824 0</inkml:trace>
  <inkml:trace contextRef="#ctx0" brushRef="#br0" timeOffset="18421">16644 2171 2034 0,'0'0'90'0,"0"0"18"0,-7 9-86 0,0-5-22 0,0 8 0 0,0 1 0 16,-4 2 16-16,1-2 0 0,-1 12-1 0,-7 0 0 15,-3 3 9-15,-10 7 1 0,-1 2 1 0,-7 4 0 16,0 6 18-16,-3 7 4 0,-11 2 1 0,0 7 0 16,0-4-1-16,-3 4 0 0,-8 6 0 15,-3 6 0-15,-3-3 4 0,-5 0 0 0,1 7 0 0,-3 2 0 16,3-5-40-16,-4-1-12 0,4 6 0 16,-4-2 0-16,-10 2 15 0,7-2-4 0,0-1-1 0,3-3 0 15,-3 4-10-15,4-7 10 0,-5 9-10 0,8-8 10 16,0 2-10-16,7-9 0 0,0 3 0 15,7-13 0-15,0 7 0 0,7-10 8 0,-3 0-8 0,10-2 0 16,7-11-33 0,7 1-12-16,1-3-3 0,6-4 0 0,4-15-144 0,7 6-28 0</inkml:trace>
  <inkml:trace contextRef="#ctx0" brushRef="#br0" timeOffset="18844.91">20362 1842 1796 0,'0'0'40'0,"0"0"8"0,0 0 1 0,-3 9 1 0,-4 10-40 0,-4 0-10 0,-3-4 0 0,-7 20 0 16,-4-7 82-16,-10 7 14 0,0-1 4 0,-8 10 0 16,-10-3-7-16,-3 12-1 0,-4 0 0 0,-4 7 0 15,-3-7-44-15,-10 10-10 0,-4 0-2 0,0 3 0 16,-1 9-6-16,-2 0-2 0,-4-6 0 0,-1-3 0 15,-2 12-16-15,-1-5-3 0,4 5-1 0,-4 0 0 16,0-2 4-16,4 2 0 0,0-6 0 0,0 0 0 16,7 0-12-16,3 0 10 0,4 4-10 0,0-4 10 15,0-6 1-15,3 3 0 0,4-7 0 0,7 1 0 16,7-6-11-16,0 2 0 0,11-2 0 0,0-7 8 16,6-6-27-16,8-7-5 15,3 1-2-15,4-13-804 0,7 3-161 0</inkml:trace>
  <inkml:trace contextRef="#ctx0" brushRef="#br0" timeOffset="20494.23">19420 4046 1267 0,'-7'0'112'0,"0"-6"-89"16,-3 6-23-16,3 0 0 0,0-9 182 0,3 9 32 15,-3-4 6-15,7 4 2 0,-3-6-158 0,3 6-32 16,-4 0-7-16,4 0-1 0,0 0-24 0,0 0 8 15,0 0-8-15,0 0 0 0,0 0 0 0,0 0 0 16,0 0 0-16,0 0 0 0,4 6-8 0,-4 4 8 0,0-1 0 0,0 1 0 16,3 8 19-16,-3-2 8 0,-3 0 1 0,3-4 1 15,0 7-17-15,-4 6-3 0,-3 3-1 0,3-2 0 16,-3-1 17-16,0 3 3 0,-3-3 1 0,3 3 0 16,-4-3 11-16,0-3 1 0,1 10 1 0,-1-10 0 15,4 9-7-15,-3-9-2 0,3 6 0 16,0-3 0-16,-4 3-13 0,4 4-2 0,0-1-1 0,0 4 0 15,3-10-7-15,-3 9-2 0,0-6 0 0,0 10 0 16,0-3-8-16,0-1 12 0,-4 4-12 0,4-7 12 16,0 0 8-16,0 4 3 0,0-1 0 0,-3 4 0 15,6-4 4-15,-3 1 1 0,0-1 0 0,0-2 0 16,7 12-16-16,-4-13-4 0,4 0 0 0,0 4 0 16,0-1 7-16,0 1 1 0,4-7 0 0,-1 10 0 15,1-13-7-15,0 9-1 0,-1-5 0 0,1 5 0 16,-1-6-8-16,1 7 0 0,-4 2 0 0,0-2 0 0,0-1 24 15,-4 1 7-15,1-4 1 0,-4 10 0 0,-1-3-32 0,5-1-8 16,-1 4-1-16,-3-3 0 16,0-4 20-16,0 1 4 0,4-4 1 0,-1 10 0 0,-6-4-16 0,6-2 0 15,4-7 0-15,0 7 0 0,-3-1 0 0,6-6 0 16,1 7 9-16,3-7-9 0,-4 7 0 0,4-7 8 16,0 0-8-16,0 3 0 0,0-2 0 0,0-1 0 15,4 0 8-15,-4 7-8 0,-3-7 0 0,3 6 0 16,-4 1 0-16,1-1 8 0,3 4-8 0,-7-4 0 15,3 4 0-15,-3 3 0 0,-3-4 8 0,3 1-8 0,0-4 0 0,0 4 8 16,0 3-8-16,-4-3 0 0,4-1 9 0,0 4-9 16,4-3 8-16,-4-1-8 0,0-2 8 15,3-1-8-15,1 4 9 0,-1 3-9 16,1-10 12-16,-1 10-12 0,1-10 0 0,-1 4 0 0,1 8 0 16,0-8 0-16,-1 3 18 0,1 5-3 0,-1-8-1 0,-3 9 0 15,0-7-6-15,4 7-8 16,-4-6 11-16,3 6-11 0,-6-3 8 0,3-4-8 0,-4 7 0 0,1-6 0 15,6 6 13-15,-3 0-4 0,-3 3-1 0,3-3 0 16,0-1-8-16,0-5 0 0,0 6 0 0,0 0 0 16,3-10 0-16,1 4 8 0,-1 3-8 0,-3-10 8 15,4 10-8-15,-1-7 0 0,1-2 0 0,-4 9 8 16,0-4-8-16,0 1 0 0,0-4 0 0,0 1 0 16,0 9 0-16,-4-7 0 0,1 1 8 0,-1 6-8 15,4-3 0-15,-7-4 0 0,4-2 0 0,-1 2 8 0,4 7 2 16,-3-6 0-16,-1 6 0 0,4-3 0 15,0-10-10-15,4 13 8 0,-4-10-8 0,3 4 8 0,1-4-8 0,-1 1 8 16,4-1-8-16,-3-5 8 0,3 5-8 0,-4-6 0 16,4 7 0-16,-3-1 8 0,-1-2-8 15,1 8 0-15,-1-8 0 0,-3 9 8 0,4-4-8 0,-4 4 0 16,4 0 0-16,-4 0 0 0,3-4 0 0,-3 1 0 16,0 3 0-16,0-4 0 0,0 1 0 0,0 3 0 15,0-4 0-15,4 7-11 0,-4-6 11 0,0 6 0 16,3-10 8-16,1 10-8 0,-4-9 8 0,3-4-8 15,1 3 8-15,-1 1-8 0,1-1 0 0,-1-5 0 16,1-1 0-16,-1 6 0 0,1-5 0 0,-1 2 0 16,4 0 0-16,-3 4 0 0,-1-7 0 0,1 6 0 0,3 1 0 0,0-7 0 15,-3 7 0-15,-1-7 0 0,1 6 0 0,-1-5 0 16,4-4 8-16,-3 3-8 0,-1-3 10 0,4 3-10 16,-3-3 8-16,3 10-8 0,-3-13 0 0,3 9 9 15,-4-3-9-15,1 1 0 16,-1-4 0-16,1 3 0 0,-1 0 0 0,1 3 0 0,-1-2 0 0,1 5 0 15,-4-6 0-15,3 1 0 0,-3-4 0 0,-3 3 8 16,3-3-8-16,0 3 0 0,-4-3 0 0,1 4 0 16,3-4 0-16,-4 3 0 0,4 0 0 15,-3 7 8-15,-1-7-8 0,1-3 0 0,3 3 0 0,0 3 0 16,-4-2 0-16,4-1 0 0,-3 0 0 0,3 7 0 16,3-7 0-16,-3 6 0 0,0-5 0 0,0 2 0 15,0-3 0-15,4 0 0 0,-4 7 0 0,0 2 0 16,0-2 0-16,0-1 0 0,0-5 0 0,0 5 0 0,0 1 0 15,3-4 0-15,-3 4 0 0,0-4 0 0,-3-3 0 0,3 0 0 16,0 1 0-16,0 5 0 0,0-6 0 0,0-3 0 16,0 10 8-16,0-7-8 0,0 0 0 0,0-3 0 15,0 4 0-15,-4-4 0 0,4 3 0 0,0-3 0 16,0 0 0-16,0-3 0 0,4 3 0 0,-4 0 0 16,0-6-12-16,3 0 12 15,-3 0-65-15,4-4-6 16,-1 1-1-16,1-3 0 0,-1-7-60 0,1 3-13 0,6-9-3 0,-3-6-1168 0</inkml:trace>
  <inkml:trace contextRef="#ctx0" brushRef="#br0" timeOffset="21665.3">19456 9114 1209 0,'-18'-10'53'0,"11"4"12"0,-4 3-52 0,4-3-13 15,0 6 0-15,7 0 0 0,-3 0 188 0,3 0 34 16,0 0 7-16,0 0 2 0,0 0-168 0,-7-4-34 15,7 4-6-15,-7 0-2 0,3 4-7 0,-3 2-2 16,4-3 0-16,-4-3 0 0,3 6-12 0,4-6 0 0,-7 3 0 0,3 4 0 16,-3-4 16-16,7-3 1 15,0 0 0-15,0 0 0 0,0 0 11 0,0 0 3 0,-3 6 0 0,3-6 0 16,0 0 5-16,0 0 0 0,0 0 1 0,0 0 0 16,7 3-4-16,0-3-1 0,4 0 0 0,-1 0 0 15,4 0-4-15,7-3-2 0,1-3 0 0,6 6 0 16,0-3-7-16,4 3-2 0,3-7 0 15,0 7 0-15,4-3-17 0,-4 3 0 0,4 3-11 0,0-3 11 16,-4-3 0-16,1 3 8 0,-1 0 0 0,4 0 1 16,-1 3-9-16,1-3 0 0,-3 0-10 0,2 7 10 15,1-7 0-15,-4 0 0 0,1 3 0 0,2-3 10 16,1 0-10-16,-3 6 0 0,2-6 0 0,-2 3 0 16,-1-3 0-16,-3 7-12 0,6-7 2 0,1 3 1 15,-3 3 9-15,-1-6 0 0,0 6 0 0,-3-3 0 16,3 4 8-16,-3-4 0 0,0 3 0 0,-1-3 0 15,-2 3-8-15,-1-2 0 0,-3 2 0 0,-1 3 0 0,-3-9 0 0,4 10-12 16,-7-10 4-16,3 0 0 0,0 6 8 0,-3-3 8 16,3-3-8-16,0-3 11 0,-3 3-11 0,-1-6 0 15,1 6 9-15,0 0-9 0,-1-10 0 0,-3 4 0 16,0 3 0-16,-3-3 0 0,0 2 12 0,-1-2-1 16,-3 3-1-16,-3-3 0 0,-1-4 4 0,1 1 1 15,-4 0 0-15,0 2 0 0,-4-2 9 0,1-1 3 16,-4 1 0-16,0 0 0 0,-4-10-7 0,1 9-2 15,-1-5 0-15,-3 5 0 0,0-9-6 0,-4 10 0 16,4-7-1-16,0 4 0 0,-4-10-11 0,4 9 0 16,0-2 9-16,3-4-9 0,-3 0 0 0,0 3 9 15,4 4-9-15,-5-4 0 0,1 7 17 0,4-1-3 16,-4 1-1-16,3 0 0 0,1-1-21 0,-1 4-5 16,0 0-1-16,1 2 0 0,3 4 14 0,-4 0 8 15,4 0 0-15,0 0-8 0,0 0 0 0,3 4 0 0,1 2 0 0,3-6-12 16,0 0 3-16,0 0 1 0,3 9 0 0,1 1 0 15,-4-10 8-15,11 6-10 0,-1 3 10 0,1 1-10 16,-1-7-2-16,1 3-1 0,-1 4 0 0,5-4 0 16,-5-3 13-16,8 6 0 0,-8 1 0 0,4-4 0 15,1 3 0-15,-1 1 0 0,0-1 0 0,0 1 0 16,-3-4 0-16,-1 3 0 0,4 1 0 0,-3-7 0 16,-1 3 0-16,1 4 0 0,0-1 0 0,3-3 0 15,-4-3 0-15,-3 7-16 0,4-4 5 0,-4 3 1 16,0 1 10-16,-3-1 0 0,3-2 0 0,-4 2 0 15,1 0 0-15,3-5 0 0,-4 5 0 0,1-3 0 16,-1 4 8-16,4-1-8 0,-3-3 8 0,-1 4-8 16,-3-1 16-16,0 1-2 0,0-1 0 0,0 0 0 15,0 1 4-15,-3-1 1 0,-1 1 0 0,1 5 0 0,-4 1-3 16,0-4 0-16,0-2 0 0,3 6 0 0,-6-7-6 0,2 7-2 16,1-4 0-16,-3-2 0 0,6-1-8 0,-3 7 0 15,-3-7 9-15,3-3-9 0,3 4 0 0,1-1 0 16,-5 1 0-16,5-7 8 0,-1 3-8 0,-3 3 0 15,4-2 0-15,-1-4-8 16,4-3-25-16,-3 6-5 0,3-6-1 0,0 0 0 16,0 0-109-16,0 0-21 0,-4 9-5 0,4-9-618 15,-3 4-123-15</inkml:trace>
  <inkml:trace contextRef="#ctx0" brushRef="#br0" timeOffset="23032.38">22087 4661 864 0,'0'0'38'0,"0"0"8"0,0 0-37 0,0 0-9 0,0 0 0 0,-7 9 0 16,7-6 92-16,-10 13 16 0,-8 3 3 0,1 6 1 15,-5 0-82-15,-6 3-16 0,-7 10-3 0,-11 6-1 16,-7 6 15-16,-7 0 3 0,-7 10 1 0,-7 2 0 16,-4 11-4-16,-3-1-1 0,-7-3 0 0,0 3 0 15,0 0 11-15,3 0 1 0,-7 6 1 0,4 1 0 16,-7 2 19-16,0 1 4 0,-1-1 1 0,1 7 0 16,0-6-18-16,0 6-4 0,-1-1-1 0,5-11 0 15,2 2-15-15,8-6-3 0,4-9-1 0,3 6 0 16,-1-6-11-16,5-7-8 0,3 7 9 0,3-4-9 15,4-5 0-15,11-10 0 0,0-1 0 0,10-5 0 16,4-10-15 0,3 1-9-16,7-8-1 0,0-2-573 0,8-6-114 0</inkml:trace>
  <inkml:trace contextRef="#ctx0" brushRef="#br0" timeOffset="23497.05">22871 5439 1555 0,'-11'6'138'0,"0"-3"-110"16,-3 16-28-16,-3-10 0 0,-12 7 87 0,5 9 12 0,3-3 2 0,-4 9 1 16,-7-3-75-16,0 10-15 0,1 6-4 0,-1 0 0 15,-7 0 9-15,-10 12 2 0,-4-2 0 0,-4 5 0 16,1 4 2-16,-1 0 1 0,-6 9 0 0,-1 6 0 16,-3-3-6-16,-3 4 0 0,-11 9-1 0,-4 2 0 15,-10 8-7-15,0 2-8 0,-4 7 11 0,-7 9-11 16,-7 6 23-16,-3-3-3 0,-1 13 0 0,-3 3 0 15,-7-4-20-15,4-2 0 0,-1-7 0 0,1 4 8 16,3-10-8-16,4 0 0 0,6-10 0 0,11 1 8 16,4-10 37-16,3-6 8 0,15-3 2 0,-1-7 0 15,8-2-30-15,10-7-5 0,7-6-2 0,10-7 0 0,8-5-18 16,3-7 8-16,8-3-8 0,3-7 0 0,3 7 0 0,7-9 0 16,1-1-10-16,3-6 10 15,0 7-52-15,7-7-4 0,0 0 0 0,3-3 0 16,4-6-130-16,4-3-26 0,3-7-6 15,11-9-1-15</inkml:trace>
  <inkml:trace contextRef="#ctx0" brushRef="#br0" timeOffset="23880.07">23495 6734 2282 0,'0'0'50'0,"-11"9"10"0,-3 7 3 0,-3 3 1 0,-8 9-51 0,0 6-13 0,-10 1 0 0,0 12 0 16,-4 6 0-16,-7 7 0 0,-3-4 0 0,-11 16 0 15,-14 7 0-15,-8 8 8 0,1 1-8 0,-3 6 12 16,-12 13-2-16,-2 0-1 0,-5-1 0 15,-2 10 0-15,-1-3 7 0,-7 3 2 0,-4 3 0 0,-3 7 0 16,0-4 13-16,4 3 2 0,-4 1 1 0,4-1 0 16,-4 1-3-16,3-10-1 0,12 6 0 0,-1-3 0 15,3-3-10-15,1 0-1 0,-4 7-1 0,7-14 0 16,8 7-10-16,-1-9-8 0,4 0 12 0,3-17-12 16,4 8 12-16,7-10-12 0,10-10 12 0,4-6-12 0,11-16 0 0,3 4 0 15,7-13 0-15,4 3 0 16,7-12-48-16,3 0-4 0,4-13-1 0,7 3 0 15,3-12-154-15,4-1-30 0,4-12-7 0</inkml:trace>
  <inkml:trace contextRef="#ctx0" brushRef="#br0" timeOffset="24279.01">22680 9456 2026 0,'-21'15'44'0,"-4"4"10"0,-7 0 2 0,1 0 1 0,-1 3-45 0,-3 0-12 0,-4 3 0 0,4 3 0 15,3-3 0-15,0 3 0 0,-14 0 0 0,0 7 0 16,1-1 0-16,2 10-17 0,-3 0 4 0,-3 3 1 16,-7 7 12-16,3-1 13 0,-4 0-2 0,-6 7-1 15,-15-4-10-15,4 13-9 0,0-3 9 0,0 6-13 16,-11 7 24-16,0-1 5 0,-3-3 0 0,0 4 1 0,0-1 31 0,0-6 5 16,3 0 2-16,0 0 0 0,1 0 8 0,6-3 1 15,4-6 1-15,7-6 0 16,3 5-39-16,4-2-8 0,4-4-2 0,0 4 0 0,6-4-16 15,1-2 0-15,3-1 0 0,0 0 0 16,4 1-97-16,-1-11-17 0,8 5-3 0,0-5-564 16,3 1-113-16</inkml:trace>
  <inkml:trace contextRef="#ctx0" brushRef="#br0" timeOffset="26103.28">7066 7364 1094 0,'-21'-9'97'0,"14"2"-77"0,-11 1-20 0,8 3 0 16,3-7 212-16,-7 4 40 0,6-3 7 0,5-1 1 16,3 1-185-16,-7 0-38 0,14-7-7 0,-7 13-2 15,0-7-16-15,7 1-3 0,4-1-1 0,-4 4 0 16,3-3-8-16,4 9 0 0,0-6-12 0,8 6 12 0,-8 6-11 0,7-6 11 16,-7 9-8-16,7-3 8 15,7-2-8-15,1 5 8 0,-1 0-8 0,-3 1 8 16,3 6 0-16,4-1-8 0,3-5 8 0,-7 2 0 15,4 4 28-15,3 3 10 0,0-10 2 0,4 10 1 16,0-3-12-16,3 2-2 0,1-2-1 0,-1-3 0 0,7 9 17 16,-6-4 3-16,3 1 1 0,-1 0 0 15,1 6-31-15,0-6-7 0,-4-3-1 0,8 2 0 0,-1 1 2 0,1 0 0 16,-5 0 0-16,8 6 0 0,-3-6-1 0,3 9 0 16,-4-6 0-16,-3 6 0 0,3 0 0 0,-3 1 0 15,4-4 0-15,-1 0 0 0,0 3 15 0,4 0 2 16,-3-3 1-16,3 3 0 0,-1 1-11 0,1 2-3 15,-3-9 0-15,-1 3 0 0,4-6 1 0,-4 6 0 16,-3-6 0-16,7 6 0 0,4 0-14 0,3-3 0 0,-11 3 8 0,4 0-8 16,-4-3 0-16,1 9 0 0,-1-9 0 0,4 10 0 15,0-10 8-15,3 9-8 0,-3-9 0 0,0 3 9 16,-3 3-9-16,3-3 8 0,-4 4-8 0,4-4 8 16,-4-6 9-16,4 6 2 0,4-7 0 15,-4 1 0-15,-4 0-19 0,4 0 0 0,7 3 0 16,-7-3 0-16,-7-1 0 0,7 1 0 0,-1 0 0 15,1 6 0-15,-3-6 0 0,-1 6 0 0,4-6 0 0,0 6 0 16,7-6 0-16,-7 6 0 0,-4-3 0 0,4-7 0 16,4 11 12-16,-4-8-12 0,-4 1 12 0,7 0-12 15,4 0 12-15,0 0-12 0,0 6 12 0,0-6-12 16,0-4 12-16,0 4-12 0,0 0 12 0,4 0-12 16,-1-4 0-16,4 4 0 0,0-3 0 0,-3 3 0 15,-1-1 0-15,-3 1 0 0,0 3 0 0,4-3 0 0,3-6 0 0,-4 2 0 16,4 4 0-16,-3 0 0 0,-4-3 0 0,3 2 8 15,-3 1-8-15,4 0 0 0,-4 3 0 16,3 0 0-16,1-6 0 0,-1 12 0 0,-3-9 9 0,4 6-9 16,-8-6 0-16,4 6 9 0,0-7-9 0,0 8 0 15,0-8 0-15,0 1 8 0,3 6-8 0,-3-6 0 16,4 0 9-16,-8 6-9 0,1-6 0 0,3 6 8 16,3-6-8-16,-3 6 0 0,4-13 14 0,-4 13-2 15,7-6 0-15,-7 6 0 0,0 0-4 0,-7-3 0 16,3-3-8-16,4 6 12 0,0-6 1 0,0 6 0 15,0 3 0-15,0-3 0 0,0-6-13 0,-7 6-8 16,3 4 8-16,-3-11-13 0,4 7 13 0,-1 4 0 16,-3-10 12-16,0 6-12 0,3 3 9 0,1-6-9 15,-4 0 0-15,0-3 9 0,-4 2-9 0,4-2 0 0,3 0 0 16,4-3-11-16,-3 3 11 0,3-7 16 0,-4 4-4 0,4 0-1 16,-3-4-11-16,-5 4 0 0,1-4 0 0,4 4 0 15,-1-7 0-15,1 7-9 0,-4-7 0 0,0 10 0 16,7-9 9-16,-8 8 11 0,-2-2-3 0,3 0 0 15,-4-4-8-15,1 7 0 0,2-3 0 0,1 3 0 16,0-4 0-16,4 4 0 0,-1-3 0 0,1 3 0 16,-8-7 0-16,4 4 0 0,0 3 0 0,3 0 0 15,1-4 0-15,-1-5 0 0,-3 5 0 0,4-5 0 16,3 2 0-16,-8-2 0 0,1 5 0 0,-3-5 0 16,-4 5 0-16,3-2 0 0,0 3 0 0,-3-1 0 15,-3-2 0-15,2 3 0 0,1 2 9 0,0-2-9 16,0 3 0-16,-4 0 8 0,1-1-8 0,-5-2 0 15,1 3 10-15,0-3-2 0,0 2-8 0,3-5 12 16,4 9-12-16,-4-9 0 0,-3 5-12 0,7-2 12 16,3 3 0-16,-3-10 0 0,0 10 0 0,-3-3 0 0,2 3 0 0,1-4 0 15,-3-2 0-15,2 9 0 0,1-10 0 0,0 7 0 16,-3-3 0-16,2 3 0 0,-2-4 0 0,-1 4 0 16,0 0 0-16,-3 0 0 0,-4 6 0 0,4-6 0 15,-3-1 0-15,-1 4 0 0,0-3 0 0,4 0 0 16,3 0 0-16,-3 0 0 0,3-4 0 0,1 4 0 15,-8-3 0-15,7 3 0 0,-3-7 0 0,3 4 0 16,-6 3 0-16,3-1 0 0,-4-2 0 0,7 3 8 0,-3 0-8 0,3-4 0 16,1 4 0-16,-1 0 0 15,0-3 0-15,8 9 0 0,-4-6 8 0,-8-7-8 16,5 10 0-16,-5-3 0 0,1-6 12 0,4 8-3 0,-5-8-1 0,5 6 0 16,-1-4 7-16,4 1 1 15,-7-3 0-15,7 6 0 0,-1-4-6 0,1 1-1 0,0-4 0 0,-3 4 0 16,2 3-9-16,1-3 8 0,0-4-8 0,7-2 8 15,-4 5-8-15,4 4 10 0,0-3-10 0,0-4 10 16,-3 10-10-16,-5-9 0 0,5 6 0 0,-8-4 0 16,4-5 0-16,0 8 0 0,0-8 0 0,0 6-11 15,-11-7 11-15,7 7 0 0,1-7 0 0,-1 4 0 16,-3-7-14-16,-4 3-1 0,0 1 0 0,-3-1 0 16,3 1-74-16,-3-4-15 0,-11-3-4 0,0 3 0 15,1-6-145-15,-5-6-30 0</inkml:trace>
  <inkml:trace contextRef="#ctx0" brushRef="#br0" timeOffset="27453.02">12728 9606 1609 0,'0'0'71'0,"0"0"15"0,0 0-69 0,0 0-17 16,0 0 0-16,0 0 0 0,0 0 48 0,0 0 7 15,0 0 1-15,0 0 0 0,0 0-36 0,0 0-6 16,0 0-2-16,0 0 0 0,0 0-12 0,0 0 8 0,0 0-8 0,0 0 0 16,0 0 9-16,0 0-9 0,-3 9 8 0,-1 7-8 15,1-3 20-15,-1 2-2 0,-6 4 0 0,2 0 0 16,-2 6 10-16,-4 0 1 0,0-3 1 0,0 9 0 15,-1-2 9-15,1 5 1 0,4-6 1 0,-4 10 0 16,-4-3-5-16,0-1 0 0,1 4-1 0,-1 6 0 16,0-1-11-16,1-5-3 0,-1 6 0 0,1 0 0 15,2 0-7-15,-2 0-2 0,-1 0 0 0,1 3 0 16,-1 3-12-16,4-9 8 0,0 2-8 0,0 1 0 16,-1 0 0-16,1-6 8 0,0-4-8 0,0 1 0 15,4-7 13-15,-5 0 0 0,5 4 0 0,-1-10 0 16,1 3 4-16,3 3 1 0,0-6 0 0,-1 0 0 15,1-6-3-15,0 2-1 0,0 1 0 0,4 0 0 16,-4-3 9-16,3-7 1 0,-3 0 1 0,4 1 0 16,-1-1-12-16,1 1-2 0,-4-4-1 0,3 3 0 0,0 1-10 15,1-1 8-15,-4-3-8 0,0-2 8 0,3 5-8 0,-3-3 0 16,7-6 0-16,-7 0 0 0,0 3 8 0,4 4 0 16,3-7 0-16,-4 0 0 0,-3 9-8 0,7-9 0 15,-4 0 0-15,4 0 0 0,0 0 0 0,-7 9 0 16,0-9-11-16,7 0 11 0,0 0 0 0,0 0 0 15,0 0 0-15,-3 10 8 0,3-10-8 0,0 0 0 16,0 0 0-16,0 0 0 0,0 0 0 0,0 0 0 16,0 0 0-16,0 0-12 0,0 0 12 0,0 0 0 15,0 0 0-15,0 0 0 0,0 0-14 0,0 0-4 0,0 0-1 0,0 0 0 32,0-10-168-32,0 1-33 0</inkml:trace>
  <inkml:trace contextRef="#ctx0" brushRef="#br0" timeOffset="28114.6">12033 11221 460 0,'-10'6'41'0,"3"-6"-33"16,0 0-8-16,-4 0 0 0,4 0 203 0,0 0 38 15,-4 0 8-15,8 0 2 0,-8 0-164 0,8-6-33 16,3 6-6-16,-4 0-2 0,1-6 1 0,-1 3 0 0,4-4 0 0,-3 4 0 16,3-6 3-16,0-1 1 0,0-5 0 0,3 5 0 15,1 1 13-15,-1-1 4 0,1-5 0 0,-4 5 0 16,3-5-4-16,-3 5-1 0,0-2 0 0,0-4 0 15,0-3-22-15,0 10-4 0,0-7-1 0,0 7 0 16,0-1-24-16,0-5-4 0,0 5-8 0,-3 1 11 16,3 6-11-16,0-4 0 0,-4-2 0 0,4 9 8 15,-3 0-8-15,3 0 0 0,0 0 0 0,0 0 0 16,0 0 0-16,0 0 0 0,0 0 0 0,0 0 0 16,-4 6 0-16,1 4 0 0,-1-1 0 0,4 1 0 15,4 8 0-15,-1 1 0 0,1 0 0 0,3 3 8 16,0-3-8-16,0 3 0 0,3 0 9 0,1 0-9 15,0 3 10-15,-1-7-2 0,4 1-8 0,0 6 12 16,0-6 3-16,1-3 0 0,2-4 0 0,1 4 0 16,-1 0 12-16,1-4 2 0,0-5 1 0,-1 2 0 15,1-9-2-15,-4 9 0 0,4-9 0 0,-1 0 0 0,1 0 7 0,3-3 1 16,-7-3 0-16,4-3 0 0,3 2-23 0,0-2-4 16,0-1-1-16,1 1 0 0,2-10-25 0,1 4-6 15,3 2-1-15,-7-3 0 16,1-2-123-16,-5 2-25 0,-3-3-4 0</inkml:trace>
  <inkml:trace contextRef="#ctx0" brushRef="#br0" timeOffset="29114.85">8057 7590 1209 0,'-10'9'53'0,"3"-3"12"0,0-2-52 0,3 2-13 16,4 3 0-16,-3 1 0 0,3 5 124 0,3 4 23 15,1 0 4-15,3 9 1 0,0 0-113 0,3 13-23 16,8-3-4-16,0 6 0 0,3 0-12 0,4 9 0 16,6 0-10-16,1 4 10 0,0 5 49 0,3 1 16 15,7 12 3-15,-6 1 1 0,6 11-21 0,0 1-4 16,1-3 0-16,3 18-1 0,-1 4 5 0,5 3 0 15,6 3 1-15,-10 6 0 0,4 6-33 0,-1 1-6 16,-3 5-2-16,3 1 0 0,-10 3 0 0,3-10-8 0,1-9 12 0,-5 3-4 16,5-3 4-16,-4-3 1 0,3-3 0 0,-3-3 0 15,0-1 0-15,-1-8 0 0,5 8 0 0,-12-9 0 16,8-6-1-16,-3 0-1 0,-8-3 0 0,0-6 0 16,4 2-11-16,-8-8 10 0,1-4-10 0,-4-10 10 15,7-8-31-15,-6-4-7 16,6-6 0-16,-7-7-714 0,0-2-142 0</inkml:trace>
  <inkml:trace contextRef="#ctx0" brushRef="#br0" timeOffset="29542.6">9998 8766 1555 0,'-7'3'138'0,"0"6"-110"15,3 7-28-15,1 9 0 0,6-3 235 0,4 9 41 16,7-3 9-16,4 10 2 0,10 6-238 0,0-6-49 0,4 6 0 0,7 6-14 15,7-3 14-15,3 6 0 0,1 7-10 0,6 5 10 16,4 8 0-16,0 5-9 16,-4 4 9-16,1 5 0 0,-4 11 0 0,7 2 0 0,3 7 0 15,1-1 0-15,-8 1 13 0,4 9 0 0,4-6 0 0,-4-4 0 16,-4 7 19-16,0-3 3 0,1 3 1 0,3-4 0 16,7 4-36-16,-7-3 0 0,0-3-10 0,-4-1 10 15,4 4 0-15,-3-6 16 0,-4-7 0 0,-4-6-1 16,4 0-15-16,-4-10 9 0,4 7-9 0,-3-16 8 15,-8 6-8-15,7-5 0 0,-6-4 0 0,-1-4 0 16,-3-2-15-16,-4 0 5 0,-3-10 1 0,0 0 0 16,-1-2-195-16,-2-7-38 0</inkml:trace>
  <inkml:trace contextRef="#ctx0" brushRef="#br0" timeOffset="29968.02">12548 9481 288 0,'0'0'25'0,"0"0"-25"15,0 0 0-15,4 3 0 0,-4 3 422 0,3 10 79 16,4 2 16-16,8 1 3 0,-1 6-416 0,3 4-83 0,8-1-21 0,0 13 0 16,-1-4 25-16,8 10 1 0,0 3 0 0,3 7 0 15,4 12-11-15,0-3-3 0,7 9 0 0,3 0 0 16,0 7 31-16,8 2 5 0,3 7 2 0,0 0 0 16,0 7-21-16,0-8-4 0,0 14-1 0,0-4 0 15,3 7-5-15,1 3-2 0,6 3 0 0,-3-4 0 16,0 7 7-16,0-9 0 0,-3 6 1 0,3-3 0 15,-7-4-3-15,7 1-1 0,7 9 0 0,0-10 0 16,-3 10 7-16,3-9 0 0,-7 3 1 0,0-4 0 16,3-8-15-16,-3 2-3 0,4 4-1 0,-4-14 0 15,-7 1 1-15,0-3 0 0,-4-6 0 0,1-4 0 0,-4-6-11 16,-4-3-11-16,0-3 3 0,1-6 0 16,3-4-89-1,-7-6-18-15,-4-3-3 0,-3-6-683 0,-4-10-137 0</inkml:trace>
  <inkml:trace contextRef="#ctx0" brushRef="#br0" timeOffset="30816.79">18080 11522 2246 0,'0'0'200'0,"0"0"-160"0,7 9-32 0,7 1-8 16,4 2 72-16,6 10 14 0,5 0 2 0,2 6 1 15,8 13-73-15,3-3-16 0,4 0 0 0,7 12 0 16,0-3 0-16,7 15 10 0,0 1-1 0,4 12 0 16,-1 1 22-16,1-4 4 0,-1 6 1 0,4 4 0 15,0 6-18-15,4-1-3 0,3-5-1 0,-7 9 0 16,0-10 17-16,0 7 3 0,3 0 1 0,1 0 0 15,0-7-3-15,-1 10 0 0,1-9 0 0,-1-4 0 0,-6 1-10 0,3 2-2 16,0 1-1-16,3-4 0 0,4-6-19 0,-3 6 0 16,0-5 0-16,-4-1 0 15,3 0-76-15,4 6-20 0,4-6-3 0,3 1-1169 16</inkml:trace>
  <inkml:trace contextRef="#ctx0" brushRef="#br0" timeOffset="37939.81">27460 9659 403 0,'0'0'36'0,"0"0"-36"15,0 0 0-15,0 0 0 0,-7 0 144 0,4 7 21 16,-8-4 5-16,8-3 1 0,-5 6-123 0,1-3-25 15,0-3-5-15,-3 6-1 0,3-2 12 0,0 2 3 0,0-6 0 0,0 3 0 16,-4-3 33-16,4 6 7 0,0-3 2 0,0-3 0 16,7 0-3-16,-11 7-1 0,1-7 0 0,-1 3 0 15,4 3-21-15,-4-6-4 0,1 9-1 0,-1-2 0 16,-3-4-24-16,0 6-4 0,-7 1-2 16,7-4 0-16,-4 3-14 0,0 7 0 0,-10-7 0 15,4 4 0-15,-5 3 0 0,5-7 0 0,-8 10 0 16,4-10 0-16,-1 7 27 0,1 3-1 0,0-4 0 15,0-2 0-15,0 3 4 0,-1-1 1 0,-2-2 0 16,-1 6 0-16,0-10-10 0,0 7-1 0,1-1-1 0,-8-2 0 16,0 3-6-16,0 3-1 0,4-1 0 0,-4-2 0 15,0 3 0-15,0-3 0 0,1-4 0 0,-1 4 0 16,-3-1-12-16,-1-2 0 0,-3 6 0 0,0-4 0 16,-3 1 11-16,0-3-1 0,3 2 0 0,0 4 0 15,0 0 7-15,4-10 2 0,-1 10 0 0,1-3 0 16,3 3 5-16,1-4 2 0,-5 4 0 0,1-3 0 0,3-4-26 0,0 4 0 15,0 3 8-15,4-3-8 0,0-7 0 0,3 4 0 16,0 2 0-16,4-5 0 0,0-1-14 0,3 0 5 16,1 7 1-16,-1-6 0 0,-3-1 8 0,3 0 16 15,-3-2-4-15,3 2-1 16,0 0-11-16,-3 1 0 0,3-4 0 0,1-3 8 0,-1 7 1 0,4-1 0 16,-4 0 0-16,0 1 0 0,4-1-9 0,0 4 0 15,3-10 0-15,-3 6 0 0,4 1 0 16,-1-1 0-16,0 1 0 0,4-4 0 0,-3 3 0 0,3 1 0 15,-4-1 0-15,4-3 0 0,3-3 0 0,-3 7 8 16,4-4-8-16,-5 4 0 0,1-10 12 0,4 9-4 16,-1-9 0-16,1 6 0 0,-5-3 4 0,5 4 0 15,-1-4 0-15,4-3 0 0,-3 6-12 0,3-3 0 16,-4-3 0-16,4 6 0 0,-4-6 0 0,1 4 0 0,-1 2 12 0,1 0-4 16,-1-3-8-16,4-3-11 0,0 0 3 0,0 7 0 15,7-7 8-15,0 0 11 0,-7 0-3 0,7 0 0 16,0 0-8-16,0 0-9 0,0 0 9 0,0 0-13 15,0 0 29-15,0 0 5 0,0 0 2 0,0 0 0 16,0 0-3-16,-4-7-1 0,1-2 0 0,3 3 0 16,0 2-19-16,3-2 8 0,1-3-8 0,-4-1 0 15,0 7 11-15,0-3-11 0,3-3 10 0,1-1-10 16,-1 4 0-16,-3-4 0 0,4 7 0 0,-1-6 0 16,1 3 0-16,-1-4 0 0,1 1 0 0,0-1 0 15,-1 4 0-15,-3-3 0 0,4-1 0 0,-1 7 0 16,1-6 0-16,-1-4 0 0,1 4 0 0,-1-1 0 15,4 7 0-15,-3-6 0 0,-1-7 0 0,1 7 0 16,3-1 0-16,0 1 0 0,-3 0 0 0,-1-1 0 16,4 4 0-16,-3-3 0 0,-1 2 0 0,-3 7 0 15,0 0 0-15,0 0 0 0,4-3 0 0,-4 3 0 0,0 0 0 0,0 0-12 16,0 0 12-16,0 0-10 0,0 0 2 0,-4 3 0 16,1 4 0-16,-1 2 0 0,1 0 8 15,-1 1 0-15,1-1 10 0,-1 1-10 0,0-4 0 0,1 10 0 16,-1-7-11-16,1 3 11 0,3-2 0 0,-4 6 0 15,1-7 0-15,3 7 0 0,-4-7 0 0,1 0 0 16,-1 7 0-16,1-3 0 0,-1 2-12 0,1-2 12 16,-4-4-10-16,3 7 10 0,1 0 0 0,-5-4 0 0,1 4 0 15,0-7 10-15,0 10-10 0,4-9 0 16,-8-1 0-16,8 0 0 0,-4 4 8 0,3-10 0 0,1 6 0 0,3-9 0 16,0 10 2-16,0-1 0 0,0-9 0 0,3 7 0 15,1 2 10-15,3 0 1 0,0 1 1 0,3-4 0 16,1-3 7-16,-1 3 2 0,5-2 0 15,-1 2 0-15,-4-3-31 0,4 3 8 0,1-3-8 16,-1 4 0-16,0-7 0 0,0 6 0 0,0-3 0 0,0 3 0 16,-3-6 0-16,3 3 0 0,0-3 0 0,-4 7 0 31,5-7-99-31,-1 3-19 0,3-3-4 0,-6 0-1077 0</inkml:trace>
  <inkml:trace contextRef="#ctx0" brushRef="#br1" timeOffset="52019.54">16115 12024 1094 0,'0'0'48'0,"0"0"11"0,-7 9-47 0,7-9-12 16,-7 0 0-16,3 10 0 0,4-10 175 0,-7 6 33 16,4-3 6-16,3-3 2 0,-7 6-157 0,7-6-31 15,-4 3-7-15,-3 4-1 0,4-7 8 0,3 0 2 16,-8 0 0-16,8 0 0 0,0 0-14 0,0 0-4 15,-3-7 0-15,3 7 0 0,-4 0 15 0,-3-3 2 16,4-3 1-16,3 6 0 0,0 0 14 0,-4-9 2 16,-3 5 1-16,4-2 0 0,3 0-3 0,-4 3 0 15,1-4 0-15,-1 7 0 0,-3-3-25 0,4-3-6 16,3 6-1-16,0 0 0 0,-4-3-3 0,4 3-1 16,0 0 0-16,0 0 0 0,0 0 6 0,0 0 1 0,-4-6 0 0,4 6 0 15,0 0-15-15,0 0 0 0,0 0 0 0,0 0 0 16,-7 6-9-16,0-3-5 0,0-3-1 0,0 9 0 15,4-2 15-15,-4-4 0 0,0 9 0 0,0-2 0 16,0-1 0-16,-1 1 0 0,1-7 0 0,4 6 0 16,-4-3 23-16,3 4 7 0,1-1 2 0,-1 1 0 15,4-10-32-15,4 9 0 0,3-3 0 0,0-3 0 16,0 4 0-16,0-4 0 0,4 3 0 0,-1 4 0 16,4-10 0-16,0 9 0 0,0-9 0 0,-3 0 0 15,3 0 12-15,0 0-3 0,0-3-1 0,-3-3 0 16,3-4-8-16,-3 4 0 0,3 3 0 0,-4-4 0 15,1-2 12-15,0 0 0 0,-1-1 0 0,1 1 0 16,-4-7 0-16,3 7 0 0,-3-4 0 0,0-2 0 16,-3 5 21-16,3-6 5 0,-3 7 1 0,-4 0 0 15,0-4-39-15,0-3 0 0,0 7 0 0,-4 3 0 0,1-4 0 16,-5 1 0-16,5 6 0 0,-4-3 8 16,-4 2-8-16,4-2 0 0,-3 6 0 0,-1 0 8 0,0 0-8 0,-3 0 0 15,4 0 0-15,-1 0 0 0,-3 10 0 0,4-4 0 16,-5 3 0-16,5 1 0 0,-1-1 0 0,1 0 0 15,-1 1 0-15,4 6 0 0,3-4 0 0,-3-3 0 16,4 7 0-16,-1 3 0 0,-3-10 0 0,7 7 0 16,0 3 0-16,0-3 0 0,0-4 0 0,0-3 0 15,0 7 8-15,4-6-8 0,-4-1 0 16,3 7 0-16,1-13 0 0,-1 6 0 0,-3-9 0 0,7 6 0 0,-7-6 0 0,8 0 0 16,2 0 0-16,1 0 0 15,-1-6 0-15,-3-3-8 0,4 6 8 0,0-4 0 16,-1-2 0-16,-3 0 8 0,4-1-8 0,-1-6 0 15,1 4 8-15,-4-4-8 0,0 1 13 0,0 2-1 16,-3-3-1-16,3 4 0 0,-7-4-3 0,3 0-8 16,1 4 12-16,-4-4-4 0,-4 1-8 0,4 5 10 0,-3 1-10 0,-4-4 10 15,3 7-10-15,-3-3 0 0,0-1 0 0,0 10 0 16,-4-6 0-16,4 6 0 0,0 0 0 0,-3 6 0 16,-1-6 0-16,0 10 0 0,1-4 0 0,-1-3 0 15,1 13 0-15,-1-7 0 0,-3 4 0 0,0 9 0 16,0-4 0-16,3-5-9 0,1 12 9 0,3-6 0 15,-4 0 0-15,4 3-8 0,0-10 8 0,3 4 0 16,1 3 0-16,3-4 0 0,0-2 0 0,3 2 0 0,1-5 0 16,-1-1-8-16,-3-9 8 0,7 7 0 0,1-4 0 0,-1-3 0 15,3 0 0-15,1 0 0 0,-1 0 0 0,1-10 0 16,-1 1 0-16,1-1 0 16,0 1 0-16,-1 0 0 0,1-7 0 0,-1 7 0 15,1-7 8-15,-4 6-8 0,0-2 0 0,-3-4 9 16,3-3-1-16,-4 10 0 0,1-7 0 0,-1 7 0 0,-3 0-8 15,0-7 0-15,0 6 0 0,-7 1 0 0,4 0 0 0,-1 6 0 16,-3-4 0-16,0 7 0 0,-4-3 0 0,1 3 0 16,-1 0 0-16,-3 3 0 0,0 4 0 0,0 2 0 15,0 0 0-15,0 1 0 0,0-1 0 0,-4 7 0 16,4-4-11-16,3 4 11 0,1-3-12 0,-1 2 2 16,1 1 1-16,2-4 0 0,1-2 9 0,4 6 0 15,-1-7 0-15,4 0 0 0,4 1 0 0,-1-4 0 0,8-3 0 0,-4 3 0 16,4-6 0-16,-1 4 0 0,4-4 0 0,-3-4 0 15,3 4 0-15,-3-6 0 0,3-3 0 0,0 6 8 16,-4-7-8-16,1 1 0 0,0-7 0 0,-1 0 0 16,1 4 0-16,-1-4 0 0,1-3 0 0,-4 4 0 15,0 2 20-15,-3-2 10 0,3-4 2 0,-4 3 0 16,1 4-32-16,-4-4 0 0,3 6 0 16,-3 1 0-16,-3 0 0 0,3 2 0 0,0 7 0 0,-4-9 0 15,4 9 0-15,-7 0 0 0,-3 0 0 0,-1 6 0 31,0-3-20-31,-3 7-9 0,0-4-3 0,0 3 0 0,3 1 32 0,-3-1 8 0,0 7 1 0,0-4 0 16,4-2-9-16,-1 6 0 0,0-1 0 0,1-2 0 16,3-4-8-16,3 7-1 0,-3-7 0 0,7 7 0 15,-3-13 9-15,3-3 0 0,0 0 0 0,3 9 0 16,-3-9 0-16,7 7 0 0,4-4 0 0,-4 3 0 0,3-6 0 16,-3 0 0-16,4-6 0 0,-4 3 0 0,4 3 0 0,-4-7 0 15,3-2 0-15,-3 0 8 0,0-1-8 0,0-5 0 16,1 2 0-16,-1 4 0 0,0-7 0 0,0 7 0 15,0-7 0-15,0 6-8 0,-4-2 16 0,1 3 3 16,-1-7 1-16,-3 6 0 0,0 1-12 0,0 3 0 16,0 3 0-16,0 3 0 0,0-7 0 0,0 7 0 15,-7-3 0-15,0 3 0 0,0 3 0 0,0 4-11 16,-3-4 11-16,-1 6-8 0,0 1 8 0,1 5 0 16,-1-5-9-16,1 5 9 0,-1-2 0 0,4 3-9 15,0-1 9-15,3-2 0 0,1 2 0 0,-1-5 0 16,4 9 0-16,0-10 0 0,7-3 0 0,-3 4 0 15,3-7 0-15,0 3 0 0,4 0 0 0,-1-2 0 16,1-4 0-16,-1-4 0 0,5 4 0 0,-1-6 0 16,-4 6 0-16,1-6 9 0,3 3-9 0,-3-4 0 0,-1-2 9 0,1 0-9 15,-1-4 8-15,-3-3-8 0,4 7 10 0,-4-7-10 16,0 4 12-16,0-4-4 0,0 0-8 0,-3 7 12 16,-1 0-4-16,4-10 0 0,-7 9-8 0,0-5 12 15,0 5-12-15,0 1 8 0,0 0-8 0,-7 5 0 16,4-8 0-16,-8 9 0 0,4-4 0 0,-4 7 0 15,1 0 0-15,-1 0 0 0,-3 7 0 0,0-7 0 16,-4 9-10-16,4-3 10 0,-3 4-8 0,3-7 8 16,-4 13 0-16,0-7 0 0,8 0 0 0,-4 1-8 15,3 6 8-15,0-4 0 0,4 4-9 0,0 3 9 0,4-1 0 16,3-2-11-16,3 3 11 0,1-3-8 16,3-4 8-16,3-3 0 0,1 7 0 0,3-6-8 15,0-1-4-15,0-3 0 0,0-3 0 0,1 4 0 0,-1-4 12 16,0-3 0-16,3-3 0 0,-2-4 0 0,-1 4 27 0,0-3 4 15,0-3 1-15,0-1 0 0,0-6-32 0,-3 7 8 16,-1-10-8-16,1 4 0 0,-4 2 0 0,0-3 0 16,0 4 0-16,-3-4 0 0,-1 0 0 0,-3-2 0 15,-3 5 0-15,-1-3 0 0,1 1 0 0,-5 5 0 16,-2 1-10-16,-1-4 10 0,1 7-9 0,-4-3 9 16,3 9-10-16,0-7 10 0,-3 14-24 0,4-7 0 15,-1 9 1-15,-3 1 0 0,-4 5 23 0,4-2 0 0,-3 2 0 16,6 4 0-16,-3 0 0 0,7 0 0 0,-4 6 0 0,4-6 0 15,4-4-9-15,-4 4 9 0,3 0 0 0,4-10 0 16,-3 1-12-16,3 2 12 0,0-2-12 0,3-7 12 16,-3-3 0-16,0 0 0 0,0 0 0 0,11 6 0 15,-4-3 0-15,0-6 0 0,3-3 0 0,1 3 0 16,-4-3 0-16,4-4 9 0,-4-6-1 16,3 7 0-16,-3-10 0 0,4 10-8 0,-4-10 12 0,0 3-4 15,4 7 13-15,-4-10 3 0,0 10 0 0,-4-1 0 16,1 1-24-16,-1 3-16 0,1-4 2 0,-1 1 1 15,-3 9 21-15,0-10 4 0,0 10 0 0,0-6 1 16,-7 3-13-16,4-3-15 0,-4 6 3 0,0-3 1 16,-4-4 11-16,1 7 0 0,-1-3 0 0,0 3 0 15,-3 0 12-15,4 0 0 0,-4 0 1 0,3 3 0 16,4-3-13-16,-4 0 11 0,4 7-11 0,-3-4 10 16,3 3-10-16,0-3 0 0,3 7 0 0,-3 2 8 0,3-2-8 0,1-1 0 15,3 3 0-15,0-2 0 0,0 6 0 0,3-7 0 16,1 7 0-16,3-7 0 0,-3 0 0 0,3 7 0 15,0-6 0-15,3-1 0 0,-3-6 0 0,0 6 0 16,-7-9 0-16,11 0 0 0,0 7 0 0,-4-7 0 16,-7 0 0-16,10 3 0 0,-3-3 0 0,4 0 0 15,-1 0 8-15,-3-3-8 0,1-4 0 0,-5 4 0 16,4-3 0-16,0-3 0 0,-3-1-14 0,-1-5 5 16,4 2 1-16,-3 4 0 15,-4-7-32-15,0 3-7 0,0-2-1 0,-4-1 0 16,4 7-2-16,0-10-1 0,-3 9 0 0,-1 1 0 0,4 0 23 0,0-1 4 15,-3 4 0-15,-4-3-796 16,3-1-160-16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5T15:02:46.946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23054 6774 1148 0,'0'0'51'0,"0"0"10"0,0 0-49 0,0 0-12 0,-3 4 0 0,3-4 0 15,0 0 44-15,-8 0 7 0,5 0 1 0,3 0 0 16,0 0-28-16,-11 0-4 0,1 0-2 0,3-4 0 15,0-2-6-15,-4 6-2 0,0 0 0 0,-6-6 0 16,-4 3 43-16,3-4 9 0,4 7 2 0,-4-3 0 16,-6-3 6-16,6 3 2 0,4-3 0 0,0 6 0 15,-11-4-30-15,4-2-6 0,0 6 0 0,0-3-1 0,-1-3-11 0,-2 3-3 16,-1-4 0-16,0 1 0 0,4 3 12 0,-7-3 3 16,-4 3 0-16,0-7 0 0,-3 4-26 0,0 3-10 15,0-3 8-15,-8-4-8 0,1 10 9 0,3-9-9 16,4 2 10-16,-4 4-10 0,0-3 0 0,0 6 0 15,8-9 0-15,-1 9 0 0,0-4 0 0,0-2 0 16,1 3 0-16,2-3 0 0,5 6 11 0,-4-10-11 16,-4 10 12-16,4-6-12 0,10 3 22 0,-7 3-2 0,1 0-1 15,-5 0 0-15,8 0-7 0,0-6-2 0,0 6 0 16,3 0 0-16,-3 0 8 0,7 0 2 16,3 0 0-16,1 0 0 0,-4 0-20 0,7 0 0 15,-1 0 0-15,1 0 0 0,0 0 0 0,0 0-19 16,4 0 4-16,-4 0 1 0,7 0 22 0,-7 0 5 15,3 0 1-15,1 0 0 0,3 0-14 0,-7 0 0 0,3 0 0 0,4 0 0 16,0 0 0-16,0 0 0 0,0 0-9 0,0 0 9 16,0 0-11-16,0 0 11 0,0 0-12 0,0 0 12 15,0 0 0-15,0 0 0 0,0 0 8 0,0 0-8 16,0 0 20-16,0 0-3 0,0 0 0 0,0 0 0 16,4-10-2-16,-1 7-1 0,1-3 0 0,-1 3 0 15,1-4-6-15,-1-2-8 0,-3 3 11 0,4 3-11 16,-4 3 16-16,7-7-4 0,-4-2-1 0,1 6 0 15,-1-3-11-15,1 2 0 0,6-2-12 0,-6-3 12 16,0-1 0-16,3 4 0 0,3-3 0 0,-3 6 0 0,0-7 0 0,-3 4 0 16,3-4 0-16,3 1 0 0,-2 0 0 0,-1 2 15 15,-7-2-4-15,3 0-1 0,4 5-10 0,-3-2 0 16,-4 6 0-16,0-9 8 0,-4 6-8 0,4 3 0 16,0 0 0-16,0 0 0 0,-3-7 0 15,-4 7 0-15,7 0 0 0,-7-6 0 16,-4 6-11-16,0 6 11 0,1-6-8 0,3 7 8 0,-4-4 0 0,1 3 0 15,-1-3 0-15,-3 3-8 0,7 4 8 0,-4-7 0 16,1 3 0-16,-1-3-8 0,0 4 8 0,1 2 0 16,3-3 0-16,-4-3 0 0,1 7 0 0,-1-4 0 15,0-3 0-15,1 4 0 0,-1-4 0 0,1 6 0 16,-1-3 0-16,-3 4 0 0,0-1-9 0,7-3 0 0,-4-2 0 16,4 5 0-16,0-3 9 0,4-3 11 0,-1 4-3 0,1 2 0 15,3 0-8-15,0-2-11 0,0-7 3 0,0 9 0 16,3-6 17-16,4 7 4 0,0-1 1 0,4-3 0 15,3 4 6-15,0-4 2 0,0 3 0 0,4 1 0 16,-1-7 6-16,5 6 2 0,-1-2 0 0,0-7 0 16,-3 9-11-16,3-3-3 0,3-2 0 0,1 5 0 15,0-3-1-15,-4-3-1 0,0 7 0 0,4-4 0 32,0 3-37-32,-4 7-7 0,-7-3-2 0,0 2 0 15,4 4-153-15,-8 0-31 0,1 15-7 0,-11-8-1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5T15:03:13.75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16267 12130 403 0,'0'0'36'0,"0"0"-36"0,0 0 0 0,0 0 0 15,-7-6 220-15,7 6 38 0,0 0 7 0,-4-3 2 16,-3-3-161-16,7 6-32 0,-4-3-6 0,-3-4-2 16,4 4-32-16,-1-3-6 0,-3-4-2 0,4 1 0 15,-1 3 8-15,1 3 2 0,-1-4 0 0,-3-2 0 16,4 6-4-16,-1-3 0 0,-3 2 0 0,3-2 0 16,-6 6 12-16,3 0 1 0,0 6 1 0,-4-2 0 15,4 2-11-15,-3-3-3 0,2 6 0 0,-2 1 0 16,-1-4-14-16,4 3-3 0,-3 7-1 0,3-3 0 15,-4-4-14-15,4 0 9 0,0 7-9 0,3 0 8 16,-3-4-8-16,4 4 8 0,-1 3-8 0,1 0 8 0,3-4-8 0,3 4-14 16,1-3 3-16,-1-4 1 0,1 4 10 0,3 0 0 15,0-13 0-15,0 6 0 0,4 1 0 0,-4-1 0 16,3-9 0-16,1 10 0 0,-11-10 0 0,10 0 0 16,1 0 0-16,0 0 8 0,-1 0-8 0,1 0 9 15,-1 0-9-15,-3-10 10 0,4 10-10 0,-4-9 10 16,4 6-10-16,-8-4 10 0,4-2 2 0,0-1 0 15,0 1 0-15,0 0 0 0,0-7 5 0,-3 3 2 16,3-2 0-16,-3-1 0 0,-1 4-7 0,-3-4-2 16,4-3 0-16,-4 3 0 0,-4 4-10 0,1-4 12 15,-1 7-12-15,0-1 12 0,1 1 4 0,-4 3 2 16,0-4 0-16,0 10 0 0,0-9 8 0,-4 9 2 16,1 0 0-16,3 6 0 0,-4-3-7 0,0-3-1 15,1 10 0-15,-1-1 0 0,1-3-20 0,-1-3 0 16,4 7 0-16,-4 6 0 0,4-7 0 0,0 7-20 0,4-7 4 0,-1 0 1 15,1 7 24-15,3-3 5 0,0-4 1 0,3 7 0 16,1-7-31-16,-1 1-5 0,1-1-2 0,-1 0 0 16,4 1 23-16,0-4 0 0,0-3 0 0,-7-3 0 15,0 0-8-15,8 6 8 0,-8-6 0 0,10 7 0 16,-10-7 0-16,11 0 0 0,-4-7 0 0,3 7 0 16,-3-6 0-16,0 3 0 0,1-3 0 0,-1-4 0 15,0 1 0-15,-4 0 12 0,4-1-12 0,-3-5 12 16,-1 2-12-16,4-3 0 0,-7-3 0 0,4 10 8 0,-1-7-8 15,-3 7 0-15,0-10 0 0,-3 10 8 16,-1-7 4-16,1 7 1 0,-1-1 0 0,1 1 0 0,-1-1-13 0,-3 10 0 16,0-6 0-16,0 6 0 0,-4 6 0 15,4-2 0-15,-3 2-9 0,3 3 9 0,-4 7-9 16,1-4 9-16,-1 4-8 0,0 0 8 16,1-4 0-16,-1 7-8 0,4-3 8 0,0 3 0 0,0-10 0 15,4 7 0-15,-1-7 0 0,1 1 0 0,3-1 0 0,3 0 0 16,-3-9 0-16,0 0-8 0,0 0 8 0,4 7 0 15,-4-7 0-15,0 0 0 0,10 0 0 0,-3 0 0 16,4-7 0-16,-1 4 0 0,-3-3 0 0,0-3 0 16,4-1 0-16,0 1 0 0,-4-1 0 0,0 1 0 15,0 0 0-15,0-7 0 0,0 6 0 0,-4 1 0 0,1 0 0 0,3 2 8 16,-7-2-8-16,4 6 0 16,-4-3 0-16,0-4 0 0,0 1 8 0,-4 9-8 0,4-7 10 0,0 7-10 15,-7-9 8-15,7 9-8 0,-4 0 0 0,-3 0 0 16,0-3 0-16,-3 3 0 0,3 3-11 0,0-3 11 15,-4 9-12-15,4-2 12 0,0 2-10 0,-4-3 10 16,4 4-9-16,4-1 9 0,-4 4-8 0,3-4 8 16,1 1-8-16,3 5 8 0,0-5-8 0,0 5 8 15,3-5-14-15,1-1 2 0,-1-3 1 0,4-2 0 16,-7-4 11-16,7 9-13 0,4-9 5 0,-4 6 8 16,-7-6-10-16,11 0 10 0,-1 0 0 0,-3-6-9 15,4 6 9-15,-4-9 0 0,0 5 0 0,0-2 0 16,0-3 0-16,-3 3 9 0,-1-4-9 0,1 1 10 15,-1-1-10-15,-3-5 0 0,0 5 0 0,0 1 8 16,0 6-8-16,-3-7 0 0,3 4 9 0,0-3-9 16,-4-1 0-16,1 1 0 0,-1 2 0 0,1 4 0 0,-1-3 0 0,0 3 0 15,4 3 0-15,-7 0-12 0,0 0 2 0,0 0 0 16,0 3 0-16,0-3 0 0,-3 6 1 0,-1-3 0 16,4 4 0-16,-4 2 0 0,1 1 1 0,3-1 0 15,-4 0 0-15,4 1 0 0,-3-1 8 0,6 1 0 16,-3 5 0-16,3-5 0 0,-3-4 0 0,7-6 0 15,-3 3 0-15,3-3-8 0,0 0 8 0,0 0 0 16,0 0 0-16,0 0-8 0,0 0 8 0,0 0-12 16,0 0 12-16,10 0-12 0,-3 0 12 15,1-3-12-15,-8 3 12 0,7-6-12 0,-4-4 20 0,-3 10 3 16,7-3 1-16,-3-3 0 0,-4 6-12 0,3-10-12 16,1 4 2-16,-4 6 1 0,0 0 9 0,0 0 0 15,3-3 8-15,-3 3-8 0,0-6 9 0,0 6-9 16,0 0 12-16,0 0-12 0,0 0 8 0,0 0-8 0,0 0 0 0,0 0 0 15,0 0 0-15,0 0-12 0,0 0 0 0,0 0 0 32,0 0-64-32,4-3-12 0,-4 3-2 0,10 0-906 0</inkml:trace>
  <inkml:trace contextRef="#ctx0" brushRef="#br0" timeOffset="3371.73">16101 12024 871 0,'0'0'38'0,"0"0"9"0,0 0-38 0,0 0-9 15,-4 9 0-15,4-9 0 0,0 0 66 0,0 0 11 16,0 0 3-16,0 0 0 0,-7-6-48 0,7 6-8 16,-3-10-3-16,-1 7 0 0,1-6-21 0,3 0-15 15,3-7 3-15,1 6 0 0,-4-5 2 0,3 5 1 16,1 1 0-16,-1-4 0 0,-3 1 9 0,4 2 12 15,-4 7-2-15,0-6-1 0,3 3-9 0,-3-4 10 0,0 7-10 0,0-3 10 32,0-4-40-32,0 4-8 0,-3-3-2 0</inkml:trace>
  <inkml:trace contextRef="#ctx0" brushRef="#br0" timeOffset="3483.48">16020 11585 172 0,'0'0'16'0,"0"0"-16"0,0 0 0 0,0 0 0 16,0 0 17-16</inkml:trace>
  <inkml:trace contextRef="#ctx0" brushRef="#br0" timeOffset="3649.04">16048 11425 288 0,'0'0'25'0,"0"0"-25"0,0 0 0 0,0 0 0 16,3-6 212-16,-3 2 38 0,0-2 7 0,0-3 2 0,0-1-175 0,4 4-36 15,-4-3-6-15,3-1-427 16,1-2-86-16</inkml:trace>
  <inkml:trace contextRef="#ctx0" brushRef="#br0" timeOffset="3950.75">16076 11193 691 0,'0'0'30'0,"0"-7"7"0,-3 4-29 0,3 3-8 0,-7 0 0 0,3-6 0 16,-3 6 118-16,3 0 22 0,4-9 5 0,-3-1 1 15,-1 4-122-15,4-3-24 0,0 5 0 0,-3-5-12 16,3 3 12-16,-4-4-9 0,4 7 9 0,-3-3-8 31,-1 0-27-31,4 6-5 0,-3-3 0 0,3 3-1 16,-7 0 1-16,0-7 0 0,7 7 0 0,-4 0 0 0,-3-3 48 0,7 3 11 0,0 0 1 0,0 0 1 15,-7 0 25-15,7 0 5 0,-4-6 1 0,4 3 0 16,0 3-29-16,-3-7-6 0,3 4-1 0,0 3 0 16,3-6-28-16,-3-3-5 0,0 2-2 0,0 7 0 31,0 0-34-31,0 0-7 0,0 0-2 0,0 0 0 0,0-3 15 0,0 3 3 16,0 0 1-16,0 0 0 0,0 0 43 0,0 0 14 0,0 0 0 0,0 0 0 15,-3-6-6-15,-1 6-8 0,4 0 11 0,0 0-376 16</inkml:trace>
  <inkml:trace contextRef="#ctx0" brushRef="#br0" timeOffset="4164.7">16080 10879 1288 0,'0'0'57'0,"0"0"12"0,0 0-55 0,0 0-14 15,0 0 0-15,0 0 0 0,0 0 48 0,0 0 8 16,0 0 0-16,0 0-686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5T15:03:39.5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23421 15191 806 0,'0'0'36'0,"0"0"7"0,0 0-35 0,0 0-8 16,0 0 0-16,0 0 0 0,0 0 170 0,-4-6 32 15,4-4 6-15,4 7 2 0,-4-3-133 0,3-4-26 16,1 4-6-16,3 3-1 0,-3-3 0 0,3-4 0 16,-4 7 0-16,-3 3 0 0,0 0 31 0,0 0 5 0,0 0 2 0,0 0 0 15,11 0 14-15,-11 0 2 0,0 0 1 0,3 3 0 16,1 7-31-16,3-4-7 0,-4 3-1 0,1 1 0 16,-1-1-26-16,1 7-6 0,-4-4 0 0,3 4-1 15,1 3-13-15,0 0-2 0,-1-4-1 0,4 4 0 16,-3 9 5-16,-1-2 2 0,1-1 0 0,-1 3 0 15,1 0-18-15,-1-3 0 0,1 3 0 0,-1-3 0 16,-3 1 0-16,4-4 0 0,-1 3 0 0,1 0 0 16,3-7 8-16,-3 1-8 0,-1 0 12 15,1-3-12-15,-1-1 23 0,1-5-3 0,3-1 0 0,-4-6 0 16,4 7-11-16,-7-10-9 0,7 0 12 0,-7 0-12 16,7 0 18-16,0-3-3 0,0-4-1 0,4-2 0 15,-4 0-6-15,0-7 0 0,4 3-8 0,-4-5 12 16,0 2-12-16,3-3 0 0,1 10 8 0,-4-7-8 15,0-3 0-15,4 4 0 0,-4 5 0 0,0 1 0 0,3-1 0 0,-3 1 0 16,1 9 0-16,-1 0 0 0,0 0 0 0,0 0-12 16,0 0 12-16,0 6-10 0,0-3 10 0,0 4 0 15,0 2 0-15,0-6 0 0,-3 7 0 0,-1-4-8 16,1 3 8-16,3 1 0 0,-4 5 0 0,1-5 0 16,-1-1 0-16,4 0 0 0,-3 1 12 0,3 6 4 15,-4-7 0-15,4 0 1 0,1 1-26 0,-1-1-6 16,0 1-1-16,0-1 0 0,0-3 16 0,-4-3 0 15,-3-3 0-15,11 10 0 0,-1-10 0 0,1 6 12 16,0-6-3-16,-1 0 0 0,1-6 8 0,-1 6 2 16,-3 0 0-16,4-3 0 0,0-4-2 0,-1 4 0 15,-3-3 0-15,0-3 0 0,4 5-1 0,-4-2 0 16,-4-3 0-16,5-1 0 0,-1 4-1 0,3-3-1 16,-6-1 0-16,6 1 0 0,-3-1 4 0,0-5 1 0,0 5 0 15,0 1 0-15,4-10-8 0,-4 4-2 0,0 2 0 0,4-12 0 16,-4 6-9-16,3-6 0 0,-3-3 9 0,1 3-9 15,2-4 0-15,-3 1 0 0,4-3-10 0,-1 3 10 16,-3-1-25-16,4 1 1 0,-4 3 1 0,4 0 0 16,-4 3-13-16,0 0-4 15,0 3 0-15,-4 7 0 0,1-4-82 0,3 0-17 0,-4 4-3 0,4-4-1160 16</inkml:trace>
  <inkml:trace contextRef="#ctx0" brushRef="#br0" timeOffset="2434.64">24786 15674 1796 0,'0'0'80'0,"0"0"16"0,0 9-77 0,7 1-19 0,-3-4 0 0,3 3 0 15,-4 1 19-15,4-1 0 0,0 1 0 0,1 5 0 16,-1-5-19-16,0 2 0 0,3 4 0 0,-6 0 0 16,3-4 0-16,-4 7 0 0,1-3 0 0,-1 2 0 15,1 1 0-15,-4 0 0 0,0 6 0 0,-7-6 0 16,3-3 9-16,4 9-1 0,-7-13-8 0,0 7 12 0,-3 6-1 0,-1-9-1 16,4 3 0-16,-4-1 0 0,1 1-24 0,-1-3-5 15,-3 3-1-15,4 0 0 16,-5-4-48-16,1-5-9 0,0 5-3 0,0-5-421 15,4-1-85-15</inkml:trace>
  <inkml:trace contextRef="#ctx0" brushRef="#br0" timeOffset="3286.86">25986 14595 2203 0,'0'0'97'0,"0"0"21"0,-7 0-94 0,7 0-24 16,0 0 0-16,0 0 0 0,-7 0 26 0,3 9 1 16,4 1 0-16,-4-1 0 0,4 1-27 0,0 5 0 15,4 4 0-15,0 6-11 16,-4 0 11-16,0 4 0 0,0-1 0 0,0 6 0 15,0 1 0-15,0-1 0 0,-4 4 0 0,0-4 0 0,4 4 26 0,0 0 1 16,-3-4 0-16,-1 10 0 0,1-6 6 0,-1 2 2 16,1-2 0-16,-1 0 0 0,-3 3-3 0,4-4 0 15,-1 1 0-15,-3-4 0 16,4 1-4-16,-4-1-2 0,7-6 0 0,-8 1 0 0,8-4-6 0,-3 0 0 16,3-3-1-16,0-7 0 0,3 4 3 0,-3-9 1 15,0 5 0-15,0-5 0 0,4-7-2 0,-4-3 0 0,0 0 0 0,0 0 0 16,0 0 0-16,0 0 0 15,0 0 0-15,0-9 0 0,0-1-9 0,4-9-3 0,-4 0 0 0,3 4 0 16,-3-13 19-16,0 3 4 0,4 3 1 16,-1-10 0-16,1 4-33 0,3 0 0 0,-4 0 0 0,8-4 0 15,-4 10 0-15,3-3 0 0,-2 6 0 0,2 1 0 32,1 2-25-32,-1 0-6 0,1 4-1 0,-1-4 0 0,1 7 32 0,3-1 0 0,0 4 0 0,0 3 0 15,-7-7 0-15,4 4 0 0,3 3 0 0,0-3 0 16,0 6 0-16,0 0 0 0,4 0 0 0,3 0 0 15,-3 0 0-15,0 6 0 0,-4-3 0 0,3 3-9 16,-3-3 1-16,0 7 0 0,1 6 0 0,-5-1 0 16,1-2-4-16,-4 2-1 0,0 11 0 0,0-5 0 15,-4 1 13-15,-3 0 0 0,0 3 0 0,4-6 0 16,-4 6 0-16,-4-6 0 0,4 6 9 0,0-6-9 0,-3 0 8 0,3-3-8 16,-4-4 0-16,4 4 9 0,-3-7 3 0,3 10 0 15,-4-10 0-15,4 1 0 0,-3-1-12 0,-4 4 0 16,3-4 0-16,-6 1-11 0,3-1 21 0,-8-6 4 15,5 13 1-15,-8-7 0 0,-3 1-7 0,0-1-8 16,3 0 11-16,-3 1-11 0,-4-1 11 0,4-2-11 16,4 2 10-16,-1 0-10 0,-3-2 9 0,3-4-9 15,1 3 8-15,2-6-8 16,1 0 0-16,4 0 8 0,-4 0-8 0,3-6 0 16,0 3-17-16,1-4-9 0,-1 4-2 0,4-3 0 15,0-3-84-15,0-1-16 0,4 4-4 0,-4-7-691 16,3-2-137-16</inkml:trace>
  <inkml:trace contextRef="#ctx0" brushRef="#br0" timeOffset="6051.99">26716 10572 288 0,'0'0'25'16,"0"0"-25"-16,0 0 0 0,0 0 0 16,0 0 244-16,0 0 44 0,0 0 9 0,0 0 2 15,0 0-178-15,0 0-35 0,0 0-7 0,0 0-2 0,0 0 11 0,7-3 3 16,-7 3 0-16,0 0 0 0,0 0-8 0,11-7-2 16,-11 7 0-16,10 7 0 0,-10-7-36 0,7 3-7 15,4 3-2-15,-4 4 0 0,0-1-24 0,3 7-12 16,-6-4 10-16,3 4-10 0,0 9 0 0,0-6 8 15,-3 0-8-15,3 6 0 0,-4-3 11 0,4 3-1 16,-3-7 0-16,3 8 0 0,-4 2 17 0,4-3 3 16,1 3 1-16,-1-3 0 0,-4 3-31 0,4-2 0 0,0-1 0 0,0-3 0 15,0 3 0 1,0-7 0-16,0 1 0 0,4 3 9 0,-4-9-20 0,4 2-4 16,-4-2-1-16,0-4 0 15,3-2-41-15,-3 2-9 0,8-9-2 0,-5 6 0 16,1-12-117-16,-1 6-24 0,1-3-5 0,-1-3-1 0</inkml:trace>
  <inkml:trace contextRef="#ctx0" brushRef="#br0" timeOffset="6377.1">27358 10497 403 0,'-4'0'36'0,"-3"3"-36"15,0-3 0-15,0 6 0 0,0-3 407 0,0 7 74 16,4-4 15-16,-1 9 4 16,-3-5-403-16,0 2-80 0,3 4-17 0,-3 0 0 0,0 3 0 0,4-1 0 15,-4 1 0-15,0 6 0 0,-4-3 0 0,-3 10 0 16,3-4-9-16,-3 0 9 0,0 7 13 0,-3 2 7 16,-1 4 0-16,0-3 1 15,-3 6 7-15,0 3 2 0,-4 6 0 0,1-3 0 0,2-3 14 16,-2 6 4-16,3-6 0 0,-1 4 0 0,1-4-19 0,0 3-3 15,3-3-1-15,1-3 0 0,3 0-16 0,0 0-9 16,3-7 10-16,0-2-10 0,1-1 0 0,-1-6 0 16,8 1-13-16,-1-11 4 15,1 4-59-15,-1-9-11 0,1 3-2 0,3-7-1 16,0-6-147-16,0-3-30 0,0 0-5 0,0 0-2 0</inkml:trace>
  <inkml:trace contextRef="#ctx0" brushRef="#br0" timeOffset="6884.15">27531 10810 1036 0,'0'0'46'0,"0"0"10"15,0 0-45-15,0 0-11 0,0 0 0 0,0 0 0 16,0 0 220-16,10 0 41 0,-3-6 9 0,4 6 2 16,0-3-192-16,-1-4-39 0,4 7-7 0,0 0-2 0,1-3-18 0,2 3-4 15,1-6-1-15,3 6 0 0,0 0 13 0,0 0 2 16,0 0 1-16,8 0 0 0,-8 0-9 0,4 0-3 15,-4 0 0-15,3 6 0 0,-2-6-13 0,-1 0 0 16,0-6 0-16,0 6 0 0,-3 0 0 0,-1-3 0 0,5 3 0 0,-1-6 0 31,-7 6-28-31,7-3-9 0,-3-4-2 0,-1 7 0 16,-3-3-44-16,-3-3-9 0,3 6-1 0,-3 0-1 16,-1 0-113-16,-10 0-22 0</inkml:trace>
  <inkml:trace contextRef="#ctx0" brushRef="#br0" timeOffset="7226.24">27573 10964 1440 0,'0'0'64'0,"0"0"12"0,0 0-60 0,0 0-16 15,0 0 0-15,0 0 0 0,0 0 133 0,0 0 24 16,7 6 5-16,0-6 1 0,0 0-101 0,4 0-20 16,-11 0-4-16,7 0-1 0,0 3 19 0,4-3 3 15,-1 0 1-15,-3 7 0 0,0-4-7 0,4 3-1 0,3-6 0 0,-3 6 0 16,3-3-8-16,3-3-1 16,1 0-1-16,0 7 0 0,-1-4-25 0,1-3-5 0,3 0 0 0,0 0-1 15,0 0-11-15,1 0-14 0,-1-3 3 0,0-4 1 16,4 4 10-16,-4-3 0 0,3 0 0 0,1 3 0 31,-4-4-45-31,4 4-11 0,3-3-1 0,-3 3-1 16,-4-4-115-16,4-2-23 0,-4 0-5 0,-3 2-714 0</inkml:trace>
  <inkml:trace contextRef="#ctx0" brushRef="#br0" timeOffset="8107.48">28737 10588 172 0,'0'0'16'0,"0"0"-16"0,0 0 0 0,0 0 0 15,0 0 384-15,0 0 75 0,0 0 14 0,0 0 3 16,0 0-284-16,0 0-58 0,0 0-11 0,0 0-3 16,0 0-56-16,0 0-11 0,0 0-2 0,0 0-1 15,0 0-22-15,0 0-5 0,0 0-1 0,0 0 0 16,0 0-6-16,7 0-2 0,-7 0 0 0,7 6 0 15,0-3 7-15,-3 6 2 0,3 7 0 0,-7-7 0 16,0 10-23-16,4-3 0 0,-8 3 0 0,8 0 8 0,-1-1 8 0,1 7 3 16,-1 1 0-16,-3-5 0 15,7 5 3-15,-3 2 1 0,-1-9 0 0,1 6 0 16,-4 3-1-16,3-3 0 0,4-6 0 0,0 6 0 0,-3-6-11 0,3 0-3 16,0-4 0-16,0 1 0 15,0-7 8-15,0 1 2 0,4-7 0 0,-4 6 0 16,0-2 14-16,4-7 4 0,-11 0 0 0,10 0 0 0,1 0-36 0,-4-7 0 15,3 4 0-15,-3-6-9 0,0-1 9 0,0-5 9 16,4 5-1-16,-4-5-8 0,0-4 0 0,0 0 0 16,4 0 0-16,-4 3 0 0,3-2 0 0,-2 2-9 15,-1 7 1-15,0-1 0 0,3 7-4 0,-6-3 0 16,-4 6 0-16,10 0 0 0,-6 6 4 0,6-3 0 16,-6 3 0-16,3 4 0 0,0-1 8 0,0 1 0 0,0 5 0 0,0-2-8 15,4-4 8-15,-1 1 0 0,1 5 0 0,3-5 0 16,-3-1 0-16,3 1 8 0,3-1-8 0,-2-3 8 15,-1 4 12-15,3-1 4 0,-3-3 0 0,1-3 0 16,-5-3-24-16,1 7 0 0,-4-4 0 0,3-3 0 16,4-3 16-16,1 3 0 15,-5 0-1-15,1-7 0 0,-1 7 3 0,1-9 1 16,-1 6 0-16,-2-3 0 0,2-4 1 0,-3-5 0 16,0 5 0-16,0-2 0 0,0-4-20 0,0 0 8 0,0 4-8 0,0-7 0 15,1-3 11-15,2 3-11 0,-6-3 10 0,6 0-10 16,-6-6 0-16,3 9 0 0,0-6 0 0,0-3 0 15,0 3 0-15,-3-3 11 0,3 2-11 0,-4-2 10 16,1 9-43-16,-1-6-9 0,-3 7-2 0,0-1 0 16,0 3-76-16,0-3-16 0,0 10-4 0,-3-7-739 15,-4 13-148-15</inkml:trace>
  <inkml:trace contextRef="#ctx0" brushRef="#br0" timeOffset="8603.57">29919 10139 403 0,'0'0'36'0,"0"0"-36"0,0 0 0 0,0 0 0 16,0 0 230-16,0 0 39 0,0 0 8 0,0 0 2 15,0 0-89-15,0 0-18 0,0 0-3 0,0 0-1 16,0 0-29-16,0 0-7 0,0 0 0 0,0 0-1 16,0 0-53-16,-3 10-10 0,3-1-3 0,0 0 0 0,0 1-45 0,0 5-8 15,0-2-3-15,3 3 0 0,1 2 0 0,-1 1 0 16,1 0 0-16,-1 6 0 0,1-6-9 0,-1 6 10 16,-3-6-10-16,4 6 10 0,-4-6-10 15,0 6 0-15,0-3 0 0,-4-6 0 16,4 9 0-16,0-13 0 0,0 4 0 0,0-1 0 0,-3-2 0 0,-1-4-14 15,4 7 2-15,-3-6 0 16,-1-1-102-16,4 0-20 0,0-9-4 0,0 0-1 16,0 0-80-16,0 0-16 0,0 0-3 0,0 0-1 0</inkml:trace>
  <inkml:trace contextRef="#ctx0" brushRef="#br0" timeOffset="8852.9">29693 10186 2649 0,'0'0'58'0,"0"0"12"0,0 0 2 0,0 0 4 0,0 0-61 0,0 0-15 0,7-3 0 0,0-3 0 16,8-1 12-16,2 7-1 0,1-3 0 0,3-3 0 15,4 3-11-15,-1-3 0 0,1 6 0 0,3-3 0 16,4-4 0-16,-4 7 0 0,0-3 0 0,1-3 0 15,-1 6 0-15,0-10 0 0,-3 10 0 0,0 0-11 16,-1-9-17-16,-3 9-4 0,-3 0-1 0,-4 0 0 16,4 0-115-16,-8 0-22 0,4 0-5 0</inkml:trace>
  <inkml:trace contextRef="#ctx0" brushRef="#br0" timeOffset="9821.78">28773 10390 1890 0,'0'0'84'0,"0"0"16"0,0 0-80 0,0 0-20 15,0 0 0-15,0 0 0 0,7-6 22 0,3 3 0 0,1-4 0 0,-1 7 0 16,4-3-38-16,1-3-7 0,-5 6-1 0,4-3-1 31,-3-4-1-31,3 7 0 0,0 0 0 0,0-6 0 0,0 6 26 0,0-3 0 16,1 3 0-16,-1 0 0 0,0 0 14 0,0 3 8 15,0 3 2-15,0-6 0 0,4 0-8 0,-1 0-2 16,5 0 0-16,-1 0 0 0,0 0 1 0,0 0 0 0,4 0 0 16,-1 0 0-16,1 0-15 0,0-6 11 0,-4 6-11 15,0-3 10-15,-3 3-10 0,-1 0 10 16,1-6-10-16,0 6 10 0,-4-3-10 0,3-4 8 0,-6 7-8 0,0 0 8 15,-1-3-8-15,-3-3 12 0,-7 6-12 0,7 0 12 16,-7 0 11-16,0 0 2 0,0 0 1 0,0 0 0 16,0 0 1-16,4-3 0 0,-4 3 0 0,0-6 0 15,0 6-14-15,0 0-2 0,0-10-1 0,-4 7 0 16,1-3-10-16,-1-1 8 0,1 4-8 0,-1-3 8 16,-3 3-8-16,4-3 8 0,-1 3-8 0,1-4 8 0,-1-2 8 0,-3-1 2 15,-4 4 0-15,4 3 0 16,4-3 6-16,-4-4 0 0,-4 1 1 0,4 6 0 0,-3-3-5 0,2-4 0 15,-2 1-1-15,-1 2 0 0,1 4-11 0,-4-3-8 16,3 3 9-16,-3-3-9 0,3 3 8 0,1 3-8 16,-1-7 0-16,1 7 0 0,3 0 0 0,-4 0 0 15,4 0 0-15,0 0 0 0,7 0 0 16,-7 0 0-16,0 0 0 0,7 0 0 0,0 0-12 0,-4 7 4 16,4-7 8-16,0 0-13 0,0 0 13 0,0 0-11 15,0 0 11-15,0 0-10 0,0 0 10 0,0 0-12 16,0 0 12-16,0 0-12 15,0 0-35-15,0 0-7 0,7 3-2 0,4-3-987 0</inkml:trace>
  <inkml:trace contextRef="#ctx0" brushRef="#br0" timeOffset="10739.32">30752 10553 1094 0,'0'0'97'0,"0"0"-77"16,-4 6-20-16,4-6 0 0,0 0 156 0,-7 3 27 15,7-3 5-15,-3 0 2 0,-5 7-108 0,8-7-22 16,-7 3-4-16,0 3 0 0,7-6 2 0,-7 0 1 0,0 0 0 0,0 3 0 16,4 4-5-16,-4 2-1 0,3 0 0 0,-3-2 0 15,0 5-11-15,-4-2-2 0,4 5-1 0,0 1 0 16,-3 3-9-16,-4 0-2 0,3-1 0 0,-3 7 0 16,0 1-12-16,-4-5-4 0,-3 11 0 0,3-4 0 15,-3 0-12-15,4 7 0 0,-1-7 8 0,-3 7-8 16,-4-7 13-16,4-9 0 0,3 6 0 15,-3 0 0-15,3-6-13 0,4-1-10 0,-3 1 2 0,3 0 0 16,-1-3 8-16,5-7-13 0,3 0 5 0,0 1 8 31,0-4-117-31,-4-6-16 0,8 3-3 0,-4-6-572 0,-1-3-113 0</inkml:trace>
  <inkml:trace contextRef="#ctx0" brushRef="#br0" timeOffset="11019.58">30381 10616 1267 0,'0'0'112'0,"0"0"-89"15,0 0-23-15,0 0 0 0,0 0 260 0,0 0 47 16,0 0 9-16,0 0 3 0,0 0-250 0,7 9-49 16,-7-9-11-16,7 6-1 0,0 4 4 0,4 9 0 15,-4-4 1-15,7-2 0 0,0 9-13 0,0-3 0 16,0 3 0-16,1 3 0 0,-1-7 9 15,3 8-1-15,-3-1 0 0,1-3 0 0,-1 3 12 0,0 0 1 0,0-6 1 0,-4 6 0 16,1-6-22-16,0-1 8 16,-1 1-8-16,-3 0 0 0,4-3 0 0,-4-7 0 15,0 0 0-15,4 1 0 16,-4-1-40-16,0-2-13 0,0-7-3 0,0 3 0 16,0 3-170-16,-7-6-34 0,0 0-8 0,7-16 0 0</inkml:trace>
  <inkml:trace contextRef="#ctx0" brushRef="#br0" timeOffset="12158.59">30311 10340 345 0,'0'0'31'0,"0"0"-31"0,-4 6 0 0,4-6 0 15,-7 0 337-15,7 0 62 16,0 0 12-16,0 0 2 0,0 0-311 0,0 0-62 0,0 0-13 16,0 0-3-16,0 0-24 0,11 3 0 0,-1 3 8 0,1-6-8 15,-1 0 0-15,1 0 0 0,3 0 0 0,0 0 0 16,-3 0 8-16,3 0 4 0,0 0 0 16,4 0 0-16,-1 7 10 0,1-7 2 0,0 3 1 0,3-3 0 15,0 0-13-15,-3 0-4 0,-1 0 0 0,1 0 0 16,3 0-8-16,-3-3 12 0,3-4-12 0,-4 7 12 15,1 0-12-15,-4 0 0 0,4 0 9 0,-1-6-9 0,-6 6 0 0,3-3 0 16,0 3 0-16,-3 0 0 0,3 0 0 0,0 0 0 16,0 0 0-16,0 0 0 0,-3 0 0 0,-1 0 9 15,-2 0-9-15,-1 0 0 0,0 0 0 0,-7 0 0 16,0 0 0-16,0 0 0 0,7 0 10 0,3 0-10 16,-10 0 8-16,0 0-8 0,0 0 12 0,0 0-4 15,0 0 0-15,0 0 0 0,0 0 13 0,0 0 3 16,0 0 0-16,0 0 0 15,0 0-32-15,0 0-7 0,0 0-1 0,0 0 0 0,0 0 16 0,0 0 0 16,0 0-10-16,0 0 10 0,0 0 0 0,0 0 0 16,0 0 0-16,-7-6 0 0,4 6 18 0,-4-3-2 15,3-4 0-15,4 7 0 0,-7 0-16 0,4-3 0 16,3 3 0-16,-8 0-9 0,8 0 9 0,0 0 0 16,0 0 8-16,0 0-8 0,0 0 0 0,-7-6 0 15,7 6 0-15,0 0-12 0,0 0 12 0,0 0 0 0,0 0 0 0,0 0 8 16,0 0 10-16,0 0 2 0,0 0 1 0,0 0 0 15,0 0 2-15,0 0 0 0,0 0 0 0,0 0 0 16,0 0-3-16,0 0-1 0,0 0 0 0,0 0 0 16,0 0-19-16,0 0 0 0,0 0 0 0,0-9 0 15,0 9-9-15,0 0-6 0,0 0-1 0,0 0 0 16,-3-4 16-16,-1-2 0 0,1 3 9 0,-1-3-9 16,1-1 29-16,-1 4 0 0,-3-3 0 0,4 3 0 15,-4-3 3-15,3-4 0 0,-3 1 0 0,4 6 0 16,-5-4-11-16,5 1-1 0,-4-3-1 0,3 9 0 15,-3-10-10-15,4 10-1 0,3 0-8 0,-7-3 12 16,0-3-12-16,0 6 0 0,0 0 0 0,7 0 0 16,-8 0-12-16,1-3 12 0,7 3-12 0,-7 0 12 15,7 0 0-15,-3 0 0 0,-4 0 12 0,7 0-3 16,0 0-9-16,-4 0-11 0,-3-6 3 0,7 6 0 16,0 0 16-16,-7 0 3 0,7 0 1 0,0 0 0 0,0 0-12 0,0 0 0 15,0 0 0-15,0 0-11 0,0 0 11 0,0 0 0 16,0 0-9-16,0 0 9 0,0 0-11 0,0 0 3 15,0 0 0-15,0 0 0 0,0 0-2 0,7 6 0 16,-7-6 0-16,11 3 0 0,-4 3 2 0,0-3 0 16,0-3 0-16,4 0 0 0,-11 0 8 0,7 10 0 15,3-10-9-15,-3 6 9 0,-7-6-11 0,11 0 3 0,-1 9 0 0,-3-9 0 16,4 0 8-16,-4 7 9 0,0-4-1 0,0-3-8 31,-7 0-31-31,0 0-13 0,0 0-2 0,0 0-704 0,0 0-141 0</inkml:trace>
  <inkml:trace contextRef="#ctx0" brushRef="#br0" timeOffset="13389.81">31683 10578 2210 0,'0'0'48'0,"0"0"11"0,0 0 1 0,0 0 3 0,0 0-51 0,-4 10-12 0,4-10 0 0,0 9 0 16,0 0 0-16,4 1 11 15,0-1-11-15,-1 1 10 0,-3 5-10 0,4-5 0 16,3 8 0-16,-4-2 0 0,4 3 0 0,-3 0 0 0,-1 0 0 0,1 6 0 15,-1-7 0-15,1 8 0 0,-1-1 0 0,-3-3 0 16,4 9 0-16,-4-9 0 0,-4 3 0 0,4 0 0 16,-3-6-10-16,-1 0-4 0,4 0-1 0,-3-1 0 31,-4-2-30-31,7 3-7 0,-4-10 0 0,-3 1-1 16,4 2-131-16,-4-9-25 0,-8 7-6 0,15-10-1 0</inkml:trace>
  <inkml:trace contextRef="#ctx0" brushRef="#br0" timeOffset="13628.67">31433 10901 1796 0,'0'0'80'0,"0"0"16"16,0 0-77-16,7 0-19 0,0-3 0 0,0 3 0 0,3 0 64 0,4-6 8 15,0 6 3-15,4-3 0 0,0-4-6 0,3 7-1 16,0-3 0-16,0-3 0 0,-3 6-15 0,3-6-3 15,0 2-1-15,4 4 0 0,-4 0-33 0,4-6-8 16,-8 6 0-16,8 0-8 0,-4 0 0 0,0 0 0 16,-3 0-15-16,3 0 5 15,0 0-77-15,1 0-15 0,-1 0-3 0,0-3-1 16,0 3-100-16,4 0-20 0,14-9-4 0,-11 2-472 0</inkml:trace>
  <inkml:trace contextRef="#ctx0" brushRef="#br0" timeOffset="14382.01">32505 10089 1803 0,'0'0'80'0,"0"0"16"0,0 0-76 16,0 0-20-16,0 0 0 0,0 0 0 0,0 0 100 0,0 0 16 16,7 6 3-16,-3-3 1 0,-4 7-36 0,0-4-6 15,0 10-2-15,3-4 0 0,1-2-36 0,-1 5-8 16,-3-5-2-16,4 9 0 15,-1-1-11-15,4 7-3 0,-3 1 0 0,-1 2 0 0,4 0-3 0,-3 0-1 16,3 7 0-16,-7 5 0 16,3-8 0-16,1 12 0 0,0-4 0 0,-4-2 0 0,0 6-4 0,0-6 0 15,0-1-8-15,0 4 12 0,0-3 5 0,3-4 1 16,-3 1 0-16,4-1 0 0,-1-2-2 0,-3 2-1 16,0 1 0-16,0-7 0 0,4 0-3 0,-4-3 0 15,0-6 0-15,0 0 0 0,0 3-4 0,0-10 0 16,0 4-8-16,0-7 12 0,0 1-12 0,0-1 11 0,0-9-11 0,0 0 10 15,0 0 0-15,0 0 0 0,0 0 0 0,0 0 0 16,0 0 0-16,0-9 0 0,0-7 0 0,0 3 0 16,3-2-10-16,1-4 0 0,-1 3 0 0,4-6 0 15,0-9 0-15,0 9 0 0,4-9 0 0,0 9 0 16,-1-3-10-16,1 6 10 0,-1-6-13 0,-3 6 5 16,4 3 0-16,-4 4 0 0,0-4 0 0,0 0 0 15,4 7 8-15,-4-1 0 0,0 1-9 0,3 0 9 16,-3-1 0-16,4 1-11 0,-4 3 11 0,0 2-8 15,4-2 8-15,-1 6 0 0,-3 0 0 0,4 0 0 16,0 0-16-16,3 6-2 0,-7 4 0 0,3-1 0 16,-3 1-2-16,4-1 0 0,-1 10 0 0,-2-3 0 15,-1-1 20-15,0 4-10 0,-4 0 10 0,4 0-8 16,-3-4 8-16,-1 4 0 0,-3 0 0 0,-3 6 0 16,-1-6 0-16,1 0 0 0,-4 0 0 0,0-4 8 0,0 4 18 15,-4 0 4-15,4 0 1 0,-4-4 0 0,-3 1-19 0,4-3-4 16,-1-4-8-16,-3 0 12 0,0 7 4 0,0-7 0 15,0-2 0-15,-4-4 0 0,0 3-6 0,1-3-1 16,-4 4 0-16,-1-7 0 0,1 0-9 0,0 0 0 16,0-7 0-16,3 7 0 0,4-3-12 0,-4-6 12 15,4 2-12-15,0-2 12 16,0 0-138-16,4-7-20 16,-5 3-4-16</inkml:trace>
  <inkml:trace contextRef="#ctx0" brushRef="#br0" timeOffset="17330.54">26786 7652 864 0,'0'0'76'0,"-3"0"-60"15,-1-9-16-15,1 9 0 0,-1-3 131 0,4 3 23 16,-3-6 5-16,3-1 1 0,-4 4-96 0,4-3-20 16,0 6-3-16,0-3-1 0,-3-3-24 0,3 6-6 15,0-4-1-15,0 4 0 0,-4-6 33 0,4 6 6 16,0 0 2-16,-3-9 0 0,-1 6 27 0,4 3 6 15,0 0 1-15,0 0 0 0,0 0-26 0,-3 0-5 16,-4 0-1-16,0 3 0 0,7-3-26 0,0 0-6 0,0 0 0 0,0 0-1 16,-4 6 2-16,4-6 1 0,0 0 0 0,0 0 0 15,-4 3-2-15,4-3-1 0,0 0 0 0,0 0 0 16,0 10-3-16,0-10-1 0,0 9 0 0,0-9 0 16,4 6-2-16,0 4 0 15,-4-1 0-15,0 0 0 0,3-2-1 0,1 2 0 16,-4-6 0-16,3 7 0 0,1 5-12 0,3-5-16 0,-4-1 3 15,4 1 1-15,0-1 35 0,0 0 7 0,0 7 2 16,-3-7 0-16,3 7-32 0,0-3 0 0,4 9 0 0,-1-4 0 16,-3 1 0-16,0 6 0 0,0-3 0 0,4 3 0 15,-4 0 0-15,0 4 0 0,4-4-11 0,-8 3 11 16,8-3 0-16,-4-3 0 0,0 0 0 0,0 0 0 16,0-6 0-16,0 2 0 0,4 1 9 0,-8-3-9 15,1-4 9-15,3 4-9 0,0-6 12 0,0 5-12 0,-4-12 12 16,4 7-12-16,-3-4 12 0,3-6-12 0,-7 0 0 15,7 0-11-15,0 0 0 0,0 0 0 16,0-6-135-16,0 3-27 0,0-7-6 0</inkml:trace>
  <inkml:trace contextRef="#ctx0" brushRef="#br0" timeOffset="17659.66">27425 7518 1839 0,'0'0'81'0,"0"0"18"0,0 0-79 0,0 0-20 15,0 0 0-15,0 0 0 0,0 0 51 0,0 0 6 16,0-10 2-16,0 10 0 0,0 0-34 0,0 0-6 0,0 0-2 0,0 0 0 16,-4 10-9-16,1-1-8 0,-4 7 12 0,-4-4-12 15,4 4 33-15,-3 3 0 0,-1 6 0 0,-3 0 0 16,0 6 25-16,-4 4 5 0,1-1 1 0,2 13 0 15,-6-3 0-15,4 0 1 0,-8 6 0 0,4-3 0 16,3 0-42-16,0-6-9 0,1-3-2 0,3-1 0 16,-4 7-4-16,4-3-8 0,-4-3 11 0,1-1-11 15,3-2 8-15,-4-1-8 0,4 1 0 0,0-7 0 16,0 0 0-16,3-3 0 0,0-6 0 0,1 6 0 31,-1-12-41-31,4 2-6 0,0-5-1 0,0-1-746 0,0 1-150 0</inkml:trace>
  <inkml:trace contextRef="#ctx0" brushRef="#br0" timeOffset="18356.22">26829 7170 676 0,'0'0'30'0,"0"0"6"0,0 0-28 0,0 0-8 0,0 0 0 0,0 0 0 16,0 0 116-16,0 0 23 0,-4 0 4 0,4 0 1 16,0 0-31-16,0 0-5 0,0 0-2 0,0 0 0 15,0 0-36-15,0 0-7 0,0 0-2 0,0 0 0 16,0 0-39-16,0 0-8 0,0 0-2 0,0 0 0 15,0 0 8-15,0 0 0 0,4-10 1 0,3 10 0 0,-4-6 10 0,4 3 1 16,0-4 1-16,1 4 0 0,-5-3 2 0,8 3 0 16,-4-3 0-16,0-4 0 0,0 1-8 0,3 3-2 15,-3-4 0-15,4 1 0 16,3-1-5-16,-3 1-2 0,-1-10 0 0,4 10 0 0,1-7-18 16,2 3 8-16,-3-2-8 0,0-1 0 0,0-3 9 0,1 0-9 15,-1 4 0-15,-4 5 9 16,-3-2-9-16,0-4 0 0,0 7 0 0,1 2 8 0,-5 4-8 0,-3 3 0 15,4-6 0-15,-1 3 0 0,4-3 0 0,-7 6 0 16,0 0 0-16,0 0 0 0,0 0 0 0,0 0 0 16,0 0 9-16,4 9-1 0,-1 0-8 0,-3 7 0 15,4-6 0-15,-4 5 8 0,0-2 4 0,3 2 0 16,1 4 1-16,-1 0 0 0,-3-3 6 0,7 3 1 0,-3-1 0 0,3 1 0 16,-4 3-7-16,5-9-1 15,-1 6 0-15,0-4 0 0,-4 1-12 0,4-4 9 0,0 4-9 0,0 3 8 16,0-3-8-16,0-4 0 0,-3 4 9 0,3-1-9 15,0-2 0-15,-3 3 9 0,3-7-9 0,-4 7 0 16,4-4-10-16,-3-2-9 0,-1-1-1 0,1 7-1 31,-1-7-173-31,1 1-34 0</inkml:trace>
  <inkml:trace contextRef="#ctx0" brushRef="#br0" timeOffset="19027.96">26836 9982 345 0,'0'0'31'0,"0"0"-31"0,0 0 0 0,0 0 0 15,0 0 180-15,-7 0 31 0,7 0 5 0,0 0 2 16,-4-3-107-16,4 3-22 0,-3-6-4 0,3 6-1 16,0 0 12-16,0 0 1 0,-4-3 1 0,4 3 0 15,0 0-19-15,0 0-4 0,4-16-1 0,-1 10 0 16,1 3-29-16,-1-7-5 0,4 4-2 0,0 3 0 15,0-3-2-15,1 2-1 0,-5-2 0 0,8-3 0 16,-4-1-17-16,0 1-3 0,0 3-1 0,3-4 0 0,-3 1-3 0,0-1-1 16,4 1 0-16,-4 0 0 0,0-1 9 0,0 1 1 15,0-7 1-15,0 7 0 16,0-7-21-16,0 7 0 0,1-1 0 0,-1 1 8 16,-4-1-20-16,4 1-3 0,0 3-1 0,-3 3 0 0,-4 3 16 15,0 0-9-15,7 0 9 0,0 3-8 0,0 3-1 16,0 3 0-16,0 1 0 0,4-1 0 0,-1 1 9 0,1 5 0 15,-1-5 0-15,-6-1 8 0,-1 7 20 0,4-7 5 16,1 1 1-16,2 5 0 0,1-5-18 0,-1-1-3 16,-3 1-1-16,4-1 0 0,-1 0-4 0,1-2-8 15,-4-4 11-15,0 6-11 0,4-9 0 0,-4 10 0 16,0-4 0-16,3-3 0 0,-6-3-11 0,-4 0-2 0,0 0-1 16,0 0 0-1,7 6-186-15,-7-6-38 0</inkml:trace>
  <inkml:trace contextRef="#ctx0" brushRef="#br0" timeOffset="19567.68">27954 7715 288 0,'0'0'12'0,"0"0"4"0,0 0-16 0,0 0 0 15,0 0 0-15,0 0 0 0,0 0 366 0,0 0 70 16,0 0 15-16,0 0 2 0,0 0-318 0,0 0-64 0,11-3-13 0,-4 3-2 16,3-6-16-16,4 6-2 0,4 0-1 0,0 0 0 15,-1-3-5-15,8-4-2 0,3 7 0 0,1-6 0 16,-1 3 4-16,0 3 1 0,4 0 0 0,-4-6 0 16,4 6-35-16,-4 0 0 0,0-3 0 0,0 3 0 15,-3 0 0-15,-4 0-12 0,0 0 0 0,-3 0 0 16,0 0-3-16,-1 0 0 0,-3 0 0 0,-3 3 0 15,0-3-127-15,-1 0-26 0,-3 6-4 0</inkml:trace>
  <inkml:trace contextRef="#ctx0" brushRef="#br0" timeOffset="19847.93">27940 8098 115 0,'0'0'10'0,"0"0"-10"15,0 0 0-15,0 0 0 0,0 0 459 0,0 0 89 16,7-7 19-16,4 7 3 0,-1-3-413 0,4 3-82 16,8-6-17-16,-1 3-3 0,3-3-27 0,5 2-4 15,2-2-2-15,1-3 0 0,-4 9-10 0,-3-10-1 16,10 10-1-16,-6-3 0 15,2 3-32-15,-6-6-6 0,3 6-2 0,-3 0 0 16,-4 0-2-16,0-6 0 0,-3 6 0 0,-1-3 0 16,1 3-80-16,0-7-17 0,-4 4-3 0,7-6-739 0</inkml:trace>
  <inkml:trace contextRef="#ctx0" brushRef="#br0" timeOffset="20581.59">29221 6784 1036 0,'0'0'46'0,"0"0"10"0,0 0-45 0,0 0-11 16,0 0 0-16,0 0 0 0,0 0 189 0,0 0 36 15,0 0 7-15,0 0 2 16,0 0-121-16,3 9-24 0,-3-6-5 0,0 7 0 0,0 5-36 0,0 4-6 16,0-3-2-16,0 3 0 0,0 9-17 0,4-3-4 15,-1 3-1-15,4 0 0 0,-3 13 2 0,-4-6 0 16,3 2 0-16,-3 1 0 0,0 6-4 0,0 0-1 15,0 3 0-15,0-3 0 0,-3 9 0 0,-1-9 0 16,4 3 0-16,-3 3 0 0,-1-3-5 0,1-3-1 0,3 0 0 16,-4-6 0-16,4 2 30 0,-3-2 5 0,3 0 2 0,0-4 0 15,0-9-17-15,0 3-3 0,0-2-1 0,3-8 0 16,1 7-4-16,-4-12-1 0,3 3 0 0,-3 2 0 16,4-8-2-16,-1-1-1 0,1-2 0 0,-1-4 0 15,-3-3-4-15,0 0-1 0,0 0 0 0,0 0 0 16,0 0-2-16,4-10-1 0,3 1 0 0,-4-1 0 15,1-2-9-15,-1-4 12 0,1 1-12 0,0-4 12 16,-1-6-12-16,1 6 10 0,-1-9-10 0,1 3 10 16,-1-4-10-16,-3 4-17 0,7 6 4 0,-7-9 1 15,-3 13 12-15,3-4 16 0,0 0-3 0,3 3-1 16,4-3-12-16,0 7 0 0,4-4 0 0,-4 1 0 16,7 5 0-16,-3-2-10 0,-1-4 10 0,4 6-8 15,-3 4 8-15,3-3-12 0,0-1 12 0,0 1-12 16,-3 6 12-16,-1-3 0 0,1-1 0 0,0 4-8 15,-4 6 8-15,3 4 0 0,-3-7 0 0,4 9 0 0,-4 0 0 0,0 7-8 16,0-7 8-16,0 10-8 0,0-3 8 0,0-3 0 16,-3 5-9-16,3 4 9 0,0 0 0 0,0-6 0 15,3 3 0-15,-2 0 0 0,-1-1 0 0,3 7 0 16,1-6 0-16,-4-3 0 0,0 3 0 0,3 0 0 16,1-4 0-16,0 1 0 0,-4-4 0 0,3-2 0 15,-3-1 0-15,4 1 0 0,-4 2 0 0,4-9 0 16,-4 7 0-16,0-4 0 0,0-3-20 0,-7-3-2 0,0 0-1 15,0 0 0 1,0 0-137-16,0 0-28 0,0 0-6 0,0 0-922 0</inkml:trace>
  <inkml:trace contextRef="#ctx0" brushRef="#br0" timeOffset="21111.32">30476 6643 1447 0,'0'0'32'0,"0"0"6"0,8-7 2 0,-1-2 0 0,3 9-32 0,-6-3-8 0,-4 3 0 0,0 0 0 0,0 0 79 0,0 0 13 16,0 0 4-16,0 0 0 0,0 0-57 0,0 0-11 15,0 0-3-15,-4 0 0 0,1 3-5 0,-8 3-2 16,0 4 0-16,-3-1 0 0,0 7 9 0,-3-4 1 15,3 13 1-15,-4 0 0 0,-7 4-5 0,0-1 0 16,4 0-1-16,-3 13 0 0,-5-3 2 0,5 5 1 16,-5 1 0-16,5 0 0 0,3 3-8 0,3-3-2 0,-3 0 0 0,3 3 0 15,1 3 0-15,2-3-1 0,-2-3 0 0,3 0 0 16,3 0 11-16,1-6 2 0,2-1 1 0,1 4 0 16,4-13-13-16,-1 7-4 15,4-7 0-15,4 0 0 0,3 4-12 0,0-10 9 0,0 9-9 0,4-3 8 16,-1-3 0-16,1-3 0 15,6-3 0-15,-2 6 0 0,2-6-20 0,1-3-5 0,-1-1-1 0,5-2 0 16,-1 2-25-16,3-2-5 0,1-7 0 16,0 4-1-1,0-1-131-15,-4-9-27 0,0 0-5 0,0 0 0 0</inkml:trace>
  <inkml:trace contextRef="#ctx0" brushRef="#br0" timeOffset="21482.32">30886 7242 864 0,'0'0'38'0,"0"0"8"0,0 0-37 0,0 0-9 0,0 0 0 0,0 0 0 16,0 0 316-16,0 0 62 0,0 0 12 16,0 0 2-16,0 0-269 0,-4 9-55 0,-3 0-10 15,0 1-2-15,-4 6-45 0,-3 2-11 16,0 1 0-16,-3 6 0 0,-5 3 14 0,5-2 1 16,-4 8 0-16,-1-6 0 0,5 7 23 0,-1-7 5 0,1 0 1 0,-1-3 0 15,0 4-18-15,4-4-3 0,-3 3-1 0,2-3 0 16,5-6-14-16,-1 0-8 0,-3 6 10 0,4-7-10 15,3-2 0-15,-1-3 0 0,-2 2-11 0,-1-5 11 32,4-1-68-32,0 1-7 0,0-4-1 0,0-3 0 0,0-3-138 0,0 0-28 0,0-9-6 15,-4 5 0-15</inkml:trace>
  <inkml:trace contextRef="#ctx0" brushRef="#br0" timeOffset="21673.82">30399 7492 1324 0,'0'0'118'0,"0"0"-94"0,0 0-24 0,0 0 0 0,0 0 199 0,0 0 35 16,10 7 7-16,1-4 2 0,3 3-178 0,0 4-35 16,0 5-7-16,0-5-2 15,1 2-13-15,2 4-8 0,-3 0 10 0,4 2-10 0,0-5 8 0,-1 3-8 16,-3 2 0-16,4 1 9 16,-4-3-9-16,4 0 0 0,-1-4 9 0,1 7-9 0,-4-10 0 0,4 7 0 15,-4-7 0-15,4 1-8 16,-8-1-106-16,4-2-21 0,0 2-4 0</inkml:trace>
  <inkml:trace contextRef="#ctx0" brushRef="#br0" timeOffset="22187.99">30752 6473 1332 0,'0'0'59'0,"0"0"12"0,0 0-57 0,0 0-14 0,0 0 0 0,0 0 0 16,0 0 57-16,0 10 9 0,3-1 2 0,1 1 0 15,-1-1 1-15,1 0 1 0,3-2 0 0,3 8 0 0,5-2-19 0,-1-4-4 16,0 7-1-16,3 0 0 0,1-4-1 0,3 7 0 16,-3-3 0-16,7 9 0 0,-1-3-7 0,4 3-2 15,-3 0 0-15,0 3 0 0,0 0-25 0,3 7-11 16,-7 2 8-16,4-2-8 0,-4-1 10 0,0 4-10 16,0-3 12-16,-3 2-12 0,-1 4 20 0,1 3-4 15,-4 0 0-15,0-3 0 0,0 2 9 0,-3 1 2 16,0 0 0-16,-1-6 0 0,-3 3-3 0,0-4 0 15,-3-2 0-15,-1-1 0 0,4-2-8 0,-3 2-3 16,-1-9 0-16,1 3 0 0,-4-2-2 0,0 2-1 0,0-9 0 16,0 6 0-16,-4 0 8 0,1-6 2 15,-1 6 0-15,-3-3 0 0,-3-4-20 0,3 7 0 16,-7-6 0-16,3 6 0 0,-7 4 0 0,1-4 0 0,-5-7-8 16,5 8 8-16,-1-1 0 0,-3-7-9 15,3-5 9-15,1 3 0 0,-1-1 0 0,4-5 0 16,0-1 12-16,0-6-4 15,3 4-120-15,1-4-24 0,3-3-5 0,0 0-925 0</inkml:trace>
  <inkml:trace contextRef="#ctx0" brushRef="#br0" timeOffset="24047.36">27019 8320 115 0,'0'0'10'0,"0"0"-10"15,0 0 0-15,0 0 0 0,0 0 187 0,0 0 35 16,0 0 7-16,0 0 2 0,0 0-153 0,0 0-30 0,0 0-7 0,0 0-1 15,0 0 22-15,0 0 4 0,0 0 1 0,0 0 0 16,0 0-3-16,0 0 0 0,0 0 0 0,0 0 0 16,0 0 3-16,0 0 0 0,0-6 0 0,0 6 0 15,0 0-25-15,0 0-5 0,0 0-1 0,0 0 0 16,0 0-25-16,0 0-11 0,0 0 8 0,0 0-8 16,0 0 8-16,0 0-8 0,0 0 0 0,0 0 8 15,0 0 8-15,0 0 0 0,0 0 1 0,0 0 0 16,0 0 15-16,0 0 2 0,0 0 1 0,0 0 0 15,0 9-5-15,-3 4-1 0,-1-4 0 0,1 1 0 16,3 2-17-16,-4-2-4 0,1 2-8 0,-1 1 12 16,1-4-12-16,3 1 0 0,-4 5 8 0,-3-5-8 15,7 5 0-15,-4-2 11 0,-3-4-11 0,4 7 10 16,-4-7 2-16,3 10 0 0,1-9 0 0,-4 5 0 16,3 1-12-16,-3-3 12 0,0 5-12 0,0-2 12 15,3 3-12-15,-3-3 12 0,4-4-12 0,-4 10 12 0,3-9-1 0,1 5 0 16,-1-2 0-16,1 0 0 0,3-4 1 0,-4 7 0 15,1-9 0-15,-1 5 0 0,1-5 0 0,-1 5 0 16,4-5 0-16,-3-1 0 0,-4 1 2 0,3-1 1 16,0 0 0-16,1-2 0 0,-1-4-15 0,1 6 9 15,-4-3-9-15,3-2 8 0,1 2-8 0,-1 0 12 16,1-3-12-16,3-3 12 0,0 0-12 0,0 0 0 0,0 0 0 16,0 0 8-1,0 0-30-15,0 0-6 0,0 0-2 0,0 0 0 16,0 0-142-16,0 0-29 0</inkml:trace>
  <inkml:trace contextRef="#ctx0" brushRef="#br0" timeOffset="34679.33">29185 9437 115 0,'0'0'0'0,"0"0"10"0,0 0-10 0,0 0 0 15,0 0 0-15,0 0 0 0,0 0 171 0,0 0 32 16,0 0 6-16,0 0 2 0,0 0-105 0,0 0-21 15,0 0-4-15,0 0-1 0,0 0-22 0,0 0-5 16,-7 0-1-16,0-3 0 0,0 3-19 0,0-7-4 16,0 7-1-16,-4 7 0 0,1-7 4 0,-1 3 0 15,-3-3 0-15,4 6 0 0,-8-3-32 0,4 7 0 16,-4-4 0-16,-3-3 0 0,0 6 16 0,0-2-4 16,0 2 0-16,-8-3 0 0,5-3-12 0,-1 7 0 15,0-4 0-15,1-3 0 0,-1 3 32 0,0-2 3 16,4-4 1-16,0 6 0 0,0-6 8 0,-1 3 1 0,5 3 1 0,-1 1 0 15,4-4-26-15,0-3-6 0,0 9-1 0,3-9 0 16,1 0-13-16,-1 6 0 0,1-2 0 0,-1 2 0 16,0-3 0-16,4 3 0 0,0-6 0 0,-3 3 0 15,6 4 0-15,-3-4 0 0,7-3 0 0,-3 6 0 16,-8 3 15-16,7-9 6 0,4 0 2 0,-3 10 0 16,-1-4-31-16,4-6-7 0,0 0-1 0,0 0 0 15,-3 3 33-15,3-3 7 0,0 10 0 0,0-10 1 16,0 6-17-16,0-6-8 0,0 9 0 0,0 1 8 0,0-10-8 0,0 9 8 15,0-9-8-15,0 10 8 16,0-1-8-16,0-3 0 0,0-6 0 0,-4 10 0 16,4-1 8-16,-3 7-8 0,3-7 0 0,0 4 8 0,0-4-8 0,0 7 0 15,0-1 0-15,0 4 8 0,0-6-8 0,3 12 0 16,-3-6 0-16,4 12 0 0,-1-3 0 16,-3 1 0-16,4 5 0 0,-1 0 0 0,1 1 0 15,0-4 0-15,-1 4 0 0,1-1 0 0,-1 4 0 0,1-4 0 16,-1 1 0-16,1 3 0 0,-4-1 0 0,3 7 0 15,1 0 0-15,-4 0 0 0,3 0 0 0,-3 3 0 16,0-3 0-16,0 0 8 0,0 0-8 0,0-7 0 16,0 7 9-16,4 0-9 0,-4 0 0 0,3 0 8 15,1 0-8-15,-4-7 0 0,3 7 0 0,1 0 0 0,-1-6 0 0,1-4 8 16,3 4-8-16,-3-4 0 0,-1-5 0 0,1 5 8 16,3-6-8-16,0-3 0 0,-4 4 8 0,1-4-8 15,-1 3 21-15,1-9 0 0,-1 6 0 0,-3-6 0 16,0 6 3-16,0-6 0 0,0-1 0 0,0-2 0 15,-3 3-11-15,3-3-1 0,0 2-1 0,-4-8 0 16,4 5-11-16,0-5 0 0,-3-1 9 16,3 1-9-16,0-1 8 0,0-3-8 0,0-6 8 0,-4 3-8 15,4-3 19-15,0 0-1 0,0 0 0 0,0 0 0 16,0 10-5-16,0-10-1 0,0 0 0 0,-3 6 0 16,-1-3-3-16,1 4-1 0,-4-4 0 0,7-3 0 15,0 0-8-15,0 0 8 0,0 0-8 0,0 0 8 16,0 0 7-16,0 0 1 0,0 0 0 0,0 0 0 15,0 0 2-15,0 0 1 0,0 0 0 0,0 0 0 16,0 0-9-16,0 0-2 0,0 0 0 0,0 0 0 0,0 0-8 16,10 0 10-16,1 0-10 0,-1 0 10 0,1-3-10 0,0 3 0 15,3 0 0-15,0-7 0 0,7 7 9 0,-3-3-9 16,-1-3 10-16,8 6-10 0,0-3 12 0,-1-4-3 16,1 7-1-16,3-3 0 0,0-3-8 0,-3 6 0 15,0-9 0-15,-4 9 8 16,4-7-41-16,-8 4-9 0,4-3-2 0,-3 3-748 15,0-3-149-15</inkml:trace>
  <inkml:trace contextRef="#ctx0" brushRef="#br0" timeOffset="36012.68">32639 9374 172 0,'0'0'16'0,"0"0"-16"0,-4 0 0 0,-3-9 0 16,0 9 218-16,4-7 41 0,-1 4 8 0,1-3 1 15,-1 3-120-15,1-4-24 0,-1 7-4 0,4 0-2 16,0 0-38-16,0 0-7 0,0 0-1 0,0 0-1 16,0-9-11-16,0 9-3 0,4 0 0 0,3-3 0 0,0-3-39 0,3 6-8 15,1 0-2-15,0 0 0 16,-1 0-8-16,8 6 0 0,-1-3 0 0,1-3 0 0,0 0 9 0,3 6 3 16,0-3 1-16,4 7 0 0,-1-10-3 0,5 9-1 15,-1-2 0-15,0-7 0 0,4 9-1 0,0-3-8 16,-4 4 12-16,-11-7-4 0,1 6-8 0,3-3 0 15,0-2 0-15,1 2-11 0,-1-3 11 0,0 3 0 16,-3 4 0-16,6-4 0 0,-3-3 0 0,1 3 0 16,-5-2 0-16,-3 5 8 0,4-3 16 0,-7-3 4 15,3-3 1-15,-4 7 0 0,1-7-4 0,-4 0-1 16,-7 0 0-16,7 3 0 0,0 3-11 0,-7-6-2 16,7 0-1-16,-7 0 0 0,0 0 16 0,7 0 3 15,-7 0 1-15,0 0 0 0,7 9-30 0,-3 1 0 16,-4-10 0-16,3 6 0 0,1 3 0 0,3-5-13 0,-7 5 1 0,3 7 0 15,1-7 12-15,-4 1 0 0,3 5 0 0,1-2 0 16,-1 2 0-16,1 4 0 0,0-3 0 16,-1 3 0-16,1 0 0 0,-1 6 0 0,1 0 0 0,-4-3-9 15,3 9 18-15,-3-3 4 0,7 7 1 0,-3-4 0 16,-1 10-23-16,4-3-5 0,-3 5-1 0,3-5 0 16,0 12 15-16,-3-6 0 0,3 0 0 0,-4 3 0 15,4 0 0-15,-3 3 0 0,-1-3 0 0,-3 7 0 16,0-1 0-16,0 0 0 0,0-6 0 0,0 3 0 15,4-3 0-15,-4 7 0 0,3-10 0 0,1 0 0 16,-1-1 0-16,4 1 0 0,0 3 0 0,0-6 0 16,1-9 10-16,2 8 2 0,-3-8 0 0,4 2 0 0,-1 1-12 15,-3-7-14-15,4-3 3 0,-4 3 1 16,0-3 10-16,0 3 16 0,0-2-4 0,-3-8-1 16,-1 7-11-16,1-6 0 0,-4 6 0 0,3-3 0 15,-3-6 0-15,0 3 15 0,0 0-4 0,0 6-1 0,0-6 8 0,0-4 2 16,0-5 0-16,0 5 0 0,0-2 8 0,0-7 3 15,0-6 0-15,0 10 0 0,0-10-5 0,0 0-1 16,0 0 0-16,0 0 0 0,0 0-1 0,0 0 0 16,0 0 0-16,0 0 0 0,0 0-3 0,0 0-1 15,0 0 0-15,0 0 0 0,0 0-7 0,0 0-1 16,-3 3-1-16,-1 6 0 0,4-9-11 0,-7 6 0 16,0-3 0-16,4 4 8 0,-4 2-8 0,3-3 0 0,4-6 0 0,-7 4 8 15,7-4 1-15,-4 0 0 0,-3 6 0 0,7-6 0 16,-7 3 7-16,4 3 2 0,3-6 0 0,-7 3 0 15,0-3 0-15,0 7 0 0,0-7 0 16,3 3 0-16,-7 3-6 0,4-6-2 0,0 6 0 16,0-3 0-16,-3 4-10 0,-1-4 0 0,4 6 0 15,-3 1 0-15,-1-4-9 0,0 3-4 0,1 1-1 16,-4-1 0 0,3 1-100-16,-3-1-20 0,-4 0-4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5T15:04:52.4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1376 5520 2098 0,'-14'-3'46'0,"14"-3"10"0,-11 6 1 0,8 0 3 0,3 0-48 0,-11 0-12 0,11 0 0 0,0 0 0 16,0 0 8-16,0 0 0 0,0 0 0 0,0 0 0 15,0 9-8-15,0-9 0 0,0 9 0 0,0-9 0 16,4 7 0-16,3 2 0 0,-4 1 0 0,4-1 0 16,-3-3 0-16,-1 7 0 0,4-13-12 0,-7 15 12 15,11 1-9-15,-11-3 9 0,0 6 0 0,0-4 0 16,0 4 0-16,0 0 0 0,0 0 0 0,0 6 0 15,-7-6 0-15,3 2 0 0,4 1 12 0,-7-3-3 0,4 3 20 16,3-3 4-16,0 0 1 0,0 0 0 0,-4-1-22 0,4-2-4 16,4-3 0-16,-4 2-8 0,0 1 23 0,0-7-3 15,3 1 0-15,-3-1 0 0,7 1-4 0,-7-10 0 16,0 9-1-16,0-3 0 0,4 4 0 0,-4-10 0 16,0 0 0-16,0 0 0 0,0 0-3 0,7 3-1 15,-7-3 0-15,0 0 0 0,0 0-1 0,0 6 0 16,0-6 0-16,10 3 0 0,-10-3 2 0,4 7 0 15,7-7 0-15,-1 0 0 0,-3 3-12 0,0 3 0 16,4-6 0-16,3 6 8 0,-3-3 2 0,3-3 0 16,0 0 0-16,7 0 0 0,0 10-10 0,-3-10 0 15,6 0 0-15,1 6 0 0,7-3 0 0,3-3 0 16,-7 6 0-16,8-6 0 0,-1 0 0 0,0 0 0 16,4 4-9-16,3-4 9 0,1 0 0 0,-1 0 0 15,4 0 12-15,-4 0-3 0,8 0-9 0,3-4 0 0,-4 4 0 16,11-6 0-16,0 6 0 0,-7 0-9 0,7-3 0 0,0 3 0 15,0-6 9-15,0 6 14 0,7 6-3 0,-4-6-1 16,8 3-10-16,-8 3 0 0,4-2 9 0,4-4-9 16,-8 6 0-16,8 3 0 0,3-9 0 0,7 10-8 15,-7-10 8-15,0 0 0 0,-3 9 0 0,-1-9 0 16,4 0 0-16,1 0 0 0,6 0 0 0,0 0 0 16,-7 0 0-16,0-3 0 0,7 3 0 0,-7-6 0 15,7 6 0-15,4 0-13 0,0 0 1 0,-8-3 1 16,1-4 19-16,0 1 3 0,-1 3 1 0,1-3 0 0,3 2-12 0,-7-2 0 15,0 3 0-15,-3-3 0 0,-4-4 21 16,7 1-1-16,-4 0 0 0,1 2 0 16,3-2-20-16,-4-1 0 0,-2 1 0 0,-1 0 0 0,-4-1 0 15,4 4 0-15,-7-3 0 0,7-1 0 0,0 1 0 16,-7 6 0-16,0-7 0 0,0 4 0 16,-7-3 0-16,3 9 0 0,-3-7 0 0,0-2 0 0,-3 9 0 0,3-3-15 15,-8-4 3-15,5 7 0 0,-4 0 12 0,-4 0 0 16,0 0-10-16,-3 0 10 0,0 7 8 0,0-7 5 15,-4-7 2-15,-3 7 0 0,3 0-15 0,0 0 0 16,1-3 0-16,-5-3 0 0,5 6 0 0,-1 0 0 16,-7-3 0-16,4-3 0 0,-4 6 0 0,4-3 0 15,-7-4 0-15,3 7 0 0,-4-6 9 0,1 3-1 0,-4 3 0 16,0-6 0-16,-3 6 12 0,0-4 1 0,6-2 1 0,-13 6 0 16,7-3-14-16,-4 3-8 0,3-6 10 0,-10 6-10 15,4 0 0-15,0 0 0 0,-4 0 0 0,0 0 0 16,0 0 0-16,-7 0 0 0,0 0 0 0,10-10 0 15,-6 10 9-15,-1-3 6 0,-3 3 1 0,7-6 0 16,-3-3 5-16,3 2 2 0,-7-2 0 16,4-1 0-16,-4 1 0 0,3 0 0 0,1-1 0 15,-1-5 0-15,-3 2-2 0,0-3 0 0,4-3 0 0,-1 4 0 16,-3-4-8-16,4 6-1 0,-4-2-1 0,3-1 0 16,4 7-11-16,-7-10 0 0,0 9 0 0,0 4 0 15,0-3 0-15,0-1 0 0,0 10-10 0,0 0 10 16,0-3-71-16,0 3-8 0,0 0-1 0,0 0-806 15,0 0-161-15</inkml:trace>
  <inkml:trace contextRef="#ctx0" brushRef="#br0" timeOffset="15996.71">23453 4705 345 0,'0'0'15'0,"0"0"4"0,0 0-19 0,0 0 0 0,0 0 0 0,0-7 0 15,0-2 88-15,0 9 13 0,7 0 3 0,-7 0 1 16,3-9 11-16,-3 9 1 0,4-7 1 0,-1 4 0 16,-3 3-35-16,7 0-7 0,-3-9-2 0,3 3 0 15,0 6 8-15,0 0 2 0,-7 0 0 0,0 0 0 16,7-10 11-16,4 7 2 0,-11 3 1 0,7-6 0 16,0 6-19-16,-7 0-4 0,0 0-1 0,7 0 0 15,-7 0-13-15,7 0-2 0,0 0-1 0,-7 0 0 16,7 0-8-16,0 0-2 0,-3 6 0 0,-4-6 0 0,7 3-28 0,-4 7-7 15,-3-10-1-15,4 9 0 0,-1-3 4 0,1 4 0 16,-1-1 0-16,1 0 0 0,-1 1-2 0,1 6 0 16,-4-4 0-16,7 4 0 15,-4 3 6-15,1-4 2 0,3 4 0 0,-3-3 0 0,3 3-12 0,-4-1-2 16,1 1-8-16,3-3 12 0,-4-4-12 0,1 4 0 16,3 3 8-16,-4-10-8 0,1 7 12 0,3 3-1 15,-3-10 0-15,-1 7 0 0,1-7-11 0,-4 1 8 16,3-1-8-16,1 1 8 0,-1-1 3 15,-3 0 0-15,0-9 0 0,0 0 0 0,4 7-3 0,-4-7 0 16,0 3 0-16,0-3 0 0,0 0 2 0,0 0 0 16,0 0 0-16,0 0 0 0,0 0 7 0,0 0 2 15,0 0 0-15,7-3 0 0,0-4-19 0,0-2 0 16,-4 0 0-16,4-1 0 0,-3 1 0 0,-1-1 0 16,1 4 8-16,0-3-8 0,3-10 0 0,-4 9 0 0,1 1 0 0,-1 0 0 15,1-1 0-15,3 1 0 0,-4 3 0 0,4-4 0 16,-3 7 0-16,3-3 0 0,-7 6 0 0,7-10 0 15,-7 10 0-15,4 0 0 0,3 0 0 0,-7 0 0 16,0 0-8-16,7 10 8 0,0-4 0 0,0-3-9 16,0 7 9-16,-4-4 0 0,4 3 0 0,0-6-8 15,0 7 8-15,1-1 0 0,-5 4 0 0,1-10 0 16,-1 6 0-16,1 1 0 0,3-4 8 0,0 3-8 16,-4-6 0-16,4 4 0 0,0 2 0 0,0 1 0 15,4-10 0-15,0 9 0 0,-1-3 0 0,-3-3-8 16,4 4 8-16,-1-7 0 0,1 3 0 0,0 3 8 15,-1-6-8-15,1 0 9 0,-1 3-9 0,-3-3 10 16,4 6-10-16,0-6 0 0,-4 0 0 0,0 0 8 16,3 7-8-16,-3-7 10 0,0 0-10 0,0 0 10 15,0-7-10-15,4 7 0 0,-4-9 0 0,0 9 8 0,0-6 4 16,0 3 0-16,0-4 0 0,0-2 0 0,0 0 4 0,1-1 0 16,-5 1 1-16,4-1 0 0,-3-5-4 0,-1-4-1 15,1 3 0-15,-1 4 0 0,1-7 0 0,-4 0-1 16,0-3 0-16,3 3 0 0,-3-9-11 0,0 9 0 15,4-6 0-15,-4 6 0 0,0-6 0 0,3 0 0 16,-3 3 8-16,0-3-8 0,0 6 0 0,4 4 0 0,-4-4 0 16,0 3 0-16,3-3 0 0,-3 10 0 0,0-1 0 15,4-2 0-15,-1-1 0 0,1 10 0 0,-1-12-8 0,1 15 8 16,0-13 0-16,-1 7-9 0,1-4 9 0,-1 4 0 16,1-3-19-16,-1-1 3 0,1 7 1 0,-1-3 0 31,-3-4-71-31,4 10-14 0,-1-9-4 0,-3 9 0 15,0 0-132-15,0 0-28 0</inkml:trace>
  <inkml:trace contextRef="#ctx0" brushRef="#br0" timeOffset="22070.09">24804 4717 230 0,'0'7'10'0,"0"-7"2"0,0 0-12 0,0 0 0 15,-4 3 0-15,4-3 0 16,0 0 347-16,0 0 66 0,0 0 14 0,0 0 2 0,0 0-297 16,0 0-60-16,0 0-12 0,11-3-3 0,-1-4-31 15,1 4-6-15,3-3-2 0,7-4 0 0,0 7-18 0,-3-3 0 16,3-3 0-16,4-1 0 0,0 10 8 0,3-9-8 15,0 3 0-15,-3-4 0 0,0 1 0 0,-1 9-9 16,1-3 1-16,-4-4 0 0,-3 7-1 0,3-6 0 16,-3 6 0-16,-4-3 0 15,0-3-24-15,0 6-5 0,-4 0-1 0,5 0 0 16,-8-3-49-16,3-4-9 0,-3 7-3 0,0 0-389 0,4 0-79 0</inkml:trace>
  <inkml:trace contextRef="#ctx0" brushRef="#br0" timeOffset="22348.34">24832 4946 1771 0,'0'0'78'0,"4"0"17"16,10 0-76-16,-4 0-19 0,4-6 0 0,4 3 0 16,3-3 66-16,0 6 10 0,1-10 1 0,-1 10 1 0,0-3-40 0,4-3-8 15,-1 6-2-15,1-7 0 0,-4 4-20 0,0 3-8 16,-3 0 0-16,3-6 9 0,-3 3-18 0,-1-3-4 16,-3 6-1-16,4 0 0 15,-4-10-132-15,0 10-26 0,0-9-6 0</inkml:trace>
  <inkml:trace contextRef="#ctx0" brushRef="#br0" timeOffset="23032.24">26204 4125 518 0,'0'0'46'0,"0"0"-37"16,0 0-9-16,7-7 0 0,0 4 248 0,4-3 47 0,-4 6 9 0,-7 0 3 16,0 0-157-16,0 0-31 0,7-3-7 0,-7 3 0 15,0 0-40-15,11-6-8 0,-11 6-2 0,0 0 0 16,0 0-30-16,7 6-7 0,0-3-1 0,-4 6 0 15,1 7-16-15,3-3-8 0,-7 2 8 0,3 4-8 16,5 6 9-16,-5 3-9 0,1 1 10 0,3 2-10 16,-4 0 20-16,1 4-3 0,-1-1 0 0,1 1 0 15,-1-7 19-15,4 10 3 0,-3-4 1 16,-1 1 0-16,1 2-4 0,-1-2 0 0,1 2 0 0,-4-2 0 16,4-1-7-16,-1-5-1 0,-3 2-1 0,0-3 0 15,4-6-14-15,-1 3-2 0,-3-6-1 0,4-3 0 16,-4-7-10-16,0 7 0 0,0-7 0 0,0-6 0 15,0-3-15-15,0 0-8 0,0 0-1 0,0 0-1 32,0 0-131-32,-4-3-25 0,-3-3-6 0,0-3-513 0,0-10-104 0</inkml:trace>
  <inkml:trace contextRef="#ctx0" brushRef="#br0" timeOffset="23735.69">26039 4209 518 0,'0'-3'46'0,"-4"-3"-37"16,-3-4-9-16,3 1 0 0,4 6 291 0,0-6 56 15,0 2 11-15,0 1 2 0,0-3-225 0,4-1-46 16,3 7-9-16,0-3-1 0,0-4-18 0,0 7-3 16,7-3-1-16,-3 3 0 0,3-3-29 0,0-1-5 15,7 4-2-15,0-3 0 0,4-4-13 0,-4 10-8 16,0-9 10-16,4 6-10 0,0-3 26 0,0-4-1 0,-1 10 0 0,1-6 0 15,0 3-25-15,-1-3 0 0,1 6-9 0,-4-4 9 16,4 4 18-16,0-6 10 0,-1 6 3 0,-6 0 0 16,3 0-12-16,-7 0-3 0,4 0 0 0,-4 6 0 15,-3-2-3-15,-4 2-1 0,3-3 0 0,-3 3 0 16,0 4 3-16,0-1 0 0,-7 0 0 0,0 7 0 16,0-13-15-16,-3 13 9 0,-1 0-9 0,-3-4 8 15,0-2-8-15,0 5 8 0,4 4-8 0,-4-10 8 16,-1 7-8-16,5 0 0 0,-4-13 0 0,-4 13 0 15,-3-4 0-15,4-2 0 0,3 5 0 0,-4-5 8 16,0-1-8-16,1 1 0 0,-1 5 0 0,4-5 8 16,-3-1-8-16,3 0 0 0,3 1 0 0,-3-1 0 15,0-2 0-15,3 2 0 0,1-6 11 0,-1 3-11 16,4-6 0-16,0 0 0 0,0 0 0 0,0 0 0 16,7 10 0-16,-3-4 0 0,-4-6 0 0,7 3 0 15,-7-3 0-15,14 10 0 0,0-10 0 0,-3 6 0 0,-11-6 0 16,10 3 0-16,1 3 0 0,-1-6 0 0,1 0 0 0,0 3 0 15,-1 10 0-15,-3-13 0 0,-7 0-8 0,11 9 8 16,-4-6 0-16,0 7 0 0,-3-1 0 0,3-2-8 16,0 2 8-16,-4 0 0 0,4 1 0 0,-3-1 0 15,3 1 0-15,-4 5 0 0,4-12 0 0,-3 13 0 16,3-7 0-16,0 7 0 0,-3-6 0 0,3 2 0 0,-7 1 0 16,3-1 0-16,1 4 0 0,-4-4 0 0,-4 4 0 15,4 3 0-15,0-10 0 0,-3 10 0 0,-1-3 0 0,1-7 0 16,-1 7 0-16,0-7 0 0,-3 10 0 0,0-3 0 15,0 3-8 1,0-7 8-16,4 4 0 0,-4 3 0 0,0-10 0 0,0-3 0 0,3 10 0 16,1-3 0-16,-5-7 0 0,1 3 0 0,4-6 0 0,-4 7 0 15,0-4 0-15,0-3 0 16,0 3 0-16,-4 4 0 0,8-10 11 0,-8 6-11 0,0-3 12 0,1-3-12 16,-1 0 0-16,4 0-17 0,-7 0 1 0,3-3 1 31,1-3-138-31,-4 3-28 0,3-4-6 0,-3-2-841 0</inkml:trace>
  <inkml:trace contextRef="#ctx0" brushRef="#br0" timeOffset="24582.45">26360 3714 403 0,'0'0'36'0,"-11"3"-36"0,4 6 0 0,-4-9 0 16,-3 7 163-16,0 2 25 0,0-9 6 0,3 0 1 15,-3 3-137-15,0 3-27 0,4 1-6 0,-4-7-1 16,3 0 38-16,-3 3 7 0,3-3 2 0,1 0 0 15,3 0 20-15,0 0 4 0,-1 0 1 0,8 0 0 16,0 0-19-16,0 0-3 0,0 0-1 0,0 0 0 16,0 0-34-16,0 0-7 0,8-3-2 0,6-4 0 15,-4 1-30-15,4 6 0 0,8-3 0 0,-5 3 0 16,4-6 0-16,4 3 0 0,0-4 0 0,3 7 0 16,-3-9 8-16,6 6-8 0,1-7 0 0,3 4 0 15,8-3 8-15,-8 2-8 0,-7-2 0 0,-3 0 9 0,3-1 10 16,-3 7 1-16,-4-3 1 0,0 3 0 0,0-4 6 0,-3 1 1 15,0 3 0-15,-4 3 0 0,0-6-5 0,0 3-1 16,-3-4 0-16,3 7 0 0,0-9 0 0,-4 9 0 16,-3-3 0-16,0-3 0 0,4 6-22 0,-4 0 0 15,0-10 0-15,0 10 0 0,-7 0 0 0,0 0 0 16,0 0 0-16,0 0 0 0,0 0 0 0,0 0 0 16,0 0 8-16,0 0-8 0,0 0 19 0,0 0-1 15,0 0 0-15,-3-6 0 0,-4 6 14 0,0-3 4 16,7 3 0-16,-7-7 0 0,-1 4-20 0,8 3-3 0,-7-6-1 0,0 3 0 15,0-3-4-15,0 3-8 16,4-4 11-16,-1-2-11 0,1 6 15 0,-4-4-4 16,0-2-1-16,3 3 0 0,0-4-2 0,1 10 0 15,-4-9 0-15,0 0 0 0,3 5-8 0,-3-2 0 16,4 0 0-16,-4 6 0 0,0-3 0 0,0-4 0 16,7 7 0-16,-7 0 0 0,3-9 8 0,4 9 0 0,0 0 0 0,-4 0 0 15,-3-3-8-15,7 3 0 0,0 0 0 0,0 0 0 16,0 0 0-16,0 0-17 0,0 0 4 0,0 0 1 15,7-6 12-15,-7 6 0 0,4 0 0 0,-4 0 0 16,7-4 0-16,0-2 0 0,0 6 0 0,-7 0 0 16,0 0 0-16,0 0 0 0,0 0 0 0,0 0-9 15,0 0-5-15,0 0-1 0,0 0 0 0,0 0 0 16,0 0-102-16,0 0-21 0,-3-3-4 0,-4 3-947 16</inkml:trace>
  <inkml:trace contextRef="#ctx0" brushRef="#br0" timeOffset="26071.49">23449 4137 633 0,'0'0'56'0,"0"0"-44"16,0 0-12-16,-7 0 0 0,7 0 168 0,-7-3 31 16,0-3 6-16,7 6 2 0,0 0-140 0,-7 0-28 15,7 0-6-15,0 0-1 0,0 0 12 0,0 0 3 16,0 0 0-16,0 0 0 0,0 0 11 0,3-10 2 15,5 7 1-15,2-3 0 0,4 3-12 0,0-3-2 16,0-4-1-16,4 10 0 0,0-9-15 0,-4 2-3 16,7-2-1-16,-7 6 0 0,4-3 4 0,-1-4 1 15,1 10 0-15,3-6 0 0,-3-3 0 0,3-1 1 16,0 10 0-16,0-9 0 0,0 6-13 0,1-4-4 0,2 4 0 16,-2-3 0-16,-1 3-16 0,0-10 0 0,4 10 8 0,-8 3-8 15,1 0 0-15,-4 0 0 0,4-6 0 0,-4 6 0 16,-4-3 11-16,1 3-11 0,-1 0 10 0,1 0-10 15,-4 0 20-15,0 0-3 0,0 0 0 0,0 0 0 16,0 0-1-16,-7 0-1 0,11 0 0 0,-4 3 0 16,-7-3-7-16,0 0-8 0,0 0 11 0,7-3-11 15,0 3 20-15,-7 0-4 0,0 0 0 0,0 0 0 16,0 0 8-16,0 0 0 0,4-7 1 0,-4 7 0 16,0 0-7-16,0 0-2 0,-4-9 0 0,1 6 0 0,3 3-5 0,-4-6-2 15,-3 2 0-15,3-2 0 0,1 0-9 0,-4 6 0 16,3-9 9-16,-3 9-9 15,4-10 10-15,-1 10-2 0,-3-9-8 0,4 6 12 16,-4-4-12-16,3 4 9 0,0-3-9 0,-3 3 8 0,4 3 1 16,-1-13 0-16,1 10 0 0,3 3 0 15,-4 0-9-15,4 0 8 0,-7-6-8 0,4 6 8 0,3 0-8 16,-7-3 0-16,3 3 0 0,-3-7 0 0,7 7 0 0,-7 0 0 16,0 0 9-16,0 0-9 0,0 0 0 0,7 0 9 15,-7-9-9-15,7 9 0 0,0 0 0 0,-7 0 0 16,7 0 0-16,0 0 0 0,0 0 0 0,0 0 0 15,-4 0 0-15,4 0 0 0,0 0 0 0,0 0 0 16,0 0 0-16,0 0 0 0,0 0 0 0,0 0 0 0,0-9 0 0,0 9 0 16,0 0 0-16,0 0 0 0,-3-4 0 0,3 4 0 15,0 0 8-15,0 0-8 0,0 0 0 0,0 0 0 16,-4-6 0-16,4 6 0 0,0 0 0 0,0 0 0 16,0 0 0-16,0 0 0 0,0 0 0 0,0 0 0 15,0 0 0-15,0 0 8 0,-7-6-8 0,7 6 0 16,0 0 12-16,0 0-12 0,0 0 12 15,0 0-12-15,0 0 0 0,0 0 0 16,0 0 0-16,0 0 0 0,0 0 0 0,0 0 0 0,0 0 0 0,0 0 0 16,0 0 0-16,0 0 0 0,0 0 0 0,0 0 0 15,0 0 0-15,0 0 0 0,0 0 0 0,11 6 0 16,-11-6 0-16,0 0 0 0,7 0 0 0,-7 0 0 16,10 10 0-16,-10-10 0 0,0 0 0 0,0 0 0 15,4 0 0-15,-4 0 0 0,7 9 0 0,-4 0 0 16,5-2 0-16,-8-7 0 0,3 9 0 0,1-9 0 15,-4 0 0-15,7 10 0 0,-4-1 0 0,1-3 0 0,-1-3 0 0,1 7 0 16,-4-10 0-16,3 9 0 0,-3-9 0 0,7 10 0 16,-3-1 0-16,-4-9 0 0,7 6 0 0,-7 4 0 15,0-10 0-15,7 9 0 0,-4 0 0 0,-3-9 0 16,0 0 8-16,4 7-8 0,0 2 0 0,-4-9 8 16,0 0-8-16,7 3 0 0,-7-3 9 0,3 13-9 15,-3-13 0-15,0 0 9 0,0 0-9 0,0 0 0 16,0 0 9-16,4 3-9 0,-4-3 0 0,0 0 0 15,0 0 0-15,0 0 8 0,7 6-8 16,-7-6 0-16,0 0 0 0,0 0 0 0,0 0 8 0,0 0-8 16,0 0 8-16,0 0-8 0,7-6 0 0,-7 6 8 15,0 0-8-15,0 0 0 0,0 0 0 0,0 0 8 16,0 0-8-16,0 0 0 0,0 0 0 0,-4 0 9 16,1-3-9-16,-1-10 0 0,1 10 8 0,-4 3-8 0,3-9 0 0,-3 2 0 15,3-2 0-15,-3 0 0 0,0 5-10 0,0-2 10 16,4-3-9-16,-1 3 9 0,-3-4 0 0,0 1 0 15,0-1 0-15,4 1 0 0,-4 6 0 0,-1-10 0 16,-2 10 0-16,3-6 0 0,0 2 0 0,3-2 0 16,1 6 0-16,-1-3 0 0,-3 2 0 0,4-2 0 15,-8 6-31-15,4-6-5 0,-4 6-2 16,1 6 0-16,-4-6-194 0,0 6-38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5T15:06:14.29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18235 8392 230 0,'0'0'10'0,"0"0"2"15,7 0-12-15,-3-3 0 0,-4 3 0 0,7-6 0 16,-4 0 133-16,-3 6 24 0,7-3 5 0,-3-4 1 0,-1 4-108 0,-3 3-22 15,0 0-4-15,0 0-1 0,0 0-28 0,0 0-12 16,0 0 1-16,0 0 0 0,0 0-1 0,0 0-1 16,0 0 0-16,0 0 0 0,0 0 13 15,0 0 0-15,0 0 0 0,0 0 0 0,0 0 8 0,0 0 4 16,0 0 0-16,0 0 1 0,0 0-29 16</inkml:trace>
  <inkml:trace contextRef="#ctx0" brushRef="#br0" timeOffset="1049.72">18034 8446 1713 0,'0'0'76'0,"0"0"16"0,0 0-74 0,0 0-18 0,0 0 0 0,0 0 0 16,0-10 83-16,0 10 13 0,0-6 2 0,0 6 1 15,0 0-40-15,0 0-8 0,0 0-2 0,0 0 0 16,7 0-37-16,-7 0-12 0,0 0 0 0,0 0 0 15,0 0 14-15,0 0-4 0,0 0-1 0,0 0 0 16,7-9 13-16,-7 9 2 0,0 0 1 0,0 0 0 16,0 0 11-16,0 0 3 0,0 0 0 0,0 0 0 0,0 0-12 0,0 0-3 15,0 0 0-15,0 0 0 0,0 0 13 0,0 0 3 16,0 0 0-16,0 0 0 0,-3 9-29 0,3-3-11 16,-4 4 8-16,4-10-8 0,0 9 10 0,-3 1-10 15,3-4 12-15,0 3-12 0,0-9 8 0,7 10-8 16,-4-1 0-16,1 0 0 0,-1 7 0 0,1-3 0 15,-1-4 0-15,1 1 0 0,3 2 10 0,-4 1-10 16,1-4 8-16,3 0-8 0,-4-2 16 0,1 2-1 16,-4-9-1-16,7 10 0 0,0-1 10 15,0-3 1-15,-7-6 1 0,7 3 0 0,0 4-26 0,4-4 0 16,-8 3 0-16,4-3 0 0,0-3 0 0,1 0 0 16,-8 0 8-16,7 0-8 0,0-3 0 0,0-3 10 15,0 3-10-15,0-4 10 0,-4-2-10 0,4 6 0 16,-3-7 9-16,3-2-9 0,-3 2 9 0,-1 1-9 0,-3 0 12 15,4-10-12-15,-1 9 20 0,-3-5-2 0,0 2-1 0,4-3 0 16,-4 1-9-16,3 5-8 0,-3-2 9 0,4-4-9 16,-1 7 8-16,1-1-8 0,-4 1 0 0,7 3 0 15,-7 6 0-15,3-10 0 0,1 7 0 0,-4 3 0 16,7-6 0-16,-7 6 0 0,10 0 0 0,-2 6 0 16,-1-3 0-16,0 4 0 0,0-4 0 0,0 6 0 15,0-3 0-15,0 4 0 0,0-1 0 0,0 1 0 16,4 5 0-16,-4-5 11 0,0-1-11 0,0 7 10 15,3-4 8-15,-3-2 2 0,0 5 0 0,4 4 0 0,-4-9-20 16,4 5 0-16,-1-5 0 0,-3-1 0 0,0 7 0 0,0-4 0 16,0-2 0-16,1-1 0 15,-1 1 9-15,0 2 2 0,0-2 0 0,0-1 0 16,3 0-11-16,-3-6 12 0,0 4-12 0,0 2 12 0,1-9-4 0,-1 10-8 16,-7-10 12-16,7 0-4 15,0 6 1-15,0-3 0 0,-7-3 0 0,0 0 0 0,0 0 4 16,0 0 1-16,0 0 0 0,10 0 0 0,-10 0 4 0,7-9 1 15,-7 9 0-15,7 0 0 0,-7 0-5 0,4-10-1 16,-4 10 0-16,4-6 0 0,-1 3-1 0,1-7-1 16,-1 4 0-16,-3-3 0 0,4-1-3 0,-1 1 0 15,1-1 0-15,-4 1 0 0,7 0-8 0,-7-7 12 16,3 7-12-16,1-10 12 0,-1 3-12 0,1-3 12 0,-4 0-12 16,3-6 12-16,1 6-12 0,-1-6 0 0,1 7 0 0,-4-11 0 15,3 11 0-15,1-8 0 0,-4 8 8 0,4-1-8 16,-4 0 0-16,0 3 0 0,0 1 0 0,0 2 0 15,0-3 0-15,0 7 0 0,0 0 0 0,0 2 0 16,0 4 0-16,3-6 0 0,1 3 0 0,-4 6 0 16,3-10-9-16,1 10 9 0,-1-9 0 15,-3 9 0-15,4-7-9 0,-4 7 9 0,3-3 0 16,-3 3-9-16,4-6-5 0,-1-3-1 0,-3 9 0 0,0 0 0 31,0 0-20-31,0 0-4 0,0 0-1 0,0 0 0 16,0 0-80-16,0 0-16 0,-3-3-3 0,3 3-1 15,-7 0-129-15,0 3-27 0</inkml:trace>
  <inkml:trace contextRef="#ctx0" brushRef="#br0" timeOffset="2263.77">18016 8402 1335 0,'-7'-10'59'0,"7"10"13"0,0-9-58 0,0 9-14 16,0-6 0-16,-3 3 0 0,-1-4 128 0,4 4 22 0,0 3 5 0,-3-6 1 15,3 6-72-15,-4 0-15 0,4 0-2 0,-3-9-1 16,-4 9-36-16,7 0-7 0,0 0-2 0,0 0 0 16,0-10 2-16,0 10 0 0,0 0 0 0,0 0 0 15,0-9-1-15,0 9 0 0,0-10 0 0,0 10 0 16,7-6 21-16,-7 6 4 0,0 0 1 0,0-3 0 16,3-3 4-16,-3 6 2 0,0 0 0 0,0 0 0 15,-3-3-21-15,3 3-4 0,0 0-1 0,-7-7 0 16,0 7-16-16,0 0-3 0,7 0-1 0,0 0 0 15,0 0-8-15,0 0 0 0,-4 7 0 0,4-7 8 16,-7 3 10-16,3 6 2 0,1-3 0 0,3-6 0 0,0 3-20 0,0 10 0 16,0-4 0-16,0 1 0 15,3-1 0-15,-3 1 0 0,-3-1 0 0,3 0 0 16,7 7 0-16,-4-6 0 0,5 2 0 0,-1-6 0 16,-4 4 8-16,4 5-8 0,0-2 0 0,0-4 0 15,0 7 10-15,-3 0-10 0,3-4 8 0,-4 4-8 0,4-3 0 16,1 2 0-16,-1 4 8 0,-4-10-8 0,4 7 0 0,0 3 0 15,-3-10 0-15,3 7 0 0,0-7 0 0,-4 1 0 16,1-1 0-16,-1-2 0 0,5 2 13 0,-8-9 1 16,0 0 0-16,0 0 0 0,0 0-2 0,7 3 0 15,-7-3 0-15,0 0 0 0,0 0-12 0,0 0 0 16,0 0 0-16,10 6-10 0,-10-6 22 0,0 0 4 16,4-6 0-16,3 3 1 0,0-3-17 0,-4 6 8 0,4-10-8 0,-3 1 0 15,-1 3 13-15,1 2-4 0,-4-11-1 0,3 12 0 16,1-13-8-16,0 7 10 0,-4-1-10 0,3-6 10 15,1 4-10-15,-1-4 8 0,-3-3-8 0,4 4 8 16,-4 2-8-16,3-3 0 0,1-2 0 16,-1 2 8-16,1-3-8 0,-1 4 0 0,1-4 0 15,-1 6 0-15,1-3 0 0,-1 1 0 16,1 5 0-16,-1-2 0 0,5-4 0 0,-5 7 0 0,-3-1 0 0,4 4 0 16,-1-3 0-16,-3 9 0 0,4-3 0 0,-4 3 0 15,0 0-8-15,0 0 8 0,0 0 0 0,0 0 0 16,0 0 0-16,0 0-11 0,0 0 11 0,0 0-8 15,7 0 8-15,0 3 0 0,-7-3 0 0,7 9-8 16,-4-9 8-16,1 6 0 0,3 4 0 0,0-10 0 16,-4 9 0-16,5-3 0 0,-1-2 0 0,-4 5 0 15,4 0 0-15,-3-2 0 0,-1 2 0 0,4 7 0 0,-3-7 0 0,3 4 0 16,-4 2 0-16,4-5 0 0,1 9 0 0,-5-4 0 16,4-5 0-16,0 5 0 0,0-2 0 0,-3 3 0 15,3-4 0-15,-4-2 8 0,4 5-8 0,4-5 0 16,-4-1 0-16,0 0 0 0,4 1 8 0,-4-4-8 15,3 4 10-15,-3-4-10 0,0-3 10 0,-3 6-10 16,7-2 10-16,-4-4-10 0,0 6 9 0,3-3-9 16,-6-2 8-16,3 2-8 0,-7-6 0 15,7 9 0-15,0 1 8 0,-7-10-8 16,7 6 0-16,0-3 0 0,-7-3 0 0,11 6 0 0,-4-3 0 0,-7-3 8 16,0 0-8-16,0 0 0 0,7 7 9 0,-7-7-9 15,0 0 10-15,7-7-10 0,-7 7 18 0,10 0-2 16,1-3-1-16,-4-6 0 0,0 3-3 0,-3-4-1 0,3 7 0 15,0-9 0-15,0 2 2 0,-4 1 1 0,4-4 0 0,-3-2 0 16,3 5-14-16,0-6-13 0,0-2 2 0,-3 5 1 16,-1-3 10-16,1-2 0 0,-1-1 0 0,-3-3 0 15,4 3 0-15,-1 0 8 0,-3-6-8 0,4 6 0 16,-4 0 8-16,0 1-8 0,3-7 8 0,-3 6-8 16,0 3 12-16,4-3-1 0,-1 0-1 0,-3 1 0 15,4 2-10-15,-1-3 0 0,-3 3 0 0,4 7 0 16,-1-3-9-16,1 2 9 0,-4-6 0 0,3 7 0 15,1 3-8-15,0-4 8 0,-4 7 0 0,3-3 0 16,-3 6-14-16,0 0 4 0,0 0 1 0,0 0 0 31,0 0-14-31,0 0-2 0,0 0-1 0,0 0 0 16,0 0-10-16,0 0-1 0,0 0-1 0,0 0 0 0,0 0-14 0,0 0-4 0,0 0 0 16,4 0 0-16,-4 0-138 0,0 0-28 0,0 0-6 0</inkml:trace>
  <inkml:trace contextRef="#ctx0" brushRef="#br0" timeOffset="3243.98">18277 8073 57 0,'-7'6'0'0,"0"-3"0"16,-3 3 0-16,-1-6 0 16,4 10 59-16,-3-10 6 0,2 6 2 0,1-3 0 0,0-3-32 0,0 0-7 15,0 0 0-15,0-3-1 0,4 3 63 0,-4-6 13 16,7 6 2-16,-4 0 1 0,-3-7-15 0,3 4-3 16,-3 3-1-16,4-6 0 0,3 6 1 0,-7 0 0 15,0 0 0-15,3-3 0 0,-3-3-13 0,7 6-3 16,-3 0 0-16,3 0 0 0,0 0-4 0,-7 0 0 15,0 0-1-15,7 0 0 0,0 0-11 0,0 0-3 0,0 0 0 0,0 0 0 16,0 0-19-16,0 0-4 0,0 0-1 0,0 0 0 16,0 0-11-16,0 0-2 0,7-10-1 0,-7 10 0 15,7 0-15-15,0-3 0 0,0-3 0 0,3 6 0 16,1-10 0-16,0 10 11 0,-1-9-2 0,1 9 0 16,3-9 17-16,0 2 3 0,0 7 1 0,4-9 0 15,-1 6-3-15,4-4-1 0,-3-2 0 0,3 0 0 16,0-1-26-16,1 4-12 0,-1 3 0 0,-4-3 1 15,1-4 19-15,0 7 3 0,-1-3 1 0,5-4 0 16,-1 10-4-16,-4-9 0 0,4 3 0 0,-3 3 0 16,0-4 6-16,-4-2 1 0,0 6 0 0,4-4 0 15,-4-2-7-15,-4 6 0 0,1-3-8 0,-1-1 12 16,1 4-12-16,-4-3 0 0,0 6 8 0,0-9-8 16,-7 9 0-16,7 0 0 0,-7 0 0 0,0 0 0 15,4-4 28-15,-4 4 4 0,0 0 0 0,0 0 0 16,3-6-10-16,-3 6-2 0,0 0 0 0,0 0 0 0,-3-9-1 0,3 9-1 15,0-10 0-15,0 10 0 0,-4 0 6 0,-3-9 2 16,4 9 0-16,3 0 0 0,-4-6-26 0,-3 3 0 16,4-4 0-16,-4 4 0 0,3-3 0 0,-3 3 15 15,3-4-4-15,-3 7-1 0,0-9-10 0,0 9 0 16,0-9 0-16,0 2 0 0,0 4 8 0,0-3 0 16,0 6 0-16,0-9 0 0,0 9 9 0,3-4 2 15,-6-2 0-15,3 3 0 0,0-3 9 0,0-4 1 16,-4 10 1-16,7-6 0 0,-3 3-12 0,0-3-2 0,0 3-1 15,0-4 0-15,0 7-15 0,4-3 8 16,3 3-8-16,-7-6 0 0,0 6 0 0,7 0 0 16,0 0 0-16,0 0-10 15,0 0-14-15,0 0-2 0,0 0-1 0,0 0 0 16,0 0-130-16,0 0-27 0,7 6-4 0,0-12-2 0</inkml:trace>
  <inkml:trace contextRef="#ctx0" brushRef="#br0" timeOffset="25281.15">2311 6953 1094 0,'0'0'97'0,"0"0"-77"16,0 0-20-16,0 0 0 0,-4-6 141 0,4 3 25 15,0-4 5-15,4 1 1 0,-4 6-142 0,3-3-30 0,4-3 0 16,-3 3 0-16,3 3 0 0,-7 0-9 0,0 0 9 0,0 0 0 16,0 0 0-16,0 0 0 0,0 0 0 0,0 0 0 15,0 0 0-15,-7 3 0 0,3 6 0 0,-3 4 0 16,0-1 33-16,0-2 6 0,4-1 1 0,-8 7 0 16,0-7 29-16,1 10 7 0,6-3 0 0,-6-4 1 15,-1 10-33-15,8-3-8 0,-8 0 0 0,0 6-1 16,1-3 1-16,-4 9 1 0,3-3 0 0,-3 1 0 15,0 8 2-15,3 7 0 0,-10 0 0 0,7 0 0 16,-7-6-18-16,3 5-3 0,1-2-1 0,3-9 0 16,-1 8-1-16,1-5-1 0,4-4 0 0,-1 4 0 15,1-7-15-15,6-3 9 0,-7 3-9 0,8 4 8 16,-8-10-8-16,4 3-14 0,4-7 3 0,-4 1 1 16,3 3-34-1,4-3-8-15,0-6 0 0,0 2-1 0,0-5-77 0,0-1-15 0,0-9-3 0,0 0-779 16</inkml:trace>
  <inkml:trace contextRef="#ctx0" brushRef="#br0" timeOffset="25688.1">2307 6947 2084 0,'0'0'46'0,"0"0"10"0,-7-10 1 0,4 1 1 0,3 9-46 0,0-6-12 15,0-4 0-15,0 7 0 0,0-6 30 0,0 3 4 16,3-4 1-16,-3 10 0 0,0-9-13 0,0 9-2 16,7-7-1-16,-7 7 0 0,0 0-7 0,0 0-2 15,0 0 0-15,0 0 0 0,7 0-2 0,0 7 0 0,-7-7 0 0,4 9 0 16,-4 1 0-16,7-1 0 0,-4 7 0 0,4-4 0 15,-3 4 13-15,-4 3 3 0,4-1 0 0,3 4 0 16,-4 0 5-16,4 3 2 0,0 1 0 0,0 2 0 16,-3 0-9-16,3 7-2 0,3 2 0 0,-6 4 0 15,7-3 1-15,-8-1 0 0,4 7 0 0,7-9 0 16,-10 2-21-16,3-2-10 0,3-1 1 0,-6-6 0 0,7 1 9 0,-8 2 0 16,4-9 0-16,0 3 0 15,0 0 0-15,-3-6 0 0,3 6 0 0,-7-6 8 0,0 0-18 0,0-1-3 16,3-2-1-16,4-3 0 15,-14 2-94-15,7 1-18 0,7-3-4 0,-7-4-575 16,-7 0-115-16</inkml:trace>
  <inkml:trace contextRef="#ctx0" brushRef="#br0" timeOffset="26037.69">2043 7649 1843 0,'-11'-6'81'0,"0"6"18"0,8-3-79 0,-8 3-20 0,4-6 0 0,7 6 0 16,0 0 140-16,0 0 25 0,0 0 5 0,0 0 1 15,0 0-139-15,7 0-32 0,4-7 0 0,-4 7 0 16,0 0 0-16,7 0 0 0,-3 7 0 0,-1-7 0 16,4 0 0-16,-3 0-9 0,3 6 9 0,0-3 0 15,7-3-9-15,-7 6 9 0,8-3 0 0,-1-3-9 16,-4 0 9-16,8 0 0 0,0 0-9 0,-4 0 9 16,0 0-24-16,-3-3 0 0,3-3 0 0,0 6 0 31,-3 0-10-31,3-3-2 0,-7-3-1 0,7-1-630 0,-7 4-125 0</inkml:trace>
  <inkml:trace contextRef="#ctx0" brushRef="#br0" timeOffset="26622.14">2374 6502 1303 0,'0'0'57'0,"7"-10"13"0,-7 7-56 0,0 3-14 0,0-6 0 0,0 6 0 15,4-10 29-15,-4 10 3 0,0 0 1 0,0 0 0 16,0 0 15-16,0 0 4 0,0 0 0 0,0 0 0 16,0 0 19-16,0 0 4 0,0 0 1 0,0 0 0 15,0 0-16-15,7 10-4 0,-7-10 0 0,0 0 0 16,10 6-19-16,-3-3-4 0,1 7-1 0,2-1 0 16,-6 0-11-16,6-2-2 0,1 8-1 0,3-2 0 15,-3 3 4-15,-1-7 1 0,4 10 0 0,0-4 0 0,7 7 1 0,-6-6 0 16,-1 12 0-16,7-3 0 0,-7 4-8 0,7-1-2 15,0 6 0-15,-7-2 0 0,4-1-4 0,3 10-1 16,0-10 0-16,-3 10 0 16,0-7-9-16,6-2 0 0,-6 2 0 0,3 1 0 15,-7 2 8-15,7 4-8 0,-6-9 0 0,6 8 8 0,-7-2-8 16,7 0 0-16,-7 5 0 0,7-8 0 0,-7 9 0 16,1-7 0-16,-1-2 0 0,-4-1 8 0,8 1 0 0,-15-4 0 15,8 4 0-15,-8-10 0 0,5 9 6 0,-5-12 1 16,-3 10 0-16,0-4 0 0,-3-3 9 0,-5-3 1 15,5-6 1-15,-4 9 0 0,3-6-26 0,-6-1 0 16,-1 1-14-16,-3 0 5 0,4-3 9 0,-5-1 0 0,1-2 0 16,-3 3 0-1,3-7-36-15,-1 0-6 0,1 1-1 0,-3-1 0 16,3-3-87-16,3-2-18 0,-7-4-3 0,8 0-507 0,-1 0-102 0</inkml:trace>
  <inkml:trace contextRef="#ctx0" brushRef="#br0" timeOffset="27565.62">3803 6981 230 0,'0'0'10'0,"0"0"2"0,0 0-12 0,0 0 0 0,11 3 0 0,-1-3 0 16,-10 0 272-16,11 0 51 0,-8-3 10 0,4 3 3 16,4 0-207-16,-11 0-41 0,0 0-8 0,3 0-1 15,8 0 0-15,-11 0 0 0,0 0 0 0,0 0 0 16,4 3-20-16,3 4-4 0,-7 2-1 0,0 1 0 15,0 5-30-15,0-2-7 0,3 2-1 0,-3 1 0 16,0-3-5-16,7 6-2 0,-3 6 0 0,-4 0 0 16,0-6 11-16,0 15 1 15,0-6 1-15,3 7 0 0,-3-7 2 0,7 6 0 0,-7-5 0 0,4 5 0 16,3-6-11-16,-7 7-1 0,0-7-1 0,0-3 0 16,0 3-11-16,3-9 0 0,1 0 9 0,-4 3-9 15,0-9 0-15,0 2 0 0,7 1 0 0,-7-4 0 16,-7-2-28-16,3-1-11 0,4 1-1 15,0-4-1-15,-3 3-115 0,3-9-22 0,0 0-5 0,0 0-1 0</inkml:trace>
  <inkml:trace contextRef="#ctx0" brushRef="#br0" timeOffset="27897.31">3489 6972 1558 0,'0'0'69'0,"-4"0"15"0,-6 0-68 0,6 0-16 15,4 0 0-15,0 0 0 0,0 0 84 0,0 0 14 16,0 0 2-16,0 0 1 0,14-6-29 0,1 6-5 16,-1 0-2-16,3 0 0 0,8-3-1 0,-7-4 0 15,6 7 0-15,1 0 0 0,3-3-19 0,-3-3-4 0,3 6-1 0,4-10 0 16,-7 10-24-16,10 0-6 0,-7-6-1 0,4 3 0 15,-4 3-9-15,-3 0 0 0,7-6 0 0,-4 6 0 16,4 0 0-16,3 0 0 0,-11 0 0 0,5 0 0 16,-5 0-21-16,1 0-3 0,0 0-1 0,-4 0 0 31,4 0-12-31,-4 0-3 0,-7 6 0 0,7-6 0 0,-10 0-21 0,3 3-5 0,0 3-1 16,-4 1 0-16,1-4-100 0,-7 6-20 0,3-2-4 0,-4 2-1 15</inkml:trace>
  <inkml:trace contextRef="#ctx0" brushRef="#br0" timeOffset="28256.26">3655 7740 1555 0,'0'0'138'0,"0"0"-110"15,-4 0-28-15,-3 0 0 0,7 0 212 0,0 0 38 16,0 0 7-16,0 0 2 0,0 0-201 0,0 0-40 0,0 0-8 0,0 0-2 16,0 0-8-16,0 0 0 0,0 0 0 0,0 0-11 15,11 0 11-15,-1 0 0 0,4 0 8 0,-3 0-8 16,3-6 8-16,0 6-8 0,4-3 8 0,-4-3-8 15,7 6 0-15,-3-4 0 0,3-2 0 16,4 6-8-16,-4 0 8 0,4-3 0 0,-11-3 0 0,7 6 0 16,4-3 0-16,-1-4-10 0,-6 7 10 0,7-6 0 31,-4 3-36-31,3-3 0 0,1 3 0 0,-4-4 0 16,0 4-116-16,4-6-24 0,-7 2-5 0</inkml:trace>
  <inkml:trace contextRef="#ctx0" brushRef="#br0" timeOffset="28703.07">4480 7455 1785 0,'0'0'159'0,"0"0"-127"0,0 0-32 0,-7 0 0 0,4 9 161 0,3 1 27 15,0-1 4-15,-7 0 2 0,14 7-156 0,-7-6-38 16,0-1 0-16,0 0 0 0,0 1 0 0,0-1-14 15,3 7 2-15,4-7 0 0,-7 1 12 0,4-1-11 16,-1 1 11-16,4-4-10 0,-7-3-3 0,0-3-1 16,0 0 0-16,0 0 0 0,0 0 14 0,0 0 0 15,0 0 0-15,0 0 10 0,0 0-1 0,11 0 0 16,-7 0 0-16,3-9 0 0,7 5-9 0,-11-5 12 16,4 0-12-16,-7-4 12 0,4 0-12 0,-1 4 0 15,4-7 0-15,-3-2 8 0,-4-1 4 0,7 0 0 16,-7-6 0-16,3 6 0 0,1-6-12 0,0 6 0 0,-1-6 0 0,1 6 0 15,3 0 0-15,-4 4 0 0,4-4 0 0,0 10 0 16,0-7 0-16,4 13 0 0,-8-4 0 0,5 4 0 16,-8 3 12-16,14 0 0 0,-4 0 0 0,4 3 0 15,-3 4-12-15,-4 2 0 0,11 1 0 0,-8 5 0 16,4-2 0-16,-3 2 0 0,-4 4 0 0,11-3 0 16,-8-4 0-16,-3 4 0 0,0 3 0 0,4-3 0 15,-4-4 0-15,0 4 0 0,-4 0 0 0,5-4 0 16,-5 4-8-16,4-4-4 0,-7 4-1 0,0-7 0 15,4 7-31 1,-1-7-5-16,-3 1-2 0,7-1 0 0,-7 1-149 16,0-1-29-16,0-9-7 0</inkml:trace>
  <inkml:trace contextRef="#ctx0" brushRef="#br0" timeOffset="29137.02">5196 7392 172 0,'0'0'16'0,"0"0"-16"16,0 0 0-16,7 0 0 0,4-6 385 0,-7 3 75 0,3-4 14 16,0-2 3-16,0 0-371 0,-4-1-74 15,4 1-16-15,0 3-2 0,-3-4-14 0,-1 1 0 0,1-1 0 0,3 1 0 16,-7 0 0-16,0-1 0 0,0 4 0 0,-7-4-10 15,7 7 10-15,-4-3 11 0,-3-3-3 0,4-1 0 16,-1 10 40-16,-6-9 7 0,3 9 1 0,0-6 1 16,-11 2-6-16,4-2-2 0,0 6 0 0,0 6 0 15,-7-2-15-15,6-4-3 0,-2 6-1 0,3-3 0 16,0 3-30-16,3 4 0 0,-3-1 0 0,3 7 0 16,1-7 16-16,-1 7-4 0,4-4 0 0,-4 7 0 15,1-3-12-15,3 3 0 0,0-4 0 0,0 4 0 16,3 0 0-16,4 6-16 0,0-6 3 0,0 9 1 15,-7-9 25-15,14 3 6 0,-7-3 1 0,11-1 0 16,-8 1-20-16,8 0 0 0,3 0 0 0,0-3 0 16,-3-1 0-16,10-2 0 0,-7-4 0 0,7 7 0 15,-3-7-28-15,-1-2-5 0,1 2-2 0,3-6 0 16,0-3-129-16,-3 0-25 0,0 0-6 0,-4 0-669 16</inkml:trace>
  <inkml:trace contextRef="#ctx0" brushRef="#br0" timeOffset="29456.46">5405 7502 1220 0,'0'0'54'0,"7"6"11"0,0 4-52 0,-4-1-13 15,4 0 0-15,-7 1 0 0,4-1 111 0,-1 1 19 0,1-4 4 16,-4-6 1-16,3 9-39 0,1 1-7 0,-4-10-1 0,0 9-1 15,0-9-30-15,0 0-5 0,0 0-2 0,0 0 0 16,0 0-27-16,0 0-6 0,0 0-1 0,0 0 0 16,0 0-8-16,0 0-8 0,0 0 9 0,0 0-9 15,0 0 27-15,0 0-1 0,0-3 0 0,0-3 0 16,7-4 13-16,-7 1 2 0,0-7 1 0,0 4 0 16,0-7 10-16,0-3 3 0,3 3 0 0,5-9 0 15,-8 9-38-15,3-6-7 0,1 6-2 0,3-6 0 16,-7 6-8-16,0-6 0 0,3 6 0 0,4 1 0 15,-3 2 0-15,-1 3-11 0,4-2 3 16,4-1 0 0,-8 7-40-16,5-4-8 0,-1 4-2 0,3-1-713 0,1 1-142 0</inkml:trace>
  <inkml:trace contextRef="#ctx0" brushRef="#br0" timeOffset="29869.91">5771 7323 1094 0,'0'0'97'0,"0"0"-77"16,8 0-20-16,2 0 0 0,-3 0 193 0,4 0 35 15,3 0 8-15,14-3 52 0,-10 3-272 16,-4-6-8-16,3 6-8 0,-2 0 0 0,-1 0 0 16,0-10 0-16,3 10 0 0,-6-9 9 0,7 9-9 15,-8-9 8-15,4 2-8 0,-3 4 8 0,0-3-8 0,-1-4 8 0,1 7-8 16,-8-3 18-16,4-3-2 15,7 5 0-15,-10-2 0 0,3-3 5 0,-7 3 1 0,7 6 0 0,-7 0 0 16,0-10-12-16,0 7-2 16,-4-3-8-16,1 3 12 0,3-4-12 0,-11 7 0 0,4 0 0 15,-3 0 0-15,3 0 0 0,-11 0 0 0,11 0 0 0,-11 7 0 16,1-4 24-16,3 6 1 0,-4-3 1 0,4-2 0 16,0 5-2-16,-4 3-1 0,4-2 0 0,-4 2 0 15,8 4-11-15,-8 3-1 0,4 0-1 0,3 0 0 16,-3 3-10-16,4-1 0 0,-1-2 0 0,4 6 0 15,0 0 9-15,4 1 7 0,-8-5 0 0,7 5 1 16,1-8-17-16,3 1 0 0,0 0 0 0,3-3 0 16,1 3-17-16,-1-4-7 0,5-5-2 0,2 5 0 15,1-5-106-15,3-1-20 0,0-6-5 0,0 4-439 16,4-4-88-16</inkml:trace>
  <inkml:trace contextRef="#ctx0" brushRef="#br0" timeOffset="30336.66">6431 7311 1036 0,'0'0'92'0,"0"0"-73"16,0-7-19-16,-3 4 0 0,-1-3 256 0,1 6 47 16,-4-3 9-16,-4 3 3 0,4-6-227 0,-4 6-44 15,4 0-10-15,-7 0-2 0,4 0-12 0,-12 6-2 16,8-3-1-16,-3 3 0 0,3-3-17 0,-4 7 8 0,0-1-8 0,4 1 0 15,0 5 0-15,0 4 0 0,3-3 0 0,-3-7 0 16,7 10 0-16,4 0 0 0,-4-4 0 0,3 4 0 16,4-3 0-16,0 3 0 0,-7-10 0 0,3 10 0 15,1-10 0-15,3 7 0 0,7-7 9 0,0 1-9 16,-7-10 8-16,4 9-8 0,6 1 0 0,-3-10 9 16,7 9-9-16,-3-9 8 0,3 0-8 0,-3 0 8 15,-1 0-8-15,4-9 10 0,-7 6-10 0,4-4 10 16,0-2-10-16,-4-1 10 0,0 4-10 15,3-3 10-15,-3-4-10 0,0-2 0 0,-3-1 0 0,3-3 8 16,0 0-8-16,4 0 0 0,-11 4 0 0,7-4 0 16,0 3 14-16,3 7 1 0,-6-1 0 0,-1 7 0 15,-3 3-15-15,0 0 0 0,0 0 0 0,7 10 0 16,-3-1 0-16,3 1 0 0,-7 8-12 0,3-8 12 16,5 5 0-16,-8 4 14 0,3 0-1 0,4-3 0 0,-3 3 10 15,6-10 1-15,-6 10 1 0,3-10 0 0,-4 7-25 0,8 0 0 16,-8-4 0-16,4-2 0 0,1-1 12 0,-5-3-2 15,11 4-1-15,-7-1 0 16,-3-3-52-16,10-3-10 0,-4-3-3 0,-2 0 0 16,-8 0-135-16,7 0-27 0,3-3-6 0</inkml:trace>
  <inkml:trace contextRef="#ctx0" brushRef="#br0" timeOffset="30726.12">6844 7204 1324 0,'0'0'118'0,"0"0"-94"16,0 0-24-16,0 0 0 0,0 0 263 0,0 0 48 15,7-6 9-15,-7 6 3 0,0 0-255 0,0 0-52 0,0 0-16 0,0 0 10 16,-7 9-10-16,0-3 0 0,0-2 0 0,0 2 0 16,-11 3 0-16,0 1 0 0,4-1-9 0,-10 0 9 31,6 1-26-31,0-4-2 0,1 4 0 0,6-4 0 0,4-3 28 0,-7 6 0 0,3-2 0 0,11-7 0 15,-10 3 0-15,10-3 0 0,0 0 10 0,0 0-10 16,0 0 14-16,0 0-3 0,0 0-1 0,10 0 0 16,-3 6 2-16,4-6 0 0,0 3 0 0,3 3 0 15,3-2-12-15,-6 2 0 0,7 3 0 0,3-2 0 16,0 2-20-16,-3-6-7 0,3 6-1 0,-7 1 0 16,7-4 8-16,-3 4 2 0,-1-1 0 0,-3 0 0 15,1 1 4-15,-5-1 1 0,1 1 0 0,-4-1 0 0,-4 4 13 16,4-1 8-16,-7-3 0 0,0 7-8 15,0-6 12-15,-3 5-4 0,-1-5 0 0,1 2-8 0,-4-2 20 0,0 5-2 16,-4-5-1-16,4-1 0 16,-7 7-17-16,3-7-9 0,1 1 1 0,-8-1 0 15,4 0-120-15,-4-2-23 0,1 2-5 0</inkml:trace>
  <inkml:trace contextRef="#ctx0" brushRef="#br0" timeOffset="31123.1">7098 7455 633 0,'25'-6'28'0,"-22"2"6"0,4 4-34 0,7-6 0 0,-3 6 0 0,-1-3 0 16,8-3 418-16,3 3 77 0,-10-4 15 0,6 4 3 16,1-3-416-16,7 3-83 0,-15-3-14 15,8-1-8-15,3 4 8 0,-7-3 11 0,0-4-3 0,4 1 0 31,-4 0-33-31,0-1-7 0,0 1-2 0,-7-1 0 0,4 1 22 0,3 0 12 0,-10-7-12 0,3 7 12 16,0-1 8-16,-4 1 8 0,1-7 1 0,-4 7 1 16,0-7 13-16,-4 7 2 0,1-4 1 0,-4 4 0 15,0-7-11-15,3 7-3 0,-10 2 0 0,3 4 0 16,-6-3-20-16,3 6 0 0,-4-3 0 0,0 3 0 16,1 0 0-16,-8 3 0 0,7 3 0 0,1 4 0 0,-1-1 8 15,4 0 4-15,-4 1 1 0,8 9 0 16,-1-4 23-16,-3 10 4 0,7-3 0 0,4 3 1 0,-8 4 3 0,4-4 0 15,0 3 0-15,7-3 0 0,0 3-36 0,0-3-8 16,0 3 0-16,7-2 0 0,0-8 0 0,4 1 0 16,-4 0 0-16,0-3 0 15,3 3-35-15,4-4 1 0,0-5 0 0,4 5 0 16,0-2-139-16,-4-4-28 0,4-2-6 0</inkml:trace>
  <inkml:trace contextRef="#ctx0" brushRef="#br0" timeOffset="31671.62">2226 8741 1094 0,'0'0'97'0,"0"0"-77"16,0 0-20-16,0 0 0 0,0 0 178 0,0 0 32 15,0 0 6-15,0 0 2 0,0 0-142 0,0 0-29 16,0 6-6-16,4 3-1 0,-4 4 24 0,7-4 5 15,-4 7 1-15,4 0 0 0,-3 2-13 0,6 1-2 0,-6 9-1 16,3 7 0-16,3-7-22 0,-6 7-5 0,0 8-1 0,3-5 0 16,-7 3-9-16,3-3-1 0,-3 5-1 0,7-5 0 15,-7 0-15-15,4 6-8 0,-8-10 8 0,4 1-13 16,0 2 13-16,0-5 0 0,0-4 0 0,0-6 0 16,-7 3 0-16,7-6 0 15,7 3 0-15,-7-10 0 0,0 4 0 0,0-7 0 0,0 1-13 16,0-7 5-1,0-3-158-15,0 0-31 0,0 0-7 0</inkml:trace>
  <inkml:trace contextRef="#ctx0" brushRef="#br0" timeOffset="32269.62">2261 8722 921 0,'0'0'82'0,"-3"-7"-66"0,-8 7-16 0,4-9 0 0,4 9 366 0,3 0 70 15,0 0 13-15,0 0 3 0,0-9-357 0,0-1-72 16,3 7-15-16,4-3-8 0,-3 0 0 0,6 2 0 16,1-2 0-16,-1 3 0 0,5-3 8 0,-5 6-8 15,8-3 0-15,3 3 0 0,0 0 12 0,-3 0-4 16,6 0-8-16,1 3 12 0,7-3-4 0,-7 9 0 16,-1-9-8-16,1 6 12 0,7-2-4 0,-8 2-8 15,1 3 11-15,-4 1-11 0,-7-4 9 0,4 3-9 16,0 1 0-16,-4 5 9 0,-4-2-9 0,1-4 0 15,-7 7 9-15,-1-3-9 0,4 2 8 0,-7 1-8 0,-7 3 10 16,4 0-10-16,-1-1 12 0,-7 1-3 16,1-3-1-16,-1 0 0 0,-3 2 0 0,0-5 0 15,-4 3 0-15,4 2 0 0,0-8-8 0,-7 5 0 16,3-5 0-16,-3-1 0 0,0 1 0 0,3-1 8 0,1 1-8 0,-1-4 8 16,8 3-8-16,-5-3 0 0,-2-2-10 0,13 2 10 15,-6-3-11-15,6 3 11 0,-6-3-12 0,10-3 12 16,0 0-9-16,0 0 9 0,0 10 0 0,3-4-9 15,-3-3 9-15,0-3 0 0,7 7 0 0,0 2 0 16,0 0-18-16,4-2 2 0,3-4 0 0,-3 3 0 16,-1-3 16-16,4 7-10 0,0-4 10 0,0-3-8 15,4 3 8-15,0 1 0 0,3 2 0 0,0-6-8 16,-3 6 8-16,3 1 0 0,0-1-9 0,-3-2 9 16,3 8 0-16,0-2-11 0,-3-4 11 0,3 7-8 15,-7 0 8-15,-4-4 0 0,5 7 8 0,-8-3-8 16,-4-1 10-16,4 7-2 0,-3-6-8 0,-4 9 12 15,-11-6-12-15,8 0-15 0,-4-1 3 0,-4 7 1 16,4-6 11-16,-4 0 0 0,1 0 0 0,-4-3 0 16,3 2 22-16,-3-2 6 0,-4-3 2 0,1 2 0 0,6-5-30 15,-10-1 0-15,7 1-8 0,-7-4 8 0,3-3-12 0,-3 3 4 16,0-6 8-16,3 0-13 16,-7 0-116-16,4-6-23 0,-3-3-5 0,2-4-869 0</inkml:trace>
  <inkml:trace contextRef="#ctx0" brushRef="#br0" timeOffset="32658.71">2716 8418 2282 0,'0'0'101'0,"0"0"21"0,0-7-98 0,0 7-24 0,0 0 0 0,0 0 0 16,0 0 31-16,0 0 1 0,0 0 0 0,4 10 0 16,3-1-32-16,-3-3 0 0,6 4 0 0,1 5 0 15,3-2 0-15,-4 3 0 0,4-1-8 0,1 4 8 16,6 3 0-16,0 0 0 0,4 0 0 0,-8 3 0 16,15 0 0-16,-7 3 0 0,-1 1 0 0,1-1 0 15,7 3 20-15,-7 1 7 0,-1 2 1 0,1 1 1 16,-7 2-2-16,3-2-1 0,3 9 0 0,-2-7 0 0,-1-2-11 0,-4 5-3 15,5-2 0-15,-1 0 0 0,-7-4 0 0,0 4-1 16,-3 6 0-16,-1-3 0 16,1-1 3-16,-8 10 1 0,1-12 0 0,-4 0 0 0,0 2-15 0,-4-5-8 15,-6-4 8-15,-1 1-13 0,0-10 13 0,4 3 12 16,-3 0-3-16,-4-6 0 0,-4-1-9 0,0-2 0 16,8-3 0-16,-4-4 0 15,-4 7-91 1,4-7-20-16,0-3-4 0,0-2-621 0,-4-4-125 0</inkml:trace>
  <inkml:trace contextRef="#ctx0" brushRef="#br0" timeOffset="32971.42">3874 8784 2516 0,'0'0'112'0,"0"0"22"0,0 10-107 0,0-1-27 0,0 7 0 0,7-4 0 15,3 4 21-15,-3 3-1 0,0 0 0 0,4 6 0 16,-4 3-12-16,0-3-8 0,4 3 8 0,-1 7-8 16,-6-7 28-16,-4 7 2 0,10-7 0 0,-10 6 0 15,11-5-30-15,-11 2 8 0,0 0-8 0,3-6 0 16,-3 4 0-16,0-4 0 0,0 3 0 0,-3-9 0 31,3 3-22-31,0-10-7 0,0 4-2 0,0-7 0 0,0 1-3 0,0-10-1 0,0 0 0 0,0 0 0 16,0 0-149-16,0 0-29 0,0 0-7 0,-7-10-660 15</inkml:trace>
  <inkml:trace contextRef="#ctx0" brushRef="#br0" timeOffset="33374.42">3729 8759 2095 0,'-4'-12'92'0,"4"6"20"0,0-4-89 0,0 1-23 16,0 2 0-16,4-2 0 0,3 0 46 0,-7-1 5 16,7 1 1-16,0-1 0 0,4 4-52 0,-8-3 0 15,4 6 0-15,7-7-9 0,-3 4 9 0,-4 3 0 0,4-3 0 0,-1 6-8 16,1 0 8-16,3 0 8 16,0-4-8-16,4 4 11 0,-1 0 2 0,1 4 1 15,-1-4 0-15,8 6 0 0,-4-3-4 0,4 6-1 0,0 1 0 16,6-1 0-16,-6 1 0 0,0 5 0 0,0 1 0 15,-1-4 0-15,1 4 10 0,-4 3 1 0,4 0 1 0,-8 6 0 16,5 0-5-16,-1-3-2 0,-7 3 0 0,7 3 0 16,-7-3-14-16,7 4 0 0,-7-4 0 0,-3 3 0 15,0-3 0-15,-8 3 0 0,8-3 0 0,-11 0 0 16,0-3 0-16,0 3 0 0,0 0 9 0,-7-6-9 16,0 6 16-16,0-6-1 0,-4 0-1 0,0 6 0 15,-3-6 7-15,0 0 2 0,0-1 0 0,-4 1 0 16,1-3 1-16,3 3 0 0,-7-4 0 0,6 4 0 0,-9-3-16 15,6-3-8-15,0-4 8 0,-6 7-8 0,3-7 0 16,6 0 0-16,-9-2 0 0,6-4-8 16,0 3-29-16,-3-3-6 0,7-3-1 0,-7 0 0 15,10-3-49-15,-3 3-11 0,4-6-1 0,-1-4-1 16,4 7-137-16,-3-9-27 0,-8-1-6 0,11-6 0 16</inkml:trace>
  <inkml:trace contextRef="#ctx0" brushRef="#br0" timeOffset="33786.05">4473 9296 1382 0,'0'0'61'0,"0"0"13"0,7 0-59 0,7 0-15 0,-3 0 0 0,3-4 0 16,0-2 196-16,7 6 37 0,-3-3 7 0,3 3 2 15,0-6-190-15,-3 6-37 0,0-10-15 0,-1 10 11 16,1-9-11-16,0 3 0 0,-1 3 9 0,-3-4-9 15,0-2 8-15,-3 6-8 0,0-4 10 0,-1-2-10 16,-3 0 12-16,4-1-4 0,-4 4-8 0,0-3 12 16,-4-1 10-16,4 1 2 0,-7-1 0 0,8 1 0 15,-8-7 3-15,0 7 1 0,0-1 0 0,-8 1 0 16,1 0-12-16,4-1-1 0,-4 1-1 0,0-1 0 16,-4 1-14-16,4 3 9 0,-3 6-9 0,-8 0 8 15,11 0-8-15,-11 6 0 0,1 3 0 0,-5-5 0 16,1 11 0-16,-3-5 0 0,6 8 0 0,-7-2 0 15,1 3 0-15,6-3 0 0,7 2 0 0,-3-5 0 16,0 12 0-16,11-9 0 0,3 3-9 0,-7-1 9 16,3 1 0-16,4 6 0 0,4-6 0 0,3 6 9 15,-4-6-9-15,8 6 0 0,-1-6 0 0,4 0 0 0,-3 0 0 0,3-1 0 16,7-2 0-16,-7 3 0 16,4-4-16-16,0-5-8 0,6-1-1 0,-6 1-1 15,3-1-155-15,0 1-31 0,-3-4-7 0,3-3-666 0</inkml:trace>
  <inkml:trace contextRef="#ctx0" brushRef="#br0" timeOffset="34174.11">5440 9026 1785 0,'0'0'159'0,"0"0"-127"0,-4 0-32 0,-3 0 0 16,0 0 155-16,7 0 25 0,-3 0 4 0,-4-6 2 15,0 6-168-15,-4 0-34 0,0 6-6 0,1-6-2 16,-1 6 7-16,1-3 1 0,3 7 0 0,-4-4 0 16,-7-3 6-16,4 7 2 0,0 5 0 0,0 1 0 15,-4-4 8-15,4 7-10 0,-3-3 10 0,6 3-10 16,-7 6 28-16,4-6 6 0,0 6 0 0,4-6 1 15,-4 9 10-15,3-3 1 0,7 0 1 0,-6-3 0 16,10 3-20-16,-7 3-4 0,0-9-1 0,7 6 0 16,0-6-3-16,0-3-1 0,0 2 0 0,0 1 0 0,3-3-8 0,1 0-11 15,3-4 3-15,-4-2 0 0,4 5-11 16,0-12-1-16,4 4-1 0,-4-7 0 16,4 3-6-1,3-3-1-15,-4 0 0 0,-3-3 0 0,4 3-7 0,7-7-1 0,-11 4-1 0,10-3 0 16,-6-3-161-16,3-1-32 0,0-18-6 0,0 3-2 0</inkml:trace>
  <inkml:trace contextRef="#ctx0" brushRef="#br0" timeOffset="34549.83">5436 9195 1324 0,'0'0'118'0,"0"0"-94"0,0 0-24 16,0 0 0-16,0 0 211 0,0 0 37 0,0 10 8 0,4-1 2 15,-4 0-202-15,3 1-41 0,1 6-15 0,3-7 11 16,-4 10-11-16,5-10 0 0,-5 7-12 0,1 3 12 15,3-1-12-15,-4-2 12 0,4-3-12 0,0 2 12 16,-3 4 0-16,-1-3 0 0,8 3 0 0,-8 0 12 16,5-10-12-16,-8 7 0 0,7-7 0 0,0 0 0 15,-4 1 0-15,4-4 20 0,-7-6-3 0,0 3 0 16,0-3 26-16,0 0 5 0,0 0 0 0,0 0 1 16,0 0-24-16,0 0-5 0,0 0 0 0,0 0-1 15,0 0 22-15,4-3 5 0,3-3 1 0,-7-4 0 16,0-8-30-16,0 8-5 0,0-9-2 0,0 4 0 15,0-10-10-15,-4 6 10 0,4-9-10 0,0 9 10 16,-3-6-10-16,3 0 0 0,-4-4 9 0,4 4-9 16,0-3 0-16,0 3 0 0,-7-3 0 0,7 0 0 15,0 9 0-15,7-6 0 0,-7 0 0 0,4 3 0 0,-1-4 0 0,4 11 8 16,4-7-8-16,-1 0 8 0,-6 3-8 0,7 10 0 16,-1-10 0-16,-6 9 0 0,3 1-18 0,7 3-2 15,-11 3 0-15,8-4 0 16,0 7-128-16,-1 0-25 0,1 7-6 0,3-4-847 0</inkml:trace>
  <inkml:trace contextRef="#ctx0" brushRef="#br0" timeOffset="34955.25">5927 9205 1566 0,'0'0'69'0,"0"0"15"0,0 0-68 0,10 0-16 16,-3 0 0-16,7 0 0 0,-3-3 99 0,0-4 16 0,3 7 3 0,-7 0 1 16,3 0-47-16,1-6-10 0,0 6-2 0,-1 0 0 15,4-3-25-15,-7 3-6 0,7-6-1 0,-10 6 0 16,3-4-16-16,0-2-4 0,4 6-8 0,-4-9 12 16,0 9-12-16,-4-10 0 0,11 1 8 0,-10 3-8 15,3-4 0-15,-4 7 0 0,8-6 0 0,-7-1 0 16,3 4 8-16,-4-7-8 0,1 1 0 0,-4 3 9 15,0-1 22-15,0 1 4 0,-4-1 1 0,1 7 0 16,-4-9-14-16,3 8-2 0,-7-2-1 0,1 6 0 16,-1 0-5-16,-3 6-1 0,0-6 0 0,0 10 0 15,-4-4-13-15,4-3 0 0,0 7 0 0,0 5 0 0,3-5 0 0,-3-1 0 16,7 10 0-16,4-10 0 16,-8 10 0-16,4-3 0 0,0 3 0 0,7 0 0 15,0-4 9-15,-7 4-1 0,7 0 0 0,0 6 0 16,0 0-8-16,7-6 0 0,-7 6 0 0,4-3 0 0,3-3 0 15,0 6-20-15,3-6 3 0,-3-4 1 16,7-5-104-16,-3 9-20 0,3-10-4 0,0 7-532 16,7-7-108-16</inkml:trace>
  <inkml:trace contextRef="#ctx0" brushRef="#br0" timeOffset="35452.94">6509 9167 403 0,'0'0'17'0,"-7"3"5"0,3-3-22 0,-6 6 0 0,3-6 0 0,-1 0 0 16,1 0 412-16,-3 0 79 0,3 4 15 16,0-4 3-16,-4 0-399 0,4 6-80 0,-3-3-16 15,2 3-3-15,-6 4-11 0,4-1 8 0,-8-3-8 0,8 7 8 31,-1-4-28-31,-7 7-5 0,4 3-2 0,0 0 0 0,0-4 15 0,3 4 4 0,1 0 0 0,-1-3 0 16,4 2 27-16,4-2 5 0,3-3 2 0,0 2 0 16,-4-5-16-16,8 5-10 0,-1-5 12 0,4-1-12 15,4-6 11-15,-4 4-11 0,7-4 10 0,-3 3-10 0,3-6 0 16,0 0 0-16,0-9 0 0,4 9 0 16,-1-7-37-16,-3-2-4 0,4 0-1 0,-4-1 0 0,7 1 23 0,-10-1 5 15,3-5 1-15,-4 5 0 0,1-2 13 0,3-4 12 16,-7 7-3-16,0-7 0 0,4 6 11 0,-8 1 3 15,4 0 0-15,-7-1 0 16,4 1 8-16,-4 9 1 0,0 0 1 0,0 0 0 0,0 0 8 0,0 0 2 16,0 0 0-16,0 0 0 0,0 0-1 0,0 9 0 15,4 1 0-15,-4-1 0 0,3 0-9 16,1 1-1-16,-1 6-1 0,4-1 0 0,-3-2-20 16,3 2-11-16,0-2 12 0,3 3-12 0,-3-1 0 0,4-2 0 15,3 3 0-15,-7-7 0 0,4 0-10 0,-1 7 1 16,4-7 0-16,4-5 0 15,-4 5-115-15,7-3-22 0,-3 4-5 0,0-4-1 16,6-3-48-16,-6-3-9 0,3 0-3 0,0 0 0 0</inkml:trace>
  <inkml:trace contextRef="#ctx0" brushRef="#br0" timeOffset="35826.64">7190 9073 633 0,'0'0'56'15,"0"0"-44"-15,0 0-12 0,0 0 0 16,0 0 397-16,0 0 78 0,0 0 15 0,0 0 3 16,-7 6-401-16,-4-6-81 0,0 6-11 0,1-2-12 15,-4 2-19-15,0 3-3 16,-8-6-1-16,5 7 0 0,-1-1-1 16,1-2 0-16,6 2 0 0,-7 0 0 0,4 1 48 0,4-4 10 0,-1 3 2 0,4-5 0 0,-4 2 23 15,4 3 5-15,0-9 0 0,7 0 1 16,0 0-19-16,0 0-4 0,0 0-1 0,0 0 0 15,0 0-18-15,7 10-11 0,-3-1 12 0,3-3-12 0,0-3 0 0,4 7 0 16,-4-4 0-16,7-3 0 0,-4 4-18 0,8 2 2 16,-7 0 1-16,3 1 0 0,3 5 15 0,1-5 0 15,-4 6 12-15,0-4-12 16,-3 4-14-16,3-4-10 0,-4 4-1 0,-3 0-1 0,1-4 26 0,-1 4 0 16,-4 3 0-16,-3-4 0 0,4-2 15 0,-1-4 8 15,-3 7 1-15,-3-7 1 0,3 10-11 0,-4-3-2 0,1-7-1 16,-8 10 0-16,4-9-11 0,0-1 0 0,0-3 0 15,-4 4 0 1,4-1-134-16,0 0-29 0,-3 1-5 0,-1-10-780 0</inkml:trace>
  <inkml:trace contextRef="#ctx0" brushRef="#br0" timeOffset="36309.01">7433 9393 2487 0,'0'0'55'0,"0"0"11"0,0 0 2 16,14 0 2-16,-7 0-56 0,4 0-14 0,-1 0 0 0,4 0 0 16,4-3 0-16,-4-4-16 0,0 4 3 0,4-3 1 0,-4-3-6 0,4 9-1 15,-1-7 0-15,-3-2 0 16,1-1-13-16,-1 7-2 0,3-3-1 0,-6-3 0 0,3-1 23 0,-7 1 12 15,4 3-12-15,-8-4 12 0,4 1 47 0,0-1 16 16,-3 1 3-16,-1 0 1 0,4-1-3 0,-3 1 0 16,-4-7 0-16,7 4 0 0,-7-4-39 15,4 6-8-15,-4-5-1 0,0-4-1 0,0 3-15 16,0 7-15-16,-4-1 3 0,4 1 1 0,-11 0-5 0,4 5-2 16,0-2 0-16,-7 6 0 0,0 10 10 0,0-4 8 15,-4-3-12-15,1 13 12 0,-1-7-11 0,-7 1 11 16,4 5-10-16,0 4 10 0,3 0 0 0,-10 0 0 15,3 6 11-15,1-6-3 0,-4 9 12 0,6-3 2 16,1 3 1-16,7 0 0 0,-4-3-23 0,8 4 0 0,3-4 0 0,0 3 0 16,7-3 0-16,-7 0 12 0,7-3 0 0,0 3-1 15,7 0-11-15,0-6 0 0,-4 6 0 0,11-6 0 16,-3 0 0-16,3-4 8 0,0-2-8 0,7-4 8 16,-6 7-8-16,6-7 0 0,3 1 0 0,1-1 0 31,0-2-29-31,0-4-8 0,3 3-2 0,0 3 0 15,0-9-195-15,0 7-39 0,25-4-8 0,-10-3-2 0</inkml:trace>
  <inkml:trace contextRef="#ctx0" brushRef="#br0" timeOffset="37357.15">2720 10970 1036 0,'0'0'92'0,"0"0"-73"0,0 0-19 0,0 0 0 15,0 0 236-15,7-6 44 0,-3-4 9 0,6 1 2 16,-10 0-223-16,11-1-44 0,-8 1-8 0,4-1-3 16,-3-5 5-16,-1 5 1 15,4-5 0-15,-7 5 0 0,4-2-19 0,3-4 10 0,-7 0-10 0,0 7 8 16,0-1 0-16,0-2-8 0,-7 3 12 0,7-7-4 16,-4 6 25-16,4 1 5 0,0 0 1 0,-7 2 0 15,4-2 9-15,3 0 1 0,-4-1 1 0,-3 4 0 16,-3 3-14-16,6-4-2 0,-6 4-1 0,6-3 0 15,-7 6-8-15,1 6-1 0,-1-6-1 0,1 3 0 0,-1 7-23 0,-3-4 0 16,0 4 0-16,0 5 0 16,3-2 0-16,-3 2 0 0,-7 4 0 0,7 0 0 0,-7 0 0 0,6 6 0 15,-6 3 0-15,0 7 0 0,7-7 0 0,0 6 0 16,0 1 0-16,-4 3-8 0,11-4 16 0,-3 4 3 16,-1 2 1-16,7-2 0 0,-3 0-12 0,7 2 0 15,-3-2 0-15,3-3 0 0,3 2 0 0,4-9 0 16,-3 7 0-16,7-1 0 0,-1-5-9 0,8 2 9 15,-1-9-12-15,1 3 12 16,3-6-32-16,4-10 0 0,-4 7 0 0,4-7 0 16,3-6-24-16,4 4-4 0,-4-7 0 0,4 0-1 15,-4-7-78-15,7 4-15 0,0-6-3 0,1-7-763 0</inkml:trace>
  <inkml:trace contextRef="#ctx0" brushRef="#br0" timeOffset="37879.01">2932 10327 1555 0,'0'0'138'0,"-11"-6"-110"0,11 6-28 0,0 0 0 0,0 0 190 0,0 0 33 16,0 0 6-16,0 0 2 0,0 0-183 0,4 9-36 16,3-2-12-16,0 2 8 0,0 0-8 0,7 7-8 15,0-3 8-15,4 12-12 0,-4 0 12 0,7-3 0 16,-7 12-9-16,11 1 9 0,-4 2 0 0,-4-2-9 15,8 3 9-15,-4 2 0 0,4-5-8 0,0 2 8 16,-1-2 0-16,-2-4 0 0,2 4 0 0,1-1 0 16,0 4 0-16,-1-4 0 0,-2 7 0 0,2-9 0 0,-3 2 8 0,-3 1-8 15,3-1 25-15,-7-6-1 16,0 10 0-16,4-7 0 0,-4 1-5 0,-3-1-2 0,-1-3 0 0,-10 0 0 16,0 1-17-16,4-4 10 0,-4 3-10 0,-4 3 8 15,4-2-8-15,-7-8 0 0,4 5 0 0,-8-1 0 16,4-7 8-16,4 8 0 0,-8-14 0 0,0 4 0 15,4 3-8-15,-3-1 0 16,-1-2 0-16,-3 3 8 0,-7 0-8 0,0-4 0 0,3 4 0 0,-3-3 0 16,0-4-17-16,-4-2-6 0,0 2-1 0,8 1 0 31,-11-7-8-31,10-3-1 0,-3-3-1 0,7 0 0 16,-8 0-73-16,8-3-14 0,0-3-3 0,4 3-800 0</inkml:trace>
  <inkml:trace contextRef="#ctx0" brushRef="#br0" timeOffset="38613.75">4445 10801 864 0,'0'0'76'0,"0"0"-60"0,0 0-16 0,0 0 0 0,0-7 326 0,0 7 62 16,0-9 13-16,4 6 3 0,-8-3-316 0,4-4-62 15,0 1-13-15,0 3-2 16,0-4 5-16,0 7 0 0,0-6 1 0,0-7 0 0,0 7 2 0,0-1 0 16,0 1 0-16,-7-7 0 0,7 7-19 0,-4-1 0 15,-6 1 0-15,6 3 0 0,-6 2 13 0,-1-2-4 16,1 6-1-16,-1 0 0 0,-3 6 7 0,0-6 1 15,0 10 0-15,-4-1 0 0,4 1-7 0,0 5-1 16,-7-2 0-16,7 3 0 0,-8 2-8 0,5-2 0 16,-1-3 0-16,4 12 0 0,0-7 11 0,-7 8 0 0,7 2 0 15,-1-3 0-15,-2 9-11 0,10 4-16 0,-4-3 4 0,1 2 1 16,-1-2 11-16,7 2 0 0,4 7 0 0,-7-9 0 16,4 9 0-16,3-7 0 0,3-2 0 0,4 2 0 15,-7-2 0-15,4-1 0 0,7 4 0 0,-8-4 0 16,8 1 0-16,-4-7 0 0,7-3 0 0,-4-6 0 15,5 6 0-15,6-6 0 0,-7 0 0 16,0-10 0-16,7 7-12 0,-3-4 0 0,3-5 0 0,0 2 0 31,4-3-91-31,-1-3-18 0,-2-3-4 0,6 0-1 16,4 0-81-16,-8-3-16 0,36-9-3 0,-21 2-1 0</inkml:trace>
  <inkml:trace contextRef="#ctx0" brushRef="#br0" timeOffset="39379.33">4974 11202 1267 0,'0'0'56'0,"0"0"12"0,0 0-55 0,0 0-13 0,0 0 0 0,0 0 0 16,0 0 224-16,0-6 41 0,-7 3 9 0,7-4 2 16,0 7-232-16,0-9-44 0,-3 0-14 0,-1-1 0 15,4 4 14-15,-7-3 16 0,3 9-3 0,-3-4-1 16,4-2-12-16,-11 6 0 0,3 0 0 0,-3 6 0 15,4-2-22-15,-12 5-1 0,8 7 0 0,-7 2 0 16,3-2 23-16,1 3 13 0,-1 0-1 0,8 0-1 0,-12 6 17 0,8-7 4 16,0 8 1-16,4-8 0 0,-1 11 11 0,4-11 1 15,0 8 1-15,0-8 0 16,7 7-38-16,-4 1-8 0,4-8 0 0,4 1 0 16,-4 0 0-16,7-3 0 0,-4-1 0 0,1-2 0 15,3-4-38-15,-3 1-10 0,3-1-3 0,3-3 0 16,-3-3 18-16,4-3 3 0,-1 0 1 0,5-3 0 15,2 3 0-15,-3-6 0 0,-3-3 0 0,-1-1 0 0,5-2 29 0,-1-4 0 16,0 7 0-16,0-7 10 0,-4 3 1 0,1-2 0 16,0-1 0-16,-1-3 0 0,1 7-3 0,-8-4 0 15,8 0 0-15,-8-2 0 0,4-1 4 0,-3 3 1 16,-4 3 0-16,7-2 0 0,-7 2-13 0,0-2 9 0,0 8-9 0,0-2 8 16,0-1 12-16,0 10 3 0,0 0 0 0,0 0 0 15,0 0 9-15,0 0 1 0,0 0 1 0,-7 10 0 16,7 6-13-16,7-7-2 0,-7 7-1 0,7-4 0 15,0 7-3-15,-3-3-1 16,6-7 0-16,1 10 0 0,-1-3-14 0,-6-1 11 0,3-2-11 0,7-4 10 16,-3 7-10-16,3-7 0 0,0 1-12 0,-3-1 12 31,3 1-52-31,0-1-4 0,3-3 0 0,-6-3 0 16,3 4-155-16,-3-7-31 0,3 0-6 0,-11-7-2 0</inkml:trace>
  <inkml:trace contextRef="#ctx0" brushRef="#br0" timeOffset="39681.54">5334 10578 518 0,'0'0'46'0,"0"0"-37"15,0 0-9-15,0 0 0 0,0 3 542 0,-7 10 106 16,7-4 22-16,0 4 4 16,7-4-574-1,-7 13-116-15,0-3-22 0,4 3-5 0,-4 3 19 0,7 3 3 0,-7 7 1 0,0-1 0 0,0 4 20 0,3 3 0 16,-3-4 0-16,0 10 0 16,0 7-30-16,0-4-2 0,-3 3 0 0,3-6 0 0,0-3 10 0,0 3 2 15,0-6 0-15,0-4 0 16,0 1-26-16,-7-3-5 0,7-7-1 0,0 6 0 15,7-9-122-15,-7 4-25 0,0-4-5 0,7-7 0 0</inkml:trace>
  <inkml:trace contextRef="#ctx0" brushRef="#br0" timeOffset="40146.37">5722 11186 2599 0,'-3'0'57'0,"-12"0"12"0,8 0 3 0,-3 7 0 0,-4-7-57 0,0 3-15 0,3-3 0 0,0 6 0 16,1-3-11-16,-1 4-5 0,4 2 0 0,-3 0-1 16,-5 1 17-16,5 5 0 0,-1-2 0 0,4-4 0 15,0 7-9-15,0 3 9 0,4 0-13 0,-4-4 5 0,0 4 8 0,7 0-10 16,-8-3 10-16,5 3-10 0,3-4 10 0,0-2 8 15,3 2-8-15,5-5 11 0,-8 6-11 0,3-13 0 16,8 6-10-16,-11-3 10 0,10-6-21 0,-3 0 1 16,4 0 1-16,6 0 0 0,-2-6-3 0,-5-3-1 15,1-1 0-15,6 1 0 0,-2-1 11 0,-5 1 3 16,1-7 0-16,3 4 0 0,-4-4 9 0,1-3 8 16,0 4-8-16,-1 5 11 0,-6-9 7 0,6 10 2 0,1-7 0 15,-4 7 0-15,-4-1 17 0,4 1 4 16,1 6 1-16,-8 3 0 0,0 0 2 0,0 0 0 0,0 0 0 0,10 3 0 15,-6 3-20-15,-1 4-3 0,-3-7-1 16,4 6 0-16,-4 7-20 0,-4-7-8 16,4 10 0-16,-3-3 0 0,3 3 8 0,-4-4-8 0,4 4 8 0,0-6-8 15,0 2 8-15,0 1 0 0,0-3 0 0,4-4 0 32,-4 0-34-32,3 4-5 0,4-10-1 0,4 7 0 15,-8-10-47-15,8 0-9 0,-1 0-3 0,1-4-613 0,0-2-122 0</inkml:trace>
  <inkml:trace contextRef="#ctx0" brushRef="#br0" timeOffset="40682.11">6057 11193 1036 0,'0'0'92'0,"0"9"-73"0,0 1-19 0,0-1 0 0,0 7 337 0,-3-4 64 15,3 4 13-15,0 3 2 0,0-1-328 0,3 1-67 16,-3-3-13-16,0 0-8 0,0-4 0 0,0 7 0 15,4-10 0-15,-4 4 0 0,3 0 8 0,1-7-8 16,6 3 0-16,-6-6 0 0,-4-3 0 0,0 0 0 16,0 0 0-16,0 0 0 0,7 0 0 0,-7 0 0 15,0 0 9-15,7-9-9 0,0 6 14 0,4-7-2 16,-8 1-1-16,4-7 0 0,-7 7-11 0,7-7 0 16,0 4-12-16,-7-4 12 0,4 0-16 0,3-3 5 15,0 7 1-15,0-4 0 0,4 1 10 0,-11 5-13 16,7 1 5-16,-4 9 8 0,-3 0 0 0,0 0 0 0,0 0 0 0,7 6 8 15,0-3 4-15,-7 7 0 0,4-1 0 0,3-3 0 16,-7 4-12-16,0-10 10 0,0 0-10 0,3 6 10 16,-3-6-10-16,4 3 0 0,-4-3 9 0,11 0-9 15,-4 0 0-15,0 0 9 0,-4 0-9 0,11-9 0 16,-10 2 0-16,3 4 0 0,7-6 0 0,-10-1 0 16,3-5 0-16,3 5 0 0,-3-5 0 0,0 2-9 15,-3-3 9-15,3 7 0 0,0-7 0 0,0 7-8 16,-7 6 8-16,11-7 0 0,-11 4 0 0,0 6 0 15,0 0 24-15,7 0 6 0,0 6 2 0,3-2 0 16,1 2-16-16,-4 3-4 0,3-6 0 0,-2 10 0 16,2-4 7-16,4 1 1 0,-7-1 0 0,4 1 0 15,-1-1-20-15,1 0 0 0,0-2 0 0,-1 2 0 16,-3 0 0-16,4 1 0 0,-4-1 0 0,3 1 0 16,1-1 0-16,3 0-11 0,-7-2 2 0,0 2 0 15,4 1-14-15,-8-1-2 0,4 0-1 0,0 1 0 16,1-1-85-16,2-3-17 0,-6-2-3 0,3 5-1 15,0-3-94-15,0-6-19 0</inkml:trace>
  <inkml:trace contextRef="#ctx0" brushRef="#br0" timeOffset="40875.6">6922 11318 3286 0,'0'0'72'0,"0"3"16"0,0 13 2 0,0-7 2 0,0 7-73 0,3-7-19 0,1 4 0 0,-4-7 0 31,3 10-97-31,1-7-23 0,-4-5-5 0,7 5-1 16,-7-9 2-16,0 0 1 0,0 0 0 0,0 0-642 0,0 0-129 0</inkml:trace>
  <inkml:trace contextRef="#ctx0" brushRef="#br0" timeOffset="41064.08">6925 10794 1440 0,'0'0'128'0,"0"0"-103"0,0 0-25 0,0 0 0 0,0 0 340 16,0 0 64-16,0 0 12 0,4 7 2 15,3-4-523-15,0 3-105 0,-4 4-21 16,1-1-842-16</inkml:trace>
  <inkml:trace contextRef="#ctx0" brushRef="#br0" timeOffset="41321.41">7295 10863 2804 0,'0'0'62'0,"0"0"13"16,0 0 2-16,8 4 1 0,-1 2-62 0,-4 3-16 0,4 1 0 0,0-1 0 0,4 7-14 0,-11-7-6 0,7 10 0 0,-4 0-1 15,4-3 21-15,0 2-9 0,-7 7 9 0,8-3 0 16,-5 3 0-16,4 1 0 0,0-8 0 0,-7 11 0 16,4-4 0-16,-1-7 0 0,1 8 0 0,3-8 0 15,-4 7 0-15,1-12 0 0,-1 12 12 0,-3-9-3 16,7-4-26-16,-7 4-6 0,0-7-1 0,8 7 0 31,-8-7-120-31,0-5-25 0,0 11-5 0,0-12-509 0,0 4-101 0</inkml:trace>
  <inkml:trace contextRef="#ctx0" brushRef="#br0" timeOffset="41528.85">7197 11177 230 0,'0'0'20'0,"0"0"-20"0,0 0 0 0,0 0 0 0,0 0 529 0,0 0 102 15,0 0 20-15,0 0 4 0,0 0-513 0,10 0-102 16,1-3-21-16,-1-3-4 0,5 6-26 0,-8 0-5 16,10 0 0-16,-3 9-1 0,8-9 1 0,-5 9 0 15,1 1 0-15,6 6 0 0,1-1 4 0,-4-2 2 16,1 6 0-16,2-4 0 16,-3 4-14-16,-3-10-4 0,3 10 0 0,0-9 0 15,-3 5-86-15,3 1-18 0,-3-3-3 0,-1-4-490 0,1-3-99 16</inkml:trace>
  <inkml:trace contextRef="#ctx0" brushRef="#br0" timeOffset="41747.78">7909 11177 2602 0,'0'0'57'0,"0"0"12"0,4 9 3 0,3 7 1 0,0-6-58 0,0-1-15 0,4 10 0 0,-4-4 0 16,0-2 28-16,0 3 4 0,0 2 0 0,7-2 0 16,-14-3-52-16,7 2-9 0,4-5-3 0,-4 5 0 15,-4-5-83-15,4-1-17 0,0-6-3 0,-3 10-554 16,-1-10-111-16</inkml:trace>
  <inkml:trace contextRef="#ctx0" brushRef="#br0" timeOffset="41994.12">8184 11121 3214 0,'-7'3'71'0,"0"12"14"0,-3-2 3 0,-8 3 3 0,4 9-73 0,0-6-18 16,0 6 0-16,-4-3 0 0,1 12 0 0,-1-6-17 0,-3 4 3 0,0-1 1 15,3 4 13-15,-10 5 0 0,-1 1 0 16,5 3 0 0,3 0-77-16,-4 6-13 0,-3-3-2 0,3 6-1 15,0 4 9-15,-3-4 1 0,3 7 1 0,1-7 0 16,6 0-195-16,-3-6-39 0,3-3-8 0,4-9-2 0</inkml:trace>
  <inkml:trace contextRef="#ctx0" brushRef="#br0" timeOffset="42781.67">1877 10666 806 0,'0'0'36'0,"-7"3"7"0,3 6-35 0,1-2-8 16,-8 2 0-16,4 1 0 0,0-1 192 0,-4 7 37 15,4-4 7-15,4 4 2 0,-8 3-110 0,1-4-23 0,-1 4-4 0,4 0-1 16,-11 6-23-16,4-6-5 0,0 15 0 0,4-5-1 16,-15 8-40-16,4 4-8 0,3-3-2 0,-7-1 0 15,-3 13-13-15,3-12-8 0,-3 6 8 0,-4-6-8 16,4 5 0-16,-3-2 0 0,-5-9 0 0,8 8 0 31,-7-8-66-31,-1 2-18 0,12-6-3 0,-4 4-1 16,-4-13-84-16,7-1-16 0,4-8-4 0</inkml:trace>
  <inkml:trace contextRef="#ctx0" brushRef="#br0" timeOffset="43109.25">1083 10782 979 0,'-11'3'87'0,"1"-3"-70"0,-4 6-17 0,3-3 0 0,-3 7 388 0,3-4 73 15,8 4 15-15,3-1 4 0,0 7-401 0,3-4-79 16,8-2-18-16,0 5-2 0,3 1 11 0,0 3 9 16,11 0-12-16,-1-1 12 0,8 1 0 0,-4 6 0 15,4 4 8-15,7-4-8 0,0 3 0 0,3-3 0 16,-7 3-13-16,0 7 4 0,4-7 9 0,-3 6 11 16,-8-5-3-16,7 5 0 0,0-6-8 0,1 7 8 15,-1-1-8-15,0 4 8 0,0-4 9 16,1 4 2-16,-8-3 0 0,7-7 0 0,-3 6-19 0,-4 1 0 15,-3-1 0-15,-4-9 0 0,4-3 0 0,-4 3 0 16,-3-6 0-16,-4-3 0 16,3-4-19-16,-3-2-10 0,-3 2-3 0,0-9 0 15,-4 7-59-15,0-4-12 0,3-3-2 0,-10-3-946 0</inkml:trace>
  <inkml:trace contextRef="#ctx0" brushRef="#br0" timeOffset="93177.54">26476 6787 57 0,'0'0'0'0,"0"0"0"0,0 0 0 0,4-3 0 15,3-3 0-15,-4 2 0 0,-3 4 110 0,7-6 17 16,-3-3 3-16,-1 2 1 0,4 4-27 0,-3-3-6 16,-1 3-1-16,1-7 0 0,-1 4 23 0,-3 6 5 15,0-3 1-15,0 3 0 0,0 0-41 0,0 0-8 16,0 0-1-16,0 0-1 0,0 0-15 0,0 0-4 15,0 0 0-15,0 0 0 0,0 0-29 0,0 0-7 16,0 0 0-16,0 0-1 0,0 0 18 0,0 0 4 16,0 0 1-16,0 0 0 0,0 0-22 0,-3 9-4 0,-4-5 0 0,3 5-1 15,4 0 17-15,-3-2 4 0,-1 2 1 0,-3 7 0 16,4-4-6-16,-4-2-2 0,0 5 0 16,-1 4 0-16,1-9-14 0,0 8-3 0,-3 4-1 0,-1-3 0 15,1 0 5-15,-1 6 2 0,0-3 0 16,1-3 0-16,-4 6-2 0,3-6 0 0,1 3 0 15,-1-3 0-15,-3 3-4 0,3-7-2 0,-3 4 0 16,4 0 0-16,3-3-10 0,-4 2 0 0,0 1 0 0,4-3 0 16,-3 3 0-16,-1-4 10 0,1-2-10 0,3 3 10 15,-4 2-10-15,4-8 0 0,0 5 0 0,0-5 0 16,0 6 0-16,3-7 0 0,1 0 0 0,-1-6 0 16,-3 7 0-16,4-4 0 0,3-6 0 0,0 0 0 15,0 0-32-15,0 0-9 0,0 0-2 0,0 0 0 16,0 0-89-16,0 0-17 0,0 3-4 0,0-3-459 15,0 0-91-15</inkml:trace>
  <inkml:trace contextRef="#ctx0" brushRef="#br0" timeOffset="93865.24">26247 6778 172 0,'0'0'16'0,"0"0"-16"0,0 0 0 0,0 0 0 16,0 0 136-16,0 0 25 0,0 0 5 0,-4 0 1 16,1-10-86-16,3 10-17 0,0 0-3 0,0 0-1 15,-4 0 29-15,4 0 6 0,0 0 1 0,0-9 0 16,-3 2-26-16,3 7-5 0,0 0-1 0,0 0 0 16,0 0 0-16,0 0 0 0,0 0 0 0,0 0 0 15,0 0-32-15,0 0-8 0,0 0 0 0,0 0-1 16,0 0 19-16,0 0 4 0,0 0 1 0,0 0 0 15,0 0 5-15,0 0 0 0,0 0 1 0,0 0 0 16,0 0-5-16,0 0 0 0,0 0-1 0,0 0 0 16,0 0-19-16,0 0-4 0,0 0-1 0,0 0 0 15,0 0-14-15,0 0-9 0,0 0 12 0,0 0-12 0,3 10 8 0,-3-10-8 16,0 0 0-16,4 6 0 0,-4-6 8 0,0 10-8 16,0-10 12-16,3 9-12 0,1 0 24 0,-1-2-1 15,1-4-1-15,-1 6 0 0,1 4 5 0,3-10 1 16,0 6 0-16,0-2 0 0,0 2-19 0,0 3-9 15,4-5 10-15,-4 8-10 0,0-2 12 0,0 3-4 16,0-7-8-16,3 7 12 0,1-4-12 0,-4 7 8 16,0-3-8-16,4-1 0 0,-4-2 12 0,3 6-3 15,-3-10-1-15,4 7 0 0,-7 0 1 0,6-4 0 16,-3 4 0-16,4-7 0 0,-1 7 7 0,-3-7 2 16,4 4 0-16,0-7 0 0,-1 4-10 0,-3 5-8 15,4-5 12-15,-1-1-12 0,4 0 0 0,-6 1 0 0,-1-1 0 16,0 1 0-16,0-1 10 0,0 0-10 0,0 1 8 15,-4-1-8-15,1 7 8 0,-1-7-8 0,4 1 0 16,-3-1 8-16,-4-3-8 0,4 4-16 0,-1-1 4 0,-3-9 1 31,-3 10-23-31,3-10-5 0,0 0-1 0,0 0 0 16,0 0-79-16,0 0-16 0,0 0-3 0,0 0-597 0,0 0-119 0</inkml:trace>
  <inkml:trace contextRef="#ctx0" brushRef="#br0" timeOffset="94807.82">27100 6884 403 0,'-7'6'36'0,"0"-2"-36"0,0-4 0 0,-3 6 0 16,3-3 168-16,0-3 28 0,-1 0 4 0,1 0 2 16,0 0-120-16,0 0-24 0,4 0-5 0,3 0-1 15,0 0 16-15,-7 0 4 0,3 0 0 0,4 0 0 16,0 0 24-16,0 0 4 0,0 0 2 0,0 0 0 15,0 0-14-15,0 0-2 0,-3-3-1 0,3 3 0 0,0 0-46 0,0 0-10 16,0 0-1-16,7-6-1 16,0 6-19-16,3-4-8 0,1 4 0 0,0 0 8 0,-1-6-8 0,1 6 0 15,-1 0 0-15,1 0 8 16,3-6-8-16,0 3 8 0,4 3-8 0,-1 0 8 16,-3 0-8-16,8 0-9 0,-8 0 9 0,0 0-13 15,4 0-12-15,-1 0-3 0,-3 3 0 16,-3 3 0-16,-1-6-27 0,1 0-5 0,0 0-2 0,-1 0 0 15,-3 0-30-15,4 0-5 0,-1 0-2 0</inkml:trace>
  <inkml:trace contextRef="#ctx0" brushRef="#br0" timeOffset="95082.07">27009 7035 633 0,'0'0'56'0,"0"0"-44"0,0 0-12 0,-4 3 0 0,4-3 268 0,0 0 51 0,0 0 10 16,0 0 3-16,0 0-217 0,0 0-43 0,7 6-9 0,4-3-2 16,-1-3-25-16,4 0-6 0,1 0-1 0,-5 0 0 15,4-3-21-15,4 3-8 0,3 0 0 0,0-6 0 16,4 6 0-16,-4-3-21 0,4-4 3 0,0-2 1 31,-1 9-55-31,1-9-12 0,0 9-1 0,-1-10-1 0,1 10-13 0,0-9-2 0,-4 9-1 0,4-7-367 16,-1-2-74-16</inkml:trace>
  <inkml:trace contextRef="#ctx0" brushRef="#br0" timeOffset="95862.16">28462 6251 1749 0,'0'0'77'0,"0"0"17"0,0 0-75 0,0 0-19 16,-3 0 0-16,3 0 0 0,-7 0 40 0,-1 0 5 0,1 0 1 0,0 6 0 15,0-6-16-15,-3 3-3 0,3-3-1 0,-4 0 0 16,1 0-17-16,-5 6-9 0,1-6 10 0,0 0-10 16,-3 0 0-16,2 4 0 0,-2-4 0 0,3 0 0 15,-4 6 12-15,4-3 10 0,-4-3 2 0,-3 6 0 16,-4-3 12-16,4 4 4 0,-3-4 0 0,2 3 0 15,1 0-12-15,0-3-3 0,0 4 0 0,7-4 0 16,-4 3-9-16,1-3-3 0,2-3 0 0,1 7 0 16,4-4-13-16,-1 3 11 0,-3 3-11 0,3-9 10 0,4 10-10 0,-3-10 0 15,3 9 0-15,0-9 0 16,3 10 0-16,1-4 0 0,-4-3 0 0,3 6 0 16,1-2 9-16,3 2-9 0,-4 0 10 0,4 1-10 0,0-1 12 15,4 1-3-15,-4-1-1 0,3 7 0 0,-3-7 0 16,4 1 0-16,-1 5 0 0,1-5 0 0,3 5-8 15,-4-2 8-15,1 6-8 0,-1-4 8 0,4 4-8 0,-3 0 0 16,-1-3 9-16,1 3-9 0,-1 9 0 0,1-3 0 16,-4 3 0-16,3-3 0 0,-3 3 0 0,0-3 0 15,0 4 0-15,0 5 8 0,0-6-8 0,0 7 0 16,0-7 0-16,0-3 8 0,-3 10-8 0,3-7 0 16,-4-3 0-16,4 3 0 0,0 0 0 0,-3 4 8 15,3-4-8-15,0 0 8 0,0 0-8 0,0-2 0 0,0 2 0 0,3-9 0 16,-3 3 9-16,0-4-9 0,0 1 12 0,0 0-12 15,0-3 19-15,0-4-3 0,0 4-1 0,4 3 0 16,-8-10 5-16,4 7 2 0,4-7 0 0,-4 1 0 16,3-4-7-16,-3-6-2 0,0 0 0 0,8 9 0 15,-8-9 0-15,7 3 0 16,0 4 0-16,3-4 0 0,-3-3 2 0,4 0 0 0,3 6 0 0,0-6 0 16,0-6 12-16,7 6 2 0,-3 0 1 15,0 0 0-15,6 0-22 0,-6 0-8 0,3 0 0 0,-3-3 0 16,-1 3 0-16,5 0 0 0,-1 0 0 0,-4 0 0 15,5 3 0-15,-8-3-20 0,3 0 4 0,-3 0 0 32,1 0-16-32,-1 0-4 0,0 0 0 0,-4 0 0 0,1 0-32 0,0-3-8 0,-1-4 0 0,-3 4-1 15,4-3-159-15,-4-3-32 0</inkml:trace>
  <inkml:trace contextRef="#ctx0" brushRef="#br0" timeOffset="96233.24">28586 6705 115 0,'0'0'10'0,"-4"-6"-10"0,1 3 0 0,-5-3 0 0,5 3 373 0,-1-4 73 16,-3 4 14-16,7 3 4 0,0 0-317 0,0-6-63 15,-3-3-13-15,-1 5-3 0,4 4-27 0,0 0-5 16,0 0-2-16,0 0 0 0,0 0 2 0,0 0 0 0,0 0 0 0,0 0 0 16,0 0-4-16,0 0 0 0,0 0 0 0,0 0 0 15,0 0-4-15,4 13-2 0,-1-4 0 0,-3 7 0 16,0-7-13-16,0 10-2 0,0-3-1 0,4 3 0 16,-4 0 0-16,3-1 0 0,-3 1 0 0,0 6 0 15,0-6-10-15,0 6 10 0,0 0-10 0,0-3 10 16,4 3-10-16,-4-6 0 0,0 6 0 0,0-6 8 15,0 0-8-15,0 6 0 0,-4-9 0 0,4 2 0 16,0-5-12-16,-3 3-8 0,-1-1-2 0,4-2 0 16,0-4-39-1,0 7-8-15,0-7-2 0,0 1 0 0,0-1-129 0,0-9-25 16,4 6-6-16</inkml:trace>
  <inkml:trace contextRef="#ctx0" brushRef="#br0" timeOffset="96881.5">28998 7188 1634 0,'0'0'72'0,"0"0"16"0,0 0-71 0,0 0-17 0,4 7 0 0,3 2 0 0,0-6 72 0,0 7 12 16,0-4 1-16,0 3 1 0,0 1-47 0,0-1-10 16,4 7-1-16,-1-7-1 0,-3 10-27 0,1-3 0 15,-1-4 0-15,0 4 0 0,0 0 8 0,0 2-8 16,0 1 8-16,-4 0-8 0,1 0 0 0,-1 0 0 15,-3 6 0-15,0 0 0 0,-3 0 0 0,-1-3 0 16,1-3 0-16,-4 3 0 0,0-4 0 0,0-5 0 0,0 3 0 16,-4 2 0-16,0-2 8 0,1-6-8 0,-1-1 8 15,4 7-8-15,-3-7 0 0,-1-6-16 0,4 7 3 0,0-10 0 32,7 0-169-32,0 0-34 0,0 0-6 0,0 0-2 0</inkml:trace>
  <inkml:trace contextRef="#ctx0" brushRef="#br0" timeOffset="97333.83">29711 6680 345 0,'0'0'15'0,"0"0"4"0,0 0-19 0,0 0 0 0,0 0 0 0,0 0 0 16,0 0 249-16,0 0 47 0,0 0 8 0,11 0 3 16,-11 0-171-16,0 0-33 15,0 0-7-15,3 10-2 0,1-4-61 0,-1 3-12 0,1 7-2 0,-4-3-1 16,0 5 3-16,0-2 1 0,0 9 0 16,0-6 0-16,-4 9 8 0,4-3 2 0,0 0 0 0,-3 4 0 15,3-4-17-15,3 3-3 0,-3-9-1 0,4 6 0 16,-1-3-3-16,1-7 0 0,3 4 0 0,0-3 0 15,0-3-8-15,0 2 0 0,0 1 0 0,-3-7 0 32,3 1-102-32,-4-7-22 0,4 3-5 0,0 4-682 0</inkml:trace>
  <inkml:trace contextRef="#ctx0" brushRef="#br0" timeOffset="98649.01">29834 6288 115 0,'0'0'10'0,"0"0"-10"0,0 0 0 0,0 0 0 16,0 0 178-16,0 0 34 0,0 0 6 16,0 0 2-16,0 0-123 0,0 0-24 0,7 0-5 15,-7 0 0-15,0 0-4 0,0 0 0 0,0 0 0 0,8 0 0 16,2 0 5-16,-3 0 1 0,4 0 0 0,-1 7 0 15,4-7 0-15,4 9 0 0,-4-3 0 0,4-3 0 16,3-3-18-16,0 0-3 0,-3 0-1 0,3 7 0 16,4-4-35-16,-4 3-13 0,0-6 9 0,0 0-9 15,0 0 8-15,1 0-8 0,-5 0 8 0,4 0-8 16,-3 0 0-16,0 3 0 0,-4-6 8 0,3 3-8 16,-3 3 0-16,1-3 0 0,-5 0 9 0,1 0-9 15,-11 0 12-15,3 7-3 0,-3-7 0 0,7 3 0 0,-7-3 0 0,4 0 0 16,-4 0 0-16,3 9 0 0,-3 4-9 0,0-10 0 15,0 6 9-15,0 1-9 0,0-1 20 0,0 0 0 16,0 1 0-16,0 5 0 0,4-5-20 0,-4 6 0 16,0-7 0-16,0 10 0 0,-4-10 8 15,4 10 0-15,0-3 0 0,0-7 0 16,-3 10 2-16,-1 0 1 0,-3-4 0 0,4 4 0 0,-4 0 1 16,3 0 1-16,-3 6 0 0,4-6 0 0,-1 6-13 0,1 3 8 15,-1-3-8-15,0 3 0 0,-3-3 8 0,4 1-8 16,3-5 0-16,0 11 0 0,0-4 8 0,0-3-8 15,0-3 0-15,0 3 9 0,3 0 4 0,-3-3 1 16,7 3 0-16,-3-6 0 0,0 0 3 0,-1 3 1 16,4 0 0-16,-3-6 0 0,3 2-18 0,-4 1 0 0,4-3 0 0,-3 3 0 15,-4-1 9-15,3-2-9 0,1 3 0 0,-4 0 9 16,3 0-9-16,-3 3 0 0,0-10 0 0,0 7 0 16,-3-3 8-16,3 2-8 0,0-2 0 0,0-7 8 15,0 4-8-15,-4 3 0 0,4-7 9 0,0 0-9 16,0 1 21-16,0-4 0 0,0-6 0 0,0 10 0 15,0-1-1-15,0-9-1 0,0 0 0 0,0 9 0 16,0-2-19-16,0-7 10 0,0 0-10 0,0 0 8 16,0 0-8-16,0 0 10 0,0 0-10 0,0 3 10 15,0-3 3-15,0 0 1 16,0 0 0-16,0 0 0 0,-3 6 2 0,-1-3 0 0,-3-3 0 0,7 0 0 16,-3 6-3-16,3-6 0 0,-7 0 0 0,7 0 0 15,-7 4 7-15,3-4 0 0,-7 6 1 0,4-6 0 16,4 0-12-16,-4 3-9 0,0 3 12 0,0-6-12 15,0 7 11-15,0-4-11 0,0-3 10 0,-1 0-10 16,1 9 10-16,-3-9-10 0,-1 6 10 0,4-6-10 0,-3 4 12 0,3-4-4 16,-4 0-8-16,4 0 12 0,-4 6-12 0,4-6 0 15,-3 3 8-15,3-3-8 0,0 0 0 0,0 0-12 16,-1 6 3-16,8-6 0 16,-7 0-39-16,7 0-8 0,0 0-2 0,0 0 0 15,-7-6-116-15,7 6-23 0,-3-3-5 0</inkml:trace>
  <inkml:trace contextRef="#ctx0" brushRef="#br0" timeOffset="99182.21">30692 6097 1663 0,'0'0'36'0,"0"0"8"0,0 0 2 0,0 0 1 0,0 0-38 0,0 0-9 16,0 0 0-16,0 0 0 0,10 0 48 0,-10 0 8 15,0 0 2-15,0 0 0 0,0 0-39 0,0 0-8 16,4 3-2-16,3 7 0 0,-7-1-9 0,0 4 0 16,3-1 0-16,-3-2 0 0,-3 8 11 0,3-2-3 0,0 3-8 0,0 0 12 15,0 6 21-15,-4 0 4 0,4-6 1 0,0 9 0 16,4-9-24-16,-4 6-5 0,0 0-1 0,0-6 0 16,0-1-8-16,0 1 10 0,0-9-10 0,0 5 10 15,3 1-10-15,-3-3 0 0,4-4 0 0,-4 0 0 31,0-9-107-31,0 0-20 0,7 7-4 0,-7-7-416 0,0 0-83 0</inkml:trace>
  <inkml:trace contextRef="#ctx0" brushRef="#br0" timeOffset="99435.53">30508 6110 1036 0,'0'0'92'0,"0"0"-73"0,0 0-19 0,7 0 0 0,0-4 236 0,4-2 44 15,0 6 9-15,3-3 2 0,0 3-143 0,0-6-29 16,0 6-6-16,7 0-1 0,0 0-68 0,0 0-15 16,1 0-2-16,6-3-1 0,4 3-17 0,-1-7-9 15,-2 7 10-15,2 0-10 0,8-3 0 0,0-3 0 16,-4 6 0-16,-3-6 0 0,0 3-17 0,-4 3-3 15,0-7-1-15,-3 7-735 16,0-9-146-16</inkml:trace>
  <inkml:trace contextRef="#ctx0" brushRef="#br0" timeOffset="102545.51">26091 8831 518 0,'0'0'46'0,"0"0"-37"0,0 0-9 0,0 0 0 16,0 0 132-16,0 0 25 0,4-9 5 0,0 6 1 16,-1-3-65-16,-3 6-13 0,0 0-2 0,0 0-1 15,0 0 15-15,4-3 3 0,-4 3 1 0,0 0 0 16,0 0-25-16,3-7-6 0,-3 7-1 0,0 0 0 16,4-3-33-16,-4 3-6 0,0 0-2 0,7-6 0 15,-7 6 0-15,7 0 0 0,0 0 0 0,-7 0 0 0,0 0 0 0,10 6-1 16,-3-3 0-16,0-3 0 0,1 10-7 0,-1-10-2 15,-7 0 0-15,7 9 0 0,0-3-9 0,-4 4-1 16,4-1-8-16,-7 1 12 0,4-1 1 0,-4 7 0 16,0-4 0-16,3 4 0 0,1 0-5 0,-1 2-8 15,-3-5 11-15,4 9-11 0,-4 0 12 0,3-3-4 16,1 6 0-16,-4 0-8 0,4-6 13 0,-1 9-4 16,1-9-1-16,3 6 0 0,-4-6 8 0,1 6 2 15,3-7 0-15,0 1 0 0,0-3 2 0,-4 3 1 16,4-4 0-16,0-2 0 0,-3 3-5 0,3-7 0 0,0-3-1 0,0 4 0 15,0-7 3-15,-3 3 1 16,-4-6 0-16,10 0 0 0,-10 0 4 0,11-6 1 16,-4 6 0-16,4-10 0 0,-1 1-3 0,-3 0 0 15,0-1 0-15,4 1 0 0,-4-1-21 0,-4-5 0 16,8 5 0-16,-7-8 0 0,3 2 8 0,-4 6-8 0,4-8 8 0,-3 8-8 16,-1 1 8-16,1-1-8 15,-1 1 8-15,1 3-8 0,3-4 0 0,-4 10-12 0,-3 0 2 0,0 0 0 16,0 0 10-16,7 0 0 0,1 0 0 0,-8 0 0 15,0 0 0-15,7 10 0 0,3-4 0 0,-6 3 0 16,3 1 0-16,0-7-16 0,0 13 2 0,0-7 1 16,3 7 13-16,-2-7 0 0,-1-6 0 0,0 7 0 15,3-4 8-15,1 3 4 0,-4 1 0 0,0-4 1 16,-7-6-13-16,7 3 0 0,0-3 0 0,-3 6 0 16,3-6 15-16,3 0 0 0,1 0 0 0,-1-6 0 15,1 6 1-15,0-3 1 0,-1-3 0 0,1 3 0 0,-1-4-4 0,1-2-1 16,-1 3 0-16,1-4 0 15,0 1 6-15,-4-1 1 0,3-2 0 0,1-4 0 16,-4 1-9-16,0-4-2 0,4 0 0 0,-8 0 0 0,4-6-8 0,0 0 0 16,-3 3 0-16,-1-9 0 15,1-1 0-15,3-2 0 0,-7 9 0 0,3-10 0 0,1 7 0 0,-4 3 0 16,0 3 0-16,0-3 0 0,-4 0-11 0,4 6-1 16,0 0 0-16,0 10 0 15,0-7-23-15,0 7-5 0,0 6 0 0,0 3-1 16,0 0-83-16,0 0-17 0,0 0-3 0,0 0-661 0,0 9-132 0</inkml:trace>
  <inkml:trace contextRef="#ctx0" brushRef="#br0" timeOffset="104136.22">27107 9286 172 0,'0'0'16'0,"0"0"-16"0,0 0 0 0,0 0 0 16,0 0 99-16</inkml:trace>
  <inkml:trace contextRef="#ctx0" brushRef="#br0" timeOffset="104567.29">27115 9195 1227 0,'0'0'54'0,"0"0"12"0,0 0-53 0,0 0-13 16,0 0 0-16,0 0 0 0,3-6 78 0,4 3 13 16,-7 3 2-16,4 0 1 0,3-6-74 0,-7 6-20 15,3 0 8-15,1-4-8 0,3-2 17 0,-7 6 1 16,0 0 0-16,0 0 0 0,0 0 26 16,0 0 6-16,0 0 1 0,0 0 0 0,0 0 11 0,0 0 2 15,0 0 1-15,0 0 0 0,0 0-9 0,0 0-1 16,0 0-1-16,0 0 0 0,0 0-42 0,0 10-12 15,0-1 0-15,0-3 8 0,0 4 1 0,3-1 1 16,-3 7 0-16,0-7 0 0,0 1 19 0,0-1 4 16,-3 7 1-16,6-4 0 0,-3-2-5 0,0 12-1 15,0-10 0-15,-3 7 0 0,3 0-14 0,0 6-3 16,0-6-1-16,3-4 0 0,-3 4 3 0,4 0 1 0,-1-3 0 16,-3-1 0-16,4-2 14 0,-1-4 4 0,1 1 0 0,-4 5 0 15,3-5-32-15,1-1 0 0,0 1 0 0,-1-4 0 16,-3-6 0-16,0 0 0 0,0 0 0 0,0 0 0 31,0 0-96-31,0 0-26 0,0 0-5 0</inkml:trace>
  <inkml:trace contextRef="#ctx0" brushRef="#br0" timeOffset="105654.9">27559 8828 230 0,'0'0'20'0,"-7"3"-20"16,3-3 0-16,-3 7 0 16,0-7 219-16,0 3 39 0,0 3 8 0,7-6 2 0,-7 0-149 0,4 0-30 15,3 0-5-15,-4 10-2 0,4-10 8 0,0 0 2 16,0 0 0-16,0 0 0 0,0 0-23 0,0 0-4 15,0 0-1-15,7 6 0 0,0-3-12 0,4-3-2 16,-4 0-1-16,7 0 0 0,0 0-21 0,4 0-4 16,3 0 0-16,0-3-1 0,4-3-14 0,-1 2-9 15,1-2 12-15,0 6-12 0,0-6 0 0,-1 3 0 0,1-4 0 16,0 7 0-16,-4-3-14 0,-4-3-6 16,5 3-2-16,-1-3 0 15,-4 3-83-15,1-4-17 0,-4 7-3 16,0-3-749-16</inkml:trace>
  <inkml:trace contextRef="#ctx0" brushRef="#br0" timeOffset="105937.28">27513 9054 403 0,'0'0'36'0,"0"0"-36"16,0 0 0-16,0 0 0 0,0 0 288 0,7 0 50 15,4 0 10-15,-1 0 3 16,1 0-243-16,3 0-49 0,4 0-10 0,3 0-1 0,-3 0-31 0,3 0-5 16,3 0-2-16,1 0 0 15,0 0-10-15,-4 6 0 0,0-6 0 0,4 0 0 16,-8 0 0-16,5 0-17 0,-1 0 4 0,-7 0 1 15,7 4-31-15,-3-4-5 0,-4-4-2 0,3-2 0 0</inkml:trace>
  <inkml:trace contextRef="#ctx0" brushRef="#br0" timeOffset="106777.3">28822 8392 921 0,'0'0'82'0,"-4"0"-66"0,-3 0-16 0,7 0 0 16,0 0 102-16,-3 0 17 0,-1 0 3 0,4 0 1 0,0 0-95 0,-3-3-20 16,-4 3-8-16,7 0 8 0,0 0 0 0,0 0 0 15,-7-6 0-15,0 6 0 16,3 0 49-16,-3 0 10 0,0 0 1 0,0 0 1 0,-4 0 26 0,-3 0 5 15,4 0 0-15,-1 0 1 0,-3 0-52 0,0 6-10 16,0-6-3-16,0 0 0 0,0 3-19 0,3-3-4 16,-3 0-1-16,3 7 0 0,1-4-12 0,-1-3 0 15,0 0 0-15,1 6 0 0,-1-3 0 0,1 4 0 16,3-4 0-16,-4-3 0 0,4 6 0 0,0-3 0 16,0 3 0-16,0-6 0 0,0 4 0 0,3 2 0 0,-3-6 0 0,4 9 0 15,-1-9 14-15,1 6 0 16,3-6 0-16,-4 4 0 0,4-4 2 0,-3 6 1 15,3-6 0-15,0 3 0 0,-4 6-17 0,4-9 8 0,0 7-8 16,0 2 0-16,4 0 0 0,-1 1 0 16,-3-10 0-16,0 9 0 0,7 1 0 0,-3 5 0 0,-4-5 0 0,3-1 0 15,1 7 0-15,-1-4 0 0,-3 4 0 0,4 0 0 16,-4-4 0-16,0 4 0 0,0 3 0 0,3-3 0 16,-3 2 12-16,0 1-12 0,0 0 12 0,0 6-12 15,0 0 11-15,0-3-11 0,-3 3 10 0,3 0-10 16,0-3 9-16,0 3-9 0,0 0 8 0,0-6-8 15,0 9 0-15,-4-3 8 0,4 4-8 0,0-1 0 16,-3-3 0-16,-1 3 0 0,1-3 8 0,-1-6-8 16,1 0 0-16,-4 3 0 0,3-3 9 0,-3 0-9 15,3-4 8-15,1-2-8 0,-1 6 10 0,1-4-10 0,-1 1 16 0,1-4-2 16,3 4-1-16,0-6 0 16,0 8-13-16,0-8 8 0,0-1-8 0,0 1 0 15,3-4 20-15,-3-6-3 0,0 0 0 0,0 0 0 16,0 0 17-16,7 0 3 0,4 0 1 0,0 0 0 0,-4 0-22 15,0 0-4-15,3 0 0 0,1 0-1 0,-4 0-11 0,4 0 8 16,-1 0-8-16,1 3 8 16,-1-3-8-16,1 6 0 0,3-6 0 0,-3 0-11 0,3 0 11 0,-4 0 0 15,4 0-9-15,0 0 9 0,-3 0-24 0,3 0-1 16,-3 0 0-16,3 0 0 16,0 0-35-16,-3 0-8 0,3 0 0 0,0-9-1 15,-7 9-120-15,3-6-24 0,1 2-5 0,3-2-1 0</inkml:trace>
  <inkml:trace contextRef="#ctx0" brushRef="#br0" timeOffset="107071.45">28952 8712 403 0,'-3'-6'36'0,"3"6"-36"0,-4-3 0 0,4 3 0 16,0 0 406-16,4-6 74 0,-4-4 16 0,0 10 2 16,0 0-384-16,0 0-77 0,0 0-15 0,0 0-3 15,7 10-19-15,-3-1 0 0,-1 7 8 0,-3-7-8 16,4 10 13-16,-1 0-1 0,1-4 0 0,-4 11 0 0,0-5 20 0,3 1 4 16,-3 0 1-16,0-3 0 0,0 6-17 0,0 0-3 15,0-6-1-15,4 0 0 16,-1 0-16-16,-3 0 10 0,4 3-10 0,-4-4 8 0,3-8-8 0,-3 9-17 15,0-10 4-15,4 10 1 16,-4-10-153-16,3 7-31 0,-3-7-5 0</inkml:trace>
  <inkml:trace contextRef="#ctx0" brushRef="#br0" timeOffset="107454.97">29333 9195 1555 0,'0'0'138'16,"8"7"-110"-16,-8-7-28 0,7 9 0 16,3-6 170-16,1 6 29 0,-1 1 5 0,1-1 2 15,0-2-166-15,-4 2-40 0,3 0 0 0,1 1 0 16,-4-1 0-16,0 7 0 0,3-7 0 0,-6 10 0 16,-1-3-8-16,1 3-2 0,-4-4 0 0,0 4 0 15,-4 0 10-15,1 0 0 0,-4 0 0 0,0-4 0 16,0-2 0-16,-4 2 0 0,1-5 0 0,-1 5 0 15,0-5 0-15,-3 6 0 0,4-7 0 0,-1 0 0 16,1-5-44-16,3 5-4 0,-4-9-1 0,4 0-587 16,7 0-118-16</inkml:trace>
  <inkml:trace contextRef="#ctx0" brushRef="#br0" timeOffset="107801.05">29877 8794 806 0,'0'0'72'0,"0"0"-58"16,0 0-14-16,0 0 0 0,0 0 274 0,0 0 52 0,0 0 10 0,0 0 3 15,0 0-206-15,0 0-41 0,0 0-8 0,0 0-1 16,7 6-52-16,0 4-11 0,-7-1-1 0,3 3-1 16,1 4-18-16,-1 3 0 0,-3 0 0 0,4 0 0 15,-4 6 0-15,0-6 0 0,0 6 0 0,4-7 0 16,-8 1 11-16,4-3-11 0,0 9 10 0,0-12-10 16,0 8 8-16,-4-8-8 0,1 3 0 0,3-4 9 0,0 4-21 0,0-7-4 15,0 1 0-15,-4-1-1 16,4 1-142-16,0-4-28 0,0-6-5 0,0 0-2 15</inkml:trace>
  <inkml:trace contextRef="#ctx0" brushRef="#br0" timeOffset="108536.35">29986 8527 288 0,'-3'0'25'0,"-4"-3"-25"0,7 3 0 0,0 0 0 16,0 0 431-16,0 0 81 0,0 0 16 0,0 0 3 16,7-6-426-16,0 3-85 0,3-4-20 0,1 7 0 15,-1 0 0-15,1-3 0 0,0 3 0 0,-1 0 0 16,4 0 9-16,0-6 6 0,0 6 1 0,4 0 0 15,-4 0-16-15,4 0 0 0,0 6 8 0,-1-3-8 16,1-3 0-16,-1 0 9 0,5 10-9 0,-5-10 8 16,1 0-8-16,0 0 0 0,3 6 0 0,-4-3 0 15,-6-3 0-15,3 0 8 0,0 7-8 0,0-7 0 16,-3 0 9-16,-1 3-9 0,1-3 10 0,-4 0-10 16,0 0 0-16,-7 0 0 0,0 0 0 0,4 6 0 15,-4-6 8-15,0 0-8 0,0 0 0 0,0 0 9 16,0 0-1-16,3 9-8 0,-3 1 12 0,-3-1-4 15,-1 7 8-15,1-4 0 0,3 4 1 0,0-6 0 16,-7 5-17-16,7-2-9 0,0 6 1 0,3 3 0 16,-3-4 8-16,4 1 12 0,-1 6-2 0,-3-3-1 0,4 3-9 0,-1 0 0 15,1 0 0-15,-4 4 0 0,3-1 0 0,1 0 0 16,-1-3 0-16,-3 3 0 0,0 1 0 0,0 2 0 16,4-9 0-16,-4 3 0 0,-4-6 0 0,4 6 0 15,4-6 0-15,-4 0 8 0,-4 6 0 0,1-7 0 16,-1 8 0-16,4-8 0 0,0 7 5 0,0-6 1 15,-3 0 0-15,3-3 0 0,0-4-5 0,0 4-1 0,-4 0 0 0,4-4 0 16,0-2-8-16,0 5 8 0,0-5-8 0,-3-1 8 16,3 7-8-16,0-7 12 0,0 1-12 0,0-1 12 15,0-9-12-15,0 6 10 16,0-6-10-16,0 0 10 0,0 0 25 0,-4 3 5 0,4-3 0 16,0 0 1-16,0 0-23 0,0 0-5 15,-7 0-1-15,0 7 0 0,7-7-3 0,-7 0-1 0,-4 3 0 0,4-3 0 16,-3 0-8-16,-1 0 0 15,1 0 0-15,-1 0 8 0,0 0 1 0,4 0 0 0,-3 0 0 0,3 0 0 16,-7 0 19-16,3 0 4 0,4 6 1 0,-4-3 0 16,4-6-33-16,-3 3 0 0,-1 3 0 0,4-3 0 15,-4 0 0-15,1 6 0 0,-1-2 0 0,1-4 0 16,-1 0-19-16,1 0-10 0,-1 0-3 0,0 0 0 16,1 0 7-16,3 0 1 0,-4 0 0 0,4-4 0 15,0 4-92-15,0-6-17 0,3 6-4 0,1-3-946 16</inkml:trace>
  <inkml:trace contextRef="#ctx0" brushRef="#br0" timeOffset="111760.23">26589 11337 1036 0,'0'0'92'0,"0"0"-73"0,-7 0-19 0,7 0 0 16,0 0 214-16,0 0 39 0,0 0 8 0,0 0 2 15,0 0-196-15,0 0-39 0,0 0-8 0,0 0-2 16,0 0-10-16,0 0-8 0,0 0 9 0,0 0-9 0,7-6 16 0,3 6-2 16,-10 0-1-16,8 6 0 15,2-6 26-15,1 6 5 0,-4-3 0 0,3 7 1 16,1-1-2-16,3-3-1 0,-3 4 0 0,3-1 0 16,-4 1-16-16,1 9-3 0,3-4-1 0,0-2 0 0,-3 2-13 0,3 4-9 15,0-3 12-15,4 3-12 0,-4 0 11 0,0-1-11 16,0-2 10-16,0 3-10 0,0 0 10 0,0 6-10 15,0-6 10-15,0-1-10 0,4 4 0 0,-4-3 8 16,-3 0-8-16,-1-6 0 0,4 2 0 0,-3 4 0 16,-4-10 0-16,0 7 0 0,4-7-8 0,-8 1-8 15,4-1-2-15,-7-2 0 16,0-7-29-16,0 0-5 0,7 3-2 0,-7-3 0 16,0 0-158-16,7-3-31 0,0-4-6 0,1 4-2 0</inkml:trace>
  <inkml:trace contextRef="#ctx0" brushRef="#br0" timeOffset="112123.78">27280 11215 1324 0,'0'0'118'0,"0"0"-94"0,0 0-24 0,0 0 0 15,0 0 138-15,-10 0 23 0,3 6 5 0,7-6 1 16,0 0-111-16,-7 6-21 0,7-6-5 0,-4 10-1 16,1-1-4-16,-1 0-1 0,-3 1 0 0,3-1 0 0,-3 7 19 0,0-4 3 15,4 7 1-15,-4-3 0 0,0 3-17 0,0 0-3 16,-4 6-1-16,4 3 0 0,0-3 10 0,-4 10 3 16,4-7 0-16,0 6 0 0,0 4-15 0,4-4-2 15,-8 10-1-15,4-6 0 0,-4-4-13 0,-3 10-8 16,4-6 8-16,-4-4-8 0,3 10 0 0,-3-6 9 15,3-4-9-15,-3 4 0 0,4-3 8 0,-4-1-8 16,3-6 0-16,0 0 0 0,4 4-9 0,0-10-9 16,0 3-2-16,0-6 0 15,4 0-40-15,-4-4-9 0,3-5-2 0,4-1 0 16,-3-3-177-16,3-6-36 0,0 0-8 0,0 0 0 0</inkml:trace>
  <inkml:trace contextRef="#ctx0" brushRef="#br0" timeOffset="112620.49">27580 11497 115 0,'11'-9'0'0,"-11"9"10"0,3-7-10 0,8 7 0 16,-11 0 0-16,0 0 0 0,0 0 232 0,0 0 44 16,7-3 8-16,-7 3 3 0,0 0-62 0,0 0-12 15,0 0-2-15,7 0-1 0,-7 0-61 0,11 0-12 16,-4-6-2-16,3 6-1 0,1 0-67 0,-1 0-14 16,1 0-2-16,3 0-1 0,4 0-32 0,-4 0-6 15,0 6-2-15,4-6 0 0,-1-6-10 0,-3 6 0 16,4 0 0-16,0-3 0 0,-4-4 0 0,0 7 10 15,3 0-10-15,-2-3 10 0,-5-3-10 0,4 6 0 16,-3-6 0-16,-1 6-11 16,5-3-20-16,-5 3-4 0,-3 0-1 0,-7 0 0 15,11-7-40-15,-4 7-9 0,-7 0-2 0,7 7 0 16,-7-7-166-16,0 0-34 0,0 0-6 0,18 0-2 0</inkml:trace>
  <inkml:trace contextRef="#ctx0" brushRef="#br0" timeOffset="112946.4">27563 11676 2412 0,'-18'0'53'0,"7"3"11"0,4 3 3 0,0-6 0 0,7 0-54 0,0 0-13 0,0 0 0 0,0 0 0 16,0 0-19-16,0 0-6 0,0 0-2 15,11 9 0-15,-4 1 18 0,0-10 9 0,0 6-10 0,0-3 10 0,4 7 16 0,3-10 10 16,-7 6 2-16,3-3 0 0,4-3 32 0,1 0 8 16,-5 0 0-16,4 0 1 0,7 0-35 0,-3-3-7 15,7-3-2-15,-1 6 0 0,5-10-14 0,-5 7-3 16,5-3-8-16,-5-4 12 15,5 1-46-15,-5 3-10 0,1-4-1 0,3 7-1 16,-3-3-150-16,3-3-29 0,-3-1-7 0,-1 7 0 0</inkml:trace>
  <inkml:trace contextRef="#ctx0" brushRef="#br0" timeOffset="114280.06">28698 11202 691 0,'0'0'61'0,"0"0"-49"15,0 0-12-15,0 0 0 0,0 0 216 0,0 0 40 16,4-6 8-16,0-4 1 0,-1 7-213 0,4-3-44 16,0 3-8-16,-3-3 0 0,3-4 0 0,-4 4 0 15,-3 6 0-15,0 0 0 0,7 0 17 0,-7 0 11 16,4-9 3-16,-1 5 0 0,-3 4 49 0,4-6 9 15,-4-3 3-15,7 9 0 0,0-10-30 0,0 7-6 0,0-3 0 0,4 6-1 16,-4-9-36-16,3 2-7 16,1-2-2-16,3 6 0 0,-3-4-10 0,-1 4 0 0,1-3 0 0,-1-3 0 15,1 2 0-15,0 4 0 0,-1 3 0 0,1-6 0 16,-4 6 16-16,3-9-1 0,-10 9-1 0,11 0 0 16,0 0 5-16,-4 6 1 0,-7-6 0 0,10 3 0 15,-3-3-2-15,4 6 0 0,-4 4 0 16,0-4 0-16,0-3-18 0,0 6 8 0,-3 1-8 0,3-1 0 15,-4 7 0-15,1-7 0 0,-1 10 0 0,1 0 0 16,-4-3 0-16,3 9 0 0,-3-13 0 0,0 13 0 16,0-6 8-16,-3 6-8 0,3-6 0 0,-4 6 0 15,1-6 0-15,-1 0 10 0,1 0-10 0,-4-1 8 16,3 8 1-16,-3-8 0 0,3-2 0 0,-3 9 0 16,0-6-1-16,0 6-8 0,0-3 12 0,0-3-4 15,-3 6-8-15,3 3 0 0,-4-6 0 0,-3 0 0 0,3-6 8 16,-3 9-8-16,0-6 0 0,0-7 8 0,0 4-8 0,3-7 10 15,-3 1-10-15,4-1 10 0,-1 0-10 0,0-2 8 16,-3-4-8-16,7 3 8 0,0 0 0 0,7-6 0 16,-7 3 0-16,0-3 0 0,0 0-8 0,0 0 0 15,7 0 0-15,-11 0 0 0,1 0 0 0,3 0 0 16,0-3 0-16,0-3 0 0,7 6 0 0,-4 0 0 16,-7-6 0-16,8 3 8 0,-1-4-8 0,1 7 0 15,-4-3 0-15,3-3 0 0,1 3 0 0,-4-3 0 16,7 6 0-16,-4 0 0 0,1-4 0 0,3 4 0 15,0-6 0-15,0 6 0 0,0 0 0 0,-4-9 0 16,4-1 0-16,0 4 0 0,0 6 0 0,0-9 0 0,4-1 0 0,-4 1 0 16,3-1 0-16,1 1 0 15,3 0 0-15,0 2 0 0,0-2 0 0,0 6 0 16,0-7 0-16,4 4 0 0,-4 3 0 0,0-3 0 0,0-1 0 16,-7 7 0-16,10 7 0 0,-6-7 18 0,-4 0-3 0,10 6-1 31,1-3-36-31,0 7-7 0,-4-4-2 0,3-3 0 0,1 6 31 0,-1 1 20 0,1-4-4 0,3 3 0 15,-3 1 0-15,3-1-1 0,-4 1 0 0,5-1 0 16,-5 1-3-16,4 2-1 0,-3 1 0 0,-1-4 0 16,4 0-11-16,-3 1 8 0,0 5-8 0,-1-5 8 15,4 9-8-15,-3-10 0 0,0 7 0 0,-1 3 0 16,1-10 0-16,-1 7 0 0,1-7 0 0,-1 1 0 16,1-1 0-16,0 0 0 0,-1 1-9 0,1-4 9 31,3-3-138-31,0 3-21 0,0 4-4 0</inkml:trace>
  <inkml:trace contextRef="#ctx0" brushRef="#br1" timeOffset="125143.89">17582 9622 230 0,'0'0'10'0,"0"0"2"15,0 0-12-15,0 0 0 0,0 0 0 0,0 0 0 16,0 0 302-16,0 0 58 0,0 0 11 0,0 0 2 16,0 0-252-16,0 0-50 0,0 0-11 0,11 3-1 0,-4-3-42 0,-7 0-8 15,11 0-1-15,-4 0-8 0,0 0 0 0,0-3 0 16,-7 3 0-16,7 0 0 0,-7 0 0 0,0 0 0 16,0 0 0-16,0 0 0 0,0 0 19 0,0 0-3 15,0 0-1-15,0 0 0 0,0 0 37 0,0 0 8 16,0 0 2-16,0 0 0 0,-7 3 0 0,3-3 0 15,-6 0 0-15,6 0 0 0,-6 6-15 0,6-6-3 16,-3 0-1-16,0 3 0 0,0-6-20 0,0 3-4 16,7 0-1-16,-7 3 0 0,0-3-10 0,0 0-8 15,0 0 12-15,0 7-12 0,0-7 8 0,-1 3-8 16,1-3 0-16,0 6 0 0,7-6 11 0,-7 9-2 16,0-2 0-16,0-4 0 0,0 6-1 0,0 1 0 0,4-4 0 15,-4-3 0-15,-1 3-8 0,8-6 0 16,0 0 9-16,-3 10-9 0,-4-1 0 0,7-9 0 0,0 0 0 0,0 9 0 15,0-9 11-15,0 0-3 0,3 10 0 0,-3-10 0 16,11 6 17-16,-4-3 3 0,0-3 1 0,4 7 0 16,-1-7-21-16,4 0-8 0,-3 0 0 0,0 0 0 15,-1 0 0-15,1-7 8 0,3 7-8 0,-4-3 0 16,5-3 0-16,-5 6 8 0,1-10-8 0,-4 10 0 16,3-9 8-16,-3 9-8 0,-7 0 0 0,7-9 0 15,4 2 12-15,-4 4-4 0,-3-3-8 0,-4 6 12 16,7-9 0-16,-4 5 0 0,-3-2 0 0,4-3 0 15,-4 9-1-15,-4-10-1 0,4 4 0 0,-3-3 0 16,-1 6-2-16,1-7 0 0,-1 4 0 0,-3-4 0 0,3 7 4 16,-3-3 0-16,4-3 0 0,-4 2 0 15,3-2 3-15,-3 6 1 0,4-3 0 0,-4 6 0 16,3-4-16-16,-3-2 11 0,4 6-11 0,-4 0 10 0,3 0-2 16,-3 0 0-16,0 0 0 0,0 0 0 15,0 6-8-15,0-2 0 0,0 5 0 0,0-3-11 0,0 4 11 0,-1-1 0 16,5 0 0-16,-4 7 0 0,0-6 0 0,3-1-8 15,1 7 8-15,-1-4 0 0,1-2 0 0,-1-1 0 16,1 0 0-16,3 7 0 0,0-7 0 0,3 1 0 16,1-4 0-16,-1 4 0 0,1-7 0 0,-1 6 0 15,-3-9 0-15,7 6 0 0,0 4 0 0,-7-10 0 16,0 0 0-16,7 6 0 0,-7-6 0 0,8 3 0 0,2-3 0 16,-10 0 0-16,0 0 0 0,7-3 0 0,0-3 0 0,-7 6 0 15,4 0 14-15,3-10-2 0,-4 1 0 0,4 3 0 16,-7 6-4-16,0-10 0 0,0 1-8 0,0-1 12 15,0 7-12-15,0-9 11 0,0 9-11 0,-3-7 10 16,3 4-10-16,-4-3 8 0,4-1-8 0,-3 1 8 16,3 6-8-16,-4-10 0 0,1 10 0 0,-1-3 0 15,4-4 8-15,-3 7-8 0,3 3 8 0,0 0-8 16,-7-6 0-16,3 3 0 0,4 3 0 0,-7 3 0 16,0-3 0-16,0 0-12 0,-4 6 4 0,4-3 8 15,0 7 0-15,-3-4 0 0,3 3 0 0,0 1 0 16,0-1 0-16,3 1 0 15,-3-1 9-15,0 0-1 0,7 1-8 0,0 2-13 0,-4-2 3 0,1-1 1 16,3-6 9-16,0-3 0 0,3 10 0 0,4-4-8 16,-7-6 8-16,7 9 0 0,4-2 0 0,-4-4 0 15,7-3 0-15,-3 0 17 0,-1 0-2 0,1-3-1 0,0-4-14 0,-1 7-13 16,4-9 2-16,-7 3 1 0,0 6 10 0,0-10 0 16,0 7 0-16,-3-3 8 0,0-4-8 0,-1 1 9 15,-3 0-9-15,0 2 10 0,0-2-10 0,0 6 10 16,0-7-10-16,-3 4 10 0,-1-3-10 0,0-1 8 15,1 1-8-15,-4 0 8 0,3 2-8 16,-3 4 0-16,0-3 0 0,0 3 8 0,0-4-8 0,0 7 0 16,0 0 0-16,0 0 0 15,7 0 0-15,-4 0 0 0,-6 7-9 0,3-4 9 0,0 6 0 0,0-2 0 16,3 2-8-16,-3 0 8 0,4 1 0 0,-4-1-8 16,3 1 8-16,4-1 0 0,-4 7-8 0,4-7 8 15,0 0 0-15,0-9 0 0,0 10 0 0,0-10 0 16,0 0 0-16,8 6 0 0,-5 4-8 0,-3-10 8 15,0 0 0-15,0 0 0 0,7 3-8 0,-7-3 8 0,0 0 0 0,0 0 0 16,11 0 0-16,-4 0 0 0,0 0 0 0,0-3 0 16,-4-4 0-16,4-2 8 0,-3 6-8 0,3-4 0 15,0-2 8-15,-3 0-8 0,3-1 0 0,-4 4 0 16,4-7 0-16,-3 4 8 0,-1-7-8 0,1 7 0 16,-4 3 0-16,0 3 0 0,0-4 0 0,0 7 0 15,0 0 8-15,-7-3-8 0,3-3 0 0,1 6 9 16,3 0-9-16,0 0-11 0,-7 0 3 0,-4 0 0 15,4 6 8-15,0-3 0 0,7-3 0 0,-4 7 0 16,4-7 0-16,-7 9 0 0,4-6-10 0,3-3 10 16,0 0-8-16,0 13 8 0,0-10 0 0,0-3 0 15,3 9 0-15,-3-9-8 0,0 0 8 0,0 0 0 16,7 6 0-16,-7-6 0 0,0 0 0 0,7 4 0 16,-3 2 0-16,-4-6 0 0,11 0 0 0,-11 0 0 15,0 0 0-15,7-6 0 0,3 2 0 0,-3-2 0 0,0 3 8 0,0-3-8 16,-3 3 0-16,-1-4 0 0,5-2 14 0,-8 3-3 15,0 3-1-15,3-4 0 16,-3-2-10-16,0 6 0 0,0-7-12 0,0 4 12 0,0 6 0 0,-3-9 0 16,3-1 0-16,-4 4 0 0,4 6 0 0,0 0 0 15,0 0 9-15,0 0-1 0,-7 0-8 0,7 0-10 16,0 0 10-16,-7 6-13 0,0-6 13 0,0 3 0 16,0 4 0-16,0 2 0 0,3 0 0 0,-3 1-9 15,0-4 9-15,3 4 0 0,-3-7-12 0,7 6 4 0,0-9 0 16,-7 6 0-16,7 4 8 0,0-10 0 0,0 0 0 0,0 0 0 15,0 9 0-15,0-9 0 0,0 0 0 0,0 0-8 16,0 0 16-16,0 0 4 0,0 0 1 0,7 0 0 16,-7 0-13-16,0 0 0 0,11 0 0 15,-4-3 0-15,4-3 0 0,-4-4 0 0,-4 4 0 0,4 3 0 16,-3-3 0-16,-1 3 0 16,-3-7 0-16,0 1 0 0,0 2 0 0,4-2 0 0,-8 3 0 0,4 3 0 15,0 3 0-15,-3-10 0 0,-1 4 0 0,1 3 0 16,-1-3 0-16,4 6 0 0,0 0 0 0,0 0 0 15,-3-4 0-15,-4-2 0 0,7 6 0 0,-4 0 0 16,-3 0 0-16,7 0 0 0,-11 6 0 0,8-2 0 16,-4 2 0-16,0-3 0 0,-4 6 0 0,4 1 0 15,4 2 0-15,-1-2 0 0,-3-1 0 0,4 1 0 16,3-7 0-16,-4 6 0 0,4-3 0 0,0-6 0 0,0 0 0 0,4 10 0 16,3-1 0-16,-7-9 0 0,7 6-14 0,-7-6 4 15,7 0 1-15,0 4 0 0,3-4 9 0,-10 0 0 16,7-4 0-16,0 4 0 0,-7 0 9 15,11-6 1-15,-4 3 0 0,0-3 0 0,-3 3-10 0,-4 3 0 16,7-7 0-16,-4-2 0 0,1 3 0 0,-1 3 0 16,-3-4 0-16,0 7 0 0,4-3 0 0,-4 3 0 15,0-6 0-15,0 6 0 0,0-10 0 0,0 10 0 16,0 0 0-16,0 0 0 0,0 0 0 0,0 0 0 16,0 0 0-16,0 0 0 0,0 0 0 0,-7 0 0 15,0 7 0-15,0-4 0 0,0-3 0 0,7 0 0 16,-4 6 0-16,4-6-11 0,-7 3 11 0,4 7 0 15,3-10 0-15,0 0 0 0,0 0 0 0,0 0 0 0,0 0 0 16,0 0-8-16,0 0 8 0,0 0 0 0,0 0 0 0,0 0 0 16,0 0 0-16,3 0-8 0,-3 0 8 0,11 6 0 15,-4-6 0-15,0 0 0 0,0 0 0 0,3-6-8 16,-10 6 8-16,7 0 0 0,1-3 0 0,-1-4 0 16,0-2 0-16,0 6 0 0,-4-4 0 0,1-2 0 15,-1 3 0-15,-3 3 0 0,4-7 0 0,-4 4 8 16,0-3-8-16,0 5 11 0,0 4-11 0,0-6 12 15,-4-3-12-15,4 9 0 0,-7-3 0 0,7 3 8 16,0 0-8-16,-3 0-9 0,-8 0 9 0,1 0-13 16,2 3 5-16,1 3 8 0,-3 3-13 0,-1-5 5 15,1 5 8-15,3 0-8 0,-4 7 8 0,4-7-8 16,-4 7 8-16,8-3 0 0,-4-4 0 0,3 4-8 16,1-4 8-16,3-6 0 0,0 7 0 0,0-1 0 15,3-3 0-15,-3-6 0 0,0 0 0 0,11 3 0 16,-4 4 0-16,0-7 0 0,-7 0 0 0,11 0 8 15,-1 0-8-15,1-7 0 0,-4 7 8 0,3-3-8 0,-3-3 0 0,0 6 8 16,1-9-8-16,-1 5 0 0,0-2 12 0,-4-3-3 16,4 6 0-16,-3-4 0 0,3-2-9 0,-4 9 0 15,-3-6-12-15,4-4 12 0,-4 7 0 0,3-3 0 16,-3-4 0-16,0 10 12 0,0 0-12 0,-3-9 0 16,-1 3 0-16,4 3 0 0,-3-4 11 0,3 7-3 15,-7-3-8-15,0-3 12 0,0 6-12 0,0-3 0 16,-4 3 8-16,4-6-8 0,-4 6 0 0,4 0-12 0,0 6 3 0,0-3 0 15,0-3 9-15,4 6 0 0,-4 4 0 16,3-7 0-16,0 9 0 0,4-9 0 0,-3 7 0 16,-1-1 0-16,8 1 0 0,-4-1 0 0,3-3 0 0,-3 4 0 15,4-1 0-15,3-3 0 16,-3-2 0-16,-4-4 0 0,7 6 0 0,-7-6 0 0,7 3 0 0,3-3 0 16,-10 0 0-16,0 0-15 0,7 0 4 0,4 0 1 15,0-3 10-15,-4-3 16 0,0 2-4 0,3-2-1 16,-6 3-11-16,3-3 0 0,0-4 0 0,-4 1 0 15,4 3 0-15,-3-4 8 0,-1 1-8 0,1-1 12 16,-4 1-12-16,0 0 0 0,-4 2 9 0,4-2-9 16,-7 0 0-16,4 5 0 0,-1-2 0 0,1-3 0 15,-4 9 0-15,0-3 0 0,0-4 0 0,0 7 0 16,-4 0-11-16,4 0 0 0,-4 0 0 0,4 10 0 16,-3-10 11-16,3 9 0 0,-4-9-9 0,1 10 9 0,2-1 0 15,5 0 0-15,-4 7 8 0,0-7-8 0,3 1 0 0,1-1 0 16,-1 1 8-16,4-4-8 0,0-6 0 15,0 9 0-15,0-9 0 0,0 0 0 0,0 0 0 0,4 7 0 16,-1 2 0-16,-3-9 8 0,0 0-8 0,7 3 0 16,-7-3 0-16,7 0 0 0,-7 0 0 0,0 0 0 15,0 0 0-15,11 0 0 0,-11 0 0 0,7 0 0 16,-7 0 0-16,7-9 0 0,-7 9 0 0,7-3 0 16,-3-4 0-16,-4 7 0 0,3-9 0 0,-3 9 0 15,7-6 0-15,-3 3 0 0,-4 3 0 0,0 0 0 16,3-7 0-16,-3 7 0 0,0 0 0 0,0 0 0 15,0 0 0-15,0 0 0 0,0 0 0 0,0 0 0 16,0 0 0-16,0 0 0 0,-7 0 0 0,0 7 0 0,4-7 0 16,3 0 0-16,-7 3 0 0,7-3 0 0,0 0 0 0,-4 0 0 15,4 0 0-15,0 0 0 0,0 0 0 0,0 0 0 16,-7 6 0-16,7-6 0 0,0 0 0 0,0 0 0 16,0 0 0-16,0 0 0 0,0 0 0 0,0 0 0 15,0 0 0-15,0 0 0 0,0 0 0 0,0 0 0 16,7 0 0-16,-7 0 0 0,0 0 0 0,11 0 0 15,-4 0 0-15,-7 0 0 0,10 0 0 0,-10 0 0 16,7 0 0-16,-7 0 0 0,11-6 0 0,-4 6 0 16,-7 0 0-16,7-3 0 0,-3-4 0 0,3 4 0 15,-4-3 0-15,1 3 0 0,-4 3 0 0,0 0 0 16,0 0 0-16,-4-7 0 0,4-2 0 0,-3 3 0 16,-1 3 0-16,4 3 0 0,-3-7 0 0,-1 4 0 0,1-3 0 0,3 6 0 15,0 0 0-15,0 0 0 16,-7-3 0-16,7 3 0 0,0 0 0 0,0 0 0 0,0 0 0 0,0 0 0 15,0 0 0-15,0 0 0 0,-4 3 0 0,4-3 0 16,-7 6 12-16,7-6-4 0,0 0-8 0,-4 3 0 16,4-3 0-16,-7 7 0 0,7-7 0 0,0 0 0 15,0 0 0-15,0 0 0 16,0 0-53-16,0 0-13 0,0 0-2 0,0 0-1284 0</inkml:trace>
  <inkml:trace contextRef="#ctx0" brushRef="#br2" timeOffset="140527.31">26508 13701 1209 0,'14'-9'53'0,"-11"3"12"0,-3-4-52 0,4 1-13 15,6-1 0-15,-2 1 0 16,-5 3 135-16,1-4 24 0,6 1 5 0,1 6 0 0,-4-3-20 15,0-4-5-15,-4 7-1 0,-3 3 0 16,0 0-43-16,0 0-9 0,0 0-2 0,7-6 0 16,1 6-14-16,-8 0-3 0,0 0-1 0,0 0 0 0,0 0-32 0,0 0-6 15,3 9-2-15,-3 1 0 0,7-1-12 0,0 0-2 16,0 1-1-16,4-1 0 0,-4 7-11 0,3 0-9 16,1-4 9-16,3 4-13 0,-3 3 13 0,-1-1 0 15,1 8 0-15,-1-8 0 0,-2 1 0 0,-1 6 10 16,0 0-2-16,-4-6 0 0,4 6 3 0,-3-6 0 0,-1 0 0 15,-3 0 0-15,4-1-3 0,-4-2-8 0,7 0 12 0,-7-4-4 16,3-2 11-16,1-1 1 0,-1-3 1 0,1-2 0 16,-4-4-9-16,11 6-1 0,-4-6-1 0,0 0 0 15,3 0-10-15,1-10 0 0,-1 4 9 0,-3 3-9 16,4-6 0-16,0 2 0 0,-4-2 0 0,0 0 0 16,0-1 0-16,0 1 0 0,-4-1 0 0,4 4 0 15,-7 6 0-15,0 0 0 0,0 0 0 0,0 0 0 16,0 0 0-16,0 0-10 0,0 0 10 0,0 0 0 15,4 9-9-15,-1 1 9 0,1-4 0 0,0 10-9 16,3-4 9-16,-4-2 0 0,4-1 0 0,4 7-8 16,-4-7 18-16,3 1 4 0,-3-4 1 0,4 3 0 15,3-6-23-15,-3-3-5 0,3 7-1 0,0-4 0 16,0-3 22-16,0 6 4 0,0-12 0 0,-3 3 1 16,-4-4-2-16,4 4-1 0,-1-3 0 0,1-3 0 15,-1-1 9-15,1 1 1 0,-4-7 1 0,3 4 0 0,-2-4-4 0,-1 7-1 16,-4-7 0-16,4-3 0 0,0 0-4 0,0 0 0 15,4-6-1-15,-4-3 0 0,0 3 1 0,0 3 0 16,0-3 0-16,0 0 0 0,4 6-12 0,-4-6-11 16,0 3 3-16,3 0 0 0,-3 0 8 0,1-3 0 15,-1 9 0-15,0-2 0 0,0-1 0 0,-4 3-8 16,1-3 8-16,-1 10 0 16,1-7-54-16,-1 7-6 0,1-1 0 0,-1 1-1 15,-3 0-117-15,4-1-23 0,-1 7-5 0,1-3-995 0</inkml:trace>
  <inkml:trace contextRef="#ctx0" brushRef="#br2" timeOffset="141177.97">27418 14015 2084 0,'0'0'92'0,"0"0"20"16,-4 0-90-16,4 0-22 0,0 0 0 0,0 0 0 0,-3 0 74 16,3 0 10-16,3-9 3 0,1 9 0 0,3-10-61 0,0 10-12 15,0-6-2-15,4-4-1 0,-1 7-11 0,1-3 0 16,-1 3 0-16,1-3 0 0,3 3 0 0,0-4 12 16,-3 4-12-16,-4-3 12 0,3 6 1 0,1 0 1 15,-4 0 0-15,-7 0 0 0,0 0 5 0,7 0 1 16,0 6 0-16,-7-6 0 0,0 0 17 0,0 0 4 0,7 3 1 15,-7-3 0-15,4 10-23 0,-1-4-5 0,1-3-1 0,-1 6 0 16,1 1-13-16,-1-4 0 0,-3 4 0 0,4-4 0 16,-8 3 0-16,4 1 0 0,4-1 0 0,-4 0 0 15,0 1 0-15,-4 6 0 0,1-4 0 0,-4 4 0 16,-4 3 0-16,4-1-16 0,-3 1 1 0,-1-3 1 16,-3 9 14-16,0-3 0 0,0 0 0 0,0 0-9 15,-1-3 9-15,5 6 14 0,-1-6-3 0,1-4-1 31,3 4-30-31,0-10-7 0,0 7-1 0,3-6 0 0,0-1 45 0,4 0 9 0,-3 1 2 0,3-1 0 16,0 1-28-16,0-10 0 0,0 0 0 0,3 6 0 16,-3-6 0-16,4 3 0 0,0 6 0 0,3-2 0 15,-7-7 0-15,7 9 8 0,0-3-8 0,0-3 0 16,0 4 13-16,3-4-2 0,1 3-1 0,0-3 0 16,-1-3-10-16,4 0 0 0,0 0 0 0,0 0 0 15,8 0-13-15,-5 0-5 0,1-3-1 0,0 3 0 16,-1-6-118-16,1 6-24 0,-1-10-5 0,1 7-883 15</inkml:trace>
  <inkml:trace contextRef="#ctx0" brushRef="#br2" timeOffset="141610.81">28067 13683 1094 0,'0'0'48'0,"-4"3"11"0,1 3-47 0,-4-3-12 0,7-3 0 0,0 0 0 15,0 0 215-15,0 0 41 0,0 0 8 0,0 0 1 16,0 0-187-16,0 0-38 0,0 0-7 0,0 0-1 16,0 0 7-16,0 0 1 0,0 0 1 0,7 0 0 0,4 0 12 0,-1 6 3 15,4-6 0-15,-3 0 0 16,-1 0-28-16,5 4-6 0,-5-4-1 0,8 6 0 15,-4-6-11-15,0 0-2 0,-3 0-8 0,-1 0 12 0,1 0-12 0,-1 0 0 16,1 0-9-16,-1 0 9 0,1 0-14 16,0 0 3-16,-4 0 1 0,3 0 0 15,-6-6-95-15,3 6-19 0,0 0-4 0,0-4-553 16,0 4-111-16</inkml:trace>
  <inkml:trace contextRef="#ctx0" brushRef="#br2" timeOffset="141926.53">27929 13915 2422 0,'0'0'53'0,"0"0"11"0,0 0 3 0,0 0 1 0,0 0-54 0,0 0-14 0,11 3 0 0,0-3 0 16,3 0-16-16,0 0-7 0,0-3-1 0,4 3 0 15,3-7 12-15,3 7 3 0,1-3 0 0,0-3 0 16,0 6 9-16,-1 0 0 0,-3-3-9 0,1-3 9 16,2 6 0-16,-3 0 0 0,4 0 0 0,-7 0 0 15,-1 0 0-15,1 0 0 0,0 0 0 0,-1-7 0 16,1 7-88-16,-4-3-14 0,0 3-2 0,4 0-811 15</inkml:trace>
  <inkml:trace contextRef="#ctx0" brushRef="#br2" timeOffset="142803.47">29397 13024 288 0,'-11'9'12'0,"4"-9"4"16,0 0-16-16,-3 7 0 0,-1-4 0 0,1-3 0 16,-1 0 434-16,0 6 84 0,-3-6 17 0,0 3 3 15,0-3-424-15,0 0-85 0,-4 0-17 0,1 0-3 31,3 0-29-31,-1 0-5 0,-2 0-2 0,3 0 0 0,-4 0 27 0,0 0 0 0,4 0 0 0,0 0 11 16,-3 0 15-16,2 0 3 0,1 0 1 0,0 0 0 16,0 0-1-16,0 7 0 0,0-4 0 0,0-3 0 0,0 6-15 0,3-6-3 15,-3 9-1-15,3-9 0 0,4 10 4 0,0-10 1 16,-3 9 0-16,6-3 0 0,-3-2-15 0,7-4 0 16,-3 9 0-16,3-3 0 0,0-6-12 0,0 0-6 15,0 10-1-15,0-1 0 0,0-9 7 0,0 9 0 16,0 1 1-16,0-10 0 0,0 0 33 0,3 9 6 15,1 1 2-15,-1-4 0 0,1 3-18 0,-4 1-3 16,3-4-1-16,-3 3 0 0,0-5-8 0,4 5 12 16,-4 7-12-16,0-7 12 0,3 7-12 0,-3-4 0 0,0 4 0 0,0 3 0 15,0 0 0-15,0-1 0 0,0 4 0 0,0-3 0 16,0 0 0-16,0 6 0 0,-3-3 0 0,-1 3 0 16,1 0 0-16,-4-6 0 0,3 9 0 15,1 0 8-15,-4 4 2 0,-4-4 0 0,4 0 0 16,0-3 0-16,0 4-10 0,-7 5 0 0,3 1 0 15,4-7 0-15,0 0 0 0,0-3 0 16,-4 0 0-16,4-3 0 0,0-6 0 0,4 9 0 0,-1-13 0 0,4 4 8 16,-3-6 0-16,3 5 0 0,0-5 0 0,0-7 0 15,0 6-8-15,0-9 12 0,0 0-12 0,0 0 12 16,-4 6-3-16,4-6 0 0,0 0 0 0,0 0 0 16,0 0 13-16,0 0 2 0,0 0 1 0,0 0 0 15,4 4 1-15,-4-4 0 0,0 0 0 0,0 0 0 0,7 6-18 16,0 3-8-16,0-9 8 0,0 7-8 15,0-4 0-15,3 3 0 0,-2-3 0 0,2 3 0 0,1-3 8 0,-1-3-8 16,1 0 8-16,3 7-8 0,-3-7 0 0,-4 0 0 16,3 0 0-16,1 0 0 15,-1 0 0-15,-3 0-16 0,4 0 4 0,0 0 1 0,-1 0 11 0,1 0 0 16,-1 0 0-16,1 0 0 0,0 0 0 0,-4 0 0 16,3 0 0-16,4-7-8 15,-3 7-25-15,6-3-5 0,-2 3-1 0,-1-6 0 16,-4 3-21-16,4-3-5 0,1 6-1 0,2-3 0 15,-6-4-126-15,-1 4-26 0</inkml:trace>
  <inkml:trace contextRef="#ctx0" brushRef="#br2" timeOffset="143717.76">29372 13416 1267 0,'0'0'112'0,"0"0"-89"16,0 0-23-16,0 0 0 0,0 0 264 0,0 0 49 15,0 0 10-15,11-6 1 0,-1-4-257 0,1 7-52 16,-4-6-15-16,4 3 0 0,-1-4 0 0,1 7 0 16,-1-3 0-16,1-1 0 0,0 4 0 0,-1-3 0 15,1 3 0-15,-4-3 0 0,3 2 8 0,1-2 6 16,-4 6 1-16,4 0 0 0,-4-3-15 0,-7 3 9 0,10 0-9 0,1 0 8 16,3 0 3-16,-7 0 0 15,4 3 0-15,-1-3 0 0,1 0-11 0,-1 0 12 0,-3 6-12 16,4-2 12-16,-4-4-12 0,4 6 0 15,-4-3 0-15,3 6 0 0,-3-2 8 0,4-1-8 16,-4-3 12-16,0 7-4 0,-3-1 6 0,3 0 1 0,-4 1 0 0,4-4 0 16,-3 3-15-16,-1 10 9 0,-3-9-9 0,0-1 8 15,0 0-8-15,0 7 0 0,-3 0 0 0,-1-4 0 16,1 4 0-16,-4-7 0 0,0 10 0 0,-4-3 0 16,4-4 0-16,-4 4 0 0,1 3 0 0,-4-3 0 15,3-4 0-15,0 4 21 0,1-7-2 0,-4 7-1 16,3-7-18-16,-3 1 0 0,3-1 8 0,1 1-8 15,-1-1 0-15,1-3 0 0,-4-6 0 0,3 3 0 16,0 7 0-16,1-10 0 0,-4 6 0 0,3-6 0 16,-3 0-22-16,3 0-8 0,-3 3-2 0,0-3 0 0,4-3 32 0,-1 3 0 15,-3 0 0-15,3 0 0 0,-3-6-8 0,4 6 8 16,-1-10 0-16,4 10-9 0,0 0 9 16,7 0 0-16,-7-3 0 0,7 3 0 0,-7 0 0 0,7 0 0 15,0 0 0-15,0 0 0 0,0 0 0 0,0 0 0 16,0-9 0-16,3 3 0 0,4-4 31 15,4 1 1-15,-4-1 1 0,4 4 0 0,3 3-33 0,3-6 0 16,-2 2 0-16,-1 4 0 0,0-3 0 0,0 3 0 16,0-4 0-16,0 7 0 0,0 0 0 0,0 0 0 15,-3 0 0-15,3 7 0 0,-3-4 10 0,-4 3-10 16,0-3 8-16,3 7-8 0,1-1 18 0,-4-3-2 0,0 4 0 16,0 5 0-16,0-5-3 0,0-1-1 0,4 1 0 0,-4-1 0 15,0 1-12-15,3-1 0 0,-2 0 0 0,-1-2 0 16,3-4 0-16,-3 3 0 0,0-3 0 0,0 3 0 15,-3-6 0-15,3 4 0 0,0 2 0 0,-7-6 0 32,7 6-23-32,-7-6-7 0,0 0-2 0,0 0 0 15,4 3-169-15,-4-3-35 0,0 10-6 0</inkml:trace>
  <inkml:trace contextRef="#ctx0" brushRef="#br2" timeOffset="146885.87">30021 13827 57 0,'0'0'0'0,"0"0"0"0,0 0 0 0,0 0 0 16,0 0 206-16,0 0 36 0,0 0 7 0,0 0 2 15,0 0-89-15,0 0-18 0,0 0-3 0,0 0-1 16,0 0-25-16,0 0-6 16,0 0-1-16,0 0 0 0,4 6-60 0,3 3-13 0,-7-9-3 15,0 10 0-15,4-7-32 0,-1 6 0 0,1 1 0 0,-4-10 0 16,3 6 21-16,-3 4-2 0,4-1-1 0,-1 0 0 15,-3-2 2-15,0-7 0 0,4 9 0 0,-1-6 0 16,-3-3-20-16,0 10 0 0,0-4 8 0,0-6-8 16,0 9 0-16,0-9 0 0,0 0 0 0,-3 10 0 15,3-1 0-15,0-9 0 0,-4 6 0 0,1-3 0 16,3-3-32-16,-4 10-11 0,-3-1-1 0,4 4-1 16,-5-4-178-16,1 1-35 0</inkml:trace>
  <inkml:trace contextRef="#ctx0" brushRef="#br2" timeOffset="147364.6">30519 13463 172 0,'0'0'8'0,"0"0"1"0,0 0-9 0</inkml:trace>
  <inkml:trace contextRef="#ctx0" brushRef="#br2" timeOffset="147948.6">30512 13444 57 0,'0'0'0'0,"0"0"0"15,0 0 0-15,0 0 0 0,0 0 244 0,0 0 44 16,0 0 9-16,0 0 2 0,0 0-92 0,0 0-19 15,0 0-3-15,0 0-1 0,0 0-86 0,0 0-18 16,0 0-3-16,0 0-1 0,0 0-23 0,0 0-5 16,3 0 0-16,4-9-1 0,0 6-10 0,0-4-1 0,1-2-1 15,-1 9 0-15,0-6-1 0,0 3 0 16,3-4 0-16,-3 4 0 0,0-3-34 0,0 3 0 16,4-3 0-16,-7 6 0 0,-4 0 0 0,10 0 0 0,-3-4 0 15,0 4 0-15,0-6 13 0,0 6-4 0,0 0-1 0,4 0 0 16,-4 0-8-16,-7 0 8 0,7 0-8 0,-7 0 8 15,7 0-8-15,-7 0 0 0,7 0 0 0,-7 0 8 16,7 6-8-16,0-2 12 0,0 5-12 0,-3-3 12 16,-1 4-12-16,1-1-11 0,-4 0 3 0,0 1 0 15,0 6 8-15,0-4 0 0,0-3 0 0,-4 7 0 16,1 0 0-16,-1-4 11 0,1 4-3 0,-4 0 0 16,3-4-8-16,-3 7 0 0,0-3-10 0,0-7 10 15,4 7 0-15,-4-4 0 0,-1 4 0 0,-2-7 10 0,3 7-10 16,-4-3 0-16,1-4 0 0,3 7-11 0,-8-7 11 15,5 1-8-15,-1 5 8 0,1-12-8 16,-1 7 8-16,1-4 0 0,-1-3 0 0,0 4 0 16,4-7 0-16,0 6-8 0,0-12 8 0,7 6-8 15,-7 0 8-15,7 0 0 0,-3 0 0 0,3 0 0 0,-7-10-8 0,3 4 0 16,1 3 0-16,3 3 0 0,0 0 8 16,0 0 0-16,-4-10 0 0,4 10 0 0,0 0-18 0,0 0-2 15,0 0 0-15,0 0 0 0,0 0 7 0,0 0 1 16,0 0 0-16,0 0 0 0,0 0 12 0,0 0 0 15,0 0 0-15,0 0 0 0,11 0 0 0,-4-6 0 16,-7 6 0-16,7 0 0 0,0-3 29 0,0 3 9 16,-7 0 2-16,10 0 0 0,1-6-29 0,0 6-11 0,-1 0 8 0,-3 0-8 15,4 6 0-15,-4-3 0 0,3 3 0 0,1-3 0 16,0-3 0-16,-1 10 0 0,-3-10 0 0,4 6 0 16,-1-6 0-16,-3 10 0 0,1-4 0 0,-5-3 0 15,4 3 0-15,-7-6 0 0,4 3 0 0,3 7 0 16,-7-10 0-16,3 6-19 0,4-3 3 0,-7-3 1 31,0 0-126-31,7 6-26 0,0 4-5 0,-7-10-756 0</inkml:trace>
  <inkml:trace contextRef="#ctx0" brushRef="#br2" timeOffset="149212.2">30893 13168 806 0,'0'0'72'0,"-4"7"-58"0,4-7-14 0,-7 3 0 15,0-3 232-15,7 0 43 0,0 0 9 0,-3 6 1 0,-4-6-153 16,7 0-32-16,0 0-5 0,0 0-2 0,0 0-53 0,0 0-10 16,0 0-2-16,0 0-1 0,0 0-17 0,0 0-10 15,0 0 12-15,0 0-12 0,0 0 18 0,0 0-3 16,7 0-1-16,0 0 0 0,-7 0 7 0,10-6 2 15,-3 6 0-15,4 0 0 0,-11 0-6 0,7 6-1 16,4-6 0-16,-4 0 0 0,3 0-16 0,4 3 0 16,-3 3 0-16,3-6 0 0,-3 0 0 0,3 0 0 15,0 0 0-15,0 0 0 0,-4 0 0 0,1 0 0 0,0-6 8 0,-1 6-8 16,4-3 0-16,-7 3 0 0,0 0 0 0,4 0 0 16,0 0 0-16,-4 0 13 0,-4 0-2 0,4-6-1 15,0 6 2-15,0-10 1 0,-7 10 0 0,7 0 0 16,-7 0-1-16,4-3-1 0,-4 3 0 0,0 0 0 15,0 0-11-15,0 0 0 16,7-6 0-16,-7 6 0 0,0 0 0 0,0 0 0 0,0 0 0 16,0 0 0-16,0 0 0 0,0 0 0 0,0 0 8 0,0 0-8 15,4 6 0-15,-4-6 0 0,0 3 0 0,0 7 8 16,0-4 0-16,0 3-8 0,0 1 12 0,0-1-4 16,0-3 8-16,0 7 2 0,0-7 0 0,-4 4 0 15,4 5-18-15,0-2 8 0,0 6-8 0,4-4 0 16,-1 4 0-16,-3 0-19 0,4 3 3 0,-4 0 0 15,3 3 16-15,1 0 0 0,-1-3 0 0,1 9 0 16,-1-9 0-16,4 13 19 0,-7-7-3 0,7-3 0 0,-3 3-25 0,-1-3-6 16,4 1-1-16,-3-4 0 0,-4 3 16 0,7-7 0 15,-3 8 0-15,-1-8 0 0,-3 1 0 0,0 3 0 16,0-3 0-16,0-7 0 0,4 4 0 0,-4 3 0 16,0-10 8-16,0 7-8 0,0-3 0 0,3 2 0 15,-3 1 0-15,0-7 0 0,0 4 8 0,4-7-8 16,-4 4 0-16,0-1 0 0,0 0 0 0,0 1 0 15,0-10 8-15,0 0-8 0,0 0 17 16,0 9 0-16,-4-3 0 0,4-6 0 0,0 0-9 0,0 0-8 16,0 0 12-16,0 0-12 0,0 0 14 0,0 0-4 15,0 4-1-15,0-4 0 0,0 0-9 0,0 0 0 16,0 0 0-16,-3 12 0 0,3-9 0 0,0-3 0 16,-4 10 0-16,4-10 0 0,0 0 0 0,-3 9 0 15,-1-3 8-15,4-6-8 0,0 0 8 0,-4 3-8 16,4 4 12-16,0-7-4 0,0 0 20 0,-3 3 3 0,3-3 1 0,0 0 0 15,0 0-20-15,0 0-3 0,0 0-1 0,-4 6 0 16,4-6 9-16,0 0 2 0,-3 10 0 0,3-10 0 16,0 0-7-16,0 0 0 0,-7 0-1 0,0 9 0 15,0-9 12-15,0 0 2 0,3 6 1 0,-3-3 0 16,0-3-12-16,-4 7-2 0,4-4-1 0,0-3 0 16,-7 6 11-16,4-3 2 0,-1 3 1 0,0-6 0 15,1 0-7-15,-4 4-2 0,0 2 0 0,3-6 0 16,1 0-3-16,2 0-1 0,-2 0 0 0,3 0 0 15,0 0-12-15,0-6 0 0,0 2 0 0,0 4 0 32,3-6-192-32,4-3-42 0,0-10-8 0,7 0-2 0</inkml:trace>
  <inkml:trace contextRef="#ctx0" brushRef="#br2" timeOffset="154010.41">27386 15737 403 0,'0'0'36'0,"0"0"-36"0,0 0 0 0,0 0 0 15,0 0 289-15,0 0 51 0,0 0 11 0,0 0 1 0,0 0-271 0,7-7-54 16,0 4-11-16,0-3-3 0,-7 6 11 0,4-3 1 16,-4 3 1-16,0 0 0 15,0 0 42-15,0 0 8 0,0 0 1 0,0 0 1 0,0 0-9 0,0 0-1 16,-7 9-1-16,3 1 0 0,-3-1-23 0,4 7-4 16,-8 2 0-16,4 1-1 0,0 0-19 0,-7 0-4 15,3-3-1-15,-3 12 0 0,-3-3-6 0,2 3-1 16,-6-3 0-16,4 3 0 0,-5 1-8 0,1 5 0 15,4-9 0-15,-5 3 0 0,-2 1 0 0,3-4 10 16,3 0-1-16,-3-6 0 0,0 6-9 0,3-6 0 16,4 6 0-16,0-7 0 0,0-5 0 0,3 3-11 15,1-7 1-15,-1 0 0 16,4 1-41-16,-4-4-8 0,4-3-1 0,0-3-1 16,0 0-139-16,0 0-27 0,0-3-5 0,0 3-571 0</inkml:trace>
  <inkml:trace contextRef="#ctx0" brushRef="#br2" timeOffset="154326.25">27026 15900 2347 0,'0'0'52'0,"0"0"10"0,-7 6 2 0,7-6 2 0,0 0-53 0,0 0-13 0,0 0 0 0,0 0 0 16,7 3-13-16,-3 3-6 0,3 4-1 0,0-1 0 16,0 0 20-16,-3 7 8 0,3-6-8 0,-4 8 12 15,4-2 40-15,0-3 7 0,0 9 1 0,0-4 1 0,7 1-14 0,-6 0-3 16,-1-3-1-16,0 6 0 16,3-7-29-16,1 4-6 0,6 0 0 0,-2-3-8 0,-5 2 11 0,4 1-11 15,0-3 10-15,0-7-10 16,4 1-28-16,-4-1-12 0,-3 1-3 0,3-4 0 15,-4-3-32-15,1-3-6 0,0 0-2 0,-1 0 0 16,-3-3-133-16,0-3-28 0,0-4-4 16,4-2-2-16</inkml:trace>
  <inkml:trace contextRef="#ctx0" brushRef="#br2" timeOffset="157657.84">26924 17521 748 0,'0'0'33'0,"0"0"7"0,0 0-32 0,0 0-8 16,0 0 0-16,0 0 0 0,0 0 295 0,0 0 57 0,7-6 11 0,-7 6 2 15,4 0-281-15,-4 0-57 0,7-4-11 0,-7 4-3 16,7-6 53-16,0 6 10 0,0 0 3 0,-7 0 0 16,7 0 12-16,3 6 2 0,-2-6 1 0,-1 4 0 15,3-4-38-15,-3 6-8 0,0-3-2 0,4 3 0 16,3 4-20-16,-3-4-4 0,-1 3-1 0,1 1 0 15,-1 2-21-15,4-2 0 0,-3 5 0 0,0 1 0 16,-1 3 0-16,1 0 0 0,3-4 0 0,0 4 0 16,4 0 0-16,-4 0 0 0,0 0 0 0,0 6 8 15,0-7-8-15,-3 1 0 0,-1 6 0 0,1-6 0 16,-1-3 0-16,1 3 0 0,0-4 0 0,-4-2 0 16,3 3 0-16,-3-7-13 0,0 0 3 0,-3-2 1 15,3-4-137 1,-7-3-27-16,0 0-6 0,0 0-586 0,0 0-118 0</inkml:trace>
  <inkml:trace contextRef="#ctx0" brushRef="#br2" timeOffset="157987.96">27577 17333 2512 0,'0'0'56'0,"0"0"11"0,0 0 2 0,0 0 1 0,0 0-56 0,0 0-14 16,0 0 0-16,0 0 0 0,0 0 0 0,0 0-13 0,0 0 2 0,0 0 1 16,0 0 10-16,-7 9 0 15,3 0 0-15,-3 10 0 0,0-9 9 0,0 8 1 16,-4 8 0-16,4-1 0 0,-3-3 5 0,-1 9 1 0,1-3 0 16,-1 0 0-16,0 7 19 0,-3 3 4 0,4-4 1 0,-4 4 0 15,3 6-26-15,0 6-5 16,1-3-1-16,-4-3 0 0,3 3 4 0,-3-3 0 0,0 0 0 0,0-4 0 15,0-2-12-15,0 0 8 0,3-4-8 0,0 1 8 16,-3-7-8-16,0 0 0 0,4 6 0 0,-5-5 0 31,8-4-27-31,0-6-7 0,-3-1-2 0,6 4 0 0,-3-9-69 0,4-4-15 0,-1-2-2 0,-3-4-944 16</inkml:trace>
  <inkml:trace contextRef="#ctx0" brushRef="#br2" timeOffset="158559.43">27965 17593 2293 0,'0'0'50'0,"0"0"10"0,0 0 3 0,0 0 2 0,0 0-52 0,0 0-13 0,0 0 0 0,0 0 0 16,0 0 33-16,0 0 4 0,3 9 1 0,-3-9 0 15,7 7-6-15,0-4-2 0,0-3 0 0,4 6 0 0,0-3 16 0,-4-3 3 16,3 0 1-16,1 0 0 0,3 0-28 0,-4 0-6 16,8-3 0-16,-4 3-1 0,4-6-7 0,3 6 0 15,-3-3-8-15,3-4 12 0,-4 7-12 0,5-3 0 16,-1 3 0-16,0-6 0 0,4 6 0 0,-4 0 0 16,0 0 0-16,0 0 0 0,-3 0-22 0,3 0 2 15,-3 0 1-15,-1 0 0 16,-3 0-36-16,0 0-7 0,1-6-2 0,-5 6 0 15,4-3-144-15,-3 3-28 0,-1-7-7 0,1 7-1 0</inkml:trace>
  <inkml:trace contextRef="#ctx0" brushRef="#br2" timeOffset="158936.62">27982 17790 864 0,'0'0'38'0,"0"0"8"16,0 0-37-16,0 0-9 0,0 0 0 0,0 0 0 0,7 7 301 0,0-4 59 15,1-3 11-15,2 0 2 0,-3 0-246 0,4-3-50 16,-1-4-9-16,4 7-3 0,1 0-27 0,-1-3-6 16,3-3 0-16,4 6-1 0,-6 0-9 0,6-3-2 15,0-3 0-15,0 6 0 0,-3 0-20 0,-1 0 0 16,5 0-12-16,-1 0 4 0,0 6 8 0,-4-3 0 16,5-3 0-16,-5 0 0 15,1 6-42-15,0-3-3 0,-4-3-1 0,0 0 0 16,0 7-22-16,-4-7-4 0,1 0 0 0,0 0-1 15,-1 0-111-15,1-7-23 0,10-2-4 0,-3-10-1 0</inkml:trace>
  <inkml:trace contextRef="#ctx0" brushRef="#br2" timeOffset="159745.29">29143 17245 460 0,'0'0'41'16,"0"0"-33"-16,4 0-8 0,-1-10 0 0,1 4 345 0,-1-3 67 16,-3-1 14-16,7 7 2 0,0-6-264 0,0 3-54 15,0-4-10-15,4 1-3 0,-1 2-41 0,5-2-8 16,-5 0-1-16,4 5-1 0,0-2-23 0,1-3-5 16,-1 3-1-16,0 2 0 0,7-2-17 0,-3 6 10 15,-1-3-10-15,1-3 8 0,-1 6-8 0,-2-3 0 16,2 3 9-16,-3 3-9 0,-3-3 0 0,3 0 0 15,-3 6 0-15,-1-3 0 0,1 3 27 0,-4-6 4 16,3 10 1-16,1-1 0 0,-4 1-20 0,0-1-3 16,0 0-1-16,0 7 0 0,0 0-8 0,0-4 0 15,0 7 0-15,-3-3 0 0,3 9 0 0,-7-6 0 16,3 6 0-16,-3-3 8 0,4 3-8 0,-4 0 0 0,-4 3 0 16,4 7 8-16,-3-7-8 0,-1 0 0 15,1 3-12-15,-4-2 12 0,0-7 0 0,-4 9 0 0,1-9 0 16,-4 3 12-16,3 3-12 0,-3-3 0 0,0-6 0 0,-4 6 0 15,4-6 0-15,-4 0 8 0,1-3 0 0,-4-1 0 16,3-2-8-16,-3-4 0 0,3 1 0 0,0-1 8 16,1-3 0-16,-1 4-8 0,1-4 12 0,-1-3-4 15,0-6-8-15,4 3 0 0,-4-6-10 0,4 6 10 16,0-3 0-16,0-4-9 0,4-2 9 0,-5-1 0 16,5 1 0-16,3 3 0 0,-4-4 0 0,4 1 0 15,0 0-12-15,4 2 4 0,-4-2 0 0,7-1 0 16,-4 1 8-16,4 6-8 0,-4-3 8 0,8-4-8 0,-4 1 8 15,0 9 0-15,4-6 0 0,3 2 0 0,3-2 0 0,-3-3 0 16,0 9 0-16,4-3 0 0,3-4 0 16,-3 4 0-16,3-3 8 0,0 6-8 15,3-6 11-15,1 3-3 0,0 3 0 0,-1 0 0 16,5 0 4-16,-5 0 0 0,1 0 0 0,-1 0 0 0,5 9 16 16,-1-9 3-16,-4 9 1 0,5 1 0 0,-5-4-20 15,1 3-3-15,3-5-1 0,-7 5 0 0,4 4 13 0,-4-4 3 16,4 0 0-16,-4 4 0 0,0-4 6 0,3-2 2 15,-3 2 0-15,1 7 0 0,2-4-21 0,1-2-11 16,-4-1 12-16,4 4-12 0,-1-4 8 0,1 0-8 16,3-6 0-16,-3 7 0 0,-1-10 0 0,1 9-12 15,0-2 0-15,-4-7 0 16,0 0-135-16,3 0-26 0,1 0-6 0,-7-7-1 0</inkml:trace>
  <inkml:trace contextRef="#ctx0" brushRef="#br2" timeOffset="164977.14">27965 15806 403 0,'0'0'36'0,"0"0"-36"0,0 0 0 0,0 0 0 16,-7 3 236-16,7-3 40 0,0 0 8 0,0 0 1 16,0 0-177-16,0 0-36 0,0 0-8 0,0 0 0 15,0 0-21-15,0 0-4 0,0 0-1 0,0 0 0 16,0 0-6-16,0 0 0 0,0 0-1 0,0 0 0 15,0 0 19-15,0 0 4 0,0 0 1 0,0 0 0 16,0 0-6-16,0 0-1 0,0 0 0 0,0 0 0 16,7 9-28-16,-7-9-5 0,0 0-2 0,10 6 0 15,1-3-13-15,-1-3 0 0,5 7 8 0,-5-7-8 16,4 0 11-16,0 0-1 0,8-7 0 0,-1 7 0 16,3-3-10-16,-2-3 0 0,2-3 0 0,-3 9 0 15,4-10 24-15,0 4 5 0,0 3 2 0,-1-3 0 16,-3 2-31-16,4-2 0 0,-7 6 0 0,-1-3 0 0,-3-3-14 0,4 6-9 15,-7 0-1-15,3 0-1 16,-7-3-31-16,3 3-5 0,-3 3-2 0,-7-3 0 16,8 0-61-16,-8 0-13 0,0 0-3 0,7 0-416 15,0 0-83-15</inkml:trace>
  <inkml:trace contextRef="#ctx0" brushRef="#br2" timeOffset="165329.2">28032 16016 1612 0,'0'0'144'0,"0"0"-116"0,-7 6-28 0,7-6 0 16,0 0 181-16,-4 0 31 0,4 0 5 0,0 0 2 15,0 0-176-15,0 0-35 0,0 0-8 0,0 0 0 16,0 0 0-16,0 0-10 0,7 0 10 0,0 0-12 16,0 0 12-16,4 0 0 0,-1 0 0 0,5 0 0 15,-1 0 8-15,3-6 0 0,1 6 0 0,3 0 0 16,-3 0-8-16,3 0 9 0,0 0-9 0,4 0 10 15,3 0-22-15,-3 0-4 0,-4-4 0 0,4 8-1 16,-4-4-115 0,3 6-24-16,-6-6-4 0</inkml:trace>
  <inkml:trace contextRef="#ctx0" brushRef="#br2" timeOffset="168282.12">24299 15774 1890 0,'0'0'84'0,"-3"-3"16"0,-1-3-80 0,1-4-20 0,-1 7 0 0,1-3 0 15,-1-3 24-15,1 2 0 0,-1 4 0 0,-3-6 0 31,0 2-43-31,3-2-8 0,-3 0-1 0,4-1-1 0,-4 4 8 0,0-3 1 0,0-1 1 0,0 7 0 16,-4-6 32-16,4 2 7 0,-4-5 0 0,4-1 1 16,0 4 29-16,-3-1 6 0,-1 1 0 0,1 0 1 15,3-1 6-15,-4-5 1 0,0 5 0 0,1-2 0 16,-4-4-28-16,3 0-4 0,1 7-2 0,-5-4 0 16,5-2-11-16,-4 5-3 0,0-6 0 0,-1 7 0 15,-2-3-16-15,3 2 0 0,3-6-13 0,1 10 5 16,-12-3 8-16,5 6 0 0,3-7 8 0,-4 4-8 15,4-3 15-15,0-1-2 0,0 4 0 0,0 3 0 16,-1-4 11-16,1-2 1 0,4 0 1 0,-1-1 0 16,1 1-3-16,3-1-1 0,-4 4 0 0,0-3 0 15,4 6-12-15,4-7-2 0,-4 4-8 0,3-3 12 0,-3 9-12 0,4-10 0 16,3 10 0-16,0 0 0 0,-7-9 0 0,7 9-8 16,-4 0 8-16,4 0 0 0,0 0 0 0,0 0 0 15,0 0 0-15,0 0 9 0,-7 0-9 0,7 0 0 16,-4-7 0-16,4 7 0 0,0 0 0 0,0 0 0 15,0 0 0-15,0 0 0 0,0 0 0 0,0 0 0 16,0 0 0-16,0 0 0 0,0 0 0 0,0 0 0 16,0 0 0-16,0 0 0 0,0 0 0 0,0 0 0 15,0 0 0-15,4 7 0 0,3 2 0 0,-7-9 0 16,7 10-14-16,0-4 5 0,4-3 9 0,-4 6 0 16,0-2 0-16,0-4 0 0,0 6 0 0,0 4 11 0,0-10-3 15,0 6 0-15,-7-9-8 0,11 10 0 0,-4-4 0 16,0 3 0-16,0 1 0 0,0-1 0 15,0 7 0-15,-3-7 0 0,3 1 0 0,0-1 0 16,0 0 0-16,-4 1 0 0,8 6 0 0,-4-7-14 16,0 0 5-16,3 1 1 0,-2-1 8 0,-1 1 0 0,0 5 0 0,0-5-8 15,-4-7 8-15,1 6 0 0,-1-3 0 0,1 4 0 16,-1-1 0-16,-3-2 0 0,4-4 0 0,-4-3 8 16,0 9 0-16,3-3 0 0,-3-6 0 0,0 10 0 15,0-10-8-15,0 0 0 0,0 0-11 0,0 0 11 16,0 0 0-16,0 0 15 0,-3 3-2 0,3-3 0 15,0 0-13-15,0 0 0 0,0 0-12 0,0 0 12 16,0 0 0-16,0 0 9 0,-4-9 1 0,-3-1 0 16,7 7-2-16,0-13 0 0,-3 7 0 0,-1-1 0 15,1 1 0-15,-1-7 0 0,1 7 0 0,-1-10 0 0,-3 10-8 16,4-7 0-16,-1 7 0 0,0-4 0 16,1-3 0-16,-4 7 0 0,3 0 0 0,1-1 0 0,-1-5 0 15,1 5 0-15,-1 1 0 0,-3 2 0 0,4-2 0 16,-4 0 0-16,3-1-8 0,1-2 8 0,-4-1 0 15,3 4 0-15,0 6 0 0,1-4 0 0,-1-2 0 16,1 6 0-16,-1-3 0 0,4 6 8 0,0 0-8 0,-7 0 0 16,7 0 0-16,0 0 0 0,-3 0 0 0,3 0 0 15,-7 0 0-15,7 0 0 0,-7 0 0 0,3 6 0 16,-3-3 0-16,4 3 0 0,-5-3 0 0,5 4 0 16,-1-4 0-16,1 3 0 0,3-6 0 0,-7 3 0 15,3 3 10-15,1 4-10 0,-1-1 31 0,4-9-1 0,0 0 0 16,0 0 0-16,-3 7-30 0,-4 2-12 0,7-9 1 0,-4 3 0 15,4 6 11-15,-3 1 0 0,-1 2 0 0,1 1 0 16,3-4 0-16,-4 7 17 0,-3 3-2 0,3-10-1 16,1 7-14-16,-1-4 0 0,1 4 0 0,-1-6 0 15,-3 5-10-15,4-2-5 0,-1-7-1 16,1 3 0-16,-1 1 16 0,1-1 0 0,3-2 0 0,0-7 0 16,0 9 0-16,0-9 0 0,0 0 8 15,-4 3-8-15,4-3 0 0,0 0 10 0,0 0-10 0,0 0 8 16,0 0 7-16,0 0 1 0,0 0 0 0,0 0 0 15,0 0-16-15,0 0 0 0,0 0 0 0,0 0 0 16,0-9 8-16,0-1-8 0,0 1 11 0,0-1-11 16,0 4 12-16,4-3-12 0,-4-4 12 0,0 4-12 15,0-7 13-15,0 7-4 0,0-7-1 0,3 4 0 16,-3-4-8-16,0 0 0 0,0 4-10 0,4-4 10 0,-4 3 0 16,0-2 0-16,3-1 0 0,-3 4 0 0,4-4 0 15,-4 6 0-15,3-5-8 0,-3 5 8 0,4 1 0 0,-4 0 0 16,3-1 0-16,-3 4 0 0,4 3 0 0,-4 3 0 15,0 0 0-15,0-7 0 0,3-2 0 0,-3 9 0 16,0 0 11-16,0 0-3 0,0 0-8 0,4-3 11 16,-4 3-11-16,0 0 12 0,0 0-12 0,0 0 0 15,0 0 0-15,0 0 0 0,0 0 0 0,0 0 8 16,0 0-8-16,0 0 8 0,0 0-8 0,0 0 12 16,0 0-12-16,0 0 12 0,0 0-12 0,0 0 0 15,0 0 0-15,0 0 8 0,3 0-8 0,5 3 0 16,-1-3 0-16,3 0 0 0,-3 6 0 0,0-3 0 15,4-3 8-15,3 0-8 0,0 7 8 0,4-7-8 16,-1 0 12-16,5 3-4 0,2 3 2 0,1-6 0 16,-4 0 0-16,0 0 0 0,0 0-10 0,4 6 0 0,-4-6 0 0,4 0 8 15,-4 4-8-15,-3-4 0 0,-1 0 9 0,1 0-9 16,-4 0 0-16,0 0 0 0,-3 0 0 0,3 0 8 16,-3 0-8-16,-4 0 0 0,-7 0 0 0,7 0 8 15,3 0-8-15,-10 0 0 0,7 0 0 0,-7 0 0 16,7 0 0-16,0 0 0 0,-7 0 0 0,0 0 8 15,0 0-8-15,4 0 0 0,-4 0 0 0,0 0 0 16,0 0 0-16,0 0 0 0,0 0 0 0,0 0 0 16,0 0 0-16,0 0 0 0,0 0 0 0,0 0 0 15,0 0 0-15,0 0 0 0,0 0 0 0,0 0 8 16,-4-4-8-16,-6-2 0 0,3 6 0 0,0 0 0 0,0 0 0 16,-4-6-15-16,0 3 4 0,4 3 1 0,-3-7-4 0,-4 7-1 15,3 0 0-15,1-3 0 0,-5-3 1 16,-2 6 0-16,3 0 0 0,0-3 0 15,-1-3 14-15,5 6 0 0,-8-4-10 0,4 4 10 16,0-6 0-16,3 6 0 0,-3-3 0 0,0-3 0 0,4 6-8 0,-4 0 8 16,-4-10 0-16,4 10 0 0,3 0 0 0,-3-6 0 15,0 3-9-15,3 3 9 0,-3-6-11 0,4 6 2 16,-1 0 0-16,1-3 0 0,-1-4 9 0,0 7 0 16,4-3-9-16,-3-3 9 15,3 6 0-15,0 0 0 0,0-3 0 0,0-4 0 0,3 7 0 0,0-3 0 16,-3 3 0-16,7 0 0 0,-3-6 0 0,3 6 12 0,-4 0-4 0,4 0 0 15,0 0-8-15,0 0 0 0,0 0 0 0,0 0 0 16,0 0-8-16,0 0 8 0,0 0 0 0,0 0 0 16,0 0 0-16,0 0-9 0,0 0 9 0,0 0 0 15,0 0-8-15,0 0 8 0,0 0 0 16,0 0 0-16,0 0-19 0,7 0 3 16,-7 0 1-16,7-6 0 15,4 3-79-15,0 3-16 0,-4 3-3 0,0-3-1 16,3 0-106-16,1 0-20 0</inkml:trace>
  <inkml:trace contextRef="#ctx0" brushRef="#br2" timeOffset="169280.78">23724 15388 1670 0,'0'0'148'0,"-7"0"-118"16,4-6-30-16,-1 3 0 0,1-3 180 0,3 3 31 15,0-4 5-15,0 7 2 16,3-9-208-16,4 6-42 0,-3-3-8 0,-4 6-1 0,0 0 21 0,0 0 4 16,7-10 0-16,-7 10 1 0,0 0 15 0,0 0 15 0,0 0-3 0,0 0-1 15,0 0 59-15,0 0 12 0,0 0 2 0,0 0 1 16,7 0-14-16,-7 0-3 0,7 0-1 0,-7 0 0 16,11 6-20-16,-4-2-4 0,0-4-1 0,3 6 0 15,-3-3-23-15,0-3-5 0,4 6-1 0,0-3 0 16,-1-3-13-16,4 7 0 0,0-4 0 0,0-3 0 15,1 6 0-15,-8-3 0 0,3 3 0 0,-3 1 0 16,7-4 0-16,-3 3 0 0,0-3 0 0,-1 4 0 16,1-4 0-16,-1 6 0 0,-3-9 0 0,4 9 0 15,-1-2 11-15,-2-7-1 0,2 9 0 0,1-3 0 16,-1-2 3-16,1 5 1 0,-1-3 0 0,1-3 0 16,0 7-3-16,-1-4-1 0,1 3 0 0,-1 1 0 15,4-1 2-15,-3 1 1 0,-4-1 0 0,4 1 0 16,-1-4-13-16,1 3-8 0,-4-3 8 0,4-2-13 15,-4 5 13-15,0-3 13 0,0 4-2 0,3-7-1 16,-3 3 6-16,0 3 2 0,0-2 0 0,0-4 0 0,-3 6-10 0,3-2-8 16,0-4 9-16,0 6-9 0,0 1 9 0,0-4-9 15,0 3 8-15,0 1-8 0,4-1 0 0,0 0 0 16,-4 1 8-16,3-1-8 0,1-2 0 0,-1 2 0 16,1 0 0-16,0 1 0 0,-1-1 24 0,-3 1-1 15,4-4 0-15,-1 3 0 0,1 1-23 0,0-1-10 16,-4-3 1-16,0-3 0 0,3 7 9 0,-3-4 12 15,0-3-2-15,4 4-1 0,-4 2-9 0,4 0 0 0,-4-2 0 0,0-4 0 16,3 6 0-16,-3-3 0 0,4 4 8 0,-4-7-8 16,0 3 9-16,0 1-9 0,4-4 10 0,-8 6-10 15,4-3 0-15,0-3 0 16,0 7 0-16,-3-4 0 0,3-3 0 0,-7-3 0 0,7 7 0 0,0 2-10 16,-3-3 10-16,3-3 0 0,-7-3 0 15,3 7 8-15,4-4-8 0,-7-3 0 0,7 6 0 0,0-3 0 16,-7-3 0-16,7 6 8 0,-7-6-8 0,0 0 0 15,7 4 0-15,-7-4 0 0,4 6 0 0,-4-6 8 16,0 0-8-16,0 0 0 0,7 3 0 0,-7-3 0 16,4 6 0-16,-4-6 0 0,0 0 0 0,0 0 0 15,0 0 0-15,0 0 0 0,0 0 0 0,0 0 8 16,0 0-8-16,0 0 0 0,0 0 0 0,0 0 0 16,0 0 9-16,0 0-9 0,0 0 12 0,0 0-12 0,0 0 9 0,0 0-9 15,0 0 0-15,0 0 9 0,0 0-9 16,0 0 0-16,0 0 0 0,0 0-11 0,0 0 11 0,0 0 0 15,0 0 0-15,0 0 0 0,-4 10 0 0,4-10 0 16,0 0 0-16,0 0-8 0,0 0 8 0,0 0 0 16,0 0-9-16,0 0 9 0,0 0 0 0,0 0 0 15,0 0 0-15,0 0 0 0,0 0 0 0,0 0-9 16,0 0 9-16,0 0-10 16,0 0-18-16,0 0-4 0,0 0-1 0,0 0 0 15,0 0-132-15,-7-10-27 0,3 4-4 0,1 3-1080 0</inkml:trace>
  <inkml:trace contextRef="#ctx0" brushRef="#br2" timeOffset="170065.52">23760 15229 1378 0,'0'0'61'0,"0"0"13"16,0 0-59-16,0 0-15 0,0 0 0 0,-4 6 0 0,4-6 63 0,0 0 9 16,0 0 3-16,0 0 0 0,0 0 3 0,0 0 1 15,-3 3 0-15,3-3 0 0,0 0-12 0,-4 9-3 16,4 1 0-16,-4-1 0 0,1-3-20 0,3 4-5 16,0-1-1-16,-4-2 0 0,4 2-8 0,0 3-2 15,-3-2 0-15,3 6 0 0,-4 2 4 0,1-2 0 16,3 3 0-16,-4 0 0 0,1 6-23 0,-1-6-9 15,1 6 8-15,-4-7-8 0,3 8 0 0,1-4 0 16,-4-1 0-16,3-2 0 0,-3 0 0 0,3 0 8 0,1-3-8 0,3-4 0 16,-7-2 8-16,7-1-8 0,-4 7 8 0,4-10-8 15,0-6 9-15,0 0-9 16,0 0 10-16,0 0-10 0,0 0 0 0,0 0 0 16,0 0-13-16,11-6 4 15,-8-4-16-15,5 1-3 0,-1-1-1 0,0-5 0 16,0 5-35-16,0-9-8 0,0 4 0 0,0-4-1 15,3 0-44-15,-3 4-9 0,1-4-2 0,2 6 0 16,-6-9 24-16,3 10 5 0,0-7 1 0,-4 3 0 0,1 0 72 0,-1-2 14 0,4-1 4 0,-3 3 0 16,-4 7 58-16,0-4 12 0,3-2 2 0,-3 5 1 15,4 1 6-15,-4 2 1 0,0-2 0 0,0 0 0 16,0 9-8-16,0-3-2 0,0-4 0 0,0-2 0 16,0 9-11-16,0 0-3 0,0 0 0 0,0 0 0 15,-4-3-1-15,4 3-1 0,0 0 0 0,0-7 0 0,-3 1-8 0,3 6-2 16,0-3 0-16,0 3 0 0,0 0-20 15,0 0-5-15,0 0-1 0,0 0 0 0,0 0-2 0,0 0-8 16,0 0 12-16,0 0-4 0,7 0 23 0,4 0 4 16,-4 3 1-16,3-3 0 0,1 6-19 15,3-6-3-15,0 7-1 0,0-4 0 16,0-3 33-16,0 6 6 0,0-3 2 0,8-3 0 0,-1 0-34 0,3 7-8 16,-6-7 0-16,7 0-1 15,-4 0 4-15,0 3 1 0,-3-3 0 0,3 0 0 0,0-3-16 0,-3 3 0 16,-1 0 0-16,1 0 0 15,0 0-80-15,-1-7-23 0,4 7-4 0,-3-9-731 16,0 9-146-16</inkml:trace>
  <inkml:trace contextRef="#ctx0" brushRef="#br2" timeOffset="177868.63">29185 15122 1116 0,'0'0'49'0,"0"0"11"0,0 0-48 0,0 0-12 15,0 0 0-15,0 0 0 0,0 0 0 0,0 0-16 16,0 0 4-16,0 0 1 15,0 0-20-15,0 0-4 0,0 0-1 0,0 0 0 0,0 0 109 0,0 0 22 16,0 0 4-16,0 0 1 0,0 0 56 0,0 0 12 16,0 0 3-16,0 0 0 0,-3-10-63 0,3 10-13 15,0 0-3-15,0 0 0 0,0 0-64 0,0 0-14 16,0 0-2-16,0 0-1 0,0 0-11 0,0 0 0 16,0 0 0-16,0 0 0 0,-4-9 0 0,-3 9 0 15,4 0 9-15,-4 0-9 0,0-6 19 0,0 6-1 0,-1 0 0 0,1 0 0 16,-3 6 3-16,-1-6 1 0,4 0 0 0,-3 0 0 15,-1 0-13-15,4 0-9 0,-4 6 12 0,4-6-12 16,-3 3 0-16,3-3 0 0,0 0 0 0,-4 7 0 16,4-4 0-16,0-3 0 0,0 0 0 0,0 6 0 15,0-6 10-15,3 3-10 0,4-3 8 0,-7 0-8 16,4 7 15-16,3-7-3 0,-7 0 0 0,7 0 0 16,0 0-3-16,0 0-1 0,0 0 0 0,0 0 0 15,-4 3-8-15,4-3 0 0,0 0 9 0,0 0-9 16,0 0 0-16,-3 0 0 0,-1 6 0 0,4-6 0 15,0 0 0-15,0 0 9 0,-7 3-9 0,7-3 0 16,0 0 16-16,0 0-4 0,0 0-1 0,0 0 0 16,0 0 13-16,0 0 2 0,0 0 1 0,0 0 0 15,0 6-15-15,0-6-4 0,0 0 0 0,0 10 0 16,0-10-8-16,0 9-9 0,0-9 9 0,0 10-13 0,0-4 13 0,0-3 0 16,0 6 9-16,0-9-9 0,0 7 8 0,0 2-8 15,0 1 0-15,0-1 9 0,0 0-9 0,0 1 8 16,0-1-8-16,0-3 8 0,0 4-8 0,3-1 0 15,-3 1 0-15,0 5 0 0,-3-2 0 0,3 3 0 16,0-1 0-16,3-2 0 0,-3 2 0 0,0 1 0 16,0 3 0-16,0-7 0 0,0 4 0 0,0 3 0 15,0 0 0-15,0-4 0 0,0 4 0 0,0 0 0 16,0-3 0-16,0 3 0 0,0-1 0 0,0-2 0 16,0 0 0-16,0-4 0 0,-3 7 0 0,3-3 0 0,0 3 0 15,0-1 0-15,-4 1 0 0,1 3 0 0,-1 0 0 0,1-6 0 16,-1 3 0-16,4-1 0 15,-3 1 0-15,-1-3 0 0,1 3 9 0,-1-4-9 0,1-2 10 16,3 3-10-16,-4-7 8 0,1 7-8 0,-1-7 0 16,4 1 0-16,0-1 0 0,-3 0 0 0,3 1 0 0,-4-4 0 15,1 3 0-15,-1-5 0 0,4 5 0 0,0 4 0 16,-4-10 0-16,4 6 0 0,-3-3 0 0,3-2 0 16,0 5 0-16,-4-3 0 0,4 4 0 15,-3-1 0-15,-1-3 0 0,4-3 0 0,-3 7 0 0,-1-4 0 16,4-3 0-16,0 7 0 0,-3-4 0 0,-1-3 0 15,4-3 0-15,0 6 0 0,0-6 0 0,0 10 0 16,0-10 9-16,0 9-9 0,0-9 8 0,0 0-8 16,0 6 20-16,0-6-2 0,0 0 0 0,0 0 0 0,4 4-18 0,-4-4 0 15,0 0 0-15,0 0 0 0,0 0 0 0,0 0 0 16,0 0 0-16,0 0 10 16,3 9-10-16,-3-9 0 0,0 0 0 0,0 0 0 15,0 0 10-15,0 0 0 0,0 0 0 0,0 0 0 0,0 0-10 0,0 0 0 16,0 0 0-16,4 6 8 0,-4-6-8 15,0 0 0-15,0 0 0 0,0 0 0 0,0 0 15 0,7 0 1 16,-7 0 0-16,0 0 0 0,10 10-16 0,-10-10 8 16,0 0-8-16,0 0 0 0,11 0 0 0,-11 0 8 15,7 0-8-15,-7 0 0 0,11 6 0 0,-1-6 0 16,-10 0 0-16,11 0 0 0,-4 0 0 0,3 0 0 16,1-6 0-16,-4 6 0 0,4 0 0 0,-4 0 0 0,3 0 0 0,1-7 0 15,-4 7 0-15,0 0 0 0,-7 0 0 0,11 0 0 16,-4 0 0-16,0 0 0 0,0 0 0 0,0 0 0 15,-7 0 0-15,7 0 0 0,-7 0 0 0,10 7-10 16,-10-7 1-16,8-7 0 0,2 7 0 0,-10 0 0 16,7-3-2-16,0 3 0 0,4 0 0 0,-4-6 0 31,0 6-61-31,0-3-13 0,-3-3-3 0,3-4-1115 0</inkml:trace>
  <inkml:trace contextRef="#ctx0" brushRef="#br2" timeOffset="180851.18">29485 15163 990 0,'0'0'44'0,"0"0"8"0,-3 3-41 0,3-3-11 0,0 0 0 0,0 0 0 15,0 0 101-15,0 0 19 0,0 0 3 0,0 0 1 16,0 0-72-16,0 0-13 0,0 0-3 0,0 0-1 16,0 0-12-16,0 0-3 0,0 0 0 0,0 0 0 15,0 0 36-15,0 0 6 0,0 0 2 0,0 0 0 16,0 0 10-16,0 0 2 0,0 0 1 0,0 0 0 15,7 9-29-15,-7-9-7 0,3 10-1 0,-3-4 0 16,4 3-18-16,-1-6-4 0,-3-3-1 0,4 10 0 16,3 6-2-16,-4-7-1 0,1-3 0 0,3 4 0 0,-3-7 2 0,3 6 1 15,-4 4 0-15,4-10 0 0,-7-3-9 0,7 9-8 16,-3 1 12-16,3-1-12 0,-4 0 9 0,4-2-9 16,-3 2 0-16,-1 1 9 0,1 5-9 0,-4-5 0 15,3-1 0-15,-3 0 0 0,0 1 0 0,4-1 8 16,-4 1-8-16,4-1 0 0,-4 0 0 0,0-2 0 15,-4 2 0-15,4 1 0 16,0-10-60-16,0 6-4 0,0-6 0 0,0 0-1 16,0 0-31-16,0 0-7 0,0 0-1 0,0 0 0 15,0 0-114-15,0 0-23 0</inkml:trace>
  <inkml:trace contextRef="#ctx0" brushRef="#br2" timeOffset="181571.96">29983 15185 1357 0,'0'0'60'0,"0"0"12"0,0 0-57 0,0 0-15 0,0 0 0 0,0 0 0 15,-4-4 49-15,4 4 7 0,0 0 2 0,0 0 0 16,0 0-48-16,0 0-10 0,7-6 0 0,-7 6 0 31,0 0-27-31,0 0-2 0,0 0-1 0,0 0 0 0,0 0 79 0,0 0 16 0,-3 10 3 0,3-1 1 16,0 0 12-16,-7-2 3 0,3 2 0 0,0 1 0 16,1 5-44-16,-4-5-9 0,0-1-2 0,0 7 0 15,0-4-20-15,0-2-9 0,0 8 8 0,-4-2-8 16,0 0 0-16,1 3 8 0,3-1-8 0,-4 1 0 15,1 0 16-15,-1 6-3 0,-3-6 0 0,0 6 0 16,-4 0 9-16,1-3 2 0,-1 3 0 0,4-6 0 0,0 6 11 16,0 3 2-16,-4-9 1 0,4 6 0 0,3 0-4 0,-3-3-1 15,4 3 0-15,-1 0 0 0,-3-6-23 0,7 9-10 16,-4-9 8-16,4 6-8 0,-3-6 0 0,-1-3 0 16,4 3 0-16,-4-4 0 0,1-2 0 0,3 3 0 15,-4-1 0-15,4-5 0 0,0-1-14 0,0-6 5 16,0 3 1-16,7-6 0 15,0 0-44-15,0 0-8 0,-7 4-1 0,7-4-1 16,0 0-122-16,0 0-25 0,0 0-5 0</inkml:trace>
  <inkml:trace contextRef="#ctx0" brushRef="#br2" timeOffset="182357.14">29824 15693 1260 0,'0'0'56'0,"0"0"11"16,0 0-54-16,0 0-13 0,0 0 0 0,0 0 0 0,0 0 156 0,0 0 29 16,0 0 6-16,0 0 1 0,0 0-81 0,7 0-16 15,0 0-3-15,4-10-1 0,-4 10-63 16,3-9-13-16,1 3-3 0,-4 2 0 0,3-2-4 0,-3 3 0 16,1-3-8-16,-1 3 12 0,3-4-4 0,-3 4 0 15,0-3-8-15,0 3 12 0,4-4 16 0,-4 7 4 16,0-6 0-16,-7 6 0 0,7 0-17 0,0 0-3 15,-7 0-1-15,11-3 0 0,-11 3 6 0,10 0 2 16,-10 0 0-16,7 3 0 0,-7-3-10 0,11 0-1 16,-4 6-8-16,0 1 12 0,-7-7-12 0,7 3 0 15,-7-3 0-15,7 6 0 0,-7-6 0 0,7 3 0 0,0 7 0 0,-7-10 0 16,7 6 8-16,-3-3 0 16,-1 7-8-16,1-4 12 0,-4 3-12 0,0 1 0 0,0-1-9 0,0 0 9 15,0 1 0-15,-4 6 0 0,4-7 0 0,-3 10 0 16,-1-10 0-16,1 7-11 0,-1 3 0 0,-3-4 0 15,0-2-1-15,-3 3-1 0,-1 2 0 0,0 1 0 16,1-3 5-16,-1 0 8 0,-3-4-13 0,0 4 5 16,0-7 8-16,0 1 0 0,3-1 0 0,-3 0 8 15,7 1-8-15,-4-4 0 0,1-3 0 0,3 3 0 16,-7-2 0-16,3-4 0 0,4 0 0 0,0 0 0 16,0 0-10-16,7 0 0 0,-7 0 0 0,3-4 0 15,4 4 10-15,-7-6 0 0,4-3 0 0,-1 6 0 16,-3-4 0-16,7-2 9 0,0 0-1 0,4 2-8 15,-1-2 8-15,-3 6-8 0,4-7 0 0,3 4 0 16,-4 3 0-16,4-3 0 0,0-4 0 0,4 10 0 16,-4-9 0-16,4 9 0 0,-4-6-12 0,3 6 12 0,1 0 0 0,0 0 0 15,3 0 0-15,-4 0 0 0,1 0 0 0,3 0 0 16,-7 0 0-16,4 6 0 0,-1-3 0 0,1 3 0 16,-1 1 8-16,-6-4-8 0,6 6 16 0,-3-3-3 15,-3 4-1-15,3-7 0 0,0 6-12 0,-3-2 9 16,3 2-9-16,-7-9 8 0,3 9-8 0,1 1 0 15,-1-1 0-15,-3-9 0 0,4 10 0 0,-4-4 0 16,3 3-10-16,-3-9 10 0,4 7-24 0,-4-7 0 16,0 0 1-16,0 0 0 15,0 0-56-15,0 0-11 0,0 0-2 0,0 0-589 16,0 0-118-16</inkml:trace>
  <inkml:trace contextRef="#ctx0" brushRef="#br2" timeOffset="182957.07">30265 16025 403 0,'0'0'36'0,"0"0"-36"15,0 0 0-15,0 0 0 0,0 0 0 0,0 0 0 16,0 0 0-16,0 0 0 0,0 0 0 0,0 0 15 16,0 0-2-16,0 0 0 0,7 6 160 0,-7-6 32 0,0 0 7 0,0 0 0 15,3 7-34-15,4-4-7 0,1 6-2 0,-1-9 0 16,-7 0-68-16,7 10-13 0,-4-4-4 0,-3-6 0 15,7 3-58-15,-3 3-12 0,3-3-2 0,0 4-1 16,-4 2-11-16,4 0 0 0,-3 1 0 0,-1-4 0 16,1 3-12-16,0-5 12 0,-1 5-12 0,1-3 12 15,-1 4 0-15,-3-1 0 0,0 1 0 0,0-1 0 16,-3-3 0-16,3 4 0 0,3-1 8 0,-3 0-8 16,0 1 8-16,0-1-8 0,0 1 8 0,0-1-8 15,-7-3 0-15,7 4 0 0,0-10 0 0,-3 9 0 16,-5 1 0-16,5-1 0 0,-1-3 0 0,-3-3 0 31,4 10-35-31,-4-10 1 0,0 6 0 0,0-9 0 0,0 7-110 0,0-4-23 0,0-3-4 0,-1 6-554 16</inkml:trace>
  <inkml:trace contextRef="#ctx0" brushRef="#br2" timeOffset="183744.52">30748 15282 633 0,'0'0'56'0,"0"0"-44"0,-3 6-12 0,3-6 0 16,0 0 285-16,0 0 55 0,0 0 12 0,0 0 1 15,0 0-224-15,0 0-45 0,0 0-8 0,0 0-3 16,0 0-39-16,0 0-8 0,10 3-2 0,-10-3 0 16,7 0-24-16,0 7 0 0,-3-4-12 0,-1 6 12 15,1-9 8-15,-1 9 8 16,1-2 3-16,-1 2 0 0,-3 7 4 0,4-7 1 0,-4 4 0 0,4 2 0 15,-4-5-16-15,3 6-8 0,-3-4 8 0,0 4-8 16,0-1 0-16,4-2 0 0,-1 3 0 0,1-7 0 16,-4 0 0-16,3 7-15 0,-3-6 3 0,7-1 0 15,-7-6-52-15,4 7-9 0,3-4-3 0,-7-6 0 16,0 0-144-16,0 0-30 0</inkml:trace>
  <inkml:trace contextRef="#ctx0" brushRef="#br2" timeOffset="186742.65">31270 15175 403 0,'0'0'17'0,"0"0"5"15,0 0-22-15,0 0 0 0,0 0 0 0,0 0 0 16,-7 0 221-16,7 0 40 0,0 0 8 0,0 0 2 15,0 0-156-15,0 0-31 0,0 0-7 0,0 0-1 0,0 0 5 0,0 0 1 16,0 0 0-16,0 0 0 0,0 0-28 0,0 0-6 16,0 0 0-16,0 0-1 0,4-9-25 0,-4 9-5 15,3-3-1-15,-3 3 0 0,0 0-7 0,0 0-1 16,0 0-8-16,0 0 12 0,0 0 4 0,0 0 0 16,0 0 0-16,-3 9 0 0,-1-6-3 0,1 13 0 15,-4-7 0-15,3 1 0 0,1 5 14 0,-1-2 2 16,-3 6 1-16,3-4 0 0,-3 4-10 0,4 0-1 15,-4 0-1-15,0 6 0 0,3 0-6 0,-3-6 0 16,0 9-1-16,4-3 0 0,-4 0 3 0,-1-6 1 16,-2 9 0-16,3-9 0 0,0 6-4 0,0-6-1 15,-4 0 0-15,4 6 0 0,-4 3-10 0,1-3 12 16,-4 3-12-16,-4 7 12 0,8-7-12 0,-8 7 0 16,-3-1 0-16,3 4 0 0,4 3 0 0,-4-4 0 0,4 1 0 0,-3-4 0 15,-1 1 0-15,-3-7 0 0,7 0-14 0,0 4 5 16,3-10 9-16,0 3 12 0,1 0-2 0,3-6-1 15,0-1-17-15,0-2-4 0,3-3-1 0,1-4 0 32,3-3-12-32,0-6-3 0,-4 10 0 0,4-10 0 0,0 0-41 15,0 0-9-15,0 0-2 0,0 0 0 0,0 0-78 0,-3 0-16 0,-1 9-3 0,4-9-623 16</inkml:trace>
  <inkml:trace contextRef="#ctx0" brushRef="#br2" timeOffset="187279.21">31164 15978 1324 0,'0'0'59'0,"0"0"12"0,0 0-57 0,7 0-14 16,-3-9 0-16,0-1 0 0,-1 4 128 0,1-4 24 0,3 7 4 0,-4-6 0 15,4 3-97-15,-3-4-20 0,-1 1-4 0,1 3-1 16,3-4-8-16,-4 7-2 0,-3 3 0 0,4-6 0 16,3 3 0-16,-7 3-1 0,3-7 0 0,5 4 0 15,-8 3-12-15,7-6-3 0,0 6 0 0,3-3 0 16,-3 3 0-16,0 0 0 0,4-6 0 0,-11 6 0 15,7 6 8-15,-7-6 2 0,7 3 0 0,0 3 0 16,-3-3-8-16,3 7-2 0,-7-1 0 0,0-3 0 16,3 4-8-16,-3-1 8 0,-3 1-8 0,-1-1 8 15,1 0-8-15,-1 1 0 0,1 6 0 0,-4-7 0 16,3 7 0-16,-3-7 0 0,0 4 0 0,0-7 8 16,-4 10-8-16,4-7 0 0,-3 0 0 0,3 1 0 15,-4-1 0-15,0 1 0 0,4-1 0 0,-3 0 0 16,3 1 0-16,-4-1 0 0,4 1 0 0,0-1 0 15,0 4 0-15,3-10 0 0,-3 6 0 0,4-3 0 0,3-6-12 0,0 0 12 16,0 0-10-16,0 0 10 0,0 0-20 0,0 0 3 16,0 0 0-16,7 4 0 0,0-4-7 0,0 6 0 15,0-3-1-15,0-3 0 0,0 0 6 0,0 6 2 16,-7-6 0-16,7 0 0 16,4 0-15-16,-1 0-4 0,-10 0 0 0,7 0 0 15,4 0-44-15,0-6-8 0,-4 6-3 0,3 0 0 0</inkml:trace>
  <inkml:trace contextRef="#ctx0" brushRef="#br2" timeOffset="188326.89">31507 15078 864 0,'0'0'76'16,"0"0"-60"-16,0 0-16 0,0 0 0 0,0 0 296 0,0 0 56 16,0 0 11-16,0 0 2 0,0 0-292 0,0 0-58 15,0 0-15-15,0 0 0 0,0 0 0 0,0 0 0 16,3 0 0-16,-3 0 0 0,0 0 0 0,7 9 9 15,0-9-1-15,0 0 0 0,4 7 16 0,-4-7 4 16,0 3 0-16,4 3 0 0,3-6-14 0,-4 6-2 16,4-6-1-16,0 3 0 0,1-3-11 0,2 0 0 15,-6 0 0-15,3 0 0 0,0 0 0 0,0 0 0 0,4 0 0 0,-4 0 0 16,-4 0 0-16,5 0 8 0,-1-3-8 0,-4 3 0 16,4-6 0-16,-3 6 0 15,0 0 0-15,-1 0 0 0,1 0 0 0,-4 0 0 16,-7 0 8-16,7 0-8 0,3 0 0 0,-10 0 0 0,0 0 9 15,0 0-9-15,0 0 0 0,0 0 9 0,0 0-9 0,4 9 0 16,-4 1 9-16,-4 6-9 0,4-7 0 0,-3 0 9 16,-1 7-9-16,1-3 12 0,-1-4-12 0,1 7 12 15,-1 3-12-15,4-1 12 0,-3-2-12 0,-1 0 12 16,1 3-12-16,-1 2 0 0,4 1 9 0,-3 0-9 16,-1-3 0-16,4 6 0 0,-3-6 0 0,3 6 8 15,0 0-8-15,-4-3 0 0,4 3 0 0,0 4 0 16,-3-4 0-16,3 0 0 0,0 3 0 0,0 0 0 15,0-3 0-15,0 10 0 0,0-7 0 0,3 0 0 16,1 7 0-16,-4-7 0 0,0-3 0 0,3 3 0 0,1-3 0 16,-1 0 0-16,-3-3 0 0,4 0 0 0,-4-3 0 0,0 0 0 15,0 0 8-15,3 0-8 0,-3-4 0 0,4 4 0 16,-4-3 0-16,0-4 0 0,0 4 8 0,0 3-8 16,0-10 10-16,0 7-10 15,0-7 17-15,0 7-2 0,0-4-1 0,0-5 0 0,0 2 9 0,0 1 1 16,0-7 1-16,0-3 0 0,0 6-6 0,0-6-2 15,0 9 0-15,0-9 0 0,0 0-8 0,0 0-1 16,-4 10-8-16,4-10 12 0,0 0 0 0,0 0 0 16,0 0 0-16,-3 6 0 0,3-6-2 0,0 0-1 15,0 0 0-15,0 0 0 0,0 3-9 0,0-3 12 16,-4 10-12-16,4-10 12 0,0 0-12 0,0 0 0 16,0 0 0-16,0 0 0 0,0 0 0 0,0 0 0 15,0 9 8-15,0-9-8 0,0 0 0 0,0 0 10 0,0 0-10 0,0 6 10 16,0-6 4-16,0 0 1 0,-3 10 0 0,3-10 0 15,-4 9 7-15,4-9 2 0,0 0 0 0,-7 6 0 16,4-3 4-16,-1 7 0 0,-3-4 1 0,0-3 0 16,0 4-1-16,3-7 0 0,-6 3 0 0,6 3 0 15,-3-6-8-15,7 0-1 0,-10 3-1 0,2 3 0 16,1-6-10-16,0 7-8 0,0-4 9 0,7-3-9 16,0 0 0-16,-3 0 0 0,-4 6 0 0,7-6 0 15,-7 3 0-15,7-3-10 0,-7 0 0 0,0 0 0 16,3 0-2-16,4 0-1 0,0 0 0 0,0 0 0 15,0 0-91 1,-7 0-17-16,0-3-4 0,7 3-1 0,0 0-83 0,-4-6-17 16,-3-4-3-16</inkml:trace>
  <inkml:trace contextRef="#ctx0" brushRef="#br2" timeOffset="197743.93">16997 10399 936 0,'0'0'41'0,"0"0"9"0,0 0-40 0,0 0-10 15,0 0 0-15,7 0 0 0,0 0 142 0,-7 0 26 16,0 0 6-16,7 0 1 0,0-6-83 0,-7 6-17 16,0 0-3-16,0 0-1 0,4 0-42 0,-4 0-8 15,0 0-1-15,0 0-1 0,0 0-19 0,0 0 0 16,7-3 8-16,-7 3-8 0,0 0 0 0,0 0 0 16,0-6 0-16,0 6 0 0,0 0 32 0,0 0 4 15,-7-10 0-15,7 10 0 0,-4 0-7 0,4 0-1 16,0 0 0-16,-3-9 0 0,-1 9 10 0,4 0 2 15,-7-3 0-15,0-4 0 0,7 7-4 0,-7 0 0 16,7 0 0-16,-7 0 0 0,3-6-9 0,4 6-3 0,0 0 0 0,-7 0 0 16,-3-3-24-16,10 3 0 0,0 0 0 0,-7 0 0 15,0 0 0-15,-1 3 13 0,1-3-1 0,0 6-1 16,7-6-11-16,-7 7-11 0,-3-4 3 0,3 3 0 16,7-6 8-16,-7 3 16 0,0 7-4 15,-1-4-1-15,1-3 11 0,7-3 2 0,-3 6 1 0,-4 4 0 16,3-1 3-16,1-3 0 0,3-6 0 0,-4 10 0 15,4-1-28-15,0-9 0 0,0 3 0 0,0 7 0 16,4-4 0-16,-1 4 0 0,1-10 0 0,-1 9-11 16,8-9 11-16,-8 6 0 0,-3-6 10 0,8 3-10 15,-1-3 12-15,0 7-4 0,-7-7-8 0,0 0 12 16,7 3-12-16,-4 3 0 0,-3-6 0 0,0 0 0 16,7 3 0-16,0 3 0 0,-7-6 0 0,7 0 0 15,-7 0 0-15,11 4 0 0,-11-4 0 0,7 6 0 16,0-6 0-16,-7 0 0 0,11 0 0 0,-4 0 0 15,0-6 0-15,0 2 16 0,-7 4-2 0,0 0 0 16,7-6-1-16,0-3 0 0,-7 9 0 0,7-10 0 0,-7 10 16 0,4-9 3 16,-1 0 1-16,-3-1 0 0,0 4-20 0,0-4-4 15,0 1-1-15,0 6 0 0,-3-3-8 0,-1-4 0 16,4 1 0-16,0 3 0 0,0 6 0 0,-4-4 0 16,1-2 9-16,3 3-9 0,0 3 8 0,-7-6-8 15,3 3 10-15,1-4-10 16,3 7 0-16,-7 0 8 0,3 0-8 0,-3 0 0 0,-3 0 0 0,3 7 8 15,0-7-8-15,-1 3 0 0,1 3 0 0,4-3 0 0,3-3 0 0,-7 6 0 16,0 4 0-16,0-10 0 16,0 9 0-16,7-9 0 0,-4 6 0 0,4-2 0 15,-3 5 0-15,-1-3 0 0,1-3 0 0,-1 7 0 0,4-4 0 16,-4 4 0-16,4-10 0 0,4 9 0 16,-4 0 0-16,0-9 0 0,0 0 0 0,4 7 0 15,3-4-8-15,-4 6 8 0,-3-9 0 0,7 0 0 0,0 6 0 0,0-6 0 16,-7 0 0-16,11 0 0 0,-4 0 0 0,0-6 0 15,0 6 0-15,0-3 0 0,-7 3 0 0,7-6 9 16,0-4-9-16,0 10 8 0,-7 0-8 0,4-9 8 16,-1 6-8-16,1-3 0 0,-4 6 0 0,3-10 0 15,-3 4 0-15,4-4 8 0,-4 7-8 0,0-3 0 16,-4-3 9-16,4 9-9 0,0-4 10 0,-3-2-10 16,-1-3 0-16,1 3 0 0,-1-4 0 0,-3 10 0 15,7 0 24-15,-3-3 0 0,-4-3-1 0,0 6 0 0,0 0-11 16,3 0-3-16,-7 0 0 0,4 6 0 0,7-6-9 0,-7 3 0 15,0 3 0-15,-3 4-11 0,3-1 11 0,0 7-8 16,3-7 8-16,4 4-8 0,-7-7 8 16,3 10 0-16,4-4 0 0,4-2-8 0,-8-1 8 15,4-3 0-15,0-6 0 0,4 10 0 0,3-4 0 16,-7-6 0-16,4 3 0 0,-4-3-8 0,10 6 8 16,-3-6 0-16,-7 0 8 0,0 0-8 0,7 0 0 0,0-6 0 15,-7 6 0-15,0 0 0 0,7-3 0 0,-3-3 9 16,3 0-9-16,0-4 0 0,-7 7 12 0,4-3-12 15,-1-4 12-15,4 1-12 0,-3 0 0 0,-1-1 0 16,1 4 0-16,3-4 0 0,-4 1 0 0,-3 0 0 16,4 5 0-16,-4-2 0 0,3-3 0 0,-3 9 0 15,0 0 0-15,-3-6 0 0,3 6 0 0,0 0 0 0,-7-4 0 0,0 4 0 16,0 0 0-16,3 0 0 0,4 0 0 0,-10 4 0 16,-1 2 11-16,4-6-2 0,0 0 0 0,3 9 0 15,-3-9-9-15,0 10 0 0,0-10 0 0,7 0 0 16,0 0-12-16,0 9 1 0,-3 0 1 0,-1 1 0 15,4-10 10-15,4 6 0 0,-4-6 0 0,0 10 0 16,7-4 0-16,-4-3-10 0,-3-3 10 0,11 6-13 16,-11-6 13-16,7 3 0 0,3-3 0 0,-10 0 0 15,4-3 0-15,3-3 0 0,0 6 0 0,-7 0 0 16,7-3 9-16,-7 3-9 0,7-13 0 0,-3 10 9 16,3-3-9-16,-4-4 0 0,1 7 9 0,-4 3-9 15,0-6 0-15,0-3 0 0,-4 5 0 0,1-2 8 16,-1-3-8-16,-3 3 0 0,4 2 8 0,-4-2-8 0,0 6 0 15,-1-3 0-15,1-3 0 0,0 6 8 0,-7-3-8 0,4-4 0 16,3 7 0-16,0 0 0 0,3 0 0 0,-3 0 0 16,-4-3 0-16,11 3 8 0,0 0-8 0,-3 0 0 15,3 0 0-15,0 0 0 0,0 0 0 0,0 0 0 16,0 0 0-16,0 0 8 0,0 0-8 0,0 0 0 16,0 0-8-16,0 0 8 0,0 0 0 0,0 0 0 15,0 0 0-15,0 0 8 0,0 0-8 0,0 0-10 16,0 3 10-16,0-3-13 0,3 10 13 0,-3-10 8 15,0 0 0-15,7 6-8 0,0-3 0 0,-7-3-11 16,4 6 0-16,7-2 0 16,-4 2-17-16,0 0-3 0,0-3-1 0,0-3 0 15,3 10-84-15,1-10-18 0,-7 9-3 0,3-3-1082 0</inkml:trace>
  <inkml:trace contextRef="#ctx0" brushRef="#br2" timeOffset="199131.87">14132 7884 115 0,'0'0'10'0,"0"0"-10"16,0 0 0 0,0 0-49-16</inkml:trace>
  <inkml:trace contextRef="#ctx0" brushRef="#br2" timeOffset="201753.28">14051 7850 57 0,'0'0'0'0,"0"0"0"0,0 6 0 0,0-6 0 0,0 10 0 0,0-1 0 16,0-3 364-16,4 4 68 0,-1-7 14 0,1 6 2 15,-4-9-346-15,7 7-70 0,-4-4-13 0,-3-3-3 16,0 0 2-16,11 6 1 0,-1-6 0 0,1 0 0 15,0 6-19-15,-4-3 0 0,3-3 0 0,1 0 0 16,-11 0 0-16,7 10 0 0,0-4 0 0,0-3 0 16,4 7-9-16,-4-1-6 0,0-3-1 0,-4 4 0 15,4-1 16-15,0 7 0 0,0-4 0 0,-3-2 0 16,3 5 10-16,0-5 5 0,0 5 1 0,0-2 0 16,0 3-16-16,0-7 0 0,0 7 0 0,4-4 0 0,0-2 0 0,3 5 0 15,-4-5-12-15,1 6 12 0,3-7 0 16,0 0 0-16,-3 7 0 0,3-3 0 0,3-4 0 0,-3 0-10 15,1 1 10-15,-5 2-8 0,4 1 8 0,0 3 11 16,-3-4-3-16,0 4 0 0,3-1-8 0,-4-2 0 16,1 3 0-16,-1 2 0 0,1 1 0 0,0 0-11 15,-1 3 11-15,1-3-8 0,-1-7 8 0,4 10 0 16,1-3 0-16,-1-6 0 0,0 2 0 0,3-5 0 16,1 9 0-16,0-10 0 0,3 0 0 0,0 1 0 0,0 2 0 15,0-2 0-15,1-1 0 0,-1 1 0 16,0-1 0-16,0 0 0 0,0 1 15 0,-3-1-2 15,-1 1 0-15,1 5 0 0,-4-5-3 0,0 9-1 16,0-10 0-16,1 7 0 0,-5-4 8 0,4 10 2 0,0-3 0 16,0 0 0-16,1 0-19 0,-1-1 0 0,3 1 8 15,1 3-8-15,-4-3 8 0,7 0-8 0,0-4 12 0,1-2-12 16,2 6 20-16,-6-10-4 0,-4 7 0 0,4-7 0 16,3 10 0-16,0-3 0 0,0-7 0 0,-3 10 0 15,-1-10-6-15,-2 7-2 0,2-3 0 0,1 2 0 16,-4 4 8-16,0-3 0 0,-3 0 1 0,3 2 0 15,0-5-9-15,-7 3-8 0,3 2 12 0,1 1-12 16,0 0 8-16,-1 6-8 0,1-6 0 0,3-3 0 16,-3 2 8-16,-1 1-8 0,1-3 0 0,-1 3 0 15,1 0 0-15,3-4 0 0,-3-5 8 0,6-1-8 0,-3 7 16 0,0-7-1 16,1 4 0-16,2-7 0 0,-3 3-15 0,7 1 0 16,-3 5 0-16,0-2 0 0,-4-4 0 0,-4 7 14 15,5-7-2-15,-1 1-1 16,0 6-11-16,-4-7 8 0,4 10-8 0,-3-10 8 0,0 10-8 0,3-3 8 15,-7-1-8-15,3-2 8 0,1 3-8 0,0-7 0 16,-1 7 0-16,1-4 8 0,-1-2-8 16,1 5 0-16,3-5 0 0,0-1 0 0,-3 0 0 0,3 1 8 15,0-1-8-15,0 7 0 0,-3-7 0 0,3 1 0 16,0-1 8-16,0 1-8 0,0-1 0 0,4 7 0 16,-8-7 0-16,4 7 8 0,0-4-8 0,-3 4 12 15,3-7-12-15,0 10 12 0,0-3-4 0,-3-4-8 16,0 4 12-16,3 3-4 0,-4-3-8 0,4-4 10 0,4 4-10 0,-4 3 10 15,-3-10-10-15,-1 7 0 0,4-1 9 0,4-2-9 16,0-4 8-16,-1 1-8 0,4-4 8 0,1 3-8 16,-1 1 12-16,-4-1-3 0,1-2 0 0,3 2 0 15,-3-6 2-15,0 6 0 0,-1-2 0 0,-3 2 0 16,0 1-2-16,0-1 0 0,1-3 0 0,-1 4 0 16,-4-1-9-16,4 0 8 0,-3 7-8 0,0-6 8 15,-1 2-8-15,1-2 0 0,6 5 9 0,-3-5-9 16,1-1 0-16,-1 0 8 0,0 1-8 0,3 6 0 15,1-7 9-15,0 0-9 0,-4 7 12 0,3-7-12 16,1 1 16-16,-4-1-4 0,0 1-1 0,4-4 0 16,-4 6 9-16,0-2 3 0,-3-4 0 0,3 10 0 15,-4-4-23-15,5 4 0 0,-1-3 0 0,-4 2 8 16,1 1 0-16,-1-4 0 0,1 4 0 0,0 3 0 16,-4-10-8-16,3 10 0 0,1-9 0 0,-1 5 0 0,1-5 0 0,0 5-12 15,-1-2 4-15,1-4 0 16,3 7 8-16,-4-7 0 0,5 1 0 0,-1-1 0 0,-4 1 0 0,4 5 0 15,0-5 0-15,1-1 0 0,-5 1 0 0,4-1 0 16,0 7 0-16,1-7 0 0,-1 7 0 0,-4-4 9 16,4 4-9-16,-3-7 10 0,3 10-10 0,0-3 0 15,-3-4 0-15,3 4 8 0,-7 0-8 0,3-4 0 16,1 4 0-16,-4-7 0 0,7 7 8 0,-3-3-8 16,3-4 0-16,-4 7 8 0,1-1-8 0,3-2 0 0,0-4 0 0,0 7 0 15,1-7 0-15,-1 1 0 16,-4 5 0-16,4-5 0 0,0-1 0 0,-3 1 0 15,7 5 0-15,-4-5 0 0,-4 2 0 0,4-2 0 0,-3 2 0 16,3 1 0-16,-3-4 8 0,3 1-8 0,-4 5 8 16,5 1-8-16,-5-3 0 0,4-4 0 0,-3 7 8 15,-1-1-8-15,1-2 0 0,3 6 0 0,-3-10 0 0,3 7 0 16,0 3 0-16,-4-10 0 0,5 7 0 0,-1-1 0 16,-7-2 0-16,7 3 0 0,0-7 8 0,4 0-8 15,-4 1 0-15,3-1 0 0,1 1 0 0,0-1 0 16,-1 0 0-16,1-2 0 0,0 8 0 0,-1-2 0 15,1-4 0-15,-4 1 0 0,0 5 0 0,-3-5 8 16,3 5-8-16,0-5 0 0,-4 2 0 0,1-2 0 16,0 5 0-16,3-5 0 0,0 6 0 0,-4-7 0 15,5 0 0-15,-5 7 0 0,8-7 0 0,-4 1 0 16,0 2 0-16,7-5 0 0,-3 2 0 0,-1 1 0 0,1-1 0 0,0 0 0 16,-1 1 0-16,1-1 0 0,3 1 0 0,0 2 8 15,-3 1-8-15,-4-4 8 16,4 0-8-16,-1 7 0 0,-3-6 0 0,4 5 0 15,-4-2 0-15,4-4 0 0,-4 7 0 0,4-7 0 0,-4 10 0 16,3-10 8-16,-3 7 0 0,4-6 0 16,-4 5-8-16,0-2 10 0,4-4-10 0,0 1 10 15,-1 5-10-15,-3-5 0 0,4-1 0 0,0 1 8 0,-4-1-8 0,3 7 0 16,1-7 0-16,3 7 0 0,-3-7 0 0,-1 0 0 16,-2 1 0-16,2 6 0 0,1-7 0 0,-4 0 0 15,4 1 0-15,-1-1 0 0,-3 7 0 0,0-7-9 16,4 4 9-16,-4-7-13 0,4 10 13 0,-1-4 0 15,-2-2 0-15,2-1 0 0,-3 1 0 0,4 5 16 0,-7-5-3 16,3-1-1-16,0 7 7 0,0-7 1 0,0 1 0 0,-3 8 0 16,-1-8-29-16,1 5-6 0,3-2-1 0,0 3 0 15,-3 2 26-15,-1-8 5 0,4 6 1 0,0 2 0 16,0-8-16-16,1 9 0 0,2-10 0 0,1 7 0 16,3-1-13-16,0-2-6 0,0 3-1 0,-3-7 0 15,0 7 20-15,-1-4 0 0,1-2 0 0,3 5 9 16,-3-5-9-16,-1 5 0 0,5-2 0 0,-5-4 0 15,1 4 0-15,-4-1 0 0,4-2 0 0,-4 6 0 16,3-7 12-16,-3 0 4 0,1 7 1 16,2-7 0-16,-3 4-27 0,0-4-6 0,1 7 0 0,-1-7-1 15,0 7 17-15,0-3 0 0,0 2 0 0,4-5 0 16,-1 5 0-16,-3-2 0 0,0 9 0 0,4-10 0 16,-4 4 8-16,0-3 6 0,0 2 1 0,1-5 0 0,-5 5-15 15,4-2 0-15,0-4 8 0,0 7-8 16,-3-6 0-16,3 5 0 0,4-2 0 0,-1-7 0 0,-2 3 0 0,2 7 0 15,1-7 0-15,-4 4 0 0,0-4 0 0,0 4 0 16,0 0 0-16,0-4 0 0,0 7 0 0,1-7 0 16,-5 0 0-16,4 7 0 0,-3-3 0 0,3-4 0 15,-3 0 0-15,-1 7 0 0,1 0-10 0,3-7-5 16,-4 4-1-16,1-7 0 0,3 3 16 0,-3 7 0 16,3-6 0-16,0-1 0 0,0 0 0 0,0 1 0 15,0-1 8-15,0 7-8 0,4-7 12 0,-4 1-2 16,4-1 0-16,-4 0 0 0,4 7-10 0,-4-6 0 15,-7 2 0-15,3-2 0 0,4 2 0 0,0 1 0 16,-6 2 8-16,6-2-8 0,0-4 0 0,-4 7 0 16,4 0 0-16,-3-4 0 0,3 4 0 0,-3-7 0 15,3 7 0-15,0-4 0 0,-3-2 0 0,3-1-11 16,-4 7 3-16,4-7 0 0,-3 1 8 0,3-1 11 0,-3-3-3 0,-1 4 0 16,4-1-8-16,-3 1-9 0,-1-1 9 0,1 0-13 15,0 7 13-15,-1-6 8 0,-3-1 0 0,4 0-8 16,-1 1 0-16,-2-1 0 0,2-3 0 0,1 4-12 15,-4-1 12-15,3 1 0 0,4-4 9 0,-3 3-9 16,0 1 12-16,-1-1-3 0,4-6-1 0,0 10 0 16,1-4-8-16,-1 1 0 0,-4-7 0 0,4 6 0 15,-7-3 0-15,4 4 0 0,3-1 0 0,-3 1 0 16,-1-1 0-16,-3 1 0 0,4-4 0 0,-4 3 0 16,4-6 0-16,-4 4 0 0,3 2 0 0,-3 0 0 0,0 1 0 0,0-1 0 15,4-2 0-15,-4 2 0 16,0 0 0-16,4 1 0 0,-4-1 8 0,0-3-8 15,3 4 0-15,-3-1 0 0,4 1 9 0,-4-1-9 16,0 0 0-16,4 1 0 0,-4-1 0 0,3 1 0 16,-3 2 0-16,0-2 8 0,0-1-8 0,0 0 8 0,1-5 0 0,-1 5 0 15,3-3 0-15,-3 4 0 0,4-4-8 0,-4-3 0 16,3 6 0-16,1-2 0 0,0-4 0 0,-4 6 0 16,3-2 0-16,-3-4 0 0,0 3 0 0,4 3 0 15,0 1 0-15,-4-4 0 0,-7-6 0 0,7 3 0 16,7 3 0-16,-7-2 0 0,-7-4 0 0,10 9 0 15,1-3 0-15,0 4 0 0,-4-10 0 0,0 9 12 16,-7-9 0-16,10 6-1 0,4-3-11 0,-3 4 0 0,-11-7 0 0,11 3 0 16,-4 3 0-16,3-3 0 0,1 4 0 15,-11-7 0-15,0 0 0 0,7 3 0 0,0 3 0 0,0 0 0 16,-7-6 0-16,0 0 0 0,11 3 0 0,-8 4 0 16,-3-7 0-16,0 0 0 0,11 3 0 0,-1-3 0 15,-3 6 0-15,-7-6 0 0,0 0 0 0,7 3 0 16,4 3 0-16,-1-2 16 15,-10-4-2-15,0 0-1 0,8 6-13 0,-8-6-16 0,0 0 3 0,0 0 1 16,0 0 12-16,0 0 0 0,10 3 0 0,-10-3 0 16,0 0 0-16,0 0 12 0,7 6-1 0,-7-6 0 15,0 0-24-15,0 0-5 0,0 0-1 0,0 0 0 16,7 7-105-16,-7-7-20 0,0 0-5 16,0 0-1-16</inkml:trace>
  <inkml:trace contextRef="#ctx0" brushRef="#br2" timeOffset="202442.87">22172 14548 345 0,'0'0'31'0,"0"0"-31"16,0 0 0-16,0 0 0 0,0 0 249 0,0 0 44 16,0 0 9-16,0 0 2 0,0 0-166 0,0 0-33 15,0 0-6-15,0 0-2 0,0 0-39 0,0 0-8 16,-3 9-2-16,3 1 0 0,7-1 3 0,-7-2 0 15,-4 2 0-15,1-6 0 0,3 13 13 0,0-7 2 16,0 1 1-16,0-1 0 0,-4 0-6 0,8 7-1 0,-1-3 0 0,1-4 0 16,-4 7-22-16,0 3-5 0,7-1-1 0,-4-2 0 15,1 3-19-15,-4 0-4 0,-4 3-1 0,4 0 0 16,4-4-8-16,-4 7 0 0,-4-6 0 0,4 0 0 16,4-3 0-16,-4 3 0 0,-4-4 0 15,4-5 0-15,-3 8 0 0,3-8-11 0,0-4 3 16,0 4 0-1,-7-7-30-15,7-3-6 0,0 0 0 0,0 0-1 16,-4 6-77-16,4-6-15 0,0 0-3 0,0 0-856 0</inkml:trace>
  <inkml:trace contextRef="#ctx0" brushRef="#br2" timeOffset="202868.5">22525 14648 1566 0,'-7'10'34'0,"0"-10"7"0,7 0 2 0,-4 9 1 0,-6-3-35 0,3-2-9 16,0 5 0-16,3 7 0 0,-3-7 18 0,-4 7 2 15,1-4 0-15,-1 4 0 0,4-7 18 0,-7 7 4 0,-7-3 1 16,7 9 0-16,3-10 0 0,-3 7 0 0,-4-3 0 0,-3 2 0 16,0 1 12-16,0 0 2 0,3 3 1 0,-3-3 0 15,-7 0-14-15,3-1-4 0,8 1 0 0,-5 0 0 16,1 3-14-16,0-3-3 0,0 0-1 0,7-1 0 15,0 8-13-15,-4-8-9 0,-3 1 12 0,7 0-12 16,3 0 0-16,1 6 0 0,-8-6-12 0,7-4 3 31,4-5-25-31,0 6-5 0,-7-7-1 0,4 0 0 0,3 1-115 0,-1-7-23 16,8-3-5-16,-7 6-623 0</inkml:trace>
  <inkml:trace contextRef="#ctx0" brushRef="#br2" timeOffset="207221.37">22680 14774 345 0,'0'0'31'0,"0"0"-31"0,0 0 0 0,0 0 0 16,0 0 232-16,0 0 41 0,0 0 8 0,0 0 2 15,0 0-217-15,0 0-43 0,4 9-9 0,-4-9-2 16,-7 0-12-16,7 0 0 0,0 0 0 0,0 0 0 16,0 0 13-16,0 0 0 0,0 0 0 0,0 0 0 15,7 7 24-15,-7-7 5 0,0 0 1 0,0 0 0 16,3 3 5-16,1 6 0 0,-4-9 1 0,7 6 0 16,0 1-8-16,0-4-1 0,3-3-1 0,1 0 0 15,0 6-25-15,3-3-5 0,3-3-1 0,1 0 0 16,0 6-8-16,-1-2-11 0,8-4 3 0,0 6 0 15,-1-3-16-15,-2-3-4 0,-1 0 0 0,-4 6 0 16,4-3-25 0,-3-3-6-16,-4 0-1 0,-3 0 0 0,3 0-12 0,-3 0-4 0,-8 7 0 0,-3-7 0 0</inkml:trace>
  <inkml:trace contextRef="#ctx0" brushRef="#br2" timeOffset="207553.5">22659 14890 1209 0,'0'0'53'0,"0"0"12"0,7 9-52 0,-7-9-13 0,0 0 0 0,0 0 0 16,0 0 246-16,0 0 46 0,7 7 10 0,0-4 2 15,4-3-257-15,-4 0-47 0,-7 0-18 0,7 6 1 16,0-3-42-16,3 3-8 0,1-6-1 0,-4 7-1 16,-7-7-23-16,7 3-5 0,4 6-1 0,-4-3 0 15,-4-2 31-15,4 2 7 0,0-3 0 0,4 6 1 16,3-9 4-16,0 7 1 0,-7-7 0 0,7 3-337 15,4 3-67-15</inkml:trace>
  <inkml:trace contextRef="#ctx0" brushRef="#br2" timeOffset="208123.41">23160 14843 1209 0,'0'0'108'0,"0"0"-87"0,0 0-21 0,0 0 0 15,7-6 208-15,0-4 38 0,-3 1 7 0,6-1 2 16,-3 4-196-16,0 3-39 0,0-3-8 0,4 6-2 16,-4-3-19-16,0-4-4 0,-7 7-1 0,0 0 0 15,0 0-5-15,0 0-1 0,0 0 0 0,0 0 0 16,0 0 10-16,0 0 2 0,0 0 0 0,0 0 0 16,0 10 16-16,0-4 3 0,-4 3 1 0,1 1 0 15,-4-1-1-15,0 7 0 0,-4-4 0 0,4 4 0 16,-3-7-11-16,3 10 0 0,-4-9 0 0,4 5 0 15,-4 4 0-15,1-9 0 0,3 8 0 0,-4-8 0 0,4 5 0 0,-4-5 0 16,8 6 0-16,-8-7 0 0,4 0 0 0,0 1 0 16,0-1 0-16,4 1 0 0,-8-1 0 0,4 0 0 15,0-2 0-15,0 2 0 0,3-3 9 0,-3 4-9 16,-3-7 10-16,3 6-10 0,7-2 16 0,-7-4-4 16,3 3 0-16,1 3 0 0,-1-2 14 0,4-7 2 15,0 0 1-15,-4 3 0 0,4 6-15 0,0-3-3 16,8-2-1-16,-8-4 0 0,0 0-10 0,0 9 0 15,7 0 9-15,0-2-9 0,-4 2 40 0,4-3 4 16,-7-6 1-16,7 10 0 0,0-7-17 0,0 6-3 16,-7-9-1-16,7 7 0 0,1-4-24 0,-1 3 0 15,0 3-14-15,0-9 5 16,-7 0-96-16,7 10-19 0,0-1-4 0,0-2-868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5T14:26:42.1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6184 1550 806 0,'0'0'36'0,"0"0"7"15,0 0-35-15,0 0-8 0,0 0 0 0,0 0 0 16,0 0 254-16,0 0 49 0,14 0 9 0,-14 0 3 15,4 0-239-15,-4 0-48 0,0 0-10 0,0 0-2 16,0 0-7-16,0 0-1 0,0 0-8 0,0 13 12 0,-4-4-12 0,-3 4 0 16,0 2 0-16,-3 1 0 0,-8 6-11 0,4 3-8 15,-4-6-1-15,8 15-1 0,-15-15 21 0,4 16 0 16,0-10-9-16,-4 3 9 0,0 0 15 0,-3 7 6 16,3-7 2-16,1 10 0 0,-5-4-3 0,5 10 0 15,-5-6 0-15,-2 5 0 0,3-2 9 0,-11 3 2 16,10-6 0-16,-6-1 0 0,3-8-8 0,4 5-2 15,0-6 0-15,0-3 0 0,7 0-21 0,-4-6 0 16,7 0-10-16,1 0 10 0,-5-3-8 0,8-1 8 0,0-2 0 16,4-7 0-1,-4 4-149-15,3-7-23 0,0-3-5 0</inkml:trace>
  <inkml:trace contextRef="#ctx0" brushRef="#br0" timeOffset="391.22">5549 1857 2271 0,'0'0'100'0,"0"0"22"0,0 0-98 0,7-6-24 15,4 3 0-15,6 3 0 0,-2-6 18 0,2 0-2 16,1 6 0-16,0 0 0 0,-1 0-16 0,-6 6 0 16,3 0 0-16,-4-3 0 0,5 3-9 0,-5 7 9 15,-3-7-8-15,4 7 8 0,-4 2 0 0,3 4 0 16,-3-3 0-16,1 9 0 0,2-3 0 0,1-3 0 16,3 12 0-16,-7-3 0 0,3-2 0 0,8 2 0 15,-7-9 0-15,6 9 0 0,-3-9 0 16,4 3 12-16,7-4-4 0,-11 1 0 0,0 0 5 0,4 0 2 15,-1-4 0-15,4-5 0 0,-10 9-15 0,7-4 8 16,-8-2-8-16,4 3 0 0,4 2 8 0,-11-2-8 16,0-3 0-16,-3 2 9 0,3 4-26 0,-7-9-6 15,0-1-1-15,0 0 0 16,0 4-191-16,3-10-38 0,8 6-8 0,-1-18-2 0</inkml:trace>
  <inkml:trace contextRef="#ctx0" brushRef="#br0" timeOffset="1710.06">6953 2064 748 0,'0'0'67'0,"0"0"-54"0,-7 4-13 0,7-4 0 0,0 0 278 0,0 0 53 16,-3 6 10-16,3-6 3 0,0 0-262 0,0 0-52 16,0 0-10-16,0 0-3 0,0 0 1 0,0 0 0 15,0 0 0-15,0 0 0 0,0 0 1 0,0 0 0 16,0 0 0-16,7 6 0 0,3-6-19 0,1 0 0 16,3 0 8-16,-3 0-8 0,3 0 0 0,3 0 0 15,5 0 0-15,-1 0 0 0,7 0 0 16,-3 0 0-16,-1 0 0 0,-3 0 0 0,4 0 0 0,3 3 0 15,1-3 0-15,-1 0 0 0,-3 0 8 0,-8 0 5 16,8 7 1-16,0-4 0 0,-1 6 14 0,-3-9 2 16,4 6 1-16,3-3 0 0,-3 4-4 0,3-7-1 15,4 3 0-15,0-3 0 0,-4 0-17 0,7 0-9 0,-7 0 10 16,4-3-10-16,0 3 8 0,0 0-8 0,-4-10 0 0,0 4 9 16,-3 6 4-16,0 0 1 0,-1 0 0 0,1-9 0 15,-7 9-14-15,3-3 0 0,0-4 0 0,-3 7 0 16,-1-3 0-16,8 3-13 0,-7-12 2 0,-1 12 1 15,1-4 10-15,3-5 9 0,-3 3-1 0,3-4-8 16,-7 7 8-16,4-3-8 0,-4 3 0 0,0-3 0 16,0 6 0-16,-7-7 0 0,3 7 0 0,-6 0 0 15,3-3 0-15,0 3 10 0,0 0-10 0,-7 0 12 16,0 0-12-16,0 0 0 0,11 0 0 0,-11 0 0 16,0 0 0-16,0 0 0 0,0 0 0 0,0 0 0 15,0 0 0-15,0 0 0 0,0 0 10 0,0 0-10 16,0 0 13-16,0 0-4 0,0-6-1 0,-7 3 0 15,7-7 1-15,-7 4 0 0,3-3 0 0,-6-1 0 16,2 7 19-16,-2-3 3 0,-4 0 1 0,3 2 0 16,-3-5-32-16,-4 3 0 0,4-4 0 0,-3 10 0 0,3-9 0 15,-1 9 14-15,-2 0-2 0,6-3-1 0,-3 3-19 0,0 0-4 16,3 0-1-16,1 0 0 0,-4 0 13 0,3 0 0 16,4 0 0-16,-3 0-9 0,2 0 9 0,1 0 9 15,4 0-1-15,-4 0-8 0,7 0 0 0,0 0 0 16,-7 0 0-16,7 0 0 0,0 0 0 0,0 0 0 15,0 0 0-15,0 0 0 16,0 0-19-16,0 0-10 0,0 0-3 0,7 3 0 0,-7-3 23 0,7 9 9 16,3-9-8-16,1 10 8 0,0-4-8 0,-1-3 8 15,1 3-8-15,3-6 8 0,0 4-12 0,0 2 2 0,0 0 1 0,0-6 0 16,4 3 9-16,-4 3-12 16,4-2 12-16,-1 5-12 0,1-9 12 0,0 0 0 15,-1 6 0-15,-3-3-8 0,1 4 8 0,-5-4 0 0,8-3 0 16,-8 6 0-16,4 4 0 0,1-4 0 15,-5-3 0-15,1 3 0 0,-1-3 0 0,-3 13 0 0,0-13 0 16,-3 3 0-16,3-2 0 0,0 8 0 0,-3-9 0 0,-4 7 0 16,0-10 0-16,3 9 8 0,-3 0-8 0,-3-2 8 15,3 2-8-15,-4-6 0 0,1 10 0 0,-5-4 0 16,5 4 0-16,-8-7 0 0,4 7 0 0,-3-1 0 16,3 1 0-16,-7-4 0 0,3 7 0 0,-3-4 8 15,3 4-8-15,1 3-10 0,-1-13 10 0,1 7-13 16,2-1-34-16,-6-9-6 0,7 7-2 0,4-1 0 31,-8-3-152-31,11-6-30 0</inkml:trace>
  <inkml:trace contextRef="#ctx0" brushRef="#br0" timeOffset="2451.03">9610 1666 1918 0,'0'0'42'0,"0"0"9"0,0 0 1 0,0 0 3 0,0 0-44 0,0 0-11 0,0 0 0 0,0 0 0 16,0 0 12-16,0 0 0 0,-4-9 0 0,1 6 0 16,-1-4-12-16,1-2 0 0,-4 9 0 0,-1-9 0 15,1-1 0-15,0 10 0 0,-3 0 0 0,-1-3 8 16,1 3-16-16,-5 0-4 0,1 0-1 0,-3 0 0 15,-4 3 13-15,3 7-11 0,0-1 11 0,1 0-10 16,-1 1 10-16,0 5 0 0,-3 4 0 0,0-3 0 16,0 3 13-16,0 0 2 0,3-1 0 0,-3 1 0 15,0-3 17-15,3 9 4 0,0-6 1 0,1 0 0 0,3 6-1 0,0-7-1 16,-1 1 0-16,5 6 0 0,-1-6-11 0,1 6-1 16,3-3-1-16,0 3 0 0,3 0-14 0,1 1-8 15,3 2 8-15,0-9-8 0,3 9 0 0,1-9 9 16,3 6-9-16,0-7 0 0,3-2 0 0,4 0 0 15,1-4 0-15,-1 4 0 0,7-7 0 0,0-5 0 16,0 2-15-16,4 3 5 0,0-9-4 0,3 7-1 16,-4-14 0-16,5 7 0 0,-1-3 15 0,4-3 0 15,-4 0 0-15,4-4-9 0,-4 1 9 0,4-10 12 16,-8 3-2-16,5-3-1 0,-1 1-9 0,0-7 10 16,0 6-10-16,0-16 10 0,-3 13 3 0,0-6 1 15,-1 3 0-15,-2-9 0 0,-1 5 13 0,-4 1 2 16,1-3 1-16,-4-4 0 0,-7-2-1 0,0 8 0 0,4-8 0 15,-8 5 0-15,4 1 15 0,-7 6 2 16,0-3 1-16,-3 3 0 0,-1 9-32 0,-3-6-7 0,0 6 0 0,4 1-8 16,-4 2 18-16,-4-3-3 0,4 10-1 0,0-3 0 15,0 6-14-15,0-7 0 0,-4 4 0 0,1 6 0 16,3-9 0-16,-4 9-15 0,1 0 5 0,2 0 1 16,-2 0-1-16,-1 0 0 0,1 0 0 0,-1 9 0 31,1-9-40-31,-1 6-8 0,4-6-2 0,-4 10 0 0,-3-7-72 0,7 6-16 0,-3-9-2 0,-1 6-811 15</inkml:trace>
  <inkml:trace contextRef="#ctx0" brushRef="#br0" timeOffset="2840.17">10005 1077 1882 0,'-14'9'84'0,"3"-9"16"0,-3 6-80 0,-4 4-20 15,1 9 0-15,-1-4 0 0,0 1 13 0,-3 6-1 0,0-6-1 0,0 2 0 16,0 1-11-16,0 6 0 0,3-6-10 0,-3 16 10 15,3-17 0-15,1 17 0 0,-1-7 0 0,4 10 0 16,-4 12 28-16,0-3 3 0,1 6 0 0,-1 1 0 16,1 5-11-16,-8-2-3 0,0 2 0 0,-3-2 0 15,0 5-5-15,0 1 0 0,-8 0-1 0,4-1 0 16,-3 1 5-16,0-3 0 0,7-7 1 0,-11-6 0 16,11 6 15-16,-1-9 2 0,5-6 1 0,3 6 0 15,3-13-15-15,0 7-2 0,8-13-1 0,-1 3 0 16,4-9-17-16,0 0 0 0,7 0-8 0,0-10 8 31,4 0-182-31,-1-2-30 0,15 2-7 0,-1-18-1 0</inkml:trace>
  <inkml:trace contextRef="#ctx0" brushRef="#br0" timeOffset="3336.49">10756 1152 403 0,'0'0'17'0,"0"-13"5"0,-7 10-22 0,4 3 0 0,3 0 0 0,0 0 0 16,-7-6 218-16,7 6 39 0,0 0 8 0,0 0 2 15,-7-3-185-15,-1 6-37 0,-2 3-7 0,3-3-2 16,0 4 22-16,0 2 4 0,-11-3 1 0,7 7 0 16,1-4-20-16,-4 1-4 0,-4 5-1 0,1 4 0 15,-5-3-15-15,5 9-3 0,-1-3-1 0,-3-3 0 16,-11 3 1-16,7 6 0 0,8 0 0 0,-4 7 0 15,-8-7 6-15,5 9 2 0,3 7 0 0,-1-3 0 16,1 3 0-16,-3-6 1 0,2-1 0 0,1 7 0 16,4-6 2-16,-1-4 0 0,0 7 0 0,4-3 0 15,0-1-12-15,0-2-3 0,3-1 0 0,4-5 0 16,0 5-6-16,7-6-2 0,0 7 0 0,0-7 0 16,4 0-8-16,3-3 10 0,3 0-10 0,1-6 10 15,3 0-10-15,4 6 0 0,-1-12 0 0,8 2 0 16,0 4-24-16,3-9-6 0,0-1-2 0,4 7 0 15,7-7-133-15,-4 10-27 0,-7-13-6 0,4 7-1 0</inkml:trace>
  <inkml:trace contextRef="#ctx0" brushRef="#br0" timeOffset="3671.2">11367 1788 2206 0,'10'-6'48'0,"-10"6"11"0,0 0 1 0,0 0 3 0,0 0-51 0,0 0-12 0,-7 0 0 0,0-9 0 16,-4 9 11-16,4 0-1 0,0 0 0 0,-3 0 0 15,-4 0 6-15,-1 0 2 0,1 0 0 0,0 6 0 16,0-3-10-16,-3 3-8 0,-1 4 9 0,0-1-9 15,1 7 0-15,-8-3 0 0,-10 8 0 0,10 1 0 16,0-3 0-16,-3 6 0 0,-4 10 0 0,-3-7 0 16,3 0 0-16,4 13 0 0,-4-13 8 0,4 10-8 15,-4-4 12-15,8-5-4 0,2-4-8 0,5 3 12 0,-4-12-12 16,3 2 0-16,7 1 0 0,1-9 0 0,-4 5 0 0,3-8 0 16,4-4 0-16,0-3-703 15,7 0-133-15</inkml:trace>
  <inkml:trace contextRef="#ctx0" brushRef="#br0" timeOffset="3890.61">10693 1823 2516 0,'3'3'56'0,"1"3"11"0,3-6 2 0,-4 4 1 0,1 8-56 0,6-9-14 16,8 16 0-16,-7-10 0 0,-1 7 0 0,4 3 0 15,4 0 0-15,0 0 0 0,-1 6 0 0,1 3 0 16,0 3 0-16,6-3 0 0,4-9 0 0,-6 9 0 0,-1-9 0 0,4 6 0 16,10 0 0-16,-7-6 0 0,-7 0 0 0,4 0 0 31,0-3-138-31,-1-7-30 0,-3 10-7 0,1-10-767 0</inkml:trace>
  <inkml:trace contextRef="#ctx0" brushRef="#br0" timeOffset="4341.41">11257 1174 2257 0,'7'0'49'0,"-7"0"11"0,0 0 1 0,0 0 3 0,0 0-51 0,0 0-13 16,0 0 0-16,7-10 0 0,4 10 0 0,-4 10 0 16,3-10 0-16,1 0 0 0,-11 0 0 0,11 0 0 15,6 6 0-15,-3 4 0 0,-3-10 0 0,3 9 0 16,11 0 0-16,-4 1 0 0,7-1 0 0,-3 10 0 0,0 3 0 15,3 0 0-15,0-3 0 0,0 6 0 0,-7 0 0 0,4 3 0 16,0 10-9-16,-4 6-2 16,-3-10 0-16,-1 10 0 0,-3 3 11 0,0 3-8 0,-3-6 8 0,-4 3-8 15,0-3 8-15,0 0 0 16,-3 3 0-16,-1-3 0 0,-3 0 31 0,0 0 5 0,0 3 0 16,0-6 1-16,-3-1 30 0,-1 1 5 15,1-3 2-15,-4-10 0 0,3 6-24 0,-3 1-5 0,-4-7-1 0,4 0 0 16,0 7-28-16,0-10-7 0,-7 3-1 0,4 0 0 15,-5 7-8-15,1-4-11 0,-3 1 3 0,-1-1-814 16,-7 7-162-16</inkml:trace>
  <inkml:trace contextRef="#ctx0" brushRef="#br0" timeOffset="18092.71">12471 1898 1386 0,'0'0'61'0,"0"0"13"0,0 0-59 0,0 0-15 16,0 0 0-16,0 0 0 0,0 0 70 0,0 0 11 16,0 0 3-16,0 0 0 0,0 0-66 0,0 0-18 15,0 0 0-15,0 0 8 0,0 0-8 0,0 0 0 16,0 0 0-16,0 0 0 0,0 0 0 0,0 0 0 15,0 0 0-15,0 0 0 0,7-3 31 0,0-3 4 16,0 6 1-16,3 0 0 0,-2 0-4 0,6 0 0 16,-4 0 0-16,4 0 0 0,-3 0 0 0,3 0-1 15,0 0 0-15,4 0 0 0,-1 0-21 0,5 6-10 0,-1-6 10 0,-4 3-10 16,5-3 12-16,2 0-3 0,-3 6-1 0,1-6 0 16,2 7 4-16,1-4 0 0,-4-3 0 0,7 6 0 15,1-6 5-15,2 0 2 0,1 0 0 0,3-6 0 16,-3 6-6-16,3 0-1 0,1-10 0 0,-1 10 0 15,0-6-2-15,0 6-1 0,-3-3 0 0,0-3 0 16,0 6-9-16,-4 0 0 0,0 0 0 16,0 0 0-16,1 0 0 0,2 0 0 0,-2 0 0 15,2 0 0-15,1 9 0 0,0-9 0 0,0 0 0 0,-1 0 0 16,5 6 0-16,-1-6 0 0,-3-6 11 0,-1 6-11 16,1 0 16-16,-4 0-2 0,1-3-1 0,-5-3 0 15,-3 6 3-15,4-3 1 0,-7-4 0 0,3 4 0 16,-3-3-7-16,-1 6-2 0,1 0 0 0,0 0 0 15,-4-9 3-15,0 9 0 0,7 0 0 0,-7 0 0 16,0-4-3-16,0 4-8 0,4-6 12 0,-4 6-4 0,7 0-8 0,-3 0 0 16,-1 0 9-16,1 0-9 0,0 0 0 0,-1 0 0 15,1 0 0-15,-4-3 0 0,0 3 0 0,0 0-8 16,0-6 8-16,1 0 0 0,-5 6 9 0,1-4 7 16,3 4 2-16,-4 0 0 0,1-6-8 0,0 3-2 15,-4 3 0-15,3-6 0 0,-3 6-8 0,4 0 10 16,-4-10-10-16,0 10 10 0,0 0-10 0,0-9 0 15,0 9 0-15,-7 0 0 0,4 0 8 0,-4 0-8 16,0 0 0-16,0 0 8 0,7-10-8 0,-7 10 8 16,0 0-8-16,0 0 8 0,0 0 8 0,0 0 2 0,0-6 0 15,0 6 0-15,0 0-4 0,0-9-1 16,0 6 0-16,-4-7 0 0,1 4-13 0,3 6 9 16,-4-9-9-16,1-1 8 0,3 7-8 0,-7-10 12 15,3 10-12-15,0-6 12 0,-3 3-12 0,4-4 0 16,-8 1 0-16,4 6 0 0,0-10 0 0,0 10 0 0,-3-3 0 0,-1 3 8 15,0-7 2-15,1 4 0 0,-11-13 10 16,10 19-20-16,0-3 0 0,1-10 0 0,-4 10 8 16,3-3-8-16,1 3 0 0,-4-3 0 0,-1-4 0 15,5 10 0-15,-4 0 0 0,3 0 0 0,1-3 0 16,-1-3 0-16,0 6 0 0,8 0 0 0,3 0 0 16,0 0 0-16,0 0 0 0,0 0 0 0,0 0 8 15,0 0-8-15,0 0 0 0,0 0-12 0,0 0 12 16,3 9-11-16,4-9 11 0,-3 10-8 0,3-4 8 15,0 3-9-15,4-6 9 0,-1-3-10 0,1 13 10 16,-1-10 0-16,1 7 0 0,3-1-8 0,-3-9 8 0,3 9 0 16,0-2 0-16,0-4 0 0,-3 3 0 0,6-3 0 0,-3 3 0 15,0 4 0-15,-3-4 0 0,3-3 0 16,-3 7 0-16,3-4 0 0,0-3 0 0,-3 3 0 16,-1 4 0-16,1-4 0 0,-1-3 0 0,-3 3 0 0,0-2 0 15,-3 5-11-15,-4-9 11 0,7 6 0 0,-7-6-8 16,4 10 8-16,-4-10 0 0,3 9 0 0,-3-9 0 15,-3 9 0-15,3 1 0 0,-4-1 0 0,4-9 8 16,-4 10-8-16,1-1 12 0,-1 1-12 0,-3-4 0 16,4 3-12-16,-1-3 12 0,-3 7 0 0,4-13 0 15,-4 16 0-15,3-13 0 0,1 12 0 0,-4-5 0 16,-4 9 0-16,4-4 9 0,0 1 7 0,-4-3 0 0,1 2 1 0,-1 4 0 16,1 0-1-16,-1 0 0 0,0-4 0 0,4 1 0 15,-3-3-3-15,6-4-1 0,-3 0 0 0,0-2 0 16,4 2-12-16,-1-6 0 0,4-3 0 0,0 0 0 31,0 0-160-31,0 0-36 0</inkml:trace>
  <inkml:trace contextRef="#ctx0" brushRef="#br0" timeOffset="20474.84">15741 1208 1324 0,'0'0'29'0,"0"0"7"0,0 0 0 0,0 0 1 0,0 0-29 0,0 0-8 0,0 0 0 0,0 0 0 16,0 0 8-16,0 0 1 0,0 0 0 0,0 0 0 15,0 0-9-15,0 0 8 0,0 0-8 0,0 0 8 16,0 0 9-16,0 0 2 0,-4-6 0 0,4 6 0 15,-3 0 19-15,-1 0 4 0,-3 0 1 0,0-3 0 16,0 3 8-16,0 0 1 0,-3 3 1 0,3-3 0 16,-1 0-53-16,-2 6 0 0,3-6 0 0,-4 7-8 15,1-4 8-15,-1 6 0 0,0-9 8 0,1 10-8 16,-4-1 20-16,-4 0-1 0,4 4 0 0,-4-4 0 16,-3 4 26-16,4-4 6 0,-5 1 1 0,1 5 0 15,-3-5-12-15,2 9-1 0,-2-4-1 0,3 1 0 0,3-4-11 0,0 4-3 16,4-3 0-16,0 2 0 0,0 1-24 0,0-3 0 15,3-4-9-15,1 0 9 0,-1 4 0 0,8 0 0 16,3-13 8-16,3 9-8 0,-3 0 11 0,0-2-11 16,0-7 12-16,11 3-12 0,3 6 8 0,-4-3-8 15,4 1 0-15,1-4 0 0,6 6 0 0,-4 1-12 16,1-4 0-16,3 3 0 0,4 7 12 0,-4-7 0 16,0 4 0-16,0 3 0 0,1-4 0 0,-1 1 0 0,-4-1 0 15,5 4 0-15,-5-4 0 0,1 1 0 16,-1 0 0-16,-2-4 10 0,2 7-2 0,1-7-8 0,-1 0 12 15,1 7-4-15,0-3-8 0,-4-4 0 16,-4 1 0-16,5 2 0 0,-1-3 0 0,-4 4 0 16,-3-7 8-16,0 4-8 0,4-1 16 0,-8 0-1 15,-6 1-1-15,-1-1 0 0,-3 7 11 0,0-3 3 0,-3 2 0 16,-1 4 0-16,-10-3-7 0,3 3-1 0,1-1 0 0,-4 1 0 16,-4 3-6-16,4-9-2 0,-1 12 0 0,1-13 0 15,-3 1-12-15,2-1 0 0,1-2 0 0,4-4 0 16,-5 3 0-16,5-9 0 0,-1 0 0 0,1 0 0 31,-1 0-40-31,0-6-4 0,4-3 0 0,0-1-1 0,0 1-133 0,7 0-26 0,-4-1-6 0</inkml:trace>
  <inkml:trace contextRef="#ctx0" brushRef="#br0" timeOffset="20999.98">16097 1296 2372 0,'0'0'105'0,"0"0"22"0,0 0-102 0,0 0-25 16,0 0 0-16,0 0 0 0,0 0 50 0,0 0 5 0,0 0 1 15,4 10 0-15,-4-7-46 0,3 6-10 0,-3 4 0 0,0-4 0 16,0 4 0-16,0 2 0 0,0 1 0 0,4 6 0 16,-4-6 0-16,3 2 0 0,-3 11 0 0,4-4 0 15,-1 3 0-15,1 6 0 0,-1 1 0 0,1-7 0 16,3 7 0-16,0-1 0 0,0-3 8 0,0 4-8 16,-3-16 11-16,3 12-1 0,-4-3 0 0,4-9 0 15,0 9 16-15,1-9 3 0,-1 6 1 0,0-6 0 16,0-3 2-16,0-1 0 0,0-2 0 0,0 3 0 15,0-4-16-15,3-5-4 0,1 2 0 0,0 0 0 16,-1 1-4-16,-3-10-8 0,4 6 11 0,-1-6-11 16,-2-6 13-16,2-4-4 0,-3 7-1 0,0-3 0 15,4-3 0-15,3-7 0 0,-7 3 0 0,7-2 0 16,0-10 5-16,0 6 1 0,0-10 0 0,1 1 0 16,2-6-14-16,1-1 9 0,-1-2-9 0,-2-14 8 15,2 4 0-15,-3 4 0 0,0-11 0 0,1 10 0 0,-5 0-8 16,4-3 0-16,-3 3 0 0,-1 7 0 0,-3-4 0 0,0 13 0 15,1-10 0-15,-1 4 0 0,0 9 0 0,-4 6-14 16,1 0 5-16,-1 10 1 0,1-1-11 0,-4 1-1 16,0 9-1-16,0 0 0 15,0 0-155-15,7 0-32 0,0 9-5 0</inkml:trace>
  <inkml:trace contextRef="#ctx0" brushRef="#br0" timeOffset="21632.45">16711 2083 2019 0,'0'0'89'0,"0"0"19"0,0 0-86 15,0 0-22-15,0 0 0 0,0 0 0 0,4-3 88 0,3-3 14 0,-4-4 2 0,4 1 1 16,0-7-34-16,0 4-7 0,0-10-2 0,4 3 0 15,-4 0-18-15,0-6-4 0,0-3-1 0,4 0 0 16,-1-7-26-16,1 1-5 0,0-10 0 0,-1 3-8 16,1-9 0-16,-1 6 0 0,1 6 0 0,3-6 0 15,0 10-19-15,0-4 3 0,0 4 0 0,-3 9 0 16,3 6 16-16,0 0 0 0,-3 3 0 0,-1 13 0 16,-3-6 0-16,0 3 0 0,4-4 0 0,-11 10-10 0,7 10 18 0,0-1 3 15,0-3 1-15,0 10 0 0,-3-4-12 16,3 7 0-16,-4 0 0 0,4-3 0 0,4 9 8 15,-4 0-8-15,-3-3 0 0,3 6 8 16,3-3 0-16,-3 3-8 0,0-2 12 0,0 2-4 16,4-6-8-16,-4 0 0 0,4-7-12 0,-4 4 12 0,0-9 0 15,0 5 0-15,3-5 0 0,-3-1 0 0,0-6 0 16,0 3 0-16,4 1 0 0,-4-14 8 0,4 7-8 0,-4 0 12 16,3-6-12-16,1 3 12 0,-1-6-12 0,1-7 0 15,0 7 9-15,-1-10-9 0,4 0 0 0,-3-9 0 16,3 3 0-16,0-10 0 0,-3 7-15 0,3-13 3 15,0 4 0-15,-3 2 0 0,-4-3 0 0,3 4 0 0,4-10 0 16,-3 6 0-16,-1 4 12 0,1-4-12 0,-4-6 12 0,7 16-12 16,-7 0 12-16,0 3 0 0,0 9 0 0,0-3 0 15,-3 10 20-15,3 3 0 0,-3 3 0 0,-4 3 0 16,7 0-12-16,0 3-8 0,3 6 9 0,-3 13-9 16,0-3 0-16,0 6 0 0,4-3 0 0,0 6 0 15,-4 7 0-15,0-4 0 0,0 7 12 0,3-4-3 16,1 10-1-16,-4 6 0 0,0 0 0 0,4-6 0 15,-4 13 18-15,0-13 3 0,3 6 1 0,-3-3 0 16,0-3-21-16,0-7-9 0,1 4 8 0,-1-3-8 16,0-10 0-16,3 0 8 0,-3-3-8 0,0 0 0 31,4-6-124-31,-4-9-31 0</inkml:trace>
  <inkml:trace contextRef="#ctx0" brushRef="#br0" timeOffset="24447.12">18514 1798 806 0,'0'0'72'0,"0"0"-58"16,0 0-14-16,0 0 0 0,-4-10 170 0,4 10 31 0,-3-6 7 0,3 3 0 16,0-3-136-16,0 6-27 0,3-10-5 0,1 7-2 15,-1-3-1-15,4-3 0 0,-3 9 0 16,3-10 0-16,0 10 2 0,0 0 0 0,-7 0 0 0,7 0 0 15,0-3-15-15,0 3-4 0,-7 0 0 0,11 3 0 16,-4-3-9-16,3 6-3 0,-2-2 0 0,2-4 0 16,1 9-8-16,3-9 0 0,3 0 0 0,-2 0 0 15,6 6 0-15,0-6 0 0,4-6 0 0,-1 6 0 16,1 0 8-16,7 0-8 0,3-9 12 0,0 5-4 16,8-2 13-16,-5 3 3 0,1-3 0 0,4-1 0 15,-1 7-3-15,4 0 0 0,-4 0 0 0,-3 0 0 16,0 0-21-16,-1 0 0 0,5-3 0 0,-4 3 0 15,-1 0 9-15,1-6 1 0,0 3 0 0,0 3 0 16,3 0-10-16,-3-6 12 0,0 6-12 0,0-10 12 0,-4 10-3 16,0-9 0-16,-3 9 0 0,0-3 0 0,-1-10-9 0,-2 10 8 15,-1-6-8-15,0 2 8 0,0-2-8 0,1 0 0 16,-1 5 0-16,-7-2 8 0,0 3-8 0,0 3 0 16,-3-13 9-16,0 13-9 0,-8-3 0 0,4-6 9 15,-3 9-9-15,-1 0 0 0,-3-6 28 16,-7 6 0-16,0 0-1 0,0 0 0 0,0 0-12 0,4-10-3 15,-4 1 0-15,0-1 0 0,-4 4-2 0,1 3-1 16,-8-3 0-16,4 3 0 16,0-4-9-16,0-2 0 0,-3 9 9 0,-1 0-9 0,-3-9 13 0,3 5-1 15,-3-2-1-15,-3 6 0 0,2-3 13 0,-2 3 2 16,3-13 1-16,0 10 0 0,-1 3-27 0,1 0 0 16,0-6 0-16,0 3 0 0,4 3 17 0,-5 0-1 0,5 0-1 0,-1 0 0 15,1-6-15-15,3 6 0 0,0 0 0 0,0 0 0 16,7 0 0-16,0 0 0 0,-8 0 0 0,8 0-10 15,0 0 10-15,0 0-13 0,0 0 5 0,0 0 8 16,0 0 0-16,0 0 0 0,8 0 0 0,-8 0 0 16,7-10-9-16,3 10-1 0,-3 0 0 0,4 0 0 15,-1 10 10-15,1-10 0 0,3 0 8 0,-3 0-8 16,6 6 0-16,1-6 8 0,-4 9-8 0,4-6 0 16,-1 4 0-16,-3-1 0 0,4-3 0 0,0 7 0 15,-1-1 0-15,1-9 0 0,-4 6 0 0,0 4 0 16,0-7 0-16,0 6 0 0,4-9 0 0,-7 6 0 15,3 4 0-15,-4-1 0 0,1 1 0 0,-4-4 0 16,0 3 0-16,-3 7 0 0,-1-7 0 0,-3 4 8 16,0 3-8-16,-7-4 0 0,4 4 0 0,-5 9 0 15,1-13-14-15,-3 4 2 0,-4 3 1 0,0 0 0 16,-4 6 11-16,0-6 0 0,4 0 0 0,0-4 0 0,0 4 12 0,3-3-1 16,-3-4-1-16,4 4 0 0,-1-7-10 0,4 7 0 15,0-7 0-15,0-5 0 16,7-4-138-16,0 0-30 0,0 0-5 0,0 0-2 0</inkml:trace>
  <inkml:trace contextRef="#ctx0" brushRef="#br0" timeOffset="26590.6">21287 1359 864 0,'0'0'76'0,"0"0"-60"16,0 0-16-16,0 0 0 0,0 0 184 0,0 0 35 15,0 0 6-15,0 0 2 0,0 0-175 0,0 0-36 16,0 0-6-16,10 3-2 0,-3 3 13 0,0-3 3 0,-7-3 0 0,11 7 0 15,-4-1-10-15,4-3-2 16,-1 6 0-16,-3 1 0 0,4-1 32 0,-4 1 7 0,3-1 1 0,1 7 0 16,0-7-27-16,-1 7-5 0,4 3 0 0,0 0-1 15,0 6-11-15,1-7-8 0,2 11 9 0,-3-4-9 16,8 3 0-16,-5-9 0 0,-3 6 0 0,4 0 0 16,3-6 0-16,-3 0 8 0,-4-4-8 15,3 4 0-15,5-3 0 0,-5-4 0 0,-6-2 0 0,-1-1 0 31,1 1-32-31,0-4-13 0,-1 0-3 0,1-6 0 16,-11 0-142-16,7 0-29 0,3 0-5 0,1-6-2 0</inkml:trace>
  <inkml:trace contextRef="#ctx0" brushRef="#br0" timeOffset="26873.9">22010 1280 1555 0,'0'0'138'0,"0"0"-110"16,0 0-28-16,0 0 0 16,0 0 105-16,0 0 16 0,-4 10 3 0,1-4 1 0,-1 4-73 15,1-1-16-15,-1 0-2 0,1 7-1 0,-4-3 3 16,0 5 0-16,3 7 0 0,-3 10 0 0,-4-7-2 0,1 16 0 16,-4 0 0-16,0 3 0 0,3 3-6 0,-7 7-2 15,-3-13 0-15,4 9 0 0,6-3-13 0,-7 0-2 16,-3 4-1-16,0-1 0 0,3 6-10 0,1-12 0 15,-8-3 0-15,4 0 0 0,0 0 0 0,7-6 0 16,3-7 0-16,4-3 12 16,-7 1-51-16,10-11-9 0,1 1-3 0,3-3 0 15,-4-7-174-15,4 1-35 0</inkml:trace>
  <inkml:trace contextRef="#ctx0" brushRef="#br0" timeOffset="27321.76">22405 1415 288 0,'11'7'12'0,"-11"-7"4"0,0 0-16 0,0 0 0 0,10 3 0 0,1 3 0 16,3-3 462-16,0-3 90 15,-4 0 17-15,1 0 4 0,7 0-433 0,-4 0-86 16,3 0-18-16,1-3-3 0,3-3-19 0,-3 6-4 0,3-3-1 16,0-7 0-16,0 4-9 0,1-4 0 0,6 10 9 15,-4-9-9 1,-2 6-36-16,2-3-11 0,5-1-2 0,-1 7-1 15,-7-3-172-15,0 3-34 0</inkml:trace>
  <inkml:trace contextRef="#ctx0" brushRef="#br0" timeOffset="27627.02">22447 1741 2487 0,'-17'-6'110'0,"17"6"23"0,0 0-106 0,0 0-27 16,0 0 0-16,0 0 0 0,7 6 15 15,3-2-3-15,1-4 0 0,-1 0 0 0,-10 0 7 0,11-4 1 16,7 4 0-16,-4-6 0 0,0 6-20 0,0-3 0 15,7 3 0-15,4-6 0 0,-4-1 0 0,4 4 0 16,3-6 0-16,4 3 0 16,3-7-55-16,0 7-8 0,-3-4-1 0,3 1-1 15,8 0-151-15,-5-1-29 0,40-15-7 0,-25 6 0 0</inkml:trace>
  <inkml:trace contextRef="#ctx0" brushRef="#br0" timeOffset="28158.6">23929 1023 2408 0,'0'0'53'0,"0"0"11"0,0 0 3 0,7 10 0 0,0 2-54 0,4 1-13 0,-4 3 0 0,0-4 0 16,3 4 0-16,-3 12 0 0,0-3-9 0,-3 3 9 15,-1 4 0-15,-3 5 0 0,-3-9 0 0,3 1 0 16,0 5 0-16,-4 7 0 0,1-10 8 0,-1 1-8 16,1-1 19-16,-1-6 0 0,-3 3 0 0,4-3 0 31,-1 4-51-31,-3-4-11 0,-3-6-1 0,6 6-1 0,-3-7-96 0,0 1-19 0,0-3-4 0,0-4-423 16,-4 4-84-16</inkml:trace>
  <inkml:trace contextRef="#ctx0" brushRef="#br0" timeOffset="28437.9">23611 1500 2160 0,'0'0'48'0,"0"0"9"0,0 0 3 0,0 0 0 0,0 0-48 0,0 0-12 16,11 0 0-16,-4 0 0 0,0 0 50 0,4 0 8 15,-1-6 2-15,1-1 0 0,3 7-22 0,0-3-4 16,0 3-1-16,4-9 0 0,3 3-19 0,4-7-4 16,-1-3-1-16,1 10 0 0,0-3-9 0,7 6 0 15,-4-13 0-15,4 6 0 0,-4 1 0 0,3 6 0 0,-2-13 0 0,-5 7 0 32,5 3-55-32,-5-4-3 0,1 1-1 0,0-1 0 15,-4 4-33-15,4-3-8 0,-4 6 0 0,-4-7-1 16,1 4-131-16,0 6-25 0</inkml:trace>
  <inkml:trace contextRef="#ctx0" brushRef="#br0" timeOffset="28803.16">24656 932 2343 0,'0'0'104'0,"0"0"21"0,0 0-100 0,0 0-25 16,0 0 0-16,0 0 0 0,0 10 44 0,0-1 3 15,0-3 1-15,0 7 0 0,0-7-39 0,-4 13-9 16,-3 0 0-16,0 0 0 0,-4 6 0 0,1 3 0 15,-4 7 0-15,0-4 0 0,3 7 0 0,-7-4-11 16,-6 10 3-16,6-3 0 0,-3 3 8 0,0-1 0 16,0 11 0-16,-4-4 0 0,4-9-12 0,0 9 0 15,-1-3 0-15,5-6 0 0,-1-1 20 0,4-5 3 16,3-1 1-16,1 1 0 16,6-10-32-16,-3 3-5 0,4-6-2 0,-1 3 0 15,1-6-146-15,3 3-30 0,0-9-5 0,0-4-2 0</inkml:trace>
  <inkml:trace contextRef="#ctx0" brushRef="#br0" timeOffset="29188.03">24642 1760 2527 0,'0'0'56'0,"-8"3"11"0,1 4 2 0,7-7 2 0,0 0-57 0,0 0-14 16,0 0 0-16,0 0 0 0,0 0 0 0,0 0 8 15,0 0-8-15,4 3 0 0,3 6 0 0,-7-9-10 16,7 0 0-16,0 6 0 0,4-6 10 0,-1 0-8 16,1 0 8-16,-1 0-8 15,5 0-31-15,-1-6-5 0,-4 6-2 0,4-3 0 16,-3-3-176-16,3 3-35 0,11-13-7 0,-4-3-2 0</inkml:trace>
  <inkml:trace contextRef="#ctx0" brushRef="#br0" timeOffset="29509.02">25650 801 2563 0,'-7'15'113'0,"0"-5"24"0,4 9-109 0,-8 6-28 15,4 9 0-15,0-6 0 0,4 16 40 0,-1 3 2 16,1 4 1-16,3 2 0 0,0 0-35 0,3 4-8 15,-3-4 0-15,4 0 0 0,-1 10 12 0,4-10 0 16,-3 10 0-16,3-10 0 0,0 10-12 0,-4-10 0 16,1 10 0-16,-1-10 0 15,-3 10-49-15,0-10-12 0,0 10-3 0,0-13-716 16,0-3-143-16</inkml:trace>
  <inkml:trace contextRef="#ctx0" brushRef="#br0" timeOffset="43075.28">6481 3563 1324 0,'0'0'118'0,"0"0"-94"15,0 0-24-15,0 0 0 0,0 0 168 0,0 0 28 16,0 0 7-16,0 0 1 16,0 0-161-16,0 0-32 0,0 0-11 0,0 0 0 0,0 0 8 0,0 0-8 15,0 0 0-15,-4 3 0 0,0 4 9 0,-6-4-9 16,3 9 0-16,-4-2 9 0,4 2 3 0,-10 4 0 16,10 0 0-16,-11-4 0 0,4 4 16 0,0 3 3 15,0-4 1-15,3 7 0 0,-10-6-12 0,7 3-1 16,0 0-1-16,-8 0 0 0,1 6 15 0,4-7 3 15,-8 1 1-15,4 3 0 0,0 0-14 0,-4-3-3 0,-3 6-1 0,3 0 0 16,-3-6-10-16,3 6-1 0,-3-3-8 16,3 3 12-16,0 0-12 0,1-6 11 0,-1 6-11 0,0-3 10 15,4 12-1-15,7-18 0 0,-11 9 0 0,8-6 0 16,-1-6-1-16,0 2 0 0,4 4 0 0,4-9 0 16,-4 5-8-16,3-5 0 0,0-1 0 0,1-3-11 15,3-3-10-15,0 4-3 0,0-4 0 0,7-3 0 31,0 0-137-31,-4 0-28 0,1 0-6 0,-1-10-727 0</inkml:trace>
  <inkml:trace contextRef="#ctx0" brushRef="#br0" timeOffset="43465.78">5814 3635 2174 0,'0'0'96'0,"0"0"20"0,0 0-92 0,0 0-24 16,0 0 0-16,7 0 0 0,0 7 27 0,3-7 1 16,1 3 0-16,0 3 0 0,-4-3-28 0,3 4 0 15,-3 2-12-15,0 0 12 0,0 4 0 0,4-7 0 16,-4 10 0-16,0-4 12 0,4-2 7 0,-4-1 1 15,3 7 1-15,-3 3 0 0,4-10 0 0,0 10 0 0,3-3 0 0,-4 2 0 16,4-2-3-16,4 0-1 16,3-4 0-16,0 4 0 0,-7 3 0 0,8 0 0 15,-5-1 0-15,1-2 0 0,7 3-3 0,-8-3-1 16,1 2 0-16,0 1 0 0,-1-3-13 0,-3-4 11 16,0 7-11-16,-3-3 10 0,3 0-10 0,-3-4 0 0,-1 4 9 0,-6-7-9 15,3 1 0-15,7 8 0 0,-11-8 0 0,5-4-12 16,-8 10 2-16,7-16 0 0,-4 3 0 0,11-3 0 31,-10 6-89-31,3-6-17 0,0 0-4 0,3-6-900 0</inkml:trace>
  <inkml:trace contextRef="#ctx0" brushRef="#br0" timeOffset="45916.85">7116 3915 288 0,'0'0'25'0,"-8"6"-25"0,-2-3 0 0,3 3 0 16,0-6 128-16,0 6 20 0,7-6 4 0,0 0 0 16,-7 0-33-16,7 0-7 0,0 0-2 15,0 0 0-15,0 0-41 0,0 0-8 0,0 0-1 0,0 0-1 16,0 0 9-16,0 0 1 0,0 0 1 0,0 0 0 15,10 0-8-15,-3-6-2 0,4 6 0 0,-8 0 0 16,8 0-15-16,0-6-3 0,-4 6-1 0,0 0 0 16,3 0 3-16,1 6 0 0,-4-6 0 0,-4 0 0 15,5 0-10-15,2 6-2 0,-3-2 0 0,7-4 0 16,-3 0 6-16,-4 0 1 0,0 6 0 0,4-6 0 16,-1 0-28-16,4 0-11 0,-3 3 8 0,3-3-8 15,0 0 17-15,0 0-1 0,4 0-1 0,-8 0 0 16,4-3-5-16,4 3-1 0,0 0 0 0,-1 0 0 15,-2 0-9-15,2 0 0 0,1 0 0 0,3 0 0 0,0 0 0 0,-3 0 8 16,3 0-8-16,0 0 0 0,0 0 0 0,0 0 8 16,4 0-8-16,3 0 0 0,-3 0 9 0,-4 0-9 15,0 3 10-15,1-3-10 0,2 9 0 0,-3-9 0 16,1 0 0-16,2 0 0 0,-6 7 0 0,7-4 8 16,-4 3-8-16,0-6 0 0,0 0 8 0,4 0-8 15,-1 0 0-15,1 0 9 0,0 0-9 0,3 0-12 16,4 0 2-16,0-6 1 0,3 3 17 0,-3 3 4 15,-4 0 1-15,4-7 0 0,3 7-13 0,-7 0 0 16,0 0 0-16,-3 0 0 0,3 7 0 0,0-7 0 16,-6 3 0-16,2 3 0 0,-3-6 0 0,1 0 8 15,2 0-8-15,-2 0 0 0,2 0 13 0,1 0-3 16,7 0-1-16,-4 0 0 0,4 0-9 0,3 0 10 16,-7-6-10-16,0 3 10 0,4 3-10 0,-4-7 0 0,1 7 0 0,-5 0 8 15,1 0-8-15,3 0 0 16,-10 0 0-16,-1 0 8 0,1 0 0 0,0 0-8 0,3 0 12 0,-7 0-4 15,4 0-8-15,-1 0 12 0,-3 0-12 0,4 0 12 16,0 0-12-16,3 0 8 0,0 0-8 0,0 0 8 16,0 0-8-16,0 0 8 0,1 0-8 0,-1 0 8 15,4 0-8-15,-4 0 12 0,0 0-12 0,0 0 12 16,4 0-12-16,-4 0 0 0,-3 0-10 0,-1 0 10 16,1 0 0-16,3 0 0 0,-3-9 0 0,-4 9 0 15,3 0 0-15,-3 0 0 0,4 0 0 0,0 9 0 16,-4-9 0-16,3 0 0 0,-2 0 0 0,2 0 0 15,1 0 0-15,0 0 0 0,3-9 0 0,0 9 10 0,0 0-10 16,0 0 0-16,4 0 0 0,-4 0 0 16,0-3 0-16,4-3 0 0,0 6 0 0,-1 0 0 15,1-4 0-15,0-2 0 0,-4 6 0 0,4 0 0 16,-4 0 0-16,0-6 0 0,0 6 0 0,-3 0 0 0,-1 0 0 0,4 0 0 16,-6 0 0-16,6 0 0 0,-4 0 0 0,1 0 0 15,0 0 0-15,-1-3 0 0,1 3 0 0,0 0 0 16,6 0 0-16,-6 0 0 0,-4 0 0 0,4 0 0 15,6 0 0-15,-2 0 0 0,-8 0 0 0,3 0 0 16,4-6 0-16,4 6 0 0,0 0 0 0,-8 0 0 16,1 0 0-16,3 0 0 0,0 0 0 0,-3-4 0 15,-7 4 8-15,3 0-8 0,0 0 0 0,-4 0 0 0,1 0 0 0,-4 4 8 16,-7-4-8-16,11 0 0 0,-4 0 0 0,-7 0 0 16,0 0 0-16,7 0 0 0,7 0 8 0,-7 0-8 15,-7 0 0-15,7 0 0 16,4 0 0-16,-1 0 0 0,1 0 0 0,-1 0 8 0,-6 0-8 0,6-4 0 15,5-2 0-15,-5 6 0 0,-10 0 8 16,7-3-8-16,4 3 0 0,-11 0 0 0,0 0 0 0,0 0 0 16,0 0 8-16,0 0-8 0,0 0 0 15,0 0 8-15,-4-6 0 0,4 6 0 0,0 0 0 0,0 0 0 16,-3-3-8-16,-1-4 12 0,4 4-12 0,4-3 12 16,-4 6-4-16,-4-3-8 0,1-10 12 0,-1 10-4 15,4-6 4-15,-3 2 0 0,-4-5 0 0,0 2 0 16,-1-2 3-16,1 3 1 0,4-4 0 0,-8 4 0 15,1-7-5-15,3 0-1 0,0 7 0 0,-4-1 0 0,0-8-10 16,-3 2 12-16,7 6-12 0,0-2 12 0,-7-4-12 0,4 7 0 16,-1 6 0-16,0-13 0 0,1 7 0 0,-1 2 0 15,-6-2-9-15,6 0 9 0,0-1 0 0,1 4 0 16,-4 3 0-16,0-4 0 0,-1-2 0 0,5 6 0 16,-1-3 0-16,-3 3-10 0,0-4 10 0,7-2 0 15,4 6 0-15,-5 3 0 0,-9-13 0 0,6 10 0 16,11 3 0-16,0 0 0 0,0 0 0 0,0 0 0 15,0 0-9-15,0 0 9 0,0 0 0 0,0 0-11 16,0 0 11-16,0 0-8 0,11 0 8 0,-1 3-13 16,-10-3 5-16,0 0 8 0,7 13-14 0,4-10 5 15,3 6 1-15,-7 1 0 0,0-1 8 0,4 0-8 16,6 1 8-16,-6-4-8 0,-4 4 8 0,7-1-8 16,0 0 8-16,0-2-8 0,-3 2 8 0,3 0 0 15,-3-2 0-15,3 5 0 0,0-2 0 0,-3-1 0 0,-1 0 0 0,1 1 0 16,3 2 0-16,0 1 0 0,-7-4 0 0,4 7 0 15,-1-13 0-15,1 10 0 0,-1-4 0 0,1-6 0 16,-1 7 0-16,1-1 0 0,0-9 0 0,-4 10 0 16,-7-10 0-16,7 9 0 0,3-3 0 0,-3 0 0 15,-7-6 0-15,7 10 0 0,-7-10 0 0,8 12 0 16,-1-5 0-16,-4 2 0 0,-3-6 0 0,0 10 0 16,11-4 0-16,-4-6 0 0,-14 7 0 0,7-1 0 15,-4-3 0-15,4 4 0 0,-3-7 0 0,-4 9 0 16,-4-8 0-16,4 5 0 0,3 0 0 0,-3 7 0 15,-10-13 0-15,6 10 9 0,4-4-9 0,-4 1 0 0,-3-1 8 16,4 4-8-16,-4-4 0 0,3 7 0 16,4-7 0-16,-4 7 0 0,-3-4 0 0,0 4 0 15,7-7 0-15,-3 7 0 0,-5-3 0 0,-2-4 0 16,3 13-47-16,3-10-6 0,-3 4-2 0,0 0 0 16,-4-7-119-16,4 4-24 0,7-4-5 0,-3 7-1 0</inkml:trace>
  <inkml:trace contextRef="#ctx0" brushRef="#br0" timeOffset="48617.36">17279 3742 172 0,'-7'3'16'0,"0"-3"-16"16,0 6 0-16,0 1 0 0,0-7 216 0,0 0 40 15,0 3 8-15,3-3 1 0,4 0-144 0,-7 0-29 16,7 0-5-16,-3 6-2 0,3-6-35 0,0 0-7 15,0 0-2-15,0 0 0 0,0 0-14 0,0 0-3 16,0 0-1-16,0 0 0 0,0 0 9 0,10-6 1 0,4 3 1 16,0 3 0-16,0-7-2 0,8-2 0 0,-1 9 0 0,4-9 0 15,3 2 0-15,3-2 0 0,-2 9 0 0,2-9 0 16,5 5 8-16,3-2 2 0,-4 0 0 0,0 3 0 16,4-4-18-16,-4 7-3 0,4-9-1 0,-4 9 0 15,8-3-12-15,-5-3-8 0,1 6 10 0,4 0-10 16,-1 0 0-16,4 0 0 0,0-3 0 0,-4 3 0 15,4-7 0-15,3 7 8 0,-3 0-8 0,3-3 0 16,4-3 9-16,0 6-1 0,-3-3 0 0,3 3 0 16,-1-13 10-16,-2 10 2 0,-1 3 0 0,-3-6 0 15,-7 3 15-15,3-4 3 0,-3 7 1 0,0-9 0 16,-4 9-20-16,0-3-4 0,1 3-1 0,-1 0 0 0,-3 0-5 0,-1 0-1 16,1 0 0-16,0 3 0 0,0-3-8 15,-1 0 0-15,5 0 0 0,-8 0-11 16,4 0 11-16,-4 0 0 0,4 0 0 0,-4 0 0 15,0 0 0-15,0 0 0 0,1-9 0 0,-5 9 0 0,5 0 0 0,-5-4 0 16,-3-2 0-16,1 6 0 0,-1-6 20 0,-4 6-1 16,1-3 0-16,0-4 0 0,3 7 5 0,-7-3 2 15,4-3 0-15,-4 6 0 0,0-3-18 0,0 3-8 16,-4 0 8-16,1 0-8 0,0-6 0 0,-4 6 0 16,3 0 0-16,-3 0 0 0,-7 0 0 0,7 0 8 15,-7 0-8-15,7 0 0 0,-7 0 0 0,11 6 0 16,0-6 0-16,-4 0 0 0,3 0 0 0,1 0 0 0,-1-6 0 15,1 6 0-15,0 0 0 0,3 0 0 0,-4 0 0 0,4-3 0 16,0-4 0-16,1 7 0 0,-1 0 0 0,0 0 0 16,-4-3 0-16,5-3 0 0,-5 6 0 0,1 0 0 15,-4 0 0-15,0 0 0 0,3 0 0 0,-10 0 0 16,4-3 0-16,3 3 0 0,0 0 0 0,-7 0 0 16,7 0 0-16,0 0 0 0,0-7 0 0,-3 1 0 15,3 3 0-15,3 3 0 0,-3 0 0 0,0 0 0 16,-7 0 0-16,8-9 0 0,-1 2 0 15,3 7 0-15,-3 0 0 0,0-9 0 0,0 9 0 0,-7 0 0 16,0 0 0-16,0 0 0 0,0 0 0 0,0 0 0 16,0 0 0-16,0 0 0 0,0 0 0 0,0 0 0 15,0 0 0-15,0 0 0 0,0 0 0 0,0 0 0 16,0 0 0-16,0 0 0 0,0 0 0 0,0 0 0 16,0 0 0-16,0 0 0 0,0 0 0 0,0 0 0 0,-3-9 0 0,-1 5 12 15,1-2-4-15,-1 0 0 0,-3-4 0 0,0 1 0 16,-3 6 0-16,-1-3 0 0,0-4 1 0,-6 7 0 15,-1-6 0-15,0 9 0 0,4-13-1 0,-3 10-8 16,-1-3 12-16,0 3-4 0,-3-4-8 0,4 7 0 16,-1 0 0-16,-3-9 0 0,-4 9-11 0,7 0 3 15,-6 0 0-15,3 0 0 0,-1 0 8 0,1-3 8 16,4 3-8-16,-5-6 11 0,1 6-11 0,4 0 0 16,6 0 0-16,-3 0 0 0,3 0 9 0,4 0-9 15,7 0 10-15,0 0-10 0,0 0 0 0,0 0-10 16,0 0 0-16,0 0 0 0,11 0 2 0,-1 9 0 15,1-9 0-15,3 9 0 0,0-2-7 0,4-4-1 16,-4 3 0-16,4-3 0 16,-1 3-11-16,1 1-2 0,0-7-1 0,-1 3 0 0,-3-3 14 0,0 6 4 15,1-3 0-15,-1-3 0 0,0 0 12 0,0 0 0 0,0 6 0 0,0-2 0 16,-3-4 0-16,3 0 0 0,-4 6 8 0,5-3-8 16,-5-3 0-16,-3 6 0 0,0-3 0 0,-7-3 0 15,7 0 12-15,0 10-12 0,-7-10 12 0,4 0-12 16,-1 6 8-16,4 4-8 0,-7-10 0 0,7 6 0 15,-3-3 0-15,0 6 0 0,3-9 0 0,-4 7 0 16,4 2 0-16,-3-9 0 0,3 3 0 0,-4 10 0 16,4-13 0-16,-3 3 0 0,-4 6 0 0,3 1 0 15,-3-4 0-15,4 3 0 0,-1 4 0 0,-3-1 0 16,0-2 26-16,0 2 2 0,-7 4 0 0,4-7 0 0,-1 1-3 16,-3 6 0-16,4-4 0 0,-8 4 0 15,4-7-5-15,0 7-2 0,0-4 0 0,0 4 0 16,-4 0-18-16,8-7 0 0,-4 1 0 0,3 2 0 15,1-2 0-15,-1-4 0 0,1 3 0 0,3-9 0 16,0 0-8-16,0 6-9 0,0 4-2 0,0-7 0 16,0 6-110-16,0-9-23 0,3 16-4 0,-3-16-590 15,4 0-118-15</inkml:trace>
  <inkml:trace contextRef="#ctx0" brushRef="#br0" timeOffset="49239.21">21343 3181 1656 0,'0'0'73'0,"0"0"15"0,0 0-70 0,0 0-18 16,0 0 0-16,14 9 0 0,-3 1 86 0,3-1 14 15,-4 0 2-15,5 1 1 0,-1-4-67 0,0 13-14 16,0-10-2-16,0 7-1 0,0 3 19 0,4-10 4 16,-4 10 1-16,-4-10 0 0,8 7-11 0,0 0-1 15,3-4-1-15,0 4 0 0,-3 0-13 0,3-4-2 0,7 7-1 0,-3 0 0 16,-4-3-14-16,4 2 0 0,-4-2 0 0,7 3 0 16,4 6 20-16,-4-3-1 0,-7 0-1 0,4 0 0 15,0 0-27-15,3-3-6 0,-7 2-1 0,-3 5 0 16,3-8 16-16,-4 1 0 0,5 3 0 0,-5-9 0 15,-3 6 0-15,0-10 0 0,4 3 0 0,-4-2 0 16,-7-7-9-16,7-3-3 0,-3 0 0 0,3-3 0 16,-3-3-103-16,-4-4-21 0,-4-5-4 15</inkml:trace>
  <inkml:trace contextRef="#ctx0" brushRef="#br0" timeOffset="49485.1">22154 3250 2487 0,'-21'0'110'0,"21"0"23"16,0 0-106-16,-3 3-27 0,-8 6 0 0,1-2 0 0,6 2 41 0,-3 7 3 15,0-4 1-15,-4 7 0 0,1-10-34 0,-1 17-11 16,1-1 0-16,-1 3 0 0,-10 0 20 0,3 7-2 16,4-1-1-16,-7 4 0 0,0 6-17 0,-4-1 0 15,0 4 0-15,1-3 0 0,6 0 0 0,-3 0 0 16,-7 0 0-16,-1 0 0 0,12 0-10 0,-4 0 1 15,-4-13 0-15,0 4 0 16,4 2-19-16,-4 4-4 0,8-6-1 0,-4 2 0 16,-1-9-189-16,5 1-38 0</inkml:trace>
  <inkml:trace contextRef="#ctx0" brushRef="#br0" timeOffset="50754.75">12414 4074 1173 0,'0'0'52'0,"-7"0"11"0,0 10-51 0,0-4-12 16,4 4 0-16,-4-4 0 0,-1-3 112 0,1-3 20 15,0 9 4-15,0-2 1 0,0-4-56 0,0 6-11 0,0-9-2 0,7 0-1 16,-3 6-20-16,3-6-4 16,0 0-1-16,0 0 0 0,0 0 5 0,0 0 1 15,0 0 0-15,0 0 0 0,0 0-2 0,0-9 0 16,0 0 0-16,3-7 0 0,4 0-18 0,0 4-3 0,0-7-1 0,4-3 0 15,-1 0-15-15,5-3-9 0,-1-3 10 0,0-7-10 16,0 1 0-16,0-4 8 0,4-6-8 0,-1 0 0 16,1 0 0-16,0-9 8 0,-1 6-8 0,1-3 0 15,-1 0 11-15,1-10-11 0,-4 7 12 0,0 0-12 16,4 5 18-16,0-2-3 0,-8 3-1 0,4 6 0 16,0 4 18-16,-3 9 3 0,0 3 1 0,-4 6 0 15,0 3-26-15,0 7-10 0,0-1 8 0,-7 10-8 16,0 0 0-16,7 10 0 0,-4-1 0 0,8 7 0 0,-7 3 0 15,-1 6 0-15,1 3 0 0,3 0 0 0,0 7 0 16,-4-1 0-16,4 4 0 0,0-4 0 0,0 4-16 0,4 3 5 16,-4-4 1-16,0 1 0 0,0 3 10 0,0-4 14 15,0 1-3-15,0 12-1 0,0-12-10 0,0 2-12 16,0-2 2-16,4 0 1 0,-4-4 9 16,4-6 0-16,-1 4 0 0,1-13 0 0,-1-7 0 0,1 7 0 15,3-3 0-15,-3 2 0 0,3-11 0 16,-4 2 0-16,5-9 8 0,-1 3-8 0,0 4 8 0,0-7-8 15,3 0 8-15,-2 0-8 0,-5-10 14 0,4 10-2 16,-3-9 0-16,-1-7 0 0,5 7 5 0,-5-7 1 16,4-3 0-16,-3 0 0 0,-1-6 8 0,-3 6 2 15,1-15 0-15,-1 3 0 0,0-4-5 0,-4 1-1 0,1-1 0 16,3-9 0-16,-4 7-14 0,1 2-8 0,-1-3 8 0,1 1-8 16,-1-4 8-16,1-3-8 0,-1 7 8 0,5-7-8 15,-5 6 0-15,4-6 0 0,0 6 0 0,4 4 8 16,-8-10-8-16,8 10 0 0,-1 5 0 0,-3 4 8 15,1-3-8-15,-5 9 0 0,4 4 0 0,-3-4 0 16,-1 12 0-16,1-2-12 0,-1 6 12 0,-3 3-12 31,0 0-62-31,0 0-13 0,0 0-2 0,0 0-1 0,0 0-127 0,4 9-26 0</inkml:trace>
  <inkml:trace contextRef="#ctx0" brushRef="#br0" timeOffset="52526.73">13473 3833 990 0,'0'0'44'0,"0"0"8"0,0 0-41 0,0 0-11 0,0 0 0 15,0 9 0-15,0-9 104 0,0 0 20 0,-4 10 3 16,4-10 1-16,4 6-22 0,-4-6-4 0,0 0-1 0,7 10 0 15,0-4-48-15,3-3-9 0,1-3-3 0,-1 0 0 16,5 0-23-16,-1 0-5 0,3-3-1 0,-3 3 0 16,8-13-12-16,-8 10 0 0,0-6 8 0,3 2-8 15,1-2 0-15,-4 0 8 0,4-7-8 0,-1 7 0 16,-2-1 10-16,-1 1-10 0,0-4 10 0,0 4-10 16,-3-7 14-16,-1 7-3 0,4 2-1 15,-7-11 0-15,0 8 17 0,0-6 3 0,0 7 1 0,0-3 0 16,-3-4-7-16,-4 6 0 0,0 1-1 0,0-7 0 15,-4 7-12-15,1 0-3 0,-4-1 0 0,0 4 0 16,0-4-8-16,-4 10 0 0,1-3 0 0,-4 3 0 16,-4 0 0-16,0 3 0 0,1 4-10 0,2-4 10 15,-2 3-12-15,-1 4 12 0,1 8-13 0,-1-8 5 0,0-1-2 0,1 7 0 16,3 3 0-16,-1-1 0 0,1-2 10 0,0 3 11 16,4 6-3-16,-1-6 0 0,0 6-8 0,1-3 0 15,3 12 0-15,3-15 0 0,1 6 9 0,-1 4 10 16,4-4 1-16,4 0 1 0,-1 0-1 0,4-3 0 15,-3 3 0-15,6-6 0 0,1 6-11 0,0-13-9 16,-1 10 12-16,1-9-12 0,3 2 8 0,0-2-8 16,4-7 0-16,-1 4 0 0,-3-10-8 0,8 6-6 15,-5-12-1-15,4 6 0 16,4-3-46-16,-4-4-10 0,4-2-1 0,0 3-1 16,-1-7-142-16,1 4-28 0</inkml:trace>
  <inkml:trace contextRef="#ctx0" brushRef="#br0" timeOffset="52942.65">14333 3297 1825 0,'0'0'40'0,"0"0"8"0,0 0 1 0,0 0 3 0,0 0-41 0,0 0-11 0,0 0 0 0,0 0 0 0,4 9 0 0,-1 1 0 15,1-1 9-15,-4 0-9 0,0 1 0 0,-4 2 0 16,1 1 0-16,3 6 0 0,-4 3 16 0,1 0 0 16,-1-4-1-16,1 17 0 0,-4-7 17 0,0 13 4 15,0-3 1-15,0-1 0 0,0 7-28 0,-4 0-9 16,4 0 0-16,0-6 0 0,0 5 0 0,0-2 0 16,0-9 0-16,3 2 0 15,-3-6-23-15,4 4-11 0,-1-10-2 0,0 0-1 16,1-1-112-16,-1-5-23 0,4 0-4 0,0-13 0 15</inkml:trace>
  <inkml:trace contextRef="#ctx0" brushRef="#br0" timeOffset="53189.99">14009 3670 748 0,'0'0'33'0,"0"0"7"0,0 0-32 0,0 0-8 0,0 0 0 0,3-6 0 16,4-4 340-16,8 10 67 0,-1-9 13 0,7 9 2 15,0-3-331-15,7-4-67 0,-3 1-12 0,10 3-4 16,0 3 36-16,4-6 6 0,0-4 2 0,7 10 0 0,-4-9-16 0,1 9-4 16,-1-9 0-16,0 9 0 0,1-10-32 0,-5 4 0 15,5 6 0-15,-4-10 0 16,-8 7-73-16,5-3-12 0,-5-3-3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5T15:10:42.912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11945 11604 2044 0,'0'0'45'0,"0"0"10"0,0 0 1 0,0 0 1 0,0 0-45 0,0 0-12 0,0 0 0 0,0 0 0 16,0 0 22-16,0 0 2 0,0 0 1 0,0 0 0 15,0 0-12-15,0 3-2 0,4 6-1 0,-1 0 0 16,4-2 11-16,0 2 3 0,0 1 0 0,4-1 0 16,-1 0-32-16,1 1-7 0,-4 5-1 0,0-5 0 15,4 6 16-15,-8-4 0 0,1-2 0 0,-1 5 0 16,1 1 0-16,-4-4 0 0,0 4 8 0,0-7-8 15,3 10 12-15,1-9-2 0,-4 5 0 0,0 1 0 0,0-3-10 16,0-4 0-16,0 7 0 0,-4-7 8 0,4 7-8 0,0-7 0 16,4 1 0-16,-4-1 0 15,0 0-129-15,0-9-28 0,0 0-6 0,7 0-676 16</inkml:trace>
  <inkml:trace contextRef="#ctx0" brushRef="#br0" timeOffset="322.39">12365 11607 518 0,'0'0'23'0,"-4"6"5"0,1 3-28 0,3-6 0 16,-4 4 0-16,4-7 0 0,-3 9 348 0,3 1 64 0,-7-4 12 0,3 3 4 15,1 1-341-15,-1-1-68 0,-3 7-19 0,0-4 0 16,0 4 0-16,0-3-9 0,-4 8-1 0,1-2 0 16,-4 0-6-16,3 6 0 0,-7-6-1 0,1 0 0 15,-1 9 26-15,0-3 6 0,1 0 1 0,-1 3 0 16,1 1-8-16,-1-4 0 0,0 9-8 0,1-6 12 16,6 1 1-16,-3-1 0 0,0 3 0 0,0-3 0 15,3 1-4-15,-3-4-1 0,3 3 0 0,1-9 0 0,3 6-8 16,0-6-14-16,0-4 3 0,3-5 1 15,1-1-114-15,3 1-22 16,0-10-5-16</inkml:trace>
  <inkml:trace contextRef="#ctx0" brushRef="#br0" timeOffset="754.09">12361 11870 288 0,'0'0'12'0,"0"0"4"0,0 0-16 0,0 0 0 0,0 0 0 0,0 0 0 15,0 0 323-15,0 0 61 0,0 0 13 0,0 0 3 16,0 0-255-16,0 0-50 0,0 0-11 0,0 0-1 16,7 3-35-16,0 7-8 0,-7-10 0 0,8 0-1 15,-1 0-25-15,0 0-5 0,-7 0-1 0,10 6 0 16,-3-6-8-16,0 0 10 0,0 0-10 0,-7 0 10 15,11 3-10-15,-4 3 10 0,4-3-10 0,-1-3 10 16,1 7-2-16,-1-7 0 0,1 0 0 0,0 9 0 0,3-9-24 0,0 0-6 16,0 6-1-16,-4-2 0 15,1-4-14-15,-4 0-3 0,-7 0-1 0,11 0 0 16,-1 0-157-16,1 0-31 0</inkml:trace>
  <inkml:trace contextRef="#ctx0" brushRef="#br0" timeOffset="1138.06">12365 12061 1036 0,'0'0'92'0,"0"0"-73"0,0 0-19 0,0 0 0 16,0 0 295-16,0 0 55 0,0 0 11 0,0 0 3 16,7 10-272-16,0-10-55 0,4 6-10 0,-11-6-3 15,0 0-24-15,7 3 0 0,0 3 8 0,3-6-8 16,-3 10 0-16,-7-10 0 0,7 0 0 0,4 0 0 0,0 9 9 0,-4-9 3 15,3 0 1-15,-3 7 0 16,4-4-25-16,-1-3-6 0,-3 6-1 0,4-3 0 16,0-3-9-16,-4 9-1 0,3-2-1 0,-3-7 0 15,4 3-25-15,-4 3-5 0,-7-6 0 0,14 0-1 16,-3 0-34-16,3 0-6 0,-4 0-2 0,4-6-453 16,-3 3-90-16</inkml:trace>
  <inkml:trace contextRef="#ctx0" brushRef="#br0" timeOffset="1486.81">12898 11723 1825 0,'0'0'80'0,"0"0"18"0,0 0-78 0,0 0-20 0,0 0 0 0,0 0 0 16,0 0 54-16,0 0 7 0,0 0 2 0,0 0 0 15,0 0-49-15,-4 6-14 0,1-3 0 0,-5 3 8 16,5 4 1-16,-4 5 1 0,3-2 0 0,-3 3 0 16,4 2 34-16,-4 1 6 0,0 0 2 0,0 6 0 15,0 0 4-15,-1-6 0 0,-2 9 1 0,3 1 0 16,0 5-45-16,0-3-12 0,0 1 0 0,-4-7 0 15,1 9 0-15,-1-5 0 0,0-1 0 0,4 3 0 16,-7-9 0-16,7 3 0 0,-3 0-10 0,2-3 10 16,-2 0-104-16,-1-3-16 0,1 0-2 0,-1-4-1 15</inkml:trace>
  <inkml:trace contextRef="#ctx0" brushRef="#br0" timeOffset="2339.09">11469 12817 1209 0,'0'0'108'16,"0"0"-87"-16,-4-6-21 0,4 6 0 15,0 0 186-15,0 0 33 0,0 0 6 0,0 0 2 16,0 0-183-16,0 0-36 0,0 0-8 0,-7 6 0 0,0-3 0 0,0 3 8 16,7-6-8-16,-3 10 10 0,-8-1 10 0,7 7 3 15,8-3 0-15,-4 2 0 16,0 1 18-16,0 3 4 0,0-7 1 0,7 7 0 0,0 6-8 0,0-6-2 16,-10 6 0-16,10 0 0 0,3-6-17 0,-3 6-4 15,-3-3-1-15,-1 3 0 0,4-6-14 0,-3 0 8 16,0 3-8-16,-1-4 0 0,-6 1 0 0,6 0 8 15,8 0-8-15,-8 0 0 16,-6-4-89-16,3-5-21 0,7 5-4 0,3-5-553 16,-6-7-110-16</inkml:trace>
  <inkml:trace contextRef="#ctx0" brushRef="#br0" timeOffset="2638.29">11751 12908 921 0,'0'0'82'0,"0"0"-66"0,0 0-16 0,-3 9 0 16,-5-2 273-16,1 2 51 0,7-9 11 0,-3 3 1 16,3-3-248-16,0 10-49 0,-4-4-11 0,4 3-1 15,0 1-27-15,-3 5 0 0,-4-5 0 0,3 2 0 16,1 10 0-16,-1-3 0 0,-3 3 0 0,0 3 8 15,-7 3 10-15,3 4 2 0,-6-4 0 0,-1 6 0 16,-3-5-5-16,3 5-1 0,8-6 0 0,-8 1 0 16,-7 5-14-16,8-6 0 0,-1 4 0 0,0-1 0 15,4-6 0-15,0 10-8 0,-7-7-1 0,3 0 0 16,8-3-47-16,-1 0-8 16,-6-6-3-16,10 0-581 0,3-3-117 0</inkml:trace>
  <inkml:trace contextRef="#ctx0" brushRef="#br0" timeOffset="2969.11">11882 13168 2293 0,'0'0'101'0,"0"0"22"0,0 0-99 0,0 0-24 0,0 0 0 15,0 0 0-15,7 7 27 0,0-4 0 0,-7-3 0 16,10 0 0-16,-3 6-27 0,4-6 0 0,-1 3 0 0,1 3 0 16,0-6 0-16,3 0 0 0,-4 0 0 0,4 0 0 15,8 0 0-15,-8 0 8 0,3 0-8 0,-3 0 0 16,4 0 25-16,0 0 0 0,-1-6 0 0,-2 6 0 31,6 0-45-31,-7 0-10 0,3-3-2 0,-2 6 0 0,-5 3-70 0,-3-6-14 0,4 0-4 0,-11 0-814 16</inkml:trace>
  <inkml:trace contextRef="#ctx0" brushRef="#br0" timeOffset="7262.41">11931 13472 518 0,'0'0'46'0,"0"0"-37"0,-7 0-9 16,7 0 0-16,0 0 367 0,0 0 71 0,0 0 14 0,0 0 4 15,7-9-336-15,0 6-68 16,0-6-12-16,-3 2-4 0,3-2-16 0,3 6-4 0,-6-4-1 15,6 7 0-15,-6-6-7 0,-4 6-8 0,0 0 11 16,10 0-11-16,-10 0 0 0,0 0 0 0,0 0 0 0,0 0 0 16,0 0 15-16,0 0-4 0,0 0-1 0,0 0 0 15,0 0 9-15,0 0 1 0,0 0 1 0,0 0 0 16,0 0-8-16,0 0-1 0,8 6-1 0,-1-6 0 16,-7 0-11-16,7 7 0 0,3-4 9 0,-3-3-9 15,0 0 0-15,-7 0 0 0,0 0 0 0,0 0 8 16,0 0-8-16,7 0 0 0,-7 0 0 0,7 6 0 15,0-6-10-15,-7 0 0 0,0 0 0 0,11 3 0 16,0-3 10-16,-1 0 0 0,1 0-9 0,-1 0 9 16,1 0-25-16,3 7-1 0,-3-7 0 0,-1 3 0 15,1-3 11-15,-1 6 3 0,1-6 0 0,0 3 0 16,-1-3-44-16,-3 0-8 0,4 0-1 0,-1 0-590 16,-10 0-117-16</inkml:trace>
  <inkml:trace contextRef="#ctx0" brushRef="#br0" timeOffset="7891.94">12478 13435 1036 0,'0'0'92'0,"0"0"-73"16,0 0-19-16,0 0 0 0,0 0 181 0,0 0 33 16,0 0 6-16,10 0 2 0,-3 6-116 0,0-3-23 15,4-3-5-15,-4 7-1 0,0-7-29 0,0 3-7 16,4-3-1-16,-1 6 0 0,-10-6-40 0,7 0 0 15,4 3 0-15,0 3 0 0,-1-6 8 0,1 3 0 16,-1-3 0-16,1 7 0 0,0-7-8 0,-4 6 0 0,3-3 0 0,-3-3 0 16,4 6-8-16,-11-6-4 0,7 4-1 0,3-4 0 31,1 0-12-31,-11 0-3 0,7 0 0 0,-7 0 0 16,11 0-114-16,-11 0-23 0,0 0-5 0,0 0-1 0</inkml:trace>
  <inkml:trace contextRef="#ctx0" brushRef="#br0" timeOffset="8228.1">13067 13203 1440 0,'0'0'64'0,"0"0"12"16,0 0-60-16,0 0-16 0,0 0 0 0,0 0 0 0,0 0 244 0,0 0 47 15,-4 9 9-15,1 1 1 0,-1-1-232 0,1-3-46 16,-4 10-10-16,3-3-1 0,-3 2-12 0,0 4 8 16,4 0-8-16,-8 6 8 0,4-6-8 0,0 9 0 15,0 0 0-15,0 7 0 0,0-10 20 0,-4 9 1 0,1 1 1 0,2 2 0 16,1 1 5-16,0 6 1 0,0-6 0 0,0 2 0 15,0-2-28-15,0 6 0 0,-3-7 0 0,3 7 0 32,-1-9-56-32,5 2-17 0,-4-2-3 0,0-7-1075 0</inkml:trace>
  <inkml:trace contextRef="#ctx0" brushRef="#br0" timeOffset="11594.12">29993 9847 2476 0,'0'0'55'0,"0"0"11"0,0-9 2 0,4 0 1 0,3 2-55 0,0 4-14 0,3-3 0 0,-3 3 0 16,4-3 64-16,0 2 9 0,-1-2 3 0,1 6 0 15,-1 0-44-15,1 0-9 0,0 0-2 0,-4 0 0 0,0 6-5 0,0-2-2 16,0 2 0-16,-4-3 0 0,1 6 10 15,-1 7 3-15,1-7 0 0,-1 1 0 0,-3 6 0 0,0-7 0 16,0 10 0-16,0 0 0 0,4-4 2 16,-4 4 1-16,3 6 0 0,5-6 0 15,-5 0-30-15,1 6 0 0,3-6 0 0,3 9 0 0,-3-9 0 0,4 6 0 16,-4-6-13-16,3-1 4 0,5 4 9 0,-5-3 9 16,4-6-1-16,-3 2-8 15,-1-5-20-15,1-1-10 0,0 1-2 0,-1-1-1 16,1-3-27-16,-4-6-4 0,-4 3-2 0,4 4 0 15,0-7-97-15,-7 0-19 0,8-7-4 0,-8 7-1 16,3-3-42-16,-3-6-9 0,7-16-2 0,4 0-473 0</inkml:trace>
  <inkml:trace contextRef="#ctx0" brushRef="#br0" timeOffset="11859.52">30635 9747 1785 0,'-10'0'79'0,"10"0"17"0,-4 0-77 0,1 0-19 0,-1 3 0 0,4-3 0 16,-3 7 142-16,3-7 25 0,0 0 5 0,-4 3 0 16,-3 3-113-16,3-3-23 0,1 10-5 0,-1-4-1 15,-3 0-30-15,0 4 0 16,-3 6 0-16,-1 6 0 0,-3-6 9 0,-4 12-9 0,-3-3 8 0,0 10-8 16,0 3 53-16,0-4 6 0,-8 10 1 0,1-3 0 15,0 0-20-15,0 0-4 0,0 3-1 0,3-3 0 16,0 0-22-16,4 0-4 0,0 3-1 0,3-3 0 15,-3 0 4-15,7-7 1 0,0 7 0 0,3-9 0 16,1-1-48-16,3-6-9 0,0 1-3 0,-1-4 0 16,1-7-85-16,4-2-16 0,-1 3-4 0,1-10-580 15,3-2-115-15</inkml:trace>
  <inkml:trace contextRef="#ctx0" brushRef="#br0" timeOffset="12191.64">30780 9929 172 0,'0'0'16'0,"0"0"-16"16,0 0 0-16,0 0 0 0,0 0 465 0,0 0 91 0,0 0 17 0,0 0 4 15,0 0-412-15,0 0-82 0,0 0-17 0,0 0-3 16,0 0-23-16,0 0-5 0,0 0-1 0,0 0 0 16,0 9 34-16,0-9 6 0,0 0 2 0,7 7 0 15,-4 2-25-15,5 1-5 0,-1-10-1 0,3 9 0 16,1-9-22-16,3 0-5 0,3 0-1 0,1 0 0 16,3 0-17-16,0 0-14 0,-3-9 2 0,3 9 1 15,4-4-10-15,-4-2-3 0,0 0 0 0,-3 3 0 16,0 3-129-16,-4 0-27 0,3 0-4 0,-6 0-584 15,-4-7-117-15</inkml:trace>
  <inkml:trace contextRef="#ctx0" brushRef="#br0" timeOffset="12443.99">30706 10142 172 0,'0'0'8'0,"-4"7"1"0,4-7-9 0,0 0 0 16,0 0 0-16,0 0 0 0,4 3 526 0,6-3 103 16,1 6 21-16,3-6 4 0,4 3-526 0,-1-3-104 15,1 0-24-15,3 0 0 0,-3 0-11 0,-4 0-1 0,0 0-1 16,0 0 0-16,0 6 13 0,0-6 0 0,-3 0 0 0,0 3 10 16,-1 4-10-16,1-7-11 0,-4 0 3 0,0 0 0 15,3 0 8-15,1 0 11 0,-8 0-3 0,8 0 0 31,-4 0-236-31,4 0-48 0,10-10-10 0,-7 4-2 0</inkml:trace>
  <inkml:trace contextRef="#ctx0" brushRef="#br0" timeOffset="13096.87">31563 9625 403 0,'0'0'36'0,"0"0"-36"0,0 0 0 0,0 0 0 15,0 0 320-15,0 0 58 0,0 0 11 0,0 0 3 16,0 0-276-16,0 0-56 0,0 0-10 0,0 0-2 15,0 0-34-15,0 0-6 0,0 0-8 0,0 0 11 16,0 0 7-16,0 0 2 0,0 0 0 0,4 9 0 16,-4 1 40-16,3-4 9 0,-3 10 2 0,-3-4 0 15,-1 4-13-15,1 3-2 0,3 6-1 0,0-3 0 16,-4 12-27-16,0-6-6 0,1 7-1 0,-1 6 0 0,4-4 8 16,-3 1 2-16,-4-4 0 0,3 10 0 15,4-6-21-15,-3-4-10 0,-4 4 10 0,3-7-10 0,-3 1 10 0,4-7-10 16,-4 3 10-16,3-3-10 0,-3 0 0 0,0-3 0 15,3 0 0-15,1-3 0 16,-4 0-90-16,0-10-21 0,3 7-4 0,-3-4-991 16</inkml:trace>
  <inkml:trace contextRef="#ctx0" brushRef="#br0" timeOffset="13977.73">28095 14862 1933 0,'-10'9'85'0,"6"-9"19"0,-3 0-84 0,0 6-20 16,0-6 0-16,7 0 0 0,0 0 24 0,0 0 0 15,0 0 0-15,0 0 0 0,0 0-24 0,0 0 0 16,0 0 0-16,0 0 0 0,0 0 28 0,0 0 0 16,0 0 1-16,0 0 0 0,0 0 57 0,0 0 11 15,0 0 3-15,0 10 0 0,0-10-20 0,3 9-4 16,1 1-1-16,0-1 0 0,3 0-43 0,3 1-8 16,1 5-1-16,-4-2-1 0,3 3-8 0,1-1-2 0,0 4 0 0,-1-6 0 15,4 12-12-15,-3-6-18 0,3-1 4 0,-3 7 1 31,-4-9-14-31,0 3-2 0,0 0-1 0,-4-4 0 16,4-2-32-16,4 3-6 0,-8-7-2 0,8 1 0 16,-7-1-77-16,3-9-15 0,3 0-3 0,-3-3-767 0</inkml:trace>
  <inkml:trace contextRef="#ctx0" brushRef="#br0" timeOffset="14212.29">28607 14739 1324 0,'-4'7'118'16,"-3"2"-94"-16,-3 0-24 0,-1 7 0 16,0-3 285-16,4-4 53 0,-3 13 10 0,3-3 3 15,-4 0-281-15,4 9-56 0,0-3-14 0,-4 3 0 0,4 0 0 0,-3 7 0 16,-1-1 0-16,-3 4 0 0,0-4 10 0,-4 10-10 16,1 3 10-16,-4 4-10 0,-1-4 30 0,1 6 0 15,0-3 0-15,0 3 0 0,-4-6-30 0,8 7 0 16,-5-1 0-16,-2-6 0 15,-1 6-28-15,4-9-12 0,3-6-3 16,-3-4 0-16,7 1-27 0,0-16-6 0,3 0 0 16,4-10-987-16</inkml:trace>
  <inkml:trace contextRef="#ctx0" brushRef="#br0" timeOffset="14510.49">28635 15175 2142 0,'0'0'95'0,"0"0"19"0,0 0-91 0,0 0-23 0,0 0 0 0,0 0 0 16,7 0 28-16,0 0 2 0,4 0 0 0,3 0 0 15,0 0-30-15,0-3-10 0,0-3 0 0,4 3 0 16,3-4 10-16,-3 7 0 0,3-6 0 0,-4 3 0 16,1 3 18-16,3-6-1 0,-3 6 0 0,-1-3 0 15,-2 3-17-15,-1-7-16 0,0 7 4 0,-4 0 0 16,-10 0-140-16,7 0-28 0</inkml:trace>
  <inkml:trace contextRef="#ctx0" brushRef="#br0" timeOffset="14746.37">28582 15379 1209 0,'0'0'108'0,"0"0"-87"0,0 0-21 0,0 0 0 16,0 0 229-16,11 3 42 0,-1-3 8 15,4 0 1-15,4 0-209 0,0-3-43 16,3 3-8-16,0 0-1 0,0 3-19 0,-3-3 10 16,-4 0-10-16,4 6 8 0,-1 1-8 0,-3-4 0 0,0 3 0 15,-3-3 0 1,3 7-73-16,-3-4-20 0,-4-3-4 0</inkml:trace>
  <inkml:trace contextRef="#ctx0" brushRef="#br0" timeOffset="15061.06">29295 15156 2487 0,'-14'10'110'0,"14"-10"23"0,-7 6-106 0,7-6-27 0,0 0 0 0,0 0 0 15,0 0 11-15,0 0-3 0,0 0-8 0,10-6 12 0,4 6-12 0,-3-3-10 16,-1-4 2-16,1 7 0 0,3-6-9 0,0 6-2 16,0 0 0-16,0-3 0 0,-3 3-1 0,0 3 0 15,-1-3 0-15,1 6 0 16,-4-6-5-16,-7 0-2 0,7 0 0 0,0 7-651 15,-7-7-130-15</inkml:trace>
  <inkml:trace contextRef="#ctx0" brushRef="#br0" timeOffset="15332.97">29711 14793 1382 0,'3'9'123'0,"-3"-9"-99"0,0 0-24 0,0 0 0 16,4 6 194-16,0 4 34 0,3-4 6 0,-4 3 2 15,4 4-176-15,-3 3-36 0,-4 2-6 0,0 8-2 16,0 2 37-16,-7 6 7 0,3 4 2 0,-3 3 0 16,-4-1 22-16,1 14 4 0,-4-1 0 0,0 7 1 15,-4-4-21-15,4 7-4 0,0-1 0 0,0-8-1 16,0-1-38-16,3 0-7 0,0 1-2 0,4-10 0 0,0 6-27 0,4-13-5 15,-4-2-2-15,7-7 0 16,0-3-129-16,0-6-25 0,0-6-6 0</inkml:trace>
  <inkml:trace contextRef="#ctx0" brushRef="#br1" timeOffset="23769">9402 7251 1094 0,'0'0'48'0,"0"0"11"0,0 0-47 0,0 0-12 0,-8-3 0 15,8 3 0-15,0 0 164 0,0 0 30 0,0 0 6 0,0 0 2 16,0-6-137-16,0 6-27 0,0-10-6 0,0 10 0 16,-3-6 4-16,3 6 2 0,0 0 0 0,0 0 0 15,0 0-6-15,0-3 0 0,0-3-1 0,0 6 0 16,0 0 6-16,0 0 2 0,0 0 0 0,0 0 0 16,0 0-2-16,0 0 0 0,0 0 0 0,0 0 0 15,0 0-4-15,0 0-1 0,0 0 0 0,0 0 0 16,0 0 4-16,0 0 0 0,7 6 0 0,-7-6 0 15,0 9-12-15,0 1-1 0,4-4-1 0,-4 3 0 16,-4 4-7-16,4-4-2 0,-4 7 0 0,1 0 0 0,3 2-13 0,0 1 11 16,-4 0-11-16,4 0 10 0,0-3-10 15,0 2 0-15,0-2 0 0,0-3 0 16,4 2 0-16,-4 1 12 0,7-4 0 0,-7-2 0 0,0-4 6 16,4 4 2-16,-4-10 0 0,0 0 0 0,0 0-10 0,0 0-2 15,3 9 0-15,-3-9 0 0,0 0 3 0,0 0 0 16,0 0 0-16,11 0 0 0,-8-9-11 0,4 2 0 15,0-2 9-15,0-1-9 0,0 1 14 0,0 0-2 16,-3-10 0-16,3 9 0 0,-3 1-12 0,3-7 0 16,-7 7 0-16,0 0 0 0,0-7 0 0,0 13 0 15,0 3 0-15,0 0 0 0,0 0-8 0,0 0 8 0,0 0 0 0,0 0 0 16,0 0-12-16,0 3 12 0,0-3-12 0,7 9 12 16,-4 4-9-16,1-1 9 0,3-2 0 0,-4-1-9 15,4 1 9-15,-3-1 0 0,3 4 0 0,0-4 0 16,4 0 0-16,-11 1 0 0,7-7 0 0,0 6 0 15,0 4 0-15,0-10 0 0,-4 6 0 0,4-2 0 16,-7-7 12-16,7 3-1 0,8 6-1 0,-12-9 0 16,4 6-10-16,-7-6 0 0,11 0 0 0,-4 0 8 15,3 0-8-15,-3 0 0 0,0 0 9 0,1 0-9 16,2-6 12-16,-3 6-1 0,0-9-1 0,0 6 0 16,4-7 6-16,-1-5 2 15,-2 5 0-15,-1 1 0 0,3-7 1 0,1 4 0 0,-1-10 0 0,1 9 0 16,-1-6-5-16,1-6-1 0,3 6 0 0,4-6 0 15,-8 0-3-15,5-3-1 0,-1 0 0 0,0-1 0 16,-4-2-9-16,4 3 12 0,-3 3-12 0,0-3 12 16,-8 3-12-16,4-4 0 0,-3 1 0 0,-1 9 8 0,1-6-8 0,-4 0-9 15,0 6 9-15,0 0-13 16,0 4-63-16,0 2-13 0,-7-2-3 0,7 11 0 16,0 4-87-16,0 0-17 0,0 0-4 0</inkml:trace>
  <inkml:trace contextRef="#ctx0" brushRef="#br1" timeOffset="25024.89">9197 6796 230 0,'0'0'10'0,"3"-9"2"0,-3 0-12 0,4-1 0 0,-4 4 0 0,0-4 0 15,4 7 194-15,-4-3 36 0,0 6 7 0,0 0 2 16,0-9-168-16,0 9-34 0,0 0-6 0,0 0-2 16,-4-4 19-16,4 4 4 0,0 0 1 0,0 0 0 15,-4-6-9-15,4 6-1 0,0 0-1 0,-7 6 0 16,4-2 29-16,-4 2 5 0,0 6 2 0,3-2 0 16,1 6-26-16,-4 2-4 0,3 1-2 0,4 6 0 15,-3-6 1-15,3 6 0 0,-4 10 0 0,4-7 0 0,0 0-15 0,-3 3-4 16,3-2 0-16,0-1 0 0,-4 10-8 0,0-4-3 15,1 1 0-15,3 2 0 0,-4 7-9 0,-3 6-8 16,0-3 12-16,0 0-12 0,-3 3 11 0,3-3-11 16,-4-3 10-16,4-9-10 0,3 3 9 0,1-4-9 15,-1 1 8-15,1-7-8 0,3 0 0 0,0-3 0 16,3-6 0-16,-3-3 0 16,4-1-49-16,-1-2-15 0,1-4-4 0,3-9-592 15,-7 0-120-15</inkml:trace>
  <inkml:trace contextRef="#ctx0" brushRef="#br1" timeOffset="25596.38">9391 6734 403 0,'-4'0'36'0,"4"0"-36"16,-3-4 0-16,3 4 0 0,0 0 225 0,0 0 39 15,0 0 7-15,0 0 1 0,0 0-169 0,0 0-35 16,0 0-6-16,0 0-2 0,0 0-4 0,0 0-2 15,-4-6 0-15,4 6 0 0,0 0-34 0,0 0-6 0,0 0-2 0,-3 6 0 16,-4 4 16-16,0-1 2 0,3 1 1 0,1 9 0 16,3 6 5-16,-7 0 0 0,14 3 1 0,-7 0 0 15,-7 10-17-15,3 3-3 0,1-4-1 0,3 7 0 16,-4 3 12-16,4-3 1 0,-3 0 1 0,-1 9 0 16,4-9-30-16,-4 3 0 0,1-3 0 0,3 0 0 15,-4 0 0-15,1-7 0 0,-1 4 0 0,-3-9 0 16,0 2 0-16,4-9 0 0,-4 10 0 0,0-13 9 15,0 3-9-15,-1 0 0 0,5-6 0 0,-4-1 0 32,3 1-46-32,4-3-14 0,-3-7-4 0,-1 1-566 0,8-1-114 0</inkml:trace>
  <inkml:trace contextRef="#ctx0" brushRef="#br1" timeOffset="26121.39">10439 6511 345 0,'-25'6'31'0,"18"-3"-31"16,-4-3 0-16,11 0 0 0,-3 7 198 0,-4-4 34 0,-4 3 6 0,4 0 2 15,7-6-180-15,-7 3-36 0,-3 7-8 0,2-4 0 16,1 4-16-16,-3-7 0 0,3 6 0 0,-4-3 0 15,-3 10 0-15,3-7 0 0,8 1 0 0,-4 2 0 16,-7-5 20-16,7 8 4 0,0-2 0 0,3 3 1 16,1-4 63-16,-4 4 13 0,3 3 3 0,4 6 0 15,-3-6 0-15,-1 9 0 0,0-3 0 0,4 3 0 16,0 7-49-16,0-1-10 0,0 4-1 0,-3-4-1 16,-1 1-19-16,1 2-4 0,-1-8-1 0,-3 11 0 0,4-2-7 0,-1 0-2 15,1 2 0-15,-1-2 0 0,1-4-10 0,-4 1 10 16,7-7-10-16,0 7 10 0,-4-7-10 15,1 0 0-15,-1-3 9 0,4 3-9 0,4-9 0 0,-4-3 9 16,-4 3-9-16,4-4 0 0,4-2 0 0,-4-7 0 16,-4 4-12-16,4-1 3 15,0-9-51-15,0 0-11 0,0 0-1 0,0 0-586 16,0 0-117-16</inkml:trace>
  <inkml:trace contextRef="#ctx0" brushRef="#br1" timeOffset="26435.54">10537 6448 2041 0,'0'0'90'0,"-7"7"19"0,-3-4-87 0,3 6-22 0,7 7 0 0,-7-1 0 15,-11-2 19-15,11 12-1 0,4 0 0 0,3 3 0 16,-11 7-8-16,4 3-2 0,-4 5 0 0,8 4 0 16,6 7 0-16,-3-1 0 0,-10 7 0 0,3-7 0 15,7 3 13-15,-4-2 3 0,-6-1 0 0,-1 0 0 16,4 1-24-16,3-4 8 0,-3-3-8 0,0 0 0 16,-10-3 0-16,10-3 0 0,3-10 0 0,1 3-8 15,-8 1 8-15,4-7 0 0,3-3 8 0,-3 3-8 16,4-9-98-16,-1 0-24 0,-3 3-5 0,4-3-1 0</inkml:trace>
  <inkml:trace contextRef="#ctx0" brushRef="#br1" timeOffset="34158.61">26007 9339 518 0,'0'0'23'0,"0"0"5"0,0 0-28 0,0 0 0 0,0 0 0 0,0 0 0 16,0 0 192-16,0 0 32 0,7 0 8 0,0 0 0 16,0-3-148-16,-7 3-31 0,0 0-5 0,7 0-2 15,7 0-11-15,-7 3-3 0,-7-3 0 0,0 0 0 16,4 0-3-16,3 7-1 0,-7-7 0 0,3 3 0 16,1 6 0-16,-1 1 0 0,-3 5 0 0,0-5 0 15,0 9-4-15,-3-4-2 0,3 4 0 0,-4 0 0 16,1 6-2-16,-4 3 0 0,0-3 0 0,3 0 0 15,1 4-12-15,-1-1-8 0,-7-3 8 0,4 3-8 16,7-9 0-16,-3 6 0 0,-1 0 0 0,-3-6 0 16,4 9 0-16,-4-9 0 0,7 0 0 0,-4 3 0 0,-3-10 0 0,4 4 0 15,-1 3 9-15,4 0-9 16,-7-10-37-16,4 7-15 0,-1-1-2 0,4-2-1 16,-4-7-11-16,4-6-2 0,0 3-1 0,0-3 0 15,0 0-99-15,0 0-19 0</inkml:trace>
  <inkml:trace contextRef="#ctx0" brushRef="#br1" timeOffset="34494.94">26271 9311 633 0,'0'0'56'0,"0"0"-44"0,0 0-12 0,0 0 0 16,0 0 267-16,0 0 51 0,0 7 10 0,0-7 3 15,0 9-214-15,0 0-42 0,4 1-9 0,-4-7-2 16,3 6-48-16,1 7-16 0,-4-7 10 0,3 10-10 16,1-3 0-16,-4 3 0 0,0 6 0 0,0-3 0 15,0 3 0-15,0 0 0 0,0 9 0 0,0-5 0 16,0-1 0-16,-4 0 0 0,4 3 0 0,-3-2 0 15,-1-1 0-15,1-3 0 0,-1 3 0 0,4-3 0 16,-3 3 0-16,-1-9 0 0,1 6 0 0,3 0 0 0,-4-6 0 0,4 6-16 16,-3-6 3-16,3 0 0 15,0 0-127-15,-4-4-24 16,4-2-6-16,0 3-558 0</inkml:trace>
  <inkml:trace contextRef="#ctx0" brushRef="#br1" timeOffset="35173.93">26501 9650 518 0,'0'0'46'0,"0"0"-37"0,0 0-9 0,0 0 0 16,0 0 318-16,0 0 62 0,0 0 12 0,0 0 2 16,0 0-297-16,0 0-59 0,0 9-12 0,0-9-2 15,-4 10-16-15,4-10-8 0,-3 9 8 0,-1-3-8 16,4 4 8-16,0-1-8 0,-3 1 8 0,3-1-8 16,0-9 0-16,3 9 0 0,-3 1 0 0,4-1-8 15,-1 1 29-15,-3 5 7 0,0-15 0 0,4 10 1 16,-1-1 10-16,1-3 1 0,-4-6 1 0,0 0 0 15,7 10-20-15,0-7-4 0,0-3-1 0,0 0 0 16,-7 0-8-16,11 0-8 0,3-3 12 0,-4-3-12 16,1 2 9-16,-4-5-9 0,0 3 0 0,0-4 9 15,0 1-9-15,4 3 0 0,-8-4 0 0,4 7-11 0,-3-6 11 0,3 2 0 16,-4-2 0-16,-3 9-8 16,0 0 8-16,0 0-8 0,0 0 8 0,0 0-8 0,0 0 8 0,0 0 0 15,4 9 0-15,-4-9 0 0,3 10 0 0,1-1 0 16,-1 1 0-16,4-4 0 0,-7-6 0 0,4 9 0 15,0 1 0-15,-4-10 0 0,3 6 0 0,4-3 0 16,-7-3 0-16,7 6 0 0,0-2 0 0,-7-4 0 16,0 0 0-16,7 6 0 0,4-6 0 0,-11 0 14 15,7 3-3-15,0-3-1 0,-7 0 0 0,7 0 0 16,0 0 0-16,-7 0 0 0,0 0-10 0,0 0 0 16,7 0 0-16,-7 0 0 0,11 0 0 0,-11 0 0 15,7-3 0-15,0 3 0 0,0-6 26 0,0 2 0 16,-7 4 0-16,7-6 0 0,0 3-1 0,0-3 0 15,-3-4 0-15,3 1 0 0,-4 3 12 0,1 3 3 0,3-13 0 16,-4 6 0-16,1 1-29 0,3 0-11 0,-4-7 8 0,5 3-8 16,-5-2 0-16,-3 5 0 0,4 1 0 0,-1-7 0 31,1 7-40-31,-1-1 0 0,-3 1 0 0,0 9 0 16,0 0-25-16,0 0-6 0,0 0-1 0,0 0 0 0,0 0-96 0,0 0-19 0,0 0-4 15,0 0-1-15,0 0 25 0,-3-9 5 0,3 2 1 16,0 7 0-16</inkml:trace>
  <inkml:trace contextRef="#ctx0" brushRef="#br1" timeOffset="35560.9">27118 9336 1191 0,'0'0'52'0,"0"0"12"0,0 0-51 0,0 0-13 15,0 0 0-15,0 0 0 0,0 0 104 0,0 0 19 16,0 0 3-16,0 0 1 0,0 0-52 0,0 0-11 0,0 0-1 16,0 0-1-16,4 3 1 0,-1 7 0 0,-3-1 0 0,0 1 0 15,0 2-16-15,4 1-3 0,-4-4-1 0,-4 7 0 16,4 3-15-16,0 6-2 15,0-6-1-15,0 6 0 0,-7-3-17 0,4 12-8 0,3-9 8 0,-4 3-8 16,0 7 0-16,-3-7 0 0,4 7 0 0,-4-7 0 16,3 6 0-16,-6-5 8 0,3-1-8 0,0 6 0 15,0-9 0-15,-1 4 0 0,1-4 0 16,-3 3 0-16,3-9 0 0,3 6 0 16,-3-6 8-16,4-4-8 0,-1 4 0 0,4-3 0 0,0-7 0 0,0 1-11 31,0-7-29-31,0-3-7 0,0 0-1 0,0 0 0 15,0 0-160-15,7-3-32 0,0-7-6 0</inkml:trace>
  <inkml:trace contextRef="#ctx0" brushRef="#br1" timeOffset="35859.65">27358 9339 979 0,'0'0'87'0,"0"0"-70"16,0 0-17-16,0 0 0 0,0 0 209 0,0 0 39 16,0 0 7-16,0 0 1 0,0 0-183 0,0 0-37 15,0 0-7-15,0 0-1 0,0 0-16 0,0 10-4 16,-4-1 0-16,1 7 0 0,-1 3-8 0,1 0 0 16,-4 3 0-16,0 0 0 0,3 6 0 0,-3 6 10 15,4-2-1-15,-4-1 0 0,3 3 13 0,-3 1 2 16,3-1 1-16,4-2 0 0,-3 2 10 0,3 1 1 15,-7-7 1-15,7 6 0 0,0 1-29 0,0-1-8 0,-4-5 0 16,4 8 0-16,4-5 0 0,-4-1-16 0,-4-6 4 0,4 3 0 31,0-9-107-31,0 3-21 0,0-9-5 0</inkml:trace>
  <inkml:trace contextRef="#ctx0" brushRef="#br1" timeOffset="56822.23">7588 15191 172 0,'0'0'8'0,"0"0"1"0,0 0-9 0,0 0 0 0,0 0 0 0,0 0 0 15,0 0 216-15,0 0 42 0,0 0 8 0,4-6 2 16,-4 6-204-16,0 0-40 0,0 0-8 0,0 0-1 16,3-10 17-16,-3 10 3 0,0 0 1 0,0 0 0 15,0 0 41-15,0 0 9 0,0 0 2 0,0 0 0 16,0 0 9-16,0 0 3 0,0 0 0 0,-3 6 0 15,-1 4-40-15,1-7-8 0,3 13-2 0,3-7 0 16,-3 1-38-16,7 5-12 0,0-2 0 0,-7 2 0 0,4 4 0 0,3 6 0 16,0-6 0-16,0 6 0 0,0-3 0 0,-3 3 0 15,3 3 0-15,-4-2-9 0,4 2 9 0,-7-3 0 16,7 3 0-16,-7 7 0 0,0-7 0 0,0 6 0 16,-7-5 0-16,4 2 0 15,-1-3 0-15,4-3 0 0,-3-3 0 0,-1-6 0 16,1 3-10-16,3-4 0 0,0-5 0 0,0-1 0 15,0-9-152-15,0 0-30 0,0 0-7 0,0 0-1 0</inkml:trace>
  <inkml:trace contextRef="#ctx0" brushRef="#br1" timeOffset="57108.4">7246 15520 748 0,'-11'0'67'0,"4"0"-54"0,4 0-13 0,-4 0 0 16,0 0 312-16,3 0 60 0,4 0 12 0,0 0 3 16,0 0-311-16,0 0-63 0,0 0-13 0,11-6 0 15,3 6 0-15,0-3 0 0,0-4 0 0,4 7 0 16,-8 0 0-16,8 0 0 0,3-6 0 0,-3 6 9 16,3 0 6-16,0-3 1 0,0 3 0 0,1 0 0 15,-1 0-8-15,3 0 0 0,1 0-8 0,0 0 12 16,-4-6-12-16,4 6 0 0,-4 0 0 0,3-3 0 15,-2 3 0-15,2-7 0 0,-10 4 0 0,8-3 0 16,2-3-10-16,-6 9-5 0,0-10-1 0,6 4 0 16,-6 3-163-16,0-4-33 15,-1 4-6-15,-3-3-2 0</inkml:trace>
  <inkml:trace contextRef="#ctx0" brushRef="#br1" timeOffset="57556.02">8065 15345 1515 0,'0'0'67'0,"0"0"14"0,0 0-65 0,0 0-16 15,0 0 0-15,0 0 0 0,0 0 90 0,0 0 14 16,0 0 4-16,0 0 0 0,0 0-79 0,0 0-15 16,0 0-3-16,0 0-1 0,-8 9-10 0,1-3-9 15,4-3 9-15,-11 7-13 0,3-1 13 0,1 4 0 16,-1-1-10-16,-3-2 10 0,7 5 13 0,-7-2 7 16,0 3 2-16,0 2 0 0,3-2 28 0,0 0 6 0,4-4 0 0,0 7 1 15,-3-3-13-15,3-1-4 0,7-2 0 0,-4 3 0 16,4-4-26-16,4 10-6 15,-1-9 0-15,4 2-8 0,0-5 0 0,0 5 0 16,0-2 0-16,4-4 0 0,-4 1 0 0,7-1 0 16,-7 7 0-16,4-10 0 0,-1-3-10 0,1 4 10 0,-1-4-10 0,1-3 10 15,0 0 0-15,-1-3 0 0,1 3 0 0,-1-7 0 16,-3 4 0-16,4-3 0 0,0-3 8 0,-4-1-8 16,3 1 14-16,1-1-4 0,-8-5-1 0,4 5 0 15,4-5-9-15,-4 5 0 0,0-2 0 0,0-4 8 16,-3 0-8-16,3 4-11 0,0-4 3 0,-7 3 0 15,0-2 8-15,0-1 0 0,-7 4-9 0,0-4 9 16,3 0 0-16,1 7 8 0,-4-10 0 0,-4 6 0 16,0-2 14-16,1-1 2 0,-1 4 1 0,-3-4 0 0,0 0 3 15,0 7 1-15,7-4 0 0,-7 4 0 0,0-1-17 0,3 4-4 16,0-3-8-16,1 2 12 16,3 4-38-16,-4-3-8 0,4 6-2 0,0 0 0 15,0 0-103-15,4 0-21 0,-8 6-4 0,4-3 0 16,7-3-40-16,0 7-7 0,-14 2-1 15,14-9-408-15</inkml:trace>
  <inkml:trace contextRef="#ctx0" brushRef="#br1" timeOffset="58098.27">8470 15467 1591 0,'0'0'35'0,"0"0"7"0,0 0 2 0,-3-6 0 0,-4-4-35 0,3 10-9 0,1-9 0 0,3 9 0 16,-7 0 0-16,-1-7 0 15,1 7 0-15,0-3 0 0,0-3 12 0,0 6 1 0,-3 6 0 0,3-3 0 16,0-3 38-16,-1 7 7 0,-6 2 2 0,4-3 0 15,3 4 11-15,-7-1 2 0,3 1 1 0,0-1 0 16,4 0-55-16,-3 1-11 0,3 9-8 0,-7-4 9 16,0-2 3-16,6 3 0 0,-6 2 0 0,7 1 0 15,4 3-12-15,-8-3 0 0,4 0 0 0,7 0 0 16,-3-4-13-16,-1 4 5 0,4-3 8 0,4-4-13 0,-1 7 13 0,4-3-12 16,-3-7 12-16,3 1-12 0,0 5-8 0,3-5 0 15,-3-7-1-15,1 3 0 16,2-6-4-16,1 3-1 0,3-3 0 15,3 0 0-15,-6-3 14 0,7-3 4 0,-1 3 0 0,1-7 0 0,3 1 8 0,-3-7 9 16,3 1-1-16,-3 2-8 0,-1-3 20 0,4-2-2 16,-10 2-1-16,3-3 0 0,0 0-5 0,0 4-2 15,0-4 0-15,-3 0 0 0,-4 0-2 0,0 3 0 16,0-2 0-16,0-1 0 0,-3 3 4 0,-4-3 1 16,3 7 0-16,-6-4 0 0,-1 7 11 0,1-7 3 15,-1 7 0-15,-3-7 0 0,0 6-3 0,0 1-1 16,-4 0 0-16,4-1 0 0,-7 1-11 0,4 9-3 15,-4-10 0-15,-1 4 0 0,1 3-9 0,-3 3-14 16,3-6 3-16,-1 6 1 16,-2 6-40-16,3-6-8 0,0 3-2 0,-1 3-585 0,1 1-118 0</inkml:trace>
  <inkml:trace contextRef="#ctx0" brushRef="#br1" timeOffset="59047.04">9148 15040 1382 0,'0'0'123'0,"0"0"-99"0,0 0-24 16,0 0 0-16,0 0 200 0,0 0 36 0,0 0 6 0,0 0 2 15,0 0-196-15,0 0-38 0,0 0-10 0,0 0 0 16,0 10-11-16,0-1-4 0,0 7-1 0,0-4 0 15,3 4 6-15,-3 3 1 0,4 0 0 0,-1 3 0 16,1 0 9-16,-1 6 0 0,1 6 0 0,-1 1 0 16,1-1 0-16,3 4 12 0,-4-4-2 0,4 4-1 15,-3-3-1-15,3-1-8 0,-3 1 12 0,-4-7-4 16,3 6-8-16,1-6 12 0,-1-2-12 0,1-4 12 0,-1 3 9 16,1 0 3-16,-1-6 0 0,1-4 0 0,3-2 2 0,-7-4 1 15,3 1 0-15,-3-10 0 0,4 6-11 0,-4-6-1 16,0 0-1-16,0 0 0 0,0 0-3 0,0 0-1 15,3-6 0-15,-3-4 0 16,0-2-1-16,0-4 0 0,-3-3 0 0,-1 0 0 0,4-6-9 0,-3 6 0 16,-1-6 0-16,1 0 0 0,3 6 0 0,-4-3 0 15,8 1 0-15,-4 2 0 0,3 0 0 0,1 0-11 16,-1 3 11-16,4-2-8 0,4 8 8 0,-4-6-8 16,4 7 8-16,3 6-8 0,0-6 8 0,0 2-13 15,0-2 5-15,4 9 8 0,-1-3-8 0,1-4 8 16,0 7 0-16,3 0 0 0,-4 0 0 0,1 7 0 15,-4-4 0-15,0-3 0 16,0 9-30-16,0-2-2 0,1 2 0 0,-1 0 0 0,-4 1 32 0,1 5 0 0,-1-2 0 16,-2 3 0-16,-1-4 0 0,3 4 0 0,-3 3 0 0,-3-4 10 15,3-5-10-15,-4 9 0 0,1-4-10 0,-4-2 10 16,0-4 0-16,-4 7 0 0,4 0 0 0,-7-4 0 16,7-2 0-16,-3-4 0 0,-1 3 0 0,-3 1 0 15,0-1 20-15,4 0 9 0,-8-2 3 0,0-4 0 16,1-3-16-16,-1 6-4 0,1-3 0 0,3-3 0 15,-8 7 8-15,5-7 2 0,-8 0 0 0,4 0 0 16,0 0-22-16,0 0 0 0,-4-7 0 0,1 7 0 16,3-3 0-16,-1 3 0 0,1-6 0 0,0 6 0 15,0-3-13-15,0-4 2 0,3 4 1 0,-6-3 0 16,3 3-10-16,3-3-3 0,-3-4 0 0,3 4 0 16,1 3-24-1,-1-3-5-15,4-4 0 0,0 7-1 16,0-3-99-16,4 3-20 0,3 3-4 0,0 0-665 0</inkml:trace>
  <inkml:trace contextRef="#ctx0" brushRef="#br1" timeOffset="59660.7">9786 15370 921 0,'0'0'40'0,"0"0"10"0,0 0-40 0,0 0-10 0,0 0 0 0,0 0 0 0,0 0 278 16,0 0 54-16,-7 0 10 0,7 0 2 0,0 0-244 0,-4 9-48 15,4 0-11-15,0 1-1 0,0-1-24 0,4 1-4 16,0 5 0-16,-4-2-1 0,3 3 11 0,4 2 2 15,-3 1 1-15,3 3 0 0,-4-3-6 0,4 0-2 16,-3 9 0-16,-1-9 0 0,1 6-3 0,-1 3-1 16,-3-3 0-16,0 0 0 0,0-3-13 0,0 3 8 15,0-6-8-15,0 6 0 0,-3-9 0 0,-1 3 0 0,4-10-8 0,0 7 8 32,0-7-48-32,-3-6-2 0,3-3-1 0,0 0 0 15,0 0-110-15,0 0-23 0,0 0-4 0,-4-3-666 0</inkml:trace>
  <inkml:trace contextRef="#ctx0" brushRef="#br1" timeOffset="59824.25">9772 15219 2412 0,'0'0'53'0,"0"0"11"0,0 0 3 0,0 0 0 0,0 0-54 0,0 0-13 0,0 0 0 0,0 0 0 15,0 0 29-15,0 0 3 0,0 0 1 0,0 0 0 16,0 0-117-16,0 0-23 0,0 0-5 0,0 10 0 15,0-10-112-15,3 6-23 0,8 6-4 0,-11-12-1 0</inkml:trace>
  <inkml:trace contextRef="#ctx0" brushRef="#br1" timeOffset="60546.33">10403 15479 1209 0,'0'0'108'0,"0"0"-87"16,0 0-21-16,0 0 0 0,11 0 168 0,-11 0 28 15,-7 0 7-15,7 0 1 0,0 0-146 0,0 0-29 16,-7-9-5-16,-7 9-2 0,7-3-22 0,-4-3 8 0,1 6-8 0,-5 0 0 16,-6-4 44-16,4 8 5 0,3-4 1 0,-4 6 0 15,0-3 2-15,1 3 1 0,-1-3 0 0,0 7 0 16,1-4-17-16,3 3-3 0,-4 1-1 0,0 6 0 15,1-4-20-15,3 4-4 0,-1-1 0 0,1-2-8 16,7 6 11-16,-3-4-11 0,-1 1 10 0,4-3-10 16,4 6 0-16,-1-4-8 0,-3 4-1 0,7 0 0 15,0-3 9-15,0-1 0 0,0-2 0 0,7-4 0 16,-3 7-9-16,-1-7-3 0,8 1-1 0,-4-1 0 16,3-9-6-16,-3 6-1 0,4-3 0 0,0-3 0 15,3 0 11-15,-4-3 9 0,4-3-13 0,0-3 5 0,4-1 8 16,0-5 0-16,-1 5 0 0,1-2 0 0,0-4 0 0,-4 0-8 15,7 4 8-15,-7-4-12 0,-7-3 25 0,4 4 5 16,6-4 1-16,-6 0 0 0,-4 0 5 0,0 3 2 16,4-2 0-16,-4-1 0 0,0 3-4 0,-4-3-1 15,-3 10 0-15,0-7 0 16,-3 7-2-16,3-1-1 0,-4 1 0 0,4 6 0 0,0 3-6 16,0 0-2-16,-10-6 0 0,3 6 0 0,-4 6-10 0,11-6 0 15,0 0 0-15,-4 9-11 0,-6-6 11 0,6 7-8 16,4-1 8-16,0 7-8 0,-7-7 8 0,7 1 0 15,0-1 0-15,7 7-8 0,-3-1 8 0,-1-2 0 16,-3 3 0-16,7 2 0 0,4 1 0 0,-4 0 0 16,-3-3 0-16,3 12-8 0,3-9 18 0,1 6 4 0,-1 0 1 0,1-6 0 15,-4 9-15-15,4-3 0 0,3 3 0 0,-4-3 0 32,-3 4-30-32,4-4 1 0,3-6 0 0,0 9 0 0,-3-9 29 0,-1 6 0 0,1 0 0 0,-4-6 0 15,0 6 0-15,0-3 0 0,-7 3 0 0,4 3 0 16,6-3 0-16,-6 0 0 0,-8-6 0 0,4 9 0 15,0-9 0-15,0 6 0 0,-7-6 0 0,4 0 0 16,-8 3 0-16,7-4 0 0,1 1 0 0,-4-3 0 16,-7-4 14-16,0 4 2 0,7-6 1 0,0-1 0 15,-11 0-6-15,4 1-2 0,-4-1 0 0,4-9 0 16,-4 10-9-16,-3-4 0 0,-3-6 0 0,-1 0 0 16,4-6-8-16,-4 6-8 0,0-10 0 0,-3 10-1 31,3-9-107-31,-3 9-20 0,3-10-5 0</inkml:trace>
  <inkml:trace contextRef="#ctx0" brushRef="#br1" timeOffset="63993.96">10629 11215 723 0,'0'0'32'0,"0"0"7"0,0 0-31 0,0 0-8 0,0 0 0 0,0 0 0 16,0 0 44-16,0 0 7 0,-3 6 1 0,3-6 1 15,3 9-42-15,-6 1-11 0,-1-4 0 0,-3 3 0 16,4 1 0-16,3-7 0 0,-4 6 0 0,-3 4 0 16,-4-4 14-16,1 4 1 0,6-4 0 0,1 7 0 15,-15-7 21-15,8 10 4 0,2 0 0 0,-2-3 1 16,-4 9-13-16,0-3-2 0,3 3-1 0,4 9 0 15,-4-5-17-15,-3-1-8 0,-7 6 0 0,4 1 8 16,2-7-8-16,5-3 0 0,-4 0 0 0,0-3 0 16,-4 3 23-16,7-6 9 0,4 0 1 0,-3-4 1 15,-1 4-25-15,4-3-9 0,4-7 0 0,-4 1 9 16,-1-1-9-16,5 1 12 0,3-10-12 0,0 0 12 16,0 0-12-16,-4 6 8 0,-3-3-8 0,7-3 8 15,0 0-8-15,0 0 0 0,0 0 0 0,0 0 8 0,0 0 2 0,4-3 0 16,-1-7 0-16,4 1 0 0,1-7 2 0,2 7 1 15,1-10 0-15,-4 0 0 0,3-3 2 0,4-6 0 16,8 0 0-16,-1 0 0 0,-7-4-15 0,7-5 0 16,4 2 0-16,-1-2 0 0,-2 2 12 0,2 1 0 15,-6 2 0-15,3 1 0 0,0 3-12 0,0-1-16 16,-13 4 3-16,6 0 1 0,0 6 12 0,-4 1 0 16,-3 2 0-16,0 7-9 0,-3-4 9 0,-1 7 11 0,5-4-3 15,-8 10 0-15,-4 0-8 0,4 0 0 0,0 0 9 0,0 0-9 16,0 0 0-1,0 10 0-15,0-1 0 0,0 1 0 0,-7 5 0 0,3 1 0 16,-3-4 0-16,4 7 0 0,-4 3 0 16,-7 0 0-16,0 3 0 0,3 4 0 0,-3-1 0 15,-7 6 0-15,-4 1 0 0,4 2 0 0,0-2 0 0,3 2 10 0,-3 7-10 16,-11-3 10-16,4-3-10 0,7 6 10 0,-4-7-10 16,0 7 0-16,1-9 0 0,6 9 0 0,-3-7 0 15,7-2 0-15,-4-7 0 0,4 0-13 0,0-3 4 16,3 0 9-16,1-6 0 0,3 0 0 0,0-10 0 15,0 1 10-15,3-4-2 0,0-3-8 0,4-3 12 16,0 0 8-16,0 0 0 0,0-9 1 0,0-1 0 16,0 1-13-16,4-4-8 0,3-2 10 0,0-1-10 0,0-3 8 15,0-6-8-15,4 3 0 0,3-3 0 0,-3-3 8 16,3-3-8-16,0 2 0 0,3 1 0 0,5-6 0 0,-1-1 0 16,-7-3 0-16,7 4 0 0,0-4 0 0,-3 4 0 15,-4-1 0-15,-4-2 0 0,8 2 0 0,0 1 0 16,3 6 0-16,-7-1 0 15,-7 1 0-15,4 3-10 0,3 6 0 0,-7 4 0 0,0-4 10 0,0 3 0 16,0 7 0-16,4-4 0 0,-8 7 0 0,4-4 0 16,-7 7 0-16,0 3 0 0,11-6 0 0,-11 6-8 15,0 0 8-15,0 0-12 0,0 0 12 0,0 0-8 16,0 0 8-16,-4 9-8 0,-3 1 8 0,7 5 0 16,-3-2-9-16,-4-4 9 0,-8 13 0 0,1 0-11 15,7 3 11-15,-7 4-8 0,-3 2 8 0,-1 0 0 16,0 13 0-16,1 0 0 0,-5 0 0 0,-2 9 0 15,-4 1 0-15,3-1 0 0,0 0 0 0,0 1 0 0,1-7 0 0,6 3 0 16,1-13 0-16,6-2-13 0,-3-7 5 0,7-3 8 16,-4-6 0-16,4-6 13 0,4 2 0 0,3-5 0 15,0-10-1-15,0 0 0 0,0 0 0 0,0-10 0 16,3 1 10-16,1-10 2 0,3 0 0 0,3-12 0 16,1 3-4-16,3-10 0 0,-3 4 0 0,10-10 0 15,3 0-20-15,1-3-10 0,0-7 1 0,3 1 0 31,4-6-18-31,3 2-3 0,0-6-1 0,-6 10 0 16,2 0-21-16,-6 9-4 0,7 0 0 0,-15 6-1 0,1 10 27 0,-4 3 6 0,4 6 0 0,-8 3 1 16,1 7 23-16,-8 0 0 0,5 2 0 0,-8 7 0 31,0 0-43-31,3 13-4 0</inkml:trace>
  <inkml:trace contextRef="#ctx0" brushRef="#br1" timeOffset="76774.19">4784 14793 460 0,'0'0'41'0,"0"0"-33"0,0 0-8 0,0 0 0 16,0 0 282-16,0 0 54 0,0 0 12 0,0 0 1 16,0 0-247-16,0 0-50 0,0 0-9 0,-4 15-3 15,4-5 8-15,0-1 0 0,0 7 1 0,0-4 0 16,-7 4 9-16,7 3 2 0,0-3 0 0,-3 2 0 16,3 1-40-16,0 0-8 0,3 6-2 0,-3 0 0 15,0-6 3-15,7 9 1 0,-7 0 0 0,4 4 0 16,-1-1 6-16,4 10 2 0,-7-3 0 0,4 5 0 0,3 11 3 0,-4-7 1 15,-3 3 0-15,4-3 0 0,-4 6-14 0,0 1-4 16,-4-1 0-16,4 0 0 0,-3 7-8 0,-4-4 0 16,3-2 0-16,4-7 8 0,-7-4-8 0,4-2 0 15,3-9 0-15,-4 2 0 0,4-9 0 0,0 3 0 16,-7-9 0-16,7-3 0 16,0-7-123-16,0 1-20 0,0-1-4 0,0-9-518 15,0 0-104-15</inkml:trace>
  <inkml:trace contextRef="#ctx0" brushRef="#br1" timeOffset="77183.86">5024 14648 806 0,'0'0'72'0,"0"0"-58"0,0 0-14 0,0 0 0 15,0 0 295-15,0 0 56 0,0 0 11 0,0 0 2 16,0 0-288-16,0 0-57 0,10 10-19 0,-10-1 10 16,0 1-10-16,0-1 0 0,0 7 0 0,0 3 0 15,0-1 8-15,-7 7 8 0,4 4 3 0,-1 5 0 0,4 1 12 0,-7 9 2 16,3-7 1-16,4 7 0 15,0 0-18-15,-7 3-3 0,4 6-1 0,-4 7 0 16,3-7-12-16,1 1 8 0,3 2-8 0,-7-3 0 16,7 1 8-16,-4-1-8 0,8-9 0 0,-4 9 9 0,-4-6-9 15,4 3 0-15,0-6 0 0,4-6 8 0,-4 6-8 0,0-7 0 16,0-2 0-16,0-1 0 0,7-5 0 0,-7-4 8 16,0-3-8-16,0-7 0 0,3 1-14 0,-3-3-8 15,0-7-2-15,0-3 0 16,0-3-140-16,0 0-29 0,0 0-6 0,4-3-1 0</inkml:trace>
  <inkml:trace contextRef="#ctx0" brushRef="#br1" timeOffset="78005.63">5242 15395 1994 0,'0'0'88'0,"0"0"19"0,0 0-86 0,0 0-21 16,0 0 0-16,0 0 0 0,0 0 48 0,0 0 6 15,0 0 1-15,0 0 0 0,7 3-47 0,-3 3-8 16,3-3 0-16,0 7 0 0,0-4 0 0,4 3-8 16,-11 1 8-16,7-1 0 0,0 10 0 0,-7 0 0 15,0-4 0-15,0 11-8 0,0-4 19 0,0 3 4 16,0-7 1-16,0 7 0 0,0 1 22 0,-7-4 5 16,7 3 1-16,-4-7 0 0,1 1-8 0,3 3 0 0,0-9-1 15,0 2 0-15,0-5-16 0,3 6-3 0,1-13-1 0,-4-3 0 16,0 0-15-16,0 0 0 0,7 0 0 0,3 0 0 15,-6-10 0-15,-1 1-8 0,4-1 8 0,4 1-13 16,-7-7 13-16,3 4-9 0,-7-4 9 16,7 0-8-16,0 7 8 0,-7-4 0 0,10 1 0 0,-10 3-8 15,4 5 8-15,-4 4 0 0,0 0 0 0,7-6 0 16,0 3 0-16,4 3 0 0,-11 0 0 0,7 0-8 16,7 0 8-16,-4 0 0 0,-6 3 0 0,6-3-8 15,1 0 8-15,0 6 0 0,-8-2 0 0,8 2 0 16,-8-6 0-16,8 3 0 0,-4 3 0 0,0 4 0 15,-7-10 0-15,7 6 0 0,4-3 0 0,-8 3 0 16,-3-6 13-16,0 0-1 0,11 3-1 0,-1 4 0 16,-6-4 1-16,3-3 0 0,-7 0 0 0,14 0 0 15,-11 0 17-15,4 0 4 0,-7 0 1 0,8-3 0 16,-8 3-5-16,7-7-1 0,3 4 0 0,-10 3 0 0,0-6-9 0,4-3-3 16,-1 5 0-16,-3-2 0 0,0-3 0 0,0 3 0 15,0-4 0-15,4 1 0 0,-4-1-4 0,3-9 0 16,1 10-1-16,-4-7 0 0,0-2-3 0,0-1-8 15,0 0 12-15,0-6-4 0,0 0-8 0,0-3 0 16,0 2-12-16,0 5 12 16,0-5-41-16,0 11-1 0,7 2 0 0,-7-2 0 15,-7 5-74-15,14 1-14 0,-7 2-3 0,0 7-1 16,0-9-66-16,0 9-12 0,0 0-4 0,0 0 0 0</inkml:trace>
  <inkml:trace contextRef="#ctx0" brushRef="#br1" timeOffset="78491">5937 14630 288 0,'0'0'25'0,"0"0"-25"16,0 0 0-16,0 0 0 0,0 0 163 0,0 0 27 15,0 0 6-15,0 0 0 0,0 0-113 0,0 0-23 16,0 0-5-16,0 0-1 0,0 0 18 0,-3 9 4 15,-8-9 1-15,4 9 0 0,0 1 11 0,7-4 3 16,-7 7 0-16,3 2 0 0,-3 4-31 0,0 0-7 16,7 6-1-16,-3 3 0 0,-1 7-16 0,4-7-3 15,0 6-1-15,-3 4 0 0,3 3-12 0,0-4-2 16,0 7-1-16,0 0 0 0,0 3 9 0,0 7 2 16,-7-1 0-16,7 0 0 0,-7 1-4 0,3-1-1 0,1 0 0 0,-1-9 0 15,-3 3-6-15,3 3-1 0,-6-3 0 0,3-3 0 16,0 0-5-16,7 0-2 0,-7-6 0 0,3-1 0 15,1-2-9-15,-1-7 0 0,4-3 0 0,0 0 0 16,4-6 0-16,-4-3-16 0,3-4 3 0,1-2 0 31,3-4-127-31,-7-6-26 0,0 0-5 0,3-6-433 0,1 2-88 16</inkml:trace>
  <inkml:trace contextRef="#ctx0" brushRef="#br1" timeOffset="78849.03">6103 14648 1324 0,'0'0'118'0,"0"0"-94"15,0 0-24-15,0 0 0 0,0 0 136 0,0 0 22 16,0 0 5-16,0 0 1 0,0 0-137 0,0 0-27 15,0 10 0-15,0-4-12 0,0 3 12 0,0 1-10 16,0-1 10-16,0 1-10 0,0 9 10 0,0-4 12 16,0 4-2-16,4 6-1 0,-4 3 36 0,7 7 7 15,-7-1 2-15,0 4 0 0,0 0 5 0,0 5 1 16,0 1 0-16,0 0 0 0,3 3-11 0,-3 3-1 0,-3-2-1 0,3 5 0 16,0 0-31-16,0 0-7 15,0 1-1-15,-7-7 0 0,3-3-8 0,4 6 0 16,0-6 0-16,0 3 0 0,-7-3 0 0,3 0 0 15,4-7 9-15,0 1-9 0,-3-4 0 0,3 1 8 16,0-7-8-16,3 0 0 16,1-3-98-16,-4-6-24 0,0 6-5 0,7-6-1 0</inkml:trace>
  <inkml:trace contextRef="#ctx0" brushRef="#br1" timeOffset="80297.45">22754 15655 403 0,'-3'0'36'16,"3"0"-36"-16,0 0 0 0,0 0 0 15,0 0 316-15,0 0 57 0,0 0 11 0,0 0 3 16,-4-6-337-16,4 6-67 0,-3-10-14 0,3 10-2 0,0 0 19 16,0 0 4-16,0 0 1 0,0 0 0 0,0 0 9 0,0 0 11 15,-11 10-3-15,4 5 0 0,0-5 50 0,3 9 10 16,4-1 1-16,-7 8 1 0,-3 2 2 0,6 0 0 15,4 6 0-15,0 1 0 0,-3 3-24 0,-1 5-4 16,1 1 0-16,3 0-1 0,0 0-26 0,-4 3-5 16,1 3 0-16,-1 4-1 0,1 2-11 0,-1-3 0 15,-3-2 0-15,0-4 0 0,3 0 0 0,1 3 0 16,-8-12 0-16,4-4 0 0,0 4 0 0,0-7 0 16,4-3 0-16,-1 0 0 15,-3-9-20-15,7 0-7 0,0-3-1 0,0-7 0 16,0 1-164-16,0-10-34 0,0 0-6 0</inkml:trace>
  <inkml:trace contextRef="#ctx0" brushRef="#br1" timeOffset="80678.42">23043 15583 1555 0,'0'0'138'0,"0"0"-110"0,-3 3-28 0,3-3 0 0,0 0 128 0,-4 6 20 16,1 4 4-16,-1-7 0 16,8 6-144-16,-4 4-28 15,3-1-7-15,-3 4-1 0,0-3 28 0,4 8 0 0,-1 1 9 0,-3 4-9 0,0 2 12 16,0 6-4-16,0 4 0 0,0 6-8 15,0 0 54-15,-3 0 4 0,-4-1 1 0,0 5 0 0,0-5-5 0,-4 11-1 16,-3-1 0-16,0 0 0 0,3 1-30 0,-3-7-7 16,-3 6 0-16,3-3-1 0,3-6-15 0,4-6 0 15,-4 6 0-15,-3-1 0 0,4-5 0 0,3-3 0 16,7-1 0-16,0-6 0 16,-4 1-40-16,4-4-5 0,4-7-1 0,3 1 0 15,-4 0-121-15,1-13-24 0,3 10-5 0,0-13 0 16,0 7-20-16,-7-10-4 0,0 0-1 0,0 0-282 0</inkml:trace>
  <inkml:trace contextRef="#ctx0" brushRef="#br1" timeOffset="81609.5">23266 16166 1796 0,'0'0'80'0,"0"0"16"0,0 0-77 0,0 0-19 0,0 0 0 0,0 0 0 15,0 0 17-15,0 0 0 0,0 0 0 0,0 0 0 16,0 0 2-16,0 0 0 0,0 0 0 0,0 0 0 16,0 0 50-16,0 0 11 0,0 0 1 0,0 0 1 15,3 10-20-15,-3-1-4 0,0 0-1 0,0 7 0 16,-3 3-32-16,3-3-6 0,-4 9-2 0,4 3 0 16,0 0-17-16,4 0 0 0,-4 4 0 0,3-1 0 15,1 0 16-15,-4-9-1 0,3 10 0 0,4-10 0 16,-3 3 21-16,3-6 4 0,0-4 0 0,0-2 1 15,0 2-4-15,0-5-1 0,0-1 0 0,4 1 0 16,-4-4-24-16,0-3-4 0,0-3-8 0,0 6 11 0,4-6-11 0,-4 0 0 16,-7 0 0-16,7-6 0 0,3-3 0 0,1-1 0 15,-8 7 0-15,4-3 8 0,4-4-8 0,-4 1 0 16,-3 0-12-16,3 2 12 0,-4-2 0 0,-3 9 15 16,7-3-1-16,-7 3 0 0,0 0-22 0,11 0-5 15,-1 0-1-15,1 3 0 0,-4-3 14 0,4 6 0 16,-1-3 0-16,1-3 0 0,-1 7 0 0,1-4-9 15,0 3 1-15,-1-6 0 0,1 0 8 0,-1 3 0 0,1-3 0 0,-4 0 0 16,4 0 0-16,-4 0 11 16,-7 0-3-16,10 0 0 0,-3-3-8 0,0 3 0 15,-7 0 0-15,7-6 0 0,4 6 34 0,-4-3 5 0,0-4 1 16,0 4 0-16,0-6-20 0,-3 3-3 0,6-4-1 0,-3 1 0 16,-3-7-6-16,3 3-2 0,0-2 0 15,0-4 0-15,0 3-8 0,0 4 0 0,-3-4 0 16,3 0 0-16,0 7 0 0,-4-4 8 0,4-2-8 0,-3 5 0 15,-1-5 0-15,1 5-20 0,-1-2 3 0,1 2 1 16,0-5-6-16,-1 5-1 0,1 4 0 0,-1-3 0 31,-3-1-75-31,4 1-15 0,-1-1-3 0,1 1-684 0,-4 0-136 0</inkml:trace>
  <inkml:trace contextRef="#ctx0" brushRef="#br1" timeOffset="82243.83">24179 15646 1879 0,'0'0'41'0,"0"0"9"0,0 0 2 0,0 0 0 0,0 0-41 0,0 0-11 0,0 0 0 0,0 0 0 16,4 9 32-16,-4 0 4 0,0 1 0 0,0-1 1 0,0 7 7 0,0-4 0 16,0 4 1-16,0 0 0 0,0 3 16 0,-4 3 3 15,4 3 1-15,0 3 0 0,-3 6-34 0,-1 1-7 16,1 2-2-16,3 4 0 0,-7-3-22 0,3 9 0 16,1 3 0-16,-1-3 0 0,1 6 0 0,-1 1 0 15,-3-1 0-15,4-6 8 0,-1 3-8 0,0-6 12 16,1-6-4-16,-1-1 0 0,4 4-8 0,-3-13 0 15,-1 7 8-15,4-10-8 0,0-3 0 0,0 3 9 16,-3-6-9-16,3-10 0 0,3 7 0 0,-3-7-17 16,0-9 1-16,0 0 1 15,0 0-227-15,0 0-46 0,0 0-8 0,-3-25-3 0</inkml:trace>
  <inkml:trace contextRef="#ctx0" brushRef="#br1" timeOffset="82541.03">24462 15573 2134 0,'0'0'47'0,"0"0"9"0,0 13 3 0,0-4 1 15,-4 10-48-15,1 3-12 0,-1 0 0 0,1 13 0 16,3-1 20-16,-4 4 2 0,-3 6 0 0,3 0 0 0,4 3 9 0,-3 3 1 15,3-3 1-15,-4 3 0 0,4-3 13 0,-3 0 2 16,6 3 1-16,-3-3 0 16,0 7-18-16,-3-11-4 0,3 8-1 0,0-4 0 15,-7-3-26-15,7 3 0 0,-4-7 0 0,1-2 0 0,3 6 0 16,-4-6 0-16,1-4 0 0,-1 4 0 0,4-4 0 0,-3-6-14 16,-1 4 2-16,4-10 0 15,0 3-188-15,4 0-36 0,3 3-8 0,3-9-2 0</inkml:trace>
  <inkml:trace contextRef="#ctx0" brushRef="#br1" timeOffset="82975.39">25382 16103 1440 0,'0'0'128'0,"0"0"-103"0,0 0-25 0,0 0 0 0,0 0 160 0,-3 0 26 15,-4 7 6-15,3-4 0 0,4-3-156 0,0 9-36 16,-7 7 0-16,4 0 0 0,-1 2 0 0,1 4 0 16,-1 10 0-16,1-1-9 0,-1 13 9 0,1-3 0 15,3 6 10-15,0-3-10 0,-4 0 13 0,4-1-3 16,-4 1-1-16,4-6 0 0,-3 6 3 0,3-6 1 15,0-4 0-15,-4 4 0 0,4-4-13 0,-3-6 0 16,-1-3 0-16,4 4 0 16,-3-11-132-16,3-2-33 0,0 0-7 0,-4-7 0 0</inkml:trace>
  <inkml:trace contextRef="#ctx0" brushRef="#br1" timeOffset="83576.32">25188 16342 2786 0,'0'0'61'0,"0"0"13"0,0 0 2 0,0 0 3 0,0 0-63 0,0 0-16 0,11 3 0 0,-4-3 0 16,7 6-43-16,4-3-11 0,-4-3-2 0,0 0-1 16,4 0 25-16,-1 0 4 0,4 0 2 0,-3 0 0 15,3 0-30-15,0 0-7 0,4 7-1 0,0-7 0 16,-4 3-102-16,4-3-21 0,-1 6-4 0,1-3-1 15,0 3-42-15,-1 1-9 0,1-4-1 0,0 6-1 32,-4-3 101-32,-3-2 21 0,3 5 4 0,-7-9 1 0,4 6 185 0,-4-6 37 0,0 0 7 0,-4 10 1 15,4-10 66-15,-3 0 13 0,0 0 2 0,-1 0 1 0,1 0-85 16,-4 0-17-16,0 0-3 0,0 0-1 0,-7 0-44 0,0 0-10 16,7 0-2-16,-7 0 0 0,0 0 26 0,4 9 5 15,-8 0 1-15,0 7 0 0,-3-6 13 16,0 2 3-16,0 4 1 0,-3 3 0 0,-1-1-21 0,-3 4-4 15,0-3 0-15,0 0-1 0,3 0-31 0,1 0-7 16,-4-4-1-16,3 4 0 0,0 0-8 0,1 0-8 16,3-4 12-16,3 4-12 0,-3 0 0 0,4-10 0 15,3 7 0-15,0-6 0 0,3-1 8 0,1 0-8 0,-1-2 0 0,4 2 0 16,-3-3 0-16,6-3 0 0,1 4-12 0,0-4 3 16,-4 3 9-16,7-3-8 0,-4-3 8 0,1 0-8 15,3 7 0-15,-3-7 0 0,6-7 0 0,-6 7 0 16,3 0 8-16,0-3 0 0,-3-3 0 0,3-4 0 15,0 1 0-15,0 3 12 0,-4-4-2 0,1 1-1 16,-4 0 11-16,4-10 3 0,-4 3 0 0,-4 4 0 16,1-4-4-16,-1-3-1 0,-3 3 0 0,4-2 0 15,-4-8-6-15,0 8-2 0,-4-1 0 0,-3 0 0 16,0 0 5-16,-3-6 1 0,-1 6 0 0,-3 10 0 16,3-7-7-16,1 7-1 0,-4-7 0 0,0 13 0 15,-1-3-22-15,5 3-5 0,-4 3-1 0,3 0 0 31,1 0-19-31,-1 3-4 0,4 3-1 0,0-6 0 0,3 9-81 0,1-2-17 0,3-7-3 0,0 0-539 16,0 0-107-16</inkml:trace>
  <inkml:trace contextRef="#ctx0" brushRef="#br1" timeOffset="84013.67">26271 16549 2516 0,'0'0'112'0,"0"0"22"0,-7 0-107 0,4 6-27 16,-1-3 0-16,-3-3 0 0,-3 0 0 0,3 6 0 16,0-2-14-16,-4-4 5 15,0 0-61-15,-3 6-12 0,4-3-2 0,-4 3-1 0,3-3 61 0,-7 7 12 16,1 5 2-16,-1-5 1 0,-3 5 44 0,3-2 9 16,-3 3 1-16,3 3 1 0,1 6 11 0,-1-7 3 15,4 1 0-15,3 6 0 0,1-6-39 0,3 0-7 0,0 0-2 16,3 3 0-16,1-10-12 0,6 7 0 15,1-10 0-15,6 7-10 0,1-6-8 0,0-4-2 0,6-3 0 0,4 3 0 32,0-3-10-32,4-3-2 0,0 0-1 0,3-3 0 0,0-3 23 0,1 3 10 0,-5-3-8 0,4-4 8 15,1-6 0-15,-5 7 0 0,-6 0 0 0,3-1 0 16,0-9 27-16,-3 4 7 0,0 5 2 0,-4-8 0 16,-4 8-16-16,1-9-4 0,-1 4 0 0,-2 5 0 15,-1-9 0-15,-4 10 0 0,-3-7 0 0,0 7 0 16,-3-4 20-16,-1-2 3 0,-3 5 1 0,-4 4 0 15,1-3-24-15,-1 5-5 0,-3-2-1 0,0 6 0 16,0 0-10-16,-4-3 0 0,1 3-12 0,-1 0 12 0,4 3-9 16,-4-3 9-16,4 0 0 0,4 0 0 15,-1 0-15-15,4 0 4 0,0-3 1 0,3-3 0 32,4 6-146-32,0 0-28 0,0-10-7 0,11 4-1 0</inkml:trace>
  <inkml:trace contextRef="#ctx0" brushRef="#br1" timeOffset="84808.07">27587 16530 748 0,'0'0'33'0,"0"0"7"0,0 0-32 0,0 0-8 16,-7 0 0-16,7 0 0 15,0 0 305-15,-3-6 59 0,-1 2 12 0,1-2 3 0,-1 3-291 0,1-3-57 16,-1 3-12-16,0-4-3 0,-3 1-16 0,0 3 0 16,4 3-8-16,-4 0 8 0,-4 0 0 0,4 3 0 15,-3 3 0-15,-1 4 0 0,-3-4 8 0,3-3 7 16,-6 7 1-16,3-1 1 0,-4 7 11 0,4-7 3 0,0 1 0 0,-4-1 0 15,4 0 5-15,0 1 0 0,3-1 1 0,4 4 0 16,0-10-13-16,0 6-4 0,0-3 0 0,7-6 0 16,0 0-20-16,0 0-12 0,0 0 2 0,0 0 0 15,7 4 10-15,0-4-8 0,4 6 8 0,-1-3-8 32,1-3-17-32,3 6-3 0,-3-6-1 0,-1 10 0 0,1-4 17 0,3 3 3 0,-4 1 1 0,5-1 0 15,-1-6 8-15,-4 7-12 0,4 5 12 0,0-5-12 16,-3-1 2-16,3 7 0 0,-3-7 0 0,3 7 0 15,-4-3 0-15,1 2 0 0,-4-5 0 0,0-1 0 16,-3 10 10-16,3-10 0 0,-4 1 10 0,1-1-10 16,-4-3 9-16,0 10-9 0,0-3 8 0,-4-4-8 15,1 0 0-15,-1 1-9 0,-3 5 0 0,0-5 0 16,0-1-17-16,-4 1-3 16,4 5-1-16,-3 1 0 0,-1-3 14 0,-3-4 2 0,4 7 1 0,-5-7 0 15,1 1-92-15,4-1-19 0,3 0-3 0,-4-9-1 16,8 10-9-16,3-10-3 0,0 0 0 0,0 0 0 0</inkml:trace>
  <inkml:trace contextRef="#ctx0" brushRef="#br1" timeOffset="85459.7">27841 16712 518 0,'0'0'46'0,"0"0"-37"0,0 9-9 0,0-9 0 16,0 0 364-16,-3 13 72 0,3-13 13 0,0 9 3 16,-4 4-367-16,4-4-73 0,0-3-12 0,-3 10-9 15,3-3 9-15,-7 2 0 0,3 4 0 0,-3 0 0 16,7 0 12-16,-4-1 5 0,-3 8 1 0,4-8 0 16,-1 4 33-16,1-3 6 0,-1 0 2 0,1-6 0 15,-1 2-11-15,4 1-3 0,4-4 0 0,-4-5 0 16,0-7-20-16,3 9-4 0,-3-9-1 0,7 0 0 15,-7 0 2-15,0 0 0 0,11-6 0 0,0 3 0 16,-1-13-22-16,1 7 0 0,-1-10 0 0,4 0-8 16,-3 0 8-16,0-6 0 0,-1 0 10 0,1-3-10 15,3 3 0-15,-7-4 0 0,3 1 0 0,-2 0 0 0,2-3 0 0,-3 9 0 16,0-3 0-16,0 9 0 0,-3-3 0 0,-1 10 11 16,4-1-11-16,-7 10 10 0,0 0-10 0,0 0 0 15,7 10 0-15,1-4 8 0,-5 7-8 0,1 2 0 16,-1-2 0-16,1 12 0 0,3-6 0 0,-4-1 0 15,1 8-10-15,-1-8 10 0,1 7 9 0,-1-6 8 16,1-3 2-16,-1-4 0 0,1 4-6 0,3-6-1 16,-4-1 0-16,5 0 0 0,-8-9 16 15,0 0 4-15,3 0 0 0,8 0 0 0,-4-3-32 0,3-6-15 16,1-1 2-16,3-5 0 0,0 5-4 0,0-5-1 16,0-4 0-16,4-6 0 0,0 6 18 0,-4-3-12 15,-4 0 12-15,4 0-10 0,4-3 10 0,0 6-12 16,-8 0 12-16,4 4-12 0,0-1 12 0,-3 7 0 15,-4 5 0-15,0-2-8 0,0 6 16 0,0 6 3 0,0-2 1 0,0 2 0 16,0 3 15-16,1 1 3 0,-1 5 1 0,0-2 0 16,3 3-18-16,-3-4-3 0,0 10-1 0,4-9 0 15,-1 2 6-15,1 4 1 0,-4-3 0 0,0-4 0 16,4 4-16-16,-4 3 0 0,0-3 8 0,0-4-8 16,0-3 0-16,0 7 0 0,-3-6 0 0,-1 5-10 31,4-5-19-31,0-1-4 0,0-3-1 0,-3-3 0 0,3 7-30 0,0-4-7 0,0-3-1 0,0 4 0 15,0-4-107-15,4-3-21 0,3 6-5 0,-4-3-455 16,8-3-92-16</inkml:trace>
  <inkml:trace contextRef="#ctx0" brushRef="#br1" timeOffset="85948.13">29044 16702 2098 0,'0'0'93'0,"0"0"19"0,0 0-89 0,0 0-23 16,0 0 0-16,0 0 0 0,0 0 97 0,0 0 15 16,0 0 4-16,-3 0 0 0,3 0-116 0,-7-3-17 15,-4 3-7-15,0 0 0 0,1 3 16 0,-4-3 8 16,-4 10-8-16,-3-4 8 0,0 10 28 0,-4-4 12 16,0 4 1-16,1 3 1 0,-1 0 10 0,4-4 3 15,3-2 0-15,4 2 0 0,0 4-28 0,0 0-6 0,7-3-1 0,0-1 0 16,0-2-20-16,3-4-8 0,4 1 0 0,4 2 0 31,-1-2-16-31,-3-10-2 0,7 3-1 0,4 3 0 16,-1-3-1-16,-2-3-1 0,-8 0 0 0,14 0 0 0,3 0 18 0,-3 0 11 15,0-3-12-15,1-3 12 0,-1-4 0 0,0 1 0 16,3 3 0-16,-2-4 0 0,-5 1 14 0,1-4 0 0,-1-2 0 0,1 5 0 16,-1-5 5-16,1 5 1 0,-4-9 0 0,0 10 0 15,0-7-6-15,0 7-1 0,-3 0 0 0,-1-1 0 16,1 1-13-16,-4 9 0 0,0 0 8 0,0 0-8 15,0 0 16-15,0 0 0 0,0 0 0 0,-4 9 0 16,1 1 0-16,-1-1 1 0,1 0 0 0,3 7 0 16,-4-7 6-16,4 10 1 0,0-9 0 0,0 5 0 15,4-5-2-15,-4 9 0 0,3-4 0 0,1-5 0 16,3 5-22-16,0-2 0 0,-4 3 0 0,8-4 0 16,-4 4-12-16,4-7-8 0,-4 10 0 0,3-3-1 15,1 3-19-15,3-4-4 0,-7-2-1 0,0 2 0 16,0 1 5-16,0-3 0 0,0 2 1 0,-3-5 0 15,-1-1-27-15,1 1-6 0,-1-1 0 0,-3-9-677 16,0 0-135-16</inkml:trace>
  <inkml:trace contextRef="#ctx0" brushRef="#br1" timeOffset="86547.86">29252 16395 748 0,'0'0'67'0,"0"0"-54"0,0 0-13 0,0 0 0 0,0 0 226 0,0 0 42 16,0 0 9-16,7-6 2 0,-3-4-216 0,-1 1-43 16,5 0-9-16,-5-1-2 0,4 1-9 0,-3-1 0 15,3 1 0-15,0-4-11 0,0 10 65 0,-4-6 13 16,4 3 2-16,-3 6 1 0,-4 0 12 0,0 0 2 16,0 0 1-16,0 0 0 0,0 0-29 0,0 0-5 15,0 9-2-15,3 7 0 0,1-7-26 0,-1 10-6 16,-3 0-1-16,-3 6 0 0,-1 0 21 0,4 0 4 0,0 3 1 0,-3 0 0 15,3 7-10-15,3-7-3 16,4 7 0-16,-3-1 0 0,-4-3-19 0,4 4-10 16,-1 6 10-16,1-4-10 0,-4 1 0 0,3 6 8 15,4-10-8-15,-3 4 0 0,-1 3 0 0,1-10 0 0,-1 4 0 16,4-7-10-16,-3 3 10 0,-4-9-13 16,0 3 5-16,3-6 8 0,4-3-26 0,-3-7 2 0,-4 7 1 0,4-13 0 31,3 6-111-31,-7-9-22 0,0 0-5 0,7 0-885 0</inkml:trace>
  <inkml:trace contextRef="#ctx0" brushRef="#br1" timeOffset="86836.74">29626 16238 1209 0,'0'0'108'0,"0"0"-87"15,0 0-21-15,0 0 0 0,0 0 234 0,0 0 42 16,0 0 9-16,7 7 2 16,-3 2-254-16,-1 0-50 0,1 7-11 0,-1 3-1 15,-3 0 50-15,0 6 11 0,4 3 1 0,-4 10 1 0,0-4 30 16,4 4 7-16,-1 2 1 0,-3-2 0 0,0 6 1 0,4 0 1 16,-1 0 0-16,1 0 0 0,-1 3-22 0,1-3-5 15,-4 0-1-15,7-7 0 0,-4 7-37 0,1-6-9 16,-1-4 0-16,1-6 0 0,3 7-18 0,0-10-6 15,0 0 0-15,0-6-1 16,-3 0-43-16,3-4-9 0,0-2-2 0,-4-4-721 0,4-9-144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5T15:12:57.72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16485 6110 748 0,'0'0'67'0,"0"0"-54"16,0 0-13-16,0 0 0 0,-3-4 0 15,3 4 0-15,-11-6 0 0,4 6 0 0,-3-3 30 0,3 3 13 16,-4-6 2-16,4 6 1 0,0 6-35 0,-4-6-11 15,4 0 0-15,7 0 0 0,-3 0 0 0,3 0 0 16,0 0 0-16,0 0 0 0,0 0 16 0,0 0-1 16,0 0 0-16,0 0 0 0,0 0 23 0,7-6 5 15,3 6 1-15,1 0 0 0,-1 0 12 0,5-3 4 16,2 3 0-16,1-7 0 0,-1 7-20 0,5-3-4 16,-5-3-1-16,4 6 0 0,1-6 5 0,-1 3 0 15,3 3 1-15,-2 0 0 0,2 0-29 0,5-7-12 0,2 7 11 0,1 0-11 16,3 0 0-16,1 0 0 0,-8 0 0 0,7 0 0 15,-7 0 8-15,8 0-8 0,-5 0 0 0,-2 7 9 16,-1-7-9-16,0 0 0 0,0 0 0 0,-3 0 0 16,3 0 0-16,-3-7 0 0,3 7 0 15,-3 0 0-15,-1 0 0 0,1 0 0 0,0-3 0 16,-4 3 0-16,0-6 0 0,0 6 0 0,1 0 0 0,-5 0 0 16,-3 0 16-16,-3 0-3 0,-1 0 0 0,1 0 0 15,-4 0 13-15,0 0 2 0,0 0 1 0,-7 0 0 16,0 0-29-16,0 0-18 0,7 6 2 0,-7-6 1 15,0 0 15-15,0 0 12 0,0 0-3 0,0 0 0 16,-10 3-9-16,-1 4 8 0,4-7-8 0,-4 3 8 16,-3-3-8-16,0 0 0 0,0 0 0 0,0 0 8 0,-4 0-8 0,1 0 12 15,-1 0-12-15,0-3 12 16,-3 3-12-16,4 0 0 0,-5 0 0 0,1 0 8 0,0 0-8 0,0 0-9 16,0 3 9-16,3-3-13 0,-7 0 13 0,1 0 10 15,3 0-2-15,-4 0 0 0,-3-3-8 0,-1 3 0 16,-6 0 0-16,3 0 0 0,1 0-9 0,-5 0-1 15,1 0 0-15,0 0 0 0,3 0 10 0,4 0 0 16,-4 3 0-16,4 3 0 0,0-6 0 0,-1 0 0 16,5 0 0-16,-1 0 8 0,-3 6-8 0,3-3 0 15,0-3 0-15,-3 0 0 0,0 10 0 0,7-10 0 16,0 6 0-16,0-6 0 16,-4 3 8-16,4-3 0 0,0 6 0 0,-1-2 0 0,5-4-8 0,3 6 11 15,-4-6-11-15,4 0 12 0,3 3-12 0,4-3 10 16,-3 0-10-16,3 0 10 0,3 6-10 0,4-6-11 15,-7 7 3-15,7-7-813 0</inkml:trace>
  <inkml:trace contextRef="#ctx0" brushRef="#br1" timeOffset="13584.66">27471 1005 2343 0,'-7'6'52'0,"3"-6"10"0,-3 0 2 0,0 9 2 0,4-6-53 0,-1 7-13 15,1-4 0-15,-1 3 0 0,4 1 0 0,-4-1 0 16,4 1 0-16,-3-1 0 0,3 7 0 0,0 3 0 16,-4-4 0-16,1 4 0 0,-1 6 0 0,1-3 0 15,-4 3 0-15,3 10 0 0,-6-7 0 0,6 13 0 16,-6-1 0-16,3 11 0 0,-4 2 0 0,4 0 0 16,-4 4 0-16,1 5 0 0,-1 7 0 0,1-6 0 15,-5 9 0-15,5 0 0 0,-1 10 35 0,1 3 4 16,-4-1 1-16,-4 4 0 0,4 0-16 0,-4 3-4 15,4 0 0-15,3 6 0 0,1-3-8 0,-1 0-1 0,1 3-1 16,-1 0 0-16,-3 4 6 0,7-4 0 16,0 0 1-16,3 0 0 0,-6 1-8 0,6 2-1 15,-3-3-8-15,0 4 12 0,4-4-1 0,-4 6-1 16,0 4 0-16,3-4 0 0,-3 1-2 0,3 6 0 0,1-4 0 16,-1-2 0-16,4-1 7 0,0-6 1 0,0 1 0 0,0-1 0 15,4-6 18-15,-1 3 4 0,1-10 1 0,-1 4 0 16,1 0-26-16,-4-6-5 0,4 5 0 0,3-5-8 15,-7 6 8-15,0-7-8 0,3 1 0 0,-3-4 0 16,-3 1 0-16,-1-4 0 0,1 3 0 0,-1-6 0 16,0 0 0-16,-3-3 0 0,-3-3 0 0,-1 3 0 15,1-3 0-15,-1 3 0 0,-3 0 0 0,3-3 0 16,1-6 0-16,-1 2 0 0,1-5 0 0,3-4 0 16,-4 0 0-16,4 1 0 0,0-1 0 0,3-9 0 15,-3 9 10-15,0-9-10 0,4 0 8 0,-4-6-8 0,3-1 21 0,1-2-1 16,-1-1 0-16,4 1 0 0,-3-7-4 0,-1 6 0 15,1-12-1-15,3 10 0 16,-4-4 1-16,0 0 1 0,4-3 0 0,-3 3 0 16,-1 1-17-16,4-4 0 0,-3 3 0 0,-1-3 0 0,1 0 0 15,-1-6 0-15,1 6 0 0,-1-3 0 16,1-6 0-16,-4 9 0 0,7-13 0 0,-4 4 0 0,1 3 0 0,-1-3 0 16,1-4 0-16,-1-3 0 0,4 7 0 0,-4-6 0 15,4-1 0-15,-3 0 0 0,3 1 8 0,0 2-8 16,0-9 12-16,0 7-12 0,0-1 8 0,0-2-8 15,0 2 0-15,0-6 0 0,0 6 0 0,3 4 0 16,-3-4 0-16,0 1 0 0,0-1 0 0,0 1 0 16,0-1 0-16,0 0 0 0,0 1 0 0,0-1 0 0,0 1 0 0,0-1 0 15,0 1 0-15,0 2 0 0,0-3 0 0,-3-5 0 16,3-4 0-16,0 9 0 0,-4 0 0 0,4-9 0 16,0 7 0-16,0-7-14 0,0 0 2 0,-3 9 1 15,3-9 11-15,0 0 0 0,0 0 0 0,-4 9 8 16,4-9-8-16,0 10 0 0,0-10 0 0,0 9 0 15,0 1 0-15,0-1 0 0,0-9 0 0,4 10 0 16,-4 2 0-16,3-9 0 0,-3-3 0 0,0 10 0 31,4-1-24-31,-4-9-5 0,0 9-2 0,0-9 0 0,0 0 7 0,0 0 2 0,0 0 0 0,0 0 0 32,0 0-77-32,0 0-15 0,0 0-3 0,0 0-1 0,0 0-75 0,0 0-15 0,0 0-4 15</inkml:trace>
  <inkml:trace contextRef="#ctx0" brushRef="#br1" timeOffset="14473.45">22821 4457 1094 0,'-10'0'97'16,"3"-3"-77"-16,7 3-20 0,0 0 0 0,0 0 241 0,0 0 45 15,0 0 9-15,0 0 1 0,14 3-232 0,3-3-48 16,-10 0-8-16,11 0-8 0,0 6 22 0,6-3-1 15,1-3 0-15,3 0 0 0,4 7-21 0,0-7 0 16,3 3 0-16,4-3 0 0,3 0 12 0,1 0 2 16,9 6 0-16,5-3 0 0,-1-3 6 0,4 7 0 15,-3-4 1-15,-1 3 0 0,1-3 11 0,10 3 3 0,3-6 0 0,8 10 0 16,-4-10 9-16,4 9 3 0,-1 1 0 0,4-10 0 16,4 0-32-16,7 6-7 0,6 3 0 0,1-9-8 15,-4 3 0-15,4 4 0 0,11-7 0 0,-1 6 0 16,-3-3 0-16,7 3 0 0,3-3 0 0,4 4 0 15,0-4 0-15,7-3 0 0,-4 6 0 16,4-3 0-16,0 4 12 0,0-4-4 0,0 3 0 16,0-3-8-16,0 3 15 0,0-6-4 0,0 10-1 0,4-1 0 15,7-9-2-15,-4 10 0 0,-4-1 0 0,4-3 0 16,7-3-8-16,-7 10 8 0,-3-10-8 0,3 6 8 16,4 1 0-16,-4-1 0 0,-4-2 0 0,4-4 0 15,4 6-8-15,-4-9 0 0,-7 6 0 0,3 4 0 16,1-1 28-16,-8-9 3 0,-3 10 1 0,4-10 0 15,6 6-21-15,-6-6-11 0,-8 9 12 0,1-9-12 0,-5 0 12 16,1 0-12-16,-3 10 12 0,-11-10-12 0,-4 6 15 0,-4-3-4 16,1-3-1-16,-4 0 0 0,1 10-2 0,-12-10-8 15,-6 6 12-15,-4-3-4 0,-4-3-8 0,1 6 0 16,-8-3 0-16,1-3 8 16,-8 7-8-16,0-4-14 0,-3-3 3 0,-3 6 1 15,-8-6-105-15,-3 0-21 0,-4 0-4 0,-7 0 0 0</inkml:trace>
  <inkml:trace contextRef="#ctx0" brushRef="#br1" timeOffset="16103.97">23745 2146 1209 0,'-3'25'53'0,"-1"-16"12"0,4-5-52 0,-3 11-13 15,3-5 0-15,0 8 0 0,3-2 224 0,1 0 41 16,-1 6 9-16,5-7 2 0,-5 4-209 0,1 0-42 16,-1 0-8-16,1 6-1 0,-1 0-16 0,1-6 0 15,-1 9 0-15,-3-3 0 0,0 0 10 0,-3 4-1 16,3-4 0-16,-4 3 0 0,-3-9-9 0,4 9 8 16,-4-9-8-16,3 6 8 0,-3-6-8 0,3-4-17 15,-3 1 4-15,0-4 1 16,4-2-136-16,-1-4-26 0,4-6-6 0</inkml:trace>
  <inkml:trace contextRef="#ctx0" brushRef="#br1" timeOffset="16655.73">24317 1977 1436 0,'0'0'64'0,"-4"9"12"0,-3-9-60 0,0 6-16 16,7-6 0-16,-7 0 0 0,4 3 19 0,3-3 1 15,0 0 0-15,0 0 0 0,0 0-5 0,-4-3-1 16,1-3 0-16,3 6 0 0,-4 0-14 0,4 0-10 16,0-9 2-16,0-1 0 0,4 7 8 0,-4-9-8 15,3 8 8-15,-3 4-8 0,4-6 8 0,-4 6 0 16,3-3 0-16,-3 3 0 0,0 0 31 0,0 0 1 0,0-6 1 0,0 6 0 15,0 0 48-15,0 0 10 0,0 0 1 16,0 0 1-16,0 0-4 0,0 0-1 16,0 0 0-16,0 0 0 0,0 0-21 0,0 0-5 0,0 0-1 15,0 0 0-15,0 9-27 0,0 1-6 0,4 2 0 0,-4-3-1 16,7 4-19-16,-4 3-8 0,4 3 0 0,-3-1 8 16,3 7-8-16,-3-6 0 0,3 9 0 0,0-2 0 15,0 2 0-15,-4 3 8 0,1-3-8 0,-1-6 8 16,1 3-8-16,-4 4 0 0,3-4 0 0,1-6-11 15,-4-1-9-15,0-2-3 0,0 3 0 0,0-10 0 16,3 1-92-16,-3 5-18 0,0-5-4 0,-3-1-532 16,3-3-107-16</inkml:trace>
  <inkml:trace contextRef="#ctx0" brushRef="#br1" timeOffset="16921.03">23989 2262 1036 0,'0'0'92'0,"0"0"-73"16,0 0-19-16,18-3 0 0,3 3 256 0,7-6 48 15,0-1 10-15,7 4 2 0,1-6-236 0,3-7-46 16,6 7-10-16,1-4-1 0,0-3 6 0,3 7 2 0,-3-7 0 0,0 7 0 15,0-7-20-15,-7 7-11 0,-4-4 12 0,0-2-12 16,1 2 8-16,-8 1-8 0,0-1 0 0,-3 7 0 31,0-13-121-31,-4 10-28 0,-4 2-6 0</inkml:trace>
  <inkml:trace contextRef="#ctx0" brushRef="#br1" timeOffset="17295.72">23361 2591 1324 0,'0'0'118'0,"-7"3"-94"16,3 10-24-16,1-10 0 0,3-3 277 0,0 9 51 16,7 7 11-16,-4-13 1 0,8 4-260 15,0-7-53-15,3 0-11 0,3 0-1 0,1 0 13 0,3-7 4 16,-3 4 0-16,3-3 0 0,0-4-32 0,4 7 0 15,-4-6 0-15,0-4 0 16,0 4-33-16,4 6-13 0,-7-13-2 0,6 4-1 16,-2-4-110-16,2 7-21 0,4-7-5 0,1-3-1 15,6 3 29-15,-3 4 5 0,-4-4 2 0,4-3-532 0</inkml:trace>
  <inkml:trace contextRef="#ctx0" brushRef="#br1" timeOffset="17875.75">23760 807 2016 0,'-15'9'89'0,"12"1"19"0,-8-1-87 0,8-3-21 0,-1 4 0 0,1 6 0 16,-1-4 116-16,4 7 18 0,4 0 4 0,-1-4 1 15,1 10-114-15,-1 1-25 0,4 5 0 0,-3 3 0 16,3 4-10-16,-3 3 0 0,-1-4 0 0,1 7 0 16,-1 0 10-16,1-6 0 0,3 3 8 0,-7-1-8 0,3 1 0 0,1-3 0 15,-4-4 0-15,3 4 0 16,-3-10-29-16,0 7-11 0,0-17-1 0,0 8-1 15,0-1-113-15,0-7-22 0,0-2-5 0</inkml:trace>
  <inkml:trace contextRef="#ctx0" brushRef="#br1" timeOffset="18146.22">23361 1359 1785 0,'0'0'79'0,"0"0"17"0,0 0-77 0,0 0-19 0,7 0 0 0,11 0 0 16,3 0 195-16,4-6 35 0,3 6 7 0,0 0 2 15,7 0-163-15,1-10-33 0,-1 7-7 0,4-3 0 16,3-4-5-16,0 10-1 0,8-9 0 0,-4 3 0 15,-4 3-9-15,4-7-1 0,-4 4-1 0,0-4 0 16,-3 1-112 0,0 0-23-16,0-1-4 0</inkml:trace>
  <inkml:trace contextRef="#ctx0" brushRef="#br1" timeOffset="20540.84">28554 3601 1324 0,'0'0'118'0,"0"0"-94"0,0 0-24 0,0 0 0 15,0 0 215-15,7 0 38 0,0 9 8 0,7-9 2 16,-3 0-156-16,-1 0-31 0,4 0-7 0,4-9-1 16,3 9-23-16,0 0-5 0,0-3 0 0,4-3-1 15,-4 2-18-15,4-2-3 0,0 0-1 0,-1-4 0 16,5 7-17-16,2-6 0 0,-6 0 0 0,3-1 0 15,-3 4-38-15,0-4-11 0,-1 1-3 16,-2 3 0-16,2-4-85 0,1 1-18 0,0 6-3 0,-1-3-1 16,1-4-69-16,0 4-15 0,24-7-2 15,-14 4-1-15</inkml:trace>
  <inkml:trace contextRef="#ctx0" brushRef="#br1" timeOffset="21056.78">30050 3209 2602 0,'0'0'116'0,"0"0"23"16,3 0-111-16,4-9-28 0,0 9 0 0,4-4 0 0,3-2 47 0,4-3 4 15,-1 2 1-15,4-2 0 0,4 6-32 0,3-6-7 16,-3-7-1-16,7 6 0 0,0-5-20 0,-1 5-5 16,1-8-1-16,0 8 0 15,0-6-122-15,-1 4-24 0,-3 3-4 0,1 2-561 16,-5-5-112-16</inkml:trace>
  <inkml:trace contextRef="#ctx0" brushRef="#br1" timeOffset="21502.68">29669 4046 2181 0,'0'0'96'0,"0"0"21"0,0 0-93 0,0 0-24 16,0 10 0-16,3-1 0 0,1 0 52 0,3-9 7 16,0 7 1-16,0 2 0 0,-7-9-4 0,10 0-1 15,5 0 0-15,-1 0 0 0,3 0-20 0,4 0-4 16,1-6-1-16,6-4 0 0,0 10-18 0,4-9-3 16,-4 0-1-16,4 6 0 0,3-10-8 0,0 10 0 15,-3-7 0-15,3 1 8 16,1 0-47-16,-1 2-9 0,4-2-3 0,-4 6 0 15,7-10-104-15,-6 10-21 0,-1-6-4 0,-3 2-775 0</inkml:trace>
  <inkml:trace contextRef="#ctx0" brushRef="#br0" timeOffset="26380.4">22895 6812 403 0,'0'19'17'15,"-7"-13"5"-15,-7 4-22 0,4-1 0 0,-1-6 0 0,7 6 0 16,1-2 211-16,-4-4 37 0,-4 3 8 0,8 4 2 15,3-10-180-15,0 0-36 0,-7 0-7 0,7 0-2 0,0 0 16 0,0 0 3 16,0 0 1-16,0 0 0 16,0 0-35-16,10 0-7 0,4 0-2 0,-7-10 0 15,4 10 20-15,0-9 4 0,6 2 1 0,-3-5 0 16,4-4-34-16,0 4 0 0,3-10 0 0,0 9 0 16,0-12 0-16,0 6 0 0,4-6 0 0,0 0 0 0,6 3 18 0,1-12 6 15,3 5 2-15,4-11 0 0,4 2-1 0,2 0 0 16,5-2 0-16,-1-4 0 0,4-3-5 0,0 0-2 15,-4-3 0-15,4-4 0 0,7 7-5 16,0-6-1-16,4 0 0 0,3-7 0 0,0 4-4 0,0-4-8 16,3-3 11-16,-3 1-11 0,11-1 17 0,0 6-3 15,3-12-1-15,0 7 0 0,-3-10 2 0,3-1 0 0,3 4 0 16,8-3 0-16,0 0-15 0,0-6 0 0,-4 6 8 0,3-10-8 16,5-6 0-16,3 7 0 15,-1-1 0-15,5 1 0 0,-8-4 0 0,4 4 0 0,3-10 0 0,0 3 0 16,-7 6 0-16,4-6 0 0,-7 4 0 0,0-1 0 15,3-6 0-15,-3 10 0 0,-1-1 0 16,-2-3 0-16,-8 1 0 0,7-4 0 0,4 6 0 16,-1-2 0-16,5 2 0 0,-5 1 8 0,-2-1-8 15,-1 4 0-15,7-10 0 0,-3 16 0 0,-4-10 8 0,-3 4-8 16,-4 6 0-16,3 0 0 0,1-7 8 0,0 7-8 16,3 0 0-16,-3 6 0 0,-11-3 0 0,3 0 0 15,1 7 8-15,3-4 0 0,-3 3-8 0,-4-6 12 16,-4 16 6-16,-3-10 1 0,-3 0 0 0,3 10 0 15,0 0 5-15,0-1 0 0,-4 7 1 0,4-12 0 16,-3 12-5-16,-4-7-2 0,-4 10 0 0,1 1 0 16,-1-11-18-16,4 7 0 0,0-3 8 0,0 12-8 0,-3 1 11 0,-1-4-2 15,-7 13 0-15,-3-7 0 0,-3 7-9 0,-5-6-9 16,1 2 9-16,0 7-13 0,-4-9 13 0,1 9 0 16,-1 6 0-16,0-16 0 0,-3 16 0 0,0-9 0 15,-4 9 0-15,-3-6 0 0,-1 10 0 0,1-4 0 16,-4 0 0-16,0 10-9 15,-3-7-39-15,3 3-8 0,-7-2-2 0,0 5-643 16,0 1-129-16</inkml:trace>
  <inkml:trace contextRef="#ctx0" brushRef="#br0" timeOffset="29235.28">23333 6304 885 0,'0'0'39'0,"0"0"9"16,0 0-39-16,0 0-9 0,10 0 0 0,-10 0 0 15,7 0 101-15,0-6 19 0,-7 6 3 0,0 0 1 0,0 0-40 0,0 0-7 16,0 0-1-16,0 0-1 0,0 0-2 0,0 0 0 16,0 0 0-16,0 0 0 0,0 0-23 0,0 0-5 15,0 0-1-15,0 0 0 0,0 0-34 0,7 6-10 16,-7-6 0-16,0 0 0 0,0 0 0 0,8-6 0 15,-8 6 0-15,0 0-8 0,7-3 20 16,-7 3 5-16,0 0 1 0,0 0 0 0,0 0 27 0,0 0 6 16,0 0 1-16,0 0 0 0,0 0-15 0,0 0-2 15,0 0-1-15,0 0 0 0,0 0-7 0,0 0-2 16,0 0 0-16,0 0 0 0,0 0-25 0,0 0 0 16,0 0 8-16,0 0-8 0,0 0 10 0,0 0 0 15,0 0 0-15,0 0 0 0,0 0-10 0,0 0 8 16,0 0-8-16,0 0 8 0,0 0 17 0,0 0 3 0,0 0 1 0,0 0 0 15,0 0 2-15,0 0 0 0,0 0 0 0,0 0 0 16,0 0-31-16,0 0 8 0,0 0-8 0,0 0 0 16,0 0 0-16,0 0 8 0,0 0-8 0,0 0 0 15,0 0 0-15,0 0 0 0,0 0 0 0,0 0 0 16,0 0 12-16,0 0-4 0,0 0-8 0,0 0 12 16,0 0-12-16,3-7 0 0,-3-2 0 0,0 6 0 15,0-3 0-15,0 6 17 0,0-4-3 0,0-2-1 16,0 3 1-16,0-3 0 0,0-4 0 0,0 10 0 15,-3-6 5-15,3 3 1 0,0 3 0 0,0-6 0 16,0-4-20-16,0 7 0 0,-4-3 0 0,4 6 0 16,0-3 9-16,-3-4-1 0,-1-2-8 0,0 9 12 15,-3-9-3-15,4 9-1 0,-1-7 0 0,1 4 0 16,-1-3 1-16,1-3 0 0,-4 5 0 0,3-2 0 16,1 3-9-16,-1-6 12 0,-3 2-12 0,4-2 12 0,-4 3-12 15,3-4 0-15,-3 1 0 0,7-4 0 0,-7-2 0 0,3 8 0 16,1-2 0-16,-1-4 0 0,-3 7 0 0,4-3 0 15,-4-1 0-15,3 1 0 0,-3-1 0 0,0 1 0 16,0 0 0-16,0-1 0 16,0-2 0-16,3 2 0 0,-3 1 8 0,4 6-8 0,-4-7 0 0,0-5 0 15,0 5 0-15,3 1 0 0,-3 3 0 0,3-4 0 16,-3 1 0-16,4-1 0 0,-1 1 0 0,-3 0 0 16,0-1 0-16,4 1 0 0,-1 2 0 0,-3-2 0 15,4 0 0-15,-1-1 0 0,1 1 0 0,-1-1 0 16,0 1 0-16,1 0 0 0,-1-1 0 0,1-2 0 15,-4 2 0-15,3 7 0 0,1-6 0 0,-1 2 0 16,-3-2 0-16,4 0 0 0,-1-1 0 0,-3 1 0 16,4 3 0-16,-4-4 0 0,-1 1 0 0,1-1 0 15,4 7 0-15,-8-9 0 0,4 8 0 0,4-5 0 0,-4 3 0 0,0-4 0 16,3 1 0-16,-7 0 0 0,4 5 0 0,0-8 0 16,0 9 0-16,0-4 0 0,-3-2 0 0,3 6 0 15,3-3 0-15,1-4 0 0,-8 1 0 0,0-1 0 16,4 4 0-16,-3-3 0 0,3 9 0 0,-4-13 0 15,-3 7 0-15,7-3 0 0,3-1 0 0,-3 4 0 16,-3-4 0-16,3 7 0 0,3-6 0 0,1 3 0 16,-1-4 0-16,1 7 0 0,-8-3 0 0,8-4 0 15,6 4 0-15,-6 3 0 0,-5-3 0 0,1 6 0 16,7 0 0-16,0 0 0 0,-3-10 0 0,-4 1 0 0,0 9 0 16,0-9 0-16,3 2 0 0,1 4 0 0,-8 3 0 15,8-6 0-15,3 6 0 0,0 0 0 16,-8-3 0-16,1 3 0 0,7 0 0 0,0 0 0 0,-3-7 0 15,-4 7 0-15,0 0 0 0,7 0 0 16,0 0-9-16,0 0 9 0,-7-3 0 0,7 3 0 16,0 0-10-16,0 0 10 0,0 0-8 0,-7 0 8 0,0-6 0 0,7 6 0 15,0 0 0-15,0 0 0 0,-4-3 0 0,4 3 0 16,0 0 0-16,0 0 0 0,0 0 0 0,0 0 0 16,0 0 0-16,0 0 0 0,0 0 0 0,0 0 0 15,0 0 0-15,0 0-8 0,0 0 8 0,0 0 0 16,0 0 0-16,0 0 0 0,0 0 0 0,0 0 0 15,0 0 0-15,0 0 0 0,0 0 0 0,0 0 8 0,-3 9-8 0,3-9 0 16,-4 3 0-16,4-3 0 0,0 0 0 0,-3 10 0 16,3-4 0-16,0-6 0 0,0 10 0 15,0-1 8-15,3 0-8 0,-3 1 0 0,0-4 0 0,4 3 0 16,-1 1 0-16,1-1-10 0,-8 1 10 0,4 5-10 16,0-5 10-16,0-1 0 0,0 1 8 15,-3 5-8-15,-1-2 0 0,1-7 0 16,3 3 0-16,-4 1 8 0,-3-1-8 0,7 1 0 0,3-1 0 15,-3-9 0-15,0 0 0 0,-3 6 8 0,3-6-8 0,3 3 0 16,-3-3 0-16,0 0 0 0,0 0 0 0,0 0 8 16,11 7-8-16,-4-7 0 0,-7 0 0 0,0 0 0 15,0 0 0-15,7-7 8 0,-3 4-8 0,-1-3 0 16,1-3 0-16,-4 6 9 0,3-4-9 0,-6-2 0 16,-1-1 8-16,4 1-8 0,0 3 0 0,4-13 0 15,-4 10 0-15,0-7 0 0,-4 3-11 0,8-2 11 16,-4 5 0-16,0-5 0 0,-4 5 0 0,4 1 0 0,0-4 0 0,0-2 0 15,-3 8 0-15,-4-2 0 0,0 6 0 0,3-7 0 16,-3 4 0-16,0-3 0 0,0 5 0 0,0-2 0 16,7-3 0-16,-7 9 0 0,0-10 0 0,0 4 0 15,7 6 0-15,0 0 0 0,-4 0-8 0,4 0 8 16,0 0 0-16,0 0 0 0,0 0-8 0,0 0 8 16,0 0 0-16,0 0 0 0,4-9-9 0,-4 9 9 15,0 0 0-15,0 0-9 0,0 0 9 0,0 0 0 16,10 0-9-16,-10 0 9 0,0 0 0 0,7 0 0 15,7 0 0-15,-7 0 0 0,-7 0 0 0,11 0 0 16,3 0 0-16,-3 0 0 0,-1 6 11 0,1-6-3 16,-1 3-8-16,5-3 12 0,2 0-12 0,1 0 8 15,-11 0-8-15,4 0 0 0,6-3 0 0,-3 3 8 0,-3-6-8 16,-1 6 0-16,5-10 0 0,-1 10 0 0,3-9 0 0,-6 9 0 16,3-10 0-16,-3 4-10 0,6-3 0 0,-3 6 0 31,0-7-124-31,1 1-25 0,2-7-5 0,-6 7-1023 0</inkml:trace>
  <inkml:trace contextRef="#ctx0" brushRef="#br0" timeOffset="37805.21">18101 10277 1141 0,'0'0'50'0,"0"0"11"0,0 0-49 0,0 0-12 15,0 0 0-15,0 0 0 0,0 0 68 0,0 0 10 16,0 0 2-16,0 0 1 0,0 0-45 0,0 0-8 16,4 6-3-16,-1 4 0 0,-3-1-25 0,4 1 0 15,-1-1 0-15,-3 0 0 0,0 7 0 0,0-7 0 0,0 7 0 0,0-3 0 16,0 2 15-16,4 1-3 0,-4-3 0 0,0 5 0 15,0-8 0-15,-4 6 0 0,4-1 0 0,0-5 0 16,-3 2 32-16,3-6 7 0,-4 4 1 0,4-1 0 16,-3 1-26-16,3-10-5 0,-4 6-1 0,4-6 0 15,0 0-4-15,0 0 0 0,-3 3-1 0,3-3 0 16,-4 6-6-16,4-6-1 0,0 0 0 0,0 0 0 16,0 0 4-16,0 0 0 0,0 0 0 0,0 0 0 15,0 0-4-15,0 0 0 0,0 0 0 0,0 0 0 16,4 3-8-16,-4-3 0 0,7 10 9 0,-7-10-9 15,7 0 16-15,0 6-2 0,0-6 0 0,0 0 0 0,-7 0-5 0,0 0-1 16,10 0 0-16,1 0 0 16,0-6-8-16,-1 6 12 0,1 0-12 0,-1 0 12 15,1 0-12-15,3 0 10 0,0 0-10 0,0 0 10 16,0-3-10-16,0-4 0 0,4 7 9 0,0 0-9 0,-1 0 0 16,8 0 0-16,-7 0 0 0,6 0 0 15,1 0 0-15,0 0 8 0,3 0-8 0,-3 0 0 0,3 0 0 0,0 0 0 16,4 0 0-16,0 0 0 0,-4-3 0 0,4 3 0 15,-1 0 0-15,5 0 0 0,-5 0 0 0,5 0 0 16,-1 0 0-16,0-6 8 0,0 6-8 0,4 0 0 16,-3 0 0-16,2 6 8 0,5-6-8 0,-4 0 0 15,-4 0 0-15,0 0 8 0,0 3-8 0,1-3 0 0,-1 0 0 16,-3 0 0-16,3 0 0 0,4 0 0 0,3 0 0 0,4 0 0 16,-4 0 0-16,1 0 0 0,2 0 0 0,1-3 0 15,0 3 0-15,0 0 0 16,-7-6 8-16,7 6-8 0,-4-3 0 0,0-3 9 0,4 6-9 0,-3-4 0 15,2-2 9-15,1 6-9 0,0-3 0 0,-4-3 9 16,1 6 1-16,-4-6 0 0,3 2 0 0,-3 4 0 16,0 0-10-16,3 0-11 0,4 0 3 0,-4 0 0 15,0 0 8-15,4 0 0 0,7 0 0 16,-3 0 0-16,-1 0 0 0,-3-6 0 0,0 6 0 0,-4-3 0 16,4 3 0-16,0 0 0 0,-4-6 0 0,0 6 0 15,1-3 0-15,-1-4 11 0,0 7-11 0,1 0 12 16,-4 0-12-16,-4 0 0 0,0 0 0 0,0 0 0 15,1 0 0-15,-5 7 0 0,1-4 0 0,3-3 0 16,1 0 0-16,3 6 0 0,-4-6 0 0,0 3 0 16,-3-6 0-16,7 3 0 0,-1 0 0 0,-6 0 0 0,-4 0 0 0,4-6 0 15,0 6 0-15,-4 0 0 0,0 0 0 0,-6-3 15 16,2 3-4-16,1 0-1 0,-4 0-10 0,0 0-11 16,-7 0 3-16,8 0 0 0,2-7 8 0,-3 7 0 15,-6 0 0-15,2 0 0 0,4-3 0 0,-3-3 9 16,0 6-9-16,-4 0 10 0,-4-3-10 15,8-3 0-15,0 6 0 0,-4-7 8 0,0 4-8 0,-4 3 0 16,8-6 0-16,-4 6 0 0,-3-10 0 0,3 10 0 16,0 0 9-16,-3 0-1 0,3-3-8 0,-4 3 0 15,-6 0-11-15,6 0 11 0,1 0 0 0,-8 3 0 16,-3-3 0-16,0 0 0 0,11 0 0 0,-11 0 10 16,0 0-10-16,0 0 12 0,0 0-2 0,0 0 0 15,7 7 0-15,-7-7 0 0,0 0-10 0,0 0 10 0,7 0-10 0,-7 0 10 16,0 0-10-16,0 0 8 0,0 0-8 0,7 0 8 15,-7 0 18-15,0 0 3 0,0 0 1 0,0 0 0 16,11 0-30-16,-11 0 0 0,0 0 0 0,0 0 0 16,0 0 12-16,0 0-3 0,0 0-1 0,0 0 0 15,0 0 4-15,0 0 1 0,3-7 0 0,-3-2 0 16,-7 6-1-16,7-3-1 0,4-4 0 0,-1 7 0 16,-3-9 17-16,0 8 3 0,-3-5 1 0,6 0 0 15,1 2-32-15,-1-2 0 0,-3-1 0 0,0 1-10 16,7 0 10-16,-7-1 0 0,0 1 0 15,0-1 0-15,0 1 0 0,4-4 0 0,-8 4 0 0,4 0 0 16,-3-1 0-16,-1 1 0 0,4 6 10 0,0-4-10 16,-7-2-13-16,7 3-9 0,0 6-2 0,0 0 0 31,-3-10-32-31,3 10-6 0,0 0-2 0,0 0-1041 0</inkml:trace>
  <inkml:trace contextRef="#ctx0" brushRef="#br0" timeOffset="41823.37">23957 6025 115 0,'0'0'0'0,"0"0"10"0,0 0-10 0,0 0 0 0,0 0 0 16,7-6 0-16,4 6 128 0,-4-3 23 16,-7 3 5-16,7-7 0 0,3 1-56 0,-10 6-11 15,8-3-2-15,-8 3-1 0,7-6 16 0,-7 6 3 16,0 0 1-16,0 0 0 0,0 0-16 0,7 0-3 0,-7 0-1 0,0 0 0 16,0 0 8-16,7 0 2 0,-7 0 0 0,10-4 0 15,-10 4-49-15,7-6-10 0,-7 6-1 0,7 0-1 16,-7 0-2-16,11-3 0 0,-11 3 0 0,0 0 0 15,7-6-9-15,-7 6-3 0,0 0 0 0,0 0 0 16,0 0 1-16,0 0 0 0,7-3 0 0,-7 3 0 16,0 0-10-16,0 0-3 0,0 0 0 0,0 0 0 15,0 0-9-15,0 0 0 0,7-7 0 0,-7 7 8 16,0 0-8-16,0 0 0 0,0 0 0 0,0 0 0 16,0 0 0-16,0 0 8 0,0 0-8 0,0 0 0 15,4-9 15-15,-4 9-3 0,0 0 0 0,0 0 0 16,0 0 4-16,0 0 1 0,3-6 0 0,-3 6 0 15,0 0-1-15,0 0-1 0,0 0 0 0,0 0 0 16,0 0 4-16,0 0 1 0,0-3 0 0,0 3 0 0,0 0-3 16,0 0 0-16,0 0 0 0,0 0 0 0,0 0-9 0,-3-7-8 15,-1 7 12-15,4 0-12 0,0 0 10 0,0 0-10 16,0 0 8-16,0 0-8 0,0 0 0 0,0 0 0 16,0 0 0-16,0 0 0 0,0 0 0 0,0 0 0 15,0 0 0-15,0 0 0 0,0 0-8 0,4 7 8 16,-1 2 0-16,-3-9 0 0,7 9 0 0,-3-2 0 15,-4 2 0-15,7 0 8 0,-4-5-8 0,1 5 0 16,-1 4 0-16,1-4 8 0,-4-6-8 0,3 6 0 0,5 1 0 0,-8-1 0 16,3 1 0-16,1 5 0 0,-1-5 9 0,-3-4-9 15,4 3 0-15,-1 1 0 0,4-1 0 0,-3 1 8 16,3 5-8-16,0-5 0 0,0-1 8 0,0 1-8 16,0-1 0-16,0 7 0 0,0-7 0 0,4 0 8 15,-4 1-8-15,0 6 12 16,3-7-4-16,-3 4 0 0,4-4-8 0,0 7 8 0,-1-7-8 0,1 0 8 15,-4 1-8-15,3-1 0 16,1 1 0-16,-4-4 0 0,0 3 8 0,0 1-8 0,4-10 8 0,-1 9-8 16,-3-3 10-16,4-2-2 0,3 5-8 0,-3-3 12 15,-4-3 0-15,3-3-1 16,1 7 0-16,-4-4 0 0,7 3-11 0,-3 0 10 0,-4-3-10 0,0-3 10 16,0 10-10-16,0-10 0 0,-7 0 9 0,7 6-9 15,-7-6 0-15,7 3 0 0,0 7 0 0,0-10 8 16,-7 0-8-16,7 9 0 0,-3-3 8 0,-4-6-8 0,7 10 0 0,-7-10 0 15,0 0 0-15,10 6 8 0,-10-6-8 16,7 3 0-16,0 7 0 0,4-4 0 0,-11-6 0 0,0 0 0 16,7 3 0-16,-7-3 0 0,7 0 0 0,-7 0 0 15,11 6 0-15,-11-6 0 0,10 3 0 0,-10-3 0 16,0 0 0-16,7 7 0 0,-7-7 0 0,7 0 0 16,-7 0 0-16,7 9 0 0,1-3 0 0,-8-6 0 15,7 3 0-15,0 7 0 0,-7-10 0 0,0 0 0 16,7 6 0-16,0-3 0 15,3 4 0-15,-10-7 0 0,7 3 0 0,0 3 0 0,-7-6 0 0,8 3 0 16,-8-3 0-16,10 6 0 0,-10-6 0 0,7 0 8 16,-7 0-8-16,7 7 0 0,-7-7 0 0,0 0 0 15,0 0 0-15,7 3 0 0,-7-3 0 0,7 9 0 16,-7-9 0-16,4 6 8 0,3 4-8 0,-7-10 0 0,0 0 0 0,3 3 0 16,4 6 0-16,-3-2 0 0,-4-7 0 0,7 3 0 15,-3 3 0-15,3 4 0 0,-7-10 0 0,3 6 0 16,-3-6 0-16,4 3 0 0,-4-3 0 0,7 6 0 15,-7-6 0-15,0 0 0 0,7 3 0 0,-7-3 0 16,0 0 0-16,0 0 0 0,3 7 0 0,-3-7 0 16,0 0 0-16,0 0 0 0,0 0 0 0,4 3 8 15,-4-3-8-15,0 0 0 0,0 0 0 0,7 0 0 16,-4 6 0-16,-3-6 0 0,11 0 0 0,-11 0 0 16,0 0 0-16,0 0 0 0,4 0 0 0,-4 0 0 15,0 0 0-15,7 0 8 0,0 0-8 0,-7 0 0 16,0 0 8-16,0 0-8 0,3-6 8 0,-3 6-8 15,0 0 10-15,4-3-2 0,-4 3-8 0,0-7 12 16,3-2-3-16,-3 6-1 0,0 3 0 0,0-6 0 16,0-4-8-16,-3 4 0 0,3 3 0 0,-4-7 8 15,1 4-8-15,-1-3 0 0,1-1 0 0,-1 1 8 0,1-1-8 0,-1 1 0 16,1-7 0-16,3 7 8 0,-4-1-8 0,0-5 0 16,4 5 0-16,-3 1 0 0,-1-4 0 0,1-2 0 15,-1 5 0-15,4 1 0 0,-3 0 0 0,-1-7 0 16,4 6 0-16,-3 1 0 0,3 0 0 0,-4 2 0 15,1 4 0-15,3 3 0 0,-4-6 0 0,4 6 0 16,0 0 0-16,0-9 0 0,0 9 0 0,0 0 0 0,0 0-9 0,0 0 9 16,0 0 0-16,0 0-8 15,-3-4 8-15,3 4 0 0,0 0 0 0,0 0 0 0,0 0 0 0,0 0 0 16,0 0 0-16,0 0 0 0,0 0 0 0,0 0 0 16,0 0 0-16,0 0 0 0,0-6 0 15,0 6 0-15,0 0-8 0,0 0 8 16,0 0 0-16,0 0 0 0,0 0-11 0,0 0 11 0,0 0-10 15,0 0 10-15,0 0-9 0,3 10 9 0,4-1-8 16,-3 0 8-16,-1 1-9 0,1 2 9 16,-1 1-10-16,-3-4 10 0,4 1-9 0,3-4 9 0,-4 3-8 0,1 1 8 15,0-1 0-15,-1 1-8 0,1-1 8 0,-1 0 0 16,-3-2 0-16,0 2 0 0,4 0 0 0,-4 1-8 16,0-4 8-16,3 4 0 0,-3-10 0 0,4 9 0 15,-4-9 0-15,3 9 0 0,-3-9 0 0,4 7 0 16,-4-7 0-16,3 9 0 0,-3-9 0 0,0 0 0 15,7 3 0-15,-7-3 0 0,0 0 0 0,4 10 0 0,-4-10 0 0,3 6 0 16,-3-6 0-16,0 0 0 0,0 0 0 0,0 0 0 16,0 0 0-16,0 0 0 0,0 3 0 0,0-3 0 15,-3 9 0-15,3-9 0 0,0 7 0 0,0-7 0 16,0 0 0-16,-4 9 0 0,-3-3 0 0,0-2 8 16,0 2-8-16,7-6 0 0,-7 3 0 0,7-3 8 15,-7 0-8-15,4 6 0 0,-5-3 8 16,1-3-8-16,0 7 10 0,-3-7-10 0,3 3 11 15,0-3-11-15,0 6 12 0,-4-3-12 0,0-3 12 0,1 6-4 16,-1-6 0-16,4 7-8 0,-3-4 10 0,-4 3-10 16,-1-3 8-16,5-3-8 0,-4 6 17 0,3-2-1 15,-3 2-1-15,3-3 0 16,1-3-39-16,-1 0-7 0,1 0-1 0,3 6-1 16,3-3-130-16,4-3-25 0,0 0-6 0</inkml:trace>
  <inkml:trace contextRef="#ctx0" brushRef="#br0" timeOffset="47711.73">18147 12077 460 0,'0'0'41'0,"0"0"-33"0,0 0-8 0,0 0 0 15,0 0 223-15,0 0 42 0,-7-6 9 0,7 6 2 16,0 0-180-16,0 0-35 0,0 0-7 0,-11 0-2 16,11 0-31-16,0 0-6 0,0 0-2 0,0 0 0 15,0 0-13-15,0 0 0 0,0 0 0 0,0 0 0 16,0 0 0-16,0 0 11 0,0 0-2 0,0 0 0 16,7-3 24-16,-7 3 5 0,0 0 1 0,7-7 0 15,4 4 8-15,0-3 1 0,-4 6 1 0,0-3 0 16,0-3-12-16,0 6-2 0,0-4-1 0,0-2 0 15,3 6-14-15,-2 0-4 0,2-6 0 0,-3 3 0 16,4 3-8-16,3-7-8 0,-4 7 12 0,5 0-12 0,-1 0 8 0,0 0-8 16,3 0 0-16,1 0 0 0,0 7 8 0,-1-7-8 15,1 0 0-15,3 0 0 0,4 0 8 0,-4 0-8 16,0 0 0-16,0 0 0 0,4 0 8 0,-4 0-8 16,4-7 12-16,-4 7-12 0,4 0 14 0,-4 0-4 15,0 0-1-15,0 0 0 0,4 0-9 0,-4 0 0 16,4 0 9-16,-1 0-9 0,1 0 0 0,0 0 0 15,3-3 0-15,0 3 0 0,1 0 0 0,-1 0 8 16,0 0-8-16,0-6 0 0,4 6 8 16,-4 0-8-16,0 0 8 0,1 0-8 0,-1 0 0 0,0 0 8 0,-3 6-8 15,-1-6 0-15,1 3 0 0,-4-3 0 16,4 0 0-16,0-3 0 0,-4 3 0 0,7 0 0 16,0 0 0-16,1 0 0 0,2-6 0 0,1 6 0 15,-4 6 0-15,4-12 8 0,0 12-8 0,0-6 0 16,-4 0 8-16,3 0-8 0,-2 0 0 0,-1 3 8 0,0-3-8 0,-3 0 0 15,3 7 0-15,-3-7 0 0,-1 0 0 0,1 0 8 16,0 0-8-16,3 3 0 0,-3-3 0 0,-1 6 8 16,1-6-8-16,3 0 0 0,-3 0-8 0,0 0 8 15,3 0 0-15,0 0 0 0,0 0 12 0,1 0-4 16,2 0 0-16,-2 0 1 0,-5 0 0 0,5 6 0 16,-5-6-9-16,4 0 8 0,-3 4-8 0,0-4 8 15,-4 0 4-15,4 0 1 0,3 0 0 0,-3 0 0 16,-1 0-13-16,5 0 0 0,-5 0 0 0,-3 0 0 15,-3 0 8-15,3-4 1 0,4-2 1 0,0 6 0 16,-4-6-10-16,3 6 10 0,-2 0-10 0,-1 0 10 0,3 6-10 0,-2-6-9 16,2 0 9-16,-2 0-13 0,2 0 13 0,1 0 0 15,-4 0 0-15,4 0 0 0,-1 0 0 16,1-6 0-16,0 6 0 0,0-3 0 0,-1 3 9 0,4 0-1 16,1 0-8-16,-5-7 12 0,5 7 0 15,-5-3 0-15,1 3 0 0,0-6 0 0,-1 6-4 0,1-3 0 16,-4 3-8-16,4-6 12 0,-4 6-12 0,0 0 0 15,4 0 0-15,-4 0 0 0,0 0 0 0,0 6 0 16,4-6 0-16,0 0 0 0,0 0 0 0,3 0 0 16,-4 3 0-16,5-3 0 0,6 0 0 0,-7 0 0 15,-3 0 0-15,0 0-10 0,3 0 10 0,-4 0 0 0,1 0 0 0,-4 0 0 16,-3 0 0-16,3 0 11 0,0-3-11 0,-3 3 12 16,-7-6 11-16,6 6 2 0,1-3 1 0,-1-4 0 15,-2 7-10-15,2-3-1 0,1-3-1 0,-1 6 0 16,5-6-14-16,-8 6 0 0,0-4-12 15,4 4 12-15,6 0 0 0,-6 0 0 0,-4 0 0 0,0 0 0 16,4 0 0-16,-4 4 0 0,-4-4 0 16,-3 0 0-16,1 0 0 0,2 6 0 0,4-6 0 0,-7 0 0 15,-7 0 0-15,7 0 0 0,4 0 0 16,-4-6 0-16,-7 6 0 0,7 0-12 0,0-4 12 0,4 4-13 31,-1 0-89-31,-6-6-18 0,-4 6-3 0</inkml:trace>
  <inkml:trace contextRef="#ctx0" brushRef="#br0" timeOffset="50530.73">21890 5043 403 0,'-25'0'36'0,"15"0"-36"16</inkml:trace>
  <inkml:trace contextRef="#ctx0" brushRef="#br0" timeOffset="51678.93">21773 4965 784 0,'0'0'35'0,"-3"-6"7"0,-8 6-34 0,8 0-8 15,3 0 0-15,0 0 0 0,-7-3 72 0,7 3 12 0,0 0 2 0,0 0 1 16,7-7-9-16,-7 7-2 0,0-9 0 0,7 6 0 16,0-3-15-16,-4 2-3 15,-6-2-1-15,3 6 0 0,7-9 3 0,-7 9 0 16,-4-7 0-16,4 4 0 0,0 3 3 0,0 0 1 0,0 0 0 0,-3 0 0 16,-1-6-8-16,4 6 0 0,0 0-1 0,0 0 0 15,-7-3-28-15,7 3-6 0,0 0-1 0,0 0 0 16,0 0 1-16,0 0 0 0,0 0 0 0,0 0 0 15,11-6 9-15,-11 6 2 0,0 0 0 0,0 0 0 16,11 0-3-16,-11 0 0 0,0 0 0 0,0 0 0 16,0 0 6-16,0 0 1 0,0 0 0 0,0 0 0 15,0 0-13-15,0 0-3 0,0 0 0 0,0 0 0 16,0 0-8-16,0 0-1 0,7 0-1 0,0 6 0 16,3 3 19-16,-10-9 4 0,0 0 1 0,7 0 0 0,4 10-21 0,-4-4-4 15,-7-6-1-15,3 3 0 0,8 7-8 0,-7-1 8 16,-4-9-8-16,3 9 8 15,1 1 8-15,-1-4 0 0,4 3 1 0,-3-2 0 0,-4 2 1 0,3 4 0 16,4-7 0-16,0 3 0 0,-7-9-1 16,7 10 0-16,0-1 0 0,-3 1 0 0,3-4-4 15,0 3-1-15,-7-9 0 0,7 3 0 16,4 4-12-16,-1-4 0 0,-10-3 8 0,7 6-8 0,4-6 0 0,-4 3 9 16,-7-3-9-16,0 0 8 0,0 0-8 0,11 0 12 15,-1 0-12-15,-3-3 12 0,-7 3-4 0,0 0 0 16,7 0 0-16,-7 0 0 0,0 0-8 0,7-6 10 15,0 3-10-15,0 3 10 0,1-7-10 0,-5-2-9 0,-3 9 9 16,7-3-13-16,0-13 25 0,0 7 4 0,-7-1 2 0,4 1 0 16,3-7-18-16,-4 4 10 0,-3-4-10 0,0 0 8 15,4 4-8-15,-4-4 0 0,3 0 0 0,-3 4 0 16,-3-4 0-16,3 7 0 0,3-1 0 0,-3 1 0 16,0 3 0-16,0-4 0 0,0 10 0 0,4 0 0 15,-4-9 12-15,0 9 0 0,0 0 0 0,0 0 0 16,7 0-12-16,-7 0 0 0,0 0 0 0,0 0 0 15,11 0 0-15,-4 0 0 0,-7 0 0 0,0 0 0 16,0 0 0-16,7 9 0 0,3-2 0 16,-6 2 0-16,-4 0 0 0,3 1 0 0,11-1 0 0,-7 1 0 15,1 5-21-15,-1-12 3 0,0 13 1 0,3-6 0 16,-3-1 17-16,4-3 0 0,-8-3 0 0,4 7 0 16,8-4 0-16,-5 3 0 0,-10-9 0 0,4 7 0 15,3-4 0-15,0 3 0 0,0-3 0 0,-7-3 0 16,0 0 9-16,0 0-9 0,0 0 8 0,0 0-8 0,0 0 0 0,0 0 0 15,7 0 0-15,-7 0 0 0,0 0 0 0,0 0 0 16,0 0 8-16,10 0-8 0,-2 0 10 0,-8 0 0 16,0 0 0-16,7-3 0 0,3-3-10 0,-3 3 0 15,-7 3 0-15,7-7 0 0,0-2 0 0,-3 3 8 16,-1-4 0-16,-3 1 0 0,-3 0 0 0,6-1 0 16,-3 1 0-16,0-1 0 0,-3-5 0 0,-1 2-8 15,8-3 12-15,-4 7-4 0,-7-7-8 0,3-2 10 16,8 5-10-16,-1-3 10 0,4 1-10 0,-7-4 0 15,-3 3 0-15,3-3 8 0,7 0-8 0,-7 7 0 0,0-4 0 16,-4 1 0-16,4-4 0 0,0 3 0 16,0 4 0-16,-3-4 0 0,-8 6 0 0,8-2 0 15,3-4 0-15,-4 10 0 0,-3-3 0 0,0-4 8 0,7 4 0 16,0-4 0-16,-3 4-8 0,-1-4 0 0,1 4 0 0,-1-1 0 16,8 1 0-16,-4 3 0 0,-4-4 0 0,4 4 0 15,4-3 8-15,3 9 0 0,-14-10 0 0,7 1 0 16,0 6-8-16,3-4 0 0,-3 1 0 0,0-3 0 15,0 9-11-15,4-3 3 0,-4-4 0 0,0 4 0 16,-7-3 8-16,7 6 0 0,7-3 0 0,-7 3 0 16,-4-7 0-16,4 7 0 0,0 0 0 0,0 0 0 15,0 0 0-15,0 0 0 0,0 0 0 0,0 0 0 16,7 0 0-16,-7 0 0 0,0 0 0 0,0 0 0 16,0 0 0-16,0 0 0 0,0 0 0 0,0 0 0 15,-7 0 0-15,7 0 0 0,0 0 0 0,0 0 0 0,-11 0 0 0,11 0 0 16,0 0 0-16,0 0 0 15,0 0 0-15,0 0-12 0,0 0 12 0,0 0-12 16,0 0 0-16,0 0-1 0,0 0 0 0,0 0 0 16,0 0-17-16,0 0-3 0,0 0-1 15,0 0 0-15,0 0-144 0,0 7-29 0,0 2-5 0,-7 1-2 0</inkml:trace>
  <inkml:trace contextRef="#ctx0" brushRef="#br1" timeOffset="96091.15">21696 9481 633 0,'-7'0'56'0,"7"0"-44"16,0 0-12-16,0 0 0 15,-4-7 121-15,4 7 23 0,0-3 4 0,0-3 0 16,7-3-119-16,-7 9-29 0,-3-10 0 0,3 10 0 15,0-9-42-15,0 9-12 0,-4-3-2 0,1-4-1 16,3 7 1-16,0 0 0 0,-7-6 0 0,3 3 0 0,-6-3 44 0,10 6 12 16,0 0 0-16,-7 0 0 0,-1-4 52 0,8 4 13 15,0 0 3-15,0 0 0 0,-10 0 2 0,3-6 1 16,7 6 0-16,0 0 0 0,-7 0-34 0,0 0-6 16,-4-3-2-16,8 3 0 0,3 0-20 0,-11 0-9 15,4-6 8-15,0 6-8 0,-4 0 0 0,4-3 0 16,0 3 0-16,0-7 0 0,0 7 0 0,0 0 0 15,7 0 0-15,-3-3 0 0,-8 6 0 0,4-6 0 0,7 3 0 0,-7-6 0 16,0 6 0-16,0 6 0 0,-4-6 0 0,4 0 0 16,0 3 0-16,-4-3 0 0,4 0 0 15,-3 0 0-15,-1 0 0 0,4 7 0 16,-3-4 0-16,3-3 0 0,-4 0 31 0,0 6 1 16,1-3 0-16,-1 3 0 0,-6-6-5 0,6 4-1 15,-3-4 0-15,3 6 0 0,-3-3-26 0,0 3 8 0,0-6-8 0,0 7 0 16,0-4 0-16,0 6 0 0,-1-3 0 0,1-2 0 15,0 2 0-15,0-3 0 0,0 6 0 0,-4-9-11 16,4 7 11-16,0-4 12 0,0 3-2 0,3 3-1 16,-3-2 7-16,4-4 2 0,-1 6 0 0,1 1 0 15,-1-4-6-15,4 3 0 0,-4 1-1 0,4-1 0 16,0 7-11-16,0-13 0 0,0 6-12 0,0 1 12 0,4-4 16 16,-4 3 10-16,3 1 2 0,-3-4 1 15,3 4-17-15,1-7-4 0,-4 6-8 0,3-3 12 0,-3 4 6 0,4-1 1 16,-1 1 0-16,1-1 0 0,-1-3-10 0,1 4-1 15,-1-1-8-15,4 0 12 0,0 1-12 0,0-1 0 16,0 1 8-16,4-4-8 0,-1 3 0 0,-3 1 11 16,0-1-11-16,4 1 10 0,-4-1 0 0,3 7 0 15,-3-7 0-15,0 7 0 0,-3-4 2 0,3-2 1 16,-4 5 0-16,4-5 0 16,-3 9-13-16,3-4 0 0,0-5 0 0,0 9 0 0,0-10 9 0,0 0-1 15,0 7 0-15,0 0 0 0,3-4 8 0,1 4 0 16,-1-7 1-16,1 1 0 0,-1 9-9 0,1-4-8 15,-1-2 12-15,1-4-12 0,-1 7 8 0,1 0-8 16,-1-7 0-16,1 0 0 0,-1 7 8 0,1-7-8 16,0 4 0-16,3-4 0 0,-4 1 8 0,1-4-8 0,3 3 9 0,0 1-9 15,0-1 14-15,0 1-3 0,0-1-1 0,0 0 0 16,4 4-10-16,-4-4 0 0,0 1 9 0,3-1-9 16,-3 1 0-16,0-1 0 0,0 0 0 0,0 1 0 15,1-1 0-15,2 1 0 0,-6-1 0 0,3-3 8 16,0 4 3-16,0-1 1 0,3 1 0 0,1-1 0 15,3-3-4-15,-3-3-8 0,-1 7 12 0,4-10-4 16,-3 6 1-16,0-3 0 0,3 4 0 0,0-7 0 16,0 0-1-16,4 6 0 0,-4-6 0 0,-4 3 0 15,4-6-8-15,0 3 8 0,-3 0-8 0,3-6 8 16,0 6 1-16,-3 0 0 0,-1 0 0 0,5 0 0 16,-5 0 7-16,1-7 2 0,-1 4 0 0,4 3 0 15,-7 0-1-15,4-6 0 0,0 6 0 0,-1-3 0 16,4-4-17-16,-3 4 10 0,-1-3-10 0,1-3 8 15,0 5 1-15,-1-2 0 0,1-3 0 0,-1-1 0 0,1 1 7 16,-4-7 2-16,4 7 0 0,3-7 0 0,-4 7 6 0,1-4 0 16,-4-2 1-16,7-4 0 0,4 3-25 0,-8-3 0 15,1 0 0-15,-1 4 0 0,8-4 0 0,-4 0 0 16,-3 0-8-16,-4 4 8 0,0-4 0 0,0 0 0 16,4 3 0-16,-4 4 0 0,-7-4 0 0,7 7 0 15,3-7 0-15,-6 3 0 0,-1-2 10 0,1-1 3 16,3 4 1-16,0-4 0 0,-4 3 5 0,4-2 1 15,-7-4 0-15,4 3 0 0,3 4-5 0,-3-4-1 0,-8 0 0 16,4-3 0-16,7 4-14 0,-3 2 0 0,-8-6 8 16,4 4-8-16,-3-4 0 0,3 0 0 15,0 0 8-15,0-3-8 0,-7 4 0 0,7-1 0 16,3 0 0-16,1 3 0 0,-15-3 0 0,7 4 0 16,1 2 0-16,-1-2 0 0,4-4 11 0,-7 9 5 15,0 1 2-15,4-1 0 0,6-5-18 0,-6 5 0 0,-8-5 0 0,1 5 0 16,6 1 0-16,-3 0 0 0,-4 5 0 0,1-2 0 15,-4-3 0-15,7 6 0 0,0-4 0 0,-4-2 0 16,-3 9 0-16,3-6 0 0,4 6 0 0,0-4 0 16,-3 4-12-16,-1-6-7 0,8 6-1 0,3 0 0 15,-7-3 7-15,-1-3 1 0,-2 6 0 0,-1 0 0 16,8-3 12-16,-4 3 0 0,-4 0 0 0,1 0 0 16,2 0-28-16,1 0-4 0,-3 3 0 0,3-3-788 15,-7 6-157-15</inkml:trace>
  <inkml:trace contextRef="#ctx0" brushRef="#br1" timeOffset="97796.31">15286 9421 518 0,'-7'-3'46'0,"7"3"-37"16,0 0-9-16,-7-6 0 0,0 2 156 15,0-2 28-15,3 6 7 0,4 0 1 0,-7-9-121 0,0 9-24 16,3-10-5-16,4 10-1 0,-3 0-25 0,-4-9-4 15,3 3-2-15,-3 3 0 0,7 3-10 0,-3-7 8 16,-4-2-8-16,0 6 8 0,3-4 0 0,-3 7-8 16,0-3 12-16,0 3-4 0,-4-6 0 0,4 6 0 0,0 0 0 0,-3 0 0 15,-1 0 17-15,1 0 3 0,2 0 1 16,-2 0 0-16,-1 0-15 0,1 0-3 0,-4 6-1 0,3-3 0 16,0-3 13-16,-3 7 2 0,-3-7 1 15,3 0 0-15,3 3 2 0,-3-3 0 0,-4 6 0 0,1-3 0 16,-1-3-16-16,0 0-4 0,4 7 0 0,-7-7 0 15,7 0 0-15,-4 3 0 0,1 3 0 0,-1 3 0 16,0-9-8-16,1 10 0 0,-1-4 0 16,0-3 0-16,1 7 0 0,-1-4 0 0,1 10 0 0,-5-4 0 15,5-2 0-15,-4 5 0 0,3-5 0 16,4 5 0-16,-7-2 0 0,3 6 0 0,0-10 0 0,4 7 0 16,4-1 0-16,-4-2 0 0,3-4 0 0,0 1 0 15,1 5 0-15,-1-5 0 0,1 6 0 0,3-4 0 16,0 4 0-16,0-7 0 0,-1 7 0 0,1-4 0 15,0 4 0-15,0 3 8 0,0-3-8 0,0-4 0 16,4 10 0-16,-4-9 8 0,3 2-8 0,1-2 0 0,-1 2 0 0,4 4 0 16,-4-3 0-16,4-7 0 0,0 10 9 0,0-9-9 15,4 5 10-15,0 4-10 0,-1-9 14 16,1 8-3-16,-1-2-1 0,1 3 0 0,-1-4-10 0,1-2 10 16,3 9-10-16,0-3 10 0,0 0-10 0,0-7 0 15,0 4 0-15,0 0 0 0,7-4 18 0,-3 4 2 16,-1-7 0-16,1 1 0 0,3 5-28 0,0-2-6 15,-3-4-1-15,3 7 0 0,3-7 15 0,1 1 0 16,-4 5 0-16,4-5 10 0,-1 5-10 0,1-2 0 16,3-4 0-16,0 1 0 0,4 5 13 0,-4-5 1 15,4-1 0-15,-4 1 0 0,0-1-14 0,1-3 0 16,-1-2 0-16,3 2-10 0,1 3 10 0,0-9 11 16,-4 0-3-16,0 0 0 0,4 0 11 0,-1 0 1 0,1-3 1 15,0-3 0-15,0 6-9 0,3-6-1 0,4 2-1 16,-4-2 0-16,0 3-10 0,0-3 10 0,-3 3-10 0,3-4 10 15,0 7-10-15,1-9 0 0,-5 6 0 0,1-4 8 16,0-2-8-16,-1 3 0 0,-2-4 0 0,-1 7-11 16,-4-3 28-16,1-3 6 0,0-1 1 0,-4 1 0 15,3-1-5-15,-3 1-1 0,1-7 0 0,-1-3 0 16,0 10 6-16,-4-10 2 0,4 0 0 0,-3-3 0 16,0 1-10-16,3-5-3 0,-7 1 0 0,7-3 0 15,-3 3-5-15,-4-3-8 0,3 3 11 0,-6-3-11 16,3 2 8-16,0-2-8 0,-4 9 0 0,4-6 0 15,-3 3 0-15,-4-3 0 0,0 6 0 0,0 1 0 16,0-4 11-16,0 3-11 0,0 0 10 0,-4 0-10 16,1 4 12-16,-4-4-3 0,0 0-1 0,0 0 0 15,-4 3 4-15,1-2 1 0,-1 2 0 0,0-3 0 16,-3 7-4-16,0-4-1 0,-4 0 0 0,1-3 0 16,3 10-8-16,-7-7 0 0,3 7 9 0,-3-4-9 15,0 4 0-15,-4-7 0 0,0 7 0 0,-3 3 0 0,0-4 0 0,0 7 0 16,3-3 0-16,-3 3-8 0,-4-4-3 0,4 4 0 15,-1 3 0-15,1-6 0 0,0 6-5 0,3 0 0 16,-3 6-1-16,3-3 0 16,1-3-17-16,-1 7-3 0,0-4-1 0,1 6 0 15,-1 1-176-15,-3-4-35 0</inkml:trace>
  <inkml:trace contextRef="#ctx0" brushRef="#br1" timeOffset="99467.65">21798 10970 115 0,'0'0'10'0,"0"0"-10"0,0 0 0 0,0 0 0 16,0 0 251-16,0 0 48 0,7-6 9 0,-7-4 3 15,-3 7-217-15,3 3-43 0,3-6-9 0,1-3-2 0,3 9-32 0,-7 0-8 16,-4-10 0-16,4 4 0 0,7-3 0 0,-7 9 0 16,-10-10 0-16,6 7-11 0,1-3 23 0,-1-4 4 15,1 7 0-15,-8-3 1 0,-3 0 33 0,3 2 6 16,8-5 2-16,-8 3 0 0,-6 3-20 0,2-4-4 15,5 4-1-15,3-3 0 0,-7 3-13 0,3-3-4 16,1-1 0-16,-1 4 0 0,0-3 0 0,1 6-1 16,-1-10 0-16,1 10 0 0,-1-3 1 0,-3-3 0 15,0 3 0-15,3 3 0 0,-3-6-8 0,4 6-8 16,-5 0 11-16,-2 0-11 0,-1 6 0 0,4-3 0 16,-7-3 0-16,3 6 0 0,-3-3 0 0,0 7 0 15,3-10 0-15,-3 6 0 0,0 4 0 0,3-1 0 16,-3 7 0-16,4-4 0 0,-1-2 0 0,0 5 0 0,1 4 0 15,-1 0 0-15,0-3 0 0,1 9 0 0,3-6 0 0,-4 6 0 16,4-3 0-16,3-4 0 0,-3 7 0 0,4 1 0 16,-1-1 0-16,4-3 0 0,-4-7 0 0,4 4 0 15,0 6 8-15,0-6-8 0,0 0 12 0,4 0-12 16,-1-1 10-16,1 4-10 0,-1-3 8 0,4 0-8 16,0 0 0-16,0 0 8 0,4-1-8 0,-1 8 0 15,1-11 12-15,3 4-2 0,0 0-1 0,3 0 0 16,1 6-9-16,3 0 0 0,7-6 9 0,-3-1-9 15,-1 1 0-15,1-3 0 0,3 3 0 0,-3 0 0 16,-1-4 0-16,5-5-15 0,-5 8 3 0,8-2 0 16,-4-3 12-16,0-4 0 0,4 1 0 0,-4 2 0 15,0-3 0-15,1-5 16 0,-1-4-3 0,3 6-1 16,-2-3-4-16,-1-3-8 0,0 0 11 0,0-3-11 16,0 3 21-16,0 0-2 0,1-6-1 0,-5 6 0 15,1 0-5-15,3-10-1 0,0 10 0 0,-3-9 0 0,-8 3 1 0,4 2 0 16,8-2 0-16,-5-3 0 0,-6-1 15 0,-1 1 2 15,5-10 1-15,-1 10 0 0,3-1 20 0,-3-5 4 16,-3 2 1-16,0-3 0 0,6-2-28 0,-6-1-6 16,-4-6-1-16,0 0 0 0,0-1 11 0,0 5 3 15,-3-8 0-15,-4 4 0 0,0-3-35 0,0 3 0 16,3-3 0-16,-3 3 0 0,-7-1 12 0,4-2-12 16,3 0 12-16,0 3-12 0,-8 0 10 0,5 3-10 15,-1 0 8-15,4 3-8 0,-3 0 0 0,-1 1 8 0,-3-1-8 0,0 0 0 16,4 3 0-16,-1-3 0 15,-10 4 0-15,3 2 0 0,4-2 0 0,-3-1 0 16,-8 6 0-16,1-8 0 0,-1 8-10 0,-3-5 10 0,7 5 0 16,-4 1-9-16,-3-4 0 0,0 1 0 15,7 2 0-15,-4 1 0 16,4-1-15-16,-4 1-4 0,4 6 0 0,3-3 0 0,-3-4 3 0,4 4 0 0,-1-4 0 0,1 10 0 31,-1-9-97-31,0 9-19 0,1-3-4 0,-1-3-826 0</inkml:trace>
  <inkml:trace contextRef="#ctx0" brushRef="#br1" timeOffset="100965.45">15296 10911 460 0,'0'0'41'0,"0"0"-33"0,0 0-8 0,0 0 0 16,-3-4 144-16,3 4 28 15,0 0 4-15,-4-6 2 0,-3-3-126 0,4 6-24 0,-1-4-6 0,4 7-1 16,-3-3-12-16,-4-3-9 0,0 0 12 0,0 2-12 16,3 4 20-16,-3-6-2 0,-4 6-1 0,4-3 0 15,-3-3 23-15,-1 6 4 0,1 0 0 0,-1-3 1 16,0 3 6-16,-3 0 1 0,4 0 0 0,-4 3 0 15,3-3-1-15,-3 0 0 0,3 6 0 0,-3-3 0 16,0-3-31-16,0 6-5 0,0-6-2 0,3 4 0 16,-6 2-5-16,3-6 0 0,-4 9-8 0,0-9 12 15,1 10-12-15,-1-4 0 0,0-3 0 0,-6 7 0 16,3-1 0-16,-4-3 0 0,0 4 0 0,4-4 0 16,-4 3 0-16,4 1 0 0,3 2 0 0,-6-2 0 15,3 5 0-15,-1 1 0 0,5-3 0 0,-4 2 0 0,3 4 0 0,0 0 0 16,1 0 0-16,-1 3 0 0,4 0 0 0,-4 3 0 15,4-7 0-15,0 8 9 16,0 2-9-16,3-3 0 0,1-6 0 0,-1 9 0 16,1-3 0-16,3 0 0 0,0 3 0 0,3-3 0 15,1-3 0-15,-1 3 0 0,4 4 0 0,0-4 0 0,0 3 0 0,0-3 0 16,4 3 0-16,-1-3 0 0,1 4 0 0,3-4 0 16,-4 3 0-16,4-9 0 0,0 6 0 0,0-6 0 15,4-1 0-15,-4-2 0 0,4 3 0 0,-1 0 0 16,-3-4 0-16,4 1 0 0,3-3 0 0,0 2 0 0,-3-2 0 15,3 3 0-15,0-7 0 0,3 0 0 0,1 1 0 16,0-1 0-16,3-3 0 0,0 4 10 0,4-4-10 0,-1-3 10 16,1 7-10-16,0-10 8 0,3 0-8 0,0 0 8 15,-3 6-8-15,3-6 10 0,0 0-10 0,-3 0 10 16,0 0-10-16,-1 0 0 0,-2-6 0 0,2 6 0 16,-2 0 11-16,-1-3-3 0,0-4-8 0,4 7 12 15,-1 0 8-15,1-9 0 0,0 3 1 0,-1 2 0 16,-3-2-21-16,1 3 0 0,2-3 0 0,-2-4 0 15,-1 7 0-15,0-3 0 0,0-3 0 0,-3-1 0 16,3 1 0-16,-4 2 0 0,-2-2 0 0,-1 0 0 16,0-1 11-16,0 1-3 0,-4-1 0 0,1-5 0 15,-4 5-8-15,0 1 0 0,0-10 0 0,0 10-11 16,0-7 22-16,-3 3 4 0,3-8 1 0,-4 2 0 16,5 6 4-16,-5-6 0 0,1 4 1 0,3-4 0 15,0 3-10-15,-4-3-3 0,4 4 0 0,-3-4 0 0,-1 0 0 0,1 3-8 16,3 4 12-16,-7-4-4 0,3 7 0 0,1-7-8 15,-4 4 12-15,3-4-4 0,-3 3 8 0,-3-2 0 16,-1-1 1-16,4 7 0 0,-3-10-7 0,-1 9-2 16,1-5 0-16,-4 5 0 0,0-2-8 0,3-4 8 15,-6 0-8-15,3-3 8 0,0 7-8 0,-4-4 0 16,0 1 9-16,1-4-9 0,-1 0 0 0,1 3 9 16,-1-3-9-16,0 1 0 0,1 2 8 0,3-3-8 15,-4 0 0-15,-3 1 0 0,7 2 0 0,-4-3 0 16,1 0 0-16,-1 4 0 0,-3 2 0 0,0-3 0 0,0 7 0 15,3 0 0-15,-3-1 0 0,4 1 0 16,3 2 0-16,-4-2 0 0,-3 6 0 0,0-3-11 16,0-1 11-16,0 4-10 0,-1 3 10 0,1-6 0 15,-3 6 0-15,-1 0-8 0,-3 0 8 0,3 0-8 16,1 0 8-16,-1 0-8 0,0 0-10 0,1 0-2 0,-1 6 0 0,4-6 0 31,0 0-81-31,0 3-17 0,3 4-3 0</inkml:trace>
  <inkml:trace contextRef="#ctx0" brushRef="#br1" timeOffset="103050.98">1326 12936 172 0,'0'0'8'0,"0"0"1"0,0 0-9 0,-3 7 0 15,-8-4 0-15,4-3 0 0,7 0 367 0,0 0 71 0,0 0 14 0,-3 0 4 16,3 0-319-16,0 0-63 0,0 0-13 0,0 0-2 16,0 0-41-16,0 0-8 0,0 0-2 0,0 0 0 15,0 0-8-15,0 0 0 0,0 0 0 0,0 0 0 16,0 0 0-16,0 6 18 0,10 3-2 0,-6 1 0 16,6-10 0-16,1 9-1 0,0-9 0 0,-1 6 0 15,4-2-15-15,7 2 11 0,-6-3-11 0,-1 3 10 16,7-6 10-16,-3 3 1 0,6-3 1 0,-3 0 0 15,4 0-31-15,0 7-7 0,-1-7 0 0,8 0-1 0,-7 0 4 16,0 0 1-16,6 0 0 0,-2 0 0 16,-5 6-19-16,8-6-3 0,-7 3-1 0,-1-3 0 15,1 0-170-15,0 0-35 0</inkml:trace>
  <inkml:trace contextRef="#ctx0" brushRef="#br1" timeOffset="103481.04">1281 13231 2250 0,'-7'0'100'0,"7"0"20"0,0 0-96 0,0 0-24 0,0 0 0 0,0 0 0 16,0 0 20-16,0 0 0 0,0 0 0 0,0 0 0 15,7-3-11-15,3 3-9 0,1 0 12 0,3 0-12 16,-4-6 0-16,5 6 0 0,2 0 0 0,-3 0 0 15,7 0 0-15,-6 0 0 0,2 6 0 0,4-3 0 16,1-3 0-16,-5 6 0 0,4-3 0 0,1 4 0 16,2-1 0-16,-3-3 0 0,-3 7 0 0,3-4 0 15,4-3 0-15,0 3 0 0,-1-3 0 0,-3 7 0 0,4-10 0 16,0 6-11-16,0-3 11 0,3 3-13 0,0-6-10 0,-3 0-1 16,-1 7-1-16,-6-4 0 15,7-3-32-15,-4 0-7 0,0 0 0 0,-7 0-556 16,7 0-110-16</inkml:trace>
  <inkml:trace contextRef="#ctx0" brushRef="#br1" timeOffset="104054.51">1831 12801 1785 0,'-14'-9'79'0,"14"9"17"0,0 0-77 0,-11-9-19 0,1 9 0 0,-1-7 0 15,4 7 176-15,7 0 32 0,0 0 7 0,0 0 1 16,0 0-179-16,0 0-37 0,0 0 0 0,0 0-9 15,4 7 0-15,-1 2 0 0,4-3 0 0,7-3 0 16,-3 7 9-16,-1-1-10 0,5-3 10 0,6 4-10 16,-7-7-2-16,0 3 0 0,7 4 0 0,-7-1 0 0,0 1 12 0,7-1 0 15,1-3 0-15,-8 4 8 0,7-1-8 0,-3 0 8 16,3-2-8-16,0-4 8 0,-3 6-8 0,3-2 0 16,3-4 0-16,1 3 8 15,-4-6-8-15,4 9 0 0,-7-9 0 0,-1 10 8 0,1-4 0 0,3-3 0 16,-7 3 0-16,0 4 0 0,4-7-8 15,-4 3 0-15,-3 4 0 0,-1-1 0 0,-3 0 0 0,0-2 0 16,4 2-8-16,-11-6 8 0,0 7 0 0,0-4 0 16,0 3 0-16,-7 1 11 0,3-1-3 0,-3 1-8 15,4-4 12-15,-1 3-4 0,-3-6 12 0,4 10 1 16,-8-10 1-16,0 6 0 0,8 1-2 0,-8-1 0 16,-3-2 0-16,4-4 0 0,-5 6-9 0,-2 4-3 15,-1-4 0-15,1 0 0 0,2 1 0 0,1-1-8 0,-7 10 12 0,4-9-4 16,-5 5-8-16,8-2 0 0,-7 2 0 0,7-5-11 15,-7 5 11-15,7-5 0 0,0 2 8 0,-8 1-8 32,8-10-28-32,-7 7-9 0,0-4-3 0,3 3 0 15,-3-6-78-15,7-3-16 0,-7 0-3 0,0 7-1 16,7-14-119-16,0 7-24 0</inkml:trace>
  <inkml:trace contextRef="#ctx0" brushRef="#br1" timeOffset="104649.23">1408 12839 1670 0,'0'0'148'0,"0"0"-118"16,-7-3-30-16,7 3 0 0,0 0 171 0,0 0 28 15,0 0 5-15,0 0 2 0,0 0-168 0,0 0-38 16,0 0 0-16,0 0 0 0,-4 3-9 0,-7 3 0 16,11-6 0-16,-3 7 0 0,-8-4-7 0,1-3 0 0,-1 9-1 0,1-9 0 15,-5 10 17-15,5-4 0 16,-4-3 0-16,0 6 0 0,0 4 0 0,-8-4 19 15,-2 4-3-15,3-4 0 0,-1 7 4 0,-2 0 1 16,6-4 0-16,-7-2 0 0,4 5-7 0,0-5-2 0,7 8 0 16,0-8 0-16,0-1-12 0,-4 1 11 0,4 5-11 0,3-5 10 15,-3-1-10-15,4 1 0 0,-1 5 0 0,8-12 8 16,-8 4-8-16,0 2 0 0,8 0 0 0,-8-2 0 16,11-4 0-16,-3 6 0 0,-4-9 9 0,7 0-1 15,0 0-8-15,0 10-16 0,-4-4 4 0,4 3 0 16,0 1 12-16,0-10 0 0,0 0 0 0,0 0 0 15,4 6 0-15,3-3 16 0,-4 7-4 0,8-4-1 16,-11-6-11-16,10 3 0 0,1 3 0 0,-4-3-11 16,4 4 11-16,3-7 0 0,3 9 0 0,-3 1 8 0,8-10-8 15,-8 9 0-15,10-3 0 0,1-3 0 16,0 7 0-16,7-4 0 0,-4 3 0 0,-3 1 0 16,-1-1 0-16,8 1 0 0,-7-4 0 0,-1-3 0 15,1 6 0-15,0 4 0 0,-4-4 0 0,-3 1 0 16,-1-1 0-16,-3 1-16 0,0-1 2 0,1 0 1 15,2 1-94-15,-10 6-18 0,4-4-4 0,-1-3-1 16,1-2 29-16,3 2 5 0,-3 1 2 0,3-1-442 16,7-3-89-16</inkml:trace>
  <inkml:trace contextRef="#ctx0" brushRef="#br1" timeOffset="105760.78">3725 12739 748 0,'0'0'67'16,"0"0"-54"-16,-7 0-13 0,0 0 0 0,7 0 208 0,0-3 40 15,-10-4 7-15,10 7 1 0,-7 7-168 0,7-7-33 16,-4-7-7-16,-7 7-2 0,8 0-6 0,-4 0-2 16,7 0 0-16,0 0 0 0,-4 0 9 0,4 0 1 0,-7 0 1 0,7 0 0 15,0 0 9-15,0 0 2 0,0 0 0 0,0 0 0 16,0 0-33-16,0 0-7 0,0 0 0 0,7 7-1 16,4-4-11-16,-4-3-8 0,4 6 9 0,6-3-9 15,-10-3 0-15,11 10 8 16,0-4-8-16,-1-3 0 0,8 3 0 0,-7-6 0 0,6 3 8 0,-3 4-8 15,4-7 0-15,-4 0 0 0,4 0 0 0,0 0 0 16,-4 0 0-16,4 0 8 0,-1 0-8 0,1-7 0 16,0 7 0-16,-4 0 8 0,-4 7-8 0,5-7 0 15,-8 0 0-15,0 0 0 0,3 0 0 0,-10 0 0 16,4 0 0-16,-4 0 0 0,4 0 0 0,-11 0 0 16,3 9 13-16,-3-9-3 0,0 0-1 0,0 0 0 15,11 6-9-15,-11-3 0 0,0-3 0 0,0 10 0 16,0-1 0-16,0 1 13 0,0-10-3 0,0 6-1 15,0 10-9-15,0-7 12 0,0 0-12 0,0 4 12 0,-7-7-12 16,7 10 0-16,-4-4 0 0,1-2 0 0,3-1 0 0,-7 7 0 16,7 0 0-16,-4-4 0 0,4 7-8 0,-7-3 8 15,4 2 0-15,3 1 0 0,0 0 0 0,-8 3 0 16,8-3 0-16,-3 0 0 0,3-1 0 0,0-2 0 16,-4 3 0-16,4 0 0 0,0-10 0 0,0 10 0 15,0-3 0-15,4-7 0 0,-4 7 0 0,3-4 0 16,-3-2 0-16,8-1 0 0,-8 7 0 0,0-7 0 0,0 1 8 15,0-1-8-15,0-3 0 0,0 4 0 0,3-1 0 0,-3 1 0 16,0-1 0-16,7 0 0 0,-7 1 0 0,0-4 0 16,0 3 0-16,4 1 0 0,-4-1 0 0,0 1 0 15,0-1 0-15,7-3 0 16,-7 4 0-16,0-10 0 0,0 0 0 0,-7 9 0 16,7 1 0-16,0-10 8 0,-4 6 16 0,4-6 2 0,0 0 1 0,-7 3 0 15,4 3 2-15,-5-6 1 16,1 3 0-16,0-3 0 0,-3-3 2 0,-4 3 0 0,3 0 0 0,-3 0 0 15,0 0-12-15,-11-6-1 0,4 6-1 0,0-3 0 16,3-3-10-16,-3 6-8 0,-7 0 12 0,7-4-12 16,-4-2 0-16,0 6 0 0,1 0 0 0,-8 0 0 15,7 0 0-15,4 0 0 0,-4 0 0 0,8 0 0 16,-5 0 0-16,8 0 0 0,-7 6 0 0,7-6 0 0,0 4 0 16,3-4 0-16,-3 0 0 0,4 0 0 15,-1 6-19-15,-3-6-7 0,3 3-2 0,4-3 0 16,0 6-9-16,-3-3-3 0,3-3 0 0,3 10 0 15,-6-10-74-15,6 6-15 0,4-6-3 0,0 0-598 16,0 0-119-16</inkml:trace>
  <inkml:trace contextRef="#ctx0" brushRef="#br1" timeOffset="106133.9">4110 13121 1324 0,'0'0'59'0,"0"0"12"0,-11 3-57 0,8-3-14 0,-8 0 0 0,1 0 0 16,10 0 200-16,0 0 36 0,-7 0 8 0,3-3 2 15,4 3-183-15,-4 0-37 0,-6 0-7 0,-1 0-2 16,8 0 41-16,-8 0 8 0,4 0 2 0,-3-6 0 16,3 6-36-16,-4 0-6 0,4 0-2 0,0 0 0 15,-11 0 6-15,4 0 1 0,3 0 0 0,-3 6 0 16,0-6-31-16,0 3 0 0,-7-3 0 0,7 0 0 31,-4 7-24-31,1-7-7 0,-1 6-1 0,0-3-1 0,4 3 19 0,-3-3 4 0,2-3 1 0,1 7 0 16,0-4-35-16,-3-3-6 15,6 0-2-15,4 0 0 0,-4 0-86 0,4 6-18 0,0-6-3 0,7 0-735 16</inkml:trace>
  <inkml:trace contextRef="#ctx0" brushRef="#br1" timeOffset="106803.63">4494 13159 1670 0,'0'0'74'0,"0"0"15"0,0-3-71 0,-10-4-18 0,-1 4 0 0,8-3 0 15,3 6 194-15,-11-3 35 0,8-3 7 0,3 6 2 16,0 0-192-16,0 0-38 0,0 0-8 0,0 0 0 16,-7-7 0-16,7 7 0 0,0 0 0 0,0 0-8 15,0 0 8-15,0 0 0 0,0 0 0 0,0 0 0 16,-4 13 0-16,4-4 0 0,0 4 8 0,0-4-8 16,0 7 16-16,4 3 0 0,-4 0-1 0,7-4 0 15,-7 4-4-15,7 6-1 0,0-6 0 0,-4 0 0 0,4-4-2 0,-3 4 0 16,6-9 0-16,1 9 0 0,-11-10 10 15,0 0 2-15,4 1 0 0,3-4 0 0,0 3-20 0,3-9 0 16,-3 7 0-16,0-7 0 0,4-7 10 0,-4 7-2 16,0-6 0-16,4 3 0 0,-4-3-8 0,3-4 8 15,-6 1-8-15,6 0 8 0,-6-1 0 16,3 1 0-16,-4-1 0 0,5 4 0 16,-1-3-8-16,0 5 8 0,-4-2-8 0,4-3 8 0,-7 9-8 0,7 0 0 15,0 0 0-15,4 0-11 0,-4 0 3 0,4 9 0 16,-4-3 0-16,3-2 0 0,-3 2 8 0,4-3 0 15,-4 3 0-15,0-3 0 0,4 4 0 0,-1 2 0 16,-3-9 0-16,-3 10 0 0,6-10 0 0,-6 6 11 16,3-6-3-16,-7 0 0 0,0 0 4 0,7 3 0 0,0 3 0 0,-7-6 0 15,0 0 22-15,11-6 5 0,-8 6 1 0,4 0 0 16,0-3-27-16,4-3-5 0,-4 6 0 0,3-4-8 16,-3-2 12-16,4 3-4 0,-4-3 0 0,7 6-8 15,-3-10 0-15,-4 4 0 0,0-3 0 0,3-1 0 16,1 1 13-16,-7-1-4 0,6-5-1 0,-6 5 0 15,3-2 6-15,-4 2 1 0,8-5 0 0,-11-1 0 16,0-3 1-16,0 0 0 0,3-6 0 0,-3 6 0 16,0-6-44-16,-3 7-8 0,3-1-1 15,0 0-1 1,3 0-138-16,-3 3-28 0,0 4-6 0</inkml:trace>
  <inkml:trace contextRef="#ctx0" brushRef="#br1" timeOffset="107199.64">5260 13425 2199 0,'0'0'97'0,"0"0"21"0,0 0-94 0,0 0-24 16,0 0 0-16,0 0 0 0,0 0 35 0,0 0 2 0,0 0 1 16,7 10 0-16,0-4-38 0,-7-6-12 15,11 10 0-15,-11-1 0 0,7 0 12 0,0 1-12 0,-7 5 12 0,0-2-12 16,0-4 12-16,0 7-12 0,0 3 12 0,-7-3-12 15,7-4 12-15,-4 10 14 0,1-3-3 0,3 0-1 16,-7-7-10-16,3 4 8 0,-3 3-8 0,0 0 8 16,3-4 0-16,1 1 0 0,-1-4 0 0,-3 4 0 15,4-6-22-15,-8 5-5 0,8-5-1 0,-8-1 0 16,11-6-169-16,-11 3-35 0,4 4-6 0,4-4-2 16</inkml:trace>
  <inkml:trace contextRef="#ctx0" brushRef="#br1" timeOffset="108013.51">5405 12729 2257 0,'0'0'49'0,"0"-9"11"0,0 9 1 0,3-6 3 0,-3-4-51 0,4 7-13 16,-4 3 0-16,7-6 0 0,-7 6 0 0,0 0 0 16,0 0 0-16,0 0 0 0,0 0-14 0,0 0-6 0,0 0 0 15,0 0-1-15,0 0 13 0,0 0 8 0,0 0-10 16,3 6 10-16,4 7 12 0,-3-4 9 0,-1 7 2 0,1 3 0 16,3-1-7-16,0 7 0 0,-4 4-1 0,5 5 0 15,-8-6 12-15,7 4 2 0,3-1 1 0,-3 4 0 16,0-1-13-16,0 1-2 0,4-1-1 0,0-6 0 15,-8 0 0-15,8 1 0 0,-8-4 0 0,4 0 0 16,0 0-14-16,-3-6 0 0,-4 0-9 0,0-1 9 16,0-2 0-16,0-3 0 0,0-4 11 0,-4-3-3 15,4 4 5-15,-3-4 2 0,3-6 0 0,0 0 0 16,0 0 11-16,0 0 2 0,0 0 1 0,0 0 0 16,0-13-2-16,0 4-1 0,3-4 0 0,1-2 0 15,-4-1-8-15,3-3-2 0,1 7 0 0,3-7 0 16,3-3-16-16,-10 3 0 0,8 0-13 0,-1 4 5 15,-4 2 8-15,4-3 0 0,4 7-9 0,-4 0 9 16,3-1 0-16,1 4 0 0,0 3 0 0,-1-3 0 0,1 2-13 0,3-2 5 16,-4 3 8-16,5-3-13 0,-5 6 13 0,1-3 0 15,-4-4 0-15,3 7 0 0,1-6 0 0,0 6 0 16,-11 0 0-16,10-3 0 0,1 6 0 0,3 3-9 16,-7-6 9-16,3 10-8 0,1-1 0 0,-4 1 0 15,4-1 0-15,3 7 0 0,-7-7 8 0,0 7 0 16,3-4 0-16,1 4 0 0,-11 3 0 0,7-10 0 15,-3 7 0-15,-1-7 0 0,1 7 0 0,3-3 0 16,-7-4 0-16,0 0 0 0,0 1 0 0,0-4 0 16,0 3 0-16,0-9 0 0,0 0 0 0,0 0 0 15,0 0 0-15,0 10 0 0,0-1 0 0,-7-3 11 16,7-6-3-16,-4 10 0 0,4-10-8 0,-3 3 0 16,-4 3 0-16,3-6 0 0,-3 3 0 0,7-3 0 15,-4 7 0-15,-10-7 0 0,7 6 0 0,4-3 0 16,-8-3 0-16,4 0 0 0,0 6 0 0,0-2 0 0,3-4 0 0,-6 0 0 15,3 6 0-15,0-6 8 0,-4 0-8 0,4 0 8 16,0 0 0-16,-3 0 0 0,2 0 0 0,-2-6 0 16,3 6-8-16,-7-4 8 0,3-2-8 0,4 6 8 15,-7-3 0-15,0-3 0 0,0-1 0 0,3 4 0 16,-6 3-8-16,2-6 0 0,1 3 0 0,0-3 0 16,7 6 0-16,-3-4 0 0,2-2 0 0,-2 6 0 15,10 0 0-15,-7-3-17 0,0-3 4 0,0 6 1 16,7 0-41-16,0 0-8 0,-4-10-2 0,4 10 0 15,0 0-30-15,0 0-7 0,0 0 0 0,0 0-599 16,0 0-119-16</inkml:trace>
  <inkml:trace contextRef="#ctx0" brushRef="#br1" timeOffset="109487.77">8107 12852 230 0,'0'0'20'0,"0"0"-20"0,0 0 0 0,0 0 0 15,0 0 364-15,0 0 68 0,0 0 13 0,0 0 3 16,0 0-320-16,0 0-65 0,0 0-13 0,0 0-2 15,0 3-13-15,-7 6-3 0,3 1 0 0,-3-1 0 16,0-3-19-16,4 4-4 0,-4-1-1 0,-4 0 0 16,0 1-8-16,1-1 12 0,-1 1-12 0,1-4 12 0,-4 3 11 0,3 1 2 15,4-4 1-15,-7 3 0 0,3-5-12 0,4 5-2 16,-3-3-1-16,-1 4 0 0,4-4-11 0,0-3 0 16,-4 6 0-16,4-2 8 0,7-4-8 0,-7 3 0 15,0-3 0-15,7-3 0 0,0 0 0 0,0 0-9 16,0 0 9-16,0 0 0 0,0 0-16 0,0 0 4 15,0 0 1-15,0 0 0 0,7 7 11 0,4-4 0 16,-1-3-9-16,1 0 9 0,0 0 0 0,-1 0 0 16,1 0 12-16,3 0-4 0,0 0-21 0,0 0-5 15,0 6-1-15,0-3 0 16,4 3-6-16,-4 1-2 0,4-4 0 0,-1 6 0 0,1 1 7 0,3-1 2 16,-3 7 0-16,-1-7 0 0,1 0 18 0,-4 1 0 15,4-1 0-15,-8 1 0 0,1 5 0 0,-1-5 0 16,-2-1 0-16,-1 7 0 0,-4-7 0 0,1 7 12 0,-4-3-1 0,0-4-1 15,0 7 24-15,0-7 5 0,0 0 1 0,0 1 0 16,0-1-1-16,-4-3 0 0,4-6 0 0,0 0 0 16,-3 4-19-16,3-4-3 0,0 0-1 0,-4 9 0 15,-7-3-8-15,4-3-8 0,-3 4 9 0,3 2-9 16,-4-3 13-16,1-2-3 0,-1 2-1 0,0-3 0 16,1 3-9-16,3-3-12 0,-4-3 2 0,4 7 1 15,-3-4-18 1,10-3-3-16,-4 0-1 0,4 0 0 0,0 0-133 0,-7-3-26 0</inkml:trace>
  <inkml:trace contextRef="#ctx0" brushRef="#br1" timeOffset="109736.5">8407 13356 2574 0,'0'0'56'0,"0"0"12"0,0 0 3 0,-7 7 1 0,14 2-57 0,-7-9-15 16,0 0 0-16,3 10 0 15,4-1-34-15,0-3-10 0,4-3-1 0,-4 7-1 16,0-10-30-16,-3 6-7 0,3-6-1 0,-7 0 0 16,0 0-4-16,7 9 0 0,0-2-1 0,-7-7 0 15,0 0 21-15,0 0 4 0,0 0 0 0,0 0 1 16,0 0-50-16,0 0-11 0,0 0-1 0,0 0-1 0</inkml:trace>
  <inkml:trace contextRef="#ctx0" brushRef="#br1" timeOffset="110054.86">8834 12692 2408 0,'-4'0'53'0,"1"0"11"0,3 0 3 0,0 0 0 16,0 0-54-16,0 0-13 0,0 0 0 0,0 0 0 15,3 9 12-15,-3-9-1 0,-3 3 0 0,3 7 0 0,3-4-2 0,-3 3 0 16,0 1 0-16,0-1 0 0,0 1-9 0,4 5 0 16,-1 4 0-16,-3 0 0 0,4 0 0 0,-1 6 0 15,4 3 0-15,0 6-11 0,-3-5 11 0,3 5 8 16,0 1-8-16,0 2 11 0,0-2-11 0,0 2 0 15,0-2 0-15,0-7 0 0,-3 7 0 16,-1-10-12-16,1 3 4 0,3-3 8 0,-4 0 0 0,-3-6 0 16,0-7 0-16,0 4 0 15,0-6-25-15,0 5-4 0,-3-12-1 0,-1 7-682 16,-3-4-137-16</inkml:trace>
  <inkml:trace contextRef="#ctx0" brushRef="#br1" timeOffset="110414.69">8565 13033 403 0,'0'0'36'0,"0"0"-36"0,0 0 0 0,0 0 0 15,0 0 550-15,0 0 103 0,0 0 21 0,0 0 4 16,0 0-514-16,4 0-102 0,3-9-21 0,0 0-4 16,0 9-29-16,4-10-8 0,-1 4 0 0,8 3 0 15,0-7 0-15,6 4-13 0,-6-3 3 0,7 6 1 0,-1-4-11 0,5 1-3 16,-5 3 0-16,4 3 0 15,4-6-14-15,-11 6-3 0,8-3-1 0,-5 3 0 16,1 3-18-16,0-3-3 0,-1 0-1 0,-2 0 0 16,-1 0-165-16,3 6-34 0,15-6-6 0,-7 0-2 0</inkml:trace>
  <inkml:trace contextRef="#ctx0" brushRef="#br1" timeOffset="117215.36">10926 12874 1609 0,'0'0'71'0,"0"0"15"0,-8-4-69 0,8 4-17 0,0 0 0 0,0 0 0 16,-7-6 103-16,7 6 17 0,0 0 3 15,0 0 1-15,0 0-43 0,0 0-8 0,0 0-1 0,0 0-1 16,7 0-25-16,-7 0-5 0,0 0-1 0,0 0 0 15,0 0-23-15,0 0-5 0,0 0 0 0,0 0-1 16,0 0 2-16,8 0 1 0,-8 0 0 0,3 10 0 16,-3-1 3-16,0 7 1 0,11-7 0 0,-8 7 0 15,-3-4-6-15,4 4 0 0,3 0-1 0,-4 2 0 16,-3 1-1-16,0 0 0 0,4 9 0 0,-1-3 0 16,4 4 6-16,-7-4 0 0,-3 0 1 0,6-3 0 15,8 3-4-15,-7 0-1 0,-8-6 0 0,8 0 0 0,3-1 2 0,0-2 0 16,-4 3 0-16,-3-10 0 0,0 7-6 0,4-13-8 15,6 6 11-15,-3-2-11 0,-7-7 25 0,0 0-1 16,11 0-1-16,-1 0 0 0,-2 0-23 0,2 0 8 16,4-7-8-16,-3-2 0 0,3 0 12 0,0-1-1 15,-7-2-1-15,4-4 0 0,3 0-10 0,-4 7 0 16,-3 0 0-16,-3-4 0 0,3-3 0 0,4 10 0 16,-1-3 0-16,-3-1 0 0,0 1 0 15,-3 6 0-15,6-4 0 0,1 7 0 0,-11 0-11 0,7 0 11 16,4 7-8-16,-1-4 8 0,-3 3-8 0,0-3 8 15,0 3-8-15,4-2 8 0,3 2 0 0,-3-3 8 16,-8 3 0-16,8-3 0 0,-1 4-8 0,1-7 0 16,-8 9 0-16,5-3 0 0,-1-2 0 0,0 2 0 15,0-6 0-15,-7 0 0 0,0 0 0 0,7 9 0 0,3-6 0 0,-3 7 0 16,-3-4 0-16,6-3 0 0,5 3 8 0,-1-6-8 16,3 7 0-16,-3-4 9 0,-3-6-9 0,7 3 0 15,6-7 11-15,-10 7-11 0,-3-6 10 0,0 3-10 16,6-3 12-16,-6 3-4 0,-4-4-8 0,0-2 12 15,0 0 8-15,4-1 2 0,-4 1 0 0,-4-1 0 16,-3-5-8-16,4 5-2 0,3-9 0 0,0 4 0 16,-7-4-12-16,3 0 0 0,1-6 0 0,3 6 0 15,0 0-25-15,-3 1-2 0,-1-1 0 16,1-6 0-16,6 9-20 0,-6-3-4 16,-1 0-1-16,1 4 0 0,-1-4-80 15,1 0-17-15,-4 3-3 0,-4 4-608 0,4-4-120 0</inkml:trace>
  <inkml:trace contextRef="#ctx0" brushRef="#br1" timeOffset="117663.16">11906 12463 230 0,'0'0'20'0,"0"0"-20"15,0 0 0-15,0-3 0 0,-3-4 404 0,3 7 76 0,0-9 15 16,0 9 3-16,0 0-413 0,0 0-85 0,0 0-12 0,0 0-4 15,0 0 6-15,0 0 2 0,0 0 0 0,0 0 0 16,0 0 8-16,0 0-13 0,-4 9 5 0,1-2 8 16,3-4 20-16,-4 6 12 0,4 1 3 0,0-1 0 15,0 7 29-15,0-1 5 0,0-2 2 0,4 3 0 16,-1 2-38-16,1 1-7 0,-1 6-2 0,1 0 0 16,-1-6-16-16,4 6-8 0,-3-3 8 0,3-6-8 15,0 9 0-15,0-6 8 0,-3 0-8 0,3-1 0 16,-4-2 0-16,1-3 0 0,-1 2 8 0,1 1-8 0,3-3 0 0,-4-4-11 15,-3-3 3-15,4 4 0 0,-4-10 8 0,0 0 0 16,0 0 0-16,0 0 0 16,0 0-40-16,0 0-4 0,0 0 0 0,0 0-631 15,0 0-126-15</inkml:trace>
  <inkml:trace contextRef="#ctx0" brushRef="#br1" timeOffset="117979.4">11680 12516 1440 0,'0'0'128'0,"0"0"-103"0,0 0-25 0,0 0 0 15,0 0 161-15,0 0 27 0,11 0 6 0,-4-3 1 16,0 3-131-16,4-6-25 0,-1 6-6 0,1 0-1 15,0 0-1-15,-1-3-1 0,1 3 0 0,3-7 0 16,0 7-6-16,4-9-2 0,-1 9 0 0,1 0 0 16,-1-6-2-16,5 6 0 0,-1-10 0 0,3 7 0 15,1-3-20-15,0 3 0 0,-4-4 0 0,0 7 0 16,4-9 0-16,0 9 0 0,-4-9 0 0,0 9 0 31,4-7-34-31,-8 7-5 0,1-3-1 0,0 3 0 16,-4 0-101-16,3 0-21 0,-6 0-4 0</inkml:trace>
  <inkml:trace contextRef="#ctx0" brushRef="#br1" timeOffset="118392.62">12693 12811 1555 0,'0'0'138'0,"0"0"-110"0,0 0-28 0,0 0 0 15,0 0 161-15,0 0 27 16,0 0 6-16,0 0 1 0,0 0-171 0,0 0-35 0,0 0-6 0,0 0-2 15,0 0 19-15,-4 9 0 0,-3-3 0 0,4-2 0 16,-8 5 11-16,4 7 5 0,0-7 2 0,-3 7 0 16,-1-7 35-16,0 7 7 15,1-4 2-15,-4 7 0 0,0-3-21 0,-1 3-4 0,1 0-1 0,0-1 0 16,4 7-4-16,-4-6-2 0,-4 6 0 0,7-6 0 16,-3 0-22-16,4 6-8 0,-1-9 0 0,0 3 0 15,1-1 0-15,3-2 0 0,-4-3 0 0,8 2 0 16,-4-5-13-16,0-1-9 0,3 1-2 0,-3-1 0 15,4 0-102-15,-5-9-21 0,8 0-4 0,-7 7-1 16,4-7-99-16,-4 3-20 0</inkml:trace>
  <inkml:trace contextRef="#ctx0" brushRef="#br1" timeOffset="118675.86">12333 12864 2246 0,'0'0'200'0,"0"0"-160"15,0 0-32-15,4 10-8 0,-1-1 128 0,4 7 25 0,4-7 5 0,-1 7 1 16,5-4-127-16,-1-2-24 0,0 5-8 0,3-5 0 16,8 9 0-16,-4-4 0 0,0 1 0 0,1 3 0 15,2-7 0-15,-6 7 0 0,0 3 0 0,-4 0 0 16,3-6 8-16,1 9-8 0,-4-3 0 0,0 0 0 15,-3-4-10-15,-1 1-8 0,4 6-2 0,1-3 0 32,-5-6-19-32,4 3-4 0,-3 0-1 0,3-4 0 15,-3 1-93-15,3-3-19 0,0 2-4 0,0-5-515 0,0-1-102 0</inkml:trace>
  <inkml:trace contextRef="#ctx0" brushRef="#br1" timeOffset="120209.52">12972 12453 288 0,'0'0'25'0,"0"0"-25"16,-4 10 0-16,1-1 0 0,-4-3 273 0,3 4 50 0,-3-1 9 0,3 1 3 15,-3-1-244-15,0 0-49 0,0 1-10 0,4-4-1 16,-4 4-31-16,0-1 0 0,3 0 0 0,1-2 0 31,-1 2-15-31,1-6-9 0,3 7-1 0,0-4-1 0,-4 3 38 0,4 1 8 0,0-4 2 0,0 3 0 16,4 1-14-16,-1-1-8 0,1 1 8 0,-4 5-8 15,7-5 0-15,-4-1 0 0,1 4 0 0,-1-7 0 32,1 3-32-32,3 1-12 0,0-1-1 0,-4 1-1 15,4-4-140-15,-7-6-28 0</inkml:trace>
  <inkml:trace contextRef="#ctx0" brushRef="#br1" timeOffset="120537.64">13003 12318 1720 0,'0'0'38'0,"0"0"8"0,0 0 2 0,0 0 0 0,0 0-39 0,0 0-9 15,0 0 0-15,0 0 0 0,0 0 19 0,0 0 1 16,0 0 1-16,0 0 0 0,0 0-29 0,0 0-7 0,0 0-1 0,0 0 0 31,0 0-27-31,0 0-5 0,0 0-2 0,0 0 0 16,0 0-141-16,0 0-28 0,0 0-5 0,0 0-2 0</inkml:trace>
  <inkml:trace contextRef="#ctx0" brushRef="#br1" timeOffset="121274.89">13808 12792 288 0,'0'0'12'0,"0"0"4"16,0 0-16-16,0 0 0 0,0 0 0 0,0 0 0 0,0 0 312 0,0 0 60 15,0 0 12-15,0 0 3 0,0 0-260 0,0 0-52 16,0 0-11-16,0 0-1 0,0 9-10 0,-4-2-1 16,1 2-1-16,3-6 0 0,0 7-7 0,-4-1 0 15,4 4-1-15,0-1 0 0,-3 4-22 0,-1-4-4 16,1 10-1-16,3-3 0 0,0 0-16 0,-4 6 0 16,4 3 0-16,-3 0-9 0,3-2 9 0,-4 2 0 15,0 0-9-15,4 3 9 0,-3-9-15 0,3 3 2 16,0 4 0-16,-4-4 0 0,4-6 1 0,0-1 1 15,0-2 0-15,0 0 0 16,0-4-29-16,0-2-5 0,0-4-2 0,-3-3-573 16,3-3-116-16</inkml:trace>
  <inkml:trace contextRef="#ctx0" brushRef="#br1" timeOffset="121480.85">13582 13115 2163 0,'0'0'96'0,"0"0"20"16,0 0-93-16,0 0-23 16,0 0 0-16,0 0 0 0,0 0 47 0,0 0 5 0,11 0 0 0,-1 0 1 15,4 0-53-15,-3 0-16 0,3 0-1 0,0 0 0 16,-3 0-4-16,6 0-1 0,-3 0 0 0,0 0 0 16,1 0-11-16,2 0-3 0,1 0 0 0,0 0 0 15,-1 0-81-15,1 0-17 0,-1-3-3 0,1 3-651 16</inkml:trace>
  <inkml:trace contextRef="#ctx0" brushRef="#br1" timeOffset="122412.18">14478 12676 1335 0,'0'0'59'0,"0"0"13"0,0 0-58 0,-4 0-14 16,-3-3 0-16,7 3 0 0,-3-6 105 0,3 6 19 16,0 0 3-16,-4 0 1 0,1-10-84 0,3 10-17 15,0 0-3-15,0 0-1 0,0 0-23 0,0 0 0 16,7-6 0-16,-7 6 8 0,3-3-8 0,-3 3 0 16,0 0 0-16,0 0 0 0,0 0 27 0,7 3 4 15,-3 6 1-15,3 4 0 0,-3-4 30 0,-1 4 6 16,1 6 2-16,-1 6 0 0,1 0-34 0,-1 0-8 15,1 3 0-15,-1 0-1 0,1 7-2 0,3-7 0 0,0 10 0 16,-4-4 0-16,5 1-9 0,-1 2-1 0,-4 7-1 0,4-3 0 16,-3-10-5-16,-1 4-1 0,-3-1 0 0,0-5 0 15,4-1-8-15,-4-3 8 0,3 3-8 0,-3-12 8 16,0 9 2-16,0-13 0 0,0 4 0 0,-3 0 0 16,3-4-2-16,0-5 0 0,0-7 0 0,0 0 0 15,0 0 21-15,0 0 4 0,0 0 1 0,0 0 0 16,0 0-21-16,-4-7-4 0,4-5-1 0,0-4 0 15,0 0-8-15,0 4 0 0,0-13 0 0,0 6 0 16,0-6 0-16,0 0 0 0,0-3 0 16,0-1 0-16,7 4-30 15,-3-3-8-15,-1 3-2 0,1 6 0 0,3 0 24 0,-4 4 5 0,4 2 1 0,-3-3 0 16,0 7 10-16,3 3 0 0,3 3 0 0,-3-4 0 16,4 4 0-16,-1-3-10 0,5 6 1 0,-1 0 0 15,0 0 9-15,3 0-13 0,-3 6 5 0,4-3 8 0,0 7-9 16,3-4 9-16,-3 3 0 0,-1 1 0 0,1-1-12 0,-1 7 12 15,1-4-12-15,-4 4 12 0,0 3 0 0,-3-3 0 16,0 2 0-16,-4-2 0 0,0 3 0 0,-4 0 0 16,1 0 0-16,-1-1 0 0,-3-2 0 0,-3 3 0 15,3-4 12-15,-4-2-3 0,1 3-9 0,-1-7 8 16,-3 1-8-16,0-1 8 0,0 7 0 0,-4-7 0 16,-3-6 0-16,0 10 0 0,-4-10-8 0,4 6 0 15,-7-2 0-15,0-4 0 0,0 3 0 0,0-3 0 16,-4-3 0-16,4 6 8 0,-7-6 4 0,3 3 0 15,4-3 0-15,0 0 0 0,-1 7-12 0,1-7 0 16,0-7 0-16,3 7-11 16,4 0-76-16,-3 0-15 0,3 0-3 0,-1 0-600 0,5 0-120 15</inkml:trace>
  <inkml:trace contextRef="#ctx0" brushRef="#br1" timeOffset="125411.08">10784 12312 172 0,'-14'0'16'0,"14"0"-16"0,0 0 0 0,0 0 0 16,0 0 120-16,0 0 22 0,7-3 4 0,-3-3 1 0,3 3-22 0,-7 3-4 16,0-7-1-16,0 7 0 0,0 0-26 0,3-9-6 15,-6 6 0-15,3 3-1 0,-4-6-24 0,4 6-5 16,0 0-1-16,-3 0 0 0,-4-10-15 0,0 10-3 15,7 0-1-15,0 0 0 0,0 0-14 0,0 0-2 16,0 0-1-16,0 0 0 0,0 0-3 0,0 0-1 16,-4 0 0-16,4 0 0 0,0 0 7 0,0 0 2 15,-3-6 0-15,3 6 0 0,0 0 4 0,0 0 1 16,0 0 0-16,0 0 0 0,0 0-12 0,0 0-3 0,0 0 0 0,-7 6 0 16,0-6-4-16,0 6 0 0,7-6-1 0,-4 4 0 15,-3 5-11-15,3-3 12 0,4 4-12 0,-3-7 12 16,-1 6-2-16,1-3 0 15,-4 4 0-15,7-1 0 0,0 1-10 0,-7-1 0 16,0 7 0-16,0-7 0 0,7 7 0 0,-4-4 0 0,-3 4 0 16,0 3 0-16,0-3 0 0,3 2-11 0,1 1 3 0,-4 0 0 15,-7 0 8-15,3 6 0 16,8 0 0-16,-1-6 0 0,-6 9 0 0,-1-9 12 0,4 6 0 0,3 0-1 16,1-3 0-16,-4 3 0 0,-4 0 0 0,4 0 0 15,7-3-11-15,-3-3 12 0,-8 6-12 0,0-6 12 16,11 3-12-16,-3 0 0 0,-1-3 0 0,1 6 0 15,-4-6 0-15,7 6 8 0,3 0-8 0,1-3 0 16,-8 3 0-16,4-6 0 0,11 6 0 0,-4-7 0 0,-4 8 0 16,5-8 0-16,-5 11 8 0,8-11-8 0,-1 8 0 0,-3 2 0 15,-3-6 0-15,6 0 0 0,5 3 0 0,-5 0 0 16,-6-6 0-16,3-1 8 0,3 1-8 0,1 0 0 16,-1-3 0-16,-6 3 0 0,3-4 0 0,0-2 0 15,7-4 9-15,-7 7-9 0,0 0 0 16,4-7 0-16,3 0 0 0,0 7 8 0,-3-7-8 15,-1 1 0-15,8-1 0 0,0 4 0 16,3-7-24-16,-4 3-7 0,-3 1-1 0,8-1 0 16,6-2-116-16,-3-4-23 0,-15 3-5 0,4-6 0 0</inkml:trace>
  <inkml:trace contextRef="#ctx0" brushRef="#br1" timeOffset="126519.34">14933 12337 288 0,'0'0'25'0,"0"0"-25"15,0 0 0-15,0 0 0 16,0 0 248-16,0 0 44 0,0 0 8 0,7 0 3 15,-7 0-195-15,7 0-38 0,-7 0-8 0,0 0-2 0,0 0-3 0,0 0-1 16,0 0 0-16,11 0 0 0,-11 0-8 0,0 0-1 16,0 0-1-16,0 0 0 0,3 7 4 0,-3-7 1 15,0 0 0-15,7 9 0 0,-7-9-15 0,4 3-4 16,-1 7 0-16,1-4 0 0,-1 3-12 0,5 1-2 16,-1-4-1-16,0 3 0 0,0 1-4 0,3-7-1 15,1 6 0-15,3 7 0 0,0-7 0 0,4 1 0 0,-4-1 0 16,7 7 0-16,-3 0 8 0,3-4 2 0,0 7 0 0,-3-3 0 15,6 9-22-15,-3-3 0 0,-6-7 0 0,-1 10 0 16,-4-6-12-16,1 6 4 0,-1-3 0 0,1 3 0 16,0 0 8-16,-1 4 0 0,-3-4 0 0,4-3 0 15,-1 9 0-15,5-9 0 0,-5 3 0 0,1 3 8 16,3-3 4-16,-4 0 0 0,1-3 1 0,3 3 0 16,-3 4-5-16,3-4-8 0,-7 0 11 0,3 3-11 15,5-3 8-15,-8-6-8 0,0 9 0 0,0-3 0 16,0 0 0-16,-4-3 0 0,1 3 0 0,-1 4 0 15,-6-11 0-15,3 8 0 0,0-8 0 0,-4 1 0 16,1 3 0-16,-1-3 8 0,1-7-8 0,-1 10 0 16,-3-9 9-16,4 3-9 0,-1-7 0 0,1 10 9 15,-5-10-9-15,5 1 0 0,-1-1 9 0,1 7-9 16,-1-7 0-16,1 1 0 0,-4-4 0 0,3 3 8 16,-3-6-8-16,4 7 0 0,-4-1 0 0,0 4 0 0,0-10 0 0,3 6 0 15,-3 1 0-15,0-1 0 0,0-3 0 0,0 4 0 16,0-10 0-16,0 9-12 0,3-3-7 0,4-6-1 15,-7 4-1-15,0-4 0 16,7 0-102-16,-7 6-20 0,0-3-4 16</inkml:trace>
  <inkml:trace contextRef="#ctx0" brushRef="#br1" timeOffset="129749.85">15942 12657 115 0,'0'0'10'0,"0"0"-10"0,0 0 0 0,0 0 0 16,0 0 176-16,0 0 32 0,-7 0 8 0,7 0 0 0,-7 3-51 0,7-3-10 15,0 0-3-15,0 0 0 16,0 0-15-16,0 0-3 0,0 0-1 0,0 0 0 0,0 0-32 0,0 0-6 16,0 0-2-16,0 0 0 0,0 0-62 0,7 7-13 15,0-7-2-15,-3 9-1 0,3-9-4 0,-7 0-1 16,0 0 0-16,7 6 0 0,-7-6-10 0,10 3 12 15,-3 4-12-15,0-4 12 0,-7-3 3 0,11 6 1 16,-4-3 0-16,0 3 0 0,0-2 6 0,0 2 2 16,0 3 0-16,4-9 0 0,-4 10-3 0,3-1 0 0,-2-3 0 0,2-2 0 15,4 5-4-15,-3-3-1 0,3-3 0 16,0 4 0-16,-3 2-16 0,6 0 10 0,-3 1-10 0,0-4 8 16,1 3-8-16,-1-5 0 0,3 2 9 15,1 3-9-15,-7-2 8 0,3-4-8 0,0 6 8 0,0-3-8 16,0 4 0-16,0-7 8 15,-7 3-8-15,0 4 0 0,4-10 0 0,-1 9 8 0,1-3-8 0,0-3 0 16,-4-3 12-16,3 7-3 0,1-4 0 0,-4-3 0 16,-7 0-9-16,7 6 0 0,-7-6 0 0,7 3 0 15,-7-3 0-15,11 0 0 0,-11 0 0 0,3 0 0 16,-3 0 15-16,0 0-3 0,0 0 0 0,0 0 0 16,0 0 3-16,0 0 0 0,0 0 0 0,0 0 0 15,0 0-15-15,0 0 0 0,0 0 0 0,0 0 0 16,0 0 0-16,0 0 0 0,0 0 0 0,0 0 0 0,0 0 0 0,4 10 0 15,-4-10 0-15,0 0 0 0,-4 6 12 0,1 3-1 16,3-9 0-16,-8 7 0 0,1-4 13 0,0 6 2 16,7-9 1-16,-7 0 0 0,4 10-18 0,-8-4-9 15,4-3 10-15,0 3-10 0,0 4 10 0,3-1-10 16,1-3 10-16,-1 4-10 0,1-1 0 16,-4 4 0-16,0-7 0 0,0 10 0 0,-4-4 0 15,1 4 0-15,-1-7 0 0,-3 10 0 0,3-3 0 16,-3-4 0-16,4-2 0 0,-5 5 0 0,5 1 8 0,-4-3-8 15,0-4 0-15,3 7 9 0,-3-7-9 0,7 1 0 16,-4-1 0-16,4 0 0 0,0 1 0 0,0-4 0 16,4 3 0-16,-4 1 0 0,3-4 0 0,-3-3 0 15,3 7 0-15,1-4 0 0,-4-3 0 0,3 3-17 0,1-3 4 0,-1 4 1 16,1-7 4-16,3 0 8 0,-7 6-13 0,7-6 5 31,-4 3-17-31,1 3-3 0,3-6-1 0,-4 4 0 16,4-4-14-16,0 0-2 0,0 0-1 0,0 0 0 15,0 0-115-15,0 0-23 0,0 0-5 0,0 0-811 0</inkml:trace>
  <inkml:trace contextRef="#ctx0" brushRef="#br1" timeOffset="130538.67">17022 12729 1335 0,'0'0'59'0,"0"0"13"0,0 0-58 0,0 0-14 0,0 0 0 0,0 0 0 0,3-6 112 0,-3 6 19 15,4-3 4-15,-4 3 1 0,0 0-61 0,0 0-12 16,0 0-3-16,0 0 0 0,0 0-21 0,0 0-5 16,0 0-1-16,0 0 0 0,0 0 2 0,0 0 0 15,0 0 0-15,0 0 0 0,-11 9 0 0,4-2 0 0,0 2 0 16,-7 0 0-16,3 1 5 0,-3-1 2 15,0 1 0-15,0 8 0 0,0-8-14 0,-4 9-4 0,8-4 0 0,-8 1 0 16,4 3-10-16,0-7-2 0,0 13-1 0,-1-6 0 16,5-3-11-16,-1 9 0 0,1-3 9 0,3 0-9 15,0 0 0-15,3-3 0 0,-3 6 0 0,3-6 0 16,4 6 0-16,-3 0 0 0,-1-6 0 0,4-1 8 16,-3 7-8-16,6-6 8 0,-3 0-8 0,0-3 8 15,0 3 0-15,4-7 0 0,-1 4 0 0,8-1 0 16,-4-2-8-16,4-4 8 0,3 4-8 0,0-4 8 15,7-5-8-15,-3 5 9 0,3 0-9 0,0-2 10 0,0-4-10 16,4 3 0-16,-4-3 0 0,0 3 0 16,0-6 0-16,1 0 8 0,-1 0-8 0,-4 0 0 0,1 0 0 0,0 0 0 15,-1 0 0-15,-3-6 0 0,1 3 0 0,2-3 0 16,-3-4 0-16,0 1 0 16,1 0 15-16,2-1-3 0,-3-6 0 0,4 7 0 15,0-10 16-15,-4 0 4 0,0 4 0 0,3-4 0 0,1 0-32 16,-4-6 0-16,0 6 0 0,-3 0 0 0,-1-6 0 0,1-3 0 15,-7 9 0-15,3-6 0 0,-7 0 0 0,3 6 0 16,-3 0 0-16,-3-6 0 0,-1 7 9 0,-3-1-1 16,-4 0 0-16,4 3 0 0,-3-3 5 0,-4 7 1 15,3-4 0-15,-7 1 0 0,4 2-5 0,0-3-1 16,0 7 0-16,4-7 0 0,-5 4-8 0,1-4 0 16,0 7 0-16,4-7 0 0,-1 3 13 0,0 4 1 0,-3 0 0 0,4-4 0 15,-1 4-14-15,1-1 0 0,-1 7 0 0,0-3 0 16,-3-4-12-16,4 10 2 0,-4-3 0 0,0-3 0 15,-4 6-11-15,4 0-3 0,3 0 0 0,-3 6 0 32,0-3-18-32,-4-3-4 0,4 7-1 0,0-4 0 15,0 6-122-15,3-3-25 0,1-2-5 0</inkml:trace>
  <inkml:trace contextRef="#ctx0" brushRef="#br1" timeOffset="132499.43">9627 12971 550 0,'0'0'24'0,"0"0"6"0,0 0-30 0,0 0 0 16,0 0 0-16,0 0 0 0,0 0 133 0,0 0 21 16,0 0 4-16,0 0 1 0,0 0-16 0,0 0-3 15,0 0-1-15,0 0 0 0,0 0-40 0,0 0-8 0,0 0-2 0,0 0 0 16,0 0-22-16,0 0-5 0,4-3-1 0,-4 3 0 15,0 0-5-15,0 0-2 0,0 0 0 0,0 0 0 16,0 0-9-16,0 0-1 16,0 0-1-16,0 0 0 0,0 0-17 0,0 0-3 0,0 0-1 15,7 3 0-15,-7-3-8 0,0 0-2 0,7 6 0 16,-7-6 0-16,3 3-12 0,5 3 9 0,-8-6-9 0,3 10 8 16,4-7-8-16,-3 3 8 0,3-3-8 0,-4 4 8 15,-3-7 12-15,7 9 3 0,4-3 0 0,-4 4 0 16,0-7-23-16,0 6 8 0,-3 1-8 0,3-4 0 15,3 3 12-15,-3 7-1 0,0-7-1 0,0 4 0 16,0-4 2-16,0 4 1 0,1-1 0 0,2-2 0 16,-3-1 3-16,4 7 0 0,-4-13 0 0,0 10 0 15,3-10-1-15,1 6 0 0,-4 1 0 0,0-1 0 0,4-3-15 0,-4 4 0 16,-4-1 0-16,4 1 0 0,0-1 8 0,0 0 0 16,1 1-8-16,-5-4 12 0,1 3-12 0,-1-2-8 15,-3-7 8-15,4 3-13 0,-1 6 13 0,1 1 8 16,-4-1 0-16,0-9-8 0,0 0 0 0,0 0 0 15,7 6 0-15,-7-6 0 0,3 3 0 0,-3-3 0 16,0 0 8-16,0 0-8 0,0 0 0 0,0 0 8 16,4 7-8-16,-4-7 0 0,0 0 8 0,0 0-8 15,0 0 0-15,0 0 0 0,0 0 0 0,0 0 0 16,0 0 0-16,0 0 0 0,-4 9 10 0,4-9-10 16,0 0 8-16,0 0-8 0,0 0 0 0,0 0 8 15,0 0-8-15,0 0 0 0,0 0 0 0,0 0 0 16,0 0 8-16,0 0-8 0,0 0 0 0,-3 0 0 15,-1 0 0-15,1 0 0 0,3 0 0 0,-4 0 0 0,4 0 0 16,-7 0 0-16,4 0 0 0,3 0 0 0,0 0 0 0,0 0 0 16,-4 0 0-16,-3 0 0 0,7 0 0 0,0 0 0 15,-4 0 0-15,4 0 0 0,0 0 0 0,0 0 0 16,0 0 0-16,0 0 0 0,0 0 0 0,0 0-11 16,0 0-5-16,0 0 0 0,0 0-1 0,0 0 0 31,0 0-15-31,0 0-2 0,0 0-1 0,0 0 0 0,0 0-129 0,0 0-25 0,0 0-6 0,4-3-1 15</inkml:trace>
  <inkml:trace contextRef="#ctx0" brushRef="#br1" timeOffset="132991.76">10104 12952 518 0,'0'0'23'0,"0"0"5"0,0 0-28 0,3-6 0 16,-3 6 0-16,-3-10 0 0,3 10 299 0,0-3 54 15,0 3 11-15,-4-6 3 0,4 6-209 0,0 0-42 0,-3-10-8 0,3 10-1 16,0 0-55-16,0 0-12 0,0 0-1 15,0 0-1-15,-4 0-28 0,4 0-10 0,0 0 0 0,0 0 9 16,0 0-9-16,0 0 12 0,0 0-12 0,0 0 12 16,-7 0 3-16,7 0 1 0,-7 0 0 0,0 7 0 15,3-4 7-15,-3 3 1 0,4-3 1 0,-1-3 0 16,-3 10-3-16,4-4-1 0,-1 3 0 0,-3-2 0 16,0 2 1-16,3 0 0 0,1 1 0 0,-1-1 0 15,-3 7-6-15,0-4 0 0,4 4-1 0,-1 3 0 16,-3 0-15-16,4 6 0 0,-4 0 0 0,3-3 0 15,1 3 0-15,-5 9 0 0,1-5 0 0,0 8 0 16,0-2 0-16,-3 2 0 0,-4 7 0 0,-1-3 0 16,1-3 0-16,-3 6 0 0,3-7 0 0,0 7 0 15,-1-6 0-15,1 3 0 0,0-4 0 0,0-2 0 16,7-1 8-16,0-6-8 0,-4 1 0 0,8-4 9 0,-4-6-9 0,3 6 0 16,1-7 0-16,-1 1-11 15,4 0-103-15,0-3-21 0,0-4-4 0,0 4-1 16,0-7-23-16,0 7-5 0,4-13 0 0,-4-3-396 15,0 0-78-15</inkml:trace>
  <inkml:trace contextRef="#ctx0" brushRef="#br1" timeOffset="133682.94">10224 12585 403 0,'0'0'36'0,"0"0"-36"0,0 0 0 0,0 0 0 0,0 0 198 0,0 0 33 15,0 0 6-15,0 0 2 0,0 0-156 0,0 0-31 16,0 0-7-16,0 0-1 0,0 0-29 0,0 0-7 16,0 0 0-16,0 0-8 0,0 0 12 0,0 0-12 15,0 0 12-15,0 0-12 0,0 0 36 0,0 0 1 16,0 0 0-16,0 0 0 0,0 0 14 0,0 0 2 0,0 0 1 15,0 0 0-15,0 0-18 0,0 0-4 0,-8 0-1 0,5 3 0 16,3-3 8-16,-7 0 1 16,0 6 1-16,0-2 0 0,-4 2-11 0,8 3-2 15,-4 1-1-15,0-4 0 0,-1 3-11 0,1 1-1 16,0-1-1-16,0 1 0 0,4-1-14 0,-4 0 8 16,0 1-8-16,3-1 0 0,1 1 8 0,3-4-8 0,-4 3 0 0,1 1 0 15,3-10 14-15,0 9-3 0,0-3-1 0,0 4 0 16,-4-7-10-16,4-3-9 0,0 0 9 0,7 9-13 15,-3-2 13-15,-4-7 0 0,0 0 0 0,7 9 10 32,0 0-44-32,0-2-9 0,-7-7-1 0,0 0-1 0,0 0-27 0,10 3-4 15,-3 6-2-15,-7-9 0 0,7 0-92 0,-7 0-18 0,11 0-4 0,0 0-417 16</inkml:trace>
  <inkml:trace contextRef="#ctx0" brushRef="#br1" timeOffset="133932.79">10298 12356 806 0,'0'0'72'0,"0"0"-58"16,-4 0-14-16,4 0 0 0,0 0 201 0,0 0 38 15,-7 0 7-15,0 0 2 0,7 0-135 0,0 0-26 16,-4 0-6-16,1 0-1 0,3 0-20 0,0 0-5 0,0 0-1 0,0 0 0 16,-11 0-54-16,11 0 0 0,0 0 0 0,0 0-644 31,0 0-127-31</inkml:trace>
  <inkml:trace contextRef="#ctx0" brushRef="#br1" timeOffset="213506.22">1217 15175 1468 0,'0'0'65'0,"0"0"14"0,0 0-63 0,0 0-16 15,0 0 0-15,11 0 0 0,-1 0 32 0,-6 0 4 16,-4 0 1-16,10 0 0 0,1 0-37 0,-8 0 0 16,-3 0-12-16,0 0 4 0,0 0 8 0,0 0 0 15,0 0 8-15,0 0-8 0,0 0 50 0,11-3 6 16,-11 3 0-16,4 0 1 0,-4 0 6 0,10 0 1 15,1 0 0-15,-1-6 0 0,-6 6-24 0,3 0-5 16,4 0-1-16,-4-3 0 0,3 3-2 0,1 0-1 16,-8 0 0-16,8 0 0 0,-1 0-31 0,1 0 0 15,-7 0 0-15,6 0 0 0,1 0 0 0,-1 0 0 16,1 0 0-16,-1 0 0 0,5 3 8 0,-1-3-8 16,-4 0 0-16,11 0 0 0,-6-3 15 0,2 3-3 0,1-7-1 0,7 7 0 15,-1-6-11-15,1 6 12 0,0-3-12 0,-1 3 12 16,1-6 7-16,0 3 1 0,-4-4 1 0,4 4 0 15,-4-3 7-15,3 6 2 0,-6-3 0 0,3-4 0 16,0 7-22-16,-3 0-8 0,0-3 0 0,-4 3 0 16,0-6 0-16,7 6 0 0,-7 0 0 0,0 0 0 15,-3 0 0-15,3 0 0 0,7-6 0 16,-7 6 0-16,4 0 0 0,-4-3 0 0,0 3-8 0,-3 0 8 16,3 0 0-16,0-7 0 0,-4 7 8 0,5 0-8 15,-5 0 0-15,1-3 0 0,-1 3-13 0,-6-6 4 31,-4 6-47-31,0 0-8 0,0 0-3 0,0 0 0 0,0 0-149 16,0 0-29-16</inkml:trace>
  <inkml:trace contextRef="#ctx0" brushRef="#br1" timeOffset="214122.55">1182 15398 518 0,'0'0'46'0,"0"0"-37"0,0 0-9 0,0 0 0 16,0 0 241-16,0 0 47 0,0 0 8 0,0 0 3 15,0 0-233-15,0 0-46 0,10-3-10 0,1-4-2 16,0 7-8-16,3-6 0 0,-4 3 0 0,-3-3 0 16,11 6 18-16,0 0 2 0,3 0 0 0,-7 0 0 15,7 0 6-15,0 0 2 0,-7 0 0 0,7 6 0 0,-6-6-13 0,2 3-3 16,1 3 0-16,0-6 0 16,-1 0 10-16,-3 7 2 0,7-14 0 0,-6 7 0 15,2 7 12-15,1-7 4 0,-1-7 0 0,5 7 0 0,-8 0-4 16,7-6 0-16,0 3 0 0,-7 3 0 0,11-6-16 15,-4 3-3-15,-7-4-1 0,4 7 0 0,-1-3-16 0,-2-3-9 16,6 6 1-16,-7 0 0 0,0 0 8 0,0 6 11 16,7-6-3-16,-7 0 0 15,-3 3-32-15,3-3-6 0,4 7-2 0,-11-4 0 0,3 3 32 0,1-3 0 16,-1 3 0-16,-6-6 0 0,3 7 0 0,-7-7-9 16,4 3 9-16,6 6 0 0,-6-9-13 0,-4 0 2 15,0 0 1-15,0 0 0 16,0 0-35-16,0 0-7 0,0 0-2 0,0 0 0 15,0 0-150-15,0 0-29 0</inkml:trace>
  <inkml:trace contextRef="#ctx0" brushRef="#br1" timeOffset="-214566.3">2117 14846 1864 0,'0'0'83'0,"0"0"17"16,0 0-80-16,0 0-20 0,0 0 0 0,0 0 0 0,0 0 41 0,0 0 5 15,0 0 1-15,0 0 0 0,0 0-13 0,0 0-2 16,0 0-1-16,0 0 0 0,0 0-6 0,0 0-1 15,0 0 0-15,-11 0 0 0,11 0 4 0,0 0 1 16,0 0 0-16,0 0 0 0,0 0-1 0,0 0-1 0,-3 9 0 0,3-2 0 16,0-7-17-16,3 9-10 0,1 0 12 0,3-2-12 15,-7 2 20-15,10-6-2 0,-10 7-1 0,11-4 0 16,-8-3 7-16,8 3 0 0,3 4 1 0,-3-4 0 16,-1-3-17-16,1 7-8 0,3-4 8 0,0-3-8 15,-3 3 0-15,3-3 8 0,0 4-8 0,3-4 0 16,-2 3 0-16,-5 3 0 0,4-9 8 0,-3 10-8 15,3-4 0-15,0-3 0 0,0 4 0 0,-3-4 0 16,-1 3 0-16,4-3 0 0,-3 3 0 0,0 1 0 16,-1-4 0-16,-6 3 0 0,3-3 11 0,-7-3-11 15,0 0 0-15,10 0 0 0,-6 6 0 0,-4-6 0 16,0 0 10-16,0 0-10 0,0 0 10 0,0 0-10 16,0 0 18-16,0 0-2 0,0 0-1 0,0 4 0 0,0-4-15 15,0 9 0-15,0-9 0 0,0 6 0 16,0-6 0-16,-11 10 0 0,8-7 0 0,-8 9 0 15,1-9 0-15,-4 7 0 0,3-1 0 0,0 1 0 0,-3-1 0 0,4 7 0 16,-4-7 0-16,3 7 0 0,-3-4 0 0,-4-2 0 16,11 6 0-16,-10-1-10 0,2-2 18 0,1 2 3 15,0-5 1-15,4 6 0 0,-1-4 0 0,-3 4 0 16,3-7 0-16,-3 7 0 0,4-7-12 0,-1 4 0 16,-3-4 0-16,3 7 0 0,1-7 0 0,-1 1 0 15,1-1 9-15,3 0-9 0,-4-2 0 0,0 2 0 0,-3 1 0 16,4-1 8-16,-1 0-8 0,-3 1 0 0,3-4 0 0,1 3 0 15,-4-2 0-15,3-4-12 0,1 6 12 0,-1-2-12 16,4-4-6-16,-4 6-2 0,4-9 0 0,-3 10 0 31,6-10-28-31,-6 0-5 0,6 0-2 0,-3 6 0 16,3-12-161-16,4 6-32 0,0 0-6 0</inkml:trace>
  <inkml:trace contextRef="#ctx0" brushRef="#br1" timeOffset="-213851.22">1397 14890 1904 0,'0'0'42'0,"0"0"9"0,0 0 1 0,0 0 1 0,4 9-42 0,-4-2-11 15,0-7 0-15,7 9 0 0,-7-6 0 0,0 10 0 16,0-13 0-16,0 9 0 0,0-6 0 0,0-3 0 0,-7 10 0 16,3-4 0-16,0-3 12 0,-3 6-2 0,4-2-1 0,-8 2 0 15,1 0 12-15,6-2 3 0,-6 2 0 0,-1-6 0 16,-3 7 3-16,3-4 1 0,1 3 0 0,-11 1 0 16,6-1-4-16,1 1-1 0,-7-1 0 0,7 7 0 15,-7-7-8-15,7 0-2 0,0 7 0 0,0-3 0 16,-4-4-13-16,4 4 0 0,0-4 0 0,3 0 0 15,1 1 9-15,-1-1-9 0,7-6 8 0,-6 4-8 16,6 2 9-16,-6-3-9 0,10-2 10 0,-11 5-10 16,11-9 8-16,-3 9-8 0,-8-2 0 0,11-4 0 15,-7 6 0-15,3-3 0 0,1 1 0 0,-4-4 0 16,7-3 0-16,0 9 0 0,0-9 0 0,0 0 0 16,-4 7 11-16,-3-4-11 0,7-3 12 0,0 0-12 15,0 0 20-15,0 0-4 0,0 0 0 0,0 0 0 16,0 0-2-16,7 6-1 0,-3 3 0 0,-4-9 0 0,7 3 5 15,0 7 1-15,0-4 0 0,7 4 0 16,-3-4-19-16,3-3 0 0,-4 6 8 0,5 1-8 0,-1-4 0 0,3 3 0 16,-3 1 0-16,8-1 0 0,-5 1 0 0,4-1 0 15,4 0 8-15,0-2-8 0,-4 2 0 0,4 1 0 16,3-1 0-16,-3 0-9 0,-1 1 9 0,4-4 0 16,-3 3 0-16,0 1 0 0,-11-4 8 0,11 4-8 15,-15-1 8-15,11 0-8 0,-6 1 0 0,-1-1-8 16,-4 1 0-16,4 5 0 15,-3-5-57-15,0-1-11 0,-1 0-3 0,-6 1 0 16,-1-1-23-16,4 1-5 0,-7-1-1 0,4-3-480 16,-4-6-96-16</inkml:trace>
  <inkml:trace contextRef="#ctx0" brushRef="#br1" timeOffset="-212517.48">3690 14846 288 0,'0'0'12'15,"0"6"4"-15,-11-3-16 0,8-3 0 0,-8 7 0 0,4-7 0 0,7 0 360 16,0 0 70-16,0 0 14 0,0 0 2 0,0 0-337 0,0 0-67 16,0 0-14-16,0 0-2 0,0 0-3 0,0 0-1 15,-3-7 0-15,3 7 0 0,0 0-22 0,0 0 9 16,0 0-9-16,0 0 0 0,0 0 20 0,0 0-4 16,0 0 0-16,0 0 0 0,0 0 4 0,0 0 1 15,0 0 0-15,0 0 0 0,0 0-5 0,0 0-2 16,0 0 0-16,0 0 0 0,10 7 6 0,1-7 0 15,-4 0 1-15,4 3 0 0,6 3-5 0,-3-6-2 16,4 0 0-16,0 0 0 0,6 0-14 0,-10 6 9 0,8-6-9 0,2 3 8 16,1-3-8-16,-4 7 8 15,-3-4-8-15,3-3 8 0,-7 0-8 0,7 0 0 16,-7 0 0-16,8 6-11 0,-8-6 11 0,7 3 14 16,-7-3-3-16,0 0-1 0,-3 0 9 0,3 0 1 15,0 0 1-15,-4 0 0 0,1 0-5 0,0 7-2 0,-1-7 0 16,1 0 0-16,-8 0-14 0,8 3 0 0,-1-3 8 0,-6 0-8 15,7 0 0-15,-11 0 0 0,0 0 0 0,0 0 0 16,10 6 0-16,-10-6 0 0,0 0 8 0,0 0-8 16,0 0 0-16,0 0 9 0,0 0-9 0,0 0 8 15,0 0 4-15,0 0 0 0,0 0 0 0,0 0 0 16,0 0 3-16,0 0 1 0,0 0 0 0,-7 3 0 16,7-3 2-16,0 0 1 0,-3 6 0 0,3-6 0 15,-11 7-19-15,7-4 0 0,-6-3 0 0,3 0 0 0,0 6 0 0,-4-6 0 16,4 3 0-16,-3-3 0 0,-5 0 0 0,1 0 0 15,4 0 0-15,-4 6 0 0,3-2 0 0,-3-4 0 16,-7 6 0-16,7-3 0 0,0-3 0 0,3 6 0 16,-3-3 0-16,-4-3 0 0,11 0 8 15,-11 7-8-15,4-7 9 0,0 0-9 16,4 0 0-16,-1 0 0 0,-3 3 0 0,3-3 0 16,1 0 0-16,-1 0 0 0,4 0 0 0,-3 6 0 0,-1-6 0 15,0 0 0-15,1 6 0 0,6-3 0 0,-10-3 0 0,7 0 0 16,4 0 0-16,-8 7 0 0,4-7 0 0,0 3 0 15,0-3 0-15,7 0 0 0,0 0 0 0,0 0 0 16,-4 6 0-16,4-6 0 0,0 0 0 0,0 0 0 16,-10 3 0-16,10-3 0 0,0 0 0 0,0 0 12 0,0 0-3 0,0 0-1 15,-4 0-8-15,4 0 0 0,0 0 0 0,0 0 8 16,0 0-8-16,0 0 0 0,0 0 0 0,0 0 0 16,0 0 0-16,0 0 0 0,0 0 0 15,0 0 8-15,0 0-8 0,0 0 0 0,0 0 0 0,0 0 0 16,0 0 0-16,0 0 0 0,0 0 0 0,0 0 0 15,0 0 0-15,0 0 0 0,0 0 0 0,0 0 0 16,0 0 0-16,0 0-17 0,0 0 2 0,0 0 1 16,0 0-4-16,0 0-1 0,0 0 0 0,0 0 0 15,0 0 1-15,0-3 0 0,0 3 0 0,0 0 0 16,0 0 9-16,0 0 9 0,0-6-13 0,0 6 5 16,0 0 8-16,0 0 0 0,0 0 0 0,0 0-8 15,0 0-8-15,0 0-2 0,0 0 0 0,0 0-742 16,0-10-149-16</inkml:trace>
  <inkml:trace contextRef="#ctx0" brushRef="#br1" timeOffset="-211270.79">3796 14802 518 0,'0'0'23'0,"-11"6"5"0,4-6-28 0,0 10 0 0,-3-4 0 0,-1-3 0 16,4-3 238-16,0 0 42 0,0 6 9 0,-4-2 2 16,4-4-227-16,0 0-44 0,-3 6-10 0,6-6-2 15,-7 0-8-15,1 3 0 0,6-3 0 0,-3 0 0 16,0 0 56-16,0 6 8 0,7-6 3 0,-3 3 0 15,-4-3 8-15,7 0 1 0,-4 7 1 0,4-7 0 16,0 0-39-16,0 0-8 0,0 0-2 0,0 0 0 16,-7 3 8-16,7-3 0 0,0 0 1 0,0 0 0 0,7 12 2 15,-3-9 0-15,6 7 0 0,-3-4 0 16,-7-6-25-16,14 3-5 0,-3 4-1 0,-4-4 0 16,4-3-8-16,6 6 12 0,-3-6-12 0,0 3 12 0,1-3-1 15,2 6 0-15,-3-6 0 0,0 0 0 0,8 0-11 0,-8 7 0 16,7-7 9-16,-7 0-9 0,7 0 0 0,-7 0 0 15,0 0 0-15,0 0 8 0,-6 0 21 0,6 0 5 16,-4-7 1-16,1 7 0 0,-4 0-12 0,11 0-3 16,-11 0 0-16,3 0 0 0,1 0-12 0,-4 0-8 15,7 0 8-15,-4 0-8 0,-2 0 0 0,2 0 0 0,1 0 0 0,-1 0 0 16,1-6 9-16,-1 6-9 0,-2 0 12 0,2-3-12 16,-3 3 8-16,4 0-8 0,-11 0 0 15,3-6 0-15,-3 6 0 0,0 0 0 0,11 0 0 0,-11 0 0 16,0 0 0-16,0 0 0 0,0 0 0 15,0 0 0-15,0 0 0 0,0 0 0 0,0 0 0 16,0 0 0-16,0 0 32 0,0 0 0 0,0 0 0 0,0 0 0 16,0 0-16-16,0 0-4 0,0 0-1 15,0 0 0-15,-7 6 0 0,7-6 0 0,-4 3 0 0,1 3 0 16,3-6-11-16,0 10 0 0,0-10 0 0,0 9 0 16,-7 1 0-16,7-1 0 0,0 0 0 0,0-2 0 15,-4 2 0-15,4 0 0 0,0 7 0 0,4-6 0 16,-4 2 0-16,7 4 0 0,-7-7 0 0,0 10 0 15,0-3 0-15,0 2 0 0,0 8 8 0,0-8-8 16,0 7 0-16,0-3 0 0,-7 4 0 0,7-8 0 0,-4 7 0 0,4-6 0 16,0 6 0-16,0-6 0 0,0 9 0 0,0-9 0 15,0 3 0-15,0-3 0 0,0-7 0 0,4 4 10 16,-4 3-2-16,0-10-8 0,0 7 8 0,0-7-8 16,0 1 0-16,7-1 0 0,-7 1 0 0,0 5 0 15,0-5 0-15,0-1 0 0,0 1 0 16,0-1 0-16,0 0 0 0,0 1 0 0,0-4 0 0,0-6 0 15,0 9 0-15,0 1 0 0,0-10 8 0,0 0-8 16,0 0 0-16,0 9 0 0,0-9 0 0,0 0 0 16,0 0 0-16,0 0-9 0,0 7 17 0,0-7 3 15,0 0 1-15,0 0 0 0,0 0-12 0,0 0 0 16,0 0 0-16,0 0 8 0,0 0-8 0,0 0-17 16,0 9 4-16,0-6 1 0,0-3 12 0,0 10 15 15,0-4-3-15,0 3-1 0,-7-3-11 0,7-6 0 0,0 0 0 0,0 4 8 16,0-4-17-16,-4 9-4 0,4-9-1 0,0 6 0 15,0-6 14-15,0 0 16 0,0 0-3 0,0 3-1 16,0-3-12-16,0 10-15 0,0-10 3 0,-7 6 1 16,7-6 11-16,-3 10 0 0,3-10 0 0,-7 0 0 15,3 9 24-15,0-9 4 0,4 0 1 0,-10 6 0 16,3-3-21-16,0-3-8 0,0 7 0 0,-4-7 9 16,1 0-9-16,2 0 12 0,-2 0-12 0,-4-7 12 15,3 7-4-15,-6 0 0 0,10-3 0 0,-11-3 0 16,4 6-8-16,0 0 8 0,-11-9-8 0,11 9 8 15,-7-7-8-15,0 4 0 0,3 3 0 0,0-6 8 16,4 6-8-16,0 0 0 0,-7-3 0 0,7 3 0 16,0 3-9-16,-4-3 9 0,4 0-12 0,0 0 12 15,0 0-12-15,-4 6 12 0,4-6-12 0,0 0 12 16,3-6-12-16,1 6 12 0,-4 0-12 0,-1 0 12 16,5-3-103-16,-1 3-13 0,1-7-4 0,-1 7 0 15,4-3-116-15,-4-3-24 0,-3-3-5 0,14 9-1 0</inkml:trace>
  <inkml:trace contextRef="#ctx0" brushRef="#br1" timeOffset="-210885.48">4195 15457 2314 0,'0'0'51'0,"0"0"10"0,0 0 3 0,0 0 1 0,0 0-52 0,0 0-13 0,-8-6 0 0,8 6 0 16,0 0 41-16,-3-9 6 0,-1 2 1 0,4 7 0 15,0-9-32-15,0 9-7 0,0-3-1 0,-7-3 0 16,4 3 13-16,3-4 3 0,-11 7 0 0,8-9 0 15,-8 9 25-15,4-3 6 0,-3-4 1 0,2 1 0 16,-9 3-13-16,3-3-3 0,0 3 0 0,-1-4 0 0,-2 4-12 16,3-3-4-16,0 3 0 0,3-3 0 0,-3-4-13 0,0 10-3 15,-7-9-8-15,7 9 12 0,-4-7-12 0,0 7-8 16,4-3 8-16,-7 3-13 0,7 3-10 0,3-3-1 16,-3-3-1-16,4 3 0 15,-8 0-51-15,11 0-9 0,-4-6-3 16,1 6 0-16,-1 6-141 0,8-3-29 0,-8-3-6 0</inkml:trace>
  <inkml:trace contextRef="#ctx0" brushRef="#br1" timeOffset="-210115.98">4505 15257 1785 0,'0'0'159'0,"0"0"-127"0,0 0-32 0,0 0 0 0,0 0 171 16,0 0 28-16,0 0 5 0,0 0 2 16,0 0-198-16,0 0-40 0,0 0-8 0,0 6-2 15,0 3 13-15,4 1 2 0,3-4 1 0,-7 4 0 0,7 2 26 0,0-3 0 16,-4 7 0-16,4 0 0 0,-3-4 17 0,-1 7 9 15,4-3 2-15,-3 3 0 0,3-1 13 0,-7-2 3 16,3 3 1-16,1-3 0 0,0-7-1 0,3 7-1 16,0-7 0-16,3 1 0 0,-10-1-16 0,7-6-3 15,0 7-1-15,4-10 0 0,-4 6-23 0,0-6 0 16,4 0 0-16,-1 0 0 0,-3 0 0 0,0-6 0 16,4 6 0-16,-8-4 0 0,4-2 0 0,-7 6-10 15,4-3 10-15,-4 3 0 0,4-9 0 0,-4 9 0 0,7-7 0 0,-7 7 0 16,0-9 0-16,3 6 0 0,4-4 0 0,-7 7 0 15,0 0 0-15,0 0 0 0,0 0 0 0,4-6 0 16,-4 6-9-16,10 0 9 0,-6 0-13 16,6 0 5-16,-6 6 8 0,3-6 0 0,-7 0 0 15,11 7 0-15,-11-7-8 0,3 3-4 0,-3-3 0 0,0 0 0 16,7 9 12-16,-7-9 0 0,0 0 0 0,0 0 0 16,0 0 0-16,4 7 11 0,-4-7-11 0,3 3 12 15,-3-3 6-15,0 0 2 0,7 9 0 0,-3-9 0 16,-4 0-12-16,0 0-8 0,7 10 12 0,0-10-12 15,0 0 8-15,4 0-8 0,-11 0 0 0,3 0 0 16,8 0 8-16,-1-10-8 0,-6 10 9 0,3-9-9 16,0 6 30-16,3-4 0 0,-2-2 0 0,2-1 0 0,-10-5-13 15,7 2-2-15,0-2-1 0,-7-1 0 0,4-3 26 0,3 7 6 16,-7-7 1-16,3-3 0 0,-6 3-47 0,3 0 0 16,0-6-10-16,-7 6 2 0,7 0-5 0,-4 4-1 15,4-4 0-15,-7 0 0 16,7 3-23-16,-3 4-5 0,-1-4-1 0,4 7 0 15,0-1-89-15,0 1-19 0,-7 3-3 0,7 6-622 16,0 0-125-16</inkml:trace>
  <inkml:trace contextRef="#ctx0" brushRef="#br1" timeOffset="-209165.91">5193 15602 1825 0,'0'0'80'0,"0"0"18"0,0 0-78 0,0 0-20 16,0 0 0-16,0 0 0 0,0 0 55 0,0 0 7 16,3 9 2-16,-3-9 0 0,0 9-52 0,0-2-12 15,4 2 0-15,3 1 0 0,0-1 0 0,-7 0 0 16,0 1 0-16,4-1 0 0,3 10 0 0,-7-10 0 15,0 7 0-15,3-6 0 0,1 8 0 0,-4-8 0 16,-4 9 9-16,4-10-9 0,-3 7 17 0,3-1-1 0,0-2-1 0,0 3 0 16,-7-1-23-16,3-2-5 0,4 6-1 0,0-10 0 15,-7 7 1-15,7-7 0 0,-7 0 0 0,3-2 0 32,1 2-35-32,3-9-6 0,-4 3-2 0,4-3-509 0,0 0-103 0</inkml:trace>
  <inkml:trace contextRef="#ctx0" brushRef="#br1" timeOffset="-208494.01">5398 14862 403 0,'0'0'36'0,"0"0"-36"16,0 0 0-16,0 0 0 0,0 0 470 0,0 0 87 15,0 0 18-15,0 0 3 0,0 0-456 0,0 0-91 16,0 0-19-16,7 9-3 16,-7 0-53-16,7 1-10 0,0-1-2 0,-4 1-1 15,8-1 24-15,-4 7 5 0,0-7 0 0,0 10 1 0,4-3 27 0,-8 2 0 16,8 1 0-16,-8 6-8 0,4 0 26 0,-7 4 6 0,4-1 0 0,-1 6 1 15,1 1 22-15,-4-1 4 16,3-2 1-16,1 2 0 0,-4-6-36 0,0 7-6 16,7-10-2-16,-7 0 0 0,3-3-8 0,5-6 0 0,-8 3 0 15,7-10 0-15,0 7 0 0,-4-7 8 16,-3-6-8-16,0-3 8 0,0 0 1 0,0 0 0 0,0 0 0 0,0 0 0 16,0 0 0-16,0 0 0 0,0 0 0 0,0-9 0 15,0-4 20-15,0-2 4 0,-3 5 1 0,3-9 0 16,0 1-22-16,-7-1-12 0,7-6 12 0,0 0-12 15,-4 6 0-15,8 0 0 0,-4 0 0 0,7-3 0 16,-7 3 0-16,10 7-11 0,-6-4 11 0,3 0-13 16,7 7 3-16,-4 0 1 0,-2-1 0 0,2 7 0 15,-3-3 9-15,4 3 0 0,3-4 0 0,-4 7 0 0,-2 0-11 16,2 0 11-16,1 7-13 0,3-4 5 0,-4 3-4 16,4-3 0-16,-3 3 0 0,3 4 0 0,-3-7 12 0,3 6 0 15,-4 7 0-15,1-6 8 16,0 5-8-16,-1-2-16 0,1-4 4 0,-8 7 0 0,4 0 12 0,0-4 0 15,0 4 0-15,-3 3 0 16,3-4 0-16,-7-2 0 0,0 2 0 0,0 4 0 0,0-3 10 0,0-4-2 16,-7-2-8-16,7 6 12 0,-4-7 4 15,4 0 0-15,-7 1 0 0,0-1 0 0,4-3 3 0,-4 4 1 16,0-4 0-16,0-3 0 0,-4 4-7 0,1-7-1 16,-1 3 0-16,0-3 0 0,-3 0-12 0,0 0 0 15,4 0-9-15,-8 0 9 16,-3-3-50-16,3-4-4 0,0 4-1 0,-6-3 0 15,3 6-75-15,-4-10-15 0,0 10-3 0,1-6-522 0,-5 6-104 16</inkml:trace>
  <inkml:trace contextRef="#ctx0" brushRef="#br1" timeOffset="-207098.26">6174 15577 288 0,'0'0'25'0,"0"0"-25"15,0 0 0-15,-7 0 0 0,3 0 216 0,4 0 37 16,0 0 8-16,-11 0 2 0,8 0-213 0,-4 6-42 16,3-3-8-16,-10-3 0 15,7 0-42-15,4 0-5 0,3 0-1 0,0 0 0 16,-11 6 10-16,11-6 2 0,0 0 0 0,0 0 0 0,0 0 97 0,0 0 20 0,0 0 4 0,0 0 1 16,0 0-26-16,0 0-4 0,0 0-2 0,0 0 0 15,11-6 10-15,-11 6 1 0,7 0 1 0,3-3 0 16,1 3 7-16,-4 3 2 15,7-3 0-15,-3 6 0 0,-8-6-13 0,4 3-2 0,7 4-1 0,-10-4 0 16,3 6-13-16,0-3-2 0,0 4-1 0,-3-1 0 16,3 1-31-16,-7-1-12 0,7 7 8 0,-4-7-8 15,-3 1 0-15,4 5 0 0,-4-2 0 0,3-4 0 16,-3 7 0-16,0 0 8 0,7-7-8 0,-7 4 0 16,-7-7 13-16,7 10-2 0,0-7-1 0,-3 0 0 15,-1 1-10-15,1-7-12 0,-1 6 2 0,1 4 1 0,-4-4-7 16,3-6-2-16,-3 7 0 0,0-1 0 15,-4-3-31 1,4-2-7-16,-3 2 0 0,3-3-1 0,0 3-191 0,3-6-39 16,-10-6-7-16,3 3-2 0</inkml:trace>
  <inkml:trace contextRef="#ctx0" brushRef="#br1" timeOffset="-205801.87">6629 15254 1216 0,'0'0'54'0,"0"0"11"0,0 0-52 0,0 0-13 0,7-7 0 0,0 7 0 31,-4-9-22-31,4 9-7 0,-3-3-2 0,-4 3 0 16,0 0-61-16,0 0-13 0,0 0-3 0,0 0 0 0,7-6 136 0,-7 6 28 0,0 0 4 0,0 0 2 15,0 0 109-15,0 0 21 0,0 0 5 0,0 0 1 16,0 0-53-16,0 0-10 0,0 0-3 0,0 0 0 16,0 0-52-16,0 0-12 0,0 0-1 0,0 0-1 15,0 0-13-15,0-4-2 0,7-2-1 0,-7 0 0 16,7 3-27-16,-3-7-6 0,-1 4-1 0,1-3 0 0,3-1-4 0,0 1 0 15,-7-1-1-15,0 4 0 0,0 3 8 0,3-6 1 16,-6 2 1-16,3-2 0 0,0 6-12 0,0 3-9 16,0-7 12-16,-7-2-12 0,3 9 18 0,4 0-3 15,0 0-1-15,0 0 0 0,-7-6-2 0,7 6-1 16,0 0 0-16,0 0 0 0,0 0 17 0,0 0 4 16,-7 0 1-16,7 0 0 0,0 0-20 0,-7 6-4 15,-4-6-1-15,4 6 0 0,0-3 3 0,4-3 0 16,3 0 0-16,-11 10 0 0,4-4-11 0,0-3 0 15,-3 4 0-15,2 2 8 0,1 0-8 0,-3-2 0 16,3 2 0-16,0 0 0 0,0 1 0 0,3-7 0 16,4 13 0-16,-7-7 0 0,4 1 0 0,-1-1 0 15,1 0 0-15,3 1 0 0,-4 5 0 0,4-5 0 16,-4 6-9-16,4-4 9 0,0-3 0 0,-7 7 0 0,4 3 0 16,3-3 0-16,-11-4 0 0,8 4 0 0,-1 3 0 0,1-10 0 15,-1 7 0-15,-3-1 0 0,4-2 0 0,-1-4 0 16,4 1 0-16,0 5 8 0,0-8-8 0,0 2 0 15,4-6 0-15,-1 7 0 0,-3-10 0 0,7 9 0 16,-3-3 13-16,3-2-3 0,0 2-1 0,3-3 0 16,-3 3-9-16,4 4 0 0,3-10 0 0,-7 6 0 15,4-3 0-15,6 3 0 0,-10-3 0 0,11 7 0 16,-14-10 0-16,6 6 0 0,1-3 0 0,-1 3 0 16,1-6 0-16,3 7 0 0,-10-4 0 15,3-3 0-15,0 6 0 0,3-3 0 0,-3-3 0 0,4 0 0 16,3 0 0-16,-7 0 0 0,0 0 0 0,4 0 8 15,-1 0-8-15,-3 0 0 0,0-3 0 0,4-3 0 16,-11 6 0-16,11 0 0 0,-4-3 8 0,-7 3-8 16,0 0 0-16,10-7 0 0,-6 1 0 0,-4 6 0 15,0 0 0-15,0 0 8 0,0 0-8 0,0 0 0 0,7-3 0 0,-7 3-9 16,0 0 0-16,0 0 0 0,3-6 17 0,1-4 4 16,-4 10 1-16,3-9 0 0,1 6-13 0,3-3 0 15,-7-4 0-15,0 4 0 0,4 3 0 0,-4 3 0 16,0 0-10-16,0 0 10 0,0 0-11 0,0 0 11 15,0 0-13-15,0 0 5 0,0 0 8 0,0 0 0 16,0 0 0-16,0 0 0 0,0 0 0 0,0 0-12 16,0 0 12-16,0 0-12 0,0 0 12 0,0 0 0 0,0 0-9 0,0 0 9 15,0 0 0-15,-4 3 0 0,4-3 0 16,-7 6 0-16,0 0 0 0,7-6 0 0,-4 4 0 0,-3 2 0 16,7-6 0-16,-3 3 0 15,-4 3 0-15,7-6 0 0,-7 3-8 0,0 4 8 16,0-4 0-16,3-3 0 0,-7 6 0 0,4-3 0 0,0-3 0 15,-10 6 0-15,6-6 0 0,4 7 0 0,-11-4 0 16,4-3 0-16,0 0 0 0,4 0 0 0,6 0 0 16,-6 0 0-16,-1 0 0 0,7 0 0 0,-6 0 0 0,3-3 0 15,-4-4 8-15,4 1-8 0,7 3 8 0,-10-3-8 16,6 3 8-16,-3-7-8 0,3 4 0 0,-3-3 8 16,4-1-8-16,-4 1 0 0,0 3 0 0,3-4-11 15,-3 7 11-15,7-6 0 0,-10 2 0 0,3-2 0 16,3-1 0-16,0 1 0 0,4 3 0 0,-7-4 0 15,4 1 9-15,3 0-9 0,0-7 12 0,-7 6-12 0,3 1 0 0,4-3 0 16,0 2 0-16,0-6 0 0,0 7 0 0,0 0-11 16,0-7 2-16,4 7 0 0,3-1 9 0,-7 1 0 15,3 2-9-15,4-5 9 0,-7 3-8 0,4-1 8 16,0 1-10-16,-1-4 10 0,-3 4-11 0,4 6 11 16,-1-7-12-16,4 4 12 0,-7-3-15 15,7-1 4-15,0 1 1 0,4 2 0 16,-11-2-8-16,10 6-2 0,-3-7 0 0,4 4 0 0,0-3 8 0,-4-1 0 15,0 4 1-15,0-3 0 0,3 6-5 0,-3-4-2 16,4 4 0-16,-4 3 0 0,4-6 1 0,3 6 0 16,-11-3 0-16,-3 3 0 15,7 0-43-15,-7 0-8 0,11 3-1 0,-4-3-1 16,-7 0-128-16,7 6-26 0,7 7-4 0,-10 2-2 0</inkml:trace>
  <inkml:trace contextRef="#ctx0" brushRef="#br1" timeOffset="-203395.85">8484 14953 1566 0,'0'0'69'0,"0"0"15"0,0 0-68 0,0 0-16 0,0 0 0 0,0 0 0 16,0 0 92-16,0 0 14 0,0 0 3 0,0 0 1 15,0 0-79-15,0 0-16 0,0 0-3 0,0 0-1 16,0 0-11-16,0 0-17 0,0 0 4 0,0 0 1 15,0 0 12-15,0 0-11 0,0 0 11 0,-7 6-10 16,0-3 18-16,4 6 3 0,-11-2 1 0,3 2 0 16,4 0 13-16,-4 1 3 0,-3-4 1 0,4 4 0 15,-1-7 18-15,0 6 3 0,4-3 1 0,-7 4 0 0,4-10 6 0,3 9 2 16,7-9 0-16,0 0 0 0,-11 0-39 16,11 0-8-16,0 0-2 0,0 0 0 15,0 0-10-15,0 0 0 0,0 0 0 0,4 10-11 16,-4-10-5-16,3 9 0 0,1-3-1 0,3-3 0 0,-4 4-3 15,4-4-1-15,0 3 0 0,4 3 0 0,-4-2 8 0,4-4 1 16,-4 6 1-16,3-2 0 0,4-4-10 0,0 3-3 16,1-3 0-16,-1 3 0 0,3 4 4 0,-3-4 0 15,1-3 0-15,-1 3 0 0,0-2 20 0,0 5-9 16,-4-9 9-16,5 9 0 0,-8-2 0 0,3 2 0 16,-3-3 0-16,0-2 0 0,0 5 15 0,-3 7 9 15,-4-7 3-15,0 0 0 0,0 1-19 0,0 6-8 16,-4-7 8-16,1 3-8 0,-1 4 10 0,-3 0-10 0,0-4 12 0,4-2-12 15,-8-1 16-15,4 7-4 0,0-7-1 0,0 1 0 16,-4-1-11-16,1 0 12 0,-4 1-12 0,3 2 12 16,0-2-12-16,-3-1 0 0,-3-6 0 0,-1 7 0 15,0-1 0-15,1-3-12 0,-4 4 2 0,-1-1 1 32,5 1-36-32,3-4-7 0,-7-3-2 0,6 7 0 15,-2-10-26-15,3 6-4 0,3 3-2 0,4-9 0 16,0 0-74-16,3 0-16 0,4 0-2 0</inkml:trace>
  <inkml:trace contextRef="#ctx0" brushRef="#br1" timeOffset="-203080.33">8731 15495 2761 0,'0'0'60'0,"0"0"13"0,-7 9 3 0,4-2 2 0,-1 2-62 0,4-9-16 16,0 3 0-16,0-3 0 0,0 10 0 0,0-10-16 15,0 0 3-15,7 9 1 16,0-3-32-16,-7-6-7 0,0 4-1 0,0-4 0 16,0 0 0-16,7 6 0 0,-7-6 0 0,4 9 0 15,-4-9-118-15,0 0-24 0,0 0-5 0</inkml:trace>
  <inkml:trace contextRef="#ctx0" brushRef="#br1" timeOffset="-202714.31">9356 14855 1612 0,'0'0'144'0,"0"0"-116"0,0 0-28 0,0 0 0 16,0 0 173-16,0 0 29 0,-7 7 6 0,3 2 0 15,1 0-163-15,-4 1-33 0,3-1-12 0,0 1 9 16,1-1 0-16,-1 7 0 0,1-1 0 0,3 4 0 0,-4-6 7 0,1 9 2 16,3-3 0-16,-4-1 0 0,4 1-18 0,0 0 0 15,0 0 8-15,0 6-8 0,0 0 8 0,0 0-8 16,0-3 12-16,0 3-12 0,0 3 8 0,0-3-8 16,0 1 0-16,0-5 0 0,4 5 0 0,-4-1 0 15,3 0 0-15,-3-3 0 0,0-4 0 0,4-2-9 16,-1 3-1-16,1-10 0 15,-1 1-29-15,1-1-5 0,0 4-2 0,-1-10 0 16,-3-3-7-16,0 0-2 0,7 6 0 0,-7-6 0 16,11 0-11-16,-11 0-2 0,0 0-1 0,0 0-802 0</inkml:trace>
  <inkml:trace contextRef="#ctx0" brushRef="#br1" timeOffset="-202378.7">9081 15069 2257 0,'0'0'49'0,"0"0"11"0,0 0 1 0,0 0 3 0,0 0-51 0,0 0-13 15,0 0 0-15,0 0 0 0,0 0 0 0,7 0 0 16,0-4 0-16,0 4 0 0,3 4 27 0,-3-4 5 16,0 0 2-16,4 6 0 0,0-3 14 0,-1-3 2 15,4 9 1-15,0-9 0 0,4 7-35 0,3-7-6 16,0 0-2-16,4 0 0 0,0 3-8 0,-1-6-12 16,5 3 2-16,-5-7 1 15,-3 7-82-15,1-3-16 0,2-3-3 0,1 3-1 16,-4-3-119-16,0-4-24 0,15 1-5 0,-8-1-1 0</inkml:trace>
  <inkml:trace contextRef="#ctx0" brushRef="#br1" timeOffset="-201678.32">10266 15040 864 0,'0'0'38'0,"0"0"8"0,-4 10-37 0,4-10-9 0,0 0 0 0,0 0 0 15,0 0 321-15,0 0 63 0,0 0 12 0,0 0 2 16,4 9-306-16,-4-9-62 0,0 0-12 0,14 0-2 16,0 6-7-16,0-6-1 0,-7 4 0 0,4-4 0 15,3 6-8-15,4-3 0 0,-8 3 0 0,1 4 0 0,-1-1 0 0,1 0 0 16,10 1 0-16,-10 6 0 0,-4-4 0 0,3 10 0 15,11-3 0-15,-3 0 0 16,0 0 0-16,-4 6 0 0,7-7 0 0,0 1 0 0,0-3 28 0,1 3 0 16,-8-4 0-16,3-2 0 0,4 3-28 0,-6-7 0 15,-1 0 0-15,-4 1 0 16,8-4-36-16,-4-3-13 0,-3-3-3 16,-1 0-653-16,1 0-131 0</inkml:trace>
  <inkml:trace contextRef="#ctx0" brushRef="#br1" timeOffset="-201423.97">10866 14978 2181 0,'14'9'96'0,"-14"-9"21"0,-7 6-93 0,3-3-24 0,1 7 0 0,-1-1 0 16,4 1 72-16,-3 5 11 0,-5 4 1 0,-2-3 1 15,-1 3-61-15,4 6-13 0,0 3-3 0,0 0 0 16,0 7 16-16,-4 2 4 0,1 4 0 0,-4-3 0 15,-4 9 0-15,4-3 0 0,3 0 0 0,-3-1 0 16,-3-5-28-16,3 6 0 0,7-10 0 0,-4 4 0 16,0 3 0-16,1-10 0 0,3 4 0 0,0-10 0 15,7 3-97 1,-7-3-25-16,0-6-5 0,0-3-1 0,10-7-84 16,-3-6-16-16,-7 7-4 0,3-10-1 0</inkml:trace>
  <inkml:trace contextRef="#ctx0" brushRef="#br1" timeOffset="-201062.94">10957 14620 2066 0,'-14'-6'92'0,"14"6"18"0,-3 0-88 0,-1-10-22 16,4 10 0-16,-3-9 0 0,-8 0 61 0,7 6 8 16,15-4 2-16,-4 1 0 0,-7 6-71 0,0 0 0 0,7-3-12 15,0 3 0-15,4 3 12 0,-11-3-10 16,0 0 10-16,7 6-10 0,3 4 35 0,-2-1 7 16,-8-9 2-16,0 9 0 0,10 1 0 0,-6-4 0 15,-4-6 0-15,-4 10 0 0,4-10-34 0,0 3 0 0,0-3-10 0,-7 15 10 31,4-5-66-31,-1-1-6 0,8 7 0 0,-4 3-1 16,-8 0-37-16,8 6-7 0,4 3-2 0,3-3 0 16,4 3 16-16,-8-3 3 0,4 0 1 0,0-3 0 0,7-3 73 0,-7 3 14 0,-7-9 4 0,4-4 0 15,-1 0 0-15,1-2 0 0,-4-7 0 16,0 0 0-16</inkml:trace>
  <inkml:trace contextRef="#ctx0" brushRef="#br1" timeOffset="-200371.22">10806 14266 2026 0,'-11'0'44'0,"11"0"10"0,0 0 2 0,0 0 1 0,0 0-45 0,0 0-12 16,0 0 0-16,0 0 0 0,11-3 0 0,-11 3 0 16,0 0 0-16,7 0 0 0,3-7 0 0,-10 7 0 15,0 0 0-15,0 0 0 0,0 0 25 0,0 0 7 16,0 0 0-16,0 0 1 0,0 0 20 0,0 0 4 16,0 0 1-16,0 0 0 0,-7 10-40 0,7-10-8 15,0 0-2-15,0 0 0 0,0 0-8 0,0 0 0 0,0 0-12 16,0 0 12-1,11 0-126-15,-11 0-18 0,0 0-3 0,0 0-753 0</inkml:trace>
  <inkml:trace contextRef="#ctx0" brushRef="#br1" timeOffset="-199664.13">11772 14222 633 0,'0'0'56'0,"7"-3"-44"0,-3-3-12 0,-1 6 0 16,4-4 158-16,-7 4 30 0,7-6 5 0,-3-3 2 16,-1 9-140-16,1-10-28 0,0 1-6 0,3 9-1 15,-7 0 3-15,0 0 0 0,0-10 0 0,0 10 0 16,3-6 49-16,-3 6 9 0,0 0 3 0,0 0 0 16,0 0-11-16,0 0-1 0,0 0-1 0,0 0 0 15,-3 6-38-15,-4-6-7 0,-1 10-2 0,1-1 0 16,-3 1 2-16,3-1 0 0,0 1 0 0,-4 5 0 15,1-5 7-15,-1 8 2 0,0-2 0 0,4-3 0 16,-3 2 8-16,-1 4 1 0,1-3 1 0,-1 3 0 16,7-1-30-16,-6 1-7 0,-4 6 0 0,0 0-8 0,7 4 16 0,-4-1-4 15,-3-3-1-15,-4 13 0 0,8-4-3 0,-4 1-8 16,3 8 12-16,-3-5-4 0,-4 6 19 0,8 0 3 16,10-6 1-16,-4 5 0 0,-6 1-17 0,3-6-3 15,3 6-1-15,4 0 0 0,0 0-2 0,0 0 0 16,-4-1 0-16,8-5 0 0,7 6-8 0,-4-6 0 15,-11-4 0-15,8 4 0 0,10-4 0 16,-7-6 0-16,3-2 0 0,1 2 0 0,3-3 0 0,4 0 0 16,-11-6-12-16,3 0 12 15,-3 6-53-15,0-7-3 16,11-2-1-16,-4 3 0 0,-3-6-21 0,3 2-4 0,0 4-1 0,0-10 0 16,4 7-129-16,-4-6-25 0,-4-1-6 0,5 0-1 0</inkml:trace>
  <inkml:trace contextRef="#ctx0" brushRef="#br1" timeOffset="-199018.82">11779 15056 2487 0,'0'0'55'0,"0"0"11"0,0 0 2 0,0 0 2 0,0 0-56 0,0 0-14 0,0 0 0 0,0 0 0 16,0-6 22-16,0 6 2 0,0 0 0 0,4-10 0 16,-1 10-13-16,-3 0-3 0,4-6 0 0,-4 6 0 0,0 0 24 15,0 0 5-15,7 0 1 0,0 6 0 0,4 1-19 0,-4 2-4 16,0 0-1-16,0 4 0 0,0 3-14 0,0 2 0 15,-4 8 8-15,4-8-8 0,0 11 0 0,1-4 0 16,-5 3 8-16,4-3-8 0,0 0 0 0,0-3 0 16,0-3 0-16,-3 6 0 0,3-9 9 0,0-4-1 15,0 4 0-15,-4-7 0 0,8 1 20 0,-4-4 3 16,0-3 1-16,0 3 0 0,0-6-21 0,4-6-11 16,-4 6 12-16,4-9-12 0,-1-1 0 0,1 1 0 0,-1-1 0 0,-3-5 0 15,0 2 0-15,0-2 0 0,0-4 0 0,4 3-12 16,0-3 12-16,-1 0 0 15,-3 4 0-15,4 2-9 0,-4 4 9 0,4 3 0 0,-1-4 0 16,-3 4 0-16,-7 6-19 0,11 0-5 16,-1 6 0-16,-3 4-1 0,0-4 15 0,0 3 10 0,1 4-12 15,-5 2 12-15,4-5 0 0,-3-1 0 0,3 1 0 16,0-1 0-16,-4 0 0 0,4 1 0 0,-3-4 0 0,3 4 0 16,-4-4 0-16,5-3 0 0,-8-3 0 0,7 6 0 15,0-3 18-15,-7-3 10 0,0 0 3 0,7 0 0 16,-7 0-31-16,10-3 8 0,1 3-8 0,-4-6 0 15,0 6 9-15,0-9-1 0,0 5 0 0,0-2 0 16,0-3 1-16,4 2 0 0,-4-5 0 0,0-4 0 16,3 7 5-16,1-10 1 0,-4 3 0 0,4-2 0 0,-1-8 11 15,1 8 2-15,-1-1 1 0,-3-6 0 0,4 6-21 0,-4-6-8 16,0 6 0-16,-3 0 0 16,-1-6-28-16,1 6-11 0,3-3-2 0,-4 0-1 15,-3 10-93-15,4-7-18 0,-1 3-4 0,-3 1-1029 16</inkml:trace>
  <inkml:trace contextRef="#ctx0" brushRef="#br1" timeOffset="-198676.15">12675 14623 2293 0,'0'0'101'0,"0"0"22"0,0 0-99 0,0 0-24 0,0 0 0 0,0 0 0 16,0 0 58-16,0 0 6 0,4 0 2 0,-4 0 0 16,0 0-53-16,0 0-13 0,0 0 0 0,0 0 0 15,0 0 0-15,7 7 0 0,0 2 0 0,-4 0 0 16,1 1 19-16,0 9 1 0,-4-4 0 0,3 4 0 15,1 0 9-15,-4 6 3 0,3-6 0 0,-3 6 0 16,0-6-32-16,4 0 0 0,-4-1 0 0,3 4 0 31,-3-3-20-31,4-6-9 0,-4 2-3 0,0-5 0 16,3-1-21-16,-3 1-5 0,0-10-1 0,0 0 0 0,0 0-136 16,0 0-27-16,0 0-6 0,0 0 0 0</inkml:trace>
  <inkml:trace contextRef="#ctx0" brushRef="#br1" timeOffset="-198421.31">12411 14561 2718 0,'0'0'120'0,"0"0"25"0,0 0-116 0,0 0-29 15,0 0 0-15,0 0 0 0,0 0 41 0,0 0 3 0,7 6 0 0,7-6 0 16,0 0-44-16,4 0-19 15,6 0 2-15,-2-6 0 0,2 2 0 0,1 4 0 16,0-6 0-16,3 3 0 0,0-3 17 0,-3 3 0 0,-1-4-8 0,1 7 8 16,0 0-10-16,0-3 2 0,-4-3 0 0,3 6 0 31,-2 0-60-31,2 0-12 0,-3 0-3 0,1 6 0 16,-1-3-128-16,0-3-25 0,18 10-6 0,-11-1-1 0</inkml:trace>
  <inkml:trace contextRef="#ctx0" brushRef="#br1" timeOffset="-198090.97">13353 14899 864 0,'0'0'76'0,"0"0"-60"0,0 0-16 0,0 0 0 0,0 0 332 0,0 0 63 16,0 0 13-16,0 7 2 0,0 2-328 0,0 0-66 16,0-9-16-16,-4 7 0 0,1 2 0 0,-1 0-9 15,-3 1 1-15,0-1 0 0,0 1 44 0,0-1 10 16,-4 10 2-16,1-3 0 0,3-4 12 0,-4 4 4 16,-7 9 0-16,8-6 0 0,-4-1-22 0,3 8-4 15,-3-8-1-15,3 11 0 0,1-4-27 0,3-6-10 16,-4 6 0-16,1 0 9 15,-4-3-29-15,-4-4-7 0,11-2-1 0,-4 3 0 16,1 0-115-16,-1-10-23 0,0 7-5 0,4-7-1 16,0-2-42-16,7-7-9 0,-10 0-1 0,10 0-504 0</inkml:trace>
  <inkml:trace contextRef="#ctx0" brushRef="#br1" timeOffset="-197854.6">13088 14940 2948 0,'-3'13'131'0,"3"-4"26"16,0 0-125-16,0 1-32 0,7 2 0 0,-4 1 0 15,4 3 16-15,0-7-2 0,7 10-1 0,-3-10 0 16,0 10-21-16,3-3-5 0,-4 2-1 0,8 1 0 16,-1 0-17-16,-2 6-3 0,-1-6-1 0,0 6 0 15,0-6 22-15,0 0 4 0,-3 6 1 0,3-6 0 16,-7-1 0-16,3-2 0 0,1 3 0 0,-4-3 0 15,0-4-92-15,0 4-17 0,-3-7-4 0,3 1-1 16,0-1-62-16,3-3-13 0,-3-3-3 0</inkml:trace>
  <inkml:trace contextRef="#ctx0" brushRef="#br1" timeOffset="-197371.09">13691 14460 864 0,'0'0'38'0,"0"0"8"0,0 0-37 0,0 0-9 15,0 0 0-15,0 0 0 0,0 0 208 0,0 0 40 16,0 0 8-16,0 0 2 15,0 0-206-15,0 0-42 0,0 0-10 0,0 0 0 16,0 0 9-16,0 10 0 0,-3-4 0 0,3-3 0 0,0-3 15 0,0 9 4 16,-4 1 0-16,-3-1 0 0,4 1 3 0,-1 2 1 15,-3 1 0-15,0 2 0 0,0-5-24 0,0 6-8 16,3 2 0-16,1-5 0 0,-1 3 0 0,4 2 0 16,4 1 0-16,-1-3 0 0,-3 0 10 0,4-4-10 15,3-2 10-15,-3 5-10 0,3-5 0 0,-4-1 0 16,4 0-8-16,-3 1 8 15,-4-4-142-15,0-6-22 0,3 10-4 0</inkml:trace>
  <inkml:trace contextRef="#ctx0" brushRef="#br1" timeOffset="-197095.32">13667 14266 1670 0,'0'0'148'0,"0"0"-118"0,0 0-30 0,0 0 0 15,0 0 174-15,0 0 29 0,0 0 5 0,0 0 2 16,0 0-166-16,0 0-34 0,0 0-10 0,0 0 0 15,0 0-52-15,0 0-15 0,0 0-3 0,0 0-1 16,0 0-21-16,0 0-5 0,0 0-1 0,0 0-489 16,3 6-97-16</inkml:trace>
  <inkml:trace contextRef="#ctx0" brushRef="#br1" timeOffset="-195507.92">14474 14808 1234 0,'0'0'55'0,"0"0"11"16,0 0-53-16,0 0-13 0,0 0 0 0,0 0 0 0,0 0 128 15,0 10 22-15,0-1 5 0,4 1 1 0,-4-4-68 0,0 6-12 16,0-5-4-16,0 11 0 0,0-8-16 0,4 9-3 16,-4-4-1-16,-4 4 0 0,4 0-12 0,-4-3-4 15,1 12 0-15,3-9 0 0,-4 12-3 0,1-9-1 16,-4 12 0-16,7-5 0 0,-4-4-32 0,1 9 0 16,3-5 0-16,0-1 0 0,-4 3 0 0,4-9 0 15,0 3 0-15,0-6 0 16,0 0-121-16,0-4-31 0,0 4-7 0,0-9-481 15,4-1-97-15</inkml:trace>
  <inkml:trace contextRef="#ctx0" brushRef="#br1" timeOffset="-195276.54">14330 15087 2718 0,'0'0'60'0,"0"0"12"0,0 0 2 0,3 7 2 0,-3-7-60 0,4 9-16 0,3-3 0 0,0-3 0 16,0 7 18-16,4-4 1 0,3-3 0 0,0 4 0 16,0-4-19-16,4-3-11 0,-4 6 2 0,3-6 0 15,5 3-3-15,-1-3-1 0,-4 0 0 0,5 0 0 32,-1 0-29-32,0 0-6 0,4 0 0 0,-4-3-1 0,0 3-150 0,4-6-29 0,-1 3-7 0,1-4-1 15</inkml:trace>
  <inkml:trace contextRef="#ctx0" brushRef="#br1" timeOffset="-194637.09">15268 14423 460 0,'0'0'41'0,"-7"3"-33"16,7-3-8-16,-3 6 0 0,-4-3 400 0,3 7 79 16,1-4 15-16,-1 3 3 0,0 1-379 0,4-1-76 15,0 0-15-15,4 10-3 0,-4-3-24 0,4 3 0 0,-1 0 0 0,1 3 0 16,-1-1 0-16,1 8 0 0,3 5 0 0,-7 1 0 16,0-7 25-16,3 6 1 0,1 4 0 0,-4-3 0 15,-4 5 3-15,4-2 1 0,4 0 0 0,-4-4 0 16,0 1-14-16,0-7-4 0,0 6 0 0,0-6 0 15,0 1-4-15,-4 2-8 0,8-9 11 16,-4 3-11-16,3-6 8 0,-3 0-8 0,4-4 0 16,-1-5 0-16,1-1 0 0,-4-9 0 0,0 0 0 0,0 0-9 15,0 0 35-15,0 0 7 0,0 0 2 0,0 0 0 16,0 0-35-16,0 0 0 0,0 0 0 0,0 0 0 16,0 0 13-16,0-9 6 0,0 6 1 0,0-10 0 15,0 4-8-15,0-1 0 0,3-2-1 0,1-4 0 16,3 0-11-16,0-2 8 0,-3 5-8 0,-1-3 8 15,8 1-8-15,-1-4 0 0,1 9-10 0,-1-8 10 16,5 8-20-16,-5 1 1 0,4-7 1 0,0 7 0 0,-3-1 18 0,3 4-12 16,-3 3 12-16,3-3-10 15,-7 6-7-15,3 0-2 0,1 0 0 0,0 0 0 0,-1 6 6 0,1-3 1 16,-1 3 0-16,1 4 0 0,3 5 4 0,-3-5 8 16,3 2-13-16,-4 4 5 0,1 3-7 0,-1 0-1 15,-3-4 0-15,1 4 0 0,-8 9 16 16,3-6-12-16,-3 0 12 0,0-3-12 0,-3 6 2 0,-1-6 1 15,-3 6 0-15,0-6 0 0,0 6 9 0,3-6 12 16,-6-3-2-16,3-4-1 0,0-3 2 0,-4 7 0 16,0-6 0-16,1-1 0 0,3-3 2 0,-7-3 1 15,0 4 0-15,-1-4 0 0,1-3-2 0,0 0-1 16,-7 0 0-16,0 0 0 0,0-3-11 0,0-4 8 16,3-2-8-16,-3 0 8 0,-4-7-22 0,0 6-5 15,4-2-1-15,0-4 0 16,0-3-74-16,0 4-15 0,3 2-3 0,4-2-588 0,0-4-116 0</inkml:trace>
  <inkml:trace contextRef="#ctx0" brushRef="#br1" timeOffset="-193612.27">15561 14194 1335 0,'0'0'59'0,"0"0"13"0,0 0-58 0,0 0-14 16,0 0 0-16,0 0 0 0,0 0 60 0,0 0 8 16,0 0 3-16,0 0 0 0,0 0-47 0,0 0-8 15,4 9-3-15,-4 1 0 0,7-4-4 0,-7 3-1 0,3 1 0 0,-3-1 0 16,7-3-8-16,-3 4 8 0,3 2-8 0,0-2 8 15,0 5 33-15,3 4 7 0,5-3 0 0,-1 3 1 16,0-1-2-16,7 1-1 0,4-3 0 0,-1 9 0 16,5-3-46-16,2 3 0 0,-2 3 0 0,2 4-10 15,1-4 10-15,0 0 9 0,0 7-1 0,-4-7-8 16,0 6-12-16,0 4-8 0,-7 3-3 0,4-4 0 16,-4 1 23-16,-7-4 0 0,4 4 0 0,-4-3 0 15,0-1 18-15,-3 4 2 0,-1-4 0 0,1 1 0 16,-4-1 0-16,0 1 1 0,0-4 0 0,0 10 0 15,-3-10-21-15,-4 4 0 0,3-1 0 0,1-6 0 16,-4 4 11-16,0-4-3 0,-4-6 0 0,4 3 0 16,-3 0 28-16,-4 0 4 0,0-6 2 0,-4 0 0 15,0 0-13-15,-3-1-2 0,0-2-1 0,0 3 0 16,-4-3-9-16,1-4-1 0,-4 4-1 0,0 3 0 0,-4-1-3 0,0-8 0 16,0 6 0-16,4-7 0 0,0 7 0 0,3-7-1 15,-3-6 0-15,4 7 0 0,3-10-11 0,3 0 0 16,4 0 0-16,7 0 0 15,0-10-105-15,0 7-27 0,-4-13-4 0,4 4-843 0</inkml:trace>
  <inkml:trace contextRef="#ctx0" brushRef="#br1" timeOffset="-191333.76">16785 14354 1036 0,'0'0'46'0,"0"0"10"0,0 0-45 0,0-10-11 0,4 4 0 0,-4 6 0 16,0 0 81-16,0 0 15 0,0 0 2 0,0 0 1 15,0 0-24-15,-4-3-5 0,4 3-1 0,0 0 0 16,0 0 6-16,0 0 1 0,0 0 0 0,0 0 0 16,0 0 2-16,0 0 1 0,0 0 0 0,4 3 0 15,3 3-23-15,3 4-5 0,-3-4-1 0,4-3 0 16,-4 6-35-16,4 1-7 0,3-1-8 0,-4 1 11 16,4 2-11-16,-3 1 0 0,3-4 0 0,0 1 0 0,0-1 0 0,4 7 0 15,-4-7 0-15,0 7 0 16,4-4 0-16,-4-2 0 0,0 5 0 0,0 1 0 15,0-3 0-15,0 2 0 0,1-5 0 0,-1 8 8 16,0 1-8-16,0-3 0 0,0 3 0 0,-3-4 0 16,-1-2 0-16,1 3 8 0,-1 3-8 0,1-10 0 0,-1 0 9 0,-2 7-9 15,2-7 10-15,-3 1-10 0,-3-4 20 0,-1 4-1 16,-3-10-1-16,0 0 0 0,0 0 6 0,0 0 0 16,0 0 1-16,0 0 0 0,0 0 3 0,0 0 0 15,0 0 0-15,0 0 0 0,0 0-4 0,0 0 0 16,7 0 0-16,-7 0 0 0,7-7-11 0,-7 7-2 15,7-3-1-15,-7 3 0 0,0 0-10 0,0 0 0 0,0 0 0 0,0 0 0 16,0 0 0-16,0 0 0 0,0 0 0 0,0 0 0 16,0 0 0-16,0 0 0 15,0 0 0-15,0 0 0 0,0 0 8 0,0 0-8 0,0 0 8 0,0 0-8 16,-7 0 0-16,7 0 0 16,0 0 0-16,0 0 0 0,-7-6 31 0,7 6 1 0,0 0 0 0,0 0 0 15,0 0-32-15,0 0 0 0,0 0 0 0,0 0 0 16,-3 0 0-16,3 0 0 0,-7 0 0 0,-4 6 0 15,4-6 0-15,0 3 0 0,-4-3 0 0,1 10 0 16,-4-4 12-16,0 3-4 0,-1 1-8 0,-2 5 12 16,-1-5-12-16,1 2 0 0,-5-5 0 0,5 8 0 15,-4-2 9-15,3-4-1 0,0 1 0 0,-3 5 0 16,4-5-8-16,-5-1 10 0,8 7-10 0,-3-13 10 16,2 6-10-16,-2-2 0 0,-1 2 0 0,1 0 0 0,2-2-9 15,1-4-1-15,0 6 0 0,-3-2 0 16,2-4-14-16,1-3-2 0,0 6-1 0,0-3 0 15,0-3-12-15,3 6-2 0,4-6-1 0,-3 0 0 16,3 0-17-16,7 0-3 0,0 0-1 0,0 0 0 16,0 0-74-16,0 0-15 0,0 0-4 15,0 0-492-15,0 0-100 0</inkml:trace>
  <inkml:trace contextRef="#ctx0" brushRef="#br1" timeOffset="-190525.67">17318 14996 115 0,'0'0'0'0,"0"0"10"0,0 0-10 0,0 0 0 0,0 0 0 0,0 0 0 16,0 0 332-16,0 0 65 0,0 0 13 0,0 0 2 16,0 0-322-16,0 0-65 0,0 0-13 0,0 0-2 15,0 0 6-15,0 0 0 0,0 0 1 0,0 0 0 16,0 0 18-16,0 0 3 0,0 0 1 0,0 0 0 16,-7 0 5-16,-4 0 2 0,4 7 0 0,0-4 0 15,-3 3-6-15,-1-3 0 0,4 4-1 0,0-4 0 16,-4 3 2-16,1 3 1 0,-1 1 0 0,4-4 0 0,-4 3-5 0,1 1-1 15,-1-1 0-15,-3 1 0 0,4-1-8 0,-8 7-1 16,4-4-1-16,0-2 0 0,-4 5-18 0,0 1-8 16,-3-3 0-16,4 2 8 0,-5-2-8 0,1 3 0 15,0-1 0-15,0-2 0 0,0-4 0 0,0 7 0 16,3-7 0-16,0 1 0 0,4-4-9 0,0-3-4 16,4-3-1-16,-1 6 0 15,11-6-140-15,0 0-28 0,0 0-6 0</inkml:trace>
  <inkml:trace contextRef="#ctx0" brushRef="#br1" timeOffset="-189406.35">18098 14658 990 0,'0'0'44'0,"0"0"8"16,0 0-41-16,0 0-11 0,0 0 0 0,0 0 0 0,0 0 104 0,0 0 20 16,0 0 3-16,0 0 1 15,0 0-43-15,0 0-8 0,0 0-1 0,0 0-1 0,0 0-15 0,0 0-2 16,0 0-1-16,0 0 0 0,0 0 28 0,0 0 6 16,0 0 1-16,0 0 0 0,0 0-23 0,0 0-4 15,0 0-1-15,0 0 0 0,0 0 0 0,0 0 0 16,0 0 0-16,0 0 0 0,0 0-35 0,0 0-7 15,0 0-2-15,10-10 0 0,-3 7-7 0,-3-3-1 16,3-3-1-16,-4 2 0 0,1 4 17 0,3-6 3 16,-4 2 1-16,1-2 0 0,-1 0-19 0,1-1-3 15,-4 4-1-15,0 6 0 0,0-9-9 0,0 9 0 0,0-4 0 0,0 4 0 16,-7-6 0-16,3 3-14 0,1 3 3 0,-4-6 1 16,0 6 10-16,0 6 0 0,-4-3 0 0,4-3 0 15,-4 10 0-15,4-10-15 0,-3 9 3 0,-1-3 0 16,4 4 12-16,-3-1 16 0,3 0-3 0,-1 1-1 15,1-1-12-15,0 1 0 0,-3 5 0 0,3 1 0 16,0-3 0-16,0 2-16 0,0 4 3 0,0 0 1 16,-1-3 12-16,-2 9 0 15,-1-3-10-15,-3 3 10 0,0 3 0 0,0-3 0 0,0 3 0 0,3-3 0 16,-3 4 0-16,4-4 0 0,-5 3 0 16,8-9 0-16,-3 6 0 0,6-6 15 0,-3-1-1 0,4 7 0 15,-1-6-14-15,1-3 0 0,3 3 0 0,3 0 0 16,1-1 0-16,-1-2 16 0,1 3-4 0,-1 0 0 15,4-4-12-15,4-5-15 0,0 6 3 0,3-7 1 16,-4 0 11-16,4 1 0 0,4-1 0 0,-4-9 0 16,0 10 0-16,7-10 0 0,4 9 0 0,3-9 0 0,0 6 0 0,1-6 0 15,-1 0 0-15,-3 0 8 16,-1 0-32-16,1 0-7 0,-4 0-1 0,0-6 0 16,1 6-51-16,-8 0-10 0,0 0-3 0,0 0-685 15,0-9-138-15</inkml:trace>
  <inkml:trace contextRef="#ctx0" brushRef="#br1" timeOffset="-184464.68">25795 4040 230 0,'0'0'20'15,"0"0"-20"-15,0 0 0 0,0 0 0 0,0 0 182 0,-7 6 32 16,7-6 6-16,0 0 2 0,-3 7-115 0,3-7-23 15,-8 3-5-15,8-3-1 0,0 0-38 0,0 0-7 16,0 0-1-16,0 0-1 0,0 0-16 0,0 0-3 16,0 0-1-16,0 0 0 15,0 0-11-15,0 0 0 0,0 0 0 0,0 0 0 0,0 0 0 0,0 0 0 16,-7-3 0-16,7 3 8 0,-3-7 24 0,-1 1 4 16,1 3 0-16,3 3 1 0,-4-6 17 0,1-4 3 15,-4 10 1-15,3-9 0 0,-3 6-6 0,4-4 0 16,-4-2-1-16,3 6 0 0,-3-3-10 0,3-4-1 15,-3 1-1-15,4 2 0 0,-4-2-6 0,0 0-1 16,0-1 0-16,0 4 0 0,0-3-7 0,0-4-1 0,-4 4-1 0,4-1 0 16,0 1-9-16,-4-7-2 0,1 0 0 0,-1 4 0 15,4-4-12-15,-4 1 9 0,1-4-9 0,-1 6 8 16,1-3-8-16,-1 1 0 0,1 5 0 0,-1-8 8 16,-3-1-8-16,0 3 0 0,0-3 9 0,0 7-9 15,-4-4 22-15,4 0 0 0,-4-6 0 0,4 7 0 16,0-4-13-16,0 3-9 0,3 4 12 0,1-4-12 15,-1 0 0-15,0 7 0 0,1-4 0 0,-1 1 0 16,4 2 0-16,0-2 10 0,0 2-10 0,-3 1 8 16,2 3-8-16,1-4 10 0,0 1-10 0,0 9 10 15,0-9-2-15,0 2 0 0,0-2 0 0,0 6 0 16,-3-3 0-16,2-4-8 0,1 10 12 0,0-6-4 16,-3 3-8-16,3-4 8 0,0 7-8 0,0-9 8 15,0 9-8-15,3 0 0 0,-3-9 0 0,3-1 0 16,1 10 0-16,-1-9 0 0,-3 9 0 0,4-3 0 15,-1-4 0-15,1 1 0 0,-4 3 0 0,3 3 0 0,-3-6 0 0,4 3 0 16,-1-4 0-16,4 7 0 0,-7 0 0 0,3 0 0 16,-3-9 0-16,0 9 0 0,0-3 0 0,0-4 0 15,0 7 0-15,7 0 0 0,0 0 0 0,0 0 0 16,-3 0 0-16,3 0 0 0,0 0 0 0,0 0 0 16,-7-3 0-16,7 3 0 0,0 0 0 0,0 0 0 15,0 0 0-15,0 0 0 0,0 0 0 0,0 0 0 16,0 0 0-16,0 0 12 0,-4-6-12 0,4 6 0 15,0 0-12-15,0 0 12 0,0 0 0 0,0 0 0 16,0 0 0-16,0 0 0 0,0 0 0 0,0 0 0 16,0 0 0-16,0 0 0 0,0 0 0 0,0 0 0 15,0 0 0-15,0 0 0 0,-3 9 8 0,3-9-8 16,-4 10 0-16,4-1 8 0,0-9-8 0,0 7 0 16,0 2 0-16,4 7 8 0,-4-13-8 0,3 6 0 0,-3 1 0 0,4-1 0 15,-1 7 0-15,1-7 0 0,-4 7 0 0,0-4 0 16,3 4 0-16,-3 0 0 0,0-4 0 0,-3-2 0 15,3 8 0-15,0-8-12 0,0 6 4 0,-4 2 8 16,4-2 0-16,0 0 13 0,-3-7 0 0,3 4 0 16,-4-4-13-16,4 0 0 0,0 1 0 0,0-4 0 15,0-6 11-15,0 0 9 0,4 10 1 0,-4-10 1 16,0 0-22-16,0 0 0 0,0 0 0 0,7 0 0 16,0 0 12-16,-7 0-3 0,0 0 0 0,10 0 0 15,-3-4-9-15,0-2 0 0,-3 0 0 0,-1-4 8 16,1 1-8-16,0 6 0 0,-1-6 0 0,1-1 8 15,-4 1-8-15,3-7 10 0,-3 7-10 0,0-7 10 0,0 7-10 0,0-7 0 16,0 3 0-16,0-2 0 16,0 2 0-16,0-3-16 0,-3 1 4 0,-1-4 1 15,4 10 11-15,0-7 0 0,-3-3 0 0,3 0 0 0,0 10 0 16,-4-7 0-16,-3 4 0 0,3-4 0 0,-3 6 0 0,4 1 0 16,-1 0 0-16,-3-1 0 0,4 4 0 0,-1-3 0 15,1 5 0-15,-4-2 0 0,0 3 0 0,-4-3 0 16,7 6 0-16,-3-7 0 0,4 7 0 0,-4-3 0 15,0 3 0-15,7 0 0 0,0 0 0 0,0 0-12 16,0 0 12-16,0 0-12 0,0 0 12 0,0 0-13 0,-7-6 5 16,7 6 8-16,0 0 0 0,0 0 0 0,0 0 0 0,0 0 0 15,0 0 0-15,0 0 0 0,0 0 11 0,0 0-11 16,0 0 0-16,0 0-15 0,0 0 2 0,0 0 0 16,0 0 13-16,0 0 16 0,0 0-3 0,0 0-1 15,0 0-12-15,0 0 0 0,0 0 0 16,7 6 0-16,0-3 0 0,3-3 0 0,-3 7 0 0,0-7 0 15,1 6 0-15,6-3 0 0,-4-3 0 0,1 6 0 16,3-6 0-16,0 4 0 0,-3-4 0 0,3 0 0 16,-4 0 0-16,1 9 0 0,-1-9 0 0,1 0 0 15,-4 0 0-15,4 0 0 0,-11 0 0 0,7 0 0 16,3 0 0-16,-3 6 0 0,0-6 0 0,1 0 0 16,-8 0 0-16,7 0 0 0,3 0 0 0,-3 0 0 15,4-6 0-15,-4 6-15 0,0 0 2 0,0 0 0 16,-7 0 13-16,11 0 0 0,-1 0-10 0,-3 0 10 15,0 0-22-15,4 0 0 0,-4 0 0 0,0 0 0 16,0 0-23-16,0 0-5 0,0 0-1 0,4 0 0 16,-8 0-93-16,4 0-20 0,0 6-3 0</inkml:trace>
  <inkml:trace contextRef="#ctx0" brushRef="#br1" timeOffset="-182699.52">26010 3093 460 0,'0'0'20'0,"0"0"5"0,0 0-25 0,0 0 0 0,7 0 0 0,-7 0 0 15,0 0 151-15,0 0 25 16,7-9 4-16,-3 5 2 0,-4 4-104 0,3-6-21 0,-3-3-4 0,4 2-1 15,3-2-31-15,-3 6-6 0,-4 3-2 0,0-6 0 16,0-4-13-16,-4 10 9 0,1-9-9 0,-1-1 8 16,4 1-8-16,-4 3 8 0,1 3-8 0,-1-4 8 15,1 4 34-15,-1-3 6 0,1-3 2 0,-4 9 0 16,3-10-7-16,-3 7-2 0,4-3 0 0,-4-1 0 16,3 7 14-16,-3-9 2 0,4 9 1 0,-5-3 0 15,1 3-12-15,0 0-2 0,-3 0-1 0,3 0 0 16,-4 0-14-16,1 0-2 0,-1 3-1 0,0 6 0 15,4-9-17-15,-3 7-9 0,3 2 10 0,-4-3-10 0,1 7 0 16,2-7 0-16,1-3 0 0,0 13 0 16,0-7 0-16,-3 1 0 0,6 6 0 0,-3-4 0 0,0 4 0 0,4 3 0 15,-1-1-8-15,0-2 8 0,4 0 0 0,0 3 0 16,-3-7 0-16,3 10 0 0,0 0 12 0,3-13-1 16,1 13 0-16,-4-9 0 0,4 3-11 0,-1-4 12 15,1 1-12-15,-1-1 12 16,4-2-3-16,-3-1 0 0,3 7 0 0,-4-7 0 0,8 1-9 15,-4-1 10-15,0 0-10 0,0 1 10 0,0-4-10 0,0-3 12 16,0 10-12-16,0-10 12 0,0 3-12 0,-7-6 12 16,7 3-12-16,-7-3 12 0,7 0-4 0,0 6 0 15,-7-6 0-15,11 0 0 0,0-6-8 0,-1 6 8 16,4-9-8-16,-3 9 8 0,0-3-8 0,3-10 10 16,-4 10-10-16,4-13 10 0,0 7-10 0,-3 0 0 15,3-1 0-15,0 4 0 0,0-7 0 0,-3 7 0 0,0-7 8 0,-1 4-8 16,1 0 0-16,-4 2 0 0,0-2 0 0,0 9 0 15,-4-9-17-15,-3 9 1 0,0 0 0 0,0 0 0 32,0 0-33-32,0 0-7 0,7 0 0 0,-7 0-1 15,0 0-104-15,0 0-21 0,0 0-4 0,0 0-1 0</inkml:trace>
  <inkml:trace contextRef="#ctx0" brushRef="#br1" timeOffset="-179400.25">23237 4197 57 0,'18'-16'0'0,"-7"13"0"0,3-3 0 0,3-4 0 16,1 1 95-16,3-7 13 0,0 7 4 0,4-10 0 16,3 3-44-16,-3 4-8 0,3-4-1 0,0-3-1 15,1 4-21-15,-1-4-4 0,0 0-1 0,0 0 0 16,1 3 8-16,-1-12 0 0,4 9 1 0,3-6 0 0,0 0-13 16,0 6-4-16,1-15 0 0,2 12 0 15,5-3-24-15,-1 0 0 0,0-3-14 0,-3 2 5 16,-3-2 17-16,-1 3 4 0,0 6 1 0,0-9 0 15,1 3-13-15,-1 6 0 0,0-6 0 0,1 6 0 16,-1-3 17-16,0 0 1 0,0 0 0 0,1 4 0 16,2-7-10-16,-2 6-8 0,-5-3 12 0,1 3-12 0,0-9 10 0,0 9-10 15,-4-6 8-15,4 0-8 0,-4 6 0 0,4-9 8 16,3 3-8-16,0-4 0 0,-3 11 0 0,0-7 0 16,-1-1 0-16,5 5 0 0,-1-5 0 0,-3 8 0 15,0 2 8-15,-4-12-8 0,3 9 0 0,-2 3 0 16,-5-12 0-16,1 9 0 0,3-6 26 0,-3 0 0 15,0 6 0-15,-4-9 0 0,0 9-11 0,4-6-3 0,-1 9 0 16,1-6 0-16,-4 7 1 0,0-4 0 0,1 0 0 0,-1 0 0 16,-4-3-13-16,5 10 0 0,-5-4 0 0,1-3 0 15,3 10 0-15,-3-7 0 0,3 7 0 0,-4-10 0 16,5 3 0-16,-5 4 0 0,4-4 0 16,-3 7 0-16,3-1 0 0,-3-5 0 0,3 2 0 15,0-3 0-15,-3 7-17 0,0-7-7 0,-1 4 0 16,4-4-1-16,-3 4 25 0,3-4 0 0,0 6 0 15,0-5 0-15,-3-4 0 0,0 3 0 0,-1 4 0 0,1-4 8 16,0-3 0-16,-1 4 1 0,-3 2 0 16,4 7 0-16,0-13-9 0,-4 10 0 0,-4 2-10 0,4-2 10 15,1-1-34 1,2 1-1-16,-3 0 0 0,4 6 0 0,-7-7-23 0,3-2-5 0,3 8-1 0,-3-5 0 16,-3 3 32-16,3-4 7 0,0 1 1 0,0 0 0 15,-3 2 24-15,3-2 0 0,-3 6 0 0,-1-7 0 0,4 4 15 16,-3-3 1-16,-4-1 1 0,4 7 0 0,-1-9 3 0,1 8 1 15,-4-2 0-15,0 3 0 0,0-3-4 0,0-4-1 16,0 10 0-16,0-9 0 0,-3 9-7 0,-1-3-1 16,4-4-8-16,-7 7 12 0,0 0-12 0,7 0 8 15,0-6-8-15,0 6 0 0,0-3 0 0,-3-3 0 16,-4 6 0-16,10-3 0 0,-2 3 0 0,-8 0 11 16,0 0-11-16,0 0 10 0,7-10-10 0,-4 4 0 15,-3 6 0-15,0 0 0 0,0 0 0 0,0 0 0 16,0 0 0-16,0 0 0 0,-3 0 16 0,3 0-1 15,0 0-1-15,0 0 0 0,-7 0-6 0,-4 0-8 16,4 0 11-16,0 0-11 0,0 6 10 0,-4 4-10 16,1-7 8-16,3 3-8 0,-4-3 0 0,4 3 0 15,-4 4 0-15,1-4 0 0,-1-3 0 0,1 7 0 0,-1-4 0 0,-3 3 0 16,3-5 0-16,1 8 0 0,-4-9 0 0,0 7 0 16,-1-1 12-16,-2 0 4 0,3 1 1 0,-4-1 0 15,0 4 11-15,-3-1 1 0,0 4 1 0,0-3 0 16,0 2-30-16,-4-5 0 0,4 5 0 0,0-2 0 15,0 3 0-15,-4 2-20 0,0-2 4 0,0-3 0 16,1 2 16-16,-1 4 0 0,4-3 0 0,-4-4 0 16,0 4 0-16,1 9-8 0,3-12 8 0,-1 2 0 15,-2 4 0-15,3-3 0 0,-1-4 0 0,-2 10 0 16,-1-3 0-16,4-6 0 0,-7 9 0 0,3-4 0 16,0-5 8-16,4 9 9 0,-4 0 2 0,4-6 0 15,-3-1-29-15,2 7-6 0,-2-6 0 0,3-4-1 16,-4 4 17-16,4-7 0 0,-4 7 0 0,4-3 0 15,0 2 0-15,-4 4 0 0,7-3 0 0,-3-4 0 16,0 4 0-16,0 3 0 0,3-3 0 0,-3-7 0 16,0 10 0-16,0-4 0 0,-1-2 0 0,1 3 0 0,0-1 0 0,0-2 0 15,0 3 0-15,0-1 0 0,7-2 0 0,-1 6 0 16,-6-10 0-16,0 7 0 0,3 3 0 0,1-4 0 16,-1-2 0-16,1 2 0 0,-1 4 0 0,0-3 0 15,1-4 0-15,3 1 0 0,-4 0 9 0,0-4-1 16,1 10 0-16,-1-7 0 0,0 1 1 0,1-4 0 15,-1 7 0-15,0-4 0 0,-3 1-9 0,4 0 12 16,-8-4-12-16,4 10 12 0,-4-4-12 0,0 4 0 0,1-3 0 0,-5 3 0 16,5 0 0-16,-1-4 0 0,0 4 0 15,1-3 0-15,-1-4 0 0,0 4-11 0,4 3 3 16,3-4 0-16,-3-2 8 0,4 3 0 0,-1-1-9 16,0-2 9-16,1 6 0 0,3-4 0 15,0-5 0-15,-4 9 0 0,4-10 0 0,-4 10 0 0,0-7 0 16,1 1 0-16,-4-4 0 0,0 7 0 15,3 0 0-15,-3-7 0 0,-4 4 0 0,4-4 0 0,0 0 0 0,3 7 0 16,0-6 0-16,1 8 0 16,-1-11 0-16,0 2 0 0,-3 7 0 0,7-4 0 0,0-2 0 0,0-1-11 15,0 1 11-15,0-1 0 0,3 3 0 0,1-2 0 16,-1 2 0-16,0-5 0 0,1 2 0 0,-1-6 0 16,1 10-15-16,3-10-1 0,-4 6 0 0,4 7 0 15,-4-7 2-15,1 4 0 0,-1-7 0 0,1 10 0 16,-1-4-19-16,4 4-4 0,-4-13-1 0,1 10 0 0,-1-1 23 0,1-2 5 15,-1-1 1-15,1 1 0 16,-1-1 9-16,0 4 0 0,1-4 0 0,3-6 0 0,-4 6 10 0,4 7 7 16,-4-16 2-16,4 10 0 0,0-4-19 0,4-3-16 15,-4 3 4-15,0-3 0 0,0 4 12 0,0-4 13 16,3 6-2-16,-3-3-1 16,-4-2-29-16,4 5-5 0,0-3-2 0,0 4 0 15,-3-1-45-15,-1 0-9 0,8-2-1 0</inkml:trace>
  <inkml:trace contextRef="#ctx0" brushRef="#br1" timeOffset="-171475.87">25841 6141 230 0,'0'0'20'0,"0"0"-20"0,0 0 0 0,0 0 0 15,0 0 76-15,0 0 10 0,0 0 2 0,0 0 1 16,0 0-49-16,0 0-9 0,0 0-3 0,0 0 0 15,0 0 33-15,0 0 7 0,0 0 0 0,4-6 1 16,3 3-30-16,-4-4-7 0,4-2 0 0,0 3-1 16,0-4-3-16,4 7-1 0,-4-13 0 15,3 7 0-15,1 0-12 0,3 2-3 0,0-5 0 0,0-4 0 16,1 7 9-16,-1-7 2 0,7 7 0 0,-4-10 0 16,1 9 13-16,0-8 4 0,-1 2 0 0,5-3 0 15,-5 10-9-15,4-10-2 0,-3 3 0 0,3-3 0 16,0 1 2-16,0 2 0 0,-3-3 0 0,3 0 0 15,0 0-22-15,1-6-9 0,-1 6 8 0,0 1-8 16,4-7 16-16,-1 0-3 0,1-4 0 0,0 4 0 16,3-3 4-16,0 0 1 0,4 3 0 0,0-4 0 0,-4 1-2 0,4-3-1 15,-1 3 0-15,1-1 0 0,0 4-1 0,0-3 0 16,-1 3 0-16,-2-3 0 0,-1 3-14 0,0 3 0 16,4-3 0-16,0 6 0 0,-1-6 0 0,1 6 8 15,-7 0-8-15,3-6 0 0,4 6 13 16,-4-6-3-16,0 6-1 0,0 4 0 0,4-14 7 15,0 4 2-15,-4 7 0 0,0-11 0 0,1 4-6 16,-1 0-2-16,-4 3 0 0,5-6 0 0,-5-3-10 16,5-4 0-16,-1 7 0 0,7-7 8 0,-3 7 5 0,3-6 1 15,-3 5 0-15,0 1 0 0,-1-6-14 0,1 9-16 16,-4-7 3-16,1 7 1 0,-5 0 12 0,1 0 0 16,-4 3 0-16,0-3 0 0,-3 6 0 0,0-6 0 15,-1 0 9-15,1 3-9 0,-4-3 15 0,4 6-3 0,-1-6-1 16,-3 6 0-16,8 0 1 0,-5-6 0 0,4 7 0 0,0-1 0 15,1-6-12-15,2 6 8 0,5-6-8 0,-8 6 8 16,0 0-8-16,0 3 8 0,0-12-8 0,0 9 8 16,4-6-8-16,-4 13 0 0,0-13 0 0,1 0 0 15,-5 0 0-15,4 6 0 0,-3-3 0 0,-4 6 0 16,0-9 0-16,0 6 0 0,0 0 0 0,1 1 0 16,-5-1 0-16,4 3 8 0,-3 0-8 0,-1-2 0 15,1 2 0-15,-4 3 0 0,4-2 0 0,-1 5 0 16,4 1 0-16,-3-7-19 0,0 13 3 15,-1-13 1-15,1 7-28 16,-1 6-5-16,4-3-2 0,-7-4 0 0,4 10-126 0,-4-6-26 16</inkml:trace>
  <inkml:trace contextRef="#ctx0" brushRef="#br1" timeOffset="-169789.23">26363 3990 878 0,'0'0'39'0,"0"0"8"0,0 0-38 0,0 0-9 0,0 0 0 0,0 0 0 16,0 0 42-16,0 0 6 0,0 0 2 0,0 0 0 15,0 0-22-15,0 0-5 0,0 0-1 0,0 0 0 16,0 0-5-16,0 0-1 0,0 0 0 0,0 0 0 16,0 0-2-16,0 0-1 0,0 0 0 0,0 0 0 15,7 3 11-15,0 3 1 0,0-3 1 0,0 4 0 16,-7-7-5-16,4 3-1 0,3 3 0 0,0-3 0 15,0 7 3-15,-7-10 0 0,7 6 0 0,0-3 0 16,-3 3 1-16,3 1 0 0,0-4 0 0,0-3 0 16,3 9-12-16,-3-9-3 0,1 9 0 0,-1-2 0 15,3-4 6-15,1 3 1 0,-1-6 0 0,1 3 0 16,-1 10 3-16,1-10 1 0,3-3 0 0,-3 9 0 16,-4-2-6-16,0-4-1 0,3 3 0 0,-2 3 0 15,2-5-13-15,-3 5 0 0,0-3 8 0,4 4-8 0,-4-4 8 0,0 6-8 16,-7-12 11-16,10 0-11 0,1 10 0 0,0-4 0 15,-4 4 0-15,0-1 0 0,0-3 0 0,0-3 0 16,0 7 0-16,0-1-9 0,0 1 9 0,0-1 0 16,0 4 0-16,4-4 0 15,-4 4 0-15,0-7 0 0,3 3 0 0,-3-6 0 0,1 10 0 0,2-10 0 16,-6 3 0-16,3-3 0 0,0 7 0 0,0-4 8 16,0-3-8-16,0 4 0 0,0-4 0 0,0 6 0 15,-7-9 0-15,7 6 0 0,-3 4 0 0,3-1 0 16,-4 1 0-16,4-4 8 0,0 3-8 0,0-6 0 15,-3 10 0-15,-1-10 8 0,-3 6-8 0,7 1 0 16,-7-4 0-16,4 4 8 0,3-7-8 0,-7-3 0 0,4 9 0 16,-1-3 0-16,1 4 0 0,-1-4 0 15,-3-6 0-15,4 3 0 0,-1 7 0 0,1-4 0 0,-4-6 0 16,0 9 8-16,3-6-8 0,1 4 0 0,-4-7 0 0,3 9 0 16,-3-9 0-16,4 6 0 0,-4-6 0 0,0 0 0 15,0 0 0-15,3 3 0 0,1 4 0 0,-4-7 0 16,0 0 0-16,0 0 8 0,7 3-8 0,-7-3 0 15,0 0 0-15,0 0 8 0,0 0-8 0,0 0 0 16,0 0 0-16,0 0 0 0,0 0 0 0,0 0 8 16,0 0-8-16,0 0 0 0,0 0 0 0,0 0 0 15,0 0 0-15,0 0 8 0,0 0-8 0,0 0 8 16,0 0-8-16,4-3 9 0,-1-4-9 0,1-2 10 0,-4 0 14 0,0 2 2 16,0 4 1-16,-4-3 0 0,4-3 0 15,0-1 0-15,-3 1 0 0,-1-1 0 16,4 4-12-16,-4-6-3 0,-3 2 0 0,0-15 0 15,0 16-3-15,4-7-9 0,-4 7 8 16,3-10-8-16,-3 3 0 0,0 4 0 0,4-4 0 0,-1-3 0 16,0 3 0-16,-3-2 0 0,4 5 0 15,-1-3 0-15,-3-3 0 0,7 4 0 0,-3-4 0 0,-1 10 0 0,1-7 0 16,-1 6 0-16,1-8 0 0,-1 8 0 0,1 4 0 16,-4-3 0-16,3-1 0 0,-3 7 8 0,3-3-8 15,1-4 0-15,-1 10 8 0,1-9-8 0,3 9 0 16,-4 0 0-16,4 0 0 0,0 0 0 0,0 0 0 0,0 0-11 15,0 0 11-15,0 0 0 0,0 0 0 16,0 0 0-16,0 0-8 0,0 0 8 0,-3 9-10 0,3 1 10 0,0-1-10 16,3 1 10-16,-3-1 0 0,4 4 0 0,-1-1 0 15,1-3 0-15,-1 7-8 0,5-6 8 0,-5-1 0 16,1 0 0-16,3 1 0 0,-4-1 0 0,4 1 0 16,-3-1 0-16,3-3 0 0,-4 4 0 0,4 9 0 15,-3-13 0-15,3 3-8 0,0 7 8 16,-3-13 0-16,3 13 0 0,-4-7 0 0,4 4 0 0,-3-4 0 15,3 4-12-15,-4-4 2 0,1 4 1 0,-1-4 0 16,-3-3 1-16,0 10 0 0,0-16 0 0,0 3 0 16,0-3 8-16,0 0 0 0,0 0 8 0,0 0-8 15,0 9 0-15,0-9 0 0,0 0 0 0,-3 7 0 16,3-7 0-16,-4 9 0 0,4-9 0 0,0 0 8 16,0 0-8-16,-3 3 0 0,3-3 0 0,0 0 0 0,0 0 0 15,0 0 0-15,-4 10 0 0,4-10 0 0,0 0 0 0,0 0 0 16,0 0 0-16,0 0 0 0,-7 6 0 0,7-6 0 15,-3 3 0-15,-1 3 0 0,1 1 0 0,3-7 0 16,-7 9 0-16,3-6 0 0,-3 7 0 0,3-10 12 16,-3 0-2-16,4 6-1 0,-1 3 1 0,-3-9 0 15,0 3 0-15,4 4 0 0,3-7-10 0,-7 0 0 16,0 6 0-16,3-3 0 16,-3-3-95-16,0 9-17 0,3-9-4 0</inkml:trace>
  <inkml:trace contextRef="#ctx0" brushRef="#br1" timeOffset="-164069.48">20729 14880 345 0,'0'0'15'0,"0"0"4"0,0 0-19 0,0 0 0 16,0 0 0-16,0 0 0 0,0 0 19 0,0 0 0 0,0 0 0 0,0 0 0 31,0 0-48-31,0 0-10 0,7-3-1 0,-7 3-1 0,0 0 94 0,0 0 19 0,7-6 4 0,-7 6 1 16,0 0 59-16,0 0 12 0,0 0 3 0,0 0 0 16,4-6-15-16,-4 6-2 0,0 0-1 0,0 0 0 15,7-3-71-15,-7 3-14 0,0 0-4 0,0 0 0 16,0 0-20-16,3-7-4 0,-3 7 0 0,0 0-1 15,4-9-9-15,-4 6-2 0,-4-3 0 0,4-4 0 16,-7 10-8-16,4-9 0 0,3 9 0 0,-4-3 0 16,-3-4 19-16,4 1 1 0,3 6 1 0,-7-3 0 15,-4 3-7-15,4-6-2 0,0 6 0 0,0 0 0 16,-4 0 10-16,1 0 2 0,-1 0 0 0,-3 6 0 16,4-6-24-16,-8 3 0 0,4 3 0 0,-4 4 0 15,0-4 8-15,4-3 0 0,0 7 0 0,-3-1 0 16,3 0 16-16,-1 1 3 0,1 5 1 0,0-5 0 15,0-1-6-15,0 1-1 0,3 5 0 0,4-5 0 0,-3 5-5 0,3-2 0 16,0 3-1-16,0-1 0 0,3-2-15 0,1 3 0 16,-1-4 0-16,0 4 0 0,4 3 0 0,4-4 0 15,-4-5 0-15,0 8 0 0,4-2 0 0,-1-3 0 16,1 2 0-16,-1 1 0 0,1-3 0 0,-1-4 0 16,1 0 0-16,3 1 0 0,-4 2 0 0,4-2 0 15,0-7 0-15,0 6 0 0,0-2 12 0,4-4-3 16,-4-3-1-16,7 0 0 0,-3 0 12 0,3-3 3 15,-3-4 0-15,3 4 0 0,-4-3 1 0,8-3 1 0,-4-1 0 0,0 1 0 16,-3 2-37-16,3-2-7 16,0 6-1-16,-4-7-1 0,5 4 21 0,-5-3 0 0,-3-1 0 0,-3-5 0 15,-1 5 0-15,4 1 0 0,-3-1 0 0,3 1 0 16,-4 0 20-16,1-7-2 0,-1 7 0 16,1-1 0-16,0-2-6 0,-1-1 0 15,-6 1-1-15,3 2 0 0,3-6-3 0,-3 1 0 0,0 5 0 0,-3-2 0 16,3-4-8-16,0 7 0 0,0-1 0 0,0-5 0 15,-4 12 0-15,8-7 0 0,-4 4 0 0,0 6 0 16,0 0-11-16,7-10 11 0,-4 7-8 0,-3 3 8 16,11 0 0-16,-11 0 0 0,0 0 0 0,0 0-8 15,7 3 8-15,-4 7 0 0,-3-4 0 0,4 4 0 16,3-1 0-16,-4 0 9 0,-3 7 0 0,4-3 0 16,-1 2-9-16,-3-5 12 0,4 8-12 0,0 1 12 0,-1-3-12 0,1 0 0 15,3-4 0-15,0 7 0 0,-4-3 0 0,4-1 0 16,-3-2 0-16,3 3 0 0,0-7 0 0,0 7 0 15,-4-4 0-15,5-2 0 0,-5-1-13 0,4 7 1 16,-7-7 1-16,4 7 0 16,-1-7-35-16,1 4-7 0,-4-4-2 0,3 7 0 15,1-7-14-15,-1 1-3 0,-3-10-1 0,0 0-575 16,0 0-114-16</inkml:trace>
  <inkml:trace contextRef="#ctx0" brushRef="#br1" timeOffset="-163421.28">20966 14887 1566 0,'0'0'34'0,"0"0"7"0,0 0 2 0,0 0 1 0,0 0-35 0,0 0-9 0,0 0 0 0,0 0 0 16,0 0 53-16,0 0 9 0,0 0 2 0,3 9 0 16,1-6-19-16,-1 7-3 0,-3-10-1 0,4 9 0 15,-1-3 18-15,1 4 3 0,-1-1 1 0,1 1 0 16,-1-1-4-16,-3 0-1 0,4-2 0 0,-1 8 0 16,-3-5-16-16,7 2-3 0,-3-2-1 0,3-1 0 15,-3 4-30-15,3-4-8 0,-4 0 0 0,4 4 0 16,-3-4 0-16,-1 1 0 0,4 2 0 0,-3 1-8 15,-1-7 19-15,-3 4 4 0,4-1 1 0,-1-6 0 0,-3 10 8 0,0-13 3 16,0 0 0-16,0 0 0 0,0 0 6 0,0 0 2 16,0 0 0-16,0 0 0 0,0 0-2 0,0 0 0 15,0 0 0-15,0 0 0 0,0 0-13 0,4-7-2 16,-4-2-1-16,0 0 0 0,3-1-17 0,-3-6 0 16,4 7 0-16,-4-7-9 0,4 4 9 0,-1-4-13 15,-3 4 5-15,4-4 8 0,-1 0-9 0,-3 4 9 16,4-4 0-16,-4 0 0 0,3 7 0 0,1-4 0 15,-1 4 12-15,1 3-3 0,-1-4-9 0,1 1-11 16,3 3 3-16,3 3 0 0,-2-4 8 0,2 4 11 16,1-3-3-16,-1 3 0 0,-3-4-8 0,4 4 0 15,-1-3 0-15,-2 6 0 0,2 0 0 0,-3 0 0 0,4 0 0 16,-4 6 0-16,3-3 0 0,-3 7 0 16,1-4 0-16,2 4 0 0,1-1 0 0,-4 0 12 0,0 7-4 15,0-3 0-15,3-4-8 0,-3 7 0 0,1 2 0 0,-1-2 0 16,-4-3 0-16,4 2 0 0,-3 4 0 0,-1-9 0 15,4 5 0-15,0-5 0 0,0 5-14 0,-3-2 5 32,3-4-31-32,0 1-5 0,0-4-2 0,-3-3 0 0,-4-3-17 0,7 6-4 0,-7-6-1 0,7 0 0 15,-7 0-99-15,10 0-19 0,-10 0-4 0,11-6-1 16,-1 3-13-16,1-3-3 0,-4-4-1 0,0 1-400 16</inkml:trace>
  <inkml:trace contextRef="#ctx0" brushRef="#br1" timeOffset="-162869.85">21731 14962 1429 0,'0'0'63'0,"0"0"13"0,4-3-60 0,3-3-16 16,-4-4 0-16,-3 7 0 0,0-13 98 0,4 7 17 15,6 0 3-15,-3-1 1 0,-7-6-88 0,4 7-18 16,7-7-3-16,-4 7-1 0,-4-10-9 16,1 10-14-16,3 6 3 0,-4-10 1 0,8 4 2 0,-8 6 0 15,-6-4 0-15,3 7 0 0,0 0 8 0,0 0 12 16,-7-3-2-16,7 3-1 0,0 0 47 0,0 0 8 15,-11 3 3-15,-3-3 0 0,-4 7 11 0,1-4 2 16,6-3 1-16,-3 0 0 0,-4 6-16 0,4 3-3 0,4-2-1 16,-1-4 0-16,-3 6-25 0,0 1-4 0,3-4-2 0,1 3 0 15,-1 1-30-15,1-1 0 0,-1 7 0 0,0-4 0 16,4-2 0-16,0 5 0 0,-3 4 0 0,-1-3 0 16,4-4 0-16,0 4-18 0,0 3 2 0,0-3 1 15,3-4 24-15,1 4 5 0,-1-1 1 0,4-2 0 16,-3-4-15-16,3-2 0 0,0 2 0 0,0-9 0 15,3 9 0-15,4 1 0 0,0-4 0 0,1-3 0 16,2-3-16-16,4 0-5 0,0 0-2 16,4 0 0-16,0-3 11 0,3-3 3 0,-4-4 0 15,1 7 0-15,7-9 9 0,-1 2 0 0,-6 1 0 0,0 6 0 16,-4-13 23-16,3 7 6 0,5-7 2 0,-5 7 0 16,-10-10-15-16,7 6-2 0,4-2-1 0,-7-1 0 15,-1-3 6-15,-3 0 1 0,4 1 0 0,-1-8 0 16,-2 8 8-16,-5-7 3 0,1-4 0 0,-1 4 0 15,4 3-20-15,-3-9-11 0,-8 3 12 0,1-1-12 16,3 1 12-16,0-3-12 0,0 3 12 0,-4-1-12 0,-3 1 0 0,4 3 0 16,3 0 0-16,-4 0 0 0,-7 6 8 0,4 0-8 15,4 1 0-15,-4 2 0 16,0 6 0-16,0-2 0 0,-4-4 0 0,8 7 0 0,3 3 0 0,-4-4-9 16,-7 7 9-16,8-3 0 15,6-4-27-15,-3 7 0 0,0 3 0 0,0 0 0 16,0 0-9-16,0 0-1 0,0-6-1 0,0 6 0 15,-7-9-145-15,7 9-29 0,0 0-5 0</inkml:trace>
  <inkml:trace contextRef="#ctx0" brushRef="#br1" timeOffset="-161936.22">23340 14639 2084 0,'0'0'92'0,"0"0"20"15,0 0-90-15,0 0-22 0,3-6 0 0,-3 6 0 16,4-3 40-16,-1-4 4 0,4 4 1 0,-3-3 0 16,-1 3-69-16,1-4-13 0,0-2-3 0,-1 0-1 0,1 6 17 0,-1-4 3 15,-3-2 1-15,0 3 0 0,0 2 10 0,-3-2 10 16,-1 3-13-16,-3-3 5 0,-4 6 34 0,4-10 7 16,-3 10 2-16,-1 0 0 0,1 0 7 0,-4 0 2 15,3 0 0-15,-3 7 0 0,3-7-6 0,1 3-1 16,-1-3 0-16,0 9 0 0,-3-3-5 0,4-2 0 15,-1 2-1-15,-3 3 0 0,7 1-17 0,-4 5-3 16,1-5-1-16,-1 2 0 0,1-2-10 0,-1 5 0 16,1 1 0-16,2-3 0 0,-2 2 0 0,-1 4 0 15,4 0 0-15,-3 6 8 0,3-6 0 0,3 0 0 16,1 3 0-16,3 0 0 0,0-4-8 0,0 7 0 16,7-6 0-16,-4 0 0 0,8 3 28 0,-4-3 3 15,0-7 1-15,3 4 0 0,5 3-42 0,-5-3-8 0,4-4-2 16,-3 1 0-16,6-1 20 0,1-2-12 0,-4-1 12 0,7 0-10 15,-3-2-11-15,0-4-3 0,3 3 0 0,4 0 0 32,-4-3-16-32,3-3-4 0,-2 7-1 0,-1-4 0 15,0-3-23-15,0 0-5 0,-3 0-1 0,-4-3 0 16,3-4-104-16,-6 4-21 0,3-3-4 0,-3 6-1 0</inkml:trace>
  <inkml:trace contextRef="#ctx0" brushRef="#br1" timeOffset="-160001.45">23890 14335 1422 0,'0'0'63'0,"0"0"13"0,-7 0-61 0,4 0-15 0,3 0 0 0,0 0 0 16,0 0 50-16,0 0 7 0,0 0 2 0,0 0 0 15,0 0-12-15,0 0-3 0,0 0 0 0,0 0 0 16,0 0-7-16,0 0-1 0,0 0-1 0,0 0 0 16,7 0 17-16,0 3 3 0,3-3 1 0,-3 6 0 15,4-6 0-15,-1 10 0 0,1-4 0 0,0-3 0 16,3 6-28-16,0-2-6 0,0-4-1 0,0 6 0 16,0-2-21-16,4 2 9 0,-4 0-9 0,4-2 0 15,-1-4 8-15,1 6-8 0,-1-3 0 0,1-2 0 0,0 2 9 0,-1 3-1 16,1-9-8-16,-4 10 12 0,4-10-3 0,-1 9-1 15,1-9 0-15,-4 0 0 0,-3 6 3 0,3-3 0 16,4-3 0-16,-8 0 0 0,4 7-11 0,-3-4 0 16,-4-3-12-16,3 0 12 0,1 6 0 0,-4-3 0 15,-7-3 0-15,0 0 12 0,4 7-12 0,-4-7-11 16,0 3 3-16,0 9 0 0,0-12 8 0,0 3 0 16,-4 7 0-16,1-1 0 0,-5 1 0 0,1-1 12 15,4-3-4-15,-4 4 0 0,-4-1 1 0,4 0 1 0,-3 7 0 0,3-6 0 16,-8 8-10-16,5-2 10 15,-1-3-10-15,-3 9 10 0,4-10-10 0,-5 7 8 16,1 0-8-16,0 3 8 0,0-3 0 0,4-1 0 0,-5-2 0 16,1 3 0-16,0-7 10 0,0 4 2 0,0 3 0 15,0-10 0-15,0 7-8 0,3 0 0 0,1-4-1 0,3-2 0 16,-4 5-11-16,4-5-16 0,0-1 4 0,0 0 1 16,3 1-4-16,1-1-1 0,-1-2 0 0,1-4 0 31,3-3-49-31,-4 6-11 0,4-6-1 0,0 0-1 0,0 0-89 0,0 0-17 15,0 0-4-15,0 0-662 0</inkml:trace>
  <inkml:trace contextRef="#ctx0" brushRef="#br1" timeOffset="-159362.03">25044 14275 1922 0,'0'0'85'0,"0"0"18"0,0 0-83 0,0 0-20 0,0 0 0 0,0 0 0 15,0 0 31-15,0 0 1 0,-7 0 1 0,0 0 0 16,0 0-33-16,-4 0 0 0,4 7 0 0,-4-4 0 16,-3 9 0-16,4-2 0 0,-4 2 13 0,-1-2-4 15,1 5 7-15,-3 4 0 0,-1 0 1 0,4 6 0 16,-4-6 17-16,1 0 3 0,3 6 1 0,-1 0 0 16,5-3-12-16,-4 3-2 0,3 0-1 0,1 3 0 15,-1-3-5-15,0 3-1 0,4 1 0 0,0 5 0 16,4-6 7-16,-1-3 0 0,4 4 1 0,-3-4 0 31,3 3-45-31,3-3-10 0,1-6-2 0,-1 0 0 0,4 3 32 0,0-10 0 0,4 7-8 0,0-10 8 16,-4 1 0-16,7 2 0 0,-4-2 0 0,4-7 0 15,4 3 0-15,0-3 0 0,-1 4 0 0,1-4 0 16,7-3 0-16,-1 0 0 0,-2 0 0 0,-1-3 0 16,0-4 0-16,0 4-9 0,0-3 9 0,4-4-8 15,-4 1 8-15,-3 0 0 0,-1-7 0 0,-3 7 0 0,4-4 0 0,-4-3 0 16,-3 1 0-16,-1-4 8 0,1 0 27 0,-4-6 5 15,0 6 2-15,-3-6 0 0,-1 3-14 0,4-9-4 16,-7 9 0-16,0-6 0 0,4-4 16 0,-4 4 4 16,0 3 0-16,-4-3 0 0,4 3-26 0,0-4-5 15,-3 4-1-15,-1-3 0 0,-3 3-3 0,0 3-1 16,0-3 0-16,0 6 0 0,-4-6-8 0,1 6 0 16,-4 4 0-16,3 2 0 0,0-3 0 0,-3 7 10 15,-3 0-10-15,-1-1 10 0,4 4-10 0,-4-4 0 16,1 1 0-16,3 0 0 15,-1 9-24-15,-2-10-3 0,-1 10-1 0,-3-6 0 16,7 3-184-16,-4 3-36 0</inkml:trace>
  <inkml:trace contextRef="#ctx0" brushRef="#br1" timeOffset="-141973.62">25612 4197 403 0,'-7'9'36'0,"7"-9"-36"0,-7 0 0 0,7 0 0 15,-4 3 57-15,4-3 5 16,0 0 1-16,0 0 0 0,-7 13-31 0,7-13-7 16,0 0-1-16,0 0 0 0,0 0-24 0,0 0-16 0,0 3 3 0,0-3 0 31,0 0-23-31,-7 0-5 0,3 9-1 0,-3-2 0 0,0-4 26 0,0-3 6 0,-3 9 1 0,-1 1 0 16,-3-1 57-16,0-3 11 0,3 10 2 0,-3-3 1 15,0 2 6-15,-4 1 2 0,4-4 0 0,-3 7 0 16,-1 0-39-16,0-3-8 0,1 3-2 0,-1-1 0 15,-3 4-21-15,3-3 8 0,-3 3-8 0,3-6 0 16,-3 3 0-16,0-4 0 0,-4 4 0 0,4 0 0 16,-3-3 8-16,-1 2-8 0,0-8 10 0,4 9-10 15,-4-10 16-15,4 0-4 0,4 7 0 0,2-7 0 16,-6 1-4-16,4-4 0 0,3 4-8 0,3-7 12 16,-3 6-12-16,7-9 0 0,0 6 0 0,7-6 0 15,0 0 0-15,0 0 0 0,0 0 0 0,0 0 0 16,0 0-15-16,0 0-5 0,7-6-2 0,0-3 0 15,7-1 7-15,0 7 2 0,4-13 0 0,-4 7 0 16,7 0 13-16,0-1-9 0,4-5 9 0,-4-4-8 0,0 3 8 16,0-3-12-16,4 7 12 0,-4-4-12 0,-3-3 0 0,-1 4-1 15,1-4 0-15,0 3 0 0,-1-3 13 0,1 0 0 16,-4-6 0-16,0 7-9 0,4-1 9 0,0-6 0 16,-4 6 0-16,3-3 0 0,1 0 0 0,0 3 0 15,-1-6 0-15,-3 6 0 0,4 0 0 0,-4 7 0 16,0-4 0-16,0 0 0 0,-3 7 0 0,3-10 0 0,0 13 0 15,-3-7-8-15,-1 4 8 0,1 3-8 16,-1-4 8-16,1 7-8 0,-7-3 8 0,-4 6-10 0,0 0 10 0,0 0-10 16,0 0-8-16,0 0-2 0,0 0 0 0,0 0 0 15,0 0-1-15,0 0-1 16,-4 9 0-16,-3-2 0 0,3-4 22 0,-3 6 0 0,-3 1-9 16,3-1 9-16,-4-3-15 0,1 10 1 0,-1-4 0 15,0 4 0 1,-3 0-27-16,0-4-6 0,0 7-1 0,0 0 0 0,-4 6 36 0,1 0 12 0,-1-6-9 0,0 9 9 15,1-3 9-15,-1 4 7 0,-3 2 2 0,3-9 0 16,-3 6-18-16,0-3 0 0,0 3 0 0</inkml:trace>
  <inkml:trace contextRef="#ctx0" brushRef="#br1" timeOffset="-140737.85">26010 4441 172 0,'0'0'16'16,"0"0"-16"-16,0 0 0 0,-3 13 0 0,3-13 90 0,-7 3 15 16,3 6 3-16,4-9 1 0,0 0-70 0,-3 10-15 15,-4-1-2-15,3 1-1 0,-3-1-21 0,4 7 0 16,-5-7 0-16,1 1-12 0,-3 5 46 0,-1-5 9 16,1-1 1-16,-1 7 1 0,0-4 11 0,-3-2 3 15,0 5 0-15,0 4 0 0,4-3-35 0,-5-4-8 16,1 4 0-16,4 0-1 0,-4 3-3 0,3-1 0 15,-3 1 0-15,3-3 0 0,1-4-20 0,-4 10-5 16,0-9-1-16,3 6 0 0,-3-4 14 0,0 1 0 16,3-3 0-16,1 2 10 0,-5-5-10 0,5 5 0 0,-4-5 0 15,7 2 0-15,0-5 11 0,0-4 0 16,7-3 0-16,0 0 0 0,0 0-11 0,0 0 0 16,0 0 0-16,0 0 8 0,0 0-8 0,0 0 0 0,0 0 0 15,7-10 0 1,0 1-41-16,3 0-4 0,1-1-1 0,-1 1 0 0,5-1 21 0,2-5 4 0,1-4 1 0,0-6 0 31,3-3-13-31,0 2-3 0,4-2 0 0,-4 3 0 16,3-3-36-16,1 0-8 0,7 3-2 0,-7-10 0 15,-1 7 28-15,4 6 6 0,-3-3 0 0,3 0 1 0,1 0 55 0,-8 6 12 0,0 0 1 0,0 3 1 16,0 4 44-16,-7 6 9 0,0-7 1 0,-3 4 1 16,0 2-5-16,-1 1 0 0,-3 3-1 0,0-3 0 15,0 6-57-15,0 0-14 0,-7 0 0 0,8 0 0 16,-8 0 0-16,7 0 0 0,0 0 0 0,-7 0 0 0,0 0-14 0,0 0 1 15,3 9 0-15,-6 4 0 16,3-1-23-16,-7-2-4 0,0 5 0 0,-4 1-1 0,-3-4 41 0,0 4 0 16,-7-3 0-16,-1 12 0 0,1-6 36 15,-3-1 8-15,2 7 3 0,-6 1 0 0,0 2-12 16,3-3-3-16,1 3 0 0,-1 0 0 0,0-3-22 0,0 4-10 16,4-11 8-16,-3 8-8 15,2 2 0-15,5-13 8 0,-4 14-8 0,-1-14 0 0,5-5 34 0,-4 5 2 16,3-2 0-16,0-4 0 0,-3 1-19 0,4-1-3 15,2-3-1-15,1 4 0 0,0-10 11 0,0 6 3 16,4-3 0-16,2-3 0 0,1 0-6 0,7 0-1 16,0 0 0-16,0 0 0 15,-3-9-38-15,3 6-8 0,3-10-2 0,4 4 0 0,1-1 10 0,2 1 2 16,4-4 0-16,4-2 0 0,-1-4 3 0,5 0 1 0,-1-6 0 0,0 6 0 31,4-9-12-31,-1 3-3 0,1 0 0 0,3 0 0 16,-3-4-4-16,3 1-1 0,0 3 0 0,1-3 0 0,-5 3 18 0,1 3 3 0,3 6 1 0,-3-9 0 15,-7 6 10-15,3 4 0 0,-7-4 0 0,0 9 0 16,-3-2 25-16,-4 6 4 0,0-4 1 0,-4 10 0 16,-3 0 14-16,0 0 2 0,0 0 1 0,0 0 0 15,-7 3-31-15,0 10-7 0,4-1-1 16,-8 4 0-16,-3-3-8 0,-4 2 0 0,4 14 0 0,-4-14 0 16,1 10 0-16,-4-3 0 0,3 3 0 0,-7 4-11 15,4 2 11-15,-4-3 9 0,1 0-1 0,-1 7-8 16,0-7 20-16,1 0-2 0,-5 7-1 0,5-1 0 15,-4-9-17-15,3 4 0 0,-28 24 0 16,11-15-561-16</inkml:trace>
  <inkml:trace contextRef="#ctx0" brushRef="#br1" timeOffset="-122314.75">1443 16684 57 0,'0'0'0'0,"0"0"0"0,0 0 0 0</inkml:trace>
  <inkml:trace contextRef="#ctx0" brushRef="#br1" timeOffset="-121955.2">1422 16693 172 0,'0'0'16'0,"0"0"-16"16,0 0 0-16,0 0 0 0,0 0 143 0,0 0 25 15,0 0 6-15,0 0 1 0,0 0-92 0,0 0-19 16,0 0-3-16,0 0-1 0,0 0-14 0,0 0-3 16,0 0-1-16,0 0 0 0,0 0 22 0,0 0 4 15,0 0 0-15,0 0 1 0,0 0 3 0,-4 9 1 16,4-9 0-16,0 0 0 0,0 0-23 0,0 0-5 16,-7 7-1-16,7-7 0 0,0 0-30 0,0 0-6 15,0 0-8-15,0 0 11 0,0 0-11 0,0 0 12 0,11 3-12 0,-8 3 12 16,8-3 11-16,-1 3 2 0,1-6 1 0,3 0 0 15,0 0-4-15,4 7-1 0,-4-14 0 0,7 7 0 16,-3 0-13-16,3 0-8 0,0 0 8 0,-7 0-8 16,11 0 0-16,-4-6 0 0,4 3 0 0,-1 3 8 15,-6-6-8-15,3 6 0 0,0 0 0 0,4-3 0 16,0 3 0-16,0-7 8 0,-1 7-8 0,-3 0 8 16,-3 0-8-16,3 0 0 0,0 0 0 0,-7 0 0 15,8 0 0-15,-8 0 8 0,-4 0-8 0,4 0 0 16,-3 7 0-16,3-7 0 0,-10 0 0 0,3 3 0 15,-7-3 0-15,0 0 0 0,0 0 0 0,0 0-12 16,0 0-1-16,0 0-1 0,0 0 0 0,0 0 0 16,0 0-66-1,0 0-12-15,0 0-4 0,0 0-447 0,0 0-89 0</inkml:trace>
  <inkml:trace contextRef="#ctx0" brushRef="#br1" timeOffset="-121323.77">1383 16872 57 0,'0'0'0'0,"0"0"0"0,0 0 0 0,0 0 0 16,0 0 243-16,0 0 43 0,0 0 9 0,0 0 1 15,10 9-222-15,-10-9-45 0,4 0-9 0,0 6-1 0,-4-6-19 0,7 3 0 16,-7-3 0-16,0 0 0 16,3 7 36-16,-3-7 3 0,0 0 1 0,0 0 0 0,11 9 32 0,-11-9 8 15,0 0 0-15,3 0 1 0,8 0-22 0,-1 6-5 16,1-2-1-16,0-4 0 15,-1 0-38-15,4 0-15 0,-3 0 11 0,6 0-11 0,5 6 0 0,-8-3 8 16,7-3-8-16,0 0 0 0,4 0 0 16,-8 0 0-16,8 0 8 0,-4 0-8 0,0 0 0 0,-3 0 0 15,3 0 0-15,0 0 0 0,-3-3 14 0,3 3 0 16,-7-6 0-16,8 6 0 0,-8-4 24 0,0-2 5 16,3-3 1-16,1 9 0 0,3-10-19 0,-7 4-3 15,4 3-1-15,-4-3 0 0,0 3-21 0,0-4 0 16,4 7 0-16,-11 0 0 0,4-3 0 0,-1-3-12 0,1 6 2 15,-11 0 0 1,3-3-30-16,-3 3-7 0,11 0-1 0,-11 0 0 16,0 0-18-16,0 0-4 0,0 0-1 0,0 0 0 15,0 0-129-15,0 0-25 0,0 0-6 0,0 0-1 0</inkml:trace>
  <inkml:trace contextRef="#ctx0" brushRef="#br1" timeOffset="-120605.58">2007 16451 403 0,'0'0'17'0,"-7"0"5"0,4 0-22 0,-8 0 0 16,8 0 0-16,-8 0 0 0,0 0 271 0,11 0 49 15,0 0 11-15,-3 0 1 0,3 0-223 0,-11 0-45 16,4 0-8-16,7 0-3 0,0 0-35 0,0 0-7 16,0 0-2-16,0 0 0 0,0 0 3 0,0 0 1 15,0 0 0-15,7 10 0 0,4-1 6 0,-4-2 1 0,0-4 0 0,7 3 0 16,-3 3-1-16,-1 1 0 0,4-4 0 0,1-3 0 16,-1 7-11-16,3-1-8 0,-3-3 9 0,8 4-9 15,-8-4 0-15,-4-3 8 0,8 7-8 0,0-4 0 16,-4-3 14-16,0 3 0 15,0-3 0-15,4 4 0 0,-4-4 0 0,0 3 0 0,-4-6 0 0,4 0 0 16,1 3-3-16,2 3-1 0,-10-6 0 0,0 7 0 16,4-4-10-16,-1-3 8 0,-2 6-8 0,-1-3 8 15,3-3-8-15,-3 6 0 0,-7-6 0 0,7 4 0 16,-7-4 0-16,0 0 0 0,0 6 0 0,4-3 0 0,-4-3 0 0,7 6 0 16,-7-6 0-16,0 10 0 15,-7-1 14-15,3 1 4 0,4-1 1 0,-7 0 0 0,4-2-19 0,-1 2 0 16,-6-6 8-16,-1 3-8 0,7 4 9 0,-6-1-1 15,-1-2-8-15,-3 2 12 16,4-6-4-16,-1 6-8 0,-3 7 11 0,3-6-11 16,-3-1 14-16,4 0-4 0,-1 7-1 0,-3-7 0 0,3 10-9 0,1-9 10 15,-4 5-10-15,3 4 10 0,-3 0-10 0,3-3 0 16,1-1 9-16,-4-2-9 0,3 6 0 0,8-10 0 16,-15 7 0-16,14-7 0 0,-10 7 0 0,7-7 0 15,-3 1 0-15,3-1 0 0,-4 1 0 0,0-4-20 16,8-3 4-16,-8 6 1 15,4-9-42-15,4 7-9 0,3-7-2 0,-7 3 0 16,7-3-92-16,0 0-18 0,0 0-4 0,0 0-554 0</inkml:trace>
  <inkml:trace contextRef="#ctx0" brushRef="#br1" timeOffset="-119896.8">1658 16467 864 0,'0'0'76'0,"0"0"-60"0,0 0-16 0,0 0 0 0,0 0 221 0,0 0 42 15,-7 10 8-15,7-10 1 0,0 0-209 0,0 3-43 16,0-3-8-16,0 0-1 0,-4 9-11 0,4-3 0 15,-10 4 0-15,10-10 0 0,0 6 0 0,-11-3 0 16,8 3 0-16,-8-2 0 0,1 5 0 0,-1-9 20 16,0 6-3-16,4 4 0 0,-3-1 12 0,-1-3 3 15,1 4 0-15,-1-1 0 0,0-6-11 0,-3 13-1 0,4-7-1 0,-1 1 0 16,4-1 14-16,-10 1 3 0,2 5 1 0,5-5 0 16,-4 5-29-16,0-2-8 0,3-4 0 0,-3 7 0 15,-4-7 10-15,4 10-2 0,0-9-8 0,0-1 12 16,3 7-12-16,-3-7 0 0,4 1 0 0,-4-4 0 15,-4 3 0-15,7-6 0 0,4 7 8 0,-3-4-8 16,-4 3 11-16,3-9-1 0,0 10 0 0,4-10 0 16,4 6 2-16,-8-3 0 0,8 4 0 0,3-7 0 15,0 0 0-15,-11 3 1 0,11-3 0 0,-3 0 0 16,3 0 5-16,0 0 1 0,0 0 0 0,0 0 0 16,0 0-7-16,0 0 0 0,0 0-1 0,3 9 0 15,-3-9-11-15,4 6 0 0,6-3 9 0,1 4-9 16,-1-1 0-16,1-3 0 0,3 7 0 0,-3-4 0 15,3-3 0-15,-4 6 0 0,4-2 0 0,-3-4 0 16,0 9 0-16,3-9 0 0,-4 13 0 0,1-6 0 16,3-1 0-16,-3 0 0 0,-1 1 0 0,4 5-8 0,-3-5 8 0,-1 2 0 15,-6-5-9-15,7 2 9 0,-1 1 0 0,-6-1 0 16,6-3 0-16,1-3 0 16,-8 7-36-16,8-10-5 0,-7 9-2 0,3-9 0 15,3 0-89-15,-6 6-19 0,-4-6-3 0,10 0-738 0</inkml:trace>
  <inkml:trace contextRef="#ctx0" brushRef="#br1" timeOffset="-114389.39">3630 16433 172 0,'0'0'16'0,"0"0"-16"0,0 0 0 16,0 0 0-16,0 0 245 0,0 0 47 15,0 0 8-15,0 0 3 0,0 0-187 0,0 0-36 16,0 0-8-16,4 0-2 0,-4 0-16 0,10 0-3 0,-3 0-1 0,-7 0 0 16,0 0-8-16,7 0-2 0,0 0 0 0,4 0 0 15,-11 0-12-15,7 0-4 0,0 0 0 0,4-7 0 16,-1 7 17-16,-6-3 3 0,6 3 1 0,1 0 0 16,-4 0 2-16,4-6 0 0,-1 6 0 0,1 0 0 15,3 0-30-15,0 0-5 0,4 0-2 0,-4 0 0 16,7 0-10-16,-3 0 0 0,6 0 0 0,-6 0 0 15,-1 0 0-15,5 0 0 0,-8 0 0 0,7 0 0 16,-3 0 10-16,-1 0 0 0,-6 6 0 0,3-6 0 16,0 0 26-16,-3 0 4 0,-1 0 2 0,1 0 0 15,-4 0-17-15,3 0-3 0,-10 0-1 0,7 0 0 16,1 0 3-16,-1 0 1 0,-7 0 0 0,10-6 0 16,1 6-4-16,-8 0-1 0,8 0 0 0,-11 0 0 15,10 0-20-15,-10 0 0 0,4 0 0 0,-4 0 0 16,0 0-21-16,11 0-9 0,-11 0-2 0,0 0 0 15,0 0 42-15,0 0 8 0,0 0 2 0,0 0 0 0,0 0 3 0,0 0 1 16,0 0 0-16,0 0 0 0,0 0-4 0,0 0 0 16,0 0 0-16,0 0 0 0,0 0 10 0,0 0 2 15,0 0 0-15,0 0 0 0,0 0-24 0,0 0-8 16,0 0 0-16,0 0 9 0,-8 6-9 0,8-6 10 16,0 0-10-16,0 10 10 0,0-1-10 0,0 0-17 15,-3 1 4-15,3 6 1 0,0-7 12 0,0 10 0 16,0-10 0-16,-4 10 10 0,4-3-10 0,0 3 0 15,0-1 0-15,0-2 0 0,-7 3 0 0,7 6 0 0,0-6 0 16,-3 9 0-16,3-3 0 0,0 3 0 0,0 7 0 0,0-7 0 16,0 6 0-16,0 4 0 15,0-3 0-15,0-7 0 0,0 6 0 0,0-5 0 0,0 2 0 16,0-3 0-16,0-3 8 0,0-3 0 0,0 3 0 16,0 0 0-16,-7-6-8 0,7 0 0 0,0 0 0 15,0-4 0-15,-4 4 0 0,4 0 0 0,0-10 0 0,0 7 0 16,0-6 0-16,4-1 0 0,-4 0-11 0,7-2 11 15,-7-7 0-15,0 0 0 0,0 3 0 0,0-3 8 16,0 0-8-16,0 0 0 0,0 0 0 0,3 9 0 16,-3-9 8-16,0 0-8 0,0 0 8 0,0 0-8 15,0 0 8-15,0 0-8 0,0 0 8 0,0 0-8 16,0 0 10-16,0 0-2 0,0 0-8 0,0 0 12 16,0 0-12-16,0 0 11 0,0 0-11 0,0 0 10 0,0 0-10 15,0 0 0-15,0 0 0 0,0 0 0 0,0 0 0 0,0 0 0 16,0 0 8-16,0 0-8 0,0 0 27 0,0 0 3 15,0 0 1-15,0 0 0 0,0 0-31 0,0 0-12 16,-3-3 1-16,3 3 0 0,0 0 11 0,0 0 0 16,0 0 0-16,0-6 0 0,0 6 0 15,0 0 0-15,0 0 0 0,-7-3-8 0,0-4 8 16,7 7 0-16,0 0 0 0,-7 0 0 16,3 0 0-16,-6-3 0 0,-1-3 0 0,7 6 0 0,-6 0 11 0,-1 0-3 15,1 0 0-15,-1 0 0 0,-3 0-8 0,0 0 10 16,0 0-10-16,3 0 10 0,1-3-10 0,-4-3 0 15,3 6 0-15,-3-4 8 0,-4-2-8 0,4 6 0 16,0-6 0-16,0 3 0 0,-4 3 0 0,4 0 0 0,0-7 0 16,0 7 0-16,3 7-15 0,-3-7 2 0,-7 3 0 0,7 3 0 15,3-6-7-15,-3 10 0 0,-3-10-1 0,-1 6 0 16,7-3 1-16,-3 3 0 0,4-6 0 0,-1 3 0 31,-3-3-11-31,3 0-1 0,1 0-1 0,6-3 0 16,-6 3-120-16,3-6-24 0,3 6-5 0,-3-9-907 0</inkml:trace>
  <inkml:trace contextRef="#ctx0" brushRef="#br1" timeOffset="-113726.97">4138 16878 874 0,'0'0'39'0,"0"0"8"0,0 0-38 0,0 0-9 0,0 0 0 0,0 0 0 15,0 0 60-15,0 0 9 0,0 0 3 0,0 0 0 16,0 0-55-16,0 0-17 0,0-6 10 0,0 6-10 16,0 0 15-16,0-10-3 0,0 10 0 0,0 0 0 15,0 0 29-15,0 0 6 0,-3 0 1 0,-8-3 0 0,7-3-24 16,-3 6-5-16,7 0-1 0,-10 6 0 15,3-3 16-15,7-3 3 0,0 0 1 0,-11 0 0 0,4 0 20 0,4 7 4 16,3-7 1-16,-11 0 0 16,7 0 1-16,-6 0 1 0,3 0 0 0,0 0 0 0,0 0-23 15,-4-7-5-15,8 7-1 0,-8 0 0 0,11 0 7 0,-11 0 1 16,-3 0 0-16,0-3 0 0,-7 3-20 0,7-6-3 16,-7 6-1-16,7 0 0 0,-11 0-12 0,11 0-8 15,-7 0 8-15,7 0-8 0,-8 0 0 0,8 0 0 16,0 0-10-16,4 6 10 0,-1-6-26 0,0 0 2 15,8 0 0-15,3 0 0 16,0 0-103-16,0 0-20 0,-11-6-4 0,11 6-716 0</inkml:trace>
  <inkml:trace contextRef="#ctx0" brushRef="#br1" timeOffset="-112002.34">4710 16859 403 0,'0'0'36'0,"0"0"-36"16,0 0 0-16,0 0 0 0,-7-6 224 0,7 6 37 16,-8-3 8-16,8 3 2 0,-3 0-166 0,3 0-33 15,0 0-6-15,0 0-2 0,0 0 10 0,0 0 2 0,0 0 0 0,0 0 0 16,0 0 22-16,0 0 5 15,0 0 1-15,0 0 0 0,0 0-71 0,0 0-13 0,0 0-4 0,0 0 0 16,11 0 2-16,-4 0 0 0,-7 0 0 0,0 0 0 16,10 3-8-16,-10 3-2 0,7-3 0 0,0 7 0 15,-3-1-8-15,3 7 0 0,-4-1 0 0,1-2 0 16,-4 6-11-16,3-4 3 0,1 4 0 0,0 0 0 16,3 3 38-16,-4-9 8 0,4 5 2 0,-7-2 0 15,4 0-20-15,6-4-4 0,-10-2-1 0,11 5 0 16,-8-5-5-16,4-1-1 0,-3-3 0 0,-1-2 0 15,-3-4-1-15,8 9 0 0,-8-9 0 0,0 0 0 0,0 0 13 0,10 0 3 16,-10 0 0-16,0 0 0 16,0 0-15-16,14 0-9 0,-10 0 12 0,-4 0-12 15,7-3 12-15,-4 3-12 0,4-6 12 0,-7 6-12 16,7 0 0-16,-7 0 0 0,8-4 0 0,-5-2 0 16,4 6 0-16,0 0 0 0,0-3 0 0,4-3 0 0,-8 6 0 0,8 0 0 15,-8 0 0-15,-3 0 0 0,0 0 0 0,7-6 0 16,4 2 0-16,-4 4 0 0,-7 0 0 0,11-6 0 15,-1 3 0-15,1-3 0 0,-8 6 0 0,8-3 0 16,-4-4 0-16,-7 7 0 0,0 0 0 0,7 7 0 16,4-4 0-16,-1 3 0 0,1-3-12 0,-8 7 12 15,4 2-13-15,4-3 5 0,-7 1 8 0,6-1 0 0,1-6 0 16,-11 4-8-16,7 2 8 0,0-9 0 0,3 10 10 0,-10-10-10 16,4 0 10-16,3 0-10 0,-7 0 10 0,14 0-10 15,-10 0 20-15,3-10-3 16,7 10 0-16,-4-9 0 0,-3 2 23 0,0-2 5 15,4 0 1-15,-7-4 0 0,3-3-20 0,7 7-4 0,-11-7-1 16,4-2 0-16,-3 2-5 0,-1-3-2 0,4 0 0 0,-3 0 0 16,-4-6-4-16,7 6-1 0,-7-6 0 15,0 3 0-15,0-3-9 0,0 7 0 0,0-8 0 0,0 11-11 16,0 5 11-16,0-2-8 0,0-4 8 0,0 7-8 16,0 2-6-16,0 7-1 0,0-3 0 0,0 3 0 31,0 0-11-31,0 0-2 0,0 0-1 0,0 0 0 0,0 0-116 0,11-6-23 0,-8 6-5 0,8 6-596 15,-1-6-119-15</inkml:trace>
  <inkml:trace contextRef="#ctx0" brushRef="#br1" timeOffset="-111580.7">5489 17201 2487 0,'0'0'55'0,"0"0"11"0,0 0 2 0,0 0 2 0,0 0-56 0,0 0-14 0,0 0 0 0,0 0 0 16,0 0 0-16,0 6 0 0,0 4 0 0,0-10 0 31,4 3-26-31,3 6-8 0,0-3-2 0,0 4 0 0,4-1 24 0,-8 1 4 0,8 5 8 0,-8-5-13 16,11 9 13-16,-7-1 0 0,4 1 0 0,-8-3-9 16,4 9 9-16,-3-6 0 0,-4 6 0 0,4-6 0 15,-4-1 0-15,-4 1 0 0,0 0 0 0,4-3 0 16,-7-1 12-16,7-2-1 0,-3 3-1 0,3-4 0 15,-7-2-10-15,3 2 0 0,1-2 0 0,-1-7 0 16,4-3-8-16,0 0-8 0,-3 9 0 0,3-9-1 31,0 0-95-31,0 0-18 0,0 0-4 0,0 0-470 0,0 0-93 0</inkml:trace>
  <inkml:trace contextRef="#ctx0" brushRef="#br1" timeOffset="-110705.95">5860 16370 2152 0,'0'0'48'0,"0"0"9"0,0 0 3 0,0 0 0 0,0 0-48 0,0 9-12 0,0 1 0 0,0-1 0 16,0-9 0-16,0 10-14 0,3 5 3 0,1-5 1 0,3 8-6 0,-7 1 0 15,3-3-1-15,1 3 0 0,-4 0 0 0,3 6 0 16,1-6 0-16,-4 6 0 0,0 0 17 0,3-3 11 16,4 3-2-16,-7 3 0 0,0 6 12 0,0-5 3 15,0 5 0-15,0 1 0 0,4 2 12 16,3-12 2-16,-7 10 1 0,0-7 0 0,0-3-13 0,0-3-2 15,0 3-1-15,4-6 0 0,-4 0-14 0,0-3-9 16,3-1 12-16,1-5-12 16,-4-1 12-16,0-9-12 0,0 0 12 0,0 0-12 0,0 0 14 0,0 0-4 15,0 0-1-15,0 0 0 0,0 0 8 0,0 0 2 16,0 0 0-16,0 0 0 0,0-6 13 0,0-4 4 16,0 1 0-16,0 0 0 0,0-7-5 0,0 3-1 15,3-2 0-15,-3-4 0 0,4 3-30 0,-4 4 0 16,7-4 0-16,-4-3 0 0,1 3 0 0,-1 7 0 0,4 0 0 0,0-1 0 15,4 1-10-15,-7-1-8 0,3 4-2 0,7-3 0 16,-7 6 20-16,10-4-10 0,-6 7 10 0,-4 0-8 16,11 0 8-16,-11 0-8 0,3 0 8 0,1 7-8 15,3-4 8-15,-3-3 0 0,-1 6-9 0,-3-3 9 16,7 3 0-16,-3 4 0 0,-4-4 0 0,4-3 0 16,-1 7-11-16,1-4 11 0,-1 3-8 0,1-6 8 15,3 7-11-15,-10 5 11 0,3-5-13 16,0-1 5-16,0 7 8 0,-4-7 0 0,4 7 0 0,-3-3 0 15,-1 2-12-15,-3-5 4 0,4-1 0 0,-4 7 0 16,0-7 8-16,0 1 0 0,0-1 0 0,0-6 0 16,0 7 0-16,-4-4 11 0,4-6-3 0,0 0 0 15,0 0-8-15,0 9 0 0,0-9 0 0,0 0 0 16,-7 6 0-16,7-6 0 0,-7 4 12 0,0 2-4 16,4-6-8-16,-4 0 10 0,-4 0-10 0,-3 0 10 15,3 0 19-15,-6-6 4 0,3 2 1 0,-4-2 0 0,7 6-34 0,-10-9 0 16,7 9 0-16,-7-6 0 15,0 2-34-15,3 4-4 0,4-6-1 0,-4 3 0 16,1-3-13-16,3 6-4 0,3 0 0 0,0 0 0 16,-3-3-132-16,4 3-28 0,-4-10-4 0,14 10-2 0</inkml:trace>
  <inkml:trace contextRef="#ctx0" brushRef="#br1" timeOffset="-108380.31">8742 16514 1263 0,'0'0'56'0,"0"0"12"0,0 0-55 0,0 0-13 16,0 0 0-16,0 0 0 0,7-9 25 0,-4 6 3 16,-3 3 0-16,4-7 0 0,-4 7-16 0,0 0-4 15,0 0 0-15,0 0 0 0,3-9 38 0,-3 9 7 16,-3-9 2-16,3 9 0 0,-4-7 23 0,4 7 5 0,-7 0 1 0,7 0 0 15,-7 0-8-15,0 0 0 16,-3 0-1-16,3 0 0 0,-4 0-25 0,4 0-5 0,0 0-1 0,-4 7 0 16,4-4-29-16,-7 3-7 0,4-6 0 0,-1 9-8 15,0-2 0-15,-3-4 0 0,7 6 0 0,-3-3 0 16,-1-2 0-16,1 2 0 0,2-3 0 0,1 3 0 16,0 4 0-16,7-10 0 0,-10 9 0 0,10-9 0 15,-4 0 0-15,4 0 0 16,-3 10 0-16,3-10 0 0,0 6 0 0,0-6 0 0,0 9-11 15,3-6 11-15,1 4-12 0,-1 2 12 0,4-6-12 16,-3 3 12-16,3 4-16 0,0-1 4 0,0-3 1 0,0-2 0 16,0 5 11-16,0-3 0 0,7 4-9 0,-10-1 9 15,6 1 0-15,-3-4 0 0,1 3 0 0,-1-6 0 16,0 7-15-16,-4-4-5 0,4 3 0 0,0 1-1 16,-7-1 21-16,7 1 0 0,-3 5-9 0,3-5 9 15,-4 5 0-15,1-2 0 0,0 3 0 0,3-1 0 0,-7-2 20 16,3 3 0-16,1-4 1 0,-1-3 0 0,-3 7-21 0,0 0 0 15,0-4 0-15,0-2 0 0,-3 5 0 0,-1 4-15 16,1-9 3-16,-1 5 0 0,-3 4 12 0,0-3 0 16,-4-4 0-16,4 4 0 0,0 0 11 0,-3-4-2 15,-1-2 0-15,0-1 0 0,1-3 7 0,-1 4 0 16,4-1 1-16,-3 1 0 0,-1-4-9 0,1-3-8 16,-1-3 12-16,4 6-12 0,-4-6 0 0,4 0-12 15,-3 0 0-15,3 0 0 16,0-6-86-16,-1 3-17 15,1-3-3-15,4 6-490 0,3 0-97 0</inkml:trace>
  <inkml:trace contextRef="#ctx0" brushRef="#br1" timeOffset="-108066.15">8918 17085 1440 0,'0'0'128'0,"0"0"-103"0,0 0-25 0,0 0 0 16,0 0 191-16,0 0 33 0,0 0 6 0,4 9 2 16,-4-9-196-16,3 7-36 0,1-4-12 0,-4-3 0 15,0 0 12-15,0 0 0 0,7 9 0 0,-4-3 0 16,1-2 31-16,-4-4 11 0,0 12 2 0,3-9 1 15,-3-3 6-15,0 10 1 0,0-1 0 0,0-9 0 16,0 9-38-16,0-9-14 0,0 0 11 0,-3 7-11 16,3-4-17-16,0-3-10 0,0 0-1 0,0 0-1 15,0 0-125-15,0 0-25 0,0 0-5 0,0 0-738 16</inkml:trace>
  <inkml:trace contextRef="#ctx0" brushRef="#br1" timeOffset="-107544.02">9483 16480 1558 0,'0'0'69'0,"0"0"15"0,0 0-68 0,0 0-16 0,0 0 0 0,0 0 0 15,0 0 83-15,0 0 13 0,0 0 2 0,0 0 1 16,0 0-45-16,0 0-9 0,0 0-1 0,0 0-1 0,10 6-35 0,-10-6-8 15,0 0 0-15,0 0 0 0,0 9 8 0,0 1 0 16,-3-1 0-16,-1 7 0 0,-3-7 11 0,4 1 1 16,-8 9 1-16,4-4 0 0,-4-2-1 0,1 9-1 15,-1-4 0-15,4 1 0 0,-3 0-3 0,3 9 0 16,-1-9 0-16,1 6 0 0,0 0 4 0,-3 4 0 16,3-4 0-16,3 3 0 0,1-9-20 0,3 6 0 15,-7 0 8-15,3-6-8 0,4 6 0 16,0-3 0-16,0-7-8 0,0 4 8 0,4-3 0 15,3-4 12-15,-7-2-1 0,0 6 0 0,7-7-11 0,-4 0 10 16,4-2-10-16,-3-4 10 0,3 6-10 0,0-9-11 16,0 6 3-16,4-6 0 15,-1 4-18-15,1 2-3 0,-4-6-1 0,3 6 0 16,5-6-23-16,-1 0-5 0,-4 0-1 0,4-6 0 16,-3 6-106-16,3 0-22 0,-3-6-4 0,-4 2-537 0</inkml:trace>
  <inkml:trace contextRef="#ctx0" brushRef="#br1" timeOffset="-107225.34">9211 16712 2350 0,'0'0'52'0,"-3"6"10"0,-5-6 2 0,1 3 3 0,7-3-54 0,0 0-13 0,0 0 0 0,0 0 0 16,0 0 0-16,0 0 0 0,0 0 0 0,0 0 0 15,0 0 0-15,0 0 8 0,11 6-8 0,0-6 12 0,3 0 24 0,0 0 4 16,3 0 0-16,1 0 1 0,3 0-4 0,0 0-1 16,1 0 0-16,-1 0 0 0,7 0-12 0,-3-6-4 15,3 6 0-15,-3 0 0 16,-1 0-55-16,1-3-11 0,0 3-2 0,-1 0-1 15,-2 0-24-15,-1 0-5 0,0 0-1 0,0-6 0 16,0 6-135-16,-3 0-27 0,7 0-6 0,-4-3-1 0</inkml:trace>
  <inkml:trace contextRef="#ctx0" brushRef="#br1" timeOffset="-106378.86">10439 16640 1036 0,'-18'0'46'0,"18"0"10"0,0 0-45 0,0 0-11 0,0 0 0 0,0 0 0 16,0 0 228-16,0 0 44 0,0 0 9 0,0 0 2 16,0 0-223-16,0 0-45 0,7-4-15 0,-7 4 9 15,0 0 7-15,0 0 2 0,7-6 0 0,0 6 0 0,4 0 12 0,-4-3 2 16,-7 3 1-16,3 3 0 0,12-3 9 0,-8 0 2 16,-7 0 0-16,7 0 0 0,3 6-6 0,-3-2-1 15,-7 5 0-15,4-3 0 0,-1 4-17 0,8-1-3 16,3 7-1-16,-3-4 0 0,-11 4-5 0,10 0-2 15,8 3 0-15,-1-1 0 0,-6 1-9 0,3 6-12 16,4-6 2-16,3 9 1 0,-3-9 9 0,-1 6 0 16,-3 0 0-16,4-6 0 0,3 0 0 0,-3 6 0 15,-8-6 0-15,4 0 0 0,1-1 24 0,-1-2 6 0,0 3 2 16,-7-3 0 0,-4-4-52-16,4 4-11 0,4-7-1 0,-4 7-1 0,-7-4 8 0,4-2 1 15,6 2 1-15,-3-2 0 16,-7-1-130-16,0-9-27 0,4 3-4 0,-4-3-748 0</inkml:trace>
  <inkml:trace contextRef="#ctx0" brushRef="#br1" timeOffset="-106010.84">10961 16765 230 0,'-28'6'20'0,"28"-6"-20"0,0 0 0 0,0 0 0 0,0 0 465 16,-11 0 89-16,11 0 18 0,0 0 3 0,0 0-441 0,0 0-88 15,0 0-18-15,0 0-3 16,4 0-25-16,-4 0 0 0,0 0-9 0,0 0 9 16,0 0 0-16,0 0 11 0,0 0 0 0,0 0 0 0,-8 10 23 0,5 5 5 15,6-5 1-15,-6 2 0 0,-4 4-5 16,0 0-1-16,7-4 0 0,-4 7 0 0,-3 6-12 0,4 0-2 15,-1 0-1-15,1 4 0 0,-1-1-19 0,-3 0-9 16,0 7 1-16,0-1 0 0,7-6 8 16,0 7 0-16,-11-1 0 0,8-2 0 0,-1 2 0 0,1 1 0 15,-1-7 0-15,1 6 0 0,-4-6 0 0,3 4 0 16,4-10 0-16,-3 9 0 16,-4-9-34-16,3 3-8 0,4-6-2 0,0 0 0 15,-7-3-40-15,3 2-8 0,4-8-1 0,0-1-1 16,0-3-147-16,0-6-30 0,0 0-5 0,0 0-2 15</inkml:trace>
  <inkml:trace contextRef="#ctx0" brushRef="#br1" timeOffset="-105498.83">11310 16317 403 0,'0'0'17'0,"0"0"5"0,0 0-22 0,0 0 0 16,0 0 0-16,0 0 0 0,0 0 135 0,0 0 22 16,0 0 5-16,0 0 1 15,0 0-182-15,0 0-36 0,0 0-7 0,0 0-2 0,0 0 52 0,0 0 12 16,0 0 0-16,0 0 0 0,0 0 100 0,0 0 22 16,-3 9 5-16,3-9 1 0,0 9 35 0,-4-2 7 15,-3 2 2-15,0-6 0 0,7-3-75 0,-4 10-14 16,-6-1-3-16,6 4-1 0,-3-4-51 0,4 0-9 15,-1 1-3-15,-3-1 0 0,0 1 4 0,0-1 0 16,7 7 0-16,0-7 0 0,-7 1-20 0,3 2 0 16,4 4 0-16,0-7-9 0,0 7 24 0,0-7 5 0,-3 1 0 0,6-1 1 15,1 1-21-15,-1 5 9 0,-6-5-9 0,3-1 0 16,3 0 0-16,1 1 0 0,-8-1 0 0,4 1 0 16,4-1-19-16,0-3-1 0,-4-6 0 0,0 3 0 31,0-3-38-31,0 0-8 0,3 7-2 0,-3-7 0 0,0 0-86 0,0 0-18 15,7 6-3-15,-7-6-311 0,7 0-62 0</inkml:trace>
  <inkml:trace contextRef="#ctx0" brushRef="#br1" timeOffset="-105257.43">11257 16094 1864 0,'11'0'83'0,"-11"0"17"0,0 0-80 0,0 0-20 16,0 0 0-16,0 0 0 0,3 9 94 0,-3-9 15 16,-3 7 3-16,3-7 1 0,7 3-94 0,-7-3-19 15,0 0 0-15,0 0-8 16,0 0-184-16,0 0-36 0,0 0-7 0,0 0-1 0</inkml:trace>
  <inkml:trace contextRef="#ctx0" brushRef="#br1" timeOffset="-104705.27">11920 16031 1839 0,'0'0'40'0,"0"0"9"0,0 0 2 0,0 0 1 0,0 0-42 0,0 0-10 15,0 0 0-15,4-6 0 0,-4 6 16 0,0 0 2 16,0 0 0-16,0 0 0 0,3-3-10 0,-3 3-8 16,0 0 12-16,0 0-12 0,0 0 28 0,0 0 0 15,0 0-1-15,0 0 0 0,0 0-1 0,-7 3 0 16,0 3 0-16,4 4 0 0,-4-4 20 0,0 3 4 15,-4 1 1-15,1-1 0 0,2 7 1 0,-2-4 0 16,3 7 0-16,-4-3 0 0,4 9-36 0,0-3-6 16,-3 3-2-16,-1 0 0 0,4 3 12 0,-4 1 1 0,1-4 1 0,-1 9 0 15,4-6-22-15,0 7 8 0,0-7-8 0,-4 7 0 16,4-1 30-16,-3-6 2 0,6 10 0 0,1-10 0 16,-1 7-32-16,1-1 0 0,-4 4 0 0,3-4 0 15,-3 1 0-15,3 2 0 0,1-2 0 0,3-1 0 31,7-5-20-31,0 5-9 0,-7-6-3 0,4-3 0 0,10 4 12 0,-4-11 3 0,4 8 0 0,1-8 0 16,2 1-29-16,4-3-6 0,-3 3 0 16,7-4-1-16,-1-5-124 0,5-1-25 15,-1 1-5-15,0-1-1 0</inkml:trace>
  <inkml:trace contextRef="#ctx0" brushRef="#br1" timeOffset="-104010.78">12150 16640 2055 0,'0'0'91'0,"0"0"19"0,0 0-88 0,0 0-22 0,0 0 0 0,0 0 0 16,0 0 30-16,0 0 2 0,0 0 0 0,0 0 0 16,3 0-40-16,-3 0-8 0,0 0-2 0,0 0 0 15,0 0 18-15,0 0 8 0,0 0-8 0,0 0 12 16,0 0 44-16,-3 9 8 0,3 0 1 0,0 7 1 16,-4-6-14-16,4 8-4 0,0 1 0 0,0 6 0 15,-3-6-33-15,-1 6-7 0,4 0-8 0,-3 0 11 16,3-3-2-16,3-3 0 0,-3 6 0 0,4-6 0 15,-1-3-9-15,-3-1 12 0,4-2-12 0,-1 3 12 16,4-7-4-16,-3 0-8 0,-4-9 12 0,3 4-4 16,-3-4 11-16,7 6 1 0,4-6 1 0,-11 0 0 15,0 0-1-15,7-10 0 0,4 4 0 0,-4 3 0 16,0-3-6-16,0-4-2 0,0 1 0 0,0-1 0 16,0 1-12-16,0 0 0 0,0 2 0 0,0-2 0 0,0 0 0 0,0 9-16 15,-7 0 3-15,0 0 1 0,11 0 3 0,-4 0 1 16,0 6 0-16,3-3 0 0,-6 6 8 0,3-2 0 15,0 2 0-15,0 0 0 0,-3-2 0 0,3-4 0 16,0 3 0-16,3-3 0 0,-3 4 0 0,1-4 0 16,-1-3 0-16,0 0 0 0,0 6 0 0,0-6 11 15,0 3-3-15,0-3 0 0,3-3 4 0,-3 3 0 16,1 0 0-16,-1 0 0 0,0 0 16 16,0 3 3-16,0-3 1 0,0 0 0 0,0 0-20 0,0 0-3 15,0 0-1-15,0 0 0 0,0 0 0 0,4-3-8 16,-4 3 12-16,0-6-4 0,0 3 15 0,0-4 2 15,0 4 1-15,0-3 0 0,-3-4 0 0,3 7 0 16,0-9 0-16,0 2 0 0,-4 1-13 0,4 0-2 16,-3-10-1-16,3 3 0 0,-4-3-10 0,4 0 0 0,-3 1 0 0,0-1 0 15,-4-6-17-15,3 9 4 0,-3-3 1 0,4 0 0 32,-4-6-14-32,0 13-2 0,-4-4-1 0,4-3 0 15,-3 10-10-15,-1-1-1 0,4-5-1 0,-4 5 0 16,1 1-85-16,-1 3-17 0,1 3-3 0,3 3-630 0,0-7-127 0</inkml:trace>
  <inkml:trace contextRef="#ctx0" brushRef="#br1" timeOffset="-103647.11">12940 16229 1555 0,'0'0'138'0,"0"0"-110"15,0 0-28-15,0 0 0 0,0 0 264 0,0 0 47 16,0 0 9-16,0 0 3 15,0 0-284-15,0 0-57 0,0 0-11 0,3 9-3 0,-3 1 23 0,4-1 9 16,-1 4-8-16,-3-1 8 0,4 4-12 0,-4-4 4 16,0 10 0-16,0 0 0 0,0 3 8 0,0 4 0 0,-4-4 0 0,1 3 0 15,-1-3 0-15,4 3-12 0,-3-9 12 0,-1 6-12 16,1-6 12-16,-1-3 0 16,1 2 0-16,-1-2 0 15,4-3-85-15,-3 2-15 0,3-5-4 0,0-4-585 0,0-6-118 0</inkml:trace>
  <inkml:trace contextRef="#ctx0" brushRef="#br1" timeOffset="-103427.43">12774 16317 1324 0,'0'0'118'0,"0"0"-94"0,0 0-24 0,0 0 0 0,0 0 269 0,0 0 50 15,0 0 9-15,0 0 3 0,0 0-246 0,0-7-49 16,4 4-9-16,-4 3-3 15,7-6-40-15,0-3-9 0,0 5-2 0,3-2 0 0,1 3 3 0,0-3 0 16,-1 6 0-16,4-3 0 0,0 3 24 0,0-7-8 16,1 7 8-16,2 0 0 0,1 0 10 0,3 0 7 15,0-6 2-15,-3 6 0 16,7-3-94-16,-4 3-18 0,3 0-4 0,-2-6-579 16,-5 6-116-16</inkml:trace>
  <inkml:trace contextRef="#ctx0" brushRef="#br1" timeOffset="-102993.56">13550 16646 288 0,'0'0'25'0,"7"3"-25"0,-7-3 0 0,0 0 0 16,0 0 463-16,7 0 87 0,-7 0 18 0,7 0 3 16,0 0-435-16,-7 0-86 0,4 0-18 0,-4 0-3 15,0 0-29-15,0 0 0 0,0 0-8 0,0 0 8 16,0 0 0-16,0 6-8 0,0-6 8 0,0 10 0 15,-4-1 20-15,-6 1 7 0,3 5 1 0,-4-5 1 0,1 2 19 0,3 4 4 16,-8 0 1-16,1-4 0 0,0 13-26 0,4-6-6 16,-4 0-1-16,-1 6 0 0,-2 0-12 0,3 0-8 15,-4-3 8-15,4 3-8 0,-4 0 0 0,1-3 0 16,-5 3 0-16,5-6 0 0,-4 0-9 0,3 6 0 16,0-9 0-16,1-4 0 15,3 4-20-15,0-1-4 0,-1-5-1 0,5-7 0 16,3 6-9-16,0-9-1 0,-4 0-1 0,4 0 0 15,-3 0-196-15,-1-3-39 0,-3-12-8 0,3-4-2 0</inkml:trace>
  <inkml:trace contextRef="#ctx0" brushRef="#br1" timeOffset="-102762.65">13148 16718 2376 0,'0'0'105'0,"0"0"22"0,0 0-102 0,7 9-25 0,-3 1 0 0,3-4 0 15,-4 4 53-15,1-1 6 16,3 0 1-16,0 1 0 0,3 5-51 0,1-2-9 0,0 3 0 0,3 2 0 16,-4 1-10-16,4 0 10 0,4-3-12 0,0 9 12 15,-1-6 0-15,1-1 0 0,-4 1 0 0,4 0 0 16,-1-3 0-16,1 3 0 0,-4-4 0 0,0-2 0 16,0-1-16-16,-3 1 3 0,3-4 1 0,0 1 0 15,-7-4-141-15,4-3-28 0,-4-3-6 0,3 6-743 16</inkml:trace>
  <inkml:trace contextRef="#ctx0" brushRef="#br1" timeOffset="-102324.83">13843 16282 1821 0,'0'0'80'0,"0"0"18"0,0 0-78 0,0 0-20 0,0 0 0 0,0 0 0 15,0 0 9-15,7 0-1 0,-3-9-8 0,-4 9 12 32,0 0-49-32,0 0-11 0,7 0-1 0,-7 0-1 0,0 0 33 0,0 0 6 0,0 0 2 0,0 0 0 15,0 0 49-15,-4 0 9 0,-3 9 3 0,0-3 0 16,-4-2 2-16,1 5 1 0,3 0 0 0,0 7 0 16,-4-7-43-16,1 7-12 0,-5-6 0 0,5 2 8 15,3 4-8-15,-4-1 0 0,4-2 0 0,0 3 0 16,0-1 0-16,4-2 0 0,3 3 9 0,0-7-9 15,0 10 15-15,3-10-4 0,1 7-1 0,-1-7 0 0,1 7-10 16,-1-7 0-16,4 1 0 0,0-1 8 0,0 1-24 0,-3-1-4 16,3-6-2-16,4 3 0 15,-4 4-51-15,0-10-11 0,-7 0-1 0</inkml:trace>
  <inkml:trace contextRef="#ctx0" brushRef="#br1" timeOffset="-102077.48">13811 16047 1670 0,'0'0'148'0,"0"0"-118"15,0 0-30-15,0 0 0 0,0 0 138 0,0 0 22 0,0 0 4 0,0 0 0 16,0 0-128-16,0 0-27 0,0 0-9 0,0 0 0 15,0 0 0-15,0 0 0 0,0 0 0 0,7 3 0 16,-7-3 0-16,4 6 0 0,-4-6-10 0,7 10 10 31,-4-7-41-31,-3-3-1 0,4 6 0 0,-4-6-916 0</inkml:trace>
  <inkml:trace contextRef="#ctx0" brushRef="#br1" timeOffset="-101478.06">14418 16627 1609 0,'0'0'35'0,"0"0"7"0,0 0 2 0,4-6 2 0,-1-4-37 0,1 4-9 0,-1 3 0 0,1-6 0 16,3 2 8-16,-7 4 0 0,0 3 0 0,0 0 0 0,0 0 5 0,0 0 1 16,0 0 0-16,0 0 0 0,0 0 31 0,0 0 7 15,-4 10 0-15,1-1 1 0,-1 7 3 0,-3 2 1 16,4 1 0-16,-4 0 0 0,-1 0-19 0,5 6-4 16,-1 3-1-16,1-3 0 0,-1 0-16 0,-3-3-3 15,4 3-1-15,-1 4 0 0,1-4-5 0,-1 3 0 16,1-3-8-16,-4 0 12 0,3-3-12 0,1-6 0 15,-1 3-9-15,0-10 9 16,-3 7-176-16,4-7-30 0,-1 1-6 0</inkml:trace>
  <inkml:trace contextRef="#ctx0" brushRef="#br1" timeOffset="-101294.56">14157 16897 2530 0,'0'0'112'0,"0"0"24"0,0 0-109 16,7 6-27-16,-3-3 0 0,3-3 0 0,7 0 31 0,0 0 1 0,7 0 0 0,4 0 0 31,-1 0-148-31,5 0-30 0,-1-3-6 0,0-3 0 0,0-1-99 0,1 4-19 0,20-12-4 16,-14 5-1-16</inkml:trace>
  <inkml:trace contextRef="#ctx0" brushRef="#br1" timeOffset="-100576.48">15053 16307 1634 0,'0'0'36'0,"0"0"7"0,0 0 1 0,0 0 3 0,0 0-38 0,0 0-9 0,0 0 0 0,0 0 0 15,0 0 80-15,7 10 13 0,-7-10 3 0,11 6 1 16,-11-6-49-16,7 3-9 0,0 6-3 0,0 1 0 15,0-4-19-15,0 4-4 16,-4-1-1-16,5 0 0 0,-5 10-12 0,1-3 0 0,-4 3-12 0,0 6 12 16,-4-3 0-16,4 9 14 15,0-3-1-15,-3 7 0 0,-5-7-4 0,5 10-1 0,-4-4 0 0,0 4 0 16,-4 3 6-16,4-4 1 0,0-2 0 0,0 2 0 16,0 4 4-16,0-10 1 0,0 1 0 0,3-10 0 15,1 3 17-15,-1 0 4 0,4-6 1 0,-3 0 0 16,3-10-24-16,0 7-5 0,0-13-1 0,0 6 0 15,0-9 7-15,0 0 1 0,0 0 0 0,0 0 0 16,0 0-10-16,0 0-2 0,3-9 0 0,1-1 0 0,-1 1 20 16,1-10 3-16,-1 3 1 0,1 4 0 0,0-13-23 15,3 9-9-15,-4-6 8 0,4-3-8 16,0 9 0-16,0-2 0 0,0-1 0 0,-3 3 0 0,6 7 0 0,-3-1 0 16,1-2 0-16,-1 2 0 0,3 4-18 0,1-3 4 15,-1 2 1-15,1 7 0 16,7-3-14-16,-1 3-2 0,-3-6-1 0,4 6 0 0,-4 0 22 0,0 6 8 15,-3-3 0-15,3-3-9 0,0 10-4 16,0-4-1-16,0 3 0 0,0 1 0 0,-7 6-6 0,0-4 0 16,0 4-1-16,1 3 0 0,-5-10 21 0,-3 7 0 15,0 2 10-15,-3-2-10 0,-1-3 0 0,-3 2 0 16,0 4 0-16,0-3-9 0,-4-4 9 0,8-2 0 16,-4 6 0-16,3-7 0 0,-6 7 0 0,-1-7 0 15,0 0 0-15,1 1 0 0,-4-1 0 0,0 1 0 16,3-4 0-16,-3-3 0 0,0 3 8 0,0-3-8 0,0-3 10 0,-4 7-10 15,4-7 8-15,-4 0-8 16,1 0 0-16,2 0 0 0,1-7-8 0,-3 7-8 0,3-3-2 0,-1-3 0 31,1 3-164-31,-3-3-33 0</inkml:trace>
  <inkml:trace contextRef="#ctx0" brushRef="#br1" timeOffset="-99893.27">15360 16050 403 0,'0'0'36'0,"0"0"-36"0,0 0 0 0,0 0 0 16,0 0 294-16,0 0 52 0,0 0 10 0,0 0 3 15,0 0-287-15,0 0-56 0,0 0-16 0,0 0 0 16,0 0 0-16,0 0 0 0,7 6-12 0,4-2 4 15,-4 2 57-15,0-3 12 0,3 3 3 0,-3 4 0 16,4-1 16-16,-4 0 4 0,7 1 1 0,-3-1 0 16,3 7-21-16,0-7-5 0,0 10-1 0,4 0 0 0,-4-3-22 15,3 9-4-15,1-6 0 0,0 9-1 16,-1 0-31-16,4-3 0 0,1 10 0 0,-1 2 0 0,0-2 0 0,0-1 0 16,0 4 0-16,0-4 0 0,-3 4 0 0,-4-4 0 15,4 4 0-15,-4 6-10 0,0-10 10 0,-3 4 0 16,-4 6 0-16,0-3 0 0,-4-4 0 0,1 7 0 15,-1 3 8-15,-3-3-8 0,-3-6 0 16,-1 6-16-16,1-10 2 0,-1 1 1 0,1 2 13 16,-4-2 8-16,-4-1 0 0,-3-5-8 15,-4 5 12-15,4-6-12 0,-3 7 12 0,2-7-12 0,-2-9 0 0,3 6 0 16,-4 0 0-16,0-6 0 0,4 0 0 0,0-10 0 16,0 7 0-16,0-7 0 15,0-6-27-15,0 4 1 0,-4-7 0 0,1-7-703 16,-5 4-141-16</inkml:trace>
  <inkml:trace contextRef="#ctx0" brushRef="#br1" timeOffset="-98655.64">16722 16282 57 0,'0'0'0'0,"0"0"0"0,0 0 0 0,0 0 0 15,0 0 0-15,0 0 0 0,0 0 299 0,0 0 54 16,0 0 11-16,0 0 3 0,0 0-195 0,0 0-40 0,0 0-7 0,0 0-1 15,0 0-28-15,0 0-6 0,-4 10-1 0,4-10 0 16,0 0-24-16,0 0-5 0,-3 6 0 0,3-6-1 16,7 3-30-16,-4 3-5 15,4 4-2-15,-3-1 0 0,3-9-6 0,0 9 0 0,3-2-1 0,-6-4 0 16,-4-3-15-16,11 9 0 0,-1-2 0 0,-3-4 0 16,0-3 0-16,4 6 11 0,-4 3-11 0,4-2 10 15,3 2-10-15,-4-6 12 0,4 7-12 0,0-1 12 16,1 0-12-16,6 4 0 0,-7-1 0 0,7-2-11 15,-3-1 11-15,-1 7 0 0,1-7 0 16,-4 1 0-16,4 5 0 0,-4-5 0 0,3-7 8 0,-2 6-8 16,-1-2 0-16,-4 2 0 0,1 1 0 15,-1-10 0-15,-3 9 0 0,-7-9 0 0,7 0 0 0,-7 0 8 16,0 0-8-16,0 0 8 0,8 9-8 0,-8-9 8 16,0 0 1-16,0 0 1 0,0 0 0 0,0 0 0 15,0 0 22-15,0 0 5 0,0 0 1 0,0 0 0 0,0 0-24 0,0 0-5 16,0 0-1-16,0 0 0 0,0 0-8 0,0 0 8 15,0 0-8-15,0 0 8 0,0 0-8 0,0 0 0 16,-8 0 0-16,1 7 0 0,4-7 0 0,-4 3 0 16,0-3 0-16,0 6 0 0,7-6 0 0,-7 3 0 15,0 3 0-15,0 1 0 0,-4-4 0 0,4 6 0 16,0-3 0-16,-4 4 0 0,-3-1 0 0,4 1 0 16,-5-1 0-16,1 1 0 0,0-1 0 0,-3 0 0 15,-1 7 0-15,0 3-11 0,1-3 11 0,-1 2 0 16,0-2 0-16,1 3 0 0,-1-7 0 0,1 4 0 15,-1 3 0-15,0-3 0 0,4-4 0 0,0 4 8 16,3-7-8-16,1 1 0 0,-1-1 0 0,1 0 0 16,-1-2 0-16,4 2 0 0,-4-9 0 0,4 6 0 0,7-6 0 15,-7 3 0 1,-3 4-24-16,10-7-10 0,0 0-2 0,-4 0 0 16,-3 0-82-16,7 0-17 0,0 0-3 0,0 0-1 15,0 0-91-15,0 0-18 0,-10-16-4 0,10 16-1 0</inkml:trace>
  <inkml:trace contextRef="#ctx0" brushRef="#br1" timeOffset="-98055.08">17226 16912 1105 0,'0'0'24'0,"0"0"4"0,0 0 2 0,0 0 2 0,0 0-32 0,0 0 0 0,7-6 0 0,-7 6 0 31,0 0-27-31,7 0-12 0,-7 0-2 0,0 0-1 0,0 0 32 0,0 0 10 0,0 0 0 0,0 0 0 16,0 0 86-16,0 0 24 0,0 0 5 0,0 0 1 15,-3 0 19-15,-4 6 4 0,3-2 1 0,-3-4 0 16,0 6-43-16,4-3-8 0,-5 6-1 0,1-9-1 16,4 7-43-16,-4 2-9 0,3-9-2 0,-3 9 0 15,0-2-24-15,0 2-9 0,0-6 0 0,0 7 9 0,-4-1 5 16,1 7 1-16,-4-7 0 0,0 7 0 0,-4-4 21 0,0 4 5 15,-3 0 1-15,-4-4 0 0,1 7-25 0,-1-3-5 16,0-1 0-16,8-2-1 0,-4-4-11 0,3 7 10 16,7-6-10-16,-3-1 10 0,0-3-21 0,7-3-4 15,7-3-1-15,0 0 0 16,0 0-200-16,0 0-40 0,0 0-8 0,0 0-1 0</inkml:trace>
  <inkml:trace contextRef="#ctx0" brushRef="#br1" timeOffset="-97273.65">18038 16288 115 0,'0'0'0'0,"0"0"10"0,7-6-10 0,-7 6 0 0,3-3 0 15,1-3 0-15,3 3 349 0,-7 3 68 16,0 0 14-16,0 0 2 0,0 0-315 0,0-7-63 0,0 7-13 0,0 0-2 16,0 0 4-16,0 0 2 0,0 0 0 0,0 0 0 15,0 0 2-15,0 0 0 0,0 0 0 0,0 0 0 16,0 0 8-16,0 0 1 0,3 10 1 0,1-1 0 16,-1 1 5-16,-3-1 1 0,0 0 0 0,0 7 0 15,4-7-8-15,-1 7-2 0,-6-6 0 0,6 8 0 16,1 1-8-16,-4 0-2 0,0 3 0 0,0 0 0 0,0 3-29 0,0 3-7 15,0 7 0-15,-4 2-8 0,4-2 0 0,-3 9 0 16,3 0 0-16,0 0 0 0,-7 3 0 0,3 6 8 16,1-3-8-16,3-3 0 0,-4 0 11 0,4-6-11 15,-7-3 10-15,4 5-10 0,3-5 10 0,-4-3-10 16,1-1 10-16,-1 1-10 0,0-7 0 0,1 0 0 16,3 0 0-16,-4-6 0 15,1-3-68-15,3-7-9 0,0 4-3 0,3-6-1176 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5T15:18:59.455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22020 986 1728 0,'0'0'76'0,"0"0"16"0,0 0-73 0,0 0-19 16,0 0 0-16,0 0 0 0,7 9 32 0,-7-9 2 15,0 0 1-15,0 0 0 0,0 0-1 0,0 0 0 16,0 0 0-16,0 0 0 0,0 0 12 0,0 0 2 0,0 0 1 0,0 0 0 16,-7 0-17-16,7 0-4 0,0 0-1 0,4 16 0 15,-8-7-12-15,4 1-3 0,0-1 0 0,0 10 0 16,4 0-3-16,-4-4-1 0,0 4 0 0,0 6 0 15,0 0 2-15,0 4 0 0,-4-11 0 0,1 17 0 16,-1-10 11-16,1 6 3 0,-1-6 0 0,-3 10 0 16,-3-10 1-16,3 3 1 0,3-6 0 0,-3 13 0 15,-4-17 6-15,4 4 0 0,7 0 1 0,0-3 0 16,0-6-3-16,0-1-1 0,0-2 0 0,7-1 0 16,-3-3-13-16,-4-6-4 0,0 0 0 0,0 0 0 15,7 0 1-15,0-9 0 0,-3-7 0 0,-1 7 0 16,-3-7-4-16,0 4-1 0,4-4 0 0,-4-6 0 15,-4 6-8-15,4-9 0 0,4 0 0 0,3 6 0 16,-7-9 0-16,3 9 0 0,4-9-10 0,-3 6 10 16,3-6-15-16,0 6 3 0,0-3 1 0,4 0 0 0,3 0 11 0,0 6-8 15,-7-9 8-15,7 9-8 0,4 0 8 0,-1 3 0 16,-3-2 0-16,0 2-8 0,1 3 8 0,2 1 0 16,1 2 0-16,-4-2 8 0,-3 6-8 0,3-4 0 15,3 10 0-15,-3-9 8 0,-3 6-8 0,3 3 0 16,0 3-8-16,4 6 8 0,-4 1-9 0,0-4 9 15,0 6-10-15,0 4 10 0,4 3 0 0,-4 6-9 16,-7 0 9-16,0 3 0 0,7-3 0 0,-3 4 0 16,-4-4 0-16,0-3 0 0,0 3 0 0,0-7 0 15,-3 8 0-15,-1-8 0 0,1 1 0 0,-1-3 0 16,4-4 0-16,-3 1 0 0,-4-4 0 0,3-6 0 16,4 7 0-16,0-4 0 0,-7-6 8 0,0 0-8 15,0 0 10-15,7-6-10 0,4 6 8 0,-7-10-8 16,-1 1 0-16,1 0 0 0,3-1 0 0,-4 1 0 15,1-7-13-15,-1-3 4 0,4 4 9 0,-3-4-12 0,3-3 12 0,-4 0-12 16,-3 0 12-16,4-3-10 0,7 0 10 0,-8 3-10 16,1 0 10-16,3 0 0 0,-4 0 0 0,4 3 0 15,-3 10-13-15,3-10 2 0,-4 3 1 0,1 13 0 16,3-6 10-16,-4 3 14 0,5-4-3 0,-1 10-1 16,10 0-10-16,-6 0 0 0,-1-9-10 0,-3 9 10 15,4-3 0-15,0 3 0 0,3 0 0 0,-4 0 0 16,-10 0 0-16,11 3 0 0,3 6 0 0,-3 1 0 15,-4-4 9-15,0 3-1 0,3 4-8 0,1 2 12 16,-1 4-12-16,-3 0 0 0,1 6 8 0,2 3-8 16,4 7 0-16,-3-7 9 0,-8-3-9 0,4 3 8 0,4 7-8 0,0-7 0 15,-4-3 0-15,-4 3 0 0,4-3 0 0,0 4 0 16,4-7 0-16,-4 0 0 16,-4-7-12-16,4 1-5 0,1-7-1 0,2 4 0 15,-3-4-39-15,-3-2-8 0,-4-7-2 0,0 0-698 16,0 0-140-16</inkml:trace>
  <inkml:trace contextRef="#ctx0" brushRef="#br0" timeOffset="1621.48">23234 1152 115 0,'0'0'10'0,"0"0"-10"15,0 0 0-15,-4 3 0 0,1 6 424 0,3 1 82 16,0-10 17-16,3 9 3 0,1 1-418 0,-4 5-84 16,0 4-24-16,0 6 9 0,0-6 2 0,0 6 0 15,-4-3 0-15,1 3 0 0,-4 0-3 0,3 0 0 16,-3-3 0-16,4-3 0 0,-4-3-8 0,3 9 0 16,1-13 0-16,-1 1 8 0,4-4-8 0,0-9-16 15,0 0 4-15,0 0-603 16,0 0-121-16</inkml:trace>
  <inkml:trace contextRef="#ctx0" brushRef="#br0" timeOffset="1815.88">23223 763 2588 0,'0'0'57'0,"0"0"12"0,0 0 3 0,0 0 0 0,0 0-58 0,0 0-14 0,0 0 0 0,4 0 0 16,-4 0 0-16,10 0-8 0,-2 0 8 0,-1 9-13 16,0-9-9-16,0 7-2 0,0 2 0 0,0-6-720 15,0-3-145-15</inkml:trace>
  <inkml:trace contextRef="#ctx0" brushRef="#br0" timeOffset="2205.17">23587 1290 2304 0,'0'0'51'0,"0"0"10"0,0 0 3 0,-4 6 0 16,8 4-52-16,-4-1-12 0,0 0 0 0,3 1 0 0,1-4 0 0,-4-6 0 16,3 13 0-16,-3-7 0 0,0-6 17 0,0 0 4 15,0 0 1-15,0 0 0 0,0 0 3 0,0 0 1 16,0 0 0-16,7 0 0 0,-7 0-18 0,7-6-8 15,4-4 0-15,-4-2 8 0,-3-1-8 0,3 1-9 16,0-4 9-16,0-3-13 0,0 3-3 0,-4-2-1 0,4-11 0 0,-3 14 0 16,3-4 4-16,0-3 1 0,-3-3 0 0,3 9 0 15,0-3 2-15,0 4 1 0,0 5 0 0,0 1 0 16,-4-1 27-16,8 1 6 0,-4 9 0 0,4-6 1 16,-1 6 10-16,1 6 1 0,-1-6 1 0,1 9 0 15,3-9-18-15,4 10-4 0,-4 9-1 0,-4-4 0 16,4 1 15-16,-3 3 3 0,0 6 1 0,-1-3 0 15,-3-3-19-15,4 6-4 0,-1 0-1 0,5-6 0 16,-8 9-9-16,3-9 0 0,-3 6 0 0,0 0-11 31,4-6-71-31,-4-1-14 0,0 8-4 0,0-14 0 16,4 1-46-16,-4-1-10 0,3-2-1 0</inkml:trace>
  <inkml:trace contextRef="#ctx0" brushRef="#br0" timeOffset="4887.09">25527 1005 748 0,'0'0'67'0,"0"0"-54"0,-7 0-13 0,-4 6 0 16,1-6 141-16,3 0 26 0,7 0 5 0,0 0 0 15,0 0-117-15,0 0-24 0,0 0-5 0,0 0-1 16,0 0 2-16,0 0 0 16,0 0 0-16,0 0 0 0,3-6-12 0,-3 6-3 0,0 0 0 0,7 0 0 15,-3-10 33-15,3 10 7 0,0-9 0 0,-7 9 1 16,11 0 8-16,-11 0 2 0,0 0 0 0,7 9 0 16,-4-9-28-16,1 10-6 0,-1-4-1 0,1 6 0 15,-4-2 6-15,0 5 1 0,0-5 0 0,0 9 0 16,0-4-20-16,0 14-4 0,0-11-1 0,0 7 0 15,0 1-2-15,0-8 0 0,3 11 0 0,-3-11 0 0,7-2 12 0,-3 3 1 16,-4-3 1-16,7-4 0 0,-4 1-8 0,4-1-2 16,1-2 0-16,-5-4 0 0,1 3-4 0,3-6-8 15,-7-3 11-15,7 0-11 0,-7 0 12 0,10 0-4 16,-3 0 0-16,0 0-8 0,0-3 14 0,0 3-4 16,-7 0-1-16,8-9 0 0,-1 3-22 0,0-4-5 15,-7 10-1-15,7-9 0 0,-4 6 11 0,-3 3 8 16,0 0-12-16,0 0 12 0,0 0-9 0,0 0 9 15,11 0 0-15,-4 3-9 0,-4 3 9 0,4-3 9 16,1-3-1-16,-1 10-8 0,0-4 13 0,0-6-4 16,3 3-1-16,-3-3 0 0,4 6-8 0,-4-6 0 15,0 0 0-15,4 0 0 0,-1-6 8 0,-3 3-8 16,0 3 0-16,4 0 8 0,-4-6-8 0,0-4 12 16,4 1-12-16,-4 9 12 0,0-10-12 0,3 4 10 15,-3-3-10-15,0 6 10 0,0-4-10 0,0-2 10 0,4 9-10 0,-4-10 10 16,4 1-10-16,-8 6 0 0,8-3 0 0,-8-1 8 15,1 4-8-15,3 3 0 0,-4-9 0 0,5 9 8 16,-1-6 15-16,0-4 2 0,-4 7 1 0,4-3 0 16,4-4-6-16,-4 1 0 0,0 0-1 0,0-1 0 15,0-6-8-15,4 7-2 0,-4-7 0 0,0 4 0 16,-4-4-9-16,1-3 0 0,-1 4 0 0,4 5 0 16,-3-9-30-16,-4 1-8 0,3-1-2 15,1-6 0-15,-4 9-28 0,-4 3-5 0,1-2-2 0,-1-4 0 16,1 3-185-16,-1 4-36 15</inkml:trace>
  <inkml:trace contextRef="#ctx0" brushRef="#br0" timeOffset="5254.24">26388 1033 403 0,'0'0'36'0,"0"0"-36"0,0 0 0 0,0 0 0 15,0 0 392-15,0 0 72 0,0 0 15 0,0 0 2 16,0 0-360-16,0 0-72 0,0 0-14 0,0 0-3 15,3 6-20-15,1 0-4 0,-4 7-8 0,0-4 12 16,0 1-12-16,3-1 9 0,-3 4-9 0,-3-1 8 16,3 4-8-16,-4-4 0 0,1 10 0 0,3-3 0 15,-4-6-12-15,1 9 3 0,-1 0 0 0,-3-7 0 32,0 1-27-32,0-4-4 0,0-2-2 0,3 6 0 15,4-13-1-15,-3 6 0 0,-4-3 0 0,7-6 0 0,0 0-110 0,0 0-23 0,-14-6-4 16,14 6-503-16</inkml:trace>
  <inkml:trace contextRef="#ctx0" brushRef="#br0" timeOffset="5426.58">26271 725 1440 0,'0'0'128'0,"0"0"-103"16,0 0-25-16,0 0 0 0,0 0 236 0,0 0 41 15,0 0 9-15,0 0 2 16,11 4-288-16,-4 2-66 0,4-3-9 0,3-3-612 16,-4 6-122-16</inkml:trace>
  <inkml:trace contextRef="#ctx0" brushRef="#br0" timeOffset="6004.09">26966 1023 2095 0,'0'0'46'0,"0"0"10"0,-7-3 1 0,4 3 2 0,-4 0-47 0,7 0-12 0,-7-9 0 0,7 9 0 15,-7 0 0-15,3-6 0 0,-3 6-10 0,3-10 10 16,-3 10 0-16,4-9-9 0,-4 6 9 0,3-4 0 16,-3 1-20-16,4-3 2 0,-4 9 0 0,3 0 0 15,-3-4 1-15,4 4 0 0,-4 0 0 0,-1 0 0 16,1 0 17-16,-3 0 0 0,3 4 0 0,-4 2 0 16,4 3 0-16,-3-2 14 0,-1 5-1 0,0-2 0 0,1 5 10 0,-4-2 1 15,3 2 1-15,4 4 0 0,0-9 20 0,0 12 4 16,0 0 1-16,3-4 0 0,1-2-20 0,3 9-4 15,-4-3-1-15,1-6 0 0,6 9-11 0,-3-6-2 16,4-1-1-16,-1 1 0 0,1 0-11 0,-1-3 0 16,1-7 0-16,-1 10 0 0,1-10-12 0,3 4 1 15,0-10 1-15,0-3 0 0,0 9-7 0,0-9-2 16,0 0 0-16,0-9 0 0,4 9 29 0,-4-3 6 16,0-10 0-16,4 10 1 0,-1-6 11 0,1-7 3 0,-4-3 0 15,3 4 0-15,-2-4 6 0,2-3 2 0,1-3 0 16,-4 0 0-16,0-3-23 0,3-7-4 15,-3 1 0-15,0-1-1 0,-3 7-11 0,3-7 0 16,0-2 0-16,0 8 0 0,-3-5-10 0,3 9 10 0,-4-3-13 16,1 3 5-16,-1-4 0 0,-3 4 0 15,0 6 0-15,0-9 0 0,0 9 8 0,0-6-13 0,0 0 5 0,-3 13 8 32,-1-13-34-32,1 0 1 0,-4 6 0 0,3-6 0 15,1 12-34-15,-4-3-6 0,3 7-2 0,-3-4 0 16,3 1-130-16,-3 9-27 0,-3-13-4 0,10 16-2 0</inkml:trace>
  <inkml:trace contextRef="#ctx0" brushRef="#br0" timeOffset="6324.8">27453 744 2426 0,'0'0'108'0,"0"0"21"0,-7 7-103 0,4-4-26 16,-1 6 0-16,1 7 0 0,-1-7 20 0,0 4-2 15,1 2 0-15,3 4 0 0,-7-9-18 0,7 5 0 0,-4 4 0 0,1 6 0 16,3-12 0-16,-4 12 0 0,1-10 0 0,3 4 0 15,0 10 0-15,-4-11 0 0,4 7 0 0,-3-6 0 32,-1 0-52-32,1 3-8 0,-1-3-2 0,-3 6 0 15,4-13-106-15,-4 4-22 0,-1-3-4 0,1 2-358 16,0-5-72-16</inkml:trace>
  <inkml:trace contextRef="#ctx0" brushRef="#br0" timeOffset="6518.3">27174 1130 633 0,'0'0'56'0,"0"0"-44"0,0 0-12 0,0 0 0 16,0 0 380-16,8-3 73 0,-1-3 15 0,0-4 4 16,3 10-324-16,1-3-65 0,-1-3-13 0,1 6-2 15,3 0-23-15,0-10-4 0,0 10-1 0,0-6 0 16,-3 6-32-16,7 0-8 0,-4-9 0 0,3 6 0 16,-2 3-17-16,2-7-6 0,1-2-1 0,-1 9 0 15,1-10-108-15,3 1-21 0,0 3-5 0,1-4-1 16,-1 7-45-16,0-6-10 0,25-7-2 0,-18-3 0 0</inkml:trace>
  <inkml:trace contextRef="#ctx0" brushRef="#br0" timeOffset="7005.71">27788 343 1407 0,'0'0'62'0,"0"0"14"0,0 0-61 0,0 0-15 16,0 0 0-16,0 0 0 0,0 0 95 0,0 0 16 16,0 0 3-16,7 9 1 0,-3 1-47 0,-4 5-10 15,0 4-2-15,-4 0 0 0,1 9-28 0,-1-3-5 0,-3 13-2 0,0 3 0 16,4-4-5-16,-8 13 0 0,4-2-1 0,0-1 0 16,0 12-15-16,-4-6 0 15,4 1 0-15,4-7 0 0,-1-3-16 0,1 3 3 0,-1-6 1 0,4-4 0 16,-3 4 38-16,3-10 8 0,0 4 2 0,-4-7 0 15,4-3 1-15,0-6 1 0,0 0 0 0,0 3 0 16,0-10-6-16,0 4 0 0,4-7-1 0,-4 1 0 16,3-4-19-16,1-3-3 0,-4-3-1 0,7 0 0 15,0-3-8-15,3-3-11 0,-3-1 3 0,1-5 0 16,2-4-16-16,1-3-4 0,-4 4 0 0,0-4 0 0,3-3 8 16,-3-3 2-16,4-3 0 0,-4 3 0 0,0-1 18 0,0 8 0 15,4 2-8-15,-4-3 8 0,0 10 37 16,0-7 11-16,0 7 3 0,0 6 0 15,0-4 10-15,0 7 3 0,4-9 0 0,-4 9 0 0,0 0-42 16,0-10-8-16,3 10-2 0,1 0 0 16,-4 10 1-16,4-10 0 0,-1 9 0 0,1-2 0 0,-1-4-13 0,1 6 8 15,3 7-8-15,0 3 0 0,4-4 0 0,0 1 0 16,-1 6 0-16,-3-6 0 0,7 2-23 0,-6 1 3 16,6 0 0-16,-7 3 0 15,0-10-93-15,0 14-19 0,4-17-3 0,-4 7-1 16,0-4-73-16,0 4-15 0</inkml:trace>
  <inkml:trace contextRef="#ctx0" brushRef="#br0" timeOffset="9288.84">27390 779 345 0,'0'0'31'0,"0"0"-31"0,0 0 0 0,0 0 0 0,0 0 108 0,0 0 15 15,0 0 3-15,0 0 1 0,0 0-100 0,0 0-27 16,0 0 8-16,0 0-8 0,0 0 0 0,0 0 0 16,0 0 8-16,0 0-8 0,0 0 20 0,0 0 1 15,0 0 0-15,3 0 0 0,-3 0 79 0,0 0 16 16,0 0 4-16,0 0 0 0,0 0-3 0,0 0 0 15,0 0 0-15,0 0 0 0,0 0-50 0,0 0-11 16,0 0-1-16,0 0-1 0,0 0-38 0,0 0-8 16,0 0-8-16,0 0 11 0,0 0-11 0,0 0 0 15,0 0 0-15,0 0 0 0,0 0 0 0,0 0 0 16,0 0 9-16,0 0-1 0,0 0 14 0,7 0 3 0,-7 0 1 0,4 9 0 16,-4-9-7-16,0 3-2 0,-4 7 0 0,1 2 0 15,-1 1-17-15,1-4 8 0,-1-3-8 0,-3-2 0 16,4 5 9-16,-4-3-9 0,3 4 0 0,0-1 9 15,1 0-9-15,3-2 12 0,0-7-12 0,0 9 12 16,-4-6 6-16,4 7 2 0,0-4 0 0,4 3 0 16,-4 10-20-16,0-13-11 0,0 7 2 0,0-7 0 15,0 4 9-15,0-1 0 0,-4 7 8 0,4-4-8 16,-3 4 0-16,-1 3 0 0,1-3 0 0,-1-7 0 16,-3 0 8-16,4 7-8 0,-1-3 8 0,-3 2-8 15,4-12 0-15,-1 10 8 0,1-10-8 0,-1 6 0 16,4 1 0-16,0-1 0 0,0-9 0 0,0 7 0 15,0-7 0-15,0 9 0 0,0 0 0 0,0-2 8 16,0-4-8-16,0 6 0 0,0 7 0 0,0-7 8 16,0-9-8-16,0 3 0 0,0 10 8 0,4-4-8 15,-4 4 0-15,0-7 0 0,3 4 0 0,-3-7 8 0,4 6-8 0,-4 4 0 16,0-13 0-16,0 9 0 0,0 4 0 0,0-7 0 16,0-6 0-16,0 0-8 0,0 0-5 0,0 0-1 15,-7 0 0-15,7 0 0 0,0 0-9 0,-4 9-1 16,4-9-1-16,-4 3 0 15,-3-3-11-15,0 0-3 0,0 7 0 0,0-7 0 16,7 0-43-16,0 0-9 0,-7 0-1 0</inkml:trace>
  <inkml:trace contextRef="#ctx0" brushRef="#br0" timeOffset="9923.69">27146 1033 403 0,'0'0'36'0,"0"0"-36"0,0 0 0 0,0 0 0 16,-7 6 163-16,7-6 25 0,0 0 6 0,0 0 1 15,0 0-131-15,0 0-27 0,-10 0-5 0,10 0 0 16,0 0 13-16,0 0 3 0,0 0 1 0,0 0 0 16,0 0-2-16,0 0-1 0,0 0 0 0,0 0 0 15,7 0-11-15,0 0-3 0,3 0 0 0,-3 0 0 16,7 0 15-16,-3 0 2 0,0 0 1 0,-1 0 0 16,4 0-7-16,4 0-2 0,0-6 0 0,-1 6 0 15,4-3-18-15,1-4-4 0,2 7-1 0,1-3 0 16,-4-3-10-16,4 3-8 0,3-3 12 0,-3-4-12 15,-1 10 0-15,5-9-9 0,-5 6-1 0,1-4 0 16,-4 1-143-16,-3 6-29 16,7-9-6-16,-25 9 0 0</inkml:trace>
  <inkml:trace contextRef="#ctx0" brushRef="#br0" timeOffset="11891.31">22154 2030 1332 0,'-10'-9'59'0,"10"9"12"0,0 0-57 0,0 0-14 0,0 0 0 0,-7 0 0 16,0 0 45-16,7 0 7 0,0 0 0 0,0 0 1 15,-4 0-30-15,4 0-7 0,0 0 0 0,0 0-1 16,0 0 14-16,0 0 3 0,0 0 1 0,0 0 0 16,7 0 6-16,-7 0 1 0,0 0 0 0,0 0 0 15,11 0-9-15,-11 0-2 0,0 0 0 0,0 0 0 16,10 0-5-16,-2 9-2 0,-1-9 0 0,-7 0 0 0,0 0-1 0,7 9 0 16,7 7 0-16,-7-7 0 0,-4-5 7 0,1 8 0 15,3 1 1-15,0-4 0 0,4 7-4 0,-1-7-1 16,1 1 0-16,-1 8 0 0,4-2-7 0,-7-3-1 15,-3 2-1-15,3-5 0 0,4 5-7 0,-1-5 0 16,-6 2-8-16,-1-5 12 0,4 8 0 0,0-12-1 16,0 7 0-16,-3-4 0 0,-4-6 9 0,7 3 1 15,0 3 1-15,0-6 0 0,-7 0-22 0,7 0 0 16,7-6 0-16,-3 3 0 0,-1 3 11 16,1-6-3-16,0-4 0 0,-1 1 0 0,1 0-8 0,3-1-12 15,-11 1 2-15,8-7 1 0,0 7 9 0,-1-1 0 16,-3-5 0-16,0 11-8 0,0-5 8 0,0 3 0 15,4-4-9-15,-11 10 9 0,0 0 0 0,0 0 0 16,7 10-9-16,-7-10 9 0,0 0 0 0,7 0-10 0,0 6 10 0,0 3-8 16,-3-5 8-16,-4-4 0 0,0 0 0 0,7 12 0 15,3-9 0-15,-3-3 0 0,-7 0 0 0,0 0 0 16,0 0 0-16,7 10 0 0,-7-10 0 0,0 0 0 16,0 0 0-16,0 0 11 0,8 9-11 0,-8-9 12 15,0 0 0-15,0 0 1 0,0 0 0 0,0 0 0 16,0 0 1-16,0 0 0 0,7 0 0 0,-7 0 0 15,7 6-2-15,-7-6-1 0,0 0 0 0,10-6 0 16,4 6 16-16,0 0 3 0,-10-9 1 0,3 6 0 16,4-4-31-16,-4-2 0 0,0 3-11 0,-4-4 11 0,1 1 0 15,3-4 0-15,-4-2 0 0,1 8 0 16,-8-5 0-16,1-4 0 0,6-3 0 0,1 4 0 16,-8 2-32-1,4-3-4-15,4 7-2 0,-1-7 0 0,1 4-33 0,-4 2-6 0,-4 4-2 0,4-7 0 16,4 7-77-16,-4 3-15 0,-7-9-3 0,7 12-396 15,0 0-79-15</inkml:trace>
  <inkml:trace contextRef="#ctx0" brushRef="#br0" timeOffset="12857.39">22945 2224 172 0,'17'3'16'0,"-17"-3"-16"15,0 0 0-15,0 0 0 0,0 0 230 0,0 0 43 16,0 0 9-16,0 0 2 0,0 0-158 0,0 0-31 16,4 10-7-16,-4-10 0 0,0 9-43 0,0-2-8 15,7 2-1-15,-4 10-1 0,1-13-22 0,-4 3-4 0,3 1-1 16,5-1 0-16,-1 1-8 0,-4 5-9 0,1-5 9 0,-1 2-13 15,4-5 13-15,-3 8-9 0,-1-2 9 0,1-7-8 16,-4 3 8-16,3 1 0 0,-3-1 0 0,-3 1 0 16,-1 5 0-16,1-5 0 15,3 2-10-15,-7-5 10 0,0 2-16 0,0 0 3 0,0 7 1 16,-1-6 0 0,1-7-26-16,0 3-5 0,0 3-1 0,0-9-393 0,7 0-79 15</inkml:trace>
  <inkml:trace contextRef="#ctx0" brushRef="#br0" timeOffset="13625.46">23414 1770 748 0,'0'0'33'0,"0"0"7"0,0 0-32 0,0 0-8 16,0 0 0-16,0 0 0 0,0 0 147 0,0 0 27 15,0 0 6-15,0 0 0 0,0 0-123 0,0 0-25 16,0 0-4-16,0 0-2 0,0 0 17 0,0 0 3 0,0 0 1 0,0 0 0 16,0 0-17-16,0 0-3 0,3 3-1 0,1 6 0 15,-1-3-7-15,-3 10-2 0,4-3 0 0,-4 2 0 16,0-5-9-16,-4 9-8 0,4-4 12 0,0 4-12 16,-3 0 20-16,-1 6-4 0,4 0 0 0,4-3 0 15,-4-3 16-15,0 3 4 0,-4 0 0 0,4-7 0 16,0 4-36-16,0 0 0 0,0-3 0 0,0-4-12 15,4 4 12-15,-4-7 13 0,0 7-2 0,0-7-1 16,0-5 2-16,0 8 0 0,0-12 0 0,0 0 0 16,0 0-4-16,0 0 0 0,0 0 0 0,0 0 0 15,0 0 4-15,7-6 1 0,0 0 0 0,-3 2 0 16,3-5-13-16,-4 3 8 0,1-4-8 0,3 1 0 16,-4-7 0-16,1 7 8 0,3-1-8 0,-4-8 0 15,4 5 0-15,0 1 0 0,1-1 0 0,-5-3 0 16,4 4 0-16,0-1 0 0,0 4 0 0,0-1 0 15,0 1 0-15,4 9 8 0,-4-9-8 0,0 5 0 0,0-2 0 0,4 6 0 16,-4 0 0-16,0-3 0 0,-7 3 0 0,10 3 0 16,-3-3 0-16,0 0 0 0,-7 0 0 0,11 6 0 15,-4-2 0-15,0-4 0 0,0 9-10 0,0-3-2 16,-3 4 0-16,3-7 0 0,-4 6 12 0,4 4 0 16,-3-1 8-16,3 4-8 0,-3-7 0 0,-1 1 0 15,4-1 0-15,-3 10-8 0,-1-3 8 0,4-7 0 16,-7 1 0-16,4 8 0 0,-1-2 0 0,-3-7-8 15,4 1 8-15,-8-1 0 0,4 1 0 0,-3-1 0 0,-1-3 0 0,4-6 0 16,-3 10 13-16,3-10-1 16,-7 3-1-16,0 6 0 0,0-9 3 0,-4 7 1 15,4-1 0-15,-4-3 0 0,-3-3-15 0,4 0 9 0,-1 0-9 16,-3 0 8-16,0 0-8 0,-4 0 0 0,1 0 0 16,-1 0 8-16,0-3-8 0,1-3 0 0,3 6 0 15,-4-7 0 1,0 7-149-16,4-3-23 0</inkml:trace>
  <inkml:trace contextRef="#ctx0" brushRef="#br0" timeOffset="16199.63">23156 3030 403 0,'0'0'36'0,"0"0"-36"16,0 0 0-16,0 0 0 0,0 0 140 0,7-9 22 15,-3 9 4-15,3-10 1 0,0 10-83 0,4-9-17 16,-4 3-3-16,0 3-1 0,0-4-31 0,0 4-5 16,-7 3-2-16,7-6 0 0,-7 6-5 0,0 0-2 15,0 0 0-15,0 0 0 0,0 0-6 0,0 0-2 16,0 0 0-16,0 0 0 0,0 0 1 0,0 0 0 16,0 0 0-16,-4 0 0 0,-6 6 14 0,3-3 3 15,0-3 1-15,-4 10 0 0,4-10 28 0,0 6 6 0,-4 3 1 0,1-9 0 16,-1 10-35-16,4-1-6 0,-3-9-2 0,-1 7 0 15,0 2-9-15,1-6-1 0,-1 6-1 0,-3-2 0 16,4 2-10-16,3-3 0 0,-1-2 0 0,-2 5 8 16,-1-3-8-16,4-3 0 0,7-3 0 0,-7 10 0 15,4-4 0-15,3-6 0 0,0 0 0 0,3 6 0 16,1 4 0-16,3-7 0 0,-4 6 0 0,4-2 0 16,7-4 0-16,-3 3 0 0,0-6 0 0,-1 3 0 15,4 6 0-15,0-2 0 0,1 2 0 0,-1-3 8 16,0-2-8-16,0 5 0 0,0 0 0 0,0 7 0 15,0-7 0-15,0 1 0 0,0 6 0 0,1-7 0 16,-5 7 0-16,-3-7 0 0,7 4 0 0,-7-4 0 16,4 0 0-16,-4 1 0 0,0 6 0 0,0-7 0 15,-3 0 25-15,-1 7 3 0,-6-13 1 0,-1 10 0 16,4-4-13-16,-7-6-4 0,4 7 0 0,-5-1 0 16,-2-3-3-16,3-3-1 0,0 7 0 0,-4-4 0 15,1 4-8-15,-1-4 0 0,-3-3 0 0,3 6 0 0,-6-2 0 0,3 2 0 16,-1 7 0-16,-2-13 8 0,-1 6-8 0,-3 7 0 15,0-4 0-15,7-2 0 0,0-4 0 0,0 4 0 16,-4-1 0-16,7 0 0 0,4-9 0 0,-3 7 0 16,3 2 0-16,-4-9 0 15,11 0-90-15,0 0-14 0,0 0-2 0,-4-16-1 0</inkml:trace>
  <inkml:trace contextRef="#ctx0" brushRef="#br0" timeOffset="16923.71">23992 2895 748 0,'0'0'67'0,"0"0"-54"0,0 0-13 0,7-3 0 0,-7 3 143 0,4-6 25 15,0 0 6-15,3 6 1 0,-7 0-115 0,0 0-22 16,7-3-5-16,-7 3-1 0,0 0-24 0,3-7-8 16,-3 7 0-16,0 0 0 0,0 0 0 0,0 0 0 15,0 0 0-15,0 0 0 0,0 0 0 0,0 0 0 16,0 0 0-16,0 0 0 0,0 0 12 0,0 0 1 0,0 0 1 0,0 0 0 15,0 0 22-15,0 0 5 0,0 0 1 0,0 0 0 16,0 0 10-16,0 0 1 0,0 0 1 0,0 10 0 16,0-10-13-16,-3 6-2 0,-1 3-1 0,1 1 0 15,-1-1-22-15,-3 1-4 0,0-4 0 0,0 6-1 16,0 4-11-16,0-6 0 0,0 8 0 0,-4-2 0 16,1 3 0-16,3 0 0 0,-4-1 0 0,4 4 0 15,3-9 0-15,1 6 10 0,-4-4-10 0,3 4 10 16,4-3 12-16,-10 9 27 0,6-12-24 15,1 5-4-15,-1-2-1 0,-3 3 0 0,0 6 0 16,0-9-9-16,3 6-3 0,-3-4 0 0,0 4 0 16,0 0-8-16,4-6 8 0,3 3-8 0,-4-4 8 15,4-2 12-15,4-4 1 0,-1 7 1 0,4-6 0 16,0-1 6-16,4 0 2 0,-1 7 0 0,1-16 0 16,3 9-30-16,0-2 0 0,4-4 0 0,0-3 0 0,-4 0 0 15,3 0 8-15,4 0-8 0,-3 0 0 16,-4-3-30-16,4 3-9 0,-4-7-1 0,0 1-1 15,0 3-29-15,0 3-6 0,-3-9 0 0,3 2-1 16,-3-2-143-16,-1 0-29 0,8-7-6 0,-11 3-1 0</inkml:trace>
  <inkml:trace contextRef="#ctx0" brushRef="#br0" timeOffset="17264.79">23721 3030 1882 0,'0'0'41'0,"0"0"9"0,0 0 2 0,0 0 1 0,0 0-42 0,7 0-11 0,3 0 0 0,-3 0 0 16,-7 0 32-16,8 0 5 0,2-9 1 0,-10 9 0 15,0 0-11-15,0 0-3 0,7 0 0 0,0 0 0 16,-7 0-15-16,11 0-9 0,-4 9 10 0,0-9-10 16,0-9 8-16,4 9-8 0,-1 0 0 0,4 0 0 15,0 0 8-15,0 0-8 0,1-3 0 0,-1 3 9 0,0-7-9 0,3 7 0 16,5-3 0-16,-5-3 8 0,4 6-8 0,-3 0 0 16,3-6 0-16,-3 6 0 15,3 0-14-15,0-3 2 0,-3 3 0 0,-1-7 0 16,5 7-154-16,-8 0-30 15,10 0-7-15,-2-3-1 0</inkml:trace>
  <inkml:trace contextRef="#ctx0" brushRef="#br0" timeOffset="17610.95">23488 3513 2026 0,'0'0'90'0,"0"0"18"0,0 0-86 0,0 0-22 0,0 0 0 0,0 0 0 16,0 0 67-16,0 0 9 0,0 0 1 0,0 0 1 15,0 0-49-15,0 0-9 0,0 0-3 0,0 0 0 16,0 0-5-16,0 0 0 0,0 0-1 0,11 6 0 16,-4-12-139-16,-7 6-27 0,7 0-5 0,0-3-2 0</inkml:trace>
  <inkml:trace contextRef="#ctx0" brushRef="#br0" timeOffset="18141.9">24518 3422 979 0,'0'0'87'0,"0"0"-70"16,0 0-17-16,0 0 0 0,0 0 236 0,0 0 44 15,0 0 9-15,0 0 2 0,0 0-220 0,0 10-44 16,-3-4-9-16,-1 3-2 0,0 1-16 0,1-1 10 16,-1 1-10-16,1-4 8 0,-1 6-8 0,4-12-17 15,-3 16 4-15,3-16 1 16,0 0-135-16,0 0-26 0,0 0-6 0,0 0-1 0</inkml:trace>
  <inkml:trace contextRef="#ctx0" brushRef="#br0" timeOffset="21881.54">25735 3466 864 0,'0'0'38'0,"0"0"8"0,-7 0-37 0,0 0-9 0,4 6 0 0,-5-6 0 16,1 4 81-16,7-4 15 0,-7 0 2 15,7 0 1-15,0 0-19 0,0 0-3 0,-3 0-1 0,3 0 0 16,0 0-19-16,0 0-4 0,0 0-1 0,0 0 0 16,0 0-6-16,0 0-2 0,0 0 0 0,7 0 0 15,3 0-14-15,1 0-3 0,0 0-1 0,-1-4 0 16,4 4-2-16,-3 0 0 0,7 0 0 0,-1-6 0 16,-3 6-1-16,7 0-1 0,1 0 0 0,2 0 0 15,5 0-1-15,-1 0 0 0,4 0 0 0,3 0 0 16,-3 0 8-16,6-6 2 0,-2 6 0 0,2-3 0 15,5 3-6-15,-4-7-1 0,3 7 0 0,0-9 0 0,1 9 12 0,6-3 3 16,0-3 0-16,4 2 0 0,-3-2-13 16,-1 6-2-16,0-3-1 0,4-3 0 0,0 6 9 0,-3-3 1 15,6 3 1-15,4-7 0 0,0 1-34 0,7 3 0 16,4 3 0-16,-4 0 0 16,3-6 0-16,4 3 0 0,-3 3 0 0,6-7 0 0,5 7 0 0,-1 0 0 15,-4-9 0-15,-3 9 0 0,1 0 0 16,-1 0 13-16,10-3-1 0,-6-3 0 0,3 6-12 0,0 0 0 15,-7-4 0-15,4-2 0 0,-1 6 0 0,1-6 0 16,0 6 0-16,-1 0 0 0,-3-3 0 0,-3-4 0 16,-4 7 0-16,0 0 0 0,4-3 0 0,-1-3 0 15,-3 6 0-15,4 0 0 0,-8 0-9 0,1 0 9 16,-8 0 0-16,4-9-9 0,0 9 9 0,0 0 8 16,0-4-8-16,4-2 11 0,-8 6-11 0,-3 0 0 0,0 0 0 0,-4-3 0 15,1 3 0-15,-5-6 0 0,-2 6 9 0,3 0-1 16,-1-3-8-16,1 3 0 0,-3 0 0 0,-1 0 0 15,0 0 0-15,4 0 11 0,-7 0-11 0,0 0 12 16,-4 3-12-16,0-3 0 0,1 0 0 0,-1 0 0 16,-3 0 0-16,3 6 0 0,4-6 0 0,-4 3 8 15,-3-3-8-15,0 0 12 0,-1 6-12 0,-2-2 12 16,-1-4-12-16,-4 9 0 0,5-9 0 0,-1 0 0 16,-7 0 0-16,4 0 18 0,-8 0-3 0,1 6-1 15,3-6-14-15,-7 0 0 0,0 0-12 0,1 0 12 16,-5 0 0-16,1 0 14 0,-1 0-1 0,1 0 0 15,-8 0-5-15,4 0-8 0,-7 0 11 0,0 0-11 16,0 0 9-16,0 0-9 0,0 0 0 0,0 0 9 16,0 0 1-16,0 0 0 0,0 0 0 0,7 0 0 15,1 0-10-15,-8 0 0 0,0 0 0 0,0 0 0 0,0 0 0 0,0 0 0 16,0 0 0-16,0 0 0 16,0 0 10-16,0 0-10 0,0 0 12 0,0 0-12 0,0 0 0 0,0 0 0 15,0 0-10-15,0 0 10 16,0 0-161-16,7 0-25 0</inkml:trace>
  <inkml:trace contextRef="#ctx0" brushRef="#br1" timeOffset="64996.49">2381 8562 345 0,'0'0'31'0,"0"0"-31"0,0 0 0 0,0 0 0 16,4-6 126-16,3 2 19 0,-4-2 4 0,4-3 1 15,-3 6-92-15,-1-4-18 0,5-2-4 0,-5 6-1 16,4-4 3-16,-3 4 1 0,-4 3 0 0,10-6 0 16,-10-3 9-16,4 2 3 0,-4 7 0 0,0 0 0 15,7-3-16-15,-7 3-3 0,3-6-1 0,-3 6 0 16,0 0 11-16,0 0 2 0,0 0 1 0,0 0 0 15,0 0-11-15,0 0-2 0,0 0-1 0,11 0 0 0,-11 0 7 0,0 0 2 16,0 0 0-16,0 0 0 16,0 9 13-16,3-2 3 0,-3 2 1 0,8 7 0 0,-8-4-6 15,-8 4-2-15,5-3 0 0,-1 8 0 0,-6-2-20 16,-1 0-4-16,1 0-1 0,-1 9 0 0,-3-3-7 16,0 0-1-16,-4 4-1 0,1-1 0 0,2 3 0 0,-6 0 0 15,0 10 0-15,7-3 0 0,-11-4-4 0,11 1-1 16,-7-4 0-16,0 10 0 0,3-13 4 0,8 7 1 15,-12-7 0-15,8 6 0 0,0-5-7 0,4-1-8 16,-4 6 11-16,-4-5-11 0,11 2 8 0,-11-3-8 16,8-3 0-16,-4 3 0 0,-1-2 0 0,5 2 8 15,-1-9-8-15,1 9 0 0,3-9 0 0,-4-4 0 0,0 4 0 0,8-3 0 32,-8-7-20-32,4 1-7 0,4-1-1 0,-4 0-1 15,3 1-27-15,4-10-6 0,0 0-1 0,0 0-628 0,0 0-125 16</inkml:trace>
  <inkml:trace contextRef="#ctx0" brushRef="#br1" timeOffset="65519.2">2501 8625 806 0,'0'0'72'0,"0"0"-58"15,-7-10-14-15,7 4 0 0,-3 3 176 0,3 3 33 16,-4-7 7-16,4 4 0 0,0-3-156 0,0 6-31 16,0-3-6-16,-7-3-2 0,4-4-4 0,3 7-1 15,0 3 0-15,0 0 0 0,-8-6-16 0,5 0 8 16,3 2-8-16,0 4 0 0,0 0 27 0,-4-6-2 15,-3 3 0-15,7 3 0 0,0-6 31 0,0-4 7 16,0 7 1-16,0 3 0 0,0 0-21 0,0 0-4 16,0 0-1-16,0 0 0 0,0 0-12 0,0 0-2 15,11-6-1-15,-11 6 0 0,0 0 2 0,3 9 1 16,5 1 0-16,-5-1 0 0,4-3-6 0,-7 10 0 16,4-3-1-16,-4 2 0 0,3-2-10 0,-3 9-1 15,7-3-8-15,-7-1 12 0,0 11-4 0,0-11-8 0,0 8 11 0,4 2-11 16,-4 6 16-16,7-6-4 0,-4 7-1 0,4-1 0 15,-3 1-11-15,-4-7 12 0,10 10-12 0,-10-4 12 16,4-5-12-16,3 5 8 0,-7-6-8 0,0 7 8 16,0-10-8-16,0 9 8 0,0-5-8 0,-7-1 8 15,3 6-8-15,-3-6 12 0,4 1-12 0,-8 2 12 16,8-9-12-16,-4 3 8 0,3 0-8 0,-3-6 8 16,4-10-8-16,-1 7 0 0,4-3 9 0,0-4-9 31,-7 4-18-31,7-10-8 0,0-3-2 0,0 0 0 15,0 0-115-15,0 0-23 0,0 0-5 0,-3-10-1 0</inkml:trace>
  <inkml:trace contextRef="#ctx0" brushRef="#br1" timeOffset="65903.73">2046 9292 1324 0,'0'0'118'0,"-3"-6"-94"16,-8 6-24-16,4-3 0 0,3 3 190 0,4 0 34 0,0 0 6 0,0 0 2 15,-3-6-163-15,3 6-32 16,0 0-6-16,0 0-2 0,0 0-9 0,0 0-3 0,0 0 0 15,3-3 0-15,8-4-9 0,0 7-8 0,-4 0 12 0,10 0-12 16,-6 7 12-16,3-4-12 0,0-3 12 0,0 6-12 16,7-3 13-16,4-3-4 15,-11 0-1-15,7 0 0 0,4 0-8 0,-4 0 12 0,-3 0-12 0,3 0 12 16,0-3 5-16,-3 3 2 0,3-6 0 0,-7 6 0 16,7-3-19-16,-7-4 0 0,8 7 0 0,-5-3 0 15,1-3 0-15,-4 6 0 0,-3 0-11 0,-1 0 11 16,4 0-48-16,-3-6-2 0,-8 6-1 15,8-3 0-15,-1 3-165 0,-6 0-34 0</inkml:trace>
  <inkml:trace contextRef="#ctx0" brushRef="#br1" timeOffset="68011.1">2547 8117 1094 0,'0'0'97'0,"0"0"-77"16,0 0-20-16,0 0 0 0,0 0 124 0,0 0 22 15,0-10 4-15,0 10 1 0,4-3-106 0,-4 3-21 0,0 0-4 0,0 0 0 16,3-6 9-16,-3 6 3 16,0 0 0-16,0 0 0 0,7 0 11 0,-7 0 2 0,0 0 1 0,0 0 0 15,11 0-13-15,-1 9-2 0,-6-3-1 0,6-2 0 16,-6 5-20-16,7 0-10 0,-1 7 10 0,1-7-10 16,-8 7 14-16,8-3-3 0,-1 2-1 0,1 4 0 15,3 0 1-15,-3-3 0 0,3 2 0 16,-4 8 0-16,8-8 14 0,-7 7 3 0,6-3 1 0,-10 3 0 15,11 1 0-15,-4-4 0 0,-3 9 0 0,3-9 0 16,-4 9-4-16,4-3-1 0,1 7 0 0,-1-7 0 16,3 7-8-16,1-7-3 0,0 9 0 0,-1-2 0 15,1-1-13-15,-4 4 0 0,0 6 0 0,0-6 0 16,7 6 0-16,-7-4 0 0,1-2 0 0,2 6 0 16,-6-7 0-16,3-2 0 0,-3-7 8 0,-4 7-8 0,3-7 0 15,1-3 0-15,-4 3 8 0,-4-3-8 0,1 3 10 0,-4-2-1 16,0 2 0-16,-4-9 0 0,4 6 24 0,-3 0 5 15,-8-6 1-15,4 6 0 16,-3-7-31-16,3 1-8 0,-4 0 0 0,-3 0 0 0,3-3 0 0,1-1 0 16,-4-2 0-16,-4 6 0 0,4-10 8 0,0 7 0 15,-7-1 0-15,6-2 0 16,-6 3-30-16,4-1-6 0,-1-2 0 0,0-4-1 16,8 1-7-16,-4-4 0 0,3 3-1 0,0 1 0 15,1-10-36-15,6 9-7 0,-6-9-2 0,10 0 0 16,-4 0-79-16,4 0-16 0,0 0-3 0,0 0-624 0</inkml:trace>
  <inkml:trace contextRef="#ctx0" brushRef="#br1" timeOffset="69180.57">2230 10409 1152 0,'0'0'102'0,"0"0"-82"0,-4 0-20 0,-7 0 0 16,1 6 192-16,6-6 33 0,4 0 7 0,0 0 2 16,-3 3-183-16,3-3-37 0,0 0-14 0,0 0 11 15,0 0-3-15,0 0 0 0,0 0 0 0,0 10 0 16,3-4 8-16,-3 3 2 0,4 1 0 0,3 2 0 15,-4 4-3-15,5 3-1 0,-5-4 0 0,1 4 0 16,3 9 7-16,-4-2 2 0,4 8 0 0,-3 1 0 16,-4-4-5-16,7 10-1 0,-4-4 0 0,8 1 0 0,-11 6 8 15,3 6 2-15,8-3 0 0,-7 3 0 0,3-9 4 0,-4 9 1 16,4-6 0-16,-7-6 0 0,7 6-13 0,0-7-3 16,-14-2 0-16,7-1 0 0,7-6-3 0,-7 1-1 15,0 5 0-15,0-6 0 0,0-3-12 0,0 1 11 16,0-5-11-16,-7 5 10 0,4-11-10 0,3-5 0 15,0-1 0-15,0 0 0 16,-4 1-24-16,4-10-6 0,0 0-2 0,0 0 0 16,0 0-169-16,-7-10-35 0,-3-15-6 0,6 3-2 0</inkml:trace>
  <inkml:trace contextRef="#ctx0" brushRef="#br1" timeOffset="69945.31">2138 10424 1267 0,'0'0'112'0,"0"0"-89"0,-7 0-23 0,7 0 0 15,-4 0 120-15,4 0 20 0,-7 4 4 0,7-4 1 16,0 0-68-16,0 0-13 0,0 0-4 0,0 0 0 0,0 0 7 0,0 0 1 15,0 0 0-15,0 0 0 0,0 0-16 0,11 0-2 16,-1 6-1-16,1-3 0 0,-8-3-22 0,8 6-5 16,3-3-1-16,4-3 0 0,-4 7-13 0,0-4-8 15,7 3 10-15,-7-6-10 0,7 10 8 0,-3-1-8 16,3 0 0-16,4 1 9 0,-4-1-9 0,4 7 8 16,-8-7-8-16,5 7 8 0,-1-4 2 0,-4-2 0 15,1 6 0-15,-4 2 0 0,0-2 0 0,-3-3 0 16,-1 9 0-16,1-10 0 0,-7 7 14 0,-1-3 4 15,4 2 0-15,-7-2 0 0,0 3-28 0,-7-3 0 16,4-4 0-16,-1 4 0 0,-7-7 9 0,1 7 0 16,-1-4 0-16,-3-2 0 0,4-1 1 0,-4 1 0 15,-1-4 0-15,-2 3 0 0,3-2-10 0,0-4 0 0,3 3 0 16,-3-3 0-16,-4-3 0 0,11 6 0 0,-3-2 0 0,-1-4 0 16,-3 6 0-16,-4-3 0 0,11 3 0 0,-3-6 0 15,3 10 0-15,3-10 0 0,4 0 0 0,0 0 0 16,0 0 0-16,0 9-12 0,0-9 2 0,0 0 1 15,0 9 9-15,4-9 0 0,6 7 0 0,-3-4-8 16,0-3-12-16,0 0-1 0,4 6-1 0,3-6 0 16,-3-6 22-16,6 6 0 0,1 0 0 0,-1 0 0 15,1 6 15-15,-4-6-3 0,7 3 0 0,-6 4 0 16,2-4-12-16,1 3 0 0,-4 3 0 0,-4 1 0 16,5-1-13-16,-1 1-6 0,3-1-1 0,-10 7 0 15,4-7 20-15,0 0 0 0,-1 7 0 0,1-3 0 16,-1 2 0-16,-6 1 0 0,6-3 0 0,-10 2 0 15,4 1 0-15,3-4 0 0,-7 7 0 0,0-3 0 16,0 0 0-16,0-4 0 0,-7 7 0 0,3-3 0 0,4-1 8 16,-10 4-8-16,6-6 0 0,-6 2 0 0,-1 1 9 15,4-3-9-15,0 2 8 0,-4 4-8 0,1-3 8 0,-4-4-8 16,3 4 8-16,-3 3-8 0,-4-3 17 0,1-4-1 16,-1 4-1-16,1 3 0 0,2-4-15 0,-6-2 0 15,0 2 8-15,7 4-8 0,-7-3 0 0,3-7 0 16,-3 10 8-16,7-9-8 0,-7 5 0 0,7-5 0 15,-11-1 0-15,4 7 0 0,7-7-20 0,-8-6-1 16,8 7 0-16,-7-4 0 16,7-3-19-16,0-3-3 15,3 0-1-15,-3 0 0 0,4 6-183 0,-4-6-37 0</inkml:trace>
  <inkml:trace contextRef="#ctx0" brushRef="#br1" timeOffset="70778.7">2607 12739 172 0,'0'0'16'0,"0"0"-16"0,0 0 0 0,0 0 0 15,0 0 358-15,0 0 69 0,0 0 13 0,0 0 4 16,-7-3-343-16,3-4-68 0,4 1-13 0,-7 3-4 15,7 3-7-15,-3-6-1 0,-1-4-8 0,-3 7 12 16,4-6-12-16,3 2 0 0,-7-2 0 0,3 0 0 16,-6-1 0-16,6 4 8 0,-7 6-8 0,4-10 0 15,-7 7 25-15,4-3-1 0,-1 6 0 0,-3 0 0 0,0 0 9 0,0 0 2 16,-7 0 0-16,7 6 0 0,-1-3 12 0,-6 7 2 16,7-4 1-16,-3 4 0 0,2-1-38 0,1 7-12 15,-7-4 0-15,3 4 0 0,-3 3 12 0,0 0-4 16,7-1 0-16,-11 7-8 0,4-6 8 15,7 6-8-15,-7 0 0 0,3-3 0 0,1 3 8 0,3 4-8 16,-1-4 9-16,5 3-9 0,-1-3 19 0,8 3-3 16,-8 7 0-16,11-1 0 0,-3 1 12 0,3-7 1 15,3 6 1-15,-3 1 0 0,11-4-5 0,-8 4-1 16,8-7 0-16,-1 7 0 0,1-7-16 0,3 6-8 16,7-6 8-16,-7 7-8 0,8-10 0 0,-5 10 0 15,8-7 0-15,-4 0 0 16,0-9-26-16,4 6-1 0,-7-6 0 0,3 0 0 15,0-4-43-15,-7 4-9 0,7-10-1 0,-3 1-604 0,-1-4-120 16</inkml:trace>
  <inkml:trace contextRef="#ctx0" brushRef="#br1" timeOffset="71434.39">2709 12381 2232 0,'0'0'49'0,"0"0"11"0,-3 0 1 0,3 0 1 0,-4 0-50 0,4 0-12 0,0 0 0 0,0 0 0 16,0 0 14-16,-7 0 0 0,7 0 0 0,0 0 0 16,-3 10-14-16,3-1 0 0,3 0 0 0,4 1 0 15,-3-4-8-15,6 10 8 0,1-4 0 0,3 7 0 16,-3-3-8-16,6 12 8 0,4-3 0 0,4 3 0 15,-4 1 0-15,4 5 0 0,0-6 0 0,-1 13 0 16,1-6-16-16,0 2 3 0,-4-2 1 0,4 2 0 16,-4 1 20-16,-7-4 4 0,4 10 0 0,-1-6 1 15,-3 6 14-15,-3 0 2 0,0 6 1 0,3-3 0 0,-4 0 2 0,-6 3 1 16,3-3 0-16,-4-3 0 0,1 0-33 0,-4 3 0 16,7-6 0-16,-7-4 0 0,0 7 16 0,-7-6-3 15,7-4-1-15,0 1 0 0,-4-1 0 0,4-2 0 16,-3-7 0-16,-4 0 0 0,3-6-12 0,4 0 0 15,-10-4 0-15,3-2 0 0,0-7 0 0,-4 4 0 16,0-1 0-16,-10-3-10 16,4-3-104-16,-5-3-21 0,-2-3-4 0,-8-3-1 0</inkml:trace>
  <inkml:trace contextRef="#ctx0" brushRef="#br1" timeOffset="72185.92">2812 10142 460 0,'0'0'41'0,"0"0"-33"0,0-3-8 0,0 3 0 15,0 0 328-15,0 0 63 0,0 0 13 0,0 0 2 16,-11-6-325-16,11 6-65 0,0 0-16 0,0 0 0 15,-7 6 9-15,3-3-1 0,4-3-8 0,-10 0 12 16,6 10 15-16,4-10 2 0,0 0 1 0,-7 6 0 16,7-6-2-16,0 9 0 0,0-9 0 0,7 10 0 15,-3 5-8-15,3-2-3 0,-4-4 0 0,8 1 0 16,0 5 10-16,-1 4 1 0,-6-3 1 0,6 3 0 16,4 0-2-16,1 6-1 0,-1-7 0 0,3 11 0 15,1 2-6-15,3 0 0 0,0 4-1 0,4-1 0 16,-11 4-19-16,7 6 0 0,4 0-11 0,-7-7 11 15,3 7 0-15,0-3 0 0,-3 0 0 0,-1 3 0 16,-3 0 0-16,7-7 0 0,-6 7 0 0,-5-9 0 16,4-1 0-16,0 4 0 0,-3-4 0 0,0 4 0 15,-1-7 0-15,1-2 0 0,-8-1 0 0,1 0 9 0,-4 3 9 0,0-2 2 16,0-1 0-16,-4 0 0 0,1-3-2 0,-8 3 0 16,-6 7 0-16,2-7 0 0,1 7-9 0,0-10-1 15,-7 9-8-15,7-6 12 0,-11 1-12 0,4-4 0 16,-4-7 0-16,1 8 0 15,2-14 0-15,5 4 0 0,-11 3 0 0,10-10 0 16,-7 0-26-16,4-2-5 0,7 2-1 0,0 0 0 16,-7-9-30-16,0 7-6 0,10-4-2 0,-3-3-637 15,3 0-127-15</inkml:trace>
  <inkml:trace contextRef="#ctx0" brushRef="#br1" timeOffset="73941.5">4008 8367 403 0,'0'0'17'0,"0"0"5"15,0 0-22-15,0 0 0 0,-4-3 0 0,4 3 0 16,-3-9 223-16,3 9 40 0,-11-6 8 0,4 2 1 16,0-2-148-16,7 6-31 0,0-3-5 0,0 3-2 0,0 0-54 0,0 0-10 15,0 0-2-15,0 0-1 0,0 0-19 0,0 0 10 16,0 0-10-16,0 0 8 0,0 0 4 0,0 0 1 15,0 0 0-15,-11 3 0 0,11 13 34 0,0-7 6 16,0 1 2-16,0-1 0 0,0 7-7 0,0-4-2 16,0-2 0-16,4 5 0 0,-4 1-18 0,7-3-4 15,-7 5-1-15,3 4 0 0,1-3-23 0,3 3 9 16,-7 3-9-16,3 0 0 0,5 0 14 0,-1-3-4 16,0 3-1-16,-7 4 0 0,10-1 6 0,-6-3 1 15,3 0 0-15,0 0 0 0,3-3 12 0,1 3 4 16,0-6 0-16,-8 0 0 0,4-4-32 0,4 1 0 15,3-3 0-15,-11-4 0 0,8-3 19 0,0-2-3 16,-1-4 0-16,1 0 0 0,-4-4 20 0,3-2 3 0,1-3 1 16,0-1 0-16,-1 1-2 0,1-7 0 0,3 7 0 0,-4-4 0 15,-3-2-21-15,11-4-4 0,-7 0-1 0,-4 0 0 16,3-3-12-16,-3 3 8 0,7-3-8 0,-10 0 0 16,3 1 0-16,4-5 0 0,-4 1 0 0,0 7 0 15,3-8 0-15,-6 8-12 0,6-11 1 0,1 11 0 16,0-1-3-16,-8-3-1 0,8 9 0 0,-1-2 0 15,4-4-4-15,-3 3-1 0,0 4 0 0,-4-4 0 16,0 6-35-16,3-5-7 16,-6 5-2-16,6 7 0 0,-6-3-141 0,3 3-29 15,-7 3-6-15,0 0 0 0</inkml:trace>
  <inkml:trace contextRef="#ctx0" brushRef="#br1" timeOffset="74386.83">4156 8963 1954 0,'0'0'43'0,"0"0"9"0,0 0 1 0,0 0 3 0,0 0-45 0,0 0-11 15,0 0 0-15,0 0 0 0,0 0 18 0,0 0 2 16,0 0 0-16,0 0 0 0,0 0-20 0,0 0 0 0,0 0 0 16,0 0 0-16,0 0 20 0,0 0 4 0,0 0 1 0,0 0 0 15,0 0 29-15,0 0 6 0,0 0 0 0,0 0 1 16,0 0-8-16,0 10-1 0,0-1-1 0,3 0 0 15,1 1-28-15,3 5-6 0,-7-5-1 0,0 9 0 16,3-4 0-16,4-2 0 0,-3 9 0 0,-1-3 0 16,5 0-8-16,-8-1-8 0,3 1 9 0,4 6-9 15,-7-6 21-15,0 9-1 0,4-3-1 0,-4 0 0 16,-4-6-27-16,4 9-6 0,0-2-1 0,0 2 0 16,0-9-1-16,0 6-1 0,-7-6 0 0,7-1 0 15,0-2-29-15,0 3-6 0,-3-10 0 0,3 7-1 16,0-7-111-16,0 1-23 15,0-10-4-15</inkml:trace>
  <inkml:trace contextRef="#ctx0" brushRef="#br1" timeOffset="75000.17">4438 9220 403 0,'0'0'17'0,"0"0"5"16,0 0-22-16,0 0 0 0,0 0 0 0,0 0 0 0,0 0 426 0,7 3 81 0,-7-3 16 0,11 0 3 15,3 0-415-15,-4 0-83 0,-10 0-17 0,4 0-3 16,6 0-8-16,1 0 0 0,-11 0 8 0,11 0-8 15,-4 0 0-15,3 0 0 0,4 0 0 0,4 0 0 16,-11-3 0-16,11 3 0 0,-8-6 0 0,8 6 0 16,-4-9 0-16,4 9 9 0,-8-3-9 0,4-4 0 15,-3-2 20-15,3 3-2 0,-3 6-1 0,-1-4 0 16,-3-2 11-16,4 3 1 0,-4-6 1 0,0 2 0 16,4-2-30-16,-4 0 0 0,-4-1 0 0,4 1 0 15,-7-1 0-15,7 1 0 0,-7-7 8 0,7 7-8 16,-7-1 0-16,0-5 8 0,0 5-8 0,-7 1 0 15,4-1 0-15,-1 4 0 0,4-3 0 0,-7 6 0 0,4-4 0 0,-8 4 0 16,4-3 0-16,0 12 0 0,0-6 0 0,-4 3 0 16,-3 4 0-16,0-4-10 0,0 6 10 0,3 1-12 15,-10 2 12-15,4-2-12 0,-1 2 12 0,0-2 9 16,8-1-1-16,-8 7-8 0,4-7 0 0,0 7-9 16,3-7-1-16,-3-6 0 0,4 7 10 0,6 2 9 15,-7 1-1-15,4-4-8 0,0 1 0 0,7-1 0 16,-7 4 0-16,7-1 0 0,7-3 8 0,-7 1-8 15,0 6 0-15,0-7 0 0,4 7 0 0,-1-4 0 16,4-2 0-16,4 5 0 0,-7-5 0 0,3-1 0 0,7 7 0 16,-4-13 0-16,4 6 11 0,0 1-11 0,8 2 10 0,-12-2-10 15,4-7 0-15,4 6 0 16,0-3 0-16,-4-2 0 0,7 2 0 0,-11 3-13 16,5-9 1-16,-1 10 0 15,0-1-150-15,0-3-30 0,4-2-5 0,-8 5-420 0,4-3-84 16</inkml:trace>
  <inkml:trace contextRef="#ctx0" brushRef="#br1" timeOffset="75621.5">5369 8910 403 0,'0'0'36'0,"0"0"-36"0,0 0 0 0,0 0 0 0,0 0 368 0,0 0 66 16,0-6 14-16,0 6 2 0,0 0-350 0,0 0-71 15,0-4-13-15,0 4-4 0,0 0-12 0,0-6 0 16,-7 3 8-16,4-3-8 0,-4 6 0 0,0 6 0 16,0-3 8-16,3 3-8 0,-10-2 0 0,3 8 0 0,1-2 0 0,-4-1-10 15,-4 4 10-15,4-4 0 0,0 7 0 0,0-7 0 16,3 0 16-16,-7 1 4 0,4 5 2 0,0-5 0 16,4-1 3-16,-1 1 1 0,0-1 0 0,4-3 0 15,-3-2-2-15,3 5-1 0,0-3 0 0,7 0 0 16,0-6-6-16,-7 4-1 0,7-4 0 0,0 0 0 15,0 0-16-15,-4 9 0 0,4-3 0 16,0-6 0-16,0 0 0 0,0 0 0 0,0 10 0 0,4-7 0 16,3 6 0-16,0-2 0 0,0 2 0 0,3-3 0 15,1-3 0-15,3 7 0 0,-3-4-12 0,3-3 12 16,0 3 0-16,0-2 0 0,4-4 0 0,-4 6 0 16,0-3 0-16,0 3 0 0,4-6 8 0,-4 10-8 15,0-10 0-15,0 9 0 0,4-3 0 0,-4-3 0 16,-4 4 0-16,1-4 0 0,3 6 0 0,-10 1 0 15,6-4 0-15,1 3 0 0,-8 7 0 0,4-7 0 16,-7 1 0-16,4 9 0 0,-4-10 0 0,0 7 0 0,0-4 0 16,0 4 0-16,-4-7 0 0,4 1-9 0,-10-1 9 0,3 1 0 15,0-1 0-15,0 4 8 0,-4-10-8 0,0 6 0 16,4 1 8-16,-3-1-8 0,-4 0 0 0,-4 1 0 16,4 2 0-16,0-2 0 15,0-1-95-15,-8-6-17 0,8 3-3 0,-7-2-1 0</inkml:trace>
  <inkml:trace contextRef="#ctx0" brushRef="#br1" timeOffset="77156.48">4120 11400 1566 0,'0'0'69'0,"0"0"15"16,0 0-68-16,0 0-16 0,0 0 0 0,0 0 0 0,0 0 70 0,0 0 10 16,0 0 3-16,0 0 0 15,0 0-13-15,0 0-2 0,-7 0-1 0,7 0 0 16,-3-7-10-16,3 4-1 0,-7-3-1 0,7-3 0 0,0 5-17 16,-4-2-3-16,8-3-1 0,-4-1 0 0,7 1-4 0,-7-7-1 15,3 4 0-15,4-7 0 0,-3-3-1 0,0 0 0 16,6-3 0-16,-3-3 0 0,4 3-3 0,3-10-1 15,-11 1 0-15,8 2 0 0,0-2-24 0,-1-1 0 16,1 1-12-16,-4 6 12 0,0-1 0 0,3 4 0 16,-3 0 0-16,1 6 0 0,2-6-8 0,-6 6 8 15,3-2 0-15,-4-1 0 0,8 9 0 0,-8-3 0 16,4-2 0-16,0 8 0 0,4-6-9 0,0 7 9 16,-4 0 0-16,0-1 0 0,3 1-10 0,1 9 10 0,-1 0-8 0,1 0 8 15,-7 0 0-15,3 9 0 0,7 1 0 0,-11-1 0 16,4 0 0-16,-3 7 0 0,6 3 0 15,-6 0 0-15,3-4 0 0,-3 11 0 0,3-5 0 16,-4-2 0-16,1 6 0 0,3 0 0 0,-4 4 0 16,4 5 0-16,-7-6 14 0,4 7-2 0,-1-7 0 15,-3-3 0-15,7 3-12 0,-7 1 0 0,4-4 0 0,3-6 0 16,-3-4 0-16,3 4-12 0,0-3 12 0,3-7-13 16,-3 1 23-16,7-7 5 0,-3 3 1 0,-8-6 0 15,8 0 8-15,0 0 3 0,-1 0 0 0,-3-6 0 16,0 3 1-16,4-7 1 0,-4-6 0 0,4 7 0 15,-4-10-10-15,3 10-3 0,-3-7 0 0,4-3 0 16,-4-6-2-16,3 3-1 0,-2-9 0 0,2 9 0 16,-3-9-5-16,7 9-8 0,-10-13 11 0,6 10-11 0,-3-3 0 15,8 3 0-15,-5-3 0 0,-6-1 0 0,6 1 0 0,-6 3 0 16,3 0 0-16,-4 0 0 0,4 3 0 0,0-3 0 16,1 6 0-16,2 0 0 0,-10-3-21 0,7 3 1 15,0 7 1-15,-3-4 0 16,3 1-81-16,-7 5-17 0,3-2-3 0,1 2-1 15,-1 1-128 1,1 3-26-16</inkml:trace>
  <inkml:trace contextRef="#ctx0" brushRef="#br1" timeOffset="77673.23">5158 10973 230 0,'0'0'20'0,"0"0"-20"0,0 0 0 0,0 0 0 15,-4-3 471-15,4 3 89 0,0 0 19 0,0 0 3 16,0 0-474-16,0 0-94 0,0-6-14 0,0 6-13 15,-10 0-15-15,2 0-4 0,1 6 0 0,-3-3 0 32,-1 4-1-32,1-4-1 0,-1 3 0 0,4 3 0 0,-4 1 34 0,4-1 0 0,4 1 0 0,-8 5 0 15,1-5 0-15,-1 8 0 0,8-8 12 0,-1 6-3 16,-3-1 25-16,3 4 5 0,4-6 1 0,0 5 0 16,4-2-23-16,3 3-4 0,-3 0-1 0,6 3 0 0,1-10-12 15,3 7 8-15,-4-3-8 0,5 2 0 0,6-2 9 0,-7-6-9 16,7-1 8-16,-3 0-8 0,3 1 0 0,-4-4 0 15,5-3-9-15,-1-3 9 0,-7 0 0 0,7-3 0 16,-7-3 0-16,7-4 9 0,-10 7 12 0,7-9 3 16,-8-1 0-16,4-3 0 0,0 4 19 0,-3-4 4 15,-4-3 1-15,4-6 0 0,-8 7-2 0,1-8 0 16,3 8 0-16,-7-7 0 0,-7 3-30 0,0-3-7 16,0-1-1-16,-4-2 0 0,0 9-8 0,-3 1 0 0,4-4 0 15,-4 9 0-15,-4-3 0 0,0 7-11 16,1 0 3-16,-5-1 0 15,-2 4-28-15,-1 6-4 0,-7 0-2 0,4 6 0 16,3 4-36-16,-6-4-7 0,6 3-2 0,4-6 0 16,3 7 4-16,-3-1 1 0,0 1 0 0</inkml:trace>
  <inkml:trace contextRef="#ctx0" brushRef="#br1" timeOffset="78585.81">4604 12830 633 0,'0'0'56'0,"0"0"-44"0,0 0-12 0,0 0 0 0,-4-4 210 0,4 4 40 15,0-6 8-15,0-3 2 0,0-1-154 0,0 1-30 16,0 0-7-16,0-1-1 0,0 4-22 0,0-7-5 16,0 4-1-16,0-7 0 0,-7 1-21 0,7 5-5 15,-3-2-1-15,3-4 0 0,-7 7 12 0,0-7 3 16,-1 3 0-16,-2-2 0 0,-1 5 16 0,4 1 3 16,-3-1 1-16,-1 1 0 0,1 3-20 0,-1 3-3 15,-3-4-1-15,3 7 0 0,-6 0-5 0,6 7-2 16,-7-4 0-16,1 6 0 0,3 1-9 0,-8-1-8 15,8 7 9-15,-10 2-9 0,6 1 0 0,4 6 0 16,0-6 0-16,0 13 0 0,-4-4 0 0,7 0 0 16,4 0 0-16,-3-3-10 0,-4 4 10 0,7-4 0 15,3 3 0-15,-3 6 0 0,4-5 0 0,3 5 11 0,-8 1-1 0,8 2 0 16,0-2 8-16,0-1 2 0,0 4 0 0,0-4 0 16,0 1-20-16,8 2 0 0,-8-2 0 0,3-7-9 15,4 10 9-15,-7-4 0 0,11-9 8 0,-4 4-8 16,0-1 0-16,3-3-20 0,-3-6 4 0,11-1 1 31,-7 4-10-31,3-9-3 0,3 6 0 0,1-4 0 0,0 1-14 0,3-6-3 0,0-1-1 16,-3-6 0-16,13 3-26 0,-9-2-6 0,-5 2-1 0,4-6 0 15,1 6-100-15,2-6-20 0,-6-6-4 0,3 6-1 0</inkml:trace>
  <inkml:trace contextRef="#ctx0" brushRef="#br1" timeOffset="79152.86">4992 13344 2127 0,'-7'-10'94'0,"7"10"20"0,-7-6-91 0,3 6-23 16,4-9 0-16,-7-1 0 0,4 4 16 0,-1 3 0 15,4-6-1-15,0-1 0 16,0 1-46-16,0 3-9 0,-7 2-1 0,7-2-1 16,-4 3-14-16,-3-3-4 0,4 6 0 0,-4-7 0 0,0 14 29 0,0-7 6 15,-4 0 1-15,4 9 0 0,-3-3 41 0,-1-2 9 0,-3 5 2 0,3 0 0 16,-3 7 41-16,-4 0 9 0,4-4 2 0,4 7 0 16,-4-3-24-16,3 3-4 0,1-1 0 0,-1 7-1 15,4-6-34-15,0 0-6 0,3 6-2 0,4-6 0 16,-7 0-9-16,7 3 0 0,0-3 0 0,0-1 0 15,7 1-12-15,-7-3 1 0,11-4 1 0,-11-2 0 16,7-4-10-16,0 3-1 0,-7-9-1 0,11 0 0 16,-1 0 9-16,4 0 1 0,-3-9 1 0,-1 3 0 15,5-4 11-15,-5 1 11 0,4 0-3 0,0-4 0 16,0-3 7-16,-3 7 1 0,3-7 0 0,-3 4 0 16,-1-4-5-16,1 0-1 0,-1 4 0 0,-6-4 0 15,3 7-2-15,0-7 0 0,0 4 0 0,-7 2 0 0,4-6-8 0,3 7 0 16,-7 3 9-16,0 6-9 0,0-3 12 0,0 3-1 15,0 0-1-15,0 0 0 0,0 0-10 0,0 0 10 16,0 0-10-16,0 0 10 0,0 9-10 0,0 0 12 16,3 1-12-16,1 9 12 0,3-10 0 0,-7 7 1 15,3 3 0-15,4-1 0 0,-7-2-5 0,4 3-8 16,3 0 11-16,-7-1-11 0,14 4 14 0,-14-9-4 16,0 6-1-16,4-4 0 0,3 4-9 0,0-9-12 15,0-1 2-15,3 1 1 16,1 2-93-16,-4-9-18 0,4-3-4 0,-1 6-1 15,4-12-55-15,0 6-10 0,15-9-2 0,-15-7-516 16</inkml:trace>
  <inkml:trace contextRef="#ctx0" brushRef="#br1" timeOffset="79459.39">5242 12516 2232 0,'-10'-3'99'0,"6"3"20"0,1-6-95 0,-4 6-24 0,7 0 0 0,0 0 0 15,0 0 29-15,0 0 2 0,0 0 0 0,0 0 0 16,0 0-31-16,0 9 0 0,0 0 0 0,7 7-10 16,-7 0 10-16,3 6-12 0,1 3 12 0,3 3-12 0,-7 7 12 0,3 2 0 15,-3 7-9-15,0 0 9 0,7 0 0 16,-7 9 0-16,0-6 0 0,0 13 0 0,0-4 0 0,0 4 0 15,0-4 0-15,0-2 0 0,0-4 0 16,0-3 0-16,4-10 0 0,-4 4 0 16,3-3 0-16,1-4 0 0,3 1 0 0,0-7 12 0,-3 7-12 0,3-7-14 15,0-3 3-15,0-3 1 16,3 0-174-16,-3 0-36 0</inkml:trace>
  <inkml:trace contextRef="#ctx0" brushRef="#br1" timeOffset="80005.92">5874 13222 2372 0,'0'0'52'0,"-7"-4"12"0,0-2 1 0,0 6 1 0,3-3-53 0,-7-3-13 0,4 6 0 0,-3-3 0 32,3-4-40-32,-4 7-10 0,4 7-2 0,0-4-1 15,-3 3 14-15,-5-3 3 0,5 7 1 0,-8-4 0 0,11-3 9 0,-11 3 2 0,4 4 0 0,0-1 0 16,0 7 38-16,4-4 8 0,-5-2 2 0,-2 5 0 16,-1 4 19-16,8 0 4 0,-12-3 1 0,5 3 0 15,-1-1-11-15,4-2-1 0,3 9-1 0,-3-6 0 16,4-7-23-16,6 4-4 0,-3 3 0 0,4 0-8 0,-4-4 8 0,7-5-8 15,7 9 0-15,-7-10 0 0,3 7 0 0,4-7 0 16,0 1-15-16,4-1 5 0,-1 0-6 0,5-2-2 16,-5-4 0-16,4-3 0 0,4 0 6 0,-8 0 0 15,8-3 1-15,-4-4 0 0,4 4 11 0,7-6 0 16,-8-1-9-16,4-5 9 0,1 5 0 0,-8-5 0 16,7 5 0-16,-7-9 8 0,0 4 0 0,0 5-8 15,4-8 12-15,-11 8-4 0,0-6 4 16,3 4 0-16,-6-4 0 0,3 4 0 0,-7-4 11 0,4 10 2 15,-4-4 1-15,0 7 0 0,0 3 2 0,0 0 0 16,0 0 0-16,0 0 0 0,-4 3-20 0,-3 7-8 16,3-4 8-16,-3 3-8 0,4 7 0 0,-1-3 0 15,1-4 0-15,3 7 0 0,0-7 0 0,0 7 0 16,0-4 0-16,3 4 0 0,-3 3 0 0,4-3 0 0,-1 2-14 0,4 1 5 31,-3-3-35-31,3-4-6 0,-7 4-2 0,4 3 0 16,3-10-208-16,-4 7-41 0,8-7-9 0,-1 1-2 0</inkml:trace>
  <inkml:trace contextRef="#ctx0" brushRef="#br1" timeOffset="80623.13">6149 13410 1497 0,'0'15'133'0,"0"-8"-106"0,0 2-27 0,0 4 0 15,0-4 232-15,0 7 40 0,0-1 9 0,3-2 2 16,-3 3-222-16,0-4-44 0,-3 4-9 0,3 0-8 16,0-4 13-16,0-3-4 0,0 4-1 0,0-10 0 0,0-3 5 0,0 10 1 15,0-10 0-15,0 0 0 0,0 0 9 0,0 0 1 16,0 0 1-16,0 0 0 16,0 0 2-16,0-10 0 0,-7 1 0 0,7-1 0 0,7 1 3 0,-7-7 1 15,3-3 0-15,1 4 0 0,-4-4-18 0,7 0-3 16,-7 0-1-16,0 1 0 0,0-1-1 0,0-3 0 15,4 3 0-15,-4 0 0 0,0 3-8 0,7 4-12 16,-7-4 2-16,7 7 1 0,-4-1 9 0,4 1 0 0,0 0 0 16,4 2 0-1,-4-2-24-15,4 6-7 0,-1-3-1 0,4 2 0 0,-3-2 32 0,-1 6 0 0,1 0 0 16,0 6 10-16,-4-2-10 0,0 5 0 0,3-3-10 0,-6 4 10 16,3-1-8-16,0 0 8 0,0 7 0 0,-4-3-9 15,5-4 9-15,-8 0 16 0,3 4-4 0,1-4-1 16,-1 1-1-16,1-7 0 0,-4-3 0 15,0 0 0-15,0 0-10 0,10 9 10 0,-10-9-10 0,0 0 10 16,0 0-10-16,4 0 10 16,-4 0-10-16,7-9 10 0,0 6-10 0,0-7 0 0,4-5 0 0,-11 5 0 15,7 1 0-15,-4-7 8 0,4 4-8 0,0-4 8 16,0 0-8-16,-3 7-17 0,3 0 4 0,0-1 1 16,-4 1 12-16,4 2 16 0,-7 7-3 0,8 0-1 15,2 0-25-15,-3 7-6 0,0-1-1 0,4-3 0 16,-1 7 20-16,-3-1 0 0,4 0-8 0,3 1 8 0,-7-1 0 0,11 7 0 15,-8-7 11-15,-3 1-11 0,4-1 10 0,0 7-10 16,-4-7 8-16,0 1-8 0,3 5 0 0,-3-2 0 16,0 2 0-16,4-5 0 0,-4 6 0 0,0-4 0 15,4 4 0-15,-4 3 0 0,3-4-9 0,-6-2-7 16,3 2-2-16,0-5 0 16,0 6-46-16,-7-4-10 0,4-6-2 0,3 4 0 15,-4-1-163-15,8 1-33 0,-11-10-6 0,0 0-2 0</inkml:trace>
  <inkml:trace contextRef="#ctx0" brushRef="#br1" timeOffset="80854.5">6950 13435 2973 0,'0'0'65'0,"0"0"14"0,0 0 2 0,-4 9 3 0,4-9-67 0,0 10-17 0,0-1 0 0,0 7 0 15,4-7 0-15,-4 1 0 0,0-1-13 0,0 7 5 32,0-7-20-32,3 0-3 0,-3 1-1 0,4-1 0 15,-4 7-41-15,0-13-9 0,0-3-2 0,0 0 0 0,0 0-20 0,3 9-5 0,-3-9-1 0,0 0 0 16,0 0 2-16,0 0 0 0,0 0 0 0,0 0-460 16,7-3-92-16</inkml:trace>
  <inkml:trace contextRef="#ctx0" brushRef="#br1" timeOffset="80991.25">6925 12961 2746 0,'0'0'60'0,"0"0"13"0,-7 0 3 0,7 0 1 0,0 0-61 16,0 0-16-16,0 0 0 0,0 0 0 0,0 0 0 0,0 0 0 16,0 0 0-16,0 0 0 15,0 0-167-15,0 7-36 0,0-7-7 0</inkml:trace>
  <inkml:trace contextRef="#ctx0" brushRef="#br1" timeOffset="81271.47">7235 12917 1209 0,'8'0'53'0,"-5"7"12"0,4-7-52 0,-7 0-13 16,0 0 0-16,7 3 0 0,4 3 184 0,-4-3 35 0,0 7 6 15,0-4 2-15,4 3-183 0,-4 7-44 0,0-3 0 0,3 2 0 16,1 4 8-16,-11 0-8 0,10 0 12 0,-6 12-12 16,-1-9 36-16,-3 3 1 0,0 3 0 0,0 7 0 15,0-7 40-15,-3 7 8 0,-1-7 2 0,1 6 0 16,-1-9-47-16,1 4-10 0,-4-1-2 0,3-3 0 16,4 3-18-16,-7-3-10 0,4 0 10 0,-1-6-10 15,1 6 0-15,-1-6-15 0,4 0 2 0,-3 0 0 16,3-10-108-16,0 7-22 0,0-7-4 0,-8-6-522 15,8-3-105-15</inkml:trace>
  <inkml:trace contextRef="#ctx0" brushRef="#br1" timeOffset="81523.89">7161 13237 3002 0,'0'0'66'0,"0"0"14"0,0 0 2 0,0 0 2 16,11 3-67-16,0 4-17 0,-4-1 0 0,3-3 0 0,8 7-8 0,-4-1-6 15,0-3-1-15,7 4 0 16,-7-7-29-16,8 6-7 0,-5 7-1 0,4-7 0 16,0-3-9-16,4 4-3 0,-7-1 0 0,-1 1 0 15,1-1-30-15,0-3-6 0,-1-2-2 0,1 2 0 16,0-3-26-16,-4 3-6 0,3-6-1 0,-6 0 0 15,3 0 0-15,-3 0 0 0,-1-6 0 0,4-3 0 0</inkml:trace>
  <inkml:trace contextRef="#ctx0" brushRef="#br1" timeOffset="81972.22">7694 13319 1324 0,'0'0'118'0,"0"0"-94"0,0 0-24 0,0 0 0 16,0 0 244-16,0 0 44 0,0 0 8 0,0 0 3 15,0 0-256-15,0 0-51 0,0 9-11 0,-3 1-1 0,3-1 10 0,0-3 10 16,3 4-13-16,1-1 5 0,-4-3 8 0,7 4 8 16,-7-7-8-16,7 6 11 0,-4 1 43 0,4-4 9 15,0 3 1-15,0 1 1 0,4-1 3 0,-7-2 1 16,-1-4 0-16,1 6 0 0,6-3-23 0,-3-3-5 15,0 4-1-15,-3-1 0 0,6-3-32 0,1 3-8 16,-11-6 0-16,4 10 0 16,-1-7-24-16,4 6-6 0,0 1-2 0,-3-4 0 0,-4-6 13 0,3 9 3 15,4 1 0-15,0-1 0 0,-3 1 6 0,3-4 2 16,-7-6 0-16,7 3 0 0,-7-3 8 0,0 0 0 0,0 0 0 16,3 9 0-16,5-2 0 0,-8-7 0 15,0 0 0-15,0 0 0 0,0 0 0 0,3 6 0 16,-3-6 0-16,0 0 0 0,0 0 0 0,0 0 0 15,0 0 0-15,4 3 0 0,-1 7-8 0,-3-10 0 16,0 0 0-16,0 0 0 16,-3 9-20-16,-1-3-4 0,4-6-1 0,-3 3 0 15,3-3 1-15,0 0 1 0,-4 10 0 0,4-10 0 16,0 0-21-16,0 0-4 0,-7 0 0 0,7 0-1 16,0 0-18-16,0 0-3 0,0 0-1 0,0 0-857 0</inkml:trace>
  <inkml:trace contextRef="#ctx0" brushRef="#br1" timeOffset="84279.78">8174 13247 345 0,'0'0'31'0,"0"0"-31"0,0 0 0 0,0 0 0 16,0 0 90-16,0 0 12 0,0 0 2 0,0 0 1 15,0 0-105 1,0 0-27-16,0 0-2 0</inkml:trace>
  <inkml:trace contextRef="#ctx0" brushRef="#br1" timeOffset="84629.42">8230 13184 1209 0,'0'0'53'0,"0"0"12"0,0 0-52 0,0 0-13 0,0 0 0 0,0 0 0 16,0 0 97-16,0 0 17 0,0 0 3 0,0 0 1 0,0 0-67 15,0 0-14-15,0 0-2 0,0 0-1 16,0 0-19-16,0 0-4 0,0 0-1 0,0 0 0 0,0 0-10 0,7 0 0 16,-7 0 0-16,0 0 0 0,0 0 0 0,7 0 12 15,-7 0-4-15,0 0 0 0,0 0-8 0,0 0 10 16,7 0-10-16,-7 0 10 0,0 0 22 0,0 0 4 16,0 0 0-16,0 0 1 0,4 3 7 0,-4 10 2 15,0-13 0-15,0 9 0 0,-4 0-6 0,4 4 0 16,-7 3-1-16,0-1 0 0,0 4 14 0,4 0 3 0,-15 0 1 0,8 6 0 15,-5-6-14-15,1 9-3 0,-3-3-1 0,-1 10 0 16,0-7 6-16,-3 6 2 0,0 4 0 0,-4-4 0 16,1 4-3-16,-1 6-1 15,-3 0 0-15,3-7 0 0,-3 7-28 0,-4 0-6 16,11 0-1-16,-11-6 0 0,4-4-8 0,3 4 0 0,1 3 0 0,-1-7 0 31,0-3-32-31,4 4-12 0,0-7-3 0,3 4 0 16,1-4-81-16,2-9-17 0,1 6-3 0,4-6-952 0</inkml:trace>
  <inkml:trace contextRef="#ctx0" brushRef="#br1" timeOffset="96266.1">2395 7866 1350 0,'0'0'60'0,"0"0"12"0,0 0-58 0,0 0-14 0,-3-7 0 0,3 7 0 16,-11-3 11-16,11 3-1 0,-7 0 0 0,0-6 0 15,-3 6-10-15,3-3 0 0,3-3 0 0,-7 6 8 16,1 0 9-16,-4 0 2 0,0-4 0 0,3 4 0 16,-3 4 13-16,-7-4 4 0,0 6 0 0,3-3 0 15,4 3-8-15,-7 4 0 0,-1-10-1 0,5 9 0 16,-11 0 12-16,10-2 2 0,-3-4 1 0,0 3 0 0,3-3-7 0,-7-3-2 16,4 0 0-16,-4 7 0 0,4-14 4 0,4 7 1 15,-8 0 0-15,-3 0 0 0,10 0-18 0,-3 0-3 16,-4-3-1-16,4 3 0 0,-4 0-1 0,8 0-1 15,-8 0 0-15,4 0 0 0,-4 0-2 0,0 3-1 16,4 4 0-16,0-4 0 0,4 3-11 0,-5 3 0 16,8-2 9-16,-7-4-9 15,7 6 8-15,0 1-8 0,-4-1 10 0,4-3-10 0,0-3 10 0,3 10-10 16,1-10 10-16,-1 6-10 0,8-2 16 0,-8-4-2 16,1 6-1-16,2-9 0 0,-2 7 1 0,3 2 0 15,3-9 0-15,-6 9 0 0,-1-2 10 0,8-4 3 16,-8 6 0-16,8-3 0 0,-8-2-27 0,4 5 0 15,3-3 8-15,-3 4-8 0,4-1 0 0,-1 1 0 16,-3-1 0-16,4 0 0 0,-4 1 0 0,3 5-9 16,1 1 9-16,-5-3 0 0,8 2 0 0,0-5 0 15,-3 9 0-15,-4-4 0 0,3-2 0 0,4 2 0 0,0 4 0 0,0 0 0 16,0-3 0-16,0 3 0 0,0-1 8 0,0-2-8 16,0 3 0-16,0 0 0 0,4 6-12 0,3 0 12 15,-7-6-8-15,0 9 8 0,3 0 0 0,5-3 0 16,-5 3 0-16,-3-2 0 0,4 2 0 0,3 6 0 15,-4-6 0-15,4 7 0 0,-7-7 12 0,4 7-3 16,-4 5-9-16,3-8 0 0,4 2 0 0,-7 1 0 16,4 2 0-16,-4 4 0 0,7-3 0 0,-7-1 0 15,0-2 0-15,0 3 0 0,3 2 0 0,5-2 0 16,-8-4 0-16,3 4 0 0,-3 0 0 0,0 2 0 0,4-2 0 16,3-3 0-16,-7 2 0 0,0 4 0 15,3-3 0-15,4-1 0 0,-7-2 0 0,4 2 0 16,-4-2 0-16,3 6-11 0,4-10 3 0,-7 13 0 15,4-3 8-15,3-1 0 0,-7 4 8 0,0 0-8 16,3 0 0-16,-3-6 0 0,7 6 0 0,-7 0-8 0,0-10 8 0,0 10 0 16,-7-6 0-16,7-1 0 15,0 7 0-15,-3-9 11 0,3 9-3 0,-7-7 0 0,3 4-8 0,-3-3 0 16,4-1 0-16,-1 4 0 0,-3-3 0 0,4-1 0 16,-4 4-12-16,3-3 12 0,1-4 0 0,-5 4 0 15,5-4 0-15,3 10 12 0,-7-6-12 0,3-4 0 16,4 10 0-16,0-6 0 0,0-4 0 0,0 4-11 15,0 3 11-15,0-10-8 0,0 3 8 0,0 1 0 0,4 3 0 0,3-4 0 16,-4 4 0-16,8-4 8 0,-11 1-8 0,4 2 11 16,6 4-11-16,1-3 0 0,-8-1-10 0,4-2 10 15,-3-1 0-15,3 4 0 0,-7-4 0 16,3 1 0-16,4-1 0 0,-7-2 0 0,4 2 0 0,-4 7 10 16,0-10-10-16,0 4 10 0,0-1-10 15,0 4 10-15,0-3-10 0,4-1 0 0,-4 4 9 16,7-10-9-16,3 6 0 0,-6 1-13 0,-1-7 1 0,4 7 1 15,4-7 11-15,-8 6 16 0,8-5-4 0,0 5-1 16,-8 1-11-16,8-1 12 0,-1 1-12 0,1-4 12 16,-1 3-12-16,-3-5 0 0,1 5 0 0,2 1 8 15,-3-7-8-15,0 6 8 0,-3 1-8 0,3-7 8 16,-4 7-8-16,4-7 0 0,-3 0 0 0,-4 6 0 16,0-5 0-16,0 5 0 0,0-9 0 0,0 3 0 0,3-9 0 15,-3 6 0-15,0 4 0 0,8-11 0 0,-8 8 8 0,0-8-8 16,0 7 0-16,0-6 8 0,0 6-8 0,0-6 0 15,3 6 0-15,4-6 0 0,-7 9 0 0,-7-9 0 16,14 6 0-16,-3-6 0 0,-4 0 0 0,0 6 0 16,3-6 0-16,4-1 0 15,-7 4 0-15,0-3 0 0,0 0 0 0,4 0 0 0,-4 0 0 0,0-4 0 16,0 1 8-16,0 3-8 0,0-7 0 0,0 4 0 16,0-6 0-16,-4 8 0 0,4-8 0 0,0-1 0 15,0 7 0-15,0-7 0 0,0 7 0 0,0-4 0 16,0-2 0-16,0-1 0 0,0 7 0 0,0-7 0 15,0 1 0-15,4-1 8 0,3 7-8 0,-7-7 0 16,0 1 0-16,0 5 0 0,0-2 0 0,0 3 0 16,0-7 0-16,0 7 0 0,-7-4 0 0,7-6 0 0,-4 10 0 0,4-3 0 15,-10-4 0-15,10 0 0 0,-4-2 0 0,-3 2 0 16,4-6 0-16,3 4 10 0,-8 2-10 0,5 0 10 16,3-9-10-16,0 0 8 0,0 7-8 0,-4-4 8 15,4 3 9-15,0-6 2 0,0 0 0 0,-7 3 0 16,7-3-5-16,0 6-1 0,0-6 0 0,0 10 0 15,0-10 3-15,0 0 1 0,7 9 0 0,-7-9 0 16,4 7-3-16,7-4-1 0,-1 3 0 0,-3-3 0 16,4 3-4-16,-1-2-1 0,4-4 0 0,4 6 0 15,-4-3-8-15,0 3 0 0,7-6 0 0,-6 0 8 16,9 3 8-16,-10 4 0 0,4-14 1 0,-4 14 0 16,-3-7-28-16,3 6-5 0,-4-12-2 0,5 12 0 15,-5-3-13 1,4-3-2-16,-3 6-1 0,-1-3 0 0,4 4-149 0,-3 2-29 0</inkml:trace>
  <inkml:trace contextRef="#ctx0" brushRef="#br2" timeOffset="121956.23">2632 7935 2354 0,'0'0'52'0,"0"0"10"0,0-7 2 0,-7-2 3 0,7-7-54 0,0 7-13 16,7-1 0-16,-4-8 0 15,8 2 8-15,-11 3-8 0,3-2 11 0,4 2-11 0,-3-2 0 0,3 5 0 16,-7-6 0-16,0 4 0 0,0-4-10 0,0 10-2 15,0-7-1-15,-7 4 0 0,3-7-5 0,-3 7-1 16,0 3 0-16,-3-4 0 0,-1 7 3 0,-3-3 1 16,3-4 0-16,-3 10 0 0,-3-9 25 0,-1 0 5 15,7 9 1-15,-10-7 0 0,0 4 2 0,4 3 1 16,-8-6 0-16,0 12 0 0,0-6-3 0,-3 0-1 16,4 10 0-16,-1-10 0 0,-3 9-7 0,-4 0 0 15,4 1-8-15,3 6 12 0,-7-7-12 0,4 10 0 0,-4-4 0 0,-3 4-10 16,0 0 10-16,-4 6-10 0,0 3 10 0,-3 1-10 15,-1-4 10-15,-2 12 0 0,-5 4 0 0,4-3 0 16,-3-1 0-16,3 7-10 0,7-3 10 0,0-3 0 16,-3 6-9-16,7 3 9 0,7-4 0 15,-4 4-9-15,4 4 9 0,3-4 0 16,4 6 0-16,-4 0 0 0,11 1 0 0,-7-4-8 0,7-3 8 0,-8 6 0 16,8 0 0-16,0 1 0 0,4-1 0 0,-1 0-8 15,8 1 8-15,-4-7 0 0,7 6 0 0,7-9-8 16,-4 3 8-16,8 6 0 0,-1-9 0 0,4 6 0 15,0-12 0-15,8 6 0 0,2 3 0 0,1-3 8 16,3 0-8-16,4-7 0 0,-4 4 0 0,8-3 8 16,-1-4-8-16,0 4 0 0,7-10 0 0,1 7 0 15,3-7 0-15,-1 6 0 0,5-9 0 0,-1 4 0 0,1-4-8 0,6 3 8 16,-7-9-8-16,-3 6 8 0,4-10 0 0,-1-2-8 16,0-4 8-16,8 4 0 0,-11-10 0 0,3 7 0 15,1-1 0-15,-1-3 8 0,-3-3-8 0,-4-3 12 16,4 7-4-16,0-7 0 0,0 0 16 0,-4-7 3 15,4-2 1-15,0 6 0 0,3-7 0 0,1 1 0 16,-5-7 0-16,1 1 0 0,-3-4-8 0,2 0-2 16,-2 0 0-16,-4-6 0 0,-1 0-3 0,5-3-1 15,-11 3 0-15,10-4 0 0,-7-5-4 0,0 3-1 16,1-4 0-16,-12-6 0 0,8 4 4 0,-4-1 1 16,-3-6 0-16,-7 0 0 0,6 0 16 0,-6-3 3 15,0-3 1-15,-1 3 0 0,1-6-11 0,-4 0-3 16,4-1 0-16,-8 1 0 0,4-10-7 0,0 10-1 15,1-4-1-15,2-2 0 0,-10 6 8 0,4-1 1 0,-1 1 1 16,1 6 0-16,-11-13-1 0,4 7 0 0,3-3 0 0,-7 2 0 16,0 1-4-16,-11 0 0 0,4 2-1 0,0 4 0 15,-11 0-7-15,4-6 0 0,0 0-8 0,-11-1 12 16,1 1-12-16,-1 0 0 0,0 0 0 0,-3 2 0 16,0 4 0-16,3 3 0 0,-10 1 0 0,3-1 0 15,0 3 0-15,-3 0 0 0,3 3 0 0,-3 4 0 16,0 6 0-16,-4 0 0 0,4 2 0 0,-4 8 0 15,-3 2 0-15,-1-3 0 0,-6 10 0 0,-4-1 0 16,4 4-12-16,-1 6 2 0,1 0 0 0,-1 0 0 31,1 0-14-31,-7 6-4 0,-1-3 0 0,4 7 0 16,-7-4-109-16,4 10-23 0,3-4-4 0,3 4-1036 0</inkml:trace>
  <inkml:trace contextRef="#ctx0" brushRef="#br2" timeOffset="125502.02">15007 8759 1494 0,'0'0'66'0,"0"0"14"0,0 0-64 0,0 0-16 15,0 0 0-15,0 0 0 0,0 0 77 0,0 0 13 0,0 0 2 0,0 0 1 16,0 0-49-16,0 0-11 0,0 0-1 0,0 0-1 15,0 0 12-15,-3 7 2 0,3-7 1 0,0 9 0 16,-4-6 0-16,4 7 0 0,0-4 0 0,0 3 0 16,0 1-4-16,0-1-1 0,0 0 0 0,4-2 0 15,-1 2-18-15,-3 7-4 0,4-7-1 0,-4 1 0 16,7 2-6-16,-4-2-2 0,4 5 0 0,0-5 0 16,0 5 2-16,1-2 1 0,-1 3 0 0,3 2 0 15,-3 1-1-15,4-3 0 0,-1 3 0 0,1 6 0 16,-4-6-4-16,4-1-8 0,3 1 11 0,-4-3-11 15,4 3 8-15,-3 0-8 0,-4-4 0 0,7 4 0 0,-3-3 8 16,-1-4-8-16,1-5 0 0,-4 2 0 16,-4 0 10-16,5 1-10 0,2-1 8 0,-6 1-8 15,-4-10 18-15,3 6-2 0,4 3 0 0,-3-2 0 16,-4-7-36-16,0 0-8 0,0 0-2 0,0 0 0 16,0 3-5-16,0-3-1 0,0 0 0 0,0 0 0 15,7 9-46-15,-7-9-10 0,0 0-1 0,0 0-586 16,0 0-117-16</inkml:trace>
  <inkml:trace contextRef="#ctx0" brushRef="#br2" timeOffset="126037.59">15558 8668 702 0,'0'0'31'0,"0"0"6"0,0 0-29 0,0 0-8 0,0 0 0 0,0 0 0 16,0 0 60-16,0 0 12 0,0 0 1 0,0 0 1 15,0 0-4-15,0 0-1 0,0 0 0 0,0 0 0 16,0 0-11-16,0 0-2 0,0 0-1 0,0 0 0 0,0 0-7 16,0 0 0-16,3-6-1 0,-3 6 0 0,0 0-7 0,0 0-2 15,0 0 0-15,0 0 0 16,0 0-15-16,0 0-3 0,0 0-1 0,0 0 0 0,-3 6 5 0,3 4 2 16,-4-4 0-16,0 4 0 0,1-7 18 0,3 12 3 15,-7-5 1-15,3-1 0 0,4 10-15 0,-3-3-2 16,-4 2-1-16,3 1 0 0,-3 0-10 0,0 6-1 15,0 3-1-15,-4-3 0 0,1 10-7 0,-1-7-2 16,-3 0 0-16,-3 7 0 0,2-1 2 0,1 1 0 16,-3-4 0-16,3 1 0 0,-4-4 13 0,0 6 2 15,1-5 1-15,3 5 0 0,3-6 3 0,0 10 1 16,4-4 0-16,-3 1 0 0,-4-1-31 0,3-2 0 16,4 8 0-16,0-2 0 0,-4-3 0 0,4 2 0 15,-3 7 0-15,-1-9-10 16,1-1-22-16,-1 1-5 0,-3-4-1 0,3 3 0 15,1 1-85-15,-1-1-17 0,1-12-3 0,-1 4-1 16,0-1-56-16,4-7-11 0</inkml:trace>
  <inkml:trace contextRef="#ctx0" brushRef="#br2" timeOffset="127802.93">15780 8330 57 0,'0'0'0'0,"0"0"0"0,0 0 0 0,0 0 0 15,0 0 228-15,0 0 40 0,0 0 8 0,7 9 1 16,3-3-160-16,-6-2-32 0,-1 5-6 0,-3 0-2 16,8-2-35-16,-8 8-7 0,0-2-2 0,-4 3 0 0,-3-4-13 0,3 10-2 15,-3-3-1-15,4 0 0 0,-8 6-5 0,8-3-2 16,-4-7 0-16,3 10 0 0,-6-6-10 0,2 0 0 15,5-3 0-15,-1-4 0 0,-3 4-18 0,4-7-6 16,-1 1 0-16,4-1-421 16,0-9-84-16</inkml:trace>
  <inkml:trace contextRef="#ctx0" brushRef="#br2" timeOffset="128037.4">15737 8104 1962 0,'-10'-6'87'0,"10"6"17"0,0 0-83 0,0 0-21 0,0 0 0 0,0 0 0 16,0 0 74-16,0 0 10 0,0 0 3 0,0 0 0 15,0 0-75-15,0 0-12 0,0 0-9 0,0 0-662 16,0 0-132-16</inkml:trace>
  <inkml:trace contextRef="#ctx0" brushRef="#br2" timeOffset="133536.37">27929 8107 914 0,'0'0'40'0,"0"0"9"0,0 0-39 0,0 0-10 16,0 0 0-16,0 0 0 0,0 0 92 0,0 0 16 16,0 0 3-16,7-3 1 0,1-3 0 0,-8 6 0 15,10 0 0-15,-10 0 0 0,4-7-11 0,-4 7-1 16,7-3-1-16,-7 3 0 0,0 0 12 0,0 0 2 16,0 0 1-16,0 0 0 0,0 0-34 0,0 0-6 15,0 0-2-15,0 0 0 0,0 0-44 0,0 0-10 16,0 0-2-16,0 0 0 0,0 0 20 0,0 0 3 15,0 0 1-15,0 0 0 0,0 0-27 0,0 0-5 16,0 0 0-16,0 0-8 0,0 0 18 0,0 0-3 0,0 0-1 0,0 0 0 16,0 0-2-16,0 0-1 0,0 10 0 0,0-10 0 15,0 9 17-15,0 1 3 0,0-10 1 0,0 6 0 16,0 6-24-16,0-5-8 0,0 2 0 0,-4 7 9 16,4-7-9-16,0 4 0 15,-3-4 0-15,3 7 0 0,0-1 0 0,-4 4 12 0,4-6-12 0,0 9 12 16,0-3-12-16,0-1 0 0,4 11 9 0,-4-11-9 15,0 7 11-15,0-6-3 0,0 6 0 0,3-6 0 16,1 6-8-16,-1-6 12 0,4 0-12 0,-3 0 12 16,-1-4-12-16,4-5 8 0,-3 9-8 0,-1-10 8 15,1 0-8-15,0 1 10 0,3-4-10 0,-4 4 10 16,1-4-2-16,-1-3-8 0,-3-3 12 0,11 0-4 0,-4 6-8 16,-4-6 12-16,8-6-12 0,-4 6 12 0,0 0-12 15,0-3 8-15,4-3-8 0,-1-4 8 16,4 1-8-16,-3-1 8 0,0-5-8 0,-1 5 8 15,4-9 0-15,0 4-8 0,-3 2 12 0,-1-3-4 0,5 1-8 0,-8 2 0 16,0-2 0-16,3 5 0 0,-3-5 0 0,4 5 0 16,-4 1 0-16,0 6 0 0,4-4 0 0,-4-2 0 15,3 9 0-15,1-3 0 0,-4 3 0 0,0 0 0 16,4 0 0-16,-4 0 0 0,0 3 0 0,3-3 0 16,-10 0 0-16,7 9 0 0,4 1-10 0,-4-1-1 15,-4-3 0-15,5 4 0 0,-5-1 11 0,4 7 0 0,-3-4 0 0,-1-2 0 16,1 2 0-16,-1 1 0 0,1-4 0 0,-1 1 0 15,1 5 0-15,-1-5 0 0,-3-1 0 0,4 1 0 16,-1-4 0-16,1 3 0 0,-4-9 0 0,3 3 0 16,4 4 0-16,-7-7 0 0,8 9 0 15,-1-9 0-15,-4 10 0 0,4-10 0 16,-7 0 0-16,11 0 8 0,-4 0-8 0,0 0 9 0,0-4-9 16,-7 4 10-16,0 0-10 0,7-6 12 0,0 6-12 0,0 0 12 15,0-6-12-15,-7 6 12 0,4-3-12 0,3-4 12 16,0 4-4-16,-4-3-8 0,4 3 12 0,0-3-4 15,0-4 0-15,1 1 0 0,-1-1 0 0,0 4 0 16,0-3-8-16,0-1 0 0,0-2 0 0,0-4 8 16,0 0 0-16,4 7-8 0,-1-10 12 0,1 0-4 15,-1 4-8-15,-3-4 10 0,4-6-10 0,-1 6 10 16,1 0-10-16,0-6 0 0,-4 13-12 0,0-7 12 16,0-3-16-16,0 9 5 0,-7-2 1 0,3 5 0 0,1-6-7 0,-4 7-2 15,0 0 0-15,3-4 0 16,-3 4-52-16,0 2-10 0,0-2-3 0,0 3 0 15,0-4-40-15,-3 10-8 0,3 0-1 0,0-9-708 16,0 6-142-16</inkml:trace>
  <inkml:trace contextRef="#ctx0" brushRef="#br2" timeOffset="134625.31">28095 7734 115 0,'0'0'10'0,"0"0"-10"15,0 0 0-15,0 0 0 0,0 0 46 0,0 0 7 16,0 0 2-16,0 0 0 0,0 0-39 0,0 0-7 15,0 0-1-15,0 0-8 0,0 0 103 0,0 0 13 0,0 0 4 0,0 0 0 16,0 0-3-16,0 0 0 0,0 0 0 0,0 0 0 16,0 0 8-16,0 0 2 0,0 0 0 0,0 0 0 15,0 0-19-15,0 0-4 0,0 0-1 0,0 0 0 16,0 0-49-16,0 0-10 16,0 0-1-16,0 0-1 0,0 0-11 0,7 0-3 0,-7 0 0 15,7 0 0-15,-7 0-1 0,0 0-1 0,0 0 0 0,7 0 0 16,0-3 5-16,1-3 1 0,-1 2 0 0,-4-2 0 15,4 3-9-15,-3-3-2 0,3-4 0 0,-4 4 0 16,4 3-21-16,-3-6 9 0,3 2-9 0,3-2 0 16,-2 6 12-16,-1-4-12 0,-4-2 12 0,-3 0-12 15,0 2 0-15,7 4 0 0,0-3 0 0,0 3 0 16,-3-3 0-16,3 6 0 0,-7 0 0 0,3 0 0 16,8-4 11-16,-11 4-11 0,0 0 10 0,0 0-10 15,4 4 0-15,-4-4 8 0,7 6-8 0,-4 3 0 0,4-6 0 0,-3 4 0 16,-1 2 0-16,4 0 0 0,-3 1 0 0,-1-1 0 15,4 1 0-15,-3 5 0 0,3-5 0 0,0-1 0 16,0-3 0-16,0 4 0 0,-3-1 0 0,-1-6 0 16,4 10 0-16,-3-10 0 15,3 6 0-15,-4-2 12 0,-3-7 0 0,4 9 0 16,3-6 8-16,-7-3 0 0,0 0 1 0,3 7 0 0,-3-7 4 16,8 3 1-16,-8-3 0 0,3 6 0 0,-3-6-18 15,0 0-8-15,0 0 8 0,11 6-8 0,-11-6 0 0,7 3 8 16,-7-3-8-16,10 0 0 0,-10 0 0 0,7-3 8 15,-7 3-8-15,7 0 0 0,-7 0 0 0,7-6 0 16,-7 6 0-16,11 0 0 0,-11 0 0 0,7-6 0 0,-7 6 0 16,4-3 0-16,3-4 0 0,0 4 15 0,0-3-4 0,0 3-1 15,-4-4-10-15,4-2 0 0,0 0 9 0,1-1-9 16,-5 4 0-16,4-3 0 0,0 5 0 0,0-2 8 16,0-6 8-16,0-1 1 0,0 10 1 0,0-6 0 15,-3-1-27-15,3 4-6 0,0-4-1 0,-3 1 0 16,3 6 24-16,-4-10 4 0,1 10 0 0,-1-3 1 15,1 3-13-15,-1-3-18 0,1 2 4 0,-4 4 1 16,0 0 13-16,3-6 0 0,-3 6 0 0,0 0 0 16,0 0 0-16,0-3 0 0,4-3 0 0,-4 6 0 15,0 0 0-15,3-10 0 0,-3 10 0 0,7 0 0 16,-3-9-10-16,-4 9 1 0,4-6 0 0,-4 6 0 16,7-4-37-1,0-2-7-15,-7 6-2 0,7 0 0 0,-4-3-165 0,-3 3-32 0</inkml:trace>
  <inkml:trace contextRef="#ctx0" brushRef="#br2" timeOffset="136743.41">28152 9625 864 0,'0'0'76'0,"0"0"-60"0,0 0-16 0,0 0 0 0,-7 0 151 0,0 0 27 16,3 6 6-16,4-6 0 0,-7 3-106 0,3 4-22 16,1-4-4-16,-4-3 0 0,7 0 22 0,-4 9 5 15,4-3 1-15,0 4 0 0,0-1-8 0,0-3 0 16,4 4-1-16,-1-1 0 0,1 4-22 0,-1 2-4 15,1 1-1-15,0 3 0 0,-1 0-8 0,1 9-1 16,3-3-1-16,-4 10 0 0,-3 2-13 0,4-2-2 16,-4 9-1-16,0-7 0 0,0 7-18 0,0 0 0 15,3 0 0-15,-3-6 0 0,0 5 0 0,0-5 0 16,0 6 0-16,4-3 0 0,-4-4 22 0,3 1 7 16,-6-3 2-16,3-7 0 0,3-3-23 0,-3 0-8 15,0-3 0-15,0 3 9 0,-3-9-1 0,3-4 0 0,0 4 0 16,-4 0 0-16,4-7 3 0,-3-6 0 0,3-3 0 0,0 0 0 15,0 0-11-15,0 0 0 0,0 0 0 0,0 0 8 16,0 0 8-16,0 0 0 0,-4-9 1 0,1-1 0 16,3-5 5-16,0 5 1 0,0-9 0 0,3 1 0 15,1 2-23-15,-1-6 8 0,4-3-8 0,0 0 0 16,-3-3 0-16,3 2 0 0,0 4 0 0,0-3 8 16,7 7-8-16,-3 2 0 0,-1-3 0 0,4 3 0 15,-3-2 0-15,3 5 0 0,0-3 0 0,0 7 0 16,-3 0 0-16,3 2 0 0,-3-2 0 0,-1 6 0 15,1-4-24-15,-1 1-7 0,1 3-1 0,0 3 0 0,-1 0 32 16,-3 0 0-16,4 0 0 0,-4 3 0 16,3 3 0-16,-3 4 0 0,4-1 0 0,-4 1 0 15,0-1-12-15,0 7 3 0,0 3 1 0,-3-4 0 16,3 4 8-16,-4 0 0 0,1 0 0 0,-1 0 8 0,1 2-8 16,-1 1 0-16,1 4 0 0,0-8 0 0,-4 7-19 0,0-6-5 15,-4 6 0-15,4-12-1 16,-4 3 25-16,1 2 0 0,-4-8 0 0,3 5 8 0,-3-5-8 0,4 6 12 15,-8-7-4-15,1 0 0 0,-1-6 2 0,-3 7 1 16,0-4 0-16,0-3 0 0,0 4-3 0,-4-7 0 16,4 6 0-16,-7-6 0 0,3 0 19 0,0-6 3 15,4 6 1-15,4-7 0 0,-4 4-31 0,3-3-12 0,4 3 1 0,3-4 0 32,-3-2-25-32,4 0-4 0,-1-1-2 0,-3 7 0 15,4-9-125-15,-1 2-25 0,4 1-4 0,-3-4-830 0</inkml:trace>
  <inkml:trace contextRef="#ctx0" brushRef="#br2" timeOffset="137581.24">27936 9509 1134 0,'0'0'50'0,"-3"0"10"0,3 0-48 0,-4 6-12 15,4-3 0-15,0-3 0 0,0 0 73 0,0 0 12 0,0 0 3 16,0 0 0-16,0 0-36 0,-3 6-6 0,3-2-2 0,0-4 0 15,0 0 11-15,0 0 1 0,0 0 1 0,3 0 0 16,-3 6 15-16,0-6 2 0,0 0 1 0,7 9 68 16,-3-9-77-16,-4 0 0 0,0 0 0 15,11 0-8-15,-4-6-2 0,0 6 0 0,-7 0 0 16,7-3-16-16,0 3-4 0,3-6-1 0,-3 2 0 16,1-2-16-16,-1-3-3 0,0-1-1 0,3 1 0 15,-3 0-5-15,0 2-1 0,4-2 0 0,-1 0 0 16,1-1-9-16,-4 1 0 0,0-1 0 0,0 1 0 15,0 3 8-15,4-4-8 0,-4 7 8 0,-4-3-8 16,5-4 0-16,-1 10 0 0,-4 0 0 0,4-3 0 16,0 3-8-16,0 3 8 0,-7-3 0 0,7 7 0 15,4 2 0-15,-4-6 0 0,0 7 0 0,-3-1 0 16,3 4 0-16,-7-4 0 0,0 4 0 0,0-4 0 16,7 0 0-16,-4-2 0 0,-3-7 8 0,0 9-8 0,4 7 0 15,-1-13 0-15,1 6 0 0,-4-9 0 0,7 10 0 0,-7-10 0 16,0 0 0-16,3 6 0 0,4-6 12 0,-3 3-4 15,-4-3 0-15,7 6 0 0,0-12-8 0,0 6 12 16,4 0-12-16,-4-3 12 0,0 3-4 0,0 0 0 16,-4-6 0-16,-3 6 0 0,7 0-8 0,0 0 0 15,1-4 0-15,2-2 0 0,-3-3 18 0,0 6 2 16,0-4 0-16,0-2 0 0,0 0-7 0,0 2-1 16,1 7 0-16,-1-3 0 0,0-3-12 0,-4 3 0 0,4-3 0 0,-7 6 0 15,7-4 0-15,-7 4 0 16,7-6 0-16,-7 6 0 0,7 0 0 0,-7 0 0 0,7-9 0 0,-7 9 0 15,0 0 0-15,7 0 0 0,-3-10 0 0,3 4 0 16,-7 6 0-16,4-3 0 0,-1-3 0 0,-3 6 0 31,4-4-28-31,-1-2-9 0,1-3-2 0,-4 9 0 16,3-3-144-16,-3-4-29 0</inkml:trace>
  <inkml:trace contextRef="#ctx0" brushRef="#br2" timeOffset="140535.06">29499 8186 57 0,'0'0'0'0,"0"0"0"15,0 0 0-15,0 0 0 0,0 0 0 0,0 0 0 16,-3 3 311-16,3-3 57 0,-4 9 11 0,4-9 2 0,0 0-215 0,0 0-43 15,0 0-9-15,0 0-2 0,0 0-36 0,0 0-7 16,0 0-1-16,7 0-1 0,0 6-19 0,4-6-4 16,3 0-1-16,-3 0 0 0,3-6-15 0,3 6-2 15,-3 0-1-15,8-3 0 0,-5-3-14 0,4 6-3 16,4 0-8-16,-4 0 12 0,4-3-12 16,-4 3 0-16,0 0 8 0,1 0-8 0,-1 0 0 0,-4 0 0 15,1 0 0-15,0 0 0 0,-8 0-8 0,4 0 8 16,0-7-12-16,1 7 12 15,-1 0-32-15,-4 0 1 0,1-3 0 0,-1 3 0 16,1-6-102-16,-4 6-21 0,-7 0-4 0</inkml:trace>
  <inkml:trace contextRef="#ctx0" brushRef="#br2" timeOffset="140865.17">29496 8383 864 0,'0'0'38'0,"0"0"8"0,0 0-37 0,0 0-9 0,0 0 0 0,0 0 0 15,0 0 256-15,0 0 48 0,10 0 11 0,1 0 1 16,-11 0-180-16,11 0-36 0,-1-6-7 0,4 6-1 16,0-3-42-16,4 3-8 0,-7-7-2 0,6 7 0 15,1-3-30-15,3-3-10 0,0 6 0 0,0-3 0 0,4-3 0 0,0 6-11 16,3 0 0-16,0 0 0 16,-3-4-18-16,3 4-4 0,0-6-1 0,1 6 0 15,-1 0-141-15,-4-9-28 0</inkml:trace>
  <inkml:trace contextRef="#ctx0" brushRef="#br2" timeOffset="145164.29">30723 7715 885 0,'0'0'39'0,"0"0"9"0,0 0-39 0,0 0-9 0,0 0 0 0,-3 0 0 16,-1-9 118-16,-3 9 22 0,7 0 4 0,0 0 0 16,-3 0-28-16,3 0-7 0,0 0-1 0,-7 0 0 15,7 0-28-15,0 0-5 0,0 0-2 0,0 0 0 16,0 0 3-16,0 0 0 0,0 0 0 0,0 0 0 16,0 0-12-16,0 0-3 0,0 0 0 0,0 9 0 15,0-9-13-15,0 0-2 0,3 6-1 0,-3 4 0 16,0-7-20-16,0 6-4 0,0-2-1 0,0 2 0 15,-3 0 20-15,-1 1 4 0,4-10 1 0,-3 9 0 16,-1 1-36-16,1 5-9 0,3-5 0 0,-4-1 0 16,4-3 0-16,0 7 0 0,0-7 0 0,-3 4 0 15,6 5 0-15,-3-5 0 0,0-1 8 0,0 1-8 16,0-1 8-16,4 0-8 0,-4 1 0 0,3-1 8 0,-3-3-8 16,4 4 12-16,-1-1-12 0,-3 1 12 0,0-1-12 0,4 7 0 15,-1-7 9-15,1-6-9 0,-1 7 0 0,1-4 0 16,-1 3 0-16,1 1 8 0,-4-10-8 0,0 0 0 15,7 9 0-15,-4-3 0 0,5 4 0 0,-5-7 9 16,-3-3-9-16,7 6 0 0,-3 4 0 0,3-1 0 16,-4-3 0-16,-3-6 0 0,0 0 0 0,4 4 0 15,3 5 0-15,-7-9 0 0,0 0 8 0,0 0-8 16,0 0 0-16,0 0 0 0,0 0 8 0,0 0-8 16,0 0 9-16,7 0-9 0,-7 0 9 0,7 0-9 15,-4-3 8-15,5-3-8 0,-8 6 0 0,7-4 0 16,0-2 8-16,-4-3-8 0,4-1 0 0,0 4 0 15,0-3 0-15,-3-1 0 0,3 1 0 0,-4-1 0 16,4-5-12-16,-3 5 12 0,0 7-10 0,3-13 10 16,-4 7 0-16,4 0-9 0,0-1 9 0,-3 4 0 0,-4 6 0 0,3-9-8 15,1-1 8-15,-4 10 0 0,0 0 0 0,3-3 0 16,4-3 0-16,-7 6 0 0,0 0 0 0,0 0-8 16,7-3 8-16,-7 3 0 0,0 0 0 0,0 0-8 15,0 0 8-15,0 0 0 0,0 0-9 0,0 0 9 16,0 0 0-16,4 12-11 0,0-2 11 0,3-1-8 15,-7 7 8-15,3-7 0 0,-3 0 0 0,4 1 0 16,-1 6 0-16,1-7 0 0,3 7 0 0,-4-7-8 16,4 0 8-16,0 4 0 0,0-7 0 0,-3 4 0 15,7-1 0-15,-4-3 0 0,0-2 0 0,3 2 0 16,1-3 0-16,-4-3 0 0,3 6 0 0,-2-6 0 16,2 0 0-16,-3 0 0 0,4-6 0 0,-1 6 0 15,1 0 0-15,-8-3 0 0,8-3 0 0,-4 6 0 16,4-10 0-16,-4 7 0 0,0-3 8 0,-4-4-8 0,8 4 10 15,-8-3-2-15,1 5-8 0,-1-11 12 16,1 5-12-16,3-5 0 0,-3 2 0 0,-1-3 0 0,-3 4 0 0,4-4 14 16,-1 1-4-16,1-4-1 0,-4 0-9 0,3 3 0 15,1-12 0-15,-4 3 0 0,3 6 0 0,1-3 0 16,-1 0 0-16,1 0 0 0,-1 0 0 0,1 4 0 16,-1-1 0-16,-3 0 0 0,4 0-8 0,3 3-1 15,-7-2 0-15,4 2 0 16,-4-3-19-16,3 7-3 0,-3-4-1 0,4 0 0 15,-4 7-22-15,0-1-5 0,0 1-1 0,0 0 0 16,0 9-152-16,0-10-32 0</inkml:trace>
  <inkml:trace contextRef="#ctx0" brushRef="#br2" timeOffset="149889.19">30547 8374 172 0,'0'0'16'0,"0"0"-16"16,0 0 0-16,-7 3 0 16,0 3 172-16,0 0 31 0,0-3 6 0,0 7 2 0,-4-10-73 0,4 6-14 15,0 4-4-15,0-7 0 0,-4 3 0 0,4-3 0 16,7-3 0-16,0 0 0 0,0 0-38 0,0 0-8 16,0 0-2-16,0 0 0 0,0 0-28 0,0 0-7 15,0 0-1-15,0 0 0 0,0 0-8 0,11 0-1 16,0 0-1-16,-1 0 0 0,4 0-18 0,4 0-8 15,0-9 8-15,3 6-8 0,0-4 10 0,4 4-10 0,3-6 12 0,4 2-12 16,-1-2 12-16,5 3-12 0,2-4 12 0,1 7-12 16,3-6 0-16,-3 3 0 0,0-4 0 0,3 1 0 15,-3-7 8-15,0 7-8 0,-4 6 0 0,1-7 0 16,-5-6 0-16,1 7 0 0,0 3 0 0,0-4 0 16,-4 1 9-16,0 0-9 0,0-1 0 0,-7 7 9 15,-3-3-9-15,0-4-12 0,-4 4 2 0,3 3 1 31,-6-3-114-31,0 6-22 0,-1-3-5 0</inkml:trace>
  <inkml:trace contextRef="#ctx0" brushRef="#br2" timeOffset="150555.29">31023 8697 954 0,'0'0'42'0,"0"0"9"0,7-10-41 0,-7 10-10 0,0 0 0 0,0 0 0 15,4 0 108-15,-4 0 20 0,0 0 4 0,0 0 1 16,0 0-42-16,0 0-9 0,0 0-2 0,-4-9 0 16,4 3-24-16,0 6-6 0,-3-4-1 0,3-2 0 15,0 3 6-15,0-3 1 0,0-4 0 0,-4 7 0 16,1-3-16-16,3-3-2 0,0-1-1 0,-4 4 0 16,4 3-6-16,-3-4-2 0,-1-2 0 0,1 6 0 0,-1-3-9 0,-3 2-3 15,-4-2 0-15,4 6 0 0,7 0-7 0,-10 0-2 16,-1 0 0-16,1 0 0 0,10 0-8 0,-11 0 0 15,1 10 0-15,-5-4 8 16,1-3-8-16,0 6 0 0,0 1 9 0,3 2-9 0,-6 1 0 16,6-4 0-16,1 10 0 0,-1-3 8 0,1 0-8 0,-1 2 11 15,0 1-11-15,1 0 12 0,-1 0-12 0,4 6 0 16,0-6 9-16,0 6-9 16,0-6 9-16,3 6-9 0,1-7 12 0,-1 1-12 0,4 0 16 0,4-3-4 15,3 3-1-15,-4-10 0 0,8 7-11 0,0-7 0 16,-1 0 9-16,8 1-9 0,0-4 0 0,-1-3-10 15,4 7 1-15,0-4 0 16,-3-3-34-16,0 3-6 0,-1-2-2 0,8-4 0 16,-4 0-73-16,4 0-14 0,-4-4-3 0,0 4-755 0</inkml:trace>
  <inkml:trace contextRef="#ctx0" brushRef="#br2" timeOffset="151689.07">29231 10158 1094 0,'0'0'48'0,"0"0"11"0,0 0-47 0,0 0-12 16,0 0 0-16,0 0 0 0,0 0 100 0,7-6 19 16,4 3 3-16,-11 3 1 0,3-7-92 0,-3 7-19 15,11-3-3-15,-4-3-1 0,-7 6-8 0,0 0 10 16,0 0-10-16,0 0 10 0,7 0 50 0,0 0 11 16,0 0 1-16,4 0 1 0,3 6-9 0,-4-6-1 15,5 0-1-15,-1 0 0 0,3 3-43 0,1-3-9 16,0 0-2-16,3 0 0 0,-4 0-8 0,5 0 0 15,-1-3 0-15,-4-3 8 0,1 6-25 0,0-3-6 16,-1-4-1-16,1 1 0 16,-4 3-21-16,7-3-5 0,-7 3-1 0,0-4 0 15,1 7-24-15,-5-3-5 0,1 3 0 0</inkml:trace>
  <inkml:trace contextRef="#ctx0" brushRef="#br2" timeOffset="152041.31">29206 10390 1555 0,'0'0'68'0,"0"0"16"0,0 0-68 0,0 0-16 0,0 0 0 0,0 0 0 0,11-6 168 15,0 6 29-15,3 0 7 0,3 0 0 0,-2 0-164 0,-1-3-32 16,0 3-8-16,7 0 0 0,-3-7 0 0,3 7 0 16,-4 0 0-16,1 0 0 0,3 0 0 0,-3 0 0 15,-1 0 0-15,1 0 0 0,0 0-12 0,-1 0 2 16,-3 0 0-16,4 0 0 0,-4 0 10 0,0 0 0 15,4-3-9-15,0-3 9 16,-4 6-121-16,3-10-20 0,1 10-4 0,0-9-704 0</inkml:trace>
  <inkml:trace contextRef="#ctx0" brushRef="#br2" timeOffset="153320.63">30473 9659 172 0,'0'0'16'0,"0"0"-16"16,0 0 0-16,0 0 0 0,0 0 213 0,0 0 40 0,0 0 8 0,0 0 2 16,0 0-123-16,0 0-24 0,0 0-4 0,0 0-2 15,0 10-27-15,0-10-6 16,0 0-1-16,3 9 0 0,-3 1-42 0,4-4-9 0,-4 3-1 0,4-6-1 15,-4-3 13-15,3 10 4 0,1 5 0 0,-1-5 0 16,-3-1-24-16,0 1-4 0,4-4 0 0,-1 13-1 16,-3-10-11-16,4 7 12 0,-1-7-12 0,1 1 12 15,-1-1 5-15,-3 7 2 0,4-13 0 0,-1 6 0 16,1 1 1-16,3-4 1 0,-4-3 0 0,1 3 0 16,-4-6-2-16,7 10-1 0,-7-10 0 0,7 0 0 15,-7 0-10-15,11 0-8 0,-4 0 9 0,3-3-9 16,-6-4 13-16,6 7-3 0,-3-9-1 0,1 3 0 15,2 3-9-15,-6-4 10 0,3-2-10 0,0-1 10 16,0 1-10-16,-4 3 0 0,1-4 9 0,3 7-9 0,-4-3 0 0,-3 6 0 16,8 0 0-16,-8 0 0 0,0 0 0 0,0 0 0 15,7-3 0-15,-7 3-12 0,0 0 12 0,7 3-8 16,0 3 8-16,0-3-8 0,-7-3 8 0,3 10 0 16,4-4 0-16,-3 3-8 0,-1 1 8 15,1-1 0-15,-1-2 0 0,1-4 0 0,-1 3 0 16,-3-6 0-16,0 0 0 0,8 9 8 15,-5 1 3-15,1-1 1 0,-4-9 0 0,7 6 0 0,-4-2-3 0,4 2 0 16,0-3 0-16,-7-3 0 0,7 6 7 0,-7-6 2 16,11 0 0-16,-4 3 0 0,0-3-8 0,0 0-2 15,0 0 0-15,4 0 0 0,-4-3 16 0,3-3 2 16,-3 3 1-16,4-3 0 0,0-4 9 0,-1 7 1 16,1-3 1-16,-4-4 0 0,3 1 2 0,-6 3 1 0,-1-7 0 0,1 4 0 15,0-7-13-15,3 7-4 16,0-7 0-16,-4 3 0 0,1-2-15 0,-1-1-9 0,4 7 10 0,0-10-10 15,-3 0 0-15,-1 0 0 0,1 4 0 0,-1-4 0 32,4 3-36-32,-3 7 0 0,0-4 0 0,-4 4 0 15,7-1-32-15,-7 4-6 0,0-3-2 0,0 9-722 0,0 0-145 0</inkml:trace>
  <inkml:trace contextRef="#ctx0" brushRef="#br2" timeOffset="153844.24">30321 10167 1994 0,'0'0'88'0,"0"0"19"0,-7 3-86 0,7-3-21 0,0 0 0 0,0 0 0 15,-3 7 92-15,3-7 15 0,0 0 2 0,0 0 1 16,7 6-75-16,3-3-15 0,1-3-4 0,3 0 0 16,0 0 0-16,7 0-1 0,-3 0 0 0,7 0 0 15,3 0 19-15,0-3 4 0,4-3 1 0,0 6 0 16,-1 0-4-16,5-7-1 0,2 4 0 0,1-3 0 15,0 6-18-15,3-3-4 0,1-3-1 0,-1 3 0 16,0-4-11-16,1 7 0 0,-5 0 0 0,-2-3 0 16,-4-3 0-16,-4 6 0 0,0 0 0 0,0-3 0 0,-3-4-22 0,-4 7 0 15,0-6 0-15,-3 3 0 16,-1-3-129 0,-2 3-25-16,-1-4-6 0,-7 4-843 0</inkml:trace>
  <inkml:trace contextRef="#ctx0" brushRef="#br2" timeOffset="154570.4">30857 10519 633 0,'0'0'56'0,"0"0"-44"16,0 0-12-16,0 0 0 0,0 0 264 0,0 0 52 16,0 0 9-16,0 0 3 0,0 0-234 0,0 0-46 15,0 0-10-15,0 0-2 0,4-10-27 0,-4 10-9 16,0-3 0-16,0 3 0 0,0-9 9 0,-4 2-9 16,4-2 0-16,0 0 9 0,0 9 17 0,-3-10 3 0,-1 1 1 0,4-1 0 15,-3 4 18-15,-1-3 3 16,-3 5 1-16,4-2 0 0,-4-3-25 0,0 3-5 15,0 2-1-15,0 4 0 0,-4 0-5 0,0 4 0 0,1 2-1 16,-4-6 0-16,0 9-15 0,-1 1 0 16,1-1 0-16,-3 7 0 0,-1-4 8 0,4 4-8 0,0 3 11 0,0-4-11 15,0 4 34-15,3 0 0 0,0 0 0 0,1-3 0 16,3 9 2-16,0-13 0 0,0 10 0 0,3-9 0 16,1 5-17-16,3-2-3 0,0 3-1 0,3-3 0 15,1-4-15-15,-1-2 0 0,4 5-12 0,0 1 12 16,0-7 0-16,4 4 0 0,0-7 12 0,3 10-3 15,0-7-9-15,0 1 0 0,4-1 0 0,-1-6-11 16,4 3-16-16,4-6-3 0,0 0-1 0,3 0 0 16,4-6-168-16,-4 6-33 0,25-9-8 15,-7-4-672-15</inkml:trace>
  <inkml:trace contextRef="#ctx0" brushRef="#br2" timeOffset="168396.22">10114 6455 478 0,'0'0'21'0,"0"0"5"0,0 0-26 0,0 0 0 0,0 0 0 0,0 0 0 15,0 0 37-15,0 0 3 0,0 0 0 0,0 0 0 16,0 0 33-16,0 0 7 0,0 0 2 0,0 0 0 16,0 0-15-16,7 0-3 0,0-7-1 0,-7 7 0 15,0 0 1-15,0 0 1 0,7-9 0 0,-3 9 0 16,-4 0-8-16,0 0-1 0,0-10-1 0,0 10 0 16,0 0-21-16,3-9-4 0,1 3-1 0,-4 6 0 15,0 0-19-15,7-3-10 0,-4-7 10 0,1 4-10 16,0-3 0-16,-1-1 0 0,4 1 0 0,-7 9 0 15,0-10 0-15,4 4 0 0,-1 3 0 0,1-3 0 0,-4 6 8 0,0-10-8 16,0 10 0-16,3-3 0 0,-3 3 8 0,0 0-8 16,0 0 0-16,7-6 0 0,-7 6 13 0,7 0-3 15,-7 0-1-15,11-3 0 0,-4-4-9 0,4 7 0 16,-11 0 0-16,10 0 8 0,-3 0-8 0,0 0 0 16,4 7 0-16,-4-4 0 0,-7-3 12 0,7 0 0 15,4 0 0-15,-1 0 0 0,-10 0-21 0,7 6-4 16,4-3-1-16,3 4 0 0,-4-4 14 0,1 3 0 15,-4 3 0-15,4 1 0 0,6-1 0 0,-6 1 16 16,-8-1-3-16,1 0-1 0,7-2-22 0,-4 2-5 0,-7-9-1 0,3 9 0 16,1 1 16-16,3-4 0 0,-4-3 0 0,-3-3 0 15,0 0 0-15,0 0 0 0,11 7 8 0,-4-4-8 16,-7-3 0-16,0 0 10 16,10 0-10-16,1 0 8 0,-4 0-8 0,4 0 12 15,-8-3-12-15,8 3 12 0,3-7-12 0,-4 4 0 0,-6-3 0 16,3-4 0-16,4 7 0 0,-1-3 0 0,-3-3 8 15,-3 2-8-15,-1-2 0 0,4 9 0 0,0-9 0 0,-3 5 8 16,-4 4-8-16,0 0 0 0,0 0 0 0,0 0 0 16,0 0 0-16,0 0 0 0,4-6 0 0,3-3 0 15,-7 9 8-15,0 0 0 0,0 0 0 0,0 0 0 16,10 0-8-16,1-3-11 0,-11 3 3 0,3-7 0 16,8 1 8-16,-1 3 0 0,-3-3 0 0,-3 6 0 15,0-10 0-15,-1 7 0 0,8-3 0 0,-11 6 0 16,0 0-145-16,3-10-27 0,8-8-6 0,-11 18-1 0</inkml:trace>
  <inkml:trace contextRef="#ctx0" brushRef="#br2" timeOffset="169898.3">13991 6279 1195 0,'0'0'52'0,"0"0"12"0,0 0-51 0,0 0-13 15,0 0 0-15,0 0 0 0,0 0 60 0,0 0 8 0,0 0 3 0,0 0 0 16,0 0-59-16,0 0-12 0,0 0 0 0,0 0 0 16,0 0 8-16,0 0 4 0,0 0 1 0,0 0 0 15,0 0 5-15,0 0 1 16,0 0 0-16,0 0 0 0,0 0 9 0,0 0 1 0,0 0 1 0,0 0 0 15,4-3 18-15,-4 3 4 0,3-6 1 0,-3 6 0 16,4-10-8-16,3 7-1 0,-4-3-1 0,4-4 0 16,-3 4-12-16,-1-3-3 0,1 5 0 0,3-2 0 15,-3-3-5-15,3 6-2 0,-4-7 0 0,4 4 0 16,0-10-1-16,0 7-1 0,0 6 0 0,-3-7 0 16,-1 1-19-16,4 0 0 0,-3 2 0 15,3-2 0-15,-3 3 0 0,-1 2-16 0,1-2 4 0,-4 6 0 16,0 0 12-16,0 0 0 0,0 0 0 0,0 0-9 15,0 0 9-15,0 0-13 0,0 0 5 0,0 0 8 16,7 6-10-16,-7-6 10 0,3 4 0 0,4 2-9 16,0 3 1-16,0 1 0 0,-3-4 0 0,-1-3 0 0,5 7 8 0,-5-1 11 15,1 0-3-15,-1-2 0 0,-3 2-8 0,4 0 0 16,-1 1 0-16,1 5 8 0,-8-5-8 0,4-1 0 16,0 1 0-16,0-1-11 0,0 1 11 0,0-4 0 15,0-3 0-15,0-3 0 0,4 9 0 0,-1-2 0 16,-3-7 8-16,0 0-8 0,-3 9 0 0,3-9 8 15,0 0-8-15,0 0 0 0,0 0 18 0,7 9-1 16,-7-9 0-16,7 0 0 0,0 0-17 0,0 0 0 16,-7 0 0-16,7 0 0 0,0-9 0 0,-3 9 8 15,-1-6-8-15,4 3 0 0,0-4 0 0,-7 7 0 16,0 0 0-16,4 0 0 0,3-9 0 0,-4 0 0 16,1 5 0-16,3-2 0 0,0 3 0 0,0-3 0 0,0 6 0 15,0-10 0-15,-7 10 0 0,11 0 0 16,-4-6 0-16,3 6 0 0,-3-3 0 0,0-3 13 15,0 6-4-15,4 0-1 0,-4 0-8 0,0-4-9 0,-7 4 9 0,11 0-13 16,-4-6 13-16,0 6 0 0,-7 0 0 0,0 0 0 16,7-3 0-16,0-3 0 0,-7 6 0 0,7 0 0 15,4-10 11-15,-4 10-11 0,-7 0 10 0,7-3-10 16,-4-3 10-16,4 0-10 0,0 3 10 0,0-4-10 16,-3 7 0-16,3-9 0 0,-3 9 0 0,-4 0 0 15,7-3 0-15,-4-3 0 0,-3 6 0 0,0 0 0 16,4-4 0-16,-4 4-15 0,0-6 2 0,0-3-997 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5T15:22:43.94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20944 17239 1918 0,'0'0'85'0,"0"0"18"15,0 0-83-15,0 0-20 0,0 0 0 0,0 0 0 0,7 0 44 0,1 6 5 16,-8-6 1-16,0 0 0 0,0 0-37 0,10-6-13 16,-10 6 9-16,0 0-9 0,0 0 14 0,0 0-2 15,0 0-1-15,0 0 0 0,0 0 29 0,0 0 5 16,0 0 2-16,0 0 0 0,0 0 9 0,0 0 1 16,0 0 1-16,0 0 0 0,-3-4-21 0,-4-2-4 15,3 6-1-15,-3-3 0 0,0-3 0 0,0 3 0 16,0-4 0-16,0-2 0 0,-4 9 16 0,4-9 4 15,-3-1 0-15,-1 4 0 0,-3-4-35 0,0 7-6 16,0-6-2-16,-4 3 0 0,0-4 1 0,-3 7 0 16,-4-3 0-16,1-4 0 0,3 4-10 0,-4-3 10 15,-3 6-10-15,-1-4 10 0,1-2-10 0,-4 6 0 16,8-7 0-16,-4 4 0 0,-1-3 0 0,1 2 0 16,0 4 0-16,-4-6 8 0,4 3-8 0,-4-4 8 0,0 1-8 0,1-1 8 15,-1 4 1-15,4-3 0 0,-4-1 0 0,4 1 0 16,-4-1 1-16,4 1 0 0,0 0 0 0,3 2 0 15,0-2 10-15,0 0 3 0,1-1 0 0,3 1 0 16,-1-1-23-16,1 4 9 0,0-3-9 0,3-1 0 16,1 1 13-16,-4-1-4 0,3 7-1 0,-3-3 0 15,0-3-8-15,0 2 0 0,-1-2 0 0,1 6 8 16,-4-3-8-16,8-4 0 0,-1 1 0 0,1 2 0 16,-5 4 0-16,1-3 0 0,0 3 0 0,0-3 0 15,3-4 0-15,1 10 0 0,-5-9 0 0,5 9 0 0,-1-10 0 16,4 4 0-16,0 3 0 0,-4-3 0 15,4 3 0-15,0 3 0 0,0-7 0 0,-4 4 0 16,4 3 0-16,0-6 0 0,0 3 0 0,-4-3 0 16,1 6 0-16,-1-4 0 0,0-2 0 0,1 6 0 15,3 0 0-15,-4-3 0 0,-3-3 0 0,0 6 0 16,3 0 0-16,0 0 0 0,1-7 0 0,-1 7 0 0,1-3 0 0,2 3 0 16,-2 0 0-16,3-6 0 0,0 6 0 0,-1 0 0 15,5-3 0-15,-1-3 0 0,1 6 0 0,-1-4 0 16,1 4 0-16,2-6 0 0,-2 6 0 0,3 0 0 15,-4 0 8-15,4-3-8 0,7 3 0 0,-7 0 0 16,0-6 9-16,0 6-9 0,7 0 0 0,-3 0 0 16,-5 0 0-16,8 0 0 0,0 0 0 0,0 0 0 0,0 0 0 0,-3 0-8 15,3 0 8-15,0 0 8 0,-7-10-8 0,7 10 11 16,0 0-3-16,0 0 0 0,0 0 0 0,0 0 0 16,0 0 0-16,7-6 0 0,-7 6 0 0,3-3 0 15,5-6-8-15,2 2 0 16,-3 4 0-16,7-6 0 0,-3 3 0 0,3-4 0 0,-3 1 0 15,6-1 0-15,-3 4 0 0,0-3 0 0,4-1 0 16,0 1 0-16,-4-1 0 0,3 1 0 0,-2 0 0 16,-1 2 0-16,0-2 0 0,0-1 0 0,4 1 0 0,-1 0 0 15,1-1 0-15,-4 4-17 0,4-3 4 0,-1-1 1 16,1 1 12-16,3-1 16 0,-7 1-3 0,4 0-1 16,-4 2-12-16,0-2 0 0,0-1 0 0,-3 1 0 15,-1 6 0-15,1-10 0 0,-4 10 0 0,3-3 0 16,-2-3 0-16,-1 9 0 0,0-4 0 0,-4-2 0 15,-3 6 0-15,0 0 0 0,7 0 0 0,-7 0 0 0,0 0-10 0,0 0-2 16,0 0 0-16,0 0 0 0,0 0 12 0,0 0 0 16,0 0 0-16,0 0 0 0,0 0 8 0,0 6 0 15,0-6 0-15,-3 10 0 0,-4-7-8 0,3 3 0 16,-3 4-8-16,0-1 8 0,0 0 0 0,-4-2 0 16,1-4 0-16,-1 6 0 0,1-2 0 0,-1-4 0 15,0 3 0-15,-3-3 0 0,0 3 0 16,0 4 0-16,0-1 0 0,-7-3 0 0,3-2-10 15,1 5 10-15,-5-3-12 0,1 4 12 0,0-1 0 0,0 0-8 16,-4 1 8-16,4-1 0 0,0-2 0 0,0 2 0 16,0 0 0-16,6-2 0 0,-2-4 0 0,3 6 0 15,3-3 0-15,0-2 0 0,4 2 0 0,7-6 0 16,0 0 0-16,-7 3 0 0,0-3 0 0,7 0 0 16,0 0 0-16,0 0 0 0,-7 6 0 0,7-6 0 0,0 0 9 15,-7 10-9-15,7-10 0 0,-3 6 0 0,-1-3 0 0,1 3-11 16,-4-2 11-16,7-4 0 0,-4 9 10 0,1-3-10 15,-1-3 8-15,0 7-8 0,4-10 0 0,-3 6 0 16,-1-3 0-16,4-3 0 0,0 0 0 0,-3 13 0 16,3-13 14-16,0 3-3 0,0-3-1 0,0 0 0 15,0 0-2-15,0 9-8 0,0-9 12 0,3 6-4 16,-3-6-8-16,4 10 0 0,-1-7 0 0,-3 6 0 16,4 4 0-16,0-4 0 0,-4 1 0 0,3-1 0 15,1 1 0-15,-1-1 0 0,1 0 0 0,-1 7 0 16,4-3 0-16,0-4 0 0,0 7 0 0,0-7 0 15,0 7 8-15,4-4-8 0,0-5 12 0,-1 2-4 16,1 0 1-16,-1 1 0 0,4-1 0 0,1 1 0 16,-5-1-9-16,4-3 8 0,-3 4-8 0,3-1 8 15,0-3-8-15,0-2 0 0,-3 5 0 0,3 0 0 16,-4-2 0-16,1 2 0 0,0-3 0 0,3-3 0 0,-7 7 0 16,3-10 0-16,-3 9 0 0,-7-9 0 15,0 0-187-15,0 0-36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6T16:21:13.423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FFC000"/>
    </inkml:brush>
    <inkml:brush xml:id="br4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23435 16649 115 0,'0'0'10'0,"0"0"-10"0,0 0 0 0,0 0 0 0,0 0 83 0,0 0 14 16,0 0 3-16,0 0 1 0,0 0-77 0,0 0-16 15,0 0-8-15,0 0 8 0,0 0-24 0,0 0-5 16,0 0-1-16,0 0 0 0,0 0-2 0,0 0-1 16,0 0 0-16,0 0 0 0,0 0 25 0,0 0 0 15,0 0 0-15,0 0 0 0,0 0 9 0,0 0 7 16,0 0 2-16,0 0 0 0,0 0-2 0,0 0 0 16,0 0 0-16,0 0 0 0,0 0-16 0,0 0 0 15</inkml:trace>
  <inkml:trace contextRef="#ctx0" brushRef="#br1" timeOffset="44779.12">22444 7063 57 0,'-14'6'0'0,"14"-6"0"0,-7 3 0 0,3 7 0 0,-3-4 0 0,0-3 0 16,-4 7 127-16,8-4 20 0,-1 3 4 0,1 1 1 15,-8-1-61-15,8 0-12 0,-1-2-3 0,4 2 0 16,0-6-27-16,-3 10-5 0,3-4-2 0,3-6 0 15,4 7-27-15,-7-1-6 0,-3 1-1 0,3-1 0 16,7 3-8-16,0 1 0 0,-7 3 0 0,0-7 8 16,0 10-8-16,0 0 0 0,7 0 0 0,-7 3 0 15,-7-1 0-15,7-2 0 0,0 6 0 0,0 4 8 16,0 2-8-16,0-3 0 0,0 0 0 0,0-3 0 16,3 4 10-16,1-1 0 0,-8 6 0 0,8-8 0 15,-1 2 8-15,1 0 2 0,-4 3 0 0,0-2 0 16,7 8-2-16,-4-12 0 0,-3 10 0 0,0-7 0 0,0 10-5 15,0-4-1-15,4-6 0 0,-4 7 0 0,-4-1 8 16,4 4 0-16,0-4 1 0,0 4 0 0,0-3 2 0,0 5 0 16,0-2 0-16,4 0 0 0,0 5 6 0,-4 1 2 15,0 0 0-15,0-6 0 0,3 6-17 0,-3 0-3 16,0-7-1-16,0 7 0 0,0-6-10 0,0 6 8 16,0 0-8-16,0 0 8 0,-3-1-8 0,6 1 0 15,1 0 0-15,-1 3 0 0,-6-9 0 0,6 6 0 16,1 0 0-16,-1 0 8 0,-3 0-8 0,0-1 0 15,0-5 9-15,4 6-9 0,-1 0 13 0,1 3-1 0,-8 3-1 16,4-6 0-16,7 3-11 0,-3-3 0 0,-8 0 0 0,4 3 8 16,0-3-8-16,0 0 0 0,0 3 0 0,-3-3 0 15,-1 9 0-15,1-3 12 0,6-3-12 0,-3 6 12 16,-7-9-12-16,7 3 0 0,4 4 0 16,-1-4 0-16,-3-4 0 0,4 5 8 0,-8 2-8 0,8-3 0 15,3 3 0-15,-4-3 8 0,-6-3-8 0,6 3 0 16,1-3 0-16,-1 0 0 0,1 0 0 0,-4-1 0 15,-4 5 0-15,8 2 8 0,-1-3-8 0,-3 3 0 16,-3-3 0-16,3 6 0 0,3-6 0 0,-3 3 0 16,4-6 0-16,-1 3 0 0,1-3 0 0,0 3 0 15,3 7 0-15,-4-10 0 0,-3 9 0 0,4-9 0 16,3 3 0-16,-4 3 0 0,1-3 0 0,-4-3 0 16,3 0 0-16,1 3 8 0,-4 3-8 0,0-3 0 15,0-3 18-15,3 6-2 0,1-3 0 0,-1 6 0 16,-6-5-3-16,3-5-1 0,3 1 0 0,1 6 0 0,-4-2-4 15,0-1 0-15,3 6-8 0,-3-3 12 0,4 6-12 0,-4-2 11 16,-4-1-11-16,4 0 10 0,4 1-1 0,-4-10 0 16,-4 3 0-16,4 3 0 0,0-3-9 0,0 3 12 15,0-3-12-15,0 0 12 0,-3 3-4 0,3-6-8 16,3 0 12-16,-3 0-4 0,-3-3-8 0,3 0 0 16,3 2 9-16,-3-5-9 0,0 6 8 0,-3 0-8 15,3-7 8-15,0 7-8 0,3 3 0 0,-3-3 9 16,0-3-9-16,-3 0 0 0,6 3 8 0,-3 0-8 15,-7 0 0-15,4-1 0 0,-4 1 8 0,3 3-8 0,4-3 0 16,-7 10 0-16,0-10 8 0,0 3-8 16,7 3 0-16,-3-3 0 0,-4-3 0 0,3-7 0 15,0 7 0-15,1 0 0 0,3-6 12 0,-4 6-2 0,1 0 0 16,3-1 0-16,3 1-10 0,-3-6 10 0,-3 6-10 0,-1 0 10 16,8-7-10-16,-4 4 10 0,-4-3-10 0,4-1 10 15,-3-2-10-15,-1 9 10 0,4-7-10 0,0 7 10 16,-7-9-10-16,4 9 0 0,3-7 0 0,0 7 0 15,0-6 0-15,-4 3 8 0,4-4-8 0,0-2 0 16,0-1 0-16,0 4 8 0,-3-10-8 0,3 7 0 16,3-1 8-16,-3 4-8 0,-3-10 0 0,-1 6 8 15,8 1-8-15,-4-1 10 0,0-5-10 0,-4 5 10 16,4-6-10-16,0 1 0 0,0 2 9 0,0-3-9 16,-3 0 0-16,3 1 8 0,3-4-8 0,-3 3 0 15,0 6 0-15,-3-8 0 0,3 2 0 0,0 0 8 16,3 3-8-16,-3-2-12 0,-3-1 4 0,3 0 0 15,3-3 8-15,1 3 14 0,-8-3-3 0,4 4-1 0,0-4-10 16,0 0 0-16,-3-6 0 0,3 9 0 0,-4-9 0 0,1 6 8 16,6 0-8-16,-6-3 0 0,-1 3 0 0,1 0 0 15,3-6 0-15,0 9 0 0,0-3 0 0,0 0 0 16,-4-3 0-16,4 9 0 0,4-9 0 0,-4 3 8 16,0 1-8-16,0-4 0 0,3 3 0 0,-3 0 0 15,0-6 0-15,-3 6 0 0,3-7 0 0,0 7 0 16,3-6 0-16,-3 0 0 0,-3 0 0 0,-1 0 0 15,8 6 0-15,-1-6 0 0,-3-1 0 0,0 8 0 16,0-8 0-16,4 1 0 0,-1-3 0 0,1 3 0 16,-4-1 0-16,3 8 0 0,1-11 18 0,-1-2-2 0,-3 6 0 0,0-4 0 15,4 4-25-15,3-3-6 0,-7-1-1 0,0-2 0 16,-4 3 26-16,4-4 5 0,4 4 1 16,-4-7 0-16,0 7-16 0,-4-3 0 0,8-7 0 0,-4 3 0 15,0 1 0-15,0-1-20 0,3 0 4 0,-3-2 0 16,7-4 27-16,-7-3 5 0,0 9 2 0,4-2 0 15,-1 2-18-15,-3-3 0 0,0-3 0 0,4 7 0 16,-4-10 0-16,3 9 0 0,-3 1 0 0,0-4 0 16,0 3 0-16,0-9 0 0,0 0 0 0,0 10 0 15,-3-1 0-15,3-9 0 0,0 0 0 0,3 6 0 16,-3 4 0-16,0-10 0 0,0 0 0 0,4 3 0 16,-4-3 0-16,0 0 0 0,0 9 0 0,0-9 0 15,7 0-30-15,-7 0-10 16,0 0-1-16,0 0-1 0,7 7-80 0,0-7-16 0,0-7-3 15,-3 7-1-15</inkml:trace>
  <inkml:trace contextRef="#ctx0" brushRef="#br1" timeOffset="55540.29">20532 16602 831 0,'0'0'36'0,"0"0"9"0,0 0-36 0,0 0-9 0,0 0 0 0,0 0 0 16,0 0 34-16,0 0 5 0,0 0 1 0,0 0 0 15,0 0 3-15,0 0 1 0,0 0 0 0,0 0 0 16,0 0-24-16,0 0-5 0,0 0-1 0,3 0 0 15,8 0 22-15,-4 0 5 0,3 0 1 0,5 0 0 16,-5 0-21-16,4 0-4 0,4-6-1 0,0 6 0 16,-4 0 6-16,3-3 1 0,1 3 0 0,7 0 0 15,-1-7-3-15,5 7 0 0,-5 0 0 0,4 0 0 16,1 0-2-16,2-3-1 0,-2 3 0 0,2 0 0 16,1 0-17-16,3 0 0 0,1 0 8 0,6 0-8 0,0 0 12 15,1 0 0-15,-1 3-1 0,0-3 0 16,1 0-11-16,-1 7 0 0,0-7 0 0,1 0 8 0,-5 0-8 0,8 0 10 15,4 0-10-15,-1 0 10 0,1 0 15 0,-1 0 3 16,4 3 1-16,-4-3 0 0,8 6-11 0,-8-6-2 16,-3 0-1-16,7 3 0 0,3-3-15 0,1 6 0 15,-4-6 8-15,3 0-8 0,1 0 0 0,2 7 0 16,-2-7 8-16,-4 3-8 0,-4-3 0 0,8 0 0 16,6 0 0-16,1 0 0 0,-4 6 0 0,3-6 0 15,4 0 0-15,-3 0 0 0,-1 0 15 0,1 0-3 16,-1 3-1-16,1-3 0 0,6 0 1 0,-6 0 1 15,3 6 0-15,-4-2 0 0,-3-4-1 0,4 0-1 16,-1 0 0-16,4 0 0 0,0 0 0 0,4 0 0 0,-4 0 0 16,3 0 0-16,1 0-11 0,-4 0 0 15,4-4-12-15,3-2 12 0,0 6 0 0,3-3 0 0,-3-3 0 16,-3 6 0-16,3-3 0 0,4-4 0 0,-1 7 0 16,4-9 0-16,1 9 0 0,-1-6 0 0,-4 3 0 0,4-4 0 15,1-2 0-15,6 6 0 0,0-3 0 0,0 2 0 16,-3-2 0-16,0 3 0 0,3-3 0 0,0-4 0 15,0 10 12-15,0-6 0 0,-7 6 0 0,4-3 0 16,3-3-12-16,-3 2-11 0,3-2 3 0,-3 3 0 16,-4-3 8-16,4 6 0 0,-1-3 8 0,4-4-8 15,1 7 0-15,2 0 0 0,-2 0 0 0,-1 0 0 16,0-6 0-16,0 6 0 0,7-3 0 0,-3 3 0 16,-7 0 0-16,-1 0 0 0,1 0 0 0,0-6 0 15,3 6 0-15,0-3 0 0,0 3 0 0,-3 0 0 16,0 0 8-16,3 0-8 0,4 0 8 0,-1 0-8 15,-2 0 0-15,-1 0 0 0,-4 0 0 0,5-7-8 0,-5 7 8 16,4 0 0-16,4 0 0 0,-7 7 0 0,0-7 0 16,-1 0 0-16,8 0 0 0,-4 0-8 0,-3 3 8 15,-1-3 0-15,-2 0 0 0,2 0 0 0,-3 0 0 0,4 0 0 16,0 0-9-16,-4 6 9 0,-4-6 0 0,-2 0 10 16,6 0-1-16,-7-6 0 0,0 3-9 0,0 3 0 15,4 0 0-15,-8 0 0 0,-6 0 0 0,3-7 0 16,0 7 0-16,0 0 0 0,3 0 0 0,-3 0 0 15,-3 0 0-15,-4 0 0 0,0 0 0 0,-4 0 0 16,-3 0-8-16,0 0 8 0,7 0 0 0,-4 0 0 16,1 0 0-16,-4 7 8 0,-4-7-8 0,1 0 0 0,-5 0 0 15,1 3 0-15,-3-3 0 0,-1-3 0 0,0 3 0 0,1 0 0 16,-1-7 0-16,4 7 0 0,-4-3 0 0,-3 3 0 16,3-6 0-16,-3 3 8 0,-4 3-8 15,1-7 0-15,-5 7 0 0,1 0 0 0,-4 0 8 0,-3-3-8 16,0 3 0-16,3-6 0 0,-3 6 0 0,-1-3 8 15,1 3-8-15,-4 0 0 0,4-6 0 0,0 6 8 16,-4 0-8-16,0-7 8 0,0 4-8 0,-7 3 8 16,0 0 0-16,0 0 0 0,1-6 0 0,-5 6 0 15,4 0-8-15,0 0 8 0,-3 0-8 0,3 0 8 16,-3 0-8-16,-1 0 10 0,1-3-10 0,-4 3 10 16,3 0-10-16,-2-6 0 0,-1 6 0 0,-7 0 0 15,7 0 0-15,-7 0 0 0,0 0 0 0,0 0 0 16,0 0 0-16,0 0 0 0,0 0-9 0,0 0 9 15,0 0-41-15,0 0-2 0,0 0 0 0</inkml:trace>
  <inkml:trace contextRef="#ctx0" brushRef="#br0" timeOffset="65544.81">27679 11491 345 0,'0'0'15'0,"0"0"4"0,0 0-19 0,0 0 0 16,0 0 0-16,0 0 0 0,0 0 119 0,0 0 20 15,0 0 4-15,11-3 1 0,-11 3-91 0,0 0-17 16,0 0-4-16,7-7-1 0,-7 7 0 0,0 0 0 16,7-3 0-16,-7 3 0 0,0 0 32 0,0 0 6 15,0 0 2-15,0 0 0 0,0 0-3 0,0 0-1 16,0 0 0-16,0 0 0 0,0 0-9 0,0 0-2 15,0 0 0-15,0 0 0 0,0 0-28 0,0 0-7 16,0 0-1-16,0 0 0 0,0 0-1 0,0 0-1 0,0 0 0 16,0 0 0-16,0 0 0 0,0 0 0 0,0 0 0 0,0 0 0 15,0 0 7-15,0 0 2 0,0 0 0 0,0 0 0 16,0 3-3-16,-4 4 0 0,1-4 0 0,-1 6 0 16,1-3-1-16,-5-3-1 0,5 10 0 0,-4-10 0 15,0 7-2-15,0 5 0 0,-4-5 0 0,4-1 0 16,-3 0-6-16,3 1-2 0,-8 6 0 0,5-4 0 15,-1-3 16-15,1 7 2 0,-1 0 1 0,0-4 0 16,-3 4-14-16,7-7-2 0,-3 7-1 0,3-3 0 16,0-4-14-16,-4 7 11 0,4-7-11 0,0 1 10 15,0 5-10-15,3-5 0 0,-3-1 0 0,0 0 8 16,0 1-8-16,0-4 0 0,4 4 0 0,-1-7 0 16,1 3 0-16,3-6 8 0,0 0-8 0,-8 3 0 0,8-3 0 15,0 0 8-15,0 0-8 0,0 0 0 0,0 0 8 0,0 0-8 16,0 0 0-16,0 0 8 0,0 0-8 0,0 0 0 15,0 0 0-15,0 0 0 0,0 0 0 0,4-3 0 16,0-3 0-16,-1-4 0 0,4 1 0 0,-3 6 0 16,-1-7-11-16,4 4 11 0,-3-3-10 0,3 2 10 15,-4-2-12-15,1 0 12 0,-4 9-10 0,3-4 10 16,1-2-8-16,-1-3 8 0,1 3 0 0,0 2 0 16,-1-2 0-16,1-3 0 0,-1 6 0 0,1-4-8 15,-4 7 8-15,3-9 0 0,4-1-12 0,-3 7 4 16,3-9 0-16,-4 9 0 0,4-4 8 0,0-2-12 15,0 0 12-15,-3-1-12 0,3 10 12 0,0-9 0 0,0 2 8 16,-3 4-8-16,-1-3 0 0,1-3 0 0,3 6 0 16,-4-7 0-16,-3 4 0 0,4 3 0 0,-1-4 0 0,4 4 0 15,-7-3 0-15,4-3 0 0,0 2 0 16,3 4 0-16,0-3 0 0,0 3 0 0,0-3-8 0,0-4 8 16,0 10 0-16,-4-9 0 0,1-1 9 0,-1 4-9 15,-3 3 0-15,4-3-12 0,3-4 0 0,-3 1 0 16,-4 6 12-16,3-4 0 0,4 4 0 0,-3-3-9 15,-4-3 9-15,7 2 0 0,-4 7 0 0,1-9 0 16,3 6 0-16,-7 3-8 0,3-6 8 0,-3 6 0 16,7-4 0-16,-7 4 0 0,7-6 0 0,-7 6 0 15,8-3 0-15,-8 3-8 0,0 0 8 0,0 0 0 16,0 0-20-16,0 0 2 0,0 0 0 0,0 0 0 16,0 0 0-16,0 0 0 0,0 0 0 0,0 0 0 15,0 0 8-15,0 0 2 0,0 0 0 0,0 0 0 16,0 0 8-16,0 0 0 0,0 0 0 0,0 0-8 15,0 0-24-15,0 0-5 0,0 0-1 16,0 0-607-16,0 0-122 0</inkml:trace>
  <inkml:trace contextRef="#ctx0" brushRef="#br0" timeOffset="66419.03">27538 11409 288 0,'0'0'12'0,"0"0"4"0,0 0-16 0,0 0 0 15,0 0 0-15,0 0 0 16,0 0 209-16,0 0 39 0,0 0 8 0,0 0 2 0,0 0-188 15,0 0-38-15,0 0-7 0,0 0-1 0,-4 0-8 0,4 0-2 16,0 0 0-16,0 0 0 0,0 0 38 0,0 0 7 16,0 0 1-16,0 0 1 0,0 0-20 0,0 0-4 15,0 0-1-15,0 0 0 0,0 0-16 0,0 0-4 16,0 0-1-16,0 0 0 0,0 0 1 0,0 0 1 16,0 0 0-16,0-3 0 0,0 3 3 0,-3 0 1 15,-1-6 0-15,4 6 0 0,0 0-3 0,0 0-1 16,0 0 0-16,0 0 0 0,0 0-1 0,0 0-1 15,0 0 0-15,0 0 0 0,-3 0 5 0,3 0 2 16,0 0 0-16,0 0 0 0,0 0 2 0,0 0 0 0,-7 0 0 0,7 0 0 16,0 0-2-16,0 0 0 15,0 0 0-15,-4 0 0 0,4 0-6 0,0 0-2 0,0 0 0 0,0 0 0 16,0 0 4-16,0 0 1 0,0 0 0 0,0 0 0 16,0 0-9-16,0 0-2 0,0 0 0 0,0 0 0 15,0 0-8-15,0 0 0 0,0 0 0 0,0 0 0 16,0 0 0-16,0 0 0 0,0 0 0 0,0 0 0 15,0 0 8-15,0 0-8 0,0 0 12 0,0 0-4 16,0 0 2-16,4 9 0 0,-4-9 0 0,7 10 0 16,-7-10 2-16,3 9 0 0,-3-9 0 0,4 9 0 15,-1-2 2-15,1 2 1 0,-1 0 0 0,4 1 0 16,-3-1-1-16,3 1 0 0,0-1 0 0,-3 7 0 16,6-7 0-16,-6 7 0 0,3-4 0 0,0-2 0 0,0 5-3 15,0 1-1-15,0-3 0 0,0-4 0 0,-3 7 2 16,-1-7 0-16,4 7 0 0,0-4 0 0,-3 4 1 0,-1-7 1 15,1 1 0-15,-1 6 0 0,4-4-4 0,-3-6-1 16,-4 4 0-16,3 5 0 0,1-5-9 0,-1-1 8 16,-6 1-8-16,3-7 8 0,3 3-8 0,-3 3 8 15,0 1-8-15,0-10 8 0,-3 6-8 0,3-6 0 16,0 0 0-16,3 3 0 0,-3-3 0 16,0 0 0-16,0 0 0 0,0 0 0 0,0 0 0 0,0 0 0 15,0 0 0-15,0 0 8 0,8 7-8 0,-8-7 0 16,0 0 0-16,0 0-11 15,0 0-32-15,0 0-6 0,0 0-2 0,0 0 0 16,0 0-139-16,0 0-28 0,0 0-6 0</inkml:trace>
  <inkml:trace contextRef="#ctx0" brushRef="#br0" timeOffset="67658.78">27884 11873 172 0,'0'0'16'0,"0"0"-16"0,0 0 0 0,0 0 0 0,0 0 220 0,0 0 42 16,0 0 8-16,0 0 2 0,0 0-154 0,0 0-30 16,0 0-7-16,0 0-1 0,0 0-24 0,0 0-6 15,0 0-1-15,0 0 0 0,0 0 14 0,0 0 2 16,0 0 1-16,0 0 0 0,0 0 7 0,0 0 2 16,0 0 0-16,0 0 0 0,0 0-20 0,0 0-4 15,0 0-1-15,0 0 0 0,0 0-21 0,0 0-4 16,0 0-1-16,10 0 0 0,1 0-9 0,-4 0-3 15,3 0 0-15,-3 0 0 0,4 0 0 0,0 0 0 16,3 0 0-16,-4 0 0 0,1 0-12 0,3 0 0 16,0 0 8-16,0 0-8 0,4-3 0 0,-4 3 0 15,-3 0 8-15,3 0-8 0,-4 0 12 0,1 0-1 16,-4 0 0-16,0 0 0 0,0 0-11 0,0 0-9 0,-7 0 9 16,7 3-13-1,-7-3-14-15,7 0-2 0,0 0-1 0,-7 0 0 16,0 0-20-16,0 0-4 0,4 0-1 0,6 0 0 15,-10 0-93-15,0 0-18 0,0 0-4 0</inkml:trace>
  <inkml:trace contextRef="#ctx0" brushRef="#br0" timeOffset="69567.69">27390 7323 403 0,'0'0'36'0,"0"0"-36"0,3-9 0 0,-3 9 0 15,0-3 107-15,0 3 14 0,4-7 3 0,-4 7 1 16,3-9-61-16,-3 9-12 0,0 0-2 0,0-9-1 16,0 9 12-16,0 0 3 0,4-7 0 0,-4 7 0 0,0 0 5 15,0 0 2-15,0 0 0 0,0 0 0 0,0-3-6 0,0 3-1 16,0 0 0-16,0 0 0 16,-4-6-9-16,4 6-3 0,0 0 0 0,0 0 0 0,0 0-16 15,0 0-4-15,0 0-1 0,0 0 0 0,0 0-20 0,0 0-11 16,-7 0 12-16,7 0-12 0,-7 0 17 0,0 6-3 15,0-3-1-15,0 10 0 0,0-4 1 0,0 1 0 16,-4 2 0-16,1-2 0 0,-1 5 2 0,-3 1 0 16,0-4 0-16,0 4 0 0,0 9-4 0,0-6 0 15,-4 0 0-15,0 0 0 0,1 6-12 0,3-6 11 16,-4-1-11-16,0 1 10 0,4 0-10 0,0 3 0 16,0-9 9-16,0 2-9 0,3 1 9 0,1-4-9 15,-4-2 12-15,3-1-12 0,0-2 9 0,4 2-9 16,4 0 0-16,-4-9 9 0,3 10-9 0,4-10 0 0,0 6 0 15,0-6 8 1,0 0-44-16,0 0-8 0,0 0-3 0,0 0 0 16,0 0-112-16,4-9-22 0,-1-4-5 0,4 4-589 0</inkml:trace>
  <inkml:trace contextRef="#ctx0" brushRef="#br0" timeOffset="69984.7">27047 7185 961 0,'0'0'42'15,"0"0"10"-15,-7-6-42 0,7 6-10 0,0 0 0 0,0 0 0 0,-3 0 49 16,3 0 8-16,0 0 2 0,0 0 0 0,0 0 8 0,-4-3 1 16,4 3 1-16,0 0 0 0,0 0 28 15,0 0 6-15,-7-6 1 0,7 6 0 16,0 0-33-16,0 0-7 0,0 0 0 0,0 0-1 0,0 0-24 0,0 0-5 15,0 0-1-15,0 0 0 0,0 0 0 0,0 0 0 16,0 9 0-16,0 0 0 0,4-2-10 0,-4 2-3 16,3 0 0-16,1 1 0 0,3-1-20 0,0 1 9 15,-3-1-9-15,3 0 0 0,7 1 13 0,-7-1-4 16,-4 7-1-16,1 3 0 0,3-4 3 0,0-2 0 16,4 3 0-16,-4-1 0 0,3-2-11 0,-3 3 8 15,4 2-8-15,-1-2 8 0,1-3-8 0,0 2 0 16,-4 4 9-16,3-10-9 0,1 7 0 0,-8 0 9 0,4-4-9 15,0-5 0-15,0 5 12 0,4-6-12 16,-7 4 12-16,3-1-12 0,-4-2 12 0,4-4-4 0,-7-3 0 16,0 0-8-16,7 9 8 0,-7-9-8 0,7 6 0 0,0-2 0 31,-7-4-32-31,11 0-14 0,-4 6-2 0,4-6-1 16,-4-6-104-16,0 6-21 0,0-4-4 0,0-2-677 0</inkml:trace>
  <inkml:trace contextRef="#ctx0" brushRef="#br0" timeOffset="70479.37">27658 7386 748 0,'0'0'67'0,"0"0"-54"16,0 0-13-16,0 0 0 0,0 0 48 0,0 0 8 15,0 0 0-15,0 0 1 0,0 0 9 0,0 0 2 16,0 0 0-16,0 0 0 0,0 0 42 0,0 0 9 0,0 0 1 0,0 6 1 15,0-6-29-15,0 0-5 0,0 0-2 0,-7 10 0 16,0-1-26-16,7-9-6 0,0 9-1 0,-4-2 0 16,1 2-23-16,-4 0-5 0,7 1 0 15,0-1-1-15,-4 7-7 0,4-7-2 0,-3 4 0 0,-1-4 0 16,4 7 0-16,-4 0 0 0,4-4 0 0,-3 4 0 16,-1 3-6-16,1-4 0 0,-1-2-8 0,-3 3 12 15,4 2-4-15,-1-2-8 0,4-3 11 0,-3 2-11 16,-1-5 13-16,1 5-4 0,-1-2-1 0,4-7 0 15,-3 4 0-15,3 5-8 0,-4-5 12 0,4-7-4 16,0-3-8-16,0 0 12 0,0 0-12 0,0 9 12 16,0-9 2-16,0 0 1 0,0 0 0 0,0 0 0 15,0 0-39-15,0 0-7 0,0 0-1 16,0 0-1-16,0 0-37 0,0 0-7 0,0 0-2 16,0 0-575-16,-3-9-115 0</inkml:trace>
  <inkml:trace contextRef="#ctx0" brushRef="#br0" timeOffset="70931.28">27503 7580 1094 0,'0'0'97'0,"0"0"-77"0,0 0-20 0,0 0 0 16,0 0 116-16,0 0 20 0,0 0 4 0,0 0 1 15,0 0-75-15,0 0-15 0,0 0-3 0,0 0-1 16,0 0 0-16,0 0 0 0,0 0 0 0,0 0 0 16,0 0 5-16,0 0 2 0,0 0 0 0,0 0 0 15,0 0-11-15,0 0-3 0,0 0 0 16,3 10 0-16,-3-10-24 0,4 6-6 0,-4-6-1 0,10 3 0 15,-3 3 7-15,0-6 2 0,-7 0 0 0,11 4 0 16,-1-4-1-16,5 0 0 0,-5 0 0 0,1 0 0 16,-4 0-3-16,3 0-1 0,5 0 0 0,-5 0 0 15,1 0-4-15,-4 0-1 0,3 0 0 0,1 0 0 16,-1 0-8-16,-2 0 0 0,-8 0 9 0,10-4-9 16,1 4 0-16,-4 0 0 0,-7 0 0 0,10-6 0 0,1 6 0 15,-4 0 0-15,-7 0-8 0,0 0 8 16,7-3-9-16,-7 3 9 0,11-6-10 0,-11 6 10 15,0 0-52-15,0 0-4 0,0 0 0 0,0 0-1 16,0 0-97-16,0 0-19 0,0 0-4 0</inkml:trace>
  <inkml:trace contextRef="#ctx0" brushRef="#br0" timeOffset="74397.58">27196 12218 1324 0,'0'0'59'0,"0"0"12"0,0 0-57 0,0 0-14 0,0 0 0 0,0 0 0 16,0 0 33-16,0 0 4 0,0 0 1 0,0 0 0 15,0 0-6-15,0 0-2 0,-4-6 0 0,4 6 0 16,0 0 17-16,0 0 3 0,0 0 1 0,-3-10 0 15,-1 10 14-15,4 0 3 0,0 0 1 0,0 0 0 16,0 0-10-16,-7-6-3 0,3 3 0 0,-3 3 0 16,7 0 2-16,-7 0 0 0,-3 0 0 0,3 0 0 15,7 0-9-15,-11 0-1 0,-3 0-1 0,3 0 0 16,1 0 2-16,-1 0 1 0,-3 0 0 0,0 0 0 16,3 0-14-16,-3 0-4 0,0-6 0 0,0 6 0 15,0 0-10-15,0 0-2 0,0 6-1 0,0-6 0 16,0 3-6-16,-1-3-1 0,1 0 0 0,0 6 0 15,4-6-2-15,-4 10-1 0,-1-10 0 0,5 0 0 16,3 9 0-16,-4-9 0 0,1 7 0 0,-1-4 0 0,4-3-9 0,-4 6 0 16,1-3 0-16,3 3 8 0,0-2-8 0,-4-4 0 15,1 6 0-15,3-6 0 0,3 3 0 0,-3-3 0 16,0 6 0-16,3-6 0 0,4 0 15 0,0 0 4 16,0 0 1-16,0 0 0 0,0 0-20 0,0 0 0 15,0 0 0-15,0 0 0 0,0 0 0 0,7-6 0 16,-7 6 0-16,15-3 0 0,-5 3-9 0,4 0 9 15,-14 0-8-15,14 0 8 0,0 0 0 0,4-6 0 16,-4 6 0-16,0 6-8 0,4-6 8 0,-4 0 0 16,4 0 0-16,-4 0 0 0,3 3 0 0,1-3 0 15,0 0 0-15,-1 0 0 0,1 0 0 0,3-3 0 0,-3 3 0 0,-1 0 0 16,1-6 0-16,0 6 0 0,-4 0 0 0,0-4 0 16,0-2 0-16,4 3 0 0,-8-3 0 0,4 6 0 15,0 0 0-15,1-3 0 0,-5-4 0 0,1 7 0 16,-1-9 0-16,1 9 0 0,-4 0 0 0,-7 0 8 15,0 0-8-15,0 0 0 0,0 0 0 0,0 0 8 16,0 0-8-16,0 0 8 0,0 0-8 0,0 0 8 16,0 0-8-16,0 0 0 0,-4 0 8 0,-6 0-8 15,3 0 8-15,-4 0-8 0,4 0 8 0,-3 0-8 16,-1-6 8-16,-3 2-8 0,3 4 8 0,1 0-8 16,-4-9 9-16,3 3-9 0,-3 3 12 0,0-4-12 15,0 4 12-15,-4 3-12 0,4-6 12 0,-4 6-12 16,4-3 8-16,0-3-8 0,-4 6 0 0,1-4 0 15,3 4 0-15,0 0 0 0,-1 0 0 0,1 4 0 16,4-4 0-16,-1 0 0 0,-3-4 0 0,4 4 0 16,-1 0 12-16,0 4-12 0,4-4 12 0,0 0-12 0,-3 0 9 15,6-4-9-15,-3 4 0 0,7 0 9 0,-3 4-9 16,3-4 0-16,0 0 0 0,0 0 0 0,0 0 0 0,0 0-9 16,0 0 9-16,0 0 0 0,0 0-10 0,0 0 10 15,0 0-8-15,0 0 8 0,0 0 0 0,7 0-10 16,0 6 10-16,3-3 0 0,1 3-9 0,-1-3 9 15,5 4 0-15,-5 2-9 0,4-6 9 0,0 3 0 16,0-6 0-16,4 10-8 0,-4-10 8 0,4 6 0 16,-1-3 0-16,1 7 0 0,3-10 0 0,0 6 0 15,-6-3 0-15,2-3 0 0,1 10 0 0,3-10 0 16,-3 6 0-16,-1-6 0 0,1 3 0 0,3 3 0 16,-3-6 0-16,-1 0 0 0,-3 0 0 0,4 6 0 15,-4-2 0-15,0-4 0 0,-3 0 0 0,-1 0 0 0,1 0 0 0,0 0 8 16,-11 0-8-16,0 0 0 0,0 0 0 0,0 0 8 15,0 0-8-15,0 0 9 0,0 0-9 0,0 0 10 16,0 0-2-16,0 0-8 0,-7 0 12 0,-4-10-4 16,0 10-8-16,1-6 10 0,-1 3-10 0,-3 3 10 15,0-6-10-15,-4 2 8 0,-3-2-8 0,0 3 8 16,7-3-8-16,-7 6 10 0,3-3-10 0,-3-4 10 16,0 7-10-16,0 0 0 0,-4 0 0 0,4-3-11 15,0 3 11-15,-1 3 0 0,1-3 0 0,4 0 0 16,-5 0 0-16,1 0 0 0,4 7 0 0,-4-4 0 15,3-3 0-15,0 6 0 0,4-6 0 0,-4 3 0 16,1-3 0-16,3 6 0 0,0-2 0 0,3-4-8 16,0 6 8-16,4-6 0 0,-3 0 0 0,6 0-8 15,4 0 8-15,0 0-8 0,0 0 8 0,0 0-8 0,0 0 8 16,0 0-10-16,0 0 10 0,0 0-10 16,11 0 10-16,-1 0-10 0,1 0 10 0,0 0-10 0,3 3 10 15,0-3 0-15,-4 0 0 0,5 6-8 0,-1-6 8 0,3 0 0 16,1 0 0-16,0 0-8 0,-1 6 8 0,1-6 0 15,-1 4 0-15,5-4 0 0,2 0 0 0,-2 0 0 16,-5 0 0-16,8 0 0 0,-4-4 0 0,0 4 0 16,-7 0 0-16,0 0 0 0,4 0 0 0,-4 0 0 15,0 0 0-15,0-6 0 0,0 6 0 0,1 0 0 16,-5 0 0-16,4 0 8 0,-3 0-8 0,-1 0 0 16,-2 0 0-16,-1 0 0 0,3 0 0 0,-10 0 0 15,0 0 0-15,0 0 8 0,0 0-8 0,0 0 8 0,0 0-8 0,0 0 8 16,0 0-8-16,0 0 8 0,0 0-8 0,0 0 8 15,0 0-8-15,-7 0 0 0,0 0 0 0,-4 0 0 16,4 0 0-16,-3 0 0 0,-1 0 0 0,1 0 8 16,-1-6-8-16,0 3 11 15,-3 3-11-15,4-6 12 0,-1 6-12 0,1 0 0 0,-1-4 0 0,0 4 0 16,1-6 0-16,-1 6 0 0,-3-3 0 0,4 3 0 16,-5 0 0-16,5 0 0 0,-4 0 0 0,3 0 0 15,1 0 0-15,-1 3 0 0,0-3 0 0,-3 0 0 16,4 6 0-16,-1-2 0 0,1-4 0 0,3 0 8 15,-1 6-8-15,1-6 0 0,0 0 0 0,0 0 0 16,4 0-8-16,-1 3 8 0,-3-3 0 0,7 0 0 16,0 0 0-16,-3 6 0 0,3-6-9 0,0 0 9 15,0 0 0-15,0 0 0 0,0 0-8 0,0 0 8 0,0 0 0 0,0 0-10 16,0 0 10-16,0 0-8 0,0 0-5 0,7-9-1 16,3 9 0-16,1-6 0 15,-1 6-23-15,1-10-5 0,0 10-1 0,3-3 0 16,0-3-89-16,-4 6-19 0,5-3-3 0,-5-4-1045 0</inkml:trace>
  <inkml:trace contextRef="#ctx0" brushRef="#br0" timeOffset="76049.16">27580 8063 230 0,'0'0'20'0,"0"0"-20"0,0 0 0 0,0 0 0 16,0 0 160-16,0 0 28 0,0 0 6 0,0 0 1 15,-7 0-77-15,4-9-15 0,3 9-3 0,0 0-1 16,-4-10-19-16,4 7-4 0,0 3-1 0,0 0 0 16,0-6-33-16,0 6-6 0,0-9-2 0,0 9 0 15,0 0-4-15,0 0-1 0,0 0 0 0,0 0 0 0,0-7 3 0,0 7 1 16,0 0 0-16,0 0 0 0,0 0-4 0,0 0-1 16,0 0 0-16,0 0 0 0,0 0-4 0,0 0-2 15,0 0 0-15,0 0 0 0,-7 0 3 0,3 7 1 16,4-7 0-16,-7 9 0 0,4 0-9 0,-4 1-1 15,3-1-1-15,1 1 0 0,-1-1-1 0,1 7 0 16,3-7 0-16,-4 10 0 0,4-10 5 0,0 7 1 16,0 3 0-16,0 0 0 0,-3-4-2 0,3 4 0 15,0 0 0-15,0-3 0 0,0 2-3 0,-4 8-1 16,4 2 0-16,0-3 0 0,-3-3 0 0,-1 3 0 16,1 3 0-16,-1-3 0 0,4 3-6 0,0-3 0 15,0 4-8-15,0-10 12 0,0 2 0 0,0-2 0 16,4-6 0-16,-4 3 0 0,3-1 0 0,-3-2 0 15,0-4 0-15,4-3 0 0,-4 4-2 0,3-1-1 0,-3-9 0 16,0 0 0-16,0 0 5 0,0 0 1 0,0 0 0 0,0 0 0 16,0 0-2-16,0 0 0 0,0 0 0 0,0 0 0 15,0 0-3-15,0 0-1 0,0-9 0 0,0-7 0 16,4 7-9-16,-4-1 12 0,-4-2-12 0,4-4 12 16,0 0-12-16,-3-2 0 0,3-1 0 15,0 3 0-15,-4-6 8 0,4 3-8 0,0-3 0 0,0 4 8 16,0-7-8-16,0 6 0 0,0-3 0 0,0-3 0 15,0 0 0-15,4-1 0 0,-1 5 0 0,1-5 0 16,-4 8-11-16,3-1 3 0,-3 0 0 0,0-3 0 16,0 10 8-16,0-4 0 0,-3 3 0 0,6 1-8 15,-3 2 8-15,0-2 0 0,4 2 0 0,-4 1 0 16,0-4 0-16,3 4-8 0,1 6 8 0,-1-3 0 16,-3-4 0-16,4 7-8 0,-4-3 8 0,0 6 0 0,0 0 0 15,0-10 0-15,0 10 0 0,0 0-8 0,0 0 8 0,0 0 0 16,0 0 0-16,0 0 8 0,0 0-8 0,0 0 0 15,0 0-11-15,-4 7 11 0,1 2-8 0,-1 0 8 16,1 1 0-16,3-1-9 0,-4 1 9 0,1 5 0 16,3-2 0-16,0-4 0 0,0 7 0 0,0-7 0 15,0 10-8-15,0-9 8 0,0 5 0 0,3 1 0 16,-3-3 0-16,0 2 0 0,4-2 0 0,-4 2 8 16,0 1-8-16,-4-3 8 0,4 2 0 0,0 4 0 15,0 0 0-15,0-3 0 0,0-1 0 0,-3-2 0 16,-1 3 0-16,4-7 0 0,0 0-8 0,-3 1 11 15,3-1-11-15,0-9 12 0,0 0-3 0,0 0 0 16,0 0 0-16,0 0 0 0,0 0 0 0,0 0 0 0,0 0 0 16,0 0 0-16,0 0 0 0,0 0 0 0,0 0 0 0,0 0 0 15,0 0-9-15,3-9 8 16,-3-1-8-16,4 4 8 0,-4-3 0 0,3-4-8 0,-3-3 12 0,0 1-4 16,4 5-8-16,-4-8 0 0,3-1 0 0,1 3 0 15,-4 4 0-15,3-4 0 0,-3-3 0 0,4 3 0 16,-4 4 0-16,3-4 0 0,1 0 0 0,-4 7 0 15,3-3 0-15,-3-4 0 0,0 6 0 0,0 1 0 16,4-7 0-16,-4 13 0 0,0-6 0 0,0 3 0 16,-4-4 0-16,4 10 0 0,0-9 0 0,0 9 0 15,0 0-9-15,0 0 9 0,0 0 0 0,0 0 0 16,0 0-9-16,0 0 9 0,0 0 0 0,0 0-9 16,0 0 9-16,0 0 0 0,0 0-9 0,0 9 9 15,-3 1 0-15,-1-1 0 0,1 7 0 0,3-7 0 0,-4 7-8 16,1-4 8-16,3 4 0 0,-4-4 0 0,1 10 0 0,-1-3 0 15,4 0-9-15,-3 0 9 0,-1 0 0 0,1-4 0 16,3 4 0-16,-4 6 9 0,4-12-9 0,-3 9 8 16,-1-10-8-16,4-2 8 0,0 5-8 0,0-5 0 15,-3 5 9-15,3-5-9 0,0-1 0 0,0-9 9 16,0 10-9-16,0-10 0 0,0 3 11 0,0-3-11 16,0 0 10-16,0 0-10 0,0 0 0 0,0 0 8 15,0 0-8-15,0 0 0 16,0 0-25-16,0 0-8 0,3-3-2 0,4-4 0 15,-3-2-110-15,-1 6-23 0,4-7-4 0,0 4-930 16</inkml:trace>
  <inkml:trace contextRef="#ctx0" brushRef="#br0" timeOffset="77213.67">27563 8258 403 0,'0'0'36'0,"0"0"-36"16,0 0 0-16,0 0 0 0,0 0 160 0,0 0 24 16,-8 0 6-16,-2 3 1 0,-1 3-77 0,1-6-15 15,-1 0-3-15,1 6-1 0,-1-3 11 0,4-3 2 16,-4 7 1-16,1-4 0 0,-1-3-28 0,1 0-5 16,-1 0-2-16,-3 6 0 0,3-3-14 0,1-3-4 15,-4 0 0-15,0 7 0 0,-1-4-18 0,-2-3-4 16,3 0-1-16,-4 6 0 0,4-3-3 0,-4-3-1 15,1 0 0-15,-1 6 0 0,4-6-8 0,0 0-1 16,-4 10-1-16,4-10 0 0,0 6-8 0,3-3-2 16,1-3 0-16,3 6 0 0,0-2 15 0,3 2 4 0,-3-3 0 15,0-3 0-15,7 0-17 0,0 0-3 0,-7 6-8 0,7-6 12 16,0 0 0-16,0 0-1 0,0 0 0 0,0 0 0 16,0 0-11-16,0 0 0 0,11 0 0 0,-1-6 8 15,4 6-8-15,7 0 12 0,-3-3-12 0,7 3 12 16,-4-6-12-16,4 6 0 0,-1 0 0 0,-3-4-11 15,4-2 11-15,-4 6 0 0,0 0 0 0,1 0 0 16,-1-3 0-16,-4 3 0 0,5-6 0 0,-5 6 0 16,1 6 0-16,3-6 0 0,0 0 0 0,-3 0 0 15,3 0 8-15,0 0-8 0,4-6 8 0,-4 6-8 16,-3 0 8-16,-4 0-8 0,3 0 8 0,1-7-8 16,0 7 0-16,-1-3 0 0,-3 3 0 0,4-6 8 15,-7 6-8-15,-1 0 8 0,1 0-8 0,-1-3 8 16,-3-3-8-16,-7 6 0 0,0 0 0 0,0 0 8 15,11 0-8-15,-11 0 9 0,0 0-9 0,0 0 10 0,0 0-10 0,0 0 8 16,0 0-8-16,0 0 8 0,0 0 6 16,0 0 1-16,0 0 0 0,0 0 0 0,0 0-15 0,0 0 0 15,0 0-9-15,0 0 9 0,0 0 0 0,0 0 0 16,0 0 0-16,0 0 10 0,0 0-10 0,0 0 10 16,0 0-10-16,0 0 10 0,0 0-10 0,0 0 0 15,-3-3 9-15,-1-4-9 0,-3 7 8 0,3-3-8 16,-6 3 10-16,3-6-10 0,-7 6 8 0,3 0-8 15,-3 0 0-15,0-3 0 0,0-4 11 0,0 7-11 16,-4 0 12-16,7 0-12 0,-6 0 0 0,3 0 0 0,-4-3 0 16,0 3 0-16,4 0 0 0,-3 0 0 0,-1 3 0 15,4-3 0-15,0 0 0 0,3 7 0 0,1-4 0 16,-1-3 0-16,0 6 0 0,1-6 0 0,3 3-8 0,0-3 8 16,-4 0 0-16,11 0 0 0,0 0 0 0,0 0 0 15,0 0 0-15,0 0 0 0,0 0 0 0,0 0 0 16,0 0 0-16,0 0 0 0,0 0 0 0,0 0 0 15,0 0-8-15,0 0 8 0,0 0 0 0,0 0-9 16,7 0 9-16,0 0 0 0,0 0 0 0,4 0 0 16,0 0 0-16,3 0-8 0,0 0 8 0,7 0-8 15,-7 0 8-15,7 0 0 0,4 0 0 0,0 0 0 16,-8 0 0-16,1 0 0 0,3 0 0 0,-3 0 11 16,-1 0-11-16,1 0 0 0,-4 0 0 0,4 0-11 15,-8 0 11-15,1 0 0 0,-1 0 0 0,1 0 0 0,0 0 0 16,-1-3 0-16,-3 3 8 0,4 0-8 0,-11 0 0 15,10 0 0-15,-10 0 0 0,7 0 0 0,-7 0 0 16,11-6 0-16,0 6 0 0,-4 0 0 0,-7 0 0 16,0 0 0-16,0 0 0 0,0 0 0 0,10 0 0 15,-10 0 0-15,0 0 0 0,0 0 0 0,7 6 0 0,-7-6 0 16,0 0 0-16,0 0 8 0,0 0-8 0,0 0 0 16,0 0 0-16,0 0 0 0,0 0 0 0,0 0 0 15,0 0 0-15,0 0 8 0,0 0-8 0,0 0 11 16,0 0-11-16,0 0 12 0,0 0-12 0,0 0 0 15,0 0 0-15,0 0 0 0,-7 0 0 0,7 0 0 16,0 0 0-16,-3 3 0 0,3-3-19 0,0 0 1 16,-7 0 0-16,7 0 0 15,-7 0-191-15,7 0-39 0,0 0-7 0</inkml:trace>
  <inkml:trace contextRef="#ctx0" brushRef="#br0" timeOffset="77854.5">27510 8054 730 0,'0'0'32'0,"0"0"8"16,0 0-32-16,0 0-8 0,0 0 0 0,0 0 0 0,0 0 75 0,0 0 13 16,0 0 4-16,0 0 0 0,0 0 19 0,0 0 4 15,0 0 1-15,0 0 0 0,0 0-17 0,0 0-3 16,0 0-1-16,0 0 0 0,0 0-24 0,-4 9-5 15,4-9-1-15,-3 6 0 0,-1-2-7 0,4-4-2 16,0 0 0-16,0 9 0 0,-3-3-23 0,3 4-5 16,0-4 0-16,0-6-1 0,3 3-9 0,-3 7-2 15,4-1 0-15,-1 0 0 0,-3-2 4 0,4 2 1 0,-4 0 0 0,3 1 0 16,1-1-10-16,-1 1-3 0,-3-1 0 0,4 7 0 16,-4-7 8-16,3 10 0 0,-3-10 1 0,4 7 0 15,-4 3 2-15,0-3 0 0,0 2 0 0,3 1 0 16,-3-3 0-16,0 3 0 0,0-1 0 0,0-2 0 15,0-3-4-15,0 2-1 0,0 1 0 0,0-3 0 16,0-4 2-16,0 0 1 0,-3 1 0 0,3 5 0 16,3-5-2-16,-3-4-1 0,0 4 0 0,0-10 0 15,0 3 4-15,0-3 1 0,4 9 0 0,-4-9 0 16,0 0-19-16,0 0 0 0,3 6 0 0,-3-6 0 16,0 0 0-16,0 0 0 0,0 0 0 0,0 0 0 15,0 0 0-15,0 0 0 0,0 0 0 0,0 0 0 16,0 0 8-16,0 0 0 0,-3 0 1 0,3 0 0 15,0 0-9-15,0 0 0 0,0 0 0 0,0 0 0 0,0 0 0 16,0 0 0-16,0 0 0 0,0 0 0 0,0 0 0 0,0 0 0 16,0 0 0-16,0 0 0 0,0 0 0 0,0 0 0 15,0 0 0-15,3 0 0 16,1-9-89-16,-1 3-23 0,1-4-5 0,-1 1-1088 16</inkml:trace>
  <inkml:trace contextRef="#ctx0" brushRef="#br2" timeOffset="119396.78">30801 10299 590 0,'0'0'26'0,"0"0"6"0,0 0-32 0,0 0 0 15,0 0 0-15,0 0 0 16,0 0 92-16,0 0 12 0,0 0 2 0,0 0 1 0,0 0-10 0,0 0-1 16,0 0-1-16,0 0 0 0,0 0-20 0,0 0-4 15,0 0-1-15,0 0 0 0,4-6-18 0,-4 6-4 16,0 0-1-16,0 0 0 0,0 0-18 0,0 0-3 15,0 0-1-15,0 0 0 0,0 0 23 0,0 0 4 16,0 0 0-16,0 0 1 0,0 0-18 0,-4 9-4 16,1-3-1-16,-1-2 0 0,0 5 10 0,1-3 1 15,-4-3 1-15,0 7 0 0,3-4-17 0,1-3-3 0,-1 3-1 16,-3 4 0-16,4-1-1 0,-4-2 0 0,3-4 0 0,-3 6 0 16,3 1 3-16,1 2 0 15,-1-3 0-15,-3 1 0 0,4-1-23 0,-4 4 0 0,0-7 0 0,0 13 8 16,0-10 2-16,0 10 1 0,-4-9 0 0,4 5 0 15,0 1 0-15,0-4 0 0,-4 4 0 0,4 3 0 16,0-3-1-16,0-4 0 0,0 4 0 0,-4 3 0 16,4-4-1-16,0 4 0 0,0-3 0 0,-3 3 0 15,-1-7-9-15,4 4 8 0,-4 3-8 0,1-4 8 16,-1-2-8-16,1 9 0 0,-1-10 9 0,1 7-9 16,-1-3 0-16,0 3 0 0,-3 0 0 0,4-4 8 15,-1 1-8-15,4 3 8 0,-4-7-8 0,1 10 8 16,-1-3-8-16,4 0 11 0,0 0-11 0,0-1 12 15,0-2-12-15,-4-3 0 0,4 2 9 0,0 1-9 0,-3-3 12 16,3 2-3-16,0 4 0 0,-4-3 0 16,4-4 3-16,-4 4 0 0,4 3 0 0,0-4 0 0,-3-2-12 15,-1 3 0-15,4-1 0 0,0-2 0 0,-4-4 0 0,4 7 0 16,0-7 0-16,0 7 8 0,-3-3-8 0,3-4 8 16,0 7-8-16,0-1 8 0,0-2-8 0,-4 3 0 15,4 2 9-15,0-8-9 0,0 9 0 0,0-4 8 16,0-5-8-16,0 9 0 0,-4-4 0 0,4-2 8 15,0 2-8-15,0 1 0 0,0-3 8 0,0 2-8 16,0-5 8-16,-4 9-8 0,4-4 0 0,0-2 8 16,-4 2-8-16,4 4 0 0,-3 0 0 0,3-3 0 15,-4 3 0-15,1-4 8 0,2-5-8 0,-2 5 0 0,3-2 0 16,-4 3 0-16,4-7 0 0,-3 0 0 0,-1 7 8 16,4-3-8-16,-4-4 0 0,1 0 0 0,-1 1 0 0,1 6 8 15,-1-7-8-15,4 7 0 0,-4-7 0 0,1 0 0 16,3 1 0-16,0 6 0 0,0-4 0 0,0-3 8 15,0-2-8-15,0 12 0 0,3-10 8 0,0 0-8 16,-3 1 0-16,4 5 0 0,-4-5 0 0,3-1 8 16,-3 1-8-16,4-1 0 0,-4 0 0 0,0 7 0 15,0-6 0-15,-1-1 0 0,5 0 0 0,-4 7 0 16,3-7 0-16,-3 7 9 0,0-3-9 0,0-4 0 16,4 1 0-16,-4-1 0 0,0 3 0 0,3 1 0 15,1-7 0-15,-5 7 0 0,5-7 0 0,-1 3 0 16,-3 1 0-16,4-1 0 0,-1 1 0 0,1-1 0 15,-4 1 0-15,3-4 0 0,1 3 0 0,-4 1 0 16,3-1 8-16,1-3-8 0,-1 4 0 0,-3-7 0 0,3 6 0 0,1-2 0 16,-1 2 0-16,4 0 0 0,-3 1 0 0,-1-4 0 15,-3-3 0-15,4 7 0 0,-1-1 0 0,4 4 0 16,-3-10 0-16,-4 6 0 0,3 0 0 0,1 1 0 16,-1-1 0-16,1 4 0 0,-5-4 0 0,5 1 0 15,-1-7 0-15,-3 6 0 0,7 1 0 0,-3 5 0 16,-4-5 0-16,3-1 0 0,4 0 0 0,-3 1 0 15,-4-1 0-15,3 4 0 0,4-4 0 0,-3 1 0 16,-1-1 0-16,1-6 0 0,-1 7 0 0,4-1 0 16,-7 4 0-16,3-4 0 0,1 0 0 0,-1 1 0 15,1-7 0-15,3 6 0 0,-7-2 0 0,3 2 0 0,1 0 0 0,-4-2 0 16,3 2 0-16,-3-6 0 0,4 7 0 0,-1-4 0 16,1 3 0-16,-1 1 0 0,-3-10 0 0,3 9 0 15,1-3 0-15,-1 4 0 0,-3-7-8 0,4 3 8 16,-4-3 0-16,3 4 0 0,1-1 0 0,-1-3 0 15,-3 6 0-15,0-2 0 0,3 2 0 0,1-6 0 16,-4 7 0-16,3-1 0 0,-3 4-8 0,4-1 8 16,-4-2-8-16,3-1 8 0,-3-3-13 0,0 4 5 15,7-1-3-15,-7 0 0 0,0 1 0 0,0-4 0 16,7-6 11-16,0 0 0 0,0 10 0 0,-4-1-8 16,4-9 8-16,0 9 0 0,-7 1 0 0,7-10 0 15,-3 6 0-15,-4 3 0 0,3-5 0 0,4-4 0 16,0 0 0-16,-3 9 0 0,3-9 0 0,-4 6 0 15,-3 4 0-15,7-10 0 0,-3 6 0 0,3-6 0 16,-4 3 0-16,4-3 0 0,-7 9 0 0,3 1-8 0,-3-4 8 16,7-6-10-16,-3 3 10 0,-4 7-10 0,7-10 10 0,-4 6 0 15,-3-3 0-15,4 3 0 0,-4 4 0 0,7-10-12 16,0 0 12-16,0 0-12 0,-4 0 12 0,-3 9 0 16,7-9 0-16,0 0-8 0,0 0 8 0,-3 0 0 15,-4 6 0-15,7-6-8 0,0 0 8 0,0 0-8 16,0 0 8-16,0 0-8 0,-4 4 8 0,4-4-13 15,0 0 5-15,0 0 8 0,0 0-15 0,0 0 5 16,-4 9 1-16,4-9 0 0,0 0 9 0,0 0 0 16,0 0 0-16,0 0 0 0,0 0 0 0,0 0 0 15,0 0 0-15,0 0 0 0,0 0 0 0,0 0 0 16,0 0 0-16,0 0 0 0,0 0 0 0,0 0 0 16,0 0 0-16,-3 6 0 0,3-6 0 0,0 0 0 15,0 0 0-15,0 0 0 0,0 0 0 0,0 0 0 0,0 0 0 0,0 0 0 16,0 0 0-16,0 0 0 0,0 0 0 15,0 0 0 1,0 0-28-16,0 0-1 0,0 0 0 0,3-9 0 0,5-1 29 0,-5 4 0 0,4-3-8 0,0-1 8 16,0-5 0-16,4 5 13 0,-1-2-2 0,1-4-1 15,0 0-10-15,-1 4-12 0,-6-4 2 0,6 4 1 16,-3-4 9-16,0 0 11 0,4 7-3 0,0-4 0 16,-1-2-8-16,-3-1 0 0,4 7 0 0,-1-1 0 15,1-9 0-15,-4 4-16 0,0 5 4 0,0-2 1 16,4-4 19-16,-4 0 3 0,3-2 1 0,-3 5 0 15,0-3-12-15,0 1-17 0,1 2 4 0,-1-3 1 16,3 4 12-16,1-4 15 0,-4 1-3 0,3 5-1 16,1-9-11-16,-4 10 0 0,0-7 0 0,4 4 0 0,-1-4 8 0,-3 0-8 15,0 7 0-15,0-4 8 0,4-2-8 0,-4 5 0 16,0-5 0-16,-3 5-11 0,3 1 11 0,0-1 0 16,-4-2 0-16,1-1 0 0,-1 4-8 0,4-1-4 15,-3 1 0-15,-1 0 0 0,1-1 21 0,-1 1 4 16,1-1 1-16,3 1 0 0,-3 0-14 0,-1-7-16 15,1 7 3-15,-1-1 1 0,4 1 12 0,0-1 16 16,0-5-3-16,-3 5-1 0,6 1-12 0,-6-7 0 16,3 7 0-16,-3-1 0 0,3-2 0 0,0-4-16 15,0 10 3-15,0-4 1 0,-4 1 33 0,1-4 7 16,3 1 2-16,-4 3 0 0,1-1-30 0,-1 1 0 0,1-1 0 0,0 1 0 16,3-1 8-16,0 1-8 0,0 3 0 0,-4-4 9 15,4 1-9-15,0 0-12 0,0-7 2 0,0 6 1 16,1-2 9-16,-5 3 12 0,4-1-2 0,0-2-1 15,-3 2-9-15,3 1-11 0,0-1 3 0,-4 1 0 16,4 0 8-16,-3-1 0 0,3 1 0 0,-4 2 0 16,1-2 0-16,3 0 0 0,-3 6 0 0,3-4 8 15,-4-2-8-15,4-1 9 0,-3 4-9 0,3 3 10 16,-4-3-10-16,4-4 10 0,-3 7-10 0,-1-3 10 16,5-3-10-16,-5-1-11 0,4 1 3 0,-3 2 0 15,3 4 8-15,-4-6 11 0,4 3-3 0,-3-4 0 16,3 1-8-16,0-1 0 0,-4 4-12 0,4-3 12 15,1 6-9-15,-1-7 9 0,-4 4 0 0,4-4 0 16,-3 1 0-16,-1 0 9 0,1 2 1 0,-1-2 0 16,1 0-10-16,-1 5 0 0,1-2-12 0,-1-3 12 15,1-1 0-15,-1 4 0 0,1-3 0 0,0 6 0 16,-1-7 9-16,1 4-9 0,-1-4 10 0,1 1-10 0,-1 3 0 0,1-4 0 16,-1 1 0-16,4 0 0 0,-3-1 0 0,3 1 0 15,-4-1 0-15,4 4 0 0,0-6 0 0,1 2 0 16,-5-6 0-16,4 7 0 0,-3 0 0 0,-1 2 0 15,1-2 0-15,3 0 0 0,-4-1 8 0,4 1-8 16,-3-1 0-16,-1 4 0 0,1-3 0 0,-1-1 0 16,5 1 0-16,-5 6 0 0,1-4 0 0,-1-2 8 15,1 0-8-15,3 2 0 0,-4 4 0 0,1-3 0 16,-1-3 0-16,4-1 0 0,-3 7 0 0,3-3 0 16,-4-4 8-16,1 4-8 0,3-3 0 0,-3 5 0 15,-1-2 8-15,1-3-8 0,-4 6 0 0,3-4 0 16,4-2 0-16,-3 0 0 0,-1 2 0 0,1 7 0 15,-1-9 0-15,4-1 0 0,0 7 0 0,0-6 0 0,-3 3 0 0,3-4 0 16,0 4 0-16,0-3 0 0,-3-1 0 0,3 1 0 16,-4 6 0-16,1-7 0 0,-1 4 0 0,1-3 0 15,3 2 0-15,-4 4 0 0,4-6 0 0,-3 2 0 16,-4-2 0-16,4 0 0 0,-1 2 0 0,-3 7 0 16,0-3 0-16,4-3 0 0,-1-3 0 0,1-1 0 15,-1 7 0-15,-3 3 0 0,4-6 0 0,3 3 0 16,-4-4 0-16,1-2 0 0,-4 3 0 0,3-4 0 15,4 7 0-15,-3-6 0 0,-1 2 0 0,1-2 0 16,0 0 0-16,3-1 0 0,-4 4 0 0,4-3 0 16,-3-1 0-16,3 1 0 0,0-1 0 0,0 1 0 15,-4 0 0-15,1-1 0 0,-1 1 0 0,4 2 0 16,-3-2 0-16,-4 0 0 0,4-1 0 0,-1 4 0 0,1-3 0 16,3 5 0-16,-4-5 0 0,1 0 0 0,3 2 0 0,-7-2 0 15,3 3 0-15,1-4 0 0,-1 7 0 16,-3-3 0-16,4-4 0 0,3 7 0 0,-4-3 0 15,-3-3 0-15,4-1 0 0,0 4 0 0,-1-4 0 0,-3 7 0 16,4-3 0-16,-1-3 0 0,1 6 0 0,-1-4 0 16,1-2 0-16,-1-1 0 0,1 4 0 0,-1 3 0 15,-3-3 0-15,4-4 0 0,-1 7 0 0,1-3 0 16,-1-3 0-16,1 2 0 0,-4 7 0 0,3-3 0 16,1-3 0-16,-4-4 0 0,3 7 0 0,-3 3 0 15,4-9 0-15,-4 3 0 0,4-4 0 0,-4 7 0 16,3-3 0-16,1-4 0 0,-4 4 0 0,3 3 0 15,-3-6 0-15,4 2 0 0,3-2 0 0,-7 0 0 0,3-1 0 16,1 4 0-16,-1-4 0 0,1 1 0 0,-1 0 0 0,1-1 0 16,-1 1 0-16,1 3 0 0,-1-4 0 0,1 7 0 15,-4 3 0-15,4-9 0 0,-1 2 0 0,1-2 0 16,-1 0 0-16,-3 9 0 0,4-7 0 0,-1 4 0 16,1-3 0-16,-1-4 0 0,-3 10 0 0,4-3 0 15,-1-3 0-15,-3-3 0 0,4 5 0 0,-4 4 0 16,0 0 0-16,0-6 0 0,0 6 0 0,3-9 0 15,1 3 0-15,-4 6 0 0,3-10 0 0,-3 10 0 16,4-9 0-16,-4 9 0 0,3-3 0 0,1-4 0 16,-4 7 0-16,3-9 0 0,1 9 0 0,0-10 0 15,-4 10 0-15,3 0 0 0,-3 0 0 0,4-9 0 16,-4 9 0-16,7 0 0 0,-7 0 0 0,3-6 0 16,-3 6 0-16,0 0 0 0,0 0 8 0,0 0-8 0,4-3 0 15,-1-4 0-15,4 7 0 0,-7 0-10 16,0 0 10-16,0 0 0 0,4-9 0 0,-4 9 0 15,0 0 0-15,0 0 0 0,0 0 0 0,0 0 0 0,0 0 0 16,0 0 0-16,0 0 0 0,0 0 0 0,0 0 0 0,0 0 0 16,0 0 0-16,0 0 0 0,0 0 0 0,0 0 0 15,0 0 0-15,0 0 0 0,0 0 0 0,0 0 8 16,0 0-8-16,0 0 0 0,0 0 0 0,0 0 0 16,3 0 0-16,1-9 0 15,-4 9-28-15,7 0-9 0,-4-4-3 0,-3 4 0 16,4-6-143-16,0-3-29 0,-1-1-5 0</inkml:trace>
  <inkml:trace contextRef="#ctx0" brushRef="#br2" timeOffset="122419.8">29563 12924 172 0,'0'0'16'0,"0"0"-16"0,0 0 0 0,0 0 0 16,0 0 154-16,0 0 28 0,0 0 6 0,0 0 0 16,0 0-95-16,0 0-19 0,0 0-4 0,0 0-1 15,0 0 13-15,0 0 2 0,0 0 1 0,0 0 0 16,0 0 4-16,0 0 1 0,0 0 0 0,0 0 0 16,0 0-8-16,0 0-2 0,0 0 0 0,0 0 0 15,0 0-14-15,0 0-3 0,0 0-1 0,0 0 0 16,0 0-25-16,0 0-5 0,0 0 0 0,0 0-1 15,0 0-13-15,0 0-2 0,0 0-1 0,0 0 0 0,0 0 5 0,0 0 0 16,0 0 1-16,0 0 0 0,0 0-3 0,0 0-1 16,0 0 0-16,10 0 0 0,-10 0-7 0,0 0-2 15,7 3 0-15,4-3 0 0,-4 6 7 0,4-6 1 16,-11 0 0-16,0 0 0 0,7 3-7 0,3-3-1 16,-3 0 0-16,4 7 0 0,-4-4 7 0,0-3 1 15,-7 0 0-15,7 0 0 0,0 0-8 0,-7 0 0 16,11 0-8-16,-1 0 12 0,-3-3-12 0,0 3 0 15,4-7 8-15,-11 7-8 0,0 0 0 0,7 0 11 16,0-3-11-16,4 3 10 0,-11 0-10 0,7-6 10 16,0 3-10-16,-7 3 10 0,3-7-10 0,-3 7 8 15,4-9-8-15,-1 6 8 0,1-3-8 0,-1-4 8 0,-3 4-8 16,0-3 8-16,-3-1-8 0,3 1 10 0,0-1-10 0,-4 1 10 16,4-7-10-16,-3 13 0 0,-1-6 9 0,1 2-9 15,3-2 0-15,0 6 8 0,0 3-8 0,0 0 0 16,0 0 0-16,0 0 0 0,0 0 0 0,0 0 0 15,0 0 0-15,0 0-8 0,7-6 8 0,-7 6 0 16,0 0 0-16,7 0-10 0,-7 0 10 0,11 0 0 16,-4 0 0-16,0 0-8 0,3 0 8 0,1 6 0 15,-1-3 0-15,-10-3 0 0,11 0 0 0,0 6 0 16,3-3 0-16,-4-3 0 0,1 0 0 0,-1 0 0 16,-3 0 0-16,4 0 0 0,0 0 0 0,-11 0 0 15,10 0 0-15,-3 0 0 0,0-9 0 0,0 9 0 16,-7 0 0-16,7-9 0 0,-7 9 0 0,4-7 0 15,-1-2 8-15,1 6 0 0,0-7-8 0,-4 4 12 16,0-3 1-16,0-1 0 0,0 1 0 0,0 3 0 0,-4-4-1 0,0 7-1 16,1-13 0-16,-4 7 0 0,0 0-11 0,0-1 8 15,0 1-8-15,0-1 8 0,-4 1-8 16,4-7 0-16,-4 7 9 0,4 3-9 0,-3-7 0 0,3 7 0 16,-4-4 0-16,8 1 0 0,-4 0 0 0,0-1 0 15,-1 4 0-15,5 3 0 0,3 3-19 0,0 0-5 16,-4-7 0-16,4 7-1 15,0 0-83-15,0 0-16 0,0 0-3 0,0 0-1 16,0 0-82-16,0 0-17 0</inkml:trace>
  <inkml:trace contextRef="#ctx0" brushRef="#br2" timeOffset="122991.67">29944 12400 288 0,'0'0'25'0,"0"0"-25"16,0 0 0-16,0 0 0 0,0 0 114 0,0 0 18 15,0 0 3-15,0 0 1 0,0 0-85 0,0 0-17 16,0 0-3-16,0 0-1 0,0 0 32 0,0 0 6 15,0 0 2-15,0 0 0 0,0 0-6 0,0 0 0 16,0 0-1-16,0 0 0 0,0 0 16 0,0 0 3 16,0 0 1-16,0 0 0 0,0 0-4 0,0 0-1 15,0 0 0-15,0 0 0 0,0 0-12 0,0 0-2 16,0 0-1-16,0 0 0 0,0 0-22 0,0 0-4 16,0 0-1-16,0 0 0 0,0 0-11 0,7 6-2 15,-7-6-1-15,7 10 0 0,0-7-14 0,0 3-8 0,4 4 10 16,-1-10-10-16,-3 9 0 0,4-3 8 0,-4-3-8 0,3 4 0 15,-2-4 0-15,2 3 11 0,1-3-11 0,-4-3 10 16,0 6-10-16,0-2 8 0,0-4-8 0,0 6 8 16,0-6-8-16,0 0 8 0,0 0-8 0,-7 0 8 15,0 0-8-15,0 0 0 0,4 0 9 0,-4 0-9 16,0 0-16-16,0 0-7 0,0 0-1 0,0 0-1 16,3-6-200-1,-3 6-40-15</inkml:trace>
  <inkml:trace contextRef="#ctx0" brushRef="#br2" timeOffset="123199.12">29856 12256 806 0,'0'0'72'0,"0"0"-58"16,0 0-14-16,0 0 0 0,-4-6 230 0,-3 6 43 15,3-10 9-15,4 10 2 0,-3 0-179 0,3 0-35 16,-4-9-7-16,4 6-2 0,0 3-38 0,0 0-8 15,4-7-2-15,-4 7 0 0,0 0-13 0,0 0 0 16,0 0-9-16,3-3 9 16,5-3-36-16,-1 6-2 0,-7 0 0 0,7 0-554 15,3 0-112-15</inkml:trace>
  <inkml:trace contextRef="#ctx0" brushRef="#br2" timeOffset="124102.57">30180 12177 460 0,'0'0'41'0,"0"0"-33"16,0 0-8-16,0 0 0 0,0 0 167 0,0 0 31 15,0 0 6-15,0 0 2 0,-3-3-76 0,-4 3-15 16,7 0-3-16,0 0-1 0,-7 0-17 0,7 0-3 16,0 0-1-16,-8-6 0 0,5 6-19 0,3 0-4 15,-4 0-1-15,4 0 0 0,0 0-26 0,0 0-6 16,-7 0-1-16,7 0 0 0,0 0-33 0,0 0 0 15,-10 6 0-15,6-3 0 0,4-3 13 0,-7 10 3 16,7-10 0-16,-3 6 0 0,-1 3-5 0,-3 1-1 16,4-1 0-16,3 1 0 0,-4-1 5 0,0 1 1 15,4-4 0-15,0-6 0 0,0 9-16 0,0-9 0 16,0 10 0-16,4-1 0 0,-4-9 16 0,7 6 0 16,-3 4 0-16,-1-1 0 0,1 0-16 0,-1-2 0 15,4-4 0-15,-3 6 0 0,-4-9 0 0,7 7 0 0,-7-7 0 16,7 3 0-16,-7-3 0 0,0 0 0 0,7 6 0 0,-4-3 0 15,-3-3 0-15,11 0 0 0,-11 0 0 0,7 0 0 16,0 0 0-16,0 0 0 0,0-3 0 0,-3-3 0 16,3 6 0-16,-4-10 0 0,4 1 0 0,-3 6 0 15,-1-4 0-15,1-2 0 0,0 3 0 0,-4-4 0 16,0 7 12-16,-4-6-3 0,4 3-1 0,0-4 0 16,-4 1-8-16,4-1 0 0,-3 1 0 0,3 0 0 15,-4-1 14-15,1-2 1 0,-1 2 0 0,-3 1 0 16,4-1-1-16,-1 1 0 0,-3-4 0 0,0-2 0 15,0 5-14-15,-3-5 0 0,2 2-9 0,1-3 9 16,0 1-8-16,-3 5 8 0,3-2 0 0,0-4-9 16,-4 7 18-16,0-1 4 0,1 1 1 0,3 0 0 0,-4-1-14 15,4-2-16-15,0 2 3 0,0 7 1 0,-3-3 12 0,2 3 16 16,-2-4-3-16,3-2-1 0,-4 9-12 16,8-9 0-16,-8 9 0 0,4 0 0 0,0-10 0 0,3 10 0 15,-3 0 0-15,0-6 0 0,7 6 0 0,-3-3 0 16,-4 3 0-16,7 0 0 0,-4 0-14 0,4 0 4 15,0 0 1-15,0 0 0 0,0 0 9 0,0 0 0 16,0 0 0-16,0 0 8 0,0 0-8 0,0 0 0 16,0 0-8-16,7 9 8 0,-7-9 0 0,7 6 0 15,4-2 0-15,-4 5-8 0,7 0 8 0,-3-2 0 16,-1-4 8-16,1 6-8 0,3-3 0 0,-3 4 0 16,3-4 0-16,-4 4 8 0,1-1-8 0,3 0 0 15,0 1 0-15,-3-1 0 0,3 1 0 0,-4-1 0 0,4 0-8 16,1 1 8-16,-1-1 0 0,0-3 0 0,0 10 0 0,-4-6 0 15,5-7 0-15,-5 6 0 0,1-3 0 0,-1-3-8 16,1 4 8-16,0-4 14 0,-1 3-3 0,-3 0-1 16,-7-6-10-16,11 0 0 0,-1 4 0 0,-10-4 8 31,0 0-28-31,0 0-5 0,7 0-2 0,4-4 0 16,-8-2-204-16,-3 6-41 0</inkml:trace>
  <inkml:trace contextRef="#ctx0" brushRef="#br2" timeOffset="124663.94">30300 11701 57 0,'0'0'0'0,"0"0"0"0,0 0 0 0,0 0 0 15,0 0 257-15,0 0 47 0,0 0 8 0,0 0 3 16,-3-7-197-16,3 7-39 0,0 0-8 0,0 0-2 16,-7 0-10-16,7 0-3 0,0 0 0 0,0 0 0 15,-4-3 5-15,4 3 1 0,0 0 0 0,0 0 0 16,0 0 2-16,0 0 0 0,0 0 0 0,0 0 0 15,0 0-15-15,7 3-2 0,0 7-1 0,0-1 0 16,0 1-20-16,0-1-4 0,0-3-1 0,0 4 0 16,0-1-8-16,4 1-1 0,0 5-1 0,-1-5 0 0,4-1-3 0,-3 0-8 15,3-2 12-15,0 2-4 0,-3-6-8 16,3 7 12-16,-4-4-12 0,4 3 12 0,-3-5-12 0,0 2 0 16,-4 3 0-16,3-9 0 0,-3 10 8 0,0-10-8 15,0 6 0-15,-7-6 8 0,8 3-8 0,-8-3 0 16,0 0-10-16,7 6 10 15,-7-6-99-15,0 0-13 0,0 0-4 0,0 0-531 16,0 0-106-16</inkml:trace>
  <inkml:trace contextRef="#ctx0" brushRef="#br2" timeOffset="124972.07">30240 11917 1076 0,'0'0'48'0,"0"0"9"0,0 0-45 0,0 0-12 0,7-9 0 0,-3 2 0 16,3 4 140-16,0-3 25 0,0-3 6 0,3-1 1 16,-2 1-36-16,-1 3-8 0,3-4 0 0,1 1-1 15,-1 6-49-15,-3-7-10 0,-3 1-1 0,3-7-1 16,4 7-38-16,-4-7-8 0,0 7-2 0,0-4 0 15,0-3-18-15,0 7 8 0,0-7-8 0,0 7 0 16,0-1 8-16,-3 1-8 0,-1-7 0 0,4 13 0 16,-7-6-9-16,4 3-6 0,3-4-1 0,-4 1 0 15,-3 2-118-15,4 4-24 16,-1-6-5-16,1 0-745 0</inkml:trace>
  <inkml:trace contextRef="#ctx0" brushRef="#br2" timeOffset="125654.3">30367 11356 403 0,'0'0'17'0,"0"0"5"0,0 0-22 0,0 0 0 0,0 0 0 0,0 0 0 16,4 6 215-16,-4-3 38 0,0-3 8 0,3 10 2 16,1-1-137-16,-4-9-27 0,3 6-6 0,4 4-1 15,-3-4-11-15,3 3-2 0,0-5-1 0,0 5 0 16,4-3-9-16,-4 4-1 0,3-7-1 0,1 9 0 16,-1-2-10-16,1-1-1 0,0 4-1 0,-1-4 0 15,4 0-18-15,0 7-3 0,-3 0-1 0,3-4 0 16,0-2-5-16,-3 5 0 0,3-5-1 0,-4-1 0 15,5 1-3-15,-5-1 0 0,1-3 0 0,-1 4 0 16,1-1-4-16,-4 1 0 0,0-4-1 0,4 3 0 16,-4-6-5-16,0 4-1 0,-7-7 0 0,3 3 0 15,-3-3 3-15,7 6 1 0,-7-6 0 0,0 0 0 16,0 0-4-16,0 0-1 0,0 0 0 0,0 0 0 16,0 0 2-16,0 0 0 0,0 0 0 0,0 0 0 15,-7 0-14-15,4-9 9 0,-1 2-9 0,1-2 8 0,-4 6-8 16,0-7 8-16,-1-5-8 0,1 5 8 0,4 1-8 0,-8 0 0 15,8-1 0-15,-4 1 0 0,3-1 0 0,1 4 0 16,-1-3 0-16,1 2 0 0,3 4 0 0,-4-6 0 16,1 3 0-16,3 6 0 0,-4-4 0 0,4-2 0 15,0 6 0-15,0-9 0 0,0 2-8 0,0 7 8 16,4-3 0-16,-1-3 0 0,-3-3 0 0,0 9 0 16,0 0 0-16,7-3 0 0,-3-7 8 0,3 4-8 15,-7 6 12-15,7-3-4 0,0-4-8 0,3 7 0 16,-3 0 9-16,4-3-9 0,0 3 10 0,-1 0-2 15,1 0-8-15,-1 3 12 0,1-3-4 0,3 0-8 0,7-3 11 16,-3 3-11-16,-4-6 16 0,4 6-4 0,-1 0-1 16,1 0 0-16,-8 0-11 0,1 0 12 0,-4 0-12 15,4 0 12-15,-1 0-12 0,1 0 0 0,-1 0 0 0,1 0 8 16,0 0-8-16,-4 0 0 0,0-6 0 0,0 6 8 16,-7 0-8-16,10 0 0 0,-10 0 0 0,0 0 0 15,0 0 0-15,7 0-16 0,-7 0 3 0,4-3 0 31,-4 3-129-31,0 0-26 0,0 0-4 0</inkml:trace>
  <inkml:trace contextRef="#ctx0" brushRef="#br3" timeOffset="136471.6">27030 12052 403 0,'0'0'36'0,"0"0"-36"0,0 0 0 0,0 0 0 0,0 0 80 0,0 0 8 16,0 0 3-16,0 0 0 0,0 0-63 0,0 0-13 16,0 0-3-16,0 0 0 0,0 0 22 0,0 0 4 15,0 0 1-15,0 0 0 0,0 0 12 0,0 0 2 16,0 0 1-16,0 0 0 0,7 9 7 0,-7-9 2 16,0 0 0-16,0 0 0 0,0 0-12 0,0 0-3 15,0 0 0-15,0 0 0 0,0 0 2 0,0 0 0 16,0 0 0-16,0 0 0 0,0 0-6 0,0 0-2 15,0 0 0-15,0 0 0 0,0 0 6 0,0 0 2 16,0 0 0-16,0 0 0 0,0 0-23 0,0 0-5 0,0 0-1 0,0 0 0 16,0 0 9-16,0 0 2 15,0 0 0-15,0 0 0 0,0 0 2 0,0 0 1 0,0 0 0 0,0 0 0 16,0 0 5-16,0 0 2 0,0 0 0 0,0 0 0 16,0-9-22-16,3 0-5 0,-3 5-1 0,4-8 0 15,-1 9 3-15,1-7 1 0,0 4 0 0,3-3 0 16,-4-1 18-16,4 1 3 0,-7-1 1 0,0 1 0 15,7 3-23-15,-7-4-4 0,0 1-1 0,-3 6 0 16,3-7 10-16,0-2 2 0,3 2 0 0,-3 7 0 16,0-6-8-16,0 3-2 0,4-4 0 0,-1 1 0 15,-3-7-1-15,4 7 0 0,-4 6 0 0,3-13 0 16,1 6-1-16,-1 1 0 0,-3-7 0 0,4 7 0 16,-4-4-1-16,3-2-1 0,1 5 0 0,-4-5 0 15,0 5-1-15,4 1 0 0,-4-10 0 0,3 10 0 16,1-1-1-16,-4 1 0 0,3-7 0 0,1 7 0 15,-4-1 0-15,3 1-8 0,-3 0 12 0,0-7-4 0,-3 6 0 16,3 1 0-16,0-7 0 0,0 7 0 0,3 0-8 0,-3-1 12 16,0 1-12-16,-3-1 12 0,3-5-4 0,0 5 0 15,0 1 0-15,0-1 0 0,0 1-8 0,0-7 10 16,0 7-10-16,3 0 10 0,1-1-10 0,-4 1 0 16,0-1 9-16,3-5-9 0,-3 5 0 0,0 1 8 15,0-1-8-15,4 1 0 0,-4-7 0 0,0 7 0 16,0-1 0-16,0 1 8 0,3-7-8 0,-3 7 0 15,0-4 0-15,0-2 0 0,0 5 0 0,0-5 0 16,0 5 0-16,0-2 0 0,0-4 0 0,0 7 0 16,0-1 0-16,0-5 0 0,0 5 0 0,4 1 0 0,-4-1 0 15,0 1 0-15,0 0 0 0,0 2 0 0,0-2 0 16,3-1 8-16,1 1-8 0,-4-7 0 0,-4 7 0 0,4 0 0 16,0-1 0-16,4 1 0 0,-4-4 0 0,0 1 0 15,0 2 0-15,3 1 0 0,-3-4 0 0,4-2 0 16,-4 5 0-16,3 4 0 0,-3-7 0 0,4 4 0 15,-4 3 0-15,3-4 0 0,-3-5 0 0,4 5 0 16,0 1 0-16,-4-1 0 0,0 7 0 0,3-6 0 16,1-4 0-16,-4 10 0 0,0-6 0 0,0 2 0 15,0-2 0-15,3 0 0 0,-3-1 0 0,0 1 0 16,0-1 0-16,0 1 0 0,4 0 0 0,-4 2 0 16,0-2 0-16,0 0 0 0,3-1 0 0,1 1 0 15,-4-1 0-15,0 1 0 0,0 0 0 0,0-1 8 16,3-2-8-16,-3 2 0 0,0 1 0 0,4-1 0 15,-4 1 0-15,0 0 0 0,0-1 0 0,3 1 0 0,-3-1 0 0,0 1 0 16,0-1 0-16,0 1 0 0,0-7 0 0,0 7 0 16,0 0 0-16,4-7 0 0,-4 7 0 15,0-1 0-15,0 1 0 0,3-1-8 0,-3 1 8 0,0-1 8 16,-3 1-8-16,6-3 11 0,1 2-11 0,-4 1 0 16,0-1 0-16,3 1 0 0,1-1 0 0,-1-5 0 15,-3 5 0-15,0 1 0 0,4-4 0 0,-4-2 0 16,4 5 0-16,-1 1 0 0,-3-7 0 0,4 7 0 15,-4-1 0-15,3-5 0 0,-3 5 0 0,0 1 0 16,0-4 0-16,0 4 0 0,0-4 0 0,0 4 0 16,-3 0 0-16,3-1 0 0,0 1 0 0,0-1 0 0,0 1 8 15,-4 0-8-15,4-1 0 0,0-5 0 0,0 5 0 0,0 1 0 16,0-1 0-16,4-5 0 0,-4 5 0 0,0-2 0 16,3-4 0-16,-3 7 0 0,4-1 0 0,-4-5 0 15,3-1 0-15,-3 3 0 0,0 4 0 0,4-7 0 16,-1 7 0-16,-3-1 0 0,0 1 0 15,4 0 0-15,-4-1 0 0,3 4 0 0,-3-4 0 0,0 1 0 16,0 0 0-16,-3 2 0 0,3-2 0 0,0 6 0 16,0-3 0-16,0-4 0 0,3 1 0 0,-3-1 0 15,0 1 0-15,0 3 0 0,0-4 0 0,4 1 0 16,-4 6 0-16,0-7 0 0,3 4 0 0,-3-3 0 16,4-1 0-16,-4 4 0 0,0-3 0 0,0-1 0 15,0 1 0-15,0 6 0 0,0-4 0 0,-4-2 0 16,4 3 0-16,0 3 0 0,0-7 8 0,0 4-8 15,0-4 0-15,-3 7 0 0,3-3 0 0,-4-3 0 16,4-1 0-16,0 10 8 0,0 0-8 0,0-6 0 0,0-3 0 0,0-1 0 16,0 1 0-16,0-1 0 0,0 10 0 0,4-6 0 15,-4-3 0-15,0-1 0 0,3 7 0 0,-3-6 0 16,0 2 0-16,0-2 0 0,0 0 0 0,0 2 0 16,0-2 0-16,4 6 0 0,-4-3 0 0,0-4 0 15,0 7 8-15,0-3-8 0,3-4 0 0,-3 1 0 16,0 3 0-16,4 2 0 0,-4-2 0 0,3-3 0 15,-3-1 0-15,4 7 0 0,-4-3 0 0,3-3 0 16,1 2 0-16,-4-2 0 0,0 6 0 0,4-4 0 16,-4 4 0-16,3-3 0 0,-3-3 0 0,0 6 0 15,0-4 0-15,0-2 0 0,0 3 0 0,4 2 0 0,-4 4 0 0,0-6 0 16,0-3 0-16,3 6 0 0,-3-4 0 0,7-2 0 16,-7 0 0-16,4 2 0 0,-4 7-9 0,3-9 9 15,1 6 0-15,-1-4 0 0,1 4 0 0,-4-3 9 16,0-3-9-16,3 6 0 0,1-4 0 0,-1 1 0 15,-3 3 0-15,0-3 0 0,4-4 0 0,-4 7 0 16,0-3 0-16,3-4 0 0,-3 7 0 0,0-3 0 16,4-3 0-16,-4 2 0 0,0 7 0 0,0-9 0 15,4-1 0-15,-4 7 0 0,0-3 0 0,0-3 0 16,3 5 0-16,-3-2 0 0,0 6 8 0,4-6-8 16,-4-3 0-16,0 9 0 0,3-10 0 0,-3 10 0 15,0 0 0-15,0-3 0 0,0-3 0 0,0-4 0 16,0 10 0-16,0-9 0 0,4 3 0 0,-4 2 0 15,0-2 0-15,0 6 0 0,3-9-14 0,-3 6 5 16,0-4 9-16,0-2 11 0,0 0-3 0,0 5 0 0,0-2-8 16,0 0 0-16,0 6 0 0,4-9 0 0,-4 5 0 0,0-2 0 15,0-3 0-15,0 6 0 0,0-4 0 16,0-2 0-16,0 9 0 0,0-6 0 0,3 2 0 16,-3 4 0-16,0-6 0 0,0 3 0 0,0-3 0 0,0-4 0 15,0 7 0-15,0 3 0 0,0-6 0 0,0 6 0 16,4-9 0-16,-4 9 0 0,0 0 0 0,0-10 0 15,0 4 0-15,0 3 0 0,3-4 0 0,-3 7 0 16,0-9 0-16,0 6 0 0,4-3 0 0,-4 6 0 16,0-3 0-16,0-4 0 0,3 4 0 0,-3 3 0 15,4-6 0-15,-4 6 0 0,0-10 0 0,0 4 0 16,0-3 0-16,0 9 0 0,3-3 0 0,-3 3 0 16,0-7 0-16,0 7 0 0,0-3 0 0,0-3 0 0,4-3 0 15,-4 9 0-15,3-10 0 0,1 4 0 0,-4 3 0 0,3-4 0 16,-3 4 0-16,4-3 0 0,-4 6 0 0,4-9 0 15,-4 6 0-15,3-4 0 0,1-2 0 0,-4 9 0 16,3-6 0-16,-3 2 0 0,4-2 0 0,-4 3 0 16,0 3 0-16,0-6-9 0,0 3 0 0,0 3 0 15,0 0 9-15,0 0 14 0,0 0-3 0,3-7-1 16,-3 7-10-16,0 0 0 0,-3-9 0 0,3 9 8 16,0 0-8-16,0 0 0 0,0 0 0 0,0 0 8 15,0 0-8-15,0 0 0 0,0 0 0 0,0 0 8 16,0 0 7-16,0 0 1 0,0 0 0 0,0 0 0 15,0 0-24-15,0 0-5 0,0 0-1 0,0 0 0 16,0 0 14-16,-4 6 0 0,4-6 0 0,-7 3 0 16,4 4 0-16,3-7 0 0,-8 3 0 0,1 6 0 0,7-9 8 15,-7 6-8-15,4-6 0 0,3 0 0 0,-7 10 0 0,0-1 0 16,0-2 0-16,0-4 0 0,0 6 0 0,0-3 0 16,-1-3 8-16,1 7-8 0,0-4 0 0,0 4 0 15,-3-1 8-15,-1 0-8 0,1 1 0 0,-1-1 0 16,0 1 0-16,1 2 0 0,-1 1 8 0,1 2-8 15,-1-2 0-15,0 3 0 0,1-7 0 0,-1 7 0 16,-3-4 0-16,4 4 0 0,3 0 0 0,-1-4 0 16,-2-2 0-16,-1 5 0 0,4-5 0 0,0-1 0 15,0-3 0-15,0 4 0 0,0-7 0 0,0 3 8 16,0 3-8-16,3-5 10 0,-3 2-10 0,4 3 0 0,3-9 0 16,-4 7 0-16,4-7 0 0,0 0 0 0,0 0 0 15,0 0-11-15,0 0 11 0,0 0 0 0,0 0 0 16,0 0 0-16,0 0 0 0,0 0 0 0,0 0-10 15,0 0 10-15,0 0-8 0,7-7 8 0,0-2 0 0,4 3 0 16,-7 2 0-16,6-5-8 16,1 0 8-16,-1-7 0 0,-3 7 0 0,4-7 0 0,3 3 0 0,-3-2 0 15,-1 2 0-15,4-3 0 0,-3 1 0 0,-1 5 0 16,1-2 0-16,0-4 0 0,-1 0 0 0,1 7 0 16,-1-3 0-16,1-4 0 0,0 6 0 0,-4 1 0 15,3 0 0-15,-3-7 0 0,4 7 0 0,-4-1 0 16,0 1 0-16,4-1 0 0,-4-5 0 0,0 5 0 15,3 1 0-15,-3-1 0 0,0 4 0 0,0-3 0 16,0-1 0-16,0 1 0 0,1 6 0 0,2-3 0 16,-6-4 0-16,-1 1 0 0,4 2 0 0,-3 4 0 0,3-6 0 0,-4 3 0 15,1 6 0-15,3-10 0 0,-4 10 0 0,-3 0 12 16,0 0-3-16,8-3-1 0,-8 3-8 0,0 0 0 16,0 0-12-16,0 0 12 0,0 0 0 0,0 0 0 15,0 0 0-15,0 0 0 0,0 0 0 0,0 0 0 16,0 0 0-16,0 0 0 0,0 0 0 0,0 0 0 15,0 0 0-15,0 0 0 0,0 0 0 0,0 0 0 16,0 0 0-16,0 0 0 0,0 0 0 0,0 0 0 16,0 0 0-16,0 0 0 0,0 0 0 0,0 0 0 15,0 0 0-15,0 0 8 0,0 0-8 0,3 3 0 16,1 7 0-16,-4-10 8 0,0 0-8 0,0 9 0 16,0-9 0-16,3 9 0 0,-3-2 0 0,0 2 0 15,0-9 0-15,0 10 0 0,4-1 0 0,-1-3 0 0,4 4 0 16,0-1 0-16,0 0 0 0,0 1 0 0,0-1 0 15,0 7 0-15,1-4 0 0,-1-2 0 0,0 6 0 16,0-7 0-16,0 7 0 0,-4-4 0 0,8 4 0 0,-8-7 0 16,-3 10 0-16,4-10 0 0,3 7 0 0,-3 3 0 15,-1-10 0-15,1 7 0 0,-1-7 0 0,1 10 0 16,-1-9 0-16,1 5 0 0,-8-5 8 0,4-1-8 16,0 1 0-16,0-1 0 0,4 0 0 0,-4-2 0 15,0-4 0-15,0-3 8 0,3 9-8 0,-3-3 0 16,-7 4 0-16,7-4 0 0,0-6 8 0,0 0-8 15,0 3 0-15,0-3 0 0,0 0 0 0,-3 10 8 16,3-10-8-16,0 0 0 0,-4 6 0 0,4-3 8 16,0-3-8-16,0 0 8 0,-3 6-8 0,3-6 8 0,0 0-8 15,-4 4 0-15,-3-4 0 0,0 0 0 0,0 0 8 16,0 0-8-16,0 0 0 0,0 0 8 0,-4 0-8 16,11 0 0-16,0 0 0 0,0 0 8 0,-14-4-8 0,0-2 0 15,0 6 0-15,3 0 8 0,-3-3-8 0,4 3 0 16,-5 0 0-16,5-6 0 0,-4 6 0 15,3 0 0-15,1 0 8 0,-1 0-8 0,0 0 0 0,-3-3 0 16,4-4 0-16,-1 7 0 0,-3 0 0 0,3 0 0 16,-3 0 0-16,0 0 0 0,4 0 0 0,-5 0 0 15,1 0 0-15,0 0 0 0,4 0 0 0,-4 7 0 16,-1-4 8-16,1-3-8 0,0 0 0 0,0 0 0 16,-4 0 0-16,4 0 0 0,4 0 0 0,-1 6 0 15,-3-6 0-15,4 0 0 0,-1-6 0 0,0 6 0 16,8 0 0-16,-4-3 0 0,0-4 0 0,0 7 0 0,0-3 0 0,7 3 0 15,-7-6 0-15,-1 6 0 0,8 0 0 0,-7 0 0 16,7 0 0-16,0 0 0 0,-7-6 0 0,7 6 0 16,0 0 0-16,0 0 0 0,0 0 0 0,0 0 0 15,0 0-10-15,0 0 10 0,0 0 0 0,0 0-9 16,0 0 9-16,7-4 0 0,4 4-9 0,-7-6 9 16,-4 6 0-16,10 0-9 0,1 0 9 0,3 0 0 15,0-9-8-15,0 9 8 0,4 0 0 0,-1-3 0 16,1-4 0-16,0 4-8 0,-1 3 8 0,1-6 0 15,0 6 0-15,-1-9 0 0,-3 9 0 0,4-10 0 16,0 10 0-16,-4-6 0 0,0 3 0 0,-4-3 0 16,1 6 0-16,3-4 0 0,0 4 0 0,-3-6 0 15,-1 3 0-15,1 3 0 0,-1-6 0 0,1 6 0 16,-4 0 0-16,0-3 0 0,4-4 0 0,-4 7 0 16,3-3 0-16,-3-3 0 0,1 0 0 0,-5 2 0 0,4 4 0 15,-7 0 0-15,7-6 0 0,-3 6 0 0,-4 0 0 16,7-9 0-16,0 6 0 0,-4-4 0 0,-3 4 0 0,4-3 8 15,-4-3-8-15,0 5 0 0,0-8 0 0,-4 9 0 16,4-7 8-16,0 1-8 0,-3 0 0 0,-1-1 0 16,1-2 0-16,-1 2 0 0,4 1 8 0,0 6-8 15,-3-7 0-15,-1 1 0 0,4-1 0 0,0-2 0 16,-3 9 0-16,3-7 0 0,-4 4 0 0,4 3 0 16,-3-3 0-16,-1-4 0 0,1 7 0 0,3 3 0 15,0 0 0-15,0-6 0 0,0 6 0 0,0 0 0 16,0 0 0-16,0 0 0 0,0 0 0 0,0 0 0 15,0 0 0-15,0 0 0 0,0 0 0 0,0 0 0 0,0 0 0 16,0 0 0-16,0 0 0 0,0 0 0 0,0 9 0 0,0 1 0 16,0-1 0-16,0 0 0 0,0-2 0 0,-4 2 0 15,0 7 0-15,1-7 0 0,-1 4 0 0,1-4 0 16,-1 7 0-16,-3-7 0 0,0 7 0 0,4-4 0 16,-4 4 0-16,-4-6 0 0,4 5 0 0,0-2 0 15,-4 2 0-15,4-5 0 0,0 6 0 0,0-7 0 16,0 0 0-16,0 1 0 0,-3-1 0 0,6 1 0 15,-3-4 0-15,3-3 0 0,-3 3 0 0,7-6 0 16,0 0 0-16,-7 3 0 0,0-3 0 0,7 0 0 16,0 0 0-16,0 0 0 0,-7 0 0 0,7 0 0 15,0 0 0-15,0 0 0 0,-7-3 0 0,4-3 0 0,3 6 0 16,-4-9 0-16,1-1 0 0,6 4 0 0,11-3 0 16,-10 5 0-16,-8-5 0 0,-3 0 0 15,4-7 0-15,-1 6-8 0,4 4 8 0,0-3 0 0,0-1 0 16,0 1 0-16,0 0 0 0,4-1 0 0,-1 1 0 15,-3 2-8-15,7-2 8 0,-3 0 0 0,-1 6 0 0,1-4 0 16,-1-2-8-16,-3 9 8 0,7 0 0 0,-7 0 0 16,0 0 0-16,7-10 0 0,4 10 0 0,-11 0-8 15,0 0 8-15,0 0 0 0,0 0 0 0,7 0 0 16,-7 0 0-16,0 0 0 0,0 0 0 0,7 10 0 16,-7-10 0-16,7 9 0 0,-7-9 0 0,0 7 0 15,0 2 0-15,0-6 0 0,-3 6 0 0,-1-2 0 16,1 2 0-16,-1 1 0 0,-3-1 0 0,0 0 0 0,0-2 0 15,-4-4 0-15,-3 6 0 0,4 1 0 0,-5 5 0 16,5-5 0-16,3-4 0 0,-4 7 0 0,-3-7 0 16,7 3 0-16,0-3 0 0,-4 4 0 0,4-7 0 0,0 6 0 15,7-9 0-15,0 0 0 0,-7 7 0 0,0-4 0 16,7-3 0-16,0 0 0 0,0 0 0 0,-3 9 0 16,3-9-8-16,0 0 8 0,0 0 0 0,0 0 0 15,0 0-10-15,0 0 10 0,0 0-8 0,0 0 8 16,0 0 0-16,7-3-8 0,0-3 8 0,3 3 0 15,1-4 0-15,0-2-10 0,-1 6 10 0,1-7 0 16,3-5-9-16,-4 5 9 0,1 1 0 0,3-7-9 16,-3 7 9-16,-1-1 0 0,1 1 0 0,-1 0-8 15,-2-7 8-15,2 7 0 0,1-1 0 0,-4 4 0 0,-4-4 0 16,4 7 0-16,-3-3 0 0,-1-3 0 16,1-1 0-16,3 7 0 0,-4-3 0 0,-3 6 0 0,0 0 0 15,0 0 0-15,8-10 0 0,-8 10 8 0,3-6-8 16,-3 6 0-16,0 0 0 0,0 0 0 0,0 0 0 15,0 0 0-15,0 0 0 0,0 0 0 0,0 0 0 0,0 0 0 16,0 0 0-16,7 6 0 0,-3 4 0 0,3-1 0 16,-4 7 0-16,1-7 0 0,-1 1 0 0,1 5 0 15,-1-2 0-15,1-4 0 0,-1 7 0 0,1-7 0 16,-1 10 0-16,-3-9 0 0,4 5 0 0,0-5 0 16,-1-1 0-16,4 1 0 0,-7-4 0 0,4-3 0 15,-4 6 0-15,0-9 0 0,0 0 0 0,0 0 0 16,3 7 0-16,-3-7 0 0,0 0 0 0,0 0 0 15,0 0 0-15,0 0 0 0,0 0 0 0,0 0 0 16,7 3 0-16,-7-3 0 0,0 0 0 0,0 0 0 0,0 0 0 0,0 0 0 16,0 0 0-16,0 0 0 0,4-10 0 0,-4 1 8 15,3 0-8-15,1-1 0 0,-8 1 0 0,4 3 0 16,0-4 0-16,0 1 0 0,0 6 0 0,0-4 0 16,0-2 0-16,0-1 0 0,4 4 0 0,-1 6 0 15,-3-9 0-15,0 9 0 0,4-3 0 0,-1-4 0 16,1-2 0-16,-4 6 0 0,3-3 0 0,-3 6 0 15,0-10 0-15,4 4 0 0,-4 3 0 0,-4-4 0 16,4 7 0-16,0 0 0 0,0-3 0 0,0-3 0 16,0 6 0-16,0 0 0 0,0 0 0 0,0 0 0 15,-3 0 0-15,3 0 0 0,0 0 0 0,0 0 0 16,-7 6 0-16,7 4 0 0,0-1 0 0,0 1 0 16,0-1 0-16,0 0 0 0,3 7 0 0,1-7-8 0,-1 1 8 0,4-1 0 15,-7 1 0-15,4 5-8 16,3-5 8-16,-3-1 0 0,-4-9 0 0,3 6 0 0,-3-6 0 0,0 0 0 15,0 0 0-15,0 0 0 0,0 0 0 0,0 0 0 16,0 0 0-16,0 0 0 0,0 0 0 0,0 0 0 16,-3 10 0-16,3-10 8 0,0 0-8 0,0 0 0 15,-4 3 0-15,-3 3 8 0,7-6-8 0,-7 3 0 16,0-3 0-16,-4 0 0 0,4-3 0 0,4-3 0 16,-4 6 0-16,0-3 0 0,7 3 0 0,-4-6 0 15,4-4 0-15,-7 4 0 0,4 3 0 0,3 3 0 16,0 0 0-16,0 0 0 0,0 0 0 0,0 0 0 15,0 0 0-15,0 0 0 0,-4-6 0 0,4 6 0 16,0 0 0-16,0 0 0 0,0 0 0 0,0 0 0 16,0 0 0-16,0 0 0 0,0 0 0 0,0 0 0 0,0 0 0 0,0 0 0 15,0 0 0-15,0 0 0 0,4 9 0 0,-4-3-8 16,0-6 8-16,0 0 0 0,3 10 0 0,-3-1 0 16,0-9 0-16,0 0 0 0,0 0 0 0,4 9 0 15,-1 1 0-15,-3-10 0 0,0 0 0 0,0 0 0 16,0 0 0-16,0 0 0 0,0 0 0 0,0 0 0 15,0 0 0-15,0 0 0 0,0 0 0 0,0 0 0 16,0 0 0-16,0 0 0 0,0 0 0 0,0 0 0 16,0 0 0-16,0 0 0 0,0 0 0 0,0 0-8 15,0 0-54 1,0 0-10-16,0 0-3 0,0 0 0 0,0-10-105 0,4-2-20 0,-1-4-5 0</inkml:trace>
  <inkml:trace contextRef="#ctx0" brushRef="#br3" timeOffset="138253.04">27538 9026 403 0,'0'0'36'15,"0"0"-36"-15,0 0 0 0,0 0 0 0,0 0 62 0,0 0 6 16,0 0 0-16,0 0 1 0,-7 0 0 0,0 0 0 16,7 0 0-16,0 0 0 0,0 0-17 0,-4 0-3 15,-3 0-1-15,7 0 0 0,-7 0 24 0,7 0 5 16,-7 0 1-16,7 0 0 0,0 0-16 0,0 0-3 16,0 0-1-16,-3 0 0 0,-5 0 11 0,8 0 3 15,-7 6 0-15,0-6 0 0,4 0-9 0,3 0-2 16,0 0 0-16,-7 0 0 0,0 0-17 0,3 0-4 15,4 0-1-15,-7 0 0 0,4 0-5 0,-4 0-1 16,3 0 0-16,-3-6 0 0,0 6-4 0,3 6-1 16,4-6 0-16,-3 0 0 0,-4 0-5 0,0 0-2 15,0 0 0-15,3 0 0 0,4 0-10 0,-7 0-3 16,4-6 0-16,3 6 0 0,-4 0-8 0,4 0 0 16,0 0 9-16,0 0-9 0,0 0-11 0,0 0-6 0,0 0-2 0,0 0-1081 15</inkml:trace>
  <inkml:trace contextRef="#ctx0" brushRef="#br3" timeOffset="183196.79">22468 16586 288 0,'0'0'25'0,"0"0"-25"0,0 0 0 0,0 0 0 0,0 0 126 0,0 0 20 16,-3 0 4-16,3 0 1 0,0 0-73 0,0 0-14 15,0 0-4-15,0 0 0 0,0 0-23 0,0 0-5 16,0 0 0-16,0 0-1 0,-7 7 19 0,7-7 4 16,0 0 1-16,0 0 0 0,-4 0 6 0,4 0 2 15,0 0 0-15,0 0 0 0,0 0-19 0,0 0-3 16,-3-7-1-16,3 7 0 0,3-3-11 0,-3-3-2 16,-3-3-1-16,3 5 0 0,0-2-4 0,0-3-1 15,0-1 0-15,-4 4 0 0,1-3 3 0,3-1 0 0,0 1 0 16,0-1 0-16,-4 4-1 0,4-3 0 0,0-1 0 15,0 1 0-15,0-1 1 0,0 1 1 0,0 0 0 0,4-1 0 16,-1 1 2-16,-3-1 0 0,0-5 0 0,4 5 0 16,-1-5-15-16,1 5-4 0,-1-9 0 0,1 10 0 15,3-10 6-15,0 10 1 0,-7-7 0 0,4-3 0 16,-1 10 19-16,-3-7 4 0,4 4 1 0,-4-4 0 16,-4 7-19-16,4-7-4 0,4 3-1 0,-1-2 0 15,-3-4 4-15,0 3 1 0,0 4 0 0,4-4 0 16,-1-3-7-16,1 4-1 0,-4-4 0 0,7 0 0 15,-4 0-2-15,1-6-1 0,-4 6 0 0,0 0 0 16,7-6-1-16,-7 6-8 0,3-6 12 0,-3 7-4 16,0-1-8-16,4-6 8 0,3 6-8 0,-7 0 8 15,0-6-8-15,4 9 0 0,-1-3 0 0,4 7 8 0,0-4-8 16,-3 1 0-16,-4-4 9 0,0 9-9 16,3-9 11-16,-3 4-3 0,-3 2 0 0,3-2 0 0,7-1 1 15,-7 7 0-15,0-4 0 0,0-3 0 0,0-3-9 16,3 4 10-16,1 2-10 0,-4-2 10 0,0-4-10 15,0 3 0-15,3-3 0 0,1 0 8 0,-4 4-8 0,0-4 0 16,7 0 0-16,-4 3 0 0,1-2 0 0,-1-1 0 16,1 0 0-16,3 3 0 0,0-2 0 0,0 2 0 15,-7 3 0-15,4-2 0 0,-1 2 0 0,1-3 0 16,-4 1 0-16,7 5 0 0,-7-2 0 0,3-4 0 16,1 7 9-16,-4-7-9 0,-4 3 0 0,1-2 8 0,10 5-8 15,-4-5 0-15,-6 5 0 0,6-2 9 16,1-4-9-16,-1 0 0 0,5-2 0 0,-5-1 0 0,4 3 0 15,-3 4 0-15,3-7 0 0,-4 3 0 0,-3-3 0 0,4 4 0 16,3 2 0-16,-4-3 0 0,-6 1 0 16,3-4 0-16,3 6 0 0,-3-2 0 0,4-1 0 15,-4-3 0-15,-4 0 0 0,4 4 0 0,4 2 0 0,-1-3 0 16,-3 7 0-16,0-7 0 0,4 4 0 16,-1-4 0-16,4-3 0 0,-3 10 0 0,-4-7 0 0,4 7 0 15,3-10 0-15,0 10 0 0,-14-7 0 0,3 3 0 16,4-2 0-16,0 5 0 0,4-5 0 0,-1 5 0 15,-6-2 8-15,6-4-8 0,1 7 0 0,-1 2 0 16,-6-5 0-16,3 2 0 0,3-5 0 0,-3 5 0 16,0 1 0-16,0-1 0 0,4-5 0 0,3 5 0 15,-4 1 9-15,1 0-9 0,-8 2 0 0,4-2 9 16,7-1-9-16,-3 1 0 0,-8 0 0 0,4-7 8 0,4 7-8 16,-1-1 0-16,1 1 0 0,-4-1 0 0,-4-5 0 0,8 5 0 15,-1 1 8-15,-3-1-8 0,-3-2 0 0,6-1 0 16,1 1 0-16,3 5 0 0,-7-5 0 0,4 6 0 15,-4-7 0-15,7 1 0 0,3 2 0 0,-3 1 0 16,-7-1 0-16,4 1 0 0,3 0 0 0,-4-1 0 16,-3 4 0-16,4-4 0 0,-1 1 0 0,-3 0 0 15,0-1 0-15,0 1 0 0,-7-1 0 0,7 4 0 16,0-3 0-16,4-1 8 0,-4 1-8 0,3 0 0 16,1-1 0-16,-1 1 0 0,1-1 0 0,0 1 0 15,-1-7 0-15,1 7 0 0,-1-1 0 0,1 1 0 16,-1 0 0-16,1-1 0 0,-1 4 0 0,4-3 0 15,-7-1 0-15,0 4 0 0,4-4 0 0,-4 1 0 16,3 6 0-16,-3-7 0 0,0 4 0 0,0-3 0 0,0 3 8 0,0-4-8 16,0 7 0-16,4-3 0 0,-4 3 0 15,3-4 0-15,1-2 0 0,-4 6 0 0,0-4 8 0,3-2-8 16,1 3 0-16,0-4 0 0,-4 7 0 0,0-6 0 16,3 3 0-16,1-4 0 0,-1 1 0 0,-3-1 0 15,0 4 0-15,0 3 0 0,4-3 0 0,-4-4 0 16,3 7 0-16,-3-3 0 0,0 6 0 0,4-10 0 15,-4 4 0-15,0 3 0 0,0-3 0 0,3 3 0 16,-3-7 0-16,4 4 0 0,-8-3 0 0,8 9 0 16,-4 0 0-16,3-10 0 0,-3 1 0 0,0 2 8 15,4 4-8-15,-4-3 0 0,0 6 0 0,3-9 0 16,-3-1 0-16,4 7 0 0,-1-3 0 0,1-4 0 0,-4 4 0 0,0 3 0 16,3-3 0-16,1-4 0 0,-4 7 0 15,0-6 0-15,3 3 0 0,-3-4 0 0,4 1 0 16,0 2 0-16,-4-2 0 0,0 6 0 0,0-7 0 15,0 1 0-15,0 3 0 0,0-4 0 0,0 1 0 0,0 3 0 16,0-4 0-16,0 7 0 0,3-3 0 0,1-3 0 16,-4 5 0-16,3-2 0 0,-3-3 8 0,4 2 0 15,-1-2 0-15,-3 6 0 0,4-7-8 0,-1 4-11 16,-3-3 3-16,0-1 0 0,0 1 8 0,0 3 0 16,0-4 0-16,0 1 0 0,4-1 0 0,-4 1 0 15,3 0 0-15,1 2 0 0,-4-2 0 0,3 6 0 16,-3-7 0-16,4 4 0 0,-4-3 0 0,3-1 0 15,1 1 0-15,-4 3 0 0,3 3 0 0,-3-4 0 16,4-2 0-16,-4 6 0 0,0-4 0 0,0 4 0 16,0-3 0-16,0 6 0 0,0-9 8 0,0 9 1 0,4-7 0 0,-4 4 0 15,0 3-9-15,0-6-11 0,0 3 3 0,0-7 0 16,3 4 8-16,-3 6 0 0,0-9 0 0,0 9 0 16,4-3 0-16,-4-4 0 0,0 7 0 0,0-9 0 15,0 9 0-15,3-6 0 0,1 3 0 0,-4 3 0 16,0-7 0-16,0-2 11 0,0 6-3 0,0 3 0 15,0-7-8-15,3 4-11 0,-3-3 3 0,4-3 0 16,-4 2 8-16,0 4 0 0,0-3 0 0,3 3 0 16,-3-7 0-16,0 4 0 0,0-3 0 0,0 9 0 15,4-3 0-15,-1-4 0 0,-3-2 0 0,0 3 0 16,4 2 0-16,-4-2 0 0,3-3 10 0,-3-1-10 16,0 7 0-16,4-6 0 0,-1-4 0 0,1 10-10 0,-4-3 10 15,0-3 0-15,3 5 0 0,1-2 0 0,-4 6 0 0,0 0 11 16,3-9-3-16,-3 9 0 0,4-10-8 0,-4 10-9 15,0-6 9-15,0 6-13 0,0 0 13 0,0-3 0 16,0-3 0-16,0-4 10 0,0 10-10 0,0 0 0 16,4-3 0-16,-4-3-11 0,0 6 11 0,0-3 0 15,3-4 0-15,-3 7 0 0,0 0 0 0,0-9 0 16,0 9 8-16,0 0-8 0,0 0 0 0,0 0 0 16,0 0 0-16,0 0 0 0,0 0 0 0,0 0 12 15,0 0 0-15,0 0-1 0,0 0-11 0,0 0 0 16,0 0 0-16,0 0 0 0,0 0 0 0,-3 9 0 15,3-9 0-15,-4 10 8 0,-3-4-8 0,7-6 0 16,0 0 0-16,-4 9 0 0,-3 1 0 0,4-7 0 0,3-3-14 0,-4 6 5 16,1 4 9-16,-1-1 0 0,-3 1 0 0,4-4 0 15,3-6 0-15,-4 9 0 0,-3 1 0 0,4-4 8 16,-1 3-8-16,1 1 0 0,-5-7 0 0,1 6 0 16,0 1 0-16,0-4 0 0,4 3 0 0,-1 1 0 15,-3-1 0-15,4-3 0 0,-8 4 0 0,8-7 0 16,-5 6 0-16,5-2 0 0,-4 2 0 0,0-3 0 15,3-3 0-15,-3 7 0 0,4-4 0 0,-4-3 0 16,0 7 0-16,0-10 0 0,7 0 0 0,-7 6 0 16,3 3 0-16,-3-9 0 0,0 10 0 0,7-10 8 15,-7 9-8-15,3-3 0 0,-3-2 0 0,7-4 0 16,0 0 0-16,0 0 0 0,-7 6 0 0,4-3 0 16,3-3 0-16,0 0 0 0,0 0 0 0,-4 6 0 15,-3 4 0-15,7-10 0 0,0 0 0 0,0 0 0 0,0 0 0 16,-3 6 0-16,3-6 0 0,0 0 0 0,0 0 0 0,0 0 0 15,-8 3 0-15,8-3 0 0,0 0 0 0,0 0 0 16,-7 9 0-16,4-2 0 0,3-7 0 0,0 0 0 16,0 0 0-16,0 0 0 0,-4 3 0 0,4-3 0 15,0 0 0-15,0 0 0 0,-3 9 0 0,3-9 0 16,0 0 0-16,0 0 0 0,0 0 0 0,0 0 0 16,0 0 0-16,0 0 0 0,0 0 0 0,0 0 0 15,0 0 0-15,0 0 0 0,3 10 0 0,-3-10 0 16,0 0 0-16,0 0 0 0,0 0 0 0,7 6 0 15,-7-6 0-15,0 0 0 0,4 3 0 0,-4-3 0 0,7 6 0 0,-7-6 0 16,0 0 0-16,7 10-8 0,0-4 8 0,4-3-8 16,-1-3 8-16,-3 0 0 0,4 0 0 0,0 6 0 15,-1-6 0-15,4-6 0 0,-3 6 0 0,-1 0-8 16,4-3 8-16,-3 3 0 0,3-6 0 16,-3 6 0-16,-1 0 0 0,1-3 0 0,0-4 0 0,3 7 0 15,-4 0 11-15,1-6-3 0,-4 3 0 0,3 3 0 16,1 0-8-16,-4 0-11 0,0 0 3 0,0 0 0 15,0 0 8-15,4 0 0 0,-11 0 8 0,7 0-8 16,-7 0 0-16,10 0 0 0,1-6 0 0,-4 6 0 16,-7 0 0-16,11 0 0 0,-1 0 0 0,1 0-8 15,-4-3 8-15,0 3 11 0,4-7-3 0,-1 7 0 16,-3 0-8-16,0 0 0 0,-7 0 0 0,11 0-11 16,-4 0 11-16,0 0 0 0,0 0 0 0,-7 0-8 15,0 0 8-15,0 0 0 0,0 0 0 0,0 0 0 0,0 0 0 0,0 0 0 16,0 0 0-16,0 0 0 15,0 0 8-15,0 0-8 0,0 0 8 0,0 0-8 0,0 0 0 0,0 0 0 16,0 0 0-16,7 10-8 0,-7-10 8 16,0 0 0-16,0 0 8 0,0 0-8 0,0 0 0 0,0 0 0 15,0 0 0-15,0 0 0 0,0 0 8 0,0 0-8 16,0 0 8-16,0 0-8 0,0 0 0 0,0 0 0 16,0 0 0-16,0 0 0 0,0 0 0 0,0 0 0 15,-3-10 0-15,-1 10 0 0,4 0 9 0,-4-3-9 16,1-3 12-16,3-4-12 0,-4 1 8 0,1 6-8 15,-1-10 0-15,1 4 0 0,-1 6 13 0,1-7-4 0,-1 1-1 16,-3-7 0-16,4 7-8 0,-4 3 0 16,3-7 0-16,1 4 0 0,-1-1 0 0,0-5 0 0,1 5 0 15,-1 4 0-15,1-7 0 0,-1 4 0 0,4 0 0 0,-3-4 0 16,3 4 0-16,-4-1 0 0,1 1 0 0,-1-1 0 16,4 1 0-16,0 0 0 0,0-1 0 0,-3 4-11 15,3-3 11-15,3-1 0 0,-3 7 8 0,0-3-8 16,-3-4 0-16,6 4 0 0,-3 3 0 0,4-3 0 15,-8-4 0-15,4 10 0 0,4-9 0 0,-4 9 0 16,0-3 0-16,-4-4 0 0,4 7 0 0,0 0-8 16,0-9 8-16,0 9 0 0,0 0 0 0,0 0 0 15,0 0 0-15,0 0 0 0,0 0 8 0,0 0-8 16,0 0 0-16,0 0 0 0,0 0 0 0,0 0 0 16,0 0 0-16,0 0 0 0,0 0 0 0,0 0 0 15,0 0 0-15,0 0 0 0,0 0 0 0,0 0 0 16,0 0 0-16,-7 6 0 0,7-6 0 0,0 0 8 15,-7 3-8-15,0 4 0 0,0-4 0 0,4 3 0 0,-1-3 0 16,-3 7 0-16,3-4 0 0,-3-3 0 16,0 3 0-16,0 4 0 0,4 5 0 0,-8-5 8 0,4-1-8 0,0 1 0 15,0-1 0-15,0 7 0 0,-4-4 0 0,1-2 0 16,-1-1 0-16,1 7 0 0,3-7 0 0,-8 1 0 16,1-1 0-16,4 0 8 0,-1 4-8 0,1-1 0 15,-1-2 0-15,-3-1 0 0,0 1 0 0,0-4 0 16,0 3 0-16,3 1 0 0,7-4 0 0,-6-3 0 15,-1 3 0-15,4-2 0 0,7-4 0 0,-7 6 0 16,0-3 0-16,4-3 0 0,3 0 0 0,0 0 0 16,0 0 0-16,0 0 0 0,-8 6 0 0,8-6 0 15,0 0 0-15,-7 0 0 0,0 3 0 0,7-3 0 0,0 0 0 0,0 0 0 16,0 0 0-16,0 0 0 0,0 0 0 0,0 0 0 16,0 0 0-16,0 0 0 0,0 0 0 0,0 0 0 15,11 7 0-15,-11-7 0 0,0 0 0 0,0 0 0 16,0 0 0-16,11 0 0 0,-4 0 0 0,0 0 0 15,-7 0 0-15,7-7 0 0,3 7 0 0,1-3-8 16,-1-3 8-16,-2 3 0 0,6-3 0 0,-4 2 0 16,1-2 0-16,3-3 0 0,-4-1 0 0,1 1 0 15,0 0 0-15,3-1 0 0,-4 1 0 0,-3 2 0 16,0-2 0-16,4 0 0 0,-4 2 0 0,0 4 0 16,0-6 0-16,0 3 0 0,0 2 0 0,-3-2 0 15,-4 6 0-15,0 0 0 0,7-3 0 0,-7 3 0 16,3-6 0-16,-3 6 0 0,0 0 0 0,0 0 0 0,0 0 0 15,0 0 0-15,0 0 0 0,0 0 0 0,0 0 0 0,0 0 0 16,0 0 0-16,7 6 0 0,-7-6 0 0,4 3 0 16,3 7 0-16,-3-1 0 0,-1-3 0 0,1 4 0 15,-8-1 0-15,4 0 0 0,0 7 0 0,0-6 0 16,-3-1 0-16,3 0 0 0,-4 1 0 16,1-1 0-16,-1 1 0 0,0-1 0 0,1-3 0 0,3-6 0 15,0 0 0-15,-4 10 0 0,1-10 0 0,3 0 0 16,0 0 0-16,0 0 8 0,0 0-8 0,0 0 0 15,-7 9 0-15,7-9 0 0,0 0 0 0,0 0 0 16,0 0 0-16,0 0 0 0,0 0 0 0,0 0 0 16,0 0 0-16,0 0 0 0,0 0 0 0,0 0 0 15,0 0 0-15,0 0 0 0,0-9 0 0,3-1 0 0,1 4 0 16,-1 3 0-16,-3 3 0 0,4-10 0 16,-1 4 0-16,1-3 0 0,0-1 0 0,-1 4 0 0,1 3 0 0,-1-3 0 15,1-4 0-15,-4 10 0 0,0 0 0 0,3-3 0 16,-3 3 0-16,0 0 0 0,0 0 0 0,0 0 0 15,0 0 0-15,0 0 0 0,0 0 0 0,0 0 0 16,0 0 0-16,0 0 0 0,0 0 0 0,0 0 8 16,-3 3-8-16,3-3 0 0,0 0 0 0,-4 10 0 15,1-4 0-15,3-6 0 0,0 3 0 0,0-3 0 16,0 13 0-16,-4-10 0 0,1 6 0 0,3 1 0 16,0-1 0-16,-4-3 0 0,4 4 0 0,0-1 0 15,-4 0 0-15,4-2 0 0,0 2 0 0,0-6-8 16,0-3 8-16,0 0 0 0,0 0 0 0,0 0 0 15,0 0 0-15,0 0 0 0,0 0 0 0,0 0 0 16,0 0 0-16,0 0 0 0,0 0 0 0,0-3-8 0,0-3 8 16,0-4 0-16,4 1 0 0,0 0 0 0,-1 2 0 0,1-2-10 15,-1 0 10-15,1-1 0 0,-4 1 0 0,3-1-8 16,4 1 8-16,-3 3 0 0,-1-4 0 0,-3 7 0 16,4-6 0-16,-1 2 0 0,-3-2 0 0,0 9 0 15,0-3 0-15,0 3 0 0,0 0 0 0,0 0 0 16,0 0 0-16,0 0 0 0,4-6 0 0,-4 6 0 15,-4-7 0-15,4 7 0 0,0 0 0 0,0 0 0 16,0 0 0-16,0 0 0 0,-7 0 0 0,7 0 0 16,0 0 0-16,-10 7 0 0,-1-7 0 0,4 6 0 0,0-3 0 15,-4 6 0-15,4-9 0 0,-3 10 0 0,-1-4 0 0,1-3 0 16,-1 7 0-16,0-4 0 16,-3 3 8-16,4 1-8 0,-4-1 0 0,0-3 0 0,-4 4 0 15,7-7 0-15,-3 6 0 0,0 4 0 0,0-10 0 0,3 6 0 16,4-2 0-16,-3-4 0 0,-4 3 0 0,7-3 0 15,7-3 0-15,-7 10 0 0,3-10 0 0,4 0 0 16,-7 6 0-16,7-6 0 0,0 0-8 0,0 0 8 16,0 0 0-16,0 0 0 0,0 0 0 0,0 0 0 15,0 0 0-15,0 0 0 0,0 9 0 0,0-9 0 16,0 0 0-16,0 0 0 0,0 0 0 0,0 0 0 16,7 7 0-16,-3-4 0 0,-4-3 0 0,0 0 0 15,0 0 0-15,7 9 0 0,-7-9 0 0,0 0 0 16,0 0 0-16,10 0-8 0,-3 0 8 0,4 0 0 15,-8 0 0-15,8 0 0 0,-4-3 0 0,4-3 0 16,-1 3 0-16,1-4-8 0,-1-2 8 0,1 3 0 0,-1-4 0 16,1 1 0-16,0-1 0 0,3 1 0 0,-4 0 0 0,-3-1 0 15,4 4 0-15,-4-3 0 0,4-1 0 0,-1 1 0 16,-3-1 0-16,4 1 0 0,-4 3 0 0,3-4 0 16,-6 7 0-16,0-3 0 0,6-4 0 0,-6 7 0 15,-1-3 0-15,-3 6 0 0,7-9 0 0,-3 9 0 16,3-10 0-16,-7 10 0 0,0 0 0 0,0 0 0 15,3-6 0-15,-3 6 0 0,0 0 0 0,0 0 0 16,4-3 0-16,-4-3 0 0,0 6 0 0,0 0 0 16,0 0 0-16,0 0 0 0,0 0 0 0,0 0 0 15,0 0 0-15,0 0 0 0,0 0 0 0,0 0 0 0,0 0 0 16,0 0 0-16,0 0 0 0,0 0 0 0,7 6 0 16,-4-3 0-16,-3-3 0 0,4 9 0 0,0 4 0 0,3-1 0 15,-7-2 0-15,0-1 0 0,3 1 0 0,-3-4 0 16,4 3 0-16,-1 1 0 0,-3-1 0 0,0 1 0 15,0-10 0-15,0 9 0 0,0-9 0 0,0 0 0 16,0 0 0-16,0 0 0 0,-3 6 0 0,3-6 0 16,0 0 0-16,0 0 0 0,0 0 0 0,0 0 0 15,-4 3 0-15,4-3 0 0,0 0 0 0,0 0 0 16,0 0 0-16,0 0 0 0,-7 0 0 0,7 0 0 16,0 0 0-16,-7-3 0 0,3 3 0 0,4 0 0 15,-3-6 0-15,-1-3 8 0,1-1-8 0,-1 1 0 16,4-1 0-16,0 1 0 0,0 0 0 0,0-1 0 15,-3-6 0-15,3 4 0 0,0-4 0 0,0 7 0 16,0-7 0-16,0 7 8 0,0-1-8 0,0 1 0 0,0-1 0 16,0 4 0-16,0-3 0 0,0 9 0 0,0 0 0 0,0 0 0 15,0 0 0-15,0 0 0 0,0 0 0 0,0 0 0 16,0 0 0-16,0 0 0 0,0 0 0 0,0 0 0 16,0 9 0-16,0 1 0 0,3 5-8 0,1-5 8 15,-1-1 0-15,-3 7 0 0,0-7 0 16,4 1-8-16,-4 5 8 0,3-2 0 0,-3-4 0 0,0 1 0 15,4-1 0-15,0 4 0 0,3-10 0 0,-4 6 0 16,-3-9 0-16,4 10 0 0,-4-10 0 0,3 6 0 16,-3-6 0-16,0 0 0 0,0 0 0 0,0 0 0 15,0 0 0-15,0 0 0 0,0 0 0 0,0 0 0 16,0 0 0-16,0 0 0 0,0 0 0 0,0 0 0 16,0 0 0-16,0 0 0 0,0 0 0 0,0-6 8 0,0-4-8 15,0 1 0-15,0 6 0 0,0-10 0 0,0 4 0 0,0-1 0 16,0 1 0-16,0-4 8 0,0-2-8 0,0 5 0 15,0 1 0-15,0-7 0 0,4 4 8 0,-4-4-8 16,0 6 0-16,0-5 0 0,0 5 0 0,3-2 0 16,-6-1 0-16,3 4 0 0,0 0 0 0,0 5 0 15,0-5 0-15,0 3 0 0,0-4 0 0,0 10 0 16,3-6 0-16,-3 6 0 0,-3-3 0 0,3 3 0 16,0 0 0-16,0 0 0 0,0 0 0 0,0 0 0 15,0 0 0-15,0 9 0 0,0 7 0 0,0-3-10 16,-4-4 10-16,4 7 0 0,4 2 0 0,-4-2-8 15,0-3 8-15,0 2 0 0,3 1 0 0,-3-3 0 0,7-4 0 0,-7 0 0 16,0 7 0-16,0-7 0 0,4 1 0 16,-4-1 0-16,0-9 0 0,0 7 0 0,-4 2 0 0,4-9 0 15,0 0 0-15,-3 3 0 0,3-3 0 16,0 0 0-16,0 0 0 0,0 0 0 0,-4 6 0 16,4-6 0-16,0 0 0 0,-7 0 0 0,7 0 0 15,-7-6 0-15,4 3 0 0,3 3 8 0,-4-6-8 0,1 3 0 16,-1-4 0-16,0-2 0 0,1-1 0 0,-1 1 8 15,1 0-8-15,3 2 0 0,-4-2 0 0,1 0 0 16,3-1 0-16,-4 1 0 0,4 6 0 0,-3-4 0 16,3-2 0-16,0 3 0 0,-4 2 0 0,4 4 0 15,0 0 0-15,0 0 0 0,0-6 0 0,0 6 0 16,0 0 0-16,0 0 0 0,0-3 0 0,0 3 0 0,0 0 0 0,0 0 0 16,0 0 0-16,0 0 0 0,0 0 0 0,0 0 0 15,0 0 0-15,0 0 0 16,0 0 0-16,0 0-8 0,0 3 8 0,0-3 0 15,4 10 0-15,-1-4 0 0,-3-6 0 0,0 0 0 0,4 9 0 0,-1 1 0 32,-3-10-45-32,7 6-11 0,0-3-1 0,8-6-810 0,-1-3-161 0</inkml:trace>
  <inkml:trace contextRef="#ctx0" brushRef="#br3" timeOffset="188156.77">23125 13008 529 0,'0'0'23'0,"0"0"5"0,0 0-28 0,0 0 0 0,0 0 0 0,0 0 0 16,0 0 54-16,0 0 5 0,0 0 1 0,-7 0 0 16,7 0 0-16,0 0 0 0,0 0 0 0,-4 0 0 15,0 0-1-15,4 0 0 0,-3 7 0 0,3-7 0 16,-4 0-3-16,4 0-1 0,-7 0 0 0,7 0 0 16,-3 9-5-16,-1-9-1 0,-3 9 0 0,4-9 0 0,-1 10-8 0,-3-4-1 15,4-3-1-15,-1 7 0 0,1-4-2 0,-4 3 0 16,3 1 0-16,-3-4 0 0,0 3-3 0,3-5-1 15,-3 5 0-15,0 0 0 0,4-2-6 0,-4 2-2 16,0 0 0-16,3 1 0 0,-3-1-7 16,3 7-2-16,-3-7 0 0,4 1 0 0,-4-4-2 0,3 3-1 15,1-5 0-15,-1 5 0 0,4-9-2 0,-3 9-1 16,-4-2 0-16,3 2 0 0,4 1-10 0,-3-1 12 16,-1 0-12-16,1 1 12 0,-1-1-4 0,1 4 0 15,-1-4 0-15,0 0 0 0,1 1-8 0,-1-1 10 16,4 1-10-16,0-1 10 0,-7 1-1 0,7-4 0 15,-3 3 0-15,3-9 0 0,0 10 5 0,0-7 1 16,-4 6 0-16,4-3 0 0,0-6-5 0,0 10-1 16,-3-1 0-16,-1-2 0 0,8-4-9 0,-4 6 0 0,-4-3 0 15,4-3 8-15,0 4-8 0,0-7 0 0,-3 9 0 16,-1 1 0-16,1-4 0 0,3-3 8 0,0-3-8 0,-4 9 0 16,4-9 0-16,0 10 0 0,0-10 0 15,0 6 0-15,0-6 8 0,0 0-8 0,-3 9 0 0,3-9 8 16,0 10-8-16,0-10 0 0,0 6 0 0,0-6 0 15,0 3 0-15,0-3 0 0,0 0 0 0,0 10 0 16,0-10 0-16,0 0 0 0,0 6 0 0,0-6 0 16,0 0 8-16,0 0-8 0,0 0 0 0,-4 3 8 15,1 3-8-15,3-6 0 0,0 0 0 0,0 0 8 16,0 0-8-16,0 0 0 0,0 0 0 0,0 0 0 16,0 0 0-16,0 0 8 0,0 0-8 0,0 0 0 15,0 0 0-15,0 0 0 0,0 10 0 0,0-10 0 16,0 0 0-16,0 0 0 0,0 0 8 0,0 6-8 0,0-3 0 15,0-3 0-15,0 0 0 0,0 0 0 16,-4 10 0-16,4-10 0 0,0 0 0 0,0 9 0 0,0-9 0 0,0 9 0 16,0-9 0-16,0 7 0 0,4 2 0 0,-4-9 0 15,-4 3 0-15,-3 3 0 0,3 4 0 0,1-1 0 16,3-9 0-16,-4 7 0 0,1-4 16 0,3-3 2 16,0 0 0-16,0 0 0 0,-4 9-29 0,4-9-5 15,0 0-2-15,0 6 0 0,-7 4 29 0,7-4 5 16,0-6 2-16,0 0 0 0,0 9-18 0,0-5 0 15,0 5 0-15,0-9 0 0,4 6 0 0,-4-3 0 16,-4 4 0-16,4-7 0 0,0 0 0 0,0 3 0 16,0-3 0-16,0 6 0 0,-3 4 0 0,3-10-19 0,0 6 4 0,-4-3 1 15,-3 6 14-15,4-9 0 0,3 0 0 0,0 10 0 16,-4-4 0-16,1-3 0 0,3 3 8 0,0 4-8 16,7-4 9-16,-7-6-9 0,-7 9 0 0,3 1 9 15,8-7-9-15,-4 6 0 0,-4-9 0 0,-3 10 0 16,7-10 0-16,0 6 0 0,-4-3 0 0,1 4 0 15,-1 2 0-15,1-3 0 0,3-6 0 0,0 3 0 16,-7 7 0-16,3-1 0 0,4-9 0 0,4 6 0 16,-4 4 0-16,0-1 0 0,-4-2 0 0,4 2 0 15,0-9 0-15,0 3 0 0,-3 6 0 0,3-9 0 16,3 10 0-16,-3-4 0 0,-3 4 0 0,3-4 0 16,-4-3 8-16,4-3-8 0,-3 9 0 0,3 1 8 15,-7-1-8-15,7-3 0 0,0-6 9 0,0 4-9 0,-4 8 0 0,1-9 0 16,3 7 0-16,-4-4 8 0,8-3-8 0,-4 6 0 15,-4-2 0-15,4-7 8 0,4 9-8 0,-1 1 0 16,-6-4 0-16,3-6 0 0,7 9 0 0,-7 1 0 16,0-7 0-16,-7 6 0 0,3-3 0 15,4 4 0-15,0-10 0 0,-3 9 0 0,-1 1 0 0,0-1 8 16,8-3-8-16,-4 4 0 0,0-1 8 0,-4 1-8 16,4-10 8-16,4 6-8 0,-4 3 0 0,0-6 9 15,-4 7-9-15,4-1 0 0,4-2 8 0,0 2-8 16,-8 0 0-16,0 1 0 0,4-4 0 0,4 3 0 15,-4-5 0-15,-4 5 0 0,-3 0 0 0,4 4 0 16,6-10 0-16,1 6 0 0,-8 1 0 0,4-1 0 16,0-2 0-16,4 2 0 0,-4 0 0 0,-4 1 0 15,4-1 0-15,0 1 0 0,7-4 8 0,-7 3-8 0,-7 1 0 16,7-1 0-16,7-3 0 0,-7 4 0 0,-7-7 0 0,4 6 0 16,6-2 0-16,-3 2 0 0,-3 0 0 0,-1-2 0 15,-3-4 0-15,4 6 0 0,3-9 0 16,0 6 0-16,-4-2 8 0,4 5-8 0,0-9 0 0,4 6 0 15,-4-6 0-15,0 10 0 0,-4-1 0 0,8 0 0 16,-1 1 0-16,1-4 0 0,-8-3 8 0,4 7-8 16,4 2 0-16,-1-2 0 0,-6-7 0 0,-1 6 0 15,4 1 0-15,-3-1 0 0,3-3 0 0,0 4 0 16,-7-1 0-16,3 1 0 0,4-1 0 0,0 0 0 16,-7-2 8-16,4 2-8 0,3 0 0 0,0 1 0 15,0-1 0-15,0-2 0 0,-4-4 0 0,4-3 0 16,4 15 0-16,-4-8 0 0,-4 2 0 0,4 0 0 15,0 1 0-15,4-7 0 0,-4-3 0 0,-4 9 0 0,4-9 0 16,0 10 0-16,0 2 0 0,-3-2 0 0,-4-1 0 16,7 1 0-16,0-1 8 0,0-6-8 0,0 10 0 0,0-10 0 15,0-3 0-15,-4 15 0 0,8-5 0 0,-4-1 0 16,-4-6 0-16,4 4 0 0,4 2 8 0,-4 0-8 16,-8 1 0-16,8-10 0 0,0 9 8 0,0 1-8 15,-3-4 0-15,-1 3 0 0,-3 1 0 0,4-4 0 16,3-6 0-16,-4 9 0 0,1 1 0 0,3-10 0 15,0 3 0-15,3 6 0 0,-6 1 0 0,3-4 0 16,-4 3 0-16,4-9 0 0,4 10 0 0,-4-1 0 16,-4 1 0-16,4-1 0 0,4-3 0 0,-1 4 0 15,-6-1 0-15,3 7 0 0,0-7 0 0,0 1 0 16,0-1 0-16,0 1 0 0,-4-1 9 0,4 0-9 0,0 1 0 0,0 5 9 16,-3-5-9-16,-1-1 0 0,4 1 9 0,0-1-9 15,0 0 0-15,0 1 0 0,-3 2 0 0,-1-2 8 16,8-1-8-16,-4 1 0 0,-7-1 0 0,3 0 8 15,4 1-8-15,0-1 0 0,0 1 0 0,-3-4 0 16,3 3 0-16,-4-6 0 0,0 7 0 0,1-4 0 16,-1 4 0-16,1-1-13 0,3 0 1 0,0-2 1 15,-4-4 11-15,1 6 0 0,3-3 0 0,0 4 0 16,0-10 8-16,0 9 3 0,-4-2 1 0,8 2 0 16,-4-6-12-16,0 7 0 0,-7-1 0 0,7 3 8 15,0-2-8-15,0-7 0 0,-4 6 0 0,1 1 0 16,-1-1 0-16,1-3 0 0,-1 4 0 0,4-1 0 0,-7 1 19 15,4-4-2-15,-1 3 0 0,4-5 0 0,-3 2-26 0,-1 3-6 16,4 1-1-16,0-10 0 16,0 6 26-16,0-3 5 0,0 6 1 0,0-9 0 0,0 10-25 15,0-4-5-15,-4-3-1 0,4 4 0 0,0 2 26 0,-3 0 5 16,3 1 0-16,-4-1 1 0,1 1-17 0,-1-1 0 16,1 7 0-16,3-7 0 0,-4 0 0 0,1 1-14 15,3-1 1-15,-4 7 0 0,1-7 13 0,3 1 16 16,-4-1-3-16,4 1-1 0,4-4-12 0,-8 3-16 15,1 1 3-15,-1-1 1 0,8-3 12 0,-4 4 0 16,-4-7 0-16,4 3 0 0,-3 4 0 0,3-10 16 16,0 9-3-16,0 0-1 0,-4-2-12 0,1-4 0 15,3-3 0-15,0 9 0 0,-4 1 0 0,4-10 0 16,0 0 0-16,0 6 0 0,0-6 0 0,0 9 0 0,0-9 0 16,0 10 0-16,4-1 0 0,-4-9-13 0,-4 6 1 15,4 4 0-15,0-10 12 0,0 3 12 0,0 6-3 0,-4 4 0 16,4-13-9-16,0 3 0 0,0 6 0 0,-3 1 0 15,-1-1 0-15,1-3 0 0,3-6 0 16,0 10 0-16,-4-7 0 0,4 10-11 0,0-4 3 0,0 0 0 16,4 1 8-16,-4-1 0 0,0 1 0 0,3 5-8 15,1-5 16-15,-1-1 4 0,-6-6 1 0,3 7 0 16,3-4-13-16,-3 3-15 0,0 1 3 0,0-1 1 16,-3 1 11-16,-1-4 8 0,4 3-8 0,-3 1 11 15,-1-4-11-15,4-6 0 0,0 0 0 0,0 3-11 16,-3 6 11-16,3 1 0 0,0-10 0 0,0 6 0 15,0-6 0-15,0 0 11 0,0 0-3 0,0 3 0 16,3 7-8-16,-3-10-9 0,0 0 9 0,-3 6-13 0,3 3 13 16,0-9 0-16,0 7 0 0,-4-4 0 0,1 6 0 15,3-9 0-15,0 10 9 0,0-4-9 0,-7-3 0 16,7-3 0-16,0 0 0 0,0 0 0 0,-4 6 0 0,4 4 0 16,-3-4 9-16,3-6-9 0,0 0 0 0,0 0 0 15,0 0 0-15,0 0 0 0,0 0 0 0,3 9 0 16,-3-9 0-16,-3 3 0 0,3-3 0 0,-4 10 0 15,4-10 0-15,0 6 0 0,-7-3 0 0,7-3 0 16,0 0 0-16,0 0 0 0,0 10 0 0,0-10 0 16,0 0 0-16,0 6 0 0,0-6 0 0,-3 9 0 15,-1 1 0-15,4-10 0 0,7 9 0 0,-7-9 0 16,-3 6 0-16,3-6 0 0,3 10 0 0,-3-10 0 16,0 3 0-16,0-3 0 0,0 0 0 0,0 0 0 15,0 0 0-15,0 0 0 0,-7 6 0 0,7-6 0 0,0 0 0 0,0 0 0 16,0 0 0-16,0 0 0 0,0 0 0 0,0 0 0 15,4 10 0-15,-4-10 0 0,0 0 0 0,0 0 0 16,3 9 0-16,-3-9 0 0,0 0 0 0,0 0 0 16,0 0 0-16,4 6 0 0,-4-6 0 0,0 0 0 15,-4 4 0-15,4-4 0 0,0 0 0 0,0 0 0 16,0 0 0-16,0 0 0 0,0 0 0 0,0 0 0 16,0 0 0-16,0 0 0 0,0 0 0 0,0 0 0 15,0 0 0-15,0 0 0 0,0 0 0 0,0 0 0 16,0 0 0-16,0 0 0 0,0 0 0 0,0 0 0 15,0 0 0-15,0 0 0 0,0 0 0 0,0 0 0 16,0 0 0-16,0 0 0 0,0 0 0 0,0 0 0 16,0 0 0-16,0 0 0 0,7 0 0 0,-3-10 0 0,-4 10 0 0,3-3 0 15,-3 3 0-15,4-6 0 0,3-4 0 0,-7 10 0 16,0 0 0-16,0-6 0 0,7 3 0 0,-7 3 0 16,-4-6 8-16,4 6-8 0,0 0 0 0,0 0 0 15,0-10 0-15,0 10 0 0,0 0 0 0,0 0 0 16,0 0 8-16,0 0-8 0,0 0 0 0,0 0 0 15,0 0 0-15,0 0 0 0,-3 10 0 0,-4-4 0 16,7-6 0-16,0 3 0 0,0 3 0 0,0-6 0 16,-4 10 0-16,1-1 0 0,3-9 0 0,0 10 0 15,-4-4 0-15,4-6 0 0,-3 3 0 0,3-3 0 16,0 0 0-16,0 0 0 0,-4 9 0 0,4-9 0 16,0 0 0-16,0 0 0 0,0 0 0 0,0 0 0 15,0 0 0-15,0 0 0 16,0 0-30-16,4-3-2 0,-1-6 0 0,8 3 0 15,-1-7-173-15,1-3-35 0</inkml:trace>
  <inkml:trace contextRef="#ctx0" brushRef="#br4" timeOffset="196212.85">22468 16693 57 0,'0'0'0'0,"-7"0"0"0,7 0 0 0,0 0 0 0,0 0 0 16,0 0 0-16,-7 6 73 0,7-6 10 15,0 0 1-15,0 0 1 0,0 0-53 0,0 0-12 0,-7 0-1 0,7 0-1 16,0 0-6-16,0 0 0 0,-7 3-1 0,7-3 0 16,0 0-11-16,0 0 10 0,0 0-10 0,0 0 10 15,0 0 5-15,0 0 1 0,0 0 0 0,0 0 0 16,-7 0 25-16,7 0 6 0,0 0 1 0,0 0 0 16,0 0-16-16,0 0-4 0,0 0 0 0,0 0 0 15,-7 7 0-15,7-7 0 0,0 0 0 0,0 0 0 16,0 0-17-16,0 0-11 0,0 0 12 0,0 0-12 15,0 0 8-15,0 0-8 0,0 0 0 0,0 0 0 16,0 0 8-16,0 0-8 0,0 0 0 0,0 0 0 16,0 0 0-16,0 0 0 0,0 0 0 0,0 0 0 15,0 0 24-15,0 0-3 0,0 0 0 0,4-7 0 0,-4 7 11 16,0 0 1-16,0 0 1 0,0 0 0 0,7-3-14 0,-7 3-4 16,0 0 0-16,0 0 0 0,7-6-8 0,-7 6-8 15,0 0 12-15,0 0-12 0,0 0 8 0,0 0-8 16,0 0 0-16,0 0 0 0,0 0 0 0,0 0 0 15,3-9 0-15,-3 9 0 0,0 0 0 0,0 0 0 16,0 0 0-16,7-4-9 0,-7 4 9 0,0 0 0 16,0 0 10-16,4-6-10 0,3 3 8 0,-7 3-8 15,0-6 0-15,0 6 0 0,7-10 0 0,-7 10 0 16,0 0 0-16,0 0 0 0,0 0 0 0,0 0 0 16,3 0 0-16,-3 0 0 0,-3-6 0 0,3 6 0 15,0 0 0-15,0 0 0 0,0 0 0 0,0 0 0 16,0 0 0-16,3-9 0 0,5 9 0 0,-8 0 0 15,3-10 0-15,-3 10 0 0,7-3 8 0,-3-3-8 0,-1-4 0 0,-3 10 0 16,0 0 0-16,0 0 0 0,7 0 0 0,-7 0 0 16,0 0-8-16,0 0-8 0,4-9-2 0,-4 9 0 31,0 0-50-31,0 0-9 0,7-6-3 0</inkml:trace>
  <inkml:trace contextRef="#ctx0" brushRef="#br4" timeOffset="-155990.37">22447 16593 644 0,'0'0'28'0,"0"0"7"0,0 0-35 0,0 0 0 16,0 0 0-16,0 0 0 0,0 0 42 0,0 0 2 15,0 0 0-15,-3 9 0 0,-8-6 0 0,8 3 0 16,3-6 0-16,-4 10 0 0,-6-10 16 0,6 9 4 15,4-9 1-15,0 0 0 0,0 0-5 0,0 0 0 16,-7 0-1-16,7 0 0 0,0 0-14 0,0 0-2 16,-7 0-1-16,7 0 0 0,0 0-26 0,0 0-4 0,0 0-2 0,0 0 0 15,0 0 4-15,0 0 1 16,0 0 0-16,0 0 0 0,-7 0 18 0,7 0 4 0,0 0 1 16,0 0 0-16,0 0-22 0,0 0-5 0,0 0-1 0,0 0 0 15,3-9 0-15,-3 9 0 0,0 0 0 0,4-3 0 16,6-4 3-16,-2-2 1 0,-8 3 0 0,3-4 0 15,4 7 14-15,0-6 2 0,-7-1 1 0,7 1 0 16,-7-7-18-16,7 7-3 0,4-1-1 0,-4-5 0 16,-7-1 2-16,3 4 0 0,8-4 0 0,-4 6 0 15,0-8 5-15,0 8 0 0,4-5 1 0,-1 5 0 16,1-9 7-16,-4 4 2 0,0 2 0 0,0-3 0 16,7 4-26-16,-7-4 0 0,0 1 0 0,0-4 0 15,7 9 11-15,-3-8-3 0,-4 8-8 0,0-6 12 16,-3-2 2-16,3 8 0 0,3-5 0 0,1 2 0 15,-8-3-1-15,5 7 0 0,2-7 0 0,-3 4 0 0,0-4-1 16,4 7 0-16,-4-7 0 0,3 7 0 0,1-1-12 0,0-2 8 16,-8-4-8-16,4 6 0 0,7 1 0 0,-3-7 8 15,-8 7-8-15,8-7 0 0,0 4 0 0,-1-4 0 16,4 7 0-16,-7-7 0 0,0 7 0 0,4-1 0 16,0-2 0-16,-1 2 0 0,-3-5 0 0,4 5 0 15,-1 1 0-15,4-7 0 0,-3 7 0 0,0-7 0 16,-1 3 8-16,1-2-8 0,-1 5 0 0,1 1 8 15,-4-7-8-15,4 7 0 0,-1-4 13 0,-3-2-3 16,4-1-1-16,-4 7 0 0,3-4-9 0,-2-3 8 16,2 4-8-16,-3-4 8 0,4 7-8 0,-1-7 0 15,-3-3 9-15,4 10-9 0,0-7 0 0,-4 4 0 16,3-4 0-16,-3 0 8 0,4 4-8 0,-4-4 0 16,3-3 0-16,1 3 8 0,-4 7-8 0,4-10 0 0,-1 10 0 0,1-10 8 15,-1 10-8-15,1-7 0 0,0 7 8 0,-1-7-8 16,4 6 0-16,-3-2 8 0,-1-4-8 0,1 4 0 15,0-4 0-15,3 0 8 0,-4-2-8 0,1 2 0 16,-1 3 0-16,5-2 9 0,-5-4-9 0,1 3 0 16,-1 4 9-16,1-4-9 0,3-3 0 0,-3 3 9 15,-1 4-9-15,1-4 0 0,-1-3 9 0,1 4-9 16,0 5 0-16,-1-9 9 0,-3 10-9 0,4-7 0 16,-4-2 8-16,0 8-8 0,3-9 0 0,-2 10 0 15,-1-7 0-15,0 4 10 0,0-4-10 0,0 0 8 16,3 4-8-16,-3-4 0 0,0 4 0 0,0-4 0 15,4 0 8-15,-4 4-8 0,0-4 0 0,0 0 8 16,0 4-8-16,4-4 0 0,-4-3 0 0,0 4 0 0,0 5 0 16,-3-2 0-16,3-4-12 0,0 0 12 0,0 7 0 0,3-4 0 15,-6-2 14-15,6-1-4 0,-3 3-10 0,4-2 0 16,-4 2 0-16,0-2 0 0,4-1 0 0,-4 3 8 16,3-2-8-16,-3-1 0 0,1 3 0 0,2-2 0 15,-3 2 8-15,0-2-8 0,4-1 0 0,-1 3 0 16,-3-2 0-16,4-1 0 0,0 7 0 0,-1-4 0 15,1-3 0-15,-4 7 0 0,0 0 0 0,3 2 0 16,-2-5 0-16,2-4 0 0,-3 7 0 0,0-1 0 16,0-5 0-16,0 2 0 0,0 4 0 0,0-7 0 15,0 6 0-15,1-5 0 0,2 2 0 0,-3-2 0 16,-3-1 0-16,3 3 0 0,3-2 0 0,-3 5 0 16,0-9 0-16,1 10 0 0,2-7 0 0,-3 7 0 15,0-10 0-15,0 10 0 0,0-1 0 0,0-5 0 0,4 2 0 0,-4-3 0 16,0 10 0-16,0-3 0 0,-3-1 0 0,3-2 0 15,0-1 18-15,0 4-2 0,-4-1 0 0,4 1 0 16,0 0-25-16,4-1-6 0,-4 1-1 0,-3-1 0 16,3 1 16-16,0 0 0 0,-4-1 0 0,4 1 0 15,0-4 10-15,0 4 5 0,4-1 1 0,-4 1 0 16,4 0-16-16,-4-1 0 0,0-5 0 0,0 2 0 16,3 4-10-16,1-7-5 0,-4 6-1 0,0-5 0 15,4 2 16-15,-4-2 0 0,7 5 0 0,-4-6 0 16,-6 4 0-16,3 3 0 0,0-7 0 0,0 6 0 15,0 1 0-15,0 0 0 0,-3-1 0 0,3 1 0 16,0 3 0-16,0-4 0 0,-4 7 0 0,5-10 0 16,-5 10 0-16,1-3 0 0,-1-3 8 0,1 6-8 0,-1-4 0 15,1-2 0-15,-1 6 8 0,1-10-8 0,3 4 0 0,0-1 0 16,0 1 0-16,0 0 0 0,-4-1 0 0,1 1 0 16,3-7 0-16,0 7 0 0,0-1 0 0,0 1 0 15,-3-1 0-15,3 1 0 0,0 3 0 0,0-4 0 16,-4 7 0-16,-3 3 0 0,4-9 13 0,3 3-1 15,-3-4 0-15,-4 10 0 0,0 0-12 0,7-9-16 16,-7 9 3-16,3-7 1 0,1 4 20 0,-4 3 4 16,7-6 0-16,-4 3 1 0,1-7-13 0,-1 1-15 15,1 3 3-15,-1-4 1 0,1 1 11 0,-1 3 0 16,1-4 0-16,3 7 0 0,-3-6 0 0,-1 2 0 16,1-2 0-16,-1 6 0 0,1-3 11 0,-1-4-3 0,1 4 0 15,-1 3 0-15,4-3-8 0,-3-4 0 0,-4 10 0 0,3-9 0 16,1 6 0-16,-1-4-11 0,1-2 3 0,-1 3 0 15,1 3 8-15,0-4 0 0,-1 4 0 0,1-3 0 16,-1-4 0-16,4 7 11 0,-3-3-3 0,-1-3 0 16,1 2-8-16,-1 4-11 0,1-3 3 0,-1-3 0 15,1 5 8-15,-1-2 11 0,4-3-3 0,-3 9 0 16,-1-10-8-16,5 4 0 0,-5 3 0 0,1-3 0 16,-1 3 0-16,1-4 0 0,-4-2 0 0,3 6 0 15,-3 3 0-15,7-7 0 0,-3-2 0 0,3 6 0 16,-4-3 0-16,1-4-9 0,-1 4 0 0,4 6 0 15,-3-9 9-15,0 5 12 0,-1-2-2 0,1-3-1 16,-1 9-9-16,1-10 0 0,-1 10 0 0,-3 0 0 16,7-9 0-16,-7 9 0 0,4-6 0 0,-4 2 0 0,0 4 0 0,3-6 0 15,4-3 0-15,-3 6 0 0,-4 3 0 0,7-7-11 16,-4 4 3-16,-3 3 0 0,7-6 8 0,-3 3 0 16,3-3 0-16,-7 6 0 0,7-7 0 0,-7 7 0 15,0 0 0-15,0-3 0 0,0 3 0 0,7-6 0 16,-7 6 0-16,0 0 0 0,0 0 0 0,4-9 0 15,-1 5 0-15,-3 4 8 0,0 0-8 0,0 0 0 16,0-6 0-16,0 6 0 0,7-9 0 0,-7 9 0 16,0 0 0-16,0 0 0 0,4-3 0 0,-4 3 0 15,0 0 0-15,0 0 0 0,0 0 0 0,3-7 0 16,-3 7 0-16,0 0 0 0,0 0 0 0,0 0 0 16,0 0 0-16,0 0 8 0,4-9-8 0,-4 9 0 0,0 0 0 0,0 0 0 15,7-6 0-15,-7 6 0 0,0 0 0 0,0 0 0 16,3-4 0-16,-3 4 0 0,4-6 0 0,-4 6 0 15,0 0 0-15,7-3 0 0,-7 3 0 0,0 0 0 16,7-6 0-16,-7 6 0 0,0 0 0 0,0 0 0 16,0 0 0-16,0 0 0 0,7-10 0 15,-3 7 0-15,-4 3 0 0,3-6 0 0,-3 6 0 0,0 0 0 16,7-9 0-16,0 2 0 0,-3 4 0 0,-4 3 0 16,3-6 0-16,4 3 0 0,-7 3 0 0,4-7 0 15,-4 7 0-15,0 0 0 0,3-3 0 0,-3 3 0 16,0 0 0-16,0 0 0 0,0 0 0 0,0 0 0 15,8-6 0-15,-8 6 0 0,0 0 0 0,3-3 8 16,-3 3 0-16,0 0 0 0,4-6 0 0,-4 6 0 16,3-3-8-16,-3 3-10 0,4-7 10 0,-1-2-13 15,-3 3 13-15,0 6 0 0,0 0 0 0,0 0 0 16,0 0 0-16,0 0 0 0,7 0 0 0,-7 0 0 0,0 0 0 0,0 0 0 16,0 0 0-16,0 0 0 0,0 0 0 15,0 0 0-15,0 0 0 0,0 0 0 0,0 0 0 0,0 0 0 16,0 0 8-16,0 0-8 0,0 0 0 15,0 0 0-15,0 0 0 0,0 0 0 0,-3-10 0 0,3 10 0 16,0 0 0-16,0 0 0 0,0 0 0 0,0 0 0 16,-4 0 0-16,4 0 0 0,0-3 0 0,0 3 0 15,0 0 0-15,0 0 0 0,0 0 0 0,0 0 0 16,0 0 0-16,0 0 0 0,0-6 0 0,0 6 0 16,0 0 0-16,0 0 0 0,7-10 0 0,-7 10 0 15,0 0 0-15,0 0 0 0,0 0 0 0,0 0 0 0,0 0 0 16,0 0 0-16,0 0 0 0,0 0 0 0,0 0 0 15,4-9 0-15,-4 6 0 0,0 3 0 0,7-6 0 0,-7 6 0 16,3-7 0-16,4 4 0 0,-3-3 0 0,-4 6 0 16,3 0 0-16,-3 0 0 0,0 0 0 0,8-3 0 15,-8 3 0-15,0 0 0 0,0 0 0 0,3-7 0 16,-3 7 0-16,0 0 0 0,0 0 0 0,0 0 0 16,0 0 0-16,0 0 0 0,0 0 0 0,0 0 0 15,0 0 0-15,0 0 0 0,0-9 0 0,0 9 0 16,7 0 0-16,-7 0 0 0,4-9 0 0,-4 6 0 15,0 3 0-15,3-7 0 0,4-2 0 0,-7 9 0 16,0 0 0-16,4 0 0 0,-4 0 0 0,0 0 0 16,3-6 0-16,-3 6 0 0,0 0 0 0,0 0 0 15,0 0 0-15,0 0 0 0,0 0 0 0,0 0 0 0,0 0 0 16,4-10 0-16,-4 10 0 0,0 0 0 0,0 0 0 0,0 0 0 16,3 0 0-16,-3 0 0 0,0 0 0 0,0 0 0 15,0 0 0-15,7-9 0 0,-7 9 0 16,0 0 0-16,0 0 0 0,4 0 0 0,-1-3 0 0,-3 3 0 15,0 0 0-15,0 0 0 0,0 0 0 0,0 0 0 16,7-7 0-16,-7 7 0 0,0 0 0 0,0 0 0 16,0 0 0-16,0 0 0 0,0 0 0 0,8-9 0 15,-8 9 0-15,0 0 0 0,0 0 0 0,0 0 0 16,0 0 0-16,0 0 0 0,7-3 0 0,-7 3 0 16,0 0 0-16,0 0 0 0,0 0 0 0,0 0 0 15,0 0 0-15,0 0 0 0,0 0 8 0,0 0-8 16,0 0 0-16,0 0 0 0,0 0 0 0,0 0 0 0,0 0 0 15,0 0 0-15,0 0 0 0,0 0 0 0,0 0 0 16,0 0 0-16,0 0 0 0,0 0 0 0,0 0 0 0,0 0 0 16,0 0 0-16,0 0 0 15,0 0 0-15,-7 3 0 0,7-3 0 0,-4 6 0 0,-3-3 0 16,3-3 0-16,-3 10 0 0,4-10 0 0,-4 6 8 0,0-3-8 16,3-3 0-16,-3 10 0 0,0-10 8 0,0 6-8 15,0-6 0-15,0 3 0 0,0 3 8 0,0 1-8 16,0-4 0-16,0-3 0 0,-4 6 0 0,4-6 0 15,0 0 10-15,0 3-10 0,0-3 8 0,0 6-8 16,-4-6 0-16,11 0 0 0,0 0 8 0,-10 3-8 16,-1 4 0-16,4-4 0 0,0-3 0 0,-4 6 0 0,4-3 0 15,0 4 0-15,7-7 0 0,-7 9 0 0,0-9 0 16,0 9 0-16,0-2 0 0,0-4 0 0,7-3 0 0,-7 6 0 16,-4-3 0-16,4 7 0 0,0-10 0 0,7 0 0 15,-7 6 0-15,7-6 0 0,0 0 0 0,-7 3 0 16,7-3 0-16,0 0 0 0,-7 6 0 0,7-6 0 15,0 0 8-15,0 0-8 0,-7 0 0 0,7 0 0 16,0 0 0-16,0 0 0 0,0 0 0 0,0 0 0 16,0 0 0-16,0 0 0 0,0 0 0 0,0 0 0 15,0 0 0-15,0 0 0 0,0 0 0 0,0 0 0 16,0 0 0-16,0 0 0 0,0 0 0 0,0 0 0 16,0 0 0-16,0 0 0 0,0 0 0 0,0 0 0 15,0 0 0-15,0 0 0 0,0 0 0 0,0 0 0 16,11 0 0-16,-1 7 0 0,-10-7-9 0,7 3 9 15,4-3 0-15,-1 6 0 0,5-6 0 0,-5 0-8 0,-10 0 8 16,0 0 0-16,7 3 0 0,0-3 0 0,4 0 0 0,-1 6 0 16,-10-6 0-16,11 3 0 0,0 4 0 0,-4-4 0 15,-7-3 0-15,7 0 0 0,3 6 0 0,-3-6 0 16,0 3 0-16,0 4 0 0,0-1 0 0,4-3 0 16,0-3 0-16,-1 0 0 0,-10 0 0 0,7 6 0 15,0-6 0-15,-7 0 0 0,11 3 0 0,-4-3 0 16,-7 0 0-16,7 7 0 0,0-4 0 0,-7-3 0 15,7 0 0-15,-7 0 0 0,7 6 0 0,-7-6 0 16,7 3 0-16,-7-3 0 0,0 0 0 0,7 0 0 16,-7 0 0-16,0 0 0 0,0 0 0 0,0 0 0 15,7 10 0-15,-7-10 0 0,0 0 0 0,0 0 0 16,0 0 0-16,0 0 0 0,0 0 0 0,0 0 0 16,0 0 0-16,0 0 0 0,0 0 0 0,0 0 0 0,0 0 0 0,7 0 0 15,-7 0 0-15,0 0 0 0,0 0 0 0,0 0 0 16,0 0 0-16,7-10 0 0,-7 10 0 0,0 0 0 15,4-3 0-15,-4 3 0 0,7-6 8 0,-7 6-8 16,0-10 0-16,0 10 9 0,0-9-9 0,0 0 8 16,0-1-8-16,0 4 8 0,0-4-8 0,-3 1 12 15,3 0-12-15,-4-1 12 0,4 1-12 0,0-1 0 16,-4 1 9-16,4-7-9 0,0 7 0 0,0 0 0 16,0 2 0-16,0-2 8 0,4-1-8 0,-4 1 0 15,0 6 0-15,4-3 0 0,-4 6 0 0,3-10 0 16,-3 1 0-16,0 9 0 0,4-6 0 0,-4 6 0 15,0 0 0-15,0 0 0 0,0 0 0 0,3 0 0 0,-3 0 0 16,0 0 0-16,0 0 0 0,0 0 0 0,0 0 0 0,0 0 0 16,0 0 0-16,7-10 0 0,-7 10 0 15,0 0 0-15,0 0 0 0,0 0 0 0,0 0 0 0,0 0 0 16,0 0 0-16,0 0 0 0,0 0 0 0,0 0 0 16,0 0 0-16,0 0 0 0,0 0 0 0,0 0 0 15,0 0 0-15,0 0 0 0,0 0 0 0,0 0 0 16,0 0 0-16,0 10 0 0,0-10 0 0,-7 6 0 15,4 3 0-15,-1-2 0 0,-3-4 0 0,0 3 0 16,0-3 0-16,0 3 0 0,-4-6 8 0,4 3-8 16,-3-3 0-16,3 7 0 0,-4-4 0 0,0 3 0 15,1-6 0-15,3 3 0 0,-4 4 0 0,1-1 0 16,-5-3 0-16,5 3 0 0,-1-3 0 0,4 4 0 16,-3-4 0-16,-1-3 0 0,4 6 0 0,0-6 0 0,-4 3 0 15,8-3 0-15,3 0 0 0,0 0 8 0,0 0-8 0,-7 0 0 16,0 0 0-16,7 0 0 0,0 0 0 0,0 0 0 15,-7 0 0-15,7 0 0 0,0 0 0 0,0 0 0 16,0 0 0-16,0 0 0 0,0 0 0 0,0 0 0 16,0 0 0-16,0 0-8 0,0 0 8 0,0 0 0 15,0 0 0-15,7 0-8 0,0 0 8 0,-7 0 0 16,7 0 0-16,3 0 0 0,-2 0 0 0,-1 0-8 16,-7 0 8-16,7 0 0 0,3 6 0 0,-3-2 0 15,-7-4 0-15,7 0 0 0,-7 0 0 0,11 6 0 16,-4-6 0-16,4 3-8 0,-11-3 8 0,7 6 0 15,-7-6 0-15,7 7 0 0,3-4 0 0,-10-3 0 16,4 0 0-16,3 6 0 0,0-3 0 0,-7-3 0 0,0 0 0 16,0 0 0-16,7 6 0 0,-7-6 0 0,0 0 0 15,0 0 8-15,0 0-8 0,0 0 0 0,0 0 0 0,0 0 0 16,0 0 0-16,0 0 0 0,0 0 0 0,0 0 0 16,0 0 0-16,0 0 0 0,0 0 0 0,0 0 8 15,0 0-8-15,0 0 0 0,0 0 0 0,0 0 0 16,0 0 0-16,0 0 0 0,0 0 0 0,0 0 0 15,0 0 0-15,-4-6 0 0,4 6-10 0,-7 0 10 16,0-3 0-16,7 3 0 0,0 0 12 0,0 0-3 16,-3-6-9-16,3 6 0 0,0 0 0 0,0 0 0 15,0 0 0-15,0 0 0 0,0 0 0 0,0 0-11 16,0 0-10-16,0 0-3 0,0 0 0 0,0 0 0 16,0 0-28-16,0 0-5 0,0 0-2 0,0 0 0 15,0 0-139-15,0 0-28 0,0 0-6 16</inkml:trace>
  <inkml:trace contextRef="#ctx0" brushRef="#br4" timeOffset="-154613.56">25322 12140 115 0,'0'0'10'0,"0"0"-10"15,0 0 0-15,0-7 0 0,-3 7 124 0,3 0 22 16,0-9 5-16,0 9 1 0,0 0-66 0,0 0-13 15,-4-3-2-15,4-3-1 0,0 6 3 0,-3-3 1 16,3 3 0-16,0 0 0 0,0-7 6 0,0 7 2 0,0 0 0 16,0-3 0-16,0-3-26 0,0 6-4 0,0 0-2 15,0 0 0-15,0 0-18 0,0 0-4 0,0 0-1 0,0 0 0 16,0-6-9-16,0 6-2 0,0 0 0 0,0 0 0 16,0 0 4-16,0 0 0 0,0 0 0 0,0 0 0 15,0 0-3-15,0 0 0 0,0 0 0 0,0 0 0 16,0 0 5-16,0 0 1 0,0 0 0 0,0 0 0 15,3 12-3-15,-3-12-1 0,0 0 0 0,0 0 0 16,0 0-3-16,0 10 0 0,0-1 0 0,0 0 0 16,0 1-2-16,0-1-1 0,0 1 0 0,0-1 0 15,0 7-1-15,-3-7 0 0,3 0 0 0,0 7 0 16,-4-3 7-16,1-4 1 0,-1 1 0 0,4 5 0 16,-3-5 0-16,3 5 0 0,-4-5 0 0,1-1 0 15,3 0-6-15,-4 7-1 0,4-6 0 0,0-1 0 16,-3 0-5-16,3 1-8 0,-4-7 11 0,4-3-11 15,0 6 20-15,0-6-4 0,0 10 0 0,0-10 0 0,0 0 2 0,0 0 0 16,0 0 0-16,0 0 0 0,0 0-6 0,0 0 0 16,0 0-1-16,0 0 0 0,0 0 1 0,0 0 1 15,0 0 0-15,0 0 0 0,4-4-3 0,-4 4-1 16,3-6 0-16,1-3 0 0,3 3-9 0,-4-4 0 16,1 7 0-16,-1-6 0 0,-3 2 9 0,4-2-9 15,-1-1 10-15,4 4-10 0,-3 3 0 0,-1-3 0 16,1-4 0-16,3 7 0 0,-3-3 0 0,3 3 14 15,0-3-2-15,-7 6-1 0,3-4-11 0,4-2-11 16,0 6 3-16,-7 0 0 0,7-6 8 0,-7 6 0 16,0 0 0-16,7 0 0 0,4 0 0 0,-11 0-8 15,0 0 8-15,0 0-8 0,7 6 8 0,0 4 0 0,-7-10 0 16,7 9 0-16,-7-9 0 0,4 9 0 0,3 1 0 0,-4-1 0 16,-3-3 0-16,4 10-8 0,-1-6 8 0,1-1 0 15,-1 4 0-15,-3-7 0 0,0 3 0 0,4 7-8 16,3-7 8-16,-3 1 0 0,-8-1 0 0,8 1 0 15,-1-4 0-15,-3-6 0 0,0 0 0 0,0 9 0 16,-7-6 0-16,7-3 0 0,0 0 0 0,0 0 0 16,0 0 0-16,0 0 0 0,0 0 0 0,0 0 8 15,0 0-8-15,0 0 0 0,0 0 0 0,0 0 0 16,0 0 0-16,0 0 0 0,0 0 0 0,0 0 0 16,0 0 0-16,0 0 9 0,0 0-9 0,0 0 0 15,0 0 8-15,0 0-8 0,0 0 0 0,0 0 0 16,0 0 0-16,0 0 0 0,0 0 0 0,0 0 0 15,0 0 10-15,0 0-2 0,7 0 0 0,4 0 0 16,-11 0-8-16,0 0-9 0,3-9 9 0,4 9-13 0,-3-9 13 0,-4 9 15 16,3-7-3-16,4 4-1 0,-3-3 3 0,-4-4 1 15,0 1 0-15,0 6 0 0,3-7-3 0,1 4-1 16,-4-3 0-16,0-1 0 0,0 1-11 0,3-7 10 16,1 7-10-16,-4-7 10 0,3 7-10 0,1-10 0 15,0 10 0-15,3-10 8 0,-4 3-8 0,1 7 0 16,3-10 0-16,-4 9 0 0,4-5 0 0,0 5 0 15,-3 1 0-15,3 0 0 0,4-7 0 0,-4 6 0 16,-4 1 0-16,4-3 0 0,0 2 0 0,0-6 0 16,-3 7 0-16,3 3 0 0,-4-4 0 0,1 1 0 15,-1 0 0-15,1 5 0 0,-1-2 0 0,5-3 0 0,-8 9 0 16,3-7 0-16,-3 7 0 0,4-3 0 0,-1-3-14 16,-3 6 5-1,7-9-39-15,0 9-7 0,-3-10-1 0,3 10-756 0,0-3-150 0</inkml:trace>
  <inkml:trace contextRef="#ctx0" brushRef="#br3" timeOffset="-136230.92">23400 12764 518 0,'0'0'23'0,"0"0"5"0,0 0-28 0,0 0 0 0,0 0 0 0,0 0 0 15,0 0 135-15,0 0 21 0,0 0 5 0,0 0 1 16,0 0-90-16,0 0-17 0,0 0-4 0,0 0-1 0,0 0 2 0,3-6 0 16,-3 6 0-16,0-10 0 15,0 10 2-15,0 0 1 0,0 0 0 0,7 0 0 0,-7 0-12 0,0 0-3 16,4-3 0-16,-4 3 0 0,0 0-16 0,0 0-3 16,0 0-1-16,0 0 0 0,0 0 8 0,0 0 0 15,0 0 1-15,0 0 0 0,0 0 1 0,10-6 0 16,-10 6 0-16,0 0 0 0,8 0 0 0,-8 0 0 15,0 0 0-15,0 0 0 0,7 0-9 0,-7 0-1 16,0 0-1-16,0 0 0 0,0 0-7 0,0 0 0 16,0 0-1-16,0 0 0 0,7 0-1 0,-7 0 0 15,0 0 0-15,0 0 0 0,0 0-2 0,0 0 0 16,7 0 0-16,-7 0 0 0,0 0 0 0,0 0-8 0,0 0 12 0,0 0-4 16,0 0 4-16,0 0 0 0,0 0 0 0,0 0 0 15,10 0-3-15,-10 0 0 0,0 0 0 0,0 0 0 16,0 0-9-16,0 0 8 15,0 0-8-15,0 0 8 0,0 0-8 0,0 0 0 0,0 0 0 0,4 9 0 16,-4-9 0-16,0 0 8 0,0 0-8 0,0 0 0 16,0 0 9-16,0 0-9 0,0 0 10 0,0 0-10 15,7 6 14-15,-7-6-3 0,7 4-1 0,-7-4 0 16,0 0-10-16,0 0 8 0,0 0-8 0,3 9 8 16,-3-9-8-16,7 6 0 0,-7-6 0 0,0 0 8 15,0 0-8-15,4 3 0 0,-4-3 0 0,0 0 0 16,7 7 0-16,-3 2 0 0,-4-9 0 0,0 0 0 15,7 6 0-15,-7-6 0 0,0 0 0 0,7 3 0 16,-7-3 0-16,3 10 0 0,-3-10 0 0,7 6 0 0,-7-6 0 0,4 3 0 16,-4-3 0-16,7 10 0 0,-7-10 0 0,0 0 0 15,7 6 0-15,-7-6 0 0,7 3 0 0,-7-3 0 16,4 6 0-16,-4-6 0 0,7 7 0 0,-7-7 8 16,7 3-8-16,-7-3 0 0,0 0 0 0,7 0 0 15,-7 0 8-15,7 6-8 0,-7-6 0 0,7 3 0 16,-7-3 0-16,0 0 0 0,0 0 0 0,7 0 0 15,0 0 0-15,-7 0 0 0,7 0 0 0,0 0 8 16,-3 0-8-16,3 6 0 0,-7-6 0 0,7 0 0 16,-4 0 0-16,-3 0 0 0,0 0 0 0,7 0 0 15,-7 0 8-15,0 0-8 0,0 0 0 0,0 0 0 16,0 0 0-16,0 0 0 0,0 0 0 0,0 0 0 16,0 0 0-16,0 0 0 0,0 0 8 0,0 0-8 15,0 0 0-15,0 0 8 0,0 0-8 0,0 0 0 0,0 0 9 16,0 0-9-16,0 0 0 0,0 0 9 0,0 0-9 0,0 0 0 15,0 0 8-15,0 0-8 0,0 0 0 0,0 0 0 16,0 0 0-16,0 0 10 0,0 0-10 0,0 0 8 16,0 0-8-16,0 0 8 0,0 0-8 0,0 0 8 15,-7 0 0-15,7 0 0 0,-7-6 0 0,4 3 0 16,-4-3-8-16,3 6 8 0,-3-10-8 0,0 10 8 16,3-6-8-16,-3 3 0 0,0-3 0 0,4 6 8 15,-1-4-8-15,-3-2 0 0,0 6 9 0,0 0-9 16,4-3 0-16,-5-3 0 0,1 3 0 0,-3-4 0 15,3 7 0-15,3-3 0 0,-3-3 0 0,0 6 0 16,0-9 0-16,0 9 9 0,3-7-9 0,-3 4 0 16,4-3 10-16,-4 6-10 0,3-3 8 0,1-3-8 15,-4 2 0-15,3 4 0 0,-3-6 8 0,7 6-8 16,-3 0 0-16,-4 0 0 0,0 0 0 0,-1 0 0 0,1 0 0 16,4 0 0-16,-4 0 0 0,0 0 0 0,0 0 0 15,0 0 0-15,0 0 0 0,0 0 0 0,-1 0 0 0,1-3 0 16,4 3 8-16,-4-6-8 0,0 6 0 0,3-3 0 15,-3-4 0-15,7 7 8 0,0 0-8 0,0-6 0 16,-3 3 0-16,-1-3 0 0,4-4 0 0,0 10 0 16,-3-3 0-16,3 3 0 0,0 0 0 0,0 0 0 15,0 0 0-15,0 0 0 0,0 0 0 0,0 0 0 16,0 0 0-16,0 0 0 0,3-6-20 0,-3 6 1 16,0 0 0-16,0 0 0 15,0 0-86-15,7-3-18 0,4-4-3 0,3 7-598 16,0 0-120-16</inkml:trace>
  <inkml:trace contextRef="#ctx0" brushRef="#br3" timeOffset="-134866.45">23883 12955 57 0,'0'0'0'0,"0"0"0"0,0 0 0 0,0 0 0 15,0 0 174-15,0 0 30 0,0 0 5 0,0 0 2 16,0 0-101-16,-3-3-20 0,3 3-4 0,0 0-1 16,-8 0-14-16,8 0-3 0,0 0-1 0,0 0 0 15,0 0-17-15,0 0-3 0,0 0-1 0,0 0 0 0,-7 0-5 0,7 0-1 16,0 0 0-16,0 0 0 16,0 0 1-16,0 0 0 0,0 0 0 0,0 0 0 0,0 0-12 15,0 0-2-15,0 0-1 0,0 0 0 0,0 0-17 0,0 0-9 16,0 0 10-16,0 0-10 0,0 0 14 0,0 0-3 15,0 0-1-15,0 0 0 16,0 0 10-16,0 0 3 0,0 0 0 0,0 0 0 0,0 0 2 0,0 0 1 16,0 0 0-16,0 0 0 0,0 0-6 0,0 0-2 15,0 0 0-15,7 9 0 0,-7-9-7 0,0 0-2 16,8 0 0-16,-8 0 0 0,0 0-1 0,7 10 0 16,-7-10 0-16,7 0 0 0,-7 0-8 0,10 9 12 15,-10-9-12-15,7 0 12 0,-7 0-4 0,11 6 0 16,-11-6 0-16,7 4 0 0,-7-4-8 0,11 6 0 0,-4-3 9 15,-7-3-9-15,7 6 0 0,-7-6 0 0,7 10 0 16,0-4 8-16,-7-6-8 0,3 3 0 0,-3-3 0 0,4 9 8 16,3 1-8-16,-7-10 12 0,0 0-4 0,3 6 0 15,-3-6 0-15,7 3 0 0,-7-3 0 16,0 0 0-16,7 7-8 0,-7-7 0 0,0 0 8 0,8 3-8 16,-8-3 0-16,7 6 9 0,-7-6-9 0,0 0 0 15,10 0 8-15,-10 0-8 0,0 0 0 0,4 9 0 16,-4-9 0-16,7 7 0 0,-7-7 0 0,0 0 0 15,0 0 8-15,7 3-8 0,-7-3 0 0,0 0 0 16,7 6 9-16,-4-3-9 0,-3-3 0 0,0 0 9 16,0 0-9-16,4 6 0 0,-4-6 0 0,0 0 0 15,7 4 0-15,-7-4 0 0,0 0 0 0,4 9 0 16,-4-9 0-16,0 0 0 0,0 0 0 0,7 0 0 16,-7 0 8-16,0 0-8 0,0 0 0 0,7 6 8 0,-7-6-8 0,0 0 0 15,0 0 0-15,0 0 0 0,0 0 0 16,7 3 0-16,0 4 0 0,-7-7 0 0,0 0 0 0,0 0 0 15,3 9 0-15,-3-9 0 0,0 0 0 0,0 0 0 16,0 0 0-16,4 6 8 0,-4-6-8 0,0 0 0 16,0 0 0-16,0 0 0 0,0 0 0 0,0 0 8 15,0 0-8-15,0 0 0 0,0 0 0 0,0 0 0 16,3 3 0-16,-3-3 0 0,0 0 0 0,0 0 0 16,0 0 8-16,0 0-8 0,0 0 0 0,0 0 0 15,4 10 0-15,-4-10 0 0,0 0 0 0,0 0 0 16,0 0 0-16,3 6 0 0,-3-6 0 0,0 0 0 15,0 0 0-15,0 0 0 0,7 3 0 0,-7-3 0 16,0 0 0-16,0 0 0 0,0 0 0 0,0 0 0 16,0 0 0-16,0 0 0 0,0 0 0 0,0 0 0 0,4 10 0 0,-4-10 0 15,0 0 0-15,0 0 0 0,0 0 0 16,0 0 0-16,0 0 8 0,0 0-8 0,0 0 0 0,0 0 8 16,0 0-8-16,0 0 0 0,0 0 9 0,0 0-9 15,0 0 0-15,0 0 8 0,0 0-8 0,0 0 0 16,0 0 0-16,0 0 0 0,0 0 0 0,0 0 0 15,0 0 0-15,0 0 0 0,0 0 0 0,0 0 8 16,0 0-8-16,0 0 0 0,0 0 0 0,0 0 0 16,0 0 0-16,0 0 0 0,3-10 0 0,-3 10 0 15,0 0 0-15,0 0 0 0,8-3 0 0,-5-3-8 16,-3 6-29-16,4-10-6 16,3 10-1-16,-4-9-672 0,4 6-134 0</inkml:trace>
  <inkml:trace contextRef="#ctx0" brushRef="#br3" timeOffset="-132668.64">24373 13281 57 0,'0'0'0'0,"0"0"0"0,0 0 0 0,0 0 0 16,0 0 129-16,0 0 21 0,0 0 4 0,0 0 1 15,0 0-67-15,0 0-14 0,0 0-2 0,0 0-1 16,0 0 24-16,0 0 5 0,0 0 0 0,0 0 1 15,0 0-30-15,0 0-7 0,0 0 0 0,0 0-1 16,-3-6-16-16,3 6-3 0,0 0-1 0,0 0 0 16,0 0-15-16,0 0-2 0,0 0-1 0,0 0 0 15,0 0 4-15,0 0 1 0,0 0 0 0,0 0 0 16,0 0-2-16,0 0 0 0,0 0 0 0,0 0 0 16,0 0-4-16,0 0-2 0,0 0 0 0,0 0 0 15,0 0-4-15,0 0-1 0,0 0 0 0,0 0 0 16,0 0-6-16,3 9-2 0,-3-9 0 0,0 0 0 0,0 0 3 15,4 10 1-15,-4-10 0 0,3 6 0 0,5 3 5 0,-8-9 1 16,3 7 0-16,1-4 0 0,3 6-7 0,0-3 0 16,-7-6-1-16,0 0 0 0,0 0-3 0,0 0 0 15,0 0 0-15,7 10 0 0,-4-7-8 0,-3-3 0 16,7 9 9-16,-7-9-9 0,7 7 0 0,-3 2 8 16,-4-9-8-16,0 0 0 0,7 10 0 0,-7-10 0 15,0 0 0-15,7 9 8 0,0-3-8 0,-7-6 0 16,0 0 8-16,7 3-8 0,-7-3 8 0,0 0-8 15,7 10 10-15,-7-10-10 0,0 0 11 0,7 6-11 16,-7-6 12-16,0 0-12 0,0 0 9 0,0 0-9 0,11 0 0 16,-11 0 9-16,0 0-9 0,0 0 0 15,0 0 9-15,0 0-9 0,0 0 0 0,0 0 9 0,7 9-9 0,-7-9 0 16,0 0 10-16,0 0-10 0,0 0 8 0,0 0-8 16,0 0 9-16,0 0-9 0,0 0 10 0,0 0-10 15,0 0 9-15,0 0-9 0,0 0 8 0,0 0-8 16,0 0 8-16,0 0-8 0,0 0 8 0,0 0-8 15,0 0 10-15,0 0-10 0,0 0 12 0,0 0-12 16,0 0 8-16,0 0-8 0,0 0 0 0,0 0 0 16,0 0 8-16,0 0-8 0,0 0 0 0,0 0 0 15,0 0 0-15,0 0 0 0,0 0 8 0,0 0-8 16,0 0 0-16,0 0 0 0,0 0 8 0,0 0-8 16,3-6 0-16,-6 3 8 0,3 3-8 0,0 0 0 15,0 0 8-15,0 0-8 0,0 0 0 0,0 0 0 16,0 0 8-16,0 0-8 0,-4 0 0 0,4 0 0 0,0 0 0 0,0 0 8 15,0 0-8-15,0-6 0 0,-3 6 10 0,3 0-10 16,0 0 8-16,0 0-8 0,-4 0 8 0,4 0-8 16,-3-3 0-16,3 3 8 0,-7-7-8 0,7 7 8 15,0 0-8-15,0 0 8 0,0 0-8 0,0 0 0 16,0 0 0-16,0 0 8 0,0 0-8 0,0 0 0 16,0 0 0-16,0 0 0 0,0 0 0 0,0 0 0 15,-4 0 0-15,4 0 0 0,-3 0 0 0,3 0 0 16,0 0 0-16,0 0 0 0,0 0 0 0,0 0 0 15,0 0 0-15,0 0 0 0,0 0 0 0,0 0 0 16,0 10 0-16,0-10 0 0,0 6 0 0,0-6 0 0,0 9 0 16,3 1 0-16,-3-10 0 0,0 0 0 0,0 0 0 15,4 9 0-15,-4-9 0 0,3 7 0 0,-3-7 0 0,0 0 0 16,4 9 0-16,-4-9 0 0,0 0 0 0,0 0 0 16,0 0 0-16,0 0 0 0,10 3 0 0,-10-3 0 15,7 0 0-15,0 0 0 0,-3 0 0 0,3-3 0 16,-3 3 0-16,3-6 0 0,-4 3 0 0,1-4 0 15,3 7 0-15,-7 0 0 0,3-9 0 0,-3 9 8 16,0-3-8-16,4-4 0 0,-4 1 9 0,0 6-9 16,-4-3 0-16,4 3 9 0,0-6-9 0,0 6 0 15,-3-10 9-15,-4 10-9 0,7 0 0 0,0 0 9 16,-4-3-9-16,4 3 0 0,-7-6 0 0,7 6 0 16,-7 0 0-16,7 0 0 0,-7 0 0 0,7 0 0 0,0 0 0 15,-7 6 0-15,0-3 0 0,3-3 0 16,4 0 0-16,-7 7 0 0,4-7 0 0,3 0 0 0,0 0 0 15,0 0 0-15,0 0 0 0,-7 3 0 0,3 3-8 0,4-6 8 16,0 0 0-16,-3 9 0 0,3-2 0 0,0-7 0 16,0 0 0-16,0 0 0 0,0 0 0 0,0 9 0 15,0-9 0-15,0 0 0 0,0 0 0 0,0 0 0 16,7 3-9-16,-7-3 9 0,0 0 0 0,0 0 0 16,0 0 0-16,0 0 0 0,0 0 0 0,7 7 0 15,-7-7 0-15,0 0 0 0,7-7 0 0,0 7 0 16,0-9 0-16,-4 9 0 0,5-10 0 0,-8 10 0 15,3 0 8-15,1-9-8 0,3 3 0 0,-7-4 8 16,0 1-8-16,0 6 0 0,3-3 8 0,-3-4-8 16,-3 7 0-16,3-3 9 0,0 6-9 0,-4-10 0 0,4 10 9 15,-3-6-9-15,3 6 0 0,0 0 8 0,-7 0-8 0,7 0 0 16,-8 0 0-16,5 0 0 0,-8 0 0 0,11 0 0 16,-3 6 0-16,-4-3 0 0,-4 10 0 0,8-10 0 15,-4 7 0-15,3-1 0 0,-6 0 0 0,2 1-8 16,1-4 8-16,0 3 0 0,0 1 0 0,0-4 0 15,4-3 0-15,-1 4 0 0,4-7 0 0,0 0 0 16,0 0 0-16,0 0 0 0,0 0-9 0,0 0 9 16,0 0 0-16,0 0 0 0,0 0 0 0,11 3 0 15,-1-3 0-15,1 0 0 0,-4 0 0 0,4 0 0 16,-4-3 0-16,3-4 0 0,1 7 0 0,-4-9 0 16,0 6 0-16,3-4 0 0,-6-2 0 0,3 9 0 15,-3-6 0-15,3-4 0 0,-4 7 0 0,-3 3 0 16,4-9 0-16,-4 9 8 0,3-6-8 0,-3 6 0 15,0-10 0-15,0 10 8 0,0 0-8 0,0 0 0 0,0 0 0 0,-3 0 8 16,-4-3-8-16,7 3 0 0,0 0 0 0,-7 0 0 16,3 3 0-16,-7-3 0 0,11 0 0 0,-3 0 0 15,-4 6 0-15,0-2 0 0,7-4 0 0,0 0 0 16,-4 6 0-16,1-3 0 0,3-3 0 0,-4 6 0 16,4-6 0-16,-3 3 0 0,3-3-9 0,0 10 9 15,0-10 0-15,0 0 0 0,0 0 0 0,0 0 0 16,0 6 0-16,0-6 0 0,0 0 0 0,0 0 0 15,0 0 0-15,0 0 0 0,0 0 0 0,0 0 0 16,0 0 0-16,0 0 0 0,0 0 0 0,0 0 0 16,3 0 0-16,-3 0 0 0,4-6 0 0,-1-4 0 0,1 7 0 15,-4 3 0-15,3-9 0 0,-3 9 0 0,0-6 0 0,0 6 0 16,0 0 0-16,0 0 0 0,0 0 0 0,0 0 0 16,0 0 0-16,0 0 0 0,0 0 0 0,0 0 0 15,0 0 0-15,0 0 0 0,0 0 0 0,0 0 0 16,0 0 0-16,0 0 0 0,-3 6 0 15,3-6 0 1,0 0-20-16,0 0-6 0,0 0-2 0,0 0 0 16,3 9-116-16,-3-9-24 0,4 3-5 0</inkml:trace>
  <inkml:trace contextRef="#ctx0" brushRef="#br2" timeOffset="-123783.3">22356 16583 115 0,'-15'-6'10'0,"15"6"-10"0,4-3 0 0,-4 3 0 15,0 0 134-15,0 0 25 0,0 0 5 0,0 0 0 16,7-6-90-16,-7 6-18 0,-4-10-4 0,4 10-1 16,0 0-13-16,0 0-2 0,0 0-1 0,0 0 0 15,0 0 3-15,0 0 1 0,0 0 0 0,0 0 0 16,-7 0 28-16,7 0 5 0,0 0 2 0,0 0 0 16,-7-3-10-16,7 3-1 0,0 0-1 0,0 0 0 15,0-6-17-15,0 6-3 0,-3-10-1 0,6 4 0 16,1 3-27-16,-4 3-6 0,-4-6 0 0,4 6-8 15,0 0 33-15,0 0 0 0,0 0 0 0,0 0 0 16,-3 6 7-16,-4-6 0 0,7 0 1 0,0 0 0 16,-4 3-10-16,-3-3-3 0,7 0 0 0,-3 6 0 15,-1 4-1-15,-3-4-1 0,4-3 0 0,3-3 0 16,0 0-10-16,0 0-1 0,-7 6-1 0,7-6 0 0,0 0 4 0,0 0 1 16,-8 4 0-16,8-4 0 0,0 0-3 0,0 0 0 15,0 0 0-15,0 6 0 0,-7-6-8 0,4 3-8 16,3-3 12-16,0 0-12 0,0 0 0 0,0 0 0 15,0 0 0-15,0 0 0 0,0 0 0 0,0 0 0 16,0 0 0-16,7 6 0 0,7-3 0 0,-14-3 0 16,0 0 0-16,0 0 0 0,11 7 10 0,-4-4-10 15,-7-3 8-15,0 0-8 0,0 0 9 0,7 6-9 16,0 3 10-16,0 1-10 0,-7-10 9 0,7 9-9 16,3-3 8-16,-2-2-8 0,-8 5 0 0,3-3 0 15,8 4 8-15,-4-4-8 0,3-3 0 0,-3 7 0 16,-3-4 0-16,3 3 8 0,7-6-8 0,-7 4 0 0,0-4 0 15,0 3 0-15,0 3 0 0,0 1 0 0,-7-10 8 16,7 9-8-16,0-2 0 0,0 2 0 0,-3 0 0 0,0 1 8 16,-4-4-8-16,3 3 0 0,4 1 0 0,0-1 0 15,-7-9 8-15,4 10-8 0,3-1 8 0,0 0-8 16,3-2 8-16,-6 2-8 0,-1-6 0 0,-3-3 8 16,11 10-8-16,-4-4 12 0,-7-6-12 0,7 3 12 15,4 3-12-15,-11-6 0 0,0 0 0 0,0 0 8 16,0 0-8-16,3 0 0 0,8 10 0 0,-11-10 8 15,0 0-8-15,0 0-9 0,0 0 9 0,0 0-13 16,0 0 13-16,0 0 13 0,3 9-2 0,-3-9-1 16,11 6-10-16,-11-6 0 0,0 0 0 0,3 4 8 15,5 2-8-15,-8-6-17 0,0 0 4 0,0 0 1 16,3 3 12-16,-3-3 0 0,0 0 0 0,0 0 0 16,0 0 0-16,0 0 0 0,7 9 0 0,-7-9 0 15,0 0 30-15,0 0 2 0,0 0 1 0,0 0 0 16,0 0-33-16,0 0 0 0,0 0 0 0,0 0 0 0,4 0 0 0,-4 0 0 15,0 0 0-15,0 0 0 0,0 0 8 0,0 0-8 16,0 0 12-16,0 0-12 0,0 0 0 0,0 0 0 16,0 0 0-16,0 0-12 0,0 0 12 0,0 0 12 15,0 0-3-15,0 10 0 0,-7-4-9 0,7-6-9 16,0 0 9-16,0 0-13 0,0 0 13 0,0 0 0 16,0 0 0-16,0 0 0 0,0 0 0 0,0 0 12 15,0 0-4-15,0 0-8 0,0 0 10 0,0 0-10 16,0 0 8-16,0 0-8 0,0 0 0 0,0 0 0 15,0 0 0-15,0 0 0 0,0 0 0 0,0 0 0 16,0 0 0-16,0 0 0 0,0 0 8 0,0 0-8 0,0 0 8 0,0 0-8 16,7 0 0-16,-7 0 0 0,0 0 0 0,0 0 0 15,7 0 0-15,-7 0 0 0,0 0 0 0,0 0 0 16,0 0 0-16,0 0 0 0,0 0 0 0,0 0 0 16,0 0-8-16,0 0 8 0,0 0 0 0,0 0 0 15,0 0 0-15,0 0 0 0,0 0 0 0,0 0 0 16,0 0 0-16,0 0 0 0,0 0 0 0,0 0 0 15,0 0 0-15,0 0 0 0,0 0 0 0,0 0 0 16,3 0 0-16,-3 0-11 0,0 0 11 0,0 0-8 16,0 0-78-16,0 0-15 15,0 0-3-15,0 0-1 0,0 0-104 0,0 0-21 0,0 0-4 16,0 0-584-16</inkml:trace>
  <inkml:trace contextRef="#ctx0" brushRef="#br2" timeOffset="-120710.85">22465 16850 57 0,'0'0'0'0,"0"0"0"0,7 3 0 0,-7-3 0 16,0 0 0-16,0 0 0 0,7 0 171 0,-7 0 29 0,0 0 5 0,0 0 2 15,0 0-137-15,0 0-27 0,0 0-6 0,0 0-1 16,0 0 8-16,0 0 0 0,0 0 1 0,0 0 0 16,-4 0-5-16,4 0-2 15,0 0 0-15,4-10 0 0,-4 10-5 0,0 0-1 0,4-3 0 0,-1-3 0 16,1 0-15-16,-4 6-3 0,0 0-1 0,7-3 0 16,0-4 6-16,-7 7 1 0,0 0 0 0,0 0 0 15,0 0 2-15,0 0 1 0,3-3 0 0,-3 3 0 16,-3-6 7-16,3 6 2 0,0 0 0 0,3-9 0 15,-3 9 4-15,0 0 0 0,7-4 1 0,-3-2 0 16,-4-3-25-16,0 9-4 0,3-7-8 0,-3 7 11 16,4-3-11-16,-4 3 0 0,0 0 0 0,3-6 0 15,8 3 0-15,-11 3 8 0,0 0 0 0,4-6 0 16,-4 6 5-16,3-10 1 0,-3 10 0 0,0 0 0 16,0 0 2-16,0 0 1 0,7-3 0 0,-7 3 0 15,0 0 3-15,0 0 1 0,4-6 0 0,3-4 0 16,-7 10-21-16,0 0 0 0,0 0 0 0,3-6 0 0,4 3 11 0,-7 3-3 15,0 0 0-15,7-6 0 0,0 3-8 0,-7 3 12 16,7-7-12-16,-3 4 12 0,-1-3-4 16,5-3 0-16,-5 5 0 0,-3 4 0 0,0-6-8 0,4-3 8 15,3 9-8-15,0-10 8 0,-4 4-8 0,4 6 0 16,-3-9 0-16,6 9 8 0,-3-4-8 0,1-2 0 16,-8 6 0-16,7-9 8 0,7 9 0 0,-7-10-8 15,-7 10 12-15,0-6-4 0,10 3 15 0,-3-6 2 16,-3 2 1-16,-1 7 0 0,-3-9-26 0,4 6 0 15,3-3 0-15,-3 2 0 0,-4-2 0 0,3-3 12 16,11 2-12-16,-3 4 12 0,-8-3-12 0,-3-3 0 0,7 5 0 16,4-2 0-16,-4-3 0 0,0-1 0 0,-3 1 0 0,3 3 0 15,7-4 0-15,-7 7 0 0,-4-6 0 0,1 2 0 16,3-2 0-16,0 6 0 0,0-3 0 0,0-4 0 16,-3 4 0-16,-1-3 8 0,8 5-8 0,-11 4 0 15,0 0 0-15,3-6 8 0,8-3-8 0,-1-1 0 16,-3 4 0-16,-3 3 0 0,3-6 0 0,0 2 0 15,0 4 0-15,0-3 0 0,-7-4 8 0,7 10-8 16,0-9 0-16,0 0 10 0,-3 2-10 0,-1 4 10 16,1-3-10-16,3-3 12 0,-3-1-12 0,3 1 12 15,-4 6-12-15,1-10 0 0,3 10 9 0,0-6-9 16,-4-1 0-16,4 1 0 0,0-7 0 0,0 7 0 16,1 2 0-16,-1 4 0 0,0-6 0 0,0-1 0 15,0-5 0-15,-4 5 9 0,4 4-9 0,4-3 0 0,-8-1 9 0,4 7-9 16,1-6 0-16,-5-1 9 15,4 1-9-15,0-4 0 0,-3 10 0 0,3-6 0 0,0 3 0 16,0-4 8-16,0 1-8 0,0-1 0 0,0 1 0 16,0-1 0-16,4 1 8 0,-4 0-8 0,0-7 0 0,3 7 0 15,-3-1 0-15,0 1 0 0,4-1 0 0,0 1 0 16,-4-7 0-16,0 7 0 0,3 3 0 0,-3-4 0 16,0 7 0-16,4-6 0 0,-4 2 0 0,0-2 0 15,4 0 0-15,-4 2 0 0,-4 4 0 0,4-3 0 16,-3-4 0-16,3 1 0 0,0 0 0 0,0-1 0 15,0 4 0-15,0-3 0 0,-3 5 0 0,3-5 0 16,0 3 0-16,0-4 0 0,3 7 0 0,-2-3 0 0,-1-3 0 16,0-1 8-16,0 4-8 0,0-4 0 0,-4 7 0 15,8-3 0-15,-8-3 0 0,4-1 0 0,0 4 0 16,1 3 0-16,-5-3 0 0,4-4 0 0,0 7 0 0,-3-3 0 16,3-4 0-16,0 10 0 0,-4-9 0 0,1 6 0 15,-1-4 0-15,-3 7 8 0,7-6-8 0,1 3 8 16,-5-6-8-16,1 2 10 0,-1-2-10 0,1 6 10 15,3-3-10-15,-4-4 0 0,1 4 0 0,3 3 0 16,-4-3 0-16,4-4 0 0,-3 7 0 0,3-3 0 16,-4-4 0-16,5 1 0 0,-1-1 0 0,-4 4 0 15,4 3 0-15,-3-3 0 0,6-4 0 0,-6 7 0 16,-1-6 0-16,4 3 0 0,-3-4 0 0,3 1 0 16,0 2 0-16,0-2 0 0,-3 0 0 0,-1 6 0 0,1-4 0 15,3-2 0-15,-4 6 8 0,1-4-8 16,3-2 0-16,-4 3 0 0,1 3 0 0,-1-4 0 0,4-2 0 15,-3 6 0-15,0-7 0 0,-1-2 8 0,-3 12-8 16,7-3 0-16,-3-4 0 0,3-2 0 0,0 0 13 16,0-1 1-16,0 1 0 0,0-1 0 0,0 1-24 0,0 0-5 15,0-1-1-15,0 4 0 0,0-3 16 0,0-1 0 16,0 1 0-16,0 2 0 0,-3 4 13 0,-1-3-1 16,1-3 0-16,-1-1 0 0,1 7-12 0,0-3-16 15,3-4 3-15,-4 4 1 0,4 3 12 0,0-6 0 16,-3 2 0-16,3-2 0 0,0-1 0 0,0 7 0 15,-4-9 0-15,5 9 0 0,2-7 0 0,-3 4 0 16,4-3 0-16,-4-1 0 0,0 1 0 0,0 6 0 16,-4-10 0-16,4 10-9 0,1-6 9 0,-1 2 0 15,0-2 0-15,-4-1 0 0,4 7 0 0,0-3 0 0,-3-3 0 0,3 2 0 16,-4 4 0-16,4-3 0 0,-3-3 0 0,0-1 0 16,3 7 0-16,-4-3 0 0,4-4 0 0,-3 1 8 15,-1 3-8-15,4-4 0 0,-3 1 0 0,3-1 0 16,-4 1 0-16,4 0 0 0,0-7 0 0,1 7 0 15,-5-1 0-15,4 1 0 0,0-1 0 0,4 1 0 16,-4 0 0-16,0-1 0 0,0 4 0 0,0-4 0 16,0-5 0-16,0 5 0 0,0 1 0 0,0 0 0 15,0-1 0-15,0 1 0 0,0-1 0 0,0 1 0 16,0-1 0-16,1 1 0 0,-1 0 0 0,-4-7 0 16,8 7 0-16,-4 2 0 0,0-2 0 0,0-1 0 15,0-2 11-15,0 3 1 0,0-4 0 0,0 4 0 16,0-1-12-16,4 1-17 0,-4-1 4 0,3 1 1 0,-6 0 12 15,3-1 16-15,4 1-3 0,-4 2-1 0,3-2-12 0,-3 0-16 16,0-1 3-16,0 1 1 0,0-1 12 16,4 4 0-16,-7-3 0 0,3-1 0 0,0 1 0 0,3 3 0 15,-6-4 0-15,3 1 0 0,-4-1 0 0,4 7 0 16,0-3 0-16,0-3 0 0,-3-1 0 0,3 4 0 16,-3-3 0-16,-1-1 0 0,4 1 0 0,0 6 0 15,-3-4 0-15,3-2 0 0,-4 0 0 0,4 2 0 16,-3-2 0-16,3-1 0 0,0 7 0 0,-3-3 0 15,3-3 0-15,-4-1 0 0,1 4 0 0,3 3 0 16,-4-3 0-16,1-4 0 0,-1 7 0 0,1-3 0 16,-1-4 0-16,1 1 0 0,-1 3 0 0,-3 6 0 0,4-4 0 15,3-2 0-15,-3 3 0 0,-1-3 0 16,1-4 0-16,-1 10 0 0,1-9 0 0,-1 6 0 0,1-3 0 16,-1-4 0-16,-3 10 0 0,7 0 0 0,-3-9 0 15,3 2 0-15,-4 4 0 0,1-3 0 0,-1 3 0 0,1-3 0 16,0 3 0-16,-4-4 0 0,7 4 0 0,-7-3 0 15,3 0 0-15,1 2 0 0,-4-2 0 0,0 6 0 16,7 0 13-16,-7 0-1 0,3-3 0 0,4-3 0 16,-3 3-12-16,-4-4 0 0,3 4 0 0,-3 3 0 15,4-6 0-15,-4 6-16 0,7 0 3 0,-7 0 1 16,0 0 12-16,3-9 12 0,-3 9-3 0,4 0 0 16,-4 0-9-16,0 0-11 0,0 0 3 0,0 0 0 15,0 0 8-15,3-10 0 0,-3 10 0 0,0 0 0 16,0 0 0-16,0 0 0 0,0 0 0 0,0 0 8 15,0 0-8-15,0 0 0 0,4-6 0 0,-4 6 0 16,4-10 0-16,-4 10 0 0,0 0 0 0,0 0 0 0,0 0 0 16,3 0 0-16,-3 0 0 0,0-9 0 15,0 9 0-15,4-3 0 0,-4 3 0 0,0 0 0 0,0 0 0 0,3-6 0 16,-3 6 0-16,0 0 0 0,4-3 0 0,-4 3 0 16,0 0 8-16,0 0-8 0,0 0 14 0,3-7-2 15,-3 7 0-15,0 0 0 0,4-3-2 0,-4 3-1 16,3-6 0-16,-3 6 0 0,4-10 0 0,-4 10 0 15,0 0 0-15,0-6 0 0,0 6-9 0,7 0 8 16,-7 0-8-16,0 0 8 0,0 0-8 0,0 0 0 16,0 0 9-16,0 0-9 0,0 0 0 0,0 0 0 15,0 0 0-15,0 0 0 0,0-9 0 0,0 9 0 16,0 0 12-16,0 0-4 0,0 0-8 0,0 0 12 0,0 0-4 16,0 0 0-16,0 0-8 0,0 0 0 0,0 0 0 0,0 0 8 15,0 0 8-15,0 0 1 0,0 0 1 0,0 0 0 16,0 0-18-16,0 0 0 0,0 0 0 0,0 0 0 15,0 0-9-15,0 0-6 16,0 0-1-16,0 0 0 0,0 0 16 0,0 0 0 0,0 0 0 0,0 0 0 16,0 0 0-16,0 0 0 0,0 0 0 0,0 0 0 15,0 0 0-15,0 0-12 0,0 0 12 0,0 0-12 16,0 0-5-16,0 0-1 0,0 0 0 0,0 0 0 16,0 0 0-16,0 0 0 0,0-3 0 0,0 3 0 15,0 0-6-15,0 0-2 16,0 0 0-16,0 0 0 0,0 0 6 0,0 0 2 0,0 0 0 0,0 0 0 15,3-7 9-15,-3 7 9 0,0 0-13 0,0 0 5 16,0 0 8-16,0 0 0 0,0 0 0 0,0 0-8 0,0 0 8 16,0 0 0-16,0 0 0 0,0 0 0 0,0 0 0 0,0 0 0 15,4-9 0-15,-4 9 0 0,0 0 0 0,0 0 0 16,0 0 0-16,0 0 0 0,0 0 0 0,0 0 0 16,0 0 0-16,0 0 8 0,0 0-8 0,0 0 11 15,3-3-11-15,-3 3 12 0,0 0-12 0,0 0 0 16,0 0 9-16,0 0-9 0,0 0 0 0,0 0 9 15,0 0-9-15,0 0 0 0,0 0 0 0,0 0 0 16,0 0 0-16,7-6 0 0,-7 6 0 0,0 0 8 16,0 0-8-16,0 0 10 0,0 0-10 0,0 0 0 15,0 0 0-15,4-10 0 0,-4 10 0 0,0 0 0 16,0 0 0-16,0 0 0 0,0 0 0 0,0 0 0 0,0 0 0 16,0 0 0-16,0 0 0 0,0 0 0 0,0 0 9 15,0 0-9-15,0 0 8 0,0 0-8 0,0 0 8 0,0 0-8 16,0 0 0-16,0 0 0 0,0 0 0 0,0 0 0 15,4 0 0-15,-4 0 0 0,0 0 0 0,0 0-8 16,0 0 8-16,0 0 8 0,0 0-8 0,0 0 11 16,0 0-11-16,0 0 0 0,0 0 0 0,0 0-11 15,0 0 11-15,0 0 0 0,0 0 0 0,0 0 0 16,0 0 0-16,0 0-8 0,0 0 0 0,0 0 0 31,0 0-20-31,0 0-3 0,0 0-1 0,0 0 0 0,0 0-28 0,0 0-5 16,0 0-2-16,0 0 0 0,0 0-7 0,0 0-2 0,0 0 0 15,-4-6 0-15,4 6-17 0,0 0-4 16,-4-10-1-16</inkml:trace>
  <inkml:trace contextRef="#ctx0" brushRef="#br2" timeOffset="-118660.52">24903 13792 892 0,'0'0'40'0,"0"0"8"0,0 0-39 0,0 0-9 15,0 0 0-15,0 0 0 0,3 10 64 0,-3-10 12 16,0 0 1-16,0 0 1 0,0 0-47 0,0 0-10 0,0 0-1 16,0 0-1-16,0 0 5 0,0 0 0 0,0 0 1 0,0 0 0 15,0 0-5-15,0 0 0 16,7 6-1-16,-7-6 0 0,0 0 27 0,0 0 6 0,0 0 0 0,0 0 1 15,0 0 1-15,0 0 0 0,0 0 0 0,0 0 0 16,0 0-26-16,0 0-4 0,0 0-2 0,0 0 0 16,0 0 18-16,0 0 4 0,0 0 1 0,0 0 0 15,-7-6-29-15,7 6-7 0,0 0-1 0,-3-10 0 16,-4 7 0-16,-1-3 0 0,8-3 0 0,-7 2 0 16,4 4 11-16,-4-3 1 0,0 6 1 0,0-3 0 15,3-4-1-15,-3 4 0 0,-3-3 0 0,6 6 0 16,-3-3-2-16,3-3-1 0,-3 2 0 0,0-2 0 15,4-3-2-15,-4 3-1 0,3 2 0 0,-3-2 0 16,4 3-3-16,-4-3-1 0,3 3 0 0,1-4 0 16,-1 4-10-16,0-3 0 0,4 6 9 0,-3 0-9 15,-4-3 0-15,3-4 0 0,1 7 0 0,3 0 0 0,0 0 0 16,0 0 0-16,-4-6 0 0,4 6 0 0,0 0 0 16,-7 0 0-16,0 6 0 0,7-6 0 0,-3-6 11 15,3 6-3-15,0 0 0 0,0 0 0 0,-4 0-8 0,4 0 8 16,0 0-8-16,-7 0 8 0,4 0-8 0,3 0 8 15,0 0-8-15,0 0 8 0,0 0-8 0,0 0 0 16,0 0 0-16,0 0 8 0,0 0-8 0,0 0 0 16,0 0 0-16,0 0 0 0,0 0 8 0,0 0-8 15,-7 0 0-15,7 0 8 0,-4-3-8 0,4 3 0 16,0 0 9-16,0 0-9 0,0 0 12 0,0 0-3 16,0 0 0-16,0 0 0 0,-7 0 0 0,3 0 0 15,4 0 0-15,0 0 0 0,0 0-9 0,0 0 12 16,0 0-12-16,0 0 12 0,0 0-12 0,0 0 0 0,-3-6 9 15,3 6-9-15,-4 0 0 0,4 0 0 16,-3-10 0-16,3 10 0 0,0 0 0 0,0 0 0 0,0 0 0 16,-4 0 8-16,1-9-8 0,-1 9 0 0,4 0 0 0,0-3 8 15,-3-3-8-15,3 6 9 0,0-4-9 0,0 4 10 16,-4-6-10-16,4 6 8 0,0 0-8 0,0 0 8 16,0 0-8-16,0-3 0 0,0 3 0 0,0-6 0 15,-3-1 0-15,3 7 0 0,0 0 0 0,0 0 0 16,0-3 0-16,0 3 0 0,0 0 0 0,0 0 0 15,0 0 0-15,0 0 0 0,0 0 0 0,0 0 0 16,0 0 0-16,0 0 0 0,-4-6 0 0,4 6 8 16,0 0-8-16,0 0 0 0,-3-3 0 0,3 3 0 15,0 0 0-15,0 0 0 0,0 0 0 0,0 0 0 16,0 0 0-16,0 0 0 0,0 0 0 0,0 0 0 0,0 0 0 16,0 0 0-16,0 0 0 0,0 0 0 0,0 0 0 15,0 0 0-15,0 0 0 0,0 0 0 0,0 0 0 0,0 0 0 16,0 0 0-16,0 0 0 0,0 0-9 0,0 0 9 15,0 0 0-15,0 0 0 0,0 0 0 16,0 0-8-16,0 0 8 0,7 3 0 0,0 6 0 0,-7-9 0 16,3 7 0-16,-3-7 0 0,7 9 0 0,0 1 0 15,-3-4 0-15,3-3 0 0,-7-3 0 0,3 9 0 16,5 1 0-16,-5-1 0 0,4 4 0 0,-7-13 0 16,4 3 0-16,3 13 0 0,-4-7 0 0,4 0 0 15,-7-9 0-15,4 10 0 0,-1-4 0 0,-3-6 0 16,7 3 0-16,-3 7 0 0,3-1 0 0,-4-3 0 0,5-3 0 15,-1 7 0-15,-7-10 0 0,7 6 0 0,-4-3 0 16,4 4 0-16,0 2 0 0,0-9 8 0,-7 0-8 16,7 9 0-16,0-2 0 0,-3-4 0 0,3 3 0 0,-3-3 0 15,6 3 0-15,-6-2 0 0,-4-4 8 0,7 6-8 16,0 0 0-16,0-3 0 0,0 7 0 0,-4-10 0 16,1 9 0-16,-1-3 0 0,5-3 0 0,-8-3 0 15,0 0 0-15,7 7 0 0,0-4 0 0,-7-3 0 16,3 6 0-16,-3-6 0 0,0 0 0 0,7 10 0 15,0-10 0-15,0 9 0 0,-7-9 0 0,0 0 0 16,7 0 0-16,-7 0 8 0,0 0-8 16,0 0 0-16,0 0 0 0,7 9 0 0,-7-9 0 15,0 0 0-15,0 0 0 0,0 0 8 0,0 0-8 16,0 0 0-16,0 0 0 0,0 0 0 0,4 7 0 16,-4-7 0-16,0 0 0 0,0 0 0 0,0 0 0 0,7 3 10 0,-7-3-10 15,0 0 10-15,0 0-10 0,0 0 16 0,0 0-4 16,0 0 0-16,0 0 0 0,0 0-12 0,0 0-13 15,0 0 2-15,0 0 1 0,0 0 18 0,0 0 4 16,0 0 1-16,0 0 0 0,0 0-13 0,0 0 0 16,0 0 0-16,0 0 0 0,0 0-14 0,0 0 4 15,0 0 1-15,0 0 0 0,0 0 9 0,0 0 16 16,0 0-4-16,0 0-1 0,0 0-11 0,0 0-16 16,0 0 4-16,0 0 1 0,0 0 11 0,0 0 12 15,0 0-2-15,0 0-1 0,0 0-9 0,0 0 0 0,0 0 0 0,-3-3 0 16,-5-4 0-16,1-2 0 0,4 6 0 0,-4-3 0 15,3-4 0-15,1 10 0 0,-1-6 0 0,-3-4 0 16,4 7 0-16,-1-6 0 0,-3 3 0 0,0-4 0 16,0 1 0-16,3-1 12 0,-3 4-12 0,4 3 12 15,-4-6-12-15,0 2 0 0,3-2 0 0,-3 0-11 16,4 2 11-16,-4 4 0 0,3-3 0 0,-3 3 0 16,3-4 0-16,-3 4 0 0,4-3 0 0,-4 3 0 15,3-3 0-15,-3 2 0 0,0-2 0 0,4-3 0 16,-4 3 0-16,3 2 0 0,-3-2 0 0,3 3 0 15,1-3 0-15,-4 6 0 0,3-3 0 0,1-4-8 16,-4 4 8-16,3-3 0 0,4 6 0 0,-7-3 0 16,4-4 0-16,-4 7 0 0,7 0 0 0,-4-6 0 15,4 6 0-15,-3-3 0 0,-4-3 0 0,7 6 0 16,-4-3 0-16,4 3 0 0,-4-7 0 0,1 4 0 0,3 3 0 16,-4-6 0-16,1 6 0 0,-1-3 0 0,4 3 0 15,-3-6 0-15,-1 2 0 0,4 4-8 0,0 0 8 0,0-6 0 16,0 6 0-16,-7-3-8 0,4-3 8 0,3 6 0 15,0 0 0-15,0 0-8 0,0 0-8 0,-4 0-2 16,4 0 0-16,0 0 0 16,-3 0-14-16,3 0-2 0,0 0-1 0,0 0 0 15,0 0-17-15,0 0-3 0,0 0-1 0,0 0-649 16,-7-7-131-16</inkml:trace>
  <inkml:trace contextRef="#ctx0" brushRef="#br2" timeOffset="-116463.14">23209 16210 1137 0,'0'0'24'0,"0"0"6"0,0 0 1 0,0 0 2 0,0 0-33 0,0 0 0 16,0 0 0-16,0 0 0 0,0 0 80 0,0 0 8 15,0 0 3-15,0 0 0 0,0 0-19 0,0 0-4 0,0 0-1 16,0 0 0-16,0 0-7 0,0 0-2 0,0 0 0 0,0 0 0 16,0 0-10-16,11 6-3 0,-4-3 0 0,-7-3 0 15,0 0-6-15,7 0-2 0,4 0 0 0,-4 7 0 16,0-4-13-16,3-3-2 0,1 9-1 0,-4-9 0 16,3 7-21-16,1 2 0 0,-4-6 0 0,0 3 8 15,0 4-8-15,4-1 11 0,-4-3-11 0,0 4 12 16,0-7 3-16,0 3 1 0,-7-6 0 0,7 10 0 15,0-10 8-15,-7 0 3 0,0 0 0 0,7 9 0 16,-7-9-11-16,0 0-1 0,0 0-1 0,0 0 0 16,11 0-6-16,-11 0-8 0,7 0 11 0,-7 0-11 15,0 0 8-15,10-3-8 0,-3-3 0 0,-7 6 0 16,0 0 8-16,8 0-8 0,-8 0 0 0,0 0 0 16,7-7 0-16,-7 7 0 0,3-3 0 0,1-3 0 15,-1-3 11-15,1 5-11 0,-4-5 10 0,3 3-10 16,-3-4 10-16,0 1-10 0,0 0 10 0,-3-1-10 0,3 1 0 0,3-1 8 15,-3 1-8-15,4-4 0 0,-8 4 0 0,4 6 0 16,0-7 0-16,0 4 0 0,4-3 0 0,-4 9 0 16,0-3 0-16,0 3 0 0,0 0 0 0,0 0 0 15,0 0 0-15,0 0 0 0,0 0 0 0,0 0 0 16,0 0 0-16,0 0-10 0,0 0 10 0,0 0 0 16,0 0-9-16,7 0 9 0,-7 0 0 0,7 3 0 15,-7-3 0-15,0 0 0 0,0 0 0 0,10 6 0 16,1-3 0-16,-4 3 0 0,-7-6 0 0,7 4 0 15,-7-4 0-15,7 6 0 0,-7-6 0 0,7 0 0 16,-7 0 0-16,11 3 0 0,-11-3 0 0,7 0 0 16,-7 0 0-16,0 0 0 0,10 0 0 0,-2-3 0 15,-8 3 0-15,7 0 0 0,-4-6 0 0,4 2 13 0,-3-2-3 16,-4 6-1-16,7-9 0 0,-7 9 0 0,3-10 0 0,1 4 0 16,-1 3 5-16,-3 3 1 0,0-10 0 0,4 1 0 15,-4 0-4-15,0 2-1 0,0-2 0 0,0 0 0 16,0-1 0-16,0 4 0 0,-4-3 0 0,4-1 0 15,0 1-10-15,0 6 12 0,-3-10-12 0,3 4 12 16,-4 5-12-16,1-2 8 0,3-3-8 0,-4 6 8 16,1-4-8-16,3-2 10 0,-4 0-10 0,1 2 10 15,3 4-10-15,-4-6 0 0,1 2 0 0,-1-2-11 16,4 0 11-16,-3-1 0 0,-1 4 0 0,4-3 0 16,-4 5 0-16,4 4 0 0,0 0-9 0,0 0 9 15,0 0-23-15,0-6 0 0,0 6 0 0,0 0 0 16,0 0-62-16,0 0-13 0,0 0-2 0,0 0-1 15,0 0-131-15,0 0-25 0</inkml:trace>
  <inkml:trace contextRef="#ctx0" brushRef="#br2" timeOffset="-116145.77">23661 15809 172 0,'0'0'8'0,"0"0"1"0,0 0-9 0,0 0 0 0,0 0 0 0,0 9 0 15,0-9 267-15,0 9 51 0,0-9 10 0,0 10 3 16,3-4-214-16,1 4-42 0,-1-1-9 0,1 0-2 16,-1-2-8-16,1 2-3 0,3 4 0 0,-3-7 0 15,-4 3-15-15,7 7-3 0,-4-7-1 0,4 1 0 16,0-1 1-16,-3 1 0 0,3-4 0 0,-4 3 0 15,4-6-12-15,-3 7-3 0,7-1 0 0,-8-3 0 16,1-2-12-16,3 2-8 0,-4 3 10 0,-3-9-10 16,7 7 0-16,-7-7 0 0,0 0 0 0,7 3 0 31,-7-3-25-31,0 0-11 0,0 0-3 0,0 0-567 0,0 0-114 0</inkml:trace>
  <inkml:trace contextRef="#ctx0" brushRef="#br2" timeOffset="-115928.3">23636 15693 864 0,'-10'0'38'0,"10"0"8"0,-8 0-37 0,5-4-9 16,-4 4 0-16,7 0 0 0,0 0 237 0,-4-6 46 15,1 0 9-15,3 6 1 0,0 0-247 0,-4-3-46 16,4-3-16-16,0 6 0 15,0 0-8-15,0 0-2 0,0 0 0 0,0 0 0 16,0 0-11-16,0 0-3 0,0 0 0 0,7-4 0 16,-7 4-106-16,11-6-22 0</inkml:trace>
  <inkml:trace contextRef="#ctx0" brushRef="#br2" timeOffset="-115310.28">23876 15699 57 0,'0'0'0'16,"0"0"0"-16,0 0 0 0,0 0 0 0,0 0 0 0,0 0 0 15,-4 3 316-15,4-3 57 0,0 0 12 0,0 0 3 16,-10 9-268-16,6-9-52 0,4 0-12 0,0 0-1 0,-7 10-11 0,4-10-3 16,3 0 0-16,-7 6 0 0,3 4-17 0,1-4-4 15,-4-3-1-15,7-3 0 0,-4 9 18 0,1 1 4 16,-1-1 1-16,1 1 0 0,-1-4-26 16,4 3-4-16,-4 10-2 0,1-10 0 0,3 1-10 0,-4 6 0 15,4 2 0-15,0-2 0 0,0-3 0 0,0 2 0 16,0 4 0-16,4 0 0 0,-4-3 0 0,0-7 0 15,3 7 0-15,1-7 0 0,0 4 8 0,-1-7 2 16,1-3 1-16,-4-3 0 0,7 6 8 0,-7-6 1 16,0 0 1-16,0 0 0 0,0 0-6 0,7 0-2 15,3 0 0-15,-10 0 0 0,0 0 1 0,4-6 0 16,3-3 0-16,0-1 0 0,0 7-14 0,0-6 9 16,0-7-9-16,-3 7 8 0,3-7-8 0,0 3 0 0,0-2 0 15,-4-1 8-15,1 7-8 0,-1-4 0 0,-3-3 0 16,4 7 8-16,-4-7 0 0,0 4-8 0,0-4 12 15,0 4-4-15,-4-4 18 0,1 0 3 0,-1 4 1 0,4-4 0 16,-3 7-2-16,-4-7 0 0,0 3 0 0,3-2 0 16,-3 5-12-16,4-5-4 0,-5 2 0 0,1-3 0 15,-3 4-12-15,3-4 0 0,-4 7 0 0,4-7 0 16,0 3 0-16,-3-2 0 0,2-1 0 0,1 4 0 16,0 2 0-16,0-6 0 0,-3 7 0 0,3 0 0 15,3-1 0-15,1 4-15 0,-1-3 5 0,1-1 1 16,-1 4-18-16,-3 3-3 0,7 3-1 0,0 0 0 15,0-7-32-15,0 7-6 0,0 0-2 16,0-9 0-16,0 9-121 16,3-3-24-16,1-13-4 0,-4 16-2 0</inkml:trace>
  <inkml:trace contextRef="#ctx0" brushRef="#br2" timeOffset="-114877.11">23964 15373 403 0,'0'0'36'0,"0"0"-36"0,0 9 0 0,-3-3 0 15,-1 1 192-15,4-4 32 0,0 6 7 0,0-9 1 16,0 10-116-16,0-1-22 0,0-3-5 0,4 4-1 16,-1-1-31-16,1 1-6 0,-1-1-2 0,4 0 0 15,0 1-8-15,0-1-1 0,0 7-1 0,1 0 0 16,2-4-2-16,-3 4 0 0,0-7 0 0,0 10 0 15,-3-3-5-15,3-7 0 0,0 7-1 0,0-4 0 16,-3-2-15-16,3 5-4 0,-4-5 0 0,1-1 0 16,-1 1-12-16,1-1 8 0,-4-9-8 0,0 0 0 0,0 0 0 15,0 0 0-15,3 6 0 0,-3-6 0 16,0 0-25-16,0 0-11 0,0 0-3 0,0 0 0 16,0 0-146-16,0 0-30 0</inkml:trace>
  <inkml:trace contextRef="#ctx0" brushRef="#br2" timeOffset="-114625.78">23961 15658 1544 0,'-7'10'68'0,"7"-10"15"0,0 0-67 0,-4 0-16 15,-3 6 0-15,7-6 0 0,0 0 0 0,0 0 0 0,0 0 0 0,0 0 0 16,0 0 11-16,0 0-11 0,7-6 10 0,0-4-10 15,0 10 28-15,0-3-1 0,-7 3 0 0,7-6 0 16,-3-4 32-16,6 1 6 0,-3 6 2 0,4-10 0 16,-4 4-47-16,4-1-10 0,-1 1-2 0,1 0 0 15,-1-7-17-15,1 7-4 0,0-4-1 0,-1-3 0 32,4 7-60-32,-3-7-12 0,-4 4-2 0,4-4-1 15,-1 3-123-15,-3-2-24 0</inkml:trace>
  <inkml:trace contextRef="#ctx0" brushRef="#br2" timeOffset="-114045.74">24137 15025 460 0,'0'0'41'0,"0"0"-33"15,4 6-8-15,-4 3 0 0,3 1 148 0,1-1 27 16,-4 7 5-16,3-7 2 0,4 1-141 0,-3 5-28 16,3-2-5-16,0 6-8 0,0-4 58 0,-4 10 6 15,5-6 0-15,-5 0 1 0,4 6 19 0,-3-6 3 16,-1 0 1-16,4 6 0 0,-3-6-20 0,3 0-4 16,-4-1-1-16,4 1 0 0,-3-3-17 0,-1 3-3 15,1-1-1-15,3-8 0 0,-3 6-16 0,3-7-3 16,-4 0-1-16,1 1 0 0,-4-10 1 0,3 6 0 15,-3-6 0-15,0 0 0 0,0 0 0 0,0 0 0 0,0 0 0 0,0 0 0 16,0 0-7-16,0 0 0 0,0 0-1 0,0 0 0 16,0 0 0-16,0 0 0 0,0 0 0 0,0 0 0 15,4-9-6-15,-4-1-1 0,0 1 0 0,0-1 0 16,0-2 2-16,0 2 0 0,-4-2 0 0,4-4 0 16,-3 4-10-16,3-4-14 0,0 7 3 0,0-7 1 15,0 7 10-15,3-7 0 0,1 6 0 0,-1 1 0 16,-3 0 0-16,4-1-8 0,-1 1 8 0,4-1 0 15,-3 1 0-15,3 3 0 0,-4-4 0 0,5 1-8 16,-1 6 8-16,0-3 0 0,0-4 0 0,-4 1 0 16,8 2 0-16,-4 7 0 0,0-3 0 0,-7 3-8 15,7 3 8-15,4-3 0 0,-1 0 0 0,-10 0-8 16,0 0 8-16,7 7 0 0,4 2 8 0,-1 1-8 0,1-1 12 16,0-3-1-16,-4 4-1 0,0-1 0 0,3 0 2 15,-3 1 1-15,-7-10 0 0,7 9 0 0,4-2 6 0,-1-4 1 16,-6 6 0-16,3 0 0 0,-7-9-10 15,7 7-2-15,-7-7 0 0,7 3 0 0,-7-3-8 0,0 0 0 16,0 0 0-16,0 0 0 0,0 0 0 0,0 0 0 16,7 6-12-16,-7-6 12 15,0 0-133-15,0 0-19 0,0 0-4 0</inkml:trace>
  <inkml:trace contextRef="#ctx0" brushRef="#br2" timeOffset="-95267.91">2974 16354 878 0,'0'0'39'0,"0"0"8"0,0 0-38 0,0 0-9 0,0 0 0 0,0 0 0 16,0 0 27-16,0 0 3 0,0 0 1 0,0 0 0 15,0 0 9-15,0-3 3 0,0 3 0 0,0 0 0 16,0-9 17-16,0 9 4 0,0 0 1 0,0 0 0 15,0 0 11-15,0 0 3 0,7-7 0 0,-7 7 0 16,0 0 17-16,0 0 4 0,0 0 1 0,0 0 0 16,0 0-40-16,0 0-8 0,0 0-1 0,0 0-1 15,0 0-7-15,0 0 0 0,0 0-1 0,0 0 0 16,0 0-15-16,0 0-2 0,0 0-1 0,0 0 0 16,11 0-7-16,-11 0-2 0,0 0 0 0,0 0 0 15,0 0 0-15,3 7-1 0,-3-7 0 0,0 0 0 16,0 0 5-16,0 0 2 0,4 9 0 0,-4-9 0 0,0 0-2 0,7 3 0 15,-7-3 0-15,3 7 0 0,4 2-9 16,-7-6-3-16,4 3 0 0,3 4 0 0,-4-1 4 0,-3 1 0 16,11 5 0-16,-11-5 0 0,11 5-2 0,-11-2 0 15,7-4 0-15,0 7 0 0,-7 3-1 0,3-4 0 16,4-2 0-16,-3 3 0 0,3 3-9 0,-4-1 0 16,1-2 9-16,3 3-9 0,-4 6 0 0,5-6 8 15,-5 6-8-15,1-3 0 0,3 3 0 0,-7-6-15 16,3-1 3-16,4 4 0 0,-3 0 35 0,3-6 7 15,-4 3 2-15,-3-10 0 0,4 10-32 0,3-13 0 16,-7 10 0-16,3-7 0 0,4 1 0 0,-7-1 0 16,8-6 0-16,-8 7 0 0,0-10 12 0,7 6-4 15,-7 3-8-15,0-9 12 0,0 0-12 0,0 0 0 0,0 0 0 0,0 0 0 16,0 0 13-16,10 7 0 0,-10-7 0 0,0 0 0 16,11-7 3-16,-8 7 1 0,1-9 0 0,3 3 0 15,-4-4-5-15,4 1 0 0,-3 0-1 0,0-1 0 16,3-6-11-16,-7 4 8 0,3-4-8 0,4 4 8 15,-7-10-8-15,4 9 8 0,6-2-8 0,-10-4 8 16,11 3-8-16,-11 4 0 0,10-4 0 0,-6-3 8 16,7 3-8-16,-8 4 0 0,4-4 0 0,-3-3 8 15,6 4-8-15,-6 5 0 0,3-9 0 0,3 4 0 16,-6 5 0-16,-1-2 0 0,5 2 0 0,2 1 0 16,-10-7 0-16,4 10 0 0,6-3 0 0,-10-1 0 15,0 1 0-15,4-1 0 0,3 1 0 0,-7 0 0 16,3 2 0-16,-3-2 0 0,7-1 0 0,-7 1 0 0,4 0 0 15,-1 2 0-15,4 4 0 0,-7 3 0 0,0-6 0 0,0 6 0 16,0 0 0-16,0 0 8 0,0 0-8 0,0 0-11 16,0 0 3-16,0 0 0 0,0 0 8 0,0 0-8 15,11 0 8-15,-4 6-8 0,-7-6 8 0,7 10-10 16,4-1 10-16,-8 7-10 0,4-7 10 0,-3 1 0 16,6 2 0-16,-6 4-8 0,3-1 8 0,-3-2 0 15,-1 9 0-15,4-9 0 0,-3 5-8 0,3 1 8 16,-4 3-8-16,4 0 8 0,0-6 0 0,0 9 0 15,-3-6 0-15,3-1 0 0,-3 1 0 0,-1 0 0 16,4-3 0-16,-3 3 0 0,3-10 0 0,-7 7 0 16,3-7 0-16,4 0 8 0,-7 1-8 0,0-10 0 0,0 0 0 0,4 9 8 15,-4-9-8-15,0 0 0 0,0 0 8 16,0 0-8-16,0 0 8 0,0 0-8 0,0 0 10 0,10-9-10 16,-6 9 9-16,3-10-9 0,-3 7 8 0,-1-3-8 15,-3-3 0-15,7 2 8 0,-7 7-8 0,0-3 0 16,0-6 0-16,4 3 0 0,-4-4 8 15,7 1-8-15,-7-1 0 0,0 4 0 0,3-3 0 0,-3-1 0 16,7 1 8-16,-7-1-8 0,0 1 0 0,4 0 8 16,-1-7 4-16,4-3 0 0,-7 3 0 0,4 4 0 15,-4-4-3-15,7-3 0 0,-7 1 0 0,3 2 0 16,-3-3-9-16,4 0 0 0,-4 0 0 0,7 1 8 16,-7-4-8-16,0 3 0 0,0 0 0 0,4-6 0 15,-4 12 0-15,0-5 0 0,0-4 0 0,7 9 0 0,-7-3 0 0,0-2 0 16,0 8 0-16,3-5 0 15,-3 5-13-15,0 7-2 0,7-6 0 0,-7 2 0 16,0 7-9-16,0 0-3 0,0-9 0 0,0 9 0 16,0 0-20-16,0 0-4 0,0 0-1 0,7 0 0 15,-7 0-30-15,7 0-6 0,-7 0-2 0,11 9 0 16,-4-2-96-16,0-4-19 0,-7-3-4 0,11 9-733 16</inkml:trace>
  <inkml:trace contextRef="#ctx0" brushRef="#br2" timeOffset="-94851.48">4068 16461 864 0,'0'0'76'0,"0"0"-60"0,0 0-16 0,0 0 0 15,0 0 164-15,0 0 31 0,0 0 5 0,0 0 2 16,0 0-116-16,0 0-23 0,-4 0-5 0,4 0-1 16,0 0 19-16,0 0 3 0,0 0 1 0,0 0 0 15,-4-3-9-15,4 3-2 0,0 0 0 0,0 0 0 16,0 0-17-16,-10 9-3 0,10-6-1 0,0 13 0 0,0-7-20 0,-7 7-4 15,7-3 0-15,0 2-1 0,0 4-23 0,0 0 8 16,0 0-8-16,0-4 0 0,0 4 12 0,0 0-1 16,0 3-1-16,0-3 0 0,0-7-10 0,-4 7-11 15,4-3 3-15,-3 0 0 0,3-4 8 0,0 4 0 16,0-7 0-16,-7 1-8 0,7-10-8 0,0 0-2 16,0 0 0-16,0 0 0 15,0 0-136-15,0 0-27 0,0 0-6 0,-4-10-1 0</inkml:trace>
  <inkml:trace contextRef="#ctx0" brushRef="#br2" timeOffset="-94637">4060 16113 633 0,'0'0'28'0,"0"0"6"0,0-10-34 0,-7 7 0 0,7-3 0 0,0 6 0 15,0 0 374-15,0 0 68 0,0 0 14 0,0 0 2 16,0 0-374-16,0 0-74 0,0 0-10 0,0 0-12 16,0 0 12-16,0 0 0 0,0 9 0 0,0-2 0 31,0 2-34-31,0 0-4 0,0 1-1 0,-3-7 0 16,3 10-141-16,0-10-29 0,0-3-6 0,3 15-1 0</inkml:trace>
  <inkml:trace contextRef="#ctx0" brushRef="#br2" timeOffset="-93768.71">4579 16439 345 0,'0'0'31'0,"0"0"-31"0,0 0 0 0,0 0 0 15,0 0 277-15,0 0 50 0,0 0 9 0,0 0 3 16,0 0-214-16,0 0-42 0,0 0-9 0,0 0-2 16,0 0 0-16,0-6 0 0,0 6 0 0,0-10 0 15,-3 10-18-15,3 0-4 0,-4-6-1 0,-3 3 0 16,0-3-21-16,3 2-4 0,-10-2 0 0,7 6-1 15,-3-3 7-15,3 3 2 0,-4-6 0 0,0 6 0 16,1 0-14-16,-1 6-2 0,1-6-1 0,3 3 0 16,-4-3-15-16,0 10 11 0,1-4-11 0,-4 3 10 15,0 1-10-15,3-1 0 0,0 7 0 0,-3-4 0 16,-3 4 0-16,10 0 0 0,-4-4-8 0,-7 7 8 16,11-3 0-16,-3 3 0 0,-4-4 0 0,7-5 0 15,3 2 0-15,-3 4 0 0,4-7 0 0,-5 1 0 16,8 5 0-16,-3-5 0 0,3-1-9 0,0 1 9 15,0-4 0-15,0 6 0 0,3-5 10 0,5 2-2 0,-8 7-8 16,3-4-12-16,4-2 4 0,4-1 0 0,-8-3 8 0,8 10-10 16,-1-13 10-16,-6 7-10 0,6-1 0 15,1-3 0-15,0-3 0 0,3-3 0 0,0 0 10 16,0 0 0-16,4-3 0 0,-4-3 0 0,-4-3 16 0,4-1-2 16,1 1 0-16,-1-7 0 0,-4 7 14 0,4-4 2 15,-3-3 1-15,7-2 0 0,-11 2-1 0,3-3 0 16,4 0 0-16,-3 0 0 0,-4-6-3 0,0 7-1 15,4-7 0-15,-4-4 0 0,3 4 7 0,-6-3 2 16,-1-7 0-16,4 7 0 0,-7-6-27 0,0-1-8 16,0-2 0-16,0 2 0 0,4-2 0 0,-4 2 0 0,-4 1 0 15,4-1 0-15,-7 4 0 0,7-4 0 16,-3 1 0-16,-1-4 0 0,4-3 0 0,0 10 0 0,0-4 0 0,0 1 0 16,0 6 0-16,0-7 0 0,0 10 0 0,0-3 0 15,0 3 0-15,0 6 0 0,0 0 0 0,0 0 0 16,0 10-12-16,4 0-7 0,-4 2-1 0,0 7 0 15,0 0 8-15,0 0 2 0,0 0 0 0,0 0 0 16,0 10-5-16,0 5-1 0,3-2 0 0,-3 12 0 16,0 0 7-16,0 3 1 0,0 1 0 0,0 2 0 15,-3 0 8-15,-1 13 0 0,4 0 0 0,0-3 0 16,-7 0 0-16,4 9-8 0,-4-6 0 0,0 3 0 16,-1 6 8-16,5-9 0 0,-4 3 8 0,3-3-8 15,-3-3 0-15,7-4 0 0,-3-9 0 0,3 7 8 16,-4-7-8-16,4-9 0 0,0 6 0 0,4-6-8 15,-1-3 8-15,4-4 0 0,-7 4-9 0,4-7 9 16,3-3-25-16,-7-2-1 0,3 5 0 0,1-3 0 16,3 4-31-16,4-10-7 0,-8 9 0 0,4-9-1 15,-7 6-16-15,0-6-3 0,0 0-1 0,4 4 0 16,6 5-85-16,-10-9-17 0,0 0-3 0,0 0-1 0</inkml:trace>
  <inkml:trace contextRef="#ctx0" brushRef="#br2" timeOffset="-93319.93">4974 16163 1036 0,'0'0'92'0,"0"0"-73"0,0 0-19 0,0 0 0 16,0 0 249-16,0 0 47 0,0 0 8 0,0 0 3 16,0 0-247-16,0 0-50 0,11 3-10 0,-11-3 0 15,0 0 13-15,0 10 4 0,7-4 1 0,0 3 0 16,-4-6 22-16,4 10 5 0,-7-4 1 0,4 1 0 15,3 2-3-15,-3 4-1 0,-4 0 0 0,3 2 0 16,-3-5 9-16,7 12 1 0,-7-9 1 0,0 3 0 16,0 6-32-16,0-3-6 0,4 9-2 0,-4-3 0 15,-4-6-3-15,4 9-1 0,0-9 0 0,0 10 0 0,-7-10-9 16,0 9 0-16,7-9 9 0,0 9-9 0,0-2 0 0,-7-4 0 16,7-3 0-16,-4-7 8 0,8 10-8 0,-4-12-13 15,-4 3 3-15,4-7 1 16,0 7-31-16,0-7-7 0,0-9-1 0,0 0 0 15,-10 3-12-15,10-3-4 0,0 0 0 0,0 0 0 16,-7-3-205-16,3-6-42 0</inkml:trace>
  <inkml:trace contextRef="#ctx0" brushRef="#br2" timeOffset="-93033.03">4815 16477 2142 0,'0'0'95'0,"0"0"19"0,0 0-91 0,0 0-23 0,0 0 0 0,0 0 0 15,0 0 18-15,0 0-1 0,0 0 0 0,0 0 0 16,0 0 6-16,7 9 1 0,1-9 0 0,-5 3 0 16,-3-3 18-16,7 0 4 0,7 0 1 0,-3-3 0 15,-1 3-8-15,8 0-2 0,-4 0 0 0,4-6 0 16,-1 3-14-16,1 3-3 0,0-7-1 0,3 7 0 15,-7-3-3-15,7 3-1 0,-7-6 0 0,7 6 0 0,-10 0-15 16,7-3 0-16,-4 3 0 0,3-7 0 16,-6 7-108-1,7 0-28-15,-8-9-6 0,1 9-1 0,-1 0-105 0,-3-3-20 0,11-3-5 16,-7-4-1-16</inkml:trace>
  <inkml:trace contextRef="#ctx0" brushRef="#br2" timeOffset="-92400.5">5433 15752 1670 0,'0'0'148'0,"0"0"-118"0,0 0-30 0,0 0 0 16,3 10 108-16,4-1 16 0,-3-6 4 0,3 13 0 15,-4-7-108-15,5 1-20 0,-8 5 0 0,3-2-13 16,-3 9 13-16,0 0 0 0,4-3 0 0,-4 6 0 16,0 3 10-16,0-3 5 0,0 3 1 0,0 4 0 15,0-1 4-15,0 3 2 0,0 1 0 0,0 3 0 16,-4 2 1-16,1-2 0 0,3 6 0 0,-8-7 0 16,8 7-11-16,-3-6-3 0,3-4 0 0,0 1 0 15,-7 3-9-15,7-13 10 0,0 3-10 0,-4-3 10 16,1 0-10-16,-1-3 8 0,4-6-8 0,4-1 8 15,-8-2 0-15,4-4 0 0,0 1 0 0,0-4 0 16,0 3 3-16,0-9 0 0,0 0 0 0,0 0 0 16,0 0 1-16,0 0 1 0,0 0 0 0,0 0 0 15,0 0 18-15,0-9 3 0,0 0 1 0,0 2 0 0,-3-5-12 16,3-4-3-16,3 0 0 0,-3 4 0 0,0-7-8 16,4-6-1-16,3 6-1 0,0-6 0 0,-7 0-10 0,11 6 0 15,-11-6 0-15,7 6 8 0,0 0-8 0,3 1 0 16,-6 2 0-16,3 7 8 0,0-1 0 0,3 1 0 15,-2 6 0-15,-1-4 0 0,3 7-8 0,1-6 0 16,-1 6 0-16,1-3 0 0,-1 3 0 0,5 0 0 16,-5 3 0-16,1 3 0 0,3-6 0 0,0 10-12 15,0-4 4-15,0 3 8 0,4 4 0 0,-4 3 0 16,0-1 0-16,-3-2 0 0,3 6 0 0,-4-4 0 16,4 4 0-16,-3 0 0 0,-4-3 0 0,0 3 12 0,0-4-4 15,4-2 0-15,-11 2 0 0,3 4 0 16,1-9 0-16,-1 5 0 0,1 4-8 0,-4-3 8 0,3-4-8 15,-3-2 8-15,0 5-8 0,0-5-17 0,0-1 4 0,0 1 1 16,0-1-7-16,-3-3-1 0,3-6 0 16,0 0 0-1,-4 10-35-15,4-10-7 0,0 0-2 0,0 0 0 16,0 0-96-16,0 0-19 0,0 0-4 0,-7-10-443 0,4 10-89 0</inkml:trace>
  <inkml:trace contextRef="#ctx0" brushRef="#br2" timeOffset="-88125.47">6198 16414 172 0,'0'0'16'0,"0"0"-16"16,0 0 0-16,0 0 0 0,0 0 184 0,0 0 35 16,0 0 6-16,0 0 2 0,0 0-131 0,0 0-25 15,0 0-6-15,0 0-1 0,0 0 4 0,0 0 0 16,11 0 0-16,-11 0 0 0,3-6 0 0,-3 6 1 15,11 0 0-15,-11 0 0 0,4-4-2 0,3-2-1 16,0 6 0-16,-7 0 0 0,0 0-12 0,7-3-2 16,-7 3-1-16,10 0 0 0,-3-6-13 0,4 6-2 15,-4 0-1-15,4 0 0 0,-4 0-21 0,0 0-4 16,3 0-1-16,-3 0 0 0,4 0-9 0,-1 0 10 16,1-3-10-16,0-4 10 0,-1 7 2 0,1-6 1 0,3 6 0 15,-3-3 0-15,-1 3-4 0,4-6-1 0,-7 6 0 16,4-3 0-16,-4 3-8 0,3 0 0 0,1 0 0 0,3 0 0 15,-10 0 0-15,3 3 0 0,7-3-12 0,-11 6 12 32,-3-6-41-32,7 0-1 0,-7 0 0 0,11 0 0 15,-4 3-7-15,4-3-2 0,-8 6 0 0,-3-6 0 16,0 0-12-16,11 0-2 0,-4-6-1 0,3 6 0 16,-10 0 1-16,7-3 0 0,1 3 0 0,2-6 0 0,-6 3-35 15,3 3-6-15,0-7-2 0,0 4-476 0</inkml:trace>
  <inkml:trace contextRef="#ctx0" brushRef="#br2" timeOffset="-87389.06">6181 16564 115 0,'0'0'0'0,"0"0"10"0,0 0-10 0,0 0 0 15,0 0 0-15,0 0 0 0,-4 0 212 0,4 0 40 16,0 0 8-16,0 0 1 0,-3-6-131 0,3 6-26 16,0 0-6-16,0 0-1 0,0 0-15 0,0 0-3 15,0-9-1-15,0 9 0 0,0 0-10 0,0 0-3 16,0 0 0-16,0 0 0 0,3-7-22 0,-3 7-5 15,0 0-1-15,7-3 0 0,7 3-14 0,-14 0-3 16,0 0-1-16,11 0 0 0,-8 0 8 0,8 0 1 16,0 0 1-16,-4 0 0 0,-7 0 1 0,17 3 0 15,-10 4 0-15,4-7 0 0,0 0 6 0,-4 0 0 16,3 0 1-16,4 0 0 0,-3 0-13 0,3 0-4 16,-3 0 0-16,3 0 0 0,0 0-7 0,-4 0-1 0,4 0-1 15,1 0 0-15,2-7-11 0,-6 4 8 0,3 3-8 16,-4-6 8-16,8 6 1 0,-4 0 0 0,4-3 0 0,-8-3 0 15,1 6-9-15,3-4 10 0,-7-2-10 0,4 6 10 16,-1-3-10-16,1 3 0 0,0 0 9 0,-1-6-9 16,-3 6 0-16,-7 0 0 0,0 0 0 0,7 6 0 31,4-3-31-31,-1 3-1 0,-10-2 0 0,7 2 0 16,-3-3-103-16,-4-3-21 0,4 6-4 0,-4-6-804 0</inkml:trace>
  <inkml:trace contextRef="#ctx0" brushRef="#br4" timeOffset="-50049.96">7221 16389 518 0,'0'0'46'0,"0"0"-37"0,0 0-9 0,-3 6 0 16,-8-6 167-16,11 0 31 0,0 0 6 0,0 0 2 15,0 0-142-15,0 0-28 0,0 0-5 0,0 0-2 16,0 0 20-16,0 0 4 0,0 0 1 0,0 0 0 16,0 0-26-16,0 0-6 0,0 0-1 0,0 0 0 15,4-6 19-15,3 3 3 0,-7 3 1 0,10-7 0 16,-10 7-29-16,7 0-6 0,4 0-1 0,0 0 0 15,-1 0-8-15,1 0 0 0,-1 7 0 0,5-4 8 16,-5-3-8-16,4 0 0 0,-3 0 9 0,6 6-9 0,-2-6 17 16,2 0-1-16,1-6 0 0,-1 6 0 0,8 6 16 15,-7-6 2-15,-1 0 1 0,8 0 0 0,-4 3-24 16,4-3-11-16,3 0 10 0,0 0-10 0,1 0 19 0,2 0-3 16,-6 6 0-16,3-2 0 0,4-4-6 0,0 6-2 15,-4-3 0-15,0-3 0 0,4 6 1 0,-4-6 0 16,-3 0 0-16,0 3 0 0,3-3 5 0,-3 0 1 15,-1 0 0-15,1-3 0 0,3 3-1 0,0-6 0 16,1 3 0-16,-1-3 0 0,-3 6 4 0,3-4 1 16,3-2 0-16,-2-3 0 0,2 9-1 0,-2-3 0 15,2-4 0-15,-9 1 0 0,6 6 6 0,0-3 0 16,-7 3 1-16,4 0 0 0,-4 0-25 0,0 0 0 0,0 0 0 16,4 0 0-16,-4 0 0 0,0 0 0 0,-3 0-14 15,3 3 5-15,0 3 9 0,1-6 0 0,2 7 0 0,-6-4 0 16,0-3 0-16,6 0 11 0,-6 6-3 0,0-3 0 15,-1-3-8-15,1 0 0 0,-1 0 0 0,1 0 0 16,0 0 0-16,-1 6 0 0,-3-6 0 0,4 4 0 16,-4-4 8-16,0 0 0 0,-3-4 0 0,3 4 0 15,0 0-8-15,-7-6 0 0,7 6 0 0,-3 0 0 16,-1 0 0-16,1 0 8 0,-4 0-8 0,4 0 8 16,-4 0-8-16,3 0 0 0,1 0 0 0,-1 0 0 15,-2 0 0-15,2 0 0 0,1 0 0 0,-1-3 0 16,1-3 0-16,3 6 0 0,-3 0 0 0,-1-3 0 15,-3-4 0-15,4 7 0 0,-1-6 0 0,-3 3 8 16,0 3-26-16,-7 0-6 0,8 0 0 0,-8 0-1 16,7-6-106-16,-7 6-21 15,3-3-4-15</inkml:trace>
  <inkml:trace contextRef="#ctx0" brushRef="#br4" timeOffset="-49178.01">7493 16771 172 0,'0'0'16'0,"0"0"-16"15,0 0 0-15,0 0 0 0,0 0 137 0,0 0 25 16,0 0 5-16,-4-6 1 0,-3 6-133 0,7 0-27 0,0-3-8 0,0-3 0 16,0-4 36-16,-7 7 1 0,7-3 1 0,0-4 0 15,0 1 16-15,0 3 3 0,0 6 1 0,0-3 0 16,0-4 1-16,0 4 0 0,0 3 0 0,0 0 0 15,0 0-7-15,0 0-2 0,0 0 0 0,0 0 0 16,0 0-21-16,0 0-4 0,0 0-1 0,0 0 0 16,0 0 10-16,0 0 2 0,0 0 0 0,0 0 0 15,0 0-3-15,0 0 0 0,0 0 0 0,0 0 0 16,0 0 11-16,0 3 3 0,-3 7 0 0,3-10 0 16,0 6-31-16,0 3-5 0,0 7-2 0,-4-6 0 15,4-1 3-15,0 0 1 0,0 10 0 0,4-3 0 16,-4-4-2-16,0 10-1 0,3 0 0 0,4-3 0 15,-7 6 7-15,0 3 2 0,7-3 0 0,-3 10 0 16,3-7-2-16,0 7 0 0,-3 2 0 0,-1-2 0 0,1-1-7 16,-1 4-2-16,1-4 0 0,-1 10 0 15,1-6-8-15,-1-4 0 0,-3 1 9 0,7-7-9 0,-7 7 0 16,0-7 9-16,-7-3-9 0,7-6 0 0,0 0 12 0,0-1-4 16,-3 1 0-16,3-3-8 0,-4-7 13 0,1 1-4 15,3-4-1-15,0-6 0 0,0 0-8 0,0 0 8 16,0 0-8-16,0 0 8 0,0 0-25 0,0 0-6 15,-4-6-1-15,1-4 0 16,3 1-35-16,0 0-7 0,0-1-2 0,0-6 0 16,0 7-148-16,3-10-31 0,1 4-5 0</inkml:trace>
  <inkml:trace contextRef="#ctx0" brushRef="#br4" timeOffset="-48700.2">7701 16655 1209 0,'0'0'53'0,"0"0"12"15,0 0-52-15,0 0-13 0,0 0 0 0,0 0 0 16,0 0 111-16,0 0 19 0,0 0 4 0,0 0 1 0,0 0-111 0,0 0-24 16,0 0 0-16,0 0 0 0,0 0 0 0,0 0 0 15,0 0 0-15,0 0 8 0,0 0-8 0,0 0 0 16,7 0 0-16,-7 0 0 0,0 0 25 16,0 0 11-16,7 10 1 0,0-1 1 0,-3 1 14 0,3-1 4 15,-7 0 0-15,3 7 0 0,1-7-36 0,-4 10-8 16,7-9 0-16,-7 15-1 0,0-6 0 0,0 6 0 15,4 3 0-15,-4-3 0 0,0 3 2 0,0 0 1 16,3 7 0-16,-3-7 0 0,4 7 12 0,-4-7 2 16,0 3 1-16,0-3 0 0,3 1-8 0,1-1-1 15,-4 3-1-15,-4-3 0 0,8 7-19 0,-4-7 8 16,0 0-8-16,0 1 0 0,0-4 14 0,0 0-4 16,0-6-1-16,0 6 0 0,-7-13-9 0,7 4 0 0,7 3 0 15,-7-4 8-15,0-11 0 0,3 5 0 0,-3 3 0 16,0-12 0-16,0 0-20 0,0 0-4 0,0 0 0 0,0 0-1 31,14 4-111-31,-14-4-23 0,0 0-4 0,0 0-446 0,4 0-90 0</inkml:trace>
  <inkml:trace contextRef="#ctx0" brushRef="#br4" timeOffset="-47773.04">8029 17094 1821 0,'0'0'40'0,"0"0"8"0,0 0 1 0,0 0 3 0,0 0-41 0,0 0-11 15,0 0 0-15,-3-3 0 0,-1-3-11 0,4 6-4 16,0 0-1-16,0 0 0 0,0 0 16 0,0-9 12 16,0 9-3-16,0-10 0 0,0 4-1 0,0 6 0 15,0 0 0-15,0 0 0 0,0 0 22 0,0 0 4 0,0 0 1 0,0 0 0 16,0 0 14-16,0 0 3 15,0 0 1-15,0 0 0 0,0 0-6 0,4 6-2 0,-1 4 0 0,1-1 0 16,-4 0-17-16,3 1-4 0,1 5-1 0,-4-5 0 16,7 9 4-16,-7-4 1 0,0-2 0 0,3 3 0 15,1 2-28-15,-1 1 0 0,-3 3 0 0,4-3 0 16,0-7 12-16,-1 4-4 0,1 3 0 0,-1-3 0 16,1-4-8-16,-1 4 8 0,4-7-8 0,-3 7 8 15,3-4 1-15,0-2 0 0,-4-4 0 0,-3-6 0 16,0 0 0-16,4 10 0 0,3-1 0 0,-7-9 0 15,0 0-9-15,7 0 0 0,0 6 0 0,0-3 0 16,-7-3 24-16,0 0 7 0,7 0 1 0,0 0 0 16,4-3-32-16,-8-3 0 0,1-3 0 0,3 5 0 15,-4-8 0-15,5 2 0 0,-5 1 12 0,1-3-3 16,-4-4-1-16,3 6-8 0,4 1 12 0,-3 0-4 0,-4-1-8 16,7 4 0-16,0-3 0 0,-7-1 0 15,3 4 0-15,-3 6 0 0,4-3 0 0,-4 3 0 0,7 0 0 0,-7 0 0 16,10 0 0-16,-6 0 0 0,3 0 0 0,-7 0-14 15,0 0 3-15,4 9 1 0,3 1 10 0,0-1 0 16,0 0 0-16,-7 1 0 0,3-1 0 0,1 7 0 16,3 3 0-16,-4-10 0 0,-3-9 0 0,7 9 0 15,-3 7 0-15,3 0 0 0,0-7 0 0,-3-6 0 16,-4-3 0-16,7 10 0 0,3-1 0 0,-3-3 0 16,-7-6 0-16,14 4 0 0,-10 2 11 0,-4-6-3 15,7 0 0-15,-7 0 0 0,7 0 4 0,-7 0 0 16,11 0 0-16,-11 0 0 0,7 0 0 0,-7 0 0 0,7-6 0 15,0 2 0-15,3-2-12 0,-10 6 0 0,4 0 0 16,3-9 0-16,0 9 0 0,-3-10 0 0,3 7 0 16,0-3 0-16,-7-3 28 0,3-1 3 0,1 4 1 0,-1-4 0 15,1 1-14-15,-1 0-2 0,-3-4-1 0,7-3 0 16,-7 7 1-16,0-7 1 0,0 4 0 0,4-4 0 16,-4 0-9-16,3 4-8 0,1-4 12 0,-4-3-12 15,3 4 0-15,1-4 0 0,-4 0-15 0,4 3 5 16,3-2 10-16,-4-1 0 0,1 3 0 0,-4 4 0 15,7-4 0-15,-7 3 0 0,3 1 0 0,1 2 0 16,-1-2-16 0,-3 6-8-16,7-4-2 0,-7 1 0 0,0-1-86 0,0 10-16 0,7-6-4 0,-3 6-1 15,-1-9-80-15,5 6-16 0,-1-4-3 0,0 4-641 16</inkml:trace>
  <inkml:trace contextRef="#ctx0" brushRef="#br4" timeOffset="-47272.04">8823 16621 403 0,'0'0'36'0,"-4"0"-36"0,-3 0 0 0,4 0 0 16,3 0 242-16,-7-3 42 0,3-4 8 0,-3 7 1 15,7 0-229-15,0 0-45 0,0 0-10 0,0 0-1 16,0-6-8-16,0 6 0 0,-7-3 0 0,7 3 8 16,-7-6 20-16,7 6 5 0,0 0 1 0,0 0 0 15,0 0 18-15,0 0 4 0,0 0 1 0,0 0 0 16,0 0 10-16,0 0 1 0,0 0 1 0,0 0 0 15,0 0-16-15,0 0-3 0,0 6-1 0,0 3 0 16,-3 7-36-16,3-3-13 0,0-4 9 0,0 13-9 16,0-3 9-16,0 0-9 0,0 6 10 0,0-3-10 15,3 3 0-15,-3 9 0 0,4-6 0 0,-1 10 0 16,4 3 0-16,-7-4 9 0,0 1-9 0,0 6 8 0,4-3-8 16,-4-4 0-16,-4 7 0 0,4-6 0 15,0 6 20-15,-7-7-2 0,7 4 0 0,-3-3 0 0,-1-10 12 0,1 3 2 16,-1 1 1-16,1-7 0 0,-1 0-24 0,4-6-9 15,-4 0 0-15,4-4 9 0,0-2-9 0,0-4 12 16,0-2-12-16,0-7 12 16,0 0-32-16,0 0-5 0,0 0-2 0,0 0 0 15,8-7-104-15,-1-2-21 0,0-1-4 0,3-8 0 16,-6 2 44-16,3 3 10 0,0-5 2 0,-4-8 0 0</inkml:trace>
  <inkml:trace contextRef="#ctx0" brushRef="#br4" timeOffset="-46835.2">9038 16593 403 0,'0'0'36'0,"0"0"-36"0,0 0 0 0,0 0 0 16,0 0 280-16,0 0 50 0,-3 0 10 0,3 0 1 16,0 0-269-16,0 0-55 0,0 0-17 0,0 0 10 15,0 0-10-15,0 0-9 0,0 0 9 0,0 0-13 16,-4 9 13-16,4-6-9 0,0 10 9 0,0-10-8 0,0 6 19 0,0 1 4 16,0 5 1-16,0 1 0 0,0-3 34 0,0 5 7 15,0 1 2-15,0 6 0 0,0 0 3 0,0 4 1 16,0-1 0-16,0 13 0 0,0-13-27 15,0 9-6-15,0-2-1 0,0 3 0 0,0 2-5 0,0-2-2 16,0-4 0-16,0 1 0 0,0-1 2 0,0-2 0 16,0 2 0-16,0 1 0 0,0-1-4 0,0-6-1 15,0 1 0-15,0-1 0 0,0-3-10 0,0 0-1 16,-7-6-8-16,7 6 12 0,7-12-4 0,-7 2 0 16,0-5-8-16,0-1 12 0,0-3-28 0,0-6-5 15,0 0-2-15,0 0 0 16,0 0-52-16,0 0-10 0,0 0-3 0,0 0 0 15,-7-6-127-15,7 6-25 0,0 0-6 0,0-3-1 0</inkml:trace>
  <inkml:trace contextRef="#ctx0" brushRef="#br4" timeOffset="-45721.31">9172 16542 403 0,'0'0'36'0,"0"0"-36"0,0 0 0 0,0 0 0 15,0 0 102-15,0 0 14 0,0 0 2 0,0 0 1 16,0 0-92-16,0 0-19 0,0 0-8 0,0 0 8 16,0 0 4-16,0 0 1 0,0 0 0 0,0 0 0 0,0 0 11 15,0 0 3-15,11 0 0 0,-11 0 0 0,0 0 21 0,0 0 4 16,0 0 0-16,7-3 1 0,-7 3 19 0,0 0 3 15,0 0 1-15,7 0 0 0,-7 0-5 0,0 0-1 16,0 0 0-16,7-6 0 0,0 3-19 0,0-3-4 16,-3 2-1-16,-4 4 0 0,7-6-4 0,-7 6-1 15,7-9 0-15,0 9 0 0,-7 0-41 0,7-10-11 16,0 10-1-16,-7 0 0 0,0 0 12 0,0 0 0 16,7 0 0-16,-4-6-8 0,-3 6 8 0,11 6 0 15,-11-6 0-15,7 0-8 0,-7 0 8 0,0 0 0 16,11 0 0-16,-11 10 0 0,10-10 0 0,-3 9 0 15,0-9 0-15,-3 10 0 0,3-4 8 0,0-3 6 16,-3 3 2-16,-1-3 0 0,-3-3-16 0,4 7-12 16,3 2 3-16,-4 1 0 0,4-4 9 0,-3 3 9 0,-1 1-1 15,-3-1-8-15,7 0 0 0,-3 1 0 0,-4-1 0 16,0 1 0-16,0 5 0 0,0-5 0 0,-4-1 13 0,1 7-4 16,-1-4-9-16,4-2 0 0,-7-1 0 0,4 7 0 15,-4-7 11-15,0 1-3 0,0-1-8 0,-4-3 12 16,7 4-12-16,-6-1 0 0,3-3 0 0,-4-2 0 15,1 2 9-15,3-3-9 0,-4 3 8 0,4-3-8 16,0-3 8-16,3 0-8 0,-6-3 8 0,3 3-8 16,3 0 8-16,-3-6-8 0,0 6 8 0,4-9-8 15,-4 9 11-15,3-10-3 0,0 7-8 0,1-3 12 16,-1-4-12-16,4 10 0 0,0-6 0 0,0 6 0 16,4-3 0-16,-4 3-8 0,0-6 8 0,0 6 0 15,3-3-9-15,-3 3 9 0,0 0 0 0,8-7-9 16,2 4 9-16,-10 3-10 0,11 0 10 0,-1 0-10 0,1 0 10 15,-1 3 0-15,1-3-9 0,0 7 9 0,3-7 0 16,-7 3 0-16,3 3 0 0,1-3 0 0,-8 3 0 0,8 4 0 16,0-10 0-16,3 9 0 0,-4 1 0 0,1-1 0 15,-4 0 8-15,4-2-8 0,-4 2 8 0,0 0-8 16,3 1 8-16,-3 6-8 0,0-13 0 0,0 6 0 16,-3 0 0-16,3-2 0 0,-3 2 0 0,3 1 0 15,0-4 0-15,0-3 0 16,-7-3-20-16,7 6-7 0,0-3-1 0,0 4-875 0</inkml:trace>
  <inkml:trace contextRef="#ctx0" brushRef="#br3" timeOffset="-39450.57">10474 15373 288 0,'0'0'12'0,"4"-3"4"0,10-4-16 0,-11 7 0 0,-3 0 0 0,0 0 0 16,4-3 199-16,-4 3 37 0,0-6 7 0,0 6 1 16,-4-9-158-16,4 9-32 0,0 0-6 0,0 0-2 15,-10 0-27-15,10 0-6 0,0 0-1 0,0 0 0 16,-11-4 4-16,11 4 1 0,0 0 0 0,0 0 0 16,0 0 19-16,0 0 4 0,0 0 1 0,0 0 0 15,0 0-3-15,0 0-1 0,-11 4 0 0,4 5 0 16,7-9-6-16,-3 9-2 0,-4 1 0 0,-4-4 0 15,1 3-29-15,3 7 8 0,-1-6-8 0,-2 2 0 16,-8-3 8-16,4 1 0 0,7 2-8 0,-3 1 12 0,-5-4-1 16,1 1-1-16,4 5 0 0,-1-5 0 0,4 6 11 15,0-4 3-15,-7-2 0 0,3 5 0 0,4-5-1 0,-3 5 0 16,-1-2 0-16,4 2 0 0,-4-5-15 0,1 9-8 16,-1-4 10-16,1-2-10 0,3 3 11 15,-4 2-11-15,0 1 12 0,4 3-12 0,-7-3 16 0,7 0-3 16,0 0-1-16,-3-1 0 0,3 1 16 0,-4 6 4 15,4-9 0-15,-4 3 0 0,4 0-24 0,0-4-8 16,-3-2 0-16,3 9 0 0,0-3 17 0,-1-7-2 16,1 7-1-16,-3 3 0 0,6-3-6 0,-3-7-8 15,0 10 11-15,0-3-11 0,0 0 0 0,4 0 0 16,-1 0 0-16,1-4 0 0,-1 4 8 0,0 0-8 0,1 0 0 16,3 3 0-16,-4-4 16 0,1 1-3 0,3 0-1 15,-4-3 0-15,4-4 12 0,0 7 1 0,-7 3 1 0,4-3 0 16,3-7-13-16,0 10-2 0,-4-9-1 0,1 3 0 15,3 2-10-15,-4 1 0 0,4-3 0 0,0-7 0 16,-7 10 0-16,4-9 0 0,3 5 8 0,0-2-8 16,-4 2 11-16,1-5-3 0,3 5-8 0,0-2 12 15,-4 3 0-15,4-7 0 0,0 7 0 0,-4-4 0 16,4-2-12-16,0 5 0 0,0-5 8 0,0 6-8 16,4-7 27-16,-4 0 2 0,4 7 1 0,-1-3 0 15,-3-4-18-15,0 0-4 0,4 7-8 0,-1-7 12 16,-3 7-12-16,0-6 8 0,7-1-8 0,-3 0 0 15,-1 7 12-15,1-3-3 0,-1-4-1 0,1 0 0 16,-1 1 0-16,1 5 0 0,-1-5 0 0,4-1 0 16,-3 1 0-16,0 5-8 0,-1-5 12 0,1-1-4 0,3 1-8 0,0-1 0 15,0 0 0-15,-4-2 0 0,1 2 31 16,3 1 1-16,0-4 0 0,-4 3 0 0,4 1-32 0,1-7 0 16,-1 6 0-16,0-3 0 0,0 4 12 0,0-1-4 15,0 1-8-15,0-1 12 0,0 0-12 0,0-2 0 16,-3 2 0-16,3 1 0 0,0-4 0 0,0-3 0 15,0 6 0-15,0-2 0 0,-4-4 0 0,4 6 0 16,-7-9 0-16,7 6 0 0,-3 4 9 0,3-4-9 16,0-3 8-16,-3 7-8 0,-4-10 12 0,7 0-4 15,0 6 0-15,0-3 0 0,-4 3-8 0,-3-6 0 0,0 0 9 0,11 3-9 16,-4 4 0-16,-7-7 8 0,0 0-8 0,0 0 0 16,7 0 0-16,0 3 0 0,-7-3 0 0,0 0-8 15,0 0 8-15,7 6 0 0,0 0 0 16,-7-6 8-16,0 0-20 0,0 0-4 0,11 0-1 15,-11 0 0 1,0 0-158-16,0 0-31 0,3-6-6 0,4 0-896 0</inkml:trace>
  <inkml:trace contextRef="#ctx0" brushRef="#br3" timeOffset="-38554.36">11070 16103 979 0,'-14'0'87'0,"7"7"-70"16,7-7-17-16,0 0 0 0,-7 3 134 0,0 3 23 15,3-3 5-15,4-3 1 0,0 0-117 0,0 0-23 16,-10 0-5-16,10 0-1 0,0 0 7 0,0 0 2 16,-4 10 0-16,-3-4 0 0,4-6-6 0,3 0-2 15,0 0 0-15,-7 9 0 0,-4-2 18 0,4-4 4 16,7-3 1-16,-7 9 0 0,-4 1 12 0,4-1 3 16,4-3 0-16,-1 4 0 0,-3-1 16 0,0 7 4 0,-7-4 1 15,7-2 0-15,3 5-16 0,-6-5-3 0,-8 5-1 0,4-2 0 16,4 3-11-16,-1-1-2 0,0-2-1 15,-6 6 0-15,3-4-5 0,-1 4-1 0,5 0 0 0,-4-3 0 16,-4 2-25-16,8 1-4 0,-1-3-8 0,0 3 11 16,-3-4-11-16,0-2 0 0,4 3 9 0,3-1-9 15,-1-2 0-15,-2 3 8 0,-1-7-8 0,1 10 0 16,6-10 0-16,-3 7 0 0,-10-7 0 0,9 7 8 16,1-3-8-16,0 2 0 0,0-5 0 0,-7 2 0 15,4 4 8-15,3-7 0 0,3 1 0 0,0-1 0 16,-6-3-8-16,3-3 0 0,7-3 0 0,0 0 0 15,0 0-18-15,0 0-5 0,0 0-1 0,0 0 0 16,0 0-56-16,0 0-11 16,-7-3-2-16,7 3-1 0,3-6-118 0,1-3-24 15</inkml:trace>
  <inkml:trace contextRef="#ctx0" brushRef="#br3" timeOffset="-38112">10407 16185 2192 0,'0'0'97'0,"-7"0"20"0,0 0-93 0,7 0-24 0,0 0 0 0,0 0 0 16,0 0 0-16,0 0 9 0,7 6-9 0,0-3 0 15,-7-3 0-15,0 0-12 0,3 7 0 0,8 2 0 16,-4-3 12-16,0-3 8 0,-3 7 0 0,6-4-8 16,4-3 39-16,-3 7 1 0,-7-1 0 0,3 4 0 15,3-4 15-15,1 0 3 0,-1 4 1 0,1-4 0 16,-1 7-8-16,5-7-2 0,-1 7 0 0,0-3 0 16,-4 2-23-16,1 4-5 0,7 0-1 0,-1-3 0 15,-6 2-12-15,3 1-8 0,0 0 8 0,4 3-8 16,-1-3 9-16,-3-7-9 0,-6 4 12 0,6 3-12 15,3-3 34-15,-3-4 0 0,-7 4 0 0,0-7 0 16,4 7-34-16,-4-7 0 0,4 1 0 0,-4-1 0 16,-7-3 0-16,7-2 0 0,3 5-10 0,-6-3 10 15,-4-6 0-15,0 0 0 0,11 3 9 0,-4 4-1 16,-4-7-33-16,4 3-7 0,4 3 0 16,-1-6-1-16,4 0-3 0,-3 3 0 0,-11-3 0 15,0 0 0-15,14 0-96 0,-3 0-20 0,-11 0-4 0,0 0-550 16,7 0-110-16</inkml:trace>
  <inkml:trace contextRef="#ctx0" brushRef="#br3" timeOffset="-37533.8">11190 16674 2055 0,'0'0'45'0,"0"0"10"0,0 0 1 0,0 0 2 0,0 0-46 0,0 0-12 0,0 0 0 0,7-3 0 16,-3-3 0-16,-1-1 0 0,4 4 0 0,0 3 0 15,4-6 12-15,-4 6 0 0,-7 0 0 0,0 0 0 16,11-3 32-16,-4-3 6 0,-7 6 2 0,0 0 0 0,0 0 12 0,0 0 4 16,0 0 0-16,0 0 0 0,0 0-4 0,0 0-1 15,0 0 0-15,-4 9 0 0,1-3-8 0,3 4-2 16,0-1 0-16,0 1 0 0,0-4-28 0,-4 3-5 15,4-6-2-15,4 13 0 0,-1-7-8 0,-3 1-2 16,-3 6 0-16,3-7 0 0,7 0 8 0,-4 7 2 16,-6-3 0-16,3 5 0 0,-4-2 2 0,8 3 0 15,-1 0 0-15,-3-1 0 0,-7 8-12 0,7-8-8 16,7-2 12-16,-7 3-12 0,-3 0 8 0,3-4-8 16,3 4 0-16,1-3 0 0,-4-4 10 0,3-5-10 0,-6 2 8 15,3-9-8-15,10 10 0 0,-10-1 0 16,0-9 0-16,0 0 0 0,0 0-12 0,0 0 12 0,0 0-10 0,0 0 10 31,0 0-36-31,0 0-2 0,0 0 0 0,-3-3 0 16,-4-3-131-16,3-4-27 0,1 4-4 0,-1-4-955 0</inkml:trace>
  <inkml:trace contextRef="#ctx0" brushRef="#br3" timeOffset="-36592.88">11017 16903 1641 0,'0'0'36'0,"0"0"7"0,0 0 1 0,0 0 4 0,-7-6-39 0,7 6-9 16,0 0 0-16,0 0 0 0,-10 0 0 0,10 0 0 15,3-7 0-15,-3 7 8 0,0 0-8 0,-3-3 0 16,-1-3 0-16,8 3 0 0,10-3 12 0,-14 6 1 0,-7 0 0 0,7 0 0 15,0 0 22-15,0 0 4 0,-7 0 1 0,7 0 0 16,0 0 19-16,0 0 4 0,0 0 1 0,0 0 0 16,0 0-9-16,0 0-2 0,0 0 0 0,0 0 0 15,0 0-8-15,0 0-1 0,10 0-1 0,1 0 0 16,-1 0-11-16,-3 0-1 0,-7 0-1 0,11 0 0 16,7 0-6-16,-4 0-2 0,-14 0 0 0,14 0 0 15,4-3 8-15,-1 3 2 0,-3 0 0 0,0 0 0 16,-3 0-16-16,7 0-4 0,-4 0 0 0,0-7 0 15,-4 7 5-15,5 0 1 0,2 0 0 0,-3-3 0 16,-3-3-3-16,3 6-1 0,-3 0 0 0,3 0 0 16,3 0-14-16,-6 0 0 0,-4 0 8 0,7 0-8 15,0 0 0-15,-3 0 0 0,-11 0 8 0,10 6-8 16,1-3 0-16,-4-3 0 0,-7 0 0 0,0 0 0 16,0 0-28-16,0 0 0 0,11 0 1 15,-11 0 0-15,0 0-89 0,0 0-19 0,10 0-3 0,-3 0-1 16,-7 0-48-16,4-9-9 0,6-1-3 15,4 1-617-15</inkml:trace>
  <inkml:trace contextRef="#ctx0" brushRef="#br3" timeOffset="-33268.53">11765 16426 633 0,'0'0'56'0,"0"0"-44"16,0 0-12-16,0 0 0 15,0 0 180-15,0 0 35 0,0 0 6 0,0 0 2 0,0 0-145 0,0 0-29 16,11 0-5-16,-11 0-2 0,7-3 7 0,-7 3 2 16,7 0 0-16,0 0 0 0,-7 0-1 0,7 0 0 15,-7 0 0-15,11 3 0 0,-4-3 1 0,0 0 0 16,3 0 0-16,-3 0 0 0,0 0-3 0,0-3-1 15,4 3 0-15,0 0 0 0,-1 0-19 0,4-6-4 16,4 6-1-16,-4-3 0 0,4-3-1 0,-1 6 0 16,1-4 0-16,3-2 0 0,0 6-1 0,4 0 0 15,-4 0 0-15,0-3 0 0,0 3-9 0,1-6-3 16,-5 12 0-16,1-6 0 0,0 0 0 0,-4 0 0 16,3 0 0-16,-3 3 0 0,1-3-9 0,-5 6 8 0,4-6-8 15,-3 4 8-15,-4-4-8 0,3 0 8 0,1 0-8 16,0 0 8-16,-4 0-8 0,3 0 0 0,-3 0 9 0,4 0-9 15,-4-4 0-15,0 4 9 0,4-6-9 0,-4 6 0 16,0-3 8-16,3-3-8 0,-6 6 0 16,3-3 0-16,-7 3 0 0,7-7-9 0,-7 7-1 0,3-6 0 31,1 3-40-31,3-3-8 0,-3 3-2 0,-4 3 0 16,0 0-137-16,0 0-28 0,0 0-6 0</inkml:trace>
  <inkml:trace contextRef="#ctx0" brushRef="#br3" timeOffset="-30925.3">13229 16138 946 0,'0'0'42'0,"0"0"9"0,0 0-41 0,0 0-10 0,0 0 0 0,0 0 0 16,0 0 37-16,0 0 6 0,0 0 1 0,0 0 0 16,0 0-74-16,0 0-14 15,11 0-4-15,-4-6 0 0,-7 6 29 0,10 0 6 0,-10 0 1 0,0 0 0 0,0 0 12 16,0 0 0-16,7-10-10 0,-7 10 10 0,0 0 48 0,0 0 15 15,0 0 2-15,0 0 1 0,0 0 26 0,0 0 6 16,0 0 1-16,0 0 0 0,0 0-30 0,0 0-5 16,0 0-2-16,0 0 0 0,0 0-23 0,0 0-5 15,0 0-1-15,0 0 0 0,0 0 3 0,0 0 0 16,0 0 0-16,0 10 0 0,0-4 12 0,-3 3 4 16,3 1 0-16,-4-1 0 0,-3 1 4 0,4-1 0 15,-4 7 1-15,0-7 0 0,-4 7 3 0,4-4 0 16,-4 4 0-16,1 3 0 0,-1 0-12 0,-3-4-1 0,4 4-1 0,-1-3 0 15,0 3-22-15,1-1-5 0,-4 1-1 0,0 0 0 16,0-3-9-16,-1 2-1 0,5 1-8 0,-8-3 12 16,4 3-12-16,4 0 8 0,-5-4-8 0,1 4 0 15,4 0 8-15,-4-3-8 0,3 2 0 0,-3-8 0 16,3 5 8-16,1-2-8 0,-1-7 0 0,1 10 9 16,3-3-9-16,-1-7 8 0,-2 3-8 0,3-6 8 15,0 4-8-15,0 2 0 0,3-9-10 0,-3 3 10 16,0 3 0-16,4-6 0 0,3 0 0 0,0 0 0 15,-4 0-34-15,4 0-1 0,-4 0 0 0,4 0 0 16,0 0-78-16,0 0-16 0,0 0-3 16,0 0-1-16,0 0-83 0,-3 0-16 0,-1-9-3 0,1 3-1 15</inkml:trace>
  <inkml:trace contextRef="#ctx0" brushRef="#br3" timeOffset="-30352.9">12852 16132 403 0,'0'0'36'0,"0"0"-36"0,-4-10 0 0,4 1 0 16,-3 6 244-16,3 3 41 0,0 0 9 0,0 0 2 16,0 0-225-16,-7-7-45 0,3 7-9 0,4 0-1 15,0 0 10-15,0 0 2 0,-3-9 1 0,3 9 0 16,0 0 15-16,0 0 2 0,0 0 1 0,0 0 0 16,0 0-10-16,0 0-1 0,0 0-1 0,0 0 0 15,0 0 19-15,0 0 4 0,0 0 1 0,0 0 0 16,0 0 1-16,0 0 1 0,0 0 0 0,0 0 0 15,0 9-15-15,3 1-3 0,-3-10-1 0,0 9 0 16,4 1-9-16,3-4-1 0,-4 3-1 0,4 1 0 16,0-1-7-16,0 1 0 0,0 5-1 0,0-5 0 15,4 5-11-15,0-2-1 0,-1 3-1 0,4 2 0 16,-3 1-10-16,3 0 10 0,0 3-10 0,0-3 10 0,-3 0-10 16,3 6 8-16,-3-3-8 0,3 3 8 0,0-7 4 0,0 8 0 15,-4-1 0-15,1-7 0 0,3 1 1 0,-7 0 1 16,4 6 0-16,-4-12 0 0,-4 9-2 0,1-10 0 15,3 4 0-15,-4-4 0 0,5 4-12 0,2-6 9 16,-3-1-9-16,0 0 8 0,0-2 0 0,0-4-8 16,-3 3 12-16,3 3-4 0,0-9-8 0,-7 0 0 15,7 7 0-15,0-4 0 0,-7-3-13 0,7 0-5 16,0 0-1-16,-7 0 0 16,0 0-20-16,0 0-4 0,0 0-1 0,4 9 0 15,-4-9-100-15,7 7-21 0,-4-4-4 0,-3-3-1 16,7 6-61-16,-7-6-12 0,7 3-2 0,-3-3-1 0</inkml:trace>
  <inkml:trace contextRef="#ctx0" brushRef="#br3" timeOffset="-29822.07">13448 16878 1324 0,'0'0'118'0,"0"0"-94"15,0 0-24-15,0 0 0 0,0 0 159 0,0 0 27 16,0 0 6-16,0 0 0 0,0 0-152 0,0 0-30 15,0 0-10-15,10 3 0 0,-10-3 12 0,11 0-4 16,-4 0 0-16,4 0 0 0,-1 0 16 0,1 0 2 0,-1 0 1 16,5 0 0-16,-8 0 23 0,3 0 5 0,4 0 1 15,-3 0 0-15,-1 0-6 0,5 0-1 0,-5 0 0 0,1 6 0 16,-1-6-23-16,1 0-5 0,0 0-1 0,-4 0 0 16,0 0-20-16,3 0 0 0,-3 0 0 0,4 0 0 15,-1 0-13-15,-3 0 2 0,1 3 1 0,-8-3 0 31,7 0-41-31,0 0-8 0,0 0-1 0,0 0-1 16,0-3-123-16,-7 3-24 0,7 0-4 0,0 0-612 0</inkml:trace>
  <inkml:trace contextRef="#ctx0" brushRef="#br3" timeOffset="-28722.48">13698 15382 288 0,'0'0'25'0,"0"0"-25"16,0 0 0-16,0 0 0 0,0 0 294 0,0 0 54 15,-7 0 10-15,7 0 2 0,0 0-288 0,0 0-57 16,0 0-15-16,0 0 0 0,0 0 0 0,0 0 9 16,0 0-9-16,0 0 8 0,0 0 20 0,0 0 4 15,0 0 1-15,0 0 0 0,0 0 17 0,7 6 3 16,-7-6 1-16,11 10 0 0,-4-4 17 0,0 4 3 15,4-7 1-15,-1 6 0 0,1 0-32 0,3 1-7 16,-3 6 0-16,3-7-1 0,0 0-9 0,0 7-2 16,3 0 0-16,1-4 0 0,0 4-5 0,-1-3-2 15,5 2 0-15,-5 1 0 0,1-4-5 0,-1 7-2 0,5 3 0 16,-1-3 0-16,0 0-1 0,0 6 0 0,-3-3 0 0,3 3 0 16,0 3 4-16,-3-3 1 0,-4 3 0 15,0-2 0-15,4 8-2 0,-1-6-1 0,-3 0 0 0,4 7 0 16,-4-7 7-16,-3 4 2 0,3-4 0 0,3 0 0 15,-2 0-3-15,-1 4 0 0,0-4 0 0,-4 0 0 16,4 0-5-16,1-3 0 0,-5 4-1 0,4-4 0 16,-3 3-3-16,3-3 0 0,-3 3 0 0,-1-3 0 15,1 3-8-15,-1-9 0 0,-3 6 0 0,0-6 0 16,4 0 0-16,-7 6 0 0,-1-6 9 0,1 0-1 16,-1 6 19-16,1-6 4 0,-4-1 1 0,0 8 0 15,0-8-32-15,0 7 0 0,0-6-13 0,-4 0 4 16,4-3 9-16,-3 3 16 0,3-1-4 0,-4 7-1 15,1-6-2-15,-1 0 0 0,4-3 0 0,-4 3 0 0,1-4-9 16,3 4 0-16,-4-3 9 0,1-4-9 0,3 7 8 16,-4-3-8-16,1-1 8 0,-1-2-8 0,1 3 0 0,-1-1 0 15,-3-2 0-15,4 3 8 0,-4-7-8 0,0 0 0 16,-4 10 0-16,4-9 0 0,-4 5 14 0,4-5-2 16,-3-1 0-16,3 7 0 0,-4-7-4 0,0 4-8 15,1-4 11-15,-1 7-11 0,1-7 11 0,3 7-11 16,-4-7 10-16,1 1-10 0,-1 5 8 0,0-2-8 15,1-4 0-15,3 1 9 0,-4-1-9 0,1-3 12 16,-1 4-12-16,4-1 12 0,0-2-12 0,3-4 8 16,1 6-8-16,-4 0 8 0,0-9-8 0,0 10 0 15,3-4 9-15,-3 0-9 0,4-2 0 0,-5-4 0 0,1 9 0 0,7-9 8 16,0 0-8-16,-7 0 0 0,0 0 0 16,0 0 0-1,7 0-25-15,-7 6-3 0,7-6-1 0,-7 0 0 16,0-6-86-16,7 6-17 0,-3 0-3 0,-1-9-689 0,-3 5-139 0</inkml:trace>
  <inkml:trace contextRef="#ctx0" brushRef="#br4" timeOffset="-7259.71">7842 15592 115 0,'0'0'10'16,"0"0"-10"-16,0 0 0 0,0 0 0 16,0 0 283-16,0 0 54 0,0 0 11 0,0 0 3 15,0 0-224-15,0 0-45 0,0 0-9 0,4-6-1 0,3-3-4 16,-7 9 0-16,0 0 0 0,0 0 0 15,3-4 5-15,-3 4 1 0,11-6 0 0,-11 6 0 16,0 0-3-16,0 0-1 0,3-9 0 0,-3 9 0 0,0 0-13 0,0 0-2 16,0 0-1-16,0 0 0 0,0 0-15 0,0 0-3 15,0 0-1-15,0 0 0 0,4 0-12 0,-4 0-3 16,0 0 0-16,0 0 0 0,0 0 19 0,0 0 3 16,0 0 1-16,0 0 0 0,0 0-27 0,0 0-4 15,4-6-2-15,-4 6 0 0,0 0 8 0,0 0 2 16,0 0 0-16,0 0 0 0,-4-10 12 0,4 10 2 15,0 0 1-15,0 0 0 0,0 0-35 0,0 0 0 16,0 0-12-16,0 0 3 0,0 0 9 0,0 0 11 16,0 0-3-16,0 0 0 0,0 0-8 0,0 0 0 15,0 0 0-15,0 0 0 0,0 10 0 0,4-4 0 0,3 3 0 0,-7 1 0 16,3-4 0-16,-3-3 0 0,0-3 0 0,7 16 0 16,0-13 0-16,-7 12 0 0,7-5 14 0,0-1-4 15,-3 1-10-15,3-1 0 0,-4 1 0 0,5 5 8 16,-1-5-8-16,-4 5 0 0,4-2 0 0,-3 3 8 15,-1 2-8-15,4 1 0 0,-3 0 0 0,3 3 8 16,0-3-8-16,0 0 0 0,-4-1 0 0,5 1 8 16,-5 6-8-16,4-6 0 0,0 0 0 0,0-3 8 15,-3 2-8-15,3 1 0 0,0-9 0 0,-7 5 0 16,7 4 0-16,-4-9 8 0,1-1-8 0,0 7 0 16,3-7 10-16,-4-3-10 0,1-3 12 0,-1 7-12 15,1-4 11-15,-4-6-11 0,0 0 10 0,0 0-10 16,0 0 8-16,3 3-8 0,4 3 0 0,-7-6 0 0,0 0 9 0,11 4-9 15,-11-4 8-15,0 0-8 0,0 0 0 0,0 0 8 16,7 6-8-16,-7-6 0 16,7 0 0-16,-7 0 0 0,0 0 0 0,0 0 0 0,7 0 0 0,-7 0 0 15,0 0 8-15,7 0-8 0,-3-6 0 0,-1 6 0 16,8 0 9-16,-8-10-9 0,1 7 8 0,3-3-8 16,0 3 8-16,0-4-8 0,-4-2 0 0,5 0 8 15,-5-1-8-15,1 4 0 0,3 3 0 0,-4-7 8 16,1 1-8-16,-1 0 0 0,8-7 0 0,-11 10 0 15,3-4 0-15,1 1 8 0,-1-1 4 0,4 1 0 16,-7 0 1-16,7 2 0 0,-3-2-13 0,-4 6-18 0,0-4 4 16,0 7 1-16,0-9 13 0,4 6 0 0,-1-3 0 15,-3 6 0-15,7-10 0 0,-7 10 0 0,0-6 0 0,0 6 0 16,0 0 0-16,4-3 13 0,-4 3-1 0,7-6 0 16,0-4-12-16,-7 10 0 0,0 0 8 0,0 0-8 15,7 0 0-15,3 0 0 0,-10 0 0 0,7 6 0 31,1-2-29-31,2 2-3 0,1 3 0 0,-4 1 0 0,3-1 32 0,-3 0 10 0,4 1 0 0,0-1 0 16,-4 7-10-16,7 0-12 0,-11-7 2 0,8 4 1 16,-1-7 17-16,-3 10 4 0,1-4 1 0,-1-2 0 15,7-1-13-15,-11 0-18 0,4 4 4 0,7-4 1 16,-10 1 13-16,3-1 10 0,0-6-2 0,0 7 0 16,0-4-8-16,-3-6 0 0,6 9 0 0,-3-9 0 15,-7 0 8-15,7 0-8 0,0 7 0 0,-7-7 8 16,11 0-8-16,-11 0 0 0,7 0 0 0,-7 0 0 15,7-7 8-15,0 1-8 0,0 3 8 0,0-3-8 0,0 2 8 16,-3-5-8-16,-1 3 8 0,4-4-8 0,0-2 8 16,-3-4-8-16,3 1 8 0,-3 5-8 0,3-9 8 0,-4 4-8 15,1 2 0-15,-1-6 8 0,4-3-8 16,-3 3 0-16,3 1 0 0,-4-1 0 0,4-6 0 0,-3 6 0 16,0 0 8-16,-1 3-8 0,1-2 0 0,-4-1 0 15,3 3 0-15,1-3 0 0,-4 10 0 0,3-7 0 16,-3 4 0-16,4 2 0 0,-4-5 0 0,3 5 0 15,-3 1 0-15,0 9 0 0,0 0-8 0,0-6-1 16,0-4 0-16,0 10 0 16,-3-9-24-16,3 6-5 0,-4-4-1 0,4 7 0 15,0-9-65-15,0 9-12 0,0-3-4 0,4-4 0 16,-1 1 41-16,4 3 8 0,-7-3 2 0,0-4 0 16,4 7-103-16,3-3-21 0,0-3-4 0,0-7-735 0</inkml:trace>
  <inkml:trace contextRef="#ctx0" brushRef="#br4" timeOffset="-6623.12">9133 15191 403 0,'0'0'36'0,"0"0"-36"16,0 0 0-16,0 0 0 0,0 0 151 0,0 0 23 0,0 0 5 0,0 0 1 15,0 0-65-15,0 0-13 0,4-6-2 0,-4 6-1 16,0 0-22-16,0 0-4 0,0-4-1 0,0 4 0 16,0 0-4-16,0 0-2 0,0 0 0 0,0 0 0 15,0 0-10-15,0 0-1 0,0 0-1 0,0 0 0 16,0 0-2-16,0 0-1 0,0 0 0 0,0 0 0 15,0 0 1-15,0 0 0 0,0 0 0 0,0 0 0 16,0 0-8-16,0 0-2 0,0 0 0 0,3 4 0 16,1 5-16-16,-4 0-3 0,4-2-1 0,-4 8 0 15,3-2-4-15,-3-4-1 0,-3 7 0 0,3 0 0 16,0-4-9-16,0 7-8 0,0-3 12 0,0 3-12 16,0-4 8-16,0-2-8 0,0 9 0 0,0-10 0 15,0 7 8-15,0-3-8 0,0-7 0 0,0 7 0 16,0-4 8-16,0-2-8 0,0-4 0 0,0 3 0 15,0 1 0-15,0-10 0 0,0 9 8 0,0-2-8 16,0-7 0-16,-4 9 0 0,4-6 0 0,0-3 0 16,0 0-28-16,-4 10-2 0,1-4-1 0,-1 3 0 15,4-9-26-15,0 6-6 0,-7-2-1 16,4 5 0-16,3-3-24 0,0-6-6 0,-7 3-1 0,3 7 0 16,4-10-17-16,0 0-4 0,0 0-1 0,0 0 0 15,0 0-85-15,0 0-17 0</inkml:trace>
  <inkml:trace contextRef="#ctx0" brushRef="#br4" timeOffset="-6003.51">8961 15219 691 0,'0'0'61'0,"0"-6"-49"0,0 6-12 0,3-3 0 15,4-7 124-15,-7 1 23 0,0 9 4 0,0 0 1 16,0 0-81-16,0-6-16 0,0 6-3 0,0 0-1 16,0 0 6-16,0 0 2 0,-10-4 0 0,6-2 0 15,-3 6-5-15,7 0-1 0,0 0 0 0,0 0 0 16,-7 0 2-16,7 0 0 0,-11 0 0 0,11 0 0 15,0 0-34-15,-3 0-6 0,-8 6-2 0,4-2 0 16,7-4 4-16,0 6 1 0,-10-3 0 0,10-3 0 16,0 0 18-16,0 0 3 0,-7 6 1 0,-1-3 0 0,5-3-5 0,3 0-1 15,0 0 0-15,0 0 0 0,0 0-14 0,0 0-4 16,0 0 0-16,0 0 0 0,0 0-16 0,0 0 10 16,-7 7-10-16,7-7 8 0,0 0-8 0,0 0 0 15,0 0 0-15,0 0 0 0,0 0 11 0,0 0-3 16,0 0-8-16,0 0 12 0,0 0 7 0,7 9 1 15,0-3 0-15,0-2 0 0,-7-4 15 0,7 0 3 16,4 6 1-16,-1-3 0 0,1-3-11 0,-1 0-3 16,1 0 0-16,3 0 0 0,-3-3 12 0,6 3 3 15,-3 0 0-15,4 0 0 0,-7 0-26 0,3 0-5 16,3 3-1-16,-2-3 0 0,-1 0-8 0,0 0 0 0,3 0 0 0,-2 6 8 16,-1-6 2-16,0 0 0 0,3 0 0 0,-2 0 0 15,2 0 0-15,-3 0 0 0,4 0 0 0,-4 0 0 16,4 0 2-16,-8 0 0 0,4 0 0 0,0 0 0 15,4-6-12-15,-4 6-16 0,0 0 4 16,0 0 1-16,4 0 33 0,-4 0 6 0,-3-3 2 0,-1 3 0 16,1-6-30-16,0 6 8 0,-4 0-8 0,0 0 0 31,0 0-34-31,0 0-10 0,0 0-1 0,-7 0-1 16,0 0-62-16,7 0-13 0,0 0-3 0,-7 0-692 0,7 9-138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6T16:32:23.5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25661 431 403 0,'0'0'36'0,"0"0"-36"0,-3 0 0 0,3 0 0 0,-4-7 9 0,4 7-9 15</inkml:trace>
  <inkml:trace contextRef="#ctx0" brushRef="#br0" timeOffset="295.75">25654 424 403 0,'0'0'36'0,"0"0"-36"16,0 0 0-16,0 0 0 0,0 0 172 0,0 0 27 15,0 0 5-15,0 0 2 0,0 0-111 0,0 0-23 16,0 0-4-16,0 0 0 0,0 0-35 0,0 0-6 16,0 0-2-16,0 0 0 0,0 0-16 0,0 0-9 15,0 0 10-15,0 0-10 0,0 0 20 0,0 0-3 16,0 0 0-16,7 7 0 0,-3 2 8 0,3 4 2 0,-7 2 0 0,3 4 0 16,1-9 5-16,-1 5 0 0,-3 4 1 0,0 6 0 15,4-6-8-15,-4 9-1 0,0-3-1 0,0 3 0 16,3-2-7-16,-3 2 0 0,4-9-1 0,-4 6 0 15,0 3-15-15,0-3 11 0,0-6-11 0,0 6 10 16,0-6-10-16,0 6 0 0,-4-3 0 0,4-7 8 16,0 4-8-16,0-3 0 0,0 0 9 0,0-4-9 15,0 4 8-15,0-4-8 0,4-2 8 0,-4 2-8 32,-4 1-22-32,4-4-9 0,4-2-1 0,-4-4-1 0,0-3-137 0,0 0-27 15,0 0-6-15,0 0-1 0</inkml:trace>
  <inkml:trace contextRef="#ctx0" brushRef="#br0" timeOffset="924.72">25566 343 748 0,'0'0'67'0,"0"0"-54"0,-4-6-13 0,4 6 0 15,-7 0 78-15,7 0 13 0,0 0 2 0,-3-10 1 16,3 7-36-16,-4-6-7 0,4 9-2 0,4-7 0 15,-1 7-23-15,-3 0-5 0,0-9-1 0,7 0 0 16,-3 9 7-16,-4 0 1 0,7-10 0 0,0 10 0 16,0-6-5-16,4 3-1 0,-4-4 0 0,3 4 0 15,1-3 8-15,3 6 2 0,-4-9 0 0,5 9 0 16,-5-10-11-16,8 7-1 0,-4-3-1 0,4 0 0 16,-1 2-9-16,-3-2-2 0,0 3 0 0,4 3 0 15,-4-9-8-15,4 9 0 0,-4 0 9 0,0-7-9 16,0 7 8-16,0 0-8 0,0 7 8 0,0-4-8 15,-3 3 14-15,3-3-2 0,-3 3 0 0,-1-2 0 16,4 8-12-16,-3 1-16 0,0-4 3 0,-1 0 1 16,-3 1 12-16,0 2 16 0,0 1-3 0,0-4-1 15,4 7-12-15,-4-7 0 0,-7 1 0 0,0 9 0 0,0-10 0 0,4 7 0 16,-8-7 0-16,1 1 0 0,-5 8 0 0,5-8 0 16,-1-4 0-16,-3 7 0 0,0-1 0 0,4 1 11 15,-4-4-3-15,-4-3-8 0,4 7 9 0,-3-7-9 16,2 4 0-16,1-1 9 0,-3 7-9 0,-1-7 10 15,1-6-10-15,-4 7 10 0,3-4-10 0,0 3 12 16,-3 1-12-16,4-1 12 0,-4-3-12 0,3-2 0 16,-3 5 0-16,3-9 0 0,-3 6 0 0,4 4 8 15,-1-10-8-15,0 0 0 0,4 9 0 0,0-9 0 16,0 0 0-16,0 0 0 16,0 0-31-16,7 0-5 0,0 0 0 0,0 0-1 15,0 0-55-15,0 0-12 0,0 0-1 0,0 0-1 0</inkml:trace>
  <inkml:trace contextRef="#ctx0" brushRef="#br0" timeOffset="1393.99">26021 888 460 0,'0'0'20'0,"0"0"5"0,-4 7-25 0,-3 2 0 16,7-9 0-16,0 3 0 0,-3 7 135 0,3-4 21 16,0-6 5-16,0 0 1 0,0 9-135 0,0-9-27 15,0 10 0-15,0-10-12 0,0 0 12 0,0 0 0 16,0 0 0-16,10 0 8 0,-3 0 16 0,0 0 3 15,-7 0 1-15,8-10 0 0,-1 10 45 0,0-9 10 16,0 3 1-16,-4 3 1 0,-3 3-5 0,7-7 0 16,-3-5-1-16,3 5 0 0,-4-2-37 0,4-3-7 15,-3-1-2-15,3 4 0 0,-3-1-15 0,-1 1-3 16,1-10-1-16,-1 10 0 0,1-1-3 0,3-6-1 16,-7-2 0-16,3 2 0 0,1 7 14 0,-4-10 4 15,3 9 0-15,1-5 0 0,-1 2-28 0,1-3 0 16,-1 7 0-16,1-10 0 0,3 13 0 0,0-7 0 15,4-2 0-15,-4 5 0 0,0 1 0 0,0 3 0 0,0 3-9 16,0-4 9-16,4 4 0 0,-4-6 0 0,3 9 0 0,-3-7 9 16,4 7-23-16,-1-9-5 0,1 18-1 0,0-9 0 31,-4 0-44-31,3 0-8 0,1 0-3 0,-1 7-717 0</inkml:trace>
  <inkml:trace contextRef="#ctx0" brushRef="#br0" timeOffset="1869.58">26455 647 403 0,'0'0'17'0,"0"0"5"16,0 0-22-16,0 0 0 0,0 0 0 0,0 0 0 0,0 0 191 15,0 0 33-15,0 0 8 0,0 0 0 0,0 0-185 16,0 0-38-16,0 0-9 0,0 0 0 16,0 0 0-16,0 0 0 0,0 0 0 0,0 0 0 15,0 0 9-15,0 0-9 0,0 0 10 0,0 0-10 16,0 0 30-16,-4 0 0 0,-3 0 0 0,0 0 0 0,0 9 14 0,0-2 4 15,0-7 0-15,0 9 0 0,0-6-17 0,0 4-3 16,3-4-1-16,-3 9 0 0,0 1-13 0,0-4-2 16,0-3-1-16,0 4 0 0,0-1-11 0,0 1 0 15,3-1 0-15,1 7 8 0,3-13-8 0,-4 6 0 16,4 1 0-16,0-4 0 0,0 3 0 0,0 1 0 16,0-10 9-16,4 9-9 0,3 1 0 0,-4-1 8 15,1-3-8-15,3 4 0 0,0-10 0 0,0 9 8 0,4-9-8 16,-4 9 0-16,3-9 20 0,-3 0 0 15,4 0 0-15,0 0 0 0,-1 0-20 0,4 0 9 0,-3 0-9 16,3-9 0-16,0 9 11 0,0-9-11 0,-3 6 10 0,-1-4-10 16,-3 1 16-16,0 3-4 0,4-3 0 0,-4 2 0 15,-3-2 4-15,-1-3 0 0,1-1 0 0,-1 1 0 16,-3 3-5-16,0-4-1 0,-3 7 0 0,3-6 0 16,-4 2 9-16,4-2 1 0,-3 0 1 0,-4-1 0 15,3-5-21-15,1 11 0 0,-5-11 0 0,1 5 0 16,0 1 0-16,0 3 0 0,4-4 0 0,-4 7 0 15,0-6 0-15,3 2 0 0,-3-2 0 0,4 0 0 32,3 9-32-32,0 0-10 0,0 0-2 0,0 0-1 0,0 0-113 0,0 0-22 15,0 0-5-15,0 0-1 0</inkml:trace>
  <inkml:trace contextRef="#ctx0" brushRef="#br0" timeOffset="2361.27">26744 700 518 0,'0'0'46'0,"0"0"-37"0,0 0-9 0,0 0 0 16,0 0 201-16,0 0 39 15,0 0 7-15,0 0 1 0,0 0-168 0,0 0-35 0,0 0-6 0,0 0-2 16,0 0-21-16,0 0-4 0,0 0 0 0,0 0-1 16,11 10-11-16,-11-10 8 0,7 0-8 0,-7 0 8 15,0 0-8-15,7 9 0 0,0-3 0 0,-4-2 0 16,-3-4 17-16,4 9 5 0,-4 7 1 0,3-7 0 16,1 0 17-16,-1-2 3 0,1 2 1 0,0-6 0 15,-1 13-17-15,1-7-3 0,-1 1-1 0,1 5 0 16,3-11-7-16,-4 11 0 0,1-5-1 0,-1 8 0 15,1-2-7-15,-1-6-8 0,1 5 11 0,-1-2-11 16,1 6 8-16,-4-4-8 0,0 4 0 0,0-3 0 16,0-4 0-16,-4 4 8 0,-3 3-8 0,4-3 0 15,-1-4 12-15,1 4-4 0,-4-7 0 0,0 7-8 16,0-7 10-16,0 1-10 0,-1-4 8 0,1 3-8 16,0-6 16-16,0 7-3 0,-3-4 0 0,3 4 0 15,-4-7-13-15,1-3 0 0,-5 6 0 0,5-6 0 16,-1 0 0-16,1 0-10 0,-1 0 2 0,0-6 0 15,4 6-44-15,-3-3-8 0,3 3-1 16,0-10-1-16,0 4-139 0,0-7-28 0,0-12-6 0,-8 10-1 0</inkml:trace>
  <inkml:trace contextRef="#ctx0" brushRef="#br0" timeOffset="2608.15">26839 506 1094 0,'-3'0'97'0,"3"-3"-77"0,-4 3-20 0,4-10 0 16,-3 10 143-16,3-6 25 0,0-3 4 0,3 9 2 15,-3 0-117-15,0 0-23 0,4 0-5 0,-1-10-1 16,-3 7-20-16,4-3-8 0,-4 6 0 0,3 0 0 31,-3-6-16-31,0 6-10 0,0 0-2 0,0 0 0 16,0 0-143-16,0 0-29 0,0 0-5 0</inkml:trace>
  <inkml:trace contextRef="#ctx0" brushRef="#br0" timeOffset="3227.87">26984 772 172 0,'0'0'16'0,"0"0"-16"0,0 0 0 0,0 0 0 15,0 0 181-15,0 0 34 0,7 0 6 0,4 0 2 16,-11 0-122-16,0 0-24 0,7 0-5 0,0-9 0 16,3 9-24-16,-10 0-4 0,0 0 0 0,7 0-1 15,0-9-11-15,-7 9-1 0,11 0-1 0,-4 0 0 16,0 0-2-16,0-3-1 0,4-4 0 0,-4 7 0 15,-7 0-11-15,7-6-1 0,3 3-1 0,1-3 0 16,0 2 1-16,-4 4 0 0,0-6 0 0,0-3 0 16,0-1-7-16,0 1 0 0,0 3-8 0,0-4 12 15,0 7 8-15,-3-6 0 0,3 2 1 0,-4-2 0 16,1 0-10-16,-4 9-3 0,0 0 0 0,0-4 0 16,-4-2 3-16,4 0 0 0,-3-3 0 0,3 9 0 15,0 0 26-15,0 0 6 0,-11 0 1 0,4 0 0 16,0 0-36-16,-4 0-8 0,1 6 0 0,3-3 0 0,0 3 0 0,-4 4 0 15,1-1 0-15,-1 0 0 0,0 1 0 0,4-1 0 16,-3 1 0-16,-1 2 0 0,4 1 0 0,0 2-14 16,0-11 3-16,0 11 1 0,0-5 10 0,3 8 14 15,4-11-3-15,-3 5-1 0,3-2-1 0,0 5 0 16,3-5 0-16,4 5 0 0,-3-11-9 0,-1 11 0 16,4-5 0-16,1-1 0 0,2 0 0 0,-3-2 0 15,0 5 11-15,0-2-11 0,4-4 8 0,-4-6-8 16,0 9 0-16,-3 1 0 0,6-10-14 0,-3 0-9 0,0 9-1 15,0-3-1 1,0-6-39-16,0 4-8 0,0-4-2 0,4 0-470 0,-4 6-95 0</inkml:trace>
  <inkml:trace contextRef="#ctx0" brushRef="#br0" timeOffset="3648.07">27492 675 975 0,'0'0'43'0,"0"0"9"0,0 0-41 0,0 0-11 0,0-3 0 0,0 3 0 16,0 0 40-16,4-6 5 0,-4 3 2 0,0-4 0 15,0-2-31-15,0 9-7 0,0 0-1 0,-4 0 0 0,0-9 19 0,1-1 3 16,3 10 1-16,-7 0 0 15,7 0 16-15,-4-6 3 0,-3 6 1 0,0 6 0 0,0-6-7 0,0 0 0 16,-3 6-1-16,2-2 0 0,1 5-13 16,0 0-2-16,-3-2-1 0,3 2 0 0,0-6 1 0,-4 7 1 15,4 2 0-15,0 1 0 0,3-4-3 0,1 1-1 16,-1-1 0-16,-3-3 0 0,4 4 4 0,-1-1 1 16,4 7 0-16,0-7 0 0,-3 1-18 0,-1-1-3 15,4 0-1-15,4 1 0 0,-4 5-8 0,3-11 0 16,1 5 0-16,-1 4 0 0,1-1 0 0,3-3 0 15,-4-9 0-15,5 7 0 0,-1 2 0 0,3-6 0 16,-6 7 0-16,6-10 8 0,-3 0-8 0,4 6 0 16,-4-6-10-16,7 6 10 15,-3-6-32-15,-1 0-1 0,1 0 0 0,-4 0 0 16,3 0-33-16,5-6-6 0,-1 6-2 0,0 0-451 0,-4-6-91 16</inkml:trace>
  <inkml:trace contextRef="#ctx0" brushRef="#br0" timeOffset="3974.87">27869 390 518 0,'0'0'46'0,"0"0"-37"0,0 0-9 0,0 0 0 15,0 0 185-15,0 0 35 0,0 0 8 0,0 0 0 16,-3 0-159-16,-4 6-32 0,7-6-6 0,-4 10-2 0,-3-1 16 0,0-9 3 15,4 9 1-15,-1-2 0 0,4 2-9 16,-3 4-3-16,-1 2 0 0,4 4 0 0,-3-9 2 0,3-1 0 16,0 16 0-16,0-9 0 0,0 3-12 0,0-1-3 15,0 7 0-15,0-12 0 0,0 12-15 0,3-9-9 16,-3 3 10-16,4-1-10 0,-4 1 8 0,0-9-8 16,0 12 0-16,0-10 9 0,3 4 3 0,-3-4 0 15,0-2 0-15,0-4 0 0,-3 13-12 0,3-19-11 16,0 15 3-16,0-11 0 15,0-4-16-15,0 6-4 0,-4-3 0 0,4-3 0 16,0 0-41-16,0 0-9 0,0 0-2 0,0 0 0 0</inkml:trace>
  <inkml:trace contextRef="#ctx0" brushRef="#br0" timeOffset="4426.64">27615 603 1209 0,'-10'-9'108'0,"10"9"-87"0,3-10-21 0,-3 1 0 16,4 0 161-16,-1 2 28 0,5-2 6 0,-1 6 1 16,3-4-128-16,1-2-24 0,-1 0-6 0,4 5-1 15,1-2-25-15,-5 6-4 0,1 0-8 0,3 0 11 16,0 0-11-16,0 0 0 0,4 10 0 0,-4-10 0 16,0 9 0-16,0 0 0 0,4-2 0 0,-4 2 0 15,0-6-11-15,-4 7-1 0,5-4 0 0,-5 3 0 16,4 1-25-16,-7-1-6 0,4-3-1 0,-1-2 0 15,1 5-8-15,-4-9-3 0,4 6 0 0,-4 0 0 16,-7-6-4-16,10 4-1 0,1 5 0 0,-4-9 0 16,-7 0-16-16,11 0-4 0,-11 0-1 0,0 0 0 15,0 0-26-15,7 0-5 0,0 0 0 0,-7 0-1 16,0 0 54-16,10 9 11 0,-10-9 3 0,0 0 0 0,4 7 123 0,-4-7 25 16,0 0 5-16,7 3 0 0,0 3 44 0,0-3 8 15,-4 7 1-15,1-4 1 0,3 3-82 0,-3 1-17 16,3-1-3-16,-4 1-1 0,-3-10-11 0,0 9-1 15,4 4-1-15,-1-1 0 0,-3 4-10 0,0-7-1 16,0-9-1-16,0 3 0 0,0 13-18 0,0-7-4 16,-3 1-1-16,3-1 0 0,-4-3-11 0,4-6 8 15,0 10-8-15,0-10 8 0,0 0-8 0,-3 3 0 16,3 10 0-16,0-13 8 16,0 0-37-16,0 0-8 0,0 0-2 0,0 0 0 15,0 0-107-15,0 0-22 0,10-7-4 0,-3 7 0 0</inkml:trace>
  <inkml:trace contextRef="#ctx0" brushRef="#br0" timeOffset="4581.77">28194 547 518 0,'-7'-16'46'0,"3"16"-37"0,4-9-9 0,0-1 0 16,-3 10 276-16,3 0 54 0,0 0 10 0,0 0 3 16,0 0-227-16,3-6-44 0,-6 3-10 0,3-3-2 15,0 2-35-15,0 4-7 0,0 0-2 0,0 0 0 16,0-6-37-16,0 6-8 0,0 0-2 0,0 0 0 15,0 0-158-15,0 0-32 0</inkml:trace>
  <inkml:trace contextRef="#ctx0" brushRef="#br0" timeOffset="5081.99">28325 594 460 0,'0'0'20'0,"0"0"5"0,0 0-25 0,0 0 0 16,0 0 0-16,7 9 0 0,-7-9 160 0,7 0 28 15,-7 0 4-15,7 6 2 0,-7-6-142 0,0 0-29 16,7 0-6-16,-7 0-1 0,0 0 24 0,0 0 4 16,0 0 0-16,0 0 1 0,0 0 24 0,7 4 5 15,-7 5 1-15,0-3 0 0,-4 4-13 0,1-1-2 16,-1 0-1-16,1-2 0 0,-4 2-22 0,3-6-4 0,-3 7-1 16,4 2 0-16,-5 1-20 0,5-4-4 0,-1-3 0 15,1-2-8-15,3 5 8 0,0 4-8 0,0-1 0 16,3-3 0-16,1-2 0 0,-1 2 0 0,-3-9 8 0,4 3-8 15,0 4 0-15,3 2 10 0,0-3-10 0,-4-3 8 16,4 7-8-16,4-1 0 0,-4-3 0 0,0-6 0 16,0 4 0-16,0 2 0 0,4-3 0 0,-1-3 0 15,1 0 0-15,-1 0 0 0,1 0 0 0,0-3 8 16,-1-3-8-16,1 6 8 0,-1-4-8 0,1 4 8 16,-1-6-8-16,1-3 12 0,-4-1-12 0,4 7 12 15,-4-3-12-15,-4-3 0 0,4-1 0 0,-3 4 0 16,-1-4 8-16,4 1 0 0,-7 0 0 0,4-1 0 15,-4 4 8-15,0-3 2 0,-4-1 0 0,4 1 0 0,-7-1 1 16,4-5 0-16,-1 5 0 0,-3 1 0 16,4-1-6-16,-4 1-1 0,0 0 0 0,0-1 0 0,0 1 3 0,-1-1 0 15,1 4 0-15,0-3 0 0,0 9-15 0,4-10 0 16,-8 10-9-16,4 0 9 0,0 0-8 0,0-3 8 16,3-3 0-16,-3 6-9 0,4 0-2 0,3 0 0 15,0 0 0-15,0 0 0 16,0 0-34-16,0 0-7 0,0 0-2 0,0 0 0 15,0 0-41-15,0 0-8 0,0 0-1 0,0 0-445 16,0 0-89-16</inkml:trace>
  <inkml:trace contextRef="#ctx0" brushRef="#br0" timeOffset="5631.49">28639 609 691 0,'0'0'61'0,"0"0"-49"0,0 0-12 0,7 4 0 15,0-4 159-15,3 0 29 0,-3 0 5 0,-7 0 2 16,7 0-138-16,0 0-27 0,-7 0-6 0,0 0 0 16,0 0 4-16,0 0 2 0,0 0 0 0,0 0 0 15,0 0-18-15,4 9-4 0,-4-3-8 0,3 4 12 16,-3-1 4-16,0 0 0 0,4-2 0 0,-4 2 0 16,0 4 3-16,0 2 1 0,0-5 0 0,0 5 0 15,0-2 0-15,0 0 0 0,0-1 0 0,0-3 0 16,0 7 0-16,0-13 0 0,3 7 0 0,1 2 0 15,-4 1-3-15,4-13 0 0,-4 15 0 0,0-15 0 16,0 0 3-16,0 0 1 0,0 0 0 0,0 0 0 16,0 0-5-16,7 4-2 0,-7-4 0 0,7 0 0 0,-7 0 5 15,7 6 1-15,0-12 0 0,0 6 0 0,0-4-5 0,0 4-1 16,-4-15 0-16,1 15 0 0,3-13 2 0,-3 1 0 16,-1 2 0-16,1 1 0 0,3-10-16 0,-4 10 0 15,1-7 8-15,3 3-8 0,3-2-9 0,-3-10-5 16,0 12-1-16,1 4 0 0,2-7 23 0,-3 7 4 15,4-1 0-15,-4 4 1 0,3-3-13 0,1 9 0 16,0-4 0-16,-1-2 0 0,1 6 0 0,-1 6 0 16,1-12 0-16,-1 12 0 0,1-6 0 0,0 4 0 15,-1 5-12-15,-3-3 12 0,0 4 0 0,4-1 0 16,-8 7 12-16,8-7-3 0,-7 4-9 0,3-1-14 16,0 1 3-16,-4 2 1 0,4-2 10 0,0 3 0 0,0 9 10 15,0-13-10-15,-3 4 13 0,3-7-3 0,0 10-1 16,0-9 0-16,-3 5-9 0,3-5 10 0,-4 8-10 0,4-8 10 15,-3-1-10-15,-1 1 0 0,1-4 9 0,-1 3-9 16,4 1 0-16,-3 5 0 0,0-11 0 0,-4 5-12 31,0-9-52-31,0 0-12 0,0 6-1 0,0-6-552 0,-4 7-111 0</inkml:trace>
  <inkml:trace contextRef="#ctx0" brushRef="#br0" timeOffset="12620.74">27520 1876 806 0,'0'0'36'0,"0"0"7"15,0 0-35-15,0 0-8 0,0 0 0 0,0 0 0 0,0 0 88 0,0 0 16 16,0 0 4-16,0 0 0 0,-7 0-40 0,7 0-7 15,0 0-1-15,0 0-1 0,0 0-35 0,0 0-6 16,0 0-2-16,0 0 0 0,0 0 14 0,0 0 2 16,0 0 1-16,0 0 0 0,0 10 7 0,-3-7 0 15,-1 6 1-15,4-3 0 0,-3 10-5 0,-1-3-2 16,1-4 0-16,3 1 0 0,-4 5-6 0,4 4 0 16,-4 0-1-16,4 3 0 0,-3 0-8 0,3 3-2 15,0 3 0-15,0-3 0 0,0 3-17 0,-4 1 8 0,4 5-8 16,0-6 0-16,0 7 14 0,-3-10-4 0,3 9-1 0,0-5 0 15,0-1-9-15,0-3 8 0,0 9-8 16,0-5 8-16,0 5 4 0,0-6 1 0,0 7 0 0,0-10 0 16,0 6 0-16,-4 1 0 0,4-1 0 0,0-6 0 15,-3 10-5-15,3-10 0 0,0 3-8 0,3-9 12 16,-3 9-12-16,0-9 8 0,4 6-8 0,-4 0 0 16,0-13 0-16,3 10 8 0,1-3-8 0,-4 0 0 15,0 0 14-15,0 6 0 0,0-13 0 0,0 14 0 16,0-11-14-16,0-2 0 0,0 9 0 0,0-10 0 15,0 7 8-15,0-3-8 0,0 3 0 0,0-4 0 16,-4-2 12-16,1 2-3 0,3 4-1 0,-4-3 0 16,4 0-8-16,0-4 10 0,0-2-10 0,0 5 10 15,0-2-10-15,0-1 0 0,-3 1 0 0,3-4 0 0,-4 1 13 16,4-4-2-16,-3 10-1 0,3-13 0 16,0 6-10-16,0-3 10 0,0-2-10 0,-4 5 10 0,4-3-10 15,0-6 0-15,0 10 9 0,0-7-9 0,0-3 0 16,0 6 9-16,-3 4-9 0,3-1 0 0,0-9 9 0,-4 9-9 15,4-9 0-15,0 10 9 0,0-10-9 0,0 6 0 16,-3 3 0-16,3-2 8 0,0-7-8 0,0 9 0 16,-4 1 9-16,4-7-9 0,0-3 0 0,0 9 0 15,0 0 0-15,0-2 8 0,0-7-8 0,0 3 0 16,0-3 0-16,0 6 0 0,0-6 0 0,0 10 12 16,0-1-4-16,0 0 0 0,0-9 8 0,0 7 3 15,0-7 0-15,0 9 0 0,-3-6-19 0,3-3 0 16,0 13 0-16,0-13 0 0,0 3 0 0,0-3 0 0,3 9 0 15,-3-2 0-15,0-7 0 0,0 9 0 0,4-6 0 0,-4 6 0 16,0-9 0-16,0 0 0 0,0 0 0 0,0 10 0 16,-4-4 9-16,4 4-9 0,0-10 0 15,0 9 9-15,0-9-9 0,0 9 0 0,0-9 0 0,0 0 0 16,0 0 0-16,0 0 0 0,0 10 0 0,0-4 8 16,0-6-8-16,0 0 0 0,0 0 0 0,0 0 0 15,0 0 0-15,0 0 0 0,0 0 0 0,0 0 0 16,0 9 0-16,0-2 0 0,0-7 8 0,0 0-8 15,0 0 0-15,0 0 0 0,0 3 0 0,0-3 8 16,0 0-22-16,0 0-5 0,-3 9-1 0,3-9 0 16,-7 0-87-16,-1 0-17 0,5 0-4 0,-4 0-530 15,3 0-106-15</inkml:trace>
  <inkml:trace contextRef="#ctx0" brushRef="#br0" timeOffset="14510.02">27499 1823 565 0,'0'0'24'0,"0"0"7"0,0 0-31 0,0 0 0 16,0 0 0-16,0 0 0 0,0 0 76 0,0 0 8 16,4-6 3-16,-4 6 0 0,0 0-11 0,0 0-1 15,3-10-1-15,1 10 0 0,-4 0-1 0,0 0 0 16,0 0 0-16,0 0 0 0,0 0-6 0,0 0-2 16,0 0 0-16,0 0 0 0,0 0-8 0,0 0-1 15,0 0-1-15,0 0 0 0,0 0-21 0,0 0-4 16,0 0-1-16,-7 0 0 0,0 0-2 0,3 0-1 15,-3 10 0-15,0-4 0 0,3-3-7 0,1 3-2 16,-8-2 0-16,4 8 0 0,4-9 3 0,-8 7 1 0,8-1 0 0,-5 0 0 16,-2 1-5-16,6-1 0 0,-6-3-1 15,6 4 0-15,-6-1-7 0,6 1 0 0,-6 5-8 0,3-11 12 16,3 8-4-16,-3-9-8 0,0 7 11 0,0-1-11 16,3 7 12-16,-3-13-4 0,0 6 0 0,4-2-8 15,-4 2 13-15,3-3-4 0,-3 7-1 0,0-13 0 16,3 6-8-16,1-3 0 0,3-3 0 0,-4 6 0 15,1-2 11-15,3-4-3 0,0 0-8 0,0 0 12 16,0 0-12-16,0 0 0 0,0 0 8 0,0 0-8 16,0 0 0-16,0 0 0 0,0 0 0 0,0 0 0 15,0 0 0-15,3-4 0 0,-3 4 0 0,7-6 0 16,0 3 0-16,1-3 0 0,-1-4 0 0,3 1 0 16,-3 0 0-16,0 2 0 0,4 4 0 0,-4-3 0 0,0 3 0 0,-3-7 0 15,3 4 0-15,0-3 0 0,0 5 0 0,-4-2 0 16,4 3 0-16,-3-9 0 0,3 8 0 0,-4 4 0 15,1-9 0-15,-1 3 0 0,4-4 0 16,-3 7 0-16,0-3 0 0,-1-4 0 0,4 4 0 16,-3-3 0-16,-4 9 0 0,3-3 0 0,-3-7 0 0,4 4 0 15,-4 6 0-15,0 0 0 0,3 0 8 0,-3-9-8 16,0 9 0-16,4-10 0 0,-4 10 0 0,0 0 8 16,0-3-8-16,0-3 0 0,3 0 0 0,-3 6 0 15,0 0 0-15,0 0 0 0,0 0 0 0,4-4 0 16,-4 4 0-16,0 0 0 0,3-6 0 0,-3 6 8 15,0 0-8-15,0 0 0 0,0 0 13 0,0 0-3 16,0 0-1-16,0 0 0 0,0 0 7 0,0 0 0 0,4-3 1 16,-4 3 0-16,0 0-6 0,0 0-2 0,7 0 0 0,0 0 0 15,-7 0 1-15,7 0 0 16,0 9 0-16,0-9 0 0,0 4-2 0,0 8 0 0,0-9 0 0,0 3 0 16,-3 7-8-16,3-13 0 0,0 16 0 0,4-13 8 15,-8 6-8-15,4-3 0 0,4 4 0 0,-4-1 8 16,0 1-8-16,-4-4 0 0,8 3 0 0,-4 1 8 15,0-1-8-15,0 1 0 0,-3-1 0 0,3 0 8 16,-4 1-8-16,1-1 0 0,-4-2 9 0,3 2-9 16,1 0 9-16,-4 1-9 0,0-4 12 0,0 3-12 15,0-5 10-15,0 8-10 0,0-12 8 0,0 3-8 16,0-3 8-16,0 10-8 0,0-10 8 0,0 9-8 16,0-3 0-16,0-6 0 0,0 0 8 0,0 0-8 15,0 0 0-15,0 0 0 0,0 0 0 0,0 0 0 0,0 0 0 16,0 0 8-16,0 0-8 0,0 0 0 0,0 0 8 15,0 0-8-15,0 0 8 0,-4 3-8 16,1 4 8-16,3-7-8 0,0 0 8 0,-7 0-8 0,-4-7 8 0,1 7-8 16,3-3 0-16,-1 3 8 0,-2-6-8 0,3 6 0 15,-4-9 9-15,4 9-9 0,-3-3 10 0,3-4-2 16,-4 7-8-16,0-3 12 0,1 3-12 0,-1-6 0 16,4 0 0-16,-3 2 0 0,3 4 0 0,-4-6 0 15,0 3 0-15,4 3 0 0,0-6 0 0,-3 6 0 16,-1 0 0-16,4-10 0 0,-4 10 0 0,1 0 0 15,-1 0 0-15,4-3 0 0,-3 3 0 0,-1 0 8 16,0 0-8-16,1-6 0 0,-1 6 0 0,4 0 0 16,-3 0 0-16,3 0 0 0,0 0 0 0,7 0 0 0,-8 0 0 15,8 0 0-15,-7-3 0 0,7 3 0 0,-3-6 0 0,3 6 0 16,0 0 0-16,0 0 0 0,-4-7 0 0,4 7 0 16,0 0 0-16,0 0 0 0,-3 0 0 0,3 0 0 15,0 0 0-15,0 0 0 0,0 0 0 0,0 0 0 16,0 0 0-16,0 0 0 0,0 0-8 0,0 0 8 15,7-9 0-15,-7 9 0 0,3 0-8 0,4-3 8 16,-7 3 0-16,8 0 0 0,2 0-8 0,1 0 8 16,-4 0 0-16,3 0 0 0,-3 0 0 0,4 3 0 15,0-3 0-15,-1 0-8 0,-3 0 8 0,7 6 0 16,-3-3 0-16,-1-3 0 0,-2 0 0 0,2 0 0 16,-3 0 0-16,4 7 0 0,-1-7 0 0,-3 0 0 15,4 6 0-15,-4-6 0 0,-7 0 0 0,7 3 0 0,-7-3 0 0,7 0 8 16,0 0-8-16,-7 0 9 0,0 0-9 0,0 0 0 15,11 0 0-15,-11 0-11 0,0 0 11 0,7 0 0 16,0 0 0-16,3 0 0 0,-2 0 0 16,-1 0 0-16,-7 0 8 0,10-3-8 0,-3 3 0 0,-7 0 0 15,0 0 0-15,0 0-8 0,7-6 8 0,0 6 0 16,-7 0 0-16,0 0 0 0,0 0 0 0,0 0 8 16,0 0-8-16,0 0 0 0,-3-10 0 0,-1 1 9 15,4 2-9-15,-3 4 0 0,3 3 8 0,-4-6-8 16,1 6 0-16,-1-9 0 0,1-1 0 0,-1 7 0 15,-3-3 0-15,0 0 0 0,3 2 0 0,-3-5 0 16,0 9 0-16,4-6 0 0,-4-4 0 0,3 7 0 16,-3-3 0-16,0-4 0 0,0 10 0 0,4-6 0 0,-4 3 0 0,3-3 0 15,-3 6 0-15,7 0 0 0,-4-3 0 0,4 3 0 16,-3-7 0-16,3 7 0 0,0 0 0 0,-4-3 0 16,4 3 0-16,-3-6 0 0,-4 6 0 0,7 0-9 15,-4 0 9-15,4 0 0 0,0 0 0 0,-3 0 0 16,3 0 0-16,0 0-10 0,0 0 10 0,0 0 0 15,-7 0-15-15,7 0 4 0,0 0 1 0,0 0 0 16,0 0-11-16,0 0-3 0,0 0 0 0,0 0 0 31,0 0-26-31,0 0-6 0,0 0 0 0,0 0-1 0,0 0-72 0,0 0-15 0,0 0-2 16,0 0-779-16</inkml:trace>
  <inkml:trace contextRef="#ctx0" brushRef="#br0" timeOffset="17877.09">27626 1290 748 0,'4'0'33'0,"-1"0"7"0,1-10-32 0,-1 10-8 16,-3 0 0-16,4 0 0 0,-1-3 60 0,-3 3 11 15,0 0 1-15,0 0 1 0,4-6-6 0,-1 6-2 16,4-3 0-16,-7 3 0 0,0 0-16 0,0 0-3 16,0 0-1-16,0 0 0 0,0 0 2 0,0 0 0 15,0 0 0-15,0 0 0 0,0 0 10 0,0 0 3 0,0 0 0 16,0 0 0-16,0 0-38 0,0 0-7 0,0 0-2 0,0 0 0 15,0 0 12-15,0 0 3 0,4 3 0 0,-4 6 0 16,3 1-7-16,1-1-1 0,-4-9 0 0,7 10 0 16,-4-1-8-16,1 4-1 0,0-4-1 0,-1 4 0 15,1-7-10-15,3 6 10 0,-4 1-10 0,4-1 10 16,-3-2-2-16,-1 6 0 0,1-7 0 0,-1 0 0 16,4 7 4-16,-3-3 1 0,-1 2 0 0,5-5 0 15,-5-1 14-15,1 10 2 0,-4-13 1 0,3 7 0 16,-3-4-22-16,4 7-8 0,-4-7 0 0,0 1 0 15,0 5 12-15,0-12-4 0,0 13 4 16,-4-6 0-16,4-1 0 0,0-9 0 0,0 0 0 16,0 0-4-16,0 0-8 0,0 0 11 0,0 0-11 15,0 0 14-15,0 0-4 0,0 0-1 0,4 9 0 0,-4-9-1 0,0 0 0 16,0 0 0-16,0 0 0 16,0 7 11-16,0-7 1 0,0 0 1 0,0 0 0 0,0 0-10 0,0 0-3 15,0 0 0-15,7-10 0 0,-7 10-8 16,3-6 10-16,1-3-10 0,3-1 10 0,0-6-10 0,-4 13 0 15,4-6 9-15,0-7-9 0,1 7 0 0,-1-7 0 16,0 4 0-16,-4-4 0 0,4 7 0 0,0-4 0 16,0 0 0-16,0 1 8 0,0-4-8 0,-3 7 8 15,3-7-8-15,0 4 8 0,0 2-8 0,-3-6 0 16,3 7-8-16,-4 0 8 0,4-1 0 0,-3 1 0 16,-4 3 0-16,3-4 0 0,1 1 0 0,-1-1 0 15,-3 4 0-15,4-3 0 0,-1 6 0 0,-3-7 0 0,4 4 0 16,-4-4 0-16,0 7 0 0,0-3 0 15,0 3 0-15,0-3 0 0,0 6 0 0,0 0-13 0,0-10 3 0,0 10 1 32,0 0-34-32,0 0-6 0,0 0-2 0,0 0 0 15,0 0-83-15,0 0-17 0,-4 0-3 0,4 0-730 0</inkml:trace>
  <inkml:trace contextRef="#ctx0" brushRef="#br0" timeOffset="24253.91">27414 3751 57 0,'0'0'0'0,"0"0"0"0,0 0 0 0,0 0 0 0,0 0 0 0,0 0 0 15,0 0 148-15,0 0 25 0,0 0 5 0,0 0 1 0,0 0-128 0,0 0-26 16,0 0-5-16,0 0 0 15,0 0 2-15,0 0 1 0,0 0 0 0,0 0 0 0,0 0-10 0,0 0-1 16,0 0-1-16,0 0 0 0,0 0 36 0,0 0 7 16,0 0 2-16,0 0 0 15,0 0-12-15,0 0-1 0,0 0-1 0,0 0 0 0,0 0-10 0,0 0-3 16,0 0 0-16,0 0 0 0,0 0-5 0,0 0 0 16,0 0-1-16,0 0 0 0,0 0-2 0,0 0 0 15,0 0 0-15,0 0 0 0,0 0-13 0,0 0-8 16,0 0 8-16,0 0-8 0,0 0 9 0,0 0-9 15,-7 7 12-15,7-7-12 0,0 0 12 0,0 0-4 16,-7 0 0-16,7 0-8 0,0 0 10 0,0 0-10 16,0 0 8-16,0 0-8 0,0 0 9 0,0 0-9 0,0 0 10 15,0 0-10-15,-7 0 11 0,7 0-11 0,0 0 12 0,0 0-12 16,0 0 14-16,0 0-4 0,0 0-1 0,0 0 0 16,0 0 3-16,0 0 0 0,0 0 0 0,0 0 0 15,0 0-3-15,0 0 0 0,0 0 0 0,0 0 0 16,0 0 0-16,0 0 0 0,0 0 0 0,0 0 0 15,0 0 0-15,0 0 0 0,0 0 0 0,0 0 0 16,0 0-9-16,0 0 0 0,0 0 0 0,0 0 8 16,0 0-8-16,0 0 0 0,0 0 0 0,0 0 8 15,0 0-8-15,0 0 10 0,0 0-10 0,0 0 10 16,0 0 4-16,0 0 1 0,0 0 0 0,0 0 0 16,0 0-3-16,0 0-1 0,0 0 0 0,0 0 0 15,0 0-11-15,0 0 0 0,0 0 0 0,0 0 0 0,0 0 0 0,0 0 8 16,0 0-8-16,0 0 0 0,0 0 9 0,0 0-9 15,0 0 10-15,0 0-10 16,0 0 10-16,0 0-10 0,7-7 10 0,-7 7-10 0,4-9 19 0,-1 9-3 16,-3 0 0-16,0 0 0 0,4-9-16 0,-4 9 10 15,0 0-10-15,0 0 8 0,7-7 0 0,-4 7-8 16,-3 0 12-16,7-9-4 0,-3 0-8 0,3-1 12 16,-3 4-12-16,3 6 12 0,-4-10 0 0,1 1 1 15,3 6 0-15,-4-3 0 0,4-4-4 0,-3 1-1 16,3 6 0-16,0-4 0 0,0-2 0 0,-3 3 0 15,3-4 0-15,-4 10 0 0,8-9 8 0,-4 0 0 16,0-1 1-16,0 4 0 0,3-4-17 0,1 1 0 0,-4 0 0 16,4 6 0-16,-4-7 0 0,3 4 0 0,-3-4 0 0,0 1 0 15,-3 3 0-15,0-4 0 0,-1 10 0 16,4-12 0-16,0 6 0 0,0-4 8 0,-3 4-8 0,3-4 0 16,0 1 8-16,0 6-8 0,-4-3 0 0,1-4 0 15,-1 1 0-15,5 6 0 0,-5-10 0 0,4 10 0 16,0-3 11-16,0-4-11 0,-3 1 10 0,3 0-10 15,0 5 0-15,0-2 8 0,-4 0-8 0,5-4 0 16,-1 1 0-16,0 9 0 0,0-9 8 0,-4-1-8 16,1 1 0-16,3 6 0 0,-4-4 0 0,4-2 0 15,-3 9 0-15,-1-9 0 0,1 2 0 0,-4 7 0 16,0 0 8-16,3-9-8 0,1-1 0 0,-4 10 0 16,0 0 0-16,4 0 0 0,-1-9 0 0,-3 9 0 15,0 0 0-15,7-6 0 0,-7 6 0 0,4-3 0 16,-4 3 0-16,3-7 0 0,-3 7 0 0,4-9 0 0,-4 9 0 0,7 0 0 15,-7 0 0-15,3-9 0 0,-3 9 0 0,7 0 0 16,-3-10 0-16,-4 10 0 0,0 0 0 16,3-9 0-16,-3 9 0 0,7-7 0 0,-3 7 0 0,-4 0 0 15,7-9 0-15,-7 9 0 0,4-3 0 0,3 3 0 16,-7 0 0-16,7-6 0 0,-4-4 0 0,1 10 0 16,-1-9 0-16,-3 9 0 0,0 0 0 0,0 0 0 15,7-10 0-15,-3 10 0 0,-1-9 0 0,-3 9 0 16,0 0 0-16,0 0 0 0,0-6 0 0,0 6 8 15,0 0-8-15,0 0 0 0,4-3 0 0,-4 3 0 16,0 0 8-16,0 0-8 0,3-7 0 0,1-2 0 16,-1 9 0-16,-3 0 0 0,4 0 0 0,-4 0 0 0,0 0 0 15,4-9 0-15,-4-1 0 0,0 10 0 16,0 0 0-16,3 0 0 0,1-9 0 0,-1 9 0 0,-3 0 0 0,0-7 0 16,4-2 0-16,-4 9 0 0,3-3 0 0,-3 3 0 15,4 0 0-15,-4 0 0 0,3-9 0 0,-3 2 0 16,0 7 0-16,4 0 0 0,-1-9 0 0,1 9 0 15,-1-10 0-15,-3 10 0 0,0-3 0 0,7-3 0 16,-7 0 0-16,0 6 0 0,4 0 0 0,-1-10 0 16,1 7 0-16,0-3 0 0,-4 6 0 0,0 0 0 15,3 0 0-15,1 0 0 0,-1-9 0 0,1-1 0 16,-4 10 0-16,0 0 0 0,7 0 0 0,-4-9 0 16,4 9 0-16,-7 0 0 0,4-7 0 0,3 7 0 15,-4-9 0-15,-3 9 0 0,4-3 0 0,3 3 0 16,-4-6 0-16,-3 6 8 0,8-10-8 0,-8 10 0 0,3 0 0 0,-3 0 0 15,4-9 0-15,-1 9 0 0,1-10 0 0,-4 10 0 16,3 0 0-16,-3 0 0 0,4-3 0 16,-4 3 0-16,3-6 0 0,1 0 0 0,-4 6 0 0,0 0 0 15,3-3 0-15,4-4 0 0,-3 4 0 16,-4 3 0-16,3 0 0 0,1-6 0 0,-1-3 0 16,-3 9 0-16,8 0 0 0,-8 0 0 0,0 0 0 0,3-10 0 15,-3 10 0-15,0 0 0 0,0-3 0 0,0 3 0 16,0 0 9-16,0 0-9 0,4-6 0 0,-4 6 0 15,0 0 8-15,7-7-8 0,-7 7 0 0,0 0 0 16,3-3 0-16,-3 3 0 0,0 0 0 0,0 0 0 16,7-6 0-16,-7 6 0 0,0 0-9 0,0 0 9 15,4-3 0-15,-4 3 0 0,0 0 0 0,0 0 0 0,3 0 0 16,-3-6 0-16,4 2 0 0,-4 4 0 0,3-6 0 16,-3 6 0-16,0-9 0 0,0 9 0 0,4 0 0 0,-4 0 0 15,7-10 0-15,-7 10 0 0,0 0 0 0,0 0 0 16,3 0 0-16,-3-9 0 0,0 9 0 15,0 0 0-15,0 0 0 0,0 0 0 0,0-6 0 0,0 6 0 16,0 0 0-16,7-3 0 0,-7 3 0 0,0-7 0 16,4 4 0-16,-4 3 0 0,4-6 0 0,-4 6 0 15,3-10 0-15,-3 10 0 0,0 0 0 0,0 0 0 16,4-3 0-16,-4 3 0 0,3-6 0 0,-3 6 0 16,4-9 0-16,-4 9 0 0,0 0 0 0,0 0 0 15,0 0 0-15,0 0 0 0,0 0 0 0,0 0 0 16,0 0 0-16,0 0 0 0,3-7 0 0,-3 7 0 15,0 0 0-15,0 0 0 0,0 0 0 0,0 0 0 0,0 0 0 16,0 0 0-16,0 0 0 0,0 0 0 16,0 0 0-16,0 0 0 0,0 0 0 0,0 0 0 0,0 0 0 0,0 0 0 15,0 0 0-15,0 0 0 0,4-3 0 0,-4 3 0 16,0 0 0-16,0 0 0 0,0 0 0 0,0 0 0 16,0 0 0-16,0 0 0 0,0 0 0 0,0 0 0 15,3-9 0-15,-3 9 0 0,0 0 0 0,0 0 0 16,0 0 0-16,4-10 0 0,-1 4 0 0,-3 6 0 15,0 0 0-15,0 0 0 0,0 0 0 0,0 0 0 16,0 0 0-16,7 0 0 0,-7 0 0 0,4-9 0 16,-4 9 0-16,0 0 0 0,0 0 0 0,0 0 0 15,0 0 0-15,0 0 0 0,0 0 0 0,0 0 0 0,0 0 0 0,7-10 0 16,-7 10 0-16,0 0 0 0,3-3 0 0,-3 3 0 16,8-6 0-16,-8 6 0 0,0 0 0 0,0 0 0 15,7-6 0-15,0 6 0 0,-7 0 0 0,0 0 0 16,0 0 0-16,7-3 0 0,-7 3 0 0,7 0 0 15,-7 0 0-15,7-7 0 0,-7 7 0 0,0 0 0 16,7-3 0-16,-7 3 0 0,7-6 0 0,0-4 0 16,-4 10 0-16,-3 0 0 0,8-9 0 0,-5 0 0 15,4 9 0-15,-3-7 0 0,3-2 0 0,-4 9 0 16,4-3 0-16,-3-7 0 0,-1 4 0 0,1 6 0 16,3-9 0-16,-4-1 0 0,5 7 0 0,-5-3 0 15,1 0 0-15,3 3 0 0,-4-7 0 0,4 4 0 16,-3-4 0-16,-1 1 0 0,4 0 0 0,-3-1 0 15,-1 1 0-15,4-1 0 0,-3 4 0 0,3-6 0 16,-3 2 0-16,-1 4 0 0,1-4 0 0,-1 1 0 0,1 3 0 16,3-4 0-16,-4 1 0 0,1 0 0 0,-1 2 0 0,1 4 0 15,-1-6 0-15,4-7 0 0,0 16 0 16,-3-9 0-16,0-1 0 0,-1 1 0 0,1 3 0 16,-1 2 8-16,4-5-8 0,-3 3 0 0,-4-4 0 15,3 1 0-15,1 6 0 0,-1-3 0 0,1-4 0 16,-1 4 0-16,1-4 0 0,-1 1 0 0,4 9 0 15,-3-9 0-15,-1-1 0 0,1 7 0 0,0-9 0 16,-1 8 0-16,4-2 0 0,-7 3 0 0,4-3 0 16,3-4 0-16,-4 1 0 0,4 0 0 0,0 2 0 15,0 7 0-15,-3-9 0 0,3 6 0 0,-7 3 0 16,0 0 0-16,4-7 0 0,-1-2 0 0,4 9 0 0,-3-9 0 16,3-1 0-16,-4 7 0 0,4-9 0 0,-3 8 0 0,3-5 0 15,0 3 0-15,-4-4 0 0,1 7 0 0,3-3 0 16,-3-3 0-16,-1 2 0 0,1 4 0 0,-4-3 0 15,7 3 0-15,-4-7 0 0,1 4 0 0,-1-3 0 16,4 9 0-16,0-10 0 0,-3 7 0 0,3-3 0 16,0-4 0-16,-3 4 0 0,-1 3 0 0,1-3 0 15,3-4 0-15,-4 1 0 0,1 6 0 0,3-4 0 16,-7 1 0-16,3-3 0 0,4 6 0 0,-3 3 0 16,-4 0 0-16,3-16 0 0,4 16 0 0,-3-9 0 15,-1-1 0-15,1 7 0 0,-4 3 0 0,7-6 0 16,0 0 0-16,-3 2 0 0,-1-5 0 0,1 9 0 15,-1-6 0-15,4-4 0 0,-3 7 0 0,-1-3 0 16,1 3 0-16,-4 3 0 0,3-7 0 0,1 1 0 0,-4 6 0 0,3-3 0 16,1-3 0-16,0 3 0 0,3-4 0 15,-4-2 0-15,1 9 0 0,3-9 0 0,-4-1 0 0,1 7 0 16,-1-3 0-16,-3-1 0 0,4 4 0 0,-4 3 0 16,3-9 0-16,-3 9 0 0,7-6 0 0,-7-4 0 15,4 1 0-15,-4 9 0 0,3-3 0 0,-3 3 0 16,4-7 0-16,-4 7 0 0,3-6 0 0,-3 6 0 15,8-9 0-15,-5 6 0 0,-3 3 0 0,4-7 0 16,-1 4 0-16,1-3 0 0,3-3 0 0,-7 9 0 16,0 0 0-16,3-10 0 0,4 7 0 0,-3-3 0 15,-4 6 0-15,7-7 0 0,-4 4 0 0,4-6 0 16,-3 3 0-16,-4 6 0 0,0 0 0 0,0 0 0 0,7-10 0 16,-7 10 0-16,0 0 0 0,0 0 0 0,4 0 0 0,-4 0 0 15,0 0 0-15,7-9 0 0,-7 9 0 0,0 0 0 16,3-3 0-16,-3 3 0 0,0 0 0 0,7-7 0 15,-3 1 0-15,-4 6 0 0,0 0 0 0,7 0 0 16,-4-9 0-16,-3 9 0 0,7-3 0 0,-7 3 0 16,0 0 0-16,4 0 0 0,-1-10 0 0,-3 10 0 15,0 0 0-15,0 0 0 0,7-6 0 0,1 6 0 16,-1-9 0-16,0 9 0 0,-7 0 0 0,3-10 0 16,-3 10 0-16,0 0 0 0,0 0 11 0,4 0-11 15,-4-3 0-15,0 3 0 0,0 0 0 0,0 0 0 16,0 0 0-16,3-13 0 0,-3 13 0 0,0 0 0 15,0 0 0-15,0 0 0 0,0 0 0 0,0 0 0 16,0 0 0-16,0 0 0 0,4-3 0 0,-4 3 0 0,0 0 0 16,0 0 0-16,0 0 0 0,0 0 0 0,0-9 0 0,0 9 0 15,0 0 0-15,0 0 0 0,-4 0 0 0,4 0 0 16,0 0 0-16,0 0 0 0,0 0 0 0,0 0 0 16,0 0 0-16,0 0 0 0,0 0 0 0,0 0 0 15,0 0 0-15,0 0 0 0,0 0 0 0,0 0 0 16,0 0 0-16,0 0 0 0,0 0 0 0,0 0 0 15,0 0 0-15,0 0 0 0,0-6 0 0,0 6 0 16,0 0 0-16,0 0 0 0,0 0 0 0,0 0 0 16,0 0 0-16,0 0 0 0,0 0 0 0,0 0 0 15,0 0 0-15,0 0 0 0,-3 0 0 0,3 0 0 16,-7-10 0-16,7 10 0 0,0 0 0 0,-7 0 0 16,0 0 0-16,7 0 0 0,0 0 0 0,-8 10 0 0,1-10 0 15,7 0 0-15,0 0 0 0,-7 0 0 0,0 6 0 0,0-3 0 16,7-3 0-16,-7 6 0 0,0-3 0 0,0-3 0 15,0 13 0-15,0-13 0 0,0 0 8 0,0 3-8 16,-4-3 15-16,4 6-4 0,0-6-1 0,0 4 0 16,0-4-10-16,0 0 12 0,0 0-12 0,-4 0 12 15,4 0-12-15,0 0 0 0,-3 9 0 0,3-9 0 16,0 0 0-16,0 0 8 0,-4 0-8 0,0 0 0 16,8 0 15-16,-4 0-3 0,0 0 0 0,0 0 0 15,0 9-12-15,3-2-16 0,-3-14 3 0,7 7 1 16,-4 7 12-16,1-7 0 0,-1 0 0 0,4 0 0 15,0 0 0-15,0 0 16 0,-3 0-3 0,-1 0-1 16,4 0-12-16,0 0-16 0,0-7 3 0,0 7 1 0,0 0 12 16,0 0 0-16,0 0 0 0,0 0 0 0,-3 0 0 0,3 0 0 15,0 0 0-15,-4 7 0 0,1-7 0 0,3 0 0 16,0 0 0-16,0 0 0 0,0 0 0 0,0 0 16 16,0 0-3-16,0 0-1 0,0 0-12 0,0 0-16 15,-4 0 3-15,4 0 1 16,0 0 12-16,0 0 0 0,-3 0 0 0,3 0 0 0,0 0 0 0,0 0 0 15,0 0 0-15,0 0-9 0,0 0 9 0,0 0 0 16,0 0 0-16,0 0 0 0,0 0 0 0,0 0-10 16,0 0 10-16,7 0 0 0,-7 0-9 0,10 3 9 15,1 3 0-15,-4-3-9 0,4-6 9 0,-1 3 0 16,-3-6 0-16,4 6 0 0,-1 0 0 0,1 6-8 16,0-3 8-16,-4-3 0 0,3 6 0 0,1-6 0 0,-4 10 0 0,3-4 0 15,-3-3 0-15,4 7 0 0,0-10 0 0,-1 6 0 16,-3-3 0-16,4 3 0 0,-1-6 0 0,1 3-8 15,0-3 8-15,-1 13 0 0,4-13 0 0,-3 0 0 16,3 3 0-16,-3-3 0 0,-1 10 0 0,4-10 0 16,-3 9 0-16,3-3 0 0,-3 4 0 0,-1-7 0 15,-3 3 0-15,4-3 0 0,-4 3 0 0,3 1 0 16,-3-4 0-16,-3 6 0 0,-4-9 0 0,7 0 0 16,4 10 0-16,-8-4 0 0,-3-6 0 0,0 0 8 15,7 3-8-15,-7-3 8 0,0 0-8 0,0 0 8 16,7 6-8-16,-7-6 0 0,0 0 8 0,0 0-8 15,0 0 0-15,0 0 9 0,0 0-9 0,0 0 0 16,0 0 12-16,0 0-12 0,0 0 12 0,0 0-12 16,0 0 15-16,0 0-4 0,0 0-1 0,0 0 0 0,0 0-2 0,0 0-8 15,0 0 12-15,0 0-4 0,0 0-8 0,0 0 12 16,0-9-12-16,-3 9 12 0,3 0-12 0,-4-6 10 16,4 6-10-16,-3-10 10 0,-4 1-10 0,3 6 0 15,1-4 9-15,-4 1-9 0,3-3 0 0,0 6 9 16,1-4-9-16,-1-2 0 0,4 9 8 0,-7-9-8 15,4 5 0-15,-4-2 0 0,7 6 0 0,-4-3 0 16,-3-10 8-16,4 4-8 0,-4 6 0 0,3-3 0 16,-6-4 0-16,6 1 0 0,0-1 0 0,-3 4 0 15,0 6 0-15,0-9 0 0,0 6 0 0,4-4 0 16,-1-2 0-16,4 9 0 0,-7 0 0 0,4-9 0 16,3 5 0-16,0 4-9 0,0 0 9 0,-7-6 0 0,7 3 8 15,-4-10-8-15,4 13 0 0,0 0 0 0,-4-3 0 0,4-6-8 16,0 3 8-16,0 6 0 0,0 0 8 0,-3 0-8 15,3-10 0-15,0 10 0 0,0 0 0 0,0 0-8 16,-4-9 8-16,4 9 0 0,-3-3 8 0,3 3-8 16,0 0 0-16,0 0 0 0,0-7-10 0,0 7 10 15,0 0 0-15,0 0 0 0,0 0 0 0,0 0 0 16,0 0 0-16,0 0 0 0,-4-6 0 0,4 6 0 16,-3 0 0-16,3 0 0 0,0 0 0 0,0 0 0 15,-4-9 0-15,4 9 0 0,0 0 0 0,0 0 0 16,0 0 0-16,0 0 0 0,0 0 0 0,0 0 0 15,0 0 0-15,0 0 0 0,0 0 0 0,0 0-10 16,0 0 10-16,0 0 0 0,0 0 0 0,0 0 0 16,0 0 0-16,0 0 0 0,0 0 8 0,0 0-8 0,0 0 0 0,0 0 0 15,0 0 0-15,0 0 0 16,-3 0 0-16,3 0 0 0,0 0 0 0,0 0 0 16,0 0 0-16,0 0 0 0,0 0 0 0,0 0 0 0,-7 6 0 15,7-6 0-15,0 0 0 0,0 0 0 0,0 3 0 0,0-3-10 16,-4 13 10-16,4-13 0 0,0 0 0 0,0 9-8 15,0 4 8-15,0-7 0 0,0 3 0 0,0-6 0 16,0 10 0-16,0-13 0 0,0 0 0 0,0 3 0 16,-3 7 0-16,-1-1 0 0,4-9 0 0,0 0 0 15,0 0 0-15,-3 6 0 0,-1 4 0 0,4-10 0 16,0 0 0-16,0 0 0 0,-3 3 0 0,3-3 8 16,0 0-8-16,0 0 0 0,0 0 0 0,-7 0 0 15,-1 0 0-15,8 0 0 0,-3 0 0 0,-4-3 8 16,3 3-8-16,-3 0 0 0,4-7 0 0,-1 4 8 15,4 3-8-15,-7 0 0 0,4 0 0 0,-4 0 0 0,3-6 0 16,1 6 0-16,-5 0 0 0,8 0 0 0,-3-9 0 0,-1 9 0 16,-3-10 0-16,4 10 0 0,3 0 0 0,-7-3 0 15,3 3 0-15,1-6 0 0,-1 6 0 0,4 0 0 16,-3-7 0-16,3 7 0 0,-7 0 0 0,7 0 0 16,-4 0 0-16,4 0 0 0,0 0 0 0,0 0 0 15,0 0 0-15,0 0 0 0,0 0 0 0,0 0 0 16,0 0 0-16,0 0-8 0,0 0 8 0,0 0 0 15,0 0 0-15,0 0-8 0,0 0 8 0,0 0 0 16,0 0-9-16,0 0 9 0,7 0 0 0,4 13-9 16,-4-13 9-16,3 0 0 0,-3 0 0 0,4 0 0 15,-4 3 0-15,4-3 0 0,-4 6 0 0,0-2-8 16,3-4 8-16,-3 0 0 0,0 0 0 0,1 9 0 0,-1-9 0 16,-7 0 0-16,7 6 0 0,-4-3 0 0,-3-3 0 15,7 7 0-15,0-7 0 0,-7 0 0 0,7 3 0 0,-7-3 0 16,0 0 0-16,4 9 0 0,-4-9 0 0,0 0 0 15,7 6 0-15,-7-6 0 0,0 0 0 0,0 0 0 16,0 7 0-16,0-7 0 16,3 3-22-16,-3-3-6 0,0 0 0 0,0 0-1 15,0 9-106-15,0 1-21 0,0-1-4 0,0-3-465 16,0-6-94-16</inkml:trace>
  <inkml:trace contextRef="#ctx0" brushRef="#br0" timeOffset="25582.32">29210 1146 403 0,'0'0'17'0,"0"0"5"16,0 0-22-16,0 0 0 0,0 0 0 0,0 0 0 16,0 0 184-16,0 0 32 0,0 0 6 0,0 0 2 0,0 0-102 0,0 0-20 15,0 0-4-15,0 0-1 0,0 0-27 0,0 0-6 16,0 0 0-16,0 0-1 0,0 0-23 0,0 0-5 15,0 0-1-15,0 0 0 0,0 0-1 0,7 6 0 16,-7-6 0-16,7 3 0 0,-7-3-17 0,7 9-3 16,-3 1-1-16,-1-4 0 0,-3 4 7 0,0-10 1 15,4 3 0-15,-1 6 0 0,1 4 9 0,-4-1 3 16,0-2 0-16,0-4 0 0,0 3-32 0,3-6 0 16,-3 10 0-16,4-4 0 0,-1 4 8 0,1-13 3 15,-4 16 0-15,0-16 0 0,3 3-2 0,-3-3 0 16,0 0 0-16,0 9 0 0,0-9 0 0,8 6 0 0,-8 4 0 15,0-10 0-15,0 0 0 0,0 0 0 16,0 0 0-16,0 0 0 0,3 6 0 0,-3-6 0 0,0 0 0 16,0 0 0-16,0 0 6 0,0 0 1 0,0 0 0 0,0 0 0 15,7-6-16-15,-3 6 0 0,-4 0 8 0,7-10-8 16,0 4 0-16,0-3 0 0,-7 6 0 0,3-4-10 16,4-2 10-16,-3-1 0 0,-1 7 0 0,1-3 0 15,-4 6 0-15,3-3 0 0,1-3 0 0,-4 6 8 16,0 0-8-16,0 0 0 0,0 0 0 0,0 0 0 15,0 0 0-15,0 0 0 0,11-7-9 0,-11 7 9 16,0 0 0-16,0 0 0 0,0 0-9 0,10 7 9 16,1-1 0-16,-11-6 0 0,0 0 0 0,7 3 0 15,0 3-8-15,3-3 8 0,-10-3 0 0,4 10 0 16,3-4 0-16,-7-6 0 0,4 10 0 0,3-7 0 16,-4 3 0-16,-3-6 0 0,0 0 0 0,7 3 0 15,-7-3 0-15,7 6 0 0,-7-6 0 0,4 10 0 0,-4-10 0 16,7 6 0-16,-7-6 0 0,0 0 0 15,0 0 0-15,3 3 0 0,-3-3 0 0,0 0 0 0,0 0 0 0,0 0 8 16,7 10-8-16,-7-10 0 0,7 6 12 0,-7-6-4 16,0 0-8-16,0 0 12 0,8 3-4 0,-8-3 0 15,0 0-8-15,7 0 12 0,-7 0-4 0,7 0 0 16,-7 0-8-16,7-3 12 0,0-3-4 0,-4 6-8 16,-3 0 11-16,7-10-11 0,0 7 21 0,0-3-2 15,-3-4-1-15,0 4 0 0,-1 3-9 0,4-3-1 16,-3-4-8-16,-4 1 12 0,3-1-3 0,1 1-1 15,-1-7 0-15,-3 13 0 0,4-12-8 0,-4 5 10 16,0-9-10-16,0 4 10 0,0 5-10 0,0 1 0 16,0-10 0-16,0 3 0 0,0 4 0 0,0-4 8 0,0 7-8 15,3-7 0-15,-3 7 0 0,4-1 0 0,-4 1 0 0,0-4 0 16,3 1 12-16,-3 12-4 0,0-10 0 0,0 10 0 16,0-3-8-16,0-6-14 0,0 3 3 0,0 6 1 31,0 0-30-31,0 0-5 0,0-10-2 0,0 1 0 15,0 9-75-15,0 0-15 0,0 0-3 0,0 0-528 0,0 0-104 0</inkml:trace>
  <inkml:trace contextRef="#ctx0" brushRef="#br0" timeOffset="26923.07">27799 1861 288 0,'0'0'25'0,"0"0"-25"16,0 0 0-16,0 0 0 0,0 0 155 0,0 0 25 15,0 0 6-15,0 0 1 0,0 0-85 0,0 0-17 16,3-4-3-16,-3 4-1 0,0 0-25 0,0 0-4 15,0 0-2-15,0 0 0 0,0 0-14 0,0 0-4 16,0 0 0-16,0 0 0 0,0 0-8 0,0 0-1 16,0 0-1-16,0 0 0 0,0 0-2 0,0 0-1 15,0 0 0-15,0 0 0 0,0 0 5 0,0 0 0 0,0 0 1 16,0 0 0-16,0 0-8 0,0 0-1 0,0 0-1 16,0 0 0-16,0 0-5 0,0 0-1 0,0 0 0 0,11 0 0 15,-11 0 1-15,0 0 0 0,0 0 0 0,0 0 0 16,7 0 3-16,-7 0 1 0,0 0 0 0,0 0 0 15,7 4-6-15,-7-4 0 0,7 9-8 0,-7-9 12 16,0 0-12-16,7 0 8 0,-7 0-8 0,7 6 0 16,-7-6 12-16,0 0-4 0,7 10-8 0,-7-10 12 15,7 3 1-15,-7-3 0 0,0 0 0 0,7 0 0 16,-3 9-4-16,-4-9-1 0,0 0 0 0,7 6 0 16,-7-6-8-16,7 7 0 0,-7-7 0 0,7 3 0 15,-7-3 0-15,7 6 8 0,-7-6-8 0,0 0 0 16,0 0 0-16,7 3 8 0,0 7-8 0,-3-4 0 15,-4-6 8-15,7 3-8 0,-7-3 8 0,0 0-8 16,0 0 0-16,7 0 8 0,-7 0-8 0,7 6 0 0,-7-6 8 0,0 0-8 16,0 0 8-16,0 0-8 0,7 0 0 15,0 0 8-15,-7 0-8 0,7 0 0 0,-7 0 0 0,7 0 0 16,-7 0 0-16,0 0 0 16,7 0-39-16,-7 0-13 0,7 0-2 0,-7 0-1 15,0 0-121-15,0 0-24 0</inkml:trace>
  <inkml:trace contextRef="#ctx0" brushRef="#br0" timeOffset="27580.31">28106 2039 345 0,'0'0'15'0,"0"0"4"0,0 0-19 0,0 0 0 0,0 0 0 0,0 0 0 0,0 0 137 0,0 0 24 16,0 0 5-16,0 0 1 0,0 0-92 0,0 0-19 16,0 0-3-16,0 0-1 0,0 0 12 0,0 0 1 15,0 0 1-15,0 0 0 0,0 0-10 16,0 0-3-16,0 0 0 0,0 0 0 0,0 0-23 0,0 0-5 15,0 0-1-15,0 0 0 0,0 0 12 0,0 0 1 16,0 0 1-16,7 10 0 0,-7-10-24 0,0 0-5 16,0 0-1-16,3 6 0 0,1 3 12 0,-4-9 3 15,0 0 0-15,7 4 0 0,-3 8-8 0,-4-12-2 16,0 0 0-16,0 0 0 0,7 3-1 0,-4 4-1 0,4-4 0 16,-7-3 0-16,0 0 1 0,7 0 0 0,0 9 0 0,-7-9 0 15,0 0-4-15,0 0-8 0,7 0 12 0,-7 0-4 16,4 9-8-16,-1-2 0 0,-3-7-12 0,7 3 12 15,-7-3 0-15,4 6 0 0,-4-6 0 0,3 3 0 16,1 4 0-16,0 2 0 0,-4-9 0 0,0 9 0 16,0-9 0-16,0 0 0 0,0 0 0 0,0 0 0 15,3 10 0-15,-3-10 0 0,0 0 0 0,0 0 0 16,0 0 0-16,0 0 0 0,0 0 0 0,0 0 8 16,0 0-8-16,0 0 0 0,0 0-10 0,0 0 10 15,7 0-28-15,-7 0 1 0,0 0 0 16,14 0 0-16,-7 0-31 0,4 0-6 0,-11 0-2 0,0 0-467 15,0 0-94-15</inkml:trace>
  <inkml:trace contextRef="#ctx0" brushRef="#br0" timeOffset="28401.64">28275 2196 172 0,'0'0'16'0,"0"0"-16"0,0 0 0 16,0 0 0-16,0 0 140 0,0 0 26 0,0 0 5 0,0 0 1 15,0 0-91-15,0 0-17 0,0 0-4 0,0 0-1 16,0 0-5-16,0 0-1 0,0 0 0 0,0 0 0 15,0 0-12-15,7 0-2 0,-7 0-1 0,11 0 0 16,-11 0 0-16,0 0 0 0,7 0 0 0,-7 0 0 16,0 0-10-16,0 0-1 0,7 3-1 0,-7-3 0 15,10 7-3-15,-10-7-1 0,0 0 0 0,8 3 0 16,-8-3-2-16,0 0 0 0,0 0 0 0,10 9 0 16,-10-9 6-16,0 0 1 0,7 0 0 0,-7 0 0 15,7 9-11-15,-7-9-3 0,7 7 0 0,-7-7 0 16,0 0-5-16,7 3-8 0,4 6 11 0,-11-9-11 15,0 0 11-15,0 0-11 0,3 7 10 0,-3-7-10 16,8 0 8-16,-8 0-8 0,0 0 0 0,0 0 0 16,0 0 0-16,7 9 8 0,-7-9-8 0,0 0 0 15,0 0 0-15,0 0-10 0,0 0 2 0,0 0 0 16,0 0-48-16,0 0-10 16,0 0-2-16,0 0-699 0</inkml:trace>
  <inkml:trace contextRef="#ctx0" brushRef="#br0" timeOffset="32194.71">28836 2547 57 0,'0'0'0'0,"0"0"0"0,0 0 0 0,0 0 0 0,4 0 96 0,-4 0 15 16,0 0 2-16,0 0 1 0,0 0-42 0,0 0-8 15,0 0-1-15,0 0-1 0,0 0-20 0,0 0-4 16,0 0-1-16,0 0 0 0,0 0 4 0,0 0 1 15,0 0 0-15,0 0 0 0,0 0-1 0,0 0 0 16,0 0 0-16,0 0 0 0,0 0-4 0,-4 7-1 16,-3-4 0-16,7 6 0 0,0-9-8 0,-7 10-3 0,0-4 0 0,3-3 0 15,1 6-7-15,3-9-2 16,-11 7 0-16,4-1 0 0,0-3-2 0,4 6-1 0,-4 1 0 0,0-1 0 16,-1-2 0-16,1 2 0 0,4 0 0 0,-1 1 0 15,-3-1 1-15,4 7 0 0,-4-13 0 0,0 13 0 16,-4-7-6-16,4 0 0 0,0 7-8 0,-4-6 12 15,1-1-12-15,-1 7 9 0,1-4-9 0,3-2 8 16,0-4-8-16,-4 6 0 0,4 1 0 0,0-4 0 16,0 4 10-16,0-7-10 0,-4-3 12 0,8 7-12 15,-4 5 17-15,-4-5-3 0,4-1-1 0,0-3 0 16,0 4-1-16,0 2-1 0,0-5 0 0,0 8 0 16,0-2-11-16,3-7 0 0,-3 7 0 0,0-7 0 15,0 3 0-15,0 1 8 0,0-1-8 0,-4 7 0 0,4-13 0 16,4 13 8-16,-8-7-8 0,4 1 0 0,0-1 0 15,0 0 0-15,-4 1 0 0,4 2 0 0,0-2 0 0,0 2 8 16,-3-5-8-16,2 2 0 0,1 0 0 0,0 1 0 16,0-1 0-16,0 1 0 0,0-1 8 0,0 0-8 15,0 1 0-15,0 2 8 0,0 1-8 0,0-4 0 16,0 7 0-16,-4-13 8 0,1 10-8 0,-1-1 0 16,1-2 0-16,-1-1 8 0,4-3-8 0,-4 4 0 15,1-1 0-15,3-3 0 0,-4 4 13 0,4-7 1 16,3 6 0-16,-3 1 0 0,4-4-14 0,-1-3 0 15,-3 10-9-15,4-10 9 0,-4 3 0 0,3-3 13 16,1 7-1-16,-1-4 0 0,1-3-12 0,-4 6 9 0,7-2-9 16,-4-4 8-16,1 3-8 0,-1 4 0 0,0-4 0 0,1-3 0 15,3-3 0-15,0 9 0 0,-7-2 0 0,3 2 0 16,4-6 0-16,-3 10 0 0,3-13 0 0,-4 3 0 16,1 3 0-16,-4-3 0 0,3 7 0 0,-3-4 0 15,0-3 0-15,4 6 8 0,-5-2-8 0,5-4 0 16,-4 3 10-16,3 4-10 0,-3-4 12 0,4-3-12 15,-4 6 12-15,3-2-12 0,1 2 12 0,-1-6-12 16,-3 10 11-16,4-10-11 0,-1 3 10 0,1 4-10 16,-1-7 8-16,-3 6-8 0,3-3 0 0,1-3 0 15,-1 7 8-15,1-10-8 0,3 0 0 0,-4 12 0 16,-3-8 0-16,4 5 0 0,-1 0 0 0,-3-9 0 16,4 10 0-16,3-4 8 0,-4-3-8 0,1 3 0 15,-1 1 0-15,4-4 0 0,0-3 8 0,-4 6-8 16,1-3 0-16,-1 4 8 0,4-4-8 0,0-3 0 0,-3 9 8 0,3-9-8 15,-4 0 0-15,4 10 0 0,0-10 8 16,0 0-8-16,0 0 0 0,-3 6 0 0,3-6 0 0,0 3 8 16,0-3-8-16,-4 6 0 0,4 0 0 0,0-6 0 15,0 0 0-15,-3 4 0 0,-1 5 0 0,1-9 0 16,3 0 0-16,0 0 0 0,-4 9 0 0,4-9 0 16,-3 7 8-16,3-7-8 0,0 0 0 0,0 9 0 15,0-9 0-15,0 0 0 0,-4 0 0 0,4 0 0 16,-3 10 0-16,3-10 0 0,0 0 0 0,0 0 0 15,-4 6 0-15,4-6 0 0,0 0 0 0,0 0 0 16,0 0 0-16,-3 3 0 0,-1 6 0 0,4-9 0 16,0 0 8-16,0 0-8 0,0 0 0 0,0 0 8 0,0 7-8 15,0-7 0-15,0 0 12 0,0 0-4 0,-3 9-8 0,3-9 12 16,0 0-12-16,0 0 8 0,-4 3-8 0,4-3 0 16,0 0 8-16,0 0-8 0,0 0 0 0,0 0 0 15,0 0 11-15,0 0-11 0,0 0 12 0,0 0-12 16,0 0 15-16,0 0-4 0,0 0-1 0,0 0 0 15,0 0-10-15,0 0 10 0,0 0-10 0,0 0 10 16,0 0-10-16,0 0 0 0,0 0 0 0,0 0 8 16,0 0-8-16,0 0 0 0,0 0 0 0,0 0 0 15,0 0 0-15,0 0 0 0,0 0 0 0,0 0 0 16,0 0 0-16,0 0 0 0,0 0 0 0,0 0 0 16,0 0 0-16,0 0 0 0,0 0 0 0,0 0 0 15,0 0 0-15,0 0 0 0,0 0 0 0,0 0 0 16,0 0 0-16,0 0 0 0,0 0 0 0,0 0 0 0,0 0 0 15,0 0 0-15,0 0 0 0,0 0 0 0,0 0 0 16,0 0 0-16,0 0 0 0,0 0 0 0,0 0 0 0,0 0 0 16,0 0 0-16,0 0 0 0,0 0 0 0,0 0 0 15,0 0 0-15,0 0 0 0,0 0 0 0,0 0 0 16,0 0 0-16,0 0 0 0,0 0 0 0,0 0 0 16,0 0 0-16,0 0 0 0,0 0 0 0,0 0 0 15,0 0 0-15,0 0 0 0,0 0 0 0,0 0 0 16,0 0 0-16,0 0 0 0,-4 6 0 0,4-6 0 15,0 0 0-15,0 0 0 0,0 0 0 0,0 0 0 16,0 0 0-16,0 0 0 0,0 0 0 0,0 0 0 16,0 0 0-16,0 0 0 0,0 0 0 0,0 0 0 15,0 0 0-15,-3 4 0 0,-1 5 0 0,4-9 0 16,0 0 9-16,0 0-9 0,0 0 0 0,0 0 0 0,-3 0 0 0,3 0 0 16,-4 6 0-16,4-6 0 0,0 0 0 15,0 0 0-15,0 0 0 0,0 0 0 0,0 0 0 0,0 0 0 16,0 0 0-16,-7 10 0 0,7-10 0 0,0 0 0 15,0 0 0-15,-3 0 8 0,3 0-8 0,0 0 0 16,0 0 0-16,-4 9 9 0,4-9-9 0,-3 9 0 16,3-9 8-16,-7 0-8 0,7 0 0 0,0 0 0 15,-7 0 0-15,7 0 0 0,0 0 8 0,0 0-8 16,0 0 0-16,0 0 0 0,-4 7 0 0,4-7 0 16,0 0 0-16,0 0 0 0,-3 3 0 0,3-3 0 15,0 0 0-15,0 0-12 0,0 0 1 0,0 0 1 16,0 0-52-16,0 0-10 0,0 0-3 0,0 0-791 15</inkml:trace>
  <inkml:trace contextRef="#ctx0" brushRef="#br0" timeOffset="33164.67">27894 4046 230 0,'0'0'20'0,"0"0"-20"0,0 0 0 0,0 0 0 15,0 0 95-15,0 0 14 0,0 0 3 0,0 0 1 16,0 0-47-16,0 0-10 0,0 0-1 0,0 0-1 16,0 0 7-16,0 0 2 0,0 0 0 0,0 0 0 15,0 0-1-15,0 0 0 0,0 0 0 0,0 0 0 16,0 0-10-16,0 0-1 0,0 0-1 0,0 0 0 15,0 0-2-15,0 0 0 0,0 0 0 0,0 0 0 0,0 0-6 16,0 0-2-16,0 0 0 0,0 0 0 0,0 0-5 16,0-6-2-16,0 6 0 0,0 0 0 0,-3-3 2 0,-1-3 0 15,1 6 0-15,-1-10 0 0,-3 10-16 0,3-3-3 16,1-3-1-16,-1 3 0 16,-3-4 2-16,4 4 1 0,-4-3 0 0,0 3 0 0,3-3-5 0,-3-4-1 15,0 10 0-15,0-9 0 0,3 2-3 0,-3-2-1 16,0 0 0-16,0-1 0 0,-3 4 2 0,6-3 0 15,-6-1 0-15,3 7 0 0,0-6 0 0,-4 2 0 16,4-2 0-16,0 6 0 0,0-10-10 0,0 10 8 16,0-6-8-16,-4 2 8 0,4-2 7 0,-4 6 1 15,4-3 0-15,0 2 0 0,0-2-8 0,0 0-8 16,4 6 11-16,-1 0-11 0,4 0 0 0,-7-9 0 16,4 9 0-16,3 0 0 0,0 0 14 0,0 0-4 0,0 0-1 15,0 0 0-15,-7 0-9 0,7 0-12 0,0 0 2 0,0 0 1 16,0 0 9-16,0 0 0 0,0 0 0 0,0 0 0 15,0 0 0-15,0 0 0 0,0 0 0 0,0 0 0 16,7 0 0-16,-7 0 0 0,0 0-8 0,0 0 8 16,7 9 0-16,-7-9 0 0,0 0 0 0,7 0-8 15,-7 0 8-15,7 6 0 0,0-6 0 0,-7 0 0 16,0 0 0-16,10 10 0 0,-3-10 0 0,0 6 0 16,-7-6 0-16,11 3 0 0,0 6 0 0,-4-2 0 15,0 2 0-15,3-9 0 0,1 3 0 0,-4 10-8 16,4-10 8-16,-1-3 0 0,1 9 0 0,-1-2 0 15,-3-4 0-15,4 6 0 0,-4-3 0 0,0-2 0 16,0 2 0-16,0-3 0 0,0-3 0 0,0 6 0 0,-7-6 0 16,7 6 0-16,-3-2 0 0,3 5 0 0,-4-9 0 0,5 9 0 15,-1-2 0-15,-4-4 0 0,4 3 0 0,-3-3 0 16,-4-3 0-16,7 13 0 0,-4-10 0 16,4 3 0-16,-7-6 0 0,4 3 0 0,3 7 0 0,-4-4 0 15,1 3 0-15,3-5 0 0,-3 5 0 0,-4-3 0 16,0-6 0-16,7 7 8 0,-7-4-8 0,0-3 0 15,0 0 0-15,7 6 8 0,-7-6-8 0,3 3 0 16,-3-3 0-16,7 0 0 0,-7 0 0 0,0 0 9 16,0 0-9-16,0 0 0 0,0 0 9 0,0 0-9 15,0 0 0-15,4 9 9 0,-4-9-9 0,0 0 0 16,0 0 0-16,0 0 8 0,0 0-23 0,3 0-5 0,-3 0 0 0,0 0-1 31,0 0-132-31,0 0-27 0,0 0-4 0</inkml:trace>
  <inkml:trace contextRef="#ctx0" brushRef="#br0" timeOffset="34384.69">28698 2428 525 0,'0'0'23'0,"0"0"5"0,-7 0-28 0,0 0 0 16,0 0 0-16,-3 0 0 0,3 0 79 0,7 0 9 15,-7-6 3-15,7 6 0 0,-7 0 13 0,0 0 2 16,3 0 1-16,4 0 0 0,-11-6-39 0,11 6-8 16,0 0-2-16,-7 0 0 0,7 0-10 0,-3-4-3 15,-4 4 0-15,7 0 0 0,-7 0-1 0,7 0-1 16,-7-9 0-16,7 9 0 0,0 0-12 0,0 0-3 16,-4 0 0-16,4 0 0 0,0 0-5 0,0 0-2 15,-7 0 0-15,7 0 0 0,0 0-6 0,0 0-2 0,0 0 0 0,0 0 0 16,0 0-1-16,0 0-1 0,0 0 0 0,0 0 0 15,0 0-11-15,0 0 0 0,7 0 0 0,-7 0 0 16,7 0 0-16,0 3 0 0,4 3 0 0,-4-6 0 16,0 4 11-16,4 2-3 0,-4-6-8 0,3 6 12 15,-3-3-12-15,4 4 0 0,-1-4 0 0,1 6 0 16,-11-9 0-16,3 0 0 0,8 6 0 0,-11-6 0 16,4 10 8-16,3-7-8 0,0-3 0 0,3 9 0 15,-3-2 13-15,0-1-3 0,0-3-1 0,1 6 0 16,-1 1 3-16,0-4 1 0,0 4 0 0,-4-7 0 15,4-3-2-15,0 6-1 0,-3 3 0 0,3 1 0 16,-4-1 2-16,-3-9 1 0,7 6 0 0,-3 4 0 16,3-7-5-16,-7-3-8 0,4 9 11 0,-1-2-11 15,-3-7 10-15,0 0-10 0,0 0 8 0,0 0-8 0,7 9 11 0,0-3-3 16,-7-6-8-16,0 0 12 16,7 3-4-16,-7-3-8 0,4 10 11 0,-4-10-11 0,7 6 10 0,-4-3-10 15,-3-3 8-15,0 0-8 0,0 0 9 0,7 7-9 16,-7-7 10-16,4 3-10 0,-4-3 0 0,0 0 8 15,4 6-8-15,-4-6 0 0,0 0 0 0,0 0 8 16,0 0-8-16,7 9 0 0,-7-9 8 16,0 0-8-16,0 0 0 0,3 0 0 0,-3 0 0 0,0 0 8 15,0 0-8-15,0 0 0 0,0 0 0 0,7 7 0 16,-7-7 8-16,0 0-8 0,0 0 0 0,0 0 0 16,0 0 0-16,0 0 0 0,0 0 0 0,7 3 0 15,-7-3 0-15,7 9 0 0,-7-9 0 0,0 0 0 16,0 0 0-16,7 0 0 0,-7 0 0 0,7-9 0 0,-7 9 0 15,0 0 0-15,0 0 0 0,0 0-10 0,0 0 0 0,7 0 0 32,-7 0-22-32,0 0-4 0,0 0 0 0,7 0-1 15,-7 0-100-15,0 0-20 0,0 0-4 0,0 0-659 0</inkml:trace>
  <inkml:trace contextRef="#ctx0" brushRef="#br0" timeOffset="38485.66">30565 2726 784 0,'0'0'35'0,"0"0"7"0,0 0-34 0,0 0-8 15,0 0 0-15,0 0 0 0,0 0 94 0,0 0 17 16,0 0 3-16,0 0 1 0,0 0-13 0,3-9-2 16,-3 9-1-16,0 0 0 0,4-7-26 0,-4 7-5 15,0 0 0-15,0 0-1 0,3-3-19 0,-3 3-3 0,0 0-1 0,0-6 0 16,0 6-12-16,0 0-2 0,4-9-1 0,-4 9 0 16,0 0-6-16,0 0-2 0,0 0 0 0,0 0 0 15,0 0 7-15,0 0 0 0,0 0 1 0,0 0 0 16,0 0-2-16,0 0-1 0,0 0 0 0,0 0 0 15,0 0 0-15,0 0 0 0,0 0 0 0,0 0 0 16,0 0-9-16,0 0-1 0,-4 6-1 0,4-6 0 16,-7 3-7-16,7-3 0 0,0 0-8 0,-3 9 12 15,3-2-12-15,0-1 8 0,0-6-8 0,0 12 0 16,0-2 9-16,3-1-9 0,1 1 8 0,-4-4-8 16,3 10 12-16,1-4-2 0,-1-2-1 0,1-1 0 15,-1 7-1-15,1-1 0 0,-1-2 0 0,1-4 0 16,-1 7 3-16,1-7 0 0,0 10 0 0,3-3 0 15,-7-7-2-15,3 1 0 0,4 9 0 0,-3-10 0 0,-1 0-1 16,1 1 0-16,-1 2 0 0,-3 1 0 0,4-4 1 0,3 7 0 16,-4-16 0-16,-3 12 0 0,4-5 7 0,-4 2 2 15,3 1 0-15,1-1 0 0,-4-9-18 0,0 0 0 16,0 0 0-16,4 9 0 0,-4-9 11 0,0 0-2 16,0 0 0-16,0 0 0 0,0 0-1 0,0 0 0 15,0 0 0-15,0 0 0 0,10-9 4 0,-6 9 0 16,3-9 0-16,-4-1 0 0,4 7-4 0,-3-10-8 15,-1 10 12-15,1-6-4 0,-1-7-8 0,1 7 0 16,-1-1 0-16,1-5 8 0,-4 5-8 0,3 1 0 16,1 0 0-16,0-1 8 0,-1 1-8 0,-3 2 0 15,4-2 0-15,-4 9 0 0,3-3 0 0,1 3 0 0,-4 0 0 16,0 0 0-16,3-10-8 0,-3 10 8 0,7-6 0 0,-7 6 0 16,0 0 0-16,0 0 0 0,0 0-9 0,0 0 9 15,0 0 0-15,0 0-12 0,7 6 12 0,0 4-10 16,-3-10 18-16,3 9 4 0,-4-6 1 0,5 10 0 15,-5-10-22-15,1 7-5 0,3-1-1 0,-4 0 0 16,4 1 15-16,-3 2 0 0,3 1-10 0,-4-4 10 16,1 1 0-16,3-1 0 0,0 0 0 0,0-2 0 15,4 8 0-15,-8-2 0 0,-3-13 0 0,4 0 0 16,-4 0 0-16,3 9 0 0,4 1 0 0,-7-10 0 16,0 0 9-16,0 0 7 0,7 0 0 0,-7 0 1 15,0 0-17-15,11 0 8 0,-4 0-8 0,4 0 0 16,-4-3 13-16,3-4-4 0,-6-2-1 0,3 9 0 15,0-13-8-15,-4 4 0 0,1-4 9 0,3 1-9 16,0 3 11-16,-4-7-3 0,5 3 0 0,-5-2 0 0,1-1-8 0,-1-3 0 16,1 3 9-16,-1 4-9 0,1-4 0 15,-1 4 0-15,1-4 0 0,-4 0 8 0,3-2-8 0,1-1 0 16,-4 3 0-16,3 7 0 0,-3-10 0 0,4 6 0 16,-4 1 0-16,0-1 0 0,0 7-16 0,0-7-2 15,0-2 0-15,0 8 0 16,3 4-17-16,-3-3-3 0,0 3-1 0,0 3 0 15,0 0-9-15,0 0-1 0,0-10-1 0,0 10 0 16,0 0-87-16,0 0-18 0,0 0-3 0,0 0-1 16,4-6-64-16,-4 6-13 0</inkml:trace>
  <inkml:trace contextRef="#ctx0" brushRef="#br0" timeOffset="39041.4">31256 2456 230 0,'0'0'20'0,"0"0"-20"16,0 0 0-16,0 0 0 0,0 0 120 0,0 0 19 16,0 0 4-16,0 0 1 0,4-6-48 0,-4-3-10 15,3 9-2-15,-3 0 0 0,0 0-14 0,0 0-3 16,0 0-1-16,4-10 0 0,-4 10-19 0,0 0-4 15,0 0-1-15,0-3 0 0,0 3 1 0,0 0 0 16,0 0 0-16,0 0 0 0,0 0 9 0,0 0 1 16,0 0 1-16,0 0 0 0,0 0-33 0,0 0-6 15,0 0-2-15,0 0 0 0,0 0 6 0,0 0 1 16,0 0 0-16,-4 3 0 0,1 16 37 16,3-3-27-16,0-13 0 0,-4 6-16 0,4 7-3 0,0-7-1 0,-3 7 0 15,3-3 6-15,0 2 2 0,0 4 0 0,0 0 0 16,0-10-8-16,0 7-2 0,0 3 0 0,0-3 0 15,0-1-8-15,0-2 8 0,0 2-8 0,-4-2 8 16,4-4-8-16,0 4 0 0,0-4 9 0,0 4-9 16,0-7 8-16,0 4-8 0,0-10 8 0,0 0-8 15,0 3 0-15,0-3 0 0,0 0 0 0,0 0 0 16,0 0-30 0,0 0-7-16,0 0-2 0,0 0 0 0,0 0-54 0,0 0-11 0,0 0-3 0,0 0-693 15</inkml:trace>
  <inkml:trace contextRef="#ctx0" brushRef="#br0" timeOffset="39422.39">31147 2412 885 0,'0'0'39'0,"0"0"9"0,0 0-39 0,0 0-9 15,0 0 0-15,0 0 0 0,0 0 92 0,0 0 16 16,0 0 3-16,0 0 1 0,0 0-29 0,0 0-6 16,-4 0-1-16,4 0 0 0,0 0-7 0,0 0-1 15,0 0-1-15,0 0 0 0,0 0-19 0,0 0-3 16,0 0-1-16,4 4 0 0,3 2-7 0,-7-6-1 0,0 0-1 0,10 0 0 16,-3 6-1-16,4-3 0 0,-4-3 0 0,4 0 0 15,-4 0-5-15,3 0-1 0,4-3 0 0,-3-3 0 16,0 6-12-16,3 0-4 0,-4-6 0 0,4 6 0 15,1-4-12-15,-5 4 8 0,4-6-8 0,-3 3 0 16,3 3 0-16,-4 0 0 0,-2 0 0 0,6 0 0 16,0 0-12-16,0 0-9 0,-7-6-2 0,0 6 0 31,4 6-135-31,-1-6-27 0,1 0-6 0,-4 0-631 0</inkml:trace>
  <inkml:trace contextRef="#ctx0" brushRef="#br0" timeOffset="40287.78">31588 2751 115 0,'0'0'0'0,"0"0"10"16,0 0-10-16,0 0 0 0,0 0 0 0,0 0 0 15,0 0 208-15,0 0 40 0,0 0 8 0,0-6 2 0,3-4-137 0,-3 10-27 16,0 0-6-16,0 0 0 0,0-9-8 0,0 9 0 16,0 0-1-16,0 0 0 15,0 0-12-15,0 0-3 0,0 0 0 0,0 0 0 0,0 0-20 0,0 0-4 16,0 0 0-16,0 0-1 0,0 0-7 0,4 9 0 15,3 7-1-15,-4-6 0 0,1-1-10 0,3 7-1 16,-4-4-1-16,1 4 0 0,3-4-3 0,0 4 0 16,-3 3 0-16,-1-3 0 0,4-1 1 0,-3-2 0 15,3 2 0-15,-4-2 0 0,1 9-3 0,3-9-1 16,-4 2 0-16,5-2 0 0,-5 2-3 0,1 4-1 16,-1-3 0-16,4-7 0 0,-3 1 7 0,-1 5 2 15,1-2 0-15,-1-13 0 0,1 9 2 0,3 1 0 0,-7-4 0 16,3 3 0-16,-3-9-3 0,0 0 0 0,4 10 0 0,-4-10 0 15,0 0-1-15,0 0-1 0,0 0 0 0,0 0 0 16,0 0 4-16,0 0 1 0,10-10 0 0,-6 10 0 16,-4 0-2-16,7-9 0 0,0 3 0 0,-3-4 0 15,3 1-10-15,-4-10-8 0,4 10 12 0,-3-7-12 16,3 4 10-16,-4-4-10 0,4-3 8 0,1 3-8 16,-1 7 0-16,0-13 0 0,0 6 8 0,0 1-8 15,-4-4 0-15,1 6 0 0,3-2 0 0,3-1 0 16,-6 3 0-16,7-2 0 0,-4-1 0 0,0 3 0 15,3-2 0-15,1 5 0 0,-4-5 0 0,0 2 0 16,0-3-15-16,0 7 2 0,0 0 0 0,4-7 0 16,-4 13-7-16,0-13-2 0,0 7 0 0,0-1 0 15,-4 10-19-15,-3 0-4 0,7-9-1 0,-7 9 0 16,0 0-26-16,0 0-4 0,11-6-2 0,-11 6 0 16,0 0-103-16,0 0-21 0,0 0-4 0</inkml:trace>
  <inkml:trace contextRef="#ctx0" brushRef="#br0" timeOffset="41238.25">30381 3450 115 0,'0'0'0'0,"0"0"10"16,7-3-10-16,-7 3 0 0,0 0 0 0,0 0 0 0,0 0 184 0,0 0 34 0,-7-6 7 0,7 6 2 15,0 0-136-15,0 0-27 0,-7 0-6 0,0-3-1 16,-3 3-4-16,-1-6-1 0,4 6 0 0,-4 0 0 16,-3 0-12-16,4 6-2 0,-1-6-1 0,0 0 0 15,1 3 7-15,-1-3 2 0,4 0 0 0,0 0 0 16,4 0 8-16,3 0 2 0,0 0 0 0,0 0 0 16,0 0-29-16,0 0-6 0,0 0-1 0,0 0 0 15,0 0-6-15,0 0-2 0,0 0 0 0,0 0 0 16,7 6 10-16,7-3 2 0,3-3 0 0,-6 7 0 15,3-4-2-15,4-3 0 0,10 0 0 0,0 0 0 16,4 0 2-16,3 0 0 0,1-3 0 0,2-4 0 16,1 7-12-16,3-3-1 0,4-3-1 0,0 6 0 15,7-9 3-15,-3 9 1 0,2-4 0 0,-2-2 0 16,6 6-14-16,-6-3 0 0,-4-3 0 0,-1 6 0 0,1 0 0 16,0 0 11-16,0-3-3 0,0 3-8 15,0 3 10-15,3-3-10 0,0 0 8 0,-3 0-8 0,-3 6 10 16,-1-3-10-16,0-3 12 0,-6 0-12 0,2 0 11 0,-2 0-11 15,-5 0 10-15,5 0-10 0,-1-3 16 0,-3-3-2 16,-1 6-1-16,-2-3 0 0,2 3 7 0,-2 0 2 16,-5-7 0-16,1 1 0 0,-4 3-12 0,-3 3-2 15,0 0-8-15,-4 0 12 0,-7-6-12 0,3 3 0 16,1 3 8-16,-4 0-8 0,-7 0-16 0,0 0-7 16,0 0-1-16,0 0 0 15,0 0-31-15,0 0-6 0,0 0-2 0,0 0 0 16,0 0-37-16,7 3-8 0,-7-3-2 0,0 0 0 15,0 0-10-15,7 6-1 0,4-6-1 0,-4 0 0 16,-7 0 8-16,7 0 2 0,3 0 0 0</inkml:trace>
  <inkml:trace contextRef="#ctx0" brushRef="#br0" timeOffset="42089.1">30699 3708 57 0,'0'0'0'15,"0"0"0"-15,0 0 0 0,0 0 0 0,0 0 167 0,0 0 28 16,0-4 5-16,0 4 2 0,0 0-93 0,0 0-18 16,-4-6-4-16,4 6-1 0,0-6-9 0,0 6-1 15,0-10-1-15,0 10 0 0,0-3-25 0,0 3-5 16,0 0-1-16,0 0 0 0,0 0-4 0,0 0 0 16,0 0-1-16,0 0 0 0,0 0-11 0,0 0-3 15,0 10 0-15,0-1 0 0,0 1 1 0,0-1 0 16,0 10 0-16,4-4 0 0,-1 4 1 0,-3 0 0 15,0 6 0-15,0 3 0 0,4-9-4 0,-4 6-1 16,-4 4 0-16,4-4 0 0,0 3-10 0,-3-3-1 16,3 3-1-16,-4-3 0 0,1 3-10 0,3 4 0 0,-4-10 9 15,1-3-9-15,-1 6 11 0,4 3-3 0,0-6 0 0,0-10 0 16,-3 7 0-16,3 0-8 0,0-3 12 0,0 3-4 16,-4-10-8-16,4 0 10 0,-3 4-10 0,3-4 10 15,0-9-10-15,0 3 0 0,0-3 0 0,0 0 0 31,0 0-51-31,0 0-5 0,0 0-2 0,0 0 0 16,0 0-38-16,0 0-8 0,7-9-2 0,0 6-644 0</inkml:trace>
  <inkml:trace contextRef="#ctx0" brushRef="#br0" timeOffset="42456.12">30865 3642 878 0,'0'0'39'0,"0"0"8"0,0 0-38 0,0 0-9 15,0 0 0-15,0 0 0 0,0 0 76 0,0 0 14 16,0 0 2-16,0 0 1 0,0 0-24 0,0 0-5 16,0 0 0-16,0 0-1 0,0 0-4 0,0 0-1 15,0 0 0-15,0 0 0 0,0 9-7 0,3 1-2 16,-3-1 0-16,0 3 0 0,0-2-13 0,0 6-4 15,4 2 0-15,-4 1 0 0,0 6 0 0,0-6 0 0,3 6 0 0,1 3 0 16,-4-9-4-16,0 13-2 16,0-10 0-16,-4 9 0 0,4-3-14 0,-3-9-4 0,3 9 0 0,0-3 0 15,-4 3 2-15,4 4 0 0,-3-13 0 0,3 3 0 16,0-7-10-16,-4 4 0 0,4 0 0 0,0-10 0 16,0 7 9-16,0 0 0 0,4-7 0 0,-1 0 0 15,1 1-9-15,-4-1 0 0,3-2 0 0,-6-4-11 31,-1 6-74-31,4-9-15 0,7 10-4 0,-7-10-495 0,0 0-99 0</inkml:trace>
  <inkml:trace contextRef="#ctx0" brushRef="#br0" timeOffset="43138.7">31101 3921 1173 0,'0'0'52'0,"0"0"11"0,0 0-51 0,0 0-12 16,0 0 0-16,0 0 0 0,0 0 77 0,0 0 13 15,0 0 2-15,0 0 1 0,0 0-37 0,0 0-8 16,0 0-2-16,0 0 0 0,3 9 6 0,1 1 0 15,-1-1 1-15,1 0 0 0,-4 1-13 0,0-1-4 16,4 4 0-16,-1-4 0 0,-3 4-5 0,0-4-2 16,0 1 0-16,0 5 0 0,4-5-6 0,-4-1-2 0,0 0 0 0,3 7 0 15,-3-6-2-15,7-1-1 0,-7 0 0 0,4-2 0 16,-4-4 0-16,0-3 0 0,7 9 0 0,-7-9 0 16,0 0 7-16,3 0 2 0,-3 0 0 0,0 0 0 15,0 0-10-15,7 0-1 0,-7 0-1 0,7 0 0 16,4-9-7-16,-4 6-8 0,-3-4 11 0,-1-2-11 15,4 6 10-15,0-10-10 0,-3 10 8 0,-1-13-8 16,1 16 9-16,-1-9-9 0,-3 0 10 0,0 9-10 16,0 0 0-16,0 0 0 0,0 0 0 0,0 0-10 15,0 0 10-15,0 0 0 0,0 0-9 0,4 6 9 16,-1-3-12-16,4 6 1 0,-3 1 1 0,3-4 0 16,-3 10 10-16,-1-7 0 0,4 1 0 0,-3-1-8 15,3-6 16-15,0 7 3 0,0-1 1 0,-4-3 0 16,4 4-12-16,-3-4-12 0,3-3 2 0,-7-3 1 15,4 9 22-15,3-9 5 0,0 7 1 0,-7-7 0 16,0 0-5-16,0 0-1 0,7 0 0 0,-7 0 0 0,0 0-1 16,7 0-1-16,0 0 0 0,0-7 0 0,0 7 14 15,-4-9 3-15,4 9 1 0,-3-9 0 0,3-1-20 0,-3 4-9 16,3-7 8-16,0 4-8 0,0-7 14 0,-4 7-2 16,1-7-1-16,-1 4 0 0,1-4-11 0,3-3 0 15,0 4 0-15,-3-4 0 0,3 0 0 0,0 3 10 16,-4-3-10-16,1 1 10 0,-1 2-10 0,1 3 0 15,-1-2 0-15,-3 5-11 0,7-2-7 0,-7-4-2 16,4 10 0-16,-4-4 0 16,3 1-40-16,-3 6-9 0,0-3-2 0,4-4 0 15,-4 10-124-15,0 0-25 0,3-6-4 0,1-3-363 0,-4 9-72 0</inkml:trace>
  <inkml:trace contextRef="#ctx0" brushRef="#br0" timeOffset="43546.93">31658 3626 345 0,'0'0'31'0,"0"0"-31"16,0 0 0-16,0 0 0 16,0 0 182-16,0 0 30 0,0 0 7 0,0 0 1 15,0 0-124-15,-3 3-25 0,3 10-5 0,0-10-1 0,0 6-5 0,0 1 0 16,0-1-1-16,0 0 0 0,-4 1-7 0,4 6-2 16,0 2 0-16,-3-2 0 0,-1 3-2 0,4 0-1 15,-3 6 0-15,-1-6 0 0,4 9-14 0,-3-6-2 16,-1 0-1-16,4 3 0 0,-3 0-3 0,-1-3-1 15,0 3 0-15,4 0 0 0,0-3-12 0,0 0-2 16,0 0-1-16,-3 0 0 0,3 0-11 0,-4-3 0 16,1 3 0-16,3-10 8 0,-4 13-8 0,4-15 0 0,0-1 9 15,-3 7-9-15,3-7 0 0,3 0 8 0,-3 1-8 0,0-7 0 32,4 10-25-32,-4-13-10 0,0 0-1 0,3 3-1 15,-3-3-81-15,0 0-16 0,0 0-3 0,7 0-392 0,1-10-79 0</inkml:trace>
  <inkml:trace contextRef="#ctx0" brushRef="#br0" timeOffset="43939.24">31821 3629 172 0,'0'0'16'0,"0"0"-16"16,0 0 0-16,0 0 0 0,0 0 184 0,0 0 35 15,0 0 6-15,0 0 2 0,0 0-106 0,-4 13-21 16,1-10-4-16,-1 6 0 0,4 1-24 0,-4-1-5 16,1 7-1-16,-1-7 0 0,1 7-6 0,-1-4-2 15,1 4 0-15,-1 3 0 0,4 0-12 0,-3 0-2 16,-1 6-1-16,1-7 0 0,-1 1-4 0,4 6-1 15,-3-6 0-15,3 0 0 0,-4 6-8 0,4 0-2 16,-3-9 0-16,3 3 0 0,0 3-13 0,0 0-3 16,0-1-1-16,0-5 0 0,0 3-11 0,0-3 0 15,0 2 9-15,3-5-9 0,-3 3 0 0,0 2 9 0,0-2-9 0,0 0 0 16,0-4 0-16,0-2-16 0,0-1 2 0,0 1 0 31,0-1-116-31,4-3-23 0,-4 1-5 0</inkml:trace>
  <inkml:trace contextRef="#ctx0" brushRef="#br0" timeOffset="44856.99">31912 4190 403 0,'0'0'36'0,"0"0"-36"16,0 0 0-16,0 0 0 0,4 0 197 0,-4 0 33 15,0 0 6-15,0 0 2 0,3-9-120 0,1 0-24 0,-1 6-5 16,-3 3-1-16,7-7-22 0,-7 7-5 0,4-6-1 0,-4 6 0 16,0 0-33-16,7-3-7 0,0-3-2 0,0 6 0 15,-7 0-6-15,0 0 0 0,0 0-1 0,11 0 0 16,-1-4-11-16,-3-2 10 0,-7 6-10 0,0 0 10 15,0 0 0-15,0 0 0 0,0 0 0 0,0 0 0 16,0 0 3-16,7 6 1 0,-7-6 0 0,0 0 0 16,0 0-1-16,0 0 0 0,0 0 0 0,0 0 0 15,11 0-4-15,-11 0-1 0,0 0 0 0,11 0 0 16,-11 0-8-16,0 0 10 0,0 0-10 0,0 0 10 16,10 0-10-16,-10 0 0 0,0 0 0 0,0 0 0 15,0 0 0-15,0 0 0 0,0 0 0 0,4 4 0 16,-4-4 0-16,7 9 8 0,-7-9-8 0,-4 13 0 15,1-4 12-15,3 3-4 0,-4-5 0 0,4 2 0 16,-3 1 0-16,-4-1 0 0,3-3 0 0,-3 4 0 16,3-7-8-16,-3 6 0 0,4 1 0 0,-1-1 8 15,1-3-8-15,-4 4 0 0,0-1 0 0,3 1 0 0,-3-1 0 16,0-3 0-16,4-3 0 0,-4 10 8 0,-1-10-8 0,1 6 0 16,0-9 0-16,4 10 0 0,-4-10 0 0,7 0 0 15,-7 9 0-15,7-9 8 0,0 0-8 0,-4 0 0 16,4 0 0-16,0 0 0 0,0 0 0 0,0 0 0 15,0 0 0-15,0 0 0 0,-7 7 0 0,7-7 0 16,0 0 8-16,0 0-8 0,0 0 0 0,-10 0 0 16,6-7 0-16,4 7 8 0,-7 0-8 0,7 0 0 15,-4 0 0-15,4 0 0 0,-3-9 0 0,3 9 0 16,-4-3 0-16,1-4 0 0,3 7 0 0,0-9 0 16,0 6 0-16,0-3 0 0,0-4 0 0,0 10 0 0,3-9-12 15,-3 9 12-15,0-6-9 0,0 6 9 16,4-10 0-16,-4 10 0 0,0 0-8 0,0 0 8 0,0 0 0 0,7 0 0 15,-4-9 0-15,-3 9 0 0,0 0 0 0,0 0 0 16,0 0 0-16,11 0 0 0,-11 0 0 0,7 0 0 16,4 6 0-16,-4-3 0 0,0-3 0 0,3 10 0 15,-6-4 17-15,7 3-2 0,-4-6-1 0,3 10 0 16,-3-10 7-16,4 6 2 0,-1-2 0 0,1 2 0 16,-4 1-8-16,4-1-2 0,-1-6 0 0,-3 10 0 15,0-4-5-15,4 4-8 0,-11-13 11 0,7 0-11 16,4 15 8-16,-4-15-8 0,-7 0 0 0,10 10 0 15,-3-4 0-15,-7-6 0 0,0 0 0 0,11 3 0 16,-11-3-140 0,7 0-29-16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6T16:34:10.8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9236 17351 57 0,'0'0'0'0,"0"0"0"16,0 0 0-16,0 0 0 0,0 0 111 0,0 0 17 0,0 0 3 0,0 0 1 15,0 0-100-15,0 0-20 0,0 0-4 0,0 0-8 16,0 0 40-16,0 0 2 0,0 0 0 0,0 0 0 16,0 0 10-16,0 0 3 0,0 0 0 0,0 0 0 15,0 0-21-15,0 0-4 0,0 0-1 0,0 0 0 16,0 0 11-16,0 0 3 0,0 0 0 0,0 0 0 15,0 0-2-15,0 0 0 0,0 0 0 0,0-6 0 16,0 6-15-16,0 0-3 0,0 0-1 0,0 0 0 16,0 0-7-16,0 0-2 0,0-9 0 0,0 9 0 15,0-10 2-15,0 10 0 0,0-3 0 0,0 3 0 16,0 0 2-16,7-6 1 0,-7 6 0 0,3-9 0 16,4-1-7-16,-3 4-2 0,-4 6 0 0,7-3 0 15,-4-4-9-15,5-2 0 0,-1 6 0 0,0-3 0 0,0 3 0 0,0-4 15 16,0-2-4-16,0-1-1 0,-4 10 1 0,4-6 0 15,1 6 0-15,-1-9 0 0,0 9-11 0,0 0 10 16,0-3-10-16,0-4 10 0,-7 7 8 0,3 0 2 16,8 0 0-16,-4-3 0 0,-7 3-8 0,0 0-2 15,0 0 0-15,7 3 0 0,0-3-10 0,-7 0 12 16,0 0-12-16,11 10 12 0,-11-4-12 0,7-3 0 16,-7-3 0-16,3 10 0 0,-3 2 0 0,4-2 0 15,-4-1 0-15,0 0 0 0,3 1 0 0,-3-1 8 16,0 1-8-16,0-1 0 0,-3 0 8 0,3 7-8 15,0-7 8-15,0 7-8 0,0-3 0 0,-4-4 0 16,4 0 0-16,0 7 0 0,-3 3 0 0,-1-3 0 0,1-4 0 16,3 4 0-16,0 0 0 0,0-4 0 0,-7 4 0 0,0-7 0 15,3 10 0-15,0-10 0 0,1 1 0 0,-1-1 0 16,-6 1 0-16,3 5 0 0,3-5 0 0,1-1 0 16,-4-3 8-16,7 4-8 0,-7-1 0 0,3-3 8 15,-3-2-8-15,0 2 0 0,3 3 0 0,1-6 8 16,-1 4-8-16,-3-4 0 0,4 3 0 0,-4-3 0 15,0 4 0-15,0-4 8 0,0 3-8 0,0-6 8 16,-1 6-8-16,1-3 0 0,0-3 0 0,0 7 0 16,-3-7 0-16,3 3 0 0,0-3 9 0,7 0-9 15,-4 0 0-15,4 0 0 0,-7 0 0 0,4 0 0 16,-5 0 8-16,8 0-8 0,-7-10 10 0,4 10-10 0,3 0 8 16,-4-3-8-16,1-3 0 0,3 6 0 15,0 0 0-15,0 0 8 0,-4-6-8 0,1 3 0 0,3-4 0 0,0 7 0 16,0 0 0-16,-4-3 0 0,4-3 0 0,0 6 0 15,0 0 0-15,0 0 0 0,0-10 0 0,0 7 0 16,0 3 0-16,0 0 0 0,0-6 0 0,4-3 8 16,-1-1-8-16,-3 10 9 0,0 0-9 0,7 0 0 15,-3-9 0-15,-4 9 0 0,7 0 0 0,-7 0 0 16,0 0 0-16,7-6 0 0,-3 2 0 0,-4 4 8 16,0 0-8-16,7-6 0 0,-7 6 8 0,7 6-8 15,0-6 8-15,0 4-8 0,-7-4 21 0,10 0-1 16,-3 0 0-16,0 6 0 0,0-6-20 0,-7 0 0 15,11 3 0-15,-4 3-12 0,4 4 12 0,-8-4 8 16,4-3-8-16,0 3 11 0,0 4 1 0,0-7 1 16,-7-3 0-16,4 9 0 0,3-2 1 0,0 2 0 0,4-9 0 15,-11 0 0-15,0 0 0 0,3 9 0 0,4 1 0 16,7-4 0-16,-3-3-14 0,-4 3 8 0,0-2-8 16,4-4 0-16,-4 6 10 0,0-3-10 0,-7-3 10 0,7 6-10 15,0-6 0-15,0 7 0 0,-7-7 0 0,11 3-10 31,-4 3-17-31,0-3-3 0,-7-3-1 0,3 6-597 0,-3-6-119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6T16:34:47.2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25523 1218 115 0,'0'0'0'0,"0"0"10"0,0 0-10 0,0 0 0 0,0 0 0 0,0 0 0 15,-7 0 41-15,7 0 7 0,0 0 0 0,0 0 1 16,-3 9-36-16,3-9-13 0,0 0 9 0,0 0-9 16,0 0 0-16,0 0 8 0,0 0-8 0,0 0 0 15,0 0 38-15,0 0 2 0,0 0 1 0,0 0 0 16,0 0-1-16,0 0 0 0,0 0 0 0,0 0 0 15,0 0-4-15,3 0 0 0,4 0-1 0,1 0 0 16,-1 0-4-16,0 0-1 0,0 0 0 0,3 0 0 16,-3 0-10-16,4 0-1 0,0 0-1 0,-1 0 0 15,1 0-5-15,-1-3-1 0,1 3 0 0,3-6 0 0,0 6-3 16,0 0-1-16,-3 0 0 0,3-3 0 0,0-4-8 16,-3 7 8-16,3 0-8 0,0 0 8 15,-4-6 16-15,4 6 2 0,1 0 1 0,-5-3 0 0,4 3 1 0,-3-6 0 16,3 6 0-16,0 0 0 0,4 0-10 0,-4-3-2 15,0 3 0-15,4 0 0 0,-1 0 7 0,1-7 1 16,0 4 0-16,-1-3 0 0,4 6-24 0,0 0 0 16,-3 0 0-16,0 0 0 0,-1-10 0 0,1 10 0 15,0 0 0-15,3 0 0 0,0 0 12 0,-3-3-3 16,-1 3 0-16,1-6 0 0,0 6-9 0,-1 0 0 16,1 0 0-16,-1-3 0 0,-2 3 12 0,2 0 0 15,-3 0 0-15,4-6 0 0,-4-1-1 0,4 7 0 0,-1 0 0 0,1 0 0 16,0-3-1-16,-1 3 0 0,1 0 0 0,0-6 0 15,3 3-10-15,0 3 0 0,4 0 0 0,-4 0 8 16,0 0-8-16,-3-6 0 0,3 6 0 0,-4 0 0 16,5 0 0-16,-5 0 0 0,4 0 0 0,1-10 0 15,-5 10 0-15,1 0 0 0,-1 0 0 0,1-3 0 16,0-3 0-16,-1 6 0 0,-3 0 0 0,4-3 0 16,0-4 0-16,-1 1 0 0,-3 6 0 0,4 0 0 15,0 0 0-15,-4-3 0 0,0 3 0 0,4 0 0 16,-1 0 0-16,1 0 0 0,3-6 0 0,-3 6 0 15,-4 0 0-15,0 0 8 0,0 0-8 0,4 0 0 16,-1-3 0-16,1 3 8 0,0 0-8 0,-1 0 0 16,1-7 16-16,3 7-1 0,-7 0-1 0,4 0 0 15,-1 0-14-15,1 0 0 0,0 0 8 0,-4 0-8 0,0 0 0 16,0 0 0-16,4 0 0 0,-4-9 0 0,0 9 0 0,0 0 0 16,4 0 0-16,-4 0 0 0,0 0 0 0,0 0 0 15,0-10 0-15,4 10 0 0,-4 0 8 0,3 0-8 16,-2 0 0-16,2-3 0 0,1-3 0 0,0 6 0 15,-1 0 0-15,-3 0 0 0,0 0 0 0,4 0 0 16,-4 0 0-16,4 0 0 0,-4 0 0 0,0 0 0 16,4 0 0-16,-4 0 0 0,0 0 10 0,-4 0-10 15,8 0 10-15,-4 0-10 0,-3 6 8 0,3-3-8 16,-4-6 0-16,1 3 0 0,3-6 0 0,-3 6 0 16,-1 6 0-16,1-6 0 0,3 0 0 0,-3-6 0 15,-1 6 0-15,1 0-10 0,3 0 10 0,0-6 0 0,0 6 0 16,0 0 0-16,0 0 0 0,0-3 0 0,4-4 0 0,-4 7 0 15,4 7 0-15,-1-7 0 0,1-7 0 0,0 4 0 16,-4 3 0-16,3 0 0 0,-6 0 0 0,0-6 0 16,3 3 0-16,0 3 0 0,0 0 0 0,0 0 0 15,0-6 0-15,4-4 0 0,-8 10 0 0,5 0 8 16,-5 0-8-16,4 0 11 0,0 0-11 0,-3-9 12 16,3 9-12-16,-3 0 0 0,-1 0 0 0,1-3 8 15,3 3-8-15,-4 0 8 0,1-7-8 0,0 7 8 16,-1 0-8-16,1 0 0 0,-1 0 0 0,1-6 0 15,0 3 0-15,-1 3 0 0,1 0 0 0,-4-6 0 16,3 6 0-16,1 0 0 0,0-4 0 0,-4 4 0 16,3 0 0-16,-3 0 0 0,4 0 0 0,-1-6 0 15,5 12 0-15,-5-6 8 0,1 0-8 0,-1 0 0 0,4 0 0 0,-3 0 0 16,0-6 0-16,3 6 0 0,0 0 0 16,-4-9 8-16,1 9-8 0,0 0 0 0,-1 0 0 15,1-10 8-15,-1 10-8 0,1 0 0 0,-1-9 12 16,1 9-2-16,0 0-1 0,-1 0 0 0,1-6-1 0,-4 6-8 15,3 0 12-15,-3 0-4 0,1 0-8 0,2 0 0 16,1 0 0-16,-1 0 0 0,-3-3 0 0,4 3 0 16,-4-7 0-16,4 7 0 0,-4 0 0 15,0 0 0-15,-7 0 0 0,10 0 0 0,-3-3 0 0,4 3 0 16,-11 0 0-16,10 0-11 0,-2 0 11 0,-1 0 0 16,0 3 0-16,-4-3 0 0,-3 0 0 0,0 0 0 15,11 0 0-15,-4 7 0 0,0-4 0 0,-7-3 0 0,7-3 0 16,0 6 0-16,0-3 0 0,4 0 8 0,-8 0-8 0,4 0 0 15,-7 0 0-15,11 0 0 0,-4 0 0 0,3 0 0 16,-3-3 9-16,-7 3-9 0,0 0 12 0,8 0-12 16,-8 0 0-16,7-7 0 0,-7 7 0 0,10 0 0 15,-10 0-9-15,7 0 9 0,-7 0-8 0,7 0 8 32,-7 0-134-32,11 0-22 0</inkml:trace>
  <inkml:trace contextRef="#ctx0" brushRef="#br0" timeOffset="3586.98">28557 3460 381 0,'0'0'16'0,"0"0"5"0,0 0-21 0,0 0 0 0,0 0 0 0,0 0 0 16,0 0 31-16,0 0 1 0,0 0 1 0,0 0 0 16,0 0-1-16,0 0 0 0,0 0 0 0,0 0 0 15,0 0 14-15,0 0 2 0,0 0 1 0,0 0 0 16,0 0-6-16,0 0-2 15,0 0 0-15,0 0 0 0,0 0 7 0,0 0 0 0,4-3 1 0,-4 3 0 16,0 0-13-16,0-7-4 0,0 7 0 0,0 0 0 16,0 0-7-16,0 0-1 0,0-3-1 0,0 3 0 15,0 0-6-15,0 0-1 0,0 0 0 0,0 0 0 16,-4-6 4-16,4 6 1 0,-3 0 0 0,-4-3 0 16,7 3 5-16,0 0 1 0,-7 0 0 0,7 0 0 15,-7-6 1-15,0 6 1 0,0 0 0 0,7 0 0 16,-4 0-10-16,4 0-3 0,-7 0 0 0,0 0 0 0,0 6-5 0,0-6-2 15,0 0 0-15,-4 0 0 0,4 3-9 16,4-3 8-16,-8 6-8 0,4-3 8 0,0-3-8 16,0 7 0-16,0-7 0 0,-4 3 0 0,4 3 0 0,0-6 0 15,0 6 0-15,0-2 0 0,0 2 0 16,0-3 0-16,3 6 0 0,-3-9 0 0,0 7 0 0,4-4 0 16,-1 3 0-16,1-6 0 0,3 0 0 0,-7 16 0 15,3-13 0-15,1 6 0 0,3 1 0 0,0-4 0 16,0 3 0-16,3-6 0 0,-3 7 0 0,0-4 0 15,0-6 0-15,4 10 0 0,-1-1 0 0,-3 0 0 16,0-9-9-16,4 10 9 0,-4-4 0 0,3 3 0 16,-3-9 0-16,7 7 0 0,-7-7 0 0,0 0 0 15,4 3 0-15,-4-3 0 0,0 0 12 0,7 9 0 16,-7-9 0-16,0 0 0 0,7 0-12 0,-7 0-8 16,0 0 8-16,0 0-13 0,7 0 13 0,-7 0 15 0,11 0-3 15,-4-3-1-15,0-3-1 0,-4 3 0 0,4 3 0 0,-3-13 0 16,3 10-10-16,0-6 8 0,0 2-8 0,-4 7 8 15,4-9-8-15,1 0 0 0,-5-1 0 16,4 4 0-16,-3 3 0 0,3-7 0 0,0 4 0 0,-4-3 0 16,1-1 0-16,-1 7 8 0,4-6-8 0,0 2 0 15,-3-2 0-15,0 0 8 0,-1 2-8 0,1-2 0 16,-1 0 0-16,4-1 0 0,-3 4 0 0,-1-4 0 16,1 1 0-16,-1 0 0 0,1-1 0 0,3 1 0 15,-7 6 0-15,3-10 0 0,1 10 0 0,-1-6 0 16,-3 2 0-16,4-2 8 0,-1 0-8 0,1-1 0 15,0 4 0-15,-4-4 0 0,3 1 0 0,1 0 0 16,-1 5 0-16,1-5 0 0,-1 0 0 0,1 2 0 0,-1-2 0 0,1 0 0 16,3 2 0-16,-4-5 0 0,-3 2 9 0,4-2-9 15,-1 2 10-15,1 1-10 0,-4 9 0 0,3 0 0 16,1-13-11-16,0 4 11 0,-4 9 0 0,0-6 0 16,3-1 0-16,-3-5 0 0,0 12 0 0,0 0 0 15,0-9 0-15,0 9 0 0,0 0 0 0,0-7 0 16,0-2 0-16,0 9 0 0,0 0 0 0,0 0 0 15,0 0 0-15,0 0 0 0,0 0-9 0,0 0 9 16,-3-3 0-16,3 3 0 0,0 0-8 0,0 0 8 16,0 0 0-16,-4-7 0 0,4 7 0 0,-7 7 0 15,7-7 0-15,-7 3 0 0,3 6-9 0,4-9 9 16,-7 0 0-16,0 10-9 0,4-4 9 0,3-6 0 0,-7 3 0 16,3 6 0-16,1 4 0 0,-1-4 0 0,1 4 0 15,-1-7-8-15,0 7 8 0,1-7 0 0,-1 10 0 0,4-4 0 16,-3 4 0-16,-1-7 0 0,1 1 0 0,-1 5 0 15,1-2 0-15,-1-4 0 0,-3 7 0 0,4-6 0 16,-4 8 0-16,3-2 0 0,-3 0 0 0,4-7 0 16,-1 4 0-16,0 2 0 0,-3-2 0 0,4 3 0 15,-1 2 0-15,1-8 9 0,-1-1-9 0,4 7 0 16,-3-7 10-16,3 7-10 0,0-7 8 0,0 4-8 16,0-7 0-16,0 4 8 0,3-1-8 0,-3 7 0 15,0-7 0-15,0 7 0 0,0-13 0 0,4 6 0 16,-4 1 0-16,0-1 0 0,3 0 0 0,1 1 0 15,-4-4-10-15,0 4-7 0,0-10-2 0,3 9 0 16,1 0-37-16,-1-2-7 0,-3-7-1 0,0 0-434 16,0 0-86-16</inkml:trace>
  <inkml:trace contextRef="#ctx0" brushRef="#br0" timeOffset="5454.85">29672 3485 799 0,'0'0'35'0,"0"0"8"0,0 0-35 0,0 0-8 0,0 0 0 0,0 0 0 15,0 0 79-15,11 0 13 0,-4 0 4 0,0 0 0 16,-7 0-13-16,10 0-3 0,-3 0 0 0,4 0 0 16,-4 0 0-16,4 0 0 0,-1-3 0 0,1-3 0 15,-1 6-19-15,1-4-4 0,0-2-1 0,3 6 0 16,0-6-16-16,0 6-4 0,-3-10-1 0,3 10 0 16,0-3-19-16,0-3-4 0,-4 6-1 0,5-3 0 15,-5 3-11-15,1-6 0 0,-1 6 0 0,-10 0 8 16,11 0-8-16,-11 0 0 0,10-4 0 0,-10 4 0 15,8 0-21-15,-8 0 0 0,10 0 0 0,-10 0 0 16,0 0-99-16,0 0-20 16,0 0-4-16</inkml:trace>
  <inkml:trace contextRef="#ctx0" brushRef="#br0" timeOffset="5983.38">29753 3582 676 0,'0'0'30'0,"0"0"6"0,0 0-28 15,0 0-8-15,0 0 0 0,0 0 0 0,0 0 47 0,0 0 8 0,0 0 1 0,0 0 1 16,0 0-18-16,-3 10-4 0,-4-10-1 0,7 0 0 15,-7 6-10-15,3-3-1 0,-3-3-1 0,7 0 0 16,0 0 2-16,0 0 1 0,0 0 0 0,0 0 0 16,0 0 14-16,0 0 2 0,0 0 1 0,0 0 0 15,0 0-42-15,0 0 0 0,0 0 0 0,0 0 0 16,0 0 12-16,0 0 1 0,0 0 0 0,0 0 0 0,0 0 13 16,0 0 2-16,11 9 1 0,-1-9 0 0,-3 0 3 0,4 0 0 15,-1 0 0-15,1 0 0 0,7 0-24 0,-4-9-8 16,-4 9 0-16,4 0 0 0,1 0 0 15,-1 0 8-15,0 0-8 0,-4 0 0 0,5-3 0 0,-1-3 0 16,-4 6-9-16,4-4 9 0,-3-2-18 0,3 6 2 16,-3-6 1-16,-4 6 0 15,3-3-38-15,-3-4-8 0,-7 7-2 0,7-3-551 16</inkml:trace>
  <inkml:trace contextRef="#ctx0" brushRef="#br0" timeOffset="14162.51">29468 3419 550 0,'0'0'24'0,"0"0"6"0,0 0-30 0,0 0 0 16,0 0 0-16,0 0 0 0,0 0 43 0,0 0 2 16,0 0 1-16,0 0 0 0,0 0 29 0,0 0 5 15,-4-6 2-15,4 6 0 0,-4-3-6 0,4 3 0 16,0 0-1-16,-3-7 0 0,3 7-22 0,-4-6-4 15,4 6-1-15,0 0 0 0,-7-3-16 0,7 3-3 16,-3-6-1-16,3 6 0 0,-4-3-6 0,-3-4-2 0,7 7 0 16,0 0 0-16,0 0-5 0,-3 0-2 15,-4-9 0-15,7 9 0 0,0 0 4 0,-7 0 1 0,0-3 0 0,7 3 0 16,-7-6 4-16,-1 6 1 0,-2 0 0 0,3 0 0 16,0 0-9-16,0 0-2 0,0 0 0 0,0 6 0 15,-4-3-4-15,4 6 0 0,3-9-8 0,-3 0 12 16,0 7-12-16,-3 2 11 0,3-6-11 0,0 10 10 15,3-10-2-15,-3 3-8 0,4 3 12 0,-1 1-4 16,-3-7-8-16,-4 6 0 0,8 7 0 0,-4-6 8 16,0-1-8-16,0 7 0 0,0-7 0 0,0 7 0 15,3-4 0-15,-3-2 0 0,3 5 0 0,1-2 0 16,-1 3 0-16,1 2-14 0,3-8 3 0,-4-1 1 16,4 7 10-16,0-7 11 0,4 1-3 0,-4-1 0 15,0-9-8-15,7 9 0 0,0-2 0 0,-4-4 0 0,5 3 0 0,2 4 0 16,-3-10 0-16,0 9 0 0,-7-9 0 0,7 0 0 15,4 0 8-15,-4 0-8 0,4 9 15 0,-4-9-3 16,3 0 0-16,1 0 0 0,-1-9-4 0,1 9 0 16,3 0-8-16,-3 0 12 0,-1-3-12 0,-3-3 8 15,0 6-8-15,4-10 0 0,-1 4 8 0,1 3-8 16,-4-4 0-16,0-2 0 0,0 0 10 0,0 6-10 16,-3-7 10-16,3 1-10 0,-4-4 8 0,1 10-8 15,-1-13 0-15,-3 7 9 0,0 0-9 0,4-7 0 16,-1 6 9-16,-3-2-9 0,0-4 8 0,0 7-8 15,4-7 8-15,-4 4-8 0,0-4 0 0,4 3 0 16,-4-2 0-16,0-4 8 0,0 3-8 0,3 4 0 16,-3-4 0-16,0-9 0 0,0 6 0 0,0 3 0 0,-3 7 0 15,3-13 8-15,0 6-8 0,0-2 0 0,0 2 0 16,0-3 0-16,0 3 0 0,3-2 0 0,-3-1 0 0,4 0 0 16,-1 3 0-16,1-3 0 0,-1 1 0 0,4 2 0 15,-3-6 0-15,3 0 0 0,-4 10 0 0,1-4-8 16,-1 3 8-16,1 1 0 0,-1-1 0 0,1-2 0 15,-4 5 0-15,0 1 0 0,0 2 0 0,0-5 0 16,0 12 0-16,-4-16 0 0,4 16 0 0,0-9 0 16,-3 6 0-16,3 3 0 0,0-7 0 0,0 7 0 15,0-3 0-15,0 3 0 0,0 0 0 0,0 0-8 16,0 0 8-16,0 0 0 0,0 0 0 0,0 0-8 16,0 0 8-16,0 0 0 0,0 0-9 0,0 0 9 15,-7 10-8-15,3 2 8 0,1-6-10 0,3 4 10 16,0 2 0-16,0-5 0 0,0 8 0 0,-4-2 0 0,4-4 8 0,4 7-8 15,-4 0 9-15,0-4-9 16,0 4 9-16,0 3-9 0,0 0 8 0,0-1-8 0,-4 4 16 0,1 0-3 16,3-3 0-16,0 6 0 0,-4 3 6 0,8-3 1 15,-8 1 0-15,4-1 0 0,0 6-10 0,0-12-2 16,0 6 0-16,0 0 0 0,0-6 1 0,0 0 0 16,4 6 0-16,-4-6 0 0,0-1-9 0,3-2 0 15,1 3 9-15,-1 0-9 0,-3-4 8 0,4-2-8 16,-4 9 8-16,3-3-8 0,-3-7 0 0,4 4 0 15,-4 0 0-15,0-4 8 0,0 7-8 0,0-7 9 16,0 1-9-16,0-4 10 0,0 7-10 0,0-7 12 16,0 1-12-16,0-1 12 0,0 1-12 0,0-1 0 15,3-3 9-15,1 4-9 0,-4-7 0 0,0-3 9 0,0 0-9 16,4 6 0-16,-4-6 0 0,3 10 0 0,-3-4 0 16,0-6-12-16,0 0-8 0,0 0-2 0,0 0 0 0,7 3 0 31,-7-3-66-31,0 0-12 0,0 0-4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6T16:44:46.833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0070C0"/>
    </inkml:brush>
    <inkml:brush xml:id="br3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30487 10086 172 0,'0'0'16'0,"4"0"-16"0,-4-6 0 0,0 6 0 15,0 0 132-15,0 0 24 0,3 0 5 0,1-10 1 16,-4 10-37-16,0 0-7 0,0-9-2 0,0 9 0 16,0 0-36-16,3-7-8 0,1 4-2 0,-4 3 0 15,0 0-14-15,3-6-2 0,1 3-1 0,-4 3 0 16,0 0 4-16,0 0 1 0,3-6 0 0,1 2 0 15,-4 4-21-15,0 0-4 0,3-6-1 0,-3 6 0 16,0 0-3-16,0 0-1 0,0 0 0 0,0 0 0 16,0 0-4-16,0 0 0 0,0 0-1 0,0 0 0 15,0 0 1-15,0 0 1 0,-7 10 0 0,4-4 0 16,-4 3-1-16,3 1 0 0,1-1 0 0,-4 1 0 16,3-1-7-16,-3 0-1 0,3-2-1 0,-3 2 0 15,0 0-2-15,4 1 0 0,-4 6 0 0,-4-7 0 16,4 0 0-16,0 7 0 0,-3-3 0 0,2 2 0 0,-2-2 0 15,3 2 0-15,-4 4 0 0,4-3 0 0,-3-4-3 0,3 10-1 16,-4-3 0-16,4 0 0 0,0 0 3 0,-4-3 0 16,-3 2 0-16,4 1 0 0,-1 0 3 0,0 0 1 15,-3 3 0-15,4-3 0 0,-1-1 0 0,4 1 0 16,-4-3 0-16,-3 3 0 0,4 0-4 0,-1-1-1 16,4 1 0-16,-3 6 0 0,-5-6 1 0,8 0 1 15,-3 3 0-15,-1-3 0 0,4-1 0 0,0 1 0 16,-3 0 0-16,2 0 0 0,-2-3-3 0,3 2-1 15,-7 7 0-15,7-6 0 0,-4 0-9 0,1 6 10 16,2-6-10-16,-6 6 10 0,0 0-10 0,0-3 8 0,4 3-8 16,-5-6 8-16,1 0 0 0,4 0 0 15,-1 3 0-15,-3-4 0 0,3 1 2 0,1 0 0 0,-1-3 0 16,4-4 0-16,-3 4-10 0,3 3 12 0,-4-4-12 0,4-2 12 16,-4 3-4-16,4-7-8 0,0 10 12 0,-3-3-4 15,3-7-8-15,0 10 8 0,-4-4-8 0,0-2 8 16,1 9-8-16,-4-3 10 0,3 0-10 0,1-1 10 15,-5 1-10-15,5 6 8 0,-1-6-8 0,-3 0 8 16,0-3-8-16,3 2 8 0,1 1-8 0,-1 0 8 16,4 3-8-16,0-3 0 0,-3-7 9 0,-1 10-9 15,4-9 0-15,0 6 9 0,-4-4-9 0,4 1 0 16,0-3 9-16,4 5-9 0,-4-8 0 0,0 5 9 16,0 1-9-16,-1-3 10 0,1 2-10 0,0 1 10 15,0-3-10-15,0 2 0 0,0-5 0 0,0 9 8 16,-3-10-8-16,2 7 0 0,-2-4 0 0,3 4 8 0,-4-7-8 0,1 10 0 15,-1-10 0-15,1 7 0 0,2 3 0 0,1-10 8 16,-7 7-8-16,4-7 0 0,3 7 0 0,-4-3 8 16,0-4-8-16,4 7 0 0,-3-7 0 0,3 1 8 15,0 5-8-15,0-5 0 0,-4 2 8 0,4 4-8 16,0-7 0-16,0 7 8 0,3-3-8 0,-3 2 0 16,0 1 0-16,0-4 8 0,0 4-8 0,0-7 0 15,-3 10 0-15,-1-3 0 0,4-3 0 0,-4 2 0 16,1-5 8-16,3 5-8 0,-4-2 0 0,4-4 0 15,0 4 0-15,0-1 0 0,0-2 0 0,-4-1 0 16,4 1 8-16,4-4-8 0,-4 13 0 0,0-10 0 16,0 0 0-16,-1 1 8 0,1 6-8 0,4-7 0 15,-4 7 0-15,0-7 8 0,0 4-8 0,3 2 0 0,-6-5 0 0,6 5 8 16,1-2-8-16,-4-4 0 0,3 4 0 0,-3-1 0 16,3-2 0-16,1-1 0 0,-1 1 0 0,-3 5 0 15,4-5 0-15,-4-1 0 0,3 1 0 0,1-1 0 16,-1 0 0-16,-3 4 0 0,4-4 8 0,-1 1-8 15,0-1 0-15,1 0 0 0,-1 1 0 0,1-1 0 16,-1 1 0-16,-3-1 0 0,4-3 0 0,-1 4 0 16,1-7 0-16,-1 3 0 0,1 4 8 0,-1-4-8 15,1-3 0-15,-1 6 0 0,4-9 0 0,0 0 0 16,-3 7 0-16,3-7 0 0,-4 3 0 0,4-3 0 16,-3 6 0-16,3-6 0 0,-4 3 8 0,4-3-8 15,-7 10 0-15,7-10 0 0,-4 6 0 0,1-6 0 16,3 0 0-16,-7 9 0 0,3-9 8 0,4 0-8 15,-3 7 0-15,3-7 0 0,-4 3 0 0,4-3 0 16,0 0 0-16,0 0 0 0,0 0 0 0,0 0 0 0,0 0 0 16,0 0 0-16,0 0 0 0,0 0 0 0,0 0 0 0,0 0 0 15,0 0 0-15,0 0 0 0,0 0 0 0,0 0 0 16,0 0 0-16,7-3 0 0,-3-4 0 16,3-2 0-16,-4 3 8 0,-3 6-8 0,4-10 0 0,-1 7 0 15,1-3 0-15,3-4 0 0,-7 10 0 0,4-3 0 16,-1-3 8-16,1-3-8 0,-4 9 0 0,7-7 0 15,-7 7 0-15,3-3 0 0,-3 3 0 0,4-6 0 16,-1 3 0-16,-3 3 0 0,7-10 0 0,-3 4 0 16,-1-3 0-16,1 6 0 0,-1-4 0 0,1-2 0 15,-1 3 0-15,5-4 0 0,-5 1 0 0,1-1 0 0,6-8 0 16,-3 8 0-16,-3 1 0 0,3-7 0 0,0-3 0 16,0 4 0-16,0 2 0 0,0-3 0 0,4-2 0 15,-1-1 0-15,1 3 0 0,-1-3 0 0,4-6 8 0,-6 6-8 16,6 1 0-16,-4 2 0 0,1-3 0 0,-1 0 0 15,1 4 0-15,0 2 0 0,-1-3 0 0,1-2 0 16,-1 2 0-16,1-3 0 0,-1 0 0 0,-2 4 0 16,-1-4 0-16,0 0 0 0,3 0 0 0,1 3 0 15,-1-2 0-15,-3-1 0 0,4 0 0 0,3 3 0 16,0-3-11-16,0 4 11 0,-3-4-8 0,0-6 8 16,-1 6-8-16,1 0 8 0,-1 0-8 0,4 4 8 15,-3-4 0-15,0 0-10 0,-1 3 10 0,1-2 0 16,-4 5 0-16,0-3-8 0,3 1 8 0,-3-4 0 0,1 10 0 15,-1-10 0-15,0 9 0 0,0-5 0 0,0 2 0 0,0-3 0 16,-4 1 0-16,4 5 0 0,4-2 0 16,-4-4-8-16,0 7 8 0,-3-7 0 0,6 3 0 15,-3-2 0-15,0-1 0 0,0 7 0 0,0-10 0 16,0 9 0-16,1-8 0 0,-1 8 0 0,0 1 0 0,0-7 0 16,0 7 0-16,0-7 0 0,0 7 0 0,-4-4 0 15,4-3 0-15,-3 7 0 0,7-7 0 0,-4 7 0 16,-4-4 0-16,4-2 0 0,0 5 0 0,0-5 0 15,0 5 0-15,0-2 0 0,0-4 0 0,1 7 0 16,2-7 0-16,1-3 0 0,-4 10 0 0,3-7 0 16,-3 3 0-16,0-2 0 0,1 5 0 0,2 1 0 15,-6-7 0-15,3 7 0 0,-4-4 0 0,4-2 0 0,0 5 0 16,-3 1 0-16,3-1 0 0,-4 1 0 0,1-7 0 16,-1 7 0-16,5 0 0 0,-5-1 0 0,1 1 0 15,3 2 0-15,-4-2 0 0,4 0 0 0,-3-7 0 0,3 7 0 16,-4 5 0-16,1-5 0 0,-1 3 0 0,4-4 0 15,-3 1 0-15,3 0 0 0,-3 2 0 0,3-5 0 16,0 2 0-16,-4-5-8 0,4 5 8 0,0 4 0 16,0-7 0-16,0 4 0 0,-3 0 0 0,3-7 0 15,0 10 0-15,0-4 0 0,0-2 0 0,0 2 0 16,0 1 0-16,-3-4 0 0,3 4 0 0,-4 6 0 16,1-7 0-16,-1 4 0 0,1-3 0 0,0 6 0 15,3-4 0-15,-4-2 0 0,-3 3 0 0,7 2 0 16,-3-2 0-16,-1 3-8 0,1-6 8 0,-1 2 0 15,4 4 0-15,-3-3 0 0,-1-3 0 0,1 2 0 16,3 4 0-16,-4-3 0 0,1-4 0 0,0 7 0 16,-1-6 0-16,4 3 0 0,-3-4 0 0,-1 7 0 0,1-3 0 15,-1-4 0-15,-3 4 0 0,4 3 0 0,-1-6 0 0,1 2 0 16,3-2 0-16,-4 0 0 0,4-1 0 0,-3 4 0 16,0-4 0-16,3 1 0 0,3 0 0 0,-3-1 0 15,4-5 0-15,-4 5 0 0,0 1 0 0,3-1 0 16,-6 1 12-16,7 0-3 0,-4-1-9 0,0-6 0 15,3 7 0-15,-3 0 0 0,0-1 0 0,-3 1 0 16,3-1 0-16,0 1 0 0,-3 0 0 0,6-1-11 16,-3 1 3-16,0-7 0 0,0 10 8 0,0-7 0 15,-3-2 0-15,3 5 0 0,-4 1 0 0,5-7 0 16,-5 7 0-16,1-1 0 0,-1 1 0 0,4-1 0 0,0 1 0 16,0 3 0-16,0-7 0 0,-3 7 0 0,3-3 0 0,0-1 0 15,-3 1 0-15,-1-1 0 0,1 1 0 16,3 3-8-16,-4-4 8 0,1 1 0 0,-1-1 0 15,1 4 0-15,-1-3 0 0,1-1 0 0,-1 7 0 0,4-6 0 16,-7 3 0-16,4-4 0 0,-1 1 0 0,-3 2 0 16,4-2 0-16,-4 6 0 0,0-6 0 0,3 2 0 15,-3-2 11-15,4 6-3 0,0-10 0 0,-4 13 0 16,0-3-8-16,0 3-14 0,3-9 3 0,-3 9 1 16,0-7 2-16,0 7 0 0,4-9 0 0,-4 9 0 15,0-9-8-15,0 9-2 0,0 0 0 0,0 0 0 16,0 0-59-16,0 0-12 15,0 0-3-15,0 0 0 0,0 0-104 0,0 0-20 0</inkml:trace>
  <inkml:trace contextRef="#ctx0" brushRef="#br0" timeOffset="3177.44">29341 12820 590 0,'0'0'26'0,"0"0"6"0,0 0-32 0,0 0 0 0,0 0 0 0,0 0 0 0,0 0 76 0,0 0 10 15,0 0 2-15,0 0 0 0,0 0-16 0,0 0-4 16,-4-3 0-16,4 3 0 0,-4-6-10 0,4 3-2 15,-3-4-1-15,3 7 0 0,0 0-12 0,-4 0-3 16,1-9 0-16,3 9 0 0,0 0 8 0,0 0 2 16,-4-3 0-16,4 3 0 0,-3-6 3 0,-1 6 1 15,1 0 0-15,3 0 0 0,0 0-12 0,0 0-2 16,-7 0-1-16,7 0 0 0,0 0-3 0,0 0-1 16,0 0 0-16,0 0 0 0,-4 0-9 0,4 0-2 15,0 0 0-15,0 0 0 0,0 0-3 0,0 0-1 16,0 0 0-16,0 0 0 0,0 0-2 0,0 0-1 0,0 0 0 15,0 0 0-15,0 0 3 0,0 0 0 0,0 0 0 16,0 0 0-16,0 0-4 0,0 0 0 0,0 0 0 0,0 0 0 16,4 9-8-16,3 0-8 0,0-2 12 0,0-4-12 15,3 6 9-15,-2-3-9 0,-1-2 0 0,0 2 9 16,3-3-9-16,-3 3 8 0,-7-6-8 0,11 10 8 16,-1-10 2-16,1 9 0 0,-11-9 0 0,14 0 0 15,-3 0 0-15,-4 6 0 0,0-2 0 0,-7-4 0 16,10 6-10-16,1-3 10 0,-4-3-10 0,-7 0 10 15,0 0-10-15,7 0 12 0,0 0-12 0,0 0 12 16,-7 0-12-16,11 0 0 0,-11 0 0 0,7 0 0 16,0 0 16-16,-7 0 2 0,7-3 0 0,-3-3 0 15,-1-4-18-15,4 10-17 0,-7-9 3 0,4-1 1 16,-1 4 13-16,1-3 0 0,-4 5 0 0,0-2 10 16,0-3-10-16,0-1 10 0,0-2-10 0,0-1 10 0,-4 4-10 0,4 0 12 15,-3-1-12-15,-1-2 12 0,4-4-12 0,-3 10 0 16,-1-7 9-16,1 4-9 0,-1-7 0 0,4 7 8 15,-4 2-8-15,4 4 0 0,0-3 0 16,0 3 0-16,0 3 0 0,-3-7 0 0,3 7 0 0,0 0 0 16,0 0 0-16,0 0 0 0,3-9 0 0,-3 9 8 15,0 0-8-15,0 0 11 0,0 0-11 0,0 0 0 16,0 0 0-16,0 0 0 0,0 0 0 0,0 0 0 16,0 0-10-16,0 0 10 0,11 0 0 0,-11 0 0 15,7 0 0-15,-7 0 0 0,11 6 0 0,-4-6-14 16,3 3 4-16,-10-3 1 0,7 7 9 0,4-4 0 0,-4-3 0 15,-7 0 0-15,7 6 8 0,-7-6 0 16,11 0 0-16,-8 3 0 0,-3-3-8 0,0 0 0 16,0 0 0-16,11 0 8 0,-1 0-8 0,-3 0 0 0,-7 0 0 15,7-3 0-15,-3 3 0 0,-4 0 0 16,0 0 0-16,4-6 0 0,-1 3 0 0,-3 3 9 0,0 0 0 0,0 0 0 16,4-7 1-16,-4 7 0 0,3-9 0 0,-3 9 0 15,0 0-10-15,4 0 0 0,-4 0 9 0,0-9-9 16,3 6 8-16,-3 3-8 0,0 0 10 0,0-13-10 15,0 10 16-15,0-3-4 0,-3-4 0 0,3 1 0 16,0-1 5-16,-4 7 1 0,1-6 0 0,-1 3 0 16,-3-4-6-16,3 4 0 0,4-4-1 0,-7 1 0 15,0 0-3-15,0-1 0 0,0 1 0 0,0 3 0 16,0-7-8-16,0 7 8 0,-4-4-8 0,4 1 8 16,0-7-8-16,0 7 0 0,-3 6 9 0,3-7-9 15,-4 4 0-15,4-3 0 0,0-1 0 0,0 1 8 16,0 3-8-16,0-4 0 0,3 10 0 0,1-9 0 0,-1 9 0 0,1-3 0 15,3 3 0-15,0 0 0 0,0 0-17 16,0 0-2-16,0 0 0 0,0 0 0 16,0 0-64-16,0 0-13 0,0 0-2 0,0 0-1 15,7 3-69-15,3 6-13 0,-3-3-3 0,4-2-792 16</inkml:trace>
  <inkml:trace contextRef="#ctx0" brushRef="#br0" timeOffset="3613.28">29672 12303 403 0,'0'0'36'0,"0"0"-36"0,0 0 0 0,0 0 0 16,0 0 222-16,0 0 38 0,0 0 7 0,0 0 1 15,0 0-125-15,0 0-26 0,0 0-5 0,0 0 0 16,0 0-27-16,0 0-5 0,0 0 0 0,0 0-1 0,0 0-50 16,0 0-9-16,0 0-3 0,0 0 0 15,0 0 7-15,7 6 2 0,0-3 0 0,-7-3 0 0,0 0 2 0,11 6 0 16,-4-6 0-16,3 10 0 0,1-10-8 0,0 6-2 15,-4-3 0-15,3 4 0 0,1-4-5 0,-4 3-1 16,4-3 0-16,-1-3 0 0,-3 6-12 0,0-2 11 16,0 2-11-16,-7-6 10 0,0 0-10 0,11 0 10 15,-4 3-10-15,-7-3 10 0,0 0-10 0,0 0 0 16,0 0 9-16,0 0-9 16,0 0-25-16,0 0-10 0,0 0-1 0,0 0-1 15,3-3-115-15,-3-3-24 0,-7-4-4 0</inkml:trace>
  <inkml:trace contextRef="#ctx0" brushRef="#br0" timeOffset="3783.83">29556 12130 518 0,'0'0'46'0,"0"0"-37"0,0 0-9 0,0 0 0 16,0 0 250-16,0 0 48 0,0 0 10 0,0 0 1 15,0 0-194-15,0 0-39 0,0 0-8 0,0 0-2 16,0 0-46-16,0 0-8 0,0 0-3 0,0 0 0 15,0 0-9-15,7 3 0 0,-7-3 0 0,7 7 0 16,-7-7-23-16,0 0 0 0,7 0 0 0,0 0 0 31,0 0-146-31,0 0-30 0</inkml:trace>
  <inkml:trace contextRef="#ctx0" brushRef="#br0" timeOffset="4632">29873 11986 1072 0,'0'0'48'0,"0"0"9"0,0 0-45 0,0 0-12 0,0 0 0 0,0 0 0 15,0 0 87-15,-7-6 15 0,0 6 3 0,7 0 1 16,-7-6-20-16,4 2-4 0,-5 4-1 0,1-6 0 16,0 3-15-16,-3 3-3 0,6-6-1 0,-3 6 0 15,-3 0-17-15,3-3-3 0,0 3-1 0,-1 0 0 16,1 0-16-16,0 0-3 0,7 0-1 0,-7 0 0 15,7 0-1-15,-7 3 0 0,7-3 0 0,-10 0 0 16,6 6-3-16,4-6-1 0,0 0 0 0,-3 9 0 16,-1 1-4-16,4-1-2 0,4 7 0 0,-1-7 0 15,1 4-10-15,-1 3 12 0,4-1-12 0,0 4 12 16,4-6-12-16,-4 9 0 0,4-10 0 0,-1 4 8 16,1-1-8-16,-1-2 0 0,-3 3 0 0,4-7 0 15,-4 0 0-15,4 1 0 0,-1-1-12 0,1 1 12 16,-4-4 0-16,3-3 0 0,1-3 0 0,-8 0 0 0,-3 0 0 15,11 0 0-15,-4-9 0 0,0 9 0 0,0-10 0 16,-7 10 8-16,7-9 0 0,-3 3 0 0,-4 6 4 16,3-10 1-16,-3-2 0 0,4-4 0 0,-4 7-5 0,0-1 0 15,-4-6-8-15,4 4 12 0,-3-7-12 16,-1 3 9-16,1 1-9 0,-1 2 8 0,1-2-8 0,-1-4 0 16,-3 3 0-16,0-3 8 0,-4 4-8 0,4 2 8 15,-3-3-8-15,-1 4 8 0,1-4-8 0,-4 0 0 16,3 7 0-16,-3-4 8 0,0-2-8 0,0 5 8 15,-4-5-8-15,4 5 8 0,-4 1-8 0,4-1 0 16,0 1 9-16,3 3-9 0,-3-4 0 0,0 7 8 16,4-3-8-16,-1 3 0 0,4-3 0 0,0 6 0 0,7 0 0 15,0 0 0-15,-7 0 0 0,7 0 0 0,0 0 0 0,0 0-8 16,0 0 8-16,0 0 0 0,0 0 0 0,0 0 0 16,0 0 0-16,0 0-8 0,7 9 8 0,-4-3-8 15,5-3 8-15,-1 4-12 0,3 2 12 0,-3-3-12 16,0-3 21-16,4 7 4 0,3-1 1 15,4 1 0-15,-4-4 2 0,0 3 0 0,3 1 0 0,1-1 0 16,-4 7-4-16,4-7-1 0,-1 1 0 0,1-1 0 16,-4 1-3-16,4 5 0 0,0-5 0 0,-1-7 0 15,-3 6-8-15,4-3 10 0,-4 4-10 0,-3-1 10 16,3-9-10-16,-4 10 0 0,1-10 9 0,-1 6-9 16,1-3 8-16,0-3-8 0,-4 6 8 0,3-6-8 15,-6 0 0-15,3 0 0 0,0 0 0 0,-7 0 8 16,0 0-35-16,3-6-6 15,4 6-2-15,-7 0 0 0,4-9-94 0,-4 9-19 0,4-3-4 0,-4-4-524 16,3-2-105-16</inkml:trace>
  <inkml:trace contextRef="#ctx0" brushRef="#br0" timeOffset="5138.28">29940 11478 115 0,'0'0'10'0,"0"0"-10"0,0 0 0 0,0 0 0 16,0 0 190-16,0 0 36 0,0 0 7 0,0 0 2 15,0 0-109-15,0 0-22 0,0 0-4 0,0 0 0 16,0 0 15-16,0 0 3 0,0 0 1 0,0 0 0 16,0 0-23-16,0 0-5 0,0 0-1 0,0 0 0 15,0 0-31-15,0 0-7 0,0 0 0 0,7 10-1 16,-3-7-11-16,3 6-1 0,0-3-1 0,4 4 0 15,-1-1-8-15,1 1-2 0,-1-1 0 0,1 0 0 16,-1 1-14-16,1 2-3 0,3-2-1 0,0-1 0 0,0 4-2 0,0-4-8 16,1 0 12-16,-1 4-4 0,0-4-8 0,0 1 8 15,0-1-8-15,-3 1 8 0,3-1-8 0,0 0 12 16,-4 1-12-16,5-4 12 0,-5-3-12 16,4 7 8-16,-3-4-8 0,-1-3 8 0,-3 3-8 0,1-6 10 15,-8 0-10-15,7 4 10 0,-7-4-28 0,0 0-6 16,0 0 0-16,0 0-1 15,0 0-101-15,0 0-20 0,0 0-4 0,-7-4-509 16,-4 4-101-16</inkml:trace>
  <inkml:trace contextRef="#ctx0" brushRef="#br0" timeOffset="5378.15">30021 11785 460 0,'0'0'41'0,"0"0"-33"0,0 0-8 0,0 0 0 16,0 0 257-16,0 0 50 0,0 0 9 0,0 0 3 16,4 0-163-16,-1-3-33 0,1-3-7 0,0 3 0 15,-1-3-43-15,1-4-8 0,-4 1-1 0,7-1-1 16,-4 1-27-16,1-7-4 0,-1 7-2 0,1-4 0 16,-1-2-15-16,4-1-3 0,-3 3-1 0,-1-2 0 15,4-1-11-15,-3 7 0 0,-4-10 9 0,3 9-9 16,5-5-21-1,-8 5-9-15,3-2-2 0,1 2 0 0,-1-5-144 0,-3 5-28 0</inkml:trace>
  <inkml:trace contextRef="#ctx0" brushRef="#br0" timeOffset="6109.49">29926 11168 230 0,'0'0'10'0,"0"0"2"0,0 0-12 0,0 0 0 0,7 9 0 0,-7-9 0 16,4 9 263-16,3 1 49 0,0-4 11 0,0 4 1 15,3-1-180-15,1 7-36 0,0-4-7 0,-1-2-1 16,4 5-28-16,0-5-4 0,1 5-2 0,-1-5 0 15,0 2-10-15,0-2-1 0,0 2-1 0,0-2 0 16,0-1-11-16,0 4-3 0,4-4 0 0,0-3 0 16,-1 4-16-16,1 5-4 0,0-5-1 0,-1-1 0 15,1 1 2-15,-1-1 1 0,-2 0 0 0,-1 1 0 16,0-1-22-16,-4 1 0 0,-3-1 0 0,4-3 8 16,-4-3 0-16,4 4 1 0,-4-1 0 0,-7-6 0 15,0 0 1-15,0 0 0 0,3 3 0 0,-3-3 0 16,0 0 4-16,0 0 1 0,0 0 0 0,0 0 0 15,0 0 4-15,0 0 1 0,0 0 0 0,-7-3 0 16,-3-3-8-16,-5-4 0 0,1 1-1 0,0 0 0 0,0-7-11 16,0 6 0-16,-4-5-10 0,4 5 10 0,0-2 0 15,4-4 0-15,-5 0 0 0,5 7 0 0,-1-4 0 0,1-2 0 16,3 5-12-16,3-5 12 0,-3 5-8 0,4 1 8 16,-1-1 0-16,4 1-9 0,0 6 9 0,0-3 11 15,0-4-3-15,0 4 0 0,4-3-17 0,-1 5-4 16,-3-5-1-16,4 3 0 0,-4-4 25 0,0 7 5 15,0-9 0-15,0 9 1 0,0-4-17 0,3-2 0 16,-3 6 0-16,4-4 0 0,-4-2 0 0,0 9 0 16,7-9 0-16,-4 9 0 15,4-10-25-15,0 10-6 0,4 0-1 0,3 0 0 0,-3 3 50 0,3 4 10 0,3-1 1 16,1-3 1-16,-4 3-30 0,0-3 8 16,0 7-8-16,4-4 0 0,-4-3 0 0,0 4 0 15,0-4-12-15,4 3 12 0,-7 0 0 0,3-3 8 0,0 4 0 0,0-4 1 16,-4 3-1-16,1-3-8 0,3 3 12 0,-3-2-4 15,3 2 3-15,-4-3 0 0,1 3 0 0,0-6 0 16,-4 3-3-16,3 4 0 0,1-1 0 0,-4-3 0 16,0 3-8-16,0-3 0 0,-7-3 9 0,7 0-9 15,0 7 8-15,4-4-8 0,-11-3 8 0,0 0-8 16,0 0 0-16,0 0 0 0,3 0 0 0,-3 0-12 16,0 0 12-16,0 0 16 0,0 0-4 0,0 0-1 15,0 0-11-15,0 0-14 0,0 0 3 0,0 0 1 16,0 0-143-16,0 0-29 0</inkml:trace>
  <inkml:trace contextRef="#ctx0" brushRef="#br0" timeOffset="13218.77">5493 5482 230 0,'0'0'20'0,"0"0"-20"0,0 0 0 0,0 0 0 15,0 0 117-15,0 0 19 0,0 0 4 0,0 0 1 16,0 0-75-16,0 0-15 0,0 0-3 0,0 0-1 15,0 0 4-15,0 0 1 0,0 0 0 0,0 0 0 16,0 0-8-16,0 0-2 0,0 0 0 0,0 0 0 16,0 0-2-16,0 0-1 0,0 0 0 0,0 0 0 0,-4 0 9 0,4 0 1 15,0 0 1-15,0 0 0 16,-7-6 11-16,7 6 3 0,0 0 0 0,0 0 0 0,0 0-10 16,0 0-2-16,0 0 0 0,-3-3 0 0,3-3-19 0,0 6-4 15,-7-10-1-15,7 1 0 0,0 9-9 0,0-3-3 16,0-3 0-16,-4-4 0 0,4 10 3 0,0 0 0 15,0 0 0-15,0-6 0 0,-3 3-3 0,3 3-1 16,0-7 0-16,0 7 0 0,0-9-15 0,0 9 11 16,0 0-11-16,0 0 10 0,0-3-10 0,0 3 0 15,0 0 0-15,0 0 0 0,0 0 0 0,0 0 8 16,0 0-8-16,0 0 12 0,0 0-12 0,0 0 0 0,0 0 0 16,0 0 0-16,0 0 16 0,0 0 2 15,0 0 0-15,0 0 0 0,0 0-6 0,0 0-2 16,0 0 0-16,0 0 0 0,0 0-10 0,0 0 0 0,0 0 9 0,0 0-9 15,0 9 0-15,0 1 8 0,0-1-8 16,3 1 0-16,-3-1 0 0,4 10 8 0,-8-10-8 0,4 1 0 16,4 5 8-16,-4-5-8 0,-4 5 10 0,4-2-10 15,0 3 22-15,-3-1-2 0,3-2 0 0,0 2 0 16,0 1-10-16,-8-3-2 0,8 2-8 0,-3-5 12 16,3 5 0-16,0-2-1 0,0-4 0 0,0 7 0 15,0-7 2-15,0 1 1 0,0-1 0 0,0 1 0 16,0-1-6-16,0-9 0 0,0 0-8 0,0 6 12 15,0 4 4-15,0-7 1 0,0-3 0 0,0 6 0 16,0-6-17-16,0 0 0 0,0 0 0 0,0 0 0 16,0 0 0-16,0 0 12 0,0 0-1 0,0 0 0 15,0 0 1-15,11 0 0 0,-11 0 0 0,3 0 0 0,8 0 0 16,-8 0 0-16,-3 0 0 0,11 0 0 0,-4-6-12 16,0 3 12-16,0 3-12 0,4-6 12 15,3 6-12-15,-4 0 0 0,1-4-12 0,-4-2 12 0,0 6 0 0,3-3 12 16,5-3 0-16,-5 6 0 0,-6-3 6 0,3 3 2 15,7-7 0-15,-4 7 0 16,-2-3-42-16,9-3-8 0,-10 6-2 0,4-6 0 0,3 2 32 16,-4 4 0-16,8 0 0 0,-7 0 0 0,6 0 0 0,-3 0 13 15,4 0-1-15,-7 0 0 0,6 0-12 0,4 0 0 16,-6 0 0-16,6 0 0 0,-7 0 0 0,7 0 0 16,4-6 0-16,-1 6 0 0,-2 0 14 0,6 0 3 15,0 0 1-15,-3-3 0 0,3-3-18 0,-3 6 0 0,3-3 8 16,4-4-8-16,-8 7 0 0,1-3 0 0,3-3 0 15,4 6 0-15,-11-3 13 0,7-3-4 0,-3 6-1 16,3-4 0-16,1-2-8 0,-5 6 0 0,4-6 0 0,4 6 0 16,-4-3 0-16,4 3 0 0,-7 0 0 0,10 0 0 15,-7 3 0-15,4-3 0 0,-4 0 9 0,4 6-9 16,3-6 0-16,-6 0 0 0,-1-6 0 0,4 6 0 16,-1 6 0-16,-2-6 0 0,-1 0 0 0,3 0 0 15,5-6 0-15,-4 6 0 0,-1 0 0 0,5 0 8 16,-5-3-8-16,5 3 0 0,-8 0 8 0,7-6-8 15,-3 6 0-15,-4 0 0 0,4 0 0 0,-4 0 0 16,0 0 8-16,0 0-8 0,1 0 8 0,-5 0-8 16,8 0 0-16,-4 0 0 0,4 6-10 0,-7-6 10 15,3 0 0-15,0 0 0 0,-3 0 0 0,3 0 0 16,0 0 0-16,1 0 0 0,-1 0 10 0,0 0-2 0,0 0-8 16,-3 0 0-16,0 0-11 0,-4 3 11 0,0-3 0 0,0 6 0 15,4-6 0-15,-8 0 10 0,5 10-10 0,-1-10 0 16,0 0 0-16,0 6 0 0,4-3 0 0,-8-3 0 15,5 0-11-15,2 6 11 0,-2-6 0 0,-1 3 0 16,-4-3 0-16,4 0 0 0,1 7 0 0,-5-7 0 16,4-7 0-16,-3 7 0 0,3 0 0 0,0 0 0 15,-6 0 8-15,6 0-8 0,-7 7 0 0,3-7 0 16,-2-7 0-16,2 7 0 0,-3 0 0 0,0 0 0 16,1 0 0-16,-1 0 0 0,-4 0 0 0,4 0 9 15,-3 7-9-15,3-4 0 0,-3-3 8 0,3 0-8 0,-4 6 0 16,1-3 0-16,3-3 0 0,-3 6 0 0,-1-6 0 0,4 0 0 15,-7 4 0-15,4-4 0 0,0-4 0 0,-4 8 0 16,3 2 0-16,-3-6 8 0,0 0 0 0,4 0-8 16,-4 0 8-16,0 0-8 0,0 0 0 0,4 0 0 15,-4 0 8-15,-4 0-8 0,4-6 0 0,0 6 0 16,4 0 0-16,-1 0 0 0,-10 0 0 0,8-4 0 16,-8 4 0-16,7 4 0 0,-4-4 0 0,-3 0 0 15,0 0 0-15,0 0 0 0,14 0 0 0,-14 0 0 16,0 0 9-16,0 0-9 0,0 0 0 0,4 0 9 15,-4 0-9-15,0 0 8 0,7-4-8 0,0-2 8 16,-4 6 1-16,4-9 0 0,-3 6 0 0,-1-4 0 16,5-2 5-16,-5 0 1 0,1 5 0 0,-1-8 0 15,4 3 1-15,-7-4 0 0,7 4 0 0,-7-7 0 0,7 6-16 16,-3-5 11-16,3 5-11 0,-4-2 10 0,4-4 3 16,-3 7 1-16,3-7 0 0,0 7 0 0,0-10-14 0,-3 9 0 15,3-5 0-15,0 5 0 0,-4-8 0 0,4 8 19 16,-3-6-3-16,-1 7 0 0,4 0-1 0,-3-1-1 15,0 1 0-15,-1-1 0 0,-3 1-14 0,7 3-15 16,-7-4 3-16,0 7 1 0,0 3 19 0,0 0 4 16,0 0 1-16,0 0 0 15,0 0-45-15,0 0-10 0,0 0-2 0,0 0 0 16,0 0-57-16,0 0-12 0,0 0-3 0,0 13 0 16,0-7-28-16,0 3-7 0,0 1-1 0,-7-1-955 0</inkml:trace>
  <inkml:trace contextRef="#ctx0" brushRef="#br1" timeOffset="21207.95">31545 10794 172 0,'0'0'16'0,"0"0"-16"0,0 0 0 0,0 0 0 16,0 0 76-16,0 0 12 0,0 0 2 0,0 0 1 15,0 0-11-15,0 0-3 0,0 0 0 0,0 0 0 0,0 0-14 0,4-9-3 16,-4 9-1-16,3-3 0 0,5-3 6 0,-8-4 2 16,0 10 0-16,0 0 0 0,7-3-13 0,-4-3-2 15,-3 6-1-15,7-10 0 0,-3 4 4 0,-4 6 1 16,0 0 0-16,0 0 0 0,0 0-7 0,3-3-1 16,1-3 0-16,-4 6 0 0,0 0-12 0,0 0-2 15,0 0-1-15,0 0 0 0,0 0-9 0,0 0-3 16,0 0 0-16,0 0 0 0,3-3 9 0,-3 3 2 15,-3-7 0-15,3 7 0 0,0 0 6 0,0 0 2 16,0 0 0-16,0 0 0 0,0 0-1 0,0 0 0 16,0 0 0-16,0 0 0 0,0 0-4 0,0 0-1 15,0 0 0-15,0 0 0 0,0 0-5 0,0 0-1 0,0 0 0 0,0 0 0 16,0 0 3-16,0 0 0 16,-4 7 0-16,1-4 0 0,-4 3-15 0,3-3-4 0,1 7 0 0,-4-4 0 15,-4 3 4-15,4 7 0 0,0-7 0 0,-4 4 0 16,4-7 4-16,-3 13 2 0,3-10 0 0,-4 10 0 15,4-3-1-15,0 0 0 0,-7-4 0 0,7 7 0 16,0-3-6-16,0 2-2 0,0 1 0 0,-1 3 0 16,-2-3 0-16,-1 3 0 0,4-6 0 0,-3 2 0 15,-4 8-1-15,3-8 0 0,-3 11 0 0,0-11 0 16,0 7 0-16,3 1-1 0,-3-8 0 0,3 11 0 16,-3-11 7-16,4 7 2 0,-4 1 0 0,3-8 0 15,0 7-20-15,1-6 0 0,-1 10 8 0,1-11-8 16,-1 7 8-16,-3 1-8 0,3-8 9 0,-3 7-9 15,4-6 12-15,-1 0-3 0,0 0-1 0,1 0 0 0,-1-4-8 16,4 1 10-16,-3-3-10 0,3 5 10 0,-4-8-10 16,8 5 0-16,-5-5 9 0,1 6-9 0,-3-4 0 15,3-2 0-15,0 5 0 0,0-5 8 0,3-1-8 0,-3 7 0 16,-4-7-8-16,4 7 8 0,0-4 0 0,4-2-10 16,-8-1 10-16,1 7 0 0,6-7 0 0,-6 1 8 15,3 5 0-15,-1-5 1 0,-2-1-9 0,3 1 0 16,0-4 0-16,0 3 0 0,7 1 0 0,0-1 0 15,-4 0 8-15,-3-5-8 0,4 8 0 0,3-9 0 16,-4 7 0-16,1-4 0 0,-1 3 0 0,0-6 0 16,4 4 0-16,0-7 0 0,-3 9 0 0,-1-3 0 15,1-2 8-15,3 5-8 0,0-9 0 0,-4 6 0 16,1 4 0-16,3-7 0 0,0-3 0 0,-4 6 0 0,4 3 8 16,-3-5-8-16,-1 8 0 0,1-9 0 0,3-3 0 15,0 0 0-15,0 0 0 0,-4 10 0 0,1-4 0 0,3-6 0 16,-4 3 0-16,4-3 0 0,0 0 0 0,0 0 8 15,-3 9-8-15,3-9 0 0,0 0 0 0,-4 7 0 16,4-7 0-16,0 0 0 0,0 0 0 0,0 0 0 16,-7 3 0-16,7-3 0 0,0 0 8 0,0 0-8 15,0 0 0-15,0 0 0 0,0 0 0 0,0 0 0 16,0 0 0-16,0 0 0 0,0 0 0 0,0 0 0 16,0 0 0-16,0 0 0 0,0 0 0 0,0 0 0 15,0 0 0-15,0 0 8 0,0 0-8 0,0 0 8 16,0 0-8-16,0 0 0 0,0 0 0 0,0 6-11 15,0-6 22-15,0 0 4 0,0 0 1 0,0 0 0 0,-3 10-16 16,3-10 0-16,0 0 0 0,0 0 0 0,0 0-10 16,0 0-5-16,0 0-1 0,0 0 0 0,0 0 16 0,0 0-9 15,0 0 9-15,0 0-8 16,0 0-60-16,0 0-12 0,3-10-3 0,1 1 0 16,3 2-124-16,-4-2-25 0</inkml:trace>
  <inkml:trace contextRef="#ctx0" brushRef="#br1" timeOffset="24082.99">31376 11848 622 0,'0'0'28'0,"0"0"5"0,0 0-33 0,0 0 0 0,0 0 0 0,0 0 0 15,0 0 95-15,0 0 12 0,0 0 2 0,0 0 1 16,-7 0-20-16,7 0-4 0,0 0-1 0,0 0 0 16,0 0-6-16,0 0-2 0,0 0 0 0,0 0 0 15,0 0-5-15,0 0 0 0,-4-3-1 0,4 3 0 16,0 0-4-16,0 0-1 0,0-6 0 0,0 6 0 16,0 0-10-16,0 0-3 0,0 0 0 0,0 0 0 15,0-3-29-15,0 3-7 0,4-7-1 0,-4 7 0 16,0 0-4-16,4-9-2 0,-4 9 0 0,7 0 0 15,0-3 4-15,-7 3 1 0,0 0 0 0,10-7 0 16,-3 7 3-16,-7 0 1 0,7-3 0 0,0-3 0 0,4 6-2 0,-4 0 0 16,0-6 0-16,0 3 0 0,0 3-3 0,4 0-1 15,-4-7 0-15,0 7 0 0,0 0-5 16,0-3 0-16,-3-3-8 0,3 3 12 0,3 3-12 0,-3-6 9 16,0 6-9-16,0-4 8 0,0-2-8 0,4 6 8 15,-4-3-8-15,4-3 8 0,-4 6-8 0,3 0 0 16,1 0 0-16,-4 0 8 0,3 0-8 0,1 0 8 15,0 0-8-15,-4 6 8 0,3-6 1 0,1 3 0 16,-4-3 0-16,4 10 0 0,-4-10 3 0,3 6 0 16,-3-3 0-16,4 3 0 0,-4-3-12 0,0 4 0 15,0-4 9-15,0 3-9 0,-7-6 8 0,11 6-8 16,-4-3 10-16,0 7-10 0,0-10 12 0,0 6-3 16,3-3-1-16,-3 4 0 0,1-4-8 0,-8-3 8 0,7 6-8 0,0-3 8 15,-7-3-8-15,7 6 0 0,0 4 0 16,-4-10 8-16,-3 0-8 0,7 9 0 0,0-3 0 0,-7-6 0 15,4 4 0-15,-4-4 0 0,7 9 0 0,-7-9-11 16,3 6 11-16,-3-6 14 0,0 0-3 0,0 0-1 16,4 3-10-16,-4-3 0 0,4 7 9 0,-4-7-9 15,0 0 19-15,0 9-1 0,0 1 0 0,0-10 0 16,-4 9-18-16,0-3-17 0,4-6 3 0,-3 3 1 16,-1 7 13-16,1-10 0 0,-1 6 0 0,4-6 0 15,-3 9 12-15,3-9 1 0,-7 4 1 0,0 2 0 16,7-6-22-16,-7 6-5 0,3-3-1 0,4-3 0 15,0 0 22-15,-7 7 4 0,0-4 0 0,7-3 1 16,-7 0-28-16,7 0-5 0,-7 0-2 0,7 0 0 16,-7-3 22-16,3-4-9 0,-3 4 9 0,7 3 0 15,-7-6-8-15,4-4 8 0,-4 4 0 0,0-3 0 16,3 6 0-16,-3-7 0 0,3 4 0 0,1-3 0 0,-4-1 0 16,3 1 0-16,-3-1 0 0,0 1 0 0,0 3 0 15,0-4 0-15,4-5 0 0,-4 5 0 0,0 1 0 0,-1-1 0 16,1 1 0-16,0-1 0 0,-3-5 0 0,3 5 0 15,0-2-12-15,-4-4 12 0,4-3 0 0,0 4 14 16,0 5-1-16,3-9 0 0,-3 10-13 0,4-7 0 16,-4-2 0-16,3-1 0 0,1 3 8 0,-1 4-8 15,1-4 0-15,-1-3 0 0,1 3 11 0,3 4-11 16,-7-4 12-16,3 0-12 0,4 4 16 0,-7-4-4 16,3-3-1-16,1 4 0 0,-4 2-11 0,3-2 0 15,1-4 9-15,-1 3-9 0,-3 3 9 0,4-2-9 16,-4-4 12-16,0 3-12 0,-1 4 0 0,1-4 0 0,4-3 0 15,-4 4-9-15,3 5 9 0,-3-2 0 0,4-4 0 0,-1 7 0 16,4-1 0-16,-3 4 0 0,-4-4 0 0,7 10 0 16,3-3 0-16,-3 3 0 0,0 0 0 0,0 0 0 15,0 0-14-15,0 0-4 0,0 0-1 0,0 0 0 32,0 0-31-32,0 0-6 0,0 0-2 0,0 0 0 15,0 0-124-15,0 0-25 0,0 0-5 0</inkml:trace>
  <inkml:trace contextRef="#ctx0" brushRef="#br1" timeOffset="25491.64">31824 12525 57 0,'0'0'0'0,"0"0"0"0,0 0 0 0,0 0 0 0,0 0 0 0,0 0 0 16,0 0 167-16,0 0 28 0,0 0 5 0,0 0 2 15,0 0-150-15,0 0-29 0,-3 10-7 0,3-10 0 16,0 0 42-16,0 0 9 0,0 0 1 0,0 0 1 16,0 0 15-16,0 0 2 0,0 0 1 0,0 0 0 15,0 0-11-15,0 0-1 0,0 0-1 0,0 0 0 16,0 0-14-16,3 0-2 0,8 6-1 0,-4 4 0 15,3-4-13-15,4 3-4 0,-3-6 0 0,0 7 0 16,-1-1-20-16,1 1-4 0,-1-4 0 0,1 3-1 16,0 1 5-16,-1-4 0 0,-6-3 1 0,3 6 0 15,-7-9-6-15,7 7-2 0,-7-7 0 0,10 3 0 16,-10-3-13-16,0 0 11 0,0 0-11 0,0 0 10 16,0 0-10-16,0 0 10 0,0 0-10 0,0 0 10 15,0 0-10-15,0 0 8 0,0 0-8 0,-3-3 8 0,6-7-8 16,-6 4 0-16,-4-3 9 0,0-1-9 15,0 1 0-15,0 3 0 0,0-7 0 0,-1 7 0 0,-2-7 0 16,3 4 0-16,0-7 0 0,0 10 0 0,0-4 0 0,3 1 0 16,1 0 0-16,-1-1 0 0,4 4 0 0,0 6 0 15,0 0 0-15,4-3 0 0,-4 3 0 0,3-6 0 16,-3 6 0-16,0-10 0 0,0 10 0 0,4-3 0 16,-4 3 0-16,7-6 0 0,-7 6 0 0,3-10 0 15,-3 10 8-15,0 0-8 0,4-9 11 0,-4 9-3 16,0 0 0-16,3-3 0 0,4-3-8 0,-7 6 0 15,0 0 9-15,7-7-9 0,0 4 9 0,-7 3-9 16,11 0 12-16,0 0-12 0,-1 0 12 0,1 0-4 16,-11 0 0-16,7 3-8 0,0-3 8 0,3 7-8 0,-10-7 0 0,8 0 0 15,-8 0 8-15,7 0-8 0,-7 0 0 0,0 0 0 16,0 0 0-16,0 0 0 0,0 0 8 0,0 0-8 16,10 0 0-16,-10 0 10 0,0 0-10 0,0 0 8 15,0 0-8-15,0 0 0 0,0 0 9 0,0 0-9 16,0 0 8-16,0 0-8 0,0 0 10 0,0 0-10 15,-3-10 0-15,3 4 8 0,-4-4-8 0,1 1 0 16,-4 0 0-16,-1-1 0 0,5 1 0 0,-1 3 0 16,-3-4 0-16,0 7 0 0,4-6 0 0,-1 2 0 15,1-2 0-15,3-1 0 0,-4 4 0 0,4 6 0 16,0 0 0-16,0 0 0 0,0 0 0 0,0 0 0 16,0 0-9-16,7-3 9 0,-7 3 0 0,0 0-9 15,0 0 9-15,7-6 0 0,4 6 0 0,-11 0 0 0,0 0 0 0,10-3 0 16,1-4 0-16,0 7 0 0,-4 0 0 15,3 0 0-15,1 0 9 0,-1 7-9 0,1-7 16 0,0 3-4 16,-1-3-1-16,-3 0 0 0,4 6-2 0,-1-6 0 16,-3 3 0-16,1 3 0 0,2-6-9 0,-3 7 12 15,-7-7-12-15,7 3 12 0,-7-3-12 0,7 0 0 16,0 6 0-16,-7-6 0 0,0 0 0 0,0 0 8 16,7 0-8-16,-7 0 0 0,0 0 0 0,0 0-20 15,0 0 3-15,0 0 1 16,4-6-36-16,-4 6-6 0,0 0-2 0,7-3 0 15,-3-4-160-15,-1 1-32 0,-3 3-6 0</inkml:trace>
  <inkml:trace contextRef="#ctx0" brushRef="#br1" timeOffset="26356.75">32198 11917 403 0,'0'0'36'0,"0"0"-36"16,0 0 0-16,0 0 0 0,0 0 192 0,0 0 32 16,0 0 7-16,0 0 1 0,0 0-120 0,0 0-23 15,0 0-5-15,-3 0 0 0,3 0-24 0,0 0-5 16,0 0-1-16,-4 0 0 0,0 0-14 0,4 0-2 15,-7 0-1-15,7 0 0 0,0 0 3 0,-3 6 1 16,-1-2 0-16,4-4 0 0,-3 0 3 0,3 0 1 0,0 0 0 0,-4 6 0 16,4-6-12-16,-7 3-2 0,4 3-1 0,-1-3 0 15,1 7-12-15,3-4-2 0,0 3-1 0,0 1 0 16,3-1-15-16,1 7 11 0,-4-4-11 0,3-2 10 16,-3 6-10-16,7-7 0 0,-3 7 0 0,-1-4 0 15,-3 4 0-15,7 0 0 0,-3-7 0 0,-1 0 0 16,5 1 0-16,-5-1 0 0,-3-9 0 0,4 6 0 15,-4-6 0-15,7 4 0 0,0 5 0 0,-7-9 0 16,10 0 0-16,-3 0 0 0,0 0 0 0,0 0 0 16,0 0 0-16,-3 0 0 0,3-9 0 0,-3 9 0 15,3-4 0-15,-7 4 0 0,3-6 0 0,-3-3 0 16,7 2 0-16,-7-2 0 0,0 0 0 0,4-1 0 16,-4 1 0-16,0-1 0 0,-4 1 0 0,4 0 0 15,0-7 0-15,0 7 8 0,-3-1-8 0,-1-6 0 16,4 7 0-16,-3 0 0 0,-1-1 8 0,1 1-8 15,-1-7 0-15,-3 7 0 0,3-1 0 0,-3 7 0 0,4-6-11 0,-4 3 11 16,3-4-8-16,4 10 8 0,0 0 0 0,0 0-8 16,-3 0 8-16,3 0 0 0,0 0-8 0,0 0 8 15,0 0-8-15,0 0 8 0,0 0-9 0,3 10 9 16,1-4-10-16,-4-6 10 0,3 9 0 0,4 1 0 16,-3-1-8-16,-1-6 8 0,-3-3 0 0,8 10 0 15,-1-4 12-15,0 3-12 0,-4 1 24 0,-3-10-3 16,11 0 0-16,-4 9 0 0,0-3 9 0,0-3 2 15,-7-3 0-15,11 7 0 0,-4-7-16 0,3 9-4 16,-3-9 0-16,0 0 0 0,4 6-12 0,-4-2 9 0,3-4-9 0,-2 6 8 16,-8-6-8-16,0 0 0 0,7 0 0 0,0 0 0 15,-7 0-15-15,0 0-1 0,0 0-1 0,0 0 0 32,0 0-24-32,0 0-5 0,0 0-1 0,0 0 0 15,0 0-25-15,0 0-4 0,0 0-2 0,0 0 0 16,-4-6-134-16,1-4-26 0,-8 1-6 0,11 9 0 0</inkml:trace>
  <inkml:trace contextRef="#ctx0" brushRef="#br1" timeOffset="26843.96">32413 11911 115 0,'0'0'10'0,"0"0"-10"0,0 0 0 0,0 0 0 0,11 6 102 0,-4-6 18 16,-7 0 4-16,0 0 1 0,0 0-72 0,10 0-14 16,-2 0-3-16,-8 0-1 0,0 0 38 0,0 0 8 15,0 0 2-15,0 0 0 0,0 0 17 0,0 0 3 16,0 0 1-16,0 0 0 0,0 0-36 0,0 0-8 16,0 0 0-16,7 0-1 0,0 0 9 0,-7 0 1 15,0 0 1-15,0 0 0 0,0 0-12 0,0 0-2 16,0 0-1-16,0 0 0 0,0 0-16 0,0 0-3 15,0 0-1-15,0 0 0 0,0 0 9 0,0 0 3 16,0 0 0-16,0 0 0 0,-7-6-27 0,7 6-6 0,-7-3-1 16,3 3 0-16,-7-7 16 0,8 7 3 15,-4-3 1-15,0 3 0 0,0-6-20 0,-4 3-4 0,4-3-1 0,0 2 0 16,0-2-8-16,0-3 0 0,-4-1-12 0,1 1 12 16,3 3 0-16,0-4 0 0,-4 1 0 0,0-1 8 15,8-5-8-15,-4 5 0 0,0-2 0 0,3 2 0 16,-3-5 0-16,4 5 0 0,-1-5 0 0,4 5 0 15,-3 1 0-15,-1-1 0 0,1 1 0 0,3 0 0 16,0 2 0-16,0 4-11 0,-4-6 11 0,4 3-12 16,4-4 12-16,-4 10 0 0,0 0-9 0,0 0 9 15,3 0 0-15,1-9 0 0,-1 9 0 0,-3 0 0 32,0 0-49-32,7-10-6 0,0 10-1 0,0 0 0 0,-3 0-4 15,3-6-2-15,4 6 0 0,-4 0-575 0,0-3-115 0</inkml:trace>
  <inkml:trace contextRef="#ctx0" brushRef="#br1" timeOffset="27941.37">32551 11381 172 0,'0'0'16'0,"0"0"-16"0,0 0 0 0,0 0 0 0,0 0 169 0,0 0 31 16,0 0 7-16,0 0 1 0,0 0-148 0,0 3-30 16,0-3-6-16,0 0 0 0,0 0 0 0,0 0 1 15,-7 6 0-15,7-6 0 0,0 0-1 0,0 0-1 16,-4 3 0-16,4-3 0 0,0 0 28 0,-7 7 5 16,7-7 2-16,-3 0 0 0,-1 0 12 0,4 0 2 15,0 0 1-15,-7 0 0 0,0 0 5 0,7 0 1 16,0 0 0-16,0 0 0 0,0 0-11 0,0 0-1 15,-7 0-1-15,7 0 0 0,-4 0-31 0,4 0-7 16,-7 0 0-16,4 6-1 0,-4-3-19 0,3-3-8 16,-3 10 8-16,0-4-8 0,0-3 9 0,4 3-9 15,-4-3 10-15,-1 4-10 0,5-4 14 0,-4 3-3 16,3 3-1-16,1 1 0 0,-1-4-1 0,-3 4 0 0,4-7 0 0,3 6 0 16,-4-3 10-16,4 4 1 15,-3-1 1-15,3 1 0 0,0-10-9 0,0 9-3 0,3 0 0 0,-3-2 0 16,4 8-9-16,-1-2 0 0,4-4 0 0,-3 1 0 15,3 5 0-15,0-5 0 0,4-4 0 0,-1-3 0 16,1 7 0-16,-1-4 0 0,-10-6 0 0,7 3 0 16,4-3 0-16,-1 6 0 0,1-6-9 0,0 0 9 15,-1 0 0-15,-3-6 0 0,4 3 0 0,-4 3 0 16,4-6 0-16,-4-4 0 0,0 1 0 0,0-7 0 16,-4 7 0-16,4-4 0 0,0-3 0 0,-3 7 0 15,-4 0 0-15,0-1 0 0,0 1 8 0,-4-1-8 16,4 1 0-16,-3 3 0 0,-1-4 8 0,1 4-8 15,-1-3 0-15,-3 6 11 0,0-4-11 0,0-2 10 0,0-1-10 16,0 7 0-16,-4-3 0 0,4-3 0 0,0 2 0 16,4 7 0-16,-4-3 0 0,7 3 0 0,0 0 0 0,0 0 0 15,0 0 0-15,0 0 0 0,0 0-12 0,0 0 12 16,0 0-12-16,0 10 12 0,3-7-10 0,-3 3 10 16,7 3 0-16,-3 1-9 0,6-4 9 0,-3-3 0 15,4 7-9-15,-4-4 9 16,4-3 0-16,-1 3 0 0,-3 4 0 0,4-4 0 0,-4-3 8 0,3 7 0 15,1-4 0-15,-4 3 0 0,0-6 0 0,4 4 0 16,-4 2 0-16,3 0 0 0,1 1 3 0,0-1 0 16,-4 1 0-16,0-1 0 0,3-3 5 0,-3 4 2 15,0-1 0-15,0 1 0 0,0-1-6 0,4 0 0 16,-4 1-1-16,0 2 0 0,0 1 5 0,0-4 0 0,0 1 1 16,0-1 0-16,-3 1-1 0,3-4-1 0,-3 3 0 15,3 1 0-15,-4-1 4 0,1 0 1 0,-1-2 0 0,1 2 0 16,-4-3-11-16,0-3-1 0,0-3-8 0,0 10 12 15,0-1-12-15,-4-2 8 0,1 2-8 0,3-6 0 16,-7 3 0-16,0 4-21 0,-1-4 3 0,1-3 1 31,0 7-31-31,-3-10-5 0,-1 6-2 0,-3-3 0 16,3 3-115-16,-3-3-23 0,-3 4-5 0</inkml:trace>
  <inkml:trace contextRef="#ctx0" brushRef="#br1" timeOffset="28659.89">32671 11096 288 0,'0'0'12'0,"0"0"4"15,0 0-16-15,0 0 0 0,0 0 0 0,0 0 0 0,0 0 233 0,0 0 44 16,0 0 9-16,0 0 2 0,0 0-190 0,0 0-38 16,0 0-7-16,0 0-1 0,0 0-2 0,0 0 0 15,0 0 0-15,0 0 0 0,0 0 13 0,0 0 2 16,0 0 1-16,0 0 0 0,0 0-2 0,7 3-1 15,-7-3 0-15,3 6 0 0,4 3-7 0,0 1-2 16,1-1 0-16,-1 1 0 0,0-1-5 0,0-3-1 16,0 4 0-16,3-1 0 0,-3 0-12 0,4 1-4 15,-4-1 0-15,0 1 0 0,4-4-11 0,-4 3-2 16,0-2-1-16,0-4 0 0,3 3-10 0,-10-6-8 16,4 3 9-16,-4-3-9 0,11 6 8 0,-11-6-8 0,0 0 0 0,0 0 0 15,0 0 0-15,10 4 0 0,-10-4-11 16,0 0 11-1,0 0-43-15,0 0-1 0,0 0 0 0,0 0 0 16,0 0-93-16,0 0-19 0,0 0-4 0,-3 0-1 16,-4 6-64-16,3-3-13 0</inkml:trace>
  <inkml:trace contextRef="#ctx0" brushRef="#br1" timeOffset="28875.31">32540 10911 806 0,'0'0'36'0,"0"0"7"0,0 0-35 0,0 0-8 0,-7 6 0 0,7-6 0 0,0 0 252 0,0 0 49 16,0 0 10-16,0 0 1 0,0 0-244 0,0 0-48 16,0 0-11-16,0 0-1 0,0 0-8 0,0 0 0 15,0 0 0-15,0 0 0 16,0 0-45-16,0 0-4 0,0 0-1 0,0 0 0 15,0 0-118-15,0 0-24 0</inkml:trace>
  <inkml:trace contextRef="#ctx0" brushRef="#br1" timeOffset="29487.5">32748 10989 403 0,'0'0'36'0,"0"0"-36"0,0 0 0 0,0 0 0 15,0 0 245-15,0 0 43 0,0 0 8 0,11 0 1 16,-11 0-166-16,3 6-34 0,5-6-6 0,-8 0-2 16,10 3-39-16,-3-3-8 0,-7 0-2 0,7 10 0 15,0-10 3-15,0 9 0 0,4-9 0 0,-4 10 0 16,0-4-9-16,0-3-2 0,-7-3 0 0,7 6 0 15,-7-6-12-15,11 10-2 0,-4-4-1 0,-7-6 0 16,10 3 0-16,-10-3 0 0,7 6 0 0,-7-6 0 16,0 0 9-16,7 3 2 0,-7-3 0 0,0 0 0 15,0 0-1-15,0 0 0 0,0 0 0 0,0 0 0 16,0 0-14-16,0 0-2 0,0 0-1 0,0 0 0 0,0 0-2 0,0 0-8 16,0 0 12-16,0-3-4 0,-7-3-8 15,4-3 0-15,-1-7 0 0,-3 7 0 0,0-1 0 0,0-2 0 16,-3-4 0-16,3 7 0 0,-4-7 0 0,4 6 0 15,-4-8 0-15,4 8 0 0,0 1 0 0,4-1-11 16,-4-5 11-16,3 12-12 0,1-7 12 0,-1 4 0 16,4 6 0-16,0 0 0 0,0 0 0 0,0-10 0 15,4 4 0-15,-4 6 0 0,3-3 0 0,-3-3 0 16,0 6 0-16,7-10 0 0,-3 10 0 0,-4 0 11 16,7-9-11-16,3 9 12 0,1 0 4 0,0 0 2 15,-1 0 0-15,1 0 0 0,3 6 10 0,-4-3 1 0,4-3 1 16,1 7 0-16,-1-7 0 0,7 3 0 0,-7-3 0 15,-3 6 0-15,-4-6 0 0,0 0 0 0,3 0 0 16,4 3 0-16,-3-3-8 0,3 6-2 0,-3-6 0 16,6 0 0-16,-3 0-11 0,4 4-9 15,-4-4 12-15,0 0-12 0,0 6 0 0,-3-6 0 0,3 0 0 16,-3 0 0-16,-4 0 0 0,0 0 0 0,0 0 0 0,-7 0 10 16,0 0-23-16,0 0-5 0,0 0-1 0,0 0 0 31,0 0-35-31,0 0-7 0,0 0-2 0,0 0 0 15,0 0-157-15,0 0-32 0</inkml:trace>
  <inkml:trace contextRef="#ctx0" brushRef="#br2" timeOffset="41331.33">2649 8615 403 0,'0'0'36'0,"0"0"-36"0,0 0 0 0,0 0 0 15,0 0 80-15,0 0 8 0,-3-6 3 0,3 6 0 16,0 0-46-16,0 0-9 0,0 0-1 0,0 0-1 16,0-3 3-16,0 3 1 0,0-7 0 0,0 7 0 15,0 0 10-15,0 0 1 0,0-9 1 0,0 9 0 16,0-3 3-16,0-3 1 0,0 2 0 0,0 4 0 16,0-6 6-16,0-3 2 0,0 9 0 0,0 0 0 0,0 0 2 15,0-10 1-15,0 4 0 0,0 6 0 0,0 0-15 16,0 0-3-16,0 0-1 0,0 0 0 0,0 0-15 0,0 0-3 15,0 0-1-15,0 0 0 0,0 0-11 0,0 0-3 16,0 0 0-16,0 0 0 0,0 0 3 0,0 0 0 16,0 0 0-16,0 0 0 0,0 0-2 0,0 0 0 15,0 0 0-15,0 0 0 0,0 0-6 0,0 0 0 16,0 6-8-16,0 4 12 0,0-1 0 0,0 1-1 16,0-1 0-16,0 0 0 0,3 7 1 0,-3 0 0 15,7-4 0-15,-7 7 0 0,0-3-12 0,0 3 12 16,4-1-12-16,-4-2 12 0,7 3-12 0,-7-3 0 0,4 2 9 15,-1-2-9-15,4-3 0 0,-3 5 8 16,3-2-8-16,-7 0 0 0,3-4 11 0,8 4-3 0,-11-7 0 16,10 1 0-16,-10 6 0 0,11-7 0 0,-11-6 0 0,4 7 0 15,-4-4 2-15,3 3 0 0,-3-9 0 0,0 10 0 16,0-10-10-16,7 6 0 0,-3-3 9 16,3 6-9-16,-7-9 8 0,0 0-8 0,0 0 8 0,0 0-8 15,3-3 21-15,-3 3 0 0,11-6 0 0,-8 3 0 16,8-3 1-16,-1-4 0 0,-6 1 0 0,3-7 0 15,4 7-14-15,-8-10-8 0,4 3 10 0,-3 4-10 16,-1-4 14-16,4 7-3 0,4-1-1 0,-8-6 0 16,8 7-10-16,-7 0 0 0,3-1-12 0,-4 7 12 15,1-9 0-15,3 8 0 0,3-2 9 0,-6 6-1 16,6 0-8-16,-6-3 0 0,7 3 0 0,-4 0 0 16,0 3-16-16,3 3-4 0,-3-2 0 0,4 2-1 0,-8 3 11 0,8 1 10 15,0 5-13-15,-8-5 5 0,8-1 8 0,-8 7 0 16,4-4-9-16,4-2 9 0,-8 5 0 0,8 1 0 15,-8-3 0-15,5 2 0 0,-1-5 0 0,0-1 0 16,-4 1 0-16,4-1 0 0,4 0 0 0,-8-2 0 16,1-4 0-16,-4-3 0 0,7 9 0 0,4-9 0 15,-11 0 0-15,3 6 8 0,8-12 5 16,-1 6 1-16,-6-3 0 0,6-3 0 0,-6 3 9 0,3-7 1 16,-4-5 1-16,4 5 0 0,-3-5-3 0,7 2-1 15,-11-3 0-15,10-3 0 0,-6 4-6 0,3 2-2 16,-4-6 0-16,-3-3 0 0,4 4-1 0,3-1-1 15,-7 0 0-15,0 0 0 0,0-6-11 0,0 9 0 16,0-2 9-16,0-7-9 0,0 6 0 0,0 0 0 0,0 6 0 0,0-2 0 16,0-1 0-16,0-3 0 0,3 10 0 15,-3-1 0-15,0 1-8 0,0 3 0 0,7-4 0 0,-7 10 0 32,0 0-100-32,0 0-20 0,0 0-4 0,0 0-1 15,0 0-84-15,0 0-17 0,0 0-3 0</inkml:trace>
  <inkml:trace contextRef="#ctx0" brushRef="#br2" timeOffset="41663.44">3366 8590 1094 0,'0'0'97'0,"0"0"-77"16,0 0-20-16,0 0 0 0,0 0 178 0,0 0 32 15,0 0 6-15,0 0 2 0,10 6-161 0,1-3-32 16,-8 7-6-16,8 2-2 0,-8-2 5 0,8-1 1 16,-1 1 0-16,1 2 0 0,-7-2-12 0,6 5-3 15,1 4 0-15,-1-3 0 0,-6 3 1 0,6-4 0 16,-6 4 0-16,3 0 0 0,0-3 15 0,0 2 4 16,-7-5 0-16,4 3 0 0,-4-1-8 0,7-2-2 15,-7 2 0-15,0-5 0 0,0 6-18 0,0-7 0 16,0-9 0-16,0 9 0 0,0-9 0 0,0 0 13 15,0 0-2-15,0 0-1 16,0 0-53-16,0 0-10 0,0 0-3 0,0 0 0 16,3-9-152-16,4 0-32 0,-7-17-5 0,0 1-2 0</inkml:trace>
  <inkml:trace contextRef="#ctx0" brushRef="#br2" timeOffset="41813.05">3376 8430 1666 0,'11'-9'74'0,"-11"-1"15"0,-7 7-71 0,3-3-18 0,4-4 0 0,0 1 0 15,4 9 60-15,-4-9 9 0,0 2 2 0,0 7 0 16,7 0-52-16,-7 0-11 0,0 0-8 0,0 0 12 16,0 0-12-16,0 0-11 0,0 0 3 0,3 0 0 15,-3 0-139 1,11 7-27-16,-1 2-6 0,-10-9-490 0</inkml:trace>
  <inkml:trace contextRef="#ctx0" brushRef="#br2" timeOffset="42559.58">3941 8712 1926 0,'0'0'85'0,"0"0"18"0,0 0-83 0,0 0-20 16,0 0 0-16,0 0 0 0,0 0 17 0,0-6-1 15,0 6 0-15,0-9 0 0,0 6-28 0,0-4-7 0,-8-2-1 0,8-1 0 16,8 4 0-16,-8 6 0 0,-8-3 0 0,5-3 0 16,-4 3 7-16,3-4 1 0,1 4 0 0,-8-3 0 15,1 3 12-15,-4-3 15 0,3 6-3 0,-3 0-1 16,3 0 24-16,-3 0 5 0,4 9 0 0,-8-9 1 16,4 6-3-16,0-3-1 0,3-3 0 0,-3 7 0 15,3-4-15-15,1 6-3 0,-1-3-1 0,4 4 0 16,-3-4-18-16,3 4 0 0,-4-1 8 0,4 0-8 15,0 1 0-15,3 5 0 0,-3-2 0 0,4 3 0 16,-1 2 0-16,4-2 0 0,0 3 0 0,0 0 0 16,0 6 0-16,0-3 0 0,0 3 0 0,0-6-9 15,0 6 9-15,7-6 0 0,0-1 0 0,-7-2 0 16,11-3 0-16,-8 2 0 0,1-5 0 0,7-1 0 16,-1-3 0-16,1-2 8 0,3-4-8 0,0-4 0 15,-3-2 16-15,6-3 0 0,1-1-1 0,3-9 0 16,-10 10 10-16,6-7 3 0,1-2 0 0,0 2 0 0,-1-3 9 15,-3-3 3-15,0 0 0 0,0 0 0 0,4-3-23 16,-11 0-4-16,4-3-1 0,-1 3 0 0,1-3-3 16,0-1-1-16,-11-5 0 0,3 6 0 0,1-7-8 0,-4 1 8 15,0-1-8-15,0-3 8 0,0 1-8 0,-4 2 0 16,1 1 0-16,3-1 0 0,-8 4 0 0,5 0 0 16,3-1 0-16,-7 7 0 0,3 0 12 0,1 6 3 15,3 1 1-15,0 2 0 0,-7-3 4 0,7 10 2 16,-4 2 0-16,4-2 0 0,0 6-22 0,0-3 0 15,-7 6 0-15,7 0 0 16,0 0-19-16,0 0-8 0,0 0-1 0,0 0-1 0,0 0 16 0,-3 6 3 16,3 6 1-16,0-2 0 0,0 5 9 0,0-5-10 0,0 9 10 15,0-4-10-15,3 4 10 0,-3 9 0 0,0-3 0 16,7 4-8-16,-7 5 8 0,4 1-10 0,-4-1 10 0,0 4-10 16,0-1 10-16,7-2 0 0,-7-1 0 0,0 4 0 15,0-3 0-15,0 2 0 0,3-2 0 0,1-1 0 16,3-6 0-16,-7 1 0 0,0 2 0 0,3-3 0 15,5-3 0-15,-5-3 0 0,1 0 0 0,3-3 0 16,-4 0 0-16,4 0 0 0,-3-10 0 0,3 7 0 31,0-7-37-31,3 0-9 0,-3 1-2 0,-3-1 0 0,7-9-36 16,-1 7-7-16,-10-7-1 0,4 3-551 0,3-3-109 0</inkml:trace>
  <inkml:trace contextRef="#ctx0" brushRef="#br2" timeOffset="42924.89">4290 8411 2012 0,'0'0'44'0,"0"0"10"0,0-9 2 0,0 9 0 0,0 0-45 0,0 0-11 16,0 0 0-16,0 0 0 0,0 0 0 0,0 0 0 16,0 0-10-16,0 6 10 0,3-3-13 0,4 7 3 0,-3 5 1 0,-1 1 0 15,4-3 9-15,-7 5 0 0,4 4 0 0,-4 0 0 16,0 3 0-16,7 0 16 0,-7-3-3 0,0 10 0 16,0-10 12-16,0 3 3 0,0 3 0 0,0 3 0 15,0-2 0-15,0-7 1 0,0 9 0 0,0-9 0 16,0 3-13-16,0 3-4 0,0-3 0 0,4-6 0 15,-4 6-12-15,0-6 11 0,0 0-11 0,0-4 10 16,0 1-10-16,0-6 0 0,-4-1 0 0,4-9 0 31,0 0-45-31,0 0-11 0,0 0-3 0,0 0-578 0,0 0-116 0</inkml:trace>
  <inkml:trace contextRef="#ctx0" brushRef="#br2" timeOffset="43170.24">4135 8737 921 0,'0'0'40'0,"0"0"10"0,0 0-40 0,0 0-10 16,0 0 0-16,0 0 0 0,0 0 248 0,0 0 47 15,10 0 9-15,1 0 3 0,-4 4-212 0,3-4-43 16,-3 9-8-16,8-9-1 0,-5 0 7 0,1 6 2 16,3-6 0-16,0 3 0 0,7-3-15 0,-10 7-2 15,13-7-1-15,-6 0 0 0,0-7-34 0,6 7 0 16,1 0 0-16,-7-3 0 0,-1-3 0 0,8 3 0 15,-11-3 0-15,7 2 0 16,-7-2-22-16,1-3-11 0,-1 2-3 0,-4 4 0 16,1-3-132-16,-1-3-28 0,1-1-4 0,-8 1-2 0</inkml:trace>
  <inkml:trace contextRef="#ctx0" brushRef="#br2" timeOffset="43748.68">4674 8088 1983 0,'0'0'88'0,"0"0"18"0,-7-6-85 0,7 6-21 0,0 0 0 0,0 0 0 16,0 0 23-16,0 0 0 0,0 0 0 0,0 0 0 16,0 0-23-16,0 0 0 0,0 6 0 0,0 4 0 15,0 5 0-15,7-2 0 0,-7 3 0 0,4 2 0 16,-4-2 0-16,0 6 0 0,7 3 0 0,-7 3 0 15,0 4 15-15,3-1-2 0,-3 4 0 0,0 5 0 0,4 1-1 0,-4 0-1 16,0-4 0-16,3 1 0 16,-3 3 3-16,0-3 1 0,-3-1 0 0,3 4 0 0,0-3 7 0,0-10 2 15,0 6 0-15,0 1 0 0,3-7-2 0,-3-9 0 16,8 6 0-16,-1 0 0 0,-7-6 6 0,3 0 2 16,4-10 0-16,-7 7 0 0,4-13-2 0,-4-3-1 15,0 0 0-15,0 0 0 0,0 0 9 0,10-3 3 16,-6-7 0-16,3 1 0 0,0-7-22 0,-4 1-4 15,5-7-1-15,-1-4 0 0,-4 8-3 0,4-7-1 16,-3-4 0-16,-1 4 0 0,4-3-8 0,-3 0 0 16,-4 3 0-16,7 0 0 0,-7-4 0 0,3 14-16 15,-3-4 4-15,4 6 1 0,-1-2 11 0,4 5 0 0,1 1 0 0,-8 3 8 16,10-4-17-16,-10 10-3 0,0 0-1 0,14 0 0 16,-3 0 5-16,-4 6 8 0,3-2-13 0,8 2 5 15,-4 3 8-15,-3 1-10 0,3-1 10 0,-4 1-10 16,1-1 10-16,3 7 0 0,-3-4 0 0,3 4-8 15,-4-7 18-15,1 7 4 0,3-4 1 0,0 4 0 16,-3 3-15-16,3 0 0 0,-7-4 0 0,7 11 0 16,-3-5 0-16,-4-5 0 0,3 9 0 0,-3-3 0 15,0-6 0-15,1 3 0 0,2 0 0 0,-6-4 0 16,3 1 0-16,-4-7-8 0,1 4 8 0,3-7-13 16,-4 3 2-16,-3-5 1 0,0-4 0 0,0 0 0 15,0 0-36-15,0 0-7 16,0 0-2-16,0 0 0 0,0 0-85 0,0 0-16 0,0 0-4 15,7-10-472-15,-7 1-95 0</inkml:trace>
  <inkml:trace contextRef="#ctx0" brushRef="#br2" timeOffset="44456.13">5338 8631 115 0,'0'0'10'0,"0"0"-10"16,0 0 0-16,0 0 0 0,0 0 196 0,0 0 38 15,0 0 7-15,0 0 2 0,0 0-165 0,0 0-33 16,0 0-6-16,0 0-2 0,0 0-1 0,0 0 0 15,0 0 0-15,0 0 0 0,0 0 18 0,0 0 3 16,0 0 1-16,0 0 0 0,7 3 8 0,-7-3 2 16,7 0 0-16,3 0 0 0,1 0-16 0,-4 0-2 15,7 0-1-15,-3 0 0 0,-4-3-4 0,10-3-1 16,-6 6 0-16,6-4 0 0,-2-2-6 0,2 6-2 0,8-6 0 16,-7 3 0-16,3-4-19 0,0 7-4 0,4 0-1 0,-8-3 0 15,4 3-12-15,1-6 9 0,-12 12-9 0,8-6 8 16,-1 0-8-16,1 0 0 0,-4 0 0 0,4 0 0 15,-8 3 0-15,5-3 0 0,-5 0 0 0,-3 0 0 16,4 7 0-16,-1-7 0 0,-3 0 0 0,7 0 0 16,-14 0 0-16,4 0-11 0,-4 0 3 0,11 0 0 31,-11 0-36-31,7 0-6 0,-7 0-2 0,14 0 0 16,-14 0-117-16,3 3-24 0,-3-3-5 0,11 0-278 0,-1-3-56 0</inkml:trace>
  <inkml:trace contextRef="#ctx0" brushRef="#br2" timeOffset="45063.1">5263 8872 403 0,'0'0'36'0,"0"0"-36"0,0 0 0 0,0 0 0 16,0 0 136-16,0 0 20 0,0 0 4 0,0 0 0 15,0 0-49-15,0 0-11 0,0 0-1 0,0 0-1 16,0 0-21-16,0 0-4 0,0 0-1 0,0 0 0 15,0 0-12-15,0 0-4 0,0 0 0 0,0 0 0 16,11 3-14-16,0-3-3 0,-11 0-1 0,7 0 0 16,0 0 4-16,3-3 1 0,1 3 0 0,3-6 0 0,-3 6 9 0,6-3 1 15,-3-3 1-15,4 6 0 0,0-10-19 0,-1 10-4 16,1-6-1-16,3 6 0 0,0-3-11 0,4 3-3 16,0-7 0-16,-8 7 0 0,11 0-5 0,-10 0-2 15,0 0 0-15,6 0 0 0,-6 0-9 0,0 0 0 16,-1-3 0-16,5 3 8 0,-12 0-8 0,8-6 0 15,-4 6-12-15,4-3 12 0,-8-3 0 0,4 6 0 16,0 0 0-16,-3-3 0 0,-1-4 0 0,1 7 0 16,0 0 8-16,-4 0-8 15,3 0-36-15,-3-3-13 0,7 3-3 0,-10-6 0 16,3 6-113-16,-7 0-23 0,0 0-5 0,11 0-1 0</inkml:trace>
  <inkml:trace contextRef="#ctx0" brushRef="#br2" timeOffset="48576.2">6964 8186 345 0,'0'0'31'0,"0"0"-31"0,0 0 0 0,0 0 0 16,0 0 154-16,0 0 25 0,0 0 5 0,0-7 0 15,3-2-109-15,-3 9-23 0,0 0-4 0,4-3 0 16,3-4-8-16,-7 7-2 0,0-9 0 0,0 9 0 16,3-6 6-16,-3 6 2 0,4-3 0 0,-4 3 0 15,0 0 6-15,0 0 0 0,0-7 1 0,0 7 0 16,0 0 6-16,0 0 1 0,4-3 0 0,-4 3 0 0,0 0 0 0,0 0 0 15,0 0 0-15,0 0 0 0,0 0-24 0,0 0-5 16,0 0-1-16,0 0 0 0,0 0-22 16,0 0-8-16,0 0 0 0,7 3 0 0,0 7 8 0,-7 5-8 15,7-5 0-15,-4-1 9 0,1 1 6 0,-1-1 1 16,4 7 0-16,-3-7 0 0,3 7 2 0,0-4 1 16,-3-2 0-16,3 5 0 0,0 1 11 0,-4-3 2 15,1-4 1-15,-1 7 0 0,4-7-33 0,0 7 0 16,4-7 0-16,-11 1-9 0,7-1 9 0,-4 0 14 15,5 1-3-15,-1-4-1 0,-7-6-1 0,10 3 0 16,-3 4 0-16,0-4 0 0,-7-3-1 0,11 0-8 16,-11 0 12-16,10 0-4 0,5 0 0 0,-12 0-8 0,-3 0 12 15,7 0-4-15,7-3 1 0,-10-4 0 0,3-2 0 16,-4 6 0-16,4-4 4 0,0-2 1 0,1 0 0 16,-5-1 0-16,1 1 2 0,-1-1 0 0,4-5 0 0,0 5 0 15,-3 4-16-15,3 3 0 0,-7-3 0 0,0 6 0 16,7-10 0-16,-7 10-16 0,0 0 3 0,0 0 1 15,3-3 12-15,-3 3 16 0,0 0-3 0,15 3-1 32,-15-3-35-32,3 0-7 0,4 7-2 0,7-4 0 0,-10 6 32 0,3-9 0 0,0 6 0 0,-4 4 0 15,4-1 0-15,0-3 0 0,1-2 13 0,-1 5-4 16,3 0-9-16,-6-2 0 0,3-4 0 0,0 3 0 16,-7-6 0-16,10 9 0 0,-3 1 0 0,1-4 0 15,-1 4 0-15,3-7 0 0,-10-3 0 0,4 9 0 16,3-9 24-16,3 6-1 0,-3-6 0 0,0 4 0 0,0-4-12 15,4 0-3-15,-11 0 0 0,7 0 0 0,0-4-8 16,0 4 12-16,0-6-12 0,0-3 12 0,0 9 6 16,0-3 2-16,1-7 0 0,2 4 0 0,-6-4 0 0,-1 7 1 15,4-9 0-15,-3 2 0 0,3 1-1 0,3 0 0 16,-6-4 0-16,-1-3 0 0,4 7-7 0,4-7-1 16,-11 7-1-16,7-10 0 0,-3 10-3 0,-1-7-8 15,1 7 12-15,-1-4-4 0,1-3-8 0,-1 7 12 16,4-7-12-16,-7 7 12 0,4-10-12 0,-1 10 0 15,-3-1 0-15,4 1 0 0,-1-7 0 0,-3 7 0 16,0-1 0-16,0 4 0 0,4-3-20 0,-4 5 4 16,0-2 1-16,0 3 0 15,0-3-29-15,0 6-5 0,0 0-2 0,0 0 0 16,0 0-59-16,0 0-12 0,0 0-2 0,0 0-1 16,0 0-53-16,0 0-10 0,0 0-3 0,0 0-398 0,0-3-80 0</inkml:trace>
  <inkml:trace contextRef="#ctx0" brushRef="#br2" timeOffset="49140.71">7994 7812 288 0,'0'0'12'0,"0"0"4"0,0 0-16 0,3-3 0 16,1-9 0-16,0 9 0 0,-1-4 184 0,-3-2 35 16,7-1 6-16,-3 7 2 0,-1-3-172 0,1-3-35 15,-1-1-6-15,-3 4-2 0,0 6 8 0,0 0 2 16,0 0 0-16,0 0 0 0,4-9 13 0,-4 9 2 15,0 0 1-15,0 0 0 0,0 0 30 0,0 0 5 16,0 0 2-16,0 0 0 0,0 0 2 0,0 0 1 16,0 0 0-16,0 0 0 0,0 0-7 0,0 0-2 15,0 0 0-15,0 0 0 0,0 0-7 0,0 0-2 0,0 0 0 16,0 0 0-16,0 0-15 0,0 0-3 0,0 0-1 0,0 0 0 16,0 0-22-16,7 6-5 0,0-3-1 0,-4 3 0 15,1 4-13-15,-1 5 0 0,1-2 0 0,0 3 0 16,-4-1 0-16,0 4 0 0,3-6 0 0,-3 5 0 15,0 4 0-15,0-3 8 0,0 0-8 0,0 0 9 16,0-4-9-16,0 4 0 0,-3 0 0 0,3-3 0 16,0-4 8-16,-4 4-8 0,0-7 0 0,4 7 8 15,-3-7-8-15,3 4 0 0,0-7 0 0,0 4 0 16,-4-1 0-16,4 1 0 0,0-10 8 0,0 6-8 16,-3 3 0-16,3-9 0 0,0 0 0 0,0 0 8 15,0 0-18-15,0 3-4 0,0-3-1 0,0 0 0 16,0 0-24-1,0 10-5-15,0-10 0 0,0 0-1 0,0 0-23 0,0 0-5 16,0 0-1-16,-7-3 0 0,0-4-153 0,3 4-30 0</inkml:trace>
  <inkml:trace contextRef="#ctx0" brushRef="#br2" timeOffset="49552.6">7793 7797 518 0,'-7'6'46'0,"3"-6"-37"16,-3 0-9-16,4 0 0 0,3 0 190 0,0 0 36 15,-7 0 7-15,7 0 2 0,0 0-168 0,0 0-34 0,0 0-6 16,0 0-2-16,0 0 11 0,0 0 3 16,0 0 0-16,0 0 0 0,0 0-3 0,0 0-1 0,3-6 0 15,-3 6 0-15,0 0 22 0,7-3 5 0,0-4 1 0,-3 4 0 16,6 3 17-16,-10 0 4 0,0 0 1 0,11-6 0 15,0 6-35-15,-1-3-7 0,-10 3-2 0,14 0 0 16,-3-7-13-16,3 14-4 0,-3-14 0 0,3 7 0 16,-4 0-9-16,4-3-3 0,4 3 0 0,-4-6 0 15,0 6 2-15,4-9 0 0,-1 9 0 0,5-10 0 16,-1 4 3-16,0 3 1 0,0-3 0 0,4 2 0 16,-4-2 2-16,4-3 0 0,-4 9 0 0,4-10 0 15,3 10-20-15,-11-6 0 0,5 3 0 0,-1 3 0 16,-4 0 0-16,1 0 0 0,0 0 0 0,-4 0 0 15,3 0 0-15,-2 0 0 0,-1 0 0 0,0 0 0 16,-4 0 0-16,4 0 0 0,-3 0 0 0,0 0 0 16,-4 0-68-1,3 0-16-15,-10 0-4 0,14 0-1 0,-14 0-118 0,0 0-23 16,0 0-5-16</inkml:trace>
  <inkml:trace contextRef="#ctx0" brushRef="#br2" timeOffset="50407.55">6533 8678 1159 0,'0'0'51'0,"-10"0"11"0,3 6-50 0,0-6-12 16,0 3 0-16,3-3 0 0,-3 0 45 0,0 0 7 15,7 0 0-15,0 0 1 0,0 0-28 0,0 0-5 16,0 0-2-16,0 0 0 0,0 0 27 0,0 0 6 16,0 0 1-16,0 0 0 0,0 0 1 0,0 0 1 15,0 0 0-15,14 0 0 0,-7 0-5 0,4 0-1 0,6 0 0 16,-6 0 0-16,7 0-9 0,-4 0-3 0,10 0 0 0,1 0 0 15,3-3 7-15,-3 3 1 16,0 0 0-16,3 3 0 0,4-3-29 0,-4 0-6 0,4 0-1 0,3 7 0 16,-7-7 2-16,4 3 0 0,3-6 0 0,1 3 0 15,2-7 12-15,5 7 2 0,-1 0 1 0,4 0 0 16,-4 0 7-16,1-3 0 0,-1 3 1 0,4-6 0 16,-7 6-13-16,3 0-4 0,0-6 0 0,4 2 0 15,-4 4 4-15,1-6 0 0,-1 3 0 0,4-3 0 16,3 3 3-16,-6-4 1 0,-1 4 0 0,0-3 0 15,-3 6-24-15,0-9 0 0,-4 5 0 0,4-2 0 16,0 0 12-16,0 3-3 0,3-4 0 0,-3-2 0 16,0 6 1-16,-4-3 0 0,4 2 0 0,-1-2 0 0,-2-3-2 15,-5 9-8-15,5-10 12 0,-8 10-4 0,0-6-8 0,-3 6 10 16,0-3-10-16,-4-3 10 0,0 6-10 16,0-3 0-16,-3-4 0 0,-1 4 0 0,5-3 0 15,-8 6 8-15,3 0-8 0,-3-3 0 0,1-4 0 16,-5 7 8-16,1 0-8 0,-1 0 0 0,-3 0 0 0,-7 0-11 15,0 0 1-15,0 0 0 16,0 0-36-16,0 0-7 0,0 0-2 0,0 0 0 16,-7 10-162-16,0-4-33 0,-3 4-6 0</inkml:trace>
  <inkml:trace contextRef="#ctx0" brushRef="#br2" timeOffset="51131.82">6798 8885 518 0,'0'0'46'16,"0"0"-37"-16,0 0-9 0,0 0 0 0,0 0 121 0,0 0 23 0,0-3 4 0,0 3 0 15,0 0-73-15,0 0-15 0,-7-7-4 0,7 7 0 16,0 0-4-16,0 0-2 0,0 0 0 0,0 0 0 16,-4-3 5-16,1-3 1 0,3 6 0 0,0 0 0 15,0 0-4-15,0 0-1 0,0 0 0 0,0 0 0 16,0 0 5-16,0 0 0 0,0 0 1 0,0 0 0 16,0 0-24-16,0 0-5 0,0 0 0 0,0 0-1 15,-4 9 6-15,4 7 2 0,-3-3 0 0,-1 2 0 16,4 4-21-16,0-3-4 0,0 9-1 0,0-3 0 15,0 3 19-15,0 9 3 0,-7-5 1 0,7-1 0 16,0 6-4-16,0 1-1 0,0-1 0 0,-3-2 0 16,3 2-14-16,0 1-2 0,0 2-1 0,0-2 0 15,0-7-2-15,0 7 0 0,0-10 0 0,0 3 0 0,3 6-8 16,-3-9 0-16,0-6 0 0,0 6 0 0,0-6 0 16,7-6 0-16,-7-4 0 0,0 7 0 0,0-10 0 15,0-6 0-15,0 9-9 0,0-9 9 16,0 0-36-16,0 0-1 0,0 0 0 0,0 0 0 15,0-6-97-15,0-3-19 0,0-1-4 0,4-5-462 16,-4 2-92-16</inkml:trace>
  <inkml:trace contextRef="#ctx0" brushRef="#br2" timeOffset="51555.08">6858 9007 345 0,'0'0'31'0,"0"-9"-31"0,4-1 0 0,-1-5 0 16,-3 5 8-16,4-5-8 0,-1 5 0 0,1 1 9 16,3-4 35-16,-7 1 6 0,0 2 2 0,3 1 0 15,-3-1 48-15,4 7 9 0,-4-3 3 0,0 6 0 16,0 0 3-16,0 0 1 0,-4-9 0 0,4 9 0 16,0-4-35-16,0 4-6 0,0 0-2 0,0 0 0 15,0 0-21-15,0 0-4 0,0 0 0 0,0 0-1 16,4 10-17-16,-1-1-3 0,-3-9-1 0,4 10 0 15,-1-7 4-15,1 6 1 0,-4-9 0 0,3 10 0 16,1 2 11-16,-4-9 2 0,7 7 1 0,-7-1 0 16,0 1-1-16,4 5 0 0,-1 1 0 0,1-4 0 15,-4 4-10-15,7 3-2 0,0 0-1 0,-7 6 0 16,3-6-14-16,1 9-2 0,-1-3-1 0,1 3 0 0,-1 4-3 16,1-4-1-16,3 0 0 0,0 0 0 0,-7 4-1 0,3-4 0 15,1-6 0-15,-4 12 0 0,4-9-9 0,-4 4 8 16,0-4-8-16,3 3 8 0,1-9-8 0,-4 3 0 15,0-4 9-15,7-5-9 0,-7 3 8 0,0-1-8 16,0-2 8-16,3-7-8 0,-3-6 0 0,0 10-12 16,0-10 2-16,0 0 0 15,0 0-46-15,0 0-10 0,0 0-2 0,0 0 0 16,0 0-140-16,0 0-29 0,0 0-6 0</inkml:trace>
  <inkml:trace contextRef="#ctx0" brushRef="#br2" timeOffset="52299.55">7271 9223 1094 0,'0'0'97'0,"0"0"-77"0,0 0-20 0,0 0 0 15,0 0 192-15,0 0 34 0,0 0 7 0,0 0 2 16,0 0-169-16,0 0-34 0,0 0-6 0,0 0-2 16,0 0-24-16,7 0-9 0,-7 0 0 0,0 0 0 0,0 0 9 0,7 0 0 15,-7 0 10-15,7 7-10 0,-7-7 23 0,11 3-2 16,-11 13 0-16,3-7 0 0,-3 0 27 0,4 10 6 15,-4-3 1-15,0 0 0 0,3-4-9 0,-3 7-2 16,0-3 0-16,4 2 0 0,-4-2-19 0,3-3-4 16,4 2-1-16,-7 1 0 0,4-3-20 0,3-4 0 15,-4 0 0-15,1-2 0 0,-4-7 8 0,0 0-8 16,10 3 8-16,-10-3-8 0,0 0 11 0,7-3-3 16,1-4 0-16,-1 7 0 0,3-9-8 0,-6 6 8 15,-1-3-8-15,1-4 8 0,3 1-8 0,-4-1 0 16,1 1 0-16,-4 9 0 0,3-6 0 0,4 2 8 15,-7 4-8-15,0 0 8 0,0 0-8 0,0 0 0 16,8 0 0-16,-5 4-11 0,-3-4 11 0,7 9-8 0,4 7 8 16,-8-1-8-16,4-2 0 0,0 3 0 0,-3-1 0 15,6-2 0-15,-6 2 8 0,3-2 8 0,-3 3-8 0,6-7 11 16,-10 1-11-16,7-1 10 0,-7-9-10 0,4 6 10 16,3-3 1-16,-7-3 0 0,10 0 0 0,-3 7 0 15,-7-7 15-15,7-7 3 0,1 4 1 0,2-3 0 16,-6 3-12-16,3-3-2 0,3-4-1 0,-3 1 0 15,0-1 9-15,0 1 3 0,-3 3 0 0,3-4 0 16,0 1-11-16,-3-4-3 0,3-2 0 0,0 5 0 16,-4-5 2-16,4 5 0 0,0-9 0 0,0 10 0 15,-3-1-15-15,3 1 0 0,0-7 0 0,-7 7 0 16,7 0 11-16,-3-1-11 0,3 1 12 0,-4-1-12 0,4 1 12 16,0 0-12-16,-7-4 12 0,7 4-12 0,-3-1 8 15,-4 1-8-15,3-1 0 0,1 1 0 0,3 0 0 16,-3-1 0-16,-4 1 0 0,3-1 0 0,1 1 0 15,3 0 0-15,-7-4-8 0,0 10 8 0,0-3-26 16,3-4 1-16,-3 7 0 0,-3-3 0 16,-1 3-19-16,4 3-3 0,0 0-1 0,0 0 0 15,-7-7-138-15,7 7-28 0,0 0-6 0</inkml:trace>
  <inkml:trace contextRef="#ctx0" brushRef="#br2" timeOffset="52782.63">7962 8810 1659 0,'0'0'73'0,"0"0"16"0,0 0-71 0,0 0-18 0,0 0 0 0,0 0 0 15,-3-7 63-15,3 7 9 0,0 0 1 0,0 0 1 16,0 0-66-16,0 0-8 0,0 10-11 0,0-1 3 16,0 0 8-16,0 7 11 0,3 3-3 0,-3 0 0 15,4-4 23-15,-1 11 4 0,-3-4 1 0,4 3 0 16,-4 0 22-16,0-3 5 0,3 9 1 0,1-9 0 0,-4 3-7 0,0 3-1 15,0-3 0-15,0 0 0 0,0 1-25 16,0-5-6-16,0 5-1 0,0 2 0 0,0-9-9 16,0 12-3-16,0-9 0 0,0 9 0 0,0-9-3 0,0 3-1 15,0 4 0-15,7-4 0 0,-7-7-8 0,0 7-17 16,0-12 4-16,3 3 1 0,1-1 12 0,-1-2 0 16,-3-7 0-16,4 4 0 15,-4-1-25-15,0-9-3 0,0 0 0 0,0 0 0 16,0 0-32-16,0 0-6 0,0 0-2 0,0 0 0 15,0 0-28-15,4-9-7 0,-1-1-1 0,1 1 0 16,-4-1-83-16,3-5-17 0,-3 5-3 0,0-5-1 0</inkml:trace>
  <inkml:trace contextRef="#ctx0" brushRef="#br2" timeOffset="53142.89">8160 8750 1897 0,'0'0'84'0,"0"0"17"0,0 0-81 0,0 0-20 0,0 0 0 0,0 0 0 16,0 0 17-16,0 0-1 0,7 6 0 0,0 4 0 16,0-7-16-16,0 12 0 0,0-5-11 0,0-1 11 0,0 10-8 0,-3 0 8 15,10-3 0-15,-11 9 0 16,1-7 22-16,3 8 11 0,-4 2 3 0,4-3 0 15,-3-3 24-15,0 3 4 0,-1 3 2 0,4-3 0 0,-3 3-10 0,-1-2-1 16,-6 2-1-16,6-3 0 0,1 3-34 16,3 0-6-16,-7-3-2 0,-7 10 0 0,7-7-4 15,0 0-8-15,-4-3 11 0,1 0-11 0,3 1 12 0,0-4-12 16,0 3 12-16,-4 0-12 0,4-3 0 0,0 0 0 16,-3-4 0-16,-1-5 0 0,4 3 0 0,-3 2-16 15,3-8 5-15,0 6 1 16,0-13-30-16,0-3-5 0,0 0-2 0,0 9 0 15,0-9-31-15,0 0-6 0,0 0-2 0,0 0 0 16,0 0-100-16,0 0-20 0,7-3-4 0,-4-3-1 0</inkml:trace>
  <inkml:trace contextRef="#ctx0" brushRef="#br2" timeOffset="53898.24">8502 9506 1094 0,'0'0'48'0,"0"0"11"0,0 0-47 0,0 0-12 15,-4-7 0-15,4 7 0 0,0-9 212 0,4 0 41 16,-4 2 8-16,3-2 2 0,-3 0-207 0,4-1-40 16,0 1-16-16,-1-1 11 0,1 4-1 0,-1-3 0 15,4 5 0-15,-3-2 0 0,3-3-2 0,3-1 0 16,-10 7 0-16,7-3 0 0,0-3 22 0,1 2 4 16,-1 4 1-16,0-3 0 0,-4-4-7 0,4 10-2 15,-3-3 0-15,6-3 0 0,-6 6-18 0,-4 0-8 16,7-3 8-16,-7 3-8 0,0 0 0 0,10 3 8 15,1-3-8-15,-4 6 0 0,-7-6 0 0,11 3 0 16,-1 7 0-16,-6 6 0 0,3-7 8 0,0 10-8 16,-4 0 0-16,1-4 8 0,3 4-8 0,-7 0 8 15,4 0-8-15,-4 3 8 0,0 0-8 0,0-7 0 0,0 10 9 16,0-6-9-16,0 0 0 0,0 6 0 0,0-6 0 16,-4 0 0-16,1 0 0 0,-5-1 0 0,5 4 0 0,-4-3 0 15,3-6 0-15,-3-4-10 0,0 7 10 0,-3-7-13 16,3 1 21-16,0-1 4 0,-1 0 0 0,-2-2 1 15,-1 2 4-15,4-3 1 0,-3-3 0 0,3-3 0 16,0 0-18-16,0 0-17 0,-4 0 3 0,4 0 1 16,3-9 13-16,-6 0 0 0,3 2 0 0,0-2 0 15,3 0 0-15,1-4 0 0,-1-3-10 0,-3 7 10 16,3-7-11-16,1 7 11 0,3-1-8 0,0 7 8 16,0-9 0-16,0 9 0 0,0 3 0 0,0 0 0 15,0 0 8-15,7-7-8 0,-3-2 10 0,3 9-10 16,-7 0 0-16,7-3 0 0,0-3 0 0,-7 6 0 0,10 0 16 15,-3 0-4-15,7 6 0 0,-3-3 0 0,0-3-12 16,3 6 0-16,-4 4 8 0,1-1-8 0,3-3 0 16,-3 7 0-16,-1-4 0 0,4 1 0 0,-3-1 0 15,3 7 9-15,-3-7-9 0,-1 1 12 0,4-1-12 0,-10 0 12 16,6 7-12-16,-3-7 12 0,0 1-12 0,1-4 0 16,-1-3 9-16,0 7-9 0,3-4 0 0,-10-3 0 15,7 3 0-15,-7-6 0 16,0 0-49-16,4 10-5 0,3-4-1 0,0-6 0 15,0 0-161-15,-7 0-32 0,0 0-6 0,11-16-2 0</inkml:trace>
  <inkml:trace contextRef="#ctx0" brushRef="#br2" timeOffset="55649.08">9518 7982 1335 0,'0'0'59'0,"0"0"13"0,0 0-58 0,3-7-14 0,1 4 0 0,-4 3 0 16,4-6 9-16,-4 6-1 0,7 0 0 0,-7 0 0 15,0 0-8-15,0 0 8 0,0 0-8 0,0 0 8 16,0 0 9-16,0 0 2 0,0 0 0 0,0 0 0 16,0 0 16-16,0 0 3 0,0 0 1 0,0 0 0 0,0 0 21 0,0 0 4 15,-7 0 0-15,7 0 1 0,-8 6 3 0,1-3 1 16,0 4 0-16,0 2 0 0,0 0-17 0,0-2-3 16,0 2-1-16,4-6 0 0,-8 7-28 0,4 5-5 15,0-5-2-15,0 5 0 0,0-2-1 0,-4 3 0 16,1 3 0-16,-1-1 0 0,4-2-12 0,-4 3 8 15,1 9-8-15,-1-6 0 0,1 0 11 0,-8 3-11 16,4 0 12-16,0 3-12 0,0 1 17 0,-7-1-3 16,6 6-1-16,1-5 0 0,-3 5-5 0,3-3 0 15,3 1-8-15,-3-7 12 0,3 3-2 0,4-3-1 0,-3 3 0 16,3-3 0-16,3-6 3 0,-3 9 0 16,3-6 0-16,1 0 0 0,-1 3-4 0,1-6-8 0,-1 9 12 15,1-2-4-15,-1 2-8 0,4 3 8 0,0-3-8 16,0-3 8-16,0-3-8 0,4 3 8 15,-1 1-8-15,1-4 8 0,-1-7-8 0,4 4 0 0,1 0 9 0,-1-3-9 16,0 2 0-16,0-2 9 0,3-3-9 0,1 2 0 16,3-5 8-16,-3 5-8 0,6-5 0 0,-3 2 0 15,0-2 8-15,4 5-8 0,0-5 0 0,-1 5 0 16,1-5 0-16,7 9 0 0,-8-4 0 0,1-5 0 16,0-1 0-16,-1 1 0 0,4-1 0 0,-6 0 0 15,2-2 0-15,1-4-17 0,-4 3 3 0,0-3 1 16,0 3-11-16,0-2-1 15,-3-4-1-15,-1 0 0 0,-3 6-25 0,8-6-5 16,-12 0 0-16,4-6-1 0,0 6-154 0,-7 0-30 16</inkml:trace>
  <inkml:trace contextRef="#ctx0" brushRef="#br2" timeOffset="56230.55">10065 8552 921 0,'0'0'40'0,"-4"-6"10"0,1 6-40 0,3 0-10 0,0-9 0 0,0 9 0 15,0 0 159-15,0 0 29 0,0 0 7 0,0 0 1 16,0 0-148-16,0 0-30 0,0 0-6 0,0 0 0 16,0 0 0-16,0 0 1 0,0 0 0 0,0 0 0 0,0 0 11 0,0 0 3 15,0 0 0-15,-7 6 0 0,0 3 33 0,0 1 6 16,3-1 2-16,-3 1 0 0,0-1 3 0,0 7 1 16,0-1 0-16,-4-2 0 0,4 6-16 0,0-4-2 15,-3 4-1-15,-1 0 0 0,4-3-19 0,-4 9-4 16,-3-3-1-16,0 3 0 0,3 0-17 0,-3-6-4 15,4 9-8-15,-1-9 12 0,1 6-12 0,-4-6 0 16,6 0 8-16,-2 2-8 0,-1-2 0 0,4 0 0 16,-3-10 8-16,-1 10-8 0,4-9 0 0,0-1 0 15,0 1 8-15,0-4-8 0,7-6-9 0,0 0-5 16,0 0-1-16,0 0 0 16,-7 3-36-16,0-3-7 0,7 0-2 0,-7-3 0 15,3 3-103-15,-3-6-21 0,0-4-4 0,0 1-405 0,3-1-82 0</inkml:trace>
  <inkml:trace contextRef="#ctx0" brushRef="#br2" timeOffset="56585.65">9613 8546 864 0,'-3'-9'38'0,"3"9"8"0,-4 0-37 0,1-3-9 0,-1-4 0 0,4 7 0 16,0 0 172-16,-3 0 32 0,3 0 6 0,0 0 2 15,0 0-132-15,0 0-27 0,0 0-5 0,0 0 0 16,0 0 8-16,0 0 1 0,0 0 1 0,0 0 0 16,0 0-22-16,7 0-5 0,3 7-1 0,-3-4 0 15,4-3 11-15,-1 9 3 0,1-3 0 0,3 4 0 0,-3-1-8 16,3 1 0-16,3-1-1 0,-2 7 0 16,2-1-15-16,1-2-4 0,-1 6 0 0,1-4 0 0,0 4-7 15,-1-3-1-15,1-4-8 0,-4 10 12 0,0-3-4 0,0-6 0 16,4 6-8-16,-4-4 12 0,0 4-12 0,0-3 0 15,0-1 8-15,1-2-8 0,-1 3 0 0,-4-4 0 16,4-2 0-16,-3 2 0 0,0 1 0 0,-1 2 0 16,-3-5 0-16,0-1 0 0,4 1 9 0,-4-1-9 15,0-3 8-15,-4-3-8 16,1 7-28-16,3-4-12 0,-3-3-1 0,-1 3-1 16,4 4-125-16,-3-4-25 0,-1-3-4 0,4 7-390 15,-3-10-78-15</inkml:trace>
  <inkml:trace contextRef="#ctx0" brushRef="#br2" timeOffset="57178.06">10410 8885 1364 0,'0'0'60'0,"0"0"13"0,0 0-58 0,0 0-15 15,0 0 0-15,0 0 0 0,-7 0 77 0,7 0 13 16,0 0 2-16,0 0 1 0,0 0-24 0,0 0-5 16,0 0 0-16,0 0-1 0,11 0-2 0,-11 0 0 15,0 0 0-15,0 0 0 0,0 0-14 0,0 0-3 16,0 0-1-16,0 0 0 0,0 0 7 0,4 9 2 0,6-3 0 0,-6 4 0 15,-11-1-8-15,3 7 0 0,8-13-1 16,3 13 0-16,-11-7-12 0,1 10-3 0,6 0 0 0,1-4 0 16,3 4-15-16,-7 6-3 0,-4-6-1 15,4 0 0-15,7 0-9 0,-7 6 0 0,-3-6 0 0,-1 0 8 16,1-4-8-16,3 4 0 0,0 0 0 0,0-3 0 16,-11 2 0-16,8-8 0 0,10 5 0 0,-4-5 8 15,-10-1-8-15,4 1 0 0,6-1 0 0,-3-9 0 16,0 6-11-16,0-6-4 0,0 0-1 0,0 0 0 15,7 3-32-15,-7-3-6 16,0 0-2-16,0 0 0 16,0 0-80-16,4-9-16 0,-11 0-3 0,3-1-1 15,1 1-50-15,-1 3-10 0</inkml:trace>
  <inkml:trace contextRef="#ctx0" brushRef="#br2" timeOffset="57524.78">10248 9170 1944 0,'0'0'43'0,"0"0"9"0,0 0 1 0,0 0 1 0,0 0-43 0,0 0-11 0,0 0 0 0,0 0 0 15,0 0 22-15,0 0 2 0,0 0 1 0,0 0 0 16,14-3-5-16,-7 3-2 0,-7 0 0 0,0 0 0 16,7-6 21-16,4 6 4 0,0 0 1 0,-11 0 0 15,0 0-16-15,10-3-4 0,4-4 0 0,-3 7 0 16,-11 0 17-16,10-3 3 0,5-3 1 0,-1 6 0 16,-4 0-23-16,1-6-5 0,-1 3-1 0,5 3 0 15,2 0-16-15,1-7 0 0,-11 7 0 0,3 0 0 16,5 0 0-16,-5 0-17 0,-10 0 3 0,0 0 1 31,0 0-53-31,11 0-10 0,-4 0-3 0,-7 0 0 0,0 0-141 0,0 0-29 16,0 0-6-16,0 0-1 0</inkml:trace>
  <inkml:trace contextRef="#ctx0" brushRef="#br2" timeOffset="58262.81">10866 8715 748 0,'7'0'67'0,"-7"0"-54"16,0 0-13-16,0 0 0 0,0 0 146 0,0 0 26 16,0 0 6-16,0 0 1 0,-7 0-103 0,7 0-20 15,0 0-4-15,0 0 0 0,0 0 8 0,0 0 3 16,7 7 0-16,3-7 0 0,4 0-10 0,-3 0-1 16,-11 0-1-16,10-7 0 0,12 7 5 0,-8-3 0 15,-14 3 1-15,10 0 0 0,4-6-7 0,1 6-2 16,2-3 0-16,1 6 0 0,-1-6-15 0,5 3-3 0,-5-6-1 0,1 6 0 15,-4 0-8-15,0 0-1 0,7 0-1 0,-3 0 0 16,0 6-3-16,-4-6 0 0,7 0 0 0,-3 0 0 16,3 0-4-16,-4 0 0 0,1 0-1 0,0-6 0 15,6 6-11-15,-3 0 0 0,-3 0 9 0,0-3-9 16,6 3 0-16,-6-7 0 0,0 7 0 0,-4 0 0 16,-4 0 0-16,5-3 0 0,6-3 0 0,-7 6 0 31,-4 0-32-31,1 0-2 0,3-6 0 0,-3 6 0 15,-1-4-20-15,1 4-4 0,-1 0-1 0,1 0 0 16,0 0-94-16,-1 0-19 0,-10 0-4 0,0 0-1 0</inkml:trace>
  <inkml:trace contextRef="#ctx0" brushRef="#br2" timeOffset="58907.09">12457 8383 824 0,'0'0'36'15,"0"0"8"-15,0 0-35 0,0 0-9 0,0 0 0 0,0 0 0 16,0 0 115-16,0 0 21 0,0 0 4 0,0 0 0 16,0 0-48-16,0 0-11 0,0 0-1 0,0 0-1 15,0 0-18-15,0 0-3 0,0 0-1 0,0 0 0 16,-4 6-14-16,4-3-3 0,-3 7-1 0,-1-1 0 0,0 1 3 15,-3-1 1-15,0-3 0 0,-3 10 0 0,3-3 9 0,-4-4 3 16,4 7 0-16,-3 2 0 0,-5-2-4 0,1 3-1 16,0 0 0-16,0 0 0 0,-7-1-16 0,3 8-3 15,1-8-1-15,-5 1 0 0,1 6-11 0,0-6-3 16,0-3 0-16,3 3 0 0,4-1-16 0,-3 1 10 16,2-3-10-16,1 3 8 0,0-4 3 0,7-2 0 15,-3 3 0-15,-1-7 0 0,4 7-27 0,0-7-4 16,0 0-2-16,3 1 0 15,-6-10-11-15,6 9-3 0,-3 1 0 0,0-10 0 16,0 6-47-16,0-6-9 0,0 0-3 0,0 0 0 16,0 0-142-16,0 0-29 0</inkml:trace>
  <inkml:trace contextRef="#ctx0" brushRef="#br2" timeOffset="59288.75">11998 8474 633 0,'0'0'28'0,"0"0"6"0,0 0-34 0,4-3 0 0,-4 3 0 0,0-6 0 16,3-4 347-16,1 10 62 0,3-3 13 0,0-3 2 16,0 6-337-16,0 0-68 0,0-6-19 0,0 6 0 15,0 0 11-15,4 6-11 0,-1-6 10 0,1 0-10 0,-1 9 11 16,1-3-11-16,-1-2 12 0,1 5-12 0,3 0 25 0,-3 7-1 15,-1 0-1-15,1-4 0 0,-1 7 25 0,1-3 4 16,0-1 2-16,-1-2 0 0,-3 6-16 0,4 3-3 16,-4-10-1-16,4 7 0 0,-4 3 6 0,0-9 2 15,0 5 0-15,0-2 0 0,0 3-24 0,0-3-5 16,3-4-1-16,-3 4 0 0,1-7-3 0,-1 10-1 16,3-10 0-16,-3 7 0 0,0-6-8 0,0-1 0 15,0 0 0-15,0 1 0 0,-3-1 0 0,3-3 8 16,0 4-8-16,-3-10 8 0,-4 0-19 0,7 6-4 15,-4-3-1-15,4-3 0 16,0 7-48-16,-7-7-9 0,0 0-3 0,0 0 0 16,7 0-99-16,-7 0-20 0,7-7-4 0,-7 7-426 15,4-9-86-15</inkml:trace>
  <inkml:trace contextRef="#ctx0" brushRef="#br2" timeOffset="59816.33">12555 9098 1548 0,'0'0'68'0,"0"0"15"0,0 0-67 0,0 0-16 16,0 0 0-16,0 0 0 0,0 0 76 0,0 0 11 0,7 6 2 0,4-6 1 16,-4 3-22-16,4-3-4 0,-4 0 0 0,3 0-1 15,-3 0 2-15,4 0 1 16,0 0 0-16,-1 0 0 0,4 0-15 0,0 7-3 0,0-7-1 0,-3 0 0 16,3 0-22-16,0 0-4 0,-3 0-1 0,3 0 0 15,-3-7-9-15,-1 7-3 0,4 0 0 0,-3-3 0 16,-1 3-8-16,1 0 0 0,0 0 0 0,-4 0 0 15,3 0 0-15,-3 0 0 0,0 0 0 0,4 0 0 16,-4 0-18-16,0 0-2 0,0 0-1 0,4 0 0 31,-8 0-35-31,4 0-8 0,0-6 0 0,-7 6-1 16,7 0-158-16,0 0-31 0,4-9-6 0,-11 9-2 0</inkml:trace>
  <inkml:trace contextRef="#ctx0" brushRef="#br2" timeOffset="60600.66">12891 7841 1220 0,'0'0'27'0,"0"0"5"0,0 0 2 0,0 0 0 0,0 0-34 0,0 0 0 0,0 0 0 0,0 0 0 0,0 0 82 0,0 0 10 16,0 0 1-16,0 0 1 0,0 0-48 0,0 0-10 16,0 0-1-16,0 0-1 0,0 0 5 0,0 9 1 15,0-9 0-15,0 6 0 0,3 4-12 0,1-1-3 16,3-3 0-16,-4 4 0 0,4-1 0 0,-3 1 0 16,6 5 0-16,-3-2 0 0,4 2 4 0,0-2 1 15,6 3 0-15,-3 2 0 0,4-2-5 0,3 3-1 16,0 0 0-16,0 0 0 0,4 6-4 0,-4-6 0 15,4 6-1-15,0 0 0 0,-4-3-3 0,4 3-1 16,-4 3 0-16,-4 3 0 0,5 1 23 0,-5 2 5 16,-3-6 1-16,0 7 0 0,0-1-28 0,-3 4-4 15,0-4-2-15,-1-5 0 0,1 5 6 0,-4-6 0 16,0 7 1-16,0-7 0 0,0 7-7 0,0-1-2 0,0 4 0 16,0 6 0-16,-3 0-8 0,3-1 0 0,-4 1 0 15,-3-6 0-15,7-4 0 0,-7 1 0 0,0-7 8 16,4 0-8-16,-8-9 8 0,4 6-8 0,0-6 0 0,-3-3 8 15,-1 3 4-15,1-4 1 0,-1-2 0 0,-3 3 0 16,4-1-5-16,-4-2 0 0,3 2-8 0,-3-2 12 16,0 3-12-16,-4 2 11 0,4 1-11 0,0-3 10 15,0 0-10-15,-3-4 0 0,-1 4 0 0,4 0 0 16,-4-4 8-16,1-2 0 0,3-1 0 0,-4 7 0 16,4-7-38-16,-3 0-8 15,-1 1-2-15,4-4 0 0,0-3-89 0,0-3-19 0,7 0-3 16,-7 0-853-16</inkml:trace>
  <inkml:trace contextRef="#ctx0" brushRef="#br2" timeOffset="62438.03">5260 11186 230 0,'0'0'10'0,"0"0"2"16,0 0-12-16,0 0 0 0,0 0 0 0,0 0 0 15,0 0 111-15,0 0 19 0,0 0 4 0,0 0 1 0,0 0-75 0,0 0-16 16,-7 0-2-16,7 0-1 0,0 0 27 16,0 0 4-16,0 0 2 0,0 0 0 0,0 0-6 15,0 0 0-15,-4-3-1 0,4 3 0 0,-7 0-6 0,7 0-1 16,0 0 0-16,0 0 0 0,0 0-4 0,0 0 0 15,0 0-1-15,0 0 0 0,0 0-9 0,0 0-2 16,0 0 0-16,11 3 0 0,-1-3-4 0,1 7 0 16,0-7-1-16,3 0 0 0,-4 0-3 0,4 0-1 15,1 0 0-15,-1 0 0 0,3-7 2 0,1 7 1 16,0 0 0-16,6-3 0 0,-10-3-9 0,8 6-1 16,2 0-1-16,1-3 0 0,0-3-13 0,-11 6-2 15,7-7-1-15,4 7 0 0,-11-3-11 0,7 3 0 16,-11 0 0-16,5 0 0 0,-1 0-9 0,0 0-1 0,-4 0 0 15,1 0 0 1,0 0-39-16,-11 0-8 0,10-6-2 0,-3 6 0 16,-7 0-37-16,11 0-7 0,-4-3-1 0,0-3-1 15,0 6-22-15,4-4-4 0,-1-2-1 0,-6 3 0 16,-4 3-32-16,7-6-8 0,7-4 0 0,-14 10-1 0</inkml:trace>
  <inkml:trace contextRef="#ctx0" brushRef="#br2" timeOffset="62969.76">5288 11419 817 0,'0'0'36'0,"0"0"8"0,0 0-36 0,0 0-8 0,0 0 0 0,0 0 0 16,0 0 91-16,0 0 16 0,0 0 3 0,0 0 1 16,0 0-39-16,0 0-7 0,0 0-1 0,0 0-1 15,0 0-2-15,0 0 0 0,0 0 0 0,0 0 0 16,0 0-4-16,11 0-1 0,-1-4 0 0,-3 4 0 16,-7 0 11-16,11-6 1 0,7 6 1 0,-11-3 0 15,3-3-22-15,4 6-5 0,-3 0-1 0,7-7 0 16,-4 4-21-16,0 3-4 0,0 0 0 0,7-6-1 15,0 6-6-15,-3 0-1 0,3 0 0 0,0-3 0 16,-3 3-8-16,-1 0 0 0,1 0 0 0,0 0 0 16,-1 0 0-16,-2 0 0 0,2 0 0 0,-10 0 0 15,11 3 0-15,-11-3 0 0,3 0 0 0,1 6 0 16,-11-6 0-16,11 0 0 0,-11 0-12 0,7 3 12 16,-7-3-108-16,0 0-13 0,14 7-3 0,-7-7-784 15</inkml:trace>
  <inkml:trace contextRef="#ctx0" brushRef="#br2" timeOffset="63851.18">6981 10525 57 0,'0'0'0'0,"0"0"0"0,0 0 0 0,0 0 0 16,0 0 289-16,0 0 53 0,0 0 10 0,0 0 3 16,0 0-284-16,0 0-57 0,0 0-14 0,0 0 0 15,0 0 19-15,0 0 1 0,4 9 0 0,0-3 0 16,-4-6 25-16,7 4 6 0,0 5 1 0,-7-3 0 15,0-6 7-15,0 3 1 0,3 7 1 0,-3-1 0 16,0 4 18-16,0-13 3 0,0 3 1 0,0 6 0 16,0 1-18-16,0-1-3 0,0 7-1 0,0-7 0 15,0 1-11-15,0 5-2 0,-3-2-1 0,3 3 0 16,0-1-15-16,0 4-4 0,0 0 0 0,0 0 0 16,0 6-7-16,-7 0-1 0,7-3-1 0,0 3 0 15,-4 3-5-15,4-3-1 0,-3 3 0 0,3 1 0 0,-4-4-13 16,4 3 0-16,0-6 0 0,0 0 0 0,0 3 0 0,0-6 0 15,0 0 0-15,0-4 0 0,0 4 0 0,0-10 0 16,0 7 0-16,-4-13 0 0,4 7 0 0,0-10 0 16,0 6 0-16,0-6 0 0,0 0-17 0,0 0 3 15,0 0 1-15,0 0 0 16,0 0-27-16,0 0-4 0,0 0-2 0,0 0 0 16,0 0-19-16,0 0-4 0,0 0-1 0,0 0 0 15,0 0-26-15,0 0-6 0,-3 9-1 0,3-9-500 16,0 10-100-16</inkml:trace>
  <inkml:trace contextRef="#ctx0" brushRef="#br2" timeOffset="64554.35">6043 11622 288 0,'0'0'25'0,"-14"0"-25"15,7 10 0-15,3-10 0 0,-10 0 246 0,14 0 44 16,-7 0 9-16,7 0 1 0,-3 0-212 0,3 0-44 15,0 0-8-15,0 0-1 0,0 0 13 0,0 0 4 0,0 0 0 0,0 0 0 16,3 0-7-16,8 0-1 0,-1 0 0 0,1 0 0 16,3 0 4-16,0 0 1 0,7 0 0 0,-10 0 0 15,7 0-15-15,-1 0-3 0,1 0-1 0,3 0 0 16,-3 0 5-16,3 0 1 0,4 0 0 0,-4 6 0 16,0-3-22-16,4-3-4 0,-1 0-1 0,1 0 0 15,-4 0 4-15,7 0 1 0,-3 6 0 0,7-6 0 16,0-6 6-16,-1 6 0 0,5 0 1 0,-1 0 0 15,0 0 7-15,4 0 0 0,7 0 1 0,-7 0 0 16,3 0-4-16,0-3-1 0,1-3 0 0,-1 6 0 16,0-7-24-16,1 4 0 0,2 3 0 0,-2-6 0 15,-1 6 30-15,0-3 1 0,8 3 0 0,-15 0 0 16,7 0-31-16,1 3 8 0,-11-3-8 0,-1 0 0 16,5 0 0-16,-5 0 0 0,1 0 0 0,0 6 0 15,3-6-10-15,-7 0-5 0,4 0-1 0,-11 0 0 16,4 0 24-16,0 0 4 0,-1 0 0 0,1 3 1 0,-7-3-13 15,3 7 8-15,0-7-8 0,0 0 0 0,-3 0-14 16,3 0-9-16,-10-7-1 0,3 4-1 16,0 3-13-16,-4 0-2 0,1 0-1 0,-4-6 0 15,0 6-196-15,-3-9-39 0,-4-4-8 0,-7-3-2 0</inkml:trace>
  <inkml:trace contextRef="#ctx0" brushRef="#br2" timeOffset="65317.77">6276 11898 403 0,'0'0'36'0,"0"0"-36"0,-7 0 0 0,7 0 0 16,0 0 243-16,0 0 41 0,0 0 9 0,0 0 2 16,0 0-206-16,0 0-41 0,0 0-8 0,0 0-1 15,0 0 12-15,0 0 2 0,0 10 1 0,0-7 0 16,0 9-36-16,3-8-7 0,1 11-2 0,-4-5 0 15,7 2 38-15,-7 4 7 0,0 3 2 0,0-4 0 16,0 4 6-16,0 6 2 0,0-3 0 0,0 3 0 16,0 3-15-16,0-2-2 0,0 2-1 0,-7 3 0 15,3-9-16-15,4 13-3 0,0-7-1 0,-3 3 0 16,3-3-7-16,-4 1-2 0,4-4 0 0,0 0 0 16,0 3-9-16,0-6-8 0,4 9 12 0,-4-9-12 15,3 13 8-15,1-10-8 0,3 0 0 0,-7-3 0 16,4-6 0-16,3 9 0 0,-7-13 0 0,0 4 0 15,0 3 0-15,0-10 0 0,0 1-8 0,0-4 8 16,0-6-38-16,0 9-2 0,0-9 0 16,0 0 0-16,0 0-34 0,0 0-7 0,0 0-2 0,0 0 0 15,0 0-37-15,0 0-7 0,0 0-1 0,0-9-1 16,3-7-54-16,1 7-10 0,-4-10-3 0,3 3 0 16</inkml:trace>
  <inkml:trace contextRef="#ctx0" brushRef="#br2" timeOffset="65724.41">6523 11845 1796 0,'0'0'80'0,"0"0"16"0,0 0-77 0,0 0-19 0,0 0 0 0,0 0 0 16,0 0 17-16,0 0 0 0,0 0 0 0,0 0 0 15,0 0-6-15,0 0-2 0,10 9 0 0,-10-9 0 16,0 10 14-16,0-1 2 0,0 1 1 0,0-4 0 16,0 3 0-16,0 1 0 0,0 5 0 0,0-2 0 15,0 6 22-15,0-4 5 0,0 4 1 0,0 6 0 16,0-6 8-16,0 9 2 0,0-3 0 0,0 4 0 16,0-4-16-16,0 3-4 0,0 6 0 0,0-5 0 15,0 5-15-15,0-6-3 0,0 4-1 0,0-4 0 16,0-6-13-16,0 9-2 0,0-9-1 0,0 3 0 15,0 4-9-15,0-4 0 0,0-7 0 0,4 1 0 16,-4 6 0-16,4-9 0 0,-4-3 0 0,3 2 0 0,-3 1 0 16,0-7 0-16,-3 1-11 0,3-7 11 15,0-3-29-15,0 9-1 0,-4-2 0 16,4-7 0-16,0 0-30 0,0 0-7 0,0 0-1 0,0 0 0 16,0 0-28-16,0 0-5 0,0 0-2 0,0 0 0 15,0 0-25-15,0 0-4 0,0 0-2 0,4-7-390 16,-1-2-79-16</inkml:trace>
  <inkml:trace contextRef="#ctx0" brushRef="#br2" timeOffset="66443.53">6756 12256 1566 0,'0'0'69'0,"0"0"15"0,0 0-68 0,0 0-16 0,0 0 0 0,0 0 0 16,7-6 60-16,3 6 8 0,-10 0 1 0,4-10 1 16,-4 10-33-16,0 0-6 0,0 0-2 0,0 0 0 15,0 0 20-15,0 0 4 0,0 0 1 0,0 0 0 16,0 0 2-16,10 10 1 0,1-10 0 0,-11 9 0 16,7 3-5-16,-7-2 0 0,4 2-1 0,-1 4 0 15,1-7-14-15,3 10-2 0,-7 0-1 0,3-3 0 16,-3 3-7-16,4-1-2 0,-4-2 0 0,3 3 0 15,-3 0-13-15,0-10-4 0,0 7 0 0,4 3 0 0,-1-10-8 16,1 7 8-16,-4-4-8 0,3 1 8 0,1-4-8 0,-4-6 0 16,7 7 0-16,-7-10 0 0,0 0 8 0,0 0 0 15,4 0 0-15,-4 0 0 0,7 0-8 0,7-10 8 16,-7 1-8-16,0 0 8 0,0-1 0 0,0 1 0 16,0-7 0-16,0 4 0 0,0-4-8 0,-3 0 0 15,3 4 0-15,-4-4 0 0,4 0 11 0,0 7 0 16,0-1 0-16,-3 7 0 0,3-3-11 0,0 3 0 15,-3-3-12-15,-4 6 12 0,7 0-13 0,0 9 5 16,0-9 8-16,0 6-13 0,-7-6 13 0,7 10-12 16,0-7 12-16,0 3-12 0,0 4 12 0,0-1 0 15,4 0 0-15,-8 1 0 0,4-4 0 0,0-3 0 0,-3 7 0 16,3-4 10-16,0 3-10 0,-4 1 0 16,4-1 0-16,1 0 0 0,-1 1 0 0,-4-4 0 0,1 4 0 0,3-4 8 15,3-3-8-15,-6 6 0 0,-4-9 0 0,7 7 0 16,0-4 0-16,0-3 0 0,-7 0 0 0,0 0 8 15,11 0 18-15,-11 0 3 0,0 0 1 0,7 0 0 16,3-10-13-16,1 7-2 0,-4-3-1 0,0-3 0 16,0 2 3-16,4-2 1 0,-8-1 0 0,4 1 0 15,0 0 10-15,0-7 3 0,4 7 0 0,-4-4 0 16,-4-3-31-16,4-2 8 0,4-1-8 0,-7 3 0 16,3-3 0-16,-4 4 0 0,4-4 8 0,-3 0-8 15,3 9 0-15,-7-5 0 0,0 5 0 0,3 1 0 16,1 0 0-16,-4-1 0 0,-4 4 0 0,4 6 0 15,0-3-43-15,0 3-11 0,0 0-2 16,0 0-1-16,0-6-63 0,0 6-12 0,0-10-2 0,0 10-1 16,4-3-23-16,-1-3-5 0,4-4-1 15,0 7 0-15,1-3 76 0,-1 0 16 0,3 2 2 16,-6-5 1-16,3 3-41 0,0 6-8 0,0-10-2 0,3 7-492 16</inkml:trace>
  <inkml:trace contextRef="#ctx0" brushRef="#br2" timeOffset="66986.14">7578 11767 2059 0,'0'0'45'0,"0"0"10"0,0 0 1 0,0 0 2 0,-4 6-46 0,1-3-12 0,-1 6 0 0,4 1 0 0,0 2 0 0,0 1-9 16,0-4 9-16,0 7-13 0,4 3 13 16,-4-4 0-16,0 4 0 0,0 0 0 0,0 9 0 15,0-3 10-15,0 1 0 0,0 2 0 0,-4 6 46 0,4-6 10 16,-7 7 2-16,7-7 0 0,-3 7-6 0,-1-1-1 16,0-2 0-16,4 2 0 0,-3-6-33 0,3 4-6 15,-4-4-2-15,4-3 0 0,0-3 10 0,4 3 2 16,-4 3 0-16,3-9 0 0,-3 6-32 0,0-6 0 15,0 3 0-15,0 0 0 0,4-3 0 0,-4-4 0 16,0 4 0-16,0 0 0 0,0 3 0 0,-4-3 0 16,4-7 0-16,0 4 0 15,-3 3-36-15,3-4-12 0,-4-2-4 0,4 3 0 16,0-7-44-16,0 0-8 0,0-2-3 0,0-7 0 16,0 0 36-16,0 0 7 0,0 0 2 0,0 0 0 15,0 0-23-15,0 0-5 0,0-7-1 0,0-2 0 16,7-7-113-16,-3 7-22 0,0-4-5 0</inkml:trace>
  <inkml:trace contextRef="#ctx0" brushRef="#br2" timeOffset="67419.99">7814 11829 115 0,'0'0'10'15,"4"-3"-10"-15,3-3 0 0,-4-4 0 16,4 1 289-16,0 3 56 0,0 3 11 0,-7 3 3 0,7-7-286 16,4 4-57-16,-11 3-16 0,0 0 0 0,0 0 40 15,0 0 2-15,0 0 0 0,0 0 0 0,0 0 18 0,0 0 3 16,0 0 1-16,0 0 0 0,0 0-29 0,0 3-6 16,3 7-1-16,-3 2 0 0,4-2 29 0,0 2 6 15,-4-2 1-15,0 5 0 0,-4 1-8 0,4-3 0 16,-4 5-1-16,4 8 0 0,0-1 1 0,-3-3 1 15,3 9 0-15,0-3 0 0,-7 0-4 0,7 1-1 16,0 5 0-16,0 1 0 0,0-1-41 0,0 4-11 16,0-10 0-16,7 6 0 0,-7 1 0 0,-7-7 0 15,7-3 0-15,0 3-11 0,0-2 19 0,0-1 3 16,0-3 1-16,0-7 0 0,0 4-12 0,0 0 0 16,0-10 0-16,0 7 0 0,0 0 0 0,0-7 8 0,0 0-8 15,0-5 8-15,0-4-8 0,0 0-17 16,0 0 4-16,0 0 1 15,0 0-68-15,0 0-12 0,0 0-4 0,0 0 0 16,0 0-3-16,0-10-1 0,0 1 0 0,0-1 0 16,0 1-121-16,7 0-25 0,-7-10-5 0,0 3-1 0</inkml:trace>
  <inkml:trace contextRef="#ctx0" brushRef="#br2" timeOffset="68322.72">8033 12535 1321 0,'0'0'58'0,"0"0"13"0,0 0-57 0,0 0-14 0,0 0 0 0,0 0 0 16,0 0 20-16,0 0 2 0,0 0 0 0,0 0 0 15,0 0-22-15,0 0 0 0,0 0 0 0,0 0 0 16,3-3 30-16,-3 3 2 0,0 0 0 0,11-7 0 16,-11-2 15-16,0 9 3 0,7 0 1 0,-4-9 0 15,5 6 25-15,-5-4 6 0,-3 7 1 0,7-9 0 16,-3 9-31-16,-1-6-5 0,4-4-2 0,0 10 0 15,4-3-29-15,-11-3-7 0,10 3-1 0,-3-4 0 16,4 7 3-16,-4-3 0 0,4-3 0 0,-4 3 0 16,3-3-1-16,-3 6 0 0,4 0 0 0,-4 0 0 15,-7 0 1-15,7 0 0 0,-7 0 0 0,0 0 0 16,11 0-11-16,-11 0 10 0,7 9-10 0,0 0 10 0,-7 1-10 16,3-1 0-16,1 1 9 0,-1 5-9 0,-3 1 0 15,0-4 0-15,0 4 0 0,-3 0 8 0,3-4-8 16,-4 7 0-16,1-3 0 0,3 0 8 0,-7 2-8 0,3 1 11 15,-3-3-11-15,0 3 12 0,0-7-12 0,-4 7 8 16,1 3-8-16,3-3 8 0,-7-7-8 0,3 4 0 16,4 0 0-16,-4-4 8 0,-3-2-8 0,4-1 0 15,3 4 0-15,-4-4 0 0,4-6 0 0,0 3 0 16,0-2 9-16,0 2-9 0,7-6 0 0,-7 0 9 16,0 0-9-16,7 0 0 0,-7-6 8 0,0 2-8 15,3-2 0-15,-3-3 0 0,4-1 0 0,-1 4 0 16,1-3 0-16,3 5 0 0,0-5 0 0,0 3 0 0,0-4-13 15,0 10 5-15,0-3 8 0,0 3-10 0,7-6 10 16,0-3-10-16,0 9 10 0,0-10 0 0,7 10 0 16,-4-6 0-16,1 6 15 0,0 0-2 0,3-3 0 0,0-3 0 15,3 6 3-15,-2 0 1 0,-1 0 0 0,3 0 0 16,1 0 2-16,3 6 0 0,-3-3 0 0,-1 3 0 16,-2-6 3-16,2 3 1 0,-3 4 0 0,0 2 0 15,1-9 6-15,-5 9 2 0,8-2 0 0,-8 2 0 16,4-6-17-16,-7 3-3 0,1-2-1 0,2 2 0 15,1-3-10-15,-4 3 0 0,0 1 0 0,3-4 0 16,-10-3 0-16,4 6 0 0,-4-6-8 0,0 0 8 16,7 3-32-16,0-3-3 15,-7 0 0-15,0 0 0 0,0 0-30 0,7 0-7 0,-7 0 0 16,0 0-1-16,11 0-33 0,-8 0-6 16,8-9-2-16,-1 6-830 0</inkml:trace>
  <inkml:trace contextRef="#ctx0" brushRef="#br2" timeOffset="69691.05">9246 10669 230 0,'0'0'20'0,"0"0"-20"0,0 0 0 0,0 0 0 16,0 0 203-16,0 0 36 0,0 0 7 0,0 0 2 16,0 0-159-16,0 0-31 0,0 0-6 0,0 0-2 15,0 0 2-15,0 0 0 0,7-3 0 0,-7 3 0 16,0 0 19-16,0 0 4 0,0 0 1 0,0 0 0 16,0 0-4-16,0 0 0 0,0 0 0 0,0 0 0 15,0 0-12-15,0 0-2 0,0 0-1 0,0 0 0 16,0 0-19-16,0 0-4 0,0 0-1 0,0 0 0 15,0 0-6-15,-7 3-2 0,4 6 0 0,-4-2 0 16,0-4-3-16,-4 3-1 0,4 4 0 0,0-1 0 16,0 0-4-16,-4 7-1 0,1-7 0 0,3 7 0 15,-4-3-2-15,1 2-1 0,-5-2 0 0,5 9 0 16,-4-3 12-16,3-1 3 0,-3 1 0 0,3 6 0 16,1-6-16-16,-4 0-4 0,0 9 0 0,3-3 0 15,0 0-8-15,-3 4 8 0,4-1-8 0,-4 3 8 0,3 1-8 16,1-1 0-16,-5 0 9 0,1 4-9 0,0-1 0 15,4 4 8-15,-5 3-8 0,5-4 0 0,-4 1 0 16,3 3 0-16,1-4 0 0,3 1 8 0,-4 3 1 0,7-10 1 16,-3 10 0-16,4-13 0 0,-1 10 7 0,4-13 2 15,0 3 0-15,4-3 0 0,-1 3-9 0,4-3-2 16,1 4 0-16,-1-4 0 0,10 3 4 0,-10 0 0 16,4 7 0-16,3-1 0 0,0 4-12 0,4-4 8 15,-1-6-8-15,1 7 8 0,3-7-8 0,-7-3 0 16,4 4 0-16,0-4 0 0,-4-7 0 0,0 1 0 15,0-3 0-15,0 3 0 0,0-10 0 0,-3 7 0 16,3-7 0-16,-4 7 8 0,1-7-8 0,0 1 0 16,-1-7-10-16,1 6 10 15,-1-2-34-15,-3-1-1 0,4-3 0 0,0-3 0 16,-4 0-93-16,3 0-20 0,-3 6-3 0,4-12-598 0,3 6-120 0</inkml:trace>
  <inkml:trace contextRef="#ctx0" brushRef="#br2" timeOffset="71351.14">9394 11353 1566 0,'0'0'34'0,"0"0"7"0,0 0 2 0,0 0 1 0,0 0-35 0,0 0-9 0,0 0 0 0,0 0 0 15,0 0 31-15,0 0 4 0,0 0 1 0,0 0 0 16,0 0 6-16,0 0 2 0,0 0 0 0,0 0 0 16,-3 3 3-16,3-3 1 0,3 9 0 15,1 1 0-15,3-1 0 0,4-3 1 0,-11 4 0 0,10-1 0 16,-3 7 0-16,4-4 0 0,-8-2 0 0,4 5 0 15,4 4 1-15,0 0 0 0,-11 3 0 0,7-3 0 16,0 0-5-16,0-1-1 0,-4 8 0 0,4-8 0 16,-3 1-28-16,-1 0-7 0,4-3-1 0,1-1 0 15,-1-2 0-15,-4 3-8 0,4-7 12 0,4 0-4 16,-4-5 1-16,0 2 0 0,0 0 0 0,4-6 0 16,-4 0 1-16,3-6 0 0,-3 6 0 0,4-10 0 15,3 4 0-15,-4-3 0 0,-2-4 0 0,2-3 0 16,-3 7-10-16,4-7 10 0,-1-2-10 0,1 5 10 15,0-3-10-15,-4 1 0 0,3-4 9 0,1 6-9 16,-4-2 13-16,3 5-1 0,1 1-1 0,0-1 0 0,-4 4-21 16,0 3-4-16,3-3-1 0,-3 12 0 0,0-3 6 15,0-3 1-15,0 10 0 0,1-1 0 0,-1 7 8 0,-4-7 0 16,1 7 0-16,3-4-8 0,-4-2 8 0,8 5 0 16,-8 1 0-16,8-3-8 0,-4-4 8 0,0 7 8 15,-3-7-8-15,3 0 11 0,0 1-11 0,0-4 0 16,0 4 0-16,-7-10 0 0,10 3 0 0,-3-3 0 15,0 6 0-15,-7-6 8 0,0 0 3 0,11 3 0 16,-4-3 0-16,4 6 0 0,-11-6 6 0,10 0 2 16,-3 0 0-16,4 0 0 0,-1-6-2 0,1 6 0 15,-4-9 0-15,0 6 0 0,4-4 0 0,-4 4 0 16,0-3 0-16,0-4 0 0,4 1 3 0,-4 0 0 0,0 2 0 16,0-2 0-16,0 0 4 0,0-4 2 0,0-3 0 15,0 1 0-15,0 2-10 0,0-3-3 0,4-2 0 0,-1 8 0 16,-6-9-5-16,3 4-8 0,3-4 11 0,-3 0-11 15,0 3 8-15,-3-2-8 0,7 2 0 0,-4-3 0 16,0 0 0-16,-4 4 0 0,1 2 0 0,-4-3 0 16,3 1-12-16,1 2-2 0,-1-3-1 0,-3 7 0 15,-3-7-7-15,3 7-2 0,3-4 0 0,-3 4 0 32,-3 0-15-32,3 2-3 0,3-2-1 0,-3 3 0 0,4-4-69 0,-4 10-13 15,0 0-3-15,0 0-1 0,7-3-51 0,-7 3-9 16,0 0-3-16,0 0-457 0,14 0-92 0</inkml:trace>
  <inkml:trace contextRef="#ctx0" brushRef="#br2" timeOffset="72193.14">10587 10936 982 0,'0'0'44'0,"0"0"8"0,0 0-41 0,0 0-11 0,0 0 0 0,0 0 0 16,10 0 48-16,-10 0 8 0,0 0 2 0,0 0 0 15,0 0-5-15,0 0-1 0,0 0 0 0,0 0 0 16,0 0 17-16,0 0 3 0,0 0 1 0,0 0 0 15,0 0 1-15,0 0 0 0,0 0 0 0,0 0 0 16,0 0-7-16,0 0-2 0,0 0 0 0,0 0 0 16,8 0-19-16,-8 0-4 0,0 0-1 0,3 9 0 15,4 0-4-15,0-2-1 0,-7 2 0 0,4 1 0 16,-4-1-8-16,3 7-1 0,1-4-1 0,-4 7 0 16,-4-3-9-16,4 2-1 0,4 1-1 0,-4 6 0 15,-4-6-3-15,1 6-1 0,3-6 0 0,0 0 0 16,0 0-3-16,0-4-8 0,0 4 12 0,3 0-4 15,1-3-8-15,-1-7 0 0,-6 7 0 0,3-4 0 16,3-2 0-16,1-4 0 0,-4 3 0 0,0-9 0 0,0 0-10 16,0 0-7-16,0 0-2 0,0 0 0 15,-7 0-39-15,7 0-8 0,0 0-2 0,0 0 0 16,-7 0-98-16,3-9-20 0,1 0-4 0,-1 2-383 16,4-2-77-16</inkml:trace>
  <inkml:trace contextRef="#ctx0" brushRef="#br2" timeOffset="72541.13">10425 10901 691 0,'21'-3'61'0,"-21"3"-49"16,-7 0-12-16,3-6 0 0,4 6 181 0,0 0 34 0,-3-3 6 0,-1-4 2 16,-3 4-99-16,7 3-19 0,7-6-4 0,-7 6-1 15,0 0-19-15,0 0-4 0,0 0-1 0,0 0 0 16,0 0-26-16,7 0-6 0,4 0 0 0,3 0-1 15,7 0-3-15,-7 0-1 0,-3 6 0 0,3-6 0 16,7 0-6-16,-3 0-1 0,-4 0 0 0,0 0 0 16,7 0-8-16,-3 0-1 0,-4 0-1 0,-4 0 0 15,1-6-12-15,0 6-2 0,3 0-8 0,-4 0 12 16,-10 0-12-16,11 0 0 0,3-6 0 0,-3 6 0 16,-1 0 0-16,-3 0 0 0,4 0 0 0,-1-4 0 15,1 4-23-15,-1 0-7 0,-10 0-2 0,11 0 0 16,3 0-37-16,-3 0-8 15,-1 0-2-15,-3 0 0 0,4 0-121 0,-4 0-24 16,4 0-4-16</inkml:trace>
  <inkml:trace contextRef="#ctx0" brushRef="#br2" timeOffset="73206.35">11296 11221 403 0,'7'0'36'16,"-7"0"-36"-16,0 0 0 0,7-9 0 0,4 2 134 0,-1 4 20 15,-10 3 4-15,0 0 1 0,4-6-93 0,-4 6-18 16,0 0-4-16,0 0-1 0,0 0 29 0,0 0 5 16,0 0 2-16,0 0 0 0,0 0 12 0,0 0 2 15,0 0 1-15,0 0 0 0,0 0-14 0,-4 0-4 16,-3 6 0-16,7-6 0 0,0 3-22 0,-7 7-5 15,0-4-1-15,-4 3 0 0,8 1-3 0,-4-1-1 16,0 1 0-16,-4-1 0 0,1 7-4 0,3-7-2 16,-4 7 0-16,0-4 0 0,-6 4-1 0,3 3 0 15,3 0 0-15,-3-4 0 0,-7 14 0 0,3-11 0 16,1 7 0-16,2 4 0 0,1-4-17 0,-3 0-3 16,-1-6-1-16,4 6 0 0,7-3-8 0,-4 3-8 15,-6 0 12-15,6-6-12 0,1 6 0 0,-1-3 0 16,0-7 0-16,-3 4 0 0,-3-9 0 0,2 8 0 0,8-8 0 15,-3 5 0-15,-11-5-16 0,10-1 4 0,4 1 0 16,-4-1 0 0,-3-3-21-16,4 4-4 0,3-4-1 0,0-3 0 15,0 3-10-15,0-2-1 0,-1-4-1 0,8 0 0 16,0 0-14-16,0 0-4 0,-7-4 0 0,0-2 0 16,7 6-93-16,0-9-19 0,-3-1-4 0,3 4-619 0</inkml:trace>
  <inkml:trace contextRef="#ctx0" brushRef="#br2" timeOffset="73610.42">10926 11196 633 0,'21'0'56'0,"-21"0"-44"0,0 0-12 0,0 0 0 0,0 0 158 0,0 0 30 15,0 0 5-15,0 0 2 0,0 0-137 0,0 0-27 16,14 0-6-16,-14 0-1 0,0 0 46 0,0 0 9 16,0 0 1-16,0 0 1 0,0 9 0 0,3-2 0 15,-6 2 0-15,10 0 0 0,7 1-5 0,-7-1-2 16,-10 1 0-16,6-1 0 0,15 7-9 0,-11-1-1 16,-4-2-1-16,1 6 0 0,-1-4-36 0,4 4-7 15,4 0-2-15,-4 6 0 0,-7-6-6 0,7 6 0 16,4-6-1-16,-1 9 0 0,-6-6-11 0,6 0 0 0,1 3 0 15,3-6 0-15,0 9 28 0,-3-6 3 0,-4-3 1 0,3 0 0 16,1-1-32-16,0 1 0 0,-4-3 0 16,0-3-10-16,0 2 18 0,3 1 4 0,-6-4 1 0,3-2 0 15,-4 5-13-15,1-5-10 0,3-1 2 0,-3 1 0 32,-8-4-40-32,4-6-7 0,7 9-1 0,-3-5-1 15,-4-4-37-15,0 0-7 0,3 6-2 0,8 0 0 16,-4-3-90-16,3-3-19 0,-10 0-3 0,7-3-1 0</inkml:trace>
  <inkml:trace contextRef="#ctx0" brushRef="#br2" timeOffset="74082.64">11557 11685 288 0,'0'0'25'0,"0"0"-25"0,0 0 0 0,0 0 0 16,-7 6 348-16,7-6 64 0,0 0 12 0,0 0 4 15,-7 3-324-15,7-3-65 0,0 0-13 0,0 0-2 16,0 0 12-16,3 10 4 0,-3-4 0 0,4 4 0 16,3-1 3-16,-3 0 1 0,-4 1 0 0,0-1 0 15,3 7 4-15,1-4 0 0,-4-2 1 0,-4 5 0 16,1 4 5-16,3-3 1 0,-4 3 0 0,0-4 0 15,-6 4-17-15,6-6-3 0,4 3-1 0,0 2 0 16,-7 1-19-16,4-3-4 0,-1 3-1 0,8-1 0 16,-4-8-10-16,3 6 0 0,-3-7 0 0,4 7 0 15,6-13 0-15,-6 6-11 0,-8-3 3 0,4-6 0 16,4 10-47-16,-4-10-9 0,0 0-1 0,0 0-1 16,0 0-101-16,0 0-20 0,0 0-4 0,0 0-1 0</inkml:trace>
  <inkml:trace contextRef="#ctx0" brushRef="#br2" timeOffset="74793.1">12019 11444 1558 0,'0'0'69'0,"0"0"15"0,0 0-68 0,0 0-16 16,0 0 0-16,0 0 0 0,0 0 55 0,0 0 7 0,0 0 2 0,0 0 0 15,7 9-22-15,-3 0-4 0,-1-9-1 0,4 10 0 16,-7-10 18-16,11 0 3 0,-1 6 1 0,1-3 0 16,3-3 0-16,0 0 0 0,0 0 0 0,1 0 0 15,2-3-1-15,1-3 0 0,3 6 0 0,-3-3 0 16,-1-4-10-16,1 7-3 0,3-3 0 0,-7-3 0 16,4 6-29-16,-1-6-7 0,1 6-1 0,-4 0 0 15,0-3-8-15,4 3-16 0,-4 0 4 0,4-7 1 16,-8 7 11-16,4 0 0 0,0 0 0 0,-3 0 0 15,0 0-19-15,3 7 2 0,0-7 0 0,-4 3 0 32,5-3-23-32,-5 6-5 0,1-6-1 0,-1 0 0 0,4 6-130 15,1-3-25-15,-8-3-6 0</inkml:trace>
  <inkml:trace contextRef="#ctx0" brushRef="#br2" timeOffset="77395">11243 11952 824 0,'0'0'36'16,"0"0"8"-16,-3-7-35 0,3 7-9 0,0 0 0 0,0 0 0 15,0 0 32-15,0 0 5 0,0 0 1 0,0 0 0 16,0 0 2-16,0 0 0 0,3 0 0 0,-3 0 0 0,0 0-7 0,0 0-1 16,0 0 0-16,7-3 0 0,4-3 60 0,-4 6 11 15,-7 0 2-15,0 0 1 0,10 0-40 0,-10 0-8 16,0 0-2-16,0 0 0 0,7 0-14 0,4 6-3 16,0-6-1-16,-11 0 0 0,0 0 0 0,7 0 0 15,10 0 0-15,-3-6 0 0,-3 6 3 0,0 0 1 16,3 0 0-16,0 0 0 0,0-3-7 0,-4-3-2 15,1 6 0-15,3 0 0 0,7-4 5 0,-3-2 1 16,-11 6 0-16,7-6 0 0,7 3-31 0,-7 3-8 16,0 0 0-16,1 0 0 0,-1 0 0 0,0 0 0 15,-4 0 0-15,1 0 0 0,-11 0 0 0,11 0 0 16,-1 0 0-16,1 0 0 0,-4 0 0 0,3 0-13 16,-3 0 3-16,0 0 1 0,4 0 9 0,-4 0 12 0,-7 0-2 0,11-7-1 15,-1 7-25-15,1-3-4 0,-1-3-2 16,-2 6 0-16,-1-3 8 0,0 3 2 0,0-6 0 15,-7 6 0 1,10-4-34-16,-3-2-6 0,-7 6-2 0,4 0-614 0,-1-3-124 0</inkml:trace>
  <inkml:trace contextRef="#ctx0" brushRef="#br2" timeOffset="79518.12">13092 11161 702 0,'0'0'31'0,"0"0"6"0,0 0-29 0,0 0-8 0,0 0 0 0,7 0 0 16,0 0 104-16,-7 0 20 0,0 0 4 0,0 0 1 15,0 0-9-15,7-3-1 0,0-3-1 0,-4 3 0 16,1-3-26-16,3 2-6 0,-7 4-1 0,3-6 0 16,-3 3-12-16,0 3-2 0,0 0-1 0,0 0 0 15,0 0-24-15,0 0-5 0,8-6-1 0,-8 6 0 16,0 0-27-16,0 0-5 0,7 6-8 0,-4 3 11 16,4-5-11-16,-3 5 0 0,-1 0 0 0,1 7 0 15,3 0 10-15,-4-4 0 0,1 4 0 0,3 3 0 16,-4-4 2-16,4 4 1 0,-3-3 0 0,3 3 0 15,-3 0 3-15,-1-1 1 0,4-2 0 0,-3 3 0 16,-1 0 3-16,4-4 0 0,-3 4 0 0,3-6 0 16,-4 2-8-16,4 4-2 0,-3-9 0 0,3-1 0 15,-3 0 2-15,3 4 0 0,-7-13 0 0,7 3 0 16,-7-3 14-16,7 10 3 0,-7-10 1 0,0 0 0 0,0 0-18 16,7 0-3-16,0 0-1 0,-7 0 0 0,0 0-8 15,7-4 0-15,0-2 0 0,0-3 8 0,-3-1 1 0,-1 4 0 16,1 3 0-16,3-6 0 0,-4 2-9 0,1-2 0 15,-1-1 9-15,4 1-9 0,0 3 0 0,-3-4 0 16,-1 7 0-16,1-3 0 0,-4 6 0 0,0 0 0 16,7-3 0-16,-7 3 0 0,0 0-10 0,4 3 10 15,3 3-12-15,0-3 12 0,-4 4-9 0,1 2 9 16,-1 0 0-16,4-2-9 0,-3 2 9 0,3 1 0 16,0 2 0-16,-4-6 0 0,4 4 0 0,-3-1 0 15,0 1 0-15,-1-1 0 0,1 0 0 0,3-2 0 16,-4-4 0-16,1 9 0 0,3-2 0 0,0-7 0 0,-4 6 0 15,1 1 0-15,3-4 0 0,-4 3 0 0,1-9 0 0,3 10 0 16,-7-10 11-16,11 6-3 0,-8-3 0 0,8 3 0 16,-4-6-8-16,0 4 8 0,3-4-8 0,1 0 8 15,0-4 8-15,-4-2 2 0,-7 6 0 0,7 0 0 16,-4-3 6-16,4-3 2 0,0-1 0 0,0 4 0 16,-3-3-4-16,-1-3-1 0,-3-1 0 0,4 1 0 15,0-4-2-15,-1-2-1 0,1 5 0 0,3-5 0 16,0-4-3-16,-4 3-1 0,1-3 0 0,3 0 0 15,-4 1-4-15,4-1-1 0,-3 0 0 0,3-3 0 16,0 3-9-16,0 0 10 0,-3 4-10 0,-1-4 10 16,1 6-10-16,-1-2 0 0,-3-1 0 0,0 7 0 15,4-4 0-15,-1 4 0 0,-3-1 0 0,4-2 0 16,-4 2 0-16,0 1 0 0,3 6-10 0,-3-7 10 16,4 1-15-16,-1 3 3 0,-3-4 1 0,0 4 0 15,0-3-12-15,0 9-2 0,0-4-1 0,0-5 0 16,0 3-28-16,0 6-6 0,0 0 0 0,0 0-1 15,0 0-72-15,-7-3-15 0,7 3-2 0,-3-7-1 16,3 7-13-16,-4-3-2 0,4 3-1 0,0 0-411 16,0 0-82-16</inkml:trace>
  <inkml:trace contextRef="#ctx0" brushRef="#br2" timeOffset="80052.07">14041 10729 864 0,'0'0'38'0,"0"0"8"0,0 0-37 0,0 0-9 15,0 0 0-15,0 0 0 0,0 0 208 0,0 0 39 16,0 0 8-16,0 0 1 0,0 0-200 0,0 0-40 15,0 0-8-15,0 0-8 0,0 9 28 0,0 0-2 16,0-9 0-16,3 10 0 0,-3-1 5 0,0 7 1 16,0-4 0-16,0-2 0 0,0-1 4 0,0 7 0 15,0 0 1-15,0-4 0 0,0 10-1 0,-3-3 0 16,3 0 0-16,-4 0 0 0,4 6-10 0,0-3-2 16,-3 3-1-16,3 0 0 0,-4-6-7 0,0 6 0 15,4-6-1-15,4-1 0 0,-4 7-15 0,4-12 0 16,-4 9 0-16,3-10 0 0,1 4 8 0,-1-6-8 15,-3-1 0-15,4 0 9 16,-1 1-29-16,-3-10-5 0,0 0-2 0,0 0 0 16,0 0-44-16,0 0-9 0,0 0-1 0,0 0-1 15,0 0-108-15,0 0-22 0,4-10-4 0,-4 7 0 0</inkml:trace>
  <inkml:trace contextRef="#ctx0" brushRef="#br2" timeOffset="80452.17">13790 10782 1324 0,'0'0'118'0,"0"0"-94"0,-3-6-24 0,3 6 0 0,0 0 95 0,0 0 14 16,-7 0 3-16,7 0 1 0,0 0-80 0,0 0-16 15,0 0-3-15,0 0-1 0,0 0-5 0,0 0 0 16,0 0-8-16,0 0 12 0,0 0 35 0,0 0 6 16,0 0 2-16,0 0 0 0,0 0 16 0,7 0 3 15,3 0 1-15,-3 0 0 0,0 0-11 0,4 0-3 16,-1 0 0-16,1 0 0 0,0 0-9 0,-1 0-1 16,4-10-1-16,0 10 0 0,1 0-20 0,2-3-4 15,4-3-1-15,0 0 0 0,1 2-15 0,-1-2-10 16,4 3 12-16,-1-6-12 0,1 2 0 0,0-2 0 15,-4 6 0-15,3-3 0 0,1-1 0 0,-4 4 0 16,0-3 0-16,1 6 0 0,-5-3-11 0,1-4 1 16,-4 7 0-16,4 0 0 15,-4-3-23-15,0 3-5 0,-4-6-1 0,1 6 0 16,0 0-31-16,-1 0-6 0,-3 0-2 0,4 0 0 16,-1 6-91-16,-2-6-19 0,-1 3-3 0,3-3-645 0</inkml:trace>
  <inkml:trace contextRef="#ctx0" brushRef="#br2" timeOffset="81364.97">14912 11133 817 0,'0'0'36'0,"0"0"8"0,0 0-36 0,0 0-8 16,0 0 0-16,0 0 0 0,0 0 57 0,0 0 10 15,0 0 1-15,7 0 1 0,0-3-37 0,-7 3-7 16,0 0-1-16,0 0-1 0,7-6 23 0,-7 6 5 15,0 0 1-15,0 0 0 0,0 0-16 0,0 0-4 16,0 0 0-16,0 0 0 0,0 0 29 0,0 0 6 16,0 0 1-16,0 0 0 0,0 0-4 0,-7 6 0 0,0-3 0 0,0 3 0 15,3-2-15-15,-6 5-3 0,3-3-1 0,0 4 0 16,0-1 0-16,-4 0 0 0,0 1 0 0,4 6 0 16,-3-7-9-16,-4 0-3 0,3 7 0 0,1-3 0 15,-5-4 6-15,1 7 1 0,0 2 0 0,0-8 0 16,0 9-18-16,-4-4-3 0,4 4-1 0,-3 0 0 15,-1 3-18-15,0 0 10 0,4-3-10 0,-3 3 8 16,2-3-8-16,1-7 8 0,0 4-8 0,4 3 8 16,-1-1-8-16,1-8 8 0,2 5-8 0,1-5 8 15,4-1-8-15,-4 1 0 0,3-1 9 0,4-9-9 16,-7 6-10-16,7-6-6 0,0 0-2 0,-3 3 0 16,3-3-45-16,0 0-9 0,0 0-1 15,0 0-1-15,-4 7-29 0,4-7-5 0,0 0-2 0,-7 0 0 16,0 6-100-16,0-3-20 0,0-3-4 0,7 0-1 15</inkml:trace>
  <inkml:trace contextRef="#ctx0" brushRef="#br2" timeOffset="81860.32">14563 11152 1044 0,'0'0'46'0,"0"0"10"0,0 0-45 0,0 0-11 0,-4 0 0 0,4 0 0 16,-7-3 29-16,7 3 4 0,0 0 1 0,-3-6 0 15,3 6-6-15,0 0-2 0,0 0 0 0,0 0 0 16,0 0 50-16,0 0 9 0,0 0 3 0,0 0 0 16,0 0 6-16,0 0 2 0,0 0 0 0,0 0 0 15,0 0-12-15,0 0-3 0,0 0 0 0,0 0 0 16,0 0-18-16,10 9-4 0,-3-3-1 0,0 10 0 16,4-4-17-16,-4 4-3 0,0-3-1 0,4 9 0 15,-1-10-17-15,1 7-4 0,3-3-1 0,-4 9 0 16,5-6-15-16,-1-1 8 0,-4 1-8 0,4 6 0 15,-3-6 8-15,-1 0-8 0,5 6 0 0,-5-6 0 0,1 0 9 0,3-4-9 16,-7 10 8-16,4-6-8 0,-4-6 21 0,3 9-1 16,1-10 0-16,-4 7 0 0,3-3-20 15,-3 3-20-15,0-10 4 0,1 7 1 0,-5-1 15 0,4-2 0 16,-3-4 0-16,3 1 0 0,-4-1 0 0,4-3-16 16,-3 4 5-16,-4-10 1 15,3 9-50-15,-3-9-11 0,0 0-1 0,0 0-1 16,0 0-129-16,0 0-26 0,0 0-4 0,0 0-585 0</inkml:trace>
  <inkml:trace contextRef="#ctx0" brushRef="#br2" timeOffset="82351.16">15067 11773 115 0,'0'0'10'0,"0"0"-10"16,0 0 0-16,0 0 0 0,0 0 330 0,0 0 64 16,0 0 13-16,0 0 2 0,0 0-253 0,0 0-52 15,0 0-9-15,0 0-3 0,0 0-18 0,0 0-4 16,0 0-1-16,0 0 0 0,0 0-6 0,11 3-2 16,-1-3 0-16,1 0 0 0,-11 0-20 0,14 6-4 15,-3-6-1-15,3 0 0 0,0-6-8 0,0 6-3 16,0 0 0-16,4-3 0 0,-1 3 10 0,1-6 1 15,-4 6 1-15,0-4 0 0,0-2-29 0,4 6-8 16,-4 0 0-16,0 0 0 0,4-3 8 0,-4 3-8 16,0-6 8-16,0 6-8 0,-3 0 0 0,-1 0-15 15,1 0 3-15,-4 0 0 16,-7 0-66-16,7 0-13 0,-7 0-2 0,7-6-1 16,-7 6-94-16,7-4-20 0,4 4-3 0,-4-6-634 0</inkml:trace>
  <inkml:trace contextRef="#ctx0" brushRef="#br2" timeOffset="83230.81">15353 10365 288 0,'0'0'12'0,"0"0"4"0,0 0-16 0,0 0 0 0,-7 0 0 0,7 0 0 16,-4 0 239-16,4 0 45 0,-7 0 8 0,7 0 3 15,0 0-223-15,0 0-45 0,0 0-9 0,0 0-2 16,0 0-7-16,0 0-1 0,0 0-8 0,0 0 12 15,0 0 43-15,0 0 8 0,0 0 1 0,0 0 1 16,0 0-1-16,7 9-1 0,0-2 0 0,0 2 0 0,0-6-21 0,1 3-4 16,2 4-1-16,-3-1 0 0,4 1-13 0,3-1-4 15,-4 0 0-15,5 1 0 0,-1 6 20 0,0 2 3 16,0-2 1-16,0 3 0 0,4 0-26 0,-1-1-5 16,1-2-1-16,-4 9 0 0,7-3 5 0,-3 0 1 15,-1 0 0-15,8-3 0 0,-4 6 2 0,1 0 0 16,6 0 0-16,-7-3 0 0,0 6 4 0,4 4 0 15,-1-4 1-15,1 0 0 0,-4 0-9 0,0 7-3 16,-3-1 0-16,3 4 0 0,-7-4-1 0,4 7 0 16,-7-9 0-16,3 8 0 0,-4-2-12 0,1-4 8 15,-4 4-8-15,-4-3 0 0,1 2 0 0,0 4 0 16,-4-3-11-16,0 6 11 0,-4-7 0 0,4 7 0 0,-4-6 0 16,1 6 0-16,-4-1 0 0,3-5 16 0,-3-3 0 0,4-1-1 15,-4 1 1-15,0-7 0 0,3-3 0 16,-3 3 0-16,0-9 7 0,0 6 1 0,0 3 1 0,0-9 0 15,3 0-13-15,-3 6-4 0,0-9 0 0,0-4 0 16,0 4 19-16,4-7 3 0,-4 1 1 0,-1-1 0 16,1 7-31-16,0-7 8 0,-3-3-8 0,3-2 0 31,-4 5-23-31,4-3-7 0,0-3-2 0,-4-3 0 16,1 7-3-16,-1-7-1 0,-3 0 0 0,0 0 0 0,3 0-88 15,-3 0-19-15,0 3-3 0,4-3-1 0,-4 0-17 0,3 0-4 16,-3 6-1-16,0-6 0 0</inkml:trace>
  <inkml:trace contextRef="#ctx0" brushRef="#br2" timeOffset="84520.46">5154 14514 1656 0,'0'0'73'0,"0"0"15"0,0 0-70 0,0 0-18 0,0 0 0 0,0 0 0 16,0 0 44-16,0 0 4 0,0 0 2 0,0 0 0 16,0 0-50-16,0 0 0 0,0 0 0 0,0 0-9 15,0 0-6-15,0 0-1 0,0 0 0 0,0 0 0 16,11 0 16-16,-8 0 0 0,-3 0 0 0,11 3 0 15,-11-3 35-15,10 0 3 0,1 0 1 0,3 0 0 16,-3 0 22-16,-4 0 5 0,0 0 1 0,3 0 0 16,1 0-15-16,3 0-2 0,-3 0-1 0,3 6 0 15,0-6-22-15,0 0-5 0,4-6-1 0,-4 3 0 16,-4 3-12-16,8 0-9 0,0-7 12 0,-4 7-12 16,0 0 8-16,7 0-8 0,-10-3 0 0,6-3 0 0,-3 6 0 15,4-3 0-15,-4-4 0 0,7 7 0 0,-10-3-11 0,3-3-5 16,-4 6-2-16,5-3 0 15,-12 3-37-15,-3 0-7 0,0 0-2 0,7-6 0 16,-7 6-124-16,0 0-26 0,0 0-5 0,0 0-1 0</inkml:trace>
  <inkml:trace contextRef="#ctx0" brushRef="#br2" timeOffset="85171.67">5136 14736 403 0,'0'0'36'0,"-3"3"-36"15,-1-3 0-15,-6 0 0 0,3 7 220 0,7-7 38 16,0 0 7-16,0 0 2 0,-4 0-198 0,4 0-39 15,0 0-8-15,0 0-2 0,0 0 21 0,0 0 4 0,0 0 1 0,0 0 0 16,0 0-21-16,0 0-4 0,0 0-1 0,11 0 0 16,-1 3 16-16,-3 3 4 0,4-6 0 0,0 0 0 15,-11 0 12-15,14 0 4 0,-4 0 0 0,4-6 0 16,-3 6-9-16,0 0-2 0,3 0 0 0,-4 0 0 16,4 0-7-16,-3-3-2 0,0 3 0 0,3 3 0 15,3-3-16-15,-10 0-4 0,11 0-1 0,-7 0 0 16,3 0-15-16,0-3 8 0,0 3-8 0,4 0 0 15,-4-7 0-15,0 7 8 0,7 0-8 0,-10-3 0 16,6-3 0-16,-3 6-13 0,4-3 2 0,-7 3 1 16,3-6-43-1,0 6-9-15,0 0-2 0,-4 0-592 0,5 0-118 0</inkml:trace>
  <inkml:trace contextRef="#ctx0" brushRef="#br2" timeOffset="88917.56">7087 13642 230 0,'0'0'20'0,"0"0"-20"0,0 0 0 0,0 0 0 15,0 0 138-15,0 0 23 0,0 0 5 0,0 0 1 16,0-3-75-16,0 3-16 0,0-7-2 0,0-2-1 15,0 6-28-15,0 3-5 0,0 0-2 0,0-6 0 16,0-4-11-16,0 10-3 0,0 0 0 0,0 0 0 16,4-3 7-16,-4 3 1 0,0-6 0 0,0 6 0 15,0-10 12-15,0 10 2 0,0 0 1 0,0 0 0 16,0 0 12-16,0 0 2 0,0 0 1 0,0 0 0 0,0 0-6 0,0 0 0 16,0 0-1-16,0 0 0 0,0 0-19 15,0 0-4-15,0 0-1 0,0 0 0 0,0 0-2 0,7 10 0 16,-4-1 0-16,1 1 0 0,-1-1-9 0,5 7-3 15,-1-7 0-15,-4 10 0 0,1-3-4 0,-1-4-1 16,1 10 0-16,6 0 0 0,-10 3 0 0,4 0 0 16,3-3 0-16,-4 3 0 0,1 3-12 0,3-2 8 15,-3 2-8-15,3-3 0 0,-7 0 10 0,3 3-10 16,1 0 10-16,-1-3-10 0,-3 4 22 0,0 5-2 16,0-6 0-16,0 1 0 0,0 2-20 0,0-3 0 0,0-3 0 15,0-3 0-15,4 3 0 0,-4 0 0 16,-4-6 8-16,4 0-8 0,0-3 8 0,4-4-8 0,-8-5 8 0,4 2-8 15,0-9 0-15,0 0 0 0,0 0 0 0,0 0 8 32,-3 6-40-32,3-6-7 0,0 0-1 0,0 0-1 15,0 0-137-15,0 0-27 0,0 0-6 0,-7-6-1 0</inkml:trace>
  <inkml:trace contextRef="#ctx0" brushRef="#br2" timeOffset="89636.2">6248 14686 1105 0,'0'0'48'0,"-7"6"12"0,0-6-48 0,0 7-12 0,3-4 0 0,-7 3 0 16,8-3 27-16,-4 3 3 0,3-2 1 0,4-4 0 15,-10 0-31-15,6 6 0 0,1-3 0 0,3-3 0 16,-7 0 48-16,7 0 4 0,0 0 1 0,0 0 0 16,0 0 10-16,0 0 1 0,0 0 1 0,0 0 0 15,0 0-12-15,7 0-2 0,3-3-1 0,1 3 0 16,-1 0 6-16,5 0 0 0,-1-6 1 0,3 6 0 15,8 0-16-15,-11 0-3 0,7 0-1 0,4 0 0 16,-4 0 2-16,4 0 0 0,0 0 0 0,3 0 0 16,3 0-4-16,1 0-1 0,4 0 0 0,6 0 0 15,-7 0 3-15,0 0 1 0,4-4 0 0,0-2 0 16,3 6-21-16,-6-3-4 0,2 3-1 0,1-6 0 0,-3 6 16 16,2-3 4-16,5-4 0 0,-8 7 0 15,7-6-20-15,4 3-3 0,-4-3-1 0,1 2 0 0,-1-2 4 16,8 3 0-16,-15 3 0 0,7-6 0 0,0 6 0 0,-6 0 0 15,3 0 0-15,-1 0 0 0,5 6-12 0,-5-6 0 16,1 0 0-16,0 3 0 0,0-3 0 0,-4 0 0 16,4 0 0-16,-11 0 0 0,4-3 0 0,-4 3 0 15,-3 0 0-15,0-6 0 0,-4 6 0 0,0 0 0 16,-3-3 0-16,-4-4 0 0,0 7 28 0,0 0 3 16,-4 0 1-16,-2 0 0 15,2 0-52-15,-3 0-9 0,0 0-3 0,-7 0 0 0,7 0 16 0,4 0 4 16,-11 0 0-16,3 0 0 15,-3 0-48-15,0 0-10 0,0 0-2 0,0 0 0 16,0 0-115-16,0 0-23 0,0 0-5 0,0 0-693 0</inkml:trace>
  <inkml:trace contextRef="#ctx0" brushRef="#br2" timeOffset="90617.5">6308 15022 57 0,'0'0'0'0,"0"0"0"15,0 0 0-15,0 0 0 0,0-7 184 0,-4-2 32 16,4 9 7-16,0 0 1 0,-3-10-96 0,3 10-20 0,0 0-3 0,0 0-1 15,-4 0-33-15,4 0-7 0,0 0-2 0,0 0 0 16,0 0-8-16,0 0-2 0,0 0 0 0,0 0 0 16,0 0-12-16,0 0-4 0,0 0 0 0,0 0 0 15,0 0-13-15,0 0-3 0,0 10-1 0,0-1 0 16,-3 1 15-16,3-1 3 0,0 7 1 0,0-1 0 16,0-2 10-16,-7 3 1 0,7 2 1 0,-4 8 0 15,4-8-6-15,-7 11-2 0,3-1 0 0,1 6 0 16,-1 1-12-16,1 2-2 0,-1 4-1 0,-3-6 0 15,0 2-1-15,4 1 0 0,-4-4 0 0,0 1 0 16,3-1-9-16,-3-2-1 0,3 2-1 0,1-5 0 16,3 5-7-16,-7-9-8 0,7 3 11 0,0-3-11 15,-4-6 0-15,4 6 0 0,0-6 0 0,0 0 0 16,0-3 0-16,0-4-11 0,0-2 11 0,-7-4-10 16,14 3-7-16,-7-9-2 0,0 10 0 0,0-10 0 15,0 0-57-15,0 0-12 0,0 0-3 0,0 0 0 16,0 0-93-16,0 0-20 0,-7-10-3 0,4-5-1 0</inkml:trace>
  <inkml:trace contextRef="#ctx0" brushRef="#br2" timeOffset="91119.16">6466 15012 230 0,'0'0'20'0,"0"0"-20"0,0 0 0 0,0 0 0 15,0 0 300-15,0 0 56 0,0 0 12 0,0 0 1 16,0 0-276-16,0 0-55 0,0 0-11 0,0 0-3 15,0 0-24-15,0 0 0 0,0 0 0 0,0 0 0 16,0 0 9-16,0 0-9 0,0 0 10 0,0 0-10 16,0 0 8-16,0 0-8 0,0 0 0 0,0 0 0 15,0 0 29-15,7 3 0 0,-7-3 0 0,8 10 0 16,-5-1 32-16,1 4 7 0,-4-1 0 0,0-2 1 16,0 8-21-16,3-2-5 0,-6 9-1 0,-1-6 0 15,1 9 6-15,-1 0 0 0,0 7 1 0,4-7 0 16,-10 7-14-16,10-1-3 0,-7 1-1 0,0-7 0 0,3 6-11 0,4-5-1 15,-3 5-1-15,3-6 0 0,-4 7-7 16,4-7-2-16,0 0 0 0,0 4 0 0,0-10-9 0,0 9 0 16,0-3 0-16,0-3 0 0,0-3 8 0,0 3-8 15,0-6 8-15,0 0-8 0,4-3 8 0,-4 2-8 16,3-8 0-16,-3-1 8 0,0 1-8 0,0-1-11 16,4-3 3-16,-4-6 0 15,0 0-52-15,0 0-11 0,0 0-1 0,0 0-1 16,0 0-97-16,0 0-19 0,3-6-4 0,1-3-635 0</inkml:trace>
  <inkml:trace contextRef="#ctx0" brushRef="#br2" timeOffset="92103.66">6830 15354 748 0,'0'0'33'0,"0"0"7"0,0 0-32 0,0 0-8 0,3-3 0 0,-3 3 0 15,0 0 241-15,0 0 47 0,4-6 8 0,-4 6 3 16,0 0-244-16,0 0-55 0,0 0 0 0,0 0 0 16,0 0 8-16,0 0 4 0,0 0 2 0,0 0 0 15,0 0 10-15,0 0 3 0,0 0 0 0,3 6 0 16,1 3 8-16,-1 1 1 0,-3-1 1 0,4 7 0 15,3-4 11-15,-7 7 1 0,0-3 1 0,0 9 0 16,0-3 9-16,4 0 1 0,-4 0 1 0,3 3 0 16,-3-6-25-16,0 6-4 0,0-7-2 0,4 8 0 15,-4-8-16-15,3-5-3 0,1 9-1 0,3-10 0 16,-7-2-10-16,0 6-9 0,3-7 9 0,1 0-13 16,-4-9 36-16,0 0 7 0,0 0 2 0,0 0 0 15,0 0-20-15,0 0-3 0,0 0-1 0,7-3 0 16,0-3-8-16,0-3 8 0,0-1-8 0,0 4 8 0,-3-7-8 15,-1-2 0-15,1 5 0 0,3-5 0 0,-7 2 8 16,3-3 0-16,1 7 0 0,-1-1 0 0,4 1-8 0,-3 3 0 16,-1-4 0-16,-3 10 0 0,4 0 0 0,-4 0-17 15,0 0 4-15,10 0 1 0,-2 0 4 0,6 7 8 16,-11-4-13-16,4 6 5 0,0 4 8 0,-3-1 9 16,3-2-1-16,0-1-8 0,0 7 0 0,-3-7 0 15,3 7-12-15,0-4 3 0,-4-2 9 0,1 6 0 16,3-10 0-16,-4 3 0 0,4-6 0 0,-7-3 0 15,11 10 0-15,-11-10 0 0,0 0 12 0,7 6 2 16,0-6 0-16,4-6 0 0,-4 6 5 0,0-3 1 16,3-4 0-16,-6 4 0 0,3-3 0 0,0-3 0 0,0-1 0 0,4 4 0 15,-11-4-3-15,3 1 0 0,1 0 0 16,-1-1 0-16,1-5-17 0,-1 5 0 0,4 1 0 0,-3-4 0 16,3-3 10-16,0 1-10 0,-4 2 8 0,4-2-8 15,1-4 0-15,-1 3 0 0,-4-3 8 0,1 0-8 16,6 4 0-16,-6-4 0 0,3 0 0 0,-7 3 0 15,3-2 8-15,1 5-8 0,-1-3 8 0,1 1-8 16,-1 5 0-16,-3 1 0 0,8 0 0 0,-8-1 0 16,0 1 0-16,0 9 0 0,0-7-9 0,0 7 9 15,3-9-17-15,-3 9 3 0,0-3 1 0,4-6 0 16,-4 9-31-16,3-7-7 16,-3 7-1-16,0-9 0 0,4 6-12 0,-4 3-4 15,0-7 0-15,0 7 0 0,3-9-147 0,-3 3-29 16,0 6-7-16,0 0-1 0</inkml:trace>
  <inkml:trace contextRef="#ctx0" brushRef="#br2" timeOffset="92703.06">7606 14909 518 0,'0'0'23'0,"0"0"5"16,0 0-28-16,0 0 0 0,0 0 0 0,0 0 0 15,0 0 191-15,0 0 33 0,0 0 6 0,0 0 2 0,0 0-164 0,0 0-32 16,0 0-6-16,0 0-2 0,0 0 3 0,0 0 0 15,0 0 0-15,0 0 0 0,0 0 6 16,7 6 2-16,-7 3 0 0,0 1 0 0,0 5 15 0,0-2 3 16,0 3 1-16,0-1 0 0,-4 4 2 0,1 0 0 15,-1 6 0-15,4-3 0 0,0 3-8 0,-7 10 0 16,4-7-1-16,-1 6 0 0,1 1-18 0,3-4-3 16,-7 10-1-16,3-13 0 0,1 10-9 0,-1-7-3 15,4 0 0-15,-7-5 0 0,7 2-3 0,-3 3-1 16,-1-9 0-16,0 3 0 0,1 3-13 0,-1-9 0 15,4 6 0-15,0-6 0 0,-7 6 8 0,7-6-8 16,0 0 0-16,-3-3 9 0,3-1-9 0,-4-5 0 16,4 2 0-16,0-2 0 0,0-4-27 0,0-6 3 15,0 3 0-15,0-3 0 16,0 0-32-16,0 0-7 0,0 0-1 0,0 0 0 16,0 0-30-16,4-9-6 0,-1-1-2 0,4 1-493 0,-7-10-98 0</inkml:trace>
  <inkml:trace contextRef="#ctx0" brushRef="#br2" timeOffset="93150.87">7885 14940 1630 0,'0'0'36'0,"0"0"7"0,0 0 1 0,0 0 3 0,0 0-38 0,0 0-9 16,0 0 0-16,0 0 0 0,0 0 0 0,0 0 0 15,0 0 0-15,0 0 8 0,0 0-8 0,0 0 0 16,0 0 0-16,0 0 0 0,0 0 10 0,0 0 6 16,0 0 2-16,0 0 0 0,0 0 32 0,3 9 6 15,-3 1 2-15,0-1 0 0,0 1 3 0,-3 8 1 16,3-2 0-16,-4 3 0 0,1 0-13 0,-1 0-2 15,0 6-1-15,1 0 0 0,3 3-16 0,-7 0-3 16,0 7-1-16,7 2 0 0,-4-2 2 0,1 2 0 16,-1-2 0-16,4-1 0 0,-7 4-28 0,4-3 0 15,-1-7 0-15,1 6 0 0,-4-5 10 0,3 5-10 0,1-9 12 16,-1 3-12-16,-7 1 0 0,8-4 0 16,-1 0 0-16,4-6 0 0,-3-1 0 0,-1 1 8 0,4 0-8 0,0-3 0 15,0 2 10-15,0-8-10 0,-7 6 8 0,7-7-8 16,0 0-14-16,0 1-8 0,0-1-2 0,0-3 0 31,0-6-47-31,-7 4-9 0,7-4-3 0,0 0 0 16,-3 6-116-16,3-6-23 0,0 0-5 0,0 0-1 0</inkml:trace>
  <inkml:trace contextRef="#ctx0" brushRef="#br2" timeOffset="95337.98">8128 15664 748 0,'0'0'67'15,"0"0"-54"-15,0 0-13 0,0 0 0 16,0 0 233-16,0 0 44 0,0 0 9 0,0 0 2 16,0 0-238-16,0 0-50 0,0 0 0 0,0 0-12 0,0 0 20 0,0 0 3 15,7-6 1-15,-7 6 0 16,4 0-12-16,3-3 0 0,0-3 0 0,0 3 0 16,-7 3 8-16,7-7 8 0,0 4 3 0,0-3 0 0,0 3 32 0,0-4 6 15,-3 7 2-15,-1-6 0 0,4 3-6 0,0-3-1 16,4 3 0-16,-11-4 0 0,10 4-26 0,-3-3-6 15,0 6 0-15,-7 0-1 0,0 0-19 0,11 0 0 16,0 0 0-16,3 0 0 0,-14 0 0 0,7 0 0 16,3 6 0-16,1-6 0 0,0 3 0 0,-1 4 0 15,1-4 0-15,-4-3 0 0,3 6 0 0,-3-3 0 16,-7-3 0-16,7 6 0 0,1 4 0 0,-5-1 0 16,-3-2 8-16,0 2-8 0,0 0 0 0,0 1 10 15,-3-1-10-15,-1 7 8 0,-3-4 2 0,3 4 0 16,-6-6 0-16,3 8 0 0,0-2-10 0,-7-3 0 15,3 2 0-15,0-5-11 0,4 8 11 0,-3-8 0 0,3 6 0 0,-7-1 0 16,3-2 8-16,0-4-8 0,-3 7 10 0,4-7-10 16,-4 1 8-16,3 5-8 0,1-5 0 0,-5-7 0 15,5 6 0-15,-1 4 8 0,-3-4-8 0,7-6 0 16,-7 4 0-16,7-4 8 0,0 3-8 0,-4-3 0 16,4-3 23-16,0 0-2 0,0 0 0 0,4-3 0 15,3 3-21-15,-7-6 0 0,-1 6 0 0,5-3 0 16,-1-4 0-16,1-2 0 0,3 6 0 0,-7-3 0 15,7 6 0-15,0-10 0 0,0 4 0 0,0 6 0 16,0-3 0-16,0 3 0 0,0 0 0 0,0 0 0 16,0-7 0-16,0 7 0 0,0 0 0 0,7-9 0 15,-7 9 0-15,10 0 0 0,1 0 0 0,0 0 0 16,-1 0 0-16,1 0 0 0,-1 9 0 0,1-9 0 0,0 7 0 0,-1-4 0 16,1 3 0-16,3-3 0 0,-7 4 0 15,3 2 16-15,1 0-4 0,0-2-1 0,-1-4-11 16,1 6 12-16,-1 1-12 0,4-4 12 0,-10 3-4 0,3 1 0 15,4-4 0-15,3 3 0 0,-4-5-8 0,4 5 10 16,-6-3-10-16,2 4 10 0,1-10-10 0,-4 9 0 16,3-9 0-16,-3 9 0 0,4-9-16 0,0 7 2 15,-4-7 0-15,0 0 0 16,0 0-49-16,3 0-9 0,-3-7-3 0,0 4 0 16,0-3-150-16,1-3-31 0,13-16-5 0,-11 6-2 0</inkml:trace>
  <inkml:trace contextRef="#ctx0" brushRef="#br2" timeOffset="96555.57">9444 13560 874 0,'0'0'39'0,"0"0"8"0,0 0-38 0,0 0-9 16,0 0 0-16,0 0 0 15,0 0-32-15,0 0-8 0,0 0-1 0,0 0-1 16,0 0-54-16,0 0-10 0,0 0-2 0,0 0-1 15,0 0 59-15,0 0 12 0,0 0 2 0,0 0 1 0,0 0 131 0,0 0 27 16,0 0 5-16,0 0 0 0,-11 0 17 0,11 0 3 16,0 0 1-16,-10 0 0 0,10 0-57 0,-7 0-11 15,-7 7-2-15,6-4-1 0,1 3-31 0,4 3-7 16,-4-6 0-16,3 10-1 0,-3-4-15 0,0 1-4 16,-3 2 0-16,3-2 0 0,0 5 2 0,-1-5 0 15,-2 9 0-15,-1-4 0 0,1 4 2 0,-1 0 0 16,1 6 0-16,-1-6 0 0,-3 0 4 0,0 6 0 15,3-6 1-15,1 6 0 0,-5-6 4 0,5 9 1 0,-4-9 0 16,3 6 0-16,1 3 4 0,-1-3 1 0,0 0 0 16,1 3 0-16,-1 0-7 0,1 7 0 0,-1-7-1 0,4 7 0 15,0-1-17-15,-4 1-3 0,4-1-1 0,0-2 0 16,-3 2-10-16,3-6 0 0,3 7 9 0,-6-10-9 16,2 3 0-16,1 0 8 0,0-3-8 0,0 4 0 15,4-4 10-15,-4 3-2 0,0-3-8 0,3 3 12 16,-3-3 5-16,4 4 1 0,-1-11 0 0,1 7 0 15,-1 1 0-15,0-8 0 0,4 7 0 0,0-3 0 16,-3 0 1-16,3-3 0 0,0 0 0 0,-4 0 0 16,4 0-7-16,-3-1-2 0,6-2 0 0,-3 3 0 15,0 0 2-15,4-4 0 0,-1 4 0 0,1-3 0 16,3 3-12-16,-3-4 0 0,-1 4 0 0,4-6 0 16,-3 9 12-16,3-4-2 0,0 1-1 0,-4 0 0 0,4 0-1 15,-3 0-8-15,-1 3 12 0,1-3-4 0,-1-7 0 16,1 7 0-16,0 3 0 0,-1-10 0 0,4 7-8 0,-7-3 0 15,4-7-12-15,-1 7 12 0,1-4 0 0,3-5 0 16,-4 8 0-16,1-2 12 0,3-7 0 0,0 4 1 16,-4-1 0-16,5 0 0 0,-1-2-1 0,3 2 0 15,-6 1 0-15,3-1 0 0,0-6-12 0,0 7 11 16,0-4-11-16,0 3 10 0,0 1-10 0,0-1 0 16,0-3 0-16,-3 4 8 0,3-1-8 0,-4 0 0 15,4-2 0-15,0-4 0 0,-3 6 0 0,3-2 0 16,-4 2 0-16,5-6 0 0,-5 3 0 0,4-2 0 0,-7-4 0 15,4 6 0-15,3-3 0 0,-7-3-12 16,0 0 4-16,0 0 8 0,7 0-17 0,-7 0 4 0,0 0 1 0,0 0 0 31,0 0-24-31,10 0-4 0,-10 0 0 0,0 0-1 16,7-3-146-16,-3 3-29 0,3-6-5 0</inkml:trace>
  <inkml:trace contextRef="#ctx0" brushRef="#br2" timeOffset="112282.95">9701 13933 288 0,'0'0'12'0,"0"0"4"0,0 0-16 0,0 0 0 0,0 0 0 0,0 0 0 16,0 0 172-16,0 0 32 16,0 0 7-16,0 0 1 0,0 0-120 0,0 0-24 0,0 0-5 0,0 0-1 15,0 0-18-15,0 0-4 0,0 0-1 0,0 0 0 16,0 0-29-16,0 0-10 0,0 0 0 0,0 0 9 16,0 0-9-16,0 0 0 0,0 0 0 0,0 0 0 15,0 0 26-15,-3 10 10 0,-1-1 1 0,1 1 1 16,-1-1 22-16,1 0 5 0,-4-2 1 0,3 2 0 15,-3 1-22-15,0-1-4 0,4 7 0 0,-5-4-1 16,1 4-4-16,0 0-1 0,0-4 0 0,0 7 0 16,0-3-21-16,0 2-4 0,0 1-1 0,4 6 0 15,-8-6 1-15,4 6 0 0,0 0 0 0,0-3 0 16,0 3 6-16,0-6 1 0,0 6 0 0,0 3 0 16,0-9-7-16,-1 6-1 0,5-6 0 0,-4 6 0 0,0-6 6 0,3 0 1 15,1 6 0-15,3-6 0 0,-4 6-15 16,-3-6 0-16,7 6 0 0,0-3 0 0,0 3 13 0,0 0-3 15,0 0-1-15,4-3 0 0,-1 3-9 0,-3 3 10 16,0-3-10-16,4-6 10 0,-1 0-10 0,1 6 8 16,-4-6-8-16,3-3 8 0,1 2-8 0,-1-2 12 15,1-3-12-15,-1 2 12 0,1-5-12 0,7 8 0 16,-11-8 9-16,7-1-9 0,-4 1 0 0,4-1 9 16,-3 4-9-16,6-4 0 0,-3-6 0 0,4 7 0 15,0-4-15-15,-8-3 5 16,8 6-15-16,-4-2-3 0,3 2-1 0,1-3 0 15,-1-3-21-15,1 7-4 0,0-4-1 0,-4 4 0 16,3-7-44-16,-3 6-9 0,0-3-1 0,0 4-1 16,-3-1-64-16,0 1-13 0,-4-1-2 0,0-3-1 0</inkml:trace>
  <inkml:trace contextRef="#ctx0" brushRef="#br3" timeOffset="116228">10033 14181 403 0,'0'0'36'0,"0"0"-36"15,0 0 0-15,0 0 0 0,0 0 147 0,0 0 22 16,0 0 5-16,0 0 1 0,0 0-117 0,0 0-23 16,0 0-5-16,0 0-1 0,0 0 18 0,0 0 3 15,0 0 1-15,0 0 0 0,0 0 19 0,0 0 4 16,0 0 1-16,7 3 0 0,0 7-5 0,-7-10-1 15,0 0 0-15,0 0 0 0,0 0-2 0,11 9-1 16,-11-9 0-16,0 0 0 0,0 0-6 0,3 10-2 16,1-1 0-16,-4 7 0 0,3-7-31 0,-3 7-7 15,0-4 0-15,0 4-1 0,0 3-3 0,0 0-1 16,0 6 0-16,0-7 0 0,-3 8 3 0,3-8 1 16,0 11 0-16,0-11 0 0,0 7 5 0,0 1 0 15,-4 2 1-15,4-3 0 0,0 0-2 0,0-3-1 0,0 9 0 16,0-3 0-16,4-9-6 0,-1 10 0 15,-3-11-1-15,4 7 0 0,-4-6-15 0,0 0 11 0,0 3-11 0,0-3 10 16,0-7-2-16,0 4 0 0,3-7 0 0,-3 7 0 16,0-6-8-16,0-1 0 0,0 0 0 0,0-2 0 15,0-7 0-15,7 3 0 0,-7-3 0 0,0 0 0 32,0 0-24-32,0 0-6 0,0 0-2 0,0 0 0 15,0 0-20-15,0 0-4 0,0 0 0 0,0 0-1 0,0 0-88 16,0 0-18-16,0 0-3 0,0 0-746 0</inkml:trace>
  <inkml:trace contextRef="#ctx0" brushRef="#br3" timeOffset="116830.6">10322 14567 172 0,'0'0'16'0,"0"0"-16"0,0 0 0 0,0 0 0 15,0 0 271-15,0 0 51 0,0 0 10 0,11-6 3 16,-1 6-258-16,-2 0-51 0,-8 0-10 0,10-4-3 15,1 4 26-15,-1 0 5 0,-10 0 0 0,11-6 1 16,-1 6 24-16,1 0 5 0,-11 0 1 0,0 0 0 16,0 0 7-16,0 0 2 0,11 6 0 0,-1-6 0 15,-10 0-19-15,0 0-3 0,14 0-1 0,4 4 0 16,-4-4-37-16,0 0-7 0,4-4-1 0,-1 4-1 0,8-6-1 16,-4 6 0-16,-7-3 0 0,1 3 0 0,6-6-14 0,0 6 0 15,-7 0 0-15,0 0 0 0,-3-3 0 0,3-4 0 16,3 7 0-16,-6 0 0 0,-11 0 0 0,11 0 0 15,-1 7 0-15,1-7 0 0,-11 0-14 0,10 3-2 16,1-3-1-16,-1 6 0 16,-2-6-27-16,-8 0-6 0,0 0-1 0,0 0 0 15,10 3-91-15,-3-3-18 0,-7 0-4 0,0 0-400 16,11 0-79-16</inkml:trace>
  <inkml:trace contextRef="#ctx0" brushRef="#br3" timeOffset="117703.84">10975 14159 1209 0,'18'-3'53'0,"-18"3"12"16,0 0-52-16,0 0-13 0,0 0 0 0,3-6 0 15,8-4 108-15,-11 10 18 0,0 0 4 0,3-3 1 0,8-3-106 0,-4 3-25 16,-7 3 0-16,0 0 0 0,0 0 16 0,0 0 1 16,0 0 0-16,0 0 0 0,0 0 18 0,0 0 3 15,0 0 1-15,0 0 0 0,-4 9 17 0,1-6 4 16,10 7 1-16,0-1 0 0,-4 7-7 0,-3 0-2 15,0-4 0-15,4 4 0 0,3 3-26 0,-3-1-6 16,-8 1 0-16,8 6-1 16,3-6-5-16,0 6-1 0,-7 0 0 0,-4-3 0 0,4 0 15 0,4 0 4 15,-4-3 0-15,0 6 0 0,-4-6-17 0,1 6-3 16,6-6-1-16,-3 6 0 0,-3-6-3 0,-1 6-8 16,4-6 12-16,4-1-4 0,-1 1 2 0,1 0 0 15,-11 3 0-15,7-3 0 0,7-7-10 0,-4 4 0 16,-6-7 0-16,-1 7 0 0,8-6 24 0,-1-1 4 15,-3 0 0-15,0 1 0 0,-3-4-28 0,3 3 0 16,0-9 0-16,0 0 0 0,-4 4 12 0,4-4-4 0,0 0 0 0,0 0 0 16,0 0 4-16,0 0 0 0,0 0 0 0,0 0 0 15,7-10 3-15,0 7 1 0,-3-6 0 16,-1-4 0-16,11 4-16 0,-7-4 0 0,-3-3 0 0,0 7-10 16,3-7 10-16,0-2 14 0,0-1-3 0,0 3-1 15,-7 3-10-15,7-2-14 0,0 2 3 0,0-2 1 16,-4 8 10-16,1-2 0 0,3-1 0 0,0 7 0 15,0-3 0-15,-3 3 0 0,3-3 0 0,-4 3 0 16,4-4 0-16,0 7 0 0,0 0 0 0,4 0-8 16,3 0 8-16,-3 0 0 0,-8 0 0 0,8 0-8 15,-4 0 8-15,3 0 0 0,5 7-9 0,-8-4 9 16,-7-3 0-16,7 9-9 0,7-3 9 0,-4-3 0 16,-6 7-10-16,3-1 10 0,4 1-8 0,-4 5 8 15,-4-5 0-15,1-1-10 0,-1 1 10 0,1 5 0 0,6-5 0 16,-6 5 0-16,-4-2 0 0,0 3 0 0,3-1-8 15,1-2-5-15,-4 3-1 0,-4-7 0 0,4 0 14 0,-3 1-9 16,3-1 9-16,-7 1-8 0,-4-4 8 0,8-3 0 16,-1 6 8-16,1-2-8 0,-1 2 0 0,-3 0 0 15,0 1 0-15,0-4 0 0,3 4 0 0,-3-7 0 16,-3 3 0-16,3-3 8 0,7-3-8 0,-7 6 12 16,-4-6-4-16,0 7 0 0,4-4 3 0,-3-3 1 15,-4 0 0-15,0 0 0 0,-1-3-1 0,5-4 0 16,-4 7 0-16,0-6 0 0,-4 3-11 0,0-3 8 0,8-4-8 15,-1 1 8-15,-6-1-8 0,2 7-9 16,5-9 9-16,3 9-13 0,0-7-1 0,0 4 0 0,-4 3 0 16,8-3 0-1,3 6-34-15,0 0-6 0,-11-10-2 0,4 10 0 16,7 0-28-16,0 0-7 0,-11 0-1 0,1 0 0 16,-1 0-16-16,8 6-3 0,3-6-1 0,-7 4-487 0,-7-4-97 0</inkml:trace>
  <inkml:trace contextRef="#ctx0" brushRef="#br2" timeOffset="122081.81">11254 13874 288 0,'14'0'25'0,"-14"0"-25"0,0 0 0 0,0 0 0 15,0 0 112-15,3-10 18 0,1 7 3 0,-4 3 1 16,0 0-42-16,0 0-9 0,3-6-2 0,-3 6 0 15,-3-9-17-15,3 9-4 0,3-10-1 0,1 7 0 16,-1-3-14-16,-3 6-2 0,4-10-1 0,3 4 0 16,4 6-5-16,-4 0-1 0,-7 0 0 0,0 0 0 15,7-3 10-15,0 3 2 0,-7 0 0 0,0 0 0 0,0 0 2 0,7 0 1 16,3 0 0-16,-10 0 0 0,0 0-10 0,0 0-1 16,11 3-1-16,-8-3 0 0,-3 0-13 0,0 0-2 15,11 6-1-15,0-6 0 0,-1 4-4 0,-6 2-1 16,3 0 0-16,3-3 0 0,4 3-1 0,-3-2 0 15,-7 5 0-15,6 0 0 0,4 1 1 0,0-1 0 16,1 7 0-16,-5-7 0 0,-3 7-10 0,7-7-8 16,7 10 12-16,-6-9-12 0,-5 8 12 0,4-2-12 15,0 3 12-15,4 6-12 0,-4-6 13 0,0 0-4 16,-3-1-1-16,3 8 0 0,-4-1 20 0,5-7 4 16,-8 11 1-16,3-4 0 0,1 0-16 0,-4-3-3 0,3 3-1 0,-6 3 0 15,7-3-1-15,-4 3-1 0,0-2 0 16,0 2 0-16,-4 0-11 0,4 3 8 0,-3-2-8 0,-1-1 8 15,4-3-8-15,-3 3 0 0,-4 0 9 0,7-3-9 16,-7 0 24-16,4 4 1 0,-4-4 0 0,0-3 0 16,3 3-13-16,-6 0-4 0,3-6 0 0,0 6 0 15,-4-6 0-15,4-1-8 0,-4-2 12 0,1-3-4 16,-1 2 0-16,4 1-8 0,-3-3 12 0,-1-4-4 16,-3 0-8-16,0 1 10 0,4 5-10 0,-4-5 10 15,0-4-10-15,0 4 12 0,0-7-12 0,-1 6 12 16,1-3-12-16,4 4 0 0,-8-4 0 0,8 3 0 15,-1-5 0-15,1 2 0 0,-8-3 0 0,4 3 0 16,0-3 0-16,3 4 0 0,-3-4 0 0,4 3 0 16,-1 3 0-16,4-9 0 0,0 0 11 0,-7 7-11 15,-3-4 0-15,10-3 0 0,0 0-11 0,0 0 11 16,0 0-43-16,-4 6-1 0,4-6 0 16,-3 3 0-16,3-3-101 0,-4 7-21 0,1-4-4 0,3-3-845 15</inkml:trace>
  <inkml:trace contextRef="#ctx0" brushRef="#br2" timeOffset="123594.06">12238 14445 676 0,'0'0'30'0,"-4"0"6"0,-6 6-28 0,3-6-8 16,0 3 0-16,0 3 0 0,0-6 27 0,-4 3 4 16,4 4 1-16,3-7 0 0,-3 6 20 0,0-3 4 15,4-3 0-15,3 0 1 0,-7 6 16 0,7-6 3 16,0 0 1-16,0 0 0 0,0 0 13 0,0 0 2 15,0 0 1-15,0 0 0 0,0 0-14 0,0 0-3 0,0 0-1 16,0 0 0-16,0 0-19 0,0 0-3 0,0 0-1 16,10 0 0-16,1-6-13 0,-4 6-3 0,3 0-1 0,5 0 0 15,-5 0-12-15,1 0-3 0,3 0 0 0,-4 6 0 16,8-3-9-16,-4-3-3 0,0 0 0 16,0 0 0-16,4-3 12 0,3 3 3 0,0-6 0 0,1 6 0 15,2 0 15-15,1-3 3 0,7-3 1 0,-4-1 0 16,0 4-4-16,0-6-1 0,4 3 0 0,-4 2 0 15,1-2-17-15,-1 3-3 0,-4-3-1 0,1 3 0 16,-4-4-16-16,1 7 0 0,-5 0 0 0,1-3 0 16,-4-3 0-16,4 12 0 0,-4-6 0 0,-4 0 0 15,-3-6-16-15,4 6-6 0,-1 0-2 0,-2 0 0 16,-8 0-19 0,7 0-4-16,3 0-1 0,-3 0 0 0,-7 0-28 0,7 6-7 0,4-6-1 15,-4-6 0-15,-7 6-144 0,7 0-30 16</inkml:trace>
  <inkml:trace contextRef="#ctx0" brushRef="#br3" timeOffset="130431.72">13557 14407 1288 0,'0'0'57'0,"0"0"12"0,0 0-55 0,0 0-14 16,0 0 0-16,0 0 0 0,0 0 38 0,0 0 5 16,0 0 1-16,-3 0 0 0,3 0-35 0,0 0-9 15,0 0 0-15,0 0 0 0,0 0 30 0,0 0 2 16,0 0 0-16,0 0 0 0,0 0-6 0,0 0-1 16,0 0 0-16,0 0 0 0,10 0 15 0,1 0 4 15,-4 0 0-15,0 0 0 0,0 0 15 0,0-6 3 16,-7 6 1-16,11 0 0 0,-4 0-22 0,0 6-4 15,0-6-1-15,0 0 0 0,0 0-17 0,0 0-4 16,4 0-1-16,-4 0 0 0,3 0 2 0,-3 0 1 16,7 0 0-16,-3 6 0 0,0-6 3 0,-1 3 1 15,4-3 0-15,0 0 0 0,1 0-21 0,-1 0 0 16,0-3 0-16,0 3 0 0,0 0 0 0,-3 0 8 0,3 0-8 16,0 0 0-16,-4-6 0 0,4 6 0 0,-3 0 0 0,0 0 8 15,-4 0-8-15,3 6 0 0,-3-3 0 0,0-3 0 16,4 0 0-16,-11 0 0 0,0 0 0 0,7 7 0 15,0-4-8-15,0-3-7 0,-7 0-1 0,7 0 0 32,0 0-20-32,0 0-5 0,-7 0-1 0,7 0 0 15,0 0-15-15,0-3-3 0,1-4-1 0,-1 7 0 0,-4-9-121 0,4 9-24 16</inkml:trace>
  <inkml:trace contextRef="#ctx0" brushRef="#br3" timeOffset="131003">14298 13933 115 0,'0'0'10'0,"0"0"-10"0,0 0 0 0,0 0 0 16,0 0 304-16,0 0 60 0,0 0 11 0,0 0 2 15,0 0-297-15,0 0-60 0,0 0-12 0,0 0-8 16,0 0 0-16,0 0-12 0,0 0 0 0,0 0 1 15,0 0 23-15,0 0 4 0,0 0 0 0,0 0 1 16,0 0 49-16,0 0 10 0,0 0 1 0,-7 0 1 16,0 0-5-16,7 0-1 0,-7 0 0 0,7 0 0 15,-4 10-22-15,1-1-5 0,-1 1-1 0,1 5 0 16,-1-5-22-16,4-1-5 0,0 7-1 0,4-4 0 16,-4 4-8-16,0-7-8 0,0 10 12 0,0 0-12 15,0-3 14-15,3 3-4 0,-3 6-1 0,0-7 0 16,4 11 7-16,-4-4 0 0,0 3 1 0,-4 0 0 15,4 7 9-15,0-7 2 0,-3 6 0 0,3-8 0 0,-4 8-11 16,1-6-1-16,3 0-1 0,-4-2 0 0,4 2-7 16,-3 6 0-16,3-6-8 0,-4-2 12 0,1 2-1 15,3-3-1-15,-4-6 0 0,4 0 0 0,0-10-10 0,-3 7 0 16,3-7 0-16,-4 0 8 0,4 1-8 0,0-1 0 16,0-9 0-16,0 10 0 0,0-10 0 0,0 0 0 15,0 0 0-15,0 0 0 16,4 6-31-16,-4-6-1 0,0 0-1 0,0 0 0 15,0 0-54-15,0 0-10 0,0 0-3 0,0 0-576 16,0 0-115-16</inkml:trace>
  <inkml:trace contextRef="#ctx0" brushRef="#br3" timeOffset="132624.53">14594 14435 172 0,'0'0'16'0,"0"0"-16"0,0 0 0 0,-3 0 0 15,-4 0 116-15,7 0 21 0,0 0 4 0,0 0 1 16,0 0-115-16,0 0-27 0,-7 0 0 0,7 0 0 16,0 0-10-16,0 0-2 0,-7-3-1 0,7 3 0 15,0 0 50-15,-7 0 11 0,0-6 1 0,7 6 1 16,-4 0 26-16,4 0 6 0,0 0 1 0,-7 0 0 16,0-3-35-16,3-4-6 0,4 7-2 0,-7 0 0 15,7 0-40-15,-3-3 0 0,3 3 0 0,0 0 0 16,0 0-13-16,0 0-5 0,0 0-1 0,0 0 0 15,-7-6-5-15,7 6 0 0,0 0-1 0,0 0 0 16,0 0 33-16,0 0 8 0,0 0 0 0,0 0 1 16,0 0 21-16,0 0 4 0,-4 0 1 0,4 0 0 15,0 0 8-15,0 0 1 0,0 0 1 0,0 0 0 0,0 0-17 16,0 0-3-16,0 0-1 0,0 0 0 16,0 0 9-16,0 0 2 0,0 0 0 0,7 9 0 0,0-9 17 0,4 10 3 15,0-10 1-15,-4 0 0 0,7 6-14 0,0-6-2 16,0-6-1-16,4 6 0 0,-1-3-18 0,1-4-3 15,0 7-1-15,6 0 0 0,-3-3-11 0,4-3-2 16,-4 6-1-16,4-9 0 0,-4 9-11 0,0-7 0 16,0 7 9-16,1-3-9 0,-1-3 0 0,-4 6 8 15,1 0-8-15,-4 0 0 0,0-3 0 0,0 3 0 16,0-7 0-16,-3 7 8 0,3 0-8 0,-3 0 0 16,-1 0 0-16,1 0 0 0,0 0 0 0,-1 0 0 15,-3 0 0-15,4 0-8 16,-11 0-26-16,7 0-5 0,0 0-1 0,-7 0 0 15,0 0-114-15,7 0-23 0,0 0-5 0,4 0-595 0</inkml:trace>
  <inkml:trace contextRef="#ctx0" brushRef="#br3" timeOffset="133575.39">15378 13968 1778 0,'0'0'79'0,"0"0"16"0,0 0-76 0,0 0-19 16,0 0 0-16,0 0 0 0,0 0 59 0,0 0 8 15,0 0 1-15,0 0 1 0,0 0-69 0,0 0-12 16,0 0-3-16,0 0-1 0,0 0 16 0,0 0 0 16,3 9 0-16,-3-9 0 0,-3 10 0 0,3-1-9 15,0 1 9-15,3-1-8 0,-3 0 19 0,-3 7 4 0,3-3 1 0,0 9 0 16,-4-1 17-16,1-2 4 0,-1 6 1 0,-3 0 0 15,7 4 9-15,-4-4 1 0,1 3 1 16,-1 7 0-16,1-7-29 0,-1 0-5 0,1 3-2 0,-1-9 0 16,4 10 15-16,-3-10 2 0,3-4 1 0,-4 7 0 15,4-6-31-15,0 3 0 0,0-9 0 0,0 6 0 16,0-4 0-16,0 1 8 0,0-4-8 0,0 4 0 16,0-6 0-16,0-1 0 0,0 0 0 0,4-2 0 15,-4-7 12-15,0 0-1 0,0 0 0 0,0 0 0 16,0 0-1-16,0 0 0 0,0 3 0 0,0-3 0 15,0 0 26-15,0 0 6 0,0 0 1 0,0 0 0 16,0-3-35-16,3-4-8 0,-3-2 0 0,4 0 0 16,-1-1 0-16,1 1 0 0,3-1 0 0,-4-5 0 15,1 5 0-15,-1 1 0 0,1-1 0 0,0-5 0 0,-1 5 0 16,1-5 0-16,-1 5 0 0,1 1 0 0,-1-4 0 16,1-2 0-16,-1 5 0 0,4 1 0 0,-3-1 0 0,3 1 0 15,-4 3 0-15,8-4 0 0,-4 1 0 0,0 0 0 16,4 2 0-16,-4 4 0 0,3-3-16 0,-3 6-4 15,-7 0-2-15,11-3 0 0,0 3 22 0,-4 0-9 16,0 0 9-16,-7 0 0 0,10 3-12 0,-6-3 12 16,-4 0-12-16,7 9 12 0,0-2-11 0,-4 2 11 15,4 0-10-15,-3 1 10 0,0-1-8 0,-1 1 8 16,1 5 0-16,-1-5-9 0,4-1 9 0,-3 7 0 16,-1-4 0-16,1-2-8 0,-1 2 8 0,1 1 0 15,-1-4 0-15,1 1 0 0,-1-1 0 0,1 4 0 16,-1-4 0-16,1-6 0 0,-4 6 0 0,0 1 0 0,0-1 0 0,-4-2 0 15,4-7 0-15,0 9 0 0,-3-3 0 0,3 4 8 16,-7-7-8-16,3 6 0 0,1 1 0 16,-1-1 0-16,1 7 0 0,-1-7 0 0,-3 7 0 15,4-7 8-15,-1 1-8 0,-3-1 0 0,4 0-8 0,-5 1 8 16,1-4 0-16,0-3 8 0,4 4 0 0,-4-4 0 16,-4-3 19-16,4 6 4 0,0-6 1 0,0 3 0 15,0 3-32-15,-4-6 0 0,1 0 0 0,3 0 0 16,-4 0 16-16,1 0-4 0,-1 0 0 0,0-6 0 15,4 3-3-15,-3 3-1 0,-1 0 0 0,1-6 0 16,-5 6-8-16,5 0 0 0,-4-3 0 0,3-4 0 16,1 7 0-16,-1-3-17 0,0-3 4 0,-3 3 1 15,4-4 1-15,-4 4 1 0,3-3 0 0,0-3 0 16,-3 2-43 0,4 7-9-16,3-3-2 0,0-3-700 0,0 3-141 0</inkml:trace>
  <inkml:trace contextRef="#ctx0" brushRef="#br2" timeOffset="137758.65">15656 13585 345 0,'0'0'31'0,"0"0"-31"0,0 0 0 0,0 0 0 16,0 0 206-16,0 0 35 0,0 0 7 0,0 0 2 15,0 0-112-15,0 0-22 0,0 0-5 0,0 0-1 16,0 0-59-16,0 0-12 0,0 0-3 0,0 0 0 15,0 0-18-15,7 3-4 0,-7-3-1 0,7 7 0 16,0-7 0-16,1 9 0 0,-1-9 0 0,0 6 0 16,-7-6 24-16,7 4 5 0,0 5 1 0,0 0 0 15,-4 1-27-15,4-4-6 0,0 3-1 0,0 1 0 16,4 6 5-16,-4-4 1 0,7-2 0 0,-3 5 0 16,-4-5-3-16,3 8-1 0,1-8 0 0,3 12 0 15,4-10 5-15,-1 7 2 0,1 3 0 0,-4 0 0 16,4-3 2-16,-1 3 0 0,-2 0 0 0,-1-3 0 15,0 6-12-15,-4-7-8 0,4 8 9 0,-6 2-9 16,2-3 8-16,-6 3-8 0,3-3 0 0,0 3 9 16,-4-3 1-16,1 4 0 0,-1-4 0 0,-3 3 0 0,0-3 10 15,0 0 1-15,0-3 1 0,0 3 0 0,0 0-8 16,-3-3-2-16,3 0 0 0,-4 0 0 0,1-3-4 16,3 6 0-16,-4 3-8 0,4-6 12 0,-3 0-12 15,3-3 0-15,-4 3 8 0,4-3-8 0,-3-7 8 0,3 4 0 16,-4 3-8-16,1-4 12 0,-1-2-3 0,1 3-1 15,-1-7 0-15,0 10 0 0,1-10 0 0,-1 7-8 16,-3 0 12-16,4-4-4 0,-4-2-8 0,0-1 0 16,0 4 0-16,-4-4 8 0,4 4-8 0,0-7 8 15,3-3-8-15,-6 6 8 0,6-2-8 0,-6 2 0 16,3-3 0-16,0-3 8 0,0 4-8 0,0-4 0 16,7-3 9-16,-8 0-9 0,8 0 8 0,-7 0-8 0,0 6 8 15,7-6-8-15,0 0 0 0,0 0 0 0,0 0 0 0,-7 3 0 16,7-3 0-16,-3 7-8 0,-4-4 0 0,7-3 0 15,0 0-9-15,0 6-2 0,0-6 0 0,0 9 0 16,0-9 6-16,-4 10 1 0,4-10 0 0,0 0 0 16,0 0 12-16,0 6-9 0,0-6 9 0,0 0-8 15,0 0-4-15,0 0-1 0,0 0 0 0,0 0 0 16,0 0-9-16,0 0-2 0,0 0 0 0,0 0 0 16,0 0 4-16,0 3 0 0,0-3 0 0,0 0 0 31,0 0-8-31,0 0 0 0,0 0-1 0,0 0 0 0,0 0-16 0,0 0-3 0,0 0-1 0,0 0 0 15,0 0-143-15,0 0-28 16,0 0-5-16,11 0-2 0</inkml:trace>
  <inkml:trace contextRef="#ctx0" brushRef="#br2" timeOffset="139515.71">15889 13256 288 0,'0'0'25'0,"0"0"-25"15,0 0 0-15,0 0 0 0,0 0 161 0,0 0 27 16,0 0 6-16,0 0 1 0,-3 0-131 0,3 0-25 16,0 0-6-16,0 0-1 0,0 0-32 0,0 0 0 0,0 0 0 15,0 0 0-15,0 0 32 0,0 0 0 16,0 0 0-16,0 0 0 0,0 0 57 0,7 0 11 0,0 0 3 15,0 0 0-15,0 6-27 0,3-2-6 0,-3 2-1 0,4-3 0 16,0 3-23-16,-1-3-5 0,4 7-1 0,-3-4 0 16,-1 3-7-16,1 1-1 0,3-1-1 0,0 1 0 15,0-1-6-15,1-3-1 0,-5 4 0 0,4-1 0 16,0-3-6-16,0 4-2 0,-3-1 0 0,3 1 0 16,0-1 2-16,0 0 0 0,0 1 0 0,1-1 0 15,2 7 9-15,-3-4 1 0,7 4 1 0,1 0 0 16,-5-4-7-16,-3 7-2 0,4 6 0 0,3-6 0 15,0-3-8-15,1 3-1 0,-5 6-1 0,4 0 0 16,1-3-10-16,-5 3 8 0,1 3-8 0,-1-3 8 16,-2 3 1-16,2-3 0 0,-3 4 0 0,-3-1 0 15,3-3 2-15,-3 0 0 0,-1 3 0 0,1-3 0 16,-8-3 17-16,8 3 3 0,-4 0 1 0,0 4 0 0,-4-4-20 16,1 3-3-16,0 0-1 0,-1-3 0 0,1 10-8 15,-1-7 8-15,-3 0-8 0,0 7 8 0,4-10 7 0,-4 3 1 16,0 0 0-16,0 4 0 0,0-10-6 0,0 3-1 15,0 0 0-15,-4-6 0 0,4 9-9 0,0-9 12 16,-3 6-12-16,3-7 12 0,-4 8 7 0,4-1 1 16,0-3 1-16,-3 3 0 0,-1 0-21 0,0-3-15 15,1 3 3-15,-1 0 0 0,-3 0 12 0,4-3 10 16,-4-3-2-16,3 3 0 0,1-3 7 0,-4-1 1 16,3-2 0-16,-3 3 0 0,4-7-7 0,-4 4-1 15,3 0 0-15,-3-4 0 0,0-2-8 0,3 5 10 0,1-5-10 16,-4-1 10-16,0 7-10 0,3-7 0 0,-3 1 0 15,4-1 0-15,-4 0 0 0,3 1 0 0,-3-1 0 0,0 1 0 16,3-1 0-16,-3 7 0 0,0-7 0 0,0-3 0 16,0 4 8-16,0-1-8 0,0 1 0 0,0-1 8 15,3 1-8-15,1-4 0 0,-4-3 0 0,3 6 8 16,1 1-8-16,-1-4 12 0,1-3-12 0,-1 3 12 16,-3 4-12-16,4-4 8 0,-4-3-8 0,7-3 8 15,-4 10-8-15,1-4 0 0,-5-3 0 0,8-3 0 16,0 0 0-16,0 9 0 0,-7-2 8 0,4 2-8 15,3-9 0-15,-4 10 0 0,-3-4 0 0,4-3 0 16,-4 3 10-16,3-3-10 0,4-3 12 0,-7 7-12 16,4-4 10-16,-1-3-10 0,4 0 8 0,-3 9-8 15,-4-3 0-15,3 1 0 0,-3-4 8 0,7-3-8 16,0 6 0-16,-4-3 0 0,-3 4 0 0,4-7 0 16,3 0 0-16,-4 3 0 0,1 3 0 0,3-6 0 15,-7 3 8-15,7-3-8 0,-4 0 0 0,1 9 8 0,-1-9-8 16,1 7 0-16,3-7 0 0,-7 3 0 0,3 3 0 0,-3-6 0 15,3 6 0-15,4-6 0 0,-3 4 0 0,3-4 0 16,-7 6 0-16,7-6 0 0,0 0 0 0,-4 3 0 16,-3 3 0-16,7-6 0 0,0 0 0 0,-3 3 0 15,3-3 0-15,0 0 0 0,-4 7 0 0,4-7 0 16,0 0 8-16,-7 3-8 0,0-3 0 0,7 0 0 16,0 0 0-16,0 0 0 0,-7 0 0 0,7 0 0 15,0 0 0-15,0 0 0 16,0 0-36-16,0 0 0 0,0 0 0 0,0 0 0 15,0 0-74-15,0 0-14 0,0 0-4 0,0 0 0 16,0 0-27-16,0 0-5 0,0 0-2 0,0 0-502 0,0 0-100 16</inkml:trace>
  <inkml:trace contextRef="#ctx0" brushRef="#br2" timeOffset="143527.35">13593 13686 57 0,'0'0'0'0,"0"0"0"0,0 0 0 0,0 0 0 0,0 0 0 0,0 0 0 16,0 0 84-16,0 0 12 0,0 0 3 0,14 6 0 15,0-6-53-15,-4 0-10 0,-3-6-3 0,0 6 0 16,1-3 8-16,2-4 2 0,-3 7 0 0,0 0 0 15,0-9 23-15,0 9 5 0,0 0 1 16,-7 0 0-16,7 0-4 0,-3 0-1 0,-1 6 0 0,-3-6 0 16,0 0-11-16,0 0-3 0,0 0 0 0,0 0 0 15,4 3-2-15,-4-3-1 0,0 0 0 0,0 0 0 16,0 10-16-16,0-10-3 0,0 0-1 0,0 0 0 16,0 0 1-16,0 0 0 0,0 0 0 0,0 0 0 15,0 0-13-15,0 0-2 0,-4 9-1 0,4-9 0 16,0 0 2-16,0 0 1 0,0 6 0 0,-3 4 0 15,3-1 5-15,0-9 1 0,-7 10 0 0,3-4 0 16,-6 3 0-16,6-6 0 0,-3 7 0 0,4-1 0 16,-4 4-8-16,3-4-2 0,-6 1 0 0,-1-1 0 15,0 0-6-15,4 1 0 0,0-1-8 0,-3 7 12 0,-1-4-1 0,0-2-1 16,4 6 0-16,-3-7 0 0,-1 0 9 0,1 1 1 16,3-1 1-16,-4 7 0 0,0-7-21 0,1 7 0 15,3-4 0-15,-4-2 8 0,4 6 7 0,0-7 1 16,0 10 1-16,0-10 0 0,0 7 1 0,0 3 0 15,0-4 0-15,0-2 0 0,0 3-9 0,3 2-1 16,-3 1-8-16,0-3 12 0,4 3 8 0,-1 0 0 16,1-1 1-16,-1 7 0 0,-3-6-21 0,3 3 0 15,1-3 0-15,-1 0 0 0,1 6-11 0,-4-6-6 16,3 0-2-16,4 9 0 0,-3-9 31 0,3-1 5 16,-4 4 2-16,4-3 0 0,-3 0-9 0,3 0-2 15,0 0 0-15,0 3 0 0,0-1-8 0,0-2 8 0,0-3-8 0,-4 9 8 16,4-6 0-16,0 0 0 0,0 6 0 15,4-6 0-15,-4 6 4 0,0-3 0 0,3 0 0 16,1-4 0-16,-1 1-12 0,4 0 0 0,-3 0 0 0,3-3 0 16,0-4 28-16,0 4 3 0,-3-1 1 0,6-2 0 15,-3 3-32-15,0-1 0 0,4-2 0 0,-1-4 0 16,1 1 0-16,-4 5 0 0,4-5 0 0,-4-1 0 16,0-3 0-16,3 4 0 0,-3-7 0 0,0 6 0 15,0-2 0-15,-3-4 11 0,3 3 0 0,-3 0 0 16,3-3-11-16,0 4 0 0,-7-7 0 0,7 3 0 31,0-3-33-31,0 6-12 0,-7-6-3 0,7 0 0 0,7 0-92 0,-3-6-20 16,-1 6-3-16,1-10-1 0</inkml:trace>
  <inkml:trace contextRef="#ctx0" brushRef="#br2" timeOffset="145738.96">5094 17486 979 0,'0'0'87'0,"0"0"-70"16,0 0-17-16,0 0 0 0,0-3 184 0,0 3 32 15,0 0 8-15,0 0 0 16,0 0-208-16,0 0-43 0,0 0-8 0,0 0-1 0,0 0 36 0,4-6 0 16,6 6 0-16,1 0 0 0,-1 0 0 0,-6-6 0 15,3 2 0-15,-7 4 0 0,14 0 42 0,-3 0 6 16,3 0 2-16,-4-6 0 0,-3 6 13 0,4-3 2 15,0-3 1-15,-1 6 0 0,1 0-26 0,3-3-6 16,-4 3-1-16,5 0 0 0,-1 0-21 0,3-7-4 16,-10 7 0-16,11 0-8 0,-7 0 0 0,3 0 0 0,-4 0 0 15,4-3 0-15,1 3 0 0,-1 0 0 0,3-6 0 0,-6 6 0 16,6 0 0-16,-2 0-9 0,2-3-1 16,1 3 0-1,-8-6-23-15,5 6-5 0,2 0-1 0,-6 0 0 16,6 0-102-16,-6 0-21 0,0 0-4 0,-1 0-579 0</inkml:trace>
  <inkml:trace contextRef="#ctx0" brushRef="#br2" timeOffset="146383.94">5172 17728 1324 0,'0'0'118'15,"0"0"-94"-15,0 0-24 0,0 0 0 16,0 0 119-16,0 0 19 0,0 0 4 0,0 0 1 16,0 0-119-16,0 0-24 0,0 0 0 0,0 0 0 0,0 0 0 0,0 0 0 15,0 0 0-15,7 6 0 16,-7-6 9-16,10 0 6 0,-3 0 1 0,4 0 0 15,-4 0 6-15,4-6 2 0,-4 6 0 0,3 0 0 0,1 0 15 0,-4 0 3 16,7 0 1-16,-3 0 0 0,-4-3-11 0,10 3-1 16,-10-7-1-16,4 7 0 0,7 0-18 0,-11 0-3 15,10 0-1-15,-6 0 0 0,3-3-8 0,-3 3 0 16,6 0 9-16,-3-6-9 0,4 6 0 0,-7 0 0 16,6 0 0-16,-3 0 8 0,4-6-8 0,0 6 0 15,-1 0 0-15,1 0 0 0,-1 6 0 0,-2-6 0 16,-5 0-8-16,4 0 8 15,0 0-54-15,-3 0-6 0,0 6 0 0,-1-6-573 16,-10 0-115-16</inkml:trace>
  <inkml:trace contextRef="#ctx0" brushRef="#br2" timeOffset="151404.16">6929 16753 172 0,'0'0'16'0,"0"0"-16"0,0 0 0 0,0 0 0 16,-4-7 377-16,1-2 73 0,-1 6 14 0,4 3 4 15,0-7-346-15,0-2-69 0,0 0-13 0,4 2-4 16,-1 4-28-16,-3 3-8 0,4-6 0 0,-1-3 0 16,1 9 0-16,3-10 0 0,-7 10 0 0,3-3-8 15,4-3 8-15,0-1 0 0,-7 7 0 0,7-3 0 16,-7 3 8-16,11 0 3 0,-4-6 1 0,4 6 0 16,-4-3 12-16,0-3 2 0,3 2 1 0,1-2 0 15,-4 3 1-15,4-3 1 0,3 6 0 0,-11-3 0 0,11 3-3 0,-3 0-1 16,-4 0 0-16,3 3 0 15,5-3-13-15,-12 9-2 0,8-3-1 0,-1-2 0 0,-6 5-9 0,3-3 12 16,3 4-12-16,-2-1 12 0,-1 1-12 0,-4 5 8 16,4-5-8-16,0-1 8 0,0 0-8 0,-3 7 0 15,3-6 9-15,-4-1-9 0,1 0 26 0,-1 1 1 16,-3 5 0-16,4-5 0 0,-1 2-12 0,5 4-3 16,-5-7 0-16,-3 10 0 0,4-3-4 0,-4-4-8 15,0 4 11-15,-4 3-11 0,1-3 11 0,3 2-11 16,0 8 10-16,-11-8-10 0,4 1 0 0,0 0 0 15,7 0 0-15,-11 3 0 0,4-3 0 0,-3-7 14 16,3 10-4-16,-4-3-1 0,4-7-9 0,0 4 8 16,-11 3-8-16,8-3 8 0,3-4 0 0,-8 4-8 0,5-7 12 15,-1 7-4-15,1-7 12 0,-1 1 3 0,1-1 0 16,3-3 0-16,-4-2-23 0,4 2 0 0,-4-3 0 0,4-3 0 16,0 0 0-16,-3 0 0 0,3 0 0 0,-1 0 0 15,5 0 0-15,-11 0 0 0,3 0 0 0,4-3 0 16,-3-3 11-16,3 6-3 0,0-10 0 0,3 4 0 15,-7 3-8-15,4-4 0 0,0-2 0 0,4 0 0 16,-4 6 0-16,7-4 0 0,-7-2 0 0,7-1 0 16,0 4 0-16,0-3 0 0,0-1 0 0,0 1 0 15,0 0 0-15,0 5-11 0,7-8 3 0,-7 9 0 16,3-4 8-16,1-2-12 0,-1 6 12 0,1-3-12 16,3-4 12-16,0 1 0 0,0 3 0 0,0 2-8 15,4-2 8-15,-1 3 0 0,1-3 0 0,3 6 0 0,-4 0 0 16,1 0 0-16,3 0 0 0,-3 0-8 0,-1 0 8 0,1 0 12 15,3 9-2-15,0-9-1 0,0 6-9 0,-3-2 0 16,3 2 0-16,4 0 0 0,-8-3 0 0,4 7 12 16,-3-10-12-16,-1 9 12 0,8 0-12 0,-4-2 10 15,-3-4-10-15,3 3 10 0,-4 4-10 0,5-1 0 16,2-3 0-16,-6-3 8 0,-4 7-8 0,3-4 0 16,-2 3 0-16,2-5 0 0,-3 2 0 0,4 0 0 15,-4-3 0-15,3 7 0 0,4-10 0 0,-10 0 0 16,7 6 0-16,-1-6-11 0,-3 0 3 0,4 0 0 15,-11 0 0-15,10 0 0 16,-3-6-29-16,4 6-6 0,-4 0-1 0,0 0 0 16,0-3-105-16,4-4-22 0,-11 7-4 0,0 0-786 0</inkml:trace>
  <inkml:trace contextRef="#ctx0" brushRef="#br2" timeOffset="152237.47">6198 17524 806 0,'0'0'72'0,"0"0"-58"0,0 0-14 0,0 0 0 16,0-3 146-16,0 3 26 0,0 0 6 0,0 0 1 15,0 0-146-15,0 0-33 0,0 0 0 16,0 0 0-16,0 0 0 0,4-6-12 0,3 6 12 0,-7 0-13 16,0 0 13-16,3-4 0 0,-3 4 0 0,0 0 0 15,11 0 36-15,-11 0 3 0,0 0 1 0,0 0 0 16,0 0 19-16,11 0 4 0,-11 0 1 0,7 0 0 15,0 0-16-15,3 0-4 0,1 4 0 0,3-4 0 16,-3 0 0-16,-1 0 0 0,4 6 0 0,0-6 0 16,8 0-4-16,-8 0 0 0,7 0-1 0,4-6 0 15,-8 6-16-15,15 0-3 0,-11-4-1 0,11-2 0 16,-4 3-3-16,0 3-1 0,4 0 0 0,0-6 0 16,-4 6-15-16,4 0 0 0,-1 6 0 0,5-3 0 15,-12-3 25-15,5 6 6 0,-1-6 1 0,-3 4 0 16,6-4-16-16,-2 0-4 0,-1 0 0 0,4 0 0 15,-1 0 8-15,1 0 2 0,3 0 0 0,4-4 0 0,-4 4 6 16,4 0 2-16,4 0 0 0,-8 0 0 0,-3 0-30 16,-1-6 0-16,5 12 0 0,-5-6 0 0,1-6 0 15,0 6 0-15,3 6 0 0,-10-6 0 0,3 0 0 0,0 0 0 16,-3 0 0-16,3 0-10 0,-3 0 10 0,0 0 14 16,-4 0-3-16,0 4-1 0,4-4-10 0,-1 0 0 15,-6 0 0-15,3-4 0 0,0 4 16 0,-3 0-1 16,0-6-1-16,6 6 0 0,-6-9-14 0,0 9 9 15,-1-3-9-15,1-4 8 0,-1-2-8 0,1 3 0 16,-4 2 0-16,4 4 0 0,-8-6 0 0,5 3 0 16,-5-3 0-16,1 6 0 0,-1-3 0 0,1-4 0 15,-4 4 0-15,0-3 0 0,0 6 0 0,4 0 8 0,-8-3-8 0,-3 3 8 16,0 0-8-16,0 0 0 0,7-6-12 0,-7 6 12 31,0 0-31-31,0 0 2 0,0 0 0 0,0 0 0 16,0 0-27-16,0 0-6 0,0 0-1 0,0 0 0 15,0 0-98-15,0 0-20 0,0-4-4 0</inkml:trace>
  <inkml:trace contextRef="#ctx0" brushRef="#br2" timeOffset="153080.81">6445 17681 57 0,'0'0'0'0,"0"0"0"0,0 0 0 0,0 0 0 15,0 0 0-15,0 0 0 0,0 0 240 0,0 0 44 16,0 0 8-16,0 0 1 0,4-7-209 0,-4 7-41 16,0 0-9-16,0 0-2 0,0 0 3 0,0 0 0 15,0 0 0-15,0 0 0 0,0 0 14 0,0 0 3 16,0 0 1-16,0 0 0 0,0 0 9 0,0 0 2 15,0 0 0-15,0 0 0 0,0 0-15 0,0 0-2 16,0 0-1-16,0 0 0 0,-4 7-15 0,4 2-3 16,0-6-1-16,0 7 0 0,0 2 8 0,0 1 1 15,0-4 1-15,0 7 0 0,0 0 2 0,0 2 0 0,-3-5 0 16,3 12 0-16,-4 3-5 0,4-3-1 0,-7 3 0 16,4 1 0-16,-1 5-9 0,1-2-1 0,-4-4-1 0,7 0 0 15,-8 0-6-15,5-3-2 0,3 4 0 0,-7-4 0 16,0-7-14-16,7 8 11 0,-4-8-11 0,1 1 10 15,3-3-10-15,-4-4 0 0,4 4 9 0,0 0-9 16,0-4 0-16,-7-2 0 0,7-1 0 0,0-3 0 31,0 4-33-31,0-10-8 0,0 0-2 0,0 9 0 16,0-9-43-16,0 0-9 0,0 6-1 0,0-6-1 0,0 0-28 16,0 0-6-16,0 0-1 0,0 0-406 0,0 0-82 0</inkml:trace>
  <inkml:trace contextRef="#ctx0" brushRef="#br2" timeOffset="153682.1">6660 17753 979 0,'0'0'87'0,"0"0"-70"0,0 0-17 0,0 0 0 16,0 0 144-16,0 0 24 0,0 0 6 0,0 0 1 16,0-6-143-16,0 6-32 0,0 0 0 0,4-4 0 15,-4-5 0-15,4 3 0 0,-4 6 0 0,0 0 0 16,3-10 9-16,-3 1 3 0,0 3 0 0,0 6 0 15,-3-3 43-15,3 3 9 0,-4-7 1 0,4 7 1 16,0 0 9-16,0 0 1 0,0-9 1 0,0 9 0 16,-4 0-21-16,4 0-5 0,0 0-1 0,0 0 0 15,0 0-7-15,0 0-2 0,0 0 0 0,0 0 0 16,0 0-32-16,0 0-9 0,0 0 0 0,0 0 0 16,0 0 0-16,0 0 0 0,0 0 0 0,0 0 0 15,-3 9 16-15,-1-2 0 0,4 2-1 0,0 0 0 16,0 7 1-16,0-3 0 0,0 2 0 0,-7 4 0 15,4 6 12-15,3 0 4 0,0-3 0 0,0 10 0 16,-7-4-14-16,3 0-2 0,1 6-1 0,-1-5 0 0,4 8-5 16,0-5-1-16,-3-4 0 0,-1 6 0 0,4-5-1 0,0-1-8 15,-7-3 12-15,4 3-4 0,-1-3-8 0,0-6 0 16,4 6 0-16,-3-6 0 0,-1 0 0 0,4 0 0 16,0-1 0-16,0-8 0 0,0 2 0 0,0 1 0 15,0-13 0-15,0 0 0 0,0 0-13 0,0 0-8 16,0 0-2-16,0 0 0 15,0 0-33-15,0 0-6 0,0 0-2 0,0 0 0 16,0 0-8-16,0 0-1 0,0 0-1 0,0 0 0 16,7-10-138-16,1 10-28 0,2-18-6 0,-10 8-1 0</inkml:trace>
  <inkml:trace contextRef="#ctx0" brushRef="#br2" timeOffset="154547.85">6904 18032 460 0,'0'0'41'0,"0"0"-33"16,0 0-8-16,0 0 0 0,0 0 266 0,0 0 51 16,0 0 11-16,0 0 1 15,0 0-224-15,0 0-45 0,0 0-8 0,0 0-3 0,0 0-19 0,0 0-4 16,0 0-1-16,0 0 0 0,0 0 11 0,0 0 3 15,0 0 0-15,0 0 0 0,0 0-18 0,3 9-3 16,1 7-1-16,3-7 0 0,-7 1 31 0,0 6 5 16,0-4 2-16,4 4 0 0,-4-1-2 0,3-2 0 15,-3 3 0-15,0-1 0 0,0-2-17 0,4 6-4 0,-4-13-1 16,0 10 0-16,3-4-12 0,1-2-3 0,-4-1 0 0,7 0 0 16,-7 1-3-16,0-10-1 0,0 0 0 0,3 12 0 15,-3-12-3-15,0 0-1 0,0 0 0 0,0 0 0 16,0 0 0-16,7 3 0 0,4-3 0 0,-4-3 0 15,0-3-8-15,-4 0 12 0,1 3-12 0,3-4 12 16,4-2-12-16,-8 0 8 0,1-1-8 0,3 1 8 16,0-1-8-16,-4 4 0 0,1-3 0 0,3 6 0 15,-4-4 0-15,5 4 0 0,-5-3 0 0,-3 6 0 16,4-3 0-16,-4 3-11 0,10-7 11 0,-6 7-8 16,-4 0 8-16,10 0 0 0,-3 7 0 0,4-4-8 15,-4-3 8-15,-4 6-8 0,5-3 8 0,-1 4-8 16,0-4 8-16,-4 3 0 0,-3-6 0 0,7 3 0 15,0 3 0-15,-3 4 0 0,-4-10 0 0,7 6 0 16,0-3 0-16,0 3 0 0,4-2 0 0,-11-4 0 0,0 0 0 0,0 0 0 16,3 9 0-16,1-9 0 0,-4 0 0 15,0 0 0-15,10 9 0 0,1-9 0 0,-4 7 0 16,-7-7 9-16,0 0-9 0,10 0 10 0,5 0-10 0,-12 0 0 16,-3 0 0-16,11 0 0 0,-1 0 0 0,-10 0 8 15,0 0-8-15,4-7 8 0,-4 7 8 0,7 0 2 16,-7 0 0-16,7-9 0 0,-4 6 4 0,1-3 1 15,7 2 0-15,-11-2 0 0,3-3-6 0,1-1-1 16,-1 4 0-16,1-3 0 0,-1-1-6 0,-3 1-2 16,7-1 0-16,-7 1 0 0,0 0-8 0,4 2 0 15,3-5 0-15,-7 2 8 0,0-5-8 0,0 5 0 16,3-5 0-16,-3 5 8 0,0 1-8 0,4-1 0 16,-4-5 0-16,0 5 0 0,0 1 8 0,3 0-8 15,-3 9 0-15,0-10 8 0,0 1-19 0,0 9-4 0,0 0-1 16,0 0 0-1,7-10-20-15,0 4-4 0,-7-3 0 0,0 5-1 16,0 4-34-16,4-9-6 0,0 3-2 0,-4 6 0 16,0 0-87-16,7-10-18 0,-4 7-3 0,4-3-756 0</inkml:trace>
  <inkml:trace contextRef="#ctx0" brushRef="#br2" timeOffset="155061.9">7638 17684 1656 0,'0'0'73'0,"0"0"15"0,0 0-70 0,0 0-18 15,0 0 0-15,0 0 0 0,0 0 38 0,0 0 4 16,0 0 1-16,0 0 0 0,0 0-7 0,0 0-2 0,0 0 0 0,0 0 0 16,0 0 19-16,0 0 4 15,0 0 1-15,0 0 0 0,0 0-8 0,0 0-2 0,0 0 0 0,0 9 0 16,-4-2 13-16,4 2 3 0,0 0 0 0,-3 1 0 15,3-1-8-15,0 1 0 0,-4 5-1 0,4 1 0 16,0 3-30-16,0 0-5 0,0-1-2 0,0 7 0 16,-7 4-18-16,7-4 0 0,-4 3 0 0,4 0 0 15,0 4 0-15,-3-4 0 0,3 0 0 0,0 0 0 16,0-3 0-16,0 0 8 0,0 4-8 0,0-11 10 16,0 11-10-16,0-7 0 0,0-4 0 0,0 4 0 15,0-6 0-15,0 9 0 0,0-3 0 0,0 3 0 16,0-6 0-16,0-3 0 0,0 2 0 0,0 1 0 15,0 0-12-15,3-3-4 0,1 3 0 0,-4-10-1 16,0 7-35-16,7-1-6 16,-7-5-2-16,0-1 0 0,4 1-26 0,-4-10-6 0,0 0 0 0,0 0-1 15,0 0-69-15,3-7-14 0,4-2-2 0,0 0-626 16</inkml:trace>
  <inkml:trace contextRef="#ctx0" brushRef="#br2" timeOffset="155495.35">7909 17627 1720 0,'0'0'38'0,"0"0"8"0,0 0 2 0,0 0 0 0,0 0-39 0,-3 4-9 0,3 2 0 0,0-6 0 16,0 9 0-16,0 1-12 0,0-10 2 0,0 9 1 15,-4-3 9-15,4 4 0 0,0-7 0 0,0 6 0 16,0 1 45-16,0 2 5 0,0 1 1 0,-7-4 0 16,4 7 43-16,-1 3 9 0,1-1 1 0,3 1 1 15,-7 6-33-15,3 4-6 0,0 5-2 0,1-6 0 16,3 7-16-16,-7-7-4 0,3 7-1 0,1-1 0 15,-1 1-23-15,4-7-5 0,-7 0-1 0,7 6 0 16,-7-8-14-16,4 2 0 0,-1-3 8 0,-3-3-8 16,0 3 11-16,4-6-1 0,-1 6 0 0,4-6 0 15,-7-4-10-15,7-2 0 0,-4 2 0 0,4-5 8 16,0-10-8-16,0 9 0 0,-3 1 0 0,3-10 0 16,0 0-28-16,0 0-10 0,0 0-2 0,0 0-1 15,0 0-28-15,0 0-6 0,0 0-1 0,0 0 0 16,0 0-73-16,0 0-15 0,0 0-4 0,0 0 0 15,-4 0-44-15,4 0-8 0</inkml:trace>
  <inkml:trace contextRef="#ctx0" brushRef="#br2" timeOffset="156318.79">8033 18198 806 0,'0'0'72'16,"0"0"-58"-16,0 0-14 0,0 0 0 15,0 0 197-15,0 0 37 0,0 0 7 0,0 0 2 16,3-6-189-16,1 6-38 0,3-10-7 0,-7 10-1 16,3-9 13-16,-3 9 3 0,7-6 1 0,-3 3 0 0,-4 3 12 0,7-7 3 15,0 7 0-15,-7 0 0 0,7-9-12 0,0 9-1 16,0-3-1-16,4 3 0 0,-4 0-3 0,0 0-1 15,-7 0 0-15,7 0 0 0,0 3-5 0,0-3-1 16,0 0 0-16,-3 6 0 0,3-3 0 0,0 4 0 16,0 2 0-16,-4 0 0 0,4 1 0 0,-3 6-1 15,3-7 0-15,-3 7 0 0,-1-4 1 0,4-2 1 16,-3 8 0-16,-1-2 0 0,1 0 5 0,3-4 1 16,-7 4 0-16,3 3 0 0,1-4-2 0,-4-2 0 15,0 3 0-15,-4 2 0 0,4-2-5 0,0-3 0 16,-3 2-1-16,3-5 0 0,0 9 5 0,0-10 2 15,-7 0 0-15,0 1 0 0,0 2-13 0,0-2-9 16,3-1 12-16,-3-6-12 0,-4 4 10 0,4-4-10 0,4 3 8 16,-4 3-8-16,0-9 16 0,0 7-3 0,0-4 0 15,0-3 0-15,-1 9-13 0,1-9 0 0,4 0 0 0,-4 0 0 16,7 0 0-16,-7-3 0 0,0-3 0 0,0 6 0 16,0-10 0-16,7 10 0 0,-4-6 0 0,-3 3 0 31,4-6-23-31,3 9-7 0,0 0-2 0,-4-10 0 0,0 1 32 0,4-7 0 0,0 7 0 0,4-1 0 15,0 4-11-15,-1-3 11 0,-3 9-12 0,4-10 12 16,-1 7-9-16,-3 3 9 0,0 0 0 0,7-6-9 16,-7 6 9-16,7-10 0 0,0 4 0 0,-7 6 0 15,0 0 0-15,11 0 0 0,-4 0 0 0,0 6 0 16,-7-6 0-16,11 0 0 0,-1 7 0 0,1-4 8 16,3 6-8-16,-4-3 8 0,5 4-8 0,-5-1 8 15,1 1 4-15,3-7 0 0,-7 3 1 0,10 4 0 0,-6-1 3 16,3-3 1-16,-3-3 0 0,-4 4 0 0,3-4 0 0,1 3 0 15,0-6 0-15,-4 9 0 0,7-9-8 0,-11 10-1 16,4-10-8-16,0 0 12 0,-7 0-12 0,7 9 0 16,0-9-9-16,4 7 9 15,-11-7-36-15,7 3-2 0,4 3 0 0,-11-6 0 16,3 3-116-16,-3-3-23 0,7 0-5 0,-7 0-806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6T16:50:34.122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20278 4278 57 0,'0'0'0'0,"0"0"0"0,7 0 0 0,0 0 0 15,0 0 0-15,-7 0 0 0,7-6 40 0,3 6 2 16,-10 0 1-16,4-3 0 0,-4 3-31 0,7-6-12 16,-7 6 11-16,11 0-11 0,-11 0 96 0,3-10 14 15,-3 10 2-15,7 0 1 0,-7 0 21 0,0 0 4 16,7-9 1-16,0 6 0 0,0-4-39 0,-7 7-7 0,0 0-1 15,7-3-1-15,-3-3-14 0,-4 6-2 0,7-3-1 16,-7-10 0-16,0 13-3 0,0 0-1 0,0 0 0 0,0 0 0 16,0 0-22-16,0 0-5 0,0 0-1 15,0 0 0-15,0 0-27 0,-3 13-6 0,-1-10-1 0,0 6 0 16,1 1 0-16,3-1-8 0,-4 7 12 0,1-7-4 16,-1 1 9-16,4 9 2 0,-3-13 0 0,-1 3 0 15,1 7 0-15,-1-4 0 0,1 4 0 0,-1-3 0 16,1 2 1-16,-1-5 0 0,1 9 0 0,-1-4 0 15,1 1-6-15,-1-7-1 0,4 4 0 0,-4-4 0 16,4 7-1-16,0-7 0 0,0 1 0 0,4-1 0 16,0 1-3-16,-1-4-1 0,-3 3 0 0,0-9 0 15,7 0-8-15,-7 0 8 0,7 3-8 0,0-3 8 0,0 0 8 16,0-3 2-16,4 3 0 0,-4-6 0 0,4-3 2 16,-1 9 1-16,1-10 0 0,-1 1 0 0,1 6-21 0,-4-4 0 15,4 1 0-15,-1-3 0 0,1 6 0 0,-1-4 0 16,-3 7 0-16,0-3 0 0,-7 3 0 0,0 0-10 15,0 0 10-15,7 3 0 0,1 7-8 0,-5-1 8 16,1 4 0-16,-4-1 0 0,-4 4-14 0,4-4 4 16,0 4 1-16,0 3 0 0,-3-3 9 0,3 2 0 15,0-2 0-15,0 3-8 0,0-7 8 0,3 4 0 16,-3-7 0-16,4 7 0 0,-1-6 0 0,-3 2 0 16,4-6 0-16,-1 4 0 0,-3-10 0 0,7 9 11 15,-7-9-3-15,7 0 0 0,0 10 10 0,0-10 2 16,4 0 0-16,-4 0 0 0,0 0 4 0,4 0 2 0,-1 0 0 0,1 0 0 15,-1 0-5-15,1-10-1 16,0 7 0-16,-1-3 0 0,-6 3-2 0,3-4-1 0,0-2 0 16,0 0 0-16,7-1-9 0,-3-6-8 0,-1 7 12 15,1 0-12-15,-1-1 16 0,1-5-4 0,-4 5-1 16,4-9 0-16,-1 10-2 0,4-7 0 0,-3 4 0 16,-1-4 0-16,-3 0-9 0,4 7 0 0,0 0 0 0,-1-10 0 15,1 3 0-15,-1 7 0 0,1-4 0 0,0-3 0 16,-1 7 8-16,-3-7-8 0,4 7 12 0,-4 0-4 31,3-1-28-31,-3 1-7 0,-3 6-1 0,3-4 0 0,0 1-104 16,-3 3-22-16,-4 3-4 0,0 0-1 0,7 0-48 15,0-6-9-15,-7 6-3 0,10 0 0 0</inkml:trace>
  <inkml:trace contextRef="#ctx0" brushRef="#br0" timeOffset="439.11">21400 4278 864 0,'0'0'76'0,"0"0"-60"0,0 0-16 0,0 0 0 15,0 0 98-15,0 0 17 0,0 0 3 0,0 0 1 16,0 0-67-16,0 0-12 0,0 0-4 0,0 0 0 16,3-6-12-16,-3 6-4 0,0 0 0 0,0 0 0 15,0 0 6-15,0 0 1 0,0 0 0 0,0 0 0 16,0 0 5-16,0 0 0 0,0 0 1 0,0 0 0 16,0 0 3-16,0 0 0 0,-7 6 0 0,0 1 0 15,0 2 12-15,-4 4 4 0,1-4 0 0,-1 0 0 16,1 7-8-16,2 3-2 0,-2-3 0 0,-4-4 0 15,3 10-6-15,1-3-2 0,-1-7 0 0,0 10 0 16,4-3-22-16,-3-6-12 0,-1 9 12 0,1-10-12 16,-1 7 12-16,4-3-4 0,-4-7 0 0,4 7-8 15,-3-4 9-15,3-2-9 0,-4-1 0 0,4-3 9 16,4 4-29 0,-4-10-7-16,7 0-1 0,0 0 0 0,0 0-28 0,0 0-7 0,0 0-1 0,0 0-566 15,0 0-114-15</inkml:trace>
  <inkml:trace contextRef="#ctx0" brushRef="#br0" timeOffset="762.1">21156 4147 1666 0,'0'0'74'0,"0"0"15"0,0 0-71 0,0 0-18 15,4-10 0-15,-4 10 0 0,0 0 98 0,0 0 16 0,7 0 3 0,-7 0 1 16,0 0-73-16,7 0-14 0,0 0-3 0,0 0-1 16,0 0 1-16,0 0 1 0,0 6 0 0,0-2 0 15,4-4 3-15,-1 9 1 0,1-9 0 0,3 6 0 16,-3 1-5-16,3-4-2 0,0-3 0 0,0 9 0 16,0 0-5-16,4-2-1 0,-4 2 0 0,3-9 0 15,-3 16-8-15,4-13-3 0,-4 6 0 0,4-2 0 16,-4 2-9-16,4-6 0 0,-4 7 0 0,3-4 8 15,1-3-8-15,0 3 0 0,-4 1 0 0,0-4 0 16,0 3-17-16,0-3-6 0,4 7-1 0,-8-10 0 16,-3 6-104-1,0 3-20-15,4-6-5 0,0 10-504 0,-8-10-101 0</inkml:trace>
  <inkml:trace contextRef="#ctx0" brushRef="#br0" timeOffset="1218.89">21802 4771 748 0,'0'0'67'0,"0"0"-54"0,0 0-13 0,0 0 0 16,0 0 191-16,0 0 35 0,0 0 7 0,0 0 2 16,0 0-162-16,0 0-32 0,-7 0-6 0,3 6-2 15,4-6-25-15,-7 3-8 0,-4 3 0 0,-3-6 0 16,0 3 14-16,4 4-4 0,-4 2-1 0,-1-9 0 15,-6 10 52-15,7-1 11 0,-3 0 1 0,-1 1 1 16,-3-4-7-16,0 3-2 0,3 1 0 0,-3-1 0 16,0 1 0-16,-1-1 0 0,1-3 0 0,0 10 0 15,0-3-40-15,0-4-8 0,0 0-1 0,-1 7-1 16,5-7-15-16,-1 1 8 0,4-1-8 0,-4 1 0 16,4 5 0-16,0-15 0 0,4 10 0 0,-1-4 0 15,0-3-40-15,1 3-5 16,3-2-1-16,0-4 0 0,7 0-93 0,0 0-18 15,-4 0-4-15,4 0-1 0,-3-10-49 0,3 7-9 16,-4-13-3-16,4 16 0 0</inkml:trace>
  <inkml:trace contextRef="#ctx0" brushRef="#br0" timeOffset="1534.04">21435 4689 1440 0,'0'0'64'0,"0"0"12"0,0 0-60 0,0 0-16 0,0 0 0 0,0 0 0 16,0 0 236-16,3 16 44 0,1-7 8 0,-1 1 3 15,1 2-233-15,-1-6-46 0,4 13-12 16,1-3 0-16,-1-7-12 0,0 10-4 0,0-9 0 0,0 8-1 16,0-2 27-16,0 3 6 0,0 0 0 0,-4-4 1 15,5 1-26-15,-5-3-6 0,1 5-1 0,-1-2 0 16,-3 3 26-16,4 0 5 0,-4-4 1 0,3-5 0 15,-3 9-16-15,0-1 0 0,0-2 0 0,4 0 0 16,-1-4 0-16,1 7-12 0,-4-3 3 0,3-1 0 16,1-2-3-16,-1-4-1 0,4 7 0 0,-3-7 0 31,-1 1-123-31,4-1-24 0,1 1-4 0,2-10-450 0,-10 0-90 0</inkml:trace>
  <inkml:trace contextRef="#ctx0" brushRef="#br0" timeOffset="2095.91">22232 4984 403 0,'0'0'36'0,"0"0"-36"0,0 0 0 0,0 0 0 16,7 0 214-16,-7 0 36 0,0 0 7 0,0 0 2 15,0 0-140-15,0 0-28 0,0 0-6 0,0 0-1 16,-7 9-22-16,4 1-5 0,3-4-1 0,-8 3 0 0,-2 1 2 15,3-1 0-15,7 1 0 0,0-1 0 0,-7 7 0 0,0 2 0 16,-4 1 0-16,8-3 0 0,-4-3-32 0,0 8-6 16,-8 1-2-16,8-6 0 0,0 3-6 0,-3 0-2 15,-1-4 0-15,4 1 0 0,-4 3-10 0,8-7 0 16,-8 4 0-16,4 3 0 0,0-10 0 0,0 7 0 16,7-7 0-16,-3 1 0 15,-4-1-54-15,3 1-6 0,4-10-2 0,0 0 0 16,0 0-94-16,0 0-18 0,0 0-4 0</inkml:trace>
  <inkml:trace contextRef="#ctx0" brushRef="#br0" timeOffset="2314.55">21975 5134 1990 0,'0'0'88'0,"0"0"19"0,-8 4-86 15,8-4-21-15,0 0 0 0,0 0 0 0,0 0 83 0,0 0 12 0,11 6 2 0,0 3 1 16,-1 1-72-16,4-1-14 0,0 0-4 0,4 1 0 16,0-1-8-16,-1 4 8 0,-3-1-8 0,8-2 8 15,2-1-8-15,-2 1 0 0,-8-4 0 0,3 3 0 16,-3 1-20-16,4-1 1 0,3 0 0 0,-10-2 0 16,-4-4-29-16,3 3-5 0,5-3-2 0,-1 4 0 15,-7-1-119-15,0-3-24 0,7-3-5 16,0 0-1-16</inkml:trace>
  <inkml:trace contextRef="#ctx0" brushRef="#br0" timeOffset="2964.32">22705 4993 2062 0,'0'0'92'0,"0"0"18"0,-7-3-88 0,7 3-22 16,0 0 0-16,0 0 0 0,0 0 48 0,0 0 4 0,0 0 2 16,7 3 0-16,0 7-54 0,-4-1-8 0,-3-3-4 0,0 4 0 15,7-1 12-15,-7 1-8 0,-7-1 8 0,0 7-8 16,7-7 8-16,-3 10-12 0,-4 0 12 0,0-4-12 16,-7 4 12-16,3 6 14 0,4-6-3 0,-4 9-1 15,-6-3 18-15,6 4 3 0,1-1 1 0,2 6 0 16,-2-9-18-16,-1 4-3 0,4-11-1 0,4 8 0 15,3 2-10-15,-7-13 0 0,3 4 0 0,-3 0 0 16,7 0 0-16,0-3 0 0,-7-1 8 0,0-2-8 16,3-4 27-16,1 1 3 0,-1-4 1 0,1 3 0 15,-4-9-31-15,7 0 8 0,0 0-8 0,0 0 0 16,0 0 22-16,0 0 2 0,0 0 0 0,0 0 0 16,0 0-13-16,3-9-3 0,1-1 0 0,3 1 0 15,4-7-8-15,-4 7 0 0,-4-4 0 0,4-2 0 16,4 5 0-16,-1-5 0 0,-3 2 0 0,0-3 0 15,0 10 0-15,1-3-11 0,2-4 3 0,-3 7 0 0,-3-3 8 16,6 9 0-16,4-7 0 0,-7 4 0 0,-7 3 0 16,11 0-8-16,7 3 8 0,-4-3-8 0,3 7 8 0,-6-1 0 15,0-3 0-15,-1 3 0 0,8-3-11 0,-8 7 11 16,-3-10-13-16,1 9 5 0,2 1 8 0,-3 2-8 16,-7 1 8-16,0-4-8 0,-3 0 8 0,3 7-12 15,0 0 12-15,-4-4-12 0,-6 7 12 0,2-3 0 16,8 0-9-16,-3-4 9 0,-4 4 0 0,-4-7 10 15,8 1-1-15,-4 5 0 0,3-5-9 0,-3-1 0 16,0 0 0-16,0-5 0 0,7-4 0 0,-4 6 0 16,-6 0-12-16,3-3 12 0,0 7 0 0,0-10 0 15,0 0 0-15,0 0 12 0,-7 0-12 0,3 0 0 16,4 0 0-16,0 0 0 0,-7-3 0 0,0-4 8 0,7 7-8 16,-4-9 8-16,0 3-8 0,1 2 0 0,3-2 0 15,0-3 0-15,0-1 0 0,0 1-17 0,0 0 4 0,-1-7 1 31,12 7-143-31,-4-4-28 0,-4 4-5 0,1-7-435 0,-1 6-86 0</inkml:trace>
  <inkml:trace contextRef="#ctx0" brushRef="#br0" timeOffset="3326.86">23015 5627 1796 0,'0'0'40'0,"0"0"8"0,0 0 1 0,0 0 1 0,7 6-40 0,0-3-10 16,0-3 0-16,4 6 0 0,0-2 18 0,3 2 2 15,-7-6 0-15,3 0 0 0,1 3-5 0,-1-3-1 16,1 0 0-16,0 0 0 0,-1 6 19 0,1-6 4 16,-1 6 1-16,5-6 0 0,-5 0-14 0,1 4-4 15,3-4 0-15,-4 0 0 0,1 6-4 0,0-3-2 0,3-3 0 16,0 6 0-16,0-3-14 0,0 4-13 0,0-4 2 16,0-3 1-1,0 6-34-15,0-3-8 0,1-3 0 0,-1 6-1 16,3-2-53-16,-6 2-10 0,-1-6-3 0,1 6-629 0</inkml:trace>
  <inkml:trace contextRef="#ctx0" brushRef="#br0" timeOffset="3663.52">23015 5762 345 0,'0'0'15'0,"0"0"4"0,0 0-19 0,0 0 0 16,0 0 0-16,0 0 0 0,0 0 352 0,0 0 66 16,0 0 14-16,7 9 2 0,4-3-340 0,-1 4-68 15,-2-4-14-15,2-3-2 0,1 6 10 0,-1 1 3 16,1-4 0-16,-4-3 0 0,3 4-12 0,1 2-3 15,0-3 0-15,-1-3 0 0,4 7-8 0,-3-10 8 16,0 9-8-16,-1-3 8 0,1-2-8 0,-1 2 0 16,1-3 0-16,-1 3 0 0,-3 1 0 0,4-4 0 15,-4 3 0-15,0-3-11 16,4-3-20-16,-1 6-4 0,-10-6-1 0,14 3 0 16,-3-3-128-16,0 7-25 0,3-7-6 0,-4 0-1 0</inkml:trace>
  <inkml:trace contextRef="#ctx0" brushRef="#br0" timeOffset="4012.43">23753 5555 1638 0,'0'0'72'0,"0"0"16"16,0 0-71-16,0 0-17 0,0 0 0 0,-4 6 0 16,4-6 73-16,-7 9 11 0,3 4 3 0,-3-13 0 0,0 15-66 0,-3-5-13 15,3 6-8-15,0-4 10 0,0 7 16 0,-4 3 3 16,4 0 1-16,-4 3 0 0,1 0 16 0,-1-3 3 16,-3 3 1-16,0 0 0 0,3-6-18 0,-3 6-4 15,0-6-1-15,0 6 0 0,-4-6-15 0,8 0-2 16,-4-1-1-16,3 1 0 0,1-3-9 0,-1 3 0 15,0-10 0-15,1 10 0 0,3-10 0 0,0 7-9 16,3-7 0-16,1 7 0 16,-1-7-51-16,4 1-9 0,-3-1-3 0,3 7 0 15,0-7-144-15,0 1-30 0,0 2-6 0,0-2 0 0</inkml:trace>
  <inkml:trace contextRef="#ctx0" brushRef="#br0" timeOffset="5402.85">24155 6222 1566 0,'0'0'69'0,"0"0"15"0,-4-6-68 0,4 6-16 16,-3 0 0-16,3 0 0 0,0 0 55 0,0 0 7 15,0 0 2-15,0 0 0 0,0 0-52 0,0 0-12 16,-4-9 0-16,4 9 0 0,0 0 26 0,0 0 6 16,0 0 0-16,0 0 1 0,0 0 25 0,0 0 5 15,0 0 1-15,0 0 0 0,7 6-18 0,0-3-3 16,0 7-1-16,4-10 0 0,-4 6-6 0,4-3-2 0,-1 10 0 0,1-10 0 15,-1 6-14-15,4 1-4 0,0-1 0 0,1 0 0 16,-1-2-4-16,0 2 0 0,3 0-1 0,1 7 0 16,0-3-11-16,-1-4 8 0,1 4-8 0,-4-1 8 15,0-2-8-15,4 5 0 0,0-5 0 0,-1 5 0 16,1-2 0-16,-1 3 0 0,1-7 0 0,0 0 0 16,-1 7 8-16,-3-3-8 0,4-4 0 0,-4 0 8 15,0 1 11-15,0 5 1 0,1-5 1 0,-1-1 0 16,-4 1 12-16,1 5 3 0,3-5 0 0,-3-1 0 15,-1 1-21-15,4-1-4 0,-3 0-1 0,-1 1 0 16,1 2-10-16,3-2 0 0,-3-1 0 0,-1 1 0 16,4-7 0-16,-3 6 0 0,3 4 0 0,-3-4 8 15,3 0 4-15,-4-5 0 0,1 5 0 0,-4 0 0 16,4-2 0-16,-1 2 0 0,1 1 0 0,-4-1 0 0,3-3-4 16,1 4 0-16,0-1 0 0,-4-6 0 0,-7-3 3 0,10 6 0 15,1 4 0-15,-1-4 0 0,-3-3-11 0,4-3 0 16,-4 0 0-16,0 7 0 0,4-4 0 0,-4-3 0 15,-7 0 0-15,7 6 0 0,0-6 12 0,-7 0-4 16,0 0 0-16,10 3 0 0,-6 3-8 0,-1-3 0 16,-3-3 0-16,8 7 0 0,-1 2 0 0,-4-3 0 15,-3-6 0-15,7 4 0 0,4 5 0 0,-4-9 0 16,-4 9 0-16,4-2 0 0,0-4 0 0,-7-3 0 16,7 0-11-16,1 6 11 0,-1-6 0 0,-7 0 0 15,0 0 0-15,10 0 11 0,-3 3-3 0,-7-3-8 0,0 0 12 0,0 0-4 16,0 0 1-16,0 0 0 15,0 0 0-15,0 0 0 0,7-3-9 0,-7 3 12 0,0 0-12 16,4-6 12-16,-4 6-12 0,3-3 10 0,-3 3-10 0,4-10 10 16,-1 4-10-16,1-3 12 0,-4 9-12 0,3-10 12 15,1 1-12-15,-4 9 10 0,0-7-10 0,4-2 10 16,-4 6-10-16,0-6 8 0,0 2-8 0,-4-2 8 16,4-1 4-16,0 1 0 0,-4 3 0 0,4-4 0 15,-3 1-12-15,-1 0 0 0,1 5 0 0,3-8 0 16,-4 2 0-16,-3 7 0 0,7-3 0 0,-3-3 8 15,3 5-8-15,-4-2 0 0,1-3 0 0,-1 6 0 16,1-4 0-16,-1 1 0 0,1-3 0 0,-1 9 0 16,1-3 0-16,-1-4 0 0,4 7 0 0,0-3 0 15,0 3 0-15,-4-6 0 0,4 6 0 0,0 0 0 16,0 0 0-16,-3-3 0 0,3 3 0 0,0 0 0 0,0 0 0 0,0 0 0 16,0 0 0-16,0 0 0 0,0 0-9 0,0 0 9 15,0 0 0-15,0 0 0 0,0 0-9 16,0 0 9-16,3 3 0 0,1 6-9 15,3-2 9-15,-3 2 0 0,3-6 0 0,0 10-8 0,0-10 8 0,0 6 0 16,0-3 0-16,0-2 0 0,0 5 0 0,0 0 0 16,-3-2 0-16,3 2 0 0,0 1 0 0,-4-4 0 15,-3-6 0-15,7 3 0 0,-3 6 0 0,-1 1 0 16,-3-10 0-16,4 6-8 0,-1 3 8 0,-3-9 0 16,0 0 0-16,0 0 0 0,0 0 8 0,7 10 3 15,-3-1 1-15,-4-9 0 0,0 10-12 0,0-10-16 0,0 0 4 16,3 9 1-16,-3-3 11 0,0-6 0 0,0 0 0 15,0 3 0-15,0-3 0 0,-3 7 0 0,3-7 0 0,0 0 0 16,0 0 0-16,0 9 0 0,0-9 0 0,0 0 0 16,-7 6 0-16,3-2 11 0,-3 2-11 0,0-3 12 15,0 3-12-15,0-3 12 0,0 4-12 0,0-4 12 16,0 3-4-16,0-3-8 0,0 3 12 0,-4-6-4 16,1 10 0-16,-1-10 0 0,1 9 0 0,-1-9 0 15,4 7 6-15,-4-4 1 0,-3 6 0 0,4-9 0 16,-1 9-15-16,-3-9 11 0,0 7-11 0,3-7 10 15,1 9-10-15,3-9 0 0,-4 6 0 0,0-2 0 16,-3-4 0-16,0 6 0 0,7-3 0 0,-7-3 0 16,3 6-11-16,-3-3-4 0,0 4-1 0,4-4 0 15,-4-3-70-15,3 6-14 16,-3-3-4-16,0 3 0 0,3-6-95 0,-3 10-19 16,0-10-4-16</inkml:trace>
  <inkml:trace contextRef="#ctx0" brushRef="#br0" timeOffset="19068.75">18602 6894 939 0,'0'0'41'0,"0"0"10"16,0 0-41-16,0 0-10 0,0 0 0 0,11 9 0 0,-11-9 35 0,7 6 5 15,-7-6 0-15,0 0 1 0,7 3 3 0,-7-3 0 16,0 0 0-16,0 0 0 0,0 0 28 0,0 0 5 16,0 0 2-16,0 0 0 0,0 0 0 0,0 0 0 15,0 0 0-15,0 0 0 0,0 0-13 0,0 0-2 16,0 0-1-16,0 0 0 0,0 0-23 0,0 0-5 16,0 0-1-16,0 0 0 0,0 0-10 0,0 0-1 15,0 0-1-15,-4 10 0 0,-3-4 3 0,4 3 1 16,-1 1 0-16,-3-1 0 0,7-9-4 0,-4 10-1 15,-3-1 0-15,0 0 0 0,0-2-4 0,0 8-1 16,4-5 0-16,-4-1 0 0,0 4 0 0,3-4 0 16,-3 7 0-16,3 0 0 0,1-4-7 0,-4 4-1 15,7-7-8-15,-4 7 12 0,-3-4-4 0,4-2-8 0,-4 6 11 0,3-1-11 16,1-5 0-16,3 2 0 0,0-2 0 16,-4-4 0-16,1 3 9 0,3-9-1 0,-4 10-8 0,4-10 12 15,0 0 1-15,0 0 0 0,0 0 0 0,0 0 0 16,0 0 7-16,11 0 0 0,-8-10 1 0,8 10 0 15,-1-9-13-15,-3 3-8 0,4-4 10 0,-4 1-10 16,4-1 8-16,3 1-8 0,-4 0 0 0,1-1 9 16,0 4-9-16,-1 3 0 0,-3-4 0 0,4 4 0 15,-1 3 0-15,-3 0-11 0,-7 0 3 0,0 0 0 16,7 3 8-16,0 4 0 0,1-4 0 0,-1 3 0 16,-4 4-15-16,4-1-1 0,-3 0 0 0,-1 1 0 15,-3-1 26-15,4 1 5 0,-4-1 1 0,3 7 0 16,-3-7-29-16,0 0-6 0,0 7-1 0,0-6 0 15,0 8 20-15,0-8 0 0,0 5 0 0,0-5 0 16,0-1 0-16,4 1 0 0,-4-1 0 0,3 7 0 0,1-13 0 0,-1 6 0 16,1-2 0-16,-4-7 0 0,11 9 0 0,-4-9 12 15,0 9-3-15,3-9-1 16,1 0 2-16,-1 0 0 0,-3 0 0 0,4 0 0 0,0 0-10 16,-1-3 10-16,1-3-10 0,-1 6 10 0,-3-3-10 0,4-3 10 15,-4 6-10-15,4-10 10 0,-4 10-10 0,0-6 8 16,3 6-8-16,-3-3 8 0,0-4 0 0,4 4-8 15,0-3 12-15,-4-3-4 0,3 6 0 0,-3-10-8 16,4 0 12-16,-1 4-4 0,5-7-8 0,-5 7 10 16,4-7-10-16,-3 4 10 0,3-4-10 0,-3 7 8 15,-1-10-8-15,1 9 8 0,3-5-8 0,-4 5 0 0,1 1 0 0,-4 0 0 16,0 2 0-16,0 4-17 0,0-3 4 16,-7 6 1-1,0 0-84-15,0 0-16 0,0 0-3 0,0 0-1 16,0 0-105-16,0 0-22 0,0 0-4 0,11-3-565 0</inkml:trace>
  <inkml:trace contextRef="#ctx0" brushRef="#br0" timeOffset="19527.07">19572 6975 1094 0,'0'0'97'0,"0"0"-77"15,0 0-20-15,0 0 0 0,7 0 128 0,-7 0 23 16,0 0 4-16,0 0 1 0,7-3-91 0,-7 3-17 16,0 0-4-16,0 0-1 0,0 0-19 0,0 0-4 15,0 0-1-15,0 0 0 0,7 3-7 0,-7-3-2 16,0 9 0-16,0 1 0 0,-7 6 11 0,4-7 3 16,-4 0 0-16,-4 7 0 0,0 0 5 0,1-4 2 15,-1 4 0-15,1-3 0 0,-1 2-7 0,1 4-2 0,-1 0 0 0,4-3 0 16,-4 2-3-16,4-2-1 15,0-3 0-15,0 2 0 0,-3 1-18 0,6-4-9 0,-3-2 1 0,3 6 0 32,1-7-28-32,-4 0-4 0,3-2-2 0,1 2 0 15,3-9-38-15,-7 3-7 0,7-3-1 0,-4 6-1 16,4-6-98-16,0 0-19 0</inkml:trace>
  <inkml:trace contextRef="#ctx0" brushRef="#br0" timeOffset="19895.09">19346 6922 1555 0,'0'0'138'0,"0"0"-110"15,0 0-28-15,0 0 0 0,0 0 161 0,0 0 27 16,0 0 6-16,0 0 1 0,0 0-163 0,0 0-32 15,0 0 0-15,0 0-12 0,0 0 12 0,7 6 10 16,0 3-2-16,-3 1 0 0,-4-10-8 0,7 6 0 16,0 4 0-16,0-7 0 0,0 6 18 0,0 0 2 15,0-9 0-15,4 7 0 0,-1 2-7 0,1-3-1 16,-4-2 0-16,7 2 0 0,4-3 16 0,0 3 4 0,-1-3 0 16,4 4 0-16,-3-4-12 0,3 3-1 15,0-6-1-15,0 3 0 0,4 3-18 0,0 1 0 16,0-4 0-16,-1-3 0 0,-3 9 0 0,1-9 8 0,-5 7-8 15,4-4 0-15,-3-3 0 0,-4 6 0 0,0-3-15 16,-3 3 5 0,3-2-30-16,-3 2-7 0,-1-6-1 0,1 3 0 15,-1 3-8-15,-3 0-3 0,0-2 0 0,0 5 0 16,0-3-68-16,-7-6-13 0,4 3-4 0,0 7-665 0</inkml:trace>
  <inkml:trace contextRef="#ctx0" brushRef="#br0" timeOffset="20437">19886 7615 403 0,'0'0'17'0,"0"0"5"0,0 0-22 0,0-6 0 0,0 2 0 0,0 4 0 16,0 0 252-16,0 0 45 0,0-6 10 0,0 6 1 15,0 0-228-15,-3 0-45 0,3 0-10 0,-4-3-1 16,1-3 4-16,-1 6 2 0,0 0 0 0,-3-3 0 16,4 3 24-16,-8 0 5 0,4 0 1 0,-3 0 0 15,-1 3 15-15,0-3 3 0,-3 0 1 0,-3 6 0 16,-1-3-21-16,0 3-4 0,1-2-1 0,-8 2 0 15,0-3-19-15,4 3-4 0,7-3-1 0,-3 10 0 16,-1-10-17-16,0 6-3 0,1-2-1 0,-1 2 0 16,0-6 0-16,1 7 0 0,-1-4 0 0,4 3 0 15,0-2-8-15,0-4 0 0,0 6 0 0,3-9 0 16,0 6-28-16,1-2-8 0,3-4-2 16,-4 0 0-16,4 0-16 0,0 0-3 0,7 0-1 15,0 0 0-15,-7 0-106 0,7 0-20 0,-3 0-5 0,3 0-605 16</inkml:trace>
  <inkml:trace contextRef="#ctx0" brushRef="#br0" timeOffset="20768.73">19583 7430 1612 0,'0'0'72'0,"3"-3"14"0,-3 3-69 0,0 0-17 0,0 0 0 0,7 0 0 15,-3 0 112-15,3 0 18 0,-4 3 4 0,4 3 1 16,-3-3-111-16,0 7-24 0,3-4 0 0,-4 3 0 16,-3 7 0-16,4-4 0 0,-4-2 0 0,0 6 0 15,3 2 12-15,-6-2 8 0,3-7 2 0,-4 10 0 16,4 0 11-16,0-9 3 0,-3 5 0 0,3 4 0 16,0-3-6-16,0-4-1 0,0 4 0 0,0 3 0 15,-4 0-4-15,4-4-1 0,4-5 0 0,-1 8 0 16,-6-8-24-16,6 6 0 0,1-7 0 0,-4 7 0 15,7-4-16-15,-7-2-3 0,3-1 0 0,1-3 0 16,-1 4-53 0,1-1-12-16,-4-9-1 0,7 6-1 0,0-3-127 15,0 4-26-15,-4-4-5 0,5 3-444 0</inkml:trace>
  <inkml:trace contextRef="#ctx0" brushRef="#br0" timeOffset="21149.23">20295 7721 1209 0,'0'0'108'0,"0"0"-87"16,0 0-21-16,0 0 0 0,0 0 106 0,0 0 17 0,0 4 3 0,0-4 1 16,-3 6-67-16,3-3-12 0,-4 3-4 0,1 4 0 15,-1-1-12-15,1-3-4 0,-4-3 0 0,-4 7 0 16,4-1 16-16,-4 7 4 0,1-7 0 0,-4 7 0 16,0-3 6-16,3 2 2 0,0 1 0 0,1-4 0 15,-1 4-16-15,-3-6-2 0,4 5-1 0,-5-2 0 16,5 6-21-16,-1-4-5 0,-3-5-1 0,4 8 0 15,-1-8-10-15,4 6 8 0,-4-7-8 0,4 0 8 16,0 1-8-16,0 5-9 0,0-11 9 0,4 5-13 16,-1 0-43-16,1-2-8 15,3-7-1-15,0 0-1 0,0 0-42 0,0 0-9 16,0 0-2-16,0 0 0 0,0 0-127 16,0 0-26-16</inkml:trace>
  <inkml:trace contextRef="#ctx0" brushRef="#br0" timeOffset="21383.61">19971 7859 403 0,'0'0'36'16,"0"0"-36"-16,0 0 0 0,0 0 0 0,10 7 328 0,1 2 58 16,0 0 12-16,-1-2 2 0,1-4-281 0,3 3-57 15,0-3-11-15,0 7-3 0,0-4-20 0,0 3-5 0,4 1-1 0,0-1 0 16,-1 1-6-16,-3-1-2 15,0 0 0-15,4 7 0 0,0-7-14 0,3 1 9 0,0-1-9 0,-3 1 8 16,-1 2-21-16,-3-2-5 0,4-7-1 0,-4 6 0 31,0 1-118-31,0-10-24 0,-3 9-5 0,0-9-598 0</inkml:trace>
  <inkml:trace contextRef="#ctx0" brushRef="#br0" timeOffset="22171.19">20690 7734 1152 0,'0'0'51'0,"0"0"10"0,0 0-49 0,0 0-12 16,0 0 0-16,0 0 0 0,0 0 204 0,0 0 37 15,0 0 8-15,0 0 2 0,0 0-202 0,0 0-40 16,0 0-9-16,0 0 0 0,0 0 0 0,4 6-11 16,-4-6 11-16,3 16-13 0,-3-7 13 0,0 4-9 15,-3-4 9-15,-1 7-8 0,-6 3 36 0,3 0 8 16,0-4 2-16,0 4 0 0,0 0 10 0,-4-3 3 16,0 2 0-16,1 7 0 0,3-6-9 0,0 9-2 15,-4-9 0-15,4 6 0 0,0-6-29 0,4 0-11 16,-5 3 0-16,5-3 9 0,-4 0-9 0,0-4 0 15,3-2 0-15,-3 6 0 0,4-4 0 0,-4-5 0 0,3 5 0 0,1-5 0 16,-4-1 0-16,0 1 0 0,3-1 0 0,-3-3 0 16,3-3 8-16,1 7 0 0,-1-10 0 0,4 0 0 15,0 0-8-15,0 0 8 0,0 0-8 0,0 0 8 16,0 0 0-16,0 0 0 0,0 0 0 0,0 0 0 16,0 0-8-16,0 0 8 0,0 0-8 0,0 0 8 15,4-10-8-15,-1 7 10 0,1-9-10 0,3 2 10 16,4 7-10-16,-4-6 0 0,0 3 9 0,3-4-9 15,1 1 0-15,-1-1 0 0,1 10 0 0,0-6 0 16,3-3 0-16,0 9-12 0,0-3 2 0,0 3 0 16,0-7 10-16,-3 7 0 0,-1 0 0 0,1 0 0 15,-11 0 0-15,7 7-13 0,4-4 5 0,-4-3 8 16,-7 0-11-16,10 9 11 0,-3-3-8 0,0-3 8 16,-3 4 0-16,-1 2-10 0,1 1 10 0,-1-1 0 0,4 0-9 0,-3 1 9 15,-4 2 0-15,4 1-9 0,-4-4 9 0,3 1 0 16,-3 5 0-16,-3-5 0 0,6 5 0 0,-3-2 0 15,-3-4 0-15,-1 7 0 0,-3-7 0 0,3 7 0 16,-3-3 0-16,0-4 0 0,-3 1 0 0,-1 5 0 16,8-9 0-16,-1 4 0 0,-3-1 0 0,-4-6 0 15,4 4 0-15,0 2 0 0,-3-9 8 0,-1 6-8 16,-3-3 8-16,3-3-8 0,-6 0 10 0,3 0-2 16,-4 0-8-16,4 0 12 0,0 0-3 0,3-3-1 15,-3 3 0-15,0-6 0 0,0 6 0 0,3-9 0 16,1 2 0-16,3 4 0 0,-4-3 1 0,1-3 0 15,2-1 0-15,1 1 0 0,-3-1 10 0,6 1 1 16,-6-7 1-16,3 7 0 16,3-4-42-16,1 1-9 0,-4 2-2 0,3 1 0 0,4 0 7 0,-3-1 1 0,-1-6 0 0,4 7 0 31,0 6-20-31,0 3-3 0,0-6-1 0,0 6 0 16,0 0-139-16,7-10-28 0,7-2-5 0,-3 5-2 0</inkml:trace>
  <inkml:trace contextRef="#ctx0" brushRef="#br0" timeOffset="22587.59">20997 8367 1699 0,'0'0'75'0,"0"0"16"0,0 0-73 0,0 0-18 15,0 0 0-15,0 0 0 0,0 0 52 0,0 0 6 16,0 0 2-16,0 0 0 0,0 0-31 0,0 0-5 15,0 0-2-15,7 0 0 0,4 0 15 0,-4 0 3 0,4 0 1 0,-4 7 0 16,3-7-8-16,-3 3-1 0,4 3-1 0,-1 0 0 16,-2-3-12-16,2 7-3 0,1-4 0 0,3-3 0 15,-4 7-4-15,5-1-2 0,-1-3 0 0,3 4 0 16,-3-4-10-16,4 3 0 0,0-5 0 0,-4 5 0 16,3 0 0-16,1 7 0 0,0-7 0 0,-1 1 0 31,-3-4-35-31,1 4 1 0,-1-7 0 0,-4 3 0 15,1-3-94-15,-11-3-20 0,0 0-3 0,7 6-1 16,-7-6-59-16,0 0-12 0</inkml:trace>
  <inkml:trace contextRef="#ctx0" brushRef="#br0" timeOffset="23038.38">20881 8562 1303 0,'0'0'57'0,"0"0"13"0,0 0-56 0,0 0-14 0,0 0 0 0,0 0 0 16,0 0 64-16,0 0 9 16,0 0 3-16,0 0 0 0,0 0-42 0,7 0-8 0,-7 0-2 0,7 9 0 15,0-9 0-15,-7 0-1 0,7 6 0 0,4-2 0 16,-4 2 44-16,0-3 9 0,-7-3 1 0,10 0 1 16,-3 9-30-16,4-9-5 0,0 7-2 0,-1-4 0 15,-3 3-13-15,7 4-4 0,1-1 0 0,-1 0 0 16,0-2-11-16,3 2-2 0,-3 0-1 0,4 1 0 15,0-1-10-15,-4 7 0 0,0-7 0 0,4 1-11 16,-4-1-9-16,3 1-1 0,-3-1-1 0,-3-3 0 31,3 4-25-31,0-7-5 0,-3 6 0 0,-1-9-1 0,1 6-21 0,0-2-4 0,-4 2-1 16,0-6 0-16,-7 0-107 0,10 0-22 0</inkml:trace>
  <inkml:trace contextRef="#ctx0" brushRef="#br0" timeOffset="23558.18">21537 8571 979 0,'0'0'87'0,"0"0"-70"0,0 0-17 0,0 0 0 16,0 0 123-16,0 0 21 0,0 0 4 0,0 0 0 15,0 0-96-15,0 0-19 0,0 0-4 0,0 0-1 16,0 0-9-16,0 0-3 0,0 0 0 0,0 0 0 16,0 0 36-16,7 6 6 0,-7-6 2 0,0 0 0 15,0 0 23-15,11 4 5 0,-11-4 0 0,0 0 1 16,7 6-29-16,0-3-7 0,3-3-1 0,1 6 0 16,-4-3-16-16,4-3-3 0,3 7-1 0,0-4 0 15,0 3-18-15,0 4-4 0,4-1-1 0,-1-3 0 16,5-3-9-16,-8 7 0 0,0-4 9 0,0-3-9 0,4 3 0 15,-4 4 8-15,-4-10-8 0,1 6 0 0,-4-3 0 0,0-3 0 16,3 7 0-16,-10-7 8 0,0 0-8 0,0 0 0 16,8 3-8-16,-1-3 8 15,-7 0-33-15,0 0-2 0,0 0 0 0,7 9 0 16,0-9-80-16,-7 0-16 0,0 0-3 0,7 6-1 16,3-3-56-16,-3-3-11 0,-7 0-2 0</inkml:trace>
  <inkml:trace contextRef="#ctx0" brushRef="#br0" timeOffset="24006.71">22218 8505 1094 0,'11'0'97'16,"-11"0"-77"-16,0 0-20 0,0 0 0 15,0 0 130-15,0 0 22 0,0 0 5 0,0 0 1 16,-4 0-112-16,-3 0-22 0,3 3-5 0,-6-3-1 0,-1 7 4 0,4-4 1 15,7-3 0-15,-3 9 0 0,-8 1 11 0,4-1 2 16,4 1 1-16,-5 5 0 0,5-5 22 0,-4 5 4 16,0-2 1-16,0 3 0 0,0 2 0 0,0 1 1 15,0-3 0-15,-4 3 0 0,-3 6-25 0,3-6-4 16,1 9-2-16,-4-3 0 0,-4 3-17 0,0-3-3 16,4 10-1-16,0-7 0 0,-4 6-13 0,4-5 8 15,4-4-8-15,-4 3 0 0,0-3 8 0,-1-3-8 16,5 0 0-16,3-3 0 0,3 0 11 0,-6-4-11 15,-4-2 12-15,3 2-12 0,11-5 8 0,-7-1-8 16,-4 7 0-16,1-13 0 16,6 6-22-16,-3-2-8 0,0-4-2 0,0 6 0 15,-3-9-112-15,2 7-24 0,8-7-4 0,-3 3-466 0,-8 3-94 0</inkml:trace>
  <inkml:trace contextRef="#ctx0" brushRef="#br0" timeOffset="25667.13">22458 9230 900 0,'-18'-7'40'0,"18"7"8"0,0 0-39 0,0 0-9 0,-10 0 0 0,-1-9 0 16,4 6 31-16,0-3 4 15,-4 6 1-15,4-3 0 0,-3-4 22 0,10 7 5 0,0 0 1 0,-4-6 0 16,-6 3 31-16,3 3 6 0,7 0 2 0,0 0 0 15,0 0-17-15,0 0-3 0,0 0-1 0,0 0 0 16,0 0-28-16,0 0-6 0,0 0 0 0,0 0-1 16,10 0-27-16,-10 0-4 0,0 0-2 0,0 0 0 15,0 0 7-15,7 3 2 0,0 3 0 0,0 4 0 16,-7-10 7-16,11 9 2 0,7-3 0 0,-8 4 0 16,-3-7 12-16,4 6 4 0,6 1 0 0,1 2 0 15,-4-9-28-15,0 7-6 0,0 5-1 0,0-5 0 16,4-1-13-16,0 1 11 0,-4-1-11 0,0 0 10 15,0 1-10-15,4 6 0 0,-4-7 0 0,-4 7-11 16,5-4 11-16,-5-2 0 0,4 5 0 0,0 1 0 16,-7-7 0-16,7 4 11 0,1-4-3 0,-1-2 0 0,-4 2 5 0,4 7 1 15,1-7 0-15,-1 0 0 0,0-5-5 0,-4 2-1 16,-3 3 0-16,7-2 0 0,4-4-8 0,-4 6 8 16,-7 1-8-16,0-4 8 0,7 3 0 0,-3-6 0 15,-4 4 0-15,4-7 0 0,-8 9-8 0,8-3 12 16,-4-3-12-16,0 4 12 0,-7-7-4 0,0 0 0 15,10 3 0-15,-2-3 0 0,-8 0-8 0,0 0 10 16,0 0-10-16,3 6 10 0,-3-6-10 0,0 0 0 16,0 0 9-16,0 0-9 0,11 3 0 0,-11-3 8 15,0 0-8-15,0 0 0 0,3 7 0 0,-3-7 0 16,0 0 0-16,11 3 8 0,-8 3-8 0,8-3 9 0,-4 3-9 16,0 1 10-16,-7-7-10 0,7 3 8 0,0-3-8 15,-7 0 8-15,7 6-8 0,-7-6 0 0,7 3 0 0,-7-3 0 16,4 6 0-16,-4-6 0 0,0 0 0 0,0 0 0 15,0 0 0-15,7 4 0 0,-7-4 0 16,0 0 0-16,3 6 0 0,4-3 0 0,-7-3 0 0,0 0 8 16,0 0-8-16,0 0 0 0,7 6 0 0,-7-6 8 15,0 0-8-15,7 3 8 0,-7-3-8 0,4 7 8 16,-4-7 12-16,0 0 1 0,7 3 1 0,-3 3 0 16,-4-6-22-16,0 0-15 0,0 0 3 0,0 0 0 15,0 0 12-15,0 0 0 0,0 0 9 0,0 0-9 16,0 0 8-16,0 0-8 0,0 0 0 0,0 0 9 15,0 0-1-15,0 0 0 0,0 0 0 0,0 0 0 16,0 0 4-16,0 0 0 0,0 0 0 0,0 0 0 0,0 0-4 0,0 0 0 16,0 0 0-16,0 0 0 0,0 0-8 15,7 0 8-15,-7 0-8 0,0 0 8 0,0 0-8 0,0 0 0 16,0 0 0-16,0 0 0 0,7-6 0 0,-7 6 10 16,0 0-10-16,3-3 10 0,-3 3-1 0,0 0 0 15,0-7 0-15,0 7 0 0,0-3-9 0,0 3 0 16,4-6 9-16,-4-3-9 0,-4 5 8 0,4-2-8 15,0 3 10-15,-3-3-10 0,3-4 0 0,0 4 0 16,-4 3 0-16,1-3 0 0,-1-4 0 0,4 1 14 16,-3-1-4-16,3 1-1 0,-4 0 1 0,1-1 0 15,3 1 0-15,-4-7 0 0,-3 7-10 0,3-1 10 16,1 1-10-16,-4-1 10 0,3 1-10 0,-3 3 0 16,4-4 0-16,-1 7 0 0,1-3 0 0,-1-3 0 15,-3 9 0-15,4-7 0 0,3 7-9 0,-4-3 9 0,-3-3 0 16,0 6 0-16,3-3 0 0,-3-3-8 0,4 2 8 0,-4 4 0 15,3-6 0-15,-3 6 0 0,7 0 0 0,0 0 0 16,-7 0 0-16,7 0 0 0,0 0 0 0,0 0 0 16,0 0 0-16,0 0 0 0,0 0 0 0,0 0 0 15,0 0-8-15,0 0 8 0,0 0 0 0,7 10 0 16,4-1-9-16,-1 0 9 0,-3-2 0 0,0 2-9 16,1 0 9-16,-1 7 0 0,3-3 0 15,-3-4 0-15,4 7 0 0,-4-1 0 0,3-2 0 0,1 3-8 16,-4-1 8-16,4-2 0 0,-1 3 0 0,1-7 0 15,-1 0 0-15,5 7 0 0,-5-3 0 0,1-4 0 16,-1 0 0-16,-3-2 0 0,0 2 0 0,4 0 0 16,0 1 0-16,-4-1 0 0,-4-2 0 0,4-4 0 0,-7-3 0 15,4 9 0-15,-1 4 0 0,1-4 0 0,-4-9 0 16,3 3 0-16,-3-3 0 0,4 10 0 0,-4-4 0 0,0-6 0 16,0 9 0-16,0-9 0 0,0 0 0 0,0 0 0 15,0 0 0-15,0 0 8 0,0 0-8 0,0 0 9 16,0 3-9-16,0-3 10 0,0 0-10 0,0 0 12 15,0 0-12-15,0 0 12 0,0 0-2 0,0 0 0 16,0 0 0-16,0 0 0 0,-4 7 0 0,4-7 0 16,-3 9 0-16,3-9 0 0,-7 0-2 0,7 0 0 15,0 0 0-15,-7 6 0 0,-4-3-8 0,4-3 8 16,0 7-8-16,0-4 8 0,0-3 9 0,-4 0 2 16,1 6 0-16,3-6 0 0,0 0-11 0,-4 0-8 15,4 0 12-15,-4 0-12 0,1 3 12 0,-1-3-4 0,1-3 0 0,-1 3-8 16,-3 0 8-16,-4 0-8 0,4-6 0 0,0 12 0 15,0-6 0-15,-4 0 0 0,-3 0 0 0,3 0 0 16,4 3 0-16,0-3 0 0,-10 7 0 0,9-4 0 16,5-3 0-16,-1 0 0 0,-6 0 0 0,3 0-9 31,-1 6-14-31,5-6-2 0,-1 0-1 0,-3 0 0 16,0 3-59-16,3-3-12 0,11 0-3 0,-7-3-828 0,0 3-165 0</inkml:trace>
  <inkml:trace contextRef="#ctx0" brushRef="#br0" timeOffset="58280.44">19308 15075 403 0,'0'0'17'0,"0"0"5"16,0 0-22-16,0 0 0 0,0 0 0 0,0 0 0 15,0 0 187-15,0-6 33 0,0 6 6 0,0-10 2 0,0 10-144 16,0-3-28-16,0 3-5 0,0 0-2 0,0 0 27 0,0 0 6 16,0-6 1-16,0 6 0 0,0 0 12 15,0 0 2-15,0 0 1 0,0 0 0 0,0 0-34 0,0 0-6 16,0-10-2-16,0 10 0 0,0 0-2 0,0 0-1 16,0 0 0-16,0 0 0 0,0-6-13 0,0 6-2 15,0 0-1-15,0 0 0 0,0 0-13 0,0 0-4 16,0 0 0-16,0 0 0 0,0 0-8 0,0 0-1 15,0 0-1-15,0 0 0 0,0 0 0 0,0 0 0 16,0 0 0-16,0 0 0 0,0 0-2 0,7 6 0 16,-4 4 0-16,1-1 0 0,-1 1 1 0,1-1 0 15,-4 7 0-15,0-7 0 0,3 10 4 0,-3-3 1 16,0-4 0-16,4 10 0 0,-4-3 0 0,0 0 0 0,3 0 0 16,1-1 0-16,-4 1 3 0,3 3 1 0,1-3 0 0,-1 0 0 15,1 0-9-15,-1-1-1 0,5 1-8 0,-5-3 12 16,1 3-1-16,3-4-1 0,-4-5 0 0,4-1 0 15,-3 1 2-15,3-1 0 0,-4-3 0 0,-3-6 0 16,11 3 18-16,-4 4 4 0,-7-7 1 0,7-7 0 16,4 4-23-16,-1-3-4 0,-3 3 0 0,4-7-8 15,-4-2 12-15,3 2-12 0,1 1 12 0,0-3-12 16,-4-4 11-16,0 6-11 0,0-5 10 0,0 2-10 16,3-2 8-16,-3 5-8 0,1 1 0 0,-1 2 0 15,-4-2 0-15,1 6 0 0,-4 3 0 0,7-6 0 16,0-4 0-16,0 10 0 0,-7 0 0 0,10-3-10 15,-3 3 10-15,1 0 0 0,-8 0-9 0,10 3 9 16,1-3 0-16,-1 7-11 0,1-4 11 0,-4 6-8 16,0 0 8-16,4 7 0 0,-4-6 0 0,3-1-8 0,-3 0 8 15,0 1 0-15,0 5 0 0,0-5 0 0,0-1 0 0,4 1 0 16,-4-1 0-16,0 0 0 0,0-2 0 0,-3 2 0 16,3-3 0-16,-7-6 0 0,7 4 0 0,-7-4 0 15,7 9 0-15,0-3 0 0,-7-6 0 0,7 3 0 16,0 4 0-16,-7-7 0 0,0 0 0 0,11 3 0 15,-4-3 0-15,0 6 8 0,0-6-8 0,0 0 0 16,-7 0 0-16,10-6 8 0,-2 6-8 0,-1-3 9 16,0-4-9-16,0 4 10 0,0-3-2 0,-4-3-8 15,4 5 12-15,-3-8-4 0,3 9 3 0,-4-7 0 16,4 1 0-16,-7 0 0 0,4-7 1 0,0 0 0 16,-1 4 0-16,4-4 0 0,-7-3-12 0,4 3 8 0,-1-2-8 15,-3-1 8-15,4-6-8 0,-1 6 0 0,-3 0 0 16,4 3 0-16,-4-2-15 0,0 5-1 0,-4-3-1 15,4 1 0 1,0 5-15-16,0 1-2 0,0-1-1 0,0 1 0 16,-3 0-17-16,3 2-3 0,3 4-1 0,1-3 0 15,-4-3-12-15,3 5-4 0,4-2 0 0,-3-3 0 16,3-1-88-16,0 10-17 0,0-9-4 0,0 3-512 0,-3 3-103 0</inkml:trace>
  <inkml:trace contextRef="#ctx0" brushRef="#br0" timeOffset="58733.68">20461 14595 403 0,'0'0'36'0,"0"0"-36"16,0 0 0-16,-3 9 0 0,3-9 292 0,-7 0 52 0,3 7 11 0,4-7 1 15,0 0-236-15,0 0-48 0,0 0-10 0,-4 3-2 16,4-3-25-16,-3 6-6 0,3-6-1 0,0 10 0 15,0-7-2-15,3 9-1 0,1-9 0 0,0 13 0 16,-1-7 13-16,1 1 2 0,-1 9 1 0,-3 0 0 16,4-4 2-16,-1 4 0 0,-3 0 0 0,0 6 0 15,0 3-14-15,0-9-2 0,-3 6-1 0,-1 3 0 16,4-9-14-16,-3 6-4 0,-1-6 0 0,1-3 0 16,-1 2-8-16,-3 1 0 0,3-3 9 0,4-7-9 15,-3 7 0-15,-1-7 9 0,4 1-9 0,-3-1 0 16,3-9 8-16,0 0-8 0,0 0 0 0,0 0 0 15,0 0-24 1,0 0-9-16,0 0-2 0,0 0 0 0,0 0-159 0,0 0-32 0,0-9-6 0</inkml:trace>
  <inkml:trace contextRef="#ctx0" brushRef="#br0" timeOffset="59073.72">20158 14692 1828 0,'0'0'81'0,"-7"0"17"0,0-6-78 0,7 6-20 15,0 0 0-15,0 0 0 0,0 0 31 0,0 0 2 16,0 0 1-16,0-9 0 0,7 5-34 0,-4-2 0 0,4 3 0 16,0 3 0-16,0-6 30 0,4 6-1 15,0-3 0-15,-1-4 0 0,1 7 41 0,3 0 8 16,-4 0 2-16,5 0 0 0,-5 0-6 0,4 0-1 0,0 0 0 0,0-3 0 15,1 3-17-15,-1-6-4 0,0 6-1 0,3 0 0 16,-2 0-6-16,2-6-1 0,-3 3 0 0,4 3 0 16,0-7-36-16,-4 7-8 0,7-3 0 15,0-3 0-15,-3 3 0 0,3-4 0 0,-4-2 0 0,5 6 0 16,-1-3 0-16,-7 3 0 0,4-4 0 16,-8-2 0-1,4 9-40-15,-3-6 0 0,3 6-1 0,-4 0 0 0,-2-4-83 16,-1 4-16-16,-7 0-3 0,7 0-597 0,0 4-119 0</inkml:trace>
  <inkml:trace contextRef="#ctx0" brushRef="#br0" timeOffset="59590.87">21170 14915 1123 0,'0'0'49'0,"0"0"11"0,0 0-48 0,0 0-12 0,0 0 0 0,0 0 0 15,0 0 24-15,0 0 1 0,0 0 1 0,0 0 0 16,0 0-26-16,-3 0 0 0,-4 0 0 0,7 0 0 16,-4 0 46-16,-3 0 4 0,4 3 1 0,-5 3 0 15,1-6 37-15,0 7 8 0,0-4 2 0,0 6 0 16,-3-3-17-16,3-2-3 0,0 5-1 0,-1 0 0 15,-2 1-9-15,3 5-3 0,-7-5 0 0,3 6 0 16,-3 2-2-16,3-2-1 0,-6 3 0 0,-1-7 0 16,4 13-24-16,-4-6-5 0,1 6-1 0,-1 0 0 15,1-3 0-15,-5 4 0 0,-2-1 0 0,-1 0 0 16,4 3-32-16,3-6 0 0,-7 3 0 0,8-6 0 0,-1 6 0 16,1-6 0-16,2-1 0 0,1-2 0 0,4 0 0 15,-1-7 0-15,1 1 0 0,3-1 0 16,-1-6-21-16,5 3-11 0,3-6-3 15,0 0 0-15,0 0-94 0,0 0-19 0,-4-9-4 0,4 3-848 0</inkml:trace>
  <inkml:trace contextRef="#ctx0" brushRef="#br0" timeOffset="59971.65">20835 14968 806 0,'0'0'72'0,"0"0"-58"0,-3-6-14 0,3 6 0 16,-4-3 316-16,4 3 60 0,0 0 12 0,0 0 2 31,0 0-350-31,0 0-71 0,0 0-13 0,0 0-4 0,7-6 23 0,4 6 4 0,-11 0 1 0,0 0 0 16,10 0 40-16,-10 0 8 0,0 0 1 0,7 6 1 15,-7-6 38-15,7 3 7 0,-3 6 1 0,-1-2 1 16,1 2-6-16,-4 0-2 0,3 1 0 0,1 6 0 15,0-7-4-15,-4 7-1 0,3 2 0 0,1-5 0 16,3 3-25-16,-4 2-6 0,1 8-1 0,3-8 0 16,0 1-32-16,-4 6 0 0,4-6 0 0,0 6 0 15,0-6 0-15,1 6 0 0,-1-6 0 0,3 0 0 16,-6 0 0-16,6-1 0 0,-3-2 0 0,0 3 0 0,0-3 0 16,4-4 0-16,-7-3 0 0,6 7 0 15,-3-6-29-15,0-4-13 0,0-3-2 0,0 6-1 16,0-2-72-16,-7-7-15 0,7 3-2 0,-7-3-1 15,0 0-97-15,8 0-19 0,-8 0-4 0,17-10-1 0</inkml:trace>
  <inkml:trace contextRef="#ctx0" brushRef="#br0" timeOffset="60343.29">21459 15379 2476 0,'0'0'55'0,"0"0"11"0,0 0 2 0,-3 9 1 0,3-9-55 0,0 7-14 0,0 2 0 0,0-6 0 15,0 7 0-15,3-1 0 0,-3 0-9 0,4 7 9 16,0-6 0-16,-4 5 0 0,0-2 0 0,0-4 0 16,0 7 0-16,0 0 13 0,-4-4-1 0,4 4 0 15,-4-1 13-15,1-2 3 0,-4 6 0 0,3-4 0 16,1 1 3-16,-4-3 1 0,3 6 0 0,1-4 0 16,-1-5-32-16,1 5 0 0,-1-2 0 0,1-4 0 0,3 4 0 15,-4-10 0-15,4 6 0 0,-3-2 0 16,3-7-90-16,0 0-24 0,0 0-5 0,0 0-1 15,0 0-99-15,0 0-20 0,-11-10-4 0,4-5-1 0</inkml:trace>
  <inkml:trace contextRef="#ctx0" brushRef="#br0" timeOffset="60601.69">21237 15577 2602 0,'0'0'57'0,"0"0"12"0,0 0 3 0,0 0 1 0,0 0-58 0,4 0-15 0,6 6 0 0,1-3 0 16,3-3 0-16,4 0-16 0,-1-3 3 0,8-3 1 16,-4 6 3-16,4 0 1 0,0 0 0 0,-4 0 0 15,0 0 8-15,4 0 8 0,-8 0-8 0,1 0 11 16,0 0-11-16,-1 0 12 0,4 0-12 0,-7 0 12 16,1 0 0-16,-5 0 0 0,8 0 0 0,-4 0 0 15,-4 0-4-15,-2 0 0 0,-8 0 0 0,10 0 0 31,4 0-36-31,-3 0-7 0,-11 0-1 0,0 0-1 16,10 0-152-16,-3 0-31 0,0-10-5 0,-7 10-2 0</inkml:trace>
  <inkml:trace contextRef="#ctx0" brushRef="#br0" timeOffset="60986.66">22169 14887 1476 0,'14'-7'65'0,"-14"7"14"0,0 0-63 0,0 0-16 15,0 0 0-15,0 0 0 0,0 0 63 0,0 0 9 16,0 0 3-16,3 10 0 0,-3 6 5 0,4-7 2 0,-8 0 0 0,4 10 0 15,4-3 6-15,-4-4 2 16,-4 10 0-16,-3-3 0 0,4 3-22 0,-1 3-5 0,4-6-1 16,-3 6 0-16,-8-6-21 0,7 0-4 0,4 6-1 0,-3-6 0 15,-1-1-28-15,-3 8-8 0,7-8 0 0,-3-2 0 16,-1 3 0-16,4 0 0 0,-3-1 0 0,-1-2 0 16,8 3 0-16,-4-3 0 0,-4-7 0 0,4 7 0 31,4-4-27-31,-4-2-6 0,-4-4-2 0,4-3 0 15,-7 6-42-15,7-9-9 0,0 0-2 0,0 0 0 16,-3 0-28-16,3 0-7 0,0 0-1 0,0 0-476 0,-11-9-95 0</inkml:trace>
  <inkml:trace contextRef="#ctx0" brushRef="#br0" timeOffset="61192.1">21960 15194 1926 0,'0'0'85'0,"0"0"18"0,0 0-83 0,4-3-20 0,-4 3 0 0,3-6 0 0,5 2 112 0,-1-2 17 15,-7 6 4-15,7-3 1 0,3-3-73 0,-3 6-14 16,0-10-3-16,0 10-1 0,4 0-12 0,3-6-3 16,-3 3 0-16,3 3 0 0,-4-6-17 0,1 6-11 15,7 0 12-15,-4 0-12 0,-4-3 14 0,4 3-4 16,8-7-1-16,-5 7 0 0,-3 0-24 0,0 0-5 16,-3 0 0-16,3 0-1 15,4 0-96-15,-4-3-19 0,-14 3-4 0,7 0-1 16,11-6-65-16,-8 6-13 0,-6-3-2 0</inkml:trace>
  <inkml:trace contextRef="#ctx0" brushRef="#br0" timeOffset="61815.02">22588 14611 172 0,'0'0'16'0,"0"0"-16"0,0 0 0 0,0 0 0 16,0 0 467-16,0 0 90 0,0 0 19 0,0 0 3 15,7 3-450-15,-7 6-89 0,0-2-19 0,7 2-3 16,1 0-18-16,-5 1 0 0,1 5 0 0,-1-2 0 16,1 3 0-16,-1 3 0 0,-3-1 8 0,-3 7-8 15,3 4 34-15,-4-4 0 0,4 0 0 0,-3-3 0 16,-4 9 7-16,-1-3 2 0,5 1 0 0,3-1 0 16,-7 6-17-16,0-2-3 0,0-1-1 0,7 0 0 15,-4 1-11-15,4-7-3 0,0 3 0 0,-3-3 0 16,6 0 0-16,-3-3 0 0,-3 3 0 0,3-6 0 0,0-3 0 0,3 3-8 15,1-10 12-15,-4 0-4 0,0 1 13 0,0-1 3 16,0-9 0-16,0 0 0 0,0 0-11 0,0 0-1 16,0 0-1-16,0 0 0 0,0 0 5 0,7-9 2 15,-4-1 0-15,4 1 0 0,4 0-8 0,-4-10-2 16,-3 3 0-16,3-3 0 0,7 0-8 0,-4 4 0 16,-3-4-10-16,0 0 10 0,1 3-24 0,2 4 0 15,-3-4 1-15,-3 7 0 0,-1-1 6 0,4 4 1 16,7 3 0-16,-7-3 0 0,-7 6 16 0,11 0 0 15,0 0 0-15,-1 0 9 0,1 0-9 0,-1 0 0 16,-10 0 0-16,11 0 0 0,7 6-9 0,-8-6 9 0,-10 0-12 16,7 9 12-16,7 1 0 0,-3-4 0 0,-4 3 0 15,-4-5 0-15,5 5-10 0,-1 0 10 0,0 1-8 0,0 6 8 16,-7-7 0-16,7 7-8 0,0-7 8 0,-4 0 0 16,1 1 0-16,-4-1-8 0,3 7 8 0,-3-7 0 15,4 1 0-15,-8 5 0 0,-3-5 9 0,4-1-9 16,3 1 13-16,-4-1-4 0,-13 0-1 0,10-2 0 15,7-7-8-15,-7 3 0 0,-4 6 0 0,-3-2 0 16,0-4 0-16,0 6 18 0,0-3-2 0,-4-3 0 16,-3 4 1-16,3-7 0 0,0 9 0 0,4-9 0 15,-3 0-17-15,-4 6 0 0,6-2 0 0,1-4 0 16,0 0-22-16,0-4-8 0,0 4-2 16,0-6 0-16,10 0-4 0,-3 3 0 0,-3-4-1 0,-1-2 0 15,8 6-133-15,-1-6-26 0,4-1-6 0,4-6-795 16</inkml:trace>
  <inkml:trace contextRef="#ctx0" brushRef="#br0" timeOffset="62129.7">23301 15094 2304 0,'0'0'102'0,"0"0"21"0,0 0-99 0,0 0-24 16,0 0 0-16,0 0 0 0,7 3 0 0,0 3-20 0,-3-6 3 0,-4 0 1 31,7 0-25-31,0 0-5 0,0 0-1 0,0 0 0 0,0 0 83 0,-4 0 16 0,8 0 3 0,-4 0 1 16,0 0 19-16,0 0 4 0,4 0 1 0,-1 0 0 16,1 0-7-16,3 0-1 0,4-6 0 0,-1 3 0 15,1 3-40-15,3 0-8 0,-3-7-1 0,3 7-1 16,0-3-22-16,0-3 0 0,0 3 0 15,1-3 0-15,-1 2-14 0,0-2-4 0,0 3-1 0,0-3 0 32,-3 6-35-32,3-10-7 0,0 10-2 0,-3 0 0 15,0-6-111-15,-4 3-22 0,3-3-5 0,-3 6-450 0,-7 0-89 0</inkml:trace>
  <inkml:trace contextRef="#ctx0" brushRef="#br0" timeOffset="62498.01">23424 15238 2070 0,'0'0'92'0,"-7"6"18"0,4-6-88 0,3 0-22 15,0 0 0-15,0 0 0 16,0 0-24-16,0 0-10 0,0 0-2 0,10 0 0 15,5-6-4-15,-5 6 0 0,4-3-1 0,0 3 0 0,0-6 64 0,1 6 13 16,-1 0 2-16,-4 0 1 0,4 0 50 0,1 0 11 16,-5 0 1-16,1 0 1 0,-1 0-34 0,1 6-6 0,-1-3-2 0,1-3 0 15,0 0-38-15,-1 6-8 16,1-6-2-16,-1 3 0 0,4-3-12 0,1 0 0 0,-1 0 0 16,3 0 0-16,1 0 0 0,0 0-16 0,-1-3 3 15,1-3 1 1,0 6-54-16,3 0-10 0,-4-9-3 0,1 9 0 15,0-10-118-15,-1 10-24 0,-3-9-5 0,4 2-1 0</inkml:trace>
  <inkml:trace contextRef="#ctx0" brushRef="#br0" timeOffset="62834.11">24437 14721 2343 0,'-14'-10'104'0,"14"10"21"0,0 0-100 0,0 0-25 15,0 0 0-15,0-9 0 16,-4 6-16-16,4 3-9 0,7-7-2 0,-7 7 0 16,0 0-17-16,0 0-4 0,0 0-1 0,0 0 0 0,0 0 81 0,0 0 16 15,0 0 3-15,-3 7 1 0,3 2 8 0,-4 4 1 16,-3-4 1-16,0 10 0 0,4 3 3 0,-4 0 1 15,0 3 0-15,-1 3 0 0,-2-3-24 0,3 10-5 16,-4-7-1-16,8 0 0 0,-4 6-12 0,3-5-4 16,-3 5 0-16,4-6 0 0,-1 7-10 0,4-7-2 15,0 7-8-15,0-10 12 0,0 3-2 0,-3 0-1 0,3-3 0 16,0 3 0-16,0-2-9 0,3-1 0 0,-3-7 0 0,0 8 0 16,0-14 0-16,0 4-16 0,0 3 4 0,-3-10 1 31,3 7-26-31,-4-7-6 0,4 0-1 0,0 1 0 15,-4-1-173-15,4-9-35 0,0 0-8 0</inkml:trace>
  <inkml:trace contextRef="#ctx0" brushRef="#br0" timeOffset="64018.46">19332 16602 748 0,'0'0'33'0,"0"0"7"0,0 0-32 0,0 0-8 15,0 0 0-15,0 0 0 0,0 0 242 0,0 0 46 16,0 0 10-16,0 0 2 0,0 0-198 0,0 0-39 16,0 0-8-16,0 0-2 0,7 0 0 0,-7 0 0 15,0 0 0-15,0 0 0 0,0 0 10 0,0 0 1 0,7 0 1 0,-7 0 0 16,0 0-17-16,4 9-3 0,3 1-1 0,-4-1 0 16,1 1-12-16,0 5-2 0,-1 4-1 0,1-3 0 15,-1 3-9-15,1 9-3 0,-4 0 0 0,3-3 0 16,-3 10-2-16,4-7-1 0,-4 6 0 0,0-5 0 15,3-1-3-15,1 3-1 0,-4-9 0 0,0 3 0 16,3 0 2-16,1-6 0 0,-1 0 0 0,1-3 0 16,-1-4 8-16,1-2 1 0,3 2 1 0,-4-3 0 15,5-5-14-15,-1 2-8 0,-7-6 10 0,7 3-10 16,3-3 19-16,1-3-3 0,-1-3 0 0,1-4 0 16,0 1-8-16,-1-7-8 0,1 7 12 0,-1-10-12 15,4 6 0-15,-3-9 0 0,-4 10 0 0,0-7-12 16,-3-3 12-16,3 13 0 0,3-10 0 0,1 9 0 15,-8-5-8-15,4 5 8 0,1 7-13 0,-1 3 5 16,0-6 8-16,-7 6 0 0,7 0 0 0,-7 0 0 16,10 6 0-16,-3-3-10 0,0 4 10 0,0-4-10 15,0 3 10-15,4 3 0 0,-7 1 0 0,6-1 0 0,-3 1 0 16,-3-1 0-16,3 7 0 0,0-7 0 0,-4 1 0 16,4-4 0-16,1 6 0 0,-1-5-8 0,0 2 8 0,0 1 0 15,0-1 0-15,-4-3 0 0,4-3 0 0,-7-3 0 16,7 10 0-16,-7-10 0 0,7 6 0 0,-7-6 0 15,0 0 8-15,7 3-8 0,-7-3 0 0,11 0 8 16,-4 0-8-16,4 0 0 0,-8 0 13 0,4-3-1 16,4-3-1-16,-4 3 0 0,0-4 21 0,0-2 5 15,0 0 1-15,0-1 0 0,0-6-26 0,4 7-4 16,-4-4-8-16,0-2 11 0,0-4-3 0,0 0 0 0,0-6 0 16,0 6 0-16,0-6-8 0,0 0 10 0,0-3-10 0,-3 3 10 15,3 3-10-15,0-3 0 0,-4 0 0 0,5 6 0 16,-5 0 0-16,1 3-11 0,-1-2 3 15,4 5 0 1,-3-3-20-16,-1 7-3 0,1-7-1 0,-1 7 0 16,1-1-65-16,3 1-14 0,-4 3-2 15,1-4-1-15,-1 1-57 0,4 6-11 0,-3-3-2 0,3-4-838 0</inkml:trace>
  <inkml:trace contextRef="#ctx0" brushRef="#br0" timeOffset="64772.97">20415 16219 403 0,'0'0'17'0,"0"0"5"0,0 0-22 0,0 0 0 15,0 0 0-15,0 0 0 0,0 0 221 0,0 0 40 16,0 0 8-16,0 0 2 0,0-3-209 0,0 3-42 16,0 0-8-16,0 0-1 0,0 0 61 0,0 0 13 15,0 0 3-15,0 0 0 0,-3 3 8 0,-1 4 1 16,4-7 1-16,-3 12 0 0,-4-2-25 0,3 5-5 16,1 4 0-16,-1-3-1 0,1 3-35 0,-1-1-6 15,0 8-2-15,4-8 0 0,-3 7-2 0,-1-6-1 0,1 6 0 16,-1-6 0-16,4 0-21 0,-3 0 0 0,-1 0 0 15,4-4 0-15,-3-5 0 0,3 9 0 0,0-10 0 0,-4 0 0 16,1 7 0-16,-1-7 0 0,1-2 0 0,-1-4 0 31,4-3-19-31,0 0-8 0,-3 9-1 0,3-9-1 16,0 0-133-16,0 0-26 0,0 0-6 0,0 0-670 0</inkml:trace>
  <inkml:trace contextRef="#ctx0" brushRef="#br0" timeOffset="65087.73">20257 16307 2185 0,'-4'-6'96'0,"4"6"21"0,-4 0-93 0,1-3-24 16,3 3 0-16,0 0 0 0,0 0 27 0,7-6 1 16,0-4 0-16,-3 7 0 0,3-3-28 0,0 3 0 15,0-4 0-15,3-2 0 0,-3 3 18 0,4 3-2 16,-4-4 0-16,4 4 0 0,-1-3 36 0,1 3 6 15,-1-4 2-15,-3 7 0 0,4-3-20 0,0-3-3 16,-1 6-1-16,-3-3 0 0,4-3-12 0,-1 6-4 16,1-7 0-16,-4 7 0 0,4 0-12 0,-1 0-8 15,1 0 10-15,3 0-10 0,-4 0 8 0,1 0-8 16,3 0 0-16,0 0 0 0,0 0 0 0,0 0 0 16,1 7-11-16,-1-7 11 15,0-7-46-15,0 7-2 0,0 0 0 0,0 7 0 16,-3-7-29-16,-1 0-7 0,-3 0 0 0,0 6-1 15,4-3-136-15,-7-3-27 0,3 9-6 0,-7-9-1 0</inkml:trace>
  <inkml:trace contextRef="#ctx0" brushRef="#br0" timeOffset="65552.96">21241 16602 345 0,'0'0'31'0,"0"0"-31"15,0 0 0-15,0 0 0 0,0 0 420 0,-4 0 77 16,4 0 16-16,0 0 3 0,0 0-411 0,-3 0-82 16,3 0-23-16,0 0 8 0,-4 3 6 0,1 3 2 15,-1-6 0-15,-3 10 0 0,0-10 36 0,0 9 8 16,0-3 2-16,-4-2 0 0,1 5-6 0,-4-3 0 16,0 4-1-16,-1-1 0 0,-6 10-13 0,4-3-2 15,-1-4-1-15,-3 10 0 0,0-9 1 0,-1 12 0 16,1-6 0-16,0 6 0 0,-4-7-23 0,4 8-4 0,0-8-1 15,-4 7 0-15,4-6-12 0,0 0 0 0,-4 0 0 16,8-3 0-16,-1-4 0 0,4 4 0 0,0-7 0 0,3 7 0 16,1-7 0-16,-1-6-12 0,1 4 3 15,6-4 0 1,4-3-39-16,0 0-7 0,0 0-1 0,0 0-1 16,0 0-99-16,0 0-19 0,-4-3-4 0,1-4-1 15,-1-2-62-15,4 0-13 0,-3-20-2 0,6 4-1 0</inkml:trace>
  <inkml:trace contextRef="#ctx0" brushRef="#br0" timeOffset="65856.78">20870 16539 2530 0,'0'0'56'0,"0"0"11"0,0 0 2 0,-7 0 3 0,7 0-58 0,0 0-14 15,0 0 0-15,0 0 0 0,-3 10 0 0,3-10-8 16,3 9 8-16,1 1-13 0,-1-1 13 0,4 0 0 15,-3 1 0-15,3-1 0 0,0 7 20 0,0-1 8 16,0-2 0-16,0 3 1 0,0 9 8 0,0-6 2 16,-3-1 0-16,3 1 0 0,-4 6-7 0,4 4 0 15,-3-4-1-15,3 0 0 0,-3-3-6 0,3 3-1 16,0 0 0-16,-4-3 0 0,4 3-24 0,-3 0 0 16,3-6 0-16,0 0 0 0,0-1 0 0,0-2 0 15,0 3-12-15,4-3 12 0,-4-4-10 0,3-2 10 16,-3 5 0-16,4-5-9 15,-4-1-25-15,4-3-5 0,-4 4-1 0,3-7 0 16,1 3-104-16,-4 0-22 0,3-2-4 0,1-4-547 0,0 0-110 0</inkml:trace>
  <inkml:trace contextRef="#ctx0" brushRef="#br0" timeOffset="66260.24">21604 16903 2286 0,'0'0'50'0,"0"0"10"0,0 0 3 0,-3 3 1 0,3-3-51 0,-4 10-13 16,1-1 0-16,-1 0 0 0,0 1 0 0,4 2 0 15,0 1 0-15,0-4 0 0,-3 1 14 0,-1 5 0 16,4 1 0-16,0-3 0 0,-3 5 48 0,3-2 10 16,0-6 1-16,-4 8 1 0,1 1-24 0,-1-3-5 15,4 3-1-15,0-1 0 0,-3-2-28 0,-1 3-7 16,1 0-1-16,-1-4 0 0,4 1-8 0,-3-3 0 15,-4 5 0-15,7-2 0 0,-4-6 0 0,1-1 0 0,3 0 0 16,-4 1 0-16,4-10-14 0,0 0-5 0,0 0-1 16,-3 6 0-1,-1-3-124-15,4-3-24 0,0 0-6 0,0 0-526 0,-4 0-106 0</inkml:trace>
  <inkml:trace contextRef="#ctx0" brushRef="#br0" timeOffset="66555.99">21329 17198 2646 0,'0'0'58'16,"0"0"12"-16,0 0 2 0,0 0 3 0,0 0-60 0,0 0-15 0,0 0 0 0,11 0 0 0,-1-6 0 16,1 6-16-16,3 0 3 0,-4 0 1 0,5-4 12 0,-1 4 15 15,0-6-3-15,0 6-1 0,-4 0 8 0,1 0 1 16,0 0 1-16,3 0 0 0,0-6-7 0,0 6-2 15,-7 6 0-15,4-6 0 0,3 0-12 0,-4 0 0 16,1 0 8-16,-1 0-8 0,1 0 0 0,0 0 0 16,3 0 0-16,-4 0 0 0,1 0 0 0,-1 0 0 15,5 0-11-15,-5 0 11 16,-10 0-110-16,11-6-14 0,3 6-4 0,0 0 0 16,-3-3-73-16,-1 3-15 0,-3-7-4 0,4 4 0 0</inkml:trace>
  <inkml:trace contextRef="#ctx0" brushRef="#br0" timeOffset="67274.12">22278 16702 1602 0,'-21'0'71'0,"17"0"14"0,4 0-68 0,0 0-17 0,0 0 0 0,0 0 0 16,0 0 53-16,0 0 7 0,0 0 2 0,0 0 0 16,0 0-14-16,0 0-2 0,0 0-1 0,0 0 0 15,0 0 39-15,0 0 8 0,11 0 2 0,-1-3 0 16,1 3-4-16,0 0-1 0,-4 0 0 0,7 0 0 16,7 0-40-16,-3 0-8 0,-8 0-1 0,8-6-1 15,3 6-18-15,0 0-3 0,-3-3-1 0,3 3 0 16,-7 0-17-16,4-6 0 0,3 6 0 0,-4 0 0 15,-2 0 0-15,-1-4 0 0,7 4 0 0,-7-6-9 16,0 6-19-16,0 0-3 0,-3 6-1 16,3-6 0-16,0 4-121 0,-7-4-25 0,-7 0-5 15,0 0-841-15</inkml:trace>
  <inkml:trace contextRef="#ctx0" brushRef="#br0" timeOffset="67636.14">22204 16966 2437 0,'0'0'53'0,"0"0"11"0,0 0 3 0,10 3 2 0,8-3-55 0,0 0-14 0,-8 0 0 0,4 0 0 16,4 0 0-16,0 0 0 0,6-3 0 0,-6-4 0 16,0 7 15-16,3 0 3 0,0-3 1 0,0-3 0 15,-7 6 8-15,4 0 1 0,0-6 1 0,-1 6 0 0,-3-3-18 16,0 3-11-16,4 0 12 0,-4-7-12 0,4 7 0 0,-4 0 0 15,-4 0 0-15,5-3 0 0,2-3 0 0,-6 6-20 16,-1-3 2-16,1 3 1 16,0-6-41-16,3 6-8 0,-4 0-2 0,-3 0 0 15,-7 0-144-15,7-4-30 0,4-2-6 0,-11 6 0 0</inkml:trace>
  <inkml:trace contextRef="#ctx0" brushRef="#br0" timeOffset="68861.53">23389 16257 633 0,'0'0'56'0,"0"0"-44"0,0 0-12 0,0 0 0 16,0 0 171-16,0 0 32 0,0 0 6 0,0 0 2 15,0 0-147-15,0 0-28 0,0 0-7 0,0 0-1 16,0 0 32-16,0 13 5 0,0-4 2 0,0 0 0 15,0 4 21-15,-3 3 4 0,-1-1 0 0,4 4 1 16,0-6-11-16,-3 12-2 0,-4 0-1 0,-1 0 0 16,1 3-2-16,4 0 0 0,-4 1 0 0,0-4 0 15,0 9-28-15,0-6-5 0,3 1-2 0,-3 2 0 0,4-3-29 16,-1 0-5-16,1-2-8 0,-1 2 11 0,0-3 0 16,4-6 0-16,-3 9 0 0,3-9 0 0,-4-4-11 0,4 4 0 15,-3 0 0-15,-1-3 0 0,4-7 0 0,-3 7 0 16,3-4 9-16,-4-5-1 15,1 2-31-15,3-9-5 0,-4 3-2 0,4-3 0 16,-7 6-113-16,7-6-22 0,0 0-5 0,0 0-542 16,-7 0-109-16</inkml:trace>
  <inkml:trace contextRef="#ctx0" brushRef="#br0" timeOffset="69460.47">23664 16680 1872 0,'0'0'83'0,"0"0"17"0,0 0-80 0,0 0-20 0,0 0 0 16,0 0 0-16,0 0 67 0,0 0 9 16,0 0 3-16,0 0 0 0,0 0-25 0,0 0-5 0,7 4-1 0,4-4 0 15,-4 6 18-15,4-6 3 0,-1 3 1 0,4-3 0 16,0-3-11-16,1 3-3 0,2 0 0 0,4 0 0 15,1 0-33-15,-1-6-7 0,3 6-2 0,-2 0 0 16,2 0 14-16,-3 0 4 0,1 0 0 0,-1-4 0 16,3 4-32-16,-2-6 0 0,-5 6 0 0,1 0 0 31,0 0-16-31,-1-3-10 0,-3-3-2 0,0 6 0 16,0 0-32-16,-3 0-6 0,0-7-2 0,-1 7 0 15,-3-3-119-15,0 3-24 0,4 0-5 0,-8-6 0 0</inkml:trace>
  <inkml:trace contextRef="#ctx0" brushRef="#br0" timeOffset="70191.94">24493 16210 2149 0,'0'0'47'0,"0"0"9"0,0 0 3 0,0 0 2 0,-3 6-49 16,3-3-12-16,0 7 0 0,0-1 0 0,-4-2 9 0,4 2-1 0,0 0 0 0,0 1 0 15,0-1 0-15,0 7 0 0,4-7 0 0,-1 10 0 16,-3-10 20-16,4 7 3 0,-4 3 1 0,0 0 0 15,0 0 16-15,0 6 3 0,0-7 1 0,0 8 0 16,-4-1-21-16,1-3-4 0,-1 3-1 0,1 3 0 16,-1-3 6-16,1-6 0 0,-1 6 1 0,-3-6 0 15,-3 6-11-15,3-3-2 0,7 3-1 0,-4-6 0 16,-3-4 1-16,3 4 0 0,4-3 0 0,0-4 0 16,0 4 0-16,0-7 0 0,-3 1 0 0,3-1 0 15,0-9-8-15,0 0 0 0,0 0-1 0,0 0 0 16,0 0-3-16,0 0-8 0,0 0 12 0,0 0-4 15,0 0 0-15,0 0-8 0,7-9 12 0,0-1-4 16,-7 1 1-16,4 0 0 0,3-1 0 0,0-5 0 16,3-4-9-16,-3 3 0 0,4-3-12 0,-1 7 12 15,5-10-16-15,-5 12 5 0,1-8 1 0,-1 8 0 16,1 1 10-16,-1-1-10 0,1 4 10 0,3-3-10 0,-3 5 10 16,-4-2-10-16,3 6 10 0,1-3-10 0,-4 3 10 0,4-6-10 15,-4 6 10-15,3 0-10 0,1 6 10 0,-1-3 0 16,-3-3 0-16,1 6-8 0,2-2 8 0,-3-4 0 15,0 9 0-15,0-3-8 0,4 4-2 0,-4-1 0 16,0 1 0-16,-4-1 0 0,5 0 10 0,-5-2 0 16,1 2-9-16,-4 0 9 0,3 1 0 0,1 6 0 15,-4-13 0-15,0 6 0 0,0 0 0 0,0 7 0 16,0-6 0-16,0-1 0 0,0 0 0 0,0-2 8 16,-4 2-8-16,1 0 8 0,3 1 4 0,-4-1 0 15,1-2 0-15,-1-4 0 0,0 6-12 0,-3-3 0 16,0 4 0-16,4-4 0 0,-4-3 8 0,0 3 0 0,-4-2 0 15,1 2 0-15,-1-3-8 0,0 3 0 0,1-3 0 16,-1-3 0-16,1 0 0 0,-4 7 0 0,6-7 9 0,-2-7-9 16,-4 7 8-16,3 0-8 0,1-3 10 0,-1-3-10 15,4 3 0-15,-4-3 0 0,1 2 0 0,-1-2 0 16,4-3 0-16,-3 2 0 0,-1 4-13 0,4-3 4 31,-4-3-15-31,4 6-4 0,-3-4 0 0,3 4 0 16,-4-6-59-16,1 2-12 0,2 4-2 0,-2-3-690 0,-4 6-137 0</inkml:trace>
  <inkml:trace contextRef="#ctx0" brushRef="#br0" timeOffset="75628.55">26557 15219 691 0,'0'0'30'0,"0"0"7"0,0 0-29 0,0 0-8 15,0 0 0-15,0 0 0 0,0 0 196 0,0 0 39 16,4-6 7-16,-4 6 2 0,3-3-146 0,-3 3-29 16,0 0-5-16,7-7-2 0,-3 4-21 0,3-3-4 15,-7 6-1-15,0 0 0 0,0 0 14 0,0 0 2 16,0 0 1-16,0 0 0 0,0 0-2 0,0 0-1 16,7 0 0-16,-7 0 0 0,0 0 2 0,0 0 0 15,0 0 0-15,0 0 0 0,0 0-22 0,0 0-4 0,0 0-1 0,7 0 0 16,-7 0 11-16,3 9 1 0,5-2 1 0,-5 2 0 15,1-3-29-15,3 4-9 16,-7-1 0-16,3 1 0 0,1-1 13 0,-1 0-4 0,1 1-1 0,-4-1 0 16,7 7-8-16,-4-4 0 0,4-2-10 0,0 6 10 15,-3-7 0-15,-1 7 0 0,5-4 8 0,-1 1-8 16,-4-1 0-16,4-2 0 0,-3-1 0 0,3 0 0 16,-4 1 0-16,1 2 0 0,3-2 0 0,-4-7 10 15,1 6-2-15,-4-9 0 0,0 0 0 0,7 7 0 16,-7-7 3-16,0 0 0 0,7 0 0 0,-7 0 0 15,7 3 5-15,-7-3 0 0,11-3 1 0,-4-4 0 16,-7 7-3-16,7-3-1 0,0-3 0 0,-4-3 0 16,4-1-5-16,-3 1-8 0,-1 2 11 0,5-2-11 15,-5 0 10-15,-3 6-10 0,0 3 8 0,4-7-8 0,-4 7 8 16,0 0-8-16,0 0 0 0,0 0 8 0,3-9-8 0,-3 9 0 16,0 0 0-16,0 0 0 0,0 0 0 0,11 0-16 15,-11 0 4-15,7 0 1 0,-7 0 11 0,7 6 0 16,0-3 8-16,0 4-8 0,-4 2 0 0,5-6-15 15,-8-3 3-15,3 9 0 0,4-2 12 16,-3 2 0-16,-1 1 0 0,1-4 0 0,-1-3 0 0,1 6 0 16,-4-9-8-16,7 7 8 0,-4-4 0 0,-3-3 0 15,7 6 0-15,-7-6 0 0,0 0 0 0,7 9 0 16,-7-9 0-16,7 0 0 0,1 0 12 0,-8 0-2 16,7 0 0-16,3 0 0 0,-10 0 3 0,7-6 1 15,0 6 0-15,0-3 0 0,4 3-2 0,-4-6-1 16,-7 6 0-16,7 0 0 0,-3-3-2 0,3-4 0 0,-4 4 0 15,4-3 0-15,0 3 4 0,0-3 1 0,-3-4 0 0,3 1 0 16,-4 2 2-16,1-2 0 0,3 0 0 16,0-4 0-16,0 4-4 0,-3-7 0 0,6 0 0 0,-3 7 0 15,0-10-4-15,4 3-8 0,-8-2 11 0,1-1-11 16,-4 0 8-16,0 3-8 0,4-6 0 0,-1 0 0 16,-3 10 0-16,4-4 0 0,-1-3 0 0,-3 4 0 15,4 5 0-15,-1 1 0 0,1-1 0 0,-1 1 0 16,-3 3-15-16,0 3-3 0,0-4-1 0,4 4 0 15,-4 3-23 1,0 0-5-16,3-6-1 0,-3 6 0 0,0 0-76 0,4 0-15 16,3 0-3-16,0 0-1 0,-4 0-18 15,4 0-4-15,1 0-1 0,-1 0-770 0</inkml:trace>
  <inkml:trace contextRef="#ctx0" brushRef="#br0" timeOffset="76114.46">27517 14855 1562 0,'0'0'34'0,"0"0"7"0,0 0 2 0,0 0 1 0,0 0-35 0,0 0-9 0,0 0 0 0,0 0 0 16,0 0 12-16,0 0 1 0,0 0 0 0,0 0 0 16,0 0 35-16,0 0 8 0,0 0 0 0,0 0 1 15,0 0 11-15,-7 7 1 0,7-7 1 0,-4 9 0 16,4 0-13-16,-3 1-2 0,3-1-1 0,0 1 0 15,0 5-10-15,-4-5-3 0,4 5 0 0,0-2 0 16,-3 3-9-16,3-1-3 0,-4-2 0 0,4 3 0 16,0-4-9-16,0 4-1 0,0-7-1 0,4 7 0 15,-1-4-8-15,-3-2-2 0,4 5 0 0,-1-5 0 16,1-1-8-16,-1 7 0 0,1-7 0 0,-1 10 0 0,1-9 0 0,-4-1 8 16,0 7-8-16,3-7 0 0,-3 1 0 0,0-1 0 15,-3 0 8-15,3 1-8 16,0-4-21-16,0-6-7 0,0 0 0 15,0 0-1-15,0 0-44 0,0 0-9 0,0 0-2 0,0 0 0 16,0 0-165-16,-7 0-34 0</inkml:trace>
  <inkml:trace contextRef="#ctx0" brushRef="#br0" timeOffset="76482.47">27309 14953 1209 0,'-8'0'53'0,"5"-4"12"0,-1 4-52 0,-3 0-13 0,4 0 0 0,3 0 0 16,0 0 111-16,0 0 19 0,0 0 4 0,0 0 1 16,0 0-83-16,0 0-16 0,0 0-3 0,0 0-1 15,7-6 32-15,-4-3 5 0,-3 9 2 0,7-3 0 16,-7 3 15-16,11-7 3 0,-4 7 1 0,4-6 0 15,-1 3-14-15,1 3-4 0,-4-6 0 0,7 3 0 16,0-4-16-16,0 4-4 0,0-3-1 0,0-4 0 16,4 7-23-16,0-3-4 0,-1-3 0 0,8-1-1 15,0 1-15-15,-1 3-8 0,1-4 10 0,0 1-10 0,-4-1 8 0,4 1-8 16,-1 3 0-16,-6 6 9 16,0-3-1-16,-1-4 0 0,1 7 0 0,-4-3 0 15,-3 3-37-15,-11 0-8 0,7 0-2 16,-7 0 0-16,0 0-20 0,10 3-4 0,-10-3-1 0,11 0 0 15,-1 7-42-15,-2-7-9 0,-8 0-1 0,10 3-1 16,-3 3-130-16,0-6-25 0,-7 0-6 0,18 9-1 0</inkml:trace>
  <inkml:trace contextRef="#ctx0" brushRef="#br0" timeOffset="77035.32">28321 15050 172 0,'-7'0'8'0,"7"0"1"0,0 0-9 0,0 0 0 15,0-3 0-15,0 3 0 0,0 0 216 0,0 0 40 16,-4-7 9-16,4 7 2 0,0 0-115 0,-3-6-24 15,3 3-4-15,0 3 0 0,0 0-19 0,-4 0-3 16,1 0-1-16,-1-6 0 0,-3 6-29 0,4 0-5 16,-4 6-2-16,3-6 0 0,-6 9-22 0,3-2-5 15,3-4-1-15,-3 6 0 0,0 1-16 0,-4-1-3 16,1 0-1-16,-1 7 0 0,1-7 14 0,-5 10 2 16,1-3 1-16,-3 3 0 0,-1-4 3 0,0 7 1 15,1-6 0-15,-4 9 0 0,3-6-4 0,0 0-1 16,1 6 0-16,-1-6 0 0,0 9-23 0,4-9-10 15,-3-4 8-15,3 4-8 0,-1 0 0 0,5-3 0 0,-1-1 0 16,1-2 0-16,-1-4 12 0,4 7-4 0,0-7 0 0,0 1 0 31,3-1-48-31,1 1-9 0,-1-10-3 0,4 0 0 16,0 0-63-16,0 0-13 0,0 0-2 0,0 0-1 16,0 0-15-16,0 0-3 0,4-3-1 0,-1-4 0 0</inkml:trace>
  <inkml:trace contextRef="#ctx0" brushRef="#br0" timeOffset="77368.94">27940 15087 2192 0,'0'0'97'15,"0"0"20"-15,0 0-93 0,0 0-24 0,0 0 0 0,0 0 0 0,0 0 13 0,0 0-1 16,0 0-1-16,0 0 0 0,0 0-11 0,0 0-11 15,0 0 3-15,0 0 0 0,7 7 18 0,-3 2 4 16,3 7 1-16,-4-4 0 0,1-2 17 0,-1 5 4 16,4 1 1-16,-3-3 0 0,-1-4 5 0,4 7 1 15,-3 3 0-15,7-1 0 0,-4 1-22 0,0 3-4 16,0-3-1-16,0-7 0 0,0 10 13 0,3-3 3 16,1 0 0-16,0 0 0 0,-4 0-32 0,3-4-15 15,1-2 2-15,3 3 0 0,-4-1 13 0,5-2 16 16,-1 2-3-16,0-5-1 0,0-1-24 0,-4 1-6 15,-2-1-1-15,2-3 0 16,1-2-37-16,-1 2-7 0,1-6-1 0,-4 0-1 16,4 0-170-16,-1 0-33 0,1 0-8 0,-11 0 0 0</inkml:trace>
  <inkml:trace contextRef="#ctx0" brushRef="#br0" timeOffset="77863.14">28462 15611 864 0,'0'0'76'16,"0"0"-60"-16,0 0-16 0,0 0 0 0,0 0 157 0,0 0 29 15,0 0 6-15,0 0 0 0,0 0-95 0,0 0-19 16,0 0-4-16,0 0-1 0,0 0 18 0,0 0 3 15,0 0 1-15,0 0 0 0,0 0 10 0,0 0 3 0,0 0 0 16,0 0 0-16,0 0-28 0,0 0-6 0,11 3-1 0,-1-3 0 16,-3 0-24-16,4 0-5 0,-4 0 0 15,4-3-1-15,3 3-27 0,-4-6-4 0,1 6-2 0,-1 0 0 16,1-3-10-16,-4-4 0 0,4 7 0 0,-1 0 0 16,-3 0 0-16,4-3 0 0,-4 3-9 0,0 0 9 15,4 0-27-15,-4 0 2 0,0 0 0 0,0-6 0 31,3 6-21-31,-3 0-4 0,4 0-1 0,0 0 0 16,-1 0-96-16,1 0-19 0,-1 0-4 0,4 0-531 0,-3-3-107 0</inkml:trace>
  <inkml:trace contextRef="#ctx0" brushRef="#br0" timeOffset="78600.19">29274 15059 1094 0,'0'0'97'0,"0"0"-77"15,0 0-20-15,0 0 0 0,0 0 175 0,0 10 31 16,-4-1 6-16,4 0 2 0,4 1-148 0,-4 5-30 0,3-5-5 0,-3 6-2 16,-3-4 23-16,3 10 5 0,0-3 1 0,0 0 0 15,-4 6-6-15,4-3-2 0,-4-7 0 0,4 4 0 16,-3 6-26-16,3-6-4 0,-4 0-2 0,1 0 0 16,3-4-9-16,-4 4-1 0,4-3-8 0,-3-4 12 15,3 4-12-15,0 0 8 0,-4-7-8 0,1 1 0 16,3-1 0-16,0-6-15 0,0-3 2 0,0 0 0 31,0 0-117-31,0 0-23 0,0 0-5 0,0 0-755 0</inkml:trace>
  <inkml:trace contextRef="#ctx0" brushRef="#br0" timeOffset="78819.83">29072 15298 1555 0,'0'0'68'0,"0"0"16"0,0 0-68 0,0 0-16 15,0 0 0-15,0 0 0 0,7-7 256 0,1 7 47 16,2-3 9-16,1-3 3 0,3 6-253 0,0-3-50 16,0-4-12-16,4 1 0 0,3 3 0 0,-4 3 0 15,5-6 0-15,-1 6 0 0,-7-3 0 0,4-4 13 16,3 7-4-16,-4-3-1 0,1-3-8 0,-4 6 0 16,0 0 0-16,0-3 0 15,0-3-42-15,-3 6-10 0,-4 0-3 0,4-4 0 16,-1-2-137-16,1 6-28 0,-4-9-6 0</inkml:trace>
  <inkml:trace contextRef="#ctx0" brushRef="#br0" timeOffset="79530.19">29676 14808 2419 0,'0'0'107'0,"0"0"22"0,0 0-103 0,0 0-26 0,0 0 0 0,0 0 0 16,0 0 8-16,0 0-8 0,0 0 8 0,3 10-8 16,1-1 0-16,-1 1 0 0,-3-1 0 0,4 7 0 15,-4-1-10-15,0-2 10 0,0 6 0 0,0-4-9 16,-4 10 40-16,4-6 8 0,-3 0 1 0,3 6 1 16,0-3 10-16,0 3 1 0,-4 3 1 0,4-3 0 15,0 4-39-15,0 5-14 0,0-6 9 0,4-2-9 16,-1-1 13-16,-3 0-2 0,0-3-1 0,0 3 0 15,4 3-10-15,-4-9 10 0,3-4-10 0,-3 4 10 16,0 0-10-16,0-3 12 0,0-1-12 0,0-2 12 0,0-4 4 16,0 1 0-16,0-4 1 0,0 3 0 0,0-9-5 0,0 0-2 15,0 0 0-15,0 0 0 0,0 0 1 0,0 0 0 16,0 0 0-16,0 0 0 0,0 0 1 16,4-9 0-16,-1 3 0 0,1-4 0 0,3 1-12 0,-4-10 0 15,5 10 0-15,-1-7 0 0,-4 7-12 0,4-4 1 16,0-3 1-16,0 7 0 0,0 0 10 0,0-1-8 15,-3 1 8-15,7-1-8 0,-4 4 8 0,3-3 0 16,-3 2 10-16,4 4-10 0,-1-3 0 0,1 3-16 16,0-3 1-16,-4 3 1 0,0-4 14 0,3 7 0 0,-6 0 12 15,6-3-12-15,1-3 0 0,-4 6 0 0,0 0 0 0,4 0 0 16,-11 0 0-16,10 0 0 0,1 6 0 0,-1-3 0 16,-3-3-12-16,4 7-10 0,0-4-2 0,-11-3 0 15,7 6 13-15,0-3 3 0,-4 3 0 0,4 4 0 16,-3-7 8-16,3 9 0 0,-7-8 0 0,0 5 0 15,0 0 0-15,0 1 0 0,-4-1 0 0,1 4 0 16,-1-4 0-16,4 1 0 0,-3-1 0 0,-1-6 8 16,1 6-8-16,3-2 0 0,-4 2 0 0,1 1 0 15,3-10 0-15,-4 6 0 0,1-3 0 0,3-3 0 16,-4 9 0-16,1-2 0 0,-5-4 0 0,5 3 8 16,-4 3-8-16,0-9 0 0,0 10-11 0,-4-10 11 15,1 9 0-15,-1-9 20 0,-3 7-4 0,0-4 0 16,-7 6-16-16,7-9 10 0,-8 10-10 0,8-10 8 15,-7 0-8-15,7 6 0 0,0-6 9 0,0 0-9 0,3 0 0 0,1 0 8 16,-1 0-8-16,4-6 0 0,0 6 0 0,0 0 0 16,0-4-10-16,3-2 10 15,4 6-101-15,-3-9-14 0,3 6-2 0,-4-4-1 16,4 7-94-16,4-9-20 0,-4-1-3 0</inkml:trace>
  <inkml:trace contextRef="#ctx0" brushRef="#br0" timeOffset="79912.17">30297 15203 806 0,'0'0'72'0,"0"0"-58"0,0 0-14 0,0 0 0 16,0 0 181-16,0 0 34 0,0 0 6 0,0 0 2 15,0 0-139-15,0 0-28 0,0 0-6 0,0 0-1 16,3 0 32-16,8 0 7 0,-4 0 0 0,3 0 1 16,-3 0 12-16,4-3 3 0,3 3 0 0,-3-6 0 15,3 6-24-15,0-3-5 0,7-3-1 0,0 2 0 16,0-2-51-16,1-3-11 0,-1 9-1 0,3-10-1 15,1 4-10-15,0-3 0 0,-4 9 0 0,0-10 8 16,4 7-8-16,-4-3-14 0,-3 6 3 0,-1-10 1 16,1 10-21-16,3-3-4 15,-7 3-1-15,4-6 0 0,-4 6-35 0,0 0-7 16,0 0-2-16,-3 0 0 0,-1 0-136 0,1 0-28 0,-4 0-6 16</inkml:trace>
  <inkml:trace contextRef="#ctx0" brushRef="#br0" timeOffset="80284.17">30321 15414 172 0,'0'0'8'0,"0"0"1"0,0 0-9 0,0 0 0 0,0 0 0 0,11 0 0 16,-1-7 446-16,5 7 87 0,-5 0 18 0,4 0 3 16,0-3-427-16,8 3-86 0,-1-6-17 0,-4 6-3 15,4 0 12-15,1-3 3 0,-5-4 0 0,1 7 0 16,0 0 6-16,-4-6 2 0,3 6 0 0,-3 0 0 15,-3 0-16-15,3-3-4 0,-3 3 0 0,-1 0 0 16,1 0-15-16,-4 0-9 0,7 0 10 0,-7 0-10 16,0 0 0-16,0-6-15 0,4 6 2 0,-4 0 0 15,0 0-51-15,3 6-9 0,-2-6-3 0,-1 0 0 16,0-6-147-16,-4 6-29 0,11-3-7 0,-14 3-1 0</inkml:trace>
  <inkml:trace contextRef="#ctx0" brushRef="#br0" timeOffset="80688.16">31076 15156 1324 0,'0'0'118'0,"0"0"-94"0,0 0-24 0,0 0 0 15,0 0 221-15,0 0 40 0,0 0 8 0,0 0 2 16,11-6-217-16,-1 6-43 0,1-3-11 0,0 3 0 15,-1-6 21-15,1 6 3 0,-1-3 0 0,1 3 0 16,3-7 28-16,-3 7 7 0,3 0 1 0,0-3 0 16,0 3-23-16,0-6-4 0,0 6-1 0,0 0 0 15,0 0-21-15,0 0-11 0,-3 0 10 0,3 0-10 0,-3 0 0 0,-1 0 0 16,1 0 0-16,-4 0-10 16,0 0-32-16,0 0-6 0,0 0-2 0,4 0 0 15,-1-3-90-15,-3 3-19 0,4-7-3 0,-4 7-492 16,4 0-98-16</inkml:trace>
  <inkml:trace contextRef="#ctx0" brushRef="#br0" timeOffset="81087.09">31785 14746 345 0,'0'0'31'0,"0"0"-31"0,0 0 0 0,4-7 0 16,3 4 277-16,-7 3 50 0,0 0 9 0,0 0 3 15,0 0-262-15,0 0-52 0,0 0-10 0,0 0-3 16,0 0 39-16,0 0 7 0,0 0 2 0,0 10 0 16,0-1 6-16,-4 10 2 0,4-10 0 0,-3 10 0 15,3 3 6-15,-4-3 2 0,4 0 0 0,-3 9 0 16,3-9-4-16,0 6 0 0,0 0 0 0,0-3 0 15,0 3-12-15,0 0-4 0,0 3 0 0,0 0 0 16,3-3-12-16,-3 4-4 0,0 2 0 0,4-9 0 16,-4 9-26-16,3-9-6 0,1 3 0 0,-4-6-8 0,3 9 11 15,-3-6-11-15,0-3 10 0,0 0-10 0,0 0 9 16,0 0-9-16,0-4 8 0,0-5-8 0,0 9 8 0,4-10-8 16,-4 0 0-16,3 1 8 0,-3-1-8 0,0-3-16 15,0-6 4-15,0 10 1 16,0-10-93-16,0 0-20 0,0 0-3 0,0 0-1 15,0 0-92-15,0 0-20 0</inkml:trace>
  <inkml:trace contextRef="#ctx0" brushRef="#br0" timeOffset="82528.69">26582 16702 115 0,'0'0'10'0,"0"0"-10"0,0 0 0 0,0 0 0 15,0 0 237-15,0 0 46 0,7 0 9 0,-7 0 1 16,0 0-199-16,0 0-40 0,0 0-8 0,0 0-2 16,7-3 1-16,-7 3 0 0,3-6 0 0,1 6 0 15,0-3 39-15,-4 3 8 16,0 0 2-16,0 0 0 0,7-6-9 0,-7 6-1 0,0 0-1 0,0 0 0 16,0 0-22-16,0 0-4 0,0 0-1 0,0 0 0 15,0 0-5-15,0 0-2 0,0 9 0 0,0 0 0 16,0-2-21-16,3 2-5 0,-3 0-1 0,4 1 0 15,-4 6 10-15,3-4 3 0,-3-3 0 0,4 7 0 16,-4 3-23-16,3-3-12 0,1 2 12 0,-1 1-12 16,1 0 12-16,3-3-4 0,0 3 0 0,-4-1-8 15,8-2 16-15,-7 3-4 0,3 0-1 0,3-4 0 16,-3-5 2-16,0 9 1 0,0-10 0 0,0 0 0 16,0-2 10-16,-3 2 3 0,3-3 0 0,0-2 0 0,0-4-13 15,-7 0-2-15,0 0-1 0,11-4 0 0,-4-2 3 16,3 6 1-16,-3-9 0 0,0 2 0 0,1-2-3 0,-1-4-1 15,0-2 0-15,0-1 0 0,0 7-11 0,0-10 0 16,-4 6 0-16,4-9 0 0,-3 4 0 0,-1-1 0 16,1 3-10-16,0-3 10 0,-1 10-12 0,4-4 12 15,-3 1-13-15,-1 9 5 0,1-4 8 0,-4 7-12 16,0 0 12-16,0 0-12 0,7 0-1 0,0 0-1 16,3 0 0-16,-3 7 0 0,0 2 0 0,-3 0 0 15,7 7 0-15,-4-3 0 0,-4-4 14 0,4 7-9 16,0 3 9-16,0-10-8 0,0 7 16 0,0-1 3 15,4-2 1-15,0-4 0 0,-4 7-12 0,3-7-16 16,-3 1 4-16,4-1 1 0,-1 1 19 0,1-1 3 0,-4-3 1 16,4-3 0-16,-1-3 4 0,-3 0 0 0,-3 0 1 0,3 0 0 15,0 0 8-15,0-3 2 0,4-3 0 0,-4-3 0 16,3 5 3-16,-3-5 1 0,4-7 0 0,-1 7 0 16,1-7-18-16,-4 4-3 0,0-4-1 0,4 0 0 15,-1-2-9-15,1-8 8 0,-8 5-8 0,5-5 8 16,2 1-8-16,-3 7 8 0,4-11-8 0,-4 11 8 15,0-8-8-15,0 8 0 0,0 2 0 0,0-3 0 16,0 3-15-16,-3 7 2 0,-1-4 0 0,4 7 0 16,-3-3-28-16,-4-1-6 0,3 1-1 0,1 9 0 15,-4 0-108-15,0 0-23 0,0 0-4 0,0 0-1 16,0 0-64-16,0-9-12 0</inkml:trace>
  <inkml:trace contextRef="#ctx0" brushRef="#br0" timeOffset="82979.49">27637 16172 1209 0,'0'0'108'0,"0"0"-87"0,0 0-21 0,0 0 0 15,0 0 132-15,0 0 23 0,0 0 4 0,0 0 1 16,0 0-116-16,0 10-24 0,3-7-4 0,-3 6 0 15,-3-2 16-15,3 2 3 0,3 7 1 0,-3-4 0 16,-7 4 9-16,7 0 3 0,-3 2 0 0,3 1 0 16,-4 0-12-16,4 0-1 0,-3 6-1 0,-1 0 0 15,4-3 0-15,-4 3 0 0,4-6 0 0,-3 6 0 16,3-6-12-16,-4 6-2 0,8-13-1 0,-8 14 0 16,4-11-19-16,0-2 10 0,4 2-10 0,-4 4 8 15,0-9-8-15,0-1 0 0,3 0 9 0,-3 4-9 0,0-13-11 16,4 3-6-16,-4-3-2 0,0 0 0 15,0 0-51-15,0 0-10 0,0 0-3 0,0 0 0 16,0 0-123-16,0 0-25 0,-4-3-5 0</inkml:trace>
  <inkml:trace contextRef="#ctx0" brushRef="#br0" timeOffset="83332.53">27421 16292 864 0,'0'0'76'15,"0"0"-60"-15,0 0-16 0,0 0 0 0,-7-4 219 0,7 4 41 0,0 0 8 0,0 0 1 16,0 0-215-16,0 0-43 0,0 0-11 0,0 0 0 16,4-6 49-16,-4 6 8 0,7 0 2 0,-7 0 0 15,7 0 30-15,0-3 7 0,0-3 0 0,-7 6 1 16,7 0-31-16,0 0-6 0,4 0-2 0,-1 0 0 15,-3 0-7-15,4-3-2 0,0 3 0 0,3-7 0 16,0 7-14-16,0 0-3 0,0-6-1 0,4 3 0 16,-4 3-7-16,7-6-2 0,-3 3 0 0,-1-4 0 15,4 7-22-15,-3-3 0 0,0 3 0 0,-1-6 0 16,-3 6 0-16,4-3 0 0,0 3 0 0,-4 0 0 16,-4-7-27-16,5 7-9 15,-5 0-3-15,1 0 0 0,-1 0 6 0,1-3 1 0,-1-3 0 16,1 6 0-16,0 0-121 0,3-3-24 0,-4-3-5 15,1 6-514-15,3-7-102 0</inkml:trace>
  <inkml:trace contextRef="#ctx0" brushRef="#br0" timeOffset="83936.33">28363 16539 748 0,'-7'3'67'0,"7"-3"-54"0,-3 7-13 0,3-7 0 0,-7 0 152 0,3 0 28 16,1 0 6-16,-1 6 1 0,4-6-118 0,0 0-23 16,-7 0-5-16,0 3-1 0,7-3 35 0,-7 0 6 15,3 10 2-15,4-10 0 0,-3 0 1 0,3 0 1 16,-7 9 0-16,3 0 0 0,-3-2-9 0,0 2-3 16,0 0 0-16,0 1 0 0,-3 5-13 0,2-2-4 15,1-4 0-15,-3 7 0 0,-1 0-4 0,-3-4 0 16,0 4-1-16,-4 3 0 0,4 0-22 0,-3-4-4 15,-1 4-1-15,0 0 0 0,1 0-12 0,-1 3-2 16,4-10-1-16,-4 7 0 0,4 3-9 0,-3-3 0 16,2-7 9-16,1 4-9 0,0 0 11 0,0-4-3 0,0-2 0 15,3-1 0-15,1 7-8 0,-1-7-11 0,1-3 3 16,-1-2 0 0,4 5-45-16,-4-9-9 0,4 6-2 0,4-6 0 15,-4 0-36-15,7 0-8 0,-4-6-2 0,1 3 0 16,-1-3-115-16,8-4-23 0,-4-9-5 0</inkml:trace>
  <inkml:trace contextRef="#ctx0" brushRef="#br0" timeOffset="84241.43">27898 16555 2325 0,'0'0'103'0,"0"0"21"0,-7 3-99 0,3-3-25 0,4 0 0 0,0 0 0 0,0 0 41 0,0 0 3 15,7 10 1-15,-3-4 0 0,3-3-45 0,0 6-13 16,0 1-1-16,-4-1 0 0,4 7 32 0,4-1 6 16,-4-2 2-16,0 3 0 0,0 3 27 0,4-4 6 15,-4 4 1-15,3 0 0 0,-3 0-29 0,4-1-6 16,0 8-1-16,-1-8 0 0,1 4-6 0,-1 0-2 16,1-3 0-16,0 3 0 0,3-3-16 0,-4 0 8 15,-3-4-8-15,4 4 0 0,-1-6 0 0,1 2 0 16,0 1 0-16,-4-3 0 0,0-4-15 0,0 0-6 15,3 1-2-15,-3-4 0 16,0 4-96-16,1-4-19 0,2-3-4 0,-3-3-1 16,0 6-93-16,0-6-20 0,4-6-3 0,3 6-1 0</inkml:trace>
  <inkml:trace contextRef="#ctx0" brushRef="#br0" timeOffset="84800.93">28413 17229 403 0,'0'0'36'0,"0"0"-36"0,0 0 0 0,0 0 0 0,0 0 188 0,0 0 32 16,0 0 5-16,0 0 2 0,0 0-105 0,0 0-21 16,0 0-4-16,0 0-1 0,0 0-8 0,0 0-3 0,0 0 0 15,0 0 0-15,0 0 15 0,0 0 2 16,0 6 1-16,0-6 0 0,0 0-19 0,0 0-3 0,7 4-1 0,0 2 0 16,-7-6-16-16,10 0-3 0,1 0-1 0,-4 6 0 15,4-6-28-15,-1 0-7 0,-3 0-1 0,4-6 0 16,-1 6 7-16,1 0 1 0,0 0 0 0,-1 0 0 15,1 0-32-15,3 0 0 0,-4 0 0 0,1 0 0 16,3 0 0-16,-3 0 0 0,-4 0 0 0,3 0 0 31,1 0-28-31,0 0-3 0,-4 0 0 0,3 0 0 0,1 0 6 0,-1 0 1 0,1 0 0 0,3 0 0 16,-3 0-31 0,3 0-5-16,-4 0-2 0,1 0 0 0,7 0-110 0,-4-6-23 15,-4 2-4-15,4 4-719 0</inkml:trace>
  <inkml:trace contextRef="#ctx0" brushRef="#br0" timeOffset="88333.4">29196 16727 1209 0,'0'0'108'0,"-7"0"-87"0,7 0-21 0,0 0 0 16,-4 0 135-16,4 0 22 0,-7 0 5 0,7 0 1 16,0 0-107-16,0 0-20 0,0 0-5 0,0 0-1 15,0 0 35-15,0 0 7 0,0 0 2 0,0 0 0 16,0 0-3-16,0 0-1 0,7 0 0 0,-7 0 0 15,7 0-16-15,4 0-3 0,0 0-1 0,3 0 0 16,-4 0-14-16,4 0-2 0,-3 0-1 0,3 0 0 16,4 0-6-16,-1 0-2 0,4-6 0 0,-3 3 0 15,7 3-12-15,0-6-2 0,-4 3-1 0,3-4 0 16,-2 7-10-16,2-9 0 0,1 9 0 0,-4-3 0 16,0-3 0-16,4 6 0 0,-7-4 0 0,3-2 0 15,-4 6-22-15,1 0-3 0,-4 0-1 16,0 0 0-16,-3 0-90 0,-1 0-17 0,-10 0-4 0,4 10-1 15,-4-10-94-15,0 0-18 0</inkml:trace>
  <inkml:trace contextRef="#ctx0" brushRef="#br0" timeOffset="88824.89">29136 16969 403 0,'0'0'17'0,"0"0"5"0,0 0-22 0,0 0 0 0,0 0 0 0,0 0 0 16,0 0 271-16,7 0 49 0,-7 0 11 0,7 0 1 0,-7 0-176 0,11 0-36 16,-4 0-8-16,3 0 0 0,-3 0-23 15,4 0-4-15,-4 0-1 0,4 6 0 0,-1-3-17 16,4-3-4-16,-3 0-1 0,3 0 0 0,0 7-7 0,0-7-2 15,-3 3 0-15,6-3 0 0,-3 0-23 0,4 0-5 16,3 0-1-16,-3 0 0 0,3 0-12 0,-3-3-4 16,3 3 0-16,-3 0 0 0,3-7 20 0,-4 7 3 15,1-3 1-15,-4-3 0 0,0 6-32 0,0 0 0 16,0 0 0-16,-3 0 0 16,3 0-20-16,-3 0-9 0,-4 0-3 0,-7 0 0 15,7 0-16-15,-7 0-4 0,7 0-1 0,-7 0 0 16,0 0-74-16,10 0-14 0,-2 0-3 0,-1 0-552 15,-7 0-111-15</inkml:trace>
  <inkml:trace contextRef="#ctx0" brushRef="#br0" timeOffset="89567.48">30166 16621 1364 0,'0'0'60'0,"0"0"13"0,0 0-58 0,0 0-15 0,0 0 0 0,0 0 0 16,0 0 54-16,0 0 8 0,0 0 2 0,0 0 0 15,0 0 16-15,0 0 3 0,0 0 1 0,0 0 0 16,0 0-2-16,0 0 0 0,0 0 0 0,0 0 0 16,0 0-4-16,0 0-1 0,0 0 0 0,4 9 0 15,-4-9-18-15,7 6-4 0,3-2-1 0,1-4 0 0,-1 6-10 0,-3-3-1 16,8-3-1-16,-5 0 0 0,8 0-14 0,-4 0-4 15,0-3 0-15,0 3 0 0,-3-6-12 0,6 6-2 16,-3 0-1-16,1 0 0 0,-1 0-9 0,-4 0 0 16,4 0 0-16,-3 0 0 0,0 0 0 0,3 0 0 15,-4 0 0-15,1 0 0 16,-4 0-18-16,0 0-9 0,3-4-1 0,-2 4-1 16,-1 0-31-16,-7 0-5 0,7-6-2 0,0 6 0 15,0 0-113-15,-7 0-24 0,3-9-4 0,-3 9-434 16,7 0-87-16</inkml:trace>
  <inkml:trace contextRef="#ctx0" brushRef="#br0" timeOffset="89991.39">30727 16298 1630 0,'0'0'72'0,"0"0"16"0,0 0-71 0,0 0-17 0,0 0 0 0,0 0 0 16,0 0 24-16,0 0 0 0,3-6 1 0,-3 6 0 16,0 0 15-16,0 0 4 0,0 0 0 0,0 0 0 15,0 0 24-15,0 0 4 0,0 0 2 0,0 0 0 0,0 0-6 16,4 9 0-16,-4-3-1 0,0 4 0 0,4 8-16 0,-4-2-3 15,-4-3-1-15,0 2 0 0,4 10-2 0,-3-6 0 16,3 0 0-16,0 9 0 0,0-9-26 0,-4 6-6 16,1 0-1-16,-1 4 0 0,4-1-3 0,-3 3-1 15,-4-3 0-15,3 1 0 0,1 5-8 0,-4 4 8 16,0 6-8-16,0-10 8 0,3 1-8 0,1-1 0 16,-1-3 0-16,0-6 0 0,1 4 8 0,-1-4 0 15,4-6 0-15,0 6 0 0,0-6-8 0,-3-4 0 16,3-2 0-16,0 2 0 0,0-5 0 0,3-1 0 15,-3 1 0-15,0-10 0 0,0 0-17 0,4 6-6 16,-4-6-1-16,0 0 0 16,0 0-101-16,0 0-21 0,0 0-4 0,0 0-573 0,0 0-114 15</inkml:trace>
  <inkml:trace contextRef="#ctx0" brushRef="#br0" timeOffset="90651.76">31016 16834 288 0,'0'0'12'0,"0"0"4"0,0 0-16 0,0 0 0 0,-7 6 0 0,7-6 0 15,0 0 287-15,0 0 54 0,0 0 11 0,0 0 3 16,0 0-220-16,0 0-44 0,0 0-9 0,0 0-2 15,0 0-9-15,0 0-3 0,0 0 0 0,0 0 0 16,0 0-10-16,7 3-2 0,4-3-1 0,3 0 0 16,-3 0-2-16,-1 7 0 0,4-7 0 0,-3-7 0 15,3 7-19-15,0 0-4 0,-3-3-1 0,3 3 0 16,0-6 5-16,0 6 1 0,0 0 0 0,0 0 0 16,-3 0-26-16,-1 0-9 0,1 0 0 0,-1 0 9 15,1 0-9-15,0 0 0 0,-1-6 0 0,1 6 8 16,-1 0-32-16,1 0-6 0,0 0-2 0,3-3 0 15,-4 3-33-15,4-7-7 0,0 7-2 0,1-3 0 16,-1-3-133-16,-4 6-26 0,1-3-6 0,3-3-567 16</inkml:trace>
  <inkml:trace contextRef="#ctx0" brushRef="#br0" timeOffset="91472.57">31796 16379 403 0,'0'0'36'0,"0"0"-36"0,0 0 0 0,0 0 0 15,0 0 343-15,0 0 61 0,0 0 13 0,0 0 3 31,0 0-359-31,0 0-71 0,0 0-14 0,0 0-4 0,0 0 38 0,0 0 7 0,0 0 2 0,0 0 0 16,0 0 37-16,0 10 7 0,-4-1 1 0,1 7 1 16,-1-4-5-16,4 4-2 0,-3 3 0 0,-4-3 0 15,3 2-13-15,4 1-2 0,-7 0-1 0,4 3 0 16,-1-3-24-16,1 0-5 0,-1 6-1 0,4-3 0 16,-4-4 0-16,-3 8 0 0,4-1 0 0,3 3 0 15,-7-9 5-15,3 12 1 0,1-9 0 0,3 3 0 16,-4 3 6-16,1-3 0 0,-4 0 1 0,3-3 0 15,1 3-10-15,-4-6-3 0,3 0 0 0,-3-3 0 0,3-1 0 16,1-2 0-16,-1-4 0 0,1 1 0 0,-1-4 8 16,1 4 0-16,3-10 1 0,-4 9 0 0,4-9-8 0,0 0-1 15,0 0-1-15,0 0 0 0,0 0 3 16,0 0 1-16,0 0 0 0,0 0 0 0,0-9 3 0,0-1 1 16,0 1 0-16,4-1 0 0,-4-5-11 0,3-4-8 15,4 0 9-15,0-6-9 0,1 6 0 0,-1 0 0 16,0-6 0-16,3 6 0 0,-3 1 0 0,4 2 0 15,-1-3 0-15,-3 3-10 0,4 7 10 0,-4 0 0 16,4-1 0-16,-1 1-8 0,1-1 8 0,-1 4-8 16,-2 3 8-16,2-3-8 0,1 3 8 0,-1 3-10 15,1-7 10-15,-1 7-10 0,5 0 10 0,-1 0-12 16,0 0 12-16,0 0-12 0,4 7 12 0,-4-4-10 0,0-3 10 16,0 9-10-16,-4-3-5 0,1 4-1 0,0-4 0 15,-1 3 0-15,-3 1-3 0,0 2-1 0,0-2 0 16,-7 5 0-16,4-5 20 0,-1 6 0 0,1-7 0 15,-4 0 0-15,0 10 0 0,0-9 0 0,-4 8 0 16,1-8 0-16,-1 5 0 0,1 4-8 0,-1-9 8 0,1 5 0 16,-4-5 0-16,0 5 0 0,3-5 0 0,1 2 0 15,-4-5 0-15,-1 2 0 0,5 1 0 0,-4-1 0 16,3-3 28-16,-3-3 2 0,0 7 1 0,0-4 0 16,4 3-31-16,-4-9 8 0,-4 10-8 0,4-4 0 15,-4-3 0-15,4 3 11 0,-3-2-11 0,3-4 10 16,-4 6 3-16,1-3 1 0,-1-3 0 0,0 6 0 15,1-3-1-15,3-3 0 0,-4 0 0 0,1 0 0 16,3 0-13-16,-4 0 0 0,4 0 0 0,-4 0 0 16,1 0 24-16,3-3 4 0,-4-3 2 0,4 6 0 0,0-9-30 15,0 5 8-15,0-2-8 0,0-3 0 0,0-1 0 0,3 4 0 16,-3 3 8-16,0-3-8 0,0-4 0 0,4 7 0 16,-1-3 0-16,0 3 0 15,1-3-29-15,-4 2-3 0,7 4 0 0,-4-6 0 16,-3 0 0-16,4 3 0 0,3 3 0 0,-7 0 0 15,0 0-75-15,0-7-15 0,0 7-3 0,7 0-671 16,0 0-133-16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5T14:29:59.07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7585 9095 748 0,'0'0'67'0,"0"0"-54"0,0 0-13 0,0 0 0 16,0 0 172-16,0 0 31 0,-7 0 6 0,7 0 2 16,0 0-123-16,0 0-25 0,0 0-5 0,0 0-1 0,0 0-34 0,0 0-7 15,0 0-2-15,0 0 0 0,0 0-14 0,0 0 0 16,24 12 8-16,-24-12-8 0,7 7 0 15,0-4 8-15,4-3-8 0,0 9 12 0,3-2 0 16,-4-4 0-16,8 3 0 0,0 3 6 0,-1-2 1 16,4-4 0-16,1 3 0 0,2-3 5 0,-6 7 2 15,10-10 0-15,-3 6 0 0,3 3-4 16,0-2-1-16,1-4 0 0,2 6 0 0,-3-9-2 0,8 9-1 16,-4-2 0-16,10-4 0 0,-7 6-1 0,4-2 0 15,0-4 0-15,0 9 0 0,-1-9-1 0,5 7 0 16,-5-1 0-16,1 1 0 0,0 5-3 0,0-5-1 15,0 5 0-15,3-2 0 0,0-4-12 0,4 7 0 16,0-7 0-16,3 7 0 0,-3-3 0 0,4-4 0 16,-1 4 0-16,-3-1 0 0,0-6 0 0,0 7 9 0,0-4-9 0,3 1 8 15,0 2 8-15,-3-2 2 0,4-1 0 0,-1 4 0 16,0-7 13-16,4 3 2 0,-7 1 1 0,-4-1 0 16,4 1-21-16,-3-1-4 0,-1 0-1 0,4 7 0 15,-4-7 2-15,8 1 0 0,-5 6 0 0,-2-7 0 16,-1 7-10-16,4-4 0 0,-7 4 9 0,0-4-9 15,-1 4 0-15,1 0 0 0,0-4 0 0,0-2 8 16,-4-1-8-16,7 4 0 0,8-1 0 0,-8-2 0 16,-3-1 0-16,-4 0 0 0,8 7 0 0,-1-7 8 15,0 1-8-15,-6-1 0 0,2 1 0 0,1-4 0 16,0 3 0-16,-4 1 0 0,-3-1 0 0,7 1 0 16,0-1 0-16,-1 0 0 0,-6 1 0 0,0 2 0 15,3-2 10-15,0-1-2 0,-3 1-8 0,3-1 12 16,-6 0 0-16,2-2 0 0,5-4 0 0,-5 6 0 15,-2-3 7-15,2 4 1 0,8-7 0 0,-3-3 0 16,-1 9-20-16,-3-2 0 0,3 2 0 0,4 1 0 0,-1-4 0 0,-2 3 0 16,-5 1 0-16,1-1 0 0,0 0 0 0,-4 1 0 15,0-1 0-15,1 1 0 0,-1-1 0 0,4 0 0 16,-4 4 0-16,4-4 0 0,-4 1 0 0,4-1 0 16,-1-6 0-16,1 7 0 0,-4-4-9 0,4 3-3 15,0 1 0-15,-4-1 0 0,0 1 20 0,-3-1 4 0,3-3 1 16,-3 4 0-16,-4-1-1 0,4-3 0 0,-4 4 0 15,0-7 0-15,4 6-4 0,-4 1-8 0,7-4 11 16,-3-3-11-16,3 10 14 0,0-4-4 0,4-6-1 0,-4 7 0 16,0-1-9-16,1-3 0 0,-1 4 9 0,0-1-9 15,0 1 13-15,-3-1-1 16,0 0-1-16,-1 7 0 0,1-6-11 0,0 5 0 0,-1-2 0 0,1 2 0 16,0 4 0-16,3-3 0 0,0-7 0 0,1 4 0 15,-5-4 0-15,8 7-11 16,0-7 1-16,-1 1 0 0,-2 5 10 0,-1-5 11 0,0-1-3 0,0 7 0 15,1-7-8-15,-5 4 0 0,5-4 0 0,-5 7 0 16,4-7 0-16,-3 1 8 0,-4-1-8 0,4 7 8 16,0-7 10-16,-1 7 2 0,1-7 0 0,0 4 0 15,-1-4-20-15,1 7 0 0,3-7 0 0,1 1 0 16,-1-1 0-16,-3 7 0 0,3-7 0 0,3 1 0 16,1-1 0-16,-4 1-16 0,4 5 4 0,0-5 0 15,-4-1 12-15,4 0 0 0,0 1 0 0,-1-1 0 0,-2 1 0 0,6 2 16 16,0-2-3-16,-3-1-1 0,0 4-12 0,3-4 0 15,4 7 0-15,0-7 0 0,-4 7 8 0,4-7 0 16,-1 1-8-16,-2 5 12 0,-8-2-12 0,7-4 11 16,-3 1-11-16,3 5 10 0,-3-5-10 0,0-1 0 15,0 7-10-15,3-7 10 16,0-6 0-16,4 7 0 0,-4 2 0 0,4-2 0 0,-4-7 13 0,1 6-4 16,-1-3-1-16,0-2 0 0,0 5 0 0,1-9 0 15,-1 6 0-15,0 4 0 0,0-10-8 0,4 9 0 16,4-3 0-16,-1-3-11 0,-7 4 11 0,1-4 0 15,2 6 0-15,1-2 0 0,0-4 0 0,-4 3 0 16,0 3 0-16,1-2 11 0,-1-4-11 0,0 6 0 16,4-3 0-16,0-2 0 0,7 5 0 0,-4-3 0 0,-3-3 8 15,0 4-8-15,3 2 0 0,-3-9 0 16,0 10 0-16,-1-10 0 0,-2 6 0 0,-1-3 0 0,4 6 0 0,0-9 0 16,-1 7 8-16,-2 2-8 0,-1 0 8 0,4-2-8 15,3 2 12-15,0 1-2 0,1-7-1 0,-1 6 0 16,-3 0-9-16,0 4 8 0,-7 0-8 0,3-4 8 15,4 0-8-15,-1-2 0 0,-2 8 0 0,2-5 0 16,5-1 0-16,-1-6 0 0,4 7 0 0,-4-4 0 16,1-3 16-16,-1 3 0 0,0-3 1 0,1 4 0 15,-1 2-17-15,0-3 0 0,4-2 0 0,7 2 0 16,0-3-9-16,-4 3 9 0,-6-3-8 0,3 4 8 16,-1 2 0-16,-2-3 12 0,3-3 0 0,-4 7-1 15,-3-10-11-15,3 6 0 0,-3-3 9 0,3 4-9 16,1-4 0-16,-1-3 0 0,4 0 0 0,-4 6 0 15,4-3 0-15,-4-3 0 0,4 6 0 0,-3-6 8 16,-5 0-8-16,5 4 0 0,3 2 0 0,-4-6 0 0,4 9 0 0,-4-9 0 16,7 6 0-16,-3-2 0 0,4 2 0 0,-4 3 0 15,-1-6 0-15,1 4 0 0,-3-4 0 0,-1 3 0 16,4 3 0-16,0 1 8 0,0-10-8 0,-1 9 0 16,1-2 0-16,0-4 0 0,4 3 0 0,-5 3 0 15,-2-5 0-15,3 2 0 0,-8 3 0 0,8-3 0 16,-3-2 0-16,6 2 8 0,0-3-8 0,1 3 0 15,-1-3 0-15,1 4 0 0,2-4 0 0,-2 3 0 0,-4 4 0 0,0-1 0 16,-4-3 0-16,4-3 0 0,7 7 0 0,-7-1 8 16,3-3-8-16,0 10 0 0,1-3 0 0,-4-4 0 15,-1 0 0-15,1-2 11 16,-3 2-11-16,2 7 12 0,-2-7-12 0,6 4 0 16,1-4 0-16,-1 1 0 0,0 5 0 0,4-5 0 15,4-4 0-15,-4 3-11 0,0 1 11 0,-1-1 0 0,-2 7 8 16,6-7-8-16,1 1 0 0,3-1 0 0,0 0 0 15,0 7 0-15,0-3 0 0,-4-4 12 0,1 1 0 0,2 5-1 16,5-5-11-16,-4-1 0 0,0 0 0 0,3 1-11 16,4 5 11-16,-3-5 8 0,-8-1-8 0,1 7 11 15,-8-13-11-15,11 7 0 0,11 5 0 0,-4-5 0 16,-4-1 0-16,1 0 0 0,6 7 0 0,-6-6 0 16,3-1 0-16,3 7 0 0,5-4 0 0,-1-2 0 0,7 5 0 0,-4 1 0 15,1-4 0-15,-4-2 0 0,0 6 0 0,4-1 12 16,-1-2-12-16,1 6 12 0,-4-4-12 0,0 4 0 15,-3-3 0-15,-1 3 0 0,8-1 0 0,-1 1 0 16,1 0-12-16,3 6 12 0,-7-6 0 0,4-3 0 16,3 2 0-16,7 1 0 0,0 0 0 0,1 3 0 15,-5-3 0-15,8-7 0 16,0 4 0-16,3 0 0 0,0-4 0 0,0 4 0 0,-3 0 0 0,3-4 0 16,4 4 0-16,0-4 0 0,0 1 0 15,0-1 0-15,-4-2 0 0,4 6 0 0,-4-7 0 0,4 7 0 16,-4-4 0-16,-3-2 0 0,-1 5 0 0,1 1 12 15,-4-4-12-15,0 4 12 0,1-6-12 0,-8-1 0 16,0 7 9-16,0-4-9 0,0-2 0 0,0-1 0 16,4 7 0-16,-7-7 8 0,-8 1-8 0,1 5 0 15,-8-5 0-15,-3-1 0 0,0 0 0 0,-3-2 0 0,-1 2 0 0,-7 0 0 32,-3 1-24-32,-7-7-7 0,0 6-1 0,-7 4 0 15,-8-10-121-15,1 7-25 0,-7-4-5 0</inkml:trace>
  <inkml:trace contextRef="#ctx0" brushRef="#br0" timeOffset="9475.34">10714 4868 288 0,'0'0'25'0,"0"0"-25"0,0 0 0 0,10 9 0 16,-2 1 65-16,-1-4 8 0,-7 3 2 0,0-9 0 0,14 3-16 0,-7 10-3 15,-4-4-1-15,1-5 0 16,3 5 6-16,0 0 2 0,-4 1 0 0,1-4 0 16,-4 3-27-16,3 1-4 0,5-4-2 0,-5 7 0 15,-3-13-18-15,4 6-4 0,6 3-8 0,1-6 12 16,-4 10 4-16,0-10 0 0,-4 7 0 0,8-1 0 16,3-3 7-16,-3-3 1 0,-11 7 1 0,3-4 0 0,15 3 3 0,-8-2 0 15,-6 2 0-15,-1 4 0 0,1-7-16 0,3-3-4 16,4 13 0-16,-8-7 0 0,-6 1 0 0,6 5 0 15,11-5 0-15,-3 8 0 0,-11-2-8 0,3-3 0 16,12 2 0-16,-5 4 0 0,1-3 8 0,-1-4-8 16,-3 4 12-16,7 3-4 0,1 0 5 0,-1-4 1 15,-11 4 0-15,8 6 0 0,6-12-14 0,-6 9 0 0,-4 0 0 16,0-13 0-16,4 13 0 0,-1-9 0 16,-3 5 0-16,4-2 0 0,-8 0 54 0,8-4 8 0,0 7 2 15,-4-3 0-15,0 3-52 0,3-4-12 0,1-2 0 0,-1 3 0 16,1 2 0-16,0 1 0 0,-1-3 0 0,4 3 0 15,0 0 16-15,1-4 1 16,-12 4 0-16,8-3 0 0,3-4-17 0,0 4 0 0,-11 0 8 16,4-4-8-16,4 4-12 0,3 0-5 0,-3-4-2 0,-4 4 0 15,-4-4 19-15,1 4 0 0,10 0 0 0,-3-4 0 16,-11-2 0-16,7 5 0 0,7-5 0 0,3-1 0 16,-3 7 0-16,1-4 0 0,-1 4 0 0,0-7 0 15,-4 7 0-15,4-7 0 0,-3 1 0 0,3 6 0 16,0-4 0-16,0-2 0 0,-7 5 0 0,4-2 0 15,0 2 48-15,-1 1 12 0,1-3 4 0,-4 2 0 0,0 1-52 16,0-3-12-16,0 5 0 0,4-2 0 0,-4 0 0 0,0 3 0 16,0-7 0-16,3 4 0 0,-6-1 0 0,6-2 0 15,-2 3 0-15,-1-1 0 0,0-2 0 0,3 6 0 16,-3-10 0-16,0 7 0 0,-3-7 0 16,3 7 0-16,0-7 0 0,4 1 0 0,-4 5 0 0,0-2 0 15,0-4 0-15,3 1 0 0,-3 5 0 0,4-5 0 16,-4 5 0-16,0-5 0 0,0 2 0 0,0-5 0 15,4 12 0-15,-4-10 0 0,0 7 0 0,0-4 0 16,3 4 0-16,1-7 0 0,-4 7 54 0,4-4 8 16,3 4 2-16,-4 0 0 15,1-4-103-15,0-2-20 0,-4 5-4 0,0 4-1 0,0-9 52 0,0 5 12 16,3-5 0-16,1 5 0 0,3-2 0 0,-3-4 0 16,-1 7 0-16,1 0 0 0,-1-4 0 0,5 7 0 15,-5-3 0-15,1-1 0 0,3-2 48 0,-4 3 13 0,4-4 3 0,-3 4 0 31,0-7-52-31,10 16-12 16,7 4 0-16,-3-1 0 16,-4-3 0-16,-7-6 0 0,0 0 0 0,0-4 0 15,0 1 0-15,0 3 0 0,-6-7 0 0,2 4 0 16,4 3 0-16,-3-4 0 0,-4 4 0 0,3-3 0 16,5-4 0-16,-5 4 0 0,4 0 0 0,-3-4 0 15,3 4 0-15,-3-7 0 0,3 4 0 0,-4 3 0 16,1-1 0-16,3-2 0 0,-4 3 0 0,1-1 0 15,0-2 0-15,3 2 0 0,0-5 0 0,0 6 0 16,0-4 0-16,0-2 0 0,-3-1 0 0,3 7 0 16,0-7 0-16,0 7 0 0,-3-7 0 0,3 1 0 15,0 2 0-15,-3 4 0 0,3-7 0 0,0 1 0 16,-4-1 0-16,1 0 0 0,3 7 0 0,-3-7 0 0,6 1 0 0,-6 6 0 16,3-7 0-16,-3 0 0 15,6 7 0-15,-3-7 0 0,-3 4 0 0,3-4 0 0,4 4 0 0,-4-1 0 16,3-2 0-16,-3-1 0 0,4 1 0 0,0 5 0 15,-1-5 0-15,-3-1 0 0,-3 1 0 0,0 5 0 16,3-5 0-16,-4-1 0 0,4 0 0 0,4 1 0 16,-4 6 0-16,0-7 0 0,0 7 0 0,4-4 0 15,-4-2 0-15,0-1 0 0,4 7 0 0,-4-1 0 16,0-5 0-16,0 2 0 0,0-2 0 0,0 5 0 16,-3-5 0-16,3 6 0 0,0-4 0 0,0-6 0 0,1 10 0 0,-5-3 0 15,4-4 0-15,0 0 0 0,0 7 0 0,1-7 0 16,-1 1 0-16,0 6 0 15,0-7 0-15,4 0 0 0,-1 7 0 0,-3-3 0 16,7-4 0-16,-6 7 0 0,-1-7 0 0,0 10 0 0,0-3 0 0,4-4 0 16,-1 4 0-16,1-1 0 15,3-2 0-15,-3 3 0 0,3-7 0 0,0 10 0 0,-3-3 0 0,3-4 0 16,-4 4 0-16,1 3 0 0,0-1 0 0,-4-2 0 16,3 3 0-16,-2-3 0 0,2-4 0 0,-3 4 0 15,4 3 0-15,0-4 0 0,-4-2 0 0,3 3 0 16,1-1 54-16,-4-2 8 0,4 2 2 0,-1 4 0 15,1-9-52-15,-4 8-12 0,0-2 0 0,0 0 0 16,7 3 0-16,-3-7 0 0,3 4 0 0,0 3 0 0,1 0 0 16,-1-4 0-16,0 4 0 0,0-3 0 0,0-4 0 0,-3 4 0 15,3 3 0-15,-3-4 0 0,-1-2 0 0,5 9 0 16,-5-3 0-16,4 0 0 0,-3-1 0 0,3 1 0 16,-7-3 0-16,7 3 0 0,-3-4 0 0,0-2 0 15,3 3 0-15,0-1 0 0,0-2 0 0,0 6 0 16,-3-4 0-16,3 1 0 0,0-4 0 15,0 7 0-15,-3-3 0 0,7 0 0 0,-4 2 0 0,0 1 0 16,0 0 0-16,0-3 0 0,1 3 0 0,-1-1 0 16,-4-2 0-16,5-3 0 0,-5 2 0 0,1 4 0 15,0-3 0-15,-1-4 0 0,4 13 0 0,-3-9 0 16,3-3 0-16,0 9 0 0,0-10 0 0,1 7 0 16,-1-3 0-16,4 2 0 0,-4-8 0 0,0 9 0 15,-4-4 0-15,-2-5 0 0,6 9 0 0,0-4 0 0,0-5 0 0,0 8 0 16,4-2 0-16,-4-3 0 0,0 2 0 0,0 4 0 15,-3-3 0-15,3-4 0 0,-3 4 0 0,3 3 0 16,-3 0 0-16,-1-4 0 0,1 10 0 0,0-12 0 16,3 3 0-16,0 3 0 0,-3-1 0 0,3-2 0 15,-4 3 0-15,5 0 0 0,-1-4 0 0,0 4 0 16,-7 0 0-16,4 0 0 0,3-4 0 16,-4 4 0-16,5 0 0 0,-1-3 0 0,0-7 0 0,0 10 0 15,0-10 0-15,-3 7 0 0,0 3 0 0,-1-10 0 16,1 7 0-16,-1-7 0 0,-2 7 0 0,2-3 0 15,-3 2 0-15,0-2 0 0,1-4 0 0,-1 7 0 16,-4 0 0-16,4-4 0 0,0 4 0 0,1-7 0 16,-1 7 0-16,3-4 0 0,-3-2 0 0,4 6 0 15,0-1 0-15,-1-2 0 0,1-4 0 0,0 7 0 16,-4-7 0-16,0 7 0 0,-4-4 0 0,5 4 0 0,2 0 0 16,4-4 0-16,-3 4 0 0,0-7 0 15,-1 7 0-15,1-3 0 0,0 2 0 0,3-2 0 0,0-4 0 0,-3 7 0 16,-4-7 0-16,3 7 0 0,-3-7 0 0,1 7 0 15,-1-3 0-15,3-4 0 0,-3 1 0 0,0 5 0 16,1 4 0-16,2-3 0 0,1-4 0 0,-4 4 0 16,4 3 0-16,-4-4 0 0,10 4 0 0,-2 0 0 15,-1-3 0-15,-4-4 0 0,5 4 0 0,-1 3 0 16,0-4 0-16,0-2 0 0,0 3 0 0,0 2 0 16,1-2 0-16,-1-3 0 0,0 2 0 0,0 4 0 0,-3-9 0 0,-1 5 0 15,5 4 0-15,-5-10 0 0,-3 7 0 0,7-3 0 16,-3 2 0-16,0-5 0 15,-4 9 0-15,7-10 0 0,0 7 0 0,-3 3 0 16,3-4 0-16,0-2 0 0,0 9 0 0,0-10 0 16,4 7 0-16,-4-3 0 0,0 9 0 0,-3-13 0 15,3 13 0-15,0-9 0 0,1 3 0 0,-1 0 0 0,0-4 0 0,0-2 0 16,0 3 0-16,-3-1 0 0,3-2 0 0,-3 6 0 16,3-4 0-16,-3 1 0 0,-1-3 0 0,4 5 0 15,-7-8 0-15,8 5 0 0,-5 1 0 0,1-3 0 16,0 2 0-16,-1 1 0 0,4-3 0 0,1 2 0 15,2-2 0-15,-6 3 0 0,-4-1 0 0,4-2 0 16,3 2 0-16,0 4 0 0,0-3 0 0,0-4 0 16,4 4 0-16,0 3 0 0,-4 0 0 0,4-4 0 15,-4 1 0-15,3 3 0 0,-2-7 0 0,-1 10 0 0,0-3 0 0,0-6 0 16,0 2 0-16,0 4 0 16,1-3 0-16,-1-3 0 0,0 2 0 0,0 4 0 0,0-10 0 0,0 7 0 15,-3 3 0-15,3-3 0 0,-3-4 0 0,3 4 0 16,4-7 0-16,-4 10 0 0,4-10 0 0,-1 1 0 15,1 6 0-15,-4-7 0 0,0 0 0 16,0 7 0-16,4-7 0 0,-4 1 0 0,-3-1 0 0,3 1 0 16,0 5 0-16,-3-2 0 0,3-4 0 0,0 7 0 15,0-7 0-15,1 10 0 0,-5-3 0 0,4 0 0 16,4-4 0-16,-4 7 0 0,0-3 0 0,1-1 0 16,-5-2 0-16,4-4 0 0,-3 1 0 0,0-1 0 15,3 7 0-15,0-1 0 0,0-2 0 0,0 3 0 0,0-1 0 0,-3-2 0 16,3-4 0-16,-3 7 0 0,0 3 0 0,3-4 0 15,-7-5 0-15,3 2 0 0,1 4 0 0,0 0 0 16,-4-4 0-16,4 4 0 0,-1 0 0 0,4-4 0 16,0 7 0-16,4-3 0 0,-4 2 0 0,1-2 0 15,-1-3 0-15,0 9 0 0,0-4 0 0,-3 1 0 16,6 0 0-16,-2 0 0 16,-1 0 0-16,0-4 0 0,4 4 0 0,-4 0 0 0,0-3 0 0,-3 3 0 15,-1-4 0-15,1-2 0 0,-1 2 0 0,1 4 0 16,0-9 0-16,-1 5 0 0,1 1 0 0,0-3 0 15,-1 2 0-15,4-2 0 0,-3 9 0 0,3-10 0 16,4 4 54-16,0-4 8 0,-1 4 2 0,-3 0 0 31,1-4-103-31,-1 4-20 0,0 3-4 0,4-3-1 0,-1-4 52 0,-2 4 12 0,2 3 0 0,-3-4 0 16,-3-2 0-16,3 2 0 0,0 4 0 0,-3-3 0 16,0 3 0-16,-4-4 0 0,3 4 0 0,1-6 0 0,-4 3 0 0,4 2 0 15,-1-2 0-15,-2 3 0 16,6-4 48-16,-7-2 13 0,7 6 3 0,-7-3 0 0,7-7-52 0,-3 10-12 15,3-10 0-15,0 7 0 0,-3 0 0 0,0-4 0 16,-1 4 0-16,1-7 0 0,-1 10 0 0,1-10 0 16,3 7 0-16,-3-7 0 0,0 10 0 0,3-9 0 15,-7 8 0-15,3-8 0 0,-2 6 0 0,2-1 0 16,-3-2 0-16,0 2 0 0,1-5 0 0,-1 9 0 16,0 0 0-16,0-4 0 0,0 1 0 0,0-4 0 15,4 7 0-15,-4-9 0 0,0 5 0 0,0 1 0 16,0-3 0-16,4 2 0 0,-1 4 0 0,1 0 0 15,3-3 0-15,0 2 0 0,1-2 0 0,-5-3 0 16,4 2 0-16,-3 4 0 0,0-3 0 0,-1-4 0 16,4 4 0-16,-3 3 0 0,0-10 0 0,-1 7 0 15,1 0 0-15,-4-4 0 0,0 4 0 0,4-4 0 0,-4-2 0 0,0 5 0 16,0 1 0-16,0-3 0 0,-3 2 0 0,7 1 0 16,-4-3 0-16,0 5 0 0,0-2 0 0,4 3 0 15,3-3 0-15,-4 2 0 0,1 1 0 0,0-3 0 16,-4 3 0-16,3-1 0 0,8 1 0 0,-7 6 0 15,-4-6 0-15,7 0 0 0,0-3 0 0,4 2 0 16,-15 1 0-16,8-3 0 0,3 3 0 0,4 0 0 16,0-1 0-16,-4-2 0 0,-7 0 0 0,4-4 0 15,3 4 0-15,-4 0 0 0,-3-4 0 0,1 4 0 0,2-4 0 0,-3 4 0 16,4 3 0-16,-4-3 0 16,0-4 0-16,4 4 0 0,3 9 0 0,-3-13 0 15,-8 10 0-15,8-9 0 0,7 6 0 0,-4 3 0 0,-4-3 0 16,1-1 0-16,0 1 0 0,-1 0 0 15,1 0 0-15,3-4 0 0,0 4 0 0,4 0 0 16,3 0 0-16,0 3 0 0,-6-3 0 0,-5-1 0 0,4 1 0 0,0-3 0 16,1 3 0-16,-1 0 0 0,-4-1 0 0,1 8 0 15,3-1 0-15,0-3 0 0,-3 3 0 0,3-7 0 16,4 8 0-16,-4-1 0 0,4-3 0 0,-1 3 0 16,-2 0 0-16,6 3 0 0,4-3 0 0,-4-3 0 15,4 9 0-15,-4-9 0 0,4 3 0 0,-4 4 0 0,0-4 0 0,0 0 0 16,-3-6 0-16,3 9 0 0,0-3 0 0,1 3 0 15,-5 0 0-15,5 4 0 0,2-4 0 0,-3 0 0 16,4-3 0-16,4 10 0 0,-5-7 0 0,1 0 0 16,3-3 0-16,-3 0 0 0,-4-3 0 0,4 10 0 15,-4-10 0-15,4 3 0 0,-7 0 0 0,3-3 0 16,-3 3 0-16,3 3 0 0,0-3 0 0,0 3 0 16,4 4 0-16,-4-10 0 15,4 3 0-15,0 3 0 0,3 3 0 0,-3 1 0 0,0-1 0 0,-1-3 0 16,5 1 0-16,-5-1 0 0,5 6 0 0,-8-6 0 15,4 4 0-15,-4-4 0 0,0 0 0 0,4 7 0 16,-1-7 0-16,1 6 0 0,4 1 0 0,-5-7 0 16,1 0 54-16,0-3 8 0,3 4 2 0,-3-4 0 15,3 3-52-15,-3 0-12 0,0-3 0 0,-4 4 0 16,0-4 0-16,-3 3 0 0,3-3 0 0,-7 0 0 16,4-3 0-16,-1 9 0 0,5-9 0 0,-1 13 0 0,0-10 0 0,0 3 0 15,-3 0 0-15,3 4 0 0,-7-10 0 0,4 9 0 16,-4-9 0-16,0 9 0 0,4-2 0 0,-4-4 0 15,1 3 0-15,-5-6 0 0,4 3 0 0,-3 0 0 16,-4 0 0-16,0-3 0 0,4 3 0 0,-8 0 0 16,5-6 0-16,-5 9 0 0,4-3 0 0,-3-6 0 15,3 6 0-15,0-6 0 16,4 9-100-16,-1-9-22 16,1 0-5-16,3 6-1025 0</inkml:trace>
  <inkml:trace contextRef="#ctx0" brushRef="#br0" timeOffset="17260.96">26547 13140 748 0,'0'0'67'0,"0"0"-54"15,0 0-13-15,0 0 0 0,0 0 140 0,0 0 24 16,0 0 6-16,0 0 1 0,0 0-71 0,0 0-13 16,7-3-3-16,-7 3-1 0,0 0-15 0,0 0-2 15,7-6-1-15,-7 6 0 0,0 0-12 0,0 0-2 16,7-7-1-16,-7 7 0 0,0 0 0 0,0 0 0 16,0 0 0-16,0 0 0 0,0 0 20 0,0 0 4 0,0 0 1 0,0 0 0 15,0 0-18-15,0 0-3 0,0 0-1 0,0 0 0 16,0 0-20-16,0 0-4 0,0 0-1 0,0 0 0 15,0 0-17-15,0 0-11 0,7 0 12 0,-7 0-12 16,0 0 0-16,0 0 0 0,7 0 0 0,-7 0 0 16,0 0 0-16,0 0 0 0,0 0 0 0,7-3 0 15,0-3 0-15,-7 6 0 0,0 0 0 0,3-3 0 16,1-7 32-16,0 4 7 0,-4-6 1 0,-4-4 0 16,4 0-21-16,0 7-4 0,4-10-1 0,-4 3 0 15,3-2-5-15,4-11-1 0,0 4 0 0,0-3 0 0,0 0-8 0,0-7 12 16,-3-2-12-16,6-4 12 0,1 3-12 0,0 1 0 15,-4-4 0-15,3 3 0 0,1 4 0 16,-4-4 0-16,0 4 0 0,0-1 0 0,0 7 0 16,0 3 0-16,0-3 0 0,-3 3 0 15,3-4 0-15,0 4 0 0,0 3 0 0,-4-3 0 0,1 6 0 16,-1 4 0-16,1-4 0 0,-1 0 0 0,1 10 0 16,0-7 0-16,-4 3 0 0,3-2 0 0,4 8-9 0,-3-2 9 15,3 0 0-15,0-4 0 0,0 1-10 0,-4 2 10 16,4 1-8-16,0-4 8 0,4 7 0 0,-4-7 0 15,0 1 0-15,0 2-8 0,0 7 8 0,0-6 0 16,-3 3 0-16,3 3 0 0,-4-4 0 0,-3 7 0 16,0 0 0-16,0 0 0 0,0 0 0 0,0 0 0 0,0 0 0 0,0 0 0 15,0 0 0-15,0 0 0 0,0 0 0 0,0 0-8 16,0 0 8-16,0 0 0 16,0 0 0-16,0 0-8 0,0 0 8 0,0 0 0 0,0 0 0 0,0 0 0 15,0 0 0-15,0 0 0 0,-7 10 0 0,4-4-8 16,-4 3 8-16,0 1 0 0,-4-1 0 0,1 1 0 15,-5 8 0-15,5-2 0 0,-4 3 0 0,-4 0 0 16,4-4 0-16,-4-2 0 0,1 3 0 16,-1 2 0-16,0-8 0 0,4 5 0 0,0-5 0 0,0-1 0 15,4 1 0-15,-1-4 8 0,0-3-8 0,4-3 0 16,0 6 0-16,0-6 0 0,0 0 0 0,4 0 0 16,-1-6 0-16,1 6 0 0,-4 0 0 0,7 0 0 15,-4-9 0-15,0 9-13 0,4 0 5 0,0-10 8 16,0 1-10-16,0 3 10 0,-3 2 0 0,3-5-9 15,3 0 9-15,-3 2 0 0,0 7 0 0,0-9 0 0,0 0 0 0,4-1 0 16,0-6-9-16,3 7 9 0,-4 0 0 0,4-1 0 16,0-5-9-16,0 5 9 0,-3 1 0 0,-1-1 0 15,4 1 8-15,0 0-8 0,0-1 0 0,-3 1 0 16,3 2-13-16,-3-2 4 0,3 0 9 0,0 6 0 16,-4-4 0-16,-3 7 0 0,7-3 0 0,-7 3 0 15,0 0 0-15,0 0 0 0,7 3-9 0,0 4 9 16,-3-4-10-16,3 6 10 0,-3 0-10 0,3 7 10 15,-4-6-10-15,1 5 10 0,-1-2 0 0,4 2 0 16,-3-5-8-16,3 9 8 0,0-10 0 0,-4 0 0 16,4 7 0-16,0-6 0 0,1-1 0 0,-1-3 0 15,0-3 0-15,0 7 0 0,0-4 0 0,0-3 0 16,0 3 0-16,0-6 0 0,4 0 0 0,-8 0 12 16,4 0-4-16,0 0-8 15,0 0-35-15,4 0-13 0,-4-6-4 0,0 3 0 16,-4-3-148-16,4 6-31 0</inkml:trace>
  <inkml:trace contextRef="#ctx0" brushRef="#br0" timeOffset="21168.32">27746 11569 1209 0,'0'0'53'0,"-4"0"12"0,1-6-52 0,-1 3-13 16,1 3 0-16,-1-7 0 0,1-2 37 0,-1 0 5 15,1-1 1-15,-1 1 0 0,4-1-33 0,-3-5-10 16,-1 5 0-16,4-2 0 0,0-4 0 0,0 7 0 16,0-1 0-16,0 1 0 0,0 3 49 0,-3-4 10 15,3 10 1-15,0 0 1 0,0 0 53 0,0 0 10 16,0 0 3-16,0 0 0 0,0 0-26 0,0 0-5 15,-4 0 0-15,4 0-1 0,-3 10-53 0,-1-4-10 0,-3 3-3 16,7 1 0-16,4-1-12 0,-4 7-2 0,-4-4-1 0,4 4 0 16,-4 3 3-16,4 0 1 0,-3-1 0 0,-1 7 0 15,1 1 11-15,-1-8 3 0,1 7 0 0,-1-3 0 16,-6 0-32-16,3-3 0 0,3 3 0 0,-6 0 0 16,3-3 0-16,-4-7 0 0,4 4 11 0,0 3-11 15,3-10 8-15,-3 1-8 0,4-1 0 0,3-3 0 16,0-6-12-16,0 0-5 0,0 0-2 0,0 0 0 31,3 4-117-31,-3-4-24 0,0 0-5 0,0 0-525 0,0 0-105 0</inkml:trace>
  <inkml:trace contextRef="#ctx0" brushRef="#br0" timeOffset="21458.7">27545 11569 1663 0,'0'0'73'0,"0"0"16"0,0 0-71 0,0 0-18 16,0 0 0-16,0 0 0 0,0 0 98 0,0 0 16 16,0 0 3-16,0 0 1 0,0 0-10 0,-4 9-3 15,4 1 0-15,0-10 0 0,0 0-13 0,0 0-4 16,0 0 0-16,0 0 0 0,0 0-35 0,7 0-7 16,4 6-2-16,3-6 0 0,-3 0-28 0,6 0-7 15,5 0-1-15,-1-6 0 0,0 6-8 0,0 6 0 16,4-3 0-16,-4 4 8 0,0-4-8 0,0-3 0 15,4 6 0-15,-4-3 0 0,-3 3 0 0,-4-6 0 16,3 10 0-16,-2-4 0 16,-1-3-39-16,0-3-6 0,0 6-2 0,0-2 0 15,0-4-80-15,-3 0-16 0,3 0-3 0,0 0-954 0</inkml:trace>
  <inkml:trace contextRef="#ctx0" brushRef="#br0" timeOffset="22681.35">26624 13212 748 0,'0'0'67'0,"0"0"-54"15,0 0-13-15,0 0 0 0,0 0 207 0,0 0 38 0,0 0 8 0,0 0 2 16,0 0-118-16,0 0-23 0,0 0-5 0,7-9-1 16,-7 9-40-16,7 0-8 0,-7 0-1 0,7-3-1 15,-3 6 0-15,3-3 0 0,-7 9 0 0,0-9 0 16,0 0 8-16,0 6 2 0,-4 7 0 0,1 3 0 16,-4 3-47-16,0-1-9 0,0 1-1 0,0 6-1 15,-7 0-10-15,-1-6 0 0,5 9 0 0,-1-3 8 16,-3 1-8-16,0-5 12 0,0 11-12 0,3-4 12 0,-3 7-12 15,4-7 12-15,-4 6-12 0,3-6 12 0,4 1-12 0,-4-4 0 16,-3 9 0-16,4-5 0 0,3 5 0 0,-1-6 0 16,-2 0 0-16,3-2 0 0,0 2 0 0,0-3 8 15,-4 0-8-15,4-3 8 0,0 3-8 0,4-6 0 16,-1-4 0-16,0 4-11 0,1 0 11 0,-4 0 11 16,7-3-3-16,-4 2 0 0,4-2 20 0,0-7 3 15,-3 7 1-15,6-3 0 0,-3-4-32 16,4 1-13-16,-8-1 1 0,4-3 0 0,0 4 12 0,0-1 0 15,0-9 0-15,0 6 10 0,0-6-2 0,0 3 0 16,0 7 0-16,0-4 0 0,0-6 0 0,0 3 0 16,0-3 0-16,0 7 0 0,-3-4 3 0,-1 3 0 15,1 3 0-15,-1 1 0 0,4-10 1 0,0 6 0 16,0-6 0-16,-7 3 0 0,4 3-12 0,3-2 0 0,0-4 0 0,-4 9 0 16,4-9 0-16,-3 6 0 0,-1-3 0 0,4 4 0 15,0-7 0-15,0 0 0 0,0 0 0 0,0 0 0 16,-3 9 0-16,3-9 0 0,0 0 0 0,0 0 0 15,-4 6 31-15,4-6 1 0,0 0 0 0,0 0 0 16,0 3-32-16,0-3 0 0,0 0 0 0,0 10 0 16,0-10 0-16,-4 6 0 0,4-6 0 0,0 3 0 15,0-3 0-15,0 0 0 0,-3 7 0 0,3-7 0 16,-7 0 0-16,7 0 0 0,0 0 0 0,0 0 0 16,-7 0 0-16,7 0 0 0,0 0 11 0,-4-7-11 15,1 4 17-15,-1-6-3 0,-3-1-1 0,7-5 0 16,-3-1-5-16,-4 3-8 0,3-5 11 0,1-4-11 15,-1 3 8-15,1 0-8 0,-1-6 0 0,0 3 0 16,1-3 0-16,-1 6 0 0,1 3 0 0,-1-2 0 16,1 8-8-16,-1-6 8 0,-3 13 0 0,4-6-9 0,-1 3 9 15,1 3 0-15,3 3-9 0,0 0 9 0,0 0-12 0,0 0 3 16,0 0 0-16,0 0 0 0,0 0 9 0,0 0 0 16,0 0 0-16,7 3 0 0,0 6 0 0,0 0-8 15,0-2 0-15,3 5 0 0,1 4 8 0,3 0 0 16,0-4 0-16,-3 4 0 0,-1 3 0 0,5 0 0 15,-1 6 0-15,-4 0 0 0,1-3 0 0,-1 3 0 16,1 0 0-16,0-6 0 0,-1 6 0 0,-3-6 0 16,0-1 0-16,4 1 0 0,-4-3-9 0,0 3 0 0,0-4 0 15,0-2 0-15,0-4 9 0,4-2 0 0,-1 2 8 0,-3 0-8 16,4-2 10-16,0-4-2 0,-1-3-8 0,1 6 12 16,-4-12-3-16,3 6-1 15,4 0 0-15,-3-3 0 0,-4-4-8 0,4 7 0 16,-1-9 9-16,-3 9-9 0,0-9 0 0,4 2 0 15,-8 4 0-15,5-3-8 16,-5 3-23-16,1-4-4 0,-1-2-1 0,4 6 0 16,0-3-172-16,-3-10-36 0</inkml:trace>
  <inkml:trace contextRef="#ctx0" brushRef="#br0" timeOffset="23114.2">26945 14595 2293 0,'-7'9'101'0,"7"-9"22"0,-7 10-99 16,0-10-24-16,0 9 0 0,0-9 0 0,7 0 113 0,0 0 18 0,0 0 3 0,0 0 1 15,0 0-60-15,7 7-12 0,0-4-3 0,4 3 0 16,3-6-16-16,3 0-4 0,8 0-1 0,3 0 0 16,4 0-14-16,3 0-2 0,4-6-1 0,3 6 0 15,4-3-22-15,-3 3 8 0,-1 0-8 0,-3 0 0 16,-4 3-12-16,4 3-6 0,-7-6-2 0,-1 6 0 31,1-3-157-31,-4-3-32 0</inkml:trace>
  <inkml:trace contextRef="#ctx0" brushRef="#br1" timeOffset="46768.36">8876 5018 57 0,'-11'0'0'0,"4"0"0"16,7 0 0-16,0 0 0 0,-7 0 252 0,7 0 46 15,-14-6 9-15,11 3 1 16,-4-3-292-16,-1 6-60 0,1-10-11 0,-3 10-256 0,3-3-51 0</inkml:trace>
  <inkml:trace contextRef="#ctx0" brushRef="#br1" timeOffset="50150.99">8625 4902 518 0,'0'0'23'0,"0"0"5"0,0 0-28 0,0 0 0 0,0 0 0 0,0 0 0 16,0 0 272-16,0 0 50 0,0 0 10 0,0 0 1 15,0 0-243-15,7 0-49 0,1 0-9 0,-1 0-3 16,3 0-29-16,-3 3 0 0,0 4 0 0,4-1 0 16,-1-3 17-16,1 7 7 0,0-4 2 0,6 3 0 15,-10-6 5-15,4 7 1 0,3-1 0 0,0 4 0 16,0-1-6-16,4-2-1 0,-4 5 0 0,0-5 0 0,4-1 17 0,-1 7 3 16,1-7 1-16,3 4 0 0,-7 2-13 0,4 1-2 15,0-3-1-15,-1-4 0 0,1 1 6 0,-1 5 0 16,1-5 1-16,0-1 0 0,-4 0-11 0,4 1-2 15,-1 5-1-15,1-5 0 0,-1-1 7 0,5 7 2 16,-5-7 0-16,4 1 0 0,-3-1-12 0,3 1-1 16,0-1-1-16,1 0 0 0,-1 1-6 0,-7 6-2 15,7-7 0-15,-3 10 0 0,-1-10-10 0,1-3 10 16,3 10-10-16,0-3 10 0,-3-4-10 0,3 7 0 16,-3-7 0-16,3 7 0 0,-4-4 0 0,1-2 0 15,0-1 0-15,-1-3 0 0,5 4 0 0,-12-1 0 16,4 1 0-16,4-1 0 0,0 0 24 0,-1 7 7 15,-3-6 1-15,7-1 0 0,-3 10-20 0,0-13-3 16,-1 3-1-16,5 10 0 0,-5-3-8 0,4-3 8 0,1 2-8 16,-5 1 8-16,4-4-8 0,0 4 0 0,-3-3 9 0,0 2-9 15,-1 4 0-15,1-3 0 0,0-1 0 0,-1 4 0 16,-3-6 0-16,4 6 0 0,0-4 0 0,-1 4 8 16,-3-3-8-16,4-7 0 0,-4 10 8 0,0-10-8 15,4 10 0-15,0-3 9 0,-1-7-9 0,1 7 0 16,3-3 19-16,-3 2-3 0,-1-5-1 0,1 5 0 15,3-2-3-15,0 3-1 0,-3-7 0 0,3 7 0 16,-3-4-1-16,3-2 0 0,0 5 0 0,0-5 0 16,-10 5-10-16,3-2 10 0,7 3-10 0,0-7 10 15,-3 10-10-15,3-10 0 0,0 7 9 0,0 0-9 16,1-4 0-16,-1 4 0 0,-4-4 0 0,5 4 0 0,2-7 9 0,-3 1-9 16,-6 6 12-16,6-7-12 0,3 7 8 15,-2-7-8-15,-1 4 0 0,-4-4 0 0,1 0 0 16,7 7 10-16,-1-7-10 0,-6 7 8 15,-11-3-8-15,11-4 12 0,10 4-12 0,-7-1 12 0,0 4-12 0,-3-4 0 16,3 4 0-16,4-7 8 0,-4 10-8 0,-3-9 0 16,3 5 9-16,-4-5-9 0,8 9 0 0,-7-10 0 15,-4 7 0-15,3 3 0 0,1-10 8 0,3 0-8 16,-3 1 8-16,0 5-8 0,-4-5 8 0,0 5-8 16,7-2 8-16,-3 3-8 0,-4 3 0 0,3-4 0 15,12-2 0-15,-8 2 0 0,-11-5 0 0,26 18 0 0,-12-12 0 16,-3 3 0-16,4-4 0 0,-7-2 0 0,3 9 0 15,4-10 0-15,-4 7 8 0,-4-10-8 0,1 7 8 16,3 0 0-16,-3-4 0 0,3-2 0 0,-3-1 0 16,-1 7-8-16,1-7 0 0,3 1 0 0,0-1 0 15,-3 1 0-15,3-1 0 16,0 7 0-16,0-7 0 0,-3 0 0 0,3 1 9 0,-3 6-1 0,3-7-8 16,-3 7 11-16,-1-4-11 0,-3-2 10 0,4 5-10 15,-4 4 0-15,4-10 0 0,-1 7 0 0,1 3 0 16,-4-10 13-16,4 7-3 0,-1-3-1 0,1 2 0 15,-4-5-9-15,4-1-11 0,-4 0 3 0,4 7 0 16,-4-6 8-16,0-1 0 0,0 0 0 0,0 7 0 16,0-3 0-16,0 2 9 0,0 1-9 0,1-4 0 15,-5-2 0-15,8 6 0 0,-4 2 0 0,0-2 0 16,0-3 0-16,0 2 0 0,4 4 0 0,-4-9 0 16,0 5 0-16,4 4 0 0,-1-3 0 0,4-4 0 0,-6 4 0 0,-1 3 0 15,3-10 0-15,1 10 0 0,0-10 0 0,-1 7 0 16,1 0 0-16,0-4 0 0,3-2 8 0,-4 5-8 15,-3-5 0-15,4 5 0 0,0-2 0 0,-1-7 0 16,1 10 8-16,0-4-8 0,-1-2 0 0,1-1 8 16,0 1-8-16,-1 2 0 0,1 1 15 0,3-4-4 15,0 1-1-15,4-1 0 0,-4-3-10 0,0 4 0 16,0-1 0-16,1 0 0 0,-1 1 0 0,0-1 0 16,0 1 0-16,4 2 0 0,-4-2 0 0,0-1 0 15,0-6 0-15,0 7 0 0,1-1 0 0,-1 0 0 16,-4-2 0-16,5 2 0 0,-5 1 20 0,1 5 0 15,3-12-1-15,-7 7 0 0,4 2-27 0,-1 1-6 16,1-7-1-16,0 7 0 0,-1-4 15 0,1 0 0 16,0 7 0-16,-1-6-9 0,1 5 9 0,3-2 0 0,-3 2 0 0,-1-5 0 15,-3 9 0-15,1-10 0 0,-1 7 0 0,3-1 0 16,1-5 0-16,0 2 0 0,3-2 0 0,-4 5 0 16,5-5 0-16,-5 6 8 0,4-4-8 0,-3-6 8 15,0 4-8-15,-1 5 0 0,1-5 0 0,0 2 0 16,-4-2 0-16,3 5 0 0,-3-5 0 0,0 6 0 15,1-4 0-15,-1 4 0 0,3-1 0 0,-3-2 0 16,1 3 0-16,-1-1 0 0,0-2 0 0,3 3 0 16,1-4 0-16,-4 4 0 0,4 0 0 0,-4-4 0 15,0 4 0-15,0-7 0 0,4 10 0 0,-1-10 0 16,1 7 0-16,3-7 12 0,-3 7-4 0,0-3 0 16,3 2-8-16,-4-5 0 0,1 5-8 0,3-2 8 0,-3-4 0 0,3 7 0 15,-7-7 0-15,4 10 0 16,-1-3 0-16,-3-3 0 0,1 2 10 0,2 1-10 15,1-4 0-15,-1 7 0 0,1-3 0 0,-4 0 0 16,4-4 8-16,-1 4-8 0,5-1 0 0,-5-2 9 0,1 3-9 0,3-4 0 16,0 4 0-16,0 3 0 0,1-4 0 0,2-5 0 15,-3 9 0-15,4-4 0 0,-4-2 0 0,4 3 0 16,-4-7 8-16,-3 10-8 0,3-4 0 0,-3-5 8 16,3 6-8-16,-4-4 0 0,1 7 0 0,0-3 0 15,3-1 0-15,-3-2 0 0,-1 2 0 0,4-5 8 16,0 6-8-16,1-4 0 0,2 4 25 0,1-4 0 0,0-5 0 15,-1 2 0-15,-2 7-25 0,-1-7-14 0,7 4 2 0,-3-7 0 16,3 13 12-16,0-10 0 0,-3 1 0 0,3 5 0 16,-3-5 0-16,-1 8 0 0,1-8 0 0,0 6-9 15,-4-7 9-15,0 10 0 16,4-10 0-16,-4 7 0 0,4-7 0 0,-1 1 0 0,5 8 0 0,-1-8 0 16,-3 6 0-16,3-7 0 0,-4 7 0 15,8-4 0-15,-4 7 0 0,1-3 0 0,-1-1 0 16,0-2 0-16,0 6 0 0,-3-4 9 0,0 4-9 0,-4-3 0 15,0 3 8-15,0-4-8 0,0-2 0 0,1 6 0 16,-1-4 8-16,0 1-8 0,4 3 0 0,-1-7 0 16,1 4 0-16,0-6 0 0,3 8 8 0,-3-8-8 15,-4 5 0-15,0 1 0 0,0-3 0 0,4-4 0 16,3 7 0-16,-7-7 0 0,4 1 0 0,0 5 0 16,-1-5 0-16,-3-1 0 0,1 0 0 0,-1 1 0 0,-4-4 8 0,5 4-8 15,-5-7 0-15,1 6 0 0,-1-3 0 0,5 4 0 16,-5-4 0-16,1 3 0 0,3-5 8 0,0 5-8 15,4-3 12-15,0-3-12 0,-1 7 0 0,-3-4 0 16,4 3 0-16,0-2 0 0,3-4 0 0,-3 6 0 16,-4 1 0-16,4-4 0 0,-1-3 0 0,1 7 0 15,-4-4 0-15,-3 3 0 0,3-3 0 16,4-2 0-16,-4 5 0 0,-3 0 0 0,3-2 0 0,3 2 0 16,-2 1 0-16,2-4 0 0,-3 3 0 0,4 1 0 15,-4-7 0-15,4 6 0 0,0 1 0 0,-4 2 0 16,-4-3 0-16,5-5 0 0,-1 5 0 0,0 0 0 15,0 1 0-15,-3-4 0 0,3 4 0 0,0-1 0 16,0 0 0-16,-3 7 0 0,0-7 0 0,-1 1 0 16,1-1 0-16,-1 1-9 0,-2-1 9 0,2 0 0 0,1 1 0 0,-4-4 0 15,4 4 0-15,-4-1 0 16,3 0 0-16,1-2 0 0,0-4 0 0,-1 6 8 0,1-3-8 0,0-2 8 16,-1 2-8-16,-3 3 0 0,4 1 0 0,0-4 0 15,-1 3 0-15,-3-6 0 0,4 7 0 0,-4-4 0 16,4 4 0-16,-1-1 0 0,-3 0 0 0,4-2 0 15,0 2 0-15,-1-6 0 0,-3 7 0 0,4-4 0 16,0 3 0-16,-4 1 0 0,4-1-8 0,-4-3 8 16,3 4 0-16,-3-1 0 0,4-6 0 0,0 4 0 15,-1 2 0-15,1 0 0 0,0 1 0 0,3-1 0 16,-4-2 0-16,5 2 0 0,-1-3 0 0,0 7 8 16,0-7-8-16,0 7 0 0,0-4 0 0,1-3 0 15,-1 4 0-15,0-1 0 0,0 0 0 0,0 1 0 16,0-1 0-16,1 1 0 0,-1 2-8 0,-4-2 8 15,1 2 0-15,3-2 0 0,0-1 0 0,-3 0 0 0,0 4 0 16,-1-4 0-16,1 1 0 0,0-7 0 0,3 6 0 0,-4 1 0 16,4-4 0-16,-3 3 0 0,3-2 0 0,-3 2 0 15,3-6 0-15,-3 7 0 0,3-4 0 0,0-3 0 16,0 3 0-16,0 4 8 0,1-1-8 0,-1 0 0 16,0 1 0-16,0-1 0 0,0-2 0 0,0 2 0 15,1 0 0-15,-1 1-8 0,-4-1 8 0,1 1 0 16,0 5 0-16,-4-5 0 0,3-1 0 0,-2 7 0 15,2-4 0-15,-3-2 0 0,0 5 0 0,4-5 0 16,0 6 0-16,-4-4 0 0,0 4 0 0,0-7 0 0,4 7 0 0,-1-4 0 16,4 4 0-16,-3-7 0 15,3 7 0-15,0-6 8 0,-6-1-8 0,2 0 0 16,1 1 0-16,3-1 0 0,-3 7 0 0,3-4 0 0,0-2 0 16,-3 5 0-16,-1-5 0 0,1-1 0 15,-1 1 0-15,-2 5-8 0,2-5 8 0,1-1 0 16,-4 1 0-16,0-1 0 0,4 0 0 0,-1 1 0 0,-3 2 0 0,4 1 0 15,0-4 0-15,3 1 0 0,0-1 0 0,-3 1 0 16,6 2 0-16,-2 1 0 0,-5-4 0 0,4 0 0 16,-3 1 0-16,3 2 0 0,-3 1 0 0,3-4 8 15,0 1-8-15,4 5 0 0,-4-5 0 0,0-1-8 16,0 7 8-16,-3-4 0 0,3-2 0 0,0 6 0 16,-7-7 0-16,8 10 0 0,-8-4 0 0,3 1 0 15,1-3 0-15,-4-4 0 0,4 7 0 0,-1-7 0 16,1 7 0-16,0-4 0 0,3-2 0 0,-4 5 0 0,5-5 0 0,-1 6 0 15,-4-7 0-15,5 4 8 0,-5-4-8 0,1 7 0 16,0-7 0-16,3 0 0 0,3 1 0 0,-2-4 0 16,-1 3 0-16,3 1-8 0,-2-1 8 15,-1 1 0-15,0-1 0 0,4 1 0 0,-4-1 0 0,-4 3 0 16,8-2 0-16,-4-1 0 0,4 1 0 16,0-7 0-16,-4 6 0 0,7 4 0 0,-3-1 0 0,-1-2 0 15,1-1 0-15,3 1 0 0,-3 5 0 0,3-5 0 16,1 5 0-16,2-2 8 0,-3-4-8 0,1 7 0 15,-5 0 0-15,5-4 0 0,-1 4 0 0,0 3 0 16,-3-4 0-16,7-2 0 0,-4 3 0 0,3-1 0 16,1-2 8-16,0 2-8 0,0-2 8 0,-1 3-8 0,1 3 10 0,0-4-10 15,-7 4 0-15,6-3 0 0,5 2 0 0,-5 1 0 16,-2 0 0-16,-1 0-8 0,4-3 8 0,-1 2 0 16,-2 1 0-16,-1 0 0 0,0 6 0 0,4-6 0 15,7-3 0-15,-4 9 0 0,0-3 0 0,-3 3 0 16,3-6 0-16,0 6 0 0,-3-7 11 0,0 8-2 15,0-8-9-15,-1 7-8 0,5-3 8 0,-4 0-10 16,-4-3 10-16,3 0 0 0,5 0 0 0,-1 0 0 16,-3-1 0-16,7 8 8 0,6-11-8 0,1 4 8 15,-3 0-8-15,3 0 0 0,-1-1 0 0,1 4-8 16,-7-3 8-16,3 0 0 0,-3 6 0 0,0-3 0 16,3 0 0-16,1 0 0 0,-1 3 0 0,4-6 0 15,0 6 0-15,0-6 0 0,-1 6 0 0,-2-3 0 16,-1 3 0-16,0-6 0 0,-3 6 0 0,4 0 0 15,2-3 0-15,1-6 0 0,4 9 0 0,-4-7 0 16,3 8 0-16,-3-5 0 0,3 5 0 0,-6-1 8 0,2-7-8 0,-6 11 0 16,4-4 0-16,-1 3-8 0,0 0 8 0,4 4 0 15,0-4 0-15,0 0 0 0,3 7 0 0,-3-7 0 16,3 6 0-16,-3 1 8 0,-3-7-8 0,-1 6 0 16,0-5-8-16,4-1 8 0,0 6 0 0,0-5 0 15,3 2 0-15,-3 0 0 0,7 1 0 0,-4-4 0 16,1 6 0-16,-1-5 0 0,-3 5 0 0,0-6 0 15,0 7 0-15,7-7 0 0,-4 7 0 0,4-7 0 16,7 0 0-16,0 3 8 0,-4 1-8 0,1-1 0 0,3 0-8 16,0 4 8-16,0-1 0 0,3 1 0 15,4-7 0-15,-3 10 0 0,-1-4 0 0,-3 1 0 16,0 2 0-16,0-2 8 0,4-1-8 0,-1-5 0 16,4-1-8-16,-3 6 8 0,3-5 0 0,-7-4 0 15,3 9 0-15,-3-6 0 0,4 1 0 0,-1 5 0 16,1-6 0-16,10 7 0 0,0-7 0 0,3 3 0 0,-6-2 0 15,0 5 0-15,-1-6 0 0,1 7 0 0,6-7 0 0,-3 0-8 16,0 7 8-16,-7-7 0 0,-3-3 0 0,-4 3 0 16,7 7 0-16,-4-7-10 0,5 3 10 0,-1-2-13 15,0 8 13-15,-7-12 0 0,0 10 0 0,-4-7 0 16,0 6 0-16,1-5 0 0,3-1 0 0,-4 0 0 16,4 3 0-16,0-2 0 0,-7-1 0 0,0-3 0 15,0 3 0-15,-7-3 0 0,0 0 0 0,0-3 0 16,-1 10 0-16,1-10 0 0,0 3 0 0,0 3 0 15,-4-3 0-15,1 0 0 0,-5-3 0 0,1 3 10 0,-3 3-10 0,-1-3 0 16,-3 1-12-16,-4-8 12 0,-4 11-8 0,1-11 8 16,0-2 0-16,0 3 0 0,-1 0 0 0,-3-4 0 15,1 1 0-15,2-3 0 16,-3 2 0-16,1-5 0 0,-1-1 0 0,3 1 0 0,1-1 0 16,-4 0 0-16,1-2 8 0,-8-4-8 15,3 6 0-15,-3-9-11 0,0 6 1 0,1-6 0 16,-8 0-69-16,-7 0-13 0,0 0-4 0,3-6-918 15,-3-3-184-15</inkml:trace>
  <inkml:trace contextRef="#ctx0" brushRef="#br2" timeOffset="88610.85">8629 6392 633 0,'0'0'28'0,"0"0"6"0,0 0-34 0,0 0 0 0,0 0 0 0,0 0 0 16,11 3 214-16,-8-3 36 0,-3 0 7 0,7 0 2 15,-7 0-207-15,7 9-42 0,-7-9-10 0,7 0 0 16,0 7 0-16,-7-7-11 0,7 3 3 0,-7-3 0 16,7 6 8-16,-7-6 11 0,0 0-3 0,7 9 0 15,4-9 2-15,-4 10 0 0,0-10 0 0,0 6 0 16,-7-6 31-16,11 3 7 0,-4 7 0 0,3-10 1 15,1 6-14-15,0 3-3 0,-1-9-1 0,4 10 0 0,0-10-14 0,-3 9-2 16,3-3-1-16,0-2 0 16,0 2-1-16,0-3 0 0,1 6 0 0,-5-2 0 15,4 2-1-15,0 0 0 0,-3 1 0 0,0-1 0 0,-1 1-12 16,1-4 8-16,-1 3-8 0,1 1 0 16,-1-1 9-16,1 1-9 0,3-1 8 0,-3 0-8 0,-1-2 8 0,4-4-8 15,4 3 0-15,-4 4 8 0,0-1 1 0,0-3 0 16,-3 4 0-16,3-7 0 0,4 3 11 15,-8 3 3-15,4 1 0 0,-3-1 0 0,0-3-11 0,3 4-3 16,-4-1 0-16,1 1 0 0,-1-1-9 0,1 1 0 16,0-1 0-16,3 0 0 0,-11 1 0 0,8-4 0 0,-4 3 0 0,3 1 0 15,1-4 0-15,0-3 0 0,-4 4 0 0,-7-7-11 32,7 3-34-32,-4 6-7 0,4-3-2 0,-3-3-566 0,3 4-112 0</inkml:trace>
  <inkml:trace contextRef="#ctx0" brushRef="#br2" timeOffset="89427.2">10248 7367 518 0,'0'0'23'0,"0"0"5"16,0 0-28-16,0 0 0 0,7 6 0 0,-7-6 0 15,0 0 289-15,11 3 53 0,-1 7 10 0,1-4 3 0,-7-6-251 16,3 10-51-16,0-1-9 0,0 0-3 16,3 1-21-16,-3-1-5 0,0-3-1 0,0 4 0 15,8-1-6-15,-8 7 0 0,0-4-8 0,-4-2 12 16,8 6 28-16,3-7 4 0,4 0 2 0,-4 7 0 16,0-7 37-16,3 4 7 0,5 0 2 0,-1-1 0 0,-4-2-11 0,5-1-1 15,6 7-1-15,-4-7 0 0,1 7-47 0,0-4-8 16,-4 4-3-16,4 0 0 0,-1-4-21 0,1 7 9 15,-7-3-9-15,3 2 0 0,7-2 20 0,-7 3-2 16,0 0-1-16,-3 0 0 0,7-1-17 0,-4 4 0 16,0-9 0-16,-3 6 0 0,-4-4-12 0,4 4-5 15,3 0-2-15,0-3 0 0,-7 2 19 0,4-2 0 16,3-6 0-16,3 5 0 0,-6-2 19 0,0-4-3 0,3 1 0 0,0-1 0 16,0 7-16-16,-3-7-16 15,-4 1 4-15,0-1 0 0,4 0 12 0,-1 7 16 0,-6-7-3 0,0 1-1 31,3-1-49-31,0 1-11 0,-4 5-1 0,-3-5-1 16,0 9-74-16,1-10-14 0,-1 10-3 0,0-4-594 0,-11 1-118 16</inkml:trace>
  <inkml:trace contextRef="#ctx0" brushRef="#br2" timeOffset="90219.29">12344 8625 403 0,'0'0'36'15,"7"6"-36"-15,0-3 0 0,0 3 0 0,-7-6 196 0,10 3 32 16,1 4 6-16,3-4 2 0,-3 3-152 0,3-3-29 15,0-3-7-15,0 6 0 0,0-2-13 0,4 2-3 16,-4 0 0-16,7-3 0 0,0 4 14 0,0-4 2 16,1 6 1-16,-5-3 0 0,1-3 2 0,3 7 0 15,-3-4 0-15,-1 4 0 0,4-1-7 0,1 7-2 16,-1-7 0-16,0 0 0 0,-3 7-22 0,3-3-5 0,0 2-1 16,-3-2 0-16,6 3-14 0,-3 2 0 15,1-2 8-15,2 3-8 0,1 0 0 0,-4 0 0 0,4-4 0 0,0 4 0 16,-4 0 8-16,0-4-8 0,0 4 11 0,-3 0-11 15,-1-3 0-15,1 3 0 16,-4-1-12-16,0-2 3 0,4-3-8 0,-1 2-2 0,-2 4 0 0,2-3 0 31,-3 0-44-31,4-4-9 0,-4 4-1 0,4-4-1 16,-4-2-33-16,3 5-6 0,1-5-2 0,0-1-338 0,3 1-68 0</inkml:trace>
  <inkml:trace contextRef="#ctx0" brushRef="#br2" timeOffset="91043.6">14016 9437 1609 0,'0'0'71'0,"0"0"15"0,7 9-69 0,0-3-17 16,0-2 0-16,0 5 0 0,-3-9 96 0,3 9 16 15,0-2 4-15,0 2 0 0,0 0-88 0,0-2-18 16,-4 2-10-16,8 0 12 0,-4-5-12 0,4 2 0 16,-1 3 0-16,4 1 0 0,-3-1 0 0,3 1 8 0,-3-1-8 15,6 7 0-15,4-7 24 0,1 0-1 0,6 7 0 0,-3-3 0 16,-1-7 24-16,4 13 5 0,1-4 0 0,-1-2 1 15,0 3-1-15,-3 2-1 16,-1-2 0-16,1-3 0 0,3 2-33 0,-3 4-6 0,0-3-2 16,7 3 0-16,-8-1-10 0,4-2 0 15,1 3 0-15,-1 0 8 0,4-4-8 0,-1 4 8 0,1-6-8 0,0 3 8 16,0-1-8-16,-8-2 0 0,8 2 0 0,-7 4 0 16,-1-9 0-16,1 5 0 0,0 1 0 0,0-3 0 15,-1 2-12-15,1-2 1 0,3-4 1 0,-3 7 0 16,0 0-27-1,-1-4-6-15,1 4-1 0,-4-1 0 0,0-2-102 0,-3 3-21 16,3-7-4-16,0 10-711 0</inkml:trace>
  <inkml:trace contextRef="#ctx0" brushRef="#br2" timeOffset="91780.25">15766 10393 1407 0,'0'0'62'0,"3"0"14"0,4 6-61 0,0-6-15 16,0 10 0-16,4-10 0 0,0 9 140 0,-1-9 24 16,-3 10 6-16,4-4 1 0,-4-3-115 0,3 6-24 15,-3 1-4-15,8-1 0 0,-5 4-18 0,8-1-10 16,-4-2 12-16,0 5-12 0,7-5 0 0,-3 9 0 16,-1-10 0-16,1 10 0 0,0-3 0 0,3 2 0 15,0 1 0-15,0-3 0 0,4 3 18 0,3-1 3 16,0-2 1-16,1 3 0 0,9-3 17 0,1-4 3 0,-7 4 1 0,7 3 0 15,3-4 3-15,0-2 1 16,1 3 0-16,-4-7 0 0,-4 7-15 0,4-4-2 0,-1-2-1 16,-2 5 0-16,-5-5-19 0,8 5-10 15,0-2 10-15,-4 3-10 0,-3-1 18 0,0-2-2 0,3 3-1 0,0-1 0 32,1-2-36-32,-5 6-7 0,1-4-2 0,0 4 0 15,-4-3-5-15,0-4-1 0,-3 4 0 0,0 3 0 16,-1 0-9-16,1-4-3 0,-7 4 0 0,3-3 0 0,0-4-32 15,0 4-6-15,0 3-2 0,-3-4-541 0,0-2-109 0</inkml:trace>
  <inkml:trace contextRef="#ctx0" brushRef="#br2" timeOffset="92563.16">18165 11585 1609 0,'0'0'71'0,"0"0"15"0,0 0-69 0,0 0-17 16,7 9 0-16,0-6 0 0,-7-3 52 0,7 7 6 15,0-4 2-15,-4 6 0 0,4-3-48 0,-3 4-12 16,3-1 0-16,0 1 0 0,0-1 0 0,0 0 0 15,0 1 0-15,4 5 0 0,-4-5 0 0,3 6 0 0,4-7 0 0,-3 0 0 16,3 7 30-16,0-7 4 16,0 1 1-16,4 2 0 0,3-5 5 0,0 8 0 15,4-2 1-15,-4-4 0 0,4 1 3 0,0-1 0 0,-1 7 0 16,8-7 0-16,-4 7-28 0,4-7-6 0,0 1-1 0,0 5 0 16,-4-5-9-16,4-1 12 0,-4-6-12 0,0 7 12 15,-3-1-12-15,-1 7 0 0,5-7 0 0,-5 1 0 16,1-1 0-16,0 7 0 0,-1-7 0 0,1 1 0 15,-4 5-20-15,4-2 4 0,-4 2 1 0,0-5 0 16,4-1-139-16,0 7-28 16,-1-13-6-16,1 6-621 0</inkml:trace>
  <inkml:trace contextRef="#ctx0" brushRef="#br2" timeOffset="93430.18">20101 12551 2124 0,'0'0'94'0,"0"0"19"0,0 0-90 0,0 0-23 0,11 0 0 0,-1 0 0 16,-10 0 56-16,11 0 8 0,0 9 0 0,-4-9 1 31,3 6-110-31,-10-6-23 0,4 10-4 0,3-1 0 15,3-6 18-15,5 13 4 0,-5-7 1 0,4 10 0 0,4-10 37 0,0 7 12 0,3 0 0 0,0-4-10 16,0 7 47-16,0 0 10 0,4-3 1 0,0 3 1 16,-1-4 17-16,4 4 3 0,1-3 1 0,-1-4 0 15,7 4-27-15,-3 3-6 0,7-4-1 0,-4-2 0 16,4 3-22-16,-4 2-5 0,0-2-1 0,1-3 0 16,-1 2-8-16,-3 4 0 0,-4-3 9 0,-3-4-9 15,-1 4 0-15,1 0 0 0,-4-4 0 0,0 4 0 16,1-7 0-16,-5 10 0 0,1-3 0 0,-1-7 0 15,-2 7-36 1,-1-4-3-16,3-2 0 0,-3 6 0 0,4-7-179 0,0 0-36 0,-4 1-7 0,3-1-2 16</inkml:trace>
  <inkml:trace contextRef="#ctx0" brushRef="#br2" timeOffset="94218.96">21869 13614 864 0,'0'0'76'0,"0"0"-60"0,0 0-16 0,0 0 0 16,14 0 313-16,-14 0 60 0,0 0 12 0,0 0 3 15,0 0-299-15,7 0-59 0,3 6-12 0,-2 3-2 32,-5-6-34-32,1 7-6 0,10-1-2 0,-7 7 0 0,0 0 14 0,3-4 2 0,8 4 1 0,0-1 0 15,-1 4 9-15,1 0 12 0,3 0-2 0,0 6-1 16,7-6 33-16,-3 6 6 0,0-3 2 0,7 0 0 16,3 0 5-16,4-3 1 0,-8 6 0 0,5 0 0 15,3-6-16-15,3 6-4 0,0-3 0 0,-7 3 0 16,4 0-14-16,-3-6-3 0,2 9-1 0,-2-9 0 15,-5 6-18-15,5-6 0 0,2 6 0 0,1-7 0 16,-3 1 0-16,-1 6 0 0,0-6 0 0,4 6-12 16,0-6-29-16,-4 6-6 0,-3-6-1 0,0 6 0 15,3-6-99-15,-3 0-20 0,3-1-4 0,0 1-1 16,0-3-73-16,4 3-15 0</inkml:trace>
  <inkml:trace contextRef="#ctx0" brushRef="#br2" timeOffset="94985.93">23841 14896 748 0,'0'0'33'0,"0"0"7"0,0 0-32 0,7 3-8 0,3 7 0 0,1-4 0 15,0-3 296-15,3 10 56 0,-4-10 12 0,4 6 3 16,0 1-283-16,1-1-57 0,-1 0-11 0,0 7-3 16,3-7 9-16,1 1 2 0,0 6 0 0,6-7 0 15,-2 10 18-15,2-4 4 0,1-2 1 0,3 3 0 16,0-1 25-16,1 4 6 0,2-6 1 0,1 12 0 16,7-6-22-16,3-1-4 0,1 8-1 0,-1-1 0 15,4-7-20-15,3 8-4 0,-3-5 0 0,0 5-1 16,3 2-27-16,-3-6-12 0,7 0 0 0,0 3 1 15,3 0 19-15,4-3 4 0,0 3 1 0,4 3 0 16,-8-3-13-16,1 0-8 0,3 3 8 0,-7-2-13 16,7 2 13-16,-4 0 0 0,4 0 0 0,0 4 0 15,0-4 0-15,-4 0-12 0,-3 7 12 0,0-7-12 16,0-3-13-16,-3 3-3 0,2-3 0 0,-2 3 0 16,3-9-78-16,-4 6-16 0,-3 0-3 0</inkml:trace>
  <inkml:trace contextRef="#ctx0" brushRef="#br2" timeOffset="103370.27">8692 6536 403 0,'0'0'36'0,"0"0"-36"15,0 0 0-15,0 0 0 0,0 0 35 0,0 0 0 16,0 0 0-16,0 0 0 0,4-9-9 0,0 2-2 16,-4 7 0-16,-4-3 0 0,4-6 4 0,0 3 0 15,-4-4 0-15,1 1 0 0,-1 6-8 0,1-4 0 16,-1-2-1-16,4 3 0 0,-3 3-19 0,-1-4 0 15,4 4-13-15,0 3 5 0,0-6 28 0,-7 3 7 16,7-4 1-16,0-2 0 0,0 3 58 0,0 3 12 16,0-4 2-16,0-2 1 0,7 6 10 0,-7-3 1 0,0 6 1 0,0-10 0 15,0 10-47-15,0-9-10 0,0 9-1 0,0-3-1 16,0 3-40-16,0 0-14 0,0-13 9 0,0 13-9 16,0 0 0-16,0 0 8 0,0-3-8 0,0 3 0 15,0 0 9-15,0 0-9 0,0 0 10 0,0-6-10 16,0 6 36-16,0 0 2 0,0 0 0 0,0 0 0 15,0 0 7-15,0 0 2 0,7 0 0 0,4 0 0 16,-8 0-17-16,-3 0-3 0,8 0-1 0,-1 9 0 16,0-3-18-16,0 4-8 0,-4-1 0 0,4 1 8 15,-3-1-8-15,-1 0 8 0,1 1-8 0,-1 5 8 16,1-5-8-16,-4-4 0 0,3 4 0 0,4-1 0 16,-7 0 29-16,4 1 4 0,3-1 1 0,0 1 0 15,0-4 2-15,0-3 1 0,0 6 0 0,4-2 0 16,-1 2-17-16,-2 0-3 0,-1 1-1 0,3-4 0 15,1-3 15-15,-1 7 2 0,1-4 1 0,-4 3 0 16,4 1-19-16,-1-1-4 0,-3 1-1 0,4-1 0 0,-4 0-10 0,3 1 0 16,-3 6 0-16,8-7 0 0,-5 0 9 0,4 1-9 15,0-1 10-15,-3 4-10 0,3-10 9 0,0 6-9 16,0 1 8-16,4-1-8 0,-4 0 23 0,4-2-1 16,-4 2 0-16,3 1 0 0,1-1 2 0,0 0 1 15,-1 1 0-15,1-4 0 0,0 10-12 0,-1-4-2 16,1-2-1-16,3-1 0 0,-3 0-10 0,-1 1 0 15,-3 6 0-15,4-1 0 0,-4-5 0 0,4-1 0 16,-4 7 0-16,4-4 0 0,-4-2 0 0,0-1 0 16,0 0 0-16,0 7 0 0,0-6 0 0,0-4 0 15,0 3 9-15,0 1-9 0,1-7 12 0,-1 3-3 16,0 3 0-16,0-9 0 0,4 10 7 0,-8-10 0 16,8 9 1-16,-4-9 0 0,4 7-6 0,-4-4-2 15,3 3 0-15,-3-3 0 0,8 3-9 0,-8-2 0 0,3 2 0 16,1 3 8-16,0-3-8 0,-1-2 0 0,1 5 0 0,0 0 0 15,-1 1 0-15,1-4 0 0,-1 10 0 0,1-7 0 16,-4 1 0-16,4-1 0 0,-1 4 0 0,1-7 0 16,0 3 0-16,-4 1 0 0,3 5 9 0,1-5-9 15,-4-1 12-15,4 1-1 0,-4-1-1 0,0 0 0 16,0 1 2-16,0-1 1 0,4 1 0 0,-4 5 0 16,-3-5-13-16,3 5 0 0,0-2 0 0,-4 3 0 15,1-1 0-15,0-2 0 0,3 2 0 0,-4-2 0 16,4 3 0-16,-3-1 0 0,0-2 0 0,3 3 0 15,0-7 0-15,0 0 0 0,0 1 8 0,0-1-8 0,4-3 8 0,-1 4-8 16,-2-1 11-16,-1 1-11 0,-4-4 11 0,4-3-11 16,0 7 10-16,-3-1-10 15,-4-3 8-15,7 4-8 0,4-1 0 0,-4-3 9 0,-7 4-9 16,4-7 0-16,3 6 0 0,0-2 0 0,-4 2 0 16,1 0 0-16,0 1 9 0,-1-1-9 0,4 1 0 0,0-1 8 15,-7-3-8-15,4 4 0 0,3-1 0 0,-3 0 0 16,-1 1 0-16,-3-1 8 0,4 1-8 0,0 2-12 15,-1-2 4-15,-3-1 0 0,0-6 19 0,4 7 4 16,3-1 1-16,-4 0 0 0,1-2-3 0,0 2 0 16,3 0 0-16,0 1 0 0,0-1-13 0,0-9 0 15,0 10 0-15,4-4 0 0,3 3 0 0,-3 1 0 0,-4-1 0 0,0 1-10 16,4-1 10-16,-4-3 0 0,-4 4 0 0,1-1-8 16,3 7 8-16,0-7 0 0,4-6 0 0,-8 13 8 15,-3-7-8-15,7 1 0 0,4-1 8 0,-4 1-8 16,-3-1 0-16,3-3 0 0,0 4 0 0,4-1 8 15,-4-3-8-15,0 4 12 0,0-7-4 0,4 6 0 16,3-2-8-16,-4 2 0 0,-3 0 0 0,1-2 0 16,6-4 0-16,0 3 0 0,-10-3 0 0,6 7 0 15,-3-4 0-15,7-3 12 0,1 3-2 0,-5 4-1 16,-6-1-9-16,3-3 0 0,11-2 9 0,-1 5-9 16,-6 0 0-16,3 1 0 0,-3 2 0 0,3-2 0 15,4-1 0-15,-4 4 0 0,-4-4 0 0,1-3 8 16,3 4-8-16,-3-1 0 0,-4 7 0 0,4-7 0 15,-1 1 0-15,-3-1 8 0,4 0-8 0,0 1 8 16,-1-1-8-16,1 1 0 0,-4-4 0 0,4-3 0 0,-1 7 0 0,4 2 0 16,-3-3 0-16,3 1 0 0,-3-7 0 0,0 6 0 15,3 7 0-15,-4-7 0 0,1 1 0 0,3 6 0 16,0-4 0-16,1-2 0 0,-5 5 0 0,1-5 0 16,3 5 0-16,-3-5 0 0,-1-1 0 0,-3 1 0 15,8-1 0-15,-8 0 0 0,3 1 0 0,-3-1 0 16,4-3 0-16,-4 4 0 0,4-4 0 0,-1-3 0 15,-2 7 8-15,2-10-8 0,1 9 12 16,3-3-3-16,-7-3 0 0,7 4 0 0,-3 2-9 0,0 1 0 16,-1-4 0-16,1 3 0 0,-4-6 0 0,4 7 0 15,-4-1 0-15,3-3 0 0,1 4 0 0,3-1 0 16,-3 1 0-16,-1 5 0 0,1-5 0 0,0-1 0 16,-1 1 0-16,1-1 0 0,0 0 0 0,-1 1 0 15,4-1 0-15,-3-3 0 0,3 4 0 0,0 6 0 16,1-7 0-16,-5 0 0 0,4 1 0 0,0-1 0 0,4 1 0 0,-4-4 0 15,1 3 0-15,2-6 0 0,1 7 0 0,-4-1 0 16,-3 1 0-16,-1 5 13 0,-3-5-1 0,8-1-1 16,-5 1-11-16,1 5 0 0,0-5 0 0,-1 5 8 15,-3-5-8-15,4 2 0 0,0-5 0 0,-1 2 0 16,-3 7 0-16,4-7-14 0,-4 0 2 0,4 1 0 16,-4-1 12-16,3 1 13 0,1-1-2 0,0-3-1 15,-1 4-10-15,1-7 0 0,0 6 0 0,-1-2 0 16,4 2 0-16,-3 0 0 0,3 1 8 0,0-1-8 15,-3 1 0-15,0-1 0 0,-1 4 0 0,5-4 0 16,-8 0 0-16,3 1 8 0,1-1-8 0,3 1 8 0,0-1-8 0,-3 0 0 16,3 1 0-16,0-1 0 15,-3-3 0-15,-1 4 10 0,1-1-10 0,-4 1 10 0,4-1-10 16,-4 1 0-16,0-1 9 0,4 0-9 0,-4-2 0 16,3 2 0-16,-2 0 0 0,2 1 8 0,-3-4-8 15,0 3 0-15,4 1 0 0,0-1 0 0,-1-2 0 0,-3 2 0 16,4-6 0-16,0 7 0 0,-1-1 0 0,1-3 0 15,-7 4 0-15,3-1 0 0,0 0 0 0,3-2 8 16,-2 2-8-16,2-6 0 0,1 7 0 0,0-4 0 16,-4-3 0-16,3 3 0 0,1 4 0 0,0-4 0 15,-4 3 0-15,3-5 0 0,1 2 0 0,-4-3 0 16,0 3 0-16,4-3 0 0,-4 4 0 0,0 2 0 0,0-9 0 16,0 9 0-16,0-2 0 0,-3-4 0 0,3 3 0 0,0-3 8 15,0 4-8-15,0-4 0 0,0 3 0 0,-3-3 0 16,3 3 0-16,0 4 0 15,0-4 0-15,1 3 0 0,-5 1 0 0,4-1 0 0,0 1 0 0,0-1 0 16,8 0 0-16,-8 1 0 0,3-4 0 0,1 4 0 16,0-1 0-16,-1 0 0 0,1 1 0 0,0-1 0 15,-4 1 0-15,3-1 0 0,1-3 0 0,-4 4 0 16,0-1 0-16,4 1 11 0,-4-1-3 0,0 0 0 16,0 1-8-16,0-1 8 0,0 4-8 0,0-4 8 15,-3 0-8-15,3 1-17 0,0-1 4 0,0 1 1 16,4-1 12-16,0 1 0 0,-4-1 0 0,3 0 0 15,1 1 0-15,0-1 0 0,-1 7 0 0,1-7 0 16,7 1 0-16,-8-1 0 0,1 0 0 0,-4 4 0 0,7-10 0 16,0 7 12-16,1-1-4 0,2 0-8 0,-6 1 0 0,3-4 0 15,0 3 0-15,0 1 0 0,1-4 0 0,-5-3 0 16,4 7 0-16,-3-4-9 0,0-3 9 0,3 6 0 16,-4-2 0-16,5 2 0 0,2 1 0 0,-3-1 0 15,4 0 0-15,-4 1 0 0,4-1 0 0,0 4 8 16,-1-1-8-16,-2-2 8 0,-1-1-8 15,3-3 0-15,5 4 0 0,-5-1 0 0,1 1 0 0,-4-1 0 16,0 0 0-16,1 1-8 0,-1-4 8 0,-4 4 0 16,5-1 0-16,-5 0 0 0,1 1 0 0,3-1 9 15,-7 7-1-15,7-7-8 0,-3 1 0 0,0-4 0 16,3 3 0-16,-4 1 0 0,4-1 0 0,1 1 0 16,-1-1 0-16,0 0 0 0,-3 1 0 0,-1-1 0 15,1 1 0-15,-4 5 0 0,4-5 0 0,3-1 0 16,-4 7 0-16,8-7 0 0,-4 1-9 0,0 5 9 0,-3-5-8 0,3 2 8 15,0-2 0-15,-3 5 0 0,0-5 0 0,-1-1 0 16,1 0 0-16,0 1 0 0,-4 6 0 0,3-7 8 16,-2 0-8-16,2 1 0 0,1-1-8 0,-1 1 8 15,1 2 0-15,0-2 0 0,-1-7 0 16,5 6 0-16,-5 1 0 0,1-1 0 0,3-3 0 0,0 4 0 16,-7-1 0-16,7 0 0 0,-3 7 0 0,3-13 0 15,-3 7 0-15,3 2 0 0,-3 1 8 0,-4-4-8 16,3 1 0-16,-2 5 0 0,-1-5 0 0,-4-1-8 15,4 0 8-15,-3 7 0 0,3-6 0 0,-3-1 0 16,-1 0 0-16,1 7 0 0,3-3 0 16,-4-4 0-16,1 0 0 0,0 7 0 0,3-7 0 0,0 1 0 15,0-1 0-15,0 1 0 0,4 2 0 0,-1 1 0 16,-3-7 0-16,4 3 0 0,0 1 0 0,-4-1 0 16,3 1 0-16,1-1 0 0,0 0 0 0,-4-2 0 15,0 2 0-15,-3 1 0 0,3-1 0 0,0 0 0 0,-4 7 0 0,4-7 0 16,4 1 0-16,-4-1 8 0,0 7-8 0,0-3 0 15,1-4 0-15,-1 0 0 0,0 7 0 0,3 3 0 16,-2-10 0-16,-1 7 0 0,0-7 0 0,0 10 0 16,0-3-8-16,4-4 8 0,-4 4 0 0,3 0 8 15,1-4 0-15,-4-2 0 0,4 5-8 0,-1 4 0 16,5-9 0-16,-5 5 0 0,4-5 0 0,1 5 0 0,-1-2 0 16,-4 3 0-16,1-7 0 0,0 0 0 15,3 1 0-15,3-1 0 0,-6 7 0 0,7-7-12 0,-4 1 12 0,0-1-12 16,-3 0 12-16,-1 1 0 15,1-4 0-15,0 4 0 0,-1-1 0 0,-3-6 0 0,4 3 0 0,0 4 0 16,3-1 0-16,-3 1 0 0,-1-4 0 16,4-3 0-16,-3 6 0 0,3-2 0 0,0-4 0 0,0 3 0 15,1 0 0-15,-5-2 11 0,4 2-11 0,1-3 12 16,-8 3-12-16,7-3 0 0,0 4 0 0,-3-4 0 16,3 3 8-16,-3-3-8 0,-1 3 0 0,4-2 8 15,-7 2-8-15,4 3 0 0,0-2 0 0,-4-4 0 16,0 6 0-16,0 0 0 0,-3-2-10 0,6 2 10 15,-6 1 0-15,3-1 0 0,0 0 0 0,0 1 0 16,-3-4 0-16,3 3 0 0,4 1 0 0,-4 6 0 16,-4-7 0-16,4-6 0 0,0 6 0 0,4-2 0 15,0 2 0-15,-4-3 0 0,3-2 0 0,1 5 0 0,0-3 0 0,-1-3 0 16,-3 7 0-16,4-4 0 0,0 3 0 0,-1 1 0 16,1-1 9-16,-4 1-1 0,4-4-8 0,-1 3 0 15,1 1 0-15,-4-1 0 0,4 1 0 0,-1-1-12 16,-2 0 12-16,-1 1-10 0,3-4 10 0,-3 3 0 15,4-2 0-15,-4 2 0 0,4-6 0 0,-4 7 0 16,0-10 0-16,4 9 0 0,-4-9 0 0,3 10 0 16,-2-10 0-16,2 6 0 0,1 3 0 15,-1-9 0-15,5 10 0 0,-1-4 8 0,-4 3-8 0,1-6 0 16,3 4 8-16,-3-4-2 0,-4 6-6 0,0 4 0 16,4-10 0-16,-1 6 0 0,5 1 0 0,-5-1 0 15,1 1 0-15,-1-1-10 0,1 4 10 0,0-4 0 16,-1 0 0-16,1 4-8 0,0-7 8 0,-1 4 0 0,4-1 0 0,-3 0 0 15,0 1 0-15,-1-1 0 0,5 1 0 0,-5-4 0 16,1 3 0-16,3 1 0 0,0-1 0 0,0-3 0 16,0 4 0-16,-3-7 0 0,7 6 0 0,-8-2 8 15,1 2-8-15,0 0 0 0,-1 1 0 0,5-1 8 16,-1 1-6-16,0-4-2 0,-3 3 0 0,-1 7 0 16,1-7 0-16,-1 1 0 0,1-1 0 0,0 1-10 15,-1-1 10-15,1 7 0 0,0-7 0 0,-4-6 0 16,3 7 0-16,1-4 0 0,-4 3 0 0,4 1 0 15,-1-1 0-15,1 1 0 0,3-1 0 0,0-3 8 16,1 4-6-16,2-1-2 0,-6 0 0 16,3 1 0-16,0-1 0 0,-3 1 0 0,-4-4 0 0,4 3 0 15,-4 1 0-15,3-1 0 0,1 1 0 0,-4-1 0 16,0-3 0-16,4 4 0 0,-4-1 0 0,4 0 0 16,-4 1 0-16,0-1 0 0,0 1 0 0,0-4 0 15,4 3 0-15,-4 1 0 0,0-1 0 0,0 1 0 0,0-4 0 0,-3-3 0 16,6 6 0-16,-3 4 0 0,1-4 0 0,-1 1 0 15,0 2 0-15,3-2 0 0,-2-1 0 0,-1 4 0 16,3-10 0-16,1 6 0 0,-4 1 0 16,4-1 0-16,-1 7 0 0,-3-7 0 0,1 1 0 0,-1-1 0 15,3 0 0-15,-3 7 0 0,4-7 0 0,0 1 0 16,-1-1 0-16,1-3 0 0,0 7 0 0,-1-7 0 16,1 4 0-16,0-1 0 0,-4-3 0 0,3 4 0 15,-3-7 0-15,0 6 0 0,1 1 0 0,2-4 0 0,-3 3 0 0,0 1 0 16,1-1 0-16,-1-2 0 15,0 2 0-15,0 0 0 0,0 1 0 0,4-1 0 16,-4 1 0-16,3-1 0 0,1 0 0 0,0 1 0 0,3-1 0 0,-7 7 0 16,0-7 0-16,4 7 0 0,3-7 0 0,-3 1 0 15,-8-1 0-15,4 7 0 0,11-4 0 16,-4-2 0-16,-3-4 0 0,-1 3 0 0,1 1 0 0,3-1 0 16,0 1 0-16,-3-1 0 0,0-3 0 0,-4 4 0 15,3-1 0-15,1 1 0 0,-7-4 0 0,3-3 0 16,0 6 0-16,0 1 0 0,0-4 0 0,0 4 0 15,-3-1 0-15,3 0 0 0,3 1 0 0,-2-1 0 16,-5-3 0-16,4 4 0 0,7-1 0 0,-3 1 0 16,-4-1 0-16,4 0 0 0,-4 1 0 0,7-4 0 15,-3 4 0-15,-1-1 0 0,-6 0 0 0,3 1 0 0,11-1 0 16,-8-3 0-16,-2 4 0 0,-1-1 0 0,3 1 0 16,1-1 0-16,0 0 0 0,-1 1 0 0,-6-4 0 0,3 4 0 15,0-1 0-15,0-3 0 0,-3 4 0 0,-1-1 0 16,4 0 0-16,0 1 0 15,4-1 0-15,-7 1 0 0,-1-4 0 0,4 3 0 0,1-6 0 16,-5 4 0-16,1 2 0 0,3 1 0 0,3-4 0 0,-2-3 0 16,-1 6 0-16,-4 1 0 0,4-4 0 0,0 3 0 15,1 1 0-15,-1-1 0 0,-7-2 0 0,0 2 0 16,7 0 0-16,-4 1 0 0,-2-1 0 0,6 1 0 16,3-1 0-16,-3-3 0 0,1-3 0 0,-1 7 0 15,3-1 0-15,-3-2 0 0,0 2 0 0,1 0 0 16,-1 1 0-16,0-1 0 0,0 1 0 0,0-4 0 0,0 3 0 15,-3 1 0-15,3-1 0 0,-4-3 0 0,1 4 0 0,0-7 0 16,-1 6 0-16,-3-2 0 16,4 2 0-16,-1 0 0 0,1-2 0 0,0 2 0 0,-1-6 0 0,4 7 0 15,-3-1 0-15,-4-3 0 0,7 4 0 0,-3-1 0 16,-1 0 0-16,1-2 0 0,-1-4 0 0,4 6 0 16,-3-2 0-16,3 2 0 0,-3 0 0 0,3 1 0 15,-4-1 0-15,8-3 0 0,-7 4 0 0,3-7 0 16,-4 10 0-16,4-10 0 0,1 6 0 15,-5 0 0-15,1 1 0 0,3-4 0 0,0 4 0 16,0-7 0-16,-3 3 0 0,3 3 0 0,-4 1 0 0,1-4 0 16,3-3 0-16,-3 7 0 0,-1-4 0 0,4 3 0 15,-3 1 0-15,-1-1 0 0,1 1 0 0,3-1 0 16,-3 0 0-16,-1 1 0 0,1 5 0 0,0-5 0 16,3-1 0-16,-4 1 0 0,1-1 0 0,3 7 0 15,0-7 0-15,0 1 0 0,0-1 0 0,-3 0 0 0,3-2 0 0,4 8 0 16,-4-5 0-16,0-1 0 0,0 1 0 0,0-1 0 15,4 0 0-15,-4 1 0 0,0-1 0 0,-4-3 0 16,5 4 0-16,2-7 0 0,1 6 0 0,-1-2 0 16,-2 2 0-16,2 0 0 0,1 1 0 0,-4-4 0 15,0 4 0-15,0-7 0 0,0 3 0 0,0 3 0 16,1-2 0-16,-5-4 0 0,1 6 0 0,3-3 0 16,-4-2 0-16,1 5 0 0,3-3 0 0,-3 4 0 15,-1-7 0-15,1 3 0 0,-1 3 0 0,5-2 0 16,-5-4 0-16,8 6 0 0,-4-2 0 0,4-4 0 15,-1 6 0-15,-3-3 0 0,7 4 0 0,-3-4 0 16,3-3 0-16,-3 7 0 0,3-1 0 0,-3-3 0 0,-1 4 0 16,1-1 0-16,3 1 0 0,0-1 0 15,0 0 0-15,1 1 0 0,-5-1 0 0,1 4 0 16,3-1 0-16,-3-2 0 0,-1-1 0 0,1 0 0 0,0 1 0 0,-1 2 0 16,1 1 0-16,0-4 0 0,-4 1 0 0,17 12 0 15,-13-10 0-15,0-2 0 0,-1-1 0 16,1 0 0-16,0 1 0 0,-1 6 0 0,1-7 0 15,0 7 0-15,3-7 0 0,-4 0 0 0,1 1 0 16,0-1 0-16,-1 1 0 0,4-1 0 0,-3 1 0 16,0-4 0-16,-1 3 0 0,-3 1 0 0,4-1 0 15,0-3 0-15,-4-3 0 0,0 7 0 0,0-4 0 16,0 3 0-16,0-2 0 0,0-4 0 0,-3 6 0 16,0 1 0-16,3-1 0 0,-4-3 0 0,1-2 0 15,-1 5 0-15,5-3 0 0,-5 4 0 0,1-1 0 0,-1-3 0 0,4-3 0 16,0 7 0-16,1-4 0 15,-1 4 0-15,3-4 0 0,-3-3 0 0,1 6 0 16,2-2 0-16,1 2 0 0,-4-6 0 0,4 7 0 0,-4-4 0 0,3 3 0 16,-3 1 0-16,1-1 0 15,2 0 0-15,1-2 0 0,-4-4 0 0,4 6 0 0,-8-2 0 0,4 2 0 16,0 0 0-16,1 1 0 0,-1-1 0 0,-4 1 0 16,4-4 0-16,-3 3 0 0,3 1 0 0,0-1 0 15,0-3 0-15,0-3 0 0,0 7 0 0,1-10 0 16,-5 6 0-16,4 4 0 0,0-10 0 0,0 9 0 0,1-3 0 0,-1-3 0 15,0 4 0-15,-4-4 0 0,5 6 0 16,-5-9 0-16,4 10 0 0,-3-10 0 0,3 6 0 16,-4-3 0-16,-2 3 0 0,2-6 0 0,4 7 0 0,0-4 0 15,0 3 0-15,-3-3 0 0,0 3 0 0,-1-2 0 16,-3 2 0-16,4-3 0 0,3-3 0 0,-3 6 0 16,-4-6 0-16,0 10 0 0,3-10 0 0,1 6 0 15,-4-3 0-15,3-3 0 0,1 6 0 0,-4-3 0 16,4 4 0-16,-1-4 0 0,-3-3 0 0,4 6 0 15,-11-6 0-15,10 3 0 0,1 3 0 0,-4-2 0 16,0 2 0-16,0-6 0 0,-7 0 0 0,7 3 0 16,0 3 0-16,-7-6 0 0,0 0 0 0,0 0 0 15,0 0 0-15,7 10 0 0,-7-10 0 0,0 0 0 16,0 0-20-16,0 0-4 0,0 0-1 0,-3 6 0 16,-4-3-86-1,-4 3-17-15,1-2-3 0,-12 2-855 0,-6-6-171 0</inkml:trace>
  <inkml:trace contextRef="#ctx0" brushRef="#br1" timeOffset="122820.97">8008 7270 576 0,'0'0'51'0,"0"0"-41"16,0 0-10-16,0 0 0 0,0 0 152 15,0 0 29-15,0 0 6 0,-7-3 1 0,7 3-113 16,0 0-23-16,0 0-4 0,0 0 0 0,-4-7-33 0,1 4-7 16,-1-3 0-16,4 6-8 0,0 0 0 0,0 0 0 15,0 0 0-15,0 0 0 0,0 0 33 0,0 0 0 16,0 0 0-16,0 0 0 0,0 0 7 0,0 0 2 16,0 0 0-16,0 0 0 0,4 9-6 0,-1 1-2 15,5-1 0-15,-5 4 0 0,4-4-8 0,-3 1-2 0,3-1 0 0,0 0 0 16,7 1 16-16,-11-1 4 0,4-2 0 0,4-4 0 15,0 6 4-15,3 0 0 0,0-2 1 0,-7 2 0 16,7-6-11-16,0 10-2 0,0-4-1 0,4 1 0 16,0 2-19-16,-1-2-4 0,1 5-1 0,-1-5 0 15,-2-1-11-15,2 7 12 0,4-7-12 0,4 7 12 16,0-4-12-16,-8-2 0 0,8 5 0 0,0-5 8 16,-4 6 4-16,0-4 1 0,0-2 0 0,4-1 0 15,-4 0 5-15,0 4 1 0,0-1 0 0,1-2 0 16,2-1-1-16,1 1 0 0,-4 5 0 0,4-5 0 15,0-1 4-15,-1 1 1 0,1-1 0 0,-4 7 0 16,0-7-23-16,4 7-15 0,3-7 3 0,-10 1 0 16,3 5 12-16,0-2 12 0,0-4-3 0,4 1 0 15,-4-1-9-15,0 7 0 0,1-7 9 0,-5 0-9 16,4 7 8-16,-3-6-8 0,0-1 8 0,3 0-8 0,0 7 24 0,0-3 1 16,-3-4 0-16,3 7 0 0,4-7-9 0,-4 7-1 15,3-7-1-15,5 1 0 0,-12 5 6 0,5-2 0 16,2-4 1-16,1 1 0 0,-7-1-29 0,3 7-7 15,0-7-1-15,0 1 0 0,0-1 16 0,0 0 0 16,-3 1 0-16,0 2 0 0,3 1 11 0,-7-4-2 16,4 1 0-16,-1-1 0 0,1-3-9 0,-1 10 10 15,1-7-10-15,0 4 10 0,-1-4-2 0,5 7-8 16,-1-7 12-16,0 7-4 0,0-3-8 0,0 2 8 16,4 4-8-16,-4-3 8 0,0-4-8 0,0 4 0 15,4 3 0-15,-4-3 8 0,0-7-8 0,1 4 0 16,-1 2 0-16,0 1 8 0,-3-4 0 0,3-2 0 15,-4 5 0-15,1 1 0 0,0-6 0 0,-1 2 0 16,1-2 0-16,-4 5 0 0,4-5-8 0,-1-1 0 16,-3 0 9-16,8 1-9 0,-5 2 0 0,4 1 8 0,-6-4-8 0,6 1 0 15,3-1 0-15,-2-3 8 0,-5 10-8 0,1-3 0 16,3-4 8-16,-3 0-8 0,3 7 8 0,-7-6-8 16,0 5 0-16,4-2 0 0,6 2 0 0,-6 4 8 15,-7-9-8-15,6 8 0 0,8-2 0 0,-4-6 0 16,-3 8 8-16,-1-8-8 0,5 5 10 0,-5 1-10 15,4-3 17-15,-7 2-2 0,4-5-1 0,0-1 0 16,3 7-1-16,0-7 0 0,-7 4 0 0,4-4 0 16,3 7-13-16,0-7 9 0,0 1-9 0,-3 5 8 15,-4-5-8-15,7-1 0 0,0 7 0 0,1-4 0 0,-8-2 0 16,3 6 0-16,8-7 0 0,0 7 0 16,-8-7 0-16,5 4 0 0,-1-4 8 0,0 4-8 15,0-4 0-15,0-6 0 0,-7 6 9 0,0 1-9 16,8-4 9-16,-5-3-9 0,-3 4 12 0,0 2-12 15,4-3 8-15,3-3-8 0,-3 7 0 0,0-1 0 16,-4 1 0-16,7-4 0 0,3 10 0 0,-6-7 0 16,0 3 9-16,-1-2-9 0,5-1 0 0,2 7 9 0,-3 0-9 0,4-4 0 15,0-2 0-15,3-4 0 0,-7 13 0 0,4-10 0 16,-4 1 0-16,4-1 0 0,-4 0 0 0,0 7 0 16,-3-7 0-16,3 1 0 0,-3-1 0 0,-1 1 0 15,1-4 0-15,3 3 0 0,-7 1 0 0,7 5 0 16,-3-5 0-16,0-1 0 0,-1 1 0 0,1-1 0 0,3 10 0 15,-3-10 0-15,-1 7 0 0,1-7 0 0,0 7 0 16,-1-3 0-16,1-4 0 0,-1 0 0 0,1 7 0 0,-4-7 0 16,4 1 12-16,-1 6 0 0,1-13 0 0,0 6 0 15,-4 4 6-15,4-1 2 16,-4-2 0-16,0-1 0 0,3-3-20 0,-3 4-17 0,1-1 3 0,-1 0 1 16,0 1 13-16,0-1 16 0,0 1-3 0,0-1-1 15,0 4-12-15,0-1 0 0,4-2-12 16,-4-1 12-16,4 0 0 0,-4 1 0 0,4 6 0 0,-1-7 9 15,-3 0-9-15,4 1 0 0,0-4 0 0,-1 3 0 16,-3 1 0-16,0-1 0 0,4-3 0 0,-4 4-11 16,4-1 11-16,-1 1 0 0,-2-1 10 0,2 1-10 15,1-1 0-15,-4 0 0 0,4 7 0 0,-4-7 0 16,3 1 0-16,1 6 0 0,0-4 0 0,3-3 0 16,-7 7 0-16,4-6 0 0,-1-1 0 0,4 0 0 0,-3 1 0 0,3-1 8 15,-3 4-8-15,3-1 0 0,0-2 0 0,0-1 0 16,0 0 0-16,1 4 0 0,-1 0 0 0,0-4 0 15,0 0 0-15,0 1 0 0,0 5 0 0,1-5 0 16,-5-1 0-16,4 1 0 0,-3 5 0 16,0-5 0-16,3-1 0 0,-4 1 0 0,1-1 0 0,-4 0 8 15,4 1-8-15,0-1 0 0,-4 7 8 0,0-7-8 16,0 1 11-16,0-1-11 0,0 7 8 0,0-7-8 16,4 1 0-16,-4 5 0 0,-3-12 0 0,3 7 0 15,0-4 0-15,0 4 0 0,0-1 0 0,0-3 0 16,0 4 0-16,0-7 0 0,-3 3 0 0,3-3 0 15,0 7 8-15,0-4-8 0,-3 3 0 0,-1 1 0 16,1-4 8-16,0-3-8 0,3 6 0 0,0 1 8 16,0-4-8-16,4 4 0 0,-4-1 8 0,0 0-8 0,0-2 0 0,0 2 0 15,0-6 0-15,0 3 0 0,-3 4 0 0,3-4 0 16,0-3 0-16,0 7 0 0,-3-4 0 0,3-3 0 16,-4 6 8-16,4-2-8 0,1-4 0 0,-5 3 0 15,4 4 0-15,0-4 0 0,-3-3 0 0,7 6 0 16,-4 1 0-16,0-4 0 0,3-3 0 0,1 7 0 15,0 2 0-15,-1-9 0 0,1 7 0 0,0-1 0 16,-8 1 0-16,4-4 0 0,4 3 0 0,-4-6 0 16,4 10 0-16,-1-10 0 0,-2 6 0 0,6 1 0 15,-4-1 0-15,1-2 0 0,-4 2 0 0,4-3 0 16,-4 4 0-16,3-1 0 0,1 0 0 0,0 1 0 16,-4-7 8-16,0 6-8 0,7 7 0 0,-7-7 0 15,4 1 0-15,0-4 0 0,-1 4 0 0,1-7 0 16,3 9 0-16,-3-9 8 0,-1 7-8 0,1-4 0 15,0 3 0-15,-1-5 0 0,-3 5 0 0,4-3 0 16,0 4 10-16,-4-1-10 0,3-3 8 0,1-3-8 0,0 7 0 0,-1-1 0 16,1-2-9-16,-1-4 9 0,1 3 0 0,0 3 0 15,-1-2 0-15,1-4 0 0,-4 6 0 0,0-3 0 16,4 4 0-16,-4-7 0 0,0 3 8 0,0 4-8 16,0-1 0-16,0-3 0 0,1-3 0 0,-1 7 8 15,0-4-8-15,0-3 0 0,0 7 0 0,0-4 8 16,0 3-8-16,0-2 0 0,4-4 0 0,-4 6 0 15,4-3 0-15,-1-2 0 0,-3 5 0 0,4-3 0 16,0 4 0-16,-4-1 0 0,0 1 0 0,4-4 0 16,-4 3 0-16,0-6 0 0,7 7 0 0,-3-4 0 0,-1 3 0 0,1 1 0 15,3-1 0-15,-3 1 0 0,-1-1 0 16,-3-3 0-16,4 4 0 0,0-1 0 0,-4 1 0 16,4-4 0-16,-4 3 0 0,0 1 0 0,0-1 0 0,3 0 0 15,-2 1 0-15,-1-1 0 0,0 1 0 0,3-1 0 16,1-3 0-16,3 10 0 0,-3-3 0 0,3-4 0 15,0 0 0-15,0-2 0 0,1 2 0 0,-5 7 0 16,1-7 0-16,-1 4 0 0,5-4 0 0,-1-3 0 16,0 10 0-16,0-3 0 0,0-7 0 0,0 6 0 15,1-2 0-15,-5 5 0 0,4-5 0 0,-3-1 0 16,0 1 0-16,-1-1 0 0,1 1 0 0,0 2 0 16,-1-9 0-16,1 7 0 0,0-1 0 0,-1 0 0 15,1-2 0-15,3 2 0 0,-3-3 0 0,3 4 0 0,0-1 0 0,0 1 0 16,0-7 0-16,-3 12 0 0,0-5 0 0,-1-1 0 15,8 1 0-15,-4-1 0 0,4 0 0 0,-1 7 0 16,5-6 0-16,-5-1 0 16,1 7 0-16,-4-7 0 0,4 4 0 0,-4 2 0 0,4-5 0 0,-8-1 0 15,8 7 0-15,-4-7 0 0,4 7 0 0,0-4 8 16,-1-2-8-16,5 5 0 0,-1-5 0 0,0 6 0 16,-3-4 0-16,3-2 0 0,-3-1 0 0,3 7 0 15,-3-7 0-15,3 0 0 0,-7 1 0 0,0-1 0 16,0 4 0-16,4-1 0 0,-4-2 0 0,-3-4 0 15,3 3 8-15,0 1-8 0,-3-1 0 0,3 1 9 16,0-1-9-16,4 0 8 0,-4 1-8 0,4-4 0 16,-4 4 0-16,0 5 0 0,4-5 0 0,-4-1 0 0,0 0-14 0,-3 1 5 15,-4-1 9-15,3 1 11 0,1-1-3 0,0 0 0 16,-1 1-8-16,1-1 0 0,0 4 0 0,-4-4 0 16,3 1 0-16,1-1 0 0,0-6 0 0,-4 7 0 15,0 5 0-15,0-5 0 0,4-1 0 0,-4-3 0 16,0 4 0-16,0-1 0 0,0 1 8 0,4-1-8 15,-8-3 0-15,4 4 0 0,1-7 0 0,-1 6 0 16,3 1 0-16,-3-4 0 0,0-3 0 0,4 3 0 16,-4 4 0-16,-3-1 0 0,6-3 0 0,-2-2 0 15,-5 5 0-15,4-3-17 0,-3 4 4 0,-1-4 1 16,5-3 12-16,-1 6 16 0,-4-2-3 0,4 2-1 16,4-6-12-16,-4 7 0 0,-3-4 0 0,-1 3 0 15,4 1 0-15,-3-1 0 0,3-3 0 0,0 4 0 16,-3-7 0-16,3 6 8 0,-4 4-8 0,5-10 0 15,-1 6 0-15,-4-2 0 0,4 2 0 0,-3-6 0 16,3 7 0-16,-3-4 0 0,3-3 0 0,-4 3 0 0,1 4 8 16,3-4-8-16,-7-3 0 0,7 7 9 0,-3-4-9 0,3-3 0 15,-4 6 9-15,1-2-9 0,3 2 0 0,-3 0 0 16,6-2 0-16,-2 2 8 0,-5 1-8 0,4-1 0 16,-3 0 0-16,3 1 0 0,-4-1 0 0,5 1 9 15,-1-1-9-15,3-3 0 0,1 4 0 0,0-1 0 16,-4 0 0-16,3 1 0 0,1-4 0 0,0 4 0 15,-4-7 0-15,0 6 0 0,4-3 0 0,-4 4 0 16,0-1 0-16,0-3 0 0,0 4 0 0,0-1 0 16,0-6 0-16,0 10 0 0,4-10 8 0,-4 7-8 0,4 5 0 0,-1-5 0 15,-3-1 0-15,4 0 0 0,3 1 0 0,0 5 0 16,-3-5 0-16,3-1 0 16,0 1 0-16,1 5 0 0,2-2 8 0,-3-4-8 0,-3 1 0 15,3 5 0-15,0-5 0 0,1-1 0 0,-5 1 0 0,4-1 0 16,-3 0 8-16,0-2-8 0,-1 2 0 0,-3 7 0 15,4-13 0-15,-4 6 0 0,-3 1 0 0,3-1 0 16,-4-3 0-16,5 4 0 0,-5-1 0 0,4 1 0 16,-3-1 0-16,-1-3 0 0,4 4 0 0,1-1 0 15,-5 1 0-15,4-1 0 0,4 7 0 0,-4-7 0 16,0 0 8-16,4 1-8 0,-4-1 0 0,4 1 0 16,-4-1 8-16,3 1-8 0,-3 2 0 0,1-9 0 15,-5 7 0-15,1-1 8 0,3 0-8 0,0-2 0 16,-4-4 0-16,5 3 0 0,-1 4 0 0,3-1 0 15,-3 0 0-15,1-2 0 0,-1 2 0 0,-4-6 0 0,4 3 0 0,0 4 0 16,-3-1 0-16,3-3 0 0,-7-2 0 0,4 5 0 16,-1-3 0-16,1-3 0 15,0 7 0-15,-4-4 0 0,3 4 0 0,1-4 0 0,-4 3 0 16,3 1 0-16,1-7 0 0,0 6 0 16,-4-3 0-16,3 4 0 0,4-4 0 0,-3 4 0 0,0-7 0 0,3 6 0 15,-4 0 0-15,4 1 0 0,-3-4 0 0,3 4 0 16,0-1 0-16,0-3 0 0,4 4 0 0,-4-7 0 15,4 6 0-15,-4 1 0 0,3 2 0 0,1-9 0 16,-4 7 0-16,0-1 0 0,0 0 0 0,0-2 0 16,1 2 0-16,-1-6 0 0,0 10 0 0,-4-4 0 15,1 1 0-15,3-1 0 0,-3-6 0 0,-1 7 0 16,4 2 0-16,-3-2 0 0,0-1 0 0,-1 0 0 0,1-5 0 0,-1 5 0 16,1 7 0-16,-4-7 0 0,3 0 0 0,5-2 0 15,-5 2 0-15,1 1 0 0,3-1 0 0,-4 0 0 16,1-2 0-16,0 2 0 0,3 0 0 0,0-5 0 15,0 5 0-15,0 0 0 0,0 4 0 0,0-4 0 16,0 1 0-16,1-7 0 0,2 6 0 0,1 7 0 16,-4-7 0-16,0 1 0 0,0-1 0 0,0 1 0 15,4-1 0-15,0 0 0 0,3 4 0 0,-4-1 0 16,1-2 0-16,0-1 0 0,-1-2 0 16,1 2 0-16,0 7 0 0,-1-7 0 0,1 0 0 0,-4 1 0 15,0-1 0-15,4 1 0 0,-1-1 0 0,-3 0 0 16,4 1 0-16,-4 6 0 0,4-7 0 0,-1 0 0 15,1 1 0-15,0-1 0 0,3 1 0 0,0 5 0 16,0-5 0-16,0-1 0 0,1 7 0 0,2-4 0 0,-6-2 0 16,3 5 0-16,4-5 0 0,-4-1 0 0,-3 7 0 15,3-7 0-15,0 7 0 0,-3-3 0 0,-1 2 0 0,4-2 0 16,-3 2 0-16,0 1 0 0,3-3 0 0,-4 2 0 16,1-5 0-16,3 5 0 0,-7-2 0 0,7-4 0 15,1 7 0-15,-5-7 0 0,1 7 0 0,0-6 0 16,6-1 0-16,-3 0 0 0,-3 1 0 0,0 5 0 15,-1-2 0-15,1-4 0 0,7 1 0 0,-8 2 0 16,-6 1 0-16,7-4 0 0,3 1 0 0,-4-1 0 16,-3-3 0-16,4 4 0 0,-4-1 0 0,0 1 0 15,4-1 0-15,-4 0 0 0,-3 1 0 0,6 6 0 16,-3-7 0-16,4 0 0 0,-7 1 0 0,3-1 0 16,3 7 0-16,-3-7 0 0,1 1 0 0,2-1 0 15,-3 0 0-15,4 7 0 0,3-6 0 0,0 5 0 0,-3-5 0 16,7-1 0-16,-4 7 0 0,-4-4 0 0,1-2 0 0,-4-1 0 15,0 7 0-15,0-7 0 0,4 1 0 0,3 5 0 16,-10-5 0-16,6-1 0 0,1 7 0 0,0-7 0 16,-4 1 0-16,3-1 0 0,-2 0 0 0,6 1 0 15,-4-1 8-15,1 1-8 0,-7-1 0 0,6 0 0 16,1 1 0-16,0-4 0 0,-4 3 0 0,0 1 0 16,7-1 0-16,-7 7 0 0,4-7 0 0,-1 1 0 15,1 5 0-15,3-2 0 0,0-4 0 0,-3 7 0 16,-4-6 0-16,4 8 0 0,3-8 0 0,0 5 0 15,-3-5 10-15,-1-1-2 0,1 7 0 0,3-7 0 0,4 1-8 16,-1-7-11-16,-6 6 3 0,0 7 0 0,3-7 8 0,0 1 0 16,-3-1 0-16,-4 1 0 15,7-1 0-15,-7 7 0 0,4-7 0 0,-1 7 0 0,-2-7 0 16,2 1 0-16,-3 5 0 0,4-2 0 0,0-4 0 0,-1 1 0 16,1-1 0-16,-1 4 0 0,1-4 0 0,0 0 0 15,-1 1 0-15,5-1 0 16,-1 1 0-16,0-1 11 0,0 0-3 0,-3-2 0 0,3 2-8 0,-4 0 0 15,5 1 0-15,-5-1 0 0,1 1-12 0,0-1 12 16,-1 1-10-16,4-1 10 0,-7 0 0 0,4 7 0 16,0-7 0-16,-4 1 0 0,0-1 0 0,0 1 0 15,0-1 0-15,0 7 0 0,0-7 0 0,4 1 0 0,-4-1 0 0,4 7 0 16,-1-7 0-16,1 7 0 0,3-4 0 0,-3-2 0 16,0-4 0-16,3 10 0 0,0-7 0 0,0 0 0 15,-3 1 0-15,-1-1 0 0,4 1 0 0,-3-1 0 16,3 7 0-16,4-4 0 0,-7-2 0 0,3-1 0 15,0 7 0-15,0-7 0 0,-3 7 0 0,-1-7 10 16,1 1-10-16,3-1 0 0,-7 7 0 0,4-4-11 16,0-2 11-16,3-1 0 0,-4 7 0 15,1-7 0-15,0 1 0 0,3 5 0 0,4-5 0 0,-4 5 0 16,3-2 0-16,-6-4 0 0,3 1 0 0,4 5 0 16,-4-5 0-16,-3-1 0 15,3 1 0-15,-3-1 0 0,3-3 0 0,0 4 8 0,-7-1-8 0,4 1 11 16,-1-1-11-16,1 0 0 0,0-2 0 0,-4 2-11 15,0 0 11-15,0 1 0 0,0-1 0 0,4 1-8 16,-4 5 8-16,0-5 0 0,0-1 0 0,0 1 0 16,4-1 0-16,-1 0 0 0,-3 1 0 0,8 2 0 0,-5-2 0 0,1-1 0 15,3 1 0-15,0-1 0 0,0 0 0 0,-3 1 0 16,0-1 0-16,-1 1 0 0,1-1 0 0,3 0 9 16,-3 1-1-16,-1-4 1 0,1 4-9 0,3-1 0 15,-3 0 0-15,-1 1-10 0,1-1 10 0,0-3 0 16,-4 4-9-16,0-4 9 0,4 3 0 0,-4 1 0 15,3-1 0-15,-3 1 0 0,1-1 0 0,2 1 0 16,-3-1 0-16,4 7 0 0,-4-7 0 0,4 0 0 16,-1 1 0-16,1 6 0 0,3-7 0 0,-3 0 0 15,-1 1 0-15,1-1 0 0,0 1 0 16,-4-1 0-16,3 0 9 0,1 1-1 0,0-1-8 0,-1-3 0 16,1 4 0-16,0-1 0 0,-1 1 0 0,1-1 0 15,0 0 0-15,-1-2-8 0,1 8 8 0,-1-5-8 16,-2 2 8-16,2-2-8 0,1-1 8 0,-4 1 0 15,4 2 0-15,-4-2 0 0,3-1 0 0,-3 0 0 0,4 1 0 0,-4-7 0 16,4 3 0-16,-4 4 0 0,4-1 0 0,-1-9 0 16,1 6 0-16,-4-3 0 0,7 7 0 0,-3-4 0 15,-1-3 0-15,-2 7 0 0,2-4 0 0,1 3 0 16,-4 1 0-16,4-4 8 0,-4-3 0 0,3 7 0 16,1-1-8-16,-4-3-8 0,4 4 8 0,-4-4-12 15,0-3 12-15,0 6 0 0,0-2 0 0,0-4-8 16,-3 6 8-16,3-2 0 0,0 2 0 0,0-3 0 15,-3-3 0-15,3 7 0 0,-4-1 0 0,5 1 8 16,-5-4-8-16,4-3 0 0,0 3-8 0,1 4 8 0,-5-1 0 0,1 0 0 16,3-2 0-16,0-4 0 15,0 6 0-15,-3 1 0 0,-1 2 0 0,4-9-8 0,0 7 8 16,-3-4 0-16,3-3 0 0,-3 3 0 0,-1-2 0 0,1 2 0 16,3 3 9-16,-3-2-9 0,-1-4 0 15,1 3 0-15,-1-3 0 0,1 6 0 0,-1-9 0 0,1 7 0 16,0-4 0-16,-1 6 0 0,1-2 0 0,-1-4 0 15,-10-3 0-15,11 6 0 0,0 0 0 0,-11-6 0 16,0 0 0-16,7 3 0 0,-7-3 0 0,10 10 0 16,-10-10-9-16,11 6 9 0,-11-6 0 0,10 3 0 15,-3 3 0-15,-7-6-8 0,0 0 8 0,11 4 0 16,0 2 0-16,-11-6 0 0,0 0 0 0,0 0 0 16,7 3 0-16,0 3 0 0,0 1 0 0,-7-7 0 0,0 0 0 0,0 0 0 15,0 0 0-15,0 0-10 0,0 0 10 0,0 0 0 16,0 0-15-16,0 0 4 0,0 0 1 0,0 0 0 31,0 0-14-31,0 0-4 0,0 0 0 0,0 0 0 16,-4-7-88-16,-6 7-17 0,3-9-4 0,-8 3-1 15,-2-7-130-15,-1-3-25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5T15:32:30.598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8202 5617 990 0,'0'0'44'0,"0"0"8"0,0 0-41 0,0 0-11 0,0 0 0 16,0 0 0-16,0 0 56 0,0 0 10 0,0 0 2 0,11-3 0 15,-4-3-43-15,0 6-8 0,0-6-1 0,-7 6-1 16,7-4-3-16,-7 4 0 0,0 0 0 0,10 0 0 16,-2-6-2-16,-1 6-1 0,0 0 0 0,-7 0 0 15,0 0 9-15,0 0 2 0,14 0 0 0,-7-3 0 16,10 3-11-16,-6 0-1 0,0 0-8 0,3 0 12 16,0 0-2-16,0 0-1 0,0 0 0 0,4 3 0 15,-1-3 9-15,1 0 2 0,0 0 0 0,-1 0 0 0,4 0-4 0,-3 0 0 16,3 0 0-16,0 6 0 0,1-6-3 0,2 0-1 15,-3 4 0-15,4 2 0 0,3-6 0 0,1 9-1 16,2-9 0-16,1 10 0 0,0-10-11 0,3 6 8 16,0-3-8-16,4 7 8 0,-7-10 10 0,3 6 2 15,0 3 0-15,-3-3 0 0,4-2-30 0,-1-4-6 16,0 9 0-16,0-9-1 0,1 0 17 0,-5 0 8 16,5 0-8-16,-5 0 12 0,5 0 7 15,-5 6 1-15,5-3 0 0,-5-3 0 0,1 0-1 0,0 7 0 16,-4-4 0-16,0-3 0 0,1 0-6 0,-1 6-1 15,0-3 0-15,4-3 0 0,0 6-12 0,-4-6 0 16,7 4 0-16,-3 2 0 0,0-6 0 0,-1 0 0 16,1 0 0-16,0 0 0 0,0 0 8 0,-4 0-8 15,0 0 0-15,0 0 0 0,0 0 0 0,1 0 0 0,-5 0 0 16,5 0 0-16,2 6 10 0,-2-6-10 0,-5 3 10 0,1-3-10 16,3 0 12-16,0 7-3 15,1-4-1-15,-8-3 0 0,0 0-8 0,4 6 8 0,-1-6-8 0,1 0 8 16,-11 3-8-16,7-3 8 0,11 0-8 0,-4-3 8 15,-7 3-8-15,4-6 0 0,3 6 0 0,1 0 0 16,-1-10 0-16,0 10 0 0,4-9 0 0,0 9 0 16,6-10 0-16,-9 4 12 0,-5 6-2 0,1-9 0 15,10 6-10-15,-7-4 0 0,-6 7 0 0,2 0 0 16,-3-3 0-16,4 3 0 0,-4 0 0 0,1 3 0 16,-8-3 0-16,0 0-17 0,3 7 4 0,1-4 1 15,-4 3-14 1,-3-3-2-16,3-3-1 0,3 6 0 0,1-6-104 0,-4 0-21 15,11-6-4-15,0-6-1 0</inkml:trace>
  <inkml:trace contextRef="#ctx0" brushRef="#br0" timeOffset="3316.27">22959 2246 1206 0,'-35'-12'53'0,"24"2"11"0,4 4-51 0,-4-3-13 0,-6 6 0 0,-1-7 0 16,0 4 54-16,1 0 8 0,-1 2 2 0,-3-5 0 15,0 9-24-15,0-6-5 0,10-4-1 0,-7 7 0 16,-3-3-7-16,4 3-2 0,2-3 0 0,5-1 0 16,-1 7 11-16,1-9 1 0,-1 9 1 0,4-3 0 15,7 3 10-15,0 0 3 0,-11 0 0 0,11 0 0 16,0 0-8-16,0 0-2 0,0 0 0 0,0 0 0 16,15 0-22-16,2 0-5 0,8-7-1 0,3 4 0 15,-7 6 11-15,15 4 1 0,13-7 1 0,4 0 0 16,-4 3-17-16,4 3-9 0,0-3 10 0,0-3-10 15,0 0 9-15,3 0-9 0,1-3 8 0,-1 3-8 0,1 3 0 0,3-3 0 16,-4 0 8-16,-3 0-8 0,-7-3 0 0,3 3 10 16,-3-6-10-16,0 6 10 0,0-3 2 0,-4 3 0 15,-3 0 0-15,-4 0 0 0,4 0-2 0,-4 0 0 16,-6 0 0-16,-1 0 0 0,-3 0 4 0,-4 0 1 16,-4 0 0-16,-3-7 0 0,1 7 4 0,-5-3 1 15,1 3 0-15,-11 0 0 0,7-6-20 0,-7 6 0 0,7-9 0 0,-7 9-9 16,3-3 9-16,1-4 14 0,-1-2-3 0,-3 3-1 15,0 2-2-15,0-5 0 0,0 3 0 0,0-4 0 16,0 1-8-16,-3 0 8 0,3 2-8 0,-4-2 8 16,4 6-8-16,-3-13 0 15,-1 16 0-15,-3-13 0 0,4 7 0 0,-4-3 8 0,3-1 0 16,-6 4 0-16,3 3 20 0,-4-3 3 16,0-4 1-16,-3 1 0 0,4 6-32 0,-4-4 0 0,-1 1 0 0,1 6 0 15,0-9 0-15,0 9 0 0,4-3 0 0,-5-4 0 16,5-2 0-16,-1 9 0 0,4-9 0 0,-3 5 0 15,3-2 0-15,-1 3 9 0,1-3-9 0,4 0 8 16,-1 2-8-16,1-5 0 0,-1 3 9 0,4 6-9 16,0 0 0-16,0 0 0 0,7-10 0 0,4 10-8 15,-4-3 8-15,0-3 0 0,4 6 0 0,-1 0 0 16,4 6 0-16,0-3-15 0,1-3 4 0,2 10 1 0,1-4 10 0,-1-6 0 16,1 9 0-16,0-5-8 0,-1 8 8 0,-2-9 11 15,2 3-3-15,1-2 0 0,-1 5-8 0,1 0 0 16,3-2 0-16,-3-4 0 0,3 6 0 0,0-3-9 15,4-6 0-15,0 10 0 0,-1-4 9 0,1-3 0 16,0 7 10-16,-1-4-10 0,-2 3 0 0,-1-5 0 16,-4 8 0-16,-3-9 0 0,-3 7 9 0,0-1-9 15,-4 0 8-15,-4 1-8 16,1-1 0-16,-1 4 0 0,-3-4 0 0,0 4-11 0,-3-4 21 0,-1 1 4 16,1 2 1-16,-8-2 0 0,1 2-4 0,-1-3-1 15,0 1 0-15,1-1 0 0,-1 4-10 0,-3-4 0 16,7 4 0-16,-4 2 0 0,1-5 8 0,-4-1 0 15,3 10 0-15,1-3 0 0,-1-4-8 0,0 4 10 16,-3-7-10-16,4 10 10 0,-1-3-10 0,-3 3 0 0,3-4 0 0,-3-2 0 16,0 9 0-16,4 0 0 0,-4-3 0 0,3 6 0 31,-7 0-202-31,-3-6-33 0</inkml:trace>
  <inkml:trace contextRef="#ctx0" brushRef="#br1" timeOffset="20894.91">4748 7850 921 0,'0'0'82'0,"0"0"-66"0,0 0-16 0,0 0 0 15,0 0 260-15,0 0 49 0,0 0 10 0,0 0 1 16,7-3-236-16,1-3-48 0,-1 2-10 0,-4-2-2 15,4 6 1-15,7-3 0 0,-10 3 0 0,3 0 0 16,3-6-9-16,-3 6-3 0,1-3 0 0,2-4 0 16,-6 7 1-16,6 0 0 0,1 0 0 0,-8-3 0 15,4 3 2-15,8-6 1 0,-5 6 0 0,-3 0 0 16,4-6 9-16,-1 6 2 0,4 0 0 0,4-3 0 16,-4 3-10-16,0 0-2 0,0-7 0 0,4 7 0 15,0 0-5-15,3 0-2 0,0-3 0 0,4-3 0 0,-1 6 19 0,5-3 3 16,-5 3 1-16,1-7 0 15,7 7-20-15,-4 0-3 0,4 0-1 0,3 0 0 16,4-3-8-16,0 3 0 0,6-6 0 0,-2 6 0 0,6 0 0 16,1 0 0-16,-5-3 0 0,-2-3 0 15,-1 6 0-15,0 0 0 0,1-7 0 0,-4 4 0 0,6 3 0 0,-6-6-9 16,0 3 9-16,-4-3-13 0,1 2 13 0,-1-2 0 16,0 3 0-16,0-3 0 0,1-4 10 0,-1 10-10 15,-7-9 8-15,-3 3-8 0,0 3 0 0,-1-4 0 16,-3 4 0-16,1-3 0 15,-5-4-33-15,1 10 1 0,-4-3 0 0,0 3 0 16,0 0-133-16,-3 0-27 0,-4 3-4 0</inkml:trace>
  <inkml:trace contextRef="#ctx0" brushRef="#br1" timeOffset="21663.52">4695 10080 1209 0,'0'0'108'0,"0"0"-87"0,0 0-21 0,0 0 0 16,8-4 153-16,2-2 27 0,-3 3 4 0,7-3 2 15,-3 6-135-15,3-10-27 0,0 4-6 0,7 6-1 16,-7-9 20-16,8 5 4 0,2-2 1 0,-3 3 0 16,11-3 0-16,0 6 0 0,-11-3 0 0,11-4 0 15,0 7-14-15,3 0-2 0,0-6-1 0,0 3 0 0,1 3 15 0,-5 0 2 16,5 0 1-16,-1-6 0 0,-3 6-28 15,3 0-6-15,4 0-1 0,-4-3 0 16,0-4 12-16,4 7 1 0,4 0 1 0,-8 7 0 16,4-4 10-16,-4-3 1 0,0 0 1 0,0 6 0 15,-3-6-34-15,-4 3 0 0,1 3 0 0,-1-6 0 0,0 0 0 0,-3 7 0 16,-1-7 0-16,-6 3 0 0,3-3 0 0,0 0 0 16,1 0 0-16,-1 0 0 0,-4 0 0 0,-6-3 12 15,7-4-1-15,-4 7 0 0,-4 0-11 0,1-6 0 16,-4 3 0-16,0 3 0 0,4-6-8 0,-1 6 8 15,-6-3 0-15,-1-4 0 16,4 4-35-16,0-3-2 0,-7 3-1 0,0 3 0 16,0 0-79-16,4-6-16 0,-4-4-3 0,0 4-880 0</inkml:trace>
  <inkml:trace contextRef="#ctx0" brushRef="#br1" timeOffset="25567.76">7909 7260 874 0,'0'0'39'0,"0"0"8"0,0 0-38 0,0 0-9 16,0 0 0-16,0 0 0 0,0 0 56 0,0 0 8 15,0 0 3-15,-7 0 0 0,0 7-40 0,-3-4-8 16,3-3-2-16,-1 6 0 0,-2-6-17 0,3 3 0 15,0 4 0-15,3-7 0 0,-3 6 0 0,-3-3 0 16,-1-3 0-16,4 9 0 0,0-2 0 0,-4-4 0 16,-3 3 0-16,0 3 0 0,4 1 0 0,-5-1 0 15,1 1-9-15,-3 5 9 0,-1 4 0 0,-3 0 17 16,3 0-2-16,-3 6-1 0,0 0 16 0,0-3 3 16,3 9 1-16,0-3 0 0,1 1-18 0,-1-1-4 15,4-3-1-15,-4 3 0 0,4 7-11 0,0-7 12 16,0 3-12-16,4 1 12 0,-5 2-12 0,5-6 0 15,-8 7 0-15,4-1 0 0,3 4 0 0,-6-4 0 16,3 1 0-16,0-1 0 0,0-5 0 0,-8 5 0 16,8-6 0-16,-3 7 0 0,-5-7 0 0,12 7 8 0,-1-7-8 0,-3 6 8 15,4 1 28-15,-1-7 6 0,4 10 1 0,0-7 0 16,-4 0-19-16,4 4-3 0,-3-7-1 0,6 7 0 16,1-7-7-16,-4 3-1 0,3-9-1 0,4 10 0 15,-4-11 17-15,4 5 3 0,4-1 1 0,0-7 0 16,3 11-18-16,-4-11-3 0,1 8-1 0,3-8 0 15,-4 7-10-15,8-6 0 0,-4 6 0 0,0-12 0 16,-4 9 0-16,5-3-11 0,2-1 3 0,-3-2 0 16,0-3 8-16,0 6 11 0,-3-4-3 0,3 1 0 15,0-4-8-15,3 4 0 0,-2-6 0 0,-5 8 0 16,4-8 0-16,7 5 0 0,-14-5 0 0,11-1 0 16,-8 7 0-16,4-7 8 0,0 4-8 0,1-4 8 0,-1 1 7 0,-4 2 1 15,11-9 0-15,-10 7 0 0,3-4 6 0,0-3 2 16,-7-3 0-16,7 6 0 0,-7-6-9 15,0 0-2-15,10 4 0 0,-10-4 0 0,8 0-2 16,2 0-1-16,-10 0 0 0,7 0 0 0,-7 0-10 0,11-4 0 16,-4-2 0-16,0 3 0 0,-4-3 9 0,4 3-9 15,-7 3 10-15,4-7-10 0,-4 7 8 0,4-9-8 16,-1 0 0-16,1 2 0 0,-1-2 10 0,-3 6-10 16,0 3 10-16,0 0-10 0,7-10 12 0,-7 4-3 15,0-3-1-15,0-1 0 0,0 4 17 0,0-3 3 0,0 5 1 16,0-2 0-16,0-3-10 0,0-1-3 0,0 1 0 0,0 0 0 15,0 2 1-15,0-5 0 0,0 2 0 0,-7-5 0 16,7 5-17-16,-3-5 10 0,3 5-10 0,0-2 8 16,-4-4-8-16,4 0 0 0,0 7 0 0,0-4 8 15,0 4-8-15,0 3 0 16,0-4 0-16,0 10 0 0,0-6 0 0,0 6 0 0,0 0 0 0,0 0 0 16,0 0-12-16,0 0 2 0,0 0 10 15,0 0-9-15,0 0 9 0,0 0-8 16,0 0 8-16,0 0 0 0,0 6 0 0,0 4 0 0,0-10 0 15,0 9 0-15,0 0 0 0,0-9 0 0,4 10 0 16,-4-1 0-16,0-3-8 0,0 4 8 0,0-1 0 16,0-9 0-16,0 16 0 0,0-7 0 0,0 1 0 15,0-1 0-15,0 1 0 0,0-10 0 0,0 9-8 16,0 0 8-16,0 1 0 0,0-1 0 0,0-2 0 16,-4 2 0-16,1 0 0 0,3 1 0 0,-4 5 0 0,0-5 0 0,4-1 0 15,-7 1 0-15,4-1 0 0,-1-3 0 0,1-3 0 16,-1 7 0-16,4-10 0 0,0 0 0 0,0 0 0 15,0 0 0-15,0 0 0 0,-3 6 0 0,3-6 0 16,0 0 0-16,0 0 8 0,-4 10-8 0,4-10 0 16,0 0 8-16,0 0-8 0,-7 0 0 0,0 9 9 15,7-9-9-15,-7 0 0 0,7 0 0 0,0 0 0 16,-3 9 0-16,3-9 0 0,-8 0 8 0,8 0-8 16,-7 7 0-16,7-7 0 0,0 0 8 0,-7 3-8 15,0-3 0-15,4 0 0 0,-8 0 27 0,4 0 1 16,-3 0 1-16,3 0 0 0,-8 6 11 0,5-6 3 15,-1-6 0-15,-6 6 0 0,2 0-8 0,-2 0-2 16,-1 0 0-16,4-3 0 0,-4-4-17 0,1 7-3 16,-1 0-1-16,1 0 0 0,-1-3-12 0,4-3 0 0,-4 6 0 0,4 0 0 31,0 0-85-31,0 0-14 0,0 0-2 0,7 0-1037 0</inkml:trace>
  <inkml:trace contextRef="#ctx0" brushRef="#br1" timeOffset="37459.46">10770 11086 57 0,'0'0'0'0,"0"0"0"0,-7 0 0 0,4 0 0 16,-1 0 60-16,1 0 8 0,-1-6 0 0,4 6 1 15,0 0 45-15,0 0 9 0,-3 0 1 0,3 0 1 16,0 0-7-16,0 0-2 0,-4-3 0 0,1-4 0 16,-1 4-30-16,4-3-6 0,0 6-2 0,0 0 0 15,-3-9-16-15,3 2-3 0,3-2-1 0,1 6 0 16,-8-3-11-16,4-4-3 0,4 7 0 0,3-3 0 15,-4-4-8-15,-3 10-3 0,-3 0 0 0,3 0 0 16,3-9-2-16,-3 9-1 0,-3-6 0 0,-1 3 0 16,4 3-3-16,0 0-1 0,-7-7 0 0,0 4 0 15,0-3-5-15,0 3-1 0,7 3 0 0,0 0 0 16,-11-7 0-16,4 7-1 0,7 0 0 0,0 0 0 16,-10-9-6-16,-1 9-1 0,4 0 0 0,7 0 0 15,0 0 2-15,-7-9 0 0,-4 9 0 0,8-7 0 0,3 7 11 0,0 0 3 16,-11-3 0-16,4 3 0 0,0 0-19 0,7 0-9 15,-7-6 10-15,-3 6-10 0,-1 0 12 0,0 6-4 16,4-6-8-16,-3 0 12 0,-8 3-4 0,7 4 0 16,1-7-8-16,3 6 12 0,-7-3-12 0,7-3 0 15,0 9 8-15,7-9-8 0,0 0 0 0,-11 7 0 16,0-4 0-16,4 6 0 0,7-9 0 16,0 0 0-16,-7 7 0 0,0-4 0 0,7-3 0 0,-7 12 0 15,0-9 0-15,0 7 0 0,-3-10 0 0,2 9 0 0,8-9 0 16,-3 6 0-16,-11-2 0 0,7 5 0 15,3-3 0-15,-3-3 0 0,-3 10 0 0,3-10 0 16,0 6 0-16,-1 1 0 0,5-4 0 0,-4 4 0 16,-11-1 0-16,8 0 0 0,6 7 0 0,-6-7 0 0,-1 4 0 15,4-7 0-15,0 4 8 0,0 5-8 0,3-5 0 0,-3-1 0 16,0 1 9-16,4-7-9 0,-1 3 8 0,1 3-8 16,-1-2 0-16,1-4 0 0,3-3 0 0,3 9 0 15,-3-9 0-15,-3 10 0 0,-1-1 10 0,4-3-10 16,0-6 0-16,-4 10 0 0,1-1 0 0,-1 0 0 15,1 1 0-15,3-1 0 0,-4 1 0 0,1 5 0 16,-1-5 0-16,4 5 0 0,-3-5 0 0,3-1 0 16,-7 1 0-16,3-1 0 0,4 1 0 0,0-1 0 15,-3 0 0-15,3-2 0 0,-4 2 8 0,4-3-8 16,-3 4 16-16,3-7-4 0,0 6-1 0,0 1 0 16,0-1-3-16,0-3-8 0,-4 4 12 0,4-1-4 15,0 1-8-15,0 5 0 0,0-5 9 0,0-1-9 16,0 0 14-16,4 1-2 0,-4-1 0 0,3 1 0 15,-6-1-12-15,3 0 0 0,7 4 0 0,-4-10 0 0,-3-3 0 16,4 10 0-16,3-1 0 0,0 0 0 0,-4-2 0 0,4-4-8 16,0 3 8-16,1 3-13 0,6-2 13 0,-7-4 0 15,0 3 0-15,3-3 10 0,1 7-10 0,3-10 0 16,-7 6 9-16,0-3-9 0,4 3 0 0,-1-6 8 16,4 10-8-16,-7-10 0 0,-7 0 0 0,11 9 0 15,7-3 0-15,-8-2 8 0,-10-4-8 0,11 0 0 16,3 6 0-16,0-3 8 0,0-3-8 0,0 6 9 0,-3-3-9 0,7-3 10 15,3 0-10-15,-7 7 0 0,-14-7 0 0,14 0 0 16,4 0 0-16,-4 0 0 0,-7 0 8 0,0 0-8 16,0 0 9-16,3 0-9 0,1 3 10 0,-4-3-10 15,-7 0 11-15,11-3-11 16,3 3 12-16,-7 0-12 0,-7 0 11 0,10 0-11 16,1-7 10-16,3 7-10 0,-3-3 11 0,-1-3-11 0,1 6 12 15,-1-3-12-15,8-3 11 0,-7 2-11 16,-4-2 10-16,7 3-10 0,0-3 8 0,0-4-8 0,-3 4 0 0,-4-3 9 15,3 6-9-15,4-4 0 0,-3-2 0 0,0 6 0 16,-8-4 0-16,8-2 8 0,-1 0-8 0,-3 2 0 16,-3 4 8-16,3-6-8 0,3 3 0 0,5-4 8 15,-8 7 7-15,-4-3 1 0,1-4 0 0,3 1 0 16,7 0-16-16,-4-7 0 0,-13 6 0 0,10-5 0 16,7 5 0-16,-7-2 14 0,-3-4-4 0,-4 0-1 0,7 4-9 15,-4-4 0-15,4 4 0 0,-3-4 0 0,-8 0 0 0,8 4 0 16,3-4 9-16,0 0-9 0,-11 7 0 0,4-4 0 15,7-2 0-15,-3 5 0 0,-4-5 0 0,-4 5 0 16,1-2 0-16,3 2 8 0,7-5-8 0,-7 5 0 16,-14-5 8-16,7 5-8 0,10 1 10 0,-6-10-2 15,-8 10-8-15,-3-7 12 0,7 3-12 0,4-2 8 16,-1-1-8-16,-3 7 0 0,-11-4 8 16,8-3-8-16,10-2 0 0,-7 2 0 0,-7 3 8 0,3-9-8 15,7 4 0-15,1 5 9 0,-1-3-9 16,1-2 8-16,-1 2-8 0,1 6 8 0,3-2-8 0,-4-4 0 15,-6 7 0-15,3-1 0 0,3 4 0 0,1-3 0 16,-8 6 0-16,-3-4 0 0,3 7 0 0,1 0-11 16,-1-3 11-16,-3 3-12 0,-4 0-3 0,4 3-1 0,4-3 0 15,-4 0 0-15,-8 10-3 0,5-10-1 0,3 0 0 0,0 6 0 32,-4-3-115-32,0 3-23 0,-3-6-5 0</inkml:trace>
  <inkml:trace contextRef="#ctx0" brushRef="#br1" timeOffset="50371">8495 14570 1393 0,'0'0'61'0,"-4"6"14"0,-3 1-60 0,7-7-15 0,0 0 0 0,-7 3 0 15,7-3 32-15,0 0 3 0,0 0 1 0,0 0 0 16,0 0-10-16,0 0-2 0,0 0 0 0,14 0 0 16,-7 0 0-16,4 0 0 0,0 0 0 0,3 0 0 15,3 0 2-15,1 0 0 0,0-3 0 0,6 3 0 16,-3-7-2-16,8 7-1 0,-1 7 0 0,4-7 0 16,-1 3-11-16,8-3-3 0,-7 0 0 0,7 0 0 15,0 9 5-15,3-9 1 0,-3 0 0 0,3 6 0 16,4-3 21-16,0-3 4 0,10 0 0 0,1 0 1 15,-4-3 0-15,7-3 0 0,-4 6 0 0,4 0 0 16,0-9-24-16,0 9-5 0,7-3 0 0,0-4-1 16,0 7-11-16,0-6 10 0,4 6-10 0,-8-3 10 0,4 3-10 0,-7 0 0 15,4-6 0-15,3 6 0 0,3 0 0 0,-3-4 0 16,-14 4 0-16,0-6 0 0,3 6 0 0,-3-3 0 16,-7-3 0-16,0 6 0 0,-4-10 0 0,1 10 0 15,3-9 0-15,-8 9 0 16,-2-9 0-16,3 9 0 0,6-7-14 0,-2-2-668 15,-8 6-134-15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5T15:33:29.7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5359 6367 172 0,'0'0'8'0,"0"0"1"0,0 0-9 0,0-10 0 0,0 4 0 0,0 3 0 16,0-3 36-16,0 6 4 0,0-10 2 0,0 1 0 15,0-1-42-15,0 7 0 0,0 3-8 0,0-6 8 16,0 6 12-16,0 0 11 0,0-9 1 0,0 2 1 16,0-2 50-16,0 9 9 0,-7-3 3 0,7 3 0 15,0 0 20-15,-7-6 4 0,7 2 1 0,-7-2 0 16,3 3-64-16,4 3-13 0,0 0-3 0,0 0 0 16,-7-6-32-16,7 6 0 0,0 0 0 0,0 0 0 15,-7-3 38-15,7 3 1 0,0 0 0 0,-4-7 0 0,4 7-14 0,0 0-2 16,-3-6-1-16,3 6 0 0,0 0 25 0,-4 0 5 15,-6-3 0-15,3 3 1 0,7 0-31 0,-7 3-6 16,0 3-2-16,3-6 0 0,-7 7 21 0,11-7 4 16,0 0 1-16,0 0 0 0,-7 0 12 0,7 0 4 15,0 0 0-15,0 0 0 0,0 0-36 0,0 0-6 16,0 0-2-16,0 0 0 0,0 0 7 0,11 3 1 16,-4-3 0-16,4 0 0 0,3 6-20 0,-4-6 0 15,1 3 0-15,7-3 0 0,-4 6 11 0,7-2-2 16,0 5 0-16,-3-3 0 0,3-3-9 0,11 7 0 15,-8-4 0-15,12 3 0 0,-8-2 0 0,3-4 8 16,5 3-8-16,3-3 0 0,-4-3 0 0,0 7 8 16,-3-7-8-16,7 0 0 0,-1-7 19 0,1 7-2 15,4 0 0-15,6 0 0 0,-7-3-17 0,8 3-11 0,3-6 2 16,0 3 0-16,-4-4 9 0,0 7 0 0,4-9 0 0,-3 9 8 16,3-6-8-16,-1 3 9 0,-2 3-9 0,-1 0 10 15,4-7-10-15,0 7 12 0,-4-3-12 0,1-3 12 16,-1 3-12-16,-3-3 8 0,0 2-8 0,3-2 8 15,-3-3-8-15,4-1 0 0,-5 4 0 0,5-3 0 16,-8 5 0-16,1-5 0 0,-5 3 0 0,1-4 0 16,-4 7 0-16,1-3 8 0,-5-3-8 0,1 2 8 15,-4 7-8-15,1-3 0 0,2-3 0 0,-6 3 0 16,3-3 0-16,-3 6 0 0,0 0 0 0,3 0-11 0,-7-4-7 0,0 4-2 16,-3 0 0-16,0 0 0 15,-1 0-120-15,1 4-24 16,-4-4-4-16,-3 6-2 0</inkml:trace>
  <inkml:trace contextRef="#ctx0" brushRef="#br0" timeOffset="4774.64">1863 8044 1324 0,'-11'0'118'0,"4"-3"-94"15,4-3-24-15,-1 6 0 0,4 0 122 0,0 0 20 16,0 0 4-16,0 0 1 0,0 0-106 0,7 0-21 15,0-6-4-15,7 6 0 0,-3 0 6 0,-1 0 2 16,4-3 0-16,8 6 0 0,-8-3 9 0,7 6 3 16,4-6 0-16,-1 6 0 0,12-3-12 0,-1-3-1 15,4 0-1-15,10 0 0 0,0 0-12 0,8 0-2 16,3-3-8-16,3-3 12 0,4 6-12 0,-3-6 0 16,-4 3 0-16,3-4 0 0,-3-2 0 0,7-1 0 15,-3 7 0-15,-4-3 0 0,0-3 15 0,-4 9-3 16,-3-10-1-16,-3 10 0 0,-5-6-11 0,1 6 0 15,4-3 9-15,-4 3-1021 0</inkml:trace>
  <inkml:trace contextRef="#ctx0" brushRef="#br0" timeOffset="8835.79">13458 5216 460 0,'-35'19'20'0,"21"-13"5"0,-7 3-25 0,0 1 0 16,-4-1 0-16,4-3 0 0,0 4 248 16,3-7 45-16,4 3 9 0,0-3 2 0,7 4-224 0,0-7-45 15,7 0-9-15,0 0-2 0,0 0 14 0,14 0 2 16,-4-7 1-16,8 4 0 0,7-3-22 0,-1-3-5 15,5-1-1-15,6 1 0 0,4-7 3 0,0 7 1 16,6-1 0-16,5-9 0 0,10 1 15 0,3 2 2 16,-3-3 1-16,11-6 0 0,-1 6-18 0,12-6-3 15,2-3-1-15,11 0 0 0,4 3 13 0,7-10 2 0,7-2 1 16,7-1 0-16,3-6-11 0,11 0-2 0,8 0-1 0,2-3 0 16,4-3-15-16,4-3 8 0,10 6-8 0,4-7 0 15,-4 1 0-15,4 6 0 0,4-6 0 16,9 3 0-16,8-7 10 0,-3 7-10 0,6-7 10 0,-6 4-10 15,-1 9 12-15,1-3-3 0,-1-3-1 0,1 3 0 16,-1-3-8-16,0 6-9 0,4-3 9 16,-7 3-13-16,0 0 13 0,-7 6 8 0,-11 1 0 0,4 2-8 15,-3 1 10-15,-1-1-10 0,-7 1 8 0,0 2-8 16,-7 1 8-16,-3 3-8 0,0-7 8 0,-8 7-8 16,-6 0 8-16,-1 0-8 0,-3-4 8 0,-3 10-8 15,-8-9 0-15,1 12 0 0,-8-9 0 0,-3 3 0 16,0 6 0-16,-8-6 0 0,-2 6 0 0,-12 0 8 15,-10 4 1-15,8-4 0 0,-1 0 0 0,-7 3 0 16,-4 4-9-16,-3-4 12 0,-3 7-12 0,-8-1 12 0,1-5-3 0,-4 5 0 16,0 1 0-16,0-4 0 0,6 4 7 0,-6 3 0 15,-7-4 1-15,4 1 0 0,-1 9-2 0,-7-10-1 16,1 4 0-16,-4-3 0 0,-4-1-6 0,-3 10 0 16,-1-9-8-16,1 3 12 15,-4 3-12-15,-3 3 8 0,0-7-8 0,-4 4 0 0,0-3 8 0,-3 6-8 16,-4-10 0-16,0 10 9 0,-4 0 4 0,-3 0 1 15,1-3 0-15,-8 3 0 0,0 0 9 0,0 0 1 16,0 0 1-16,0 0 0 0,0 0-6 0,0 0-2 16,0 0 0-16,0 0 0 0,-8-6-5 0,1 3 0 15,-3-3-1-15,-4 6 0 0,3-7-11 0,-3 7 0 16,0-3 0-16,0-3 8 0,0 6-8 0,0-3 0 16,-4 3 9-16,4 0-9 0,-7-6 0 0,3 2 8 15,0-2-8-15,-3-3 0 0,0 9 8 0,0-3-8 0,-7-4 8 16,3-2-8-16,4 3 14 0,-7 6-2 0,-1-3 0 0,-2-4 0 15,-1 4-2-15,4 3-1 0,3-6 0 0,0 6 0 16,-3-10-9-16,3 1 0 0,4 6 9 0,0-3-9 16,3-1 8-16,-3-2-8 0,7 6 8 0,0-13-8 15,0 16 11-15,0-9-3 0,3-1 0 0,1 1 0 16,3 3-8-16,-1 3 0 0,-2-7 0 0,3 4-11 16,0-4 11-16,3 7 0 0,-3-3 0 0,7 6 0 15,-7-3 0-15,7 3 0 0,0 0 0 0,0 0 0 16,0 0 0-16,0 0-8 0,0 0 8 0,0 0 0 15,0 0-8-15,0 0 8 0,0 0-8 0,11 0 8 16,3 0-8-16,-4 3 8 0,5-3-8 0,-1 0 8 0,7 0 0 16,0 0 0-16,-7 6 0 0,4-3 0 15,10-3 0-15,-3 0 0 0,-4 0 0 0,-4 10-8 16,5-10 8-16,2 0 0 0,5 6 0 0,-5-6 0 16,-3 3 0-16,4 4 0 0,0-4 8 0,-1-3-8 0,5 6 0 0,-5 3 0 15,1-2 0-15,-4-4 8 0,4 6-8 0,0 1-12 16,-4-1 4-16,4 0 0 0,-1-2 8 0,-3-1 0 15,1-3 0-15,-1 3 0 0,0-3 0 0,0 7 0 16,0-4 0-16,-3-6 0 0,-1 10 0 0,1-10 0 16,-4 3 0-16,0-3 0 0,0 0 0 0,-3 6 11 15,3-6-3-15,-3 0 0 0,-1 6-8 0,-3-6-9 0,-7 0 9 16,0 0-13-16,11 3 13 0,-11-3 0 16,0 0 0-16,0 0 0 0,0 0 0 0,0 0 0 15,0 0 0-15,0 0 0 0,0 0 9 0,0 0-9 0,0 0 0 0,0 0 9 16,0 0-9-16,0 0 0 15,0 0 0-15,0 0 8 0,0 0-8 0,0 10 0 0,0-10 0 16,0 9 8-16,0-9-8 0,0 6 0 0,-4 4 0 16,4-7 0-16,-7 6 0 0,4-2 0 0,-4 2 0 15,3 0 0-15,-3 1 0 0,0-4 12 0,0 4-12 0,4-1 12 16,-4 0 0-16,-1 1 1 0,1-1 0 0,0 7 0 16,-3-4-2-16,-1 1-1 0,4 0 0 0,-7 2 0 15,3-2 2-15,-3 2 1 0,4 4 0 0,-1-3 0 16,1-4-1-16,-5 10-1 0,8-9 0 0,-3 6 0 15,-1-4-11-15,4 4 8 0,-3-3-8 0,3-4 8 16,-4 4-8-16,4 3 0 0,-4-10 0 0,1 7 8 16,3-7-8-16,-4 1 0 0,4 6 0 0,-4-7 0 15,4-6-60-15,-3 6-15 0,-1 4-2 0,4-4-816 16,-3 4-163-16</inkml:trace>
  <inkml:trace contextRef="#ctx0" brushRef="#br0" timeOffset="9954.79">13660 4664 1497 0,'0'0'133'16,"0"0"-106"-16,-4-9-27 0,1 9 0 16,3-10 49-16,0 10 5 0,7-9 1 0,-7 9 0 0,0-3-29 15,0 3-6-15,0 0 0 0,0 0-1 0,0 0 22 0,0 0 5 16,0 0 1-16,0 0 0 0,0 0-17 0,-4 3-3 16,-3 6-1-16,3 1 0 0,-3 5-18 0,-3-5-8 15,6-1 8-15,-3 10-8 16,4-10 17-16,-8 10-1 0,8-3-1 0,-8 3 0 0,4-4 8 0,0 4 1 15,-4-3 1-15,1 3 0 0,-1-1 2 0,-3 1 0 16,3 6 0-16,-6-9 0 0,-1 6-7 0,4-3-2 16,-7 6 0-16,3-6 0 0,-3-1 0 0,0 8 0 15,0-8 0-15,-4 7 0 0,4-6 2 0,0 6 1 16,-4-6 0-16,0 6 0 0,4-6-13 0,4 0-8 16,-1 0 8-16,4-10-8 0,3 7 16 0,4-7 0 15,0 7-1-15,-3-7 0 0,6-6-5 0,-3 7-1 16,7-4 0-16,-4 4 0 0,1-1-9 0,3-9 8 0,7 6-8 0,-7-6 8 15,0 0 3-15,0 0 0 0,0 0 0 0,0 0 0 16,3 3 2-16,-3-3 1 0,11 10 0 0,-4-4 0 16,-7-6 1-16,7 3 0 0,0 3 0 0,4 4 0 15,-1-1-4-15,1-9-1 0,0 10 0 0,3-4 0 16,3 3 13-16,-3-6 2 0,8 4 1 0,-5-4 0 16,4 3-5-16,1 4-1 0,2-10 0 15,4 9 0-15,1-9-20 0,-1 6 0 0,7-3 0 0,-3 7 0 16,3-4 0-16,-3-3 0 0,3 7 10 0,1-4-10 15,-1 3 0-15,0 7 0 0,-7-7 0 0,4 1 0 16,-4 5 10-16,0-2-10 0,-3-4 10 0,-4 1-10 16,1 5 0-16,-5-5 0 0,1 6 0 0,-1-4 0 31,1-2-93-31,-4 5-25 0,0 1-5 0,-3-4-1076 0</inkml:trace>
  <inkml:trace contextRef="#ctx0" brushRef="#br0" timeOffset="33951.8">29171 5404 2026 0,'0'0'44'0,"0"0"10"0,0 0 2 0,0 0 1 0,0 0-45 0,0 0-12 0,0-3 0 0,0 3 0 15,-3-6 12-15,3-4 0 16,0 10 0-16,-4-3 0 0,4-3-12 0,-3-4 0 0,3 1 0 0,0 3 0 16,-4-7 0-16,4-2 10 0,0 5-10 0,-3 1 10 15,3-7 11-15,0 3 3 0,0-2 0 0,3-1 0 16,1-3 13-16,-1 0 3 0,-3 1 1 0,4-1 0 15,-1 0 1-15,4-3 0 0,-3 3 0 0,-1-9 0 16,1 9 21-16,-1-6 4 0,4 6 1 0,-3-9 0 16,-4 3-39-16,7-3-7 0,0 3-2 0,-3 0 0 15,-1-4-5-15,1 4-2 0,3 3 0 0,-4-3 0 16,8 10-13-16,-8-14 11 0,4 11-11 0,-3-8 10 0,3 8-10 16,0-1-9-16,-3-6 9 0,3 9-13 0,-4-6 13 15,1 6 13-15,3-2-2 0,-4 8-1 0,1-15-10 0,-4 13 0 16,3-4-12-16,-3 0 12 15,4-3 0-15,-4 7 0 0,3-4 0 0,-3 1 0 0,-3 2 0 16,3-3 0-16,3 10 0 0,-3-3 0 0,-3-1 0 16,-1 1 0-16,1-1 0 0,-4 7 8 15,3-3-8-15,-3 3-11 0,0 3 3 0,0 0 0 0,0-6 8 16,0-1 11-16,3 7-3 0,-3 0 0 0,4 0-8 0,3 0-11 16,0 0 3-16,0 0 0 0,0 0 8 0,0 0 0 15,0 0 0-15,0 0 0 0,0-3 0 0,0 3 11 16,3 0-3-16,-3 0 0 0,4-9-8 0,-4 9-12 15,0 0 2-15,3-6 1 0,-3 6 9 0,0 0 11 16,0 0-3-16,0 0 0 0,4 0-8 0,-4 0 0 0,0 0 9 0,0 0-9 16,0 0 0-16,0 0 0 0,0 0 0 0,0 0 8 15,0 0-8-15,0 0 0 0,0-10 0 0,0 10 0 16,0 0 0-16,0 0 0 0,0 0 0 0,0 0 0 16,0 0 0-16,-7 0 0 0,0 0 0 0,0 10 0 15,0-10 0-15,0 6 0 0,0 3 0 0,0 1-8 16,-4-1 8-16,0 0-10 0,1 7 10 0,-4-3-10 15,3-4 10-15,1 7 0 0,2-7 0 16,-2 7 0-16,3-7 0 0,3-6 0 0,-3 10 8 0,7-13-8 16,-3 3 0-16,3-3 0 0,0 0 0 0,0 0 8 15,-4 0-8-15,4 0 8 0,0 0-8 0,0 0 8 16,0 0-8-16,-7 0 8 0,4-3-8 0,-4-3 8 16,3-1 6-16,4 4 2 0,-4-6 0 0,4 3 0 15,0-4-16-15,0 1 0 0,0-1 0 0,0 1 0 0,4 0 0 0,-4-1 0 16,4 1 0-16,3-1 0 0,-7 1 0 15,3-4 0-15,4 10 0 0,0-6-10 0,-3 3 10 0,3-4-12 16,-4 1 12-16,4 6-12 0,0-4 12 0,1 1 0 16,-1-3 0-16,3 9-8 0,-3-4 8 0,4-2 0 15,-4 6 0-15,3 0-8 0,-3-3 8 0,4 3 0 16,0-6 0-16,-1 12-8 0,1-3 8 0,-1-3 0 16,5 6 0-16,-5-2 0 0,1 5 0 0,3-3-8 15,0 4 8-15,4-1-8 0,-1 1 8 0,1 5 0 16,-1 1 0-16,1-7 0 0,3 4 14 0,-3-4 5 15,-4 10 1-15,4-6 0 0,-4-1-20 0,0-2 0 16,0 5 0-16,0-5 0 0,-3-1 0 0,-1 0 0 16,-3-2 0-16,4 2 0 0,-4-6 0 0,0 7 0 15,0-1 0-15,0 4-870 16,-3-4-178-16</inkml:trace>
  <inkml:trace contextRef="#ctx0" brushRef="#br0" timeOffset="44441.21">4600 9016 403 0,'0'0'36'0,"0"0"-36"0,0 0 0 0,0 0 0 16,0 0 163-16,0 0 25 0,4 0 6 0,-4 0 1 16,0 0-89-16,0 0-18 0,0 0-3 0,0 0-1 15,0 0-2-15,0 0-1 0,-4 4 0 0,-3 2 0 16,7-6-3-16,-3 9-1 0,3-9 0 0,-7 0 0 0,7 0-27 0,0 0-6 16,0 0 0-16,0 0-1 0,0 0-8 0,0 0-2 15,7-9 0-15,-4-1 0 0,4-5-14 0,-3 2-3 16,6-2-1-16,1-4 0 0,-4 3 2 0,0-3 1 15,4 0 0-15,-8 1 0 0,4-7 18 0,-3 6 3 16,-1 0 1-16,-3-6 0 0,7 6 4 0,-7-6 0 16,-7 6 1-16,7-6 0 15,-3 3-1-15,-1-31 44 0,-3 21-44 0,4 4-19 0,-4 3-4 16,7-3-1-16,-4-7 0 0,1 7-9 0,-1 0-3 16,4 0 0-16,-4 3 0 0,4 0 3 0,0-1 0 15,-3 5 0-15,3-5 0 0,-7 8-11 0,3 2 0 16,-3-3 0-16,0 0 0 0,0 10 12 0,4-7-4 15,-11-3 0-15,6 4 0 0,-2 5 3 0,6-8 0 0,-10 8 0 16,7-9 0-16,4 10-11 0,-4-1 10 0,0-5-10 0,7 5 10 16,0 1-10-16,0-7 0 0,-7 13 0 0,7-13 0 15,0 13 0-15,0-3 0 0,0-3-11 0,0 9 11 16,0 0 0-16,0 0 0 0,0 0 0 0,0 0 0 16,0 0 0-16,0 0-8 0,0 0 8 0,0 0 0 15,0 0-8-15,0 0 8 0,-4 9-8 0,-3-3 8 16,3 4-12-16,-3-7 2 0,7 6 1 0,-3 1 0 15,-1-4 9-15,-6 3 0 0,10 1 0 0,-7-1-8 16,3 1 8-16,1-1 0 0,3-3 0 0,0 4-8 16,0-1 8-16,0 1 0 0,-7 5 0 0,7-5 0 15,0-1 0-15,-4 10 0 0,4-10 0 0,0 1 8 16,-7 5-8-16,3-5 0 0,4 5-11 0,0-5 11 16,-7-1 0-16,7-6 0 0,0-3 0 0,0 7 0 15,0-7 0-15,0 0 0 0,0 0 0 0,0 0 0 16,0 0 0-16,0 0 0 0,0 0 0 0,7-7 0 0,4-2 8 0,-11-4-8 15,4-2 9-15,3 5-9 0,-7-5 0 0,7 5 8 16,0-9-8-16,-7 4 0 16,0 2 0-16,3-2 0 0,4-4 0 0,-7 3 0 0,0 3 0 0,0-2 0 15,0-4 0-15,4 10 0 0,-4-7 0 0,3 3 0 16,4-2 0-16,-7 5 0 0,0-5 0 0,4 5 0 16,-4 1 0-16,7 6 0 0,-7 3 0 0,0 0 0 15,0-7 0-15,0-2 0 0,0 9 0 0,0 0 0 16,0-6 0-16,0 6 0 0,0 0 0 0,0 0 0 15,0 0 0-15,0 0 0 0,0 0 0 0,0 0 0 16,0 0 0-16,0 0-10 0,0 0 10 0,0 0 0 16,0 0 0-16,11 6 0 0,-11 3 0 0,7-2 0 15,0-4 0-15,3 6 0 0,4-3 0 0,-3 4 0 16,3-1 0-16,0 1 0 0,0-1 0 0,4 7 0 16,0-4 0-16,-1-2 0 0,-3 5 0 0,0-5 0 0,1-1 0 15,2 7 0-15,-10-7 0 0,11 1 0 0,-11 5 0 0,4-5 0 16,-1-1 0-16,-3-6 0 0,7 7 0 0,-10-4 0 15,6 3-13-15,-3 1-1 0,8-1 0 0,-5-2 0 16,4-4-91-16,-3 3-19 16,-1-3-3-16,5 3-1 0,-1 4-80 0,7-1-16 0,-7-3-3 15</inkml:trace>
  <inkml:trace contextRef="#ctx0" brushRef="#br0" timeOffset="45548.2">8220 9070 460 0,'0'0'41'0,"0"0"-33"0,0 0-8 0,0 0 0 16,0 0 172-16,0 9 32 0,0-9 6 0,0 10 2 15,0-1-145-15,0-9-29 0,7 6-6 0,-7-6 0 0,0 0 2 0,0 0 1 16,0 0 0-16,0 0 0 0,0 0 37 0,0 0 7 16,0 0 1-16,0 0 1 0,0 0 2 0,0 0 0 15,0 0 0-15,0 0 0 0,7-6-22 0,-4 6-4 16,4-9-1-16,0 5 0 0,1-2-26 0,-1-3-6 16,-4-1 0-16,1-5-1 0,-4 5 20 0,3-9 4 15,1 10 1-15,-4-10 0 0,-7 0-18 0,3-2-3 16,8-8-1-16,-4 4 0 0,0 3 5 0,-4-9 1 15,4 9 0-15,-3-13 0 0,6 7-21 0,-3-6-11 16,0 6 12-16,0-7-12 0,0-3 12 0,0 4-12 16,-3-7 12-16,3 13-12 0,-4-7 0 0,4 7 0 0,-3-6 0 15,-1 5 0-15,0 1 16 0,4 0-3 16,-7-3-1-16,4 9 0 0,-1-3 0 0,1 6-1 16,-4-6 0-16,7 9 0 0,-7-3-11 0,0 0 10 0,3 1-10 0,-3 2 10 15,4-3-10-15,-4 0 8 0,3 0-8 0,0 4 8 16,1-4-8-16,-1 3 0 0,1 4 0 0,3-4 8 15,-4 0-8-15,1 7 0 0,3 0 0 0,0-1 0 16,-7 1 0-16,7-1 0 0,0 10 0 0,-4-3 0 16,4 3-8-16,0 0 8 0,0 0 0 0,0 0 0 15,-7 0-8-15,0 3 8 0,0 7-10 0,0-4 10 16,0 3 0-16,0 4 0 0,0-4-8 0,-4 7 8 16,4 3 0-16,-3-3 0 0,3 2 0 0,0-2-9 15,-4-3 9-15,4 2 0 0,7-5 0 0,-11 5 0 0,4-5 0 0,4-1 0 16,-1 1 0-16,1-1 0 15,-4 0 0-15,3-2 0 0,4-7 0 0,-3 3 0 16,-5 3 0-16,5-3 0 0,-4-3-11 0,7 0 11 16,0 0 0-16,0 0 10 0,0 0 0 0,0 0 0 15,0 0-10-15,-7 0-11 0,7 0 3 0,0 0 0 16,0-3 32-16,-4-3 6 0,4-4 2 0,0 1 0 0,0 0-32 0,4 2-16 16,3-2 1-16,-7 0 1 0,3-1 14 0,1 1 0 15,-1-1 0-15,5 4 0 0,-5-3 0 0,4-1 0 16,-3 1 0-16,-1-4 0 0,4 1 0 0,0 2 0 15,-3 1 0-15,3-1 0 0,0 1 0 0,4-7 0 16,-1 7 0-16,-3-4 0 0,4 4 0 0,3 0 0 16,-7 2-8-16,3-2 8 0,-2 3 0 0,-1 3 0 0,7-4 0 0,0 4-9 15,-7-3 9-15,0 6 0 0,4 0 0 0,-1 6 0 16,1-3 16-16,3-3-2 0,-7 7 0 0,0-4 0 16,3 3-14-16,-6-6-13 0,-4 0 2 0,7 9 1 15,4 1 10-15,3-1 11 0,-14 1-3 0,7-1 0 16,0-3-8-16,3 4 0 0,-6-1 0 15,3 7 0-15,4-7-10 0,-4 4-4 0,3 2-1 16,-3-5-845 0,0 9-170-16</inkml:trace>
  <inkml:trace contextRef="#ctx0" brushRef="#br0" timeOffset="69313.64">29665 9760 288 0,'7'0'25'0,"-3"-3"-25"15,3-7 0-15,-4 4 0 0,1-4 186 0,-1 1 32 0,-3 0 6 16,4 2 2-16,-8 4-94 0,4-3-18 0,-3 6-4 0,-4-3-1 15,0-3-7-15,3 2-2 0,-3 8 0 0,0-4 0 16,0 6-22-16,-4-6-5 0,4 3-1 0,0 3 0 16,-3-6-25-16,3 3-6 0,0-3-1 0,0 7 0 15,-1-4-28-15,8-3-12 16,0 0 8-16,-3 6-8 0,3-6 10 0,-4 9-10 0,4-9 12 0,-3 7-12 16,-1-4 14-16,4 6-4 0,-3 1-1 0,-1-4 0 15,1 10 5-15,-4 2 1 0,3-5 0 0,-6 12 0 16,3-6 4-16,-4 6 1 0,-3 9 0 0,0-5 0 15,-4-1-11-15,-3 6-1 0,0 4-8 0,0-3 12 16,-1 2-12-16,-2-2 0 0,-1-1 0 0,0 4 0 0,4-7 14 0,4-3-3 16,-1 10-1-16,-3-13 0 15,3 10-10-15,0-7-12 0,1 0 2 0,-1 0 1 16,4 4 9-16,0-4 0 0,0-9 0 0,0 9 0 0,3-6 0 16,-3-3 0-16,3-1 0 0,-3 1 0 15,0 0 0-15,4 0 9 0,-4-3-9 0,3-1 0 0,0-2 8 0,1 2-8 16,-1 4 0-16,-3-3 0 0,4-4 0 0,2-2 0 15,-2 6 0-15,3-1 0 0,0-5 0 0,-4 2 8 16,8-6-8-16,-4 4 0 0,0-1 15 0,3-2-4 16,1-4-1-16,3-3 0 0,0 0-2 0,0 0 0 15,0 0 0-15,0 0 0 0,0 0 2 0,0 0 0 16,0 0 0-16,0 0 0 0,10-3-10 0,-3-4 0 0,-3-2 0 16,3-1 0-1,0 1-23-15,0-7-9 0,0 7-3 0,0 0 0 16,-4-7-37-16,5 6-7 0,-5-2-1 0,1-4-1 15,3 7 13-15,-7-1 2 0,3 4 1 0,-3-3 0 0,0 9 42 0,0 0 9 16,0-3 2-16,0 3 0 0,0 0 12 0,0 0 0 0,0 0 0 16,0 0 0-1,0 0-70-15,0 0-18 0</inkml:trace>
  <inkml:trace contextRef="#ctx0" brushRef="#br0" timeOffset="70294.47">29573 9713 172 0,'0'0'8'0,"0"0"1"16,0 0-9-16,0 0 0 0,0 0 0 0,0 0 0 15,0 0 237-15,0 0 46 0,0 0 9 0,0 0 1 16,0-7-203-16,0 4-41 0,4-3-8 0,-4 6-1 16,0-9-23-16,0 9-4 0,3-10-1 0,-3 10 0 15,4-3 25-15,-4 3 5 0,3-6 1 0,-3 6 0 16,4-10 9-16,-4 10 1 0,0-9 1 0,0 9 0 16,0 0-10-16,0 0-1 0,0 0-1 0,0 0 0 0,0 0-2 0,0 0 0 15,-7 0 0-15,0 0 0 0,0 0-6 0,0 3-2 16,-4 3 0-16,1-6 0 0,-1 7 0 0,0-4 0 15,4 3 0-15,-3-3 0 0,-1 3 4 0,-3-2 1 16,0-4 0-16,3 9 0 0,1-9-5 0,-4 6-2 16,0-3 0-16,3 4 0 0,0-7-19 0,1 9-11 15,-4-9 12-15,3 6-12 0,4-3 0 0,0 4 0 16,-4-4 0-16,4-3 0 0,4 0 0 0,3 0 0 16,-4 6 0-16,4-6 0 0,0 0 0 0,0 0 0 0,0 0 0 15,0 0 0-15,0 0 0 0,0 0 0 0,7-6 0 0,4-4 0 16,0 10 0-16,3-9-9 0,-4 0 9 15,4 2 0-15,4 4-9 0,-4-3 9 16,4-3-10-16,-1-1 10 0,1 1-8 0,0 6 8 0,-1-10 0 16,1 4-9-16,-4-1 9 0,0 7 0 15,0-3 0-15,0-4 0 0,-3 1 0 0,3 3 0 0,-3 3 0 16,-1-4 0-16,1 4 0 0,-1 3 0 0,-2-6 0 0,-1 3 0 16,3 3 0-16,-3-6 0 0,0 2 0 0,0 4 8 15,0 0-8-15,0-6 0 0,0 6 0 0,-7 0 0 16,0 0 0-16,8 0 0 0,-1-3 0 0,-7 3 8 15,0 0-8-15,0 0 0 0,7 3 8 0,-7-3-8 16,3 6 13-16,-3 4-1 0,4-7-1 0,-4 13 0 16,0-7-2-16,-4 7 0 0,4-7 0 0,0 4 0 15,-3-4-1-15,-1 7-8 0,1-7 12 0,3 1-4 16,-4-1-8-16,1 7 10 0,-1-1-10 0,4-2 10 0,-4-4-10 0,1 7 0 16,-1-7 0-16,1 10 0 0,-1-3 18 0,1-4-2 15,-1 13 0-15,1-6 0 16,-4 0-47-16,-4 6-9 0,1 0-3 0,-1 4 0 15,0-1-99-15,1-3-20 0,-4 0-4 0,7 0-1 16,-4-3-20-16,0-6-4 0</inkml:trace>
  <inkml:trace contextRef="#ctx0" brushRef="#br0" timeOffset="70960.38">28952 10961 172 0,'0'0'16'0,"0"0"-16"0,0 0 0 0,0 0 0 0,0 0 166 0,0 0 30 0,0 0 7 0,0 0 1 15,0 0-114-15,0 0-22 0,0 0-5 0,0 0-1 16,0 0 41-16,0 0 8 0,0 0 1 0,0 0 1 16,0 0 28-16,0 0 6 0,-3-7 1 0,-4 7 0 0,3-9-51 15,1 9-9-15,-1-9-3 0,1 9 0 0,-1-10-37 16,-3 4-7-16,4-3-1 0,-4 5-1 0,3-5-19 0,-3 0-3 15,0-1-1-15,0-2 0 0,0 2 0 0,3-2 0 16,-3-4 0-16,0-3 0 0,4 3-5 0,-1 4-2 16,-3-4 0-16,4-3 0 0,-4 4-9 0,7-4 12 15,-4 0-12-15,4 3 12 0,-4-2-12 0,1 5 0 16,-1-3 0-16,4 1 8 0,0 5-8 0,0 1 12 16,-3-7-12-16,3 13 12 0,0-3-12 0,0 6 0 15,0 0 0-15,0 0-11 0,0 0 11 0,0 0 0 0,-4-10 0 16,4 10-8-16,0 0 8 0,0 0 0 15,0 0 0-15,-7 7 0 0,4-4 0 0,3-3 0 16,0 0 0-16,-4 6-8 0,4 4 8 0,0-1 12 16,0 0-2-16,7 10-1 0,-3-3-9 0,6 0-12 15,-3 2 2-15,1 1 1 0,-1 0 9 0,3-3 12 16,-3 2-2-16,0 1-1 0,0 0-9 0,4 0-11 0,-4-3 3 0,-3 2 0 16,3-2 8-16,0-7 0 0,-4 7 0 0,4-3 8 15,-3 2 5-15,-1-5 2 0,4-1 0 0,0 1 0 16,-3-4-1-16,-4-6 0 0,7 3 0 0,4 3 0 15,-4-3-5-15,0-3-1 0,3 0 0 0,-3 0 0 16,4 0-8-16,-1-9 0 0,1 6 0 0,0-3 0 16,-1-4-52-16,4 4-15 0,-3-7-3 0,3 4-1 15,-3 0-130-15,-1-7-27 0,4 6-4 0,0 1-681 16</inkml:trace>
  <inkml:trace contextRef="#ctx0" brushRef="#br0" timeOffset="72246.98">30508 10130 892 0,'0'0'40'0,"0"0"8"0,4-7-39 0,3 7-9 16,0-6 0-16,0 3 0 0,-4-3 102 0,-3 6 18 16,4 0 4-16,3-3 1 0,0-4-33 0,-7 7-8 15,0 0 0-15,0 0-1 0,0 0-13 0,0 0-2 16,0 0-1-16,4 10 0 0,-4 5-6 0,-4 4-1 16,4 0 0-16,-7 3 0 0,0 0-29 0,0 3-7 15,-4 3 0-15,-6 0-1 0,-1 7-11 0,0-1-3 16,1 4 0-16,3 3 0 0,-4-3 3 0,-3 5 1 15,-4 1 0-15,0 0 0 0,1 0 4 0,-4-3 1 16,-1 3 0-16,1 0 0 0,3 0-2 0,1 3-1 16,-1 6 0-16,-3 0 0 0,0 1 11 0,-1-1 2 15,-6 6 1-15,3-2 0 0,-3-4-29 0,0 7-12 16,3-7 1-16,-3 0 0 0,-1 4 19 0,1-4 3 0,3 0 1 0,1-6 0 16,2 4-12-16,5-4 0 0,3 3-12 0,-4-13 12 15,4 7 0-15,0-6 0 0,-1 3 0 0,5-4 0 16,-1 1 13-16,1 3-2 0,-5-4-1 0,5 1 0 15,-1-3-10-15,4-1 0 0,-7 4 0 0,3-10 0 16,1 3 0-16,-1-3 0 0,-3 1 0 0,3-4 0 16,-3 3 8-16,3-9-8 0,4 6 0 0,0 0 8 15,0-6-8-15,3 6 8 0,-3-3-8 0,0 0 8 16,4 0-8-16,-5-3 8 0,1 3-8 0,4-10 8 16,-1 7-8-16,1-10 0 0,3 7 0 0,-1-7-11 15,1 7 11-15,0-7 9 0,4 1-1 0,-4-1-8 0,0 1 12 0,3-1-12 16,4 1 12-16,-3-1-12 15,-1-3 9-15,1 4-9 0,-1-4 0 0,4-3 9 16,0-3-9-16,-3 9 8 0,-1-2-8 0,4-7 8 16,0 0-8-16,0 0 0 0,0 3-10 0,0-3 10 0,0 0 0 0,-4 9-9 15,4-9 9-15,-3 6 0 0,-1-2 0 0,1 2 0 16,-1-3 0-16,1 3 0 0,-1 4 15 0,1-10-2 16,-1 9 0-16,1-3 0 0,-1-2-13 0,1 2 0 15,-1-3 0-15,1 3 0 0,3-6 0 0,-7 3 9 16,7-3-9-16,0 0 8 0,0 0 6 0,0 0 1 15,0 0 0-15,0 0 0 0,0 0-3 0,0 0 0 16,0 0 0-16,-4-3 0 0,4 3-4 0,-3-6-8 0,-1-3 11 16,0-1-11-16,1 1 8 0,-1-7-8 0,-3 7 0 0,7-10 0 15,-3 6 8-15,-1-2-8 0,1-1 0 0,-1-3 0 16,1 7 8-16,-1-4-8 0,1 0 0 16,-1 7 0-16,1-1 0 0,-1-2 0 0,4-1 0 0,-3 4 0 15,-1-1 0-15,0 1 0 0,4 0 0 0,0 6 0 16,0-10 0-16,0 4 0 0,0-1 0 0,4 7 0 15,-4-6 0-15,4-1 0 0,-4 1 0 16,3-4 0-16,1 10 0 0,-1-3-9 0,1-4 9 0,-4 10 0 16,0 0 0-16,0 0 0 0,0 0 0 0,0 0-8 15,0 0 8-15,7 10 0 0,-4-4 0 0,-3 10-8 16,0-4 8-16,0 7 0 0,0 6 0 0,-3 0-8 16,-1-3 8-16,1 3 0 0,-1 0 0 0,1-6 0 15,-1 6 0-15,4-6 0 0,0 0 0 0,0 6 0 0,0-12 0 16,0 2 0-16,0 4 0 0,0-3 0 0,4-7 0 0,-1 1 0 15,-3-1 0-15,4 0 0 0,3 1 0 0,-4-4 0 16,-3-6 8-16,7 10-8 0,0-7 0 0,-3 3 9 16,3-6-9-16,4 0 0 0,-8 0 8 0,8 0-8 15,-8 0 0-15,8 0 0 0,-4-6 8 0,7 3-8 16,-4-7 0-16,5 1 0 0,-1-1 0 0,3-5 0 16,5-1 0-16,-1-3 0 15,3-6-127-15,-2 3-19 0,2-12-4 0,-3-1-939 16</inkml:trace>
  <inkml:trace contextRef="#ctx0" brushRef="#br0" timeOffset="73028.13">30399 10224 936 0,'0'0'41'0,"0"0"9"15,0 0-40-15,0 0-10 0,0 0 0 0,0 0 0 16,0 0 56-16,0-3 10 0,0-4 2 0,7-2 0 15,0 0-47-15,-3 5-9 0,-1-11-1 0,4 8-1 16,4-2-10-16,-4 6 0 0,0-6 0 0,0 2 0 0,0-2 28 0,-4-1 4 16,4 4 1-16,1-3 0 0,-8 9 35 0,3-3 6 15,-3 3 2-15,7-10 0 0,-7 10-27 0,7-6-5 16,-7 6 0-16,0 0-1 0,7-9-20 0,-7 9-4 16,0 0-1-16,0 0 0 0,0 0-3 0,0 0-1 15,0 0 0-15,0 0 0 0,0 0 21 0,0 0 4 16,0 0 1-16,0 0 0 0,-7 9 3 0,0 0 1 15,0-2 0-15,-4 2 0 0,1-6-2 0,-1 3 0 16,1 4 0-16,-1-1 0 0,-3 1 0 0,0-1 0 16,3-3 0-16,-3 4 0 0,-3-1-26 0,-1 1-6 0,-3-1-1 0,0 0 0 15,3 1-9-15,-3-1 0 0,-4 7 0 0,4-7-11 16,0 7 11-16,0-7 0 16,-1 1 0-16,5-1 0 0,-1 7 0 0,4-7 0 0,0-6 0 0,3 7 0 15,1-4 0-15,3 3 0 0,7-9 0 16,0 0-8-16,0 0-2 0,0 0 0 15,0 0 0-15,0 0 0 16,14 0-19-16,-4-9-4 0,8 3-1 0,-4 3 0 0,7-7 11 0,1 4 3 0,-1-7 0 0,3-2 0 16,-2 5 4-16,6 1 2 0,-4-7 0 0,1 4 0 15,0-4 14-15,-8 7 0 0,1-1-10 0,0 1 10 16,-1-1 0-16,-2 1 0 0,-1 3 0 0,0-4 0 16,-4 4 0-16,1 3 0 0,-4-3 0 0,4 3 0 15,-4 3 16-15,-7 0-1 0,0 0-1 0,0 0 0 16,10 0 6-16,-6-7 2 0,-4 7 0 0,0 0 0 0,0 0-2 0,7 7-1 15,-7-7 0-15,7 3 0 0,-4 6 2 0,1-3 1 16,-4 4 0-16,3-1 0 0,-3 1-6 0,4 5 0 16,-4-2-1-16,3 2 0 0,-3 1-1 15,4 3 0-15,0 0 0 0,-1 6 0 0,1-3-3 0,-1 3-1 16,1 0 0-16,-1-6 0 0,1 6-1 0,-4-3 0 16,7 3 0-16,-7 0 0 0,3-6-9 0,4 0 0 15,-7-4 9-15,4-2-9 0,-4 3 0 0,0-1 0 16,7-5 0-16,-7-1 0 15,3 0-151-15,1-5-31 0,-4-4-6 0</inkml:trace>
  <inkml:trace contextRef="#ctx0" brushRef="#br0" timeOffset="86622.59">27869 7919 172 0,'0'0'8'0,"0"0"1"0,0 0-9 0,0 0 0 16,0 0 0-16,8-6 0 0,-1 3 8 0,0 3-8 15,0-7 12-15,0-2-4 0,-4 6-23 0,4-4-5 16,-3-2 0-16,-1 0-1 0,4 2 56 0,-3-2 11 16,-4 6 2-16,0 3 1 0,0 0 84 0,0-6 17 15,0-4 3-15,-4 10 1 0,1-9-16 0,-1 9-3 16,1-10-1-16,-1 10 0 0,-3-3-85 0,-3-3-17 15,3 6-3-15,0 0-1 0,-4 0-16 0,0 0-3 16,1-6-1-16,-1 6 0 0,1 0-8 0,-4 0 0 0,-1-3 0 0,-2 3 0 16,-1 0 24-16,1-7 4 0,-5 7 0 0,5 0 0 15,-8-3 10-15,4 3 2 0,0-6 1 0,3 6 0 16,-3 0-8-16,0 6-1 0,3-6-1 0,0 3 0 16,-3 4-20-16,4-4-11 0,-1 9 12 0,0-2-12 15,4 2 0-15,-3 7-16 0,-1-3 2 0,4 2 0 16,-4 1 14-16,1 13 8 0,-1-10 0 0,0 12-8 15,-3-6 11-15,3 4-11 0,1-1 10 0,-4 0-10 16,3-2 0-16,-3-1 0 0,3 6-11 0,1 1 11 16,-1-7 0-16,7 0 0 0,1-3 0 0,3 4 0 0,0-4 0 0,0-7 0 15,3 8 0-15,4-8 0 0,4 1 0 16,-1 0 0-16,1 6 11 0,-1-6-11 16,1 6 9-16,3-6-9 0,3 6 8 0,1-6-8 0,3 0 0 0,0 6 0 15,0-7 0-15,4 1 0 16,-4-3 0-16,7-4 8 0,0 4-8 0,1 0 12 0,2-7-12 15,1 4 0-15,0-4 0 0,3-3 0 0,-3-6 0 16,3 4 0-16,0 2 11 0,4-6-11 0,-1 0 11 0,1-6-11 16,0 2 12-16,0-2-12 0,3 3 32 0,-3-6-1 15,-4 2 0-15,0-2 0 0,0 0-23 0,-3-7-8 16,-4 6 0-16,4-8 9 0,-4 5-1 0,0-3 0 16,-3-2 0-16,3-7 0 0,-7-1-8 0,4 8 0 15,0-11 9-15,-1 1-9 0,-3-3 0 0,0-1 9 0,-3-2-9 0,0-1 0 16,-4 1 17-16,0 6-3 0,0-7-1 0,-4 1 0 15,1 6 7-15,-4-7 0 0,0 7 1 0,-4-7 0 16,1 7-6-16,-1-6-2 0,-3 5 0 0,0 1 0 16,0 0-13-16,0 3 8 0,-7 0-8 0,3 0 0 15,-3 3 0-15,4-3 0 0,-5 9 0 16,1-3-10-16,-3 0-6 0,-1 10-2 0,-3-7 0 0,0 7 0 31,-4-1-41-31,-3 1-8 0,-4 6-1 0,0-3-535 0,4 6-106 0</inkml:trace>
  <inkml:trace contextRef="#ctx0" brushRef="#br0" timeOffset="87863.92">27354 11795 1105 0,'0'0'24'0,"-3"-3"4"0,-1-4 2 0,-3 4 2 0,4-3-32 0,-4-3 0 0,0-1 0 0,0 7 0 16,-4-9 32-16,4 2 0 15,-4 1 0-15,4-1 0 0,-3 1 0 0,-1-4 0 0,1-2 0 0,-5 8 0 16,5-2 26-16,-1 0 5 0,-3-1 1 0,4 7 0 15,-1-3 0-15,-3-4 0 0,3 4 0 0,4-3 0 16,-3 6-9-16,-4-4-2 0,-1-2 0 0,1 9 0 16,0-3-22-16,0 3-5 0,-4 3-1 0,1-3 0 15,3 0-25-15,-4 9 0 0,4-2 0 0,0-4 0 16,-4 6 0-16,4 7 0 0,-4-7 0 0,4 7 0 0,-3-4 0 0,3 10-11 16,0-3 11-16,-1 3-8 0,-2 0 8 0,3 0 0 15,0-3-9-15,-4 6 9 0,4 0 0 0,0-6 0 16,-4 9 0-16,0-3 8 0,8 0-8 0,-4-3 0 15,3 10 0-15,1-11 0 0,-1 11 0 0,4-4 0 16,0 0 0-16,0 0 0 0,0-2 0 0,3 2 0 16,-3-3-12-16,7 3 12 0,4-3 0 0,-1 0 0 15,1-6 0-15,3 0 0 0,-4 6 0 16,8-6 0-16,-4 0 0 0,4-4 0 0,3 4 0 0,0-3 8 16,0-4-8-16,0 4 0 0,4-3 0 0,-1 2 0 15,4-5 0-15,-3-1 0 0,3 0 0 0,4-2 0 16,-4-4 0-16,4 3 0 0,3-6 8 0,-3 3-8 15,6-3 8-15,-2-3-8 0,-1 3 28 0,0-6 0 16,-3-4 0-16,3 7 0 0,4-6 12 0,-8 0 4 16,1-4 0-16,0 4 0 0,-4-1 0 0,4-2 0 0,-4-4 0 0,-3-3 0 15,3 3-16-15,-7-2-4 0,3-7 0 0,-2 6 0 16,-1-10-12-16,-4 4-4 0,4-3 0 0,0-6 0 16,-3-1-8-16,0 7 0 0,-1-7 0 0,1-2 0 15,-4 9 0-15,0-1 0 0,-4-2 0 0,5 3 0 16,-5 3 0-16,-3 3 0 0,0-3 0 0,0 6 0 15,-3-6 0-15,-1 6 0 0,-3 0 9 0,0 3-1 16,0-2-8-16,0 8 0 0,-7-5 0 0,3-4 0 16,-3 9 0-16,0-5 0 0,-4 5 0 0,4 1 0 15,-4-10 0-15,4 10 0 0,-3-7 0 16,-1 7 0-16,0-1-8 0,4 1 8 0,-7-7-8 0,7 7 8 16,0-4-81-16,-4-3-11 15,4 7-3-15,4-7-617 0,6 7-123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5T14:32:55.026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7105 5561 1522 0,'0'0'33'0,"0"0"7"0,-4-6 2 0,4 6 2 0,0 0-36 0,0 0-8 0,-3 6 0 0,3-6 0 16,0 3 28-16,-7-3 3 0,0 9 1 0,7-9 0 15,-4 0-32-15,1 10 0 0,-1-4 0 0,4 3 0 16,-3 1 0-16,6-1 0 0,-3 1 0 0,7-1 0 16,-3 1 39-16,3-4 5 0,0 3 0 0,0 1 1 15,4 5 15-15,-1-2 4 0,4-4 0 0,4 7 0 16,-8 0-45-16,8-4-9 0,-4-2-2 0,4 5 0 16,7 4-8-16,-1 0 8 0,-6-3-8 0,7 2 8 15,3 7 0-15,-4-6-8 0,5 0 12 0,2 0-4 16,-2-3-8-16,2 2 10 0,-2 1-10 0,2 0 10 0,1-3 3 0,3 2 1 15,4 1 0-15,0-3 0 0,-4 0 5 0,4 2 1 16,0 1 0-16,-4 0 0 0,4 0-2 0,0 6 0 16,-4 0 0-16,4-3 0 0,-7 3-5 0,3 3-1 15,4-3 0-15,3 4 0 0,-3-4-12 0,3 3 0 16,1-3 0-16,-1 3 0 0,4-3 20 0,0 0 2 16,-4-3 0-16,4 3 0 0,-4-6 15 0,4 0 3 15,0 6 1-15,0-6 0 0,0 6 0 0,-1 0 0 16,-2-6 0-16,3 9 0 0,-1-9-26 0,1 6-6 0,-7 3-1 0,3-3 0 15,-3-6-8-15,4 9 0 0,-5-6 0 16,5 0 0-16,-1-3 10 0,0 6-10 16,1-6 12-16,-4-3-12 0,3 9 16 0,0-6-3 0,1-1-1 15,-5 1 0-15,1 0 0 0,-4-3-1 0,4-1 0 16,4-2 0-16,-5 6-11 0,5-3 0 0,-1 2-12 0,4 1 12 16,0-3 0-16,-4 3 18 0,4-1-2 0,-4-2 0 15,-3 3 0-15,0 0 0 16,0 0 0-16,-4 3 0 0,4-4-16 0,0 1 0 0,3 0 0 0,0 6 0 15,4-6 0-15,-4 6 0 0,-3-6 0 0,0 0 0 16,7 6 0-16,-7-3 8 0,-7 0-8 0,3 0 0 16,0-7 8-16,0 4-8 0,1 0 0 0,-1-3 0 15,-3 2 19-15,3 1-3 0,7-3-1 0,-6-4 0 0,-5 10-5 16,5-3-1-16,2-6 0 0,1 9 0 0,0-4-9 0,-7-5 0 16,3 3 9-16,-3 2-9 0,0 1 0 15,-1 3 8-15,-6 0-8 0,7-3 0 0,7 3 0 16,-8-3 0-16,-3 3 0 0,1 0 0 0,2 0 0 0,1-7 0 15,0 10 0-15,0-6 0 0,-1 0 0 0,1 0 0 16,3 0 0-16,-3-4 0 0,0 4 0 16,0-3 8-16,-4 3-8 0,4-4 0 0,-1-2 0 0,1 6 8 15,3-4-8-15,-3 1 0 0,-4-3 0 16,8 5 0-16,-1-2 0 0,0 3 8 0,-3 0-8 0,0-4 0 16,3 1 0-16,-7 3 8 0,1 0-8 0,-1-1 0 15,0 1 8-15,-3 0-8 0,3 3 0 0,-3-3 8 16,3-7-8-16,0 10 0 0,0-9 0 0,8 6 0 15,-8-4 0-15,7 1 8 0,-3-3-8 0,3 2 0 0,-3-2 8 0,3 3-8 16,0-1 8-16,-3-2-8 0,0 2 10 0,-4 1-10 16,4-3 9-16,0 2-9 0,-1-2 8 0,1 3-8 15,0 2 13-15,0 1-2 0,-1-3-1 0,1 3 0 16,-4 0-10-16,1-4-11 0,-1 4 3 0,3 0 0 16,-2-4 8-16,2 4 0 0,-2 0 0 0,-5-3 0 15,5 3 0-15,-1-4 0 0,-3-2 0 0,24 12 9 16,-21-16-9-16,4 7 12 0,-7-7-12 15,3 1 11-15,0-1-11 0,-3 1 10 0,3 5-10 16,4-5 8-16,-1 2-8 0,-2-5 0 0,2 8 9 16,-2-5-9-16,-1-1 8 0,-3 4-8 0,3-7 8 15,-4 10 2-15,1-4 0 0,0-3 0 0,-4 7 0 16,4-6-10-16,-4 5 0 0,0-2 0 0,4 2 0 16,-1-5 0-16,5 6 0 0,-1-4 0 0,-7 4 0 15,0-7 0-15,4 1 0 0,0-1 0 0,-1 7 0 0,5-7 0 16,-1 4 0-16,-4-7 0 0,5 13 0 0,-5-10 0 0,-2 7 0 15,-1-7 9-15,3 10-9 0,-2-3 8 0,-5-4-8 16,4-2 8-16,-3 5-8 0,0 1 0 0,3-3 0 16,0-4 0-16,-3 7 8 0,-1-1-8 0,4-2 0 15,1-4 0-15,2 1 0 0,-6 5 0 0,7-5 8 16,-1-1-8-16,1 7 0 0,3-7 11 0,-3 1-3 16,0-1 0-16,3 7 0 0,-7-7 0 0,4 4-8 15,-1-7 12-15,-2 10-4 0,-1-4-8 0,0-2 0 16,0-1 0-16,0 0 8 0,0 7-8 0,1-6 10 15,-1 5-10-15,3-5 10 0,-2-1-10 0,2 0 0 16,4 7 0-16,-3-7 0 0,-7 4 0 0,3 3 0 16,0 3 0-16,32 9-11 0,-25-13 11 0,-3 1 0 15,3-3 0-15,0 2 0 0,1 1 0 16,-5-3 0-16,5-4 0 0,-1 0 0 0,0 7 0 16,4-7 0-16,0 7 8 0,-1-6-8 0,5 2 0 0,-5-3 0 0,5 7 8 15,-1 0-8-15,0-4 8 0,0 4-8 0,1 0 8 16,-5-4-8-16,-2 4 0 0,2-3 0 0,-2 2 0 15,-5 4 0-15,1 0 0 0,3-3 0 0,0 2 0 16,1 1 0-16,2-3 0 0,1 3 0 0,-4-4 0 16,-3-2 0-16,7 3 0 0,-4-7 0 0,4 10 0 15,0-4 0-15,-1 4 0 0,-2-3 0 0,2-4 0 16,-2 4 0-16,-5-6 0 0,4 8 0 0,-3-2 0 16,-4-7 0-16,4 7 0 0,3-3 0 0,-3 2 0 0,3-2 0 15,-3-7 0-15,3 13 0 0,0-10 0 0,-3 1 0 0,0 5 0 16,-1-5 0-16,1-1 8 0,3 7-8 0,-3-7 0 15,0 1 0-15,-4-1 0 16,0 1 0-16,4 5 0 0,-4-5 0 0,0 2 8 0,0-5-8 16,4 8 0-16,-4-2 0 0,0 2 0 0,0-2 0 0,4-4 9 15,0 7-9-15,-1-7 10 0,1 7-10 0,0-6 0 16,3 5 0-16,-7-2 0 0,-3 2 0 0,3-2 0 16,-3 3-10-16,3-7 10 0,0 7 0 0,4-7 0 15,-8 1 0-15,5 5 0 0,-1-2 0 0,0-4 0 16,-4 1 0-16,5-1 0 0,-5 0 0 0,4 7 0 15,-3-7 0-15,0 1 0 0,-1-1 0 0,1 1 0 0,3 2 0 16,-3-2 0-16,3 2 0 0,-3-2 0 0,-1-1 0 0,8 7 0 16,-7-7 0-16,3 7 0 0,0-4 0 0,0 4 0 15,-3-7 0-15,3 10 0 0,-3-3 0 0,6-4 0 16,-3 4 0-16,4 3 0 0,-4-3 0 0,4-7 0 16,0 10 0-16,-4-10 0 0,4 7 0 0,-4-7 0 15,0 7 0-15,0-3 8 0,4-4-8 0,-4 0 0 16,0 1 12-16,4 5-4 0,-4-5 0 0,0 6-8 15,0-4 8-15,0 4-8 0,1-7 0 0,-5 7 0 16,4-4 0-16,1 4 0 0,-1 0 0 0,0-4 0 16,0 4 0-16,4-7 0 0,-4 7 0 0,0-3 0 15,4 2 0-15,-4-5 0 0,4-1 0 0,-1 7 0 16,-3-4 0-16,8-2 0 0,-5 5 0 0,1-5 0 16,3-1 10-16,-3 7-10 0,3-7 8 0,0 1-8 15,1 5 8-15,2-2-8 0,-6-4 8 0,3 1-8 16,4 5 0-16,0-5 0 0,0 6 8 0,-4-7-8 0,-3 0 0 0,-1 1 0 15,1-1 0-15,-4 1 0 0,0 5 0 0,0-2 8 16,4-4-8-16,-7 1 0 0,3 5 0 0,0-5 0 16,-3-1 0-16,6 7 0 0,-2-7 0 0,2 1 0 15,1-1 0-15,0 7 0 0,-1-7 0 0,1 0 0 16,0 1 0-16,-1-1 0 0,5 1 0 0,-5-1 0 16,5 7 0-16,-5-7 0 0,1 1 0 0,0-1 0 15,-1 0 0-15,-2 7 0 0,2-6 0 0,-3-1 10 16,4 10-10-16,0-10 10 0,-4 7-10 0,4 0 0 15,-1-4 0-15,1 4 0 0,3-7 0 0,-3 7 0 16,-4-4 0-16,7 4 0 0,-3-7 0 0,0 1 0 16,-1 6 0-16,5-4 0 0,-5 4 0 0,1-7 0 15,-4 1 0-15,4 5 0 0,-4-2 0 0,0-4 0 0,4 1 0 16,-7 5 0-16,3-5 0 0,0 5 0 0,4-2 0 16,-1-4 0-16,1 4 0 0,0-1 0 0,-1-2 0 0,1 5 0 15,0-5 0-15,-1 6 0 0,1-4 0 0,0 4 0 16,3-7 0-16,-3 7 0 0,3-4 0 0,-3-2 0 15,-1 6 0-15,1-7 0 0,-4 7 0 0,4-4 8 16,-4-2-8-16,0 5 12 0,4-5-12 0,-4 8 12 16,4-8-12-16,-1 6 0 0,5-7 0 0,-1 10 0 15,0-10 0-15,4 7 0 0,-4-4 0 0,0 4 0 16,4 0 0-16,0-4 0 0,-4-2-8 0,0 5 8 16,1 1 0-16,-5-3 0 0,4 2 0 0,-3 1 0 15,3-3 0-15,-3 5 0 0,0-8 0 0,3 5 8 0,0 4-8 0,0-3-17 16,-3-4 4-16,7 4 1 0,3 3 12 0,-3 0 16 15,-7-4-3-15,3 4-1 16,0-3-12-16,4 3 0 0,0-4 0 0,-4-2-10 0,-4 6 10 16,5-4 0-16,-1 1 0 0,0-3 0 0,-3 2-8 15,3 4 0-15,4-3 0 0,0 3 0 0,-1-1 8 16,1-2 0-16,-4 3 0 0,8-6 0 0,6 2 0 0,-7 4 0 16,-3 0 0-16,0-3 0 0,3 2 0 0,0 1 11 15,-7 3-3-15,-3 0 0 0,3-3-8 0,1 6 8 16,-1-6-8-16,0 0 8 0,-3 6-8 0,6-7 0 15,12 8 0-15,-4-8 0 0,-11 7 0 0,7 1 0 16,4-5 0-16,3-2-11 0,-7 6 11 0,4 0 0 16,-3 1 0-16,-1-4 0 0,-3 3-8 0,3 0 0 0,-3-3 0 0,3 3 0 15,0 0 16-15,0-6 3 0,1 9 1 0,-1-9 0 16,4 6-12-16,-4-6 0 0,4 6 0 0,-4-7-11 16,0 8 11-16,1-8 0 0,-5 1 0 0,-2 6 0 15,6-6 0-15,-3 0 0 0,3 6 8 0,0 0-8 16,1-6 0-16,-1 6-15 0,0-3 3 0,0-6 0 15,4 9 12-15,4-3 13 0,-8 3-2 0,4-6-1 16,-4 6-10-16,0 0 0 0,-3-3 0 0,3 0 0 16,-3-4 0-16,3 4-14 0,4 0 3 0,0-3 1 15,7 0 18-15,-4 6 3 0,-3-3 1 0,3 3 0 16,4-6-12-16,-4 6 0 0,-3 3 0 0,0-3 0 16,3 0 0-16,-3-3 0 0,0 3 0 0,3 4 0 15,1-4 0-15,-1 0-17 0,0-3 4 0,1 3 1 16,-1 0 12-16,-3-6 13 0,0 9-2 0,-4-9-1 0,-3-4-10 15,-1 4 0-15,-6 0 0 0,3-3 0 0,0 3 0 16,-3-10-12-16,0 0 0 0,-4 1 1 16,0-1-58-16,-3-3-12 0,-4 4-3 0,-7-10 0 15,-7 0-193-15,0-10-39 0</inkml:trace>
  <inkml:trace contextRef="#ctx0" brushRef="#br1" timeOffset="17907.58">26091 15065 1141 0,'0'0'50'0,"0"0"11"15,0 0-49-15,0 0-12 0,4 10 0 0,-4-10 0 0,0 0 96 16,0 0 16-16,7 3 3 0,-7-3 1 0,7 6-108 0,-7-6-20 16,0 0-5-16,11 0-1 0,-4 3 7 0,3-3 2 15,-3 0 0-15,-7 0 0 16,0 0 29-16,0 0 5 0,0 0 2 0,0 0 0 0,0 0 7 0,0 0 2 15,0 0 0-15,0 0 0 0,0 0 2 16,0 0 1-16,0 0 0 0,0 0 0 0,0 0 19 0,-7-3 4 16,-3 3 1-16,3-6 0 0,7 6-6 0,0 0-1 15,-7 0 0-15,7 0 0 0,-7 0-44 0,7 0-12 16,0 0 0-16,0 0 0 0,-4-3 11 0,1-3-3 16,-1-4-8-16,0 7 12 0,-3-3-12 0,4 3 0 15,-1-4 8-15,-3 1-8 0,0 3 14 0,0-3 0 16,-7 3 0-16,0-4 0 0,3 4 4 0,-3-3 1 15,0 6 0-15,0-10 0 0,0 10-6 0,0-3-1 0,3-3 0 0,-3 0 0 16,0 3-12-16,0 3 8 0,3-7-8 0,1 4 0 16,-1-3 10-16,1-3-10 0,-1 5 10 0,0-2-10 15,1-3 22-15,3-1-2 0,-4 4 0 0,1-3 0 16,-1-1 8-16,0 1 2 0,-3-1 0 0,4 7 0 16,-4-9-5-16,0 2-1 0,-4 7 0 0,0-6 0 15,1 3-15-15,-1-4-9 0,0 7 10 0,1-3-10 16,-4-4 8-16,-1 10-8 0,1-9 0 0,4 3 9 15,-5 3-9-15,1-7 0 0,4 4 9 0,-1-4-9 16,4 1 0-16,-4 0 0 0,4-1 0 0,3 1 0 16,-3-1 0-16,7 1 0 0,-7-7 0 0,4 7-12 15,3 3 12-15,-4-4 0 0,0 1 8 0,1 6-8 16,-1-7 0-16,1-2 0 0,-1 9 0 0,-3-4 0 16,0-2 8-16,0 6-8 0,0-4 10 0,-4-2-10 0,0 6 9 0,-3-6-9 15,0 2 8-15,3 1-8 0,-3-3 0 0,4 5 8 16,-1-2-8-16,0-3 0 0,4 6 13 0,-3-7-2 15,2 4-1-15,-2-3 0 0,-1 2 11 0,1-2 3 16,2-1 0-16,1 1 0 0,0 0-24 0,-3-1 0 16,2 4 0-16,1-3 0 0,0 5 0 0,0-5 0 15,0 3 0-15,0-4 0 0,0 1 10 0,0 0-2 16,0 2-8-16,-1-2 12 0,1 6-12 0,0-7 0 16,-3 1 0-16,2-4 0 0,1 4 0 0,0 0-10 15,0-1 0-15,0 1 0 0,-4-1 10 0,4 1 0 16,0-7 10-16,-3 7-10 0,-1-1 16 0,4-2-2 15,0-4-1-15,-4 7 0 0,-3-7 10 0,3 7 1 16,1-4 1-16,-1 1 0 0,0 2-10 0,1 1-3 16,-1-1 0-16,0 1 0 0,1 0-12 0,-1-7 0 15,4 6 0-15,-4 7 0 0,4-6 0 0,-3 0 0 0,2-1 0 0,1-6 0 16,0 10 0-16,0-6 0 0,0 2 0 0,0-5 0 16,0 5 0-16,-4-6 8 0,4 7-8 0,0 0 0 15,0-4 0-15,0-3 0 0,-4 7 8 0,4 0-8 16,0-7 0-16,-4 7 0 0,1-7 0 0,2 6 0 15,-2 1 0-15,-1 0 8 0,1-1-8 0,2 1 0 16,-2-1 0-16,-1 1 8 0,1 0-8 0,-1 2 0 16,4-2 8-16,-4 0-8 0,1-1 0 0,2 4 9 15,-2-4-9-15,3 7 0 0,0-6 0 0,-1-1 0 16,1 1 9-16,0-3-9 0,0 2 10 0,0 1-10 0,0-1 10 16,0 1-10-16,0-1 10 0,0 1-10 0,3 3 9 0,-7-4-9 15,4 1 8-15,-3 0-8 16,-1-4 10-16,0 0-10 0,1 4 12 0,-1 0-12 15,-3-1 12-15,7 1-12 0,-4-1 12 0,0 1-12 0,-3 3 0 16,7-4 0-16,-3 1 0 0,2 0 0 0,-2-1 0 0,3 7 0 16,0-10 0-16,-4 10 0 15,4-3 0-15,0-3 0 0,3-1 0 0,-3 1 0 0,0 6 0 0,3-4 0 16,-3-2 0-16,4 3 0 0,-1-4 0 0,0 7 0 16,1-6 0-16,-1 3 0 0,1-4 0 0,-1 1 0 15,-3-1 0-15,3 4 0 0,1-3 0 0,-1-1 0 16,-6 1 0-16,3-1 0 0,3 1 0 0,-7 3 0 15,1-4 0-15,-5 1 0 0,8 0 0 0,-7-1 0 0,4 1 0 16,-5-1 0-16,1 1 0 0,4-1 0 0,2 1 0 0,1 0 0 16,-7-4 0-16,4 4 0 0,6-4 0 0,-3 4 0 15,0-1 0-15,0 1 0 0,0-4 0 0,-1 4 0 16,8 0 0-16,-3-1 0 0,-8 1 0 0,4-1 0 16,3 1 0-16,1 0 0 0,-4-1 0 0,0 4 0 15,0-4 8-15,-1 1-8 0,5 0 0 16,-8 2 0-16,1 4 0 0,2-3 0 0,1-3 0 0,4-1 0 15,-8 7 0-15,0-6 0 0,8-4 0 0,-4 10 0 16,0-6 8-16,0 2-8 0,-4-2 0 0,4-1 0 16,7 1 9-16,-4 0-1 0,-6 2-8 0,2-2 12 15,5 6-1-15,-4-7-1 0,-4 1 0 0,-3 3 0 16,3-4-10-16,4 1 0 0,-3 3 9 0,-1-4-9 16,-3 1 0-16,0-1 0 0,6 7 0 0,-2-6 0 15,-1-4 0-15,-3 4 0 0,7 0 0 0,0-1 0 0,-4 1 0 0,1-1 0 16,-5 1 0-16,8-1 0 15,0-5 0-15,0 5 0 0,-7 1 0 0,3 0 0 0,4-1 8 0,0-6-8 16,-7 7 8-16,3-3-8 0,1-4 0 0,-1 10 9 16,4-4-9-16,-7 1 0 0,-4-4 0 0,4 4 0 15,7-4 0-15,-8 4 0 0,1-1 0 0,0 1 0 16,4 0 0-16,-1-1 0 0,-3 1 0 0,3 3 0 16,0-4 0-16,1 1 0 0,3-1 0 0,-4 1 0 15,4 0 0-15,0-1 10 0,-4 4-10 0,1-4 0 16,2 1 0-16,-2 0 0 0,3-1 0 0,0 4 0 15,-4-3 0-15,0-1 0 0,1 7 0 0,-1-3 0 16,4-4 0-16,-4 1 0 0,1-1 0 0,3 4 0 16,-4-3 0-16,0 6 0 0,1-4 0 0,2-2 0 15,-2 6 8-15,-1-3-8 0,4-4 9 0,-4 1 0 0,4 3 0 16,4-4 0-16,-4 7-9 0,0-3 0 0,3-4 0 0,0 1-11 16,-3-1 11-16,4 4-8 0,-4-3 8 0,3-1-8 15,0 1 8-15,-3 0 0 0,4-1 0 0,-4 1 0 16,-1 2 0-16,5-2 0 0,-4 6 0 0,0-6 0 15,0-7 0-15,-1 10 0 0,1-4 0 0,0 1 8 16,0 6-8-16,0-7 0 0,0 4 0 0,-4-3 0 16,4-1 0-16,0 1 0 0,3 2 0 0,1-2 0 15,-4 0 0-15,0 6 0 0,0-7 0 0,-1-2 0 16,1 8 8-16,0-5-8 0,0 3 8 0,0-4-8 16,0 1 0-16,0 0 0 0,3 5 0 0,-3-2 0 15,0-3 0-15,0 2 0 0,3 4 0 0,-3-6 8 16,4 3-8-16,-5-4 0 0,5 7 0 0,-4-3 0 15,3-4 0-15,1 4 0 0,-5-3 0 0,1 6 8 16,0-4-8-16,4-2 0 0,-4 6 0 0,-1-4 0 0,1-2 0 0,0 0 0 16,-3 2 0-16,2-2 8 15,5 0-8-15,-4 5 0 0,0-5 0 0,0 3 0 0,3-4 0 0,-3 4 0 16,0 3 0-16,0-3 0 0,3-4 0 0,-3 1 0 16,3-1 0-16,-3 7 0 0,0-9 0 0,0 9 0 15,3-7 0-15,-3 4 0 0,0-3 0 0,0 5 8 16,0-2-8-16,0 3 0 0,3-3 0 0,-3-4 0 15,0 4 0-15,0 6 0 0,3-9 0 0,-3 6 0 16,0-4 0-16,4-2 0 0,-5 6 0 0,1-4 0 16,4-2 0-16,-1 0 0 0,-3 2 0 0,4 4 8 0,-5-6-8 0,5 3 0 15,-4-4 0-15,3 1 8 0,-3-1-8 0,3 4 0 16,-3-3 0-16,4-1 0 0,-4 1 0 0,3-1 0 16,0 1 0-16,-3 3 0 0,0-4 0 0,4 7 8 15,-4-6-8-15,3-1 0 0,-3 1 0 0,0-4 8 16,3 4-8-16,1 0 0 0,-1 5 8 15,-3-5-8-15,0 0 0 0,0-1 8 0,3-2-8 0,-3 2 0 16,0 1 0-16,0-1 8 0,3 1-8 0,-3 0 0 16,0-1 0-16,0 4 0 0,0-3 0 0,3-1 0 15,-3-2 0-15,3 2 0 0,-3-2 0 0,4 2 0 16,-4 1 0-16,0-1 0 0,3 1 0 0,-3 0 0 16,-4-7 0-16,4 7 0 0,0-1 0 0,-4 1 0 15,1-1 0-15,3 1 0 0,-4 0 0 0,-3-7 0 16,0 6 0-16,-1 1 0 0,1-7 0 0,4 7 0 0,-1 0 0 0,0-1 0 15,1 1 0-15,-1-4 0 0,4 1 0 0,-4 2 0 16,1 7 0-16,3-6 0 0,-4-1 0 0,0 1 0 16,4-4 0-16,-3 10 0 0,-1-3 0 0,0-3 0 15,1-1 0-15,-1 1 0 0,0 6 0 0,-3-7 0 16,0 4 0-16,3-4 0 0,-3 4 0 0,0-3 0 16,0-1 0-16,0 7 0 0,-4-6 0 0,4 3 0 15,-4-4 0-15,4 1 0 0,0-1 0 0,3 1 0 16,-3 0 0-16,3-1 0 0,-3-2 0 0,7 2 0 15,-7 1 0-15,3-1 0 0,1 1 0 0,-1 0 0 16,0-1 0-16,1-6 0 0,-1 7 0 0,4 0 0 16,-4-1 0-16,1-5 0 0,-1 5 0 0,4 1 0 15,-4-4 0-15,4-2 0 0,-3 5 0 0,-1 1 0 0,4-7 0 16,-4 7-8-16,1-1 8 0,-1-5 0 0,-3 5 8 0,3 1-8 16,4-1 0-16,-4 1 0 0,-3-7 0 0,4 7 0 15,2-1 0-15,-2 1 0 0,-1 0 0 0,4-1 0 16,-7-5 11-16,3 5-3 0,1-2 0 0,-1 2 0 15,0-6-8-15,1 7 0 0,3 3-12 0,-4-4 12 16,0 1 0-16,4 0 0 0,-3-4 0 16,2 0 0-16,-2 4 0 0,3 0 0 0,-4-1 8 0,0 1-8 15,1-7 0-15,-4 7 0 0,3-1 0 0,-3-2 0 16,-4-4 0-16,4 7 0 0,0-1 0 0,3-5-11 16,-3 5 11-16,0 1 0 0,0-7 10 0,-1 7-10 15,1-4 0-15,-3-2 0 0,2 5 0 0,1-6 0 16,0 7 0-16,-4 0 0 0,4-1 0 0,0-2 0 15,0-4 0-15,0 7 0 0,0-7 0 0,-1 7 0 16,1-7 0-16,0 3 0 0,0 4 0 0,0-7 0 16,-4 4 0-16,0-4 0 0,4 0 0 0,-4 7 0 0,-3-4 0 0,0-2 0 15,3 5 0-15,-3-5 0 0,3 5 0 0,1 1 0 16,-1-10 0-16,0 13 0 0,1-4 0 0,2-2 0 16,1-4 0-16,-3 7 0 0,2-1 0 0,1-5 0 15,0 5 0-15,-4-9 0 0,1 10 0 0,-1-7 0 16,-3 4 0-16,3-4 0 0,-3-3 0 0,3 4 0 15,1 5 0-15,-1-2 0 0,-3-4 0 0,3 6 0 16,-3-5 0-16,3 5 0 0,0-8 0 0,1 2 0 0,2 7 0 16,-2-4 0-16,3-3 12 0,-1 7-3 0,1-1-1 0,0-5 0 15,3 5-8-15,-3-5 0 0,0 2 0 16,0 4-11-16,-4-7 11 0,1 7 0 16,-1-1 0-16,0-5 0 0,0 5 0 0,1-2 0 0,3-4 0 15,-1 7 0-15,-2-7 0 0,3 6 0 16,-1 1 8-16,-2-3-8 0,3-1 0 0,-4 4-15 0,4-4 3 15,0-3 0-15,3 7 12 0,-3-7 0 0,3 4 0 0,0-4 0 16,4 7 0-16,-7-7 0 0,4 3 0 0,-1-2 0 16,-3 5 0-16,0-5 0 0,-1 5 0 0,1-2 0 15,-3-4 0-15,-1 3 10 16,0-2-2-16,4 5 0 0,3-5-8 0,-3 2 8 0,0-3-8 0,3 1 8 16,-3 5-8-16,0-2 0 0,0-4 0 0,0 7 0 15,0-1 0-15,-1-5-17 0,1 5 4 0,0 1 1 16,3-1 12-16,-3-5 0 0,4 5 0 0,-5 1 0 15,1 0 0-15,4-7 12 0,-5 6-3 0,1-2 0 0,0 3-9 0,0-7-12 16,-4 6 2-16,4-5 1 0,-4 5 9 0,4 1 0 16,4-4 0-16,-5 1 0 0,1-1 0 0,0-2 0 15,0 2 0-15,3-3 0 0,-6 1 0 0,6 2 0 16,-7-3 0-16,4 7 0 0,3 0 0 0,-3-7 0 16,0 7 0-16,0-10 0 0,0 9 0 15,0 1 0-15,-1-7 0 0,1 7 0 0,0-1 8 16,0-5 3-16,0 5 1 0,0 1 0 0,-1 0-12 0,1-4-17 15,0 0 4-15,0 4 1 0,3 0 12 0,1-1 0 16,-1-2 0-16,-3 2 0 0,0-2 13 0,3 2 6 16,-3 7 1-16,3-6 0 0,1-1-20 0,2 4 0 15,-2-3-11-15,-1-1 11 0,4 1 0 0,0 0 0 16,0-7 0-16,0 6 0 0,0 1 0 0,0 0 0 0,-1 2 0 0,1-5 0 16,0 2 0-16,-3 1 0 0,2-7 0 0,-2 10 0 15,3-3 0-15,-4-1 0 0,0 1 0 0,4-4 0 16,-7 1 0-16,4 2 19 0,-1 7-3 0,4-6 0 15,0-1-16-15,0 1 0 0,-8-4 8 0,5 4-8 16,-1 0 0-16,4 5 0 0,-4-2 0 0,1-3 0 16,-4-1 0-16,3 1 0 0,4 3 0 0,-4-4 0 15,1 1 0-15,2-1 0 0,-2 1 0 0,3 0 0 16,0-1 0-16,-1 4-16 0,1-3 4 0,0-1 0 16,0 7 12-16,0-3 16 0,-4-4-3 0,4 1-1 15,-3 0-12-15,2 2 0 0,-2-2 0 0,3-1 0 16,-4 1-8-16,-17-7-19 0,17 7 13 15,1 0 14-15,2-1 0 0,-2 1 0 0,-1-1 0 16,1 1 0-16,-5 0 0 0,1 2 0 0,4-2 0 16,-1-1 0-16,-3 1 0 0,3 0 0 0,-3-1 0 0,3 1 0 0,1-1 0 15,-1 1 0-15,0 0 0 0,1 2 0 0,-1-2 0 16,0-1 0-16,1 1 0 0,-1 0 0 0,1-7 0 16,-1 7 0-16,0-1 0 0,1-6 0 0,-1 7 0 15,0 0 0-15,1-7 0 0,-1 7 11 0,0-1 1 16,-3 1 1-16,4-1 0 0,-1 1-13 0,4 0 0 15,-4-1 0-15,4 1 0 0,-4-7 0 0,4 7 0 16,-7-1 0-16,4 1 0 0,-1-7 0 0,0 7 0 16,1-1 0-16,-1 1 0 0,0 0 0 0,1-1-18 15,3 1 4-15,-4-1 1 0,4-5 13 0,-4 5 0 0,1-5 0 16,2 5 0-16,-2 1 0 0,-1-1 0 16,4-2 0-16,-4-4 0 0,1 10 0 0,-4-7 0 15,-1 4 0-15,1-7 0 0,0 1 0 0,4 5 0 0,-1-2 0 16,0-4 0-16,-3 6 0 0,0-5 0 15,0 5 0-15,0-2 0 0,-4-4 0 0,4 7 0 0,0-7 0 0,-1 7 0 16,-2-1 10-16,3-9 2 0,3 10 0 0,-3-7 0 16,0 4-12-16,3-4 0 0,-3 0 0 0,0 7 0 15,-4-10 0-15,4 7 0 0,0-4 0 0,-8 0 0 16,1 4 0-16,0-4 0 0,7 0 0 0,0 4 0 16,-4-4 0-16,-3-3-16 0,-1 10 4 0,1-7 1 15,7 4 11-15,-4-4 9 0,-6 0-1 0,6-2-8 16,7 8 0-16,-6-9 0 0,-1 4 0 0,-3-4 0 15,3 0 0-15,0 3 0 0,-3-6 0 0,0-3 0 16,-7 7 0-16,6-8 0 0,5 1 0 0,-5 7 0 16,-6-4 0-16,3 0 0 0,8 0 13 0,-1-3-4 0,-7 0-9 0,4 6 0 15,0-6 0-15,3 3 0 0,0-3 0 16,1 6 0-16,-8-6 0 0,4 0 0 0,7 6 0 16,-11-9 0-16,-7 2 0 0,4 5 0 0,6-5 0 0,-6-2 0 15,0-3 0-15,-4 3 0 0,-3 3 0 0,3 3 0 16,4-3 0-16,-1-1 0 0,-2-2 0 0,2 0 0 15,1 3-10-15,-4 0 10 0,-3-3 0 0,0 3 0 16,-1 6 0-16,1-10 0 0,0 14 0 0,-1-13 0 16,4 2 0-16,1 8 10 0,-1-7-10 0,4 6-11 15,-1-9 3-15,1 2 0 0,-4 5 8 0,0-5 0 16,1 1 0-16,-5-3 0 0,4 3 0 0,1-3 0 0,-1 3 0 16,-3 3 8-16,3-10-8 0,0 14 0 0,0-11 0 0,0 14 0 15,0-20 0-15,1 16 0 0,-1-3 0 0,0-3-8 16,-3 0 8-16,-1 0 0 0,5 3-9 0,-5-3 9 15,4 6-10-15,1-9 10 0,2 3-13 0,1 6 5 16,3-6 8-16,1 6 0 0,-1-6 0 0,0 6-8 16,4-6 0-16,-4 6 0 0,0-6 0 0,1 7 0 15,2-1-12-15,-2 0-1 0,2 0-1 0,-2 3 0 32,-5-2-90-32,5 8-19 0,2-5-3 0,-2 2-810 0,-5 4-161 0</inkml:trace>
  <inkml:trace contextRef="#ctx0" brushRef="#br1" timeOffset="22917.44">25030 16655 396 0,'0'0'17'0,"0"0"4"0,0 0-21 0,0 0 0 0,0 0 0 0,0 0 0 16,0 0 59-16,0 0 7 0,0 0 2 15,0 0 0-15,-7 0-81 0,7 0-16 0,0 0-3 0,0 0-1 32,-4 0 2-32,4 0 1 0,0 0 0 0,0 0 0 0,0 0 52 0,0 0 10 0,0 0 3 0,0 0 0 15,0 0 112-15,0 0 22 0,0 0 5 0,0 0 1 16,0 0-51-16,0 0-11 0,0 0-1 0,0 0-1 0,7 0-46 0,-7 0-9 15,0 0-1-15,0 0-1 0,7-6-15 0,-7 6-3 16,0 0-1-16,0 0 0 0,0 0-1 0,0 0 0 16,0 0 0-16,0 0 0 0,0 0-15 0,0 0-3 15,0 0-1-15,0 0 0 0,0 0-15 0,0 0 0 16,-7 0 0-16,0 0 0 0,-4 0 12 0,4 0-3 16,-3 0-1-16,-1 0 0 0,4-3 10 0,0-3 2 15,0 6 0-15,-4 0 0 0,1-4 12 0,-1-2 4 0,1 6 0 0,-1-9 0 16,-3 9-7-16,0-10-1 0,0 10 0 15,0-6 0-15,0 3-3 0,-1-3-1 0,-2 3 0 0,3-4 0 16,0 4-24-16,-1-3-12 16,1 3 0-16,0-3 1 0,-3-4 11 0,3 1 0 0,-1 2 0 0,1-2 0 15,0 6 10-15,-3-13-2 0,2 7-8 0,-2-1 12 16,-1 1 11-16,1 0 1 0,-1-7 1 0,0 6 0 16,1 1 20-16,2 0 4 0,-2-1 1 0,-1 1 0 15,1-1-25-15,-1 4-5 0,0-3 0 0,1-7-1 16,3 7-19-16,-4-1 0 0,0-2 0 0,4-4-9 15,-7 7 9-15,7-7 0 0,-4 7 0 0,1-1 0 16,-1-2 0-16,4-4 0 0,0 7 0 0,-4-1 0 16,4 1 0-16,-4-1 0 0,4 1 8 0,0-4-8 15,-4 4 19-15,4 6-1 0,-3-7 0 0,-1 1 0 16,0 3-1-16,1-4 0 0,3 1 0 0,0-1 0 16,-1 1-6-16,1 3-2 0,-3-4 0 0,-1 1 0 0,0 0-9 0,1-1 0 15,-1 1 0-15,-3-1 0 0,0 1 0 0,0 0 0 16,0-4 0-16,3 4 0 0,-3-1 0 0,0 1 0 15,3-1 0-15,-3 1 0 0,0-7 0 0,3 7 8 16,-3-1-8-16,3 1 8 0,0 0-8 16,-3-7 10-16,-3 7-10 0,2-4 10 0,1 4-2 15,0-7-8-15,0 7 12 0,0-1-4 0,0-6 8 0,-4 7 2 16,4-3 0-16,0-4 0 0,-1 0 5 0,1 4 1 16,0-4 0-16,-4 7 0 0,4-7-5 0,0 3-1 15,0-2 0-15,-4-1 0 0,4 7-18 0,0-4 8 16,0 4-8-16,-4-7 0 0,-3 6 8 0,3-5-8 15,0 5 0-15,-3-2 0 0,-7-4 0 0,7 1 0 16,-1 2 0-16,5-3 0 0,-4 7 0 0,3-10 0 16,-3 3 0-16,3 4 0 0,4-4 8 0,0 0-8 0,-4 4 0 0,0-4 0 15,8 4 8-15,-5-4-8 0,-2 7 0 0,3-7 0 16,-1 3 0-16,1-2 0 0,0 5 8 0,-7 1-8 16,0-7 12-16,3 7-2 0,4-7 0 0,-4 7 0 15,-3-4-2-15,3 4-8 0,0-7 12 0,4 7-4 16,-3-7-8-16,-1 7 10 0,0-4-10 0,0-3 10 15,4 1-10-15,0 5 0 0,-4-2 0 0,4-4 8 16,4 7-8-16,-5-7 0 0,1 3 0 0,0-2 0 16,0-1 0-16,-4 4 0 0,4-4 8 15,-7 3-8-15,-4-2 0 0,0-1 0 0,11-3 9 0,-7 7-9 16,-4-10 0-16,1 9 0 0,2-3 0 0,1 1 8 16,0 5-8-16,0-8 0 0,-1-1 0 0,5 3 0 15,-5 4 0-15,5-4 0 0,-1-3 0 0,4 3 0 16,-4 4 0-16,1-4 0 0,-1-3 0 0,0 4 8 0,0 2-8 15,-3-3 11-15,0-2-11 0,3 2 12 0,-6 3-12 0,2-2 0 16,1-1 0-16,0 7 0 0,0-4 8 0,-1-3-8 16,1 1 8-16,4 5-8 0,2-2 0 0,-2-4 0 15,-1 7 8-15,4-10-8 0,-4 9 0 0,0-5 0 16,1-4 0-16,-1 3 0 0,-3 4 0 0,0-7 0 16,3 3 0-16,0-3 0 0,4 4 0 0,0-4 0 15,-4 10 0-15,4-7 8 0,-4 6-8 0,4-8 0 16,-4 2 0-16,4 3 8 0,-3-2-8 0,2-4 12 0,1 3-12 15,0 4 12-15,0-4-12 0,3 7 8 16,-3-7-8-16,0 6 8 0,-4-2-8 0,4 3 0 16,0-7 0-16,-4 6 0 0,1 1 0 0,-1-7 0 0,0 7 0 15,4-7 0-15,-4 7 0 0,4-4 0 16,-4-2 0-16,4 5 0 0,0 1 0 0,-4-7 8 0,4 7-8 16,0-1 8-16,3-8-8 0,1 8 0 0,-4 1 0 0,-1-7 0 15,5 7 8-15,-1-4 0 0,1-3 0 0,-5 1 0 16,1 5-8-16,0 1 0 0,0-7 0 0,0 7 0 15,-4-4 0-15,0 4 0 0,1-7 0 0,-1 7-11 16,0-7 11-16,1 7 0 0,2-4 0 0,5-3 8 16,-4 7-8-16,3-7 0 0,-3 7 0 0,0-4 0 15,3-2 11-15,-3 5-3 0,0-5 0 0,3 5 0 16,0-2-8-16,1-4-17 0,-1 10 4 0,4-7 1 16,-4-2 12-16,1 5 16 0,-1 1-3 0,0-1-1 15,-3 1-12-15,4 0 0 0,-5-7 0 0,1 6 0 0,0 1 0 0,3 0 0 16,-6-7 0-16,3 7 0 0,3-1 0 0,-3 1 0 15,0-7 0-15,-1 7 0 0,5-1 0 0,-1-2 0 16,-3-4 0-16,3 10 0 0,-3-4 0 16,0-2 0-16,3-4 0 0,-3 7 0 0,0-1 0 0,0-5 0 15,3 5 0-15,-3-2 0 0,0-4 8 16,0 0-8-16,3 4 0 0,-3-4 9 0,0 7-9 0,0-7 0 16,-1 7 0-16,-2-4 8 0,6-3-8 0,-7 1 8 15,1 5-8-15,-1-2 8 0,4-4-8 0,-4 7 0 16,0-7 0-16,1 7 8 0,-1-10-8 0,0 9 8 15,1-5-8-15,-1 2 8 0,0-3-8 0,1 4 0 16,-1-4 0-16,4 1 0 0,-4 5 0 0,0-9 0 16,4 0 0-16,-3 4 0 0,-1-4 0 0,-3 0 0 0,-1 4 0 0,1-4 0 15,3 0 0-15,-3 3 0 0,0-3 0 0,0 7 0 16,0-10 0-16,-4 9 0 0,0-2 0 0,4-4 0 16,0 3 0-16,-1 7 0 0,-2-10 0 0,6 3 8 15,-3 7-8-15,0-10 0 0,-1 10 0 0,-2-10 0 16,-1 9 9-16,4-5-9 0,3 2 10 0,-3-2-10 15,-4 5 0-15,0-6 0 0,0 7 0 0,-3-4 0 16,3-2 0-16,1-1 0 0,-1 4 0 16,0-4 0-16,0 0 0 0,1 4 0 0,-1-4 0 0,0-3 0 15,0 4 0-15,-3 2 0 0,3-3 0 0,-3-3 0 16,-4 10 0-16,0-7 0 0,4 4 0 0,0-4 0 16,0 0 0-16,3 4 0 0,4-7 0 0,-4 3 0 15,4 1 0-15,-1 5 0 0,1-2 0 0,-4-4 0 16,1 0 0-16,-1 4 0 0,0-4 0 0,0 1 0 15,8 2 0-15,-8 4 0 0,4-7 0 0,-4 7 0 0,4-10 0 0,-4 9 0 16,7 1 0-16,-3-7 0 0,3 7 0 0,1-1 0 16,-1-5 0-16,0 5 0 0,4-2 0 0,-3-4 8 15,2 0-8-15,-2 7 0 0,-1-10 0 0,0 10 0 16,-6-7 0-16,2 4 0 0,1-4 0 0,0 6 0 16,7 1 0-16,-4-7 0 0,0 13 0 0,1-6 0 15,2-7 0-15,-2 7 0 0,-1-7 0 0,4 7 0 16,-4-4 0-16,4 4 0 0,0-7 0 0,0 7 0 15,0 2 0-15,3-5 0 0,-3 2 0 0,-4 1 0 16,0-7 0-16,1 10 0 0,-1-3 0 0,0-1 0 16,-6 7 0-16,6-6 0 0,4 2 0 0,-4-2 0 15,-3 0 0-15,0 2 0 0,-1-2 0 0,5 0 0 16,-5-1 0-16,5 1 0 0,-1-1 0 0,4 4 0 16,0-3 0-16,-4 5 0 0,4-5 0 0,0 0 0 0,3 2 0 0,-3-2 0 15,0 0 0-15,-1-1 0 0,1 1 0 0,0-1 0 16,-4 1 0-16,4-7 0 0,-3 10 0 0,-1-3 0 15,4-4 12-15,0 4-4 0,-4-1-8 0,0-5 12 16,0 5-12-16,4 1 0 0,-3-1-9 0,-1-5 9 16,4 5 0-16,0-5 0 0,-1 5-8 0,1 1 8 15,4-10 0-15,-1 10 0 0,0-7 0 0,1 6 0 16,-4-2 0-16,-1-4 0 0,1 1 0 0,0 5 0 16,3-2 0-16,-3-4 0 0,0 7 0 0,-4-7 0 15,1 6 0-15,3-2 0 0,-1-4 0 0,5 1 0 0,-4 5 9 0,-1 1-9 16,5-4 0-16,-4-3 9 0,-4 7-9 0,4-7 0 15,3 7 0-15,0-10-11 0,-6 10 11 16,6-7 0-16,0 7 0 0,1-4 0 0,-1-3 0 16,1 1 0-16,-1 5 0 0,0-8 0 15,1 2 0-15,-5 3 0 0,5-2 0 0,-4-4 0 0,3 3 0 16,-3 4 0-16,-4-4 0 0,4 7 0 0,3-7 0 0,-3 3 0 16,4-2 8-16,-5-4-2 0,-2 3-6 0,3 4 0 15,-1-4 0-15,1 7 0 0,0-7 0 0,0 6 0 16,0-2-10-16,0-4 10 0,-1 7 0 0,1-7 0 15,0 7 0-15,3-4 0 0,-3-3 0 0,0 7 0 16,-4-7 0-16,1 7 0 0,-1-10 0 0,0 10 0 16,1-7 0-16,-1 4 0 0,0-4 0 0,0 6 0 15,1-5 0-15,3 2 8 0,-4-2-6 0,0 2-2 0,1-3 0 0,2 7 0 16,-2-7 0-16,-1-3 0 16,4 10 0-16,0-7-10 0,-1-2 10 0,-2 5 0 0,3-9 0 0,-1 9 0 15,-2-2 0-15,3-1 0 0,-4 4 0 0,0-4 0 16,1-3 0-16,-5 3 0 0,1 4 0 0,0-4 0 15,0-3 0-15,-4 4 0 0,7 2 0 0,-7-3 8 16,8-2-8-16,-4 2 0 0,3 7 0 0,0-10-8 16,0 3 8-16,1 7 0 0,-1-10 0 0,0 9 0 15,1-8 0-15,-1 2 0 0,0 3 0 0,-3-5 0 16,0-4 0-16,0 9 0 0,-4-3 0 0,0-2 0 16,4 2 0-16,0 3 0 0,-1-2 0 0,1-1 8 15,-4 7-6-15,4-10-2 0,0 6 0 0,0-2 0 16,0-4 0-16,-1 0 0 0,5 3-10 0,-5 1 10 15,5-4 0-15,-1 6 0 0,-3-2 0 0,-4-1 0 0,0-3 0 0,4 7 0 16,3-4 0-16,-3-3 0 16,-11 3 0-16,11 1 0 0,3 5 0 0,1-9 8 0,-8 10-8 0,4-3 0 15,3-4-8-15,0 0 8 0,1-3 0 0,-5 10 0 16,1-7 0-16,4 4 0 0,-1-4 0 0,-3-3 0 16,-4 4 0-16,0 2-8 0,4-3 8 0,-4-3 0 15,4 4 0-15,-4 2 0 0,0-6 0 0,4 4 0 16,4-4 0-16,-1 3 0 0,-7-3 0 0,4 4 0 15,3-4 0-15,4 0 0 0,-7 3 0 0,3 7 0 16,0-10 0-16,4 4 0 0,-3 2 0 0,-5-3 0 16,-2 4 0-16,-1-4 0 0,11 0 0 0,-8 4 9 15,-6-4-9-15,3 1 9 0,1 2-9 0,2-3 0 16,1 7 0-16,0-4 0 0,0-2 0 0,3-1 0 16,4 3-10-16,-4-2 10 0,1-4 0 0,2 3 0 15,-2-3 0-15,2 4 0 0,-2 2 0 0,3-6 0 0,-4 4 0 0,4-1 0 16,-4-3 0-16,0 0 0 0,1 4 0 0,3 2 0 15,-8-2 0-15,5 5 0 0,-1-9 0 0,4 10 8 16,-4-7-8-16,0 7 0 0,4-10 0 0,-4 10-8 16,1-7 8-16,-1 7 0 0,4-10 0 0,-4 9 0 15,1-5 0-15,-1 2 0 0,0-3 0 0,0 7 0 16,1-7 0-16,-4 7 0 0,3-4 0 0,0-2 0 16,0-1 0-16,4 3 0 0,-3-2 0 0,2 2 0 15,-6-2 0-15,4-1 0 0,2 3 0 0,5-2 8 16,-12-1-8-16,8 7 0 0,0-4 0 0,0-3-8 15,-4-2 8-15,4 8 0 0,0-6 0 0,-4 4 0 0,4-4 0 16,-4 7 0-16,1-7 0 0,-1 7 0 0,0-4 0 16,4 1 0-16,-7 2 0 0,3-2 0 15,1-4 0-15,-1 7 0 0,0-7 0 0,0 7 8 16,-3-1-8-16,4-2 0 0,2-4 0 0,1 7 0 0,-3-7 0 0,2 3-8 16,1-2 8-16,4 5 0 0,-5-5 0 0,1 5 0 15,4-2 0-15,-5-4 0 0,5 0 0 0,-4 7 0 16,-1-1 0-16,1-2 0 0,-3-4 0 0,2 10 0 15,-2-7 0-15,3 7 0 0,-1-6 0 0,5-1 0 16,-11 4 0-16,6 5 8 0,-2-2-6 0,2-3-2 16,-2-1 0-16,-1 7 0 0,4-3 0 0,0 3 0 15,-4-3-10-15,4-4 10 0,0 4 0 0,3 3 0 16,0-4 0-16,1-2 0 0,-1 0 0 0,1 6 0 0,-1-4 0 0,0-2 0 16,-3 3 0-16,3 2 0 0,1-2 0 0,-1 3 0 15,-3-3 0-15,0 3 0 0,10-4 0 0,-10 7 8 16,7-9-6-16,0 9-2 0,3-9 0 0,-6 2 0 15,3 4 0-15,-1-3 0 0,1 6 0 0,0-3-10 16,7-4 10-16,-3 4 0 0,-1-3 0 0,0 6 0 16,4-9 0-16,-7 9 0 15,7-10 0-15,0 10 0 0,0-9-11 0,-4 9 11 0,4-6-13 0,0 6 5 16,0 0-12-16,0-4-1 0,0 4-1 0,0-6 0 31,0 6-106-31,0 6-22 0,-4-6-4 0,4 4-810 0,-3-4-161 0</inkml:trace>
  <inkml:trace contextRef="#ctx0" brushRef="#br1" timeOffset="40035.32">20091 12231 230 0,'0'0'10'0,"0"0"2"0,0 0-12 0,0 0 0 16,0 0 0-16,0 0 0 0,0 0 93 0,0 0 16 16,0 0 3-16,0 0-328 0</inkml:trace>
  <inkml:trace contextRef="#ctx0" brushRef="#br1" timeOffset="40109.81">20108 12237 115 0,'0'0'0'0,"0"0"10"0,0 0-10 0,0 0 0 0,0 0 0 0,0 0 0 16</inkml:trace>
  <inkml:trace contextRef="#ctx0" brushRef="#br1" timeOffset="40709.85">19953 12309 525 0,'0'0'23'0,"0"0"5"0,0 0-28 0,-7 9 0 0,7-9 0 0,0 0 0 15,-7 0 47-15,3 7 3 0,4-7 1 0,-7 3 0 16,0 3 6-16,4-3 2 0,-8 4 0 0,4-4 0 16,0 6 9-16,0 1 1 0,-3-4 1 0,-1 3 0 15,0 1-20-15,1-1-4 0,3-3-1 0,-4 4 0 0,4-7-36 0,0 3-9 16,3-3 0-16,1-3 0 0,3 0 40 0,0 0 7 16,0 0 1-16,0 0 0 0,0 0-24 0,0 0-4 15,3-3 0-15,1-3-1 0,3-4-19 0,0 1 0 16,-3 0 8-16,-1 5-8 0,4-8 0 0,0 3 0 15,0-1 0-15,0 1 0 0,0-1 0 0,1 1 0 16,2-1 0-16,-3-5 0 0,4 2 0 0,-1-2 0 16,1-4 0-16,-1 3 0 0,8-3 8 0,-4-6-8 15,4 6 9-15,0 1-9 0,3-8 14 16,-4-2-3-16,-3 3-1 0,4 6 0 0,0-9-10 0,-1 3 0 0,1 3 0 0,0-3 0 16,-1 6 0-16,1-6 8 15,-4 9-8-15,0 4 0 0,-3-4 0 0,3 1 8 16,-7 2-8-16,3 7 0 0,-2-4 0 0,-5 1 0 15,4 6 0-15,-7 3 0 0,0 0 8 0,0 0-8 0,4-7 0 16,-4 7 8-16,0 0 10 0,0 0 2 0,0 0 0 0,0 0 0 16,0 0 0-16,7-3 0 0,0-3 0 0,0 6 0 15,0-9-10-15,0 9-2 0,-7 0 0 0,7-7 0 16,0 4-8-16,0-3 0 0,-7 6 0 0,4 0 0 16,-4 0 0-16,0 0 0 0,7-3 0 0,-7 3 0 15,0 0 0-15,0 0 0 0,0 0 0 0,0 0 0 16,0 0 0-16,0 0 0 0,0 0 0 0,0 0 0 15,0 0 0-15,0 0 0 0,0 3 0 0,0-3 8 16,-7 9-8-16,7-9 0 0,0 0 0 0,0 0 8 0,-4 7-8 0,4-7 0 16,0 0 0-16,0 0 0 0,0 0 0 15,0 0 0-15,0 0 0 0,0 0 0 16,-3 0 0-16,3 0 8 0,0 0-8 0,0 0 0 16,-8 3 0-16,5 3 0 0,-4-6 0 0,3 0 0 0,4 0 0 0,-7 9 0 15,0-9 0-15,7 0 0 16,-7 0-26-16,7 0-4 0,-3 10-1 0,3-10 0 15,-7 0-60-15,7 0-12 0,0 0-2 0,-4 0-349 16,4 0-70-16</inkml:trace>
  <inkml:trace contextRef="#ctx0" brushRef="#br1" timeOffset="43562.23">20257 11845 345 0,'0'0'31'0,"0"0"-31"0,0 0 0 0,0 0 0 16,0 0 171-16,0 0 28 0,0 0 5 0,0 0 2 15,0 0-100-15,0 0-20 0,0-6-4 0,0 6-1 16,0 0-22-16,0 0-5 0,-4 0-1 0,4 0 0 16,-7 0-7-16,7 0-2 0,-4-3 0 0,-3-4 0 0,4 7-14 0,-4 0-3 15,7 0-1-15,-7 0 0 0,0-3-7 0,-4 3-2 16,4 3 0-16,0-3 0 0,-4 0 2 0,4 0 0 15,-3 7 0-15,-1-4 0 0,1-3 8 0,3 0 1 16,-4 0 1-16,0 6 0 0,4-6 3 0,-3 3 0 16,-4 3 0-16,3-2 0 0,0 2-1 0,1-6 0 15,-4 9 0-15,3-9 0 0,1 6-21 0,-5-2-10 16,8-4 10-16,0 0-10 0,-3 6 0 0,3-6 0 16,7 0 0-16,0 0 0 0,-7 0 0 0,7 0 0 0,-7-6 0 15,7 6 0-15,-7 0 0 0,7 0 0 16,0 0 0-16,0 0 0 0,0 0 0 0,0 0 0 0,0 0-8 0,0 0 8 15,0 0 0-15,0 0 0 0,0 0 0 0,0 0 0 16,0 0-15-16,0 0 4 0,10 0 1 0,1 0 0 16,-1 0 10-16,1 0 0 0,3 0 0 0,0 0 0 15,4 0 0-15,-4 0 0 0,3-4 0 16,-2 4 0-16,-1-6-11 0,-4 3-6 0,4-3-2 16,-3 6 0-16,3-6 19 0,4 2 0 0,-8 4 0 0,4-6 0 15,-3 3 0-15,3-3 0 0,0 6 0 0,-3-10 0 16,-11 10 18-16,14-3-2 0,-3-3-1 0,-11 6 0 15,0 0-15-15,10 0 0 0,1-10 0 0,-11 10 0 16,10 0 0-16,-10 0 0 0,0 0-10 16,0 0 21-16,0 0 4 0,0 0 1 0,0 0 0 15,0 0 9-15,0 0 3 0,0 0 0 0,0 0 0 16,0 0-11-16,11 0-1 0,-1 0-1 0,-10 0 0 0,0 0-7 0,0 0-8 16,0 0 11-16,0 0-11 0,11 0 10 0,-11 0-10 15,7 0 8-15,-7 0-8 0,0 0 18 0,0 0-2 16,0 0 0-16,0 0 0 0,0 0 12 0,0 0 3 15,0 0 0-15,0 0 0 0,0 0 4 0,0 0 1 16,0 0 0-16,0 0 0 0,0 0-13 0,4 10-3 16,-4-10 0-16,0 0 0 0,0 6-10 0,0-6-2 15,0 3-8-15,0 7 12 0,0-4-12 0,0-6 0 16,0 9 0-16,-4 1 0 0,4-10 0 0,0 9 9 16,0 1-9-16,-3-4 8 0,3 3-8 0,-4 1 12 15,4-1-12-15,0 1 12 0,-4-1-12 0,4 0 8 16,-3 1-8-16,3-4 8 0,-7 3-8 0,7 1 0 15,-4-1 0-15,1 1 8 0,-1-4-8 0,4-6 0 16,0 9 9-16,0-9-9 0,-3 3 9 0,-1 4-9 16,4 2 12-16,0-9-12 0,0 0 12 0,-3 10-12 0,3-10 12 0,-4 9-12 15,4-3 8-15,0-3-8 0,0-3 0 0,0 0 0 16,0 0 0-16,0 0 0 0,0 0 0 0,0 0 0 16,0 0 0-16,0 0 0 0,0 0 8 0,0 0-8 15,0 0 0-15,0 0 8 0,0 0-8 0,0 0 0 16,0-3 9-16,4-3-9 0,-1-3 0 0,1-1 9 15,-4 1-9-15,3-1 0 0,-3 1 0 0,4-7 8 16,-1 1-8-16,-3 2 0 0,4 4 0 0,-4-7 0 16,0 7 0-16,3-7 0 0,-3 6 0 0,0 1 0 15,0 0 0-15,-3-1 0 0,3-5 0 0,-4 5 0 16,4 7 0-16,-3-3 0 0,3-4 8 0,-4 7-8 0,4-3 0 16,0 3 0-16,0 3 0 0,0 0 0 15,0 0 0-15,0 0 0 0,0 0-8 0,0 0 8 16,0 0 0-16,0 0 0 0,0 0 0 0,0 0 0 0,0 0 0 15,0 0 0-15,0 0-9 0,0 0 9 16,7 3-20-16,-3 6 0 0,3 1 0 0,-4-4 0 0,1 3 20 0,3-5 16 16,-7-4-4-16,4 12 0 0,3-9-12 0,-4 7 0 15,1-1-12-15,-4-9 12 0,3 9 0 0,1-2 0 16,-4-7 0-16,3 9 0 0,-3-9 0 0,0 0 0 16,0 10 0-16,0-10 0 0,0 0 0 0,0 0-8 15,0 0-1-15,0 9 0 0,0-9 9 0,0 0 0 16,0 0 10-16,0 0-10 0,0 0 0 0,0 0 0 15,0 6 0-15,0-6 0 0,0 0 0 0,0 0 8 0,0 0-8 0,0 0 0 16,0 0 8-16,0 0 0 0,0 0-8 0,0 0 12 16,0 0-12-16,0 0 0 0,-3-6 0 0,-1 3 0 15,1-3 0-15,-1-4 0 16,1 4 0-16,-4 3 0 0,3-4 0 0,-3 7 0 0,3-3 0 16,1-3 0-16,-4 3 0 0,0 3 11 0,0-6-11 0,0 6 10 15,0-4-10-15,0-2 0 0,0 6 0 0,0-3-11 16,-1-3 11-16,1 6 0 0,-3-6 0 0,3 2 0 15,-4 4 0-15,4 0 0 0,-7 0 0 0,3 0 0 16,1 4 0-16,-4-4 0 0,0 6 0 0,0-6 0 16,-1 0 0-16,5 6 0 0,-4-3 0 0,-4-3 0 15,0 6 0-15,4-2 0 0,0-4 8 0,0 6-8 16,0-6 11-16,3 3-3 0,-3-3 0 0,7 6 0 16,7-6-8-16,-10 0 0 0,6 0 0 0,4 0 0 15,0 0 0-15,0 0 0 0,0 0 0 0,-7 3 0 0,7-3-12 0,0 0 12 16,0 7-10-16,0-7 10 0,0 0-9 0,0 9 9 15,4 1-8-15,-1-4 8 0,1-3-9 0,3 3 9 16,0-3-10-16,0 4 10 0,3-7-8 0,1 3 8 16,0-3 0-16,-1-3-9 0,8 3 9 0,-4-7 0 15,7 7 0-15,-7-3 0 0,4-3 0 16,-1 3-12-16,1-3 12 0,3-4-12 0,0 4 12 16,1 3 0-16,-5-4 0 0,4-2 0 15,-3 6-25-15,0-3-7 0,-4-4 0 0,0 10-1 0,-4-9 33 0,1 3 0 16,0 2 0-16,-4-2 0 0,-7 6 22 0,0 0 8 15,0 0 2-15,0 0 0 0,0 0-32 0,0 0 0 16,0 0 0-16,0 0 0 0,0 0 0 0,0 0 0 16,0 0 0-16,0 0 0 0,0 0 11 0,0 0-11 0,0 0 12 0,0 0-12 15,0 0 10-15,0 0-10 0,0 0 8 0,0 0-8 16,0 0 0-16,0 0 0 0,0 0 0 0,0 0 0 16,0 0 0-16,0 0 0 0,0 0 8 0,0 0-8 15,0 0 0-15,0 0 0 0,0 0 0 0,0 0 0 16,0 0 0-16,0 0 0 0,0 0 0 0,0 0 0 15,0 0 0-15,0 0 0 0,0 0 0 0,0 0-11 16,0 0 11-16,0 0 0 0,3 10 10 0,-3-10-10 16,4 12 0-16,-1-9 0 0,-3-3 0 0,4 10 0 15,-1-1 0-15,-3-9 0 0,4 9 0 0,-4-2 0 32,3 2-23-32,1 1-4 0,-4-1-1 0,0 0 0 0,0 1 43 0,0-4 8 0,0 7 1 0,0 2 1 0,0-5-16 0,0 5-9 15,0-5 10-15,0-1-10 16,0 1 0-16,0-1 0 0,0-3 0 0,0 4 0 15,0-7 0-15,0-3 0 0,0 0 0 0,0 0 0 16,0 0 12-16,0 6-4 0,0-6-8 0,0 0 12 0,0 0-12 0,0 0 0 16,0 0 0-16,0 0 0 0,0 0 8 0,0 0-8 15,0 0 0-15,0 0 9 0,-7 0-9 0,3-6 0 16,1 6 0-16,-1-10 0 0,1 7 0 0,3-3 0 16,0-3 0-16,-4 5 0 0,1-8 0 0,3 2 12 15,0 1-12-15,-4 0 12 0,4-1-12 0,0 1 0 16,-3-1 0-16,3 1 0 0,0-7 0 0,-4 7 0 0,1 0 8 15,3-1-8-15,-4-6 0 0,4 7 0 16,-3 0 0-16,3-1 0 0,-4 1 0 0,4-1 0 0,4 1 0 0,-4 3 0 16,-4 3-9-16,4-4 9 0,0 7-12 0,0 0 12 15,0 0-8-15,0 0 8 0,-4-3 0 16,4 3 0-16,0 0 0 0,0 0 0 16,0 0 0-16,0 0 0 0,0 0 0 0,0 0 0 15,0 0 0-15,-3 10-10 0,3-7 10 0,0 6 0 16,0-9-9-16,0 6 9 0,0 4 0 0,0-10 0 0,3 9 0 0,1 1 0 15,-4-10 0-15,7 9 0 0,-3-3 0 0,-1 4 0 16,1-7-10-16,-4 9 10 0,3-2 0 0,-3-1-9 16,0-6 9-16,0 7-10 0,0-1 10 0,4 1-10 15,-8 2 10-15,4 1 0 0,-3-4 0 0,3 0 0 16,-4 7 0-16,1-6 0 0,3 5 0 0,-4-5 0 16,1-1 0-16,3 0 0 0,0 1 0 0,0-10 0 15,0 6 0-15,0-6 0 0,0 0 8 0,0 0-8 0,3 3 0 0,-3-3 0 16,0 0 0-16,0 0-8 0,0 0 8 0,0 0 0 15,0 0 0-15,0 0 0 0,0 0 0 0,0 0 0 16,0 0 0-16,0 0 0 0,0 0 0 0,0 0 0 16,0 0 0-16,0 0 8 0,0 0-8 0,0 0 0 15,0 0 0-15,0 0 0 0,0 0 0 16,0 0 0-16,0 0 0 0,0 0-8 0,0 0 0 0,0 0 0 16,0-3 0-16,4-3 0 0,-1-4 8 0,1 1 0 15,-4 3 0-15,3-4 0 0,1 1-21 0,-4 0-3 16,3-1 0-16,1 1 0 0,-1-1 24 0,-3 1 0 15,4 0 0-15,-4-1 0 0,0-2-11 0,-4 2 3 16,4 1 0-16,0-1 0 0,0 1 8 0,-3 0 0 16,3 5 0-16,0-8 0 0,-4 9 0 0,1-4 0 0,3-2 0 15,0 9 0-15,0 0 0 0,0 0 0 0,-4-3 0 0,4 3 0 32,0 0-36-32,0 0-6 0,0 0-1 0,0 0 0 15,0 0-21-15,0 0-5 0,0 0-1 0,0 0 0 16,0 0-78-16,0 0-15 0,-3 9-3 0,-1 1-1 0</inkml:trace>
  <inkml:trace contextRef="#ctx0" brushRef="#br1" timeOffset="45798">19216 12337 1033 0,'0'0'45'0,"0"0"11"0,0 0-45 0,0 0-11 0,0 0 0 0,0 0 0 16,3-9 57-16,-3 9 10 0,0 0 1 0,0 0 1 15,0 0-41-15,4-3-9 0,-4 3-2 0,0 0 0 16,0 0-17-16,0 0 0 0,0 0 8 0,0 0-8 15,0 0 25-15,0 0 2 0,0 0 0 0,0 0 0 16,0 0 32-16,0 0 6 0,0 0 2 0,0 0 0 16,0 0-15-16,0 0-2 0,0 0-1 0,-4 3 0 15,1 6-8-15,-1 1-1 0,1-1-1 0,-1 7 0 16,1-7-13-16,-1 7-2 0,-3-7-1 0,0 4 0 16,0 3-4-16,0-7-1 0,0 10 0 0,-4-4 0 15,1-2-2-15,-1 9 0 0,1-3 0 0,-1 0 0 16,-3-1-5-16,0 1-2 0,0 6 0 0,3-6 0 15,4 0 4-15,0-3 1 0,-4 2 0 0,1 1 0 16,-1 0 1-16,4 3 0 0,-3-3 0 0,3 0 0 0,-1-1-7 16,-2 1-8-16,6-3 11 0,-3 3-11 0,0-4 9 0,0-2-9 15,4-4 0-15,-1 4 9 0,1-4-9 0,-1 1 10 16,1-1-10-16,3-6 10 0,-4 7-10 0,0-4 8 16,-3 3-8-16,4 1 8 0,-1-1 0 0,1-3-8 15,-1 4 12-15,1-7-4 0,3-3 14 0,-4 6 2 16,-3 4 1-16,4-10 0 0,-4 9-1 0,7-9-1 15,-4 6 0-15,-3-3 0 0,4-3-7 0,3 0-2 16,0 0 0-16,0 0 0 0,-8 7-14 0,8-7 9 16,0 0-9-16,0 0 8 0,-7 0 0 0,7 0-8 15,-7-7 12-15,7 7-4 0,0 0 5 0,-7 0 1 16,4-9 0-16,-4 9 0 0,3-9 5 0,1 9 1 16,-4-10 0-16,3 4 0 0,4-3 12 0,-3 5 2 15,-5-5 1-15,5 3 0 0,-1-4-35 0,1 1 0 16,-1 0 0-16,1-1 0 0,-1 1 0 0,-3-7 0 0,4 7 0 0,-1-1 0 15,4-5 0-15,0 5 15 0,-3-2-3 0,3-4-1 16,0 6-11-16,0-5 0 0,3 5 0 0,-3-8 0 16,0 8 0-16,4 1 0 0,-1-1 0 0,1-5 0 15,-1 5 0-15,4 4 0 0,-3 3 0 0,-1-3 0 16,-3 6 0-16,0 0-11 0,7 0 3 0,1-4 0 16,-8 4 8-16,0 0 0 0,7 4 0 0,0-4 0 15,-4 6 0-15,4 3 0 0,-3 1 0 0,-1-1 0 16,1 7-13-16,-1-7-1 0,-3 10 0 0,0-3 0 15,0-4 14-15,0 4 16 0,0 0-3 0,4-4-1 16,-4 7-12-16,0-3-18 0,3-1 4 0,-3-2 1 16,0 6 13-16,0-4 16 0,0-5-3 0,0 9-1 15,0-4-12-15,0 4-16 0,0-3 3 0,0-4 1 16,0 4 21-16,0-7 5 0,0 7 1 0,4-7 0 16,-4 1-15-16,0-7 0 0,0 3 0 0,0-6 0 15,0 0 0-15,0 0 0 0,0 0 0 0,0 0 0 16,0 0 0-16,0 0 11 0,0 0-11 0,0 0 10 0,0 0-10 0,0 0 12 15,0 0-12-15,7 3 12 0,-7-3-12 0,7 0 8 16,4 0-8-16,-1-3 8 0,-3 3-8 0,4 0 0 16,-1-6 0-16,5 6 8 0,-5-3-8 0,8-3 12 15,-4 2-12-15,4-2 12 0,-1 6-12 0,-3-9 0 16,0 6 0-16,0-4 0 0,1 1 0 0,-1 3-9 0,0-3 9 0,0-4-13 31,-3 7-81-31,-1-3-16 0,1-4-3 0,-1 1-1109 0</inkml:trace>
  <inkml:trace contextRef="#ctx0" brushRef="#br2" timeOffset="53488.59">12785 6806 1609 0,'0'0'71'0,"0"0"15"0,3-10-69 0,4 7-17 15,-7-6 0-15,4-1 0 0,3-2 85 0,-4 9 14 16,-3-7 2-16,0 4 1 0,0 6-53 0,0-9-10 16,0 5-3-16,-3-5 0 0,-1 3-20 0,1-4-5 15,-1 10-1-15,-3-9 0 0,-3 3-10 0,-4 3 10 16,3-4-10-16,-3 7 10 0,3-9 10 0,-3 9 1 16,0 0 1-16,-4-3 0 0,4 3 15 0,-3 0 3 15,-1 0 1-15,4 3 0 0,0-3-4 0,-4 6-1 16,-3-3 0-16,0 7 0 0,-4-4-20 0,4 10-5 15,-4-4-1-15,1 7 0 0,-1-3-10 0,4 3 12 16,0-1-12-16,-1 7 12 0,5 4-4 0,-4-4 0 16,3 3 0-16,-3 6 0 0,7-5-8 0,-4 5 0 0,4-6 0 0,0 7 0 15,0-7 0-15,0 7-11 0,-4-7 3 0,7 3 0 16,1 1 8-16,-1-1 0 0,4-3 0 0,-3 0 0 16,2 1 0-16,5 2 0 0,-1-9 0 0,4 3 0 15,0 3 0-15,0-3 12 0,4 0-2 0,3-6-1 16,4 9-9-16,-1-9 0 0,1-3 0 0,3 9 0 15,0-6 0-15,0 0 0 0,4-4 0 0,-1-2 0 16,1 3 0-16,0-7 0 0,-1 7 9 0,1-7-9 16,3 0 0-16,0-5 9 0,0 5-9 0,4-9 0 15,3 0 12-15,4 0-12 0,0-9 12 0,3 5-12 16,0-5 28-16,4 0 0 0,0-7-1 0,3 7 0 16,-6-7-27-16,2-3 8 0,-2 0-8 0,-5 4 0 0,5-4 16 0,-8-6-3 15,4 3 0-15,-1-3 0 0,-2-1 7 0,-1-2 0 16,0 9 1-16,-3-6 0 0,-1-3-1 15,-2 0 0-15,-5-3 0 0,-6 2 0 0,3 1-7 16,0-6-1-16,-7 9-1 0,4-4 0 0,-8-5 1 0,1 6 0 16,-1-7 0-16,-6 7 0 0,3-10-3 0,-7 4 0 15,3 6 0-15,-3-7 0 0,0 1 3 0,-3 5 0 16,-5 1 0-16,-2-3 0 0,-1 9 0 0,-3-3 0 16,-4 0 0-16,1 6 0 0,-1 0-1 0,0 3 0 15,-3 4 0-15,0 2 0 0,-4-5-11 0,0 8 10 16,0 7-10-16,-6 0 10 0,-5 0-19 0,1 0-4 0,0 7-1 0,3 2 0 31,-3 1-25-31,3-1-5 0,0 0 0 0,11 1-1 16,-1 5-89-16,5-5-18 0,-1 5-3 0,7-2-1020 0</inkml:trace>
  <inkml:trace contextRef="#ctx0" brushRef="#br2" timeOffset="54900.84">20567 11409 345 0,'0'0'15'0,"0"0"4"0,-7 0-19 0,3 0 0 0,1-3 0 0,-1-3 0 16,1-1 188-16,-1 4 35 0,4-3 6 0,-3-3 2 16,-1 5-134-16,4-2-26 0,0 6-6 0,-7-9-1 15,4-1 10-15,-4 10 2 0,0-9 0 0,-1 3 0 16,5 3 0-16,-4-4 1 0,0 7 0 0,0-3 0 16,-4-3-29-16,4 3-5 0,0-4-2 0,0 7 0 15,-4-3-30-15,4-3-11 0,0 3 0 0,0-3 9 0,-3 6-9 16,-1-10-16-16,1 10 4 0,-1-6 1 0,0 6 11 0,1-3-13 15,-4-3 5-15,-4 2 8 0,4 4 0 0,-4-6 12 16,1 6 0-16,-1 0 0 0,-3 0 16 0,3 6 3 16,-3-2 1-16,0 5 0 0,-4-3-6 0,0 4-1 15,1 5 0-15,-1-2 0 0,0 3-17 0,-3 2-8 16,3 1 0-16,4 0 8 0,-3-3-8 16,2 9 0-16,1-6 0 0,7-1 0 0,-3 1 0 15,2 6 0-15,1-6 0 0,4 0 0 0,-1 0-9 0,8 6 9 16,-4-6 0-16,3 6 0 0,4-6 0 0,0 6 0 15,4 3 0-15,-1-3 0 0,1 0 0 0,6 3-8 16,-3-3 8-16,4-3-10 0,-1 3 10 0,5 4 0 16,2-4-9-16,1 3 9 0,-1-3-17 0,1 0 1 15,3-3 0-15,0 3 0 0,1 3 1 0,-1-3 1 0,0 1 0 0,0-5 0 16,0 1 14-16,-3-3-9 16,3 0 9-16,-3-6-8 0,6 2 8 0,-2-5 8 0,2-1-8 0,1-3 11 15,0-2 15-15,-1-4 3 0,1-4 1 0,3-2 0 16,4-3 0-16,0-1 0 0,-1-9 0 0,5 4 0 15,3-7-7-15,-1-3-2 0,-2 0 0 0,2 0 0 16,1-4-11-16,4 1-2 0,-8 0-8 0,0-7 12 16,0 7-12-16,-3-3 0 0,-4 3-12 0,-3-7 12 15,0 7 0-15,-4-7 0 0,-3-2 0 0,-1 2 0 16,1 1 10-16,-8 6-1 0,5-10 0 0,-8 3 0 16,-4 7 15-16,-3-6 2 0,0 9 1 0,0-4 0 15,-7 4 19-15,0-3 4 0,-4 9 1 0,1-6 0 16,-4 6-31-16,-4-6-7 0,0 6-1 0,-6 1 0 15,3 2 16-15,-8-3 4 0,-2 0 0 0,-1 4 0 16,4 2-32-16,-4 4 0 0,-3-1 0 0,-1 4 0 16,-2-3-20-16,6 9-9 0,-3-10-3 0,3 10 0 0,4 0 7 0,-4 0 1 15,4 0 0-15,-4 0 0 16,4 3-164-16,-4 4-32 0,0-7-6 0,-3 9-2 0</inkml:trace>
  <inkml:trace contextRef="#ctx0" brushRef="#br2" timeOffset="55925.28">21675 14416 1648 0,'-25'-9'73'0,"21"9"15"0,-3-9-70 0,0 2-18 0,0 4 0 0,-3-6 0 16,-1-1 20-16,4-5 0 0,0 5 0 0,-4-5 0 16,1 11-20-16,3-11 0 0,0 2-13 0,0-2 5 15,0 5 21-15,0-6 5 0,0 4 1 0,-1-4 0 16,1 7 26-16,0-7 6 0,-3 7 1 0,3-1 0 15,0 1 5-15,-4-1 2 0,-3 4 0 0,0 6 0 16,-4-3-17-16,4-3-3 0,-7 12-1 0,0-3 0 16,-4 3-26-16,-3 4-4 0,3-1-8 0,-3 1 11 0,-4 5-11 0,-3 4 0 15,0 0 0-15,3 6 0 0,0 0 0 0,0 3 0 16,-3 1-12-16,7-1 12 0,0 6-10 0,-1 1 10 16,5 2 0-16,-4-2-9 0,3-1 9 0,-3 4 0 15,6 0 0-15,1 2 0 0,-3-2 0 0,9 0 12 16,5 6-2-16,-1 0-1 0,8-10 7 0,3 10 2 15,3-6 0-15,8-4 0 0,-1 1-18 0,8-1 10 16,0-3-10-16,3-6 8 0,7 4-8 0,-3-4 0 16,0-6 0-16,3 6-11 0,7-6 11 0,0-10-12 0,4 7 12 0,3-13-12 15,4 6 12-15,0-3 0 0,0-6 8 16,0-6-8-16,3 3 0 0,4-3 0 16,-7-7 0-16,3-2 0 0,-3-1 14 0,7 3-2 15,-3-6 0-15,-5-6 0 0,-2 7 11 0,-1-8 1 16,4-2 1-16,-7 0 0 0,-4-3-3 0,0-7-1 15,-6 4 0-15,-1-4 0 0,-7-6 12 0,0-3 3 0,-7 3 0 0,-3-6 0 16,3 6-36-16,-7 6 0 0,-7-6 0 0,0 7 0 16,-7-1 0-16,0-3 0 0,-4 4 0 0,-3 2 0 15,0 1 0-15,-4 6 0 0,-3-1 0 0,-10 4 0 16,-8 7-9-16,3 2-9 0,12 6-2 0,-8 1 0 16,-3 0-12-16,3 2-2 15,-3 4-1-15,3 3 0 0,0 0-104 0,-3 0-21 0,0 3-4 0</inkml:trace>
  <inkml:trace contextRef="#ctx0" brushRef="#br2" timeOffset="56990.89">19163 13049 1821 0,'0'0'80'0,"0"0"18"0,-4-6-78 0,-3 3-20 0,4-4 0 0,-4-2 0 0,7 0 56 0,-4 2 8 16,-3 4 2-16,7-6 0 0,-3-1-45 0,-1 1-9 15,1-7-1-15,-1 7-1 0,1-7-10 0,-5 7-16 16,5-4 4-16,-4-2 1 0,0 5-7 0,0-5-2 16,-4 5 0-16,4-2 0 0,-7-1 20 0,3 4 0 15,-6-1-8-15,3 1 8 0,0 6 19 0,-4-4 7 16,0-2 2-16,4 9 0 0,-7-3 13 0,3 3 3 16,1 0 1-16,-4 0 0 0,3-6-13 0,-3 6-2 15,3 6-1-15,-3-6 0 0,0 3-18 0,-4-3-11 16,4 0 12-16,0 9-12 0,-4-9 0 0,0 10 0 0,1-1 0 15,-1 1 0-15,-3-4 0 0,3 10 0 0,4-4-10 0,-4-2 10 16,4 5 0-16,-4 1 0 0,4-4 0 0,0 4 0 16,3 3 0-16,1 0 0 0,-1-4 0 0,4 4 0 15,0 0 0-15,0 6 0 0,0-6 0 0,3 9 0 16,0-9 0-16,1 12 0 0,3-9 0 0,0 3 0 16,3 4 0-16,1 2 0 0,3-9 0 0,7 6 0 15,-4 3 0-15,4-9 0 0,0 4 0 0,4-1 0 16,0-7 0-16,-1 8 0 0,1-8 0 0,3 1 0 15,0 0 0-15,0 0 0 0,-3 6 0 0,3-9 0 16,3-4 0-16,-6 4 0 0,3-7 0 0,0 10 0 0,0-10 0 16,0 1 10-16,4-4-1 0,0 3 0 0,3 1-9 15,0-4 0-15,0-3 0 0,4-3 0 16,3 0 17-16,-3 0 11 0,7 0 3 0,-1-3 0 16,1-3-23-16,-4 6-8 0,4-10 0 0,3 1 9 0,1 3-9 15,-5-4 0-15,5 7-10 0,-5-12 10 0,5 5 0 0,-1 1 15 16,-7-7-2-16,4 7 0 0,-4-4-13 0,-3-3 0 15,0 1-12-15,-4 5 12 0,0-8 0 0,-3 5 19 16,-1-3-3-16,-3 1 0 0,0-4 12 0,-3 0 3 16,3-6 0-16,-3 6 0 0,-1-6-3 0,8-28 26 15,-11 31-27-15,0-3-15 0,0-4-4 16,-7 4 0-16,0 0 0 0,0-3 0 0,0 3 0 16,-3 6 0-16,-5 0 0 0,1-6 0 0,-3 13 0 0,-1-7 0 15,1 3 0-15,-8 1-8 0,0 5-12 0,-3-9 2 0,0 10 1 16,-4 3-5-16,-3-4-1 0,-4 1 0 0,4 6 0 15,0-4-4-15,-4 7-1 0,4-9 0 0,0 9 0 16,3 0-1-16,0 0-1 0,4-3 0 0,-4-3 0 31,4 6-150-31,0 0-29 0</inkml:trace>
  <inkml:trace contextRef="#ctx0" brushRef="#br2" timeOffset="104059.93">25520 15015 961 0,'0'0'42'0,"0"0"10"0,0-3-42 0,-4-3-10 0,4 6 0 0,0 0 0 16,7-10 48-16,-3 7 7 0,-4 3 1 0,0-6 1 16,0-3-27-16,0 9-6 0,4-7 0 0,-4 7-1 15,-4-3 34-15,4 3 7 0,0 0 2 0,0 0 0 16,0 0 33-16,4-6 6 0,-4 6 2 0,0 0 0 15,0-9-2-15,0 9 0 0,0 0 0 0,0 0 0 16,-4-4-72-16,4 4-14 0,0 0-3 0,0 0-1 16,0 0-15-16,0 0 0 0,0 0 8 0,0 0-8 15,0 0 0-15,-4 4 8 0,-3 5-8 0,4-3 0 16,-8 4 0-16,1-1 0 0,6 7 0 0,-3-4 0 0,-7-2 0 0,3 5 11 16,4 4-2-16,-3-3 0 0,-1 3 25 15,1-4 5-15,-1 4 1 0,0 0 0 0,1 0-24 0,3-4-4 16,0 4 0-16,0 0-1 0,0-3 0 0,0-4 0 15,3 4 0-15,-3-7 0 0,4 7-11 0,-1-3 0 16,0-4 9-16,1 7-9 0,-1 3 0 0,-3-4 0 16,4-2 0-16,-4 2-8 0,3 4 8 0,-3-3-12 15,0-4 12-15,0 4-12 0,4-6 12 16,-1-1 0-16,-3 0 0 0,0-2 0 0,3-4 16 0,4-3 1 16,0 0 1-16,0 0 0 0,0 0 10 0,0-10 3 15,0 1 0-15,7 0 0 0,-3-10-12 0,3 3-3 16,0-12 0-16,4 3 0 0,-1-3-16 0,8 2 0 15,0-11 0-15,-1 9 0 0,1-7 0 0,3 7 0 16,0-7 8-16,0 10-8 0,0-3 0 0,-6 3 0 16,2 3 0-16,1-3 0 0,-4 9 0 0,0-3 0 0,-3 1 0 0,-1 8 0 15,1-5 0-15,-4 2 0 0,0-3 0 0,0 7 0 16,-3 3 0-16,3-4 0 0,-4 1 0 0,4 6 0 16,-3-4 10-16,-1-2-10 0,1 9 8 0,-4 0-8 15,0 0 0-15,0 0 0 0,0 0 0 0,0 0 0 16,0 0 0-16,0 0 0 0,0 0 0 0,0 0 0 15,0 0 12-15,-4 6-4 0,1 4 0 0,-4-1 0 16,0 4-8-16,-4-4 8 0,0 7-8 0,-3 3 8 16,-3-1-8-16,3-2 0 0,-4 9 0 0,-3-6 0 15,0 6 0-15,3-3 0 0,-3 3 0 0,0 0 0 16,3-3 0-16,0 9 0 0,4-9 0 0,-3 4 0 16,6-1 0-16,-3 0 0 0,0-3 0 0,3-4 0 15,1 4 0-15,-1-3 0 0,0 0 0 0,1 0 0 16,-1-3 0-16,4-4 0 0,-3-3 0 0,3 1 0 15,0 2 0-15,3-8 0 0,-3 5 0 0,3-9 0 0,4 0 0 16,0 0 0-16,0 0 0 0,0 0 0 16,0 0 0-16,-3 0 0 0,-1-9 0 0,4 5 0 0,0-2 0 0,4-3 0 15,-1-7 0-15,1 7 0 0,-1-4-8 0,1-3 8 16,3 1 0-16,-3-4 0 0,3 0 0 0,0 0 0 16,0 1-9-16,0 2 9 0,0-3 0 0,3 0 0 15,-3 0 0-15,1-3 0 0,2 10 0 0,-3-7-8 16,4-3 8-16,-1 10 0 0,-3-4 0 0,4-3 0 15,0 3 0-15,-1 4 0 0,1-4 0 0,-1 4 0 16,1-4 0-16,-1 7 0 0,1-7-9 0,0 3 9 0,-4-2 0 0,0 8-9 16,3-2 9-16,1-4 0 15,-8 7 8-15,5-3-8 0,-5-1 0 0,4 4 0 0,0 3 0 16,-3-3 0-16,-1 3 0 0,1-4 0 0,-1 4 0 16,4-3 0-16,-7 6 0 0,4-3 0 0,3-4 0 0,-7 7 0 15,0 0 0-15,0 0-8 16,0 0 0-16,0 0 0 0,0 0 0 0,0 0 0 15,0 0 0-15,0 0 0 0,0 0 8 0,0 0 0 0,-4 10-9 0,4-1 9 16,0-9 0-16,-3 10 0 0,3-10 0 0,-4 6 0 16,1 3 0-16,-1 1 0 0,4-10 0 0,-7 9 0 15,0-3 0-15,7-6 0 0,0 0 0 0,0 0 0 16,0 0 0-16,-3 4-9 0,-4 5 9 0,7-9 0 16,0 0-12-16,0 9 12 0,-7-2-12 0,-1 2 12 15,5 0 0-15,-4 1 0 0,3-1 0 0,-3 1 9 0,0-1-9 0,0 4-12 16,4-4 2-16,-4 4 1 0,0-4 9 0,3 0 0 15,0-2 0-15,1 2 0 0,-4 0 0 16,3 1 0-16,4-10 0 0,-3 6 0 0,3-6 0 0,0 0 0 16,-4 10 0-16,4-10 0 0,0 0 0 0,-3 3 0 15,-1 6 0-15,1-3 0 16,3-6 0-16,-4 10 0 0,4-10-8 0,-7 9 8 16,4-3-28-16,3-6 0 0,-7 4 0 0,7-4 0 15,0 0-18-15,0 0-4 0,0 0-1 0,0 0 0 16,0 0-180-16,0-4-36 0</inkml:trace>
  <inkml:trace contextRef="#ctx0" brushRef="#br2" timeOffset="105355.25">26300 15523 1864 0,'0'0'83'0,"0"0"17"0,-7 0-80 0,7 0-20 16,0 0 0-16,0 0 0 0,0 0 39 0,0 0 4 0,0 0 1 0,0 0 0 15,0 0-16-15,0 0-2 0,7 0-1 0,0-3 0 16,-7 3-9-16,0 0-1 0,0 0-1 0,0 0 0 16,0 0 14-16,0 0 2 0,0 0 1 0,0 0 0 15,3 3 5-15,1 13 2 0,-1-7 0 0,-3 1 0 16,-3 9-20-16,-1-10-4 0,1 10-1 0,-1-4 0 16,-3-5 0-16,4 9 0 0,-5-10 0 0,1 7 0 15,0 3 0-15,0-4 0 0,4-5 0 0,-1-1 0 16,-3 1-5-16,4-1 0 0,-1-3-8 0,4-6 12 15,0 0-12-15,0 0 9 0,0 0-9 0,0 0 8 0,0 0-8 0,0 0 0 16,0 0 0-16,0 0 0 16,0 0 0-16,0 0 0 0,0-6 0 0,0-3 0 0,0 2 0 0,0-2 10 15,4-1-10-15,-1 1 10 16,-3 0-10-16,7-1 0 0,-3 1 0 0,-1 3 8 0,4-4-8 16,0 1 0-16,0 6 0 0,1-4 0 0,-1-2 0 0,0 6 0 15,0-4 0-15,0 1 0 0,0 3 0 0,0-3 0 16,0 3 0-16,0 3 0 0,0-7 0 0,0 4 0 15,0-3 0-15,-7 6 0 0,0 0 0 0,11 0 0 16,-1-9 0-16,1 9 0 0,-8-10 0 0,8 10 0 16,-4-6 0-16,4 3 0 0,-4 3 0 0,3-6 0 0,-3 6 0 15,0 0 0-15,4 0-10 0,-4 0 10 0,-7 0 0 16,7 6-9-16,4-6 9 0,-4 9 0 0,-7-9 0 0,3 10 0 16,4-4 0-16,-3-3 0 0,-4-3 0 0,3 9 8 15,-3-9-8-15,4 10 12 0,-4-4-4 0,3 3 0 16,-3-9-8-16,4 10 0 0,-4-10 8 0,3 9-8 15,1-2 19-15,-4-7-1 0,0 0 0 0,4 3 0 16,3 3-18-16,-7-6 0 0,0 0 8 0,0 0-8 16,0 0 0-16,0 0 0 0,0 0 0 0,3 13-9 15,-3-13 9-15,0 6 0 0,0-6 0 0,0 9 0 16,0-9 10-16,0 0-2 0,-3 10-8 0,3-1 12 16,0-9-12-16,0 0 0 0,0 0 0 0,0 0 0 15,0 0 0-15,0 0 0 0,0 0 0 0,0 0 0 16,0 0 9-16,0 0-1 0,0 0 0 0,0 0 0 15,3-9-8-15,1-1 10 0,-1 4-10 0,1-3 10 16,-4 5-10-16,3-2 0 0,4-3 0 0,-3-1 0 0,-4 7 0 16,7-3 0-16,0 3 0 0,0-4 0 0,-7 7 0 0,4-9 0 15,3 3 0-15,0 6 0 0,0-3-9 0,-7 3 9 16,0 0 0-16,7-7 0 0,3 7-8 0,-3-3 8 16,-7 3 0-16,0 0 0 0,11 0 0 0,-4 0 0 15,-7 0 0-15,0 0 0 0,7 0 0 0,0 0 11 16,-7 0-3-16,0 0-8 0,11 3 0 0,-11-3 0 15,7 10 0-15,-4-4-12 0,-3-6 12 0,4 3 0 16,-4 10 0-16,3-4 0 0,1 1 0 0,-4-1 13 16,0 0-4-16,0 1-1 0,3-1-8 0,-3 1 12 15,0-1-12-15,0 7 12 0,0-7-12 0,0 1 0 0,0-1 0 0,0 0 0 16,0 7 0-16,-3-7 0 16,3 1 8-16,0 6-8 0,0-7 0 0,-4 0 0 15,4 1 0-15,-3-7 0 0,3 6 0 0,0-9 0 16,0 7 0-16,-4 2 0 0,4 0-10 0,0-9-1 0,0 7 0 0,0-7 0 31,0 0-37-31,0 0-7 0,0 0-1 0,0 0-1 16,0 0-171-16,4 3-35 0,-1 3-6 0</inkml:trace>
  <inkml:trace contextRef="#ctx0" brushRef="#br2" timeOffset="105902.79">27040 15784 288 0,'0'0'25'0,"0"0"-25"0,0 0 0 0,0 0 0 0,0 0 204 0,0 0 35 15,0 0 7-15,0 0 2 16,0 0-139-16,0 0-27 0,0 0-6 0,0 0 0 0,0 0-20 16,0 0-4-16,-10 0-1 0,3 0 0 0,0 0 24 0,0-4 5 15,0 4 0-15,0-6 1 0,-4 6 11 0,4 0 1 16,-4 0 1-16,4-3 0 0,-3 3-33 0,3 3-6 15,-4-3-2-15,0 6 0 0,1-2-34 0,3 2-7 16,-4 3-2-16,1 1 0 0,-1-1-10 0,1 0 0 16,-1 7 0-16,4 0 0 0,0-4 0 0,-4 4 0 15,8-3 0-15,-4 2 0 0,0 1 0 0,3-4 0 0,1-2 0 0,3-1 0 16,-8 4 0-16,8-4 0 0,0-9 0 16,0 3 0-16,0 7 0 0,0-10 0 0,0 0 0 0,0 0 0 15,8 6-16-15,-1-6-3 0,0 0 0 0,3 0 0 16,-3-6 19-16,0 3-12 0,0-4 12 0,4 4-10 15,-4-6 10-15,4 3 0 0,-4-4 0 0,0 4 0 16,0-4 0-16,0 1 0 0,0 0 0 0,0-1 0 16,-4 1 0-16,1 3 0 0,3-4 10 15,-7 7-10-15,0 3 22 0,0 0-2 0,0 0 0 0,0 0 0 16,0 0 8-16,0 0 0 0,0 0 1 0,0 0 0 16,0 0 4-16,0 0 1 0,0 3 0 0,0 13 0 15,0-7-34-15,0 1 0 0,0 5 0 0,-3-2 0 16,3-4 0-16,-4 7 0 0,4-7 0 0,0 1 0 15,0 5 0-15,0-5 0 0,0-1 0 0,4 7 0 16,-1-7 0-16,-3 1 0 0,0-1 0 0,4 1 0 16,3-1-76-16,0 0-12 0,0 1-2 0,0-4-1 15,3-3-38-15,-3 3-8 0,4-2-2 0,0-4 0 16,-1 0-54-16,1-4-11 0,6-5-3 0,-17 9 0 0</inkml:trace>
  <inkml:trace contextRef="#ctx0" brushRef="#br2" timeOffset="106206.56">27189 16147 1796 0,'0'0'40'0,"-7"7"8"0,3-4 1 0,-3 6 1 0,7-9-40 0,-4 6-10 16,-3-2 0-16,7-4 0 0,0 0 19 0,0 0 1 16,0 0 1-16,0 0 0 0,0 0 15 0,0 0 2 15,0 0 1-15,0 0 0 0,0 0 2 0,0 0 1 16,0 0 0-16,0 0 0 0,0 0 6 0,0 0 2 0,0-4 0 0,0-2 0 15,0-3-1-15,-3-1 0 0,3 1 0 0,0-1 0 16,0 1 5-16,0-7 1 16,0 4 0-16,3-4 0 0,4-3-37 0,0 1-7 0,-3-4-2 0,3 9 0 15,0-12-9-15,0 9 0 0,4-3 9 0,-1 7-9 16,1-4 0-16,0 1 0 0,3 5 0 0,-4 7-8 16,-3-6 0-16,0 2 0 0,4-2 0 0,-1 6 0 15,1-3-21-15,-11 6-4 16,0 0-1-16,7 0 0 15,-7 0-22-15,7 0-4 0,-7 0 0 0,0 0-1 0,11 0-161 0,-11 0-32 0</inkml:trace>
  <inkml:trace contextRef="#ctx0" brushRef="#br2" timeOffset="106938.39">27668 16031 230 0,'0'0'10'0,"0"0"2"0,0 0-12 0,0 0 0 15,0 0 0-15,0 0 0 0,0 0 391 0,0 0 75 16,-7 7 15-16,0-7 3 0,0 3-300 0,-3-3-60 16,-1 0-12-16,-3 6-2 0,0-3-55 0,7-3-11 0,-7 0-3 0,0 6 0 15,-1-2-15-15,5-4-3 0,3 6-1 0,-4-6 0 16,1 3 10-16,-1 3 1 15,4-6 1-15,-4 10 0 0,4-4-21 0,-3-3-4 0,-1 6-1 16,4-2 0-16,-3 2-8 0,2 0-11 0,-2 1 3 0,3-1 0 16,3 1 8-16,-3-1 0 0,4-3 0 0,-1 4 0 15,1-1 0-15,3-6 0 0,0-3 0 16,0 7 0 0,0-7-28-16,0 0-3 0,0 0-1 0,0 0 0 0,0 0 10 0,7 6 2 0,3-6 0 0,-3 0 0 15,0-6 20-15,0 6-11 0,4-7 11 0,0 4-8 16,-1-3 8-16,-3 3 0 0,4-7 0 0,-4 4 0 15,4-3-8-15,-4-1 0 0,0 1 0 0,0 3 0 16,0-4 8-16,0 1 11 0,0 6-3 0,-4-4 0 16,1-2 4-16,-1 6 1 0,4-3 0 0,-7 6 0 0,0 0-5 15,0 0 0-15,0 0-8 0,0 0 12 0,0 0-12 0,0 0 0 16,0 0 0-16,0 0 0 0,0 0 9 0,-3 9-9 16,-1 0 8-16,1-2-8 0,-1 2 0 0,1-6 0 15,-1 7 0-15,1-4 0 0,-4 3 8 0,3 1 0 16,1-4 0-16,-4-3 0 0,3 7-8 0,4-4 0 15,-3-3 0-15,-1 3 8 0,1 4-8 16,3-1 0-16,0 7 0 0,0-7 0 0,0 4 0 0,3 2-11 16,-3 1 11-16,7-3-8 0,-7 2 8 0,4 4-8 15,3-3 8-15,-4-4-8 0,4 4 8 0,-3 3 0 16,-1 0 0-16,1-4-8 0,3 1 8 0,-4-4 0 16,1 7 0-16,-1-3 0 0,-3-7 0 0,4 7 8 15,0-7-8-15,-1 4 0 0,-6-7 0 0,3 4 8 16,3-1-8-16,-3 1 0 0,-3-1 0 0,3 0 0 0,-4 1 0 0,4-1 0 15,-4 4 11-15,-3-4-3 0,0 0 0 0,0 1 0 16,0-7 10-16,0 6 2 0,-3 4 0 0,-4-4 0 16,3 1-10-16,-3-1-2 0,0 1 0 0,0-1 0 15,-4-6-8-15,4 3 8 0,-4 4-8 0,4-10 8 16,0 6-8-16,0-3 0 0,-4-3 0 0,8 0 0 31,-1-3-33-31,0-3-9 0,1 6-2 0,3-10 0 0,0 4-148 0,3-3-29 0,1-1-7 0,3-2 0 16</inkml:trace>
  <inkml:trace contextRef="#ctx0" brushRef="#br2" timeOffset="107389.17">27792 16216 1332 0,'0'0'59'0,"0"0"12"0,0 0-57 0,0 0-14 0,0 3 0 0,0-3 0 16,0 10 130-16,0-1 23 0,0 1 5 0,-4-1 1 15,4 4-39-15,-3-1-8 0,-1 4-2 0,1 3 0 16,-1-1-48-16,1-2-10 0,-4 3-1 0,3-3-1 15,-3 2-41-15,4 1-9 0,-1 0 0 0,0 0 0 16,1-3-15-16,-4-4-2 0,3 4-1 0,1-1 0 16,-4-5 0-16,7-7 0 0,0-3 0 0,0 0 0 15,0 0-125-15,0 0-25 0,0 0-4 0,0 0-697 16</inkml:trace>
  <inkml:trace contextRef="#ctx0" brushRef="#br2" timeOffset="107569.16">27887 15962 2977 0,'-10'13'132'0,"2"-10"27"0,-6 6-127 0,0 7-32 16,4-3 0-16,3-7 0 0,3 3 0 0,1 1 0 16,3-10 0-16,0 0 0 15,0 0-60-15,0 0-8 0,0 0-1 0,0 0-1 16,0 0-138-16,0 0-28 0,0 0-6 0,7 0-722 0</inkml:trace>
  <inkml:trace contextRef="#ctx0" brushRef="#br2" timeOffset="108007.98">28011 16345 1666 0,'-4'9'74'0,"4"-2"15"0,-3 2-71 0,3 0-18 0,0-2 0 0,0-4 0 16,3 6 10-16,1-3-2 0,-1-2 0 0,-3-4 0 31,0 6-32-31,0-6-8 0,4 3 0 0,-4-3-1 0,-4 6 62 0,1 4 13 0,-1-4 2 0,1-3 1 16,-1 6 81-16,-3-9 16 0,0 10 3 0,3-4 1 15,-3-3-18-15,7-3-4 0,-3 7-1 0,3-7 0 0,0 0-74 0,0 0-14 16,0 0-3-16,0 0-1 0,3-10-23 0,1-6-8 15,-1 4 0-15,4-4 9 0,4 7-9 0,3-7-16 16,-3-3 4-16,3 4 1 0,0 2-5 0,4-3-2 16,-4 7 0-16,3 0 0 0,-3-1 10 0,1 10 8 15,-1-6-12-15,0 3 12 0,0-3 0 0,0 6 12 16,-3-4 0-16,-4 4 0 0,3-6-1 0,-3 6-1 16,0 6 0-16,0-2 0 0,4-4 8 0,0 6 2 15,3-3 0-15,-4 6 0 0,1 7 4 0,3-7 2 0,-4 10 0 16,1-3 0-16,3 3-11 0,0 9-3 0,0-3 0 0,1 10 0 15,-1-7-12-15,-4 6 0 16,1-5 0-16,-4-1 0 0,0 6 0 0,0-6 0 16,0 7 0-16,-3-7-10 15,-1 4-24-15,1-14-5 0,-1 1-1 0,1-3 0 16,-4-7-72-16,0-6-14 0,0-3-3 0</inkml:trace>
  <inkml:trace contextRef="#ctx0" brushRef="#br2" timeOffset="109909.08">25936 15006 907 0,'0'0'40'0,"0"0"8"0,0 0-38 0,0 0-10 0,0 0 0 0,0 0 0 15,0 0 112-15,0 0 20 16,0 0 4-16,0 0 0 0,0 0-60 0,0 0-13 0,0 0-3 0,0 0 0 16,0 0-8-16,0 0-3 0,0 0 0 0,0 0 0 15,0 0 4-15,0 0 1 0,0 0 0 0,0 0 0 16,0 0 7-16,-3 9 2 0,-1 1 0 0,1-1 0 15,3-9-5-15,-4 6-1 0,1 4 0 0,-1-1 0 16,4-9-5-16,-3 6 0 0,-1 4-1 0,0-7 0 16,-3 6-7-16,4-2-2 0,-1 2 0 0,1 0 0 15,-4 1-16-15,3-1-3 0,-3 1-1 0,0-1 0 16,4 7-22-16,-1-1 0 0,-6 4 0 0,2 0 0 16,-2 0 0-16,3 6 8 0,-4 3-8 0,1-3 0 15,-4 4 0-15,3-1 0 0,-3-3 0 0,0 9 0 0,0-5 0 0,-4 5 0 16,4-6 0-16,-4 7 0 15,1-7 21-15,-1 6 10 0,0 1 1 0,1-1 1 16,-4 4-33-16,3-3 0 0,0-4 0 0,1 3 0 16,2-2 0-16,1-1 0 0,-3 4 0 0,-1-1 0 15,0 1 0-15,4-7 0 0,4 0-13 0,-4 0 5 0,0 4 8 16,-1-4 0-16,5-3 0 0,-1-3 0 0,-3 3 0 0,4 3 0 16,-5-3 0-16,5 0 0 0,-1-3 0 0,1 3 0 15,-1 1 0-15,1-1 0 0,-1-3 0 0,4-4 0 16,0 7 0-16,0-6 0 0,0-3 0 0,0 3 0 15,3-10 8-15,-3 10-8 0,0-10 10 0,4 4-2 16,-1-4-8-16,0 1 12 0,1-7-12 0,-1 6 8 0,1-9-8 16,3 0 0-16,0 0 8 0,0 0-8 0,0 0 0 0,0 0 0 15,0 0 0-15,0 7 8 0,0-7-8 0,0 0 0 16,0 0 0-16,0 0 0 0,0 0 8 0,0 0-8 16,0 0 0-16,-4 3 8 0,-3-3-8 0,7 0 0 15,0 0 10-15,0 0-10 0,0 0 10 0,-3-3-10 16,3-4 10-16,0-2-10 0,0 6 10 0,3-7-10 15,-3-5 0-15,7 5 0 0,0-9 0 0,0 1 0 16,4-7 0-16,-4 6 0 0,7-13-8 16,-3 4 8-16,3 0 0 0,0 0-8 0,0-7 8 0,4 1 0 15,-1-1 0-15,1 7-8 0,0-6 8 0,-1-4 0 16,4 3 0-16,-3 1 0 0,0 3 0 0,3-10 0 16,-7 6 0-16,4-2 0 0,-1 8 0 0,-3-5 0 15,1-1 0-15,-1 1 0 0,3 3 0 0,-3-1 9 16,1 4-9-16,-1 0 0 0,0 0 0 0,0 2 0 0,0 1 0 0,0 3 0 15,0 1 0-15,4-8 0 0,-4 10 0 0,0-6 0 16,0 3 0-16,4-3 0 0,-4 0-8 16,-4 6 8-16,5-6 0 0,-5 7 0 0,1-1 0 0,-4 0 0 15,3 3 0-15,-3-3 0 0,1 4 0 0,-5 2 0 16,4-2 0-16,-3 5 0 0,-4-6 0 0,3 7 0 16,1 0 0-16,-4-1 0 0,0 1 0 0,3-1 0 15,-3 1 0-15,4 3 8 0,-1-4-8 0,-3 1 0 16,4-4 0-16,-1-2 0 0,1 8 0 0,-1-5 0 15,1 2 0-15,3 1 0 0,-4 0-9 0,1 2 9 16,0-2 0-16,-1 3 0 0,-3 6-12 0,0 0 12 16,0-10-12-16,0 10 12 0,0 0-11 0,0 0 11 15,0 0-10-15,0 0 10 0,0 0-12 0,0 0 12 0,0 0-13 16,0 0 5-16,0 0 8 0,-3 10-10 0,-1-4 10 16,0 3-10-16,4 1 10 0,-3-1-12 0,-1 1 12 0,1 5-12 15,-1-5 12-15,1 5 0 0,3-2 0 0,-4 3 0 16,-3-7 8-16,4 10 6 0,-4 0 2 0,3 6 0 15,-6-6-26-15,3 9-5 0,-4-3-1 0,4 3 0 16,-4 7 16-16,-3-7 0 0,4 6-10 0,-5 1 10 16,-2 2-10-16,3-2 10 0,-7-1-13 0,3 1 5 15,0 2 8-15,-3-2-12 0,0 3 12 0,0-4-12 16,0 1 12-16,-1-7 0 0,5 9 0 0,-1-5 0 16,-3-1 0-16,0 4 12 0,3-7 0 0,4 6-1 15,0-5-11-15,0-4 0 0,0 3 0 0,0-3 0 16,0 3-15-16,3-3 5 0,0-6 1 0,1 6 0 15,-4 3 9-15,0-2 12 0,3-1-2 0,-3-3-1 16,3 3-9-16,1 3 0 0,-4-3 0 0,3 3 0 16,0-3 0-16,1 0 0 0,-1-3-14 0,1-3 5 0,-1 3 33 15,4-3 6-15,0-7 2 0,-4 4 0 16,8 0-32-16,-8-4 0 0,4-2 0 0,4-1 0 0,-1 4 12 0,-3-4-4 16,0 0-8-16,0-5 12 0,3 5-12 0,1 0 0 15,-4-2 0-15,0 2 0 0,3 1 0 0,1-4 0 16,-4 3 0-16,3-6 0 0,-3 4 0 0,4-4 0 15,3-3 0-15,0 6 9 0,0-6-9 0,0 0 0 16,0 0 0-16,0 0 0 0,0 0 0 0,0 0 0 0,0 0 0 0,0 0 0 31,0 0-31-31,0 0-1 0,0 0-1 0,7 0 0 16,0-6 2-16,0 3 1 0,0-4 0 0,0-2 0 16,-4 0-27-16,4 5-6 0,1-5-1 0,-1-7-711 0,-4 7-142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5T14:35:10.39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21858 1638 1335 0,'0'0'59'0,"0"0"13"0,7 0-58 0,-7 0-14 15,0-9 0-15,0 9 0 0,11 0 84 0,-8-10 13 0,1 10 3 0,-4 0 1 16,0 0-31-16,0 0-6 15,7-9-2-15,-7 9 0 0,0 0-14 0,0 0-2 16,0 0-1-16,3-7 0 0,-3 7-1 0,0 0 0 0,0 0 0 0,0 0 0 16,0 0-9-16,0 0-3 15,0 0 0-15,0 0 0 0,11 0-1 0,-11 0-1 0,0 0 0 0,0 0 0 16,7 13-10-16,-7-4-1 0,0 4-1 0,0-7 0 16,-3 4-18-16,3-7 0 0,3 12 0 0,-3-5-9 15,-7 9 9-15,7-10 0 0,4 0 0 0,-1 7 8 16,-10 3-8-16,7-3 8 0,0-4-8 0,4 4 8 15,-4 9-8-15,0-12 0 0,-4 2 8 0,0 4-8 16,8-3 8-16,-4-4-8 0,-4 4 10 0,1 3-10 16,6-4 13-16,-3 1-3 0,-3-7-1 0,-1 4 0 15,-3 3-9-15,7-7 0 0,-3 1 0 0,-1-1 0 0,-3 0 28 16,4 1 3-16,3-10 1 0,0 6 0 0,0-6-20 0,0 0-3 16,0 0-1-16,0 0 0 0,0 0-8 0,0 0 8 15,0 0-8-15,0 0 8 0,10-6 4 16,-3-7 0-16,-3-2 0 0,-1 5 0 0,1 1 0 15,3-7 1-15,-3-6 0 0,-1 6 0 0,1-9-5 16,3 6 0-16,0 1-8 0,0-7 12 0,-7 0-12 16,0 12-16-16,7-12 3 0,0 0 1 0,-4 6 12 0,4-3 16 15,-3 6-3-15,3 1-1 0,4-14-12 0,-8 14-16 16,1-4 3-16,3 0 1 0,3 3 35 0,-3 4 7 16,0-13 2-16,0 9 0 0,1 7-41 0,-1-1-8 15,0 1-2-15,0-10 0 0,-4 10 19 0,4-1 0 16,0 1 0-16,0 3 0 0,-3-7 0 0,-1 4-8 0,8 2 8 0,0 1 0 15,-4 3 0-15,3-3 0 16,1 3 0-16,-1 3 0 0,1 0-15 0,3 0 4 0,-7 0 1 0,7 0 0 16,4 3 10-16,-4-3 11 0,-10 9-3 0,6-3 0 15,4 4-8-15,-3-1 8 0,-4 7-8 0,-4-7 8 16,1 1-8-16,-1-1 0 0,5 10 0 0,-1-10-11 16,-11 1 3-16,8 5 0 0,3 1 0 0,-4 3 0 15,1-7 8-15,-4 10 0 0,7-3 0 0,0 3-8 16,0-6 8-16,-4 9 0 0,-3-6 0 15,4 0 0-15,6 6 29 0,-2-7 2 0,-12 1 0 0,4 0 0 16,4 3-31-16,-4-9-21 0,0-4 3 0,-4 7 1 16,-7-4 17-16,8-6 0 0,6 4 0 0,-6-1 9 15,-4 1-9-15,3-1 0 0,4-9 0 0,0 0 8 16,0 0-8-16,0 0 0 0,0 0 9 0,0 0-9 16,0 0 12-16,0 0-3 0,0 0 0 0,0 0 0 0,7-3-9 15,-7-13 0-15,-3 7 0 0,3-1 0 0,3 1 0 0,1 0 10 16,-8-7-1-16,4-3 0 0,-7 4-9 0,4 2 0 15,10-6 0-15,-7 3 0 0,-4-2 0 0,4 2 0 16,4-6 0-16,3 0 0 0,0 0 0 0,-4 0-11 16,5 3 11-16,2 1-12 0,4 5 12 0,-3-9 0 15,-4 3 0-15,3 7 0 0,5-1-9 0,-5 1 0 16,-3-4 0-16,4 3 0 0,-4 4 9 0,3 3 0 16,1-1 0-16,-4 4 0 0,0-3 0 0,4 3 0 15,-4-3-8-15,-4-4 8 0,-3 10 0 0,0 0 0 16,11 0 0-16,-1-3 0 0,1-3 0 0,-4 6 0 15,-7 0 0-15,7 0 0 0,4 6 0 0,-4-3-8 16,-7-3 8-16,7 10 0 0,3-1 0 0,-3 0 0 16,-3 4 0-16,0 0 0 0,-1 5 0 0,4 1 12 15,-3-3 0-15,-1 9-1 0,-3-13-11 0,4 14-14 0,3-8 3 0,-4 1 1 16,1-3 10-16,-1 9 0 0,4-13 10 0,-3 10-10 16,3-3 8-16,-3 0-8 0,3 0 0 0,0 6 0 15,0-12 11-15,-4 2-11 0,-6 4 12 0,3 0-12 16,0-10 0-16,3 7 0 0,1-7 0 0,-4 7 0 15,7-7 0-15,-7-5 0 0,3 8 0 0,-3-12 0 16,0 0-16-16,0 0-1 0,0 0 0 0,0 0 0 16,0 0-159-16,0 0-32 15,0 0-7-15,0-16-1 0</inkml:trace>
  <inkml:trace contextRef="#ctx0" brushRef="#br0" timeOffset="387.47">23192 1625 1209 0,'0'0'108'0,"0"0"-87"0,0 0-21 0,-4 13 0 16,1-13 317-16,3 16 59 0,0-13 12 0,0-3 3 15,0 0-268-15,0 9-54 0,-4-3-10 0,1 4-3 16,3-1-16-16,0 7-4 0,0-13-1 0,0 6 0 16,0 4-35-16,0-10 0 0,0 7 0 0,-4 5-12 15,4-5 12-15,-4 2 0 0,4-6 0 0,0 10 0 16,0-3 0-16,-3-4 8 0,3 1-8 0,-4 2 10 15,4-9-19-15,0 7-4 0,0-10-1 0,0 0 0 16,0 0-4-16,0 9-1 0,0-9 0 0,0 0 0 16,0 0-5-16,0 0 0 0,0 0-1 0,0 0 0 15,0 0-69-15,11 0-14 16,-4-9-2-16,0-1-634 0,4-5-126 0</inkml:trace>
  <inkml:trace contextRef="#ctx0" brushRef="#br0" timeOffset="586.91">23273 1174 2854 0,'-14'0'127'0,"14"0"25"0,-4 0-121 0,4 0-31 16,-3 0 0-16,3 0 0 0,0 0 31 0,0 0 0 15,0 0 0-15,0 0 0 0,7-10-45 0,3 10-9 16,-3-3-1-16,4-3-1 15,-1 6-108-15,1 0-22 0,0 0-4 0,-4-3-959 0</inkml:trace>
  <inkml:trace contextRef="#ctx0" brushRef="#br0" timeOffset="1041.28">23449 1726 2070 0,'0'0'45'0,"0"0"10"0,0 0 1 0,0 0 3 0,4 9-47 0,6-3-12 0,-3 7 0 0,0-13 0 16,0 9 0-16,4 1 10 0,-4-4-10 0,4-3 10 15,-4 10 20-15,0-10 4 0,0 6 1 0,-4 1 0 16,4-4-4-16,-7-6-1 0,0 0 0 0,7 9 0 0,1-5-12 0,-8-4-2 16,0 0-1-16,0 0 0 0,0 0-2 15,0 0 0-15,0 0 0 0,0 0 0 16,0 0 3-16,0 0 0 0,0 0 0 0,0 0 0 15,0 0 4-15,0 0 0 0,3-4 1 0,1-5 0 16,-1 3-9-16,1-13-3 0,-1 3 0 0,4 4 0 16,-3-4-1-16,3-6 0 0,0-9 0 0,0 2 0 0,3-5 0 0,-2 12 0 15,-1-9 0-15,0 2 0 0,0 11-8 0,3-7 0 16,-3 6 9-16,0 9-9 0,0-5 19 0,-3 5-1 16,3 7 0-16,-3-3 0 0,-4 6 6 0,7 0 0 15,0 0 1-15,0 0 0 0,-4 6-9 0,8-3-1 16,-4 7-1-16,3-4 0 0,5-3-14 0,-5 6 9 15,4 7-9-15,0-6 8 0,4 5 10 0,0 4 2 16,-8 6 0-16,4 3 0 0,-3-3-8 0,0 4 0 0,-8-1-1 0,4 6 0 16,-3-5 0-16,3-1 0 0,0 6 0 0,0 1 0 15,0-7-11-15,-4 0 0 0,4-3 0 0,1 4 0 16,-5-14-16-16,8 4-4 0,-1-3-2 0,1-7 0 31,3 1-136-31,4-10-27 0,-1 0-6 0</inkml:trace>
  <inkml:trace contextRef="#ctx0" brushRef="#br0" timeOffset="7292.87">26116 898 288 0,'0'0'25'0,"0"0"-25"0,0 0 0 0,0 0 0 16,0 0 186-16,0 0 32 0,0 0 6 0,0 0 2 15,0 0-122-15,0 0-25 0,7-3-5 0,0-4-1 16,-3-2-43-16,-1 9-9 0,1-9-1 0,3-1-1 16,-4 4-3-16,1-3 0 0,3 5 0 0,-3-2 0 0,-1-13 7 15,4 10 1-15,-3 3 0 0,-1-4 0 0,1 1 13 0,-4-1 3 16,3 1 1-16,-3 0 0 0,4 6-7 0,-4-10-2 15,0 4 0-15,0 5 0 0,-4-2 4 0,4-3 0 16,0-1 0-16,-3 1 0 0,-4 3 6 0,3-4 2 16,1 7 0-16,-1-6 0 0,1-7-17 0,-1 16-3 15,0-9-1-15,1-1 0 0,-1 4-7 16,1-3 0-16,3 9-1 0,-7 0 0 0,3-4-1 0,4 4 0 16,-10-6 0-16,3 6 0 0,0 0-2 0,0 0 0 15,-4 0 0-15,4 6 0 0,-4-2-12 0,-3 2 11 16,7-3-11-16,-7 3 10 0,3 4-10 0,1-1 8 15,3 0-8-15,-4-2 8 0,-3 2 14 0,4 4 2 16,3 2 1-16,-4 4 0 0,0-9-25 0,8 5 8 16,-8 4-8-16,4 6 0 0,0-6 10 0,4 9-10 0,-4-9 12 0,3 15-12 15,0-5 19-15,1 5-3 0,-1 1-1 0,-3 2 0 16,4 7 4-16,-4-3 1 0,3 3 0 0,-3-3 0 16,4 3-8-16,-4-10-2 0,3 4 0 0,1 6 0 15,-4-10 2-15,3 4 1 0,0-4 0 0,4 7 0 16,-3-3 2-16,3-1 0 0,0 4 0 0,3-3 0 15,1-1-15-15,0-9 8 0,-4 7-8 0,3-7 0 16,1 7 8-16,-4-16-8 0,3 6 0 0,-3 0 0 16,-3-7 8-16,3 11-8 0,0-14 0 15,0 4 9-15,0 0-9 0,0-3 0 0,-4-7 0 16,4 1 0-16,-3-1-24 0,3 0 4 0,0 7 0 0,-4-13 0 31,4-3-132-31,0 0-27 0,0 0-5 0,0 0-510 0,-4-3-102 0</inkml:trace>
  <inkml:trace contextRef="#ctx0" brushRef="#br0" timeOffset="7727.71">25566 1528 748 0,'0'0'67'0,"0"0"-54"16,-4 10-13-16,4-10 0 0,0 0 226 0,0 0 42 15,-7 3 9-15,7-3 2 0,0 0-171 0,0 0-35 0,0 0-6 0,0 0-2 16,0 0-4-16,0 0-1 0,0 0 0 0,0 0 0 15,11 0-7-15,-1 0-1 0,1 6-1 0,0-6 0 16,3-6-2-16,0 6 0 0,0 0 0 0,0 0 0 16,4 0-8-16,-4-3-1 0,0 6-1 0,4-3 0 15,-1 0-21-15,4 0-4 0,-7 0-1 0,8 0 0 16,-8 0-2-16,7 0-1 0,-3 0 0 0,3 0 0 16,0 0-10-16,0 0 0 0,4 0 0 0,-8 0 0 15,5 0 0-15,-5 0 0 0,8-3 0 0,-8 3 0 0,-2 0 0 16,-1 0 0-16,3-7-14 0,-3 7 5 15,-3 0-47-15,0-3-10 0,-1 3-2 16,1-6 0-16,-4 6-158 0,-7 0-32 16</inkml:trace>
  <inkml:trace contextRef="#ctx0" brushRef="#br0" timeOffset="8592.4">26945 647 345 0,'0'0'31'16,"0"0"-31"-16,0 0 0 0,0 0 0 0,0 0 156 0,0 0 24 16,0 0 6-16,0 0 1 0,0 0-127 0,0 0-24 15,0 0-6-15,0 0-1 0,0 0 11 0,0 0 1 16,0 0 1-16,0 0 0 0,0 0 14 0,0 0 4 16,0 0 0-16,0 0 0 0,0 0 1 0,0 0 1 15,0 0 0-15,-7 0 0 0,0 9-5 0,0-9-1 0,0 7 0 0,7-7 0 16,-4 3-7-16,-3 3-1 0,4-3-1 0,-4-3 0 15,7 0-31-15,-4 10-5 0,1-4-2 0,-1 3 0 16,4-9-1-16,-3 10 0 0,-4-1 0 0,3-3 0 16,-3-2 19-16,4 5 3 0,-5 7 1 0,1 2 0 15,0-2-15-15,-3-3-4 0,3 2 0 0,-4 10 0 16,4 1 3-16,-4 2 0 0,-3 0 0 0,4 6 0 16,-4 4-2-16,3-10 0 0,-3 16 0 0,0-9 0 15,3 2 2-15,1-2 0 0,-1-1 0 0,1 1 0 16,2-10 1-16,1 3 0 0,0 0 0 0,0 1 0 15,7 2-6-15,-3-9-1 0,-1 12 0 0,4-5 0 16,-3 2-9-16,3-9 12 0,3 6-12 0,1 7 12 16,-1-4-12-16,1-3 0 0,-1 0 0 0,1 1 0 15,-1 2 0-15,1-3 0 0,3-6 0 0,0 3 0 16,4 0 0-16,-1-6 0 0,-3 0 0 0,4-3-11 16,-1-4-1-16,1 4-1 0,-4-7 0 0,0 7 0 0,4-7-8 0,-4-5-2 15,0 8 0-15,3-9 0 16,-3 3-21-16,4-2-4 0,0-4 0 0,-4 9-1 15,3-9-36-15,1 0-7 0,-1 0-2 0,1 0-515 16,3 0-103-16</inkml:trace>
  <inkml:trace contextRef="#ctx0" brushRef="#br0" timeOffset="9479.03">27538 1237 831 0,'0'0'36'0,"0"0"9"0,0 0-36 0,0 0-9 16,0 0 0-16,0 0 0 15,0 0 137-15,0 0 26 0,0 0 5 0,0 0 0 0,0 0-42 0,0 0-9 16,0 0-1-16,0 0-1 0,0 0-30 0,0 0-5 15,-7 6-2-15,0-3 0 0,3 3-20 0,-3 4-4 16,0-1-1-16,0 0 0 0,0 1-13 0,0 9-2 16,-4-4-1-16,4 4 0 0,-3 6-9 0,-1-6-1 15,1 6-1-15,-1-3 0 0,-3 13-3 0,3-4-1 16,-3-3 0-16,-3 0 0 0,2 7-1 0,-2-7 0 0,-1 7 0 16,0-10 0-16,1 3-4 0,-4-3-1 0,0-3 0 0,-1-3 0 15,1 3-8-15,4 0-8 0,-1-7 9 0,0 1-9 16,4-3 8-16,4-4-8 0,-1 7 0 0,0-13 0 31,1 6-68-31,-1-9-20 0,4 6-4 0,0-6-1 16,0 0-112-16,0-6-23 0,0 6-4 0</inkml:trace>
  <inkml:trace contextRef="#ctx0" brushRef="#br0" timeOffset="9826.69">27118 1334 2152 0,'0'0'48'0,"0"0"9"0,0 0 3 0,0 0 0 0,0 0-48 0,4 9-12 16,-1 1 0-16,1-1 0 0,-4-9 27 0,7 9 3 15,3-2 1-15,-3 2 0 0,0-3-3 0,0 7-1 16,0-4 0-16,4 1 0 0,-4 5 13 0,4-5 2 16,-1 9 1-16,4-10 0 0,4 0-25 0,-4 7-5 15,4-6-1-15,-1 5 0 0,1-2-12 16,0 2 0-16,-4 1-9 0,0 3 9 0,4-10 0 0,-4 7 0 16,0-3-8-16,0 5 8 0,-4-8-10 0,5 5 1 15,-5 1 0-15,1 3 0 16,-1-7-88-16,4 1-18 0,-3 0-3 0,0-4-1 15,-1 0-46-15,-3 1-10 0,4-10-1 0</inkml:trace>
  <inkml:trace contextRef="#ctx0" brushRef="#br0" timeOffset="10528.39">27513 619 57 0,'0'0'0'0,"0"0"0"0,0 0 0 0,4 3 0 0,-4-3 0 0,3 6 0 16,-3 4 354-16,0-10 66 0,4 9 12 0,-1-9 4 15,1 9-277-15,-1-2-55 0,1 2-12 0,3-6-1 16,-4 7-29-16,8-4-6 0,-4 13 0 0,4-10-1 15,-1 1-27-15,4-1-4 0,4 7-2 0,-4 2 0 16,4-2-8-16,-1 3-2 0,5 0 0 0,2 0 0 16,-3 6 8-16,-3 0 0 0,7-3 1 0,-4 12 0 15,0-9 15-15,0 10 2 0,-3-7 1 0,3 7 0 0,0-1-22 0,-3-3-4 16,3 4-1-16,-3-1 0 0,3 4-2 0,-4-4-1 16,1 10 0-16,3-6 0 0,-7-4-9 0,0 4 0 15,1 3 0-15,-1-13 0 0,-7 7 12 0,-4-7-2 16,4 6-1-16,-7-9 0 15,-3 7 35-15,-4-7 8 0,3 9 0 0,-6-15 1 16,-1 16-30-16,-3-17-7 0,0 11 0 0,0-10-1 0,0 6-15 16,0-7 0-16,-4 1 0 0,0-3 0 0,1 9 0 0,-5-12 0 15,1 2 0-15,0 4 0 16,-4-3-75-16,1-4-8 0,-8 4-1 0,4-7-1 16,-8 1-139-16,5-4-27 0</inkml:trace>
  <inkml:trace contextRef="#ctx0" brushRef="#br0" timeOffset="11631.34">23132 2500 403 0,'0'0'36'0,"0"0"-36"0,0 0 0 0,0 0 0 16,0 0 148-16,0 0 22 0,0 0 5 0,0 0 1 15,0 0-64-15,0 0-12 0,0 0-2 0,0 0-1 16,0 0 3-16,0 0 0 0,0 0 0 0,0 0 0 15,0 0-13-15,0 0-3 0,0 0 0 0,0 0 0 16,0 0-24-16,0 0-4 0,0 0-2 0,-4 3 0 16,1 7-13-16,3-1-2 0,-4 1-1 0,1-4 0 15,3 3-14-15,-4 10-2 0,0-9-1 0,-3-1 0 16,4 7-6-16,-8 2-2 0,1 8 0 0,-1-8 0 16,1 7-4-16,-5-3-1 0,-6 3 0 0,4 1 0 15,-5-8-8-15,5 7 0 0,-4-6 9 0,0 0-9 0,-4 6 0 0,0-12 0 16,11 2 0-16,-4 4 8 0,1-3-8 0,3-4 0 15,0-5 0-15,3 2 0 0,4 1-14 0,3-1-1 16,-6-9 0-16,3 6 0 16,7-6-71-16,-7 3-14 0,-4-3-4 0,4 0 0 15,7 0-93-15,0 0-19 0,-7-3-4 0,0-3-1 0</inkml:trace>
  <inkml:trace contextRef="#ctx0" brushRef="#br0" timeOffset="11990.91">22733 2538 1382 0,'-11'0'123'0,"4"6"-99"0,7-6-24 0,0 0 0 16,-3 3 156-16,3-3 25 0,-4 10 6 0,4-10 1 16,11 9-99-16,-8-3-19 0,-3 4-4 0,7-7-1 15,11 6-10-15,-7-2-3 0,-4 2 0 0,3 0 0 16,1 1-14-16,3-1-3 0,4 1-1 0,-1 5 0 16,1-5 5-16,3 9 1 0,4-1 0 0,3-2 0 15,0 9-32-15,-3 0-8 0,3-3 0 0,-3 3 0 0,3-6 0 0,-3 6 0 16,-1-6-8-16,-2 9 8 15,6-12 0-15,-3 3 0 0,-4 0 0 0,3-4 0 0,1-2 0 16,-4 2 0-16,0-5-9 0,-3 9 9 16,0-13-104-16,-4 6-17 0,0 4-3 0</inkml:trace>
  <inkml:trace contextRef="#ctx0" brushRef="#br0" timeOffset="23388.59">1453 2717 288 0,'0'0'25'0,"0"0"-25"0,0 0 0 0,0 0 0 15,0 0 252-15,0 0 46 0,0 0 9 0,4 0 1 16,-4 0-149-16,11-7-31 0,-8 7-5 0,8 0-2 15,-1 0-41-15,-10 0-9 0,4 0-2 0,6 0 0 16,1-3-13-16,0 3-2 0,-1 0-1 0,-3 0 0 16,4 0-24-16,6-6-5 0,-10 6 0 0,4 0-1 15,3 0 4-15,4 0 1 0,6-3 0 0,-6 3 0 16,3 0-19-16,4-6-9 0,7 2 10 0,-4 4-10 16,7-6 0-16,1 6 8 0,-8 0-8 0,7 0 0 15,-3 0 8-15,3 0-8 0,-10 0 11 0,3 6-11 16,4-6 11-16,-8 10-11 0,1-10 10 0,7 3-10 0,-7-3 12 0,3 9-4 15,7-9-8-15,-3 7 12 0,-4-1 4 0,0-3 0 16,15 3 0-16,-8-3 0 0,0 7-1 0,4-10 0 16,-4 6 0-16,0-6 0 0,1 3 8 0,3-3 1 15,-4 0 1-15,4 0 0 0,3 0-15 0,-3 0-10 16,-4 0 12-16,0 0-12 0,1 0 17 0,2 0-3 16,-2 0-1-16,-1 0 0 0,-7 0 3 0,4 0 1 15,3-3 0-15,-7 3 0 0,4 0 3 0,3-6 0 16,1 6 0-16,-4-10 0 0,3 10-20 0,0 0-12 15,7 0 1-15,-6-3 1 0,2 3 10 0,-2 3 8 16,-1-3-8-16,0 0 11 0,4 0-11 0,-11 10 8 16,4-10-8-16,-4 0 8 0,4 0-8 0,3 0 0 15,-10 0 9-15,10 0-9 0,1-10 0 0,-1 10 0 16,0-3 0-16,-3-3 8 0,10 6-8 0,-6 0 0 16,6-3 0-16,0-3 0 0,-7 6 0 0,1-7 0 0,-5 4 0 0,5-3 0 15,6 6 0-15,-7-3 0 0,1-3 0 0,6 2 8 16,0-2-8-16,1 6 0 0,3 0 0 0,-1 0 0 15,1-9 0-15,4 9 9 0,-8 0-9 0,11 0 0 16,-4-3 0-16,-3-4 0 0,14 7 0 0,-11-3 0 16,1-3 0-16,3 6 0 0,0-6 0 0,-4 6 0 15,0-3 0-15,1 3 0 0,-1-7 0 0,1 4 0 16,3-3 0-16,-1 6 0 0,5-10 0 0,-4 10 0 16,0-3 0-16,3-3 0 0,-3 6 0 0,0 0 0 0,3 0 0 0,-6 0 0 15,6 0 0-15,-3 0 0 16,4 0 0-16,-4 0 0 0,3 0 0 0,-3 0 0 15,0 0 0-15,-4 0 0 0,1 0 0 0,-4 0 0 16,3 0 0-16,0 0 0 0,1 0 0 0,-4 0 0 16,3-3 0-16,0 3 0 0,1-6 0 0,-8 6 0 15,4 0 0-15,-4 0 0 0,1-7 0 0,-1 7 0 0,0 0 0 0,1 0 0 16,-1 0 8-16,-7 0-8 0,15 0 0 0,-12 0 10 16,1 0-10-16,4 0 8 0,-5 0-8 0,1 7 8 15,3-7-8-15,-6 0 8 0,-1 6-8 0,4-6 0 16,0 0 0-16,-4 0 0 0,0 0 0 0,-3 0 0 15,0-6 0-15,-1 6 8 0,1-7-8 0,-4 7 0 16,-3-3 9-16,0-3-9 0,-1 3 8 0,1 3-8 16,-7-6 8-16,3 2-8 0,-3 4 9 0,-1-6-9 0,1 6 12 0,0 0-12 15,-1 0 0-15,1-9 0 0,-1 9 0 0,5-3 0 16,-5-4 0-16,4 7 0 0,-3-3 0 0,3-3-9 16,-3 6 9-16,3 0 0 0,-3-6 0 0,-4 6 0 15,3 0 0-15,-2-3 0 0,-1 3 0 0,0 0 0 16,-4-7 0-16,4 7 0 0,-3-3 0 0,0 3 0 15,3 0-9-15,-7 0 0 0,3 0 0 0,1 0 0 32,0 0-35-32,-1 0-6 0,1 0-2 0,-1 3 0 15,-3 4-36-15,7-7-8 0,-3 3-2 0,7-3 0 16,-11 6-99-16,10-6-20 0,-6 9-4 0,0-9-1 0</inkml:trace>
  <inkml:trace contextRef="#ctx0" brushRef="#br0" timeOffset="28177.25">1023 8625 691 0,'-11'9'61'0,"8"-9"-49"16,-4 9-12-16,3-2 0 0,-6-4 108 0,10 6 20 16,0-9 3-16,0 0 1 0,-7 0-110 0,7 0-22 15,0 0 0-15,0 0 0 0,-4 6 0 0,4-6 0 16,-3 4 0-16,3-4 0 0,0 0 0 0,0 0 0 16,0 0 12-16,0 0-4 0,0 0 9 0,0 0 2 15,0 0 0-15,0 0 0 0,-7-4 24 0,7 4 5 16,0 0 0-16,0 0 1 0,0-6-20 0,7 3-4 0,-4-6-1 0,1 2 0 15,3-2-11-15,3 0-2 0,1-1-1 0,-4 1 0 16,4-1 14-16,3-5 2 0,3 2 1 0,-3-9 0 16,1 10 14-16,6-4 3 15,0-3 1-15,-3 0 0 0,3 0-19 0,-4-2-4 0,5 2-1 0,-1 0 0 16,-7-6-2-16,7 6-1 0,4 0 0 0,-1 0 0 16,1-6-5-16,0 6-1 0,6 1 0 0,-6-1 0 15,0-6-12-15,0 6 9 0,-1-6-9 16,1 6 8-16,0-6-8 0,-1 6 0 0,1-6 0 0,7 3 0 15,-8-3 10-15,5 9-10 0,-5-6 12 0,-2-3-12 16,-1 10 0-16,-4-4 0 0,5 0 0 0,-8 3 0 16,0-3 0-16,3 1 0 0,-2 2 0 0,-1 3 0 15,-4-2 0-15,1-4 0 0,-1 10 8 0,1-7-8 16,-4 6 0-16,4 1 8 0,-1-10-8 0,1 13 0 0,-1-7 10 0,1 4-10 16,3-7 8-16,-3 7-8 0,3 0 0 0,-4-7 0 15,4 6 0-15,-3-2 0 0,0-4-9 0,3 10 9 16,-4-3 0-16,1-1 0 0,-8 1 0 0,8-1 0 15,-7 1 8-15,6 3-8 0,-10 2 22 0,4-2-2 16,-4 6 0-16,0 0 0 0,0-3-5 0,0 3-2 16,0 0 0-16,0 0 0 0,0 0 0 0,0 0 0 15,-4 0 0-15,1-6 0 0,-4 6-13 0,3 0 0 16,-3 0 8-16,7 0-8 0,-4-3 0 0,1 3 0 16,-4-7 0-16,3 7 0 0,-6 0 0 0,10 0 0 15,-7-9 0-15,3 9 0 0,1 0 10 0,-4 0-10 16,7 0 10-16,-4 0-10 0,-7 0 18 0,1 0-2 15,6 0-1-15,-6 0 0 0,3 0-6 0,0 0-1 16,-4 6 0-16,0-3 0 0,1-3 0 0,6 0-8 16,-6 0 12-16,-1 0-4 0,1 0-8 0,6 0 0 0,-7 0 0 0,8 0 8 15,-8 0-8-15,11 0 0 0,0 0 0 0,0 0 0 16,-7 0 0-16,7 0 0 16,0 0 0-16,0 0 0 0,0 0 0 0,0 0 0 0,0 0 0 0,0 0 0 15,0 0 0-15,0 0 0 0,0 0 0 0,0 0 0 16,7 7-9-16,7-7 9 0,-14 0 0 0,11 0 0 15,-7 0 0-15,6-7-8 0,1 7 8 0,-8 0 0 16,8 0 0-16,-1-3 0 0,-6-3 0 0,7 6 0 16,-4 0 0-16,0 0 0 0,0-9 0 0,3 9 0 15,-6 0 0-15,6-7 0 0,1 4 0 0,0 3 0 16,-4-6 0-16,3 6 0 0,1-3 0 0,-1-4 0 16,5 4 0-16,-5 3 0 0,4-6-8 0,-3 6 8 0,-1 0 0 15,1 0-8-15,3 0 8 0,-10 0 0 16,3 0 0-16,3 0-8 0,-6 6 8 0,-4-6 0 15,0 0 0-15,7 10 0 0,-4-7 0 0,-3 6 0 16,0-2 0-16,0 2 0 0,-3 0 0 0,-4 1 0 0,3-1 0 0,-3 1 11 16,4-4-3-16,-4 3-8 15,3 1 0-15,-7-1 0 0,8-3 0 0,-4 4 0 0,3-1 0 0,1 1 0 16,-8-1 0-16,11 0 0 0,-7 7 0 0,4-6 0 16,3-1 0-16,-7 10 0 0,3-4-18 0,4-2-4 15,0 9-1-15,-3-3-996 0</inkml:trace>
  <inkml:trace contextRef="#ctx0" brushRef="#br0" timeOffset="43447.16">29961 478 1386 0,'0'0'61'0,"0"0"13"0,0 0-59 0,0 0-15 16,0 0 0-16,0 0 0 15,0 0 27-15,0 0 2 0,0 0 1 0,0 0 0 16,0 0-10-16,0 0-1 0,0 0-1 0,0 0 0 0,0 0-18 0,0 0 0 15,7-10 0-15,-7 10 0 0,0 0 0 0,4-3 10 16,-4 3-10-16,0 0 12 0,0 0 20 0,0 0 5 16,-4-6 1-16,1 0 0 0,-1 6 3 0,-3-4 1 15,0 4 0-15,-3 0 0 0,3 0-2 0,0 0-1 16,-7 4 0-16,3-4 0 0,-3 0-4 0,-4 0-1 16,4 6 0-16,0-6 0 0,-4 6-14 0,4-3-4 15,-3-3 0-15,-1 10 0 0,4-10-16 0,0 9 0 0,0-3 8 0,-1-2-8 16,1 2 0-16,0-3 0 0,0 3 0 0,4 0 0 15,-5 7 16-15,5-13 0 0,-4 9 0 0,0-2 0 16,0 2-25-16,-1-6-6 0,1 4-1 0,0-4 0 16,-3 3 16-16,-1 3 0 0,0 1 0 15,-3-1 0-15,-4-3 16 0,1 7 0 0,3-7 0 16,-4 4 0-16,0-1-16 0,0 7 0 0,4-7 0 16,-3-6 0-16,-1 7 0 0,4-4 0 0,3 3 0 0,0 1 0 15,4-1 9-15,0-3-1 0,0-2-8 0,4 2 12 16,-5-3-12-16,5 3 8 0,-4 1-8 0,3-4 0 15,-6 6 0-15,6 0 0 0,-3-2 0 0,3 2 0 16,-3-6 0-16,0 4 0 0,0-4 0 0,0 3 0 16,0 3 0-16,0 1 0 0,-1-10 0 0,1 9 0 15,4-9 0-15,-1 6 0 0,-3-2 0 0,4 2 0 16,-1-3 8-16,0 3-8 0,-3 1 0 0,4-4 0 0,3 6 0 0,-4-9 0 16,4 9 0-16,-4-2 0 0,1-4 0 0,-1 3 0 15,4-6 0-15,7 0 0 0,-3 3 0 0,-4-3 0 16,0 0 0-16,-1 7 0 0,8-7 9 0,-7 0-9 15,0 3 8-15,7-3-8 0,0 0 8 0,-7 0-8 16,-3 0 8-16,3 6-8 0,0-6 0 0,-4 0 0 16,11 0 0-16,-7 0 0 0,0 0 0 15,0 0 0-15,7 0 0 0,-7 0 0 0,0 0 0 0,7 0 0 16,0 0 0-16,-4-6 0 0,4 6 0 0,-3-10 8 16,3 7-8-16,3-6 12 0,1 2-12 0,-1-11 12 15,1 8-12-15,6 1 12 0,1-1-2 0,0-5 0 16,-1-4 0-16,1 3 0 0,6 4-10 0,-6-4 10 15,-4 7-10-15,4-7 10 0,3 7-10 0,-4-1 0 0,1 1 0 0,-4-1 0 16,0 1 0-16,-4 3 0 0,1 3 0 0,0-4 0 16,-4 7 11-16,0 0 6 0,0 0 2 0,0 0 0 15,0 0-31-15,0 0-5 0,0 0-2 0,0 0 0 16,0 0 19-16,0 0-8 0,-4 0 8 0,-7 10 0 16,8-4-13-16,-4 3 4 0,-4 1 1 0,1 5 0 15,3-2 8-15,-4 3 0 0,4-7 0 0,-4 10-8 16,1 0 8-16,-4-4 0 0,3 4 8 0,-3 0-8 15,3 6 0-15,-3-6 0 0,4 0 0 0,-1-4 0 16,4 10 0-16,-3-12 0 0,6 12 0 0,-3-9 0 16,7-4 8-16,0 4-8 0,3 3 10 0,1-10-10 15,3 1 12-15,4 5-4 0,3-5-8 0,3-1 12 16,1-9 3-16,3 10 0 0,0-4 0 0,4-6 0 16,0 0-15-16,-1 3 8 0,1 3-8 0,0-6 0 15,3 0-19-15,-3 0-9 0,-4 0-3 0,4-6 0 16,-4 3-169-16,3 3-35 0,5-6-6 0,-1-4-2 0</inkml:trace>
  <inkml:trace contextRef="#ctx0" brushRef="#br0" timeOffset="44003.2">30632 594 691 0,'0'0'30'0,"0"0"7"0,0 0-29 0,0 0-8 0,0 0 0 0,0 0 0 15,0 0 277-15,3-10 55 0,-3 10 10 0,0 0 2 16,0 0-228-16,0-9-47 0,4 0-9 0,-4 9-1 15,0 0-30-15,0 0-5 0,0 0-2 0,0 0 0 16,0 0-22-16,0 0 0 0,0 0 0 0,-7 0 0 16,-4 3 0-16,4 3-13 0,-4 3 5 0,1 10 8 15,-4-9-14-15,0-1 5 0,-4 7 1 0,4 2 0 16,-4-2 8-16,4-3 0 0,0 2 0 0,3-5 0 0,-3 5 0 0,7-2 0 16,0 0 0-16,4-1 0 0,3-3 0 0,0 1 0 15,3-1 0-15,1-2 0 0,3-4 0 0,0 3 8 16,3 3 0-16,1 1 0 0,3-10-8 0,0 9-10 15,4-9 10-15,0 0-13 0,-4 0 13 0,7 0 0 16,-4 0 0-16,1-9 0 0,0 9 0 0,-1-10 0 16,5 1 0-16,-8 3 0 15,3-4 0-15,-3 7 8 0,4-6-8 0,-4-7 10 0,0-3 9 16,0 10 1-16,-3-7 1 0,0-3 0 0,-1 4 5 0,-3-4 1 16,0 0 0-16,0 0 0 0,-3 0 5 0,-1-6 2 15,1 7 0-15,-4-1 0 0,-4 3-21 0,1-3-4 16,3 10-1-16,-4-1 0 0,1-5-8 0,-4 2-14 15,3 1 3-15,4 2 1 16,-3 10-17-16,-1-3-3 0,1-3-1 0,3 6 0 16,0 0-43-16,0 0-9 0,-11 6-1 0,11-6-1 15,0 0-118-15,0 0-23 0,-3 0-5 0,3 0-1 0</inkml:trace>
  <inkml:trace contextRef="#ctx0" brushRef="#br0" timeOffset="44715.59">31101 227 2026 0,'3'-6'44'0,"-3"-4"10"0,0 1 2 0,0-1 1 0,0 1-45 0,4 0-12 16,-1-7 0-16,-3 13 0 0,4-13 27 0,0 7 3 16,-1-1 1-16,1 1 0 0,-4 9 17 0,0-6 4 15,0 6 1-15,0 0 0 0,0 0-39 0,0 0-14 16,0 0 9-16,0 0-9 0,10 6 0 0,-6 3 0 16,-1 1 0-16,1 5 0 0,-1-5 0 0,4-1 0 15,-7 10 0-15,4 0 0 0,-4 0 0 0,0 6 0 16,0-10 0-16,0 4 0 0,0 9 0 0,0-9 0 15,0 6 0-15,-4 3 0 0,4-2 0 0,-3 2 0 16,-1-3 0-16,1 9 0 0,3-5 8 0,-4-4-8 16,1 3 0-16,-1 0 8 0,4-9-8 0,-3-3 0 15,3 9 0-15,0-13 0 0,0 4 12 0,3-7-4 0,-3 1 0 16,0 5 0-16,0-15 0 0,0 0 0 16,0 0 0-16,0 0 0 0,0 0 0 0,0 0 0 0,0 0 0 0,0 0 0 15,0 0 13-15,0 0 3 0,4-6 0 0,3-3 0 16,-4-10-13-16,1 3-3 0,-4 4 0 0,3-4 0 15,1-9-8-15,-1 6 0 0,1 0 0 0,3-6 0 16,0 6 0-16,-3-3-11 0,-1 7 3 0,4 5 0 16,-3-5 0-16,3 5 0 0,0 1 0 0,0 3 0 15,0-4 8-15,3 7 0 0,1-3 8 0,0 3-8 16,3 3 0-16,-4-7-8 0,4 7 0 0,1 7 0 16,-1-14 8-16,0 14 0 0,3-4 0 0,-2 3 0 0,-1-3 0 0,0-3 0 15,-4 10 0-15,1 2 0 0,-4 1 0 0,7-4 0 16,-7 1 0-16,0-1 0 0,-3 7 0 0,-4 2 0 15,3-2 0-15,-3 3 0 0,0 0-18 16,-3-4-2-16,-4-2 0 0,0 3 0 0,3 2 20 16,-3-2-12-16,-4-3 12 0,-3 2-10 15,4-5 10-15,-4-1 0 0,-4 1 8 0,4-1-8 0,0-3 16 16,0-6 0-16,0 10-1 0,-1-10 0 0,1 9 7 0,0-9 2 16,0 0 0-16,4 0 0 0,-5 9-16 0,1-9-8 15,4-9 10-15,-4 9-10 0,0 0 0 0,-1-9 0 16,1 9 0-16,4-10 0 0,-1 4-15 0,1 3-5 15,-1-3-2-15,4-4 0 16,0 1-230-16,3-1-47 0</inkml:trace>
  <inkml:trace contextRef="#ctx0" brushRef="#br0" timeOffset="45100.59">31577 566 1062 0,'0'0'47'0,"7"0"9"0,4-7-44 0,-1 7-12 0,1 0 0 0,3-3 0 16,-3 3 11-16,3 0 0 0,-4-6 0 0,1 6 0 16,0 0 16-16,-4 0 3 0,-7 0 1 0,0 0 0 15,0 0 53-15,0 0 12 0,0 0 1 0,0 0 1 16,0 0-26-16,0 0-4 0,3 9-2 0,1 1 0 16,-4-10-16-16,3 6-3 0,-3-6-1 0,0 9 0 15,4 1-1-15,-4 5 0 0,0-15 0 0,3 4 0 16,-3 5-18-16,0 7-4 0,0-16-1 0,4 9 0 0,-4 0-22 0,3 7 9 15,1-13-9-15,-4 13 0 0,3-7 8 0,1 10-8 16,-4-9 0-16,3 5 0 0,1 4 0 0,-1-3 0 16,4-4 0-16,-3 4 0 0,0 3 9 0,-1-4-9 15,1-2 0-15,-1 12 9 0,-3-9-9 0,4 3 0 16,-1-4 0-16,-3-2 0 0,0 6 12 0,0-4-2 16,0 4-1-16,0-3 0 0,-3-4-9 0,-1-2 0 15,4 2 0-15,-3 1 0 0,-1-13 0 0,1 9 10 16,-5-2-10-16,5-4 10 0,3-3-10 0,-7 0 0 15,-4 0 0-15,4 0 0 16,-3-3-52-16,-1-4-2 0,-3-2-1 0,0-10-588 16,-4 13-117-16</inkml:trace>
  <inkml:trace contextRef="#ctx0" brushRef="#br0" timeOffset="45313.55">31739 208 2296 0,'0'0'102'0,"0"0"21"0,0 0-99 0,0 0-24 0,0 0 0 0,4 3 0 16,-1 7 48-16,1-4 4 0,0 3 0 0,3 1 1 16,-4-1-30-16,4-3-7 0,0-3 0 0,0 4-1 15,0-4-53-15,0 3-10 0,4 4-3 0,0-10-1028 16</inkml:trace>
  <inkml:trace contextRef="#ctx0" brushRef="#br0" timeOffset="54038.64">5129 5529 172 0,'0'0'16'0,"0"0"-16"0,0-9 0 0,-7 6 0 15,7-3 412-15,0 6 80 0,0-10 16 0,0 10 4 0,0 0-392 0,0 0-77 16,0 0-16-16,0 0-3 0,0 0-24 0,0 0 0 16,0 0 0-16,0 0 0 0,0 16 0 0,0-7 0 15,-3-6 0-15,3 7-8 0,0 2 8 0,0 1 0 16,0-4 8-16,0 1-8 0,0-1 0 0,0 7-10 15,0 0 1-15,0-4 0 0,0 4 9 0,0-1 0 16,0-2 0-16,0 6 0 0,-7-4 19 0,0 11 2 16,7-14 1-16,-11 7 0 0,11 3-4 0,-7-3-1 15,0 0 0-15,7-1 0 0,-7-2 3 0,3-3 1 16,4 2 0-16,0-5 0 0,0 5-13 0,0-5-8 16,4-7 8-16,-4-3-8 0,0 0 11 0,0 0-3 15,0 0 0-15,7 9 0 0,-7-9-8 0,0 0 8 16,14 0-8-16,-14 0 8 0,0 0 2 0,4 0 0 15,-4 0 0-15,10 0 0 0,1 0-10 0,-1-3 12 0,-10 3-12 16,4 0 12-16,3-6 9 0,7 6 3 0,-3 0 0 0,3 0 0 16,-4 0-24-16,1 0 0 0,7 0 0 0,-4 0 0 15,3 0 0-15,1 0-18 0,0 0 3 0,6-3 1 16,1 3 14-16,0-7 0 0,-4 4 0 0,4-3 0 16,3 6 9-16,4-3-9 0,-1-3 0 0,1 3 9 15,0-4-9-15,7 7 0 0,-11-6 0 0,7 6 0 16,-3 6 8-16,3-6 0 0,0-6 0 0,4 6 0 15,0-3-8-15,3 3-11 0,1-6 3 0,-1 2 0 16,-3-2 8-16,7 3 8 0,3-3-8 0,-10 6 11 0,3 0-11 16,8-3 0-16,-15 3 0 0,7 0 0 15,-7-7 0-15,4 7 0 0,-3 0-9 0,-1 0 9 16,0 7 0-16,0-4 0 0,-3-3-8 0,3 0 8 16,-6 6 0-16,2-3 9 0,1 3-1 0,-4-2 0 15,1 2-8-15,2 3-11 0,-6-9 3 0,0 7 0 16,-4-7 8-16,4 3 11 0,-4-3-3 0,0 0 0 0,-3-3-8 0,-1 3 0 15,1 0 0-15,3-7 0 0,-3 7 0 0,-8 0 0 16,4-6 0-16,-3 3 0 0,0 3 0 0,-4-6 10 16,0 6-10-16,0 0 10 0,-7 0 14 0,0 0 2 15,0 0 1-15,3 0 0 0,-3 0-27 0,7-4 0 16,-7 4 0-16,0 0 0 0,0 0 19 0,0 0-2 16,0 0 0-16,0 0 0 0,0 0-17 0,-3-9 8 0,3 3-8 0,0 6 0 15,0 0 11-15,0-10-11 0,-4 1 10 0,4 0-10 16,0-1 29-16,-3 1 0 0,6-1 0 0,-3-5 0 15,0 5 11-15,4-5 1 0,-1 5 1 0,-3-9 0 16,4 10-16-16,-4-7-3 0,0-3-1 0,0 10 0 16,-4-10-10-16,4 4-3 0,0 5 0 0,-7-2 0 15,4-4-9-15,-1 6 0 0,1 4 0 16,-4-3 0 0,0 9-60-16,-4-10-12 0,11 10-1 0,-14 0-788 0,7 0-158 15</inkml:trace>
  <inkml:trace contextRef="#ctx0" brushRef="#br0" timeOffset="57642.94">11395 4821 115 0,'10'0'10'0,"1"3"-10"16,-11-3 0-16,0 0 0 15,0 0 137-15,0 0 26 0,0 0 5 0,0 0 0 16,0 0-15-16,0 0-3 0,0 0-1 0,0 0 0 0,0 0-22 0,0 0-5 16,0 0-1-16,0 0 0 0,0 0-49 0,0 0-9 15,0 0-3-15,0 0 0 0,7-3-24 0,-7 3-4 16,-7-6-2-16,7 6 0 0,7-10-30 0,-7 10-18 15,-11 0 2-15,4-9 1 0,7 9 15 0,0 0 0 16,0 0 0-16,0 0-9 0,-10 0 9 0,-1-7 0 16,11 7 0-16,-7-3 0 0,-7 3 12 0,0 0 2 0,7 0 0 0,-4 0 0 15,1 0 18-15,-1 0 3 0,0 0 1 0,1 3 0 16,3 4-4-16,0-7-1 0,-7 9 0 0,3 1 0 16,1-4-14-16,2 3-2 0,-2 1-1 0,-4-1 0 15,3 7-14-15,-3-4 11 0,3 4-11 0,1 3 10 16,-8-4-10-16,4 4 0 0,7 0 9 0,-3 0-9 15,-8 0 10-15,7-4-2 0,4 4-8 0,0-3 12 16,0 3-12-16,4-1 0 0,-1 1 0 0,4-3 0 16,4-3 0-16,-4 2 11 0,-4 4-3 0,8-10-8 15,6 7 0-15,1 3 0 0,-8-10 0 0,1 7 0 16,3-7 0-16,3 1 0 0,5-1 0 0,-5 7 0 16,-3-7 0-16,7 1 0 0,0-1 0 0,4 1 0 15,-7-4 0-15,3 3 0 0,3-6 0 0,5 7 0 16,-1-10 0-16,-4 0 0 0,1 0 0 0,3 0 0 15,7 6 0-15,-10-6 0 0,-4-6 0 0,4 6 0 0,6 0 0 0,-6 0-9 16,-4-10 1-16,-3 10 0 16,-1-9-16-16,1 9-2 0,3-9-1 0,-3-1 0 15,-4 10-122-15,3-9-25 0,4 2-5 0,-7-5-1 0</inkml:trace>
  <inkml:trace contextRef="#ctx0" brushRef="#br0" timeOffset="58008.96">11804 5181 2221 0,'0'0'48'0,"0"0"11"0,0 0 1 0,0 0 4 0,0 0-52 0,-4 7-12 0,1 2 0 0,-1-6 0 15,1 3 42-15,3 4 6 0,0-1 0 0,0 1 1 16,0-4-31-16,3-3-6 0,-3 7-2 0,4-4 0 16,-1 3-10-16,-3 1 0 0,4-1 0 0,-1 0 8 15,-3 7-8-15,0-6 0 0,0 8 0 0,0-2-11 16,0 3 11-16,-3 0 0 0,-1-4 0 0,1 4 0 15,-1 0 0-15,-3 0 0 0,4-10 0 0,-1 7 0 0,1 3-8 0,-1-4 0 16,4-5 0-16,-3-1 0 16,3 1-28-16,3-1-6 15,-3-9-1-15,0 0 0 0,0 0-111 0,0 0-22 0,7 0-5 0</inkml:trace>
  <inkml:trace contextRef="#ctx0" brushRef="#br0" timeOffset="58476.7">12457 4811 115 0,'0'0'0'0,"0"0"10"0,0 0-10 0,0 0 0 0,0 0 0 0,0 0 0 16,0 0 372-16,0 0 72 0,-7 4 14 0,7-4 3 15,0 0-312-15,0 9-62 0,-8-3-13 0,8-6-2 0,0 0-55 0,-3 10-17 16,-1-1 10-16,-3 0-10 0,4 1 0 16,-1 9 0-16,1-13 0 0,-4 6 0 0,0 4 0 0,-4 3 0 15,4 0-8-15,-4-4 8 0,1 14 10 0,-1-11 6 16,1 8 2-16,-1-1 0 0,1 0 1 0,-5-3 0 16,5 3 0-16,3 0 0 0,-4-3-10 0,4 3-1 15,0-6-8-15,0-4 12 0,4 1-12 0,-5-3 0 16,5-4 0-16,-1 0 0 15,1-2-39-15,-1 2-4 0,4-9-1 0,0 0 0 16,-7 0-160-16,4-6-32 0,-11-7-6 0,3-2-2 0</inkml:trace>
  <inkml:trace contextRef="#ctx0" brushRef="#br0" timeOffset="58744.98">12129 4887 1947 0,'0'0'86'0,"0"0"18"0,0 0-83 0,10 6-21 0,-3-6 0 0,4 0 0 16,3 9 80-16,-4-9 11 0,1 3 2 0,0 10 1 15,-1-4-60-15,4 1-12 0,-3 2-2 0,3 4-1 16,0 0-19-16,-3 6 8 0,-1-7-8 0,4 1 0 16,0 3 8-16,-3 0-8 0,3-1 0 0,0 1 0 15,0 0 0-15,1-3 10 0,2 3-10 0,-3-10 8 16,7 7-8-16,-3-7 0 0,-4 0 0 0,4 1 0 15,3-1-9-15,-3 1 9 0,-8-4-12 0,4-3 12 32,-3 3-43-32,-1-6-1 0,5 10-1 0,-5-10 0 0,-3 9-103 15,0-9-21-15,4 6-4 0,-8-2-627 0</inkml:trace>
  <inkml:trace contextRef="#ctx0" brushRef="#br0" timeOffset="59002.65">12753 5241 1105 0,'0'0'48'0,"0"0"12"0,0 0-48 0,0 0-12 15,0 0 0-15,0 0 0 0,11 0 101 0,-11 0 19 16,7 0 3-16,-7 0 1 0,7 3-17 0,3-3-3 16,-10 0-1-16,7 10 0 0,-3 2-14 0,-1-3-2 15,4-5-1-15,-3 5 0 0,-1 7-37 0,1-7-7 16,-1 1-2-16,1-1 0 0,0 0-31 0,-4 7-9 0,0-7 0 0,0 1 0 31,3 6-20-31,-3-7-8 0,-3 3-1 0,3-5-1 16,0-7-46-16,0 9-8 0,0-9-3 0,0 10 0 15,0-10-145-15,0 0-30 0,0 0-6 0,0 0 0 0</inkml:trace>
  <inkml:trace contextRef="#ctx0" brushRef="#br0" timeOffset="59440.48">13314 4824 1688 0,'0'0'75'0,"0"0"15"0,0 0-72 0,0 0-18 15,0 0 0-15,0 0 0 0,0 0 116 0,0 0 19 16,0 0 4-16,0 0 1 0,0 0-68 0,0 0-14 0,0 9-2 0,0 1-1 15,0 5-27-15,0 1-6 0,0-3-1 0,0 2 0 16,-4 4-21-16,4 0 9 0,0 6-9 0,0-6 0 16,-3 0 0-16,3-1 0 0,-4 8 0 0,1-8 0 15,-4-2 0-15,3 9-16 0,4-6 5 0,-3 0 1 32,3 0-17-32,0-4-3 0,0-2-1 0,0 2 0 15,0 1-9-15,3-3-1 0,-3-7-1 0,4-3 0 16,-4-3-23-16,0 0-5 0,0 0-1 0,0 0-529 0,0 0-107 0</inkml:trace>
  <inkml:trace contextRef="#ctx0" brushRef="#br0" timeOffset="59675.85">13049 5065 1440 0,'0'0'128'0,"-7"0"-103"0,7 0-25 0,0 0 0 0,0 0 245 0,0 0 44 15,0 0 9-15,0 0 2 0,18 0-222 0,-4 0-44 16,0 0-9-16,0 0-1 0,4 0-24 0,3-3 0 16,0-3 0-16,4 3 8 0,3-3-8 0,0 6 0 15,4-10 0-15,-4 10 0 16,4-9-26-16,0 2-10 0,0 4-1 0,-4 3-1 16,0-6-33-16,0 3-6 0,0-3-2 0,1 6 0 15,-5-10-73-15,-3 10-14 0,1 0-3 0,-5 0-1 0</inkml:trace>
  <inkml:trace contextRef="#ctx0" brushRef="#br0" timeOffset="60815.83">14485 4874 518 0,'0'0'46'0,"0"0"-37"0,0 0-9 0,0 0 0 16,0 0 159-16,0 0 29 16,0 0 7-16,0 0 1 0,0 0-84 0,0 0-17 15,0 0-3-15,0 0-1 0,7-6-56 0,-3 3-11 0,3-4-3 0,-4 1 0 16,4-3-13-16,-7 6-8 0,0 3 8 0,4-7-8 16,-4-2 0-16,-4 0 0 0,4 9 0 0,0 0 0 15,0-4 15-15,0 4-2 0,-3-6 0 0,3 6 0 16,-4-9 14-16,4 9 2 0,0-10 1 0,0 10 0 15,0 0 2-15,0 0 1 0,-3 0 0 0,3 0 0 16,0-15 11-16,-4 5 3 0,4 10 0 0,-3-3 0 16,3 3-5-16,0 0-1 0,0 0 0 0,-4-6 0 15,-6 3-12-15,2-4-2 0,1 7-1 0,0 7 0 16,0-4-12-16,0 6-2 0,-3 1-1 0,-1-4 0 16,4 3-11-16,-4 1 0 0,4 5 0 0,0-2 0 0,4 3-9 0,-4-4 9 15,0 10 0-15,0-9 0 0,3 5 0 0,-3 4 0 16,4 0 0-16,-1-3 0 15,-3 6 9-15,3 0 3 0,-3-6 0 0,4 6 0 0,-4-3 10 16,0 3 2-16,0 0 1 0,0 4 0 0,3-11-25 16,-3 7 0-16,4-6 0 0,3 0 0 0,0-3-9 0,0 3-1 15,0-10 0-15,3 7 0 0,1-7 10 0,-1 1 9 16,4-4-1-16,0-3-8 0,0 6 16 0,4 1-4 16,-1-10-1-16,1 0 0 15,-4 0-33-15,4 6-6 0,3-6-2 0,-4 0 0 16,1 0-80-16,0-6-16 0,-1 6-3 0,1 0-504 0,-1 0-101 15</inkml:trace>
  <inkml:trace contextRef="#ctx0" brushRef="#br0" timeOffset="61929.74">14616 5294 1076 0,'0'0'48'0,"0"0"9"0,0 0-45 0,0 0-12 0,0 0 0 0,0 0 0 16,0 0 71-16,0 0 12 0,0 0 2 0,-4 0 1 16,-3 0-25-16,7 0-5 0,0 0 0 0,0 0-1 15,0 0-21-15,0 0-4 0,0 0-1 0,0-6 0 16,4-3-14-16,-1-1-3 0,4 7-1 15,0-9 0-15,4 8 13 0,-1-2 4 0,1-3 0 0,0 9 0 16,17-13 54-16,-18 7-39 0,4-4 0 16,4 10-19-16,0-9-3 0,-4 9-1 0,3-6 0 15,-2 6-12-15,-5 0-8 0,1 6 8 0,3-6-8 16,-4 0 0-16,-3 3 0 0,-7-3 0 0,0 0 0 16,8 6 0-16,-1 4 0 0,-7-10 0 0,3 9 0 15,1 1 0-15,-4-1 0 0,-4-3 0 0,1 10 0 0,-1-7 11 0,-7 4-3 16,1-4 0-16,-1 7 0 0,1 0-8 0,-4-4 8 15,0 13-8-15,-1-6 8 0,1 0-8 0,0 6 8 16,0 0-8-16,0-3 8 0,-4 3-8 0,8 0 0 16,-1-12 0-16,8 9 0 0,-4 0 0 0,3-13 0 15,4 1 10-15,4 5-10 0,-4-5 31 0,7-1-1 16,-4-3 0-16,4-2 0 0,0-4-22 16,4 6-8-16,-4-6 0 0,3 0 9 15,1-6-49-15,3 6-11 16,0-4-1-16,0-2-586 0,1-3-117 0</inkml:trace>
  <inkml:trace contextRef="#ctx0" brushRef="#br0" timeOffset="62544.13">15600 4786 115 0,'0'0'10'0,"0"0"-10"0,0 0 0 0,7-6 0 16,-4-3 193-16,1-1 37 0,-4 10 7 0,3-3 2 15,-3 3-105-15,0 0-21 0,0 0-4 0,0 0-1 16,0 0-35-16,0 0-7 0,0 0-2 16,-7-6 0-16,4 6-19 0,3 0-4 15,-7 6-1-15,3-3 0 0,-3 7-6 0,0-4-2 0,0 3 0 0,0 1 0 16,0-1-8-16,0 10-1 0,-4 0-1 0,1-4 0 15,-1 14 4-15,-3-14 1 0,0 14 0 0,-4-4 0 16,1 3 10-16,-4-3 3 0,3 0 0 0,-3-3 0 16,0 3-10-16,-1 0-2 0,1-3 0 0,4-6 0 15,3 9-20-15,3-13-8 0,-3 4 0 0,3 0 0 16,1-4 0-16,3-2 0 0,-4-1-8 0,4-3 8 16,3-6-157-16,4 0-25 0,-7 0-5 15</inkml:trace>
  <inkml:trace contextRef="#ctx0" brushRef="#br0" timeOffset="62797.44">15166 4796 1209 0,'0'0'108'0,"0"0"-87"15,0 0-21-15,0 0 0 0,0 0 168 0,0 0 28 16,11 9 7-16,-4 1 1 0,3-1-136 0,1 0-26 15,-1 1-6-15,4 5 0 0,1-5-26 0,-1 9-10 16,-11-4 8-16,8-5-8 0,-1 9 0 0,1-4 0 16,3 4 0-16,0 0 0 0,-3 0 0 0,3-4 0 15,3 4 0-15,-2 0 0 0,-1-3-12 0,3 2 12 16,-3-2-10-16,4 3 10 16,-4-6-39-16,0 8-1 0,0-8-1 0,1 3 0 15,-1-7-38-15,-4 10-7 0,4-10-2 0,-3 1-670 0</inkml:trace>
  <inkml:trace contextRef="#ctx0" brushRef="#br0" timeOffset="63467.17">15730 5288 345 0,'0'0'31'0,"0"0"-31"15,0 0 0-15,0 0 0 0,0 0 217 0,0 0 38 16,7 0 7-16,-7 0 2 0,7-3-142 0,-3-3-28 0,3 6-6 0,0-10 0 16,-3 10-29-16,-1-9-6 0,1 9-1 0,-1-10 0 15,8 4-35-15,-8 6-7 0,1-3-2 0,-1-3 0 16,4 6-8-16,1-10 0 0,-1 10 0 0,0-3 0 16,0 3 0-16,0 0 0 0,3-6 0 0,-3 6 0 15,0 0 0-15,4 6 0 0,-11-6 0 0,0 0 0 16,7 3 0-16,-7-3 0 0,0 0 0 0,4 10 0 15,-1-1 30-15,-3-3 4 0,0-6 1 0,-7 10 0 0,0 5 5 0,0-5 0 16,-4-1 1-16,1 1 0 0,-1 2-22 0,4 4-5 16,0 3-1-16,-3-4 0 0,-5 4-13 0,1-3 8 15,4-4-8-15,-1 4 0 0,-3 3 0 0,3 0 0 16,1-10 0-16,-1 1 0 0,1 5 0 16,3-5 8-16,0 5-8 0,3-5 0 0,1-1 26 0,-1 1-1 15,4-1 0-15,0 0 0 0,0 1-15 0,0-1-10 16,0-9 12-16,4 6-12 0,-1 4 0 15,4-4 0-15,4-3 0 0,-4-3 0 16,3 0-148-16,1 0-28 0,3 0-4 0</inkml:trace>
  <inkml:trace contextRef="#ctx0" brushRef="#br0" timeOffset="79110.2">4964 7232 115 0,'-4'0'10'0,"-7"0"-10"0,4 0 0 0,4 0 0 15,-8-6 347-15,8 3 67 0,-4-3 14 0,7 6 2 16,0 0-259-16,-4-10-52 0,4 1-11 0,4 6-1 15,3-7-27-15,-4 4-4 0,8-3-2 0,-1 2 0 16,-6-2-11-16,7 6-3 0,-1-4 0 0,1 7 0 16,-4-9-18-16,3 9-4 0,1-3-1 0,-4 3 0 15,0 0-17-15,0 0-3 0,4 0-1 0,-4 3 0 16,0-3 2-16,-4 6 0 0,-3-6 0 0,7 10 0 16,-3-1-3-16,-4 1-1 0,0-1 0 0,0 0 0 15,0 7-2-15,-4-3-1 0,-3 2 0 0,4 1 0 16,3-4 7-16,0 4 2 0,-7 3 0 0,0 0 0 15,-4-4-20-15,4 4 0 0,0-9 0 0,7 5-9 16,-11-2 9-16,4 9 9 0,4-10-1 0,-8 7-8 0,8-3 12 0,-4 0-12 16,3-4 12-16,-6 4-12 0,6-7 12 0,-3 7-12 15,3-4 12-15,-6-2-12 0,10-1 16 0,-11-3-3 16,8-2-1-16,-4 2 0 0,3 3-2 0,4-9-1 16,-7 0 0-16,0 10 0 0,7-10-9 0,0 0 0 15,0 0 9-15,-10 9-9 0,10-9 0 0,0 0-10 16,0 0 1-16,0 0 0 0,0 0 17 0,0 0 4 15,0 0 1-15,0 0 0 0,0 0-13 0,0 0 0 16,0 0 8-16,0 0-8 0,0 0 0 0,0 0 11 0,0 0-11 0,0 0 10 16,0 10-10-16,3-4 0 0,4-3 0 0,0-3 0 15,4 6 16-15,-1-6-3 16,4 0 0-16,4 3 0 0,-11 4-13 0,11-7-15 16,-4 0 3-16,-4 0 1 0,8 6 11 0,3-6 0 0,0 0 0 15,4 3 0-15,0-3 0 0,0 0 0 16,3 0 0-16,-4 6 0 0,5-3 0 0,2-3 0 0,-2 0 0 0,2 0 0 15,-2 7 0-15,6-4 0 0,7 3 0 0,-7-3 0 16,4 4 0-16,4-4 0 0,2 3 0 0,-6-3 0 16,0 10 0-16,3-10 0 0,1 6 0 0,-1-3 0 15,-3-2 0-15,7 2 0 0,0-6 0 0,3 3 0 16,0-3 0-16,1 0 0 0,3 0 0 0,0 0 0 16,-4 0 0-16,-3-3 0 0,3-3 0 0,1 2 0 15,3 4 0-15,-1-6 8 0,-2 3-8 0,3-3 0 16,0 6 0-16,0 0 0 0,3 0 0 0,-10 0 0 0,3 0 0 0,1 0 0 15,-4 0 0-15,3 9 0 0,-7-9 0 0,4 6 0 16,-4-2 0-16,1-4 0 16,3 9 0-16,0-9 0 0,-4 6 0 0,0-6 0 0,-3 0 0 0,3 0 0 15,1 0 0-15,-5-6 8 16,8 6-8-16,-3-9 9 0,-1 5-9 0,0-5 10 0,4 3 4 16,-3-4 1-16,2 1 0 0,1 3 0 0,-10 3-7 15,-1-4-8-15,-3-2 11 0,-1 9-11 0,-2-10 11 0,-5 10-11 16,1-3 10-16,0-3-10 0,-4 6 0 0,0-3 0 15,0-3 0-15,-3 6 0 0,-1 0 0 0,1-7 0 16,0 7 0-16,-4-3 0 0,3 3 0 0,-2-6 0 16,-1 6 0-16,3-3 0 0,-3-3 0 0,4 6 0 0,0-4 9 15,-1-2-9-15,4 6 0 0,-3-9 0 0,0 9 0 0,-1-3 0 16,-2-4 11-16,-1 7-3 0,-4-6-8 0,4 6 12 16,-3 0-12-16,-1 0 0 0,-2-3 0 0,-8 3 0 15,7 0 0-15,-7 0 0 0,0 0 0 0,0 0 0 16,0 0 0-16,0 0 0 0,0 0-8 0,0 0 8 15,0 0 0-15,0 0 0 0,0 0 0 0,0 0 0 16,0 0 12-16,7 0-4 0,-7 0-8 0,3-6 12 16,1 2-2-16,-1-2-1 0,1 3 0 0,-4-6 0 15,3 2-9-15,-3-2 12 0,0-7-12 0,0 7 12 16,0-1-12-16,0 1 8 0,0-10-8 0,0 4 8 16,0 2-8-16,0-3 0 0,0 7 0 0,0 0 8 15,0-7-8-15,0 6 0 0,0 1 0 0,0 0 0 16,0-1 0-16,-3 1 0 0,3 9 0 0,0-10 0 15,0 10 0-15,0 0-9 0,0 0 9 0,0 0-13 16,0 0-57-16,0 0-11 0,0 0-3 0,0 0 0 16,-4 10-84-16,4-1-16 0,-3 1-4 0</inkml:trace>
  <inkml:trace contextRef="#ctx0" brushRef="#br0" timeOffset="97789.22">5472 8831 306 0,'0'0'13'0,"7"-3"3"0,-7-3-16 0,0-3 0 0,0 6 0 0,3-4 0 16,-3-2-9-16,0 9-6 0,0 0-1 0,-3 0 0 16,3 0-6-16,0-10-2 0</inkml:trace>
  <inkml:trace contextRef="#ctx0" brushRef="#br0" timeOffset="98983.96">5602 8687 1105 0,'0'0'48'0,"0"0"12"0,0 7-48 0,-3-4-12 0,3 3 0 0,0-3 0 16,0-3 107-16,-7 6 19 0,3-3 4 0,0 4 1 16,4-7-50-16,0 3-9 0,-7 3-3 0,4 0 0 0,3-2-7 0,0-4-2 15,0 0 0-15,0 0 0 0,0 0-33 0,0 0-7 16,0 0-2-16,0 0 0 0,-11-4-5 0,8 4-1 15,3 0 0-15,0 0 0 0,-7-6 4 0,-4 0 1 16,8 6 0-16,-8-3 0 0,8 3 14 0,-8 0 2 16,-3 0 1-16,3 0 0 0,1-7 5 0,-4 7 1 15,-4 0 0-15,4 0 0 0,0 7-15 0,0-7-2 16,-4 0-1-16,4 0 0 0,3-7 6 0,-3 14 2 16,4-7 0-16,-1 0 0 0,0 0-10 0,4-7-3 15,-3 7 0-15,-1 0 0 0,1 7-17 0,6-7 8 16,-10 0-8-16,7 3 0 0,3-3 12 0,-6 6-4 0,3-6 0 15,3 0-8-15,1 10 0 0,-4-10-9 16,3 6-1-16,-7-3 0 0,8-3 10 0,-4 6 0 16,3-3 0-16,-3 4 0 0,4-4 0 0,-4-3 0 15,3 9 0-15,1-9 0 0,3 0 0 0,0 0 9 0,0 10-1 0,-7 2-8 16,3-2 8-16,4-7-8 0,0 6 0 0,0 0 0 16,0 7 0-16,0-6 0 0,0-1 0 0,0 7 0 15,0-7 0-15,-7 0 0 0,7 1 0 0,0 9 0 16,-3-10 0-16,6 7 0 0,-3-7 0 0,7 7 0 15,-7-4 0-15,4 4 0 0,3-3-8 0,-7 9 8 16,0-10 0-16,3 7 0 0,1 3 0 0,3-3 0 16,-7 0 0-16,3 6 0 0,-3-3 0 0,0 3 0 15,7-7 9-15,-7 8-1 0,0 2-8 0,0-3 12 16,0 3-2-16,0-3-1 0,0 3 0 0,0 1 0 0,0 5-9 0,0-6 0 16,0-3 0-16,0 4 0 0,0 5 8 0,0 1 0 15,0-7 0-15,4-3 0 16,-4 9-8-16,3-5 8 0,1-1-8 0,-1-3 8 0,1 3-8 15,-4 0 0-15,7 7 0 0,-7-7-11 16,4 7 11-16,3-1 0 0,-7-6 0 0,0 7 0 16,3-1 0-16,1-5 0 0,3-1 0 0,-4 3 0 0,-3-9 8 0,7 9-8 15,-3-9 10-15,-1 3-10 0,1 1 0 0,-1-8 0 16,1 11-11-16,3-11 11 0,-3 7 18 0,3 1 11 16,-7-8 3-16,0 7 0 0,3-3-32 0,-3-3 0 15,4 6 0-15,-4-6 0 0,0-3 0 0,0 3 0 16,0-1 0-16,0 1 0 0,7 3 0 0,-7-3 0 0,0 0 0 15,0-3 0-15,0 2 0 0,3-5 0 0,4 3 0 0,-7 2 0 16,4-2 0-16,-4-3 0 0,3 2 0 0,1 1 0 16,-4-4 0-16,3 4-10 0,1 3 0 0,3-3 0 15,-7-4 10-15,4 4 0 0,-4 0 0 0,0-4 0 16,0 7 0-16,0-10 0 0,7 7 0 0,-7 0 0 16,0-4 8-16,0-2-8 0,0 2 10 15,0 1-10-15,-7-4 8 0,7 1-8 0,0-1 0 16,0 0 0-16,0 7 8 0,-4-7-8 15,4 1 0-15,0-1 0 0,0-2 11 0,0 2-11 0,-7 0 12 0,7 1-12 16,0-1 0-16,-4 1 0 0,1-1 0 0,3-3 0 16,-4 4 0-16,1-1 0 0,-1 0 0 0,4 1 0 15,0-1 0-15,-7-2 0 0,7 2 0 0,-3 0 0 16,3 1 0-16,-7-1 0 0,7 1 0 0,0-1 0 16,-4 0 0-16,1-2 0 0,3 2 0 0,0 0 0 0,0-2 0 0,0 2 0 15,0-6 0-15,0 4 0 0,0 2 0 0,0-9 0 16,0 0 0-16,-7 9 0 0,7-2 0 0,0 2 0 15,0-9 0-15,0 9 0 0,-4-5 0 0,4 5 0 16,0-9 0-16,0 6 0 0,0 4 0 0,0-10 0 16,0 6 0-16,0-3 0 0,-7 7 0 0,7-4 0 15,0-6 0-15,0 0 0 0,-4 9 8 0,4-9-8 16,-3 3 0-16,3-3 0 0,0 0 0 0,0 0 8 16,0 0-8-16,0 10 0 0,0-10 11 0,0 0-11 15,0 0 10-15,0 0-10 0,0 0 12 0,0 0-3 16,0 0-1-16,0 0 0 15,7 6-8-15,0-6 12 0,-3 6-12 0,-4-6 12 0,7 3-4 0,0-3-8 16,3 0 12-16,-3 7-4 0,0-7-8 0,0 0 0 16,4 0 0-16,-7 3 0 0,6-3 0 0,1 0 0 15,-1 0 0-15,1 0 0 0,3 0 0 0,-3 0 0 0,3-3 0 0,-4 3 0 16,4-7 9-16,0 7-9 0,8-3 10 0,-8-3-10 16,0 6 8-16,4-6-8 0,6 6 0 0,-10-3 9 15,7 3-9-15,-6 0 0 0,2-7 0 0,1 7 0 16,-4 0-12-16,0 0 0 0,0 0-1 0,4 0 0 31,-11 0-19-31,3 0-3 0,-2 0-1 0,2 0 0 0,-10 0-75 0,11 0-15 0,-4 0-3 16,3-3-663-16,-10 3-132 0</inkml:trace>
  <inkml:trace contextRef="#ctx0" brushRef="#br0" timeOffset="107290.61">22789 4993 403 0,'-14'0'36'0,"14"0"-36"0,0 0 0 0,0 0 0 15,0 0 162-15,0 0 26 0,0 0 4 0,7 0 2 16,4-3-95-16,-4-3-19 15,-7 6-4-15,0 0-1 0,7 0-15 0,-7 0-4 16,0 0 0-16,0 0 0 0,0 0-17 0,0 0-4 0,4-10-1 0,-4 10 0 16,-7-6 10-16,7 6 1 0,7-3 1 0,-4-3 0 15,1-4 13-15,-4 10 2 0,-4 0 1 0,8-3 0 16,3-3-3-16,-7 6-1 0,0 0 0 0,0 0 0 16,10-3-15-16,-3-3-3 0,-7 6-1 0,0 0 0 15,0 0-14-15,0 0-2 0,0 0-1 0,0 0 0 16,0 0-8-16,0 0-2 0,0 0 0 0,0 0 0 15,-10 9 24-15,3-3 5 0,7-6 1 0,-7 3 0 0,0 7-16 0,-4-4-3 16,4 3-1-16,-4 1 0 0,8-1-3 0,-8 1-1 16,1-4 0-16,-1 3 0 0,4 1-7 0,-4 9-2 15,-10-10 0-15,7 10 0 0,0-4-1 0,-4 4 0 16,1 0 0-16,-1 6 0 0,-3 0 1 0,3-3 0 16,-3 3 0-16,0 0 0 0,-7 4 0 0,7-11 0 15,3 8 0-15,-3 2 0 0,0-13-9 0,0 11 0 16,3-5 0-16,4-5 0 0,0 3 0 15,3 0 0-15,-7-10 0 0,8 7 0 0,6-7 0 0,-3 7 0 16,-3-7 0-16,-1-6 0 0,8 7 0 0,-1-4 0 16,-3 0-9-16,0-2 9 15,-4-4-26-15,11 0-2 0,0 0 0 0,0 0 0 16,-7 0-80-16,7 0-17 0,0 0-3 0,0 0-1 16,0 0-35-16,4-10-6 0,3 1-2 0,0-1-435 15,4 1-87-15</inkml:trace>
  <inkml:trace contextRef="#ctx0" brushRef="#br0" timeOffset="107712.81">22377 5037 748 0,'-18'-3'67'0,"18"3"-54"0,0 0-13 0,0 0 0 15,0 0 235-15,0 0 44 0,0 0 9 0,4-6 1 16,3-1-154-16,0 4-31 0,-7 3-7 0,3 0-1 16,11-6-18-16,-7 3-4 0,-7 3-1 0,7-6 0 15,4 6-25-15,-4 0-4 0,-7 0-2 0,0 0 0 16,0 0-21-16,11 0-4 0,3 6-1 0,-4-3 0 16,-10-3 12-16,7 6 1 0,4 4 1 0,0-1 0 0,-8 1-21 0,4-1-9 15,0 7 8-15,0-7-8 0,4 10 32 0,-1 0 0 16,-6-10 1-16,3 7 0 0,7 3 2 0,-3-1 0 15,-4-2 0-15,0 3 0 0,3 0-23 0,1-4-12 16,3 4 12-16,-3 0-12 0,-4 0 14 0,7 3-4 16,4 0-1-16,-8-7 0 0,1 1-1 0,3 3-8 15,0-7 12-15,0 4-4 0,-3 3-8 0,-1-10 12 16,1 1-12-16,-1 5 12 0,4-5-12 0,-3-1 0 0,-7 1 0 16,3-1 8-16,7-3-8 0,-4-3 0 0,-6 4 9 15,-1 2-9-15,4-9 0 0,0 6-10 0,-7-6 1 16,0 0 0-1,0 0-82-15,8-6-16 0,2 6-3 0,-6 0-1 16,-4 0-104-16,3-9-21 0</inkml:trace>
  <inkml:trace contextRef="#ctx0" brushRef="#br0" timeOffset="108575.63">23767 4821 460 0,'0'0'41'0,"0"0"-33"0,7 0-8 0,-7 0 0 15,3-6 213-15,-3 6 41 0,0 0 8 0,7 0 2 16,-3 0-169-16,-4 0-34 0,0 0-6 0,7 0-2 16,-7 0 6-16,0 0 1 0,0 0 0 0,0 0 0 15,0 0-28-15,0 0-4 0,0 0-2 0,0 0 0 16,0 0 8-16,0 0 2 0,0 0 0 0,0 0 0 15,0 0 18-15,0 0 4 0,-7-4 1 0,7 4 0 16,-4 0-5-16,-3 0-1 0,-3 0 0 0,3 4 0 16,0-4-23-16,-1 0-5 0,1 6-1 0,-3-3 0 15,-1-3-11-15,1 6-2 0,-1-3-1 0,1 7 0 16,-5-10 10-16,1 6 1 0,4 3 1 0,-4-2 0 16,-1-4 5-16,1 6 1 0,-3 1 0 0,6-1 0 0,-3-3-10 0,0 4-2 15,-4-1 0-15,4 1 0 0,0-1-6 0,0 7-2 16,3-7 0-16,-3 10 0 0,4 0-8 0,-1-4 0 15,-3-5 0-15,3 9 0 0,1-1 0 0,3 7 0 16,-4-6 0-16,4 0 0 0,0 6 8 0,0 0 0 16,3-6 0-16,-3 0 0 0,4 6 13 0,-4-12 3 15,7 12 0-15,0-10 0 0,-4 4-24 0,4 0 0 16,0-10-10-16,4 10 10 0,-1-9 0 0,4 5 0 16,-3 1 8-16,3-4-8 0,4-2 16 0,-1-1-4 0,4 4 0 15,-3-4 0-15,3-6-1 0,0 7-1 16,0-1 0-16,0-3 0 0,0 4-10 0,4-1 0 15,-4-9 0-15,0 10 0 0,0-4 0 16,1-3 0-16,-1-3 0 0,-4 0 0 0,4 6 11 0,0-6-3 16,1 0-8-16,-1 0 12 0,0-6-12 0,0 6 0 0,0 0 0 15,4-3 0-15,-4-3-9 0,3 6-5 0,-6-3-1 0,0-4 0 32,3 7-13-32,-7-3-4 0,3-3 0 0,-3 6 0 15,0-6-24-15,0 2-4 0,-3-2-2 0,-4 6 0 0,4 0-79 16,-1-9-16-16,1 9-3 0,-4-10-1 0,0 1-80 0,0 0-16 15</inkml:trace>
  <inkml:trace contextRef="#ctx0" brushRef="#br0" timeOffset="108951.16">23403 5163 2358 0,'0'0'52'0,"0"0"10"0,0 0 2 0,0 0 3 0,0 0-54 0,0 0-13 15,0 0 0-15,0 0 0 0,0 0 36 0,0 0 5 16,0 0 1-16,0 0 0 0,11 9-22 0,-1-9-5 0,1 6-1 0,3-3 0 15,-3-3-6-15,3 0-8 0,0 7 11 0,4-7-11 16,-1 0 12-16,-3 3-12 0,0-3 12 0,1 0-12 16,-1 0 39-16,3 0 1 0,-6-3 0 0,7 3 0 15,-4 0-23-15,3 0-4 0,1 0-1 0,-4-7 0 16,4 7-12-16,-1 0 0 0,4 0 0 0,1 0 0 16,-5-3 0-16,1-3 0 0,3 6 0 0,0 0 0 15,-7-3-15-15,0 3 1 0,4-6 0 0,0 2 0 31,-4-2-130-31,-4 6-25 0,5-3-6 0,-5-3-863 0</inkml:trace>
  <inkml:trace contextRef="#ctx0" brushRef="#br0" timeOffset="109402.57">24663 4708 806 0,'0'0'72'0,"0"0"-58"15,0 0-14-15,0 0 0 0,0 0 168 0,-7-10 32 16,7 10 5-16,0 0 2 0,0 0-83 0,-4-9-16 15,1 6-3-15,3 3-1 0,0 0-9 0,0 0-3 16,0 0 0-16,0 0 0 0,0 0-22 0,0 0-5 16,0 0-1-16,0 0 0 0,0 9 0 0,-4 4 0 0,4 3 0 0,0 2 0 15,-3 1-41-15,3 6-9 0,0-6-2 0,0 9 0 16,-4-3 4-16,4 10 0 0,0-7 0 0,0 0 0 16,-4 7 0-16,4-1 0 0,-3 4 0 0,3-4 0 15,0 4 9-15,-4-3 3 0,4-1 0 0,-3 4 0 16,3-4-16-16,-4-6-4 0,4 7 0 0,0-10 0 15,0 0-8-15,0-3 0 0,4-3 9 0,-4-3-9 16,3 2 0-16,1-2 0 0,-4-7 0 0,3 1 8 16,-3-1-20-16,4 1-3 0,-4-10-1 0,0 0 0 15,0 0-109-15,0 0-23 0,0 0-4 0,0 0 0 16,0 0-108-16,4-10-22 0,-1-15-4 0,1 6-1 0</inkml:trace>
  <inkml:trace contextRef="#ctx0" brushRef="#br0" timeOffset="109694.82">24843 4582 2106 0,'0'0'46'0,"0"0"10"0,0 0 1 0,0 0 3 0,0 10-48 0,0-1-12 15,-4 1 0-15,4 5 0 0,-3-5 57 0,3 9 10 16,-4-4 1-16,4 4 1 0,-3 6-5 0,-1-3-2 15,0 3 0-15,4 3 0 0,-3 7-18 0,-4-7-4 0,3 7-1 0,1-1 0 16,3 4-31-16,-4-4-8 0,4 1 0 0,-3 2 0 16,3-2 8-16,0-1 0 0,0 4 0 0,3-4 0 15,1 1-8-15,-1-7 8 0,1 7-8 16,-1-7 8-16,1 0-8 0,-1-3 0 0,1-6 0 0,0 0 0 16,-1-3 0-16,1 2 0 0,-1-8 0 0,1-1 0 15,-1-3-8-15,4 4-4 0,-7-10 0 0,0 0 0 31,0 0-145-31,0 0-30 0,0 0-5 0</inkml:trace>
  <inkml:trace contextRef="#ctx0" brushRef="#br0" timeOffset="110279.23">24617 4736 633 0,'0'0'28'0,"0"0"6"0,0-9-34 0,0-1 0 16,0-2 0-16,3 2 0 0,4-5 402 0,4 5 74 16,0-5 14-16,-1 5 3 0,8-9-389 0,-4 4-79 15,4 5-15-15,-4-2-10 0,0-4 15 0,3 7-4 16,-2-1-1-16,2 1 0 0,-3 3 2 0,0-4 0 16,1 1 0-16,2-1 0 0,-3 4-3 0,0 6 0 15,4-9 0-15,-4 9 0 0,7 0-1 0,-7 0-8 16,4 9 12-16,-4-3-4 0,-3 1-8 0,3 5 0 15,-4-2 9-15,5 5-9 0,-1 4 10 0,0-3-2 16,0-4-8-16,0 7 12 0,-3-3-12 0,-1 3 0 16,4-4 0-16,-3 1 0 0,-4-4 0 0,0 4 11 15,0-3-2-15,-3 2 0 0,-1 1-9 0,-3 3 0 0,-3-10 9 0,-1 10-9 16,-3-9 8-16,0 8-8 0,-7-2 10 0,-4 0-10 16,1 6 19-16,-5-7-3 0,1 1 0 0,-4 3 0 15,-3-7-16-15,4 7-14 0,-5 3 2 0,5-9 1 16,-1 2 11-16,0 4 0 0,8-9 0 0,-5 5 0 15,8-5 0-15,0-1 0 0,0 0 0 0,7 1 0 16,0-1 0-16,0 1 14 0,0-4-2 0,7-3 0 16,0-3-12-16,0 6 0 0,0 4 0 0,0-4 0 15,3-3 0-15,1 7 0 0,-1-4 0 16,1 3 0-16,3-6 19 0,-3 7 1 0,6 5 0 0,-3-5 0 16,4 9-7-16,-4-10-1 0,3 1 0 0,5 5 0 0,-5 4-12 0,4 6 0 15,0-6 0-15,4 9 0 16,0-6 0-16,3 0 0 0,-4-3 0 0,5-3 0 0,-1-1 0 15,0-2 0-15,0-4 0 0,-3 1 0 16,3-4 0-16,-3 3 0 0,3-2 0 0,-4-4 0 0,-3 3 0 0,1-3 0 16,2-3 0-16,-3 6 0 0,-7-6-13 15,4 0-6-15,-4 0-1 0,-7 0 0 16,0 0-208-16,0 0-41 0,0 0-9 0,0 0-2 0</inkml:trace>
  <inkml:trace contextRef="#ctx0" brushRef="#br0" timeOffset="111205.9">25344 4655 2041 0,'0'0'90'16,"0"0"19"-16,0 0-87 0,0 0-22 0,0 0 0 0,0 0 0 0,7 9 70 0,-7-9 10 15,7 6 1-15,0-6 1 0,-7 0-26 0,10-6-4 16,-3 3-2-16,4-3 0 0,-8 6-19 0,5-10-4 16,-1 1-1-16,0-1 0 0,0 4 3 0,3-3 1 15,-3-1 0-15,-3 1 0 0,3-4-6 0,0-12 23 0,-3 19-24 16,-4-3 13-16,3-10 4 0,4 3 0 0,-3 7 0 16,-1-4-28-16,1-3-4 15,3 4-8-15,-4-4 11 0,4 1-1 0,4-4 0 0,-4-6 0 0,4 12 0 16,-1-6-10-16,1 4 0 0,-4 5 0 0,0-5 0 15,0 5 0-15,0 1 0 0,0-1 0 0,-7 10 0 16,0 0 0-16,0 0 0 0,0 0 0 0,0 0 0 16,0 0 0-16,4 10 0 0,3-1 0 0,-4 1 0 15,1 5-10-15,3-5 10 16,-7 5 0-16,3-2-9 0,1 3 9 0,-1-4 0 0,1 4 0 0,3 3 0 16,-4-4 0-16,4 1 0 0,0-7 0 0,1 4 0 15,-5-4 0-15,4 1 0 0,0-1 0 0,0 4 0 16,-3-4 0-16,3-6 0 0,0 7 0 0,-7-10 0 15,0 0 0-15,0 0 9 0,7 0-9 0,-7 0 0 16,11 0 12-16,-8-10-12 0,8 7 12 0,-8-3-12 0,4-4 13 0,-3-5-4 16,-1 5-1-16,1 1 0 0,-4-1-8 15,3-2 0-15,-3-4 0 0,4 1 0 0,-4-4 0 0,0 3 0 16,0-3 0-16,0 7 0 0,0-4 0 0,0 0 12 16,0 7-12-16,0 0 12 0,0-10-12 0,0 9 0 15,3 4-12-15,1-3 12 0,-4-1-9 0,0 10 9 16,3 0 0-16,-3 0 0 0,4-9 0 0,-4 9 0 15,0 0 0-15,0 0 0 0,7 9 0 0,0-3 12 16,0-2-3-16,0 5-1 0,-3 4 0 0,3-1 0 16,-4-2 0-16,4 5 0 0,-3 1-8 0,3-4 0 0,-4 7 0 15,1 6 0-15,-4-6 0 0,4 6 0 16,-1-6 0-16,1 0 0 0,-1 0 0 0,1 3 0 16,-1 0 0-16,1-7 0 0,3 1 0 0,-4 3 0 15,1-7 0-15,-1-2 0 0,1 5 0 0,-1-5-11 16,4-1 3-16,-3 1 0 15,-1-4-125-15,-3-6-25 0,0 0-5 0,8-6-1041 0</inkml:trace>
  <inkml:trace contextRef="#ctx0" brushRef="#br0" timeOffset="112533.31">22864 6483 172 0,'0'0'16'0,"0"0"-16"15,0 0 0-15,0 0 0 16,0 0 172-16,7-10 31 0,-7 10 6 0,10 0 2 0,4-6-111 0,-7 3-23 15,-7 3-4-15,7-6-1 0,8 3-16 0,-8-4-3 16,0 4-1-16,-7 3 0 0,7-6 8 0,0 3 2 16,0-4 0-16,-7 7 0 0,0 0-1 0,0-9 0 15,3 3 0-15,-3 6 0 0,0-3 4 0,0 3 1 16,0-7 0-16,0 7 0 0,4-9-6 0,-4 6 0 0,0-3-1 0,0 6 0 16,3-10 0-16,-3 7 0 0,-3-3 0 0,3 6 0 15,0 0-31-15,0-10-5 0,-4 1-2 0,1 3 0 16,-1 3-7-16,1-7-2 0,-1 4 0 0,-3 3 0 15,-3-4 16-15,-1 4 4 0,4-3 0 0,-4 6 0 16,-10 0-32-16,7 0 0 0,0 0 0 0,3 9 0 16,-3-2 0-16,-3-4 11 0,-12 6-11 0,12 1 10 15,3 5 3-15,-4 1 1 0,-7-3 0 0,8 5 0 16,3-2 0-16,-1 3 0 0,1 0 0 16,0 6 0-16,-7-6-5 0,7 6-1 0,0 3 0 0,0-3 0 15,-4 0 2-15,4 6 0 0,3-5 0 0,-3 8 0 16,0 0 2-16,4-2 1 0,-1 2 0 0,7-2 0 15,1-4-3-15,3 0-1 0,-4 0 0 0,4-3 0 16,11 1-9-16,-7-5 8 0,-1-5-8 0,4 3 8 16,7-3-8-16,-3-7 0 0,-4 7 0 0,3-7 0 15,-2-6-15-15,2 4-5 0,1-4 0 0,-1 3-1 16,-10-6-80-16,11 0-16 0,6 0-3 0,-2 0-1 16,-5-6-74-16,1 3-14 0,6-4-3 0</inkml:trace>
  <inkml:trace contextRef="#ctx0" brushRef="#br0" timeOffset="113320.97">23827 6467 1432 0,'0'0'64'0,"0"0"12"0,0 0-60 16,0 0-16-16,0 0 0 0,0 0 0 0,7-3 34 0,-7 3 4 0,7-6 1 0,0 3 0 15,0-7-25-15,-4 4-5 0,1-4-1 0,-1 7 0 16,1-9 12-16,-1 9 1 0,1-4 1 0,-4 7 0 15,4-9 23-15,-4 0 5 0,0 9 1 0,-4-4 0 16,-3-2 19-16,7 6 4 0,-7-3 1 0,0-3 0 16,-4 12-7-16,-3-3 0 0,4-3-1 0,-5 6 0 15,1-2-31-15,0 2-7 0,-3-3-1 0,-1 6 0 16,4 1-2-16,-4 5-1 16,1-5 0-16,2 6 0 0,-2-7 14 0,3 7 2 0,-4-4 1 0,4 7 0 15,-4-3-34-15,4 2-8 0,0 8 0 0,0-8 0 16,-4 11 0-16,4-4 0 0,0 3 0 0,0 6 0 15,3-5 0-15,1 5 0 0,-1-6 0 0,8 4 0 16,-4-4 16-16,3 0 4 0,4 0 0 0,0-3 1 16,7 1-5-16,0-5-2 0,4-5 0 0,3 3 0 15,-3 0-14-15,3-4 8 0,0-5-8 0,3 9 0 0,-2-10 0 0,2 7 0 16,1-1 0-16,-4-5-10 16,4-1-13-16,-1-6-2 0,1 4-1 0,-1-4 0 15,1 3-15-15,-4-6-3 0,4-6-1 0,-4 6 0 16,4 0-86-16,-4-3-17 0,0-4-3 0,0-2-842 0</inkml:trace>
  <inkml:trace contextRef="#ctx0" brushRef="#br0" timeOffset="113662.38">23513 6740 403 0,'0'0'17'0,"0"0"5"0,-7 3-22 0,0 3 0 0,-1-3 0 0,8-3 0 16,0 0 436-16,0 0 82 0,0 0 17 0,0 0 3 16,0 0-379-16,4 10-76 0,3-4-15 0,4 4-4 15,-1-10-29-15,4 6-7 0,4-3 0 0,0-3-1 16,3 0-11-16,-4 0-3 0,1 0 0 0,3 0 0 15,0 0-13-15,1 0-16 0,-5 0 3 0,1 0 1 16,3 0 12-16,0 0 0 0,0-3-10 0,4-3 10 16,-4 6-20-16,0-4 1 0,-7-2 0 0,4 0 0 15,0 3-22-15,3-4-5 16,-3 7-1-16,3-3 0 0,0-3-77 16,-3 3-16-16,3-3-4 0,-4 6 0 0,1-4-56 0,-4-2-12 15</inkml:trace>
  <inkml:trace contextRef="#ctx0" brushRef="#br0" timeOffset="114345.11">24642 6279 748 0,'0'0'67'0,"0"0"-54"0,0 0-13 0,0 0 0 0,0 0 244 0,0 0 47 15,0 0 9-15,0 0 1 0,0 0-189 0,0 0-37 16,0 0-8-16,0 0-2 0,7 9-33 0,-4-2-8 15,-3 2 0-15,4 0-1 0,-1 1 3 0,1 6 1 16,-4-4 0-16,0 13 0 0,0-6-27 0,0 12 0 0,0 1 8 0,0-1-8 16,-4 0 35-16,1 1 5 0,3-4 0 0,-4 6 1 15,1-2 12-15,3 2 3 0,-4 1 0 0,1-1 0 16,3 1-20-16,-4-7-3 0,4 7-1 0,0-7 0 16,0 0-32-16,-4 0 0 0,4-3 0 0,-3 0 0 15,3-6 0-15,0 0 0 0,-4 6 0 0,4-6 0 16,-3-3 0-16,3-4 0 0,0-2 0 0,3-1 0 15,-3-3-117-15,4 4-31 0,-4-1-5 16,0-9-559-16,0 0-112 0</inkml:trace>
  <inkml:trace contextRef="#ctx0" brushRef="#br0" timeOffset="114943.15">24638 6154 2088 0,'0'0'92'0,"0"0"20"0,0-4-90 0,4-2-22 16,3-3 0-16,-4 6 0 0,4-4 96 0,0 1 16 16,0 3 2-16,0-3 1 0,4 2-44 0,-4-2-9 15,4 6-2-15,-1-3 0 0,1-3-33 0,3 6-7 16,-4-3-2-16,5-4 0 0,-1 7-18 0,3 0 0 0,1 0 0 0,0 0 0 15,3-3 0-15,0 6 0 0,0-3 0 0,-3 0 0 16,-1 7 0-16,1-4 0 0,-4-3 0 0,4 9-9 16,-4 1 9-16,0-4 0 0,0 3 0 0,0 7-8 15,-3-3 8-15,3 5 0 0,-4 4-9 16,1 0 9-16,3-3 0 0,-3 6 0 16,-1 3 0-16,-3-6 0 0,4 0 0 0,-4-3 0 0,0 6 0 15,-3-6 0-15,-4-3 9 0,3 2-9 0,-6-2 10 0,-1-3-10 16,1 2 0-16,-8 4 8 0,0-3-8 0,-6-4 0 15,-1 4 0-15,-3-7-18 0,-4 10 4 0,1-3 1 16,-8 0 13-16,0-4-12 0,0-2 12 0,8-1-12 16,-5 0 12-16,8 1 0 0,0 2 0 0,0-8 0 15,7 2 0-15,0-3 0 0,0-3-9 0,3 0 9 16,0 0 0-16,1 6 0 0,6-6 0 0,4 0 8 0,0 0 0 0,0 0 0 16,0 0 0-16,0 0 0 15,0 0-8-15,0 0 8 0,4 3-8 0,3 4 8 0,0-4-8 0,0 3 11 16,0-3-11-16,0 3 12 0,4 4 3 0,-4-1 1 15,3 1 0-15,1 5 0 0,-1-5-6 0,1 9-1 16,0-1 0-16,3 1 0 0,-4-3 10 0,4 3 1 16,1-1 1-16,-1 8 0 0,0-8-21 0,3 7 0 15,5 1 0-15,-5-5 0 16,1 5-26-16,-4-1-3 0,0-13-1 0,0 4 0 0,0 0 30 16,0-4 0-16,-7-2 0 0,4-4 0 0,0-3-23 0,-1 3 2 15,-10-6 0-15,0 0 0 16,0 0-123-16,0 0-25 0,4-9-5 0,-4 3-1 0</inkml:trace>
  <inkml:trace contextRef="#ctx0" brushRef="#br0" timeOffset="115479.76">24871 6160 2300 0,'-11'0'51'0,"8"0"10"0,-1-6 3 0,-3 6 0 0,4 0-52 0,3 0-12 0,0 0 0 0,0 0 0 15,0 0 0-15,0 0 0 0,0 0 0 0,0 0 0 16,-4-4 0-16,1 4 0 0,-1-6 0 0,1 6 0 15,-5 0 0-15,5 0 0 0,-4 0 0 0,0 0 0 0,0 0 0 0,0 6-10 16,0-6 2-16,0 4 0 0,3-4 8 0,-3 0 11 16,7 0-3-16,0 0 0 0,-4 6 42 0,4-6 8 15,0 0 2-15,0 0 0 0,-3 3 3 0,3-3 1 16,0 9 0-16,0-9 0 0,0 0-32 0,0 7-7 16,0 2-1-16,3-3 0 0,-3-6-24 0,4 3 0 15,-4-3 0-15,4 10 0 0,-4-1 0 0,3 1 0 16,-3-1 0-16,4 7 0 0,-4-7 0 0,0 7 0 15,0 3 0-15,-4-1 0 0,4 11 0 0,0-4 0 0,-3 9 0 16,3 1 0-16,-4-4 0 0,0 10 0 0,1-4 0 0,3-2 0 16,-4 9 31-16,1-6 1 15,-1-4 0-15,4 4 0 0,0-4-32 0,0 4 0 16,0-4 0-16,0 1 0 0,-3-1 0 0,3-6 0 16,0 1 0-16,0-1 0 0,0-3 12 0,0 0-3 15,0-6-1-15,0 6 0 0,-4-6-8 0,1 0-11 0,3-10 3 0,-4 7 0 31,1-7-20-31,-1 7-3 0,4-7-1 0,0-9 0 16,0 0-52-16,0 0-10 0,0 0-2 0,0 0-1 0,0 0-74 0,0 0-14 16,0 0-3-16</inkml:trace>
  <inkml:trace contextRef="#ctx0" brushRef="#br0" timeOffset="116459.9">25379 6154 1335 0,'0'0'59'0,"0"0"13"0,0 0-58 16,0 0-14-16,0 0 0 0,0 9 0 0,0-9 133 0,0 0 24 15,3 6 5-15,-3-6 1 0,0 0-43 0,0 0-9 16,0 0-2-16,0 0 0 0,0 0-32 0,0 0-6 16,7 0-2-16,4 0 0 0,-4-6-24 0,4 6-5 15,-1-9 0-15,4 5-1 0,-3-2-11 0,3-3-1 16,-3-1-1-16,3 1 0 0,0 3-7 0,-4-4-2 15,5 1 0-15,-5-4 0 0,1-2-6 0,-4 8-2 0,0-5 0 0,3-4 0 16,1 7-9-16,-4-7 8 16,0 7-8-16,0-4 8 0,0 4 4 0,0-1 0 15,-3 4 0-15,3-3 0 0,-7 9-12 0,0 0 0 16,0 0 0-16,0 0 0 0,0 0 0 0,7 3 0 0,-7-3 0 16,7 12 0-16,4-2 0 0,-8-1 0 15,1 4 0-15,3 2 0 0,-4-5 0 0,4 5 0 16,-3-2 0-16,-1 3 0 0,1 2 0 0,-1-2 0 0,-3-3 0 0,4 2 0 15,-4-5 0-15,7 5 0 0,-4-2 0 0,1-4 0 16,0 7 0-16,-1-7 0 0,1-2 0 0,-1-4 0 16,-3-3 0-16,7 6 0 0,-7-6 0 0,7 0 0 15,0 0 0-15,0 0 13 0,0-6-3 0,0 3-1 16,0-4-9-16,-3-2 0 0,0 0 0 0,3-1 0 16,-4 1 0-16,4-7 0 0,-3 4 8 0,3-4-8 15,-4 0 0-15,1-3 0 0,-1 4 8 0,1 2-8 0,-1-6 8 16,1 4-8-16,3-4 12 0,-3 3-4 0,-1-3-8 0,1 10 0 15,-1 0 0-15,-3-1 0 0,4 4 11 16,-4 6-3-16,0 0-8 0,0 0 12 16,7 0-12-16,0 6 0 0,0-3 0 0,0 7-10 0,0-4 10 15,0 10 14-15,0-4-3 0,0-2-1 16,-3 5-10-16,6-5 10 0,-3 5-10 0,4-2 10 16,-4-4-10-16,0 7 0 0,4 0 0 0,-1-4 0 0,-3-2 0 0,0-1 0 15,0 7 0-15,4-7-11 16,3 1-31-16,-3-1-6 0,-4 0-2 0,3-2 0 15,1 2-143-15,-1-9-29 0,-3 9-6 0,-7-9 0 0</inkml:trace>
  <inkml:trace contextRef="#ctx0" brushRef="#br0" timeOffset="126004.32">22655 7803 1173 0,'0'0'52'0,"7"0"11"0,1-6-51 0,-8 6-12 16,3-10 0-16,4 7 0 0,4-3 67 0,-4 3 10 15,-7 3 3-15,7-7 0 0,3 4-14 0,-3-3-2 16,-7 6-1-16,0 0 0 0,7 0-11 0,-7 0-3 15,8-9 0-15,-8 9 0 0,0 0 10 0,0 0 1 16,0 0 1-16,0 0 0 0,0 0-10 0,0 15-3 0,3-5 0 0,1-1 0 16,-4 1-35-16,3 5-13 0,1-2 9 0,-1 6-9 15,4-10 26-15,-3 7 0 0,-4 2 0 0,3-8 0 16,11 6 7-16,-3 2 2 0,-7 1 0 0,3 0 0 16,0 6-8-16,0-6-2 0,0 6 0 0,-4 0 0 15,-3-3-25-15,7 9 0 0,0-9 0 0,-3 13 0 16,-8-7 11-16,8 3-3 0,3-2-8 0,-4 5 12 15,-3-6-12-15,0 1 0 0,0-1 0 0,4 3 0 16,3-9 14-16,-3 0-3 0,-4 0-1 0,0-3 0 16,7 3 14-16,-4-3 4 0,-6-1 0 0,-1-2 0 15,1-3-16-15,3-4-2 0,0 7-1 0,-7-7 0 16,3 1 0-16,4-10 0 0,0 0 0 0,0 0 0 16,-11 0 0-16,11 0 0 0,0 0 0 0,0 0 0 15,0 0 16-15,0 0 3 0,-3-4 1 0,3-8 0 16,3 2-17-16,1 1-3 0,-8-10-1 0,8 4 0 15,3-4-8-15,-7 0 0 0,-4 0 0 0,4 0 0 16,4-6 0-16,0 6 0 0,3 4 0 0,-4-4 0 0,-6 0 0 0,3 0 0 16,3 4 0-16,4-4 0 0,-3 3 0 0,3 7 0 15,3-4-10-15,1-3 10 0,0 7 0 0,-1-7-9 16,4 7 9-16,-3-4 0 0,3 4 0 0,0-7-8 16,-3 10 8-16,3-3 0 0,-4-1 0 0,1 7-8 15,-1-3 8-15,1 3 0 0,0-4 0 0,-1 4 0 0,-3 3 0 16,0 0-8-16,0 0 8 0,0 3-8 15,4-3 8-15,-4 7-8 0,0-4 8 0,4 3 0 16,-4 4 0-16,0-7-8 0,3 6 8 0,-3 0 14 0,1 4-3 0,-1 0-1 16,0-4-10-16,0 7 0 0,0-1 0 15,0-2 0-15,0 3-10 0,-4-4-4 0,4 4-1 16,0 3 0-16,1-1 24 0,-5-2 5 0,4 3 1 16,-3-10 0-16,-1 7-25 0,1-7-5 0,-1 7-1 15,-3-7 0-15,0 1 24 0,0-1 5 16,-3 1 1-16,3-1 0 0,-4 0-14 0,4-2-13 0,0-7 2 0,-7 9 1 15,4-6 10-15,-4 7 0 0,7-10 8 0,-8 9-8 16,1-3 0-16,0-2 0 0,0 2 0 0,0 0 8 16,0-3-8-16,0-3 0 0,-3 6 8 0,-1-2-8 15,4-4 0-15,0 0 8 0,-4 6-8 0,-3-6 0 16,4 3 11-16,-1-3-3 0,-3 0 0 0,3 0 0 0,-3 0 5 16,0 0 1-16,4 0 0 0,-5 0 0 0,5 0-14 0,-1-3 0 15,-6-3-9-15,10 6 9 0,-4 0 0 0,4-4 0 16,-7-2 0-16,3 3 10 15,1-3-10-15,3 6-12 0,0-6 2 0,-1 2 1 16,1 4-31-16,0 0-5 0,7 0-2 0,0 0 0 16,-7 0-100-16,7 0-20 0,0 0-4 0,0 0-1 15,0 0-73-15,0 0-15 0</inkml:trace>
  <inkml:trace contextRef="#ctx0" brushRef="#br0" timeOffset="126684.96">23978 8010 572 0,'14'-3'25'0,"-14"3"6"0,7-7-31 16,4 4 0-16,-4-3 0 0,4-3 0 0,-4 9 99 0,0-10 13 0,3 4 4 0,-3 6 0 15,1-9 9-15,-1 9 3 0,-4-4 0 0,4-2 0 16,-3 3-16-16,-4 3-4 0,0 0 0 0,7-6 0 15,0 3-44-15,-7 3-10 0,3-7-2 0,-3 7 0 16,0 0-30-16,0 0-6 0,0 0-2 0,0 0 0 0,0 0 16 0,0 0 3 16,0 0 1-16,0 0 0 0,0 0 2 0,0 0 1 15,0 0 0-15,-7-3 0 0,0 3 11 0,4 3 3 16,-8-3 0-16,4 0 0 0,0 7-28 0,-4-4-6 16,1 6-1-16,-1-3 0 0,-3 4-6 0,0-1-2 15,0 1 0-15,3-1 0 0,-3 0 3 0,4 7 0 16,-1-6 0-16,4 5 0 0,-4-2 1 0,1-4 1 15,-1 7 0-15,4-4 0 0,-3 4-13 0,3 3 9 0,-4 0-9 0,0 3 8 16,1-3 7-16,-1-1 1 0,1 7 0 0,3-3 0 16,-4 3-8-16,4-6 0 0,0 6-8 15,0-6 12-15,3 0 0 0,-3 0-1 16,4-4 0-16,3 1 0 0,0-3 18 0,3-4 4 16,1 1 1-16,3 2 0 0,-4-9-34 0,4 7 0 0,4-1 0 15,0-3 0-15,-4-3 0 0,3 4 0 0,4-4 0 0,4 3 0 16,-4-6 0-16,0 9 0 0,0-9-12 0,4 7 3 15,3-4 9-15,0-3 0 0,-3 6 0 0,3-3 0 16,-3-3 0-16,3 7 11 0,-3-4-3 0,-1 3 0 31,1-3-54-31,-4-3-11 0,0 0-3 0,0 0 0 0,0 0 0 0,-3 0 0 0,3 0 0 0,0-3 0 16,-3-3-15-16,-1 6-3 0,1-10-1 0,-4 7 0 16,3-6-1-16,1 2 0 0,-4-2 0 0,-3 0 0 15,3-1-19-15,-4 1-4 0,1-7-1 0,-4 7-656 16</inkml:trace>
  <inkml:trace contextRef="#ctx0" brushRef="#br0" timeOffset="126974.88">23865 8242 172 0,'0'0'16'15,"-7"0"-16"-15,-3 6 0 0,-1-6 0 0,1 0 364 0,3 3 69 16,0-3 15-16,-1 0 2 0,1 0-278 0,7 0-56 15,0 0-12-15,0 0-1 0,0 0-20 0,0 0-4 16,0 0-1-16,0 0 0 0,4 7-30 0,3-7-7 16,4 3-1-16,-4 3 0 0,3-6-13 0,4 0-3 0,0 0-1 0,1 6 0 15,-5-6 6-15,4 3 2 0,0-3 0 0,4 0 0 16,0 0-17-16,3 0-3 0,-4 0-1 0,5 0 0 16,-5 0-10-16,4 0 0 0,1-3 0 0,-5 3-11 15,1-6 11-15,-4 6-8 0,0 0 8 0,0-6-8 31,4 3-30-31,-4-4-6 0,0 7 0 0,0-3-1 0,4-3-32 16,-4 3-7-16,0-3 0 0,-3 6-1 0,3-10-142 16,-4 10-28-16,4-9-5 0</inkml:trace>
  <inkml:trace contextRef="#ctx0" brushRef="#br0" timeOffset="127805.27">24860 8044 806 0,'-3'10'72'0,"3"5"-58"16,-4-5-14-16,4-1 0 0,0 7 173 0,0-3 32 16,0-4 7-16,4 0 0 0,-4 7-56 0,0 0-11 15,0-4-2-15,0-2-1 0,0 5-30 0,3 4-7 16,-3 0-1-16,0 6 0 0,0-6-48 0,0 0-9 0,0 6-3 0,0 3 0 15,0 3-44-15,0-2 0 0,0-11 0 0,-3 11 0 16,-1-11 22-16,4 4 8 0,0-3 2 0,0 0 0 16,-3-6-16-16,3 2-4 0,-4-5 0 0,4-1 0 15,0-9 4-15,0 0 0 0,0 0 0 0,0 0 0 16,0 0-7-16,0 0-1 0,0 0 0 0,0 0 0 16,0 0-8-16,0 0 8 0,0 0-8 0,0 0 8 15,0 0 13-15,0-9 3 0,0-1 0 0,0 1 0 0,0-7-24 0,0 4 0 16,0-7-12-16,0 3 4 0,0 0 18 0,0-2 4 15,-3-1 1-15,-1 3 0 0,4-3-15 0,-3 0 0 16,3 4 0-16,-4 2 0 0,4-6 0 0,0 4 0 16,0-4 0-16,0 3 0 15,0-3 15-15,0 4-3 0,0 2-1 0,0-2 0 0,4-4 8 0,-4 3 1 16,0-3 1-16,3 0 0 0,-3 1 2 16,0 2 0-16,4-3 0 0,-4-6 0 0,0 6-13 0,0 0-2 15,-4-6-8-15,4 6 12 0,0-6-12 0,0 7-10 16,0-1 2-16,-3-6 0 0,3 6 8 0,0 0 11 15,0 0-3-15,-4 0 0 0,4 4-8 0,-3 2 0 16,3-2 0-16,0 8 0 0,-4-5-8 0,0 5-1 16,4-2 0-16,0 6 0 0,-3-3 9 0,3 6 0 0,0 0 0 0,0 0 8 15,0-10-8-15,-4 4 0 0,4 6 0 0,0 0 0 16,0 0 0-16,0 0 0 0,0 0 0 16,0 0-8-16,0 0 8 0,-3-3 0 0,3-3 0 0,0 6 0 15,0-10 0-15,0 10 0 0,0 0 0 0,0 0 0 16,0 0 0-16,0 0 0 0,0 0 0 0,0 0 0 15,0 0 0-15,0 0 0 0,-4-9 0 0,4 9 8 16,0 0-8-16,0 0 0 0,0 0 0 0,0 0 0 16,0 0 0-16,0 0 0 0,0 0 0 0,0 0-8 15,0 0 8-15,0 0 0 0,0 0 0 0,0 0 0 32,0 0-27-32,0 0-9 0,0 0-3 0,0 0 0 15,0 0-85-15,0 0-16 0,-3 9-4 0,3-9-1 16,0 0-131-16,0 0-27 0</inkml:trace>
  <inkml:trace contextRef="#ctx0" brushRef="#br0" timeOffset="128505.27">24790 7662 2354 0,'0'0'104'0,"-7"-3"22"0,0-4-101 0,7 7-25 15,-4-3 0-15,4 3 0 0,0 0 64 0,0 0 7 16,0-6 1-16,4-3 1 0,3 2-60 0,-4 4-13 16,4-3 0-16,4 3 0 0,-4-3 0 0,0 6 0 15,4-4 0-15,-4 4 0 0,3-6 0 0,4 6 0 0,-3 0 0 0,6 0 0 16,-6 0 0-16,3 0 0 0,4 0 0 0,3 6 0 15,-7-2 0-15,7-4 0 0,-3 6 0 0,3-3-8 16,4 3 8-16,-1 4 0 0,1-4 0 0,0-3 0 16,-4 6 0-16,4 1 0 0,-4-1 0 0,-3-2 0 15,-1 2 0-15,4 0 0 0,-3 1 0 0,-4 5 0 16,0-2 0-16,0-7 0 0,0 13 0 0,-7-10 0 16,1 7 0-16,-5-3 8 0,4 2-8 0,-7 4 0 15,0-9 0-15,-3 5 8 0,-1 1-8 0,-3-4 0 16,0 4 0-16,0-6 0 0,-4 5-10 0,1-2 10 0,-1-4 0 15,1 7 0-15,-5-7 0 0,1 1 0 16,-3-1 19-16,-1 0 10 0,-3 7 3 0,0-6 0 16,-8-1-32-16,5 0 0 0,-1 1 0 0,0-1 0 0,-6 1 0 15,6-1-21-15,0-3 3 0,1 4 1 0,2-4 27 16,5-3 6-16,-1-3 0 0,4 0 1 16,0 0-17-16,3 0 0 0,4 0 0 0,7 0 0 0,0 0 10 0,0 0-2 15,0 0 0-15,0 0 0 0,0 0 7 0,7 0 1 16,4 0 0-16,-1 0 0 0,5 0-8 0,-1 6-8 15,3-2 11-15,1-4-11 0,0 6 33 0,-1-3 0 16,4 3 0-16,-3 4 0 0,3-1-41 0,0 0-9 16,-3 7-2-16,3-3 0 0,-7 2 6 0,4 4 1 15,-4-3 0-15,0 6 0 0,0 3 12 0,-3-6 15 0,-1 6-3 0,1 3-1 16,0-3-11-16,-4 3 0 0,3-3 0 0,-3 4 0 16,0-11 21-16,4 7-1 0,-4 1 0 0,0-8 0 15,0-2-20-15,0-3 0 0,0-4 0 0,0 0 0 16,0 1 0-16,0-4 0 0,-3 0 0 0,3-2 0 15,-7-4 0-15,7 0-16 0,0 0 2 0,-7 0 1 32,7 0-20-32,0 0-4 0,-7 0-1 0,4-4 0 15,-4 4-134-15,3-6-26 0,1-3-6 0,-4 2-820 0</inkml:trace>
  <inkml:trace contextRef="#ctx0" brushRef="#br0" timeOffset="129103.68">24906 7725 230 0,'0'0'20'0,"0"0"-20"0,0 0 0 0,0 0 0 0,0 0 158 0,4-10 27 16,-1 7 6-16,-3 3 1 0,4-6-92 0,-1-4-17 15,4 1-4-15,-3 3-1 0,-4 6 6 0,3-3 0 0,1-4 1 0,-1 4 0 16,4-3 11-16,-7 6 3 0,0 0 0 0,4-3 0 15,3-4-21-15,-7 7-4 0,0 0-1 0,7 0 0 16,-7 0-41-16,0 0-9 0,7 0-2 0,-7 0 0 16,0 0-21-16,0 0 8 0,7 7-8 0,-7-7 0 15,7 3 0-15,-7-3 0 0,0 0 0 0,7 6 8 16,-7-6 10-16,0 0 2 0,0 0 1 0,4 3 0 16,-4-3 14-16,3 7 2 0,-3-7 1 0,0 9 0 15,0 7-8-15,0-4-2 0,4-2 0 0,-1 8 0 16,-3 4-8-16,0 0-3 0,4 3 0 0,-8 4 0 15,4 5-17-15,-3-6 8 0,3 7-8 0,0 9 0 0,3-7 31 16,1 7-1-16,-4-9 0 0,3 2 0 16,5 7-15-16,-5-3-3 0,-3-3-1 0,4-4 0 15,-1-3-11-15,1 4 8 0,-1-10-8 0,-3 3 8 16,4-3 4-16,-1 4 0 0,1-11 0 0,-4 7 0 16,0-6-12-16,0 0 0 0,0-3 0 0,0-7 0 15,0 7 0-15,0-4 0 0,0-2 0 0,0 6 0 0,0-7-11 0,0 0-4 16,-4 1-1-16,4-4 0 15,-3 3-44-15,3-5-8 0,-4 8-3 0,4-12 0 16,0 0-97-16,0 0-20 0,0 0-4 0,0 0-723 0</inkml:trace>
  <inkml:trace contextRef="#ctx0" brushRef="#br0" timeOffset="130806.62">25707 7784 1209 0,'0'0'108'0,"0"0"-87"16,0 0-21-16,0 0 0 0,0 0 208 0,0 0 36 15,3-6 8-15,5 3 2 0,-5-4-156 0,-3 7-31 16,7-3-7-16,0-3 0 0,-7 6-9 0,4-3-2 0,3-3 0 0,-4-4 0 15,-3 10-16-15,0 0-3 0,4 0-1 0,-4 0 0 16,3-6 10-16,-3-3 1 0,4 5 1 0,-4-2 0 16,0 6 4-16,0-9 1 0,3 6 0 0,1-10 0 15,-4 10-17-15,3-6-3 0,-3 2-1 0,4 4 0 16,-1-6-9-16,1 2-3 0,0-2 0 0,-1-7 0 16,4 7-1-16,-3 0 0 0,-1-4 0 0,1-3 0 15,3 1-12-15,-4 5 9 0,1-9-9 0,3 10 8 16,-4-10-8-16,4 13 0 0,-3-7 0 0,3 7 0 15,-3-3 0-15,-1 6 0 0,4-4 0 0,-7 7 0 16,0 0 0-16,0 0-9 0,4 0 9 0,-4 0 0 16,0 0 0-16,10 0-8 0,-3 0 8 0,0 0 0 15,0 7 0-15,0-4 0 0,1 3-8 0,-1-3 8 16,3 6 0-16,-3 1-8 0,0-4 8 0,0 10 0 16,4-4-8-16,-4-2 8 0,4 5 0 0,-4 4 0 15,0-3-8-15,3-3 8 0,1 2 0 0,-1 4 0 0,-3-3 0 0,4-4 0 16,3 4 0-16,-3 3 0 0,3-10 0 0,-4 1 0 15,5-1 0-15,-1 0 0 0,0 7 0 0,-4-7 0 16,4-9 0-16,1 10 0 0,-1-4 0 0,-4-3 11 16,1-3-3-16,-1 0-8 0,1 0 24 0,0 0-3 15,-4 0 0-15,3 0 0 0,-3-3-7 0,4-3-2 16,-4 6 0-16,4-3 0 0,-4-4-3 0,0 7-1 16,3-9 0-16,-3 6 0 0,0-10 5 0,4 4 1 15,-4 0 0-15,4-1 0 0,-1 1-1 0,-3-10 0 16,0 10 0-16,4-7 0 0,-4-3-1 0,0 0 0 0,4 0 0 0,-4-6 0 15,0 6 1-15,0-6 0 0,-4 0 0 0,4 3 0 16,-3-3-13-16,-1 6 0 16,1 1 0-16,-1-7 0 0,1 9 0 0,-4-3 0 15,0 0 0-15,3 0 0 0,1 4 0 0,-4-4 0 0,4 3 0 16,-1 4 0-16,1-4-20 0,-4 7 2 0,3-1 1 16,1 1 0-1,-1-1-53-15,1 1-10 0,-1 3-3 0,-3 6 0 16,0 0-97-16,0 0-19 0,0 0-4 0</inkml:trace>
  <inkml:trace contextRef="#ctx0" brushRef="#br0" timeOffset="133573.62">23185 9368 576 0,'0'0'51'0,"0"0"-41"16,0-10-10-16,3 7 0 0,-3-3 108 0,4-4 19 15,-1 7 4-15,4-6 1 0,-3 3-101 0,3-4-20 16,-4 1-11-16,4-1 12 0,0 4-12 0,0-3 8 15,1 6-8-15,-5-4 8 0,4-2 10 0,-3 3 2 16,-4 6 0-16,0 0 0 0,0 0 44 0,3-3 10 16,-3 3 2-16,0 0 0 0,0 0 24 0,0 0 6 0,0 0 1 0,0 0 0 15,0 0 10-15,0 0 3 0,0 0 0 0,0 9 0 16,-3 0-44-16,-1 7-8 0,-3-7-1 0,4 1-1 16,-5 6-42-16,1-4-8 0,0 7-1 15,0-3-1-15,-3 9 1 0,3-3 0 0,-4 3 0 0,1 0 0 16,-5 3-1-16,5 0 0 0,-8 7 0 0,4-1 0 15,-7 4 2-15,3-4 1 0,-3 4 0 0,-4 3 0 16,-3 3 4-16,0-4 1 0,-4 11 0 0,8-4 0 16,-1-3-10-16,0-1-1 0,0 1-1 0,4 0 0 15,4-6 2-15,3-10 0 0,-8 7 0 0,8-10 0 16,4-7 0-16,-1 1 0 0,4 0 0 0,-4-3 0 16,8-7-12-16,-1 1 0 0,1-4 0 0,-1-3-11 15,-3-3-23-15,7 0-5 0,0 0-1 0,0 0 0 16,7-3-136-16,-3-7-28 0,3 1-6 0,0-7-800 15</inkml:trace>
  <inkml:trace contextRef="#ctx0" brushRef="#br0" timeOffset="134125.37">23354 9242 1152 0,'-4'-9'102'0,"4"6"-82"0,-3-4-20 16,-1 4 0-16,4-3 194 0,0-3 34 0,-3 6 8 0,3-4 0 15,0 1-148-15,3 3-31 0,-3 3-5 0,0 0-2 16,0 0-25-16,0 0-5 0,4-6 0 0,-4 6-1 15,0 0-7-15,0 0-2 0,0 0 0 0,0 0 0 16,0 0 19-16,0 0 4 0,0 6 1 0,-4 3 0 16,4 1 17-16,-3-1 3 0,3-3 1 0,-4 4 0 15,1-1-4-15,3-6-1 0,-4 7 0 0,4-10 0 16,0 12-8-16,-3-9-2 0,3-3 0 0,0 10 0 16,3-1-19-16,-3 1-4 0,0-4-1 0,4 3 0 15,-4 1-16-15,3 5 8 0,1-5-8 0,-4-1 0 16,3 1 13-16,1-1-4 0,-4 7-1 0,3-4 0 15,1 4 7-15,-1 3 1 0,4 0 0 0,-3-1 0 16,0 4-6-16,-1 0-1 0,4 3 0 0,0 10 0 16,0-7-9-16,4 10 8 0,-1-7-8 0,1 0 8 15,3 4-8-15,-3 6 0 0,-1-4 0 0,1 1 8 0,3-4-8 16,-3 4 0-16,3-3 9 0,-7-7-9 0,3-3 0 0,1 3 9 16,-4-3-9-16,4 0 0 0,-8-6 10 0,4 0-10 15,0 0 8-15,-3-1-8 0,-1-2 0 0,-3 3 8 16,0 0-8-16,4-4 0 0,-4 1 0 0,0-3 0 15,-4-4 0-15,4 7 0 16,4-7-31-16,-4 1-1 0,0-1-1 0,0-9 0 16,-4 6-83-16,4-6-16 0,0 0-3 0,0 0-1 15,0 0-62-15,-3-6-13 0</inkml:trace>
  <inkml:trace contextRef="#ctx0" brushRef="#br0" timeOffset="134411.6">22945 9982 2602 0,'-7'7'57'0,"0"-4"12"0,7-3 3 0,0 0 1 0,0 0-58 0,-7 0-15 0,3 0 0 0,4 0 0 15,4-3 33-15,-4 3 4 0,0 0 1 0,14-7 0 16,7-2-27-16,-4 0-11 0,5 5 8 0,-1-2-8 15,0-3 0-15,4 2 0 0,3-2 0 0,0 6 0 16,4-7 0-16,0 4 0 0,-1-3 0 0,1 9 0 0,0-10 0 0,3 4 0 16,-3 3 0-16,-4-3 0 0,0 3-11 0,-3-4 11 15,3 4-8-15,-3-3 8 16,-4-4-45-16,0 10-4 0,-3-9-1 0,0 3 0 16,-1 3-126-16,1-4-26 0,-4 4-5 15</inkml:trace>
  <inkml:trace contextRef="#ctx0" brushRef="#br0" timeOffset="135109.75">24324 9402 921 0,'0'0'40'0,"0"0"10"0,0-9-40 0,4 9-10 0,-1-10 0 0,4 7 0 0,-3-3 200 0,3-3 39 16,-7 9 7-16,3 0 2 0,1-7-152 0,3-2-29 16,-4 9-7-16,1-3 0 0,-1-4 3 0,-3 7 1 15,0 0 0-15,0 0 0 0,0-3-36 0,0 3-8 16,0 0 0-16,0 0-1 0,-3-6-11 0,3 6-8 15,0 0 12-15,-7 0-12 0,-4 0 0 0,4 0 0 16,0 6 0-16,-3-3 0 0,-1 7 20 0,0-1 1 16,1-2 0-16,-1 2 0 0,1 0 11 0,-1 7 1 0,0-3 1 15,1-4 0-15,-4 13-6 0,3-9-2 16,-3 5 0-16,4-2 0 0,-5 0-2 0,1 2-1 16,0 1 0-16,4 0 0 0,-5 0-23 0,5 6 0 15,-4-6 0-15,3 6 0 0,4-6 0 0,-3-4 0 16,3 4 0-16,3 0 0 0,-3 0 20 0,7-3-1 15,-4-4 0-15,4 4 0 0,4 3-5 0,-1-4-1 0,1-2 0 16,0 2 0-16,-1 1 5 0,4-3 1 0,0-4 0 16,4 7 0-16,-4-7-5 0,3 7-1 0,-3-7 0 0,4 1 0 15,0-1-13-15,-1 1 0 0,4-1 0 0,-3 0 0 16,3-2-14-16,-3-4-6 0,3 3 0 0,0 3-1 16,-4-9 9-16,4 7 1 0,1-4 1 0,-1-3 0 15,0 0 10-15,3 0-12 0,-2 0 12 0,-1 0-12 16,3 0-12-16,1-3-4 0,-7-4 0 15,-1-2 0-15,4 9-79 0,-3-6-16 0,-4 6-3 0,0-3-1 16,0-4-104-16,0 4-21 0,4-12-4 0,-4 5 0 16</inkml:trace>
  <inkml:trace contextRef="#ctx0" brushRef="#br0" timeOffset="135457.21">24056 9766 2725 0,'0'0'120'0,"0"0"26"0,0 0-117 0,0 0-29 0,0 0 0 15,7 0 0-15,4-6 26 0,3 6-1 0,-4-3 0 0,4-4 0 16,-3 4-25-16,3 3 0 0,4-6 0 0,-4 3 0 16,3-4 0-16,1 4 0 0,0-3 0 0,3 0 0 15,0 3 0-15,-3-4 0 0,6 4 0 0,1-3 0 16,-4 6 0-16,0-3 0 0,-3-3 0 0,3 6 0 16,-3-4 0-16,0 4 0 0,-4 0 0 0,0 0-11 31,3-6-33-31,-3 6-8 0,-3 0 0 0,3 0-1 15,-3 0-167-15,-4-3-32 0,7-3-8 0,-3-4 0 0</inkml:trace>
  <inkml:trace contextRef="#ctx0" brushRef="#br0" timeOffset="136215.99">25086 9330 1267 0,'0'0'112'0,"0"0"-89"16,0-9-23-16,0 9 0 0,0 0 143 0,0 0 24 15,0-3 5-15,0 3 0 0,0 0-78 0,0 0-16 0,0 0-3 0,0 0-1 16,0 0-22-16,0 0-4 0,7 12 0 0,-3-3-1 15,-1 1-2-15,1 9 0 0,-1 6 0 0,1 0 0 16,-1 3-26-16,1 0-6 0,-4 4-1 0,3-4 0 16,1 10 32-16,-1-4 7 0,1 4 1 0,-4-4 0 15,3 1-32-15,1 2-7 0,-4 4-1 0,3-3 0 16,-3-1-4-16,0-2 0 0,4 2-8 0,-4-2 12 16,-4-7-12-16,4 7 11 0,0-10-11 0,-3 0 10 15,-1-6-10-15,1-1 0 16,3 1 0-16,-4-9 0 0,4-1-17 0,0 0-6 0,-3-2-1 0,3-7 0 31,0 0-214-31,0 0-43 0,0 0-9 0,-7-16-2 0</inkml:trace>
  <inkml:trace contextRef="#ctx0" brushRef="#br0" timeOffset="136830.67">25301 9258 1785 0,'0'0'159'0,"0"0"-127"0,0 0-32 0,-3 9 0 15,3-9 138-15,-4 10 22 0,4-1 4 0,0 1 0 16,0-4-108-16,0 10-21 0,-3-4-5 0,3-3-1 16,0 10-10-16,0-3-3 0,0 3 0 0,0 0 0 15,0 6 27-15,3 3 5 0,1-3 0 0,-1 3 1 16,1 7 12-16,-1-1 3 0,1 1 0 0,-1-7 0 0,1 10-42 15,-1-10-8-15,-3 6-2 0,4-2 0 0,-4-1 1 16,0 0 0-16,0 1 0 0,0-1 0 16,-4-3-5-16,4 1 0 0,-7-1-8 0,4-3 12 0,-1 3-12 0,1-3 8 15,-4 3-8-15,3-9 0 0,-3 6 0 0,4-6-15 16,-1-3 2-16,1-7 0 16,-1 10-29-16,0-10-6 0,1-2 0 0,3-7-1 15,0 0-27-15,0 0-6 0,0 0-1 0,-4-7 0 16,-3 4-21-16,4-6-4 0,-4-7 0 0,0 0-1 15,3 4-96-15,-3-13-19 0,0 0-4 0,0-3-1 0</inkml:trace>
  <inkml:trace contextRef="#ctx0" brushRef="#br0" timeOffset="137381.24">25171 9258 2401 0,'0'0'52'0,"-4"-9"12"0,1 2 1 0,-1-2 3 0,-3 9-54 0,7-10-14 0,0 7 0 0,0-3 0 15,4-3 38-15,-1-1 5 0,4 1 1 0,4 3 0 16,-4-4-36-16,3 7-8 0,1-13 0 0,0 7 0 16,3 0 0-16,-4-1 0 0,4 1 0 0,0-1 0 15,4 4 0-15,-4-3 0 0,0-1 0 0,4 4 0 16,0 3 0-16,-1 3 0 0,-3 0-9 0,4 0 9 0,0 9 0 0,3-3 0 16,-7 4-8-16,4 2 8 0,-4 4 0 0,0 3-8 15,0 0 8-15,0 0 0 0,-3 6-8 16,3-7 8-16,0 8 0 0,-4 2 0 0,1-9 0 0,0 12 0 15,-4-9 0-15,3 9 0 0,-3-3 0 0,0-2 0 16,-3-4 0-16,-1-4 0 0,1 7 0 0,-4-6 0 16,-4 0 0-16,1 3 0 0,-1-3 0 0,-6-7 9 15,-1 4-9-15,-3 3 8 0,-4-10-8 0,1 7 12 16,-1 3-12-16,-7-10 12 0,1 7-12 0,-1-7 0 16,0 1 0-16,1-1 0 0,-1 0 0 0,4-2 0 15,0-4 0-15,3 3 0 0,0-3 0 0,4-3 0 16,0 0 8-16,4 0-8 0,2 0 9 0,1 0-9 15,0-3 10-15,7 3-10 0,0 0 11 0,0 0-11 16,0 0 12-16,0 0-12 0,0 0 12 0,0 0-4 16,0 0 0-16,7 10-8 0,-3-7 24 0,3 6-3 0,4 7 0 15,-4-7 0-15,3 1 3 0,1-1 0 0,3 7 0 0,0-1 0 16,4-2 1-16,3 6 1 0,0-4 0 0,4 4 0 16,3-3-2-16,0 3-1 0,-3 0 0 0,7-1 0 15,-4-2-10-15,0 9-1 0,0-6-1 0,-3 0 0 16,-4 0-11-16,0-1 0 0,0-2 0 0,-3 3 8 15,-4 0-8-15,0-4 0 0,0 4 0 0,-3-3 0 16,0-4-20-16,-1 4 0 0,-3 3 0 0,-3-3 0 16,-1-4-144-16,1-3-28 0,-4 7-5 0,3-6-2 15,-3-1-13-15,0-9-4 16,0 0 0-16</inkml:trace>
  <inkml:trace contextRef="#ctx0" brushRef="#br0" timeOffset="139123.7">25890 9170 288 0,'0'0'12'0,"0"0"4"15,0 0-16-15,0 0 0 0,0 0 0 0,0 0 0 0,0 0 242 0,0 0 46 16,0 0 8-16,0 0 3 0,0 0-199 0,0 0-40 16,0 0-8-16,0 0-2 15,0 0-1-15,0 0 0 0,0 0 0 0,0 0 0 0,0 0 26 0,0 0 5 16,0 0 0-16,0 0 1 0,0 0-3 0,0 0-1 16,0 0 0-16,0 0 0 0,0 0-34 0,0 0-7 15,0 0-2-15,0 0 0 0,0 0-2 0,7 0 0 16,0 0 0-16,4-3 0 0,-4-3-1 0,0 3-1 15,0-4 0-15,4-2 0 0,-4 0-6 0,3-1-2 16,-2 1 0-16,-5-1 0 0,8-5-3 0,-4 5-1 16,0-5 0-16,0 2 0 0,-4-3-4 0,4 1-1 15,0 5 0-15,0-9 0 0,-3 1-2 0,0-1-1 0,3 0 0 0,0 0 0 16,0-3-2-16,0 3 0 0,-4 1 0 0,4 2 0 16,0 6 0-16,4-2 0 0,-4-4 0 0,0 7 0 15,0-1-8-15,-3 4 0 0,-1 6 9 0,1-9-9 16,-4 9 0-16,0 0 0 0,0 0 0 0,0 0 8 15,0 0-8-15,0 0 0 0,0 0 8 0,0 0-8 16,0 0 0-16,7 15 0 0,-4-5 0 0,4 9 0 16,-3-1 0-16,-1 4 0 0,1 7 0 0,-1-7 8 15,5 9-8-15,-5-3 0 0,4 0 0 0,-3-3 0 16,3 10 0-16,0-7 0 0,0 0-8 0,-4-9 8 16,4 6 0-16,0-6 0 0,1-3 0 0,-1 3 0 15,0-4 0-15,0-5 0 0,-4 2 0 0,4-5 0 16,-3-4 19-16,-1 3-1 0,4 3 0 0,4-9 0 15,-11 0 21-15,0 0 4 0,7 0 1 0,0-3 0 16,0-3-36-16,0-3-8 0,0 2 0 0,0-2 0 0,0-1 12 16,0 1 1-16,0-10 0 0,-3 4 0 0,7-4-3 0,-4-6-1 15,-4 3 0-15,1-3 0 0,-1-4-9 0,1 4 0 16,-1-3 0-16,1 0 0 0,-4-3 0 0,3 2 0 16,-3 4 0-16,0 3 0 0,0-3 0 0,0 6 0 15,-3 1 0-15,3 2 0 0,0-3 0 0,0 3 0 16,0 4 0-16,0-4 0 0,0 7-20 15,3-1 1-15,-3 4 0 0,0-3 0 16,4 6-28-16,-4 3-5 0,0-7-2 0,0 7 0 16,3-9-82-16,-3 9-17 0,0 0-3 0,0 0-1 15,0 0-55-15,0 0-10 0</inkml:trace>
  <inkml:trace contextRef="#ctx0" brushRef="#br0" timeOffset="141049.96">26875 8853 57 0,'0'0'0'0,"0"0"0"0,0 0 0 0,0 0 0 16,0 0 48-16,0 0 4 0,0 0 0 0,0 0 1 15,0 0 27-15,0 0 4 0,0 0 2 0,0 0 0 16,0 0 57-16,0 0 11 0,0 0 2 0,0 0 1 16,0 0 4-16,0 0 1 0,0 0 0 0,0 0 0 15,0 0-50-15,0 0-9 0,0 0-3 0,0 0 0 16,0 0-54-16,0 0-11 0,0 0-3 0,0 0 0 0,0 0-19 0,0 0-4 16,0 0-1-16,3 10 0 0,-3-10 3 15,0 3 0-15,0 6 0 0,-3 1 0 0,3-4 10 0,-4 3 3 16,1 1 0-16,-1-1 0 0,-3 7 8 0,0-3 1 15,-4-4 1-15,4 7 0 0,-3 2-6 0,-4 1-2 16,-1-3 0-16,5 3 0 0,-4 0-14 0,0-4-4 16,0 4 0-16,-1-10 0 0,1 10-8 0,0-9 0 15,0 5 0-15,4 1 0 0,-1-3 0 0,-3-4 0 16,3 4-9-16,4-4 9 16,4 0-52-16,-4-6-8 0,0 4 0 0,3-4-1 15,4-3-123-15,0 0-25 0,0 0-5 0,0 0-1 0</inkml:trace>
  <inkml:trace contextRef="#ctx0" brushRef="#br0" timeOffset="141300.37">26684 8919 2278 0,'-3'0'101'0,"3"0"21"0,-4 0-98 0,4 0-24 0,0 0 0 0,0 0 0 16,0 0 18-16,0 0-2 0,0 0 0 0,0 0 0 15,7 7-3-15,4-4-1 0,-4 6 0 0,-4 1 0 16,8-4-2-16,-4 3-1 0,0 1 0 0,0-1 0 16,0 7-9-16,0-7 0 0,0 0 9 0,0 7-9 0,0-3 0 0,-3-4 0 15,3 7 0-15,0-7 8 0,0 7-20 0,0-7-4 16,0 4-1-16,-3-4 0 16,3-2-31-16,-4 2-7 0,4 0-1 0,0 1 0 15,0-1-139-15,0-3-28 0,1-2-5 0</inkml:trace>
  <inkml:trace contextRef="#ctx0" brushRef="#br0" timeOffset="141981.12">27069 9151 288 0,'0'0'25'0,"0"0"-25"16,0 0 0-16,0 0 0 0,0 0 293 0,10 7 54 15,-3-4 10-15,0-3 3 0,4 0-215 0,-4 0-42 0,4 0-9 0,-4 0-2 16,0-3 3-16,0-4 0 0,0 4 0 0,0-3 0 16,-4 0-8-16,1 3-2 0,3-4 0 0,-4-2 0 15,1-1-6-15,0 1-2 0,-1 0 0 0,1-1 0 16,-1-5-22-16,1 5-5 0,-4 1-1 0,3-10 0 16,4 3-31-16,-7 4-6 0,4-7-2 0,-1-3 0 15,4 3-10-15,-3-9 0 0,3 9 0 0,-4-6 8 16,1 0-8-16,3 3 0 0,0-3 0 0,0 0 0 15,0 3 0-15,-3-3 0 0,-1 6 0 0,4-6 0 16,0 15 0-16,0-5 0 0,-3 2 0 0,3 7 0 16,-3-3 0-16,3-1 0 0,-4 10 0 0,-3 0 0 15,0 0 0-15,0 0 0 0,0 0 0 0,0 0 0 16,7 6-10-16,-3 4 10 0,-4-1 0 0,3 4-9 16,1-4 9-16,-1 7 0 0,-3 3 0 0,0-1 0 15,0 4 0-15,4-3 0 0,-4 3 0 0,7 0 0 0,-4-3 0 0,1 0 0 16,-1 6 0-16,5-6 8 0,-5-7-8 0,4 4 0 15,-3 3 0-15,3-4 8 0,0-5-8 0,0-1 0 16,0 1 0-16,-4-1 8 0,4 0-8 0,0-2 0 16,-7-7 8-16,8 3-8 0,-1-3 12 0,0 0-3 15,-4-3 0-15,4-4 0 0,4 4 8 0,-4-3 2 16,0-3 0-16,-4-7 0 0,5 3-19 0,2-2 8 16,-3-4-8-16,0 0 0 0,0-6 12 0,0 6-4 15,0-6 0-15,0 6-8 0,-3-6 8 0,3-3-8 16,-3 3 0-16,-1 6 0 0,1-9 8 0,-1 3-8 15,-3 6 0-15,4 0 0 0,-1 3 12 0,1 7-12 16,-4-4 12-16,3 4-12 0,1-3 16 0,-4 8-4 16,0 4-1-16,0 0 0 0,0 0-3 0,0 0 0 15,7 4 0-15,0 2 0 0,0 3-8 0,0 1 10 0,0 8-10 16,0-2 10-16,4 3-2 0,-4 0 0 0,-4 6 0 0,4 0 0 16,0 3 0-16,0 0 0 0,-3 7 0 0,-4-7 0 15,3 7-8-15,1-7 8 0,0 6-8 0,-4-9 8 16,0 4-8-16,3-4 0 0,-3-7 0 0,7 8 0 15,-3-14 0-15,-1 4-20 0,4 3 3 0,0-10 1 16,0 0-121-16,0-2-24 0,0-4-5 0,4-6-1 16</inkml:trace>
  <inkml:trace contextRef="#ctx0" brushRef="#br0" timeOffset="149573.74">5419 8750 572 0,'0'0'25'0,"0"0"6"0,0 0-31 0,0 0 0 0,-7 0 0 0,0-9 0 15,7 9 120-15,-7-4 19 0,7 4 3 0,0-6 1 16,-4 0 5-16,4 6 0 0,0 0 1 0,0 0 0 16,0 0-23-16,0 0-5 0,0 0-1 0,0 0 0 15,0 0-41-15,0 0-9 0,0 0-2 0,0 0 0 16,0 0-24-16,0 0-6 0,0 0-1 0,0 0 0 16,0 0-11-16,0 0-2 0,0 0-1 0,11 6 0 15,-11-6-3-15,7 0 0 0,3-6 0 0,1 6 0 16,-8 0-3-16,8-3-1 0,-4 3 0 0,4 0 0 15,-11 0 4-15,3 0 0 0,8 0 0 0,-8 0 0 16,4 0-2-16,-7 0 0 0,0 0 0 0,7 3 0 0,0-3-18 0,4 6 0 16,-11-6 8-16,3 0-8 0,5 0 0 15,-1 0 0-15,3 0 8 0,-3 0-8 0,-7 0 0 0,7 0 10 16,0 0-10-16,4 0 8 0,-8 0-8 0,4 0 0 16,1 0 0-16,2 0 0 0,-3-6 10 0,0 6 6 15,-7 0 2-15,7-3 0 0,4 3-6 0,-1-7-2 16,-10 7 0-16,0 0 0 0,8 0 2 0,-8 0 0 15,0 0 0-15,10 0 0 0,-3 0-12 0,4 0 0 16,-11 0 0-16,14 0 0 0,-11 0 0 0,8 0 0 16,0 0 0-16,-11 0 0 0,10 0 0 0,-3 0 0 0,0 0 0 0,4 0-11 15,-4-3 11-15,3 3 0 0,-2 0 0 0,2-6 0 16,-3 6 9-16,0 0-9 0,-7 0 12 0,11 0-12 16,-1-3 10-16,-3 3-10 0,4 0 8 15,-4 0-8-15,-7 0 0 0,7 0 0 0,4 0 8 16,-1 0-8-16,-10 0 0 0,7 3 0 15,7-3 0-15,-3 6 0 0,-4-6 0 0,11 0 0 0,-11 3 0 0,10-3 0 16,-6 0 0-16,3 0 0 0,0 0 0 0,0 0 0 16,4 0 0-16,0-3 0 0,-4 3 9 0,3 0-9 15,-6 0 0-15,3 0 9 0,0 0-9 0,-3 0 0 16,-1 0 11-16,1 3-11 0,3-3 10 0,-3 0-10 16,-8 7 0-16,8-7 0 0,-1 3 0 0,1 3 0 0,3-6 11 15,-3 6-11-15,-8-2 12 0,8-4-12 0,-1 6 0 16,1-6 0-16,3 3 0 0,-3-3 0 15,-1 0 0-15,4 0 0 0,-7 0 0 0,11-3 0 0,-7 3 0 0,-1-6 0 16,4 6 0-16,-3 0-9 0,3-4 9 0,-3-2 0 16,-1 6 8-16,4 0-8 0,-10 0 0 0,6 0 0 15,1 0 0-15,-1 0 0 0,-6 0 0 0,3 0 0 16,7 0 0-16,-7 0 0 0,0 6 0 0,4-2 0 16,-1-4 0-16,-2 0 8 0,2 0-8 15,1 0 0-15,-1 0 0 0,1 0 0 0,-1 6 0 0,5-3 0 16,-5-3 0-16,1 0 0 0,3 0 0 0,-4-3 0 15,8 3 0-15,-7-6 0 0,3 6 0 0,-4 0 0 16,4-4 0-16,-3-2 0 0,3 6 0 0,-3 0 0 16,6 0 0-16,-10 0 0 0,0 0 0 0,4 0 0 15,-11 0 0-15,7 6 0 0,4-2 0 0,-1-4 0 0,-10 0 0 0,7 9 8 16,4-9-8-16,3 0 0 0,-7 0 0 0,4 0 0 16,-4 0 0-16,3 0 0 0,1 0 0 0,3 0 0 15,-7 0 0-15,4 0 0 0,-4 0 0 0,3 0 0 16,8-3 0-16,-11-3 0 0,4 6 0 15,-4 0 0-15,3 0 0 0,-10 0 0 0,7 0 0 16,4-4 0-16,-4 4 0 0,-7 0 0 0,7 0 0 16,4 0 0-16,-4 0 0 0,-7 0 0 0,7 0 8 15,0 0-8-15,3 0 0 0,-3 0 0 0,4 0 0 16,-11 0 0-16,7 0 0 0,4-6 0 0,-1 6 0 16,-3 0 0-16,0 0 0 0,4-6 0 0,-4 3 0 15,-7 3 0-15,7 0 0 0,-7 0 0 0,7 0 0 16,4-7 0-16,-8 7 9 0,-3 0-9 0,7-3 0 15,0-3 10-15,4 6-10 0,-4-3 8 0,-4 3-8 16,-3 0 0-16,7-6 0 0,0 6 0 0,-7 0 0 0,0 0 0 16,8 0 0-16,-1-3 0 0,-7 3 0 0,0 0 0 0,10-7 0 15,-10 7 0-15,0 0 0 0,7 0 0 0,-7 0 0 16,0 0 0-16,0 0 0 0,0 0 0 0,4-3 0 16,-4 3 0-16,0 0 0 0,0 0 8 0,0 0-8 15,0 0 0-15,0 0 8 0,0 0-8 0,0 0 8 16,10-6-8-16,-10 6 8 0,7 0-8 0,-7 0 0 15,0 0 0-15,0 0 0 0,0 0 0 0,0 0 0 16,0 0 0-16,0 0 0 0,7-6 0 0,-7 6 0 16,0 0 0-16,0 0 0 0,0 0 0 0,0 0 0 0,0 0 0 15,0 0 0-15,0 0 0 0,0 0 0 0,0 0 0 0,0 0 0 16,0 0 0-16,0 0 0 16,0 0 0-16,0 0 0 0,0 0 0 0,0 0 0 0,0 0 0 15,0 0 0-15,0 0-18 0,0 0-6 16,0 0 0-16,0 0-1 15,8 6-150-15,-8-6-29 0</inkml:trace>
  <inkml:trace contextRef="#ctx0" brushRef="#br0" timeOffset="151289.51">7140 8794 230 0,'0'0'20'0,"0"0"-20"0,0 0 0 0,0 0 0 15,7-10 167-15,-3 4 29 0,-4-3 5 0,7 9 2 16,-7-10-134-16,0 7-26 0,3-3-6 0,-3 6-1 15,4-9 42-15,-4 9 8 0,0 0 2 0,0 0 0 16,0-10 3-16,0 10 1 0,0 0 0 0,0 0 0 0,0 0-12 0,0 0-1 16,0 0-1-16,0 0 0 0,0 0-9 0,0 0-1 15,0 0-1-15,0 0 0 0,0 0-17 0,0 0-3 16,0 0-1-16,0 0 0 0,0 0-16 0,0 0-3 16,0 0-1-16,0 0 0 0,0 0-5 0,0 0-1 15,0 0 0-15,0 0 0 0,0 0 10 0,0 0 2 16,0 0 0-16,0 0 0 0,0 0-9 0,0 0-2 15,0 0 0-15,0 0 0 0,0 0-9 0,-7 10-1 16,7-1-1-16,0-3 0 0,0 4-10 0,0 2 0 16,0-6 0-16,0 13 0 0,3 0 0 0,1 0 0 0,-1 6 0 0,-3-6 0 15,0 6 0-15,4 3 0 16,0 7 0-16,3-7 0 0,0 6 0 0,-4 1 0 16,1-1 0-16,-1 4 0 0,4-4 0 0,4-5 12 0,-11 8-12 15,0-2 12-15,0-1-12 0,3 4 0 16,-3 3 0-16,-3-4 0 0,3 7 0 0,0-6 0 15,0 6 0-15,0 0 8 0,-7 0-8 0,7-1 8 0,0-5-8 0,0 6 8 16,0 3 4-16,-4-3 0 0,4-3 0 0,0-1 0 16,0 1-12-16,0-3 8 0,4-1-8 0,-4 4 8 15,7-3 6-15,-7-4 1 0,0-5 0 0,3 5 0 16,1-6-15-16,-1 0 11 0,-3 4-11 0,0-4 10 16,0 0-2-16,0 1-8 0,0-4 12 0,0 3-4 15,0-3-8-15,-3 3 0 0,3-3 9 0,0 0-9 16,3-3 0-16,-3 10 0 0,0-14 0 0,4 8 8 15,-1-8-8-15,5 1 0 0,-8 0 0 0,3-3 0 0,1-4 0 16,-4 4 9-16,0-7-9 0,0 7 0 0,0-7 10 0,0 4-10 16,3-7 8-16,-6 10-8 0,3-4 10 0,0-2-10 15,-4-1 12-15,4 7-12 16,0-7 8-16,-3 7-8 0,3-3 0 0,0-4 0 16,0 0 0-16,0 7 10 0,-8-7-10 0,8 7 8 0,0-6-8 15,0-1 0-15,-7 7 0 0,7-4 8 16,0-2-8-16,0-1 0 0,-3 7 0 0,3-7 0 0,-4 0 8 0,4 1-8 15,-3-1 0-15,3 1 8 0,0 2 7 0,-7-2 1 16,7-1 0-16,0 0 0 0,-4-5-16 0,4 5 0 16,0-3 0-16,0 4 0 0,0-10 0 0,4 9 14 15,-4 0-4-15,0-2-1 0,7 2-9 0,-7-6 10 0,0-3-10 16,0 10 10-16,3-4-10 0,-3-6 0 0,0 0 9 0,-3 9-9 16,3-9 0-16,3 10 8 0,1-4-8 0,-4-6 0 15,0 3 0-15,0-3 0 0,0 10 0 0,3-1 0 16,-3-9 0-16,0 0 0 0,4 6 0 0,-4-6 0 15,3 3 0-15,-3 4 0 0,0-7 0 0,0 0 8 16,8 9-8-16,-8-9 0 0,0 0 8 0,0 0-8 16,3 6 11-16,-3-6-3 0,0 0 0 0,0 0 0 15,0 0-8-15,4 3 0 0,-4-3 9 0,0 0-9 16,0 10 0-16,0-10 0 0,3 9 0 0,-3-9 0 16,-3 7 0-16,3-7 9 0,0 0-9 0,0 0 0 15,0 3 0-15,0-3 0 0,0 0 0 0,0 0 0 16,0 0 0-16,0 0 0 0,0 0 0 0,0 0 0 15,0 0 0-15,0 0 8 0,0 6-8 0,0-6 10 16,0 0-10-16,0 0 0 0,0 0 0 0,-7 9 0 16,-1-2 0-16,8-7 0 0,0 0 0 0,0 0 0 0,-7 3 0 0,4-3 8 15,3 0-8-15,0 0 0 0,0 0 8 0,-7 0-8 16,0 0 0-16,3 0 8 0,-6 0-8 0,3 0 0 16,0 0 9-16,-8 0-9 0,5 0 0 0,-1 0 9 15,-3 0-9-15,4-3 0 0,-5-4 12 0,5 7-4 16,-8-9 0-16,4 3-8 0,-3 3 12 15,-1-4-4-15,0 4 0 0,1-3-8 0,-1-4 10 0,-7 7-10 16,4-3 8-16,-4 6-8 0,1-3 0 0,-1-3 0 16,-7 6 0-16,4 0 0 0,3 6 0 0,-6-3 0 15,2 3 0-15,1-3 0 0,3 4 0 0,1-4 0 16,-8 6 0-16,11-9 0 0,-4 7 0 0,0 2 0 16,8-9 0-16,-1 6 0 0,-7-3 0 0,8-3 0 0,-1 0 0 15,-3 7 0-15,7-4 0 0,-7-3 0 16,0 0 0-16,3 0 0 0,-3 0 0 0,0 0 0 0,-4 6 0 15,7-3 0-15,-6-3 0 0,-1 6 0 0,4-6 0 0,7 4 0 16,-11-4 0-16,7 9 0 0,1-9 0 0,-8 6 0 16,7-6 0-16,1 10 0 15,-1-10 0-15,0 6 0 0,1-3 0 0,-1-3 0 0,4 0 0 0,3 6 0 16,-6-6 0-16,3 4 0 0,0-4 0 0,-1 0 0 16,1 0 0-16,4 6 0 0,-4-6 0 0,3 3 0 15,0-3 0-15,1 0 0 0,-1 0 0 0,1 0 0 16,-1 6 0-16,4-6 0 0,-3 3 0 0,-1-3 0 15,0 0 0-15,1 0 0 0,3 0 0 0,-4 0 0 16,1 0 0-16,2 0 0 0,1 0 0 0,0-3 0 0,-3 3 0 0,-1 0 0 16,4 0 0-16,0-6 0 15,4 6 0-15,-12-3 0 0,8 3 0 0,-3-6 0 0,3 6-13 0,0 0 5 16,3-4 8-16,-6-2-13 16,10 6-125-16,-11-3-25 0,0-3-5 15,1 6-1168-15</inkml:trace>
  <inkml:trace contextRef="#ctx0" brushRef="#br0" timeOffset="154157.68">7567 8784 460 0,'0'0'41'0,"0"0"-33"0,0 0-8 0,0 0 0 15,0 0 173-15,0 0 33 0,0 0 6 0,0 0 2 16,0 0-92-16,0 0-18 0,0 0-4 0,0 0-1 16,0 0-26-16,0 0-5 0,0 0 0 0,0 0-1 15,0 0-5-15,0 0-1 0,0 0 0 0,0 0 0 16,0 0-13-16,0 0-2 0,0 0-1 0,0 0 0 15,0 0 6-15,0 0 1 0,0 0 0 0,0 0 0 16,0 0-10-16,0 0-2 0,0 0 0 0,0 0 0 16,0 0-8-16,0 0-1 0,0 0-1 0,0 0 0 0,0 0-6 0,0 0 0 15,0 0-1-15,0 0 0 16,0 0-12-16,0 0-3 0,0 0 0 0,0 0 0 0,0 0-8 0,0 0 0 16,0 0 0-16,0 10 0 0,0-1 0 0,0 7 0 15,0-7 0-15,0 1 0 0,0 5 0 0,0-2 0 16,0 6 0-16,0-4 0 0,0 14 0 0,4-10 0 15,-4 6 8-15,0 3-8 0,0 3 0 0,0-3 10 16,3 1-10-16,-3-1 10 0,0 3-1 16,4-3 0-16,-1 1 0 0,1-1 0 0,-4 3 0 15,3-3 0-15,-3 1 0 0,0-1 0 0,4 3-9 0,-1-3 12 16,-3 1-12-16,7-1 12 0,-7 6-12 0,0-5 0 16,-7-4 9-16,7 3-9 0,-3 6 8 0,3-5-8 15,-4-4 10-15,4-6-10 0,-3 6 14 0,3 0-3 16,-4-6-1-16,4-1 0 0,-3-2 7 0,3 3 2 15,-4-7 0-15,4 10 0 0,-3-9-9 0,3 6-2 0,-4-4 0 0,4 4 0 16,0-3-8-16,0-4 0 0,0 4 0 0,0 0 0 16,0-7 0-16,0 4 0 0,0-7 8 0,0 3-8 15,0 1 0-15,0-1 10 0,0-9-10 0,0 6 10 16,0-6 2-16,0 0 1 0,0 10 0 0,0-10 0 16,0 0-1-16,0 0-1 0,0 0 0 0,0 3 0 15,0-3-3-15,0 0-8 0,0 6 12 0,0-6-4 16,0 0-8-16,0 0 0 0,0 0 0 0,0 0 8 15,0 0-8-15,0 0 0 0,0 0 0 0,0 0 0 16,-7 10 0-16,7-10 0 0,-3 6 0 0,3-6 0 16,-8 3 0-16,8-3 0 0,0 0 0 15,0 0 0-15,0 0 0 0,0 0 0 0,0 0 8 0,0 0-8 0,0 0 0 16,0 0 0-16,0 0 0 0,0 0 0 16,0 0 0-16,0 0 12 0,0 0-12 0,0 0 12 15,0 0-4-15,0 0 0 0,0 0 0 0,0 0 0 16,0 0-8-16,0 0 8 0,0 0-8 0,0 0 8 0,0 0-8 0,0 0 0 15,0 10 0-15,0-10 0 0,0 0 0 0,0 9 0 16,0-3 0-16,0-6 0 0,0 0 0 0,0 0 0 16,0 0 0-16,0 0 0 0,4 3 0 0,-4-3 0 15,0 0 0-15,0 0 0 0,7 10 0 0,-7-10 0 16,0 0 0-16,0 0 0 0,0 0 0 0,0 0 0 16,7 6 0-16,-7-6 0 0,0 0 0 0,0 0 0 15,0 0 0-15,4 9 0 0,-4-9 0 0,3 7 0 0,-3-7 0 0,0 0 0 16,0 0 0-16,0 0 0 0,0 0 0 0,7 3 0 15,0-3 0-15,-7 0 0 16,0 0 0-16,0 0 0 0,0 0 0 0,0 0 0 0,0 0 0 0,0 0 8 16,0 0-8-16,0 0 8 15,0 0-8-15,0 0 8 0,0 0-8 0,0 0 0 0,0 0 0 0,0 0 8 16,0 0-8-16,0 0 0 0,7 9 0 16,-7-9 0-16,0 0 0 0,0 0 0 0,0 0 0 0,7 7 0 15,-7-7 0-15,0 0 0 0,0 0 0 0,0 0 0 16,0 9 0-16,0-9 0 0,0 0 0 0,0 3 0 15,-7 6 0-15,7-9 0 0,0 0 8 0,0 7-8 16,0-7 0-16,0 0 0 0,0 0 0 0,0 0 0 16,0 0 0-16,0 0 0 0,0 0 0 0,0 0 0 15,0 0 0-15,0 0 0 0,0 0 0 0,0 0 0 0,0 0 0 16,-7 6 0-16,4-3 9 0,3-3-9 16,0 0 0-16,-4 6 0 0,4-6 0 0,-7 4 0 0,7-4 0 0,0 0 0 15,0 0 0-15,0 0 0 0,0 0 0 0,0 0 0 16,0 0 0-16,0 0 0 0,0 0 0 0,0 0 0 15,0 0 0-15,11-4 0 0,-4 4 0 0,3-6 14 16,-3 6-3-16,4 0-1 0,3 0-10 0,-3-3 0 16,-1 3 0-16,1 0 0 0,3 3 0 0,-3-3 0 15,-1 0 0-15,1 0 0 0,-1 6-11 16,1-6 3-16,3 4 0 0,-3-4 0 0,-1 0 8 0,4 0 0 16,-3 0 0-16,3 0 0 0,0 0 0 0,0 0 0 15,-3-4 0-15,3-2 0 0,0 6 0 0,-3 0 12 16,-1 0-2-16,4 0-1 0,-3 0-9 0,-4-3-11 15,0 3 3-15,4-6 0 0,-1 6 8 0,-3 0 0 0,0 0 0 0,-7 0 0 16,0 0 0-16,11 0 0 0,-4 0 0 0,0 0 0 16,-7 0 0-16,11 0 0 0,-8 0 0 0,-3 0 0 15,11 0 0-15,-4 0 0 0,-7 0 0 0,0 0 0 16,7 0 0-16,-7 0 0 0,0 0 0 0,0 0 0 16,7 0 8-16,-7 0 3 0,0 0 1 0,0 0 0 15,0 0-21-15,7 0-4 0,-7 0-1 0,0 0 0 16,0 0 14-16,0 0 0 0,7 0 0 0,-7 0 0 15,0 0 0-15,0 0 0 0,0 0 0 0,0 0 0 16,0 0 0-16,0 0 0 16,0 0 0-16,0 0 0 0,0 0 13 0,0 0-1 0,0 0 0 0,0 0 0 15,0 0-12-15,0 0 0 0,0 0 8 0,0 0-8 16,0 0 0-16,0 0 8 0,3-7-8 0,1 4 0 16,-4 3 11-16,4-6-11 0,-4-3 12 0,3-1-12 15,-3 1 9-15,0-7-9 0,4 7 0 0,-4-4 9 16,0-2-9-16,0 2 0 0,0-3 9 0,0 1-9 0,0-4 11 0,0-6-3 15,-4 6 0-15,4-6 0 0,-3 3 0 0,-1-3-8 16,0 0 12-16,1 6-4 0,-1-9-8 16,1 9 8-16,3-6-8 0,-7 0 8 0,0 3-8 0,3-10 8 15,4 10-8-15,-3-3 8 0,-1-3-8 0,1-3 8 16,3 9-8-16,0-6 8 0,0-4-8 0,0 4 8 16,-4 0-8-16,4 0 8 0,0-4-8 0,0 10 0 15,0-3 0-15,0 0-11 0,0-3 11 0,-3 3 0 16,3-3 0-16,-4 9-8 0,4-9 8 0,0 2 0 15,-3 1 0-15,3 0 0 0,-4 3 8 0,0-3-8 16,1 0 8-16,3 6-8 0,-4-6 0 0,1 3 0 16,3-3 0-16,0 10 0 0,-7-4 0 0,3 0 0 15,1 0 0-15,3 3 0 0,0 4 0 0,0-4 0 16,-4 0 0-16,8 7-12 0,-4 0 12 0,3-1 0 16,1-5-9-16,-4 5 9 0,7-2 0 0,-7 2 0 0,3-5 0 15,1 5 0-15,-1 1 0 0,1 2-9 0,0-2 9 0,-1 0 0 16,-3-1 0-16,0 10-8 0,4-9 8 0,-4 3 0 15,0 2 0-15,0 4 0 0,0-6 0 0,0 6 0 16,-4-3 0-16,4 3 0 0,0-6 0 0,0 6 0 16,0 0 0-16,0 0 0 0,0 0-8 0,0 0 8 15,0 0 0-15,0 0 0 0,-3 0 0 0,3 0 0 16,0 0-9-16,0 0 9 0,0 0 0 0,0 0-9 16,0 0 9-16,0 0 0 0,0 0 0 0,0 0 0 0,0 0 0 15,0 0 0-15,0 0 0 0,0 0 0 0,0 0 0 0,0 0 0 16,0 0 0-16,-8 6 0 0,8-6 0 0,-3 3 0 15,-4 3 0-15,7-6 0 0,-7 10 0 0,0-10 0 16,3 9 0-16,-3-9 0 16,0 7 0-16,0-4 0 0,7-3 0 0,-7 0 0 15,0 6 0-15,0-3 0 0,7-3 0 0,-11 6 0 0,4-3 0 16,0-3 0-16,0 0 0 0,0 7 0 0,7-7 0 16,-7 0 0-16,-4 3 8 0,8-3-8 0,-11 0 0 0,7 6 8 15,-4-6-8-15,1 0 0 0,-1 0 0 0,4 6 9 16,-4-6-9-16,-3 0 0 0,0 0 10 0,0-6-10 15,7 6 8-15,-7 0-8 0,3 6 0 0,4-6 0 16,-3 0 8-16,-1 0-8 0,-3 4 0 0,3-4 0 0,-3 0 0 0,7 0 0 16,-3 0-12-16,3 6-2 0,-4-6 0 0,4 0 0 31,7 0-86-31,0 0-18 0,-7 3-3 0,3-3-1 16,-6 0-60-16,10 0-12 0,0 0-2 0,-7 0-576 0,0 0-114 0</inkml:trace>
  <inkml:trace contextRef="#ctx0" brushRef="#br0" timeOffset="158581.01">9017 9142 172 0,'0'0'8'0,"0"0"1"15,0 0-9-15,0 0 0 0,0 0 0 0,0 0 0 16,0 0 262-16,14 0 50 0,-14 0 11 0,0 0 1 15,0 0-234-15,7 6-47 0,-7-6-10 0,0 0-1 0,0 0 14 0,0 0 3 16,0 0 1-16,0 0 0 0,0 0 9 0,4 3 1 16,-4-3 1-16,0 10 0 0,-4-1-13 0,4-3-4 15,-3-2 0-15,-1 5 0 0,-3-3-10 0,4 4-2 16,-5-1-1-16,1 0 0 0,4-2-5 0,-1 2-1 16,-6 1 0-16,-1-1 0 0,4 0 4 15,0 1 1-15,-7 5 0 0,0-5 0 0,0 6-10 0,3-4-1 16,-6-3-1-16,-1 10 0 0,-3-3-18 0,3 0 0 15,-3-4-11-15,0 4 11 0,0 0 19 0,3-4 10 16,0-2 3-16,1 5 0 0,-1-5-32 0,4-1 0 16,-4 0 0-16,4 1 0 0,4-1 8 0,-1-3-8 15,0-2 0-15,4 2 9 0,0-6-1 0,-3 9 0 16,3-2 0-16,0-4 0 0,3-3 16 0,4 0 4 16,0 0 0-16,-7 0 0 0,0 0 5 0,7 0 2 0,-7 6 0 0,7-6 0 15,-4 0-20-15,4 0-4 0,-7 3-1 0,7-3 0 16,0 0-10-16,0 0 0 0,0 0 0 0,0 0 8 15,0 0-8-15,0 0 0 0,0 0 0 0,-10 0 8 16,10 0-8-16,0 0 0 0,0 0 0 0,0 0 0 16,-4 0 8-16,4 0-8 0,0 0 8 0,0 0-8 15,-7 0 8-15,7 0-8 0,0 0 0 0,0 0 8 16,0 0-8-16,0 0 0 0,0 0 0 0,0 0 8 16,0 0-8-16,0 0 0 0,0 0 0 0,0 0 8 15,0 0-8-15,0 0 0 0,0 0 0 0,0 0 0 16,0 0 0-16,0 0 0 0,0 0 0 0,0 0 0 15,-7 6 0-15,7-6 0 0,0 0 0 0,0 0 0 16,0 0 0-16,0 0 0 0,0 0 8 0,0 0-8 16,0 0 0-16,0 0 0 0,0 0 0 0,0 0-11 15,0 0 11-15,0 0 8 0,0 0-8 0,0 0 11 16,0 0-11-16,0 0 0 0,0 0 0 0,0 0 0 0,0 0 25 16,0 0 0-16,0 0 0 0,0 0 0 15,0 0-25-15,0 0 0 0,0 0 0 0,0 0 0 0,0 0 0 0,0 0 0 16,0 0 0-16,0 0 0 0,7-6 0 0,-7 6 15 15,0 0-4-15,0 0-1 0,7 0-10 0,-7 0-12 16,0 0 2-16,0 0 1 0,7 0 9 0,-7 0 0 16,0 0 0-16,0 0 0 0,0 0 0 0,0 0 0 15,7 0 0-15,-7 0 0 0,0 0 0 0,0 0 0 16,0 0 0-16,0 0 0 0,0 0 0 0,0 0 8 16,7 0-8-16,-7 0 0 0,0 0 0 0,0 0 0 0,0 0 0 0,7-3 8 15,-7 3-8-15,0 0 9 0,0 0-9 0,0 0 10 16,0 0-10-16,0 0 0 0,8-6 9 0,-8 6-9 15,0 0 0-15,0 0 0 0,0 0 0 16,0 0 8-16,0 0-8 0,0 0 0 0,0 0 0 0,0 0 0 16,0 0 0-16,0 0 0 0,0 0 0 0,0 0 0 15,0 0 11-15,0 0-3 0,0 0 0 0,0 0 0 16,0 0 8-16,0 0 0 0,0 0 1 0,0 0 0 16,0 0-2-16,0 0-1 0,0 0 0 0,0 0 0 15,0 0-14-15,0 0 9 0,0 0-9 0,0 0 8 16,0 0-8-16,0 0 0 0,0 0 0 0,0 0 0 15,0 0 0-15,0 0 0 0,0 0 0 0,0 0 0 0,0 0 0 0,0 0 0 16,0 0 8-16,0 0-8 0,0 0 0 16,0 0 0-16,0 0 9 0,0 0-9 0,0 0 13 0,0 0-1 15,0 0-1-15,0 0 0 0,0 0-11 16,0 0 8-16,0 0-8 0,0 0 8 0,0 0-8 0,0 0 0 16,0 0 0-16,0 0 0 0,0 0 0 0,0 0 0 15,0 0 0-15,0 0 0 0,0 0 0 0,0 0 0 16,0 0 0-16,0 0 0 15,0 0 0-15,0 0 0 0,0 0 0 0,0 0 0 0,0 0 0 0,0 0 0 16,-4 9 8-16,4-9-8 0,-7 0 0 0,7 0 10 16,-7 6-10-16,7-6 10 0,0 0-10 0,0 0 0 15,-4 4 0-15,4-4 0 0,-10 0 0 0,10 0 0 16,0 0 0-16,0 0 0 0,-7 0 0 0,7 0 0 16,0 0 0-16,0 0 0 0,-7 0 0 0,7 0 0 15,-4 0 0-15,4 0 0 0,0 0 0 0,0 0 0 0,0 0 0 0,0 0 0 16,0 0 0-16,0 0 0 0,0 0 0 0,0 0 0 15,0 0 0-15,0 0 0 0,0 0 0 0,0 0 0 16,-7-4 0-16,7 4 8 0,0 0-8 0,0 0 12 16,0 0-2-16,0 0 0 0,0 0 0 0,0 0 0 15,0 0-10-15,0 0 0 0,0 0 0 0,0 0 0 16,0 0 0-16,0 0 0 0,0 0 8 0,0 0-8 16,0 0 0-16,0 0 0 0,0 0 9 0,0 0-9 15,0 0 11-15,0 0-3 0,0 0 0 0,0 0 0 16,0 0 0-16,0 0 0 0,0 0 0 0,0 0 0 15,0 0-8-15,0 0 12 0,0 0-12 0,0 0 12 16,0 0-12-16,0 0 0 0,0 0 9 0,0 0-9 16,0 0 0-16,0 0 9 0,0 0-9 0,0 0 0 15,0 0 8-15,0 0-8 0,4-6 0 0,-4 6 0 16,0 0 10-16,0 0-2 0,3-3 0 0,-3 3 0 0,4-6-8 16,-4 6 12-16,3-10-12 0,-3 10 12 0,0 0-12 0,7-6 12 15,-3 3-12-15,-4 3 12 0,0 0-12 0,0 0 0 16,0 0 0-16,10 0 8 0,-10 0-8 0,4-6 0 15,-4 6 0-15,0 0 0 0,0 0 0 0,7 0 0 16,-7 0 0-16,0 0 0 0,7 0 0 0,0 6 0 16,0-6 0-16,0 0 0 0,-7 0 0 0,7 0 0 15,7 0 0-15,-10 0 0 0,3 0 0 0,0 0 0 16,-7 0 0-16,11 0 0 0,-1 0 0 0,1 0 0 16,-1-6 0-16,-3 6 0 0,4 0 0 0,0 0 8 15,-1 0-8-15,1 0 0 0,-1-4 0 0,-6 4 0 0,3 0 8 0,0 4-8 16,0-4 0-16,0 0 0 15,0 6 0-15,0-6 0 0,-7 0 0 0,7 0 0 0,0 3 0 16,0 3 0-16,0-6 0 0,0 0 0 16,-7 0 0-16,7 7 0 0,1-4 0 0,2-3 0 0,-10 0 0 0,7 6 0 15,7-3 0-15,-3-3 0 0,-4 0 0 0,0 6 0 16,4-2 0-16,-1-4 0 0,-3 0 0 0,-7 0 0 16,0 0 0-16,11 6 0 0,-1-3 0 0,-3-3 0 15,4 0 0-15,-11 0 0 0,11 6 0 0,-1-6 0 16,-10 0 0-16,4 10 0 0,3-10 0 0,0 9 0 15,3-3 0-15,-6-3 0 0,-4-3 0 0,10 10 0 16,1-4 0-16,-4-3 0 0,-7-3 0 0,7 7 0 0,0-4 0 16,0 3 0-16,0-6 8 0,-7 0-8 15,0 0 0-15,7 3 0 0,4 3 0 0,-11-6 0 0,7 7 0 0,-7-7 0 16,7 3 0-16,-7-3 0 0,11 0 0 16,-11 0 0-16,7 9 0 0,0-3 0 0,-7-6 0 0,7 4 0 15,-4 2 8-15,-3-6-8 0,7 3 0 0,-7-3 0 16,7 6 0-16,-7-6 0 0,4 10 0 0,-4-10 0 15,7 3 0-15,-7-3 0 0,0 0 0 0,4 6 0 16,3 3 0-16,-7-9 0 0,0 0 0 0,0 0 0 16,0 0 8-16,3 10-8 0,-3-10 0 0,4 6 0 15,-4-6 0-15,3 10 0 0,1-7 0 0,-4-3 0 16,3 6 0-16,1 3 0 0,-4-9 0 0,0 0 0 16,0 0 0-16,3 10 0 0,1-4 0 0,-4-6 0 15,0 0 0-15,0 0 0 0,3 3 0 0,-3-3 0 0,4 6 8 0,-4-6-8 16,0 0 0-16,0 0 0 0,0 0 0 0,0 0 0 15,7 4 0-15,-7-4 0 0,0 0-14 0,0 0 5 16,4 6 9-16,-4-6 11 0,0 0-3 0,0 0 0 16,3 3-8-16,-3-3 0 0,0 0 0 0,0 0 0 15,0 0 0-15,0 0 0 0,0 0 0 0,0 0 8 16,0 0-8-16,0 0 0 0,0 0 0 16,0 0 0-16,0 0 0 0,0 0 0 0,0 0 0 0,0 0 8 15,0 0-8-15,0 0 0 0,0 0 0 0,0 0 0 16,0 0 0-16,0 0 0 0,0 0 8 0,7-3-8 15,-7 3 0-15,0 0 0 0,4-6 0 0,-4 6 0 16,0-10 0-16,0 7 0 0,0-3 0 0,0-4 0 16,0 4 0-16,-4 3 0 0,4-3 8 0,0 6-8 15,-3-3 0-15,-1-4 0 0,4-2 0 0,-3-1 0 16,-1 7 0-16,-3-3 0 0,3-3 0 0,-3 2 0 0,4-2 0 0,-4 6 0 16,3-3 0-16,1-4 0 0,-4 7 0 0,3-3 0 15,-3-4 0-15,0 10 0 0,0-9 0 0,0 3 0 16,3 6-9-16,-3-10 9 15,0 7 0-15,0-3 0 0,0 3-8 0,0-4 8 0,0 4-12 0,-4-3 2 16,4 0 0-16,0 3 0 0,-3-4 10 0,3 4 0 16,-4-3 0-16,4-3 0 0,0 5 0 0,-4-2 0 15,1-3 8-15,-1 9-8 0,1-10 0 0,6 10 0 16,-10-9 0-16,3 9-8 0,-3 0 8 0,4-6-8 16,-1 6 8-16,-3 0-8 15,3-4 8-15,1 4-8 0,3 0 8 0,-4 0-8 0,4 4 8 0,-3-4-10 0,-1 0 10 0,4 6-10 16,-4-6 10-16,1 0 0 0,-1 3 0 0,11 3-8 15,-14-6 8-15,7 0 0 16,0 0 0-16,0 0 0 0,0 7 0 0,-4-4 0 16,4-6 0-16,-3 3 0 0,3 3 0 0,0-3 0 0,3 0 0 0,-7 0 0 15,4 0 0-15,7 0 0 0,0 0 0 0,-7 0 0 16,0-3 0-16,0 3 0 0,0 0 0 0,7 0-8 16,0 0 8-16,0 0 0 0,-3 0 0 0,3 0 0 15,-7 3 0-15,0-3 0 0,-1 0 0 0,8 0 0 16,-7 9 0-16,0-9-8 0,0 0 8 0,7 0 0 15,0 0 0-15,0 10-10 0,0-10 10 0,-7 0 0 16,7 0-10-16,0 0 10 0,0 0-8 0,0 0 8 16,-7 6-8-16,0-3 8 0,4 3-8 0,3-6 8 15,0 0 0-15,0 0 0 0,-7 0 0 0,3 0 0 16,-3 3 0-16,7-3 0 0,-7 0 0 0,7 0 0 16,-4 0 0-16,4 0 0 0,-7-3 0 0,7 3 0 0,0 0 0 0,0 0 0 15,0 0 0-15,0 0 0 16,-7-6 0-16,7 6 0 0,0 0 0 0,0 0 0 15,0 0 0-15,0 0 0 0,0 0 0 0,0 0 0 0,0 0 0 16,0 0 0-16,0 0 0 0,0 0-8 16,0 0 8-16,7 0 0 0,0-3 0 0,-7 3-8 0,7 0 8 0,1 0 0 15,2-6 0-15,-6 2-8 0,-4 4 8 0,10 0 0 16,-3-6 0-16,0 6 0 0,0-9 0 0,4 9 0 16,-8-10 0-16,8 10 0 0,-4-9 0 0,4 9 0 15,-1-6 0-15,-3 6 0 0,4-10 0 0,0 7 0 0,-1-3 0 0,1-4 0 16,3 7 0-16,-4-3 0 0,4-3 0 0,-3 2 0 15,3 4 10-15,-3-3-2 0,3-3-8 0,-4 5 12 16,-2-2-12-16,-1-3-8 0,3 6 8 0,-3-4-13 16,4-2 13-16,-4 3 0 0,0 2 0 0,0-5 0 15,4 3 0-15,-4 3 0 0,-4-4 12 0,4-2-12 16,0 3 0-16,4-4 0 0,-8 7 0 16,8-6 0-16,0 2 0 0,-1-2 0 0,-3 0 0 15,4-1 0-15,-1 1 0 0,1 3 0 0,-1-4 0 0,1 1 0 16,0-4 0-16,-1 1 0 0,-3 2 0 0,4 7 0 15,-1-6 0-15,-2-1 0 0,-1 4 0 0,0-3 0 16,0-1 0-16,-4 1 0 0,1 3 0 0,-1 6 0 16,1-10 0-16,-1 7 0 0,1-3 0 0,-4 3 0 15,3-4 0-15,-3-2 0 0,0 3 0 0,-3 3 0 16,3-4 0-16,0 7 0 0,0-9 0 0,-4 6 0 16,1-7-14-16,3 4-3 0,-4-3-1 0,1 5 0 31,-1-2-25-31,1-3-5 0,-1 3 0 0,-3 6-1 0,0-4-66 0,0-2-13 0,0 3-2 0,0 3-1 15,0 0-108-15,-4 3-21 0</inkml:trace>
  <inkml:trace contextRef="#ctx0" brushRef="#br0" timeOffset="159508.04">8541 10042 288 0,'0'0'25'0,"0"0"-25"0,0 0 0 0,0 0 0 16,0 0 164-16,0 0 28 0,0 0 6 0,0 0 1 15,0 0-111-15,0 0-23 0,0 0-4 0,0 0-1 16,0 0 24-16,0 0 5 0,0 0 1 0,0 0 0 16,0 0-9-16,0 0-1 0,0 0-1 0,0 0 0 0,3-6 2 0,4 2 1 15,-3-2 0-15,3 6 0 16,0 0-30-16,0 0-5 0,0 0-2 0,4 0 0 0,-1-3-22 0,-3 3-5 15,4 0-1-15,3 0 0 0,-3 3 22 0,3-3 4 16,0 0 1-16,0 0 0 0,4 0-15 0,6 0-2 16,-6 0-1-16,3 0 0 0,0 0 2 0,0 0 0 15,4 6 0-15,0-6 0 0,-1 4-19 0,5 2-9 16,-5-3 10-16,1-3-10 0,0 6 0 16,-1-3 0-16,-2 4 0 0,-1-7 0 0,-4 6 12 15,5-3-3-15,-5 3-1 0,1-2 0 16,-4-4-8-16,0 6-12 0,-3-3 2 0,3 3 1 0,-4-6 17 0,1 3 4 15,0-3 1-15,-4 0 0 0,3 0 3 0,1 0 1 16,-4 0 0-16,0 0 0 0,0 0-9 0,0-3-8 16,-3-3 9-16,3 6-9 0,-7 0 0 0,3-9 0 15,1-1-11-15,-4 7-827 0,0-10-166 0</inkml:trace>
  <inkml:trace contextRef="#ctx0" brushRef="#br0" timeOffset="164548.49">9645 8706 172 0,'0'0'8'0,"0"0"1"0,0 0-9 0,-4 6 0 15,4-6 0-15,0 0 0 0,0 0 278 0,0 0 54 16,0 0 10-16,0 0 2 0,0 0-245 0,0 0-50 16,0 0-9-16,4-9-3 0,-1 3-25 0,-3 6-4 15,4-10-8-15,0 7 11 0,3-3-11 0,-7 6 8 16,0 0-8-16,0 0 8 0,0-10 16 0,0 10 2 16,0 0 1-16,0 0 0 0,0 0 34 0,0 0 7 15,0 0 2-15,0 0 0 0,0 0-6 0,0 0 0 16,0 0-1-16,0 0 0 0,0 10-14 0,0-10-2 15,-4 9-1-15,4-9 0 0,0 10-15 0,0-10-3 16,0 6-1-16,4 3 0 0,-4-9-12 0,0 3-3 0,3 7 0 0,-3-4 0 16,0-6-12-16,4 10 8 0,-1-1-8 0,1 0 0 15,-4 1 0-15,0-1 8 0,3 7-8 0,-3 0 0 16,0-4 0-16,4 4 0 0,-4 3 0 0,3-1 0 16,-3 1 8-16,0 6-8 0,0 0 0 0,4 4 9 15,-4-1-9-15,3 6 0 0,-3-5 0 0,4 5 8 16,-4-6 0-16,3 7-8 0,-3-7 12 0,4 6-4 15,-1-5-8-15,1 5 8 0,-4 1-8 0,0 9 8 16,0-7-8-16,0 7 0 0,0-6 0 0,0 6 0 0,-4-10 9 16,4 1-9-16,0-7 10 0,-3 0-10 0,3-3 28 0,0 0-1 15,0 0 0-15,3-3 0 16,-3-3-6-16,4 6-1 0,0-6 0 0,-1 6 0 16,1 0-12-16,-1-3-8 0,4 3 10 0,-3 0-10 0,-1 4 10 15,1-4-10-15,-1 0 10 0,1 3-10 16,-1 0 0-16,1-3 8 0,3 3-8 0,-4-2 0 0,1-5 0 0,-4 5 0 15,3-1 0-15,-3-7 0 0,4 1 8 0,-4 0-8 16,4 3 0-16,-4-3 0 0,3-7 0 0,-3 4 8 16,0 3-8-16,0-10 0 0,4 7 10 0,-1-7-1 15,-3 1 0-15,4 5 0 0,-4-5-9 0,3 2 12 16,-3-2-12-16,0-1 12 0,4 4-2 0,-1-4 0 16,-3 4 0-16,0-4 0 0,4 7-10 0,-1-7 0 0,1 1 0 0,-1 5 0 15,-3-2 0-15,4-7 0 0,-4 10 0 0,3-4 0 16,-3-2 0-16,0-1 0 0,0 7 0 0,0-7 0 15,0 1 0-15,0 5 0 0,-3-5 0 0,3-1 0 16,-4 7 0-16,4-4 0 0,-3-2 0 0,3-1 0 16,0-3 0-16,0 4 0 0,-4-1 0 15,4 1 0-15,4-1 16 0,-4 0 2 0,0-2 0 16,0 2 0-16,0-6-27 0,3 10-6 0,-3-10-1 16,0 6 0-16,4 1 16 0,-4-1 0 0,0-3 0 0,0 4 0 15,0-4 0-15,0 4 0 0,-4-1 0 0,1 0 0 16,3 4 0-16,-4-4 0 0,1 4 0 0,3-1 10 15,-4-2-10-15,1-1 0 0,-1 1 0 0,4-4-11 16,0 3 11-16,0 1 0 0,0-1 0 0,0 1 0 16,-3-1 0-16,3-3 0 0,0 4 0 0,0-1 8 15,0 0-8-15,0-2 0 0,0-7 0 0,-4 9 0 0,4-9 0 0,0 10 0 16,-3-1 0-16,3 0 8 0,-4 1-8 0,4-1 0 16,-3 1 0-16,3-1 0 0,-4-3 0 0,0 4 0 15,4-4 0-15,0 3 0 0,0-6 0 0,0 7 0 16,0-1 0-16,0-9 0 0,0 7 0 0,0-7 0 15,8 9 0-15,-5-3 0 0,4-3 8 0,-7-3-8 16,4 10 8-16,-1-4-8 0,-3-6 0 0,4 9 8 16,-4-9-8-16,3 4 0 0,1 5 13 0,-4-3-1 15,0 4-1-15,0-1 0 0,0-9-11 0,0 9 0 16,0-2-12-16,0 2 12 0,0-6-9 0,0 7 9 16,0-10 0-16,0 6 0 0,0-6 0 0,0 9 0 15,0-2 0-15,0-7 0 0,0 0 0 0,-4 3 11 16,4 6-11-16,0-9 10 0,0 0-10 0,-3 6 0 15,-4-2 9-15,7-4-9 0,0 6 0 0,0-6 9 0,-4 3-9 0,-3 3 0 16,7-6 8-16,0 0-8 0,-3 10 0 0,-1-4 0 16,0-3 0-16,4-3 0 0,0 0 0 0,0 0 0 15,0 0 16-15,-3 6-3 0,3-6-1 0,0 0 0 16,-4 4 0-16,4-4 0 0,0 0 0 0,0 0 0 16,0 0-12-16,0 0 0 0,0 0 0 0,0 0 0 15,0 0 0-15,0 0 8 0,0 0-8 0,0 0 0 16,-7 0 0-16,7 0 9 0,0 0-9 0,0 0 8 15,0 0-8-15,0 0 10 0,0 0-10 0,0 0 10 16,0 0-10-16,0 0 0 0,0 0 0 0,0 0 0 16,0 0 0-16,0 0 0 0,0 0 0 0,11 0 0 0,-11 0 0 15,7 0 0-15,-7 0 0 0,7-4 0 16,-7 4 0-16,11-6 0 0,-4 6 0 0,-7 0 0 16,7 0 0-16,3-3 0 0,-10 3 0 0,7-6 0 15,0 6 0-15,1-7 0 0,2 7 0 0,-3-3 0 16,-7 3 0-16,11 0 0 0,-1 0 0 0,1 0 0 0,-4 0 0 0,4 0 0 15,-11 0 0-15,10 0 0 0,-10 0 8 0,7 0 7 16,4 0 1-16,-1 0 0 0,-10 0-27 0,11 0-5 16,-4 0 0-16,4 0-1 0,-1 3 26 0,-10-3 6 15,0 0 1-15,11 7 0 0,-1-7-26 0,-3 0-5 16,-7 0-1-16,11 0 0 0,0 6 16 0,-4-6 0 16,3-6 0-16,-10 6 0 0,7 0 0 0,4 0 0 15,-1 0 0-15,-10 0 0 0,0 0 0 0,7-7 0 0,1 4 0 0,-8 3 0 16,0 0 0-16,0 0 0 0,10 0 0 0,-3 0 0 15,-7 0 0-15,0 0 0 0,0 0 0 0,7 0 0 16,-7 0 12-16,0 0 3 0,0 0 0 0,11 3 0 16,-4 4-26-16,-7-7-5 0,7 0 0 15,-7 0-1-15,0 0 17 0,10 6 0 0,-10-6 0 16,0 0 0-16,0 0 0 0,8 3 0 0,-1-3 0 0,-7 0 0 16,0 0 0-16,0 0 0 15,10 0 0-15,-10 0 0 0,0 0 0 0,0 0 0 0,0 0 0 0,7 0 0 16,-7 0 0-16,0 0 0 0,0 0 0 0,7 0 0 15,0-3 0-15,4-3 0 0,-4 6 0 0,0-7 0 16,-3 4 0-16,3 3 0 0,0-6 0 0,-7 6 0 16,0 0 0-16,7-3 0 0,0-3 0 0,0 2 0 15,-7 4 0-15,3-6 0 0,4 3 0 0,-3-3 0 16,3-4 0-16,-3 7 0 0,-4 3 0 0,0 0 0 0,7-6 0 0,-4-3 8 16,1 2-8-16,-4 4 0 0,0-6 0 0,0 2 0 15,3-2 8-15,1-7-8 0,-8 7 0 0,4 0 9 16,4-4-9-16,-4-3 8 0,-7-2-8 0,7 2 8 15,0-3-8-15,0-6 8 0,-4 6 0 0,1-3 0 16,-1-3 0-16,4 0 0 0,0-3-8 0,-3 3 10 16,3-3-10-16,-4-1 10 0,0-2-10 0,1 9 0 15,-1-9 0-15,1 2 8 0,3 1-8 0,0 0 0 16,-4-7 0-16,1 10 0 0,-1-9 0 0,1 6 0 16,3-7 0-16,-4 7 0 0,1-7 8 0,3 7-8 15,0-6 0-15,0 6 8 0,-4-7 0 0,4 7-8 16,0 0 12-16,0-7-4 0,4 10 0 0,-1-10 0 15,-3 7 0-15,0 0 0 0,4-6-8 0,-4-1 0 0,-4 7 0 16,4 0-11-16,4-7 11 0,-1 10-8 0,1-3 8 0,-4 3-8 16,-4 3 8-16,4-10 0 0,4 10 0 0,-1-3 0 15,-6 10 0-15,3-4 0 0,0-6 0 0,3 6 0 16,-3 0 0-16,0 0 9 0,-3 4-1 0,6-7-8 16,1 0 10-16,-4 3-10 0,-4-3 8 0,8-3-8 15,-4 6 8-15,3-6-8 0,-6 0 8 0,3 6-8 16,3-6 0-16,-3 6 0 0,0 0 0 0,0-6-11 15,0 7 11-15,4-4 0 0,3 0 0 0,-3 3 0 16,-8 6 0-16,8-9 0 0,3 10 0 16,-4-4 0-16,1-3 0 0,-1 4 0 0,-3 2 0 0,4-3 0 15,6 7 0-15,-6-7 0 0,-4 7 0 0,3-4 0 16,1-2 0-16,-1 5 0 0,-3 1 0 0,0-1 0 16,0-5 0-16,0 5 0 0,4 1 0 0,-4 0 0 15,0-7 0-15,0 6 0 0,7-2 0 0,-7-4 8 16,-4 1-8-16,4 5 0 0,4-9 0 0,0 10-8 15,-1-7 8-15,-3 7 0 0,0-4 0 0,4-2 0 0,3-1 0 0,-7 7 0 16,-4-1 0-16,4-2 0 0,4-4 0 0,-4 6 0 16,-4 4 0-16,4-3 0 0,-3 6 0 0,3-7 0 15,0 4 0-15,0-3 0 0,-11 9 0 0,4-10 0 16,7 10 0-16,0 0 0 0,-7-6 0 0,3 3 0 16,4-4 0-16,0-2 0 0,0 9 0 0,0-3 0 15,-3-3 0-15,-1 3 0 0,8-4 0 0,-4 7 0 16,-4-9 0-16,4 3 0 0,0 2 0 0,0 4 0 15,-3-6 0-15,-1-3 0 0,1 6 0 0,3-4 0 0,0 7 8 0,0-9-8 16,-4 6 0-16,1-3 0 16,6-4 0-16,-3 4-12 0,-3 3 12 0,3 3 0 0,0-7 0 0,0 7 0 15,0 0 0-15,-4-3 0 0,1-3 0 0,3 6 0 16,0 0 0-16,0 0 0 0,0-3 0 16,0-3 0-16,0 3 0 0,0 3 0 15,-4-7 0-15,4 7 0 0,-3 0 0 0,3 0 0 0,0 0 0 0,-4-3 0 16,-3-3 0-16,3 6 0 0,4 0 0 0,0 0 0 15,0 0 0-15,0 0 0 0,-3-10 0 0,3 10 0 16,0 0 0-16,0 0 0 0,0 0 0 0,0 0 0 16,0 0 0-16,0 0 0 0,0-6 0 0,0 6-8 15,0 0 8-15,0 0 0 0,-4-3 0 0,4-3 0 16,-3 6 0-16,3 0 0 0,0 0 0 0,-4 0 0 0,-3-10 0 0,4 10 0 16,3 0 0-16,0 0 0 0,-7 0 0 0,7 0 0 15,-4-3 0-15,4 3 0 0,-3 0 0 0,3 0 0 16,-7-6 0-16,7 6 0 0,0 0 0 0,-4 0 0 15,-3 0 0-15,7 0 0 0,0 0 0 16,0 0 0-16,-4-3 8 0,1-3-8 0,-4 6 0 0,7 0 0 16,0 0 0-16,0 0 0 0,-4 0 0 0,-3 0 0 15,7 0 0-15,0 0 0 0,-10 0 0 0,6 0 0 16,4 0 0-16,-7 0-8 0,0 0 8 16,0 0 0-16,0 6 0 0,-4-6 0 0,4 0 0 0,0 0 8 15,-3 0-8-15,-1 0 0 0,1 0 8 0,-1 0-8 16,0-6 8-16,1 6-8 0,-4 0 9 0,0-4-9 15,-1 4 12-15,1-6-12 0,-7 6 10 0,4 0-10 16,-1 0 8-16,4 0-8 0,-4-6 8 0,-3 6-8 0,0 0 0 0,-4 6 8 16,0-6-8-16,1 6 0 0,-1-2 0 0,-3-4 0 15,3 9 0-15,0-9 0 0,1 9 0 0,3-2 0 16,-4-4 0-16,0-3-9 0,4 0 9 0,3 0-13 31,-3 0-71-31,4 0-15 0,-1-3-2 0</inkml:trace>
  <inkml:trace contextRef="#ctx0" brushRef="#br0" timeOffset="170958.31">10001 8759 1098 0,'0'0'48'0,"0"0"11"0,-3 0-47 0,3 0-12 16,0 0 0-16,0 0 0 0,0 0 55 16,0-3 9-16,0-3 1 0,0 3 1 0,-4-3-37 0,4 2-7 15,-3-2-2-15,3 0 0 0,0-4 4 0,0 10 0 16,-4-9 0-16,4 6 0 0,-3-3-7 0,3-4-1 16,-4 7 0-16,1-3 0 0,-1 0 13 0,4 2 3 15,-7-2 0-15,3 6 0 0,1 0 16 0,-4 0 4 16,3 0 1-16,-3 0 0 0,4 0-6 0,-4 0-2 0,0 0 0 15,0 0 0-15,3 6-9 0,-3-6-1 16,7 0-1-16,-7 0 0 0,0 10-18 0,0-10-4 0,7 0-1 0,-7 6 0 16,0-3-11-16,0-3 12 0,0 10-12 0,7-10 12 15,-4 0 0-15,-3 6 0 0,-4-3 0 0,4 3 0 16,0-3-22-16,0 4-4 0,0-4-1 0,-3 3 0 16,3 0 27-16,0-2 4 0,-1 5 2 0,5-3 0 15,-8-3-18-15,8 4 0 0,-4-4 0 0,7-3 0 16,-4 9-9-16,4-3 9 0,-3 4-8 15,3-1 8-15,-4 1 0 0,4-1 19 0,0 0-3 0,4 1-1 16,-4 2-4-16,0 1-1 0,3-7 0 16,1 7 0-16,-1-4 6 0,1-3 0 0,-1 4 1 0,4-1 0 15,-3 1-17-15,-1 5 0 0,1-11 0 0,0 5 0 16,-1 3 0-16,4-2 0 0,-7-7 0 0,4 6 0 16,-1 1 0-16,-3-1 0 0,4-3 0 0,-1 4 0 15,1-1 0-15,3-2-12 0,-7-7 12 0,3 3-12 0,4 6 12 0,0 1 0 16,-3-10-10-16,3 9 10 15,0-3 0-15,0 0 0 0,0-2 0 0,-3 2 0 0,6-3 8 0,-3 3 0 16,0-3 0-16,0 7 0 0,4-10-8 0,-4 9 0 16,0-2 0-16,0-7 0 0,0 9 0 0,4-9 0 15,-4 9 0-15,-7-9 8 0,7 0-8 0,4 7 0 16,-1-4 0-16,-10-3 0 0,7 0 0 0,4 0-9 16,-4 0 9-16,3 0 0 0,1 0 0 0,-4 0 0 15,4-3 0-15,-1-4 0 0,4 7 0 0,-3 0 0 16,0-3 0-16,3-3 0 0,-4 6 0 0,1-9 0 15,3 2 0-15,-4 7 0 0,1 0 0 0,3-3 0 16,-3-3 0-16,-4 3 0 0,0-4 0 0,0 4 0 16,4 3 0-16,-4-6 0 0,-7 6 0 0,7-9 0 15,-4 9 8-15,4-10-8 0,0 4 0 0,-7 6 9 16,4-3-9-16,3-7 8 0,0 1 18 0,-4 3 3 0,1-7 1 0,3-3 0 16,0 7-2-16,0-7 0 0,-7 7 0 0,7-4 0 15,0-2 2-15,0-1 0 0,0 7 0 0,0-1 0 16,0-9-30-16,1 13 0 0,-8-3 0 0,0-1 0 15,-11 7 0-15,7-3 0 0,8-3-9 0,-4 9 9 16,0-4 0-16,-4-2 0 0,1-3 8 0,3 9-8 16,0-7 0-16,0 4 0 0,-11-6 0 0,8 3 0 15,-1 3 0-15,1-4 13 0,-4 4-1 0,0-3 0 16,0-4-12-16,3 4 9 0,0 3-9 0,-3-3 8 16,0-4 0-16,0 7-8 0,7-3 12 0,-3 3-4 15,-1-3-8-15,-3-4 0 0,4 10 0 0,-1-6 0 16,4 6 0-16,-7-3 0 0,0 3 0 0,0-7-11 15,7 7 11-15,-7 7 0 0,-4-7 0 0,1 3 8 16,-1 3-8-16,-3-6 8 0,3 6-8 0,-3-2 8 0,4-4-8 16,-1 6 0-16,-3-3 0 0,4-3 8 0,-1 0-8 15,0 6 0-15,1-6 0 0,-1 0 0 0,1 0 0 0,3-6 0 16,-4 6 0-16,4 0 8 0,-4 0-8 0,4-3 0 16,-3-3 0-16,3 6 8 0,0 0-8 0,-4 0 0 15,4-4 0-15,0-2 0 0,0 6-16 0,0 0 0 16,-4 0-1-16,1 0 0 15,3 0-107-15,-4 6-22 0,4-2-4 0,0 2-923 0</inkml:trace>
  <inkml:trace contextRef="#ctx0" brushRef="#br0" timeOffset="174268.55">5225 8838 1292 0,'0'0'57'0,"0"0"12"15,0-7-55-15,-7 7-14 0,7 0 0 0,-4-3 0 16,4 3 76-16,0-6 13 0,0-3 3 0,-7 6 0 0,3-4-28 0,1 4-6 15,3-3-1-15,-4-4 0 0,4 10 8 0,-3 0 2 16,-1-6 0-16,-3 3 0 16,4-3-8-16,-8 3-2 0,8 3 0 0,-4-7 0 0,-4 7 7 0,4-3 2 15,3 3 0-15,4 0 0 0,0 0-1 0,0 0 0 16,-7 3 0-16,7-3 0 0,0 0-23 0,0 0-5 16,0 0-1-16,0 0 0 0,0 0-12 0,0 7-4 15,0-7 0-15,0 0 0 0,0 9-20 0,0 0 0 16,0-9 0-16,4 10 0 0,-1-1 8 0,1 1-8 15,3-4 8-15,-7-6-8 0,0 0 10 0,7 9-2 16,-7-6-8-16,4 7 12 0,-4-10 0 0,7 6 0 16,-7-6 0-16,0 10 0 0,0-10 1 0,3 9 0 15,-3 0 0-15,4 1 0 0,-4-10-5 0,0 9 0 0,0-9-8 16,7 10 12-16,-7 2-12 0,0 1 0 0,3-7 8 0,4 7-8 16,-7-7 0-16,0 3 0 0,4 1 0 0,-1-4 0 15,-3-6 0-15,4 9 0 0,3 1 0 0,0-1 0 16,-7 0 0-16,0 1 0 0,0-1 0 0,0 7 0 15,0-3 0-15,0-7 0 16,0 3 0-16,-7 1 0 0,7 5 8 0,-4-2-8 0,1-4 0 0,-1 1 0 16,1 2 19-16,-1 1-3 0,4-7 0 0,0 3 0 15,-7 1-16-15,7-10-17 0,0 3 3 0,0-3 1 16,0 0 13-16,0 0 0 0,7 13 0 0,-7-13 0 16,0 3 0-16,0-3 0 0,0 0 0 0,0 0 0 15,4 9 8-15,-4-9-8 0,0 0 0 0,0 9 0 16,0-2 11-16,0-7-11 0,0 0 10 0,0 0-10 15,0 9 0-15,3-6 0 0,-3-3 0 0,0 0 0 16,0 0 0-16,0 7 0 0,0-7 0 0,0 0 0 16,0 0 0-16,0 0 8 0,4 9-8 0,-4-9 0 15,0 0 0-15,0 0 0 0,0 0 8 0,0 0-8 0,0 0 0 0,0 0 8 16,0 0-8-16,0 0 0 0,7 0 8 0,-7 0-8 16,0 0 0-16,0 0 9 0,0 0-9 0,11 0 8 15,-11 0-8-15,7 0 8 0,-7 0-8 0,0 0 8 16,7 0-8-16,0-6 8 0,-7 6-8 0,10-3 0 15,-3 3 0-15,0-7 0 0,-7 7 0 16,11 0 0-16,-11 0 8 0,4-3-8 0,3-3 0 0,-7 6 0 16,7 0 0-16,0 0 0 0,-7 0 0 0,10 0 0 15,-3 0 0-15,0 0 0 0,4 0 0 0,-7 0 0 0,3 0 0 16,0 0 0-16,0 0 0 0,3 0 0 16,-3 0 0-16,4 0 0 0,0 0 0 0,-1 0 0 15,4 0 0-15,-3 0 0 0,3 0 0 0,4 0 0 0,-4 0 0 16,0 0 0-16,7 0 0 0,-3 0 0 15,-1 6 0-15,8-6 0 0,-7 3 0 0,6-3 0 0,-3 0 0 16,1 0 0-16,-1 0 0 0,0 0 0 0,0 0 0 0,0 0 0 16,-3 0 0-16,0 0 0 0,3 0 0 0,-4 0 0 15,4-3 0-15,-6 3 0 0,6 0 0 0,-4 0 0 16,1-6 0-16,7 6 0 0,-11 0 0 0,7 0 0 16,4 0 0-16,-8 0 0 0,1 0 0 0,0 0 0 15,-1 0 0-15,1 0 0 0,3 0 0 0,-3 6 0 16,-1-3 0-16,1-3 0 0,3 0 0 0,0 7 0 15,-3-7 0-15,0 9 0 0,-1-9 0 0,-3 6 8 0,4-3-8 0,-4-3 0 16,0 7 0-16,0-4-11 0,4-3 11 0,-7 6 0 16,6-6 0-16,-3 3 0 0,4-3 0 0,-4 0 0 15,7-3 10-15,-10-3-10 16,6 6 0-16,5 0 0 0,-5-10 0 0,1 10 0 16,3-3 0-16,0-3 0 0,-3 6 0 0,-1-6 0 15,1 3 0-15,0 3 0 0,-1 0 0 0,-6 0 0 0,7 0 0 0,-4 0 0 16,3 0 0-16,-6 3 0 15,3 3 0-15,0-6 0 0,0 0 0 0,0 6 0 0,4-3 0 0,-7-3 0 16,3 0 0-16,-4 0 0 0,4 0 0 0,1 0 0 16,-1 0 0-16,-4 0 9 0,1 0-9 0,3-3 0 15,-3-3 0-15,-1 6 0 0,1 0 0 0,-4 0 0 16,3-6 0-16,1 3 0 0,-4 3 0 0,-7 0 0 0,3 0 0 0,5 0 0 16,-8 0 0-16,0 0 0 0,7 3 0 0,-7-3 0 15,0 0 0-15,0 0 0 0,7 6 0 0,-7-6 0 16,0 0 0-16,0 0 0 0,7 0 0 0,-7 0 0 15,0 0 0-15,7 6 0 0,0-3 0 0,-7-3 0 16,0 0 0-16,0 0 0 0,7 0 0 0,0 0 0 16,-7 0 0-16,0 0 0 0,0 0 0 0,0 0 0 15,7 0 0-15,0 0 0 0,-7 0 0 0,11 0 0 16,-11 0 0-16,0 0 0 0,0 0 0 16,3 7 0-16,-3-7 0 0,0 0 0 0,0 0 0 0,0 0 0 15,0 0 0-15,0 0 0 0,4-7 0 0,3 7 0 16,0 0 0-16,-7 0 8 0,7-3-8 0,0-3 0 15,-7-3 10-15,7 2-10 0,-4 4 12 0,1-3-12 16,0-4 10-16,3 1-10 0,-7 0 8 0,3 6-8 16,1-10 10-16,-4 4-10 0,0-1 12 0,0 1-12 15,0-1 13-15,3-5-4 0,-3 5-1 0,0-9 0 0,0 10 0 0,0-10-8 16,0 4 12-16,4-4-4 0,-1 6-8 0,-3-3 8 16,0 1-8-16,7-4 8 0,-7 0-8 0,4 4 0 15,3 2 0-15,-7-3 0 0,0 7 0 0,3-7 0 16,-3 7 0-16,4-4 0 0,-4 7 0 0,3-3 0 15,-3-1 0-15,0 4 0 0,0 6 0 0,0-10 0 16,0 7 0-16,0-3 0 0,0 6 0 0,0-9 0 16,0 6 0-16,0 3 0 0,0-7 0 0,0 7 0 15,0 0 0-15,-3-9 0 0,3 9 0 16,0 0 0-16,-4-10 0 0,4 10 0 0,0 0 0 0,0 0 0 16,-3-6 12-16,3 6-4 0,0 0-8 0,0-3-11 15,0-3 3-15,0 6 0 0,0 0 8 0,0 0 0 16,-7-3 0-16,7 3 0 0,-4-7 0 0,4 7 0 0,-7 0 0 15,7 0 0-15,-3-3 0 0,3 3 0 16,0 0 0-16,-7 0 0 0,7 0 0 0,-4-6 8 0,4 6 0 0,-3 0 0 16,3 0-8-16,0 0-12 0,-7-3 4 0,7 3 0 15,-8-6 8-15,8 6 0 0,-3 0 0 0,3 0 0 16,-7 0 0-16,7 0 0 0,0 0 0 0,-7 0 0 16,0 0 0-16,7 0 0 0,0 0 0 0,-4 0 0 15,-3 0 0-15,7 0 0 0,0 0 0 0,0 0 0 16,0 0 0-16,0 0 0 0,0 0 0 0,0 0 0 15,-3-4 0-15,-4-2 0 0,7 6 0 0,-11 0 0 16,11 0 0-16,0 0 0 0,-7 0 0 0,7 0 0 0,-7-6 0 0,7 6 0 16,0 0 0-16,0 0 0 0,-14 0 0 0,14 0 0 15,0 0 0-15,0 0 0 16,-4-3 0-16,4 3 0 0,0 0 0 0,0 0 0 0,-7 0 0 16,0 0 0-16,7 0 0 0,0 0 0 15,0 0 0-15,-3 0 0 0,-4 0 0 0,0 0 0 0,-1 0 0 16,5 0 0-16,-8 0 0 0,4 0 0 0,0 0 0 0,0 0-8 15,4 0 8-15,-8 0 0 0,1 0 0 0,6 0 14 16,-7 0-2-16,4 0 0 0,-3 0-12 0,3 0-18 16,0 3 4-16,-4-3 1 0,4 0 13 0,-7 0 0 15,3 6 0-15,1 0 0 0,-1-2 0 0,1-4-12 16,-5 9 1-16,1-9 1 0,-3 9 10 0,3-2 0 0,-4-4 0 16,0 6 0-16,1-3 0 0,6 4 0 0,-7-4 0 0,11-3-8 15,-10 4 8-15,6-4 0 0,4-3 0 0,0 6 0 16,-4-6 0-16,4 3 0 0,-3-3 0 15,3 0 0-15,-4 0 0 0,4 0 0 0,-3 0 0 0,-1 0 0 16,0 0 0-16,1 0 0 0,-1 0 0 0,-3 0 0 16,4 6 0-16,-5-6 0 0,1 0 0 0,0 0 0 15,0 3 0-15,4-3 0 0,-8 7 0 0,4-7 0 16,0 0 0-16,0 0 0 0,3 3 0 0,-3-3-8 16,3 0 8-16,-3 0 0 0,4 0 0 0,-1 0 0 15,-3 0 0-15,7 0 0 0,-7 0 0 0,3 0 0 16,8 0 0-16,-8-3 0 0,-3 3 0 0,3 0 0 15,-3 0 0-15,4 0 0 0,-1 0 0 0,0 0 0 16,1 0 0-16,-1 0 0 0,4 0 0 0,0 0 0 16,-7 0 0-16,3 0 0 0,8 0 0 0,-8 0 0 15,-3 0 0-15,7 0 0 0,-3 0 0 0,6 0 0 0,-6 0 0 0,-1 0 0 16,7 0 0-16,-10 0 0 0,7 0 0 0,4 0 0 16,-11 0 0-16,7 0 0 0,3-7 0 0,-7 7 0 15,-3 0 0-15,7 0 0 0,-3 0 0 0,3-3 0 16,-4 3 0-16,0-6 0 0,1 6 0 0,3-3 0 15,0 3 0-15,-7-6 0 0,3 6 0 0,4-3 0 16,3-4 0-16,-6 7 0 0,-1 0 0 0,1-3 0 16,3 3 0-16,-4-6 0 0,4 6 0 0,-4 0 0 15,-3 0 0-15,0 0 0 0,0 0 8 16,4 0-8-16,-5 0 8 0,5 0-8 0,-8 0 0 0,4 0 0 16,-4 6-10-16,8-6 10 0,-8 3 0 0,11-3 0 15,-10 0 0-15,2 7 0 0,1-4 0 0,4-3 0 16,-4 0-8-16,3 6 8 0,0-6 0 0,1 3 0 15,-1-3 0-15,4 0 0 0,-3 6 0 0,-4-3-8 16,3-3 8-16,-3 0 0 0,7 7 0 0,-4-7 0 0,1 3 0 0,3-3 0 16,-11 6 0-16,7-6 0 0,4 0 0 0,-3 0 0 15,3 0 0-15,0 0 0 0,-4 0 0 0,4 0 0 16,0 0 0-16,0-6 0 0,3 6 0 0,-6 0 0 16,3 0 0-16,3-3 0 0,4 3 0 0,-3 0 0 15,-8-7 0-15,0 7 0 0,4 0 0 0,0 0 0 16,0 0 0-16,4 0 0 0,-8 0 0 0,8 0-10 15,-8 0 10-15,4 0 0 0,7 0 0 0,-7 7 0 16,0-7 0-16,7 0-15 0,-4 0 4 0,4 0 1 16,-7 0 10-16,7 0 0 0,-3 0 0 0,3 0-8 31,0 0-18-31,-7 3-3 0,7-3-1 0,0 0 0 0,0 0-174 0,0 0-36 0</inkml:trace>
  <inkml:trace contextRef="#ctx0" brushRef="#br0" timeOffset="183527.31">5260 12754 345 0,'0'0'31'0,"0"0"-31"0,0 0 0 0,0 0 0 16,0 0 44-16,0 0 4 0,14 0 0 0,-14 0 0 0,4-6-21 0,-4 6-4 16,7 0-1-16,-7 0 0 0,3 0 9 0,-3 0 1 15,0 0 1-15,11-3 0 0,-11 3 35 0,0 0 6 16,3-6 2-16,4 6 0 0,-7 0-20 0,0 0-3 15,0 0-1-15,7-3 0 0,0-4 0 0,-7 7 0 16,11 0 0-16,-11 0 0 0,4 0 24 0,3-6 4 16,0 3 0-16,0 3 1 0,-7 0 3 0,10-6 1 0,-6 6 0 0,-4 0 0 15,3-4-15-15,-3 4-3 0,0 0-1 0,4-6 0 16,-1-3-18-16,1 6-3 16,3-4-1-16,-7-2 0 0,0 0-17 0,4-1-4 15,-4 4-1-15,0-4 0 0,0 1-10 0,0 0-3 0,-4-1 0 0,4 1 0 16,0 3 0-16,0-4 0 0,-7 1 0 0,7-1 0 15,-4 1 17-15,1 0 3 0,-1 2 1 16,1-2 0-16,-1 9 6 0,-6-10 2 0,3 7 0 0,0-3 0 16,0 6-22-16,3 0-5 0,-10 0-1 0,3 0 0 15,4 0 0-15,-3 0 0 0,3 0 0 0,-4 6 0 16,-3-6-10-16,3 3 0 0,1-3 0 0,3 7 0 16,0-4 0-16,-4 3 8 0,-3 4-8 0,3-4 8 15,1 3-8-15,-1 4 0 0,1-4 0 0,-4 7 0 16,3 3 0-16,0-1-12 0,1 1 4 0,-4 6 8 0,3 0 0 0,4 1 0 15,-4-4 0-15,4 3 0 0,4-7 0 16,3 7 0-16,-7-6 0 0,3 0 0 0,4 0 0 0,4-3 0 16,3 2 0-16,-7-2 0 0,0-3 0 0,3 2 0 15,4 4 0-15,-3-9 0 0,3 5 0 0,0-5 0 16,0-1 0-16,4 0 0 0,-8 1 0 0,8-4 0 16,-1-3 0-16,1 7 0 0,3-10 0 15,-3 0 0-15,-4 0-9 0,3 0 9 0,-3-3 0 0,4-4 0 16,3 4 0-16,-3-3 0 0,-4 3 0 15,3-4 0-15,-3-2 0 0,0 0 9 0,4-1-9 0,-4 1 10 16,4-1-10-16,-11-5 10 0,7 5-10 0,0 1 0 16,-4-7 0-16,4 7 0 0,-3-4 0 0,-1-2 0 15,-3-1 0-15,4-3 0 0,-1 7 0 0,1-10 0 16,-4 9 0-16,7-6 0 0,-7-3 0 0,0 4 0 16,0 5 0-16,0-3 0 0,0 1 0 0,0 2 0 0,0 4 0 0,0 2 0 15,-7-2 28-15,7 9 3 0,0-3 1 0,0 3 0 16,-7-6-32-16,7 6 0 0,0 0 0 0,-4 0 0 15,4 0 0-15,-7 6 0 0,0-3 0 0,7-3 0 16,-3 6 0-16,-4-3 9 0,7-3 1 0,-4 10 0 16,1-1-2-16,3-3-8 0,0-6 12 0,0 10-4 15,0-1-8-15,0 7 0 0,0-7 0 0,0 4 8 16,0 3-8-16,0-7 0 0,3 10 0 0,1-4 0 16,3 4 0-16,-7 0 0 0,10-3 0 0,-6 3 0 15,-1-1 0-15,4 8 0 0,4-8 0 0,-7 7 0 16,3-6 0-16,0 0 8 0,0 6-8 0,3-12 8 0,-6 9-8 15,-1-10 0-15,4 7 0 0,-3-3 0 16,3 2 0-16,-3-8 0 0,3 9 0 0,-7-13 0 16,3 10 0-16,1-7 0 0,3-6-10 0,-4 7 10 15,4-4-37-15,-7-6-2 0,0 0 0 0,4 3 0 16,-1 3-108-16,-3-6-21 0,0 0-5 0,7 3-570 16,4-3-113-16</inkml:trace>
  <inkml:trace contextRef="#ctx0" brushRef="#br0" timeOffset="184459.66">5613 12933 1857 0,'0'0'82'0,"0"0"18"0,0 0-80 0,0 0-20 15,0 0 0-15,0 0 0 0,0 0 112 0,0 0 18 16,0 0 4-16,0 0 1 0,0 3-93 0,0 7-18 15,0-4-4-15,3 3-1 0,-3 1-19 0,4-1 0 16,-4 1 0-16,3 5 0 0,-3-5 0 0,4 5-17 16,3-2 3-16,-7 3 1 0,3-4 21 0,4 10 5 15,-7-3 1-15,4 0 0 0,0-1 3 0,3 1 1 0,-7 6 0 16,10 0 0-16,-10-6-18 0,7 6-11 16,-3-3 2-16,-1-6 0 0,1 9 9 0,3-6 0 15,-7 0 0-15,3-4 0 0,1-2 12 0,-1 3-3 0,1-4 0 0,-1 1 0 31,5-4-126-31,-8 1-26 0,0-1-5 0,0-9-499 16,0 0-100-16</inkml:trace>
  <inkml:trace contextRef="#ctx0" brushRef="#br0" timeOffset="184829.67">5824 12986 1976 0,'0'0'88'0,"0"0"17"0,0 0-84 0,0 0-21 0,0 0 0 0,0 0 0 0,0 0 54 0,-3 10 6 16,3-10 2-16,0 0 0 0,0 3-38 15,0 3-8-15,-4 4-2 0,4-4 0 0,-3 3 10 0,3 1 1 16,0-1 1-16,0 4 0 0,3-7-15 0,-3 13-3 16,4-4-8-16,3-2 12 0,-4 9 6 0,4-3 1 15,4 3 0-15,-4 0 0 0,0 0-6 0,4 3-1 16,-8-6 0-16,1 6 0 0,3-7-12 0,-4 7 0 16,4-6 0-16,-7 6 0 0,0-6 0 0,0-6 0 0,0 2 0 15,0 4 0-15,0-9-20 0,0-1-3 0,0 7-1 16,0-10 0-1,0-6-88-15,0 0-19 0,0 0-3 0,0 0-794 0</inkml:trace>
  <inkml:trace contextRef="#ctx0" brushRef="#br0" timeOffset="185898.81">6565 12544 288 0,'0'0'25'0,"0"0"-25"0,0 0 0 0,0 0 0 15,0 0 214-15,0 0 38 0,0 0 7 0,0 0 1 16,-3-3-116-16,3 3-23 0,0 0-5 0,0 0 0 16,-4-6-52-16,4 6-9 0,0 0-3 0,0 0 0 15,0 0 3-15,0 0 0 0,-10 0 0 0,10 0 0 16,0 0-39-16,0 0-7 0,-7 6-1 0,-1 4-8 0,8-10 0 0,0 9 0 16,-7 0 0-16,4 1 0 0,-4 5 0 0,0-2 0 15,0 9 0-15,3 0 0 16,-6 3 27-16,-1 0-2 0,7-6 0 0,-6 9 0 0,-4 0 9 0,3-3 2 15,-3 4 0-15,4-4 0 0,-1-6-6 0,0 6-1 16,1-7 0-16,-1 1 0 0,1-3-16 0,3 0-3 16,-1-4-1-16,5-2 0 0,-11 5-9 0,10-12-17 15,-3 4 4-15,0 2 1 16,0-9-155-16,0 0-30 0,4 0-7 0,-8-3 0 0</inkml:trace>
  <inkml:trace contextRef="#ctx0" brushRef="#br0" timeOffset="186208.99">6209 12535 748 0,'0'0'67'0,"0"0"-54"0,0 0-13 0,0 0 0 16,0 0 353-16,0 0 68 0,0 0 14 0,0 0 2 15,14 6-330-15,-10-3-67 0,-4-3-12 0,7 7-4 16,3 2-24-16,4 0 0 0,-10-2 0 0,3 2 0 16,7 0 0-16,-3 1 0 0,-4 6 0 0,3-4 0 15,1 7 0-15,-1-3 0 0,1 2 0 0,3 7 0 16,0-6 0-16,-3 6 0 0,3-6 0 0,-4 6 0 16,1-3-9-16,3 3 9 0,-3-6 0 0,3 0 0 15,-7 6 0-15,3-6 0 0,-2 0 0 0,2-4 0 16,1 4-38-16,-4-3-1 0,0 3 0 15,0-4 0-15,3-2-132 0,-10-4-26 0,4 1-6 0</inkml:trace>
  <inkml:trace contextRef="#ctx0" brushRef="#br0" timeOffset="186577">6833 13033 864 0,'0'0'38'0,"0"0"8"0,0 0-37 0,0 0-9 0,0 0 0 0,0 0 0 15,0 0 260-15,0 0 51 0,0 0 9 0,4 10 3 16,-4-10-239-16,3 9-48 0,-3 1-10 0,4-4-2 16,-4 10 19-16,0-4 3 0,0-2 1 0,-4 5 0 15,4 1-19-15,0 3-4 0,-3 0-1 0,3-1 0 16,-4 1-14-16,1 0-9 0,3 3 12 0,-4-3-12 16,1 0 0-16,3-1 0 0,0 1 0 0,-7-3 0 0,7-7 0 0,0 7-22 15,0-7 3-15,-4-5 1 16,4 5-117-16,0-9-23 0,0 0-5 0,0 0-705 15</inkml:trace>
  <inkml:trace contextRef="#ctx0" brushRef="#br0" timeOffset="187145.69">7412 12532 1036 0,'0'0'92'0,"0"0"-73"15,-4 9-19-15,4 1 0 0,0-4 235 0,0 3 43 16,0-6 9-16,0 7 1 0,0-1-172 0,0 1-36 16,4-4-6-16,-1 10-2 0,-3-4-50 0,7 4-10 15,-7-4-3-15,8 10 0 0,-5-3-9 0,1 0 0 16,-1 0 0-16,4 0 0 0,0 6 0 0,-3 0 0 15,-4-3 0-15,0 0 0 0,3 0-8 0,-3 3 8 16,-3-7 0-16,3 8 0 0,0-8 0 0,0 7 0 0,0-6 0 0,-4-3 0 16,4-4-19-16,-3 4 1 15,3-3 0-15,-4-7 0 16,4-3-105-16,0-3-21 0,0 0-4 0,0 0 0 0</inkml:trace>
  <inkml:trace contextRef="#ctx0" brushRef="#br0" timeOffset="187368.62">7066 12892 2707 0,'0'0'60'0,"0"0"12"0,0 0 2 0,0 0 2 0,11 0-61 0,3 0-15 0,0-3 0 0,11-3 0 15,3 6 12-15,0-9-1 0,4 5 0 0,0-2 0 0,3 3-11 0,0-3-11 16,0 3 3-16,1-4 0 15,-5 1-23-15,5 3-4 0,-1-3-1 0,-3 2 0 16,0-2-37-16,-4 6-8 0,-4 0-2 0,-2 0 0 16,-5 0-93-16,-3 0-20 0,4 0-3 0,-7 6-359 15,-4-2-72-15</inkml:trace>
  <inkml:trace contextRef="#ctx0" brushRef="#br0" timeOffset="188352.01">8911 12710 622 0,'0'0'28'0,"0"0"5"0,0 0-33 0,0 0 0 16,0 0 0-16,7-6 0 16,-3-3-20-16,3 6-12 0,0-7-1 0,0 4-1 15,-4-3-40-15,5 2-8 0,-5-2-2 0,-3 9 0 0,0 0 84 0,0 0 28 16,0 0 0-16,0 0 0 0,0 0 125 0,0 0 25 0,0 0 5 0,0 0 1 16,-7 0-29-16,7 0-6 15,-7-3-1-15,3 3 0 0,-3-7-44 0,7 7-8 0,0 0-3 0,0 0 0 16,-7 0-51-16,7 0-10 0,0 0-3 0,0 0 0 15,-3-9-2-15,3 6-1 0,-4-3 0 0,-3 3 0 16,7-4-26-16,-7 1 0 0,0 3 0 0,-4 3 0 16,8 0 8-16,-8 0 5 0,-3 0 2 0,7 3 0 15,-10 3 1-15,2 1 0 0,1-4 0 0,0 6 0 16,-3 0-4-16,-1 7 0 0,4-6 0 0,-4 5 0 16,1-2-12-16,2 6 11 0,5 3-11 0,-1-4 10 15,1 1-10-15,-1 9 0 0,4-9 0 0,0 6 0 0,0 0 0 16,3-6 0-16,-3 6 0 0,7-6 0 0,0 0 15 15,4 0 1-15,-4-4 0 0,0-2 0 0,7 3-16 0,-4-7-13 16,1 0 2-16,0 1 1 0,3-1 18 0,-7-9 3 16,7 7 1-16,3-7 0 0,-3 0-2 15,4-7 0-15,-1 4 0 0,5-6 0 16,-1 2-10-16,0-5 0 0,7-4 0 0,-3 1 0 0,3 2 0 16,-4-3-14-16,1 1 2 0,3 2 0 15,-10-6-2-15,-1 4 0 0,1-1 0 0,-4 3 0 0,0-2 14 0,0-4 0 16,0 3 0-16,-7 4-9 0,0-4 9 0,0 0 14 15,0 4-3-15,-7-4-1 0,7 7 18 0,-3-7 3 16,3 7 1-16,0-1 0 0,-4 7 6 0,1-6 2 16,3 2 0-16,0 7 0 0,0-3-26 0,0 3-5 0,0 0-1 15,0 0 0-15,10 0-8 0,-3 0 0 0,4 3 0 0,-4 4 0 16,3 2-9-16,-6 0 9 0,3 4-12 0,-3 3 12 16,3 3-18-16,-4-1 3 0,4 7 1 0,-3-6 0 15,-1 0 14-15,1 6 0 0,-1-6 0 0,4 6 0 16,-3-6 0-16,-1 0 0 0,1-4 0 0,3 4 0 31,0 0-32-31,0-3-4 0,0 2-1 0,-3-8 0 16,3-1-163-16,3 1-33 0</inkml:trace>
  <inkml:trace contextRef="#ctx0" brushRef="#br0" timeOffset="189965.83">9208 12968 1810 0,'0'0'80'0,"0"0"17"0,0 0-77 0,0 0-20 16,0 0 0-16,0 0 0 0,0 0 71 0,0 0 10 15,0 0 3-15,0 0 0 0,0 0-68 0,0 0-16 16,0 0 0-16,0 0 0 0,0 0 0 0,0 0 0 16,0 0 0-16,0 0-9 0,0 0 9 0,0 0 0 15,0 0 8-15,0 0-8 0,0 0 30 0,0 0 2 16,0 0 0-16,0 0 0 0,0 0 12 0,0 0 4 0,0 0 0 0,3 3 0 16,-3-3-20-16,0 0-4 0,4 9-1 0,-4-9 0 15,3 6-23-15,1 4 8 0,-4-10-8 0,0 3 0 16,3 6 9-16,-3-2-9 15,4 2 12-15,-4 0-12 0,0 1 0 0,0-1 0 0,0 1-12 0,3 5 3 16,1-5 9-16,-4 5 8 16,0-2-8-16,3-4 11 0,1 7-1 0,-4 0 0 0,0-4 0 15,3 4 0-15,-3 0-10 0,0-4 0 0,0 7 0 16,0-3 0-16,0-1 0 0,0-2 0 0,-3 3 0 0,3-4-11 31,-4 4-19-31,1-1-4 0,3-2-1 0,-4 3 0 16,1-1-22-16,-1-5-5 0,1-1-1 0,-1 1 0 0,4-1 17 0,-3-6 3 0,3-3 1 15,0 0 0-15,0 0-17 0,0 0-3 0,0 0-1 0</inkml:trace>
  <inkml:trace contextRef="#ctx0" brushRef="#br0" timeOffset="190919.24">9493 13043 115 0,'0'0'0'0,"0"0"10"0,0 0-10 0,0 0 0 16,0 0 0-16,0 0 0 0,0 0 291 0,0 0 56 15,0 0 11-15,0 0 2 0,0 0-212 0,0 0-44 16,0 0-8-16,0 0-1 0,0 0-12 0,4-10-3 16,-1 7 0-16,4-3 0 0,-3-3-32 0,3-1-8 15,-4 4 0-15,5-3-1 0,-1-1-23 0,0 1-4 0,3-1 0 0,-3 4-1 16,0 3-11-16,-3-3 10 15,3 3-10-15,-7 3 10 0,7-7 9 0,-7 7 1 0,0 0 1 0,11 0 0 16,-11 0-12-16,7 7-9 16,0-4 12-16,-7-3-12 0,7 0 0 0,3 6 0 0,-3 3 0 15,-3 1 0-15,-1-1 12 0,4 1-12 0,-3-1 12 0,0 0-12 16,3 7 13-16,-7-7-4 0,0 10-1 0,3-3 0 16,-3-7-8-16,0 10 12 0,0 0-12 0,-3-3 12 15,-1 2-4-15,1 1-8 0,-5 6 12 0,1-6-4 16,4 0 6-16,-4-3 1 0,-4-1 0 0,4-2 0 15,0 6-15-15,-3-4-10 0,3-5 2 0,-1 5 0 16,-2-5 8-16,-1-1 9 0,1 1-1 0,-1-4-8 16,1-3-19-16,-1 7-10 0,0-4-3 0,-3-3 0 15,4-3 12-15,3 0 1 0,-7 6 1 0,3-6 0 0,4 0 18 0,0-6 0 16,0 6 8-16,3-3-8 0,4 3 21 0,0 0-1 16,0 0-1-16,0-6 0 0,7-4-3 0,-3 10-1 15,6-3 0-15,5 3 0 0,-1-6-3 0,-7 6 0 16,7 0 0-16,0-7 0 15,0 7-12-15,-3 0-10 0,3 0 2 0,-4 0 0 0,1 0 8 0,3 7 0 16,-3-7 0-16,-1 6 0 0,-3-3 0 0,0-3-8 16,4 10 8-16,-1-10 0 0,-3 9-8 0,4-3 8 15,-4-3-8-15,4 7 8 0,-8-4-24 0,4-6 0 16,-3 3 0-16,3 3 0 16,-7-6-48-16,10 0-8 0,-2 0-3 0,-1-6 0 15,-4 3-141-15,4-3-28 0</inkml:trace>
  <inkml:trace contextRef="#ctx0" brushRef="#br0" timeOffset="191379.58">10273 12507 1036 0,'0'0'92'0,"0"0"-73"16,0 0-19-16,0 0 0 0,0 0 141 0,0 0 25 15,0 0 5-15,0 0 1 0,0 0-107 0,0 0-21 16,0 0-4-16,0 0 0 0,7 9-25 0,-7-9-5 16,0 0-1-16,0 6 0 0,0 4 15 0,0-10 2 15,-4 3 1-15,1 6 0 0,-1-2 12 0,1 2 2 16,-4 0 1-16,0 7 0 0,-7-3-6 0,3 9-2 16,4-1 0-16,-4 5 0 0,-3-8-2 0,0 11-1 15,0-7 0-15,0 0 0 0,3-4 14 0,-3 7 3 16,0-6 1-16,0-3 0 0,3 3-39 0,-3 0-10 15,4-4 0-15,-1 1 0 0,1-7 0 0,3 1 0 16,-1-7 0-16,1 3 0 16,0-3-107-16,4-3-23 0,-4 0-5 0,0 0-1 15,0-9-66-15,0 9-14 0,3-10-2 0,-3 10-1 0</inkml:trace>
  <inkml:trace contextRef="#ctx0" brushRef="#br0" timeOffset="191633.49">9948 12482 2250 0,'0'0'100'0,"0"0"20"15,0 0-96-15,0 0-24 0,0 0 0 0,11 6 0 16,0-3 64-16,-1 3 8 0,1 4 1 0,6-1 1 0,-3 0-59 0,4 7-15 16,0-6 0-16,-1 8 0 0,1 1 0 0,0 6 0 15,3 0 0-15,-4-3 0 0,-2 3 0 0,2 0-18 16,-3 1 4-16,0-4 1 15,-3 3 13-15,3 0 0 0,0-3-10 0,0 0 10 0,0-4-14 0,-3 1 2 16,0 0 0-16,-1-3 0 16,4-4-24-16,-3-2-5 0,-8 5-1 0,-3-5 0 15,4-1-122-15,-4-9-24 0,0 0-4 0,0 0-2 0</inkml:trace>
  <inkml:trace contextRef="#ctx0" brushRef="#br0" timeOffset="192131.75">10428 12943 2084 0,'14'-7'92'0,"-14"7"20"0,0 0-90 0,0 0-22 0,11 0 0 0,-11 0 0 15,0 0 85-15,0 0 13 0,7 0 2 0,3-9 1 16,1 6-65-16,0-4-14 0,-4-2-2 0,7 9-1 16,0-9-19-16,0 2 8 0,-14 7-8 0,4-3 0 15,10-3 8-15,-7 3-8 0,-7 3 0 0,0 0 0 16,7-6 0-16,0 6 0 0,3 0 8 0,-3 0-8 16,-7 0 18-16,0 0 0 0,8 0 0 0,-8 0 0 15,0 0 11-15,0 0 3 0,0 0 0 0,7 6 0 16,-4-3-20-16,-3-3-3 0,7 6-1 0,-7 4 0 0,4-4-8 0,-4 3 0 15,-4 1 0-15,1-1 0 0,-1 1 0 0,1-1 0 16,-8 0 0-16,0 10 0 0,1-9 0 0,-4 5-11 16,7 1 3-16,-7 3 0 15,-4-7 8-15,4 7 0 0,7 3 0 0,-4 0 0 0,-10 0 0 0,7 0 0 16,10-3-9-16,1 6 9 0,-4-10 0 0,3 4 0 16,-3-3 0-16,7-3 0 0,7 2 0 0,-7-5 8 15,-10-1 0-15,10 0 0 0,3 1-8 0,4-4 0 16,-3-3 9-16,-4-3-9 0,0 0 0 0,10 6-8 15,4-2 0-15,1 2 0 16,-8-6-37-16,7 3-7 0,7-3-2 0,-7 0 0 16,-3 0 10-16,3 0 3 0,0 0 0 0,3 0 0 15,-2 0-77-15,-5 0-15 0,-3 0-3 0,4 0-784 0</inkml:trace>
  <inkml:trace contextRef="#ctx0" brushRef="#br0" timeOffset="195321.57">13003 12899 716 0,'0'0'32'0,"0"0"6"0,0 0-30 0,0 0-8 0,0 0 0 0,0 0 0 31,0 0-81-31,0 0-18 0,0 0-3 0</inkml:trace>
  <inkml:trace contextRef="#ctx0" brushRef="#br0" timeOffset="-210976.38">5154 12077 1378 0,'0'0'30'0,"0"0"6"0,0 0 2 16,0 0 2-16,-7-6-32 0,7 6-8 0,-3 0 0 0,-5-3 0 15,5-4 54-15,-1 4 10 0,-3-3 1 0,4 3 1 0,-8-3-15 16,8 6-3-16,-8-4-1 0,-3-2 0 16,3 6-23-16,1 0-4 0,-1 0 0 0,1-6-1 0,-1 6-9 0,-3 0-2 15,0 0 0-15,-11 0 0 0,4 6 2 0,0 0 0 16,-4-2 0-16,0 5 0 0,8-3-10 0,-8 4 0 15,0-7 0-15,8 6 8 0,-1 1 15 0,-3 5 2 16,7-5 1-16,-4-1 0 0,4 0 17 0,4-2 3 16,-1 2 1-16,4 1 0 0,0-1-26 0,3-3-5 15,-3 4 0-15,7-1-1 0,0 0-15 0,0 1 0 16,0 6 0-16,7-7 0 0,-7 4 0 0,11 2 0 16,-11 1 0-16,3 3 0 0,4-1 0 0,-3 1 0 0,7 6 0 0,-8 0 0 15,4 4 0-15,-7-1 0 0,0 0 0 0,0 7 0 16,4 9 0-16,-1-7 0 15,-3 13 0-15,0-3 0 0,0-3 0 0,7 3 0 16,-7 3 0-16,0-2 0 0,0-5 0 0,0 11 0 16,4-1 0-16,-4 0 0 0,7 7 18 0,-7-4 1 0,3 4 0 15,4-4 0-15,-3-2 14 0,7-1 3 0,-8 3 1 0,4 4 0 16,0-4-18-16,0 4-4 0,4-3-1 0,-8 2 0 16,1-6-14-16,-1 10 0 0,4 0 8 0,1 0-8 15,-8 6 0-15,0-4 0 0,0 8 0 0,0-4 0 16,-8 3 0-16,1-3 0 0,4-4 0 0,-4 4 0 15,7-3 20-15,-11-3-1 0,4 6-1 0,0 0 0 16,7-13 20-16,-10 7 4 0,10 0 1 0,-11-4 0 16,7-2-18-16,1 6-3 0,-1-1-1 0,1 1 0 15,3-10-12-15,-7 7-9 0,3-4 12 0,4 4-12 0,-7-4 0 0,4 4 0 16,-1 3 0-16,-3-1 0 0,4 1 8 0,-4-6-8 16,3 2 0-16,0-2 0 0,-3-4 0 0,4 6 0 15,3-2 8-15,-7 3-8 0,3-4 0 0,4-3 0 16,-7 7 8-16,7-7-8 0,0-6 0 15,0 7 0-15,-3-11 8 0,3 4-8 0,3 4 0 16,-3-4 10-16,0 3-10 0,0-3 8 16,7 3-8-16,-7-3-11 0,0-3 3 0,0 0 0 0,0 0 32 0,0-7 6 15,0 7 2-15,0-6 0 0,0 6-40 0,-7 0-8 16,4 3-2-16,-1-6 0 0,-3-10 29 0,4 10 5 16,-4-4 2-16,3-8 0 0,1 5-18 0,-5-6 0 15,5-3 0-15,3 4 0 0,-7-14 9 0,3 4-1 16,4 0-8-16,0 6 12 0,0-6 1 0,4-4 0 0,-4-2 0 0,7 3 0 15,-7 2-4-15,3-2-1 0,-3-6 0 0,4 5 0 16,0-2-8-16,-1 2 0 16,1-5 0-16,-4-1 0 0,0 7 0 0,0-7-11 0,0 4 11 0,0-4-8 15,0-9 8-15,0 7 0 0,-4 2 0 0,1 0 0 16,3-9 0-16,-4 10 11 0,0-1-11 0,4 1 12 16,0-10-12-16,-3 6 0 0,-4-3 0 0,7-3 0 15,0 0 29-15,0 0 4 0,0 0 1 0,0 0 0 16,-4 6-22-16,4-6-12 0,0 0 12 0,0 0-12 15,0 0 8-15,0 0-8 0,0 0 0 0,0 0 0 16,0 0 0-16,0 0 0 0,0 0 0 0,0 0 0 16,0 0 0-16,0 0 0 0,0 0-11 0,11 10 11 15,-8-4-14-15,-3-6 4 0,0 0 1 0,8 3 0 16,-5 3 9-16,-3-6-10 0,11 4 10 0,-8 2-10 16,4-3 18-16,-7-3 3 0,0 0 1 0,7 0 0 0,4 0-12 0,-1 0-17 15,1 0 4-15,3 6 1 0,-3-12 12 0,3 6 0 16,0 0 0-16,7 0-9 0,0 0 9 0,0 0 0 15,4 0-9-15,7 0 9 0,3 0 0 0,-3 0 0 16,3 0 0-16,0 0 0 0,1 9-12 0,-1-9 12 16,-7 7-12-16,0-7 12 15,1 0-35-15,-5 3 1 0,-6-3 0 0,0 0 0 16,-4 0-131-16,0-3-27 0,-7 3-4 0</inkml:trace>
  <inkml:trace contextRef="#ctx0" brushRef="#br0" timeOffset="-209459.27">3711 10105 921 0,'0'0'82'0,"0"0"-66"0,0 3-16 0,-10-3 0 15,10 6 128-15,0-6 23 0,0 0 4 0,0 0 1 16,-11 0-111-16,11 0-21 0,0 0-5 0,0 0-1 16,0 0 14-16,0 0 2 0,0 0 1 0,0 0 0 15,0 0 10-15,0 0 3 0,0 0 0 0,0 0 0 16,0 0-12-16,0 0-1 0,0 0-1 0,11-6 0 15,-1 6-19-15,4 0-4 0,-3 0-1 0,3 0 0 16,0 6-10-16,7-6 0 0,-3 0 9 0,3 3-9 16,0 3 0-16,4-6 0 0,0 0 0 0,-4 7 0 15,7-7 9-15,-3 0 7 0,7 0 2 0,-8 3 0 16,4-3-9-16,-3 6-1 0,0-6-8 0,0 3 12 16,-4-3-12-16,0 0 0 0,4 0 0 0,-4 0 0 0,-7 7 0 0,3-7 0 15,1 3 0-15,-4-3 0 16,0 6 0-16,0-3 0 0,4-3 0 0,-7 6 0 15,3-3 0-15,-4-3 0 0,-3 7 0 0,4-7 0 0,0 0 9 16,-1 0-9-16,1 0 8 0,3 0-8 16,-4 0 8-16,5 0-8 0,-5-7 8 0,11 4-8 0,-7-3 0 0,1 6 8 15,-1-3-8-15,3-3 0 0,-3 3 0 0,-3-4 8 16,3 4-8-16,-3-3 0 0,-1 6 0 0,4-3 0 16,-14 3 8-16,4-7-8 0,-4 7 0 0,7 0 8 15,-7 0-8-15,0 0 8 0,0 0 22 0,0 0 4 16,0 0 1-16,0 0 0 0,-7 0-18 0,3-9-3 15,-3 9-1-15,0-6 0 0,0-4 7 0,4 10 2 0,-11-9 0 0,6 0 0 16,-2-1 6-16,6 7 2 0,-6-10 0 0,-1 4 0 16,8 0-4-16,-11-1-1 15,7-2 0-15,3-4 0 0,-7 0-15 0,1 7-10 0,6-4 12 0,-3-2-12 16,-3-1 8-16,3 7-8 0,0-1 0 16,3 1 0-16,-3-1 0 0,3 4 0 0,-3 3 0 0,7 3 0 15,0 0-8-15,0 0 8 16,0 0-13-16,0 0 5 0,0 0 8 0,0 0-13 0,7 0 5 0,-3-6 8 15,-4 6-11-15,11 0 11 0,3 0-8 0,3 0 8 16,-3-3 0-16,1-4-10 0,6 7 10 0,-11 0 0 16,8 0 0-16,-4 0 0 0,4 0 0 0,-4 0 0 15,0 0-9-15,-4 7 9 0,1-4 0 0,0 3-9 16,-1 3 9-16,-3-2 0 0,0-4-9 0,-3 6 9 16,3 1 0-16,0-1-11 0,-7-9 11 0,0 9-8 15,3 7 8-15,1 0 0 0,0-4 0 0,-4 4 0 0,0-7 0 0,7 20 0 16,-7-14 0-1,0 4-12-15,0 0-1 0,0 0 0 0,0-4 0 0,0 4 13 0,0 0 0 16,0-3 0-16,-7 3 0 0,7-1 10 0,-4 1-2 16,0 3 0-16,-3-3 0 0,4-7 0 0,-4 4-8 15,3 3 12-15,-6-3-4 16,6-7-8-16,-6 10 8 0,-1-10-8 0,0 7 8 0,1-7-8 0,-8 1 0 16,8-1 9-16,-8 7-764 15,0-7-153-15</inkml:trace>
  <inkml:trace contextRef="#ctx0" brushRef="#br0" timeOffset="-178487.92">11829 12265 864 0,'0'0'76'15,"0"0"-60"-15,0 0-16 0,0 0 0 16,0 0 114-16,7 0 20 0,-7 0 4 0,7 0 1 15,-7 0-43-15,0 0-8 0,0 0-1 0,7 0-1 16,3 0-32-16,-10 0-6 0,4-6-2 0,3 3 0 16,0 3-27-16,-7 0-6 0,7-6-1 0,-7 6 0 0,0 0-12 0,0 0 0 15,0 0 0-15,0 0 0 0,0 0 0 0,0 0 0 16,0 6 0-16,-3 3 0 0,-4 1 20 0,3 5 0 16,-7-5 1-16,4 2 0 0,-3 4-3 0,-4-7-1 15,3 7 0-15,0-3 0 0,1 2 8 0,-1-5 2 16,-6 5 0-16,3-2 0 0,3-4-3 0,0 7-1 15,-3-7 0-15,0 7 0 0,0-3-4 0,3-4-1 16,-3 7 0-16,-7-7 0 0,0 0-6 0,3 1 0 16,11 6-1-16,-7-7 0 0,-7 7-11 0,7-7 0 15,10 4 9-15,-6-7-9 0,-4 3 9 0,3-2-9 16,4-4 12-16,7-3-12 0,0 0 13 0,0 0-4 16,-7 9-1-16,7-9 0 0,0 0 19 0,0 0 3 15,-11 0 1-15,11 0 0 0,0 0-19 0,0 0-3 16,0 0-1-16,0 0 0 0,-3 9 8 0,3-9 2 0,0 0 0 0,0 0 0 15,0 0-18-15,0 0 0 0,18 0 0 0,-4 7 0 16,-4-14 0-16,4 7 0 0,0 0 0 0,4 0 0 16,3-3 0-16,-3 3 0 0,0-6 0 0,-1 6 0 15,1 0 8-15,-1-3-8 0,1-3 0 0,-4 6 0 16,0-3 8-16,0 3-8 0,1-7 0 0,-5 7 0 16,4 0 0-16,-3 0 0 0,-1 7 0 0,1-4 0 15,-4-3 0-15,4 6-12 0,-1-6 3 0,-3 3 1 16,4-3-9-16,-1 6-2 0,1-6 0 0,0 3 0 15,6-3 19-15,-3 0 0 0,0-3-8 0,4 3 8 16,3 0-28-16,-3-6-3 16,-7 6 0-16,3 0 0 0,0-3 7 0,0-3 0 0,0 6 1 0,0-3 0 15,-3-4-142 1,-4 7-29-16,3-9-6 0,-10 9-613 0</inkml:trace>
  <inkml:trace contextRef="#ctx0" brushRef="#br0" timeOffset="-178050.75">11352 12830 1152 0,'0'0'51'0,"0"0"10"0,0 0-49 0,4 6-12 0,7-3 0 0,-4 3 0 16,-7-6 258-16,7 0 49 0,7 0 9 0,0 0 3 15,3 0-247-15,-2 7-50 0,-5-7-10 0,4 0-1 16,11-7 3-16,-7 7 1 0,-4 0 0 0,3 0 0 15,5 0-15-15,-5 0 8 0,1 0-8 0,-1 7 0 16,1-7 0-16,0 3 0 0,-1-3 0 0,1 6 0 16,0-3 0-16,-1-3 0 0,1 6 0 0,0-6 0 15,-1 0 0-15,1 0 0 0,3 0 0 0,0-6 0 16,-3 6 16-16,3-9-2 0,0 6-1 0,0-4 0 0,4 1 3 0,-4 3 0 16,0-3 0-16,-3 2 0 0,0-2-16 0,-4-3 0 15,0 6 0-15,0-4 0 16,-3-2-105-16,3 6-15 0,-7-3-2 0,3-1-543 15,-6-2-109-15</inkml:trace>
  <inkml:trace contextRef="#ctx0" brushRef="#br0" timeOffset="-177056.83">12569 12130 345 0,'0'0'31'0,"0"0"-31"0,0 0 0 0,4-6 0 16,3-3 276-16,-3 6 48 0,-4-7 11 0,3-6 1 0,1 7-252 0,3 3-50 15,-4-4-10-15,1 1-3 0,-1 0 17 0,1 5 3 16,-4 4 1-16,0 0 0 0,0 0 15 0,0 0 3 16,0 0 1-16,0 0 0 0,0 0 8 0,-4 4 2 15,4 5 0-15,0 0 0 0,-3 7-7 0,3-7 0 16,0 7-1-16,3-3 0 0,1 5-44 0,3-2-9 16,-4 3-2-16,4 0 0 0,1 6-8 0,-1 0 0 15,3-6 0-15,1 9 0 0,-4-9 0 0,0 6 8 0,3 3-8 16,-3-3 8-16,1 0-8 0,-1 4 0 0,-4-1 0 0,1-3 0 15,3 3 0-15,-4-3 0 16,1 10 8-16,-1-13-8 0,1 9 19 0,-1-9-2 16,1 3 0-16,-1 0 0 0,1-6 12 0,-4 6 3 0,3-3 0 15,-3-6 0-15,4 2-32 0,-4-8 0 0,0-1 0 16,0 7 0-16,0-13 12 0,0 3-3 0,0-6-1 0,0 0 0 16,0 0-8-16,0 0 8 0,0 0-8 0,0 0 8 15,0 0 4-15,0 0 0 0,4-9 0 0,-4 3 0 16,0-13-4-16,0 6 0 0,0-9 0 0,0 0 0 15,0-3-8-15,0 0 0 0,0-3 0 0,0 3 0 16,3 3 12-16,1-3 0 0,-1 6 0 0,1 3 0 16,-1-2-12-16,4 2 0 0,0-3 0 0,0 10-11 15,0-7 11-15,4 7 0 0,0-1-9 0,-4 1 9 0,7-1-8 16,-4 1 8-16,4 0-10 0,1 9 10 16,-1-7-9-16,-4 4 9 0,4 3-8 0,0 0 8 0,1 0-8 0,2 3 8 15,-3 4-8-15,4-1 8 0,0 3-11 0,3 1 11 16,0-7-13-16,0 6 5 0,-3 1 8 0,-1 5 0 15,5-5 0-15,-5 5 0 0,1-2 0 0,-4 3 0 16,0-1-12-16,0-2 4 0,-3 12 8 0,-4-6 0 16,0-1 0-16,0-2 0 0,-4 3 0 15,-3 6 0-15,0-6 0 0,0 0 0 0,-3 0 0 0,-1-4 0 16,1 4 0-16,-1 0 0 0,1-4 0 0,-4-5 0 16,0-1 0-16,0 1 8 0,-4-1 0 0,4 1 1 15,7-10 0-15,-7 6 0 0,-4-3 9 0,1-3 2 16,3 0 0-16,-4 0 0 0,-3 0-7 0,0 0-1 0,-4 0 0 15,4-3 0-15,-4-3 3 0,1 2 0 0,-1-2 0 0,-3 6 0 16,0-3-15-16,3-3 0 0,-3 3 0 0,0-4 0 16,3 7 0-16,1 0 0 0,3 0 0 0,-4 0 0 15,4 0 0-15,0 7 0 0,3-7 0 0,0 3 0 16,1-3-12-16,3 0-6 0,3 6-1 0,4-6 0 31,0 0-20-31,0 0-4 0,-7 0-1 0,7 0 0 16,0 0-99-16,0 0-20 0,0 0-4 0,0 0-545 0,0 0-110 0</inkml:trace>
  <inkml:trace contextRef="#ctx0" brushRef="#br0" timeOffset="-176655.67">13540 12883 2131 0,'0'0'94'0,"-4"6"20"0,1 4-91 0,3-4-23 16,-4-3 0-16,-3 3 0 0,3-3 155 0,4-3 26 16,0 0 6-16,0 10 1 0,0-10-160 0,-3 9-28 0,3-9-12 0,0 10 1 15,0-1 11-15,0 7 0 16,3-7 0-16,-3 10-8 0,0-10 8 0,4 7 0 0,-4 3 0 0,4 0 0 16,-1 3 20-16,1-4 5 0,3 1 2 0,-4 0 0 15,1 0 8-15,3 0 1 0,-4 3 1 0,1-10 0 16,3 7-29-16,-4-10-8 15,8 7 0-15,-4-6 0 16,-3-1-69-16,6 0-15 0,-3-2-4 0,0-4-1153 0</inkml:trace>
  <inkml:trace contextRef="#ctx0" brushRef="#br1" timeOffset="-154475.62">10587 5777 633 0,'0'0'56'0,"0"0"-44"16,0-6-12-16,0 6 0 0,7-3 104 0,-4-3 20 16,-3-4 3-16,4 7 1 0,0-3-65 0,-4 6-13 15,0-10-2-15,0 10-1 0,0-3 3 0,0 3 1 16,3-6 0-16,-3 6 0 0,0 0 18 0,0 0 4 15,0 0 1-15,0 0 0 0,0 0-24 0,0 0-5 0,0 0-1 16,0 0 0-16,0 0-6 0,4 9-2 0,-4 1 0 0,0-10 0 16,7 6-9-16,0-3-3 0,-7-3 0 0,0 0 0 15,7 10-8-15,0-1-3 0,-4-3 0 0,1 4 0 16,-4-1-4-16,3 7-1 0,4-13 0 0,-3 13 0 16,-8-7 13-16,4 10 3 0,4-4 0 0,-1-2 0 15,-3 9-12-15,0-10-3 0,0 7 0 0,4-3 0 16,3 0-9-16,-7-7 12 0,0 4-12 0,0-7 12 15,7 3 0-15,-7-9 0 0,0 0 0 0,0 0 0 16,0 10 6-16,0-10 2 0,0 0 0 0,0 0 0 16,-3 9 4-16,3-9 0 0,0 0 1 0,0 0 0 15,0 0-25-15,0 0 0 0,0 0 8 0,0 0-8 16,0 0 0-16,0 0 8 0,0 0-8 0,0 0 8 16,0 0-8-16,0 0 0 0,0 0 0 0,0 0 0 15,10 0 0-15,1 6 0 0,-11-6-9 0,0 0 9 16,0 0 0-16,7 0 0 0,3 3-8 0,-10-3 8 0,0 0 0 0,7 0 0 15,4 0 0-15,0 0 0 16,-11 0 0-16,10 0 12 0,1 0-1 0,3 0-1 0,-4 0-10 0,1 0 0 16,3 7 0-16,0-7 0 0,7 0 0 0,-6 3 0 15,-5-3 0-15,8 0 0 0,3 0 0 0,0 0 0 16,-7 6 0-16,4-6 0 0,3 0 0 0,0 0 0 16,4 0 0-16,-4 0 0 0,4 0 0 0,-1 0 0 15,5 0 0-15,-1 0 0 0,-7-6 0 0,4 6 0 0,3 0 0 16,0 0 0-16,-3 0 0 0,7-3 0 0,3 3 0 0,4 0 0 15,3 0 0-15,-3 0 8 16,-4 0-8-16,0 3 8 0,4-3-8 0,-3 0 0 0,-5 6 0 0,5-3 0 16,-1-3 0-16,4 0 0 0,-1 0 0 0,1 0 0 15,7 0 0-15,-4 0 0 0,1 0 0 16,3 0 0-16,3 0 0 0,-3-3 0 0,-4-3 0 0,1 6 0 16,-1 0 0-16,0 0 0 0,-3-3 0 0,3-4 0 15,-3 7 0-15,3-3 8 0,4 3-8 0,0 0 8 16,-3 0 1-16,2 0 0 0,-2 3 0 0,-1-3 0 15,-3 7-1-15,0-7-8 0,-1 3 12 0,5-3-4 16,-1 9-8-16,0-9 0 0,4 7 0 0,0-4 0 16,0 3 0-16,-4-6 8 0,8 9-8 0,-8-9 8 15,0 7-8-15,1-7 0 0,-4 0 0 0,3 0 0 16,-3 0 0-16,3 0 0 0,0-7 0 0,-3 7 0 0,0 0 0 0,0-3 0 16,0-3 0-16,-1 6 0 0,1 0 0 0,-3 0 0 15,-5 0 0-15,1 0 0 0,3 0 0 0,-6 9 0 16,2-9 0-16,1 10 0 0,3-10 0 0,1 6 0 15,-5 3 0-15,5-5 0 16,-1 2 0-16,4-6-14 0,-1 3 2 0,1-3 0 0,0 6 12 0,0-6 16 16,-4 0-3-16,0 0-1 0,1 0 5 15,-1 0 1-15,0 0 0 0,1-6 0 0,-1 6-18 16,-3-3 0-16,3 3 0 0,0 0 0 0,0 0 14 0,1 0-4 16,-5 0-1-16,5 0 0 0,-5 0 3 0,1 3 0 15,-4-3 0-15,4 6 0 0,-7-6-12 0,3 7 0 16,0-4 0-16,-3-3 0 0,0 0 0 0,-1 6 0 15,5-6 0-15,-1 0-11 0,0 0 11 0,-3 3 0 16,-4-3 0-16,4 0 0 0,-1-3 0 0,1-3 0 0,0 6 0 0,3 0 11 16,-3 0-11-16,-1-3 0 0,1 3 0 0,-4-7 0 15,0 7 0-15,1-6 0 0,-5 6 0 0,1 0 0 16,-1-3 0-16,-2 3 8 0,2 0-8 0,-3-6 8 16,-3 6-8-16,3 0 0 0,0 0 0 0,0 0 0 15,-3 0 0-15,3 0 0 0,0 0 0 0,0 0 0 16,0-4 0-16,0 4 0 0,0 0 0 0,1-6 0 15,2 6 0-15,1 0 0 0,-8 0 0 0,5 0 0 16,2 0 0-16,-3 0 0 0,0-3 0 0,4 3 0 16,0 0 0-16,-1 0 0 0,-3 0 0 0,1-6 0 15,-1 6 0-15,-4 0 0 0,4 0 0 0,-3 0 0 16,-4 0 0-16,4 0 0 0,-11 0 0 0,10 0 0 16,-3 0 0-16,-7 0 0 0,11 6 0 0,-1-6 0 15,-6 0 0-15,7 0 0 0,-4 0 0 0,3-6 0 16,1 6 8-16,-1 0-8 0,1-3 0 0,-1-4 8 0,1 7-8 0,0 0 0 15,3-9 0-15,-4 9-11 0,1-6 11 0,0 3 0 16,3-4 0-16,-4 7 0 16,-3-9 0-16,0 6 11 0,4-4-3 0,-4 4 0 0,0-3 19 0,0 3 3 15,0-3 1-15,0 3 0 0,0-4-15 0,0-2-4 16,-3 3 0-16,3 2 0 0,-4-5 5 0,4 0 1 16,1-7 0-16,-5 7 0 0,4-1 12 0,-3-6 2 15,3 7 1-15,-4-10 0 0,4 4-21 0,-7 2-4 16,0-3 0-16,0 1-8 0,0 5 8 0,4 1-8 0,-4-1 0 15,3-2 0-15,1 2 0 0,-4-2 0 16,0 3 0-16,3-1 0 0,-3 10 0 0,0 0 0 0,-3-3-13 0,3 3 5 31,0 0-28-31,0 0-6 0,0 0-1 0,0 0 0 16,0 0-59-16,-4 9-12 0,1 1-2 0,-4-1-709 0,-7 10-142 16</inkml:trace>
  <inkml:trace contextRef="#ctx0" brushRef="#br0" timeOffset="-127588.53">16863 5009 1569 0,'0'0'34'0,"0"0"7"0,0 0 2 0,0 0 2 0,0 0-36 0,0 0-9 15,0 0 0-15,0 0 0 0,7 3 52 0,3 3 9 16,1-6 2-16,0 0 0 0,-4 0-47 0,7 0-16 16,0 0 9-16,4 0-9 0,-1 0 0 0,-3-6 0 15,4 3 8-15,0 3-8 0,-1-6 0 0,1 6 0 16,-1 0 9-16,1 0-9 0,0-10 0 0,-1 10 8 15,1 0-8-15,-4 0 0 0,0 0 0 0,4 0 0 0,0 0 0 0,-1 0 0 16,-3 0 0-16,4 0 0 0,0 0-11 16,-1-3 11-16,4-3-19 0,1 6 3 0,-1-3 0 0,0-4 0 31,-4 1-9-31,1 3-2 0,0 3 0 0,3 0 0 16,-3-6-149-16,-4 6-31 0,14 0-5 0,-10 0-2 0</inkml:trace>
  <inkml:trace contextRef="#ctx0" brushRef="#br0" timeOffset="-127184.02">16729 5216 1551 0,'0'0'68'0,"10"-3"16"0,1-4-68 0,7 1-16 16,-1 3 0-16,8-3 0 0,-4 3 57 0,7-4 8 15,-3 4 2-15,0-3 0 0,-1 3-37 0,1-3-7 16,0 2-2-16,-4-2 0 0,0 6-13 0,0 0-8 16,-3-9 8-16,3 9-8 0,-3 0 0 0,3-10 0 15,-4 10 0-15,5-6 0 0,-1 6 0 0,4-3 0 0,-4-3 8 16,3 6-8-16,1 0 0 0,0-10 8 0,3 10-8 0,-7-3 0 16,0-3 0-16,4 6 0 0,-4 0 0 0,0 0 0 15,-3 0-12-15,0 0-6 0,-1 0-2 0,-3 6-530 16,-3-3-106-16</inkml:trace>
  <inkml:trace contextRef="#ctx0" brushRef="#br0" timeOffset="-126704.3">17956 4833 230 0,'0'0'20'0,"0"0"-20"0,0 0 0 0,0 0 0 16,0 0 293-16,0 0 55 0,0 0 10 0,0 0 2 15,0 0-228-15,0 0-47 0,0 0-9 0,0 0-1 16,4 10-11-16,-1-1-1 0,-3-9-1 0,4 16 0 16,-4-7-42-16,4 1-9 0,-1 5-2 0,1-12 0 15,-1 13-9-15,1-6 10 0,3-1-10 0,0 7 10 16,0-4-2-16,0 4 0 0,0 3 0 0,3-4 0 15,-2 4-8-15,2-3 8 0,1-4-8 0,-4 7 8 16,3-3 0-16,1 3 0 0,0-4 0 0,-1 4 0 16,1-9 9-16,-1 8 2 0,4-2 0 0,-3 0 0 15,0-4-11-15,-4 4-8 0,3-7 9 0,-3 1-9 16,0-1-12-16,0 1-9 0,0-1-2 0,0-3 0 16,1-3-130-16,2 4-27 0,-10-7-4 15,7 0-2-15</inkml:trace>
  <inkml:trace contextRef="#ctx0" brushRef="#br0" timeOffset="-126404.9">18524 4771 1789 0,'0'0'39'0,"0"0"8"0,0 0 1 0,0 0 4 0,0 0-42 0,0 0-10 0,0 0 0 0,0 0 0 0,0 0 28 0,0 0 3 16,0 0 1-16,0 15 0 0,0-15 4 0,-3 10 2 16,-1 9 0-16,-3-4 0 0,0 4 2 0,-3 9 0 15,-4-3 0-15,-1 4 0 0,1-1-7 0,-3 16-1 16,-5-10 0-16,1 10 0 0,0 3-3 0,-4 6-1 0,1 1 0 0,-1 5 0 16,0-2 4-16,-3 2 0 0,0-2 0 0,3-4 0 15,-3 10-16-15,3-10-4 0,1 0 0 0,2 1 0 16,5-4-12-16,-1-3 9 0,1-3-9 0,2 0 8 31,5-7-115-31,-1-2-23 0,8-7-5 0</inkml:trace>
  <inkml:trace contextRef="#ctx0" brushRef="#br1" timeOffset="-111961.78">25601 12193 1792 0,'7'-9'80'0,"0"-1"16"0,0 4-77 0,0-3-19 0,0-1 0 0,4 1 0 0,3 2 39 0,0-5 4 16,4-4 1-16,-4 1 0 15,4 2-44-15,-1-3 0 0,1 7 0 0,-4 0 0 0,4-7-17 0,-4 13-6 16,0-4-1-16,-4 7 0 16,1 0-30-16,-4 0-6 0,-7 0-2 0,0 0 0 15,0 7 2-15,-3 2 1 0,-5 10 0 0,-2-3 0 0,-1 2 59 0,-6 11 0 16,-5-11 8-16,1 8 0 0,-3 2 70 0,-5 3 14 16,-2 1 4-16,-5 2 0 0,1 0-13 0,-4 4-3 15,-7 6 0-15,1 0 0 0,-1 0-40 0,0 9-9 0,0 4-2 16,0-4 0-16,-10 10-20 0,3-4-9 0,-4 4 8 0,-3 9-8 15,-10 0 17-15,3 0-1 0,-4 7-1 0,-3 2 0 16,-7-2-27-16,-4 2-4 0,1 7-2 0,-8-7 0 16,7 10 18-16,-10-3-8 0,-4 3 8 0,0-3 0 15,1 9 8-15,2 3 9 0,5-2 2 0,-5 5 0 16,5-9-19-16,-5 3 0 0,5 1 0 0,3-1 0 16,-1-6 20-16,5-3 0 0,-4-7 0 0,-1 7 0 15,8-7-20-15,4 1 10 0,6 3-10 0,-3-4 8 16,-4-6-8-16,8 1 0 0,-1-1 0 0,1 3 8 15,-8 1-8-15,4-4 0 0,7-3 0 0,0-3 0 16,-7 3 8-16,0-3-8 0,0 3 0 0,3-6 8 16,1-3-8-16,3-3 0 0,3-4 9 0,1 4-9 15,3-7 19-15,0-6-1 0,3-3 0 0,1 0 0 16,3 3 7-16,3-3 2 0,1 0 0 0,3-10 0 0,4 10-6 0,3-6-1 16,0-4 0-16,0 1 0 0,1-7-20 0,-1 6 0 15,-4-5 0-15,1-1 0 0,7 3 30 0,-4-3 2 16,0 1 0-16,0-4 0 0,1 3-32 0,-1-3 0 15,4-3 0-15,3 3 0 0,0 3 0 0,0-6 0 16,4 0 0-16,0-3 0 0,0 3 0 0,3-10 0 16,0 4 0-16,1-3 0 0,6 2 0 0,0 1 0 15,-3-7 0-15,7 1 0 0,7-1 0 0,-4-3 0 16,1-2 0-16,-1 5 0 16,11-9-117-16,0 0-27 0,0 0-4 0,0 0-908 0</inkml:trace>
  <inkml:trace contextRef="#ctx0" brushRef="#br1" timeOffset="-111176.89">19851 14285 864 0,'-14'-3'76'16,"-7"3"-60"-16,-1-7-16 0,-2 4 0 0,-5-3 164 0,5 3 31 16,-4-4 5-16,-1 7 2 0,5-9-151 0,2 6-31 15,1-3-5-15,0-1-2 0,0 4-4 0,3-3-1 16,1 3 0-16,3-3 0 0,-1 2 22 0,5-2 4 16,6-3 1-16,-3 9 0 0,4-10 13 0,3 10 2 15,0 0 1-15,0 0 0 0,7-9 15 0,0 9 3 16,3-10 1-16,1 10 0 0,7-6-32 0,-4 6-6 0,0 0-2 0,7-3 0 15,7 3-14-15,4 0-4 0,0 0 0 0,3 3 0 16,0-3 15-16,1 6 2 0,2-6 1 0,8 10 0 16,0-4-6-16,4-3 0 0,10 7-1 0,-1-4 0 15,9-3 14-15,-1 7 3 0,0-1 1 0,7-3 0 16,7 4-33-16,3-1-8 0,5-9 0 0,-1 9 0 16,4-2 0-16,3-4 0 0,11 3 0 0,-1-3 0 15,5 4 8-15,6 2 0 0,8 0 0 0,-1 1 0 16,1-1-8-16,-1 7 8 0,-3-7-8 0,7 7 8 15,7-4 0-15,0 7 0 0,-7-9 0 0,7 5 0 16,7 4-8-16,0-3 8 0,1-7-8 0,-1 7 8 16,0-4 0-16,0-2 0 0,-3 6 0 0,3-1 0 15,-4-2 20-15,8-4 3 0,-1 1 1 0,1-1 0 16,3 7-22-16,0-7-10 0,1 7 10 0,-5-7-10 16,-3 1 8-16,4-1-8 0,7-3 0 0,-4 4 9 0,-3-7-9 0,-4 6 0 15,7-3 0-15,-11-2 0 0,-10-4 0 0,4 6 0 16,-8-3 0-16,-3-3 8 0,-3 0-8 0,-1-3 0 15,1 3 0-15,3 0 8 0,-1-6-8 0,1 6 0 16,-3-4 9-16,-1-2-9 0,-3 6 14 0,-4-3-2 16,-10-3 0-16,-3 6 0 0,-5 0-12 0,4-3 11 15,1-4-11-15,-5 7 10 0,-9 0-10 0,-1-3 0 16,0-3 0-16,-4 6 0 0,-6-6-10 0,-4 3-1 16,-3-4 0-16,-4 7 0 0,-11-9-7 0,-3 6-2 15,-11-4 0-15,-3-2 0 16,-4 6-110-16,-3-6-22 0,-4-4-5 0,-11 4-622 15,-2-4-124-15</inkml:trace>
  <inkml:trace contextRef="#ctx0" brushRef="#br1" timeOffset="-110244.08">29891 14604 669 0,'0'0'29'0,"0"0"7"0,0 0-28 0,0 0-8 0,7-3 0 0,-4-3 0 16,-3 6 20-16,8-9 4 0,-8 9 0 0,0 0-237 15,0 0-47-15</inkml:trace>
  <inkml:trace contextRef="#ctx0" brushRef="#br1" timeOffset="-109525.96">30028 14567 1562 0,'0'0'34'0,"0"0"7"15,0 0 2-15,0 0 1 0,0 0-35 0,0-6-9 0,4-4 0 0,-4 10 0 0,4-3 18 0,-4 3 2 16,3-9 0-16,-3 9 0 0,0 0 20 0,0 0 4 15,0 0 0-15,-7-7 1 0,3 7 7 0,-6 0 0 16,3 10 1-16,-7-4 0 0,0 3 17 0,-4 4 3 16,0 3 1-16,-3 2 0 0,-4 8-17 0,1-8-3 15,-1 11-1-15,0-4 0 0,-3 0-20 0,0-6-4 0,3 9-1 16,1-3 0-16,2-6-9 0,1 6-3 0,0-6 0 0,3 6 0 16,1-13 13-16,3 4 3 0,0-7 0 0,-1 7 0 31,1-3-53-31,0-7-11 0,4-3-1 0,-1 6-1 15,4-9-38-15,7 0-8 0,0 0-2 0,-7 0 0 16,0-9-33-16,3 6-6 0,4-7-2 0,4-5-485 0,-1-1-96 0</inkml:trace>
  <inkml:trace contextRef="#ctx0" brushRef="#br1" timeOffset="-109308.54">29651 14548 1036 0,'0'0'92'15,"0"0"-73"-15,0 0-19 0,0 0 0 16,7-6 228-16,-7 6 43 0,0 0 8 0,7 0 1 15,4-3-188-15,-4 3-37 0,3 3-8 0,1 3-2 16,-1-3-16-16,5 7-3 0,-8-4-1 0,3 10 0 0,1-4-5 0,-1 7 0 16,5 0-1-16,-5 6 0 0,-3 3-8 0,0 3-2 15,4-9 0-15,-4 3 0 0,-4 4-9 0,4 5 0 16,-3-6 0-16,3-3 0 0,0 4 0 0,4-4 0 16,-4-6 0-16,3-1 0 15,4 4-24-15,1-9-6 0,-1 6-2 0,0-10 0 16,0 4-134-16,0-4-27 0</inkml:trace>
  <inkml:trace contextRef="#ctx0" brushRef="#br1" timeOffset="-109064.81">30307 15031 2617 0,'0'0'116'0,"0"0"24"0,-10 3-112 0,3 3-28 0,-1 1 0 0,8-7 0 16,-3 3 41-16,-1 6 3 0,4-9 1 0,0 10 0 31,0-1-61-31,0 7-13 0,0-7-3 0,0 7 0 16,-3-4-12-16,3 4-4 0,-4 0 0 0,4 2 0 0,-7-5 24 0,4 6 5 0,-1 3 1 0,1-10 0 16,-1 4 9-16,1 0 9 0,-1-4-13 0,1-2 5 31,-1-1-151-31,4-9-29 0</inkml:trace>
  <inkml:trace contextRef="#ctx0" brushRef="#br1" timeOffset="-108357.7">26465 11535 1422 0,'0'0'63'0,"0"0"13"0,0 0-61 0,0-4-15 15,0 4 0-15,-3-6 0 0,3 6 55 0,0 0 8 16,0 0 1-16,0 0 1 0,0-9-17 0,0 9-3 16,0 0-1-16,0-7 0 0,0 4-11 0,0 3-2 15,0-6-1-15,0 6 0 0,0 0 12 0,0 0 2 16,0 0 1-16,0 0 0 0,0 0 10 0,0 0 1 16,0 0 1-16,-4 0 0 0,-3 6-29 0,-3 10-5 15,-1-3-2-15,1 2 0 0,-1 4 10 0,-3 0 1 16,3 0 1-16,-3-1 0 0,-3 8-13 0,-1-8-2 15,-3 7-1-15,3 1 0 0,-7-4 3 0,4 3 1 0,0-7 0 0,3 4 0 16,-3-3-13-16,7-6-8 0,-4 2 8 0,4 1-8 16,7-3-8-16,-3-7-7 0,3 3-1 0,0-6 0 31,7-3-109-31,0 0-23 0,-7 0-4 0,7 0-840 0</inkml:trace>
  <inkml:trace contextRef="#ctx0" brushRef="#br1" timeOffset="-108126.77">26106 11535 1094 0,'0'0'97'0,"0"0"-77"16,0 0-20-16,0 0 0 15,10 0 108-15,1 0 19 0,-11 0 3 0,10 9 1 0,1 0-95 16,3-2-20-16,-3 8-3 0,-1-2-1 16,-3 3 6-16,4-4 1 0,-4 10 0 0,0-3 0 15,0 0 29-15,0-1 7 0,0 8 1 0,0-14 0 16,0 10-18-16,0-9-3 0,-3 5-1 0,3-2 0 0,-4 0-25 0,4-4-9 15,-3 4 0-15,3-7 9 0,-3 7-21 0,3-7-4 16,-4 1 0-16,4 2-1 16,-3-5-228-16,3 2-46 0,3 1-9 0,-3-1-1 0</inkml:trace>
  <inkml:trace contextRef="#ctx0" brushRef="#br1" timeOffset="-107722.33">26635 11873 2358 0,'0'0'52'0,"0"0"10"0,0 0 2 0,3-9 3 0,1 3-54 0,-1-4-13 16,4 7 0-16,0-6 0 0,0-1 0 0,1-6 9 0,-1 7-9 0,0 0 8 16,0-7-8-16,3 7 0 15,-3-10 0-15,0 9 0 0,0-5-12 0,1 5-7 0,-1 1-1 0,3-1-1 16,-6 1 21-16,6 0 0 0,-3-1 0 0,0 4 0 15,0-3 0-15,0 9 0 0,-7 0 0 0,11-10 0 16,-4 10 18-16,-7 0-2 0,0 0 0 0,0 0 0 16,0 0-16-16,4 10 0 0,-4-4 0 0,0 3 0 0,0 1 13 15,-4-1-4-15,-3 10-1 0,0-3 0 0,0-4-8 0,-4 4 0 16,-3 3 0-16,4-1 0 0,-4 4 0 0,-1-3 0 16,-2 0 0-16,3 0 0 0,0 0-12 0,3-1 12 15,0-2-10-15,4 3 10 0,0-3 18 0,0-4 10 16,4 4 1-16,3-7 1 0,0 7-18 0,7-4-4 15,-4 4-8-15,8-6 12 0,-1 5-4 0,8-2 0 16,0-7-8-16,-1 3 12 0,5 1-12 0,-1-1 0 16,3-2 0-16,1-4 0 0,0 6 0 0,0-9 0 15,3 9 0-15,3-9-10 16,-2 7-99-16,2-7-20 0,1 9-4 0,-4-9-851 0</inkml:trace>
  <inkml:trace contextRef="#ctx0" brushRef="#br1" timeOffset="-102288.86">23463 16674 2026 0,'0'0'90'0,"0"0"18"0,-7 0-86 0,4 0-22 16,-1-3 0-16,1-3 0 0,-1-4 28 0,1 4 2 16,-1 3 0-16,1-7 0 0,-1-5-30 0,4 5 0 0,0 1 0 0,0-7 0 15,4 4-8-15,-1-7-2 0,-3-3 0 0,4 3 0 16,-1 0 10-16,4-6 0 0,0 6 0 0,-3-9 0 16,-1 13 27-16,1-4 1 0,3 0 0 0,-4-6 0 15,4 6 17-15,-3-6 4 0,-1 6 1 0,5 0 0 16,-5-6 2-16,-3 6 0 0,0 1 0 0,0 2 0 15,0-3 8-15,0 0 1 0,-3 4 1 0,-1-4 0 16,-3 0-15-16,3-6-3 0,1 6-1 16,-1-6 0-16,1 3-27 0,-1-3-6 0,1-3-1 0,3 3 0 15,-4 0-9-15,1 3 0 0,-4-3 0 0,3-1 0 16,1 5 0-16,-1-1-14 0,-3 0 5 0,4 3 1 16,-5-3 8-16,5 3 8 0,-1 0-8 0,1 4 11 15,3-4 12-15,0 6 2 0,-4-3 1 0,4 1 0 16,0-4-10-16,4 6-1 0,-1-2-1 0,1-1 0 15,-4-3 2-15,0 0 1 0,3 4 0 0,1-4 0 0,0 0-17 0,-1 3-11 16,-3-2 2-16,4-1 0 0,-4 0 9 0,0 3 0 16,0-2 0-16,0-1 0 0,-4 3 0 0,1 4 0 15,-1-4 8-15,0-3-8 0,1 3 9 0,-1-2-9 16,-3 2 12-16,0 6-12 0,4-8 16 0,-1 8-4 16,1-9-1-16,3 10 0 0,-4-7-11 0,4 7 12 15,0-10-12-15,0 10 12 0,0-7-12 16,0 7 10-16,0-1-10 0,0-2 10 0,0-1-10 0,0 4 0 15,0-4 9-15,0-3-9 0,0 7 9 16,-3-7-9-16,-1 4 12 0,4-4-12 0,-3 4 16 0,3-4-4 16,-4 0-1-16,-3 4 0 0,3-4-11 0,1 0 0 15,-1 4 0-15,1-4 0 0,3 7 0 0,-4-7 0 16,4 7 0-16,-3-4 0 0,3-3 0 0,3 1 0 16,-3 2 0-16,4-2 0 0,-4 5 0 0,3-2 0 15,-6-4 0-15,3 6 0 0,0-5 0 0,0 5 0 0,0-5 0 0,0 5 0 16,3 1 0-16,-3-4 0 0,0-2 0 0,0 5 0 15,0-5 0-15,-3 5 0 0,3 1 9 0,0-4-9 16,-4-2 0-16,4 8 0 0,-3-5 0 0,3-4 0 16,0 0 8-16,0 4 0 0,0 2 0 0,0-5 0 15,-4-4-8-15,4 3 0 0,0 4-11 0,-3-4 11 16,3-3 0-16,0 4 0 0,3-4 8 0,-3 0-8 16,0 3 15-16,0-3-4 0,4 1-1 0,-4 2 0 15,0 3-21-15,0-2-4 0,0-4-1 0,3 3 0 16,-3 4 16-16,0-4 0 0,4-3 0 0,-4 3 0 15,0 4 0-15,0-7 0 0,3 3 0 0,-3 1 0 0,4 2 0 16,-4-2 0-16,0-1 0 0,0 3 0 16,-4-2 0-16,4-4 0 0,0 3 0 0,0 4 0 15,0-4 0-15,0-3 0 0,0 0 0 0,0 4 0 16,0-4 0-16,0 0 0 0,0 3 0 0,4-2 0 0,-4 2 0 16,0-3 10-16,3 0-10 0,-3 0 8 0,0 4-8 0,0-4 0 15,0 0 0-15,0 0-11 0,0 4 22 0,0-4 4 16,-3-6 1-16,6 6 0 0,1 0-16 0,-4 3-16 15,0-2 3-15,0-8 1 0,0 8 12 0,0-1 0 16,0-6 0-16,0 3 0 0,4-3 0 0,-1 6 0 16,-3-6 0-16,0 6 0 0,4-6-9 0,-1-3 9 0,-3 3-8 15,0-4 8-15,4 4 0 0,-4-3 0 16,-4 3 0-16,4-3 0 0,0 3 0 0,0-4 0 0,0 1 0 0,4 3 0 16,-1-3 0-16,-3 3 0 15,0-3 0-15,0 3 0 0,0 3 0 0,0-4 0 0,-3 1 0 0,-1-3 0 16,4 3 0-16,0 6 0 0,0-6 0 15,0 6 0-15,0-6 0 0,-3 3 0 0,-1-3 0 0,4 0 11 16,-3 3-11-16,3-3 0 0,-4 0 0 16,4 6-11-16,-4-6 11 0,1 6 0 0,6-9 0 0,1 9 0 15,-4-6 0-15,0 0 0 0,-4-3 0 0,4 3 0 16,0-3 0-16,4 3 0 0,-8-4 0 0,8 4 0 16,-4-3 0-16,0 0 0 0,0 3 0 0,0 0 8 15,0 6-8-15,0-9 0 0,0 9-8 0,0-6 8 16,0 6 0-16,0-6 0 0,0 6 0 0,0 0 8 15,0-6-8-15,4 6 0 0,-1-6 0 0,-3 6 0 16,0-9 0-16,0 9 0 0,-7-6 0 0,7 0-12 0,-4 3 12 0,1-3 0 16,-1 6 0-16,1 0 0 0,-1-6 0 0,1 7 0 15,-1-8 0-15,1 8 0 0,-1-1 0 0,1 3 0 16,-4-3 0-16,0 1 0 0,3 2 0 0,1-3 0 16,-1 3 0-16,1 7 0 0,-1 0 0 0,0-4 0 15,1-3 0-15,3 7-8 16,-4-1 8-16,4-5 0 0,-3 5 0 0,3 1 0 0,0 0 0 0,0 2 0 15,-4-2 0-15,4-1 0 0,-3 7 0 0,3-3-8 16,0 3 8-16,-4-3 0 0,4 6 0 0,0 0-10 16,0 0 10-16,0 0 0 0,-7-7-12 0,0 4 12 15,7 3-12-15,-3 3 12 0,-1 4-11 0,-3-1 11 16,0-3-10-16,0 6 10 0,3-2-8 0,-3 2 8 16,0-6 0-16,0 7-9 0,0 2 9 0,0-2 0 15,0-1 0-15,0 0 0 0,-4 4 0 0,4-7 0 0,-3 10 0 0,-1-3 0 16,1 5 0-16,-4-2 0 0,-1 3 0 0,5-3 0 15,-4 2 0-15,0 1 0 0,0 0 0 0,-1-3 0 16,1-1 0-16,7-2 0 0,-7 3 0 0,4-4 8 16,-1-3-8-16,0 4 0 0,4-10 0 0,4 7 0 15,-4-4 0-15,3-3 0 0,1-3 0 0,3 0 0 32,0 0-22-32,0 0-6 0,0-9 0 0,0-1-1 0,7 1-15 0,-4-7-4 15,1-3 0-15,-1 0 0 0,4-6 20 0,0 3 3 0,0-3 1 0,1 0 0 16,-1 3-3-16,0 0 0 15,3 4 0-15,-3-8 0 0,-3 8 18 0,3-1 9 0,-4 0-10 0,4 3 10 16,-3 4 0-16,0-4 0 0,3-3 0 0,-4 4 0 16,4 2 10-16,0-3 2 0,-3 1 0 0,-1 2 0 15,4-3-1-15,-3 7 0 0,3 0 0 0,-4-1 0 16,4 1-11-16,-3-1 12 0,0 4-12 0,-4 6 12 0,7-3-12 16,0-3 12-16,-7 6-12 0,7 0 12 0,0-3-2 0,0 3 0 15,3 0 0-15,-3 0 0 0,1 0 5 0,2 3 1 16,1-3 0-16,-1 9 0 0,1-3 0 0,3-2 0 15,-3 5 0-15,3 0 0 0,-4 7-4 0,4 0 0 16,-3-4 0-16,3-2 0 0,-3 12-12 0,3-10 8 16,-4 7-8-16,-3-3 0 0,0-1 0 0,0-2 0 15,1 3 0-15,-1 2 0 0,3-8 15 0,1 5-3 16,-4-5-1-16,0-1 0 16,0-6-34-16,0 10-6 15,4-10-2-15,-4 7 0 0,-7-10-29 0,7 6-5 0,3-3-2 0,-3 3 0 16,-7-6-101-16,0 0-20 0,11 3-4 0,-4-3 0 15,-7 0-1-15,0 0 0 0,0 0 0 0,11-3 0 0</inkml:trace>
  <inkml:trace contextRef="#ctx0" brushRef="#br1" timeOffset="-102022.05">23541 10945 2988 0,'0'0'66'0,"0"0"14"0,-11 0 2 0,11 0 1 16,-7 9-67-16,7-9-16 0,-3 7 0 0,3 2 0 0,0 1 0 0,3-1 0 15,4 0 0-15,0 1 0 0,0 5 0 0,4-2 0 16,-4-7-8-16,4 10 8 0,-1-7-9 0,1 1 1 16,-1-1 0-16,-3 1 0 15,0-1-44-15,4 0-9 0,-4 1-2 0,0-1 0 16,0 1-2-16,-3-1-1 0,3-3 0 0,-4 4 0 15,1-1 10-15,3 0 3 0,-7-9 0 0,3 7 0 16,1-4-96-16,3 3-19 0,4-6-4 0</inkml:trace>
  <inkml:trace contextRef="#ctx0" brushRef="#br1" timeOffset="-101765.74">24105 10729 1670 0,'0'0'74'0,"0"0"15"0,0 0-71 0,-7 3-18 0,0 6 0 0,4 7 0 15,-1 3 200-15,-3-4 36 0,0 4 7 0,0 6 1 16,0 3-187-16,-4 1-37 0,-3 5-8 0,-3 4-2 16,-1 6 27-16,0 0 6 0,1 0 1 0,-4 3 0 15,-4-4-34-15,0 8-10 0,-7-4 0 0,4 0 0 16,0 3 9-16,0-3-9 0,-1 3 0 0,5-6 9 15,-1 3-9-15,4-3 0 0,-4 0 0 0,4-7 0 32,0 7-73-32,-4 0-17 0,4-6-3 0,3-4-670 0,1 4-133 0</inkml:trace>
  <inkml:trace contextRef="#ctx0" brushRef="#br1" timeOffset="-95167.05">25086 13962 57 0,'0'0'0'0,"0"0"0"16,0 0 0-16,-3 0 0 0,-5 0 216 0,5 0 37 16,-4 0 8-16,0 6 2 0,3-6-188 0,-3 3-38 15,4-3-7-15,3 0-2 16,-7 6-46-16,7-6-10 0,-4 3-1 0,4-3-1 16,0 0-13-16,0 0-2 0,-7 0-1 0,7 0 0 0,0 0 23 0,0 0 5 15,-3 10 1-15,3-10 0 0,0 0 17 0,0 0 0 0,0 0 0 0,0 9 0 16,3 4 0-16,-3-13-8 0,0 0 8 0,0 3 0 15,0-3 0-15,7 9 0 0,-7-9 0 16,0 0 0-16,0 0 9 0,7 7-1 0,0-4 0 0,0-3 0 16,0-3 11-16,4 3 1 0,0-7 1 0,-4 7 0 15,0-9-13-15,0 9-8 0,0-9 8 0,0 9-8 16,0-10 14-16,-7 10-2 0,0 0 0 0,3-6 0 16,4 3 4-16,-7 3 0 0,0 0 0 0,0 0 0 15,7-7-16-15,-7 7 0 16,4-9 0-16,-4 9 0 0,0 0-13 0,0 0-6 0,7-3-1 0,-3-3 0 31,-4 6-43-31,0 0-9 0,0 0-1 0,0 0-1 0,0 0-14 0,0 0-2 0,-11 6-1 0,4-3 0 16,0 3 102-16,0-3 20 0,0-3 4 0,-4 10 1 15,4-10 70-15,0 6 14 0,0-3 4 0,0 4 0 0,0-1-25 0,3-3-5 16,-3-3-1-16,4 0 0 0,-4 6-36 0,0-3-7 16,7-3-2-16,0 0 0 0,0 0-32 0,0 0-6 15,0 0-2-15,0 0 0 16,0 0-58-16,0 0-12 0,0 0-2 0,0 0-323 15,0 0-64-15</inkml:trace>
  <inkml:trace contextRef="#ctx0" brushRef="#br1" timeOffset="-92768.13">25051 13977 1342 0,'0'0'29'0,"0"0"7"0,0 0 0 0,0 0 3 0,0 0-31 0,0 0-8 0,0 0 0 0,0 0 0 16,0 0 0-16,3-6 11 0,4 3-11 0,-3-3 12 15,3 6-12-15,-4-10 0 0,-3 10 0 0,4-3 0 16,0-3 0-16,-1-4 8 0,-3 10-8 0,0-6 8 15,0 6 4-15,0-3 0 0,0-6 0 0,0 2 0 16,0-2 30-16,0 0 6 0,-3-1 2 0,3 4 0 16,0-4-6-16,0 1 0 0,0 0-1 0,0-4 0 15,0-3-3-15,-4 7-1 0,0-7 0 0,4 7 0 16,0-10-6-16,-3 10-1 0,3-1 0 0,-4-5 0 16,4 5-6-16,0-5-2 0,-3 2 0 0,-1-3 0 15,1 7-12-15,3-10-2 0,0 10-1 0,0-7 0 16,0 3-9-16,0-2 0 0,0 5 0 0,0 1 0 0,0 0 8 15,0-7-8-15,0 6 8 0,0 1-8 0,0 3 12 0,0-4-2 16,0 1-1-16,0 0 0 0,0-1 11 0,0 1 3 16,-4-1 0-16,4 4 0 0,0-6-5 0,-3 5-1 15,-1-5 0-15,1-1 0 0,-1 4-5 0,1-1 0 16,3-2-1-16,-4 2 0 0,4-5-2 0,0 5 0 16,0 1 0-16,0-1 0 0,0-5-9 0,0 5 0 15,0 1 0-15,4 3 0 0,-4-4 0 0,3 1 0 16,-3 0 0-16,0 5 0 0,0 4-10 0,7-6 10 15,-7-3 0-15,4-1-9 0,-4 10 9 0,0 0 0 16,0 0 0-16,0-6 0 0,0-3 0 0,3 5 0 0,-3-2 0 16,0 6 0-16,0-9 0 0,0 6 0 15,0-4 0-15,0-2-8 0,4 0 8 0,-4 2 0 16,0 7 8-16,0-9-8 0,3-1 0 0,-3 7 0 0,4-6 0 16,-4 3-8-16,-4-4 8 0,4 4 0 0,0 3 8 0,4-3-8 15,-1-4 0-15,-3 7 0 0,-3-3 0 0,-1-4 0 16,4 4 0-16,0 6 0 15,0-3 0-15,0 3-12 0,0 0 12 0,0-6-12 0,0 6 12 0,0 0-12 16,0-10 12-16,0 10 0 0,0 0 0 0,0 0 0 16,7-3 0-16,-3-3-13 0,-4 6 1 0,3-3 1 15,1-4 11-15,0-2 0 0,-4 9 0 0,0 0-8 16,3-9 8-16,1 2 0 0,-4 4 0 0,0-3 0 16,0-3 0-16,0 9 0 0,0 0 0 0,0-10 0 0,0 7 0 0,0 3 0 15,-4-6 0-15,4 6 8 16,0 0-8-16,0 0 0 0,0 0 0 0,0 0 0 15,4-10 0-15,-4 10 0 0,-4 0 0 0,4 0-8 0,0 0 8 0,0 0 0 16,0-9 0-16,0 9 0 0,0 0 0 0,0 0 0 16,4-6 0-16,-4 3 0 0,0 3 0 0,3-7 0 15,-3-2 0-15,0 9 0 0,0-3 0 0,0 3 0 16,0-7 0-16,0 7 0 0,0 0 0 16,4-9 0-16,-4 9 0 0,0 0 0 0,0 0 0 0,0 0 0 15,0 0 0-15,0 0 0 0,3-9 0 0,-3 9-8 16,0 0 8-16,0 0 0 0,0 0 0 0,0 0 0 15,0 0 0-15,0 0 0 0,0-7 0 0,0 7 0 16,0 0 0-16,0 0 0 0,0 0 0 0,0 0 0 16,0-3 0-16,0 3 0 0,0-6 0 0,0 6 0 0,0-3 0 0,0 3 0 15,0 0 0-15,0 0 0 0,0 0 0 0,0 0 0 16,0 0 0-16,0 0 0 0,0 0 0 0,0 0 0 16,0-10 0-16,0 10 0 0,-3-6 0 0,3 6 0 15,0 0 0-15,-4 0 0 0,-3-3 0 0,4-3 0 16,3 6 0-16,0 0 0 15,0 0 0-15,0 0 0 0,-8 0 0 0,8 0 0 0,0 0 0 0,0 0 0 16,-7 0 0-16,0 0 0 0,0 0 0 0,7 0 0 16,-7 0 0-16,0 0 0 0,0 6 0 15,0-3 0-15,0-3 0 0,0 6 0 0,-4-2 0 16,8 2-8-16,-4-3 8 0,3 3-8 0,-3-3 8 0,-3 4-8 16,-1 2 8-16,0-3 0 0,4-3 0 0,0 7 0 15,-3-4 0-15,3-3 0 0,0 4 0 0,0-4 0 16,7-3 0-16,-7 6 0 0,-1-6 0 0,8 0 0 0,-3 9 0 0,3-9 0 15,-7 7 0-15,3-4 0 0,1 6 0 0,-1 1 0 16,-3-4 0-16,4-3 0 0,3 3 0 0,-4 4 0 16,-3-4 0-16,4-3 0 0,3-3 0 0,-4 9 0 15,4-9 0-15,0 0 8 0,0 0-8 16,0 0 0-16,0 0 0 0,0 0-8 0,0 0 8 0,0 0 0 16,0 0 10-16,0 0-10 0,0 0 12 0,0 0-3 15,0 0-1-15,0 0 0 0,0 0-8 0,0 0 0 16,0 0 9-16,0-9-9 0,0 6 0 0,4-3 0 15,-1-4 0-15,1 4 8 0,-1 3-8 0,1-7 0 16,6 4 0-16,-3-3 8 0,0-1-8 0,0 1 0 16,4 3 0-16,0-4 0 0,-4 1 0 0,3-1 0 15,4 1 0-15,-3 0 0 0,0-1 0 0,-1 1 0 16,1-1 0-16,-8 4 0 0,-3-3 0 0,4-1 0 16,-1 4 0-16,1 3 0 0,-1-3 0 0,1-4 0 15,-1 7 0-15,-3 3 0 0,0 0 0 0,4-6 0 0,-1-4 0 0,1 10 0 16,0-9 0-16,-1 6 0 0,-3-3 0 0,4-1 0 15,-4 7 0-15,3-3 0 0,-3-3 0 0,0 6 0 16,4-9 0-16,-4 5 0 0,3-2 8 0,-3-3-8 16,0 6 0-16,0 3 9 0,0-7-9 0,0 7 0 15,0 0 8-15,0 0-8 0,0-9 0 0,0 9 0 16,0 0 0-16,0 0 0 0,0 0 0 0,0 0 0 16,0-6 0-16,0 6 0 0,0 0 0 0,0 0 0 15,0 0 0-15,0 0-9 0,0 0 9 0,0 0-12 16,0 0 12-16,0 0 0 0,7 6 0 0,-7-6 0 0,7 3 0 15,-7-3 0-15,7 6 0 0,-3 4 8 16,-1-1-8-16,4-3 0 0,1-2 8 0,-8-4-8 16,0 0 0-16,3 9 0 0,-3-9 0 0,7 6 8 0,-3 4-8 15,3-1 0-15,-7-9 0 0,3 9 0 0,1-2 0 0,3 2 0 16,-7-6 0-16,3 7 0 0,4-4 0 16,-3 3 0-16,-4-9 0 0,0 0 0 0,0 10 0 0,3-4 0 15,1 3 0-15,-4-5 0 0,0-4 0 0,0 9 0 16,0-3 0-16,0 4 0 0,0-10-9 0,0 9-3 15,0-9-1-15,0 9 0 16,0-2-23-16,0-7-5 0,3 9-1 0,1 1-621 16,-4-1-124-16</inkml:trace>
  <inkml:trace contextRef="#ctx0" brushRef="#br1" timeOffset="-90422.04">25996 13990 990 0,'0'0'44'0,"0"0"8"0,0 0-41 0,0 0-11 16,0 0 0-16,0 0 0 0,0 0 62 0,0 0 10 15,0 0 3-15,0 0 0 0,0 0-47 0,0 0-8 16,0 0-3-16,0 0 0 0,0 0 10 0,0 0 1 16,0 0 1-16,0 0 0 0,0 0-1 0,0 0-1 15,0 0 0-15,0 0 0 0,0 0-16 0,0 0-3 0,-3 6-8 16,3-6 12-16,-4 3-12 0,4-3 9 0,-3 7-9 0,3-7 8 15,0 0-8-15,0 0 8 0,0 0-8 0,-7 0 8 16,7 0 0-16,0 0-8 0,0 0 12 0,0 0-4 16,0 0-8-16,0 0 0 0,0 0 0 0,0 0 0 15,0 0 0-15,0 0-9 0,0 0 9 0,0 0 0 16,7 0 0-16,-4-10 0 0,8 4 0 0,-4 6 0 16,-4-10 0-16,4 1 0 0,0 6 0 0,0-6 9 15,1 2 3-15,-5-2 1 0,1-1 0 0,-4 10 0 16,3-6 3-16,1 3 0 0,-4-6 0 0,0 9 0 15,0 0-16-15,0 0 0 0,0 0 8 0,0 0-8 16,-7-7 0-16,-4 7 0 0,11 0-9 0,-4 0 9 16,-6 0-15-16,3 7 3 0,0-7 1 0,0 3 0 15,0 3 11-15,0-3 0 0,0 3 0 0,0-6-8 16,-1 10 8-16,8-10 0 0,-7 0 0 0,7 0 0 16,0 0 0-16,0 0 0 0,0 0 8 0,0 0-8 0,0 0 0 0,-3 9 0 15,3-9 0-15,0 0 0 0,-4 7 0 0,4-7 0 16,0 0 0-16,0 0 0 0,0 0 0 0,0 0 0 15,0 0 0-15,0 0 0 0,0 0 0 0,0 0 0 16,0 0 0-16,0 0 8 0,0 0-8 0,0 0 0 16,0 0 0-16,0 0 8 0,0 0-8 0,7 3 0 15,0-3 0-15,-7 0 0 0,0 0 0 0,0 0 0 16,11 0 0-16,-11 0 0 0,0 0 0 0,0 0 0 16,0 0 0-16,0 0 0 0,0 0 0 0,0 0 0 0,0 0 0 0,0 0-8 15,0 0 8-15,0 0-12 0,0 0 12 0,0 0-12 31,0 0-88-31,0 0-17 0</inkml:trace>
  <inkml:trace contextRef="#ctx0" brushRef="#br1" timeOffset="-89108.18">26095 14049 1267 0,'0'0'112'0,"0"0"-89"0,0 0-23 0,4-6 0 16,-4 6 89-16,-4-3 14 0,8-6 2 0,-4 2 1 0,0-2-81 0,0 0-16 16,0-1-9-16,0 4 10 0,0-7-10 0,3 4 0 15,-3-7 0-15,0-3 8 0,0 10 21 0,0-7 4 16,0 4 1-16,4-4 0 0,-4 0-2 0,0-2-1 15,0 5 0-15,-4-9 0 16,4 10 14-16,0-7 3 0,4 3 1 0,-4-3 0 0,-4-6 5 16,4 0 1-16,4 3 0 0,-4-3 0 0,-4 0-21 0,4 3-4 15,4-3-1-15,-4 0 0 0,0-3-9 0,-4 3-3 16,4-4 0-16,0 4 0 0,0-3-9 0,0 0-8 16,0 3 12-16,4-4-12 0,-4 4 14 0,3 0-4 15,-3 3-1-15,0-3 0 0,0 0 4 0,0 0 1 16,0 3 0-16,-3-3 0 0,3 6 1 0,-4 0 0 0,4 1 0 15,-7-4 0-15,3 3-6 0,1 0-1 0,6 3 0 16,-6-2 0-16,-1 5-8 0,1-9 12 0,6 10-12 0,-3-4 12 16,7-3-12-16,-7 3 0 0,-3-2 0 0,3 5 0 15,3-3 15-15,1 1 1 0,-8-4 0 0,4 6 0 16,0-2-28-16,0-1-4 0,0-3-2 0,-3 10 0 16,-1-10 18-16,1 3 0 0,6 7 0 0,-3-1 0 15,-3-8 16-15,-1 8 0 0,4-6 0 0,0 7 0 16,-3-10-16-16,3 10 0 0,-4-1 0 15,4 1 0-15,0-7 0 0,0 7 0 0,0 0 0 0,4-1 0 16,-1 4-17-16,1-4 0 0,-4 1 0 0,0 0 0 16,0-1 17-16,3 1 0 0,-6 3 0 0,3 2 0 15,-4-2-13-15,4-3 1 0,0 6 0 0,0 3 0 16,-3-10 23-16,3 4 5 0,0-3 0 0,0-1 1 16,-4 4-17-16,1 3 8 0,6-4-8 0,-3 7 0 0,-3-3 0 15,3-3 0-15,0 6 0 0,0 0 0 0,3-9 0 0,-3 9 0 16,0-4 0-16,0 4 0 0,0 0 0 0,0-6 0 15,0 6-11-15,0-6 11 0,0 3 0 0,0 3 0 16,4-6 0-16,-4 6 0 0,-4-10 0 0,4 10 19 16,0 0-3-16,0 0 0 0,0 0-25 0,0 0-6 15,4-9-1-15,-4 9 0 0,0-3 16 0,0 3 0 16,0-7 0-16,0 7 10 0,0 0-10 0,0 0 0 16,0 0 0-16,-4-3-11 0,4 3 11 0,0 0 0 15,0 0 0-15,0 0 0 0,0 0 0 0,4-6 0 16,-4 6 0-16,0 0 0 0,-4-3 0 0,4-4 0 15,4 1 0-15,-4 6 0 0,0 0 0 0,0 0 0 16,3-3 0-16,1-3 0 0,-4 6 0 0,0 0 0 16,0-3 0-16,0 3 0 0,3-7 0 0,-3 7 0 15,0-9 0-15,0 9 0 0,0 0 0 0,0 0 0 16,0 0 0-16,0 0 0 0,-3-9 0 0,3 9 0 0,0 0 0 0,0 0 0 16,-4 0 0-16,-3 0-10 0,7 0 10 0,0 0 0 15,-7 9-10-15,0-3 10 0,4-3-8 0,-1 7 8 16,1-4 0-16,-1-3-10 0,-3 3 10 0,3 4 0 15,1-1 0-15,-1-2 0 0,-3 2 0 0,4-6 0 16,-4 7 0-16,3-4 0 0,-3 3 0 0,0 1 0 16,0-1 0-16,-3-3 0 0,2-3 0 0,1 7 0 15,-3-4 0-15,3 4 0 0,-4-4 0 0,4-3 0 16,0 6 0-16,-4-9 0 0,4 7 0 0,0-4 0 16,7-3 0-16,0 0 0 0,0 0 0 0,-3 0 9 0,3 0-9 0,0 0 0 15,0 0 0-15,0 0 0 0,0 0 0 16,0 0 0-16,0 0 0 0,0 0 0 15,3-10-18-15,1 1-6 0,3 6 0 0,-4-3-1 16,8-4 9-16,-4 4 1 0,0 3 1 0,0-4 0 16,-7 7-6-16,4-3-2 0,6-6 0 0,-3 3 0 0,0-4 22 0,-3 4 0 15,0 3 0-15,-1-3 0 0,4 2 14 0,-3-2 4 16,-4 6 1-16,3-9 0 0,1 6-19 0,-1-4 0 16,-3-2-13-16,0 9 5 0,4-3 8 0,-1-4 0 15,1 1 0-15,-4 6 8 0,0-3-8 0,3-3 9 16,1-4-9-16,-1 7 10 0,1-3-10 0,-1-3 0 0,4 5 0 0,-3-2 0 15,3 0 0-15,-7 6 0 0,0 0 0 0,7-3-11 16,0 3 11-16,0-6 0 0,-7 6 0 0,0 0 0 16,0 0 0-16,0 0-10 0,7 0 10 0,-7 0 0 15,0 0-8-15,0 0 8 0,0 0 0 16,0 0 0-16,0 0 0 0,11 6 0 0,-4-6 0 0,-7 0 0 16,0 0 0-16,0 0 0 0,7 3 8 0,-7-3-8 15,11 6 8-15,-11-6-8 0,3 10 0 0,8-1 0 16,-4-3 0-16,3 4 0 0,-6-7 0 0,3 6 0 15,0-3 0-15,0 4 0 0,-3-1 0 0,3 1 0 16,0-1 0-16,0 1 9 0,0-4-9 0,0 3 8 16,0 1-8-16,-4-1 0 0,4 0-10 0,-3-2 10 31,0 2-56-31,-1 1-6 0,4-4-1 0</inkml:trace>
  <inkml:trace contextRef="#ctx0" brushRef="#br1" timeOffset="-69451.31">3136 12899 172 0,'-17'-7'16'0,"13"7"-16"0,1-3 0 0,-8 3 0 15,0-6 332-15,1 6 64 0,-1-9 13 0,1 5 3 16,3-2-293-16,-4 3-59 16,0-3-11-16,-3-4-2 0,4 10-36 0,-1-9-11 0,1 9 0 0,-1 0 0 15,4-6 8-15,-4 6-8 0,1 0 0 0,3 0 0 16,7 0 23-16,0 0-3 0,0 0 0 0,-7 6 0 15,7 3 16-15,0-9 4 0,-7 7 0 0,7-7 0 16,0 3 10-16,0-3 2 16,0 0 1-16,7 9 0 0,0 1-5 0,3-4-2 0,-3-3 0 0,7-3 0 15,-3 6-12-15,0-3-2 0,3 4-1 0,-4-7 0 16,4 6-1-16,-3-3 0 0,3 3 0 16,7-3 0-16,-7-3-16 0,0 7-3 0,8-4-1 0,-8-3 0 15,7 6-10-15,-3-6 0 0,3 3 9 0,0-3-9 16,4 0 0-16,-1 0 0 0,1 0 0 0,0 0 8 15,-1 0 1-15,8 0 1 0,-7-3 0 0,-1 3 0 16,1 0-2-16,0-6-8 0,0 6 12 0,-4 0-4 0,3 0-8 0,-6-3 12 16,3 3-12-16,0 0 12 0,-6 0-12 0,6 0 0 15,-4 0 0-15,1 0 0 0,0 0 0 0,-1 0 12 16,8 0-2-16,-11 0 0 0,7 3-10 0,-3-3 0 16,3 0 9-16,0 6-9 0,-3-6 0 0,3 3 0 15,-7-3 0-15,7 0 0 0,-7 0 12 0,8 0-1 16,-8 0-1-16,7 0 0 0,-7 0-10 0,4 0 10 15,-1 0-10-15,1 0 10 0,-1 0-10 0,1-3 0 16,0 3 0-16,-4 0 0 0,-4 0 8 0,5-6-8 16,-12 6 0-16,8 0 8 0,-1 0-8 0,1 0-14 15,-1 0 3-15,5 0 1 0,-5 0 34 0,1 0 6 16,-8-3 2-16,8 3 0 0,-1-7-32 0,-3 7 0 16,4 0 0-16,0-3 0 0,-4-3 0 0,7 3 0 15,-11-3 0-15,8 6 0 0,-1-10 0 0,1 10 0 16,0-6 0-16,-4 3 0 0,0-3 0 0,3 2 0 0,-3-2 0 0,0 6 0 15,4 0 0-15,-7-3 0 0,-4 3 0 0,7 0 0 16,0 0 12-16,0-6-4 0,-7 6-8 0,10 0 12 16,-6 0-12-16,6-3 0 0,-10 3 0 0,4-7 0 15,3 1 0-15,4 3 8 0,-11-3-8 0,3 6 0 16,1-10 13-16,-4 1 0 0,7 6 0 0,-7-4 0 16,0-2-3-16,0 6-1 0,0-10 0 0,-7 4 0 15,3 6 19-15,1-3 3 0,-8-4 1 0,4 1 0 16,-4-1-22-16,4 4-10 0,-3 3 10 0,-4-3-10 15,-4-4 17-15,4 1-2 0,0 6-1 0,0-4 0 16,3-2-14-16,0 6 9 0,-3-3-9 0,4-4 8 16,-4 4-8-16,3-4 12 0,-7 1-12 0,11 6 12 15,-10-3-12-15,3-4 12 0,0 4-12 0,3 3 12 0,-3-3-2 16,0-4 0-16,3 7 0 0,1-3 0 0,3-4-10 16,-1 7 0-16,-2-3 0 0,3 6-11 15,3-9 11-15,4 9 0 0,0 0 0 0,0 0 0 0,0 0 0 0,0 0-10 16,0 0 10-16,0 0 0 0,0 0-13 0,0 9 4 15,4 0 1-15,3 1 0 0,-4-1 8 0,8 1-12 16,0-1 12-16,-1 7-12 0,1-7 12 0,-4 0-8 16,10 1 8-16,-10-1-8 0,11-2 8 0,-7 8 0 15,3-5 0-15,-4-1 0 0,-3 0 0 0,4 1 0 16,0-1 0-16,-1 1 0 0,1-1 0 0,-1 1 0 0,4-1 0 0,-10-3 0 16,7 4 0-16,-1-1 0 0,1 0 0 0,3-2 0 15,-4-4 0-15,1 6 0 0,0-9 0 0,-4 10 0 16,3-4 0-16,1-3 0 0,-1 3 0 0,-6-6 0 15,3 10 0-15,-7-10 0 0,0 0 0 0,0 0 0 16,11 0 0-16,-11 0 8 16,0 0-8-16,0 0 0 0,0 0 8 0,0 0-8 0,0 0 10 0,-7 9-10 15,3-3 8-15,4-6-8 0,0 0 0 0,-11 4 9 16,11-4-9-16,0 0 12 0,-7 6-12 0,7-6 12 16,0 0-2-16,-7 3 0 0,-3 3 0 0,3-3 0 15,7-3 3-15,-7 7 1 0,0-7 0 16,3 9 0-16,-3-3-5 0,3-3-1 0,-6 7 0 0,6-4 0 15,-6-3 2-15,-1 7 0 0,8-1 0 0,-8 4 0 16,0-1-10-16,1-2 12 0,6-1-12 0,-6 7 12 16,-1-1-12-16,1-2 0 0,-1-4 0 0,0 10 0 0,4 6 0 15,-3-6 0-15,-4 6 0 0,-4-6 0 0,4 6 0 0,0-6-11 16,-11 6 3-16,4 0 0 16,0-3-83-16,-4 3-16 0,-3 3-3 0,3-3-846 15,-10 4-170-15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5T14:42:26.200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23622 5501 518 0,'0'0'46'0,"0"0"-37"15,0 0-9-15,-4 10 0 16,4-1 350-16,0 0 68 0,0 7 14 0,4-6 2 0,0 8-341 0,3-8-68 16,-4 5-13-16,1 1-4 0,-1 3-8 0,1 0 0 15,-1 0 0-15,1 6 0 0,-1-3 0 0,4 9 0 16,-7-9 0-16,4 9 0 0,-1-2 0 0,1 8 12 15,-1-2-12-15,-3 2 12 0,4-2 20 0,-4-1 4 16,4 4 0-16,-4 6 1 0,0-10-7 0,0 13-2 0,0-3 0 0,0 0 0 16,0 9-2-16,3-9-1 0,-3 3 0 15,0 7 0-15,4-10 2 0,-4 9 0 0,0-3 0 0,3-3 0 16,1 6-8-16,-1 1-2 0,-3 2 0 0,4-3 0 16,3 7-9-16,-4-7-8 0,1 1 9 0,-1 2-9 15,-3-3 8-15,4 10-8 0,-1-3 0 0,-3 2 9 16,4 1-9-16,-1 0 0 0,1 0 0 0,-1-1 0 15,1 1 0-15,0 0 0 0,3-1 0 0,0 1 0 16,0 6 0-16,-4-3 10 0,4-3-10 0,0 6 10 16,0 0 0-16,0-3 0 0,-3 3 0 0,0 3 0 15,3 0-10-15,-7 0 12 0,3-3-12 0,1 3 12 16,-1 0-1-16,1 0 0 0,-4 0 0 0,3 1 0 16,4-5-11-16,-3 5 10 0,-1-11-10 0,4 10 10 15,0-3-10-15,0-3 0 0,1-6 0 0,-1 3 8 16,3 6-8-16,-6-4 0 0,-4-5 0 0,3 3 8 15,-3 3-8-15,4-4 0 0,-1 10 9 0,1-3-9 0,3 4 8 0,-4-1-8 16,1 0 8-16,-4 3-8 0,3 0 0 0,-3-3 0 16,4 1 0-16,0 2-8 0,-1-9 8 0,4 6 14 15,0-10-3-15,0 7-1 0,4 4-10 0,3-4 0 16,-4-4 0-16,1 8-11 0,0-11 11 0,3 1 0 16,0 0 10-16,-4 6-10 0,5-7 0 0,-5 7 0 15,4-3 0-15,-3 3 0 0,-1-3 0 0,1-6 0 16,0 6 8-16,-1 3-8 0,-3 3 0 0,4 0 0 15,-8-3 0-15,4-7 0 0,0 7 0 0,-3-3 8 16,0-3-8-16,-4 6 0 0,0-3 0 0,0 3 0 16,3 3 0-16,-3-9 0 0,0 6 0 0,0-3 8 15,0-7-8-15,0 7 0 0,0-3 0 0,0 6 0 16,0-13 8-16,0 4-8 0,4 2 0 0,-4-2 0 16,0-4 0-16,0 4 0 0,0-4 0 0,0 4 0 0,0-10 0 0,0 10 0 15,0-7 0-15,0 0 0 0,0 4 0 0,0-4 0 16,0-3 0-16,0 4 0 0,0 2 0 0,0-3 0 15,0 1 0-15,3-1 8 0,1 0-8 0,-4 1 0 16,7-10 14-16,-4 3-3 0,4-4-1 0,-3 1 0 16,-1 0-10-16,1 3 0 0,-1-6 0 0,1 6 8 15,-1-3-8-15,1 0 0 0,-1 0 0 0,1-7 0 16,-4 1 0-16,4 3 0 0,-1-4 0 0,-3-2 0 16,0 3 0-16,0 2 8 0,0-2-8 0,4 0 0 15,-4-4 0-15,0 4 0 0,0-4 8 0,0 1-8 16,3 2 0-16,1-2 0 0,-4-1 0 0,3-5 8 0,1 5 0 15,-4-6-8-15,7 1 12 0,-7 5-4 16,3-6 0-16,1 4 0 0,-1-4 0 0,-3 0 0 16,4 7-8-16,-4-7 12 0,0 0-12 0,3 3 12 15,-3-2-12-15,4-1 10 0,-1-3-10 0,-3 9 10 16,0-12-10-16,0 10 10 0,4-10-10 0,-4 3 10 0,0 3-10 0,0-6 10 16,0 0-10-16,0 3 10 0,0-6-10 0,0 6 12 15,-4-6-12-15,4 6 12 0,0-6-12 0,-3-1 10 16,-1 7-10-16,4-6 10 0,-3 0-10 0,-1 0 0 15,1 0 9-15,3 3-9 0,-4-10 0 0,1 7 9 16,3 3-9-16,-4-3 0 0,1 0 0 0,-1-1 0 16,4 1 0-16,-7 0 0 0,7-3 0 0,-3 3 0 15,-1-4 0-15,1-2-9 16,-1 9-17-16,0-10-3 0,-3 7-1 0,4-3 0 16,-1 3-15-16,-3-4-3 0,4-2-1 0,-1 2 0 15,-3 1-76-15,0-3-15 0,0 2-4 0,0-5-608 0,4-1-123 0</inkml:trace>
  <inkml:trace contextRef="#ctx0" brushRef="#br0" timeOffset="1004.47">19939 11061 1864 0,'-21'9'83'0,"14"-9"17"0,0-3-80 0,-4 3-20 0,4 0 0 0,4 0 0 16,-4 0 83-16,7 0 13 0,0 0 2 0,0 0 1 15,0 0-66-15,0 0-13 0,0 0-2 0,10-6-1 16,4 6-17-16,4-3-11 0,-1-3 2 0,5 6 0 15,9-10 9-15,-2 10 9 0,2-6-1 0,5 3-8 16,6-3 25-16,4 6-1 0,-4-4-1 0,4-2 0 16,0 3-4-16,7-3-1 0,0 6 0 0,3 0 0 15,1-3-2-15,6-4 0 0,11 7 0 0,-3 0 0 16,3 0-4-16,0 0-2 0,11 0 0 0,6-3 0 0,1-3 11 0,0 6 3 16,3-9 0-16,4 2 0 0,-4 4-1 0,11-3 0 15,3-4 0-15,-3 7 0 0,-4-3-15 0,4-3-8 16,4-1 10-16,-1 1-10 0,4-1 8 0,0 4-8 15,3-3 0-15,4-1 9 0,4 1-9 0,-1 3 0 16,4-4 0-16,-4 7 0 0,-3-3 9 0,4 3-9 16,-4-4 10-16,3 7-10 0,4-9 8 0,4 9-8 15,-1-9 0-15,1 9 9 0,-4 0-9 0,3-7 0 0,-3 4 0 16,4 3 0-16,-8-6 0 0,4 3 0 0,0-4 0 16,0 7 0-16,4-3 10 0,-4-3-10 15,0-3 12-15,0 9-12 0,0-10 20 0,-7 7-2 0,-4-3-1 0,-3 0 0 16,4 2-7-16,-8 4-2 15,0-6 0-15,1 6 0 0,3 0-8 0,-4 0 0 0,4-3 0 16,3 3 8-16,-10-6-8 0,3 6 0 0,1 0 0 0,-1 0 0 16,-10 0 0-16,-4 0-14 0,-7 0 3 0,1 0 1 15,-1 0 10-15,-4 0 0 0,5 0 0 0,-8 0 0 16,-11 0 0-16,4 0 0 0,4 0 0 0,-7 0 0 16,-4 0 0-16,-4 0 0 0,-3 0 0 0,-3 0 0 15,-5 0 0-15,-2 0 16 0,-8 0-4 0,4 0-1 16,-4 0-11-16,4-3 0 0,-3 3 0 0,-5 0 0 15,1 0 21-15,-4 0-1 0,4-7 0 0,-7 7 0 16,3 0-20-16,-3 0 0 0,-4 0 0 0,0 0 0 0,1 0 0 0,-5 0 0 16,-2-3 0-16,-1 3 0 0,3 0 0 0,-6 0 0 15,3 0 0-15,-3 0 0 0,0 0 0 0,-1-6 0 16,1 12 0-16,-4-6 0 16,0-6-23-16,0 6-9 15,-3 0-1-15,-1 0-1 0,1 0-54 0,-4 0-12 0,4 0-1 0,-1 0-675 16,-3-3-136-16</inkml:trace>
  <inkml:trace contextRef="#ctx0" brushRef="#br0" timeOffset="1769.09">30967 10362 633 0,'0'0'56'0,"0"0"-44"0,0 0-12 0,0 0 0 16,0 0 253-16,0 0 49 0,0 0 10 0,0 0 1 15,0 0-192-15,0 0-38 0,-4 3-8 0,-3 6-2 16,0-2-9-16,4-4-1 0,-1 6-1 0,1-3 0 15,-4 4-43-15,0-1-9 0,-4 1-2 0,0 8 0 16,-3-2-8-16,0 3 0 0,0 0 0 0,-7 6-11 16,7 0 11-16,-4 3 14 0,0 0-3 0,1 1-1 0,-1 5-1 0,1-9 0 15,-1 3 0-15,4-3 0 0,0 4 7 0,3-11 2 16,-3 8 0-16,3-1 0 16,-3-7-18-16,4 1 0 0,-1-3 0 0,1-3 0 15,-5 2-24-15,5-5-12 0,-1-1-3 0,4 0 0 16,0-2-174-16,0-7-35 0,-14-7-8 15,14-5 0-15</inkml:trace>
  <inkml:trace contextRef="#ctx0" brushRef="#br0" timeOffset="2025.41">30568 10428 2250 0,'0'0'100'0,"0"0"20"0,0 0-96 0,0 0-24 0,0 0 0 0,0 0 0 16,0 0 50-16,0 0 6 0,11 9 0 0,-1 0 1 15,1 1-39-15,7-1-8 0,-1 7-2 0,1 3 0 16,3 0-8-16,4 6-11 0,3-7 3 0,0 8 0 16,4-1 8-16,0 3 0 0,-4 0 0 0,0-3 0 15,4 3 0-15,0-3 0 0,-4 1 0 0,-3-5-8 16,3 5 8-16,-7-1 11 0,0-7-3 0,0 11 0 31,-3-10-48-31,0-1-9 0,-4 7-3 0,0-6 0 16,0-3-25-16,0 3-6 0,0-4-1 0,-3-2 0 15,-1-4-119-15,1 7-24 0,10 0-5 0,-7-13 0 0</inkml:trace>
  <inkml:trace contextRef="#ctx0" brushRef="#br0" timeOffset="2385.03">31507 10838 806 0,'0'0'72'0,"0"0"-58"15,-7 7-14-15,-4-4 0 0,4 6 376 0,0-9 73 0,7 0 15 0,-4 6 2 16,-3 4-366-16,7-10-74 15,0 0-14-15,0 0-4 0,0 0 0 0,4 9 0 16,3-2 0-16,-4 2 0 0,4 0-8 0,-3 4 0 0,-4-7 9 16,7 13-9-16,-3-3 12 0,-1 3-3 0,-6-1 0 0,3 7 0 15,0-6 6-15,0 6 1 0,-4-3 0 0,4 3 0 16,-4 0 3-16,1-6 1 0,3 0 0 0,-4 6 0 16,1-12-32-16,3 2-7 0,0-5-1 0,0-1 0 15,-4 1-98 1,4-4-20-16,0-6-4 0,7 3-891 0</inkml:trace>
  <inkml:trace contextRef="#ctx0" brushRef="#br0" timeOffset="3285.74">23664 4190 2070 0,'0'0'92'0,"0"0"18"0,0 0-88 0,0 0-22 0,0 0 0 0,0 0 0 15,0 0 42-15,0 0 4 0,0 0 1 0,4 16 0 16,-4-16-23-16,0 0-5 0,0 0-1 0,3 0 0 15,1 16 9-15,-4-16 1 0,0 3 1 0,3 6 0 16,-3 7-7-16,0-3-2 0,0-4 0 0,-3 7 0 16,-1 3 7-16,-3-4 1 0,0 10 0 0,-3-3 0 15,-1-3-2-15,-3 16 0 0,-4-17 0 0,-3 14 0 16,0-1-11-16,-7 4-3 0,-7-1 0 0,-1 4 0 16,1-4-3-16,-4 7-1 0,0 0 0 0,1-7 0 0,2 1-8 0,5-7 0 15,-1 0 0-15,4-3-11 16,3 0-1-16,4-9-1 0,3 3 0 0,4-10 0 15,3 1-72-15,1-7-15 0,3-3-2 16,0 0-632-16,0-10-126 0</inkml:trace>
  <inkml:trace contextRef="#ctx0" brushRef="#br0" timeOffset="3542.17">23192 4225 1728 0,'-11'0'153'0,"8"0"-122"0,-1 0-31 0,-3-3 0 16,0 6 140-16,3-3 23 0,1 0 4 0,3 0 1 16,0 9-122-16,3-2-24 0,1 2-5 0,3 4-1 15,4 2-3-15,3 4-1 0,0 0 0 0,3 3 0 16,8 0 1-16,0 6 0 0,-1-3 0 0,5 3 0 16,-1-3-5-16,4 10 0 0,-4-7-8 0,0 0 12 15,-3 4-12-15,-1-1 8 0,-2 4-8 0,-5-10 0 31,1 3-18-31,0 0-10 0,-4-3-1 0,0 0-1 16,0-6-50-16,0 0-9 0,0 0-3 0,0-10-566 0,0 7-114 0</inkml:trace>
  <inkml:trace contextRef="#ctx0" brushRef="#br0" timeOffset="3991.5">23957 4752 1882 0,'-7'-10'84'0,"4"4"16"0,-1 3-80 0,1-6-20 0,-1-1 0 0,4 1 0 0,0-1 84 0,0-5 12 15,4 5 2-15,-1-5 1 0,8-4-47 0,-4 3-8 16,0-3-3-16,3 7 0 0,1-4-41 0,-1 7 0 15,1-1 0-15,3-5 0 0,-3 5 0 0,-1 1 0 16,4-1 0-16,-3 10 0 0,0-6 0 0,-1 6 0 16,4 0-8-16,-3 0 8 0,-4 6 0 0,4 4 0 15,-4-4-9-15,0 7 9 0,0-4 0 0,0 0 0 0,-4 4 0 0,1-1 0 16,-4-2 12-16,0 6-3 0,0-4-1 0,0 4 0 16,-4 3 4-16,-3-4 1 0,4 4 0 0,-4 0 0 15,3 0 6-15,-3-4 1 0,0 4 0 0,0 6 0 16,3-6-20-16,1 6 0 0,-4-6 0 0,7 0 0 15,0 0 0-15,-4-4 10 0,4 1-10 0,4-3 8 16,-1 5 10-16,4-8 2 0,0 5 0 0,1 1 0 16,6-3 0-16,-4-4 0 0,4-3 0 0,4 4 0 15,3-4 4-15,0-3 2 0,4-3 0 0,3 0 0 16,4 0-12-16,0 0-2 0,-4-3-1 16,11-3 0-16,-4 6-63 0,4 0-12 0,0-10-2 0,-4 10-726 15,0 0-144-15</inkml:trace>
  <inkml:trace contextRef="#ctx0" brushRef="#br0" timeOffset="5270.15">20525 10964 864 0,'0'0'76'0,"0"0"-60"0,0 0-16 0,0 0 0 15,0 0 232-15,0 0 44 0,0 0 9 0,0 0 2 16,-4-3-203-16,1-4-41 0,-4 4-8 0,3-3-2 16,-3 6-25-16,3-9-8 0,1 9 0 0,-4-10 0 15,3 10 0-15,-3 0 0 0,4 0 0 0,-4-6 0 16,3 6 0-16,-3 0 0 0,0 0 0 0,-4 0 0 16,4 0 17-16,-3 6-3 0,-1-6-1 0,1 3 0 15,-1 4 2-15,-3 2 0 0,0-9 0 0,0 9 0 16,0-2 17-16,-4-4 3 0,0 6 1 0,4-9 0 15,-7 7-22-15,3 2-4 0,4-9-1 0,-3 9 0 0,-1-9-9 16,0 10 0-16,4-10 0 0,0 0 8 0,-3 6 8 16,-1-6 2-16,0 0 0 0,1 3 0 0,2-3-3 0,-2 0-1 15,-1 0 0-15,1 0 0 0,-1 0 6 0,0 0 2 16,1 0 0-16,3 0 0 0,-8 6-22 0,8-6 0 16,-3 0 0-16,-1 4 0 0,4-4 0 0,-4 0 0 15,1 0 0-15,2 0 0 0,-6 0 0 0,4 0 0 16,-1 6 0-16,-3-6 0 0,7 0 0 0,-4 0 0 15,-3 0 0-15,3 0 0 0,4 0 0 0,0 0 0 16,0-6 0-16,0 6 0 0,-4 0 10 0,4 0-2 16,-4-4-8-16,1-2 12 0,-1 3-12 0,1 3 0 0,2-6 0 15,-2 6 0-15,-1-3 17 0,1-4-2 16,2 7-1-16,-2-3 0 0,-1 3-1 0,1-6 0 16,2 12 0-16,-2-6 0 0,-1 0-13 0,4 0 0 15,-7 3 0-15,7-3 0 0,-4 0 0 0,0 0 0 0,1 7 0 16,-1-7 0-16,1 0-8 0,-1 0 8 0,0 0 0 15,1 0 0-15,-5-7 20 0,5 7 12 0,3 0 1 0,0 0 1 16,-1-3-34-16,-2 3 0 0,-1-6 0 0,1 6 0 16,2 0 11-16,-2 0-2 0,-4 0 0 0,3 0 0 15,0 0 3-15,1 0 0 0,-1 0 0 0,0 0 0 16,1 0-12-16,-1 0 0 0,1 6 0 0,-1-3 0 16,4-3 0-16,-4 0 0 0,4 0 0 0,0 0 0 15,0 0 0-15,-4 0 0 0,8 0 0 0,-8 0 0 16,4 7-9-16,0-7 9 0,-4 0-12 0,4 0 12 0,0 0 0 15,0 0 0-15,-4-7 0 0,0 7 0 0,8 0 0 0,-4 0 0 16,-4 0 0-16,4 0 0 0,0 0 0 0,0 0 0 16,0 7 0-16,-4-4 0 0,4-3 0 0,0 0 0 15,0 0 0-15,0 0 0 0,3 6 0 0,-3-6 0 16,3 0 0-16,4 3 0 0,-3-6 0 16,3 6 0-16,0-3 0 0,0 0 0 0,-1 0 0 0,1 6 0 15,0-2 0-15,0-4 0 16,7 0-42-16,0 0-2 0,-3 0 0 0,3 0-748 15,0 0-149-15</inkml:trace>
  <inkml:trace contextRef="#ctx0" brushRef="#br1" timeOffset="23348.94">18133 10312 1450 0,'0'0'64'0,"0"0"14"0,0 0-62 0,0 0-16 16,-4 6 0-16,4-6 0 0,0 0 86 0,0 0 14 15,0 0 4-15,0 0 0 0,0 0-53 0,0 0-11 16,0 0-1-16,0 0-1 0,0 0-2 0,14 3-1 15,-3-3 0-15,0 9 0 0,3-2-9 0,-4-4-2 16,1 6 0-16,-4 4 0 0,7-4-7 0,0 1-1 16,-3 2-1-16,3-2 0 0,0 5-5 0,0-5-1 15,4 8 0-15,-1-2 0 0,4 3-1 0,1-3-8 16,-1 2 12-16,-4 1-4 0,1-3-8 0,3 3 0 16,4 0 0-16,7-1 0 0,-4 1 0 0,4 3 0 15,-4 0 12-15,4-3-4 0,-1 6 8 0,5 0 2 0,-5-6 0 16,1 6 0-16,0-3 1 0,3 3 0 0,0-6 0 0,4 6 0 15,4 0-3-15,-5-3 0 0,5 12 0 0,-4-8 0 16,3 2-8-16,0 0-8 0,-3 6 9 0,3-5-9 16,1 5 10-16,-5-6-10 0,5 7 10 0,-4-4-10 15,6 1 0-15,1-1 0 0,-3-3 0 0,6 0-10 16,-3 1 10-16,0 2 0 0,0 0 10 0,-4-6-10 16,0 4 0-16,4 5 0 0,-3-6 0 0,2 7 0 15,5-7 0-15,-1 7 0 0,4-10 0 0,-4 12 0 16,-3-8 0-16,4 5 0 0,-4 0 0 0,-1-5 0 15,1 5 0-15,0 1 0 0,4 2 0 0,-5-2 0 16,5 2 8-16,-1 4-8 0,1-3 0 0,2-1 0 16,-2-2 0-16,3 9 8 0,-7-6-8 0,3-4 0 15,0 0 0-15,4 1 0 0,0 3 0 0,4-10 0 16,3 13 0-16,-7-10 0 0,0 10 0 0,-1-4 0 16,-2-2 0-16,-1 9 0 0,1-7 0 0,3 1 0 0,6 6 0 0,-6-3 0 15,-3-4 0-15,3 7 0 0,-4-6 9 0,0 6-9 16,-3-7 8-16,0 7-8 0,-3 0 10 0,-1-3-10 15,7 0 12-15,-6-1-12 0,-1-2 12 0,4 6-12 16,7-6 12-16,0 2-12 0,-4-2 12 0,4-3-4 16,-7 2 0-16,3 1-8 0,4-4 8 0,-4 7-8 15,4-10 0-15,0 13 0 0,4-9 0 0,3 2 10 16,-7-2-10-16,0 3 8 0,-1 2-8 0,5-2-17 16,-8-4 4-16,8 4 1 0,3-3 12 0,-4 2 16 0,1 4-3 0,-1-10-1 15,1 10-12-15,-5-3-16 0,-2-1 3 0,-4 4 1 16,3-3 12-16,4-1 0 0,0 4 0 15,0-3 0-15,-4-4 0 0,4 1 0 0,0-7-10 16,0 10 10-16,-7-7 0 0,3 0 0 0,1 4 0 16,-1-1 0-16,0 4 12 0,1-4-2 15,-1-5-1-15,4 11 0 0,0-8-9 0,-4 2-14 0,1 1 3 0,-8-1 1 16,0-6 18-16,4 7 4 0,-3-7 1 0,-1 7 0 16,4-1-13-16,-4-6 0 0,-3 7 0 0,0-7 0 15,3 7 21-15,0-7-1 0,1 0-1 0,-4 7 0 16,-1-7-28-16,-2 6-6 0,-5-9-1 0,1 4 0 15,3-1 16-15,-3-3 0 0,0 0 0 0,7-6 10 16,0 9-10-16,-1-9 0 0,-9 6 0 0,2 0 0 16,5-3 12-16,-8 3 0 0,0 0 0 0,0 3 0 0,0-9-12 15,1 6 0-15,-5 0 0 0,5-3 0 0,-5 3 12 0,5-6 0 16,-5 0 0-16,1 6 0 0,3-6-4 0,-3-3 0 16,0 2 0-16,-1 1 0 0,4-3-8 0,-3 3 0 15,3-4 0-15,-3-2 0 0,0 3 0 0,-8-1 0 16,5-2 0-16,-1 6 0 0,0-4 0 0,-3-5 0 15,3 5 0-15,-4-2 0 0,1-7 0 16,-4 13 0-16,0-10 0 0,4 1-11 0,-4-1-2 16,0-2-1-16,0 2 0 0,0-6 0 15,-3 3-10-15,-1-6-3 0,1 7 0 0,-4-7 0 16,0 0-77-16,0 0-16 0,0-7-4 0,0-2-580 16,-3 0-116-16</inkml:trace>
  <inkml:trace contextRef="#ctx0" brushRef="#br1" timeOffset="24620.1">19212 9553 57 0,'-10'-19'0'0,"6"19"0"0,-3-6 0 0,0 6 0 0,0-4 0 0,0-2 0 16,0 6 345-16,0-3 64 0,3 3 13 0,4 0 2 16,0 0-304-16,0 0-60 0,0 0-13 0,0 0-3 15,0 3-24-15,7 7-4 0,-3-4-2 0,-1 3 0 16,8 1-14-16,0-1 11 0,-1-3-11 0,4-2 10 15,0 5 7-15,4-3 2 0,0-3 0 0,-1 4 0 16,1 2 0-16,3 0 0 0,0 1 0 0,4-1 0 16,0 1 3-16,3 5 1 0,4 1 0 0,-4-3 0 15,0 2-3-15,4 4 0 0,3 0 0 0,0 0 0 0,1 3-8 0,2 0-1 16,-2-4-1-16,-1 7 0 16,0 4-10-16,1-4 10 0,-1 9-10 0,0-5 10 0,4 5-10 0,3-6 12 15,1 7-12-15,-1-1 12 0,0-6 7 16,4 10 1-16,0-7 1 0,0 1 0 0,-4-1-21 15,1-3 0-15,-1 7 0 0,4-4-12 0,7 4 12 16,-7 5 0-16,-1-2 0 0,5 0 0 0,3-4 12 0,0 4 2 16,-4 3 0-16,0-4 0 0,-3-2 6 0,4 2 0 15,-1-2 1-15,0 2 0 0,4-2-5 0,4 3-2 16,-1 6 0-16,1-1 0 0,-4-2-14 0,3 0 9 16,-7 3-9-16,4 0 8 0,4-10 5 0,-1 10 1 15,-3-6 0-15,4-4 0 0,3 4-14 0,-4-4 11 16,0 4-11-16,1 3 10 0,-8-7 9 0,4-2 1 0,4 12 1 0,-1-10 0 15,-7 4-5-15,4-4-2 0,11 10 0 0,-4-6 0 16,-4 6-14-16,-3-10 0 0,0 4 8 0,4 6-8 16,3 0 0-16,-4-7 0 0,0 13 8 0,1-6-8 15,10 3 0-15,-4-3 0 0,-6 0 0 0,-1 3 0 16,1-6 0-16,-1-4 0 0,4 7 0 0,4-6 0 16,-8-3 22-16,4 8-2 0,-7 1 0 0,0-6 0 15,0 0-20-15,-4 5 0 0,1 1-12 0,6-9 4 16,-3 9 8-16,3-7 8 0,1 1-8 0,-1 3 11 15,1-4-11-15,-4-2 0 0,-4 9 0 0,4-7 0 16,-4 7 0-16,4-6 0 0,4-4 0 0,-4 4 8 16,0 6 3-16,3-3 0 0,-7-4 0 0,4 1 0 15,-7 3-11-15,4-4 0 0,-5-2 0 0,1 3 0 16,4-4 0-16,3 4 0 0,-8-4 0 0,5 4 8 16,-1-4-8-16,4 1 12 0,-7-1-12 0,0-5 12 15,-4 8-12-15,1-6 0 0,-1 1 0 0,0 2 0 0,4-9 9 0,3 10 0 16,-3-7 0-16,4 7 0 0,-4-7-9 0,-1 9 0 15,1-2 9-15,-3-1-9 0,2 4 9 0,-2-3-9 16,-1-1 12-16,4 4-12 0,0-4 8 0,0 1-8 16,-4-7 0-16,0 6 0 0,-3-5 0 0,4 5 0 15,-5-6 0-15,1 1 0 0,-4 5 0 0,1-6-9 16,-1 4-1-16,0-4 0 0,-7 6 18 0,8-5 3 16,-1-1 1-16,0 0 0 0,-6 3-2 0,2-9 0 0,1 3 0 15,-4 1 0-15,4-8 0 0,0 1 0 16,-8 0 0-16,8 6 0 0,-4-6-10 0,-3-3 0 15,0-4 0-15,-1 4 0 0,-2-1 0 0,2-2-14 16,-2 3 2-16,-5-1 0 0,4-2 20 0,0-4 4 16,1 7 0-16,-1 0 1 15,0-7-47-15,0 4-10 0,4-4-1 0,-8 0-1 16,-2-2-14-16,2-4-4 0,1 3 0 0,3 4 0 16,-3-10-8-16,-1 0-1 0,-3 0-1 0,4 0 0 15,-4-4-34-15,-3-2-6 0,-1 0-2 0,-3 3-784 0</inkml:trace>
  <inkml:trace contextRef="#ctx0" brushRef="#br1" timeOffset="25713.83">20556 8891 1497 0,'-17'3'133'0,"10"-3"-106"0,0 0-27 0,0 0 0 16,0 0 122-16,7 0 19 0,0 0 4 0,0 0 1 16,0 0-134-16,10 6-26 0,1 4-6 0,-1-4 0 0,4 4 9 0,8-1 3 15,-5-6 0-15,8 13 0 0,-4-7 8 0,0 7 0 16,4-4 0-16,3 4-8 0,4-3 8 0,0 2-8 15,-1 4 8-15,1 0-8 0,3 3 8 0,-3-3 0 16,7 3 0-16,0 3 0 0,0 0 9 0,6 3-9 16,1 0 12-16,4 4-12 0,-1-4 15 0,0 6-4 15,-3-2-1-15,4 8 0 0,-4-5 12 0,3 3 2 16,7-1 1-16,-3 4 0 0,-3-3-9 0,6 6-3 16,4-7 0-16,0 1 0 0,-3 6 6 0,-1 0 1 15,-3 6 0-15,7-3 0 0,3-3 7 0,1 9 1 16,-4 0 1-16,7-6 0 0,0 7-9 0,-4-1-3 15,-3 0 0-15,4 1 0 0,6-1-5 0,1 10 0 16,-4-10-1-16,4 6 0 0,3-2-2 0,-4 3 0 16,1-4 0-16,-1-3 0 0,8 1-1 0,0-1 0 15,-4 10 0-15,0-10 0 0,-7 0 4 0,3 10 0 16,4-10 0-16,0 4 0 0,1-4-12 0,-1 0 0 0,3 7 0 0,-3-4 0 16,0 4 8-16,0-4 2 0,4 7 1 0,3-3 0 15,-3-4-11-15,-1 4 0 0,-2-7 0 0,-1 10 0 16,0-7 0-16,0 4-12 0,0-4 2 0,3 4 1 15,1-4 9-15,-4 4 12 0,-3-7-2 0,-1 4-1 16,4-4-9-16,0 0 0 0,4 10 0 0,-4-10 0 16,0 0 9-16,4 7-9 0,-8-7 10 0,4 1-10 15,1-7 9-15,-1 6-9 0,0 0 8 0,-4 1-8 16,-3-1 13-16,-3-6-2 0,3 6-1 0,-4 1 0 0,8-4-10 16,-8-3 12-16,-3-3-12 0,0 3 12 0,0-3-3 0,0 0 0 15,-3-1 0-15,-1-5 0 16,4 6 3-16,0-3 0 0,4-4 0 0,-4 1 0 15,7 6 4-15,-7-10 0 0,0 4 1 0,0-3 0 0,-4-1-17 16,0 1 10-16,8-4-10 0,-4 3 8 0,0-5 0 16,0 5-8-16,-7 1 12 0,3-7-4 15,-10 6-8-15,0 1 0 0,0-7 0 0,0 7 0 0,0-1 0 0,-1-6 0 16,-6 7 0-16,7-7 0 0,0 0 0 0,0-3 0 16,0 3 0-16,-4-2 0 0,-3-1 0 0,0-3 8 15,-8 3-8-15,5-7 0 0,-8 8 0 0,7-1 8 16,-3-7-8-16,0 1 0 0,3 6 0 0,-3-6 0 15,-4 0 0-15,4 0 0 0,-4-3 0 0,0 2 0 0,0-2 0 0,-3-3 0 16,0 5-14-16,-4-2 5 0,0-7 1 0,0 7 0 31,-3-3-20-31,-4-4-4 0,0 4-1 0,0-4 0 16,-3-6-134-16,-1 3-26 0</inkml:trace>
  <inkml:trace contextRef="#ctx0" brushRef="#br1" timeOffset="26870.34">21389 7555 864 0,'0'0'76'0,"0"0"-60"0,-4-9-16 0,4 9 0 16,-7 0 228-16,7 0 44 0,0 0 8 0,0 0 1 16,0 0-219-16,0 0-44 0,0 0-9 0,7 9-1 0,4-3-8 15,0 4-13-15,-4 6 3 0,3-4 1 16,4-2 9-16,4 5 0 0,0-5 0 0,-1 8-8 15,1-2 8-15,7 3 0 0,3 0 0 0,0 0-8 16,-7-4 8-16,11 10 16 0,7-3-4 0,-4 3-1 0,-3 4 1 0,3 5 0 16,7-6 0-16,-3 4 0 0,0-1 5 0,-4 3 2 15,1 1 0-15,6 3 0 0,4 2 5 0,-4-2 0 16,-7 0 1-16,11 2 0 16,0-2 14-16,3 9 2 0,1-3 1 0,-4 6 0 0,0-3-22 0,-1 6-5 15,5-9-1-15,-4 3 0 0,0 7 6 0,10-4 0 16,11-3 1-16,4 6 0 0,-4 7-12 0,0-4-9 15,0-6 12-15,-4 1-12 0,4 2 0 0,0 0 0 16,4 1-12-16,-1-1 3 0,-6 0 17 0,3 0 3 0,-7 1 1 0,7-1 0 16,7 0 5-16,-7 1 2 0,4 5 0 0,-1-2 0 15,1-4-10-15,-1 0-1 0,-6 4-8 0,10 2 12 16,7 4-4-16,-3 0-8 0,-8 6 11 0,1-6-11 16,-1 2 8-16,-3-2-8 0,0 0 0 0,4 0 0 15,-1 6 0-15,4-1 0 0,1-2 0 0,-1-3 0 16,-7 6 0-16,0-6 0 0,3-1 8 15,4 4-8-15,0 3 8 0,0 3-8 0,-3-9 9 0,3 0-9 16,-7 0 14-16,7-1-3 0,0 1-1 0,0 6 0 16,0-6-10-16,-3-1 0 0,0 1 0 0,-4 0 0 15,0 0 10-15,3-4 0 0,-3-2 0 0,0 5 0 16,-3 1 11-16,-1-3 3 0,1 2 0 0,-4 1 0 16,0-6-14-16,0 2-2 0,7-2-8 0,-4 2 12 15,4 4 0-15,0-7 0 0,4 4 0 0,-1-7 0 0,-3 4-2 16,-3 2-1-16,3-6 0 0,0 1 0 0,0-7 3 15,4 6 1-15,-8 0 0 0,1 1 0 0,-12-10-13 0,5 9 0 16,-8-6 0-16,11 6 0 0,0-9 0 0,-3 0 0 16,-4 0 0-16,3 3 9 0,-3-12-9 0,0 8-14 15,-4-5 3-15,-3-3 1 16,3-1 34-16,-3 4 6 0,7-4 2 0,-3 4 0 0,-1-7-32 0,-3-3-21 16,3 7 3-16,-3-7 1 0,0 0 27 0,-4 1 6 15,-6 2 0-15,-1-9 1 0,0 9-26 0,-3-9-6 16,0 3-1-16,-1 3 0 0,-2-2 16 0,2-8 0 15,5 7-10-15,17 13-2 0,-29-22 3 16,8 3 0-16,-4-1 0 0,0 1-7 0,1-3-2 16,-5-7 0-16,5 7 0 0,-5-3 0 0,-3-4 0 15,1-3 0-15,-5 4 0 16,1-1-10-16,-4-3-3 0,-3-3 0 0,3 4 0 16,-4-4-15-16,1-3-3 0,-1 0-1 0,-2 0 0 15,-8 0-118-15,7 0-24 0,0-3-5 0</inkml:trace>
  <inkml:trace contextRef="#ctx0" brushRef="#br1" timeOffset="27957.8">22250 6963 57 0,'-18'-7'0'0,"11"7"0"16,-4 0 0-16,4 0 0 0,0 0 0 0,-3 0 0 0,-1 0 399 0,11 0 74 0,0 0 15 0,0 0 4 15,0 0-398-15,0 0-79 0,11 7-15 0,3 2 0 16,-4-6 0-16,1 6 0 0,0 1 0 0,3 6 0 15,10-7 0-15,-2 0-12 0,-8 7 12 0,7 0-12 0,7-4 12 0,0 7-8 16,-3-3 8-16,0 3-8 0,3 6 19 0,0 0 4 16,0-3 1-16,1 3 0 0,-1 3 3 0,4 7 1 15,10-7 0-15,-3 6 0 0,-1 1 16 16,5 2 4-16,6-2 1 0,4 2 0 0,-3 7-11 0,2-9-2 16,-2 3-1-16,-1 5 0 0,1-5-7 0,3 6 0 15,-1 6-1-15,1-6 0 0,7 3-8 0,-3-3-2 16,-4 3 0-16,0-3 0 0,0 0-9 0,3 6 0 15,4-9 9-15,-4 12-9 0,4-9 8 0,0 9-8 16,4 1 10-16,-1 5-10 0,-3-2 18 0,4-4-2 16,3 10-1-16,0-4 0 0,-4-2 21 0,4 5 5 15,4 7 1-15,-1-12 0 0,-6 6-27 0,-1-1-6 16,5-2-1-16,2-4 0 0,1 4 8 0,-1 3 0 16,1-1 1-16,-4-5 0 0,0 2-2 0,0 4-1 0,3 0 0 0,8-1 0 15,0 1 7-15,3 0 2 0,-7-4 0 0,0 7 0 16,4 3-23-16,-1-3 8 0,8 3-8 0,-4 3 0 15,-3-9 0-15,-4 6 0 0,0-3 0 0,0 3 0 16,3 3 0-16,1-3 0 0,-4-3 0 0,-3 3 0 16,3-7 0-16,-4 4 0 0,4 3 0 0,0 3 0 15,1-3 11-15,2-3-3 0,8 3 0 0,-1-6 0 16,1 6-8-16,-4-3 8 0,0-3-8 0,4 6 8 16,0-4-8-16,-4-2 0 0,-7-3 0 0,0 2 0 15,-3 1 0-15,-1-6 0 0,4 2 9 0,4 4-9 16,-1-4 12-16,-2-2-3 0,-8 6 0 0,3-1 0 15,1-2 1-15,-1-4 0 0,1-2 0 0,-1 5 0 16,1-2-10-16,-4 2 0 0,0-2 0 0,-7 2 0 16,3-2 0-16,1-4 0 0,-8 0 0 0,4-6 0 15,7 7 21-15,-7-1 9 0,-3 0 2 0,-1-3 0 0,-6 4-32 0,3-7 0 16,-1-3 0-16,5 3 0 0,-4-7 0 0,3-2 0 16,-3 0 0-16,-3 3 0 0,-1-7 0 0,-3-3 0 15,-7 1 0-15,3-1 0 0,-3-6 0 0,3 3 0 16,-7 4 0-16,4-10 0 15,0-3-20-15,3 2-11 0,-6-2-1 0,-1-6-1 0,-3 3 11 0,-1-1 2 16,1-2 1-16,-4-4 0 16,-3-3-21-16,-4 10-5 0,4-13-1 0,-7 7 0 15,-1-10-78-15,1 0-16 0,-4 0-4 16,0-10-865-16</inkml:trace>
  <inkml:trace contextRef="#ctx0" brushRef="#br1" timeOffset="29097.55">22624 5689 1036 0,'0'0'46'0,"0"0"10"0,0 0-45 0,0 0-11 0,-4-3 0 0,4 3 0 15,0 0 169-15,0 0 32 0,7 3 7 0,0-3 0 16,0 10-165-16,7-4-34 0,4 3-9 0,0 1 0 15,-4-1 0-15,3 1 0 0,12 5 0 0,2-2 0 16,1 3 0-16,3 2-12 0,1 1 1 0,3 3 1 16,-1 6 10-16,1-2 0 0,0 2 0 0,0 0 0 15,0 0 8-15,3 7 4 0,0-1 1 0,4 4 0 0,3-4 7 0,-3 4 0 16,4 6 1-16,-4 0 0 0,-1 0 14 0,1 3 2 16,-3-3 1-16,10 6 0 0,-1-6-15 0,5-4-3 15,-4 11-1-15,0-8 0 16,7 5 5-16,0-5 0 0,0 11 1 0,-4-7 0 0,4 3-7 0,4-3-2 15,-1 6 0-15,4-3 0 0,4-3 1 0,-1 7 0 16,-6-7 0-16,3 6 0 0,0 10-2 0,0-10-1 16,3 10 0-16,1-4 0 0,3 4 1 0,-3-6 0 15,-8 2 0-15,1 4 0 0,-1 6-7 16,4-3 0-16,11-4-8 0,-4 1 12 0,0 0 8 0,-4-4 2 0,1-2 0 16,3 3 0-16,-3-4-6 0,3 4 0 15,0-4-1-15,-4 4 0 0,4-4-15 0,-3 7 9 16,0-10-9-16,-1 10 8 0,4-10-8 0,-3 10 10 15,-4-1-10-15,0-2 10 0,3-3-10 0,-6 5 12 16,3-8-12-16,-4 5 12 0,4-2-12 0,4 2 0 0,3-2 0 0,4 5 8 16,-4-8-8-16,0 8 0 0,-4-8 9 0,4 5-9 15,1-2 11-15,-1-4-3 0,3 10 0 0,-6-10 0 16,-8 7 8-16,1-4 0 0,3 7 1 0,0 6 0 16,3-7-17-16,1-2 0 0,3-4 0 0,-3 4 0 15,-1-4 0-15,-6 4 0 0,6-3 0 0,-3 5 0 16,4-8 0-16,-1-1 0 0,1 3 0 0,-4-2 0 15,-7-1 0-15,3 0 0 0,-3 1 0 0,0 5 0 16,-3-6 0-16,3 1 0 0,3-1-13 0,-3 3 5 0,0-5 8 16,-3-4 9-16,-8 6-1 0,4-6-8 0,0 6 0 15,3-2 0-15,1-4 0 0,-1 3 0 16,-3-3 0-16,4 6 0 0,-8-6 0 0,-3-3 0 0,0 0 13 0,0-6-4 16,-4 5-1-16,0-2 0 15,1-3-8-15,2-1-12 0,1 4 2 0,-3-3 1 16,-5-1 9-16,-2-2 12 0,-1-1-2 0,4 4-1 15,-4-7-39-15,0 1-8 0,-3-7-2 0,0 3 0 16,0-3-24-16,-4 0-6 0,4-6-1 0,-4 0 0 16,3 0 16-16,-2-4 3 0,-1 4 1 0,0 0 0 15,-3-10 20-15,0 7 4 0,-1 0 1 0,1-4 0 16,0-5-82-16,3 2-16 0,21-6-3 0,-13-3-1 0</inkml:trace>
  <inkml:trace contextRef="#ctx0" brushRef="#br1" timeOffset="31654.85">25178 7533 345 0,'0'0'31'0,"0"0"-31"15,0 0 0-15,0 0 0 0,0 0 96 0,0 0 12 0,-7 10 4 16,7-10 0-16,0 0-92 0,-4 9-20 0,4-9 0 0,0 0 0 31,0 0-36-31,0 0-4 0,0 0-1 0,0 0 0 16,-7 3 11-16,7-3 2 0,0 0 1 0,0 0 0 0,0 0 55 0,0 0 10 0,0 0 2 0,-7 6 1 15,7-6 25-15,-7 4 5 0,0 2 1 0,0 3 0 16,3-2-14-16,4-7-2 0,-7 3-1 0,7-3 0 16,0 0-17-16,-7 9-3 15,7-9-1-15,0 0 0 0,-3 0 45 0,3 0 9 0,0 0 1 0,0 0 1 16,0 0-33-16,0 0-6 0,0 0-2 0,0 0 0 15,3-3-26-15,1-3-6 0,-1-4-1 0,1 4 0 16,3 3-1-16,-4-3-1 0,1 2 0 0,-1-2 0 16,5 3 6-16,-5-3 0 0,-3 6 1 0,7-10 0 15,-3 7 12-15,-4 3 3 0,3-6 0 0,1-3 0 16,3 2-3-16,-4-2 0 0,1 6 0 0,-1-7 0 16,4 4-11-16,0-3-2 0,1-7-1 0,-1 3 0 0,3 7-7 0,1-6 0 15,-1 2-1-15,1-5 0 0,3-1 0 0,0-3 0 16,0 7 0-16,4-10 0 0,0 3-11 0,-1 0 0 15,4 0 0-15,0-6 0 0,8 6 0 0,-8 0 0 16,-7 1 0-16,4-7 0 0,3 9 0 0,-4-3 0 16,-2 0 0-16,-1 4 0 0,3-4 0 15,-3 0 0-15,1 3 0 0,-5 4 0 0,4-4 0 16,0 3 0-16,-3-2 0 0,-1-1 0 0,1 7 0 0,0-1 0 16,-4-9 0-16,3 10 0 0,1 0 0 0,-4-1 0 15,0-5 0-15,0 5 0 0,-3 4 0 0,3 3 0 16,-4-4 0-16,1-2 0 0,-4 9 8 0,3-3-8 15,1-3 0-15,-4-4 8 0,0 10 1 0,0-3 0 16,0 3 0-16,0 0 0 0,3-6-9 0,-3 6 12 0,4-10-12 16,-4 4 12-16,3 3-12 0,-3 3 0 0,4-6 9 0,3 3-9 15,-4-7 0-15,1 4 0 0,-1 3 0 0,1-3 0 16,0 2 0-16,3-2 0 0,-4-3 0 0,4 2 0 16,-3 4 0-16,3-3 0 0,-4 6 0 0,4-3 0 15,-3-3 0-15,3 2 0 0,-7 4 0 0,3 0 0 16,5-6 0-16,-8 6 0 0,0 0 0 0,3-3 0 15,1-3 0-15,-4 6 0 0,0 0 0 0,0 0 0 16,0 0 0-16,0 0 0 0,0 0 0 0,0 0 0 16,0 0 9-16,0 0-9 0,0 0 12 0,0 0-12 15,0 0 12-15,0 0-4 0,0 0 0 0,0 0-8 16,-7 6 19-16,-4-3-3 0,4-3-1 0,-4 6 0 16,4-6 4-16,-3 4 1 0,-1 2 0 0,0-3 0 15,1-3-7-15,-1 6-1 0,1-3 0 0,-4 4 0 16,0-4-2-16,-4 3-1 0,0 0 0 0,1-2 0 15,-1 2-9-15,-3-3 0 0,0 3 0 0,-1-3 8 0,5 4 12 16,3-7 1-16,0 3 1 0,-1-3 0 0,5 0-22 0,-1 0 0 16,4 0 0-16,0-3 0 0,-3 3 0 0,6 0 0 15,1-7 0-15,3 7 8 0,0-3-8 0,0 3 0 16,0-6 0-16,0 6 0 0,7-3 0 0,-4-3 0 16,8-4-11-16,-1 4 11 0,1 3-12 0,3-4 12 15,-3-2-13-15,3 9 5 0,0-3 8 0,3-3 0 16,1-4 0-16,-4 7 0 0,7-3 0 0,-3 3-8 15,0-4 8-15,-1 1 0 0,1 3 0 0,-4-3 0 0,4 6 0 0,-4-3 0 16,3-4 0-16,-6 7 0 0,3-3 0 0,4-3 0 16,-8 6 0-16,4 0 0 15,1-3 0-15,-5 3-8 0,1-6 8 0,3 6 0 16,-4 0 0-16,-3 0 0 0,4 0 0 0,0 6 0 0,-1-6 8 16,-3 3-8-16,0-3 12 0,0 0-3 15,-7 0 0-15,0 0 0 0,4 9-9 0,-4-9 0 0,0 10 0 0,0-4 0 16,-4 3 12-16,4 1 0 0,-7-1 0 0,7 7 0 15,-7-7 1-15,4 1 1 0,-4 5 0 0,0-2 0 16,0 3-4-16,0-4-1 0,-1 1 0 0,5-1 0 16,-8 4-9-16,8-4 10 0,-4-2-10 0,3 6 10 15,1-1-10-15,-4-2 12 0,3 2-12 0,1-5 12 16,-1-1-4-16,1 7-8 0,-1-13 12 0,1 6-4 16,3-9-8-16,0 0 8 0,0 0-8 0,0 7 8 15,0-7-8-15,0 0 0 0,0 0 0 0,0 0 8 16,0 0-28-16,0 0-5 0,0 0-2 0,0 0 0 15,3 9-202-15,-3-9-41 0</inkml:trace>
  <inkml:trace contextRef="#ctx0" brushRef="#br1" timeOffset="32520.97">26398 6260 57 0,'0'0'0'0,"0"0"0"0,0 0 0 0,0 0 0 16,0 0 242-16,0 0 43 0,0 0 9 0,7-3 2 15,0-3-148-15,1-4-30 0,-8 10-6 0,7-6 0 0,-4 3-49 16,-3 3-10-16,7-6-1 0,-7 6-1 0,7-4-15 0,-7 4-4 16,4-6 0-16,-4 6 0 0,3-3 20 0,-3 3 4 15,4-6 1-15,-1-4 0 0,1 1-26 0,-4 9-6 16,0 0-1-16,0-6 0 0,3-4 11 0,1 7 1 16,-4 3 1-16,0-6 0 0,0-3-9 0,0 5-3 15,3-2 0-15,-3 6 0 0,0-9 11 0,0 9 3 16,-3-10 0-16,3 10 0 0,-4-9-20 0,4 9-4 15,0-6-1-15,0 6 0 0,-7 0-1 0,4-4 0 16,-4-2 0-16,0 6 0 0,3 0-2 0,-3 0-1 0,4-3 0 0,3 3 0 16,-11 3-10-16,4-3 0 15,-4 6 0-15,4-2 0 0,-3 2 0 0,-1-3 0 16,1 3 0-16,-1 4 8 0,0-1-8 0,1 1 10 16,-1 5-10-16,1-5 10 0,-1-1-2 0,-3 10-8 15,3-4 12-15,1-2-4 0,3 3-8 0,0-1 10 0,-4-2-10 16,4 3 10-16,0-1 0 0,3-2 0 0,-3 3 0 0,4-7 0 15,-1 10-10-15,1-10 10 0,-1 10-10 0,1-10 10 16,-1 7-10-16,4 3 0 0,0-10 0 0,0 1 8 16,-3 5-8-16,3 1 0 0,0-7 0 0,3 4 0 15,-3-4 0-15,4 7 8 0,-1-7-8 0,1 7 8 16,-1-6-8-16,1-1 0 0,-1 0 9 0,1 7-9 16,-1-7 8-16,1 1-8 0,0 2 8 0,-1-5-8 15,4 2 8-15,-3 1-8 0,3-1 10 0,-4-3-10 16,-3-6 11-16,7 3-11 0,-7-3 12 0,4 7-12 0,-4-7 12 0,10 3-4 15,-3-3 0-15,0 0-8 0,1 0 11 0,2 0-11 16,1-3 10-16,-4-4-10 16,3-2 9-16,-3 9-9 0,4-9 8 0,0-1-8 15,3 1 0-15,-4 2 8 0,1-2-8 0,3 6 0 16,-3-3 0-16,6-4 0 0,-6 1 0 0,3 6 0 16,-4-4 0-16,1-2 8 0,0 3-8 0,-4 3 0 0,0-4 0 0,0 4-9 15,3-3 0-15,-6 6 0 16,3-3-112-16,-4-4-23 0,5 7-4 0,-5-3-973 0</inkml:trace>
  <inkml:trace contextRef="#ctx0" brushRef="#br2" timeOffset="44048.95">3080 9578 403 0,'0'0'36'0,"0"0"-36"0,0 0 0 0,0 0 0 15,0 0 300-15,0 0 52 0,0 0 12 0,0 0 1 0,0 0-253 16,0 0-50-16,7-6-10 0,-7 6-3 0,3-4-12 15,-3 4-2-15,0 0-1 0,4-6 0 0,3-3-26 0,-7 9-8 16,0 0 0-16,0 0 0 0,3-10 0 0,-3 1 0 16,8 9 0-16,-8 0 0 0,0 0 0 0,0 0 0 15,-8-6 0-15,8 6 0 16,0-4 0-16,0 4 0 0,-3-6 13 0,-4 3-4 0,3-3 27 0,-6 6 4 16,6 0 2-16,-6-3 0 0,3-4 5 0,0 7 1 15,-4 0 0-15,4-3 0 0,0-3-12 0,-4 6-1 16,1 0-1-16,-4 0 0 0,3 0-34 0,-3 0 0 15,-4 0 0-15,4 6 0 0,0-6 0 0,0 3 0 16,-7 4 0-16,7 2 0 0,-8 0 0 0,8 1 0 16,-10 6 0-16,2 2 0 0,1 1-12 0,4 0 1 0,-1 6 0 15,0-3 0-15,4 3 11 0,4 0 0 0,-8 3-9 16,11-2 9-16,-4-8 0 0,11 1 0 0,-7 0 0 0,7 0 0 16,0-4 0-16,7 4 0 0,-7-3 0 0,11 3 0 15,-7-10 0-15,6 7 12 0,1-7-12 0,-1 4 12 16,4-1-4-16,-3-8-8 0,3 2 12 0,-3-3-4 15,6-3 3-15,4 0 0 0,-6 0 0 0,6-3 0 16,-7-3-11-16,7-4 0 0,-3 1 0 0,-1-1 0 16,1-5 0-16,3 2 0 0,0-3 9 0,-7 1-9 15,8 2 0-15,-15-3 9 0,10-2-9 0,-6 2 0 16,3 3 9-16,-3-2-9 0,-8-4 0 0,8 3 9 16,-1-3-9-16,-10 1 0 0,4 2 9 0,3 7-9 15,-7-10 8-15,-7 9-8 0,7 1 10 0,0 0-10 16,-4-1 20-16,4 4-3 0,-7-4 0 0,7 7 0 15,-3-3 8-15,3 6 2 0,0 0 0 0,0 0 0 16,0 0-27-16,0 0 0 0,0 0-9 0,0 0 9 0,0 0 0 0,0 9-8 16,0 7 8-16,0-3 0 0,0-4 8 0,0 7 4 15,0-1 2-15,0 4 0 0,0 0 0 0,0 0 0 16,0 0 0-16,0 6 0 0,0 0-14 16,0 3 11-16,0-3-11 0,0 3 10 0,0 1-10 0,3-1 0 15,4-3 0-15,-7 0 0 0,4 3 0 0,6-3 8 16,-6-6-8-16,6 0 8 15,1 0-37-15,0-4-8 0,-1-5-2 0,-6-1 0 16,6 1-105-16,1-1-20 0,-1-3-5 0,5-3-531 16,-5 4-107-16</inkml:trace>
  <inkml:trace contextRef="#ctx0" brushRef="#br2" timeOffset="44618.35">3351 9926 691 0,'0'0'30'0,"0"0"7"0,0 0-29 0,0 0-8 16,0 0 0-16,0 0 0 0,0 0 246 0,0 0 48 0,0 0 10 0,0 0 1 16,0 0-188-16,0 0-37 0,0 0-8 0,7 3-2 15,1 3-34-15,-5 4-8 0,4-1 0 0,-7 1-1 16,0 5-12-16,-7-2-3 0,7 2 0 0,0 4 0 15,-3 0 6-15,3 6 1 0,-8 3 0 0,5-3 0 16,-1 4-19-16,-3-4-14 0,4 3 2 0,-4-3 1 16,3 3 11-16,4-3 12 0,-3-6-2 15,-4 6-1-15,7-6 0 0,-4 6 0 0,4-6 0 0,0-6 0 16,0 2-9-16,0 4 0 0,0-10 0 0,0 1-11 31,-7-1-125-31,7-2-24 0,0-7-6 0</inkml:trace>
  <inkml:trace contextRef="#ctx0" brushRef="#br2" timeOffset="45313.86">3711 9964 864 0,'0'0'76'0,"0"0"-60"16,0 0-16-16,0 0 0 0,0 0 283 0,0 0 53 15,0 0 12-15,0 9 1 0,-7 0-245 0,4 1-50 16,3-4-10-16,-7 10-1 0,3-4-28 0,4 4-6 16,-7-4-1-16,3 14 0 0,4-8-8 0,-3 7 0 0,3 1 0 0,0 2 0 15,-7 0-8-15,3-3 8 0,4 10 0 0,-7-7 0 16,4 0 0-16,-1 0 0 0,4 4 0 0,0-4 0 15,-7-3 0-15,7 3 0 16,-3-9 0-16,3 6 0 0,0-6-11 0,0-4-1 0,0-2 0 16,3-4-660-16,4-2-132 0</inkml:trace>
  <inkml:trace contextRef="#ctx0" brushRef="#br2" timeOffset="45685.38">4572 9572 2509 0,'0'0'111'0,"0"0"23"0,0 0-107 0,0 0-27 16,-7 0 0-16,7 0 0 0,0 0 61 0,-7 0 7 15,3 0 2-15,-10 6 0 0,4-3-56 0,3 3-14 16,0 4 0-16,-11 8 0 0,0-2 0 0,1 3 0 16,-1 9 0-16,-3-3-10 0,-4 3 2 0,4 1 0 15,-28 30-8-15,24-31 16 0,4 1 0 16,3-4 0-16,-7 3 0 0,8-3 0 0,-1-6 0 0,0 0 0 0,4 3 0 31,0-4-28-31,0-5-3 0,4-7-1 0,-1 4 0 16,7-10-46-16,-3 0-10 0,4 0-1 0,-4-10-628 0,7 1-126 0</inkml:trace>
  <inkml:trace contextRef="#ctx0" brushRef="#br2" timeOffset="45913.77">4198 9615 345 0,'0'0'15'0,"0"0"4"15,0 0-19-15,-3 10 0 0,3-4 0 0,0 4 0 16,3-7 502-16,4 6 97 0,-3 7 19 0,3-7 4 16,-4 7-489-16,8-7-97 0,-8 4-20 0,8 2-4 15,0 4-12-15,-1-3 0 0,1 3 0 0,-4 0 0 16,10-4 0-16,-3 4 0 0,-3 0 0 0,3 0 0 16,0-4-9-16,7 1-7 0,-6 3-2 0,-1-7 0 15,3 4-36-15,-10 0-7 0,11-4-2 0,-7 4 0 16,3-7-19-16,0 1-4 0,-4 5-1 0,1-2 0 15,0-4-33-15,3 7-6 0,-4-6-2 0,-3-1-644 16</inkml:trace>
  <inkml:trace contextRef="#ctx0" brushRef="#br2" timeOffset="46213.97">4819 9982 1209 0,'0'0'108'0,"0"0"-87"16,0 0-21-16,0 0 0 0,0 10 186 0,0-10 33 0,3 6 6 0,-3-6 2 15,8 9-172-15,-8 1-35 0,3-1-6 0,4-3-2 16,-7 7 3-16,0-4 0 0,0 7 0 0,4 0 0 16,-4-4 3-16,0 4 1 0,0 3 0 0,-4-3 0 15,4-4 12-15,0 10 2 0,-7 0 1 0,7-3 0 16,-3 3-20-16,-5 0-4 0,1 3-1 0,4 0 0 15,3-3-9-15,-4 3 0 0,1 3 0 0,3-3 0 16,0-6 0-16,0 0 0 0,0 3 0 0,0-10 0 16,0 7-14-16,0-3-5 0,0-7-1 0,0 1 0 15,0-1-143-15,0-3-29 0,0-6-5 0,0 0-2 0</inkml:trace>
  <inkml:trace contextRef="#ctx0" brushRef="#br2" timeOffset="46751.05">5507 9669 1267 0,'0'0'112'0,"0"0"-89"0,0 0-23 0,0 0 0 15,0 0 266-15,0 0 49 0,0 0 9 0,0 0 3 0,0 0-251 16,0 0-51-16,0 0-9 0,0 0-3 0,0 9-13 0,0 1 0 15,7-1 0-15,-7 7 0 0,-7-1 0 0,14 4 0 16,-7 0-8-16,0 6 8 0,0-3-11 0,0 3 11 16,0 3-10-16,0 4 10 0,0-4 0 0,0 0 0 15,-7 0 13-15,7-3-4 0,0 4-9 0,0-4-9 16,-4 3 9-16,1-9-13 0,-1 3 0 0,1-3 0 16,-1-1 0-16,4-8 0 15,-7 5-111-15,4-5-23 0,3-7-4 0,0-3-472 0,-7 6-94 0</inkml:trace>
  <inkml:trace contextRef="#ctx0" brushRef="#br2" timeOffset="46964.55">5292 9935 576 0,'0'0'51'0,"0"0"-41"0,0 0-10 0,0 0 0 16,0 0 440-16,0 0 85 0,0 0 18 0,0 0 3 15,0 0-398-15,0 0-80 0,0 0-16 0,10 0-4 16,1 0-22-16,-1 0-5 0,5 0-1 0,-1 0 0 15,3 3-20-15,1-3 9 0,3 0-9 0,4-3 0 16,-1 3 0-16,8 0 0 0,-4 0 0 0,8 0-9 16,-5-6-35-16,1 6-6 0,-4 0-2 0,4 0 0 15,0-3-119-15,0-3-24 0,-8 2-5 0,5-2-752 16</inkml:trace>
  <inkml:trace contextRef="#ctx0" brushRef="#br2" timeOffset="47618.91">6798 9738 2012 0,'0'0'44'0,"0"0"10"0,0 0 2 0,0 0 0 0,-11-7-45 0,4 7-11 15,0 0 0-15,7-3 0 0,-10-3 25 0,3 0 3 0,0 3 1 0,0-7 0 16,-4 4-21-16,4 3-8 0,-4-3 0 0,4-4 0 15,-3 10 0-15,-1-9 0 0,4 9 0 0,-3-3 0 16,-5-4-13-16,5 7 1 0,-4 10 0 0,3-4 0 16,-10-3 12-16,7 13 10 0,-7-7-2 0,3 10 0 15,7 0 15-15,-10 0 2 0,7 3 1 0,-7-4 0 16,7 1-5-16,3 6-1 0,1-3 0 0,-1-6 0 16,1 12-5-16,3-9-2 0,7 0 0 0,-11 6 0 15,11-9-13-15,0-4 8 0,0 10-8 0,0-9 0 16,0-4 9-16,3-3-9 0,-3-6 8 0,8 10-8 0,-8-10-8 0,7 0-8 15,3 0 0-15,1-7-1 0,3 4-3 0,3-3-1 16,-6-3 0-16,7-1 0 0,3-2 21 0,-3-4 16 16,3-3-2-16,0 4-1 0,-4-4-13 0,1 3 0 15,7-3 8-15,-11 0-8 0,7 4 11 0,-10 2-1 16,3-3 0-16,-4-2 0 0,-3 2 18 0,0 3 4 16,4-2 1-16,-7 5 0 0,-1-5-3 0,1 5-1 15,-1 7 0-15,-3-3 0 0,0 6 1 0,0 0 0 0,0 0 0 16,0 0 0-16,0 0-4 0,0 0-1 15,0 0 0-15,-7 6 0 0,0 7-35 0,7-7-7 16,0 10-2-16,-7-4 0 0,0 7 19 0,3 6-8 16,4-6 8-16,0 6 0 0,0 3-13 0,0-3 4 15,0 0 1-15,4-3 0 0,3 3 8 0,0 4 0 0,-3-11 0 16,3 8 0-16,0-8 0 0,0 1 0 0,3 3 0 0,-3-9-8 31,0 2-160-31,4-5-32 0,-7-1-7 0</inkml:trace>
  <inkml:trace contextRef="#ctx0" brushRef="#br2" timeOffset="47923.09">7084 10139 2804 0,'0'0'62'0,"0"0"13"0,0 0 2 0,0 10 1 0,0-1-62 0,0 0-16 0,7 1 0 0,-7 9 0 0,0-10 0 0,0 10 0 16,0-4 0-16,-4 1 0 0,1 3-16 0,-1 0-7 16,1 0-1-16,-1-1 0 15,1 7-15-15,-1-6-3 0,1 6-1 0,-4 0 0 0,3-3 24 0,1-3 5 16,-1 6 1-16,4-6 0 0,-4-3 4 0,1 3 1 15,3-10 0-15,0 7 0 16,0-7-43-16,0 1-8 0,0-4-1 0,0-6-640 0,0 0-128 0</inkml:trace>
  <inkml:trace contextRef="#ctx0" brushRef="#br2" timeOffset="48349.53">7303 10170 2458 0,'0'0'109'0,"0"-3"23"0,0-6-106 0,3 3-26 0,1-4 0 0,3-2 0 15,3-1 38-15,1 4 2 0,-1-1 1 0,4 1 0 16,1 0-41-16,-5-1 0 0,4 1 0 0,0 2 0 16,-3 4-10-16,0-3-1 0,-1 6 0 0,1-3 0 15,-1 6 1-15,4-3 0 0,-10 6 0 0,3-3 0 16,0 4 10-16,0 2 0 0,-7 1 0 0,4 5 0 0,-4-2 12 0,0 2-1 15,-4 4-1-15,4-3 0 0,-7 3-2 0,4-4-8 16,-5 4 12-16,5-6-4 0,-1 2-8 16,-6 4 0-16,3-3 0 0,-4-4 8 0,4 4-8 0,-3 3 0 15,-1-10 9-15,0 7-9 0,1 3 0 0,-1-3 0 16,4-4 0-16,-7 4 8 0,3 3-8 0,4-10 0 16,-3 7 0-16,3-7 0 0,7 1 0 0,-7-1 0 15,7 0 0-15,0-2 0 0,0-4 19 16,0 6 9-16,7-3 1 0,-4-2 1 15,4 8-48-15,0-9-10 0,0 7-1 0,4-4-1 0,3-3 30 0,-7 6 12 16,4 1-1-16,-1-4 0 0,5-3-11 0,2 4-9 16,-6 2 9-16,6 0-13 15,-3-2-28-15,4-4-6 0,0 3-1 0,-1-3 0 16,1-3-94-16,3 6-19 0,0-12-4 0,-3 6-459 16,0 6-92-16</inkml:trace>
  <inkml:trace contextRef="#ctx0" brushRef="#br2" timeOffset="48852.21">8153 9634 1897 0,'0'0'84'0,"0"0"17"0,0 0-81 0,0 0-20 0,0 0 0 0,0 0 0 16,0 0 96-16,0 0 14 0,0 0 3 0,0 0 1 15,-7 0-51-15,0 7-11 16,0-4-1-16,-1 3-1 0,1 3-50 0,0 1 0 0,4-1-9 0,-11 1 1 15,3 5 8-15,1-2 11 0,-1 2-3 0,0 4 0 16,-3-3-8-16,0 3 0 0,4 6 0 0,-5-6 0 16,5-1 0-16,-11 8 0 0,7-8 0 0,-4 7 0 15,4-6 0-15,-4 6 0 0,4-12 0 0,0 6 0 32,7-10-24-32,-4 4-8 0,1-10 0 0,6 6-685 0,-3-3-137 0</inkml:trace>
  <inkml:trace contextRef="#ctx0" brushRef="#br2" timeOffset="49050.68">7853 9634 2746 0,'0'0'60'0,"0"10"13"0,0-4 3 0,3 3 1 0,1 10-61 0,3-9-16 0,4 8 0 0,-1-2 0 0,4 9 0 0,0-6 9 16,4 0-9-16,0 0 8 0,-1-1-8 0,1 4-17 15,0-3 4-15,-4 0 1 16,7 0-138-16,-4 0-27 0,1-4-6 0,-4 4-512 16,4 0-102-16</inkml:trace>
  <inkml:trace contextRef="#ctx0" brushRef="#br2" timeOffset="49466.09">8315 10032 2541 0,'0'0'112'0,"0"0"24"0,0 0-108 0,0 0-28 0,0 0 0 0,7-6 0 16,4-3 44-16,3-1 3 0,-4 4 1 0,4-3 0 31,-3-1-64-31,7 1-12 0,-1 0-2 0,4-1-1 0,-3 1 14 0,0 2 2 0,-1 4 1 0,1-3 0 15,0 3-2-15,-4 3 0 0,0-6 0 0,-4 6 0 16,1 9 16-16,-4-9 0 0,0 9 12 0,-3-2-12 16,-1 8 17-16,-3-2-3 0,-3 3-1 0,-1-4 0 0,1 13 4 0,-4-6 1 15,0 3 0-15,-4 0 0 16,0-3-10-16,1 6-8 0,-4 0 12 0,0 0-12 0,-1-3 0 0,-2 3-14 16,3 3 1-16,-7-3 0 0,6 4 13 0,-6-1 10 15,4-3-2-15,-1 3 0 0,4 7-8 0,0-7 0 16,0 6 0-16,3-9-11 0,4 0 11 0,-4-6-8 15,4 0 8-15,4 0-8 0,-1 0 22 0,1-4 5 16,3-5 1-16,0 6 0 0,0-7-20 0,0 0 0 16,10-6 0-16,4 4 0 15,-6-4-60-15,6 3-5 0,3-12-2 0,4 6 0 16,-3-3-127-16,3-4-26 0</inkml:trace>
  <inkml:trace contextRef="#ctx0" brushRef="#br2" timeOffset="50159.01">9518 9421 1778 0,'0'0'79'0,"0"0"16"0,0 0-76 0,0 0-19 16,3-3 0-16,-3 3 0 0,0-6 62 0,0 6 9 15,0 0 1-15,0 0 1 0,0 0-52 0,0 0-10 16,0 0-3-16,-7 6 0 0,7-6 12 0,-7 0 1 16,-3 9 1-16,3-2 0 0,0-4 21 0,0 6 4 0,0-3 1 0,0-2 0 15,-4 5 8-15,4 0 1 0,-4-2 1 0,4 2 0 16,-3 0-5-16,-4 1-1 0,3-1 0 0,-3 1 0 15,0 5-42-15,0-5-10 0,0 5 0 0,-1-2 0 16,-2 3 0-16,3 2 0 0,-4-8 0 0,0 9 0 16,1-4 9-16,-1 4-1 0,-3 0 0 0,3-10 0 15,1 7-8-15,3-7 0 0,3 7 0 0,-3-6 0 16,3-1 0-16,1 0-11 0,3-2 3 0,0-4 0 16,3 6 16-16,4-9 3 0,0 0 1 0,0 0 0 15,0 0-4-15,4 6-8 0,-4-6 12 0,3 4-4 16,8 2 6-16,-1-3 1 0,1 3 0 0,-1-3 0 15,5 4-15-15,-1-4 0 0,0 3 0 0,3 3 0 0,1-9 0 16,0 7 0-16,3-4-8 0,0-3 8 16,4 6 0-16,-4-6 0 0,7 3 0 0,0-3 0 15,-3 0 28-15,3 0 4 0,0 0 0 0,1 0 0 16,-5 7-32-16,5-14-15 0,-8 7 2 0,0 0 0 0,0 0 5 0,4-3 8 16,-8-3-13-16,5 6 5 15,-8-3-20-15,3-4-3 0,1 7-1 0,-7 0 0 16,3-3-14-16,-4-3-3 0,1 6-1 0,-1-6 0 15,1 3-88-15,-4 3-18 0,4 0-3 0,-4 0-828 0</inkml:trace>
  <inkml:trace contextRef="#ctx0" brushRef="#br2" timeOffset="51003.75">9169 10036 172 0,'0'0'8'0,"0"0"1"16,0 0-9-16,0 0 0 0,0 0 0 0,0 0 0 16,0 0 330-16,0 0 64 0,0 0 13 0,0 0 2 15,0 0-330-15,0 0-67 0,0 0-12 0,0 0 0 16,0 0-9-16,0 0 9 0,7 0-13 0,-7 0 5 0,7-4 47 0,3 4 9 16,1 4 3-16,0-4 0 0,-1 0 27 0,1 6 6 15,3-3 0-15,3-3 1 0,-2 6 25 0,6-3 5 16,-4 4 1-16,5-7 0 0,6 9-44 0,0-3-8 15,-3-2-1-15,3-4-1 0,0 6-45 0,0-3-9 16,1-3-8-16,-1 6 12 0,4-6-12 0,-11 0 0 16,3 0 0-16,1 0 0 0,-4-6 0 0,0 6-17 15,4-3 4-15,-4-3 1 16,0 6-19-16,1 0-3 0,-8 0-1 0,7 0 0 16,-7-4-19-16,4 4-4 0,-4-6-1 0,-4 6 0 15,1 0-201-15,0 0-40 0,10-9-8 0,-4 9-1 0</inkml:trace>
  <inkml:trace contextRef="#ctx0" brushRef="#br2" timeOffset="51854.4">10605 9195 1558 0,'0'0'69'0,"0"0"15"0,-4-6-68 0,4 6-16 16,0 0 0-16,0 0 0 0,0 0 60 0,0 0 8 15,0 0 1-15,0 0 1 0,7 0-15 0,-7 0-3 0,0 0-1 0,0 0 0 16,7 6-10-16,-7 4-1 0,0-1-1 0,0 0 0 15,0 1-7-15,-3 6-2 0,3 2 0 0,-4 1 0 16,1 0-12-16,-1 12-2 16,4-2-1-16,-4-1 0 0,-6 6-15 0,6 4 0 0,4 3 0 0,0-4 0 15,-7 1 0-15,4 3 0 0,-1-10 0 0,4 10 0 16,4-13 24-16,-4 7-2 0,-7-7 0 0,7 6 0 16,0-9 6-16,0 4 2 0,-7-4 0 15,0-3 0-15,3-7-10 0,-3 4-1 0,3 0-1 0,-6-10 0 16,-1 7-18-16,1-7 10 0,10 1-10 0,-4-1 8 15,-6-3 0-15,3-2 0 0,7-4 0 0,0 0 0 16,0 0-8-16,0 0 0 0,0-10 0 0,3-2 8 16,4-4 17-16,0 0 3 0,-7-2 1 0,4-1 0 15,10-6-29-15,-4 6 0 0,-3-6 0 0,1 3 0 16,6-3 0-16,0 9 8 0,0-3-8 0,0 0 0 0,-7 4 0 16,4 2 0-16,6-3 0 0,-3 7 0 0,-3-7 0 0,0 7 0 15,6-4 0-15,1 7 9 0,-8-3-19 0,5-1-4 16,-1 4-1-16,7 3 0 0,3-3-1 0,-6 6 0 15,-4 0 0-15,7 6 0 0,4-6 7 0,-4 9 1 16,-7 1 0-16,0-1 0 0,1 7-7 0,-1-7-1 16,3 10 0-16,-6-3 0 0,-8 3 16 0,5-7-9 15,6 10 9-15,-4-3-8 0,-13-7 8 0,3 10 0 16,3-9 0-16,-3 3 8 0,0-4-8 0,0 4 0 16,-7-1 0-16,7-2 0 0,4-7 0 0,-11 7 16 15,-4 3-4-15,0-7-1 0,8 0 3 0,-8-2 1 16,-6 2 0-16,-1-6 0 0,0 3-15 0,1 4 8 15,-1-1-8-15,-7-3 0 0,1-2 0 0,-1 2 0 16,4-3 0-16,0 3 0 0,-4-3-12 0,0 4 12 16,8-7-12-16,-4 0 12 0,-1 9-16 0,1-9 4 0,-7 0 1 0,10 6 0 31,4-6-25-31,-3 4-4 0,-5-4-2 0,5 0 0 16,10 0-130-16,-4 0-27 0,-3 0-5 0,7-4 0 0</inkml:trace>
  <inkml:trace contextRef="#ctx0" brushRef="#br2" timeOffset="52568.2">11292 9926 1674 0,'0'0'74'0,"4"0"15"0,3 3-71 0,-7-3-18 15,0 0 0-15,0 0 0 0,11 6 120 0,-4-3 21 16,-4 4 4-16,-3-7 1 0,-3 9-53 0,6 1-10 16,4 5-3-16,-3-2 0 0,-1 9-12 0,1 0-4 15,3-4 0-15,-7 8 0 0,-4 2 0 0,4-3 0 16,4 3 0-16,-1-3 0 0,-6 3-36 0,-1 4-7 15,4-10-1-15,-3 3-1 0,6 3-19 0,-6-3 0 16,-4-6 0-16,7 6 0 16,0-6-54-16,0 0-5 0,-4-4-1 0,4-2-794 0,0-4-159 15</inkml:trace>
  <inkml:trace contextRef="#ctx0" brushRef="#br2" timeOffset="58508.34">22239 4570 460 0,'11'0'41'16,"-11"0"-33"-16,0 0-8 0,0 0 0 16,7 3 167-16,-7-3 31 0,0 0 6 0,0 0 2 15,0 0-100-15,0 0-20 0,3 6-4 0,-3-6-1 16,-7 3-30-16,7-3-7 0,7 0 0 0,-7 0-1 16,0 0-23-16,0 0-5 0,4 10-1 0,-1-4 0 15,1-3 1-15,-4-3 0 0,0 10 0 0,0-1 0 16,3 4 24-16,-3-1 5 0,-10-2 0 0,6 5 1 0,8-5 3 0,-4 5 0 15,0-2 0-15,-7 6 0 0,-4-10-22 0,4 7-4 16,4 3-1-16,-4-4 0 0,-4-5-6 0,4 9-2 16,7-1 0-16,0-2 0 0,-11 3 6 0,4 0 1 15,4-4 0-15,-1 10 0 0,4-3-5 0,-3-6-1 16,-1 9 0-16,1-6 0 0,6 0 6 0,-3 6 2 16,-3-3 0-16,-4 3 0 0,7-6-7 0,-4 6-2 0,1 0 0 15,-1-3 0-15,-3 3 2 0,0 3 0 0,7-3 0 16,-7 3 0-16,0-2-15 0,0 2 0 0,3-3 0 0,1 3 0 15,-1-3 16-15,1 0-4 0,3-3 0 0,0 3 0 16,0 3-1-16,0-2-1 0,-4-8 0 16,4 7 0-16,0 4-1 0,4-4 0 15,-8 3 0-15,1 0 0 0,3-3 3 0,-4 4 1 0,0 5 0 16,1-6 0-16,-4 7-1 0,3-7 0 0,4 6 0 16,-3-5 0-16,-4 2-12 0,0-3 0 0,7 0 0 0,-4-2-10 15,-3 8 10-15,4-6 12 0,-1 1-2 0,1-1-1 16,-1 6-9-16,1 1 10 0,-5-7-10 0,5 6 10 15,-1-5-10-15,4 5 8 0,-7 1-8 0,0-7 8 16,4 0 1-16,-1 7 0 0,-3-10 0 0,0 3 0 16,0 0 3-16,0 3 0 0,3-9 0 0,-3 10 0 15,0-4-3-15,0 0 0 0,7 0 0 0,-3-2 0 0,-4 2-9 0,3 6 0 16,-3-6 0-16,7 7 8 0,-3-7-8 0,-1 7 12 16,-6-7-12-16,2 3 12 0,8-3-3 0,-7 7 0 15,-3-7 0-15,-1 0 0 0,4 4-1 0,0-4 0 16,0 0 0-16,-4 0 0 15,-3 7-8-15,4-7 0 0,6-3 9 0,-6 10-9 0,-4-7 0 0,3 0 0 16,4 7 0-16,0-7 8 0,0 3-8 0,0-3 0 16,3 1 0-16,1-1 8 0,-1 6-8 0,-3-5 0 15,-3 2 0-15,2-3 0 0,1 7 10 16,-3-7-2-16,-1 10-8 0,-3-7 12 0,4 0-1 0,-1 1-1 16,-3-1 0-16,0 0 0 0,0-2-2 0,0 5 0 15,3-6 0-15,-3 7 0 0,0-7-8 0,3 0 10 16,1 0-10-16,-1 7 10 0,0-4-10 0,1 1 0 15,-1 2 9-15,1-6-9 0,-1 7 0 0,0-1 8 0,-3 4-8 0,4-4 0 16,3 4 0-16,-4-3 8 0,1-1-8 0,-1-6 0 16,-3 7 0-16,3-1 0 0,-3 1 0 0,0-4 8 15,0 4-8-15,0 5 0 0,0-8 0 0,0 9 0 16,0-10 0-16,3 3 0 0,0 1 8 0,-3-1-8 16,4 1 9-16,-1-4-9 0,-3 4 12 0,3-7-12 15,1 3 9-15,3 1-9 0,0 2 0 0,-4-2 9 16,1-1-9-16,-1 3 0 0,4-5 0 0,-4 2 0 15,4-3 0-15,-3 0 0 0,3 1 8 0,0 5-8 16,3-6 0-16,-3 7 0 0,-4-10 0 0,8 9 0 16,-1-5 0-16,-3-1 0 0,4 6 0 0,-4-5 0 15,3-1 0-15,1 6 0 0,-1 1 0 0,-3-7 0 16,4 7 0-16,-5-1 0 0,5 4 8 0,-1-4-8 16,-3 1 0-16,4-1 0 0,-4-3 0 0,3 10 0 15,-3-13 0-15,4 7 0 0,-4-1 8 0,3-2-8 0,-3 2 0 16,3-5 0-16,-3 5 0 0,0 1 8 0,0 2-8 0,4-2 8 15,-4-1-8-15,3 4 8 0,-3-4-8 0,4 1 0 16,-4-1 9-16,0-6-9 0,3 7 0 0,-3-7 0 16,3 7 0-16,-3-7 8 0,4 0-8 0,-4 7 0 15,3-1 0-15,-3-6 0 0,0 10 0 0,0-7 0 16,0 1 0-16,0 2 0 0,3 1 0 0,-3 2 0 16,-3-2 0-16,3-7 8 0,0 6-8 0,0-5 0 15,-4 5 0-15,4 1 0 0,-4-1 0 0,4-6 0 16,-3 10 0-16,3-3 0 0,-4-1 0 0,4 1 0 15,0-1 0-15,-4-3 8 0,1 4-8 0,3-1 0 16,3 1 0-16,-3-7 0 0,0 7 0 0,4-7 0 0,-4 9 0 16,3-5 8-16,1-1-8 0,3 4 0 15,-8-1 0-15,5 4 0 0,-4-4 0 0,0 1 0 16,0 2 0-16,0-2 0 0,0 3 0 0,0-4 0 0,0 0 0 16,-4 1 0-16,0 3 0 0,1-10 0 0,-1 6 0 0,4 1 8 15,-3 2-8-15,-1-2 0 0,4-1 0 0,0 1 0 16,-4 3 0-16,4-4 0 0,0 4 0 0,0-10 0 15,4 6 0-15,-4 1 0 0,-4-1 0 0,7-5 0 16,-6 5 0-16,6-6 0 0,-6 10 0 0,3-7 0 16,0 1 0-16,0 8 0 0,0-5 0 0,-4-4 0 15,4 4 0-15,0-1 0 0,-4 1 0 0,4-7 0 16,0 6 0-16,-3 1 0 0,2-4 0 0,-2-6 8 0,3 10-8 16,-4-7 0-16,4 0 0 0,-3 7 0 0,-1-7 0 0,0 3 0 15,1-2 0-15,-1-1 8 0,1 0-8 0,-1 7 0 16,-3-7 0-16,3 3 0 15,1-3 0-15,-1 7 0 0,-3-7 0 0,4 0 0 0,-5 7 0 16,5-7 0-16,-1-3 0 0,1 10 0 16,3-13 0-16,-4 9 9 0,0-3-9 0,1 0 0 0,-1-3 8 0,1 4-8 15,-1-10 0-15,4 6 0 0,0 0 0 0,-4-3 8 16,4 3-8-16,0 0 0 0,-3-6 8 0,6 6-8 16,-6-6 0-16,6-1 0 0,-3 1 0 0,0 0 0 15,3-3 0-15,-3 2 0 0,0 1 0 0,4 3 0 16,-1-9 0-16,1 6 0 0,-1-4 8 0,-3 1-8 15,7-4 0-15,-3-2 0 0,3 6 8 0,-4-1-8 0,1-2 0 0,-1 2 0 16,4-2 0-16,-3 3 0 0,-1-7 0 0,1 7 0 16,-1-4 0-16,4 4 0 0,-4-7 0 0,-3 10 0 15,4-9 8-15,-1 5-8 0,1-5 0 0,-1 9 0 16,-3-10 0-16,4 7 0 0,-1-1 0 0,1-2 0 16,-1 3 0-16,1-7 0 0,-1 0 0 0,1 10 0 15,-1-9 8-15,0-1-8 0,-3 7 0 0,4-7 0 16,-1 0 0-16,1 7 0 0,-4-3 0 15,3-4 0-15,-3 4 8 0,0-1-8 0,4-2 0 0,-4-1 0 16,0 7 8-16,-1-7-8 0,1 0 0 0,0 7 0 16,4-6 0-16,-4-1 0 0,3 0 0 0,-3 7 0 15,0-7 8-15,0 4-8 0,4-4 0 0,-5-2 0 16,5 2 0-16,-1 1 0 0,1-1 0 0,-1-3 0 16,4-6 0-16,0 0-17 0,0 0 3 0,0 0 1 15,11 3-71-15,0 4-15 0,3-7-2 0,0-7-818 16,3-2-163-16</inkml:trace>
  <inkml:trace contextRef="#ctx0" brushRef="#br2" timeOffset="66779.66">20253 13454 1148 0,'0'0'25'0,"0"0"6"0,0 0 1 0,0 0 0 0,0 0-32 0,0 0 0 16,0 0 0-16,0 0 0 0,0 0 0 0,0 0 0 15,0 0 0-15,0 0 0 0,0 0 0 0,0 0 0 16,0 0 0-16,0 0 9 0,0 0 56 0,0 0 11 15,0 0 3-15,0 0 0 0,0 0 13 0,0 0 2 16,0 0 1-16,0 0 0 0,0 0-23 0,0 0-4 16,0 0 0-16,0 0-1 0,0 0-20 0,0 0-4 15,0 0-1-15,0 0 0 0,0 0-14 0,0 0-2 16,0 0-1-16,0 0 0 0,0 0-1 0,0 0-1 0,0 0 0 0,0 0 0 16,0 0-1-16,0 0 0 0,0 0 0 0,0 0 0 15,0 0-5-15,0 0-1 0,-7 6 0 0,7-6 0 16,0 0 4-16,0 0 1 0,-11 3 0 0,11-3 0 15,0 0 19-15,0 0 4 0,-3 0 1 0,3 0 0 16,-11 0-17-16,8 0-3 0,-4-3-1 0,0-3 0 16,0 6 13-16,-4-3 3 0,7-4 0 0,-3 4 0 15,4-3-27-15,-4 6-5 0,0-10 0 0,-4 10-8 16,4-9 10-16,-3 9-10 0,-1-6 8 0,0-4-8 16,-3 7 12-16,4-3-2 0,-4 3-1 0,3-3 0 15,-3-4 5-15,0 1 1 0,3 2 0 0,-3 4 0 16,0-3 2-16,0-3 1 0,0-1 0 0,0 1 0 15,-1-1-6-15,1-5 0 0,0 5-1 0,0 1 0 16,-3 0-11-16,2-1 12 0,1-6-12 0,0 7 12 0,-3 6-12 16,-1-7 8-16,0 4-8 0,1-3 8 15,-5-1-8-15,5 4 0 0,-8 3 0 0,4-6 8 0,3 2-8 0,1 4 0 16,-4-6 0-16,-1 2 0 0,-2 4 0 0,2-3 0 16,5 3 0-16,-1-3 0 0,-3-1 0 0,7 4 0 15,-4 3 0-15,8-6 0 0,-4 3 0 0,-1-3 0 16,1 2 0-16,4-2 0 0,-1 3 0 0,-3-3 8 15,4 6-8-15,2 0 8 0,-2-10-8 0,-1 10 0 16,1 0 0-16,-4-6 0 0,3 3 0 0,0 3 0 16,1-6 0-16,-1 6 0 0,1 0 0 0,-4-3 0 0,7-4 0 0,-4 7 0 15,0 0 0-15,1 0 0 0,-1-3-8 16,4 3 8-16,0 0 0 0,0-6 0 0,-4 6 0 16,4-3 0-16,0-4 0 0,0 7 0 15,0 0 0-15,-3-3 0 0,6-3 0 0,-3 6 0 0,0 0 0 16,0 0 0-16,3-3 0 0,-3-3 0 15,4 6 0-15,-4 0 0 0,-4 0 0 0,11 0 0 0,0 0 0 0,-3-7 0 16,-1 4 0-16,4 3 0 0,0 0 0 0,-7 0 0 16,4 0 0-16,3 0 0 0,0 0 0 0,0 0 0 15,-8-6 0-15,8 6 0 0,-3-3 0 0,3 3 0 16,-4-6 0-16,4 6 0 0,0 0 0 0,0 0 0 16,-3-4 0-16,3 4 0 0,0 0 0 0,-4-6 0 15,4 6 0-15,0 0 0 0,0-9 0 0,0 9 8 0,0 0-8 16,0 0 0-16,-3 0 0 0,3 0 0 0,-7-10 0 15,7 10 0-15,-4 0 0 0,4 0 0 0,-7-6 0 0,4 3 0 16,3 3 0-16,-7-6 0 0,7 6 0 0,-4 0 0 16,4 0 0-16,0 0 0 0,-3-3 0 0,3 3 0 15,-7-7 0-15,7 7 0 16,-4 0 0-16,4 0 0 0,0 0 8 0,0 0-8 0,-4-3 0 0,4 3 0 16,-7 0 0-16,7 0 0 0,0 0 0 15,-3-6 0-15,3 6 0 0,0 0 0 0,-4-3 0 16,4 3 0-16,0 0 0 0,0 0 0 0,0 0 0 0,0 0 0 15,0 0 0-15,-3 0 0 0,3 0 0 0,-7-7 0 16,7 7 0-16,-4 0 0 0,-3 0 0 0,7 0 0 16,0 0 0-16,-7 0 8 0,4-3-8 0,3 3 0 15,-7-6 0-15,7 6 0 0,0 0 0 0,0 0 0 0,0 0 0 0,0 0 0 16,0 0 0-16,-8 0 0 0,8 0 0 0,0 0 0 16,0 0 0-16,0 0 0 0,0 0 0 0,0 0 0 15,0 0 0-15,0 0 0 0,0 0 0 0,0 0 0 16,0 0 0-16,0 0 0 0,0 0 0 0,0 0 0 15,0 0-8-15,0 0 8 0,0 0 0 0,8 0 0 16,2 0 0-16,-3-3 0 0,4 3 0 0,-1-6 0 16,4 6 0-16,-3-7 0 0,3 7 0 0,-3-3 0 15,6-3 0-15,-3 6 0 0,-3-3 0 0,3-3 8 16,0-4-8-16,4 7 0 0,0-3 0 0,-1-4 8 16,1 4-8-16,-1 3 0 0,-2-3 0 0,-1-4 0 15,0 7 0-15,0-6 8 0,0 2-8 0,-3 4 8 16,-1-3-8-16,-3 6 0 0,4-3 0 0,-4-3 0 15,0 6 0-15,4-7 0 0,-11 7 0 0,7 0 8 16,0-3-8-16,0 3 0 0,0-6 0 0,0 6 0 16,-7 0 0-16,7 0 0 0,0-3 0 0,-7 3 0 0,7 0 0 0,0-6 0 15,0 6 0-15,0-4 0 0,-7 4 0 0,7 0 0 16,0 0 0-16,0-6 0 0,-7 6-11 0,0 0 11 16,0 0-8-16,0 0 8 0,0 0 0 0,0 0 0 15,0 0 0-15,0 0-8 0,0 0 8 0,0 0 0 16,0 0 0-16,0 0 0 0,-3 10 0 0,-4-4 0 15,7-6 0-15,-7 3 0 0,-4 6 0 0,4-2 0 16,4-7 0-16,-8 6 0 0,4-3 0 0,0-3 8 16,-4 6-8-16,4-6 11 0,-3 3-11 0,-1-3 0 15,0 0 0-15,-3 7 8 0,0-7-8 0,0 3 0 0,-7-3-12 16,3 6 12-16,1-3 0 0,-5-3 0 0,5 0 0 0,-4 10 0 16,3-10 0-16,0 6 0 15,1-6 0-15,-1 3 0 0,0 3 0 0,4-6 0 0,-3 10 0 16,3-10 0-16,0 9 0 0,-1-9 0 15,1 6 0-15,4-6 0 0,-1 4 0 0,1-4 0 0,2 6 0 0,-2-3 0 16,10-3 0-16,0 0 0 0,-7 0 0 0,7 0 0 16,-7 0 0-16,0 0 0 15,0 0 0-15,7 0 0 0,-7 6-8 0,0-3 8 0,7-3 0 0,-7 7 0 16,-1-1 0-16,-2-3 0 0,6 3 0 0,-3-3 0 16,7-3 0-16,-7 7 0 0,7-7 0 0,0 0 0 15,0 0 0-15,-7 0 0 0,7 0 0 0,0 0 0 16,0 0 0-16,0 0 0 0,0 0 0 0,0 0 0 15,-3 3 0-15,3-3 0 0,0 0 0 0,-4 9 0 16,4-9 0-16,-3 7 0 0,3-7 0 0,-4 3 0 16,1 3 0-16,3 3 0 0,0-9 0 0,-4 7 0 0,4 2 0 0,0-9 0 15,0 0 0-15,0 3 0 0,0 7 0 0,0-1 0 16,0 0 8-16,0-2-8 16,0 2 0-16,4 0 0 0,-4 1 0 0,3-1 0 0,1 1 0 15,3-4 0-15,-4 3 0 0,4 7 0 0,-3-3 0 16,6-4 0-16,-3 0 8 0,4 7-8 0,0-7 0 0,-1 10 8 15,4-3-8-15,-3-7 0 0,3 10 9 0,0-9-9 16,0 5 10-16,0 4-10 0,-3-3 8 0,3-4-8 16,0 4 0-16,-3 0 9 0,-1-4-9 0,1-2 0 15,-4-1 0-15,0 7 0 0,0-7 0 0,-3 1 0 0,-1-1 0 16,1 0 8-16,-8 1-8 0,4-10 0 0,4 6 0 0,-4-6 0 16,0 0-12-16,0 0-5 0,0 0-1 0,0 0 0 31,0 0-86-31,0 0-16 0,0 0-4 0,3-6-1 15,1-4-118-15,-4 1-23 0</inkml:trace>
  <inkml:trace contextRef="#ctx0" brushRef="#br2" timeOffset="67996.6">17903 12507 172 0,'0'0'16'16,"0"0"-16"-16,0 0 0 0,8 0 0 15,-5-3 286-15,-3 3 54 0,4-7 12 0,3 7 1 16,-4-6-242-16,4 3-49 0,-3-3-10 0,3 6-1 16,-4-10-3-16,4 10-1 0,-3-9 0 0,-4 9 0 15,3-3-25-15,-3 3-5 0,0-7-1 0,0 7 0 16,4-3 28-16,-4-3 4 0,-4 3 2 0,4 3 0 16,0 0 8-16,0 0 2 0,-3-6 0 0,3 6 0 0,-7-7-8 0,3 7 0 15,-3-3-1-15,4 3 0 0,-4 0-11 0,7 0-1 16,-7-6-1-16,3 6 0 0,-3-3-10 0,4 3-1 15,-5-7-1-15,5 7 0 0,3 0-10 0,-7 0-1 16,-4 0-1-16,4 0 0 0,0-3-14 0,-3 3 11 16,3 0-11-16,-4 3 10 0,0-3-10 0,1 7 12 15,-1-7-12-15,1 3 12 0,-4 3 2 0,3-6 1 16,0 10 0-16,-3-10 0 0,4 9-7 0,-1 0 0 0,-3 1-8 16,3-4 12-16,1-3-12 0,-1 7 0 0,1 5 0 0,3-5 0 15,-4-1 0-15,7 7 8 0,-3-4-8 0,4 4 0 16,-4 0 0-16,3-4 0 0,1 4 0 0,-1 3 0 15,1-4 0-15,-1-2 0 0,4 3 0 0,0 2 0 16,0-2 0-16,4-3 0 0,-4 2 0 16,7 4 0-16,-4-9 0 0,1 5 0 0,3-5 0 15,-4-1 0-15,4 0 0 0,-3 1 12 0,3-1-1 16,0-3-1-16,0-2 10 0,0 2 1 0,4-6 1 0,-4 3 0 16,3 3-22-16,1-6 0 0,0 0 0 0,-4 0 0 15,3 0 11-15,-3 0-3 0,4-6 0 0,-1 3 0 16,-2 3-8-16,2-6 0 0,-3-4 0 0,4 7 0 15,-4-3 12-15,-4-4 0 0,4 1 0 0,0 0 0 16,1-1 0-16,-5 1 0 0,1-1 0 0,-1-5 0 16,1 5-12-16,3-5 0 0,-7 5 0 0,3-2 0 15,1-4 8-15,-1 0 4 0,1 4 0 0,-4-4 0 0,3 7-12 0,-3-10-16 16,0 9 4-16,4-5 1 0,-1 5 19 0,-3 1 4 16,4 0 1-16,-4-1 0 0,0 4 5 0,0 6 1 15,0 0 0-15,3-10 0 0,-3 7-19 0,0 3 0 16,0 0 0-16,0 0 0 0,0 0 0 0,0 0-9 15,0 0 9-15,0 0-8 0,0 0 17 0,0 0 4 16,0 0 1-16,0 0 0 0,0 0-14 0,0 0 0 16,0 0 0-16,0 0 0 0,-3 3 0 0,-1 7 8 15,4-4-8-15,-3 4 12 0,3-1-3 0,0 0-1 16,0 7 0-16,0-3 0 0,3 2 2 0,-3 1 0 16,0-4 0-16,4 7 0 0,3-3-10 0,-4 3 8 15,1 0-8-15,0 3 8 0,-4-4-8 0,3 1 0 16,4 0 0-16,-3 0 0 0,3 0 0 0,0-4 0 15,-4 1 8-15,4-3-8 0,0 2 0 0,0 1 0 0,-7-4 0 0,4-2 0 16,3-1 0-16,-3 1 0 0,-1-4 8 0,4 3-8 16,4-9 0-16,-8 10 0 0,-3-10 0 0,0 0 0 31,7 0-30-31,-7 0-2 0,0 0 0 0,0 0 0 16,0 0-106-16,0 0-22 0,0 0-4 0,0 0 0 0,0 0-88 0,0 0-18 15,4-16-3-15,-4 16-1 0</inkml:trace>
  <inkml:trace contextRef="#ctx0" brushRef="#br2" timeOffset="68710.59">18225 12874 403 0,'0'0'36'0,"0"0"-36"15,0 0 0-15,0 0 0 0,0 0 377 0,0 0 69 16,-4 9 14-16,4-9 2 0,0 0-312 0,0 0-62 16,0 0-13-16,0 0-3 0,0 0-16 0,0 0-3 15,0 0-1-15,0 0 0 0,0 0 4 0,0 0 0 0,0 0 0 0,0 0 0 16,0 0 12-16,-4 6 4 0,1 4 0 0,3-10 0 15,0 9-14-15,-4 0-2 0,1-2-1 0,3 2 0 16,-4 1-24-16,4-1-5 16,-3 0-1-16,3 1 0 0,-4-1-13 0,4 1-4 0,-3-1 0 0,3-3 0 15,0 4-8-15,0-1 0 0,-4 7 0 16,4-4 0-16,0-2 0 0,-3 5 0 0,-1 1 8 16,4-3-8-16,0 2 0 0,-3 4 0 0,3 0 0 15,-4 0 0-15,4-4 0 0,-3 4 0 0,3-3 0 0,-4-7 0 16,4 7 0-16,0-3 0 0,0-4 0 0,0 0 0 15,0-2 12-15,0-7-2 0,0 0-1 0,0 0 0 16,0 9 9-16,0-9 2 0,0 0 0 0,0 0 0 16,0 0-12-16,0 0-8 0,0 0 12 0,0 0-12 15,0 0 0-15,0-9 0 0,0-1 0 0,0 1 0 0,0-1 10 16,0-5-10-16,0 5 8 0,0-5-8 0,0 2 0 0,0-3 8 16,0 1-8-16,0-4 0 0,-3 6 0 0,3-2 0 15,0 5 0-15,0-5 0 0,0 5 0 0,3 1 0 16,-3-1 0-16,0 1 0 0,0 0 0 0,4-1 0 15,-1 1 0-15,1 2 0 0,-4-2 0 0,0 9 0 16,3-9 0-16,1 2 0 0,-4 7 0 16,0 0 0-16,0 0-9 0,0 0 9 0,0 0 0 0,0 0 0 15,0-3-8-15,0 3 8 0,0 0 0 0,0 0 0 16,0 0-8-16,0 0 8 0,0 0 0 0,-4 3 0 16,-3 4-8-16,4 2 8 0,-4 0 0 0,3 1 0 15,0-4-8-15,1 4 8 0,-1-7 0 0,4-3 0 16,0 9 0-16,0-9 0 0,0 6 0 0,0-6-8 15,0 10 8-15,0-10 0 0,0 0 0 0,0 0 0 16,0 0 0-16,0 0 0 16,0 0-21-16,0 0-11 0,0 0-1 0,0 0-1 15,0 0-48-15,0 0-10 0,0 0-1 0,0 0-1 16,0 0-93-16,7 9-18 0,-7-9-4 0</inkml:trace>
  <inkml:trace contextRef="#ctx0" brushRef="#br2" timeOffset="72616.13">17791 12102 921 0,'0'0'82'0,"0"0"-66"16,-7 3-16-16,7-3 0 0,0 0 212 16,0 0 40-16,0 0 7 0,0 0 1 0,0 0-195 0,0 0-39 15,0 0-8-15,-4-3-2 0,4 3-16 0,-7-6 0 16,0-4 0-16,3 10 0 0,4 0 0 0,-7-6 0 16,7 6 0-16,-7-3 0 0,4 3 0 0,3 0 12 15,-7 0-3-15,7 0 0 0,0 0 39 0,0 0 8 0,-7 0 2 0,7 0 0 16,0 0-8-16,0 0-2 0,0 0 0 0,-7 3 0 15,7-3-19-15,0 0-4 0,0 0-1 0,0 0 0 16,3 6 4-16,-3-6 1 0,0 0 0 0,7 4 0 16,0 2-10-16,0-6-3 0,0 6 0 0,4-6 0 15,-1-6-6-15,1 6-2 0,0 0 0 0,-1 0 0 16,-3 0-8-16,4 0 0 0,3 0 0 0,-3 0 8 16,3 0-8-16,0 0 10 0,-4 0-10 0,4 6 10 15,-3-3-10-15,3-3 10 0,-3 0-10 0,-1 7 10 16,-10-7-2-16,11 3 0 0,0-3 0 0,3 6 0 15,-4-6 2-15,-3 3 0 0,4-3 0 0,-1 0 0 16,1 6 3-16,0-12 1 0,-1 6 0 0,-3 0 0 16,0 0-6-16,4 0-8 0,-4 0 11 0,0 0-11 15,-7 0 12-15,7 0-12 0,-7 0 12 0,0 0-12 0,7-3 8 0,-7 3-8 16,0 0 0-16,7 0 0 0,-7 0 8 16,0 0-8-16,0 0 0 0,0 0 0 0,0 0 0 0,0 0 0 15,0 0 0-15,0 0 0 0,7 0 13 0,-7 0-4 16,0 0-1-16,0 0 0 0,11 0 7 0,-11 0 1 15,0 0 0-15,7-6 0 0,-4 6 3 0,-3 0 1 16,7-10 0-16,-7 10 0 0,4-3-20 0,-1-3 10 16,-3 6-10-16,4-10 8 0,-4 1 6 0,4 3 1 15,-4 3 0-15,0 3 0 0,-8-10-3 0,5 4-1 16,-1-3 0-16,1-1 0 0,-1 1 3 0,-3 2 1 0,0 4 0 16,4-3 0-16,-4 3-15 0,3-3 11 0,-3-4-11 0,4 1 10 15,-1 3-10-15,1-4 12 0,-1 7-12 0,-3-3 12 16,3-4-4-16,1 7 0 15,-1-3 0-15,1-3 0 0,-4 5-8 0,3-2 8 0,1-3-8 0,3 9 8 16,-4-7-8-16,1 4 0 0,-1-3 0 16,1 6 8-16,3-9-8 0,0 9 0 0,0 0 0 15,0 0 0-15,0 0 0 0,0 0 0 0,0 0 0 0,0 0 0 16,0 0-27-16,0 0 3 0,0 0 0 0,0 0 0 31,0 0-174-31,0 0-34 0</inkml:trace>
  <inkml:trace contextRef="#ctx0" brushRef="#br2" timeOffset="77108.47">19759 14479 230 0,'0'0'20'0,"0"0"-20"0,0 0 0 0,0 0 0 16,0 0 208-16,0 0 38 0,0 0 7 0,0 0 2 15,0 0-155-15,0 0-30 0,0 0-6 0,-3 9-2 0,-4-2-33 0,-4-4-6 16,4-3-2-16,0 9 0 0,-4-9 10 0,1 7 1 16,-4-7 1-16,-1 3 0 0,5 3-17 0,-8 0-3 15,1-3-1-15,-5 7 0 0,-2-1 40 0,-1 1 7 16,-3-4 1-16,-4 10 1 0,-3-4 7 0,-1 7 0 16,1-3 1-16,-4 2 0 0,-6 7-9 15,-5 1-1-15,-6-4-1 0,-8 6 0 0,-3 3-19 0,-7-3-4 16,4 7-1-16,-8-7 0 0,-7 0 17 15,1 7 3-15,-12-7 1 0,5 6 0 0,-1-5 13 0,0 5 2 16,-3-6 1-16,3 7 0 0,0-7-37 0,4 7-7 16,0-1-2-16,7-6 0 0,3-3-25 0,1 4 0 15,-4-1 0-15,3-3 0 16,11 0-49-16,3-6-12 0,4 0-3 0,8-4 0 16,2-2-105-16,4 3-22 0,0-7-4 0,8-3-493 0,2-3-98 0</inkml:trace>
  <inkml:trace contextRef="#ctx0" brushRef="#br2" timeOffset="77683.02">19858 13836 172 0,'-11'0'8'0,"4"-3"1"0,0 3-9 0,0-6 0 15,0 6 0-15,0-10 0 0,-4 4 267 0,4 6 51 16,0-9 10-16,0 6 3 0,0-4-249 0,0 4-50 0,0-3-9 0,-3-3-3 16,2 9-20-16,-2-7 0 0,3 4 0 15,-4 3 0-15,1 3 0 0,-4 4 0 0,-4-7 0 0,-3 6-8 16,0 3 8-16,-4 1 0 0,-7 2 0 15,-3 4 8-15,-4 3 28 0,-3-1 5 0,-1-2 2 16,-6 12 0-16,-7-9 19 0,-4 6 4 0,-7 0 1 0,0-6 0 16,-4 6 32-16,-3-3 6 0,-4 3 2 0,1 3 0 15,-8-2-27-15,-7 8-4 0,1-6-2 0,-5 7 0 16,-2-1-52-16,-5-2-10 0,-3 2-3 0,-3 7 0 16,3-10-9-16,-3 10 0 0,-8-10 0 0,1 4 0 15,0-1-13-15,3 1 1 0,-4-7 1 0,4 7 0 16,0-7-15-16,11-3-3 0,3 0-1 0,8-3 0 15,2-3-18-15,1 3-3 0,-3-3-1 0,6-7 0 16,11 4-118-16,3-10-24 0,-56 3-5 0,36-5-1 0</inkml:trace>
  <inkml:trace contextRef="#ctx0" brushRef="#br2" timeOffset="78351.73">20680 11215 1576 0,'0'0'70'0,"0"0"14"0,0 0-67 0,0 0-17 16,-4-3 0-16,1-4 0 0,-4 7 66 0,0 0 10 15,-4 0 1-15,1 0 1 0,-5 0-55 0,-2 7-11 16,-4-7-3-16,-1 9 0 0,-2-3-9 0,-4-3 0 16,-1 7 0-16,-2-4 0 0,-5 3 0 0,-3 1 0 15,-6-1-10-15,-8 1 10 0,0-1 0 0,-4 7 0 16,-10-4 0-16,4 4 0 0,-8 0 0 0,1-4 0 16,-8 7 0-16,-3-3 10 0,-11 9 29 0,4-3 5 15,0 3 2-15,-4 3 0 0,-10 7 8 0,3-7 2 16,-3 6 0-16,3 1 0 0,-3-1-44 0,-1 1-12 15,1-4 0-15,3 4 8 0,4-1-8 0,0 1 0 0,-1-1 0 16,1 4 8-16,4-4-8 0,6 4 8 0,0-4-8 0,1 4 8 16,2-4-26-16,-2 1-5 0,-1-1-1 0,0-2 0 31,4-1-41-31,7-3-9 0,4-9-2 0,3 6 0 0,3-12-114 16,8 2-23-16</inkml:trace>
  <inkml:trace contextRef="#ctx0" brushRef="#br2" timeOffset="78922.32">21082 9731 403 0,'-18'0'17'0,"11"-3"5"0,-7-3-22 0,4 6 0 0,-1-6 0 15,-3 3 0-15,3 3 331 0,-3 0 61 0,0-7 13 0,0 7 3 16,0 0-323-16,0 0-64 0,-7 0-13 0,3 0-8 16,-3 0 0-16,-4 0 0 0,-7 7 0 0,4-7 0 15,-4 3 0-15,-3 3 0 0,-4 3 0 0,1-2 0 16,-8 2 0-16,0 4 9 0,-4-4-9 0,-3 7 12 15,-10 3-12-15,-4-1 10 0,-7 7-10 0,-4 4 10 16,-3-4-10-16,-4 3 0 0,-10 7 0 0,0-1 0 16,-7 10 0-16,-8-6 0 0,-3 5 0 0,-10 1 0 15,-8 3 24-15,-3 4 2 0,-10-4 1 0,-1 6 0 0,-7 0 14 0,4 7 3 16,-7-7 1-16,3 4 0 0,1-4-11 0,-8 0-2 16,-7 0-1-16,4 4 0 0,-8-4-14 15,8 7-2-15,0-4-1 0,7-2 0 0,-4-1-14 0,7 0 0 16,4 0 0-16,0-9 0 15,3 3-20-15,4-3-11 0,7 0-1 0,4 0-1 16,3-9-172-16,14 2-35 0</inkml:trace>
  <inkml:trace contextRef="#ctx0" brushRef="#br2" timeOffset="79580.92">21347 8167 1476 0,'0'0'65'0,"-7"-7"14"0,-1 7-63 0,1-3-16 16,-3-3 0-16,-4 6 0 0,3-6 80 0,-3 3 14 16,-4 3 2-16,1 0 1 0,-1 0-63 0,-3 3-13 15,-4-3-2-15,-3 6-1 0,0 0-18 0,3-3 10 0,-7 4-10 0,4-4 8 16,-4 3-8-16,4-3 0 0,-7 7 0 0,0-4 0 15,-4-3 0-15,-4 3 0 0,1 4 0 0,-4-1 8 16,-10 1-8-16,3 5 12 0,-7-2-12 0,-4 2 12 16,-3 4 17-16,-7 0 4 0,-7 3 1 15,-7 0 0-15,0 3 8 0,-7 3 2 0,-8-3 0 0,-6 10 0 16,-8-1 0-16,1-2 1 0,-4 2 0 0,-3 4 0 16,-11-4-7-16,-4 10-2 0,-3-9 0 0,0 9 0 15,-4 0-24-15,1-1-4 0,2 4-8 0,1 1 11 16,0-5-11-16,-7 1 0 0,0 0 0 0,0 3 0 15,3-6 0-15,-3-3 0 0,0 6 0 0,7-7 0 16,14-2 8-16,0 2-8 0,3-2 0 0,8-10 8 16,3 9-21-16,11-12-5 0,6 3-1 0,5-6 0 15,2-3-161-15,8 3-32 0</inkml:trace>
  <inkml:trace contextRef="#ctx0" brushRef="#br2" timeOffset="80156.48">21950 6705 1094 0,'-46'0'97'0,"28"0"-77"0,1 0-20 0,-4 7 0 15,-8-4 182-15,-2 6 33 0,-5-3 6 0,5 4 2 16,-1-7-161-16,0 6-32 0,-3 1-6 0,-1 6-2 16,1-7-6-16,0 0-2 0,-4 1 0 0,-3-1 0 15,-1 4-22-15,-2-4-5 0,-5-6-1 0,-3 7 0 16,4-1 14-16,-8 0 0 0,1 7 0 0,0-6 0 0,-8 5 10 16,1-2-2-16,-4 2 0 0,-8 4 0 15,-2 0 28-15,-1-3 4 0,-3 9 2 0,0-6 0 16,-7-1 0-16,-4 8 0 0,-3-4 0 0,0 3 0 15,-8 0-4-15,-3 3-1 0,1 0 0 0,-5-3 0 0,1 10-3 0,-1-7-1 16,-9 0 0-16,-1 7 0 0,0-7-6 0,-4 6-2 16,-3-9 0-16,0 10 0 0,4-7-13 0,-1 7-4 15,1-7 0-15,3 6 0 0,3-5-8 0,1 5 0 16,0 1 0-16,-1-4 0 0,-3 3 11 0,0-5-3 16,4 5-8-16,-1-6 12 0,-3 7-12 0,8-10 0 15,6 3 0-15,0 0-10 0,4 4-5 0,3-10-1 16,4 3 0-16,6-6 0 15,12-4-85-15,3 4-18 0,14-9-3 0,3-1-587 0,15-3-118 0</inkml:trace>
  <inkml:trace contextRef="#ctx0" brushRef="#br2" timeOffset="80644.34">22162 5191 2257 0,'-4'-10'49'0,"0"7"11"0,-6-6 1 0,3 3 3 0,0-4-51 0,-4 1-13 0,-3 3 0 0,-4 2 0 16,4-2 0-16,-7 3 0 0,-4 3 8 0,-3-6-8 0,-7 6 0 0,0 6 0 15,-4-6 0-15,-3 0 0 0,-15 0-9 0,4 3 9 16,-3-3-13-16,3 6 5 0,-7-2 8 0,0 8 0 15,-4-9 0-15,-6 7 8 0,-4-1 2 0,-4 7 1 16,1-7 0-16,-12 7 0 0,-6 6 19 0,-7-13 4 0,-1 13 1 16,-6-3 0-16,-7 0 9 0,-8 6 1 0,-10-3 1 0,-3 12 0 15,-12-9-5-15,-2 4-1 0,-5 8 0 0,-9-2 0 16,-12-1-22-16,-3 4-5 0,-10-4-1 0,3 10 0 16,0-6-3-16,3 12-1 0,-2-3 0 0,6 6 0 31,0-9-48-31,0 10-9 0,-4-7-3 0,1 6-743 0,-4 6-149 0</inkml:trace>
  <inkml:trace contextRef="#ctx0" brushRef="#br2" timeOffset="85275.14">3112 11873 1335 0,'0'0'59'0,"0"0"13"0,0 0-58 0,0 0-14 16,0 0 0-16,0 0 0 0,0 0 22 0,0 0 2 16,0 0 0-16,0 0 0 0,0 0 12 0,0 0 4 15,-8-9 0-15,5 3 0 0,3-4-7 0,0 7-1 16,-7-6 0-16,7 2 0 0,0-2 0 0,0-1 0 16,-4 1 0-16,4 0 0 0,0 2 15 0,-3-2 2 15,3 0 1-15,-7-1 0 0,3 7 4 0,4-3 1 16,-7-4 0-16,4 4 0 0,-4-3-23 0,7 6-4 0,-4-4 0 0,1-2-1 15,-5-1-7-15,5 7-2 0,3-9 0 0,-11 9 0 16,8-7-6-16,-8 4 0 0,4-3-1 0,-3-1 0 16,3 7 16-16,0-3 3 0,3 6 1 0,-7 0 0 15,-3-7-12-15,4 14-3 0,-4-7 0 0,3 9 0 16,-3 1-8-16,-4-1-8 0,4 0 12 0,0 7-12 16,-7 0 0-16,7-4 0 0,-7 7 0 0,3-3 0 15,0 3 0-15,1-1 0 0,6 4 0 0,-3-3 0 16,3-6 0-16,4 6-9 0,4 2 9 0,-8-8 0 15,8 3 0-15,3 3 0 0,0-1 0 0,0 1-8 16,0 3 8-16,0-3 0 0,0 0 0 0,3 6 0 16,-3-3 0-16,7 3 0 0,-3-6 0 0,-1-4 0 15,4 4 0-15,4 0 0 0,-7-10 0 0,6 7 0 16,-6-7 0-16,6 1 0 0,1-4 0 0,-1-3 0 16,4-3 0-16,-3 0 11 0,3 0-11 0,0-3 12 0,4-3-12 15,-4-4 8-15,-3 1-8 0,6 3 8 0,1-7-8 0,-11 4 0 16,11-1 0-16,-11-5 8 0,10 5-8 0,-6-5 0 15,-4 2 0-15,4-3 0 0,-4 1 0 0,0-4 0 16,0 0 0-16,-4 3 8 0,4 4-8 0,-3-7 8 16,-4-3-8-16,0 3 8 0,7 1-8 0,-7 2 0 15,0 3 9-15,0-2-9 0,0-4 11 0,0 9-3 16,0-5 0-16,0 12 0 0,-7-7 7 0,7 4 1 16,-4 3 0-16,4 3 0 0,0 0-7 0,0 0-1 15,0 0 0-15,0 0 0 0,0 0-8 0,0 0 0 0,0 0-10 16,0 0 10-16,0 0-9 0,4 9 9 15,3 1-8-15,-7-1 8 0,3 0 0 0,-3 1 0 16,11 5 0-16,-11-2 0 0,3 3 11 0,-3 3 4 16,8-4 1-16,-5 4 0 0,1 0-8 0,3 6 0 0,-7-3-8 15,3 3 12-15,4 0-3 0,-3 3-1 16,3-9 0-16,-4 6 0 0,-3-6-8 0,4 0-11 0,3-4 3 0,-4 4 0 16,5-9-4-16,-5 5 0 0,1-5 0 0,3-1 0 31,-7 1-41-31,3-1-9 0,-3-9-2 0,0 0 0 0,0 0-88 0,0 0-17 15,11 6-4-15,-11-6-771 0</inkml:trace>
  <inkml:trace contextRef="#ctx0" brushRef="#br2" timeOffset="85742.76">3380 12149 2160 0,'0'0'96'0,"0"0"19"0,0 0-92 0,0 0-23 0,0 0 0 0,0 0 0 16,0 0 55-16,0 0 6 0,0 10 2 0,-4-1 0 15,4 0-31-15,0 1-5 0,0 5-2 0,0-5 0 16,-7 9-34-16,4-4-7 0,3 4-2 0,0-3 0 15,0 3 18-15,-8-7 0 0,5 13 0 0,-1-6 0 16,4-3 0-16,-7 3 0 0,4-1 0 0,3 8 0 16,-7-8 11-16,3 1 5 0,4 6 2 0,-3 0 0 15,-4-6-18-15,7 0 0 0,0 0 0 0,0 0 0 16,0-4-28-16,0 1-8 0,7-7-3 16,-4 1 0-1,-3-10-133-15,11 3-26 0,-8-3-6 0,8-3 0 0</inkml:trace>
  <inkml:trace contextRef="#ctx0" brushRef="#br2" timeOffset="87212.98">3210 12290 1623 0,'0'0'72'0,"0"0"15"15,0 0-70-15,-10 3-17 0,6-3 0 0,4 0 0 16,0 0-12-16,0 0-5 0,-7 0-2 0,7 0 0 16,-3-3-8-16,3 3-1 0,0-6-1 0,0 6 0 15,0 0 17-15,0-9 3 0,0 9 1 0,0 0 0 0,0-10 44 0,0 10 10 16,3-6 2-16,-3 6 0 0,7-3 42 0,-3-3 9 15,3 6 1-15,-4-10 1 0,1 10-11 0,-4 0-2 16,7-3-1-16,-4-3 0 0,4 3-33 0,-7 3-6 16,0 0-2-16,0 0 0 0,8-7-3 0,-8 7-1 15,0 0 0-15,0 0 0 0,7-9-7 0,-7 9-2 16,0-6 0-16,0-4 0 0,0 7-13 0,0-6-4 16,3 2 0-16,4-2 0 0,-7 6-8 0,0-3-8 15,4-4 9-15,3 10-9 0,-4-6 9 0,-3 6-9 16,0 0 8-16,11-3-8 0,-8 3 0 0,-3 0 0 15,0 0 8-15,11-7-8 0,0 14 0 0,-11-7 12 16,0 0-12-16,0 0 12 0,0 0-1 0,0 0 0 16,3 0 0-16,-3 0 0 0,0 0-2 0,7 9 0 15,-3-3 0-15,-4-6 0 0,0 0-9 0,10 4 10 16,-6 2-10-16,-4-6 10 0,0 0-10 0,7 3 10 0,3 6-10 0,-6-2 10 16,7-4-10-16,-11 6 0 0,0-9 0 0,3 10 8 15,4 5-8-15,-7-5 0 0,0 5 9 0,0-2-9 16,0 9 0-16,0-10-8 0,-7 7 0 0,4-3 0 15,3 3 8-15,-8-4 0 0,5-5 0 0,-1 9 0 16,-3-10 0-16,4 7 0 0,-4-7 0 0,3 7 0 16,1-4 0-16,-4-2 9 0,-4-1-9 0,8 1 0 15,-5-1 8-15,1 7-8 0,-3-7 0 0,-1 10 0 16,8-10 14-16,-8 7-4 0,1 3-1 0,-1-10 0 16,7 1-9-16,-6 5-11 0,3-5 3 0,0-1 0 15,0 0 8-15,3 1 11 0,-6-4-3 0,3 4 0 16,3-4-8-16,0-3 0 0,4-3 0 0,-10 6 0 0,3-3 0 0,3-3 0 15,4 0 0-15,0 0 0 16,-10 7 0-16,6-7 0 0,-3 0 0 0,4-7 0 16,-4 7 0-16,3-9 8 0,1 9-8 0,-5-9 8 15,5 2-8-15,3 4 0 0,-7-3-10 0,7 3 10 0,-4-7-12 0,4 4 3 16,0-3 1-16,0-1 0 0,0 1 8 0,0 9 0 16,0-6 0-16,0-4 0 0,0 7 0 0,0 3 0 15,4-9-8-15,-4 9 8 0,7-7-9 0,-4-2 9 16,-3 9-10-16,8-9 10 0,-1 2-8 0,0 4 8 15,3-3 0-15,1 6-9 0,-8-3 9 0,8-4 0 0,3 4 0 16,-3-3 0-16,-1 6-9 0,4-3 9 0,0-3-10 16,-3 6 10-16,3 0 0 0,4 0 0 0,-4 0-8 0,-4 0 8 15,8 6 0-15,0-3 0 0,-11-3 0 0,10 6 0 16,-2-3 0-16,-5 7-9 16,4-4 9-16,-10 4 0 0,3-1 0 0,3 0 0 0,4 1 9 0,-3-1-9 15,-4 1 20-15,0 5-4 0,4-5 0 0,-1 5 0 16,-3-5-16-16,0-1 8 0,8 7-8 0,-5-7 0 15,1-6 10-15,-8 7-10 0,4-1 8 16,-3 1-8-16,-4-10 0 0,0 0 0 0,10 6 0 0,-6-6 0 31,-4 0-16-31,0 0-9 0,7 9-2 0,-7-9 0 16,0 0-65-16,0 0-14 0,0 0-2 0,7 0-679 0,0-6-135 0</inkml:trace>
  <inkml:trace contextRef="#ctx0" brushRef="#br2" timeOffset="87907.76">3701 12149 1706 0,'0'0'76'0,"0"0"15"0,0 0-73 0,0 0-18 15,0 0 0-15,0 0 0 0,0 0 52 0,0 0 6 16,0 10 2-16,0-1 0 0,0 0-27 0,0 1-5 15,0-1 0-15,0 7-1 0,0-7-1 0,0 10 0 16,0-3 0-16,0-1 0 0,0 4 1 0,0-6 0 0,0 12 0 0,0-9 0 16,0-4 3-16,3 7 1 15,-3 3 0-15,7-3 0 0,-7-7 5 0,0 13 0 0,0-9 1 0,0 3 0 16,0 0-13-16,0-1-2 16,0 1-1-16,0 3 0 0,0-3-21 0,0 0 9 15,-7 0-9-15,7 6 0 0,0-13 0 0,0 4-22 0,0 0 3 0,7-4 1 31,-7-6-128-31,0-2-26 0,0-4-4 0,0 0-747 0</inkml:trace>
  <inkml:trace contextRef="#ctx0" brushRef="#br2" timeOffset="88427.88">4625 11738 1836 0,'0'0'40'0,"0"0"9"0,0 0 2 0,3-6 0 0,-3 3-41 0,0 3-10 0,0-6 0 0,0-4 0 16,0 7 12-16,0 3 1 0,0 0 0 0,0 0 0 15,0 0-5-15,0 0-8 0,-3 0 11 0,-8 0-11 16,4 3 40-16,0-3 2 0,-3 10 0 0,3-10 0 15,-4 9 18-15,4-3 4 0,0 4 1 0,-4-1 0 16,4 1-10-16,0-4-3 0,-3 3 0 0,3 1 0 16,-4-1-24-16,-7 0-6 0,11 7-1 0,-3-6 0 15,-4-1-13-15,3 4-8 0,-7 2 8 0,4-5-8 16,0 8 0-16,0-2 0 0,3 0 0 0,-10-4 0 16,4 7 0-16,6 6 0 0,-10-6 0 15,7-3 0-15,0 9 0 0,-4-6 0 0,4-7 0 16,3 4 0-16,1-7 0 0,3 1 0 0,-4-1 0 0,4-9 0 31,4 6-42-31,3-6-6 0,0 0-2 0,-8-6 0 0,5-3-182 0,-1-1-37 16,4-18-7-16,0 9-2 0</inkml:trace>
  <inkml:trace contextRef="#ctx0" brushRef="#br2" timeOffset="88697.7">4247 11679 1796 0,'0'0'80'0,"0"-3"16"0,0-4-77 0,0-2-19 15,0 9 0-15,8-3 0 0,-8 3 62 0,0 0 9 16,0 0 1-16,0-6 1 0,0 6-57 0,0 0-16 16,10 0 0-16,-10 0 8 0,11 6-8 0,-8 3 10 15,8 1-10-15,-1-1 10 0,-6 7 14 0,6-4 2 0,-6 4 1 16,7-3 0-16,-4 2 8 0,0 4 1 16,3-3 1-16,1 2 0 0,-1-2 2 0,1 3 0 15,0 0 0-15,-4-4 0 0,3 4-17 0,4-6-3 0,-7 9-1 16,4-10 0-16,0 7-10 0,3-3-8 15,0 3 9-15,-4-1-9 0,1-2 0 0,0-6 0 16,3 8 0-16,-4-2 0 16,-3-7-37-16,0 7-7 0,4-3-2 0,-8-4 0 15,1-3-115-15,0-3-23 0,3 4-5 0,-7-7-1 0</inkml:trace>
  <inkml:trace contextRef="#ctx0" brushRef="#br2" timeOffset="89339.86">4805 12033 288 0,'0'0'25'0,"0"0"-25"0,0 0 0 0,0 10 0 16,0-1 380-16,0-3 72 0,0 4 13 0,0-1 3 0,0 4-341 0,0 2-69 15,0-5-14-15,0 5-2 0,0-5-25 0,0 9-5 16,0-1 0-16,0-2-1 0,0 3-11 0,0 0 0 15,0 0 0-15,0-4 8 0,-7 4-8 0,7 0 0 16,0-4 9-16,-4 4-9 0,4 0 9 0,0-3-9 16,-7-7 12-16,7 7-12 0,0-4 0 0,-3-2 0 15,3-1 0-15,0-2 0 16,0-7-84-16,-4 9-24 0,4-9-5 0</inkml:trace>
  <inkml:trace contextRef="#ctx0" brushRef="#br2" timeOffset="90313.43">6103 11785 414 0,'0'0'18'0,"0"-9"4"16,4 6-22-16,-4-3 0 0</inkml:trace>
  <inkml:trace contextRef="#ctx0" brushRef="#br2" timeOffset="90712.93">5849 11607 1324 0,'0'0'118'0,"0"0"-94"0,-7 0-24 0,7 0 0 16,0 0 229-16,-4 6 42 0,-3-3 8 0,7-3 1 15,-7 6-194-15,7 10-39 0,0-3-8 0,-3 2-2 16,6-2-16-16,-3 9-3 0,0-3-1 16,4-1 0-16,-1 7-6 0,4-3-2 0,-7 0 0 15,4 0 0-15,3 3-9 0,-7 4 0 0,0-4 0 16,0 3 0-16,0-3 0 0,0 3 0 0,0 0 8 0,0-2-8 15,0 2 0-15,-7-3 0 0,3 3 9 0,4-9-9 16,-7 3 0-16,4-3 0 0,-4-10 0 0,3 4-8 16,1 2-80-16,-8-5-15 15,4-10-3-15,0 0-1 0,-3 6-134 0,-5-6-27 0,-6-9-6 16,7-1-1-16</inkml:trace>
  <inkml:trace contextRef="#ctx0" brushRef="#br2" timeOffset="90892.46">5517 12033 57 0,'0'0'0'0,"-3"-9"0"0,-4 2 0 0,0 4 0 0,3-6 404 0,4 3 76 15,0 6 16-15,0-3 2 0,0-4-303 0,7-2-61 16,4 3-12-16,0 2-2 0,3-2-44 0,0 3-8 16,7-3-1-16,4 6-1 0,-4 0-28 0,7-3-6 15,0-4 0-15,0 7-1 0,-3-3-31 0,7-3 0 16,-4 6 0-16,-3-3 0 16,3-3-29-16,4 6-9 0,-8 0-2 0,1-4 0 15,3 4-45-15,1-6-10 0,-5 6-1 0,1 0-1 16,0 0-95-16,-8 0-18 0,1 6-4 0,7-2-1 0</inkml:trace>
  <inkml:trace contextRef="#ctx0" brushRef="#br2" timeOffset="91472.89">6844 11729 1440 0,'0'0'64'0,"0"0"12"0,-4 0-60 0,-3 0-16 0,0-6 0 0,4 6 0 16,3 0 213-16,-7 0 40 0,-4 0 8 0,4-3 2 15,0 3-217-15,0-7-46 0,-4 7 0 0,4 0-10 16,-3-3-9-16,-1 3-1 0,4-6-1 0,-11 12 0 15,11-3 13-15,-10 4 8 0,6-4-10 0,-3 6 10 0,-4-3 0 0,8 4 0 16,-8-1-8-16,4 10 8 0,0-3 0 0,3 2 0 16,1 1 12-16,-1 0-12 0,8 6 13 0,-1-6-4 15,-3-3-1-15,7 9 0 0,0-6-8 0,0-1 0 16,7 1 9-16,-7 0-9 0,0 0 0 0,4 3 0 16,3-10 0-16,-4 4 0 0,-3-7 0 0,4 1-13 15,3-1 5-15,-4 1 8 0,-3-10 0 0,11 0 0 16,0 0 0-16,-1 0 0 0,-3-3 0 0,4-4 0 0,-1-2 9 0,1-1-1 15,3 1 3-15,-3-7 1 0,-1 7 0 0,4-10 0 16,-3 3-4-16,-1 4 0 0,1-4 0 0,-4-3 0 16,4 1-8-16,-4 2 0 0,3-3 9 0,-10 0-9 15,7 0 0-15,-3-2 9 16,3 2-9-16,0 6 0 0,-7-3 0 0,7 7 0 16,-3 0 0-16,3-1 0 0,0 4 0 0,-7 6-11 0,0 0 11 0,0 0-10 15,0 0 10-15,0 0 0 0,0 9 0 0,7-2 0 16,-4 2 12-16,1 0-3 0,-1 1 0 0,-3 6 0 15,0-4 6-15,0 10 1 0,0-3 0 0,0 0 0 16,-3 6-1-16,3-3 0 0,0 3 0 0,0 0 0 16,-4-6-15-16,4 9 9 0,4-3-9 0,-1 0 8 15,-3-3-8-15,4-3 0 0,-1 3 0 0,1-3-11 16,3-1-135-16,-7 1-27 0,4 0-6 0</inkml:trace>
  <inkml:trace contextRef="#ctx0" brushRef="#br2" timeOffset="92062.86">7101 12325 288 0,'0'0'25'0,"0"0"-25"0,0 0 0 0,0 0 0 15,0 0 417-15,0 0 79 0,0 0 15 0,0 0 3 16,4-7-396-16,3 1-79 0,-3 3-16 0,3-3-3 15,0-4-20-15,3 7 0 0,-3-6 0 0,4-1 0 16,-4-2 0-16,0 3 0 0,4-1 0 0,-8 1 0 16,8-1 12-16,-1 1-4 0,-6-1 0 0,3 10-8 15,3-9 18-15,-3 9-3 0,4-6-1 0,-4 6 0 16,7 0-4-16,-3 0-1 0,-8 6 0 0,4-6 0 16,0 3-9-16,1 3 0 0,-8-6-12 0,7 10 12 15,-4-4 0-15,1 4 0 0,-1-1 0 0,-3 0 0 16,-3 1 0-16,-1-1 0 0,-3 7 0 0,4-4 0 15,-8-2 0-15,0 5 0 0,1 1 0 0,-4-3 0 0,3-4 0 16,-3 7 0-16,0 3 0 0,3-4 0 0,-6-2 0 0,-1 3 0 16,4-1 0-16,-4-2 0 0,4 2 0 0,4-5 0 15,-5 9 0-15,5-4 0 0,3-2 0 0,-4-4 0 16,8 7 0-16,-1 0 0 0,1-4 0 0,-4-2 0 16,7-1 0-16,7 4 0 0,-7-10 12 0,0 6-4 15,3 0 0-15,8 7 8 0,-1-13-16 16,1 4 12-16,-4 2-4 0,4-9-8 0,-1 6-14 15,4-3 3-15,4 4 1 16,-8-7-44-16,5 3-9 0,2 3-1 0,1-3-1 16,-8-3-42-16,5 6-8 0,2-2-1 0,1-4-700 0</inkml:trace>
  <inkml:trace contextRef="#ctx0" brushRef="#br2" timeOffset="92561.77">7489 12337 2379 0,'0'0'52'0,"0"0"12"0,0 0 1 16,0 0 2-16,4-9-54 0,3 9-13 0,4-10 0 0,-4 10 0 15,3-9-26-15,4 9-8 0,-7-6-2 16,11 6 0-16,-7 0-20 0,-1-3-4 0,4 3 0 0,0 0-1 0,1 0 31 16,-5 0 6-16,1 3 2 0,-1-3 0 0,-10 0 38 0,7 6 7 15,0 3 1-15,4-2 1 0,-11-4 20 16,4 6 4-16,-4 1 1 0,0-1 0 0,-4 1-12 0,4-1-2 15,-7 7-1-15,0-7 0 0,0 0-23 0,3 7-12 16,-3-6 12-16,-3 5-12 0,3-2 0 0,0-4 0 16,-4 7 0-16,0 0 0 0,4-4 0 0,-3 7 0 0,-1-3 0 0,1 2 0 15,-1 1 0-15,4-3 0 0,-4 3 0 0,4-4 0 16,0-2 37-16,4 3 4 0,3 2 1 0,-4-8 0 16,4 9-21-16,0-10-4 0,4 7-1 15,-1-1 0-15,4-2-6 0,0 3-2 0,0 2 0 0,1-8 0 16,2 5-8-16,-3-5 0 0,4-1 0 0,-1 1 0 31,1-1-24-31,-4 1-6 0,7-4-2 0,-7-3 0 0,7 3-104 0,0-3-20 16,-7 4-5-16,11-7-479 0,-7 0-95 0</inkml:trace>
  <inkml:trace contextRef="#ctx0" brushRef="#br2" timeOffset="93129.35">8315 11647 1922 0,'0'0'85'0,"0"0"18"0,0 0-83 0,0 0-20 0,0 0 0 0,0 0 0 16,0 0 73-16,0 0 11 0,0 0 1 0,0 0 1 16,0 0-66-16,0 0-20 0,0 0 8 0,0 0-8 15,0 0 0-15,0 0 8 0,0 0-8 0,-4 13 0 16,-3 3 32-16,0-1 3 0,-3 4 0 0,-4 0 0 0,-4 0 9 0,0 9 1 15,1-9 1-15,-4 6 0 0,-1 0-20 0,1 3-4 16,0 0-1-16,0-2 0 0,0-1-13 0,0 3-8 16,-1-3 10-16,1-6-10 0,4 9 0 15,-1-3 0-15,-3-6-11 0,3 0 11 32,1-1-52-32,6-2-2 0,-14 3-1 0,11-10 0 0,0 1-125 0,0-1-26 0,3-3-5 0,-3-2-1 15,4 2-2-15,3-6-1 0,7 0 0 0,0 0 0 0</inkml:trace>
  <inkml:trace contextRef="#ctx0" brushRef="#br2" timeOffset="93383.99">7955 11729 1785 0,'0'0'79'0,"0"0"17"0,0 0-77 0,0 9-19 0,0-5 0 0,0 8 0 15,4 1 251-15,6-4 46 0,-3 0 10 0,4 1 1 16,-4 5-255-16,4-5-53 0,-1 6 0 0,1-4-16 16,-1 4-4-16,1-7 0 0,-1 10-1 0,5-3 0 15,-5 3 2-15,1-1 1 0,3 1 0 0,-7 6 0 32,3 0-16-32,1 0-3 0,-4 7-1 0,4-7 0 15,-4 0-8-15,0-3-2 0,3 3 0 0,5-6 0 0,-5-4-18 0,4 4-4 0,0-3-1 16,0-7-600-16,-3 1-120 0</inkml:trace>
  <inkml:trace contextRef="#ctx0" brushRef="#br2" timeOffset="94887.16">8491 12149 288 0,'0'0'25'0,"0"0"-25"0,0 0 0 0,-7 0 0 16,0 0 238-16,7 0 42 0,0 0 9 0,0 0 2 31,0 0-275-31,0 0-54 0,0 0-11 0,0 0-3 16,0 0-44-16,0 0-10 0,0 0-2 0,0 0 0 0,0 0 120 0,0 0 23 0,0 0 5 0,0 0 0 15,0 0 73-15,0 0 15 0,0 0 2 0,0 0 1 16,0 0-8-16,0 0-2 0,0 0 0 0,0 0 0 16,0 0-44-16,0 0-9 0,0 0-1 0,0 0-1 15,0 0-18-15,14 0-3 0,-14 0-1 0,4 0 0 16,3 0-17-16,-7 0-4 0,0 0-1 0,7-9 0 15,0 9 0-15,0-7 0 0,-3 4 0 0,-4 3 0 16,7-6-1-16,0 3 0 0,3-6 0 0,-6 2 0 16,3-2-1-16,4-1-1 0,-1 1 0 0,1 0 0 15,-1-1-10-15,4 1-1 0,-3-1-8 0,3-2 12 16,0 2-12-16,0 7 11 0,-3-3-11 0,-1 3 10 0,1-3-10 16,0 6 8-16,-4 0-8 0,3 0 8 0,-3 0-8 15,0 6 0-15,0 3 0 0,-3-6 0 0,-1 7 0 0,1 2 0 16,-4 1 0-16,4 3 0 0,-4-4 0 0,3 4 0 15,1 3 0-15,-4-4 0 0,3-2 0 0,-3 9 0 16,0-3 0-16,0-7 0 0,-3 4 0 0,3 3 0 16,-7 0 0-16,3-4 0 0,0 4 0 0,-3-3 0 15,0-4 0-15,-3 4 0 0,-1-7 0 0,-3 10 0 16,4-9 0-16,-5 5 0 0,1 1-12 0,0-7-2 0,4 1 0 16,-1-7 0-16,0 3 14 0,4-3 0 0,7-3 0 0,-7 7 0 15,7-7 0-15,0 0 0 16,0 0 8-16,0 0-8 0,-7 0 0 0,7 0 0 0,0 0-13 0,0 0 5 15,0 0 0-15,0 0 0 0,0 0 0 0,0 0 0 16,0 0 8-16,7 6 0 0,-3-3 0 16,-1 6 0-16,4 7 9 0,4-7 4 0,0 1 1 15,-1-1 0-15,4 7-14 0,-3-7 9 0,7 4-9 16,-1-7 8-16,1 4-8 0,3-1 0 0,0 0 0 0,4 1 0 16,7-10-14-16,-8 0-2 0,1 0 0 0,3-3 0 31,-7-4-163-31,4-2-33 0,-4 6-6 0</inkml:trace>
  <inkml:trace contextRef="#ctx0" brushRef="#br2" timeOffset="95450.38">9881 11328 1663 0,'0'0'73'0,"0"0"16"0,0 0-71 0,0 0-18 16,-3 3 0-16,3-3 0 0,-11 6 99 0,4-6 16 0,4 9 3 0,-4-9 1 15,0 7-42-15,-1-4-8 0,1-3-1 0,-3 6-1 16,3-3-19-16,0 7-4 0,0-10-1 0,0 9 0 16,-4-3-32-16,0-3-11 0,1 4 0 0,-1 2 9 15,-3 1-9-15,0 5 0 0,0-5 0 0,-4 8 0 16,1-8 0-16,-1 9 15 0,-3 6-4 0,3-6-1 16,1-1-10-16,-1-2 0 0,0 3 0 0,4-3 0 15,4-4 12-15,-5-3 0 0,5 4 0 0,3-4 0 16,0 1-4-16,0-7 0 0,3 6 0 0,4-9 0 15,-3 7-8-15,3-7 0 0,0 0 0 0,0 9 0 16,0-9 0-16,3 6 0 0,1 4 0 0,-1-7 0 16,4 6 28-16,0 1 3 0,0-1 1 0,0-3 0 15,8-2-20-15,-5 2-3 0,1 3-1 0,3 1 0 16,4-10 7-16,-1 6 1 0,1-3 0 0,-1-3 0 16,5 0-7-16,-1 0-1 0,3 0 0 0,1 0 0 15,0 0-8-15,0-3 0 0,-1 3 0 0,4 0 0 0,-3-6-10 0,0 6-1 16,0 0 0-16,-4 0 0 0,3-4 3 0,-2-2 0 15,-1 6 0-15,-4 0 0 0,5 0-4 0,-5 0 0 16,1 0 0-16,-4 0 0 16,0 0-41-16,0 0-9 0,-3-3-2 0,-1 3 0 15,1 0-96-15,-4 0-19 0,-7 0-4 0</inkml:trace>
  <inkml:trace contextRef="#ctx0" brushRef="#br2" timeOffset="95765.8">9342 12080 1497 0,'0'0'133'0,"0"0"-106"0,0 0-27 0,0 0 0 16,0 0 225-16,14 6 40 0,-7-6 8 0,10 0 2 15,5 4-195-15,-5-4-38 0,4 6-8 0,1-6-2 16,2 0 0-16,-3 0 0 0,8 0 0 0,-12 0 0 16,8 0-19-16,-4 0-4 0,4 0-1 0,-1 6 0 15,1-6-8-15,3 0 0 0,4 0 0 0,0-6 0 0,0 6 0 0,3 0 0 16,-7 0 0-16,7-6 0 0,-3 2 0 0,0 4 0 16,-4 0 0-16,0 0 0 15,1-6-30-15,-5 3-8 0,1 3-2 0,-7-6 0 16,-1 6-96-16,4-10-19 0,-3 7-4 0</inkml:trace>
  <inkml:trace contextRef="#ctx0" brushRef="#br2" timeOffset="96465.92">10608 11186 2559 0,'-3'0'56'0,"3"0"12"0,0 0 3 0,0 0 1 0,0 0-58 16,0 0-14-16,0 0 0 0,3 10 0 0,8-4 0 0,-8 4 11 0,-3-1-11 0,-3 0 10 15,3 7-10-15,0-3 0 0,-4 2 0 0,1 4-11 16,-8 6 11-16,4-6-13 0,3 9 5 0,-3 0 8 15,-3 7-10-15,3-1 10 0,3 4 0 0,1 6-9 16,-1-3 21-16,1-4 4 0,3 10 0 0,3-12 1 16,4 3 15-16,-7-4 4 0,0 0 0 0,4-5 0 15,3 2-21-15,-7-9-4 0,-4 3-1 0,4-6 0 16,4 6 0-16,-1-12 0 0,-3 9 0 0,0-10 0 16,-3-3-10-16,3-2 0 0,3 2 0 0,-3 1 0 15,0-10 12-15,0 0 0 0,0 0 0 0,0 0 0 0,0 0-12 0,0 0 0 16,0 0 0-16,11-10 0 0,-1 1 28 0,-6-1 3 15,-4-5 1-15,4 2 0 0,6-3-32 0,-3 1 0 16,-7-4 0-16,4 0 0 0,3 0 0 0,0 0 0 16,0-6 0-16,-4 7-10 0,4-1 10 0,0-6 0 15,8 9 10-15,-5-3-10 16,-3 0-21-16,4 10-11 0,3-7-1 0,0 7-1 0,0-1 24 0,0 7 10 16,-3-9-8-16,3 9 8 0,0 3-10 0,0-7 10 15,-7 7-12-15,7 0 12 0,4 7-11 0,-4-7 11 16,-3 9-10-16,-1-3 10 0,4 4-8 0,-3-1 8 0,3 4 0 15,-7-4-9-15,-3 7 9 0,3 3 0 0,3-4 0 0,-3 4 0 16,-7-3 0-16,7 3 0 16,4-1-9-16,-4 1 9 0,-7 0 0 0,4 0-11 0,-4 3 11 15,0-3-8-15,3-1 8 0,-6 1 0 0,-4 6 0 0,3-6 0 16,4 0 0-16,-7 0 0 0,-7-4-12 0,0 4 4 16,3-3 8-16,1-7 0 0,-1 1 10 0,-3-1-10 15,-7-3 11-15,7-2-11 0,7 5 12 0,-8-9-12 16,-2 6 8-16,3-6-8 0,0 0 0 0,-1 0 0 15,1-6 10-15,-7 6-2 0,4-3 0 0,2-3 0 16,-2 2-8-16,-1-2-11 0,-10 0 3 0,7 3 0 16,7-4-20-16,-4 4-3 0,-3-3-1 15,0 6 0-15,7-3-112 0,-1 3-24 0,1 0-4 0,0-6-831 16</inkml:trace>
  <inkml:trace contextRef="#ctx0" brushRef="#br2" timeOffset="96970.68">11091 12202 2552 0,'0'0'113'0,"0"0"23"0,7 0-108 0,-3-9-28 0,-4 3 0 0,0-4 0 15,3 1 16-15,5 0-1 0,2-1-1 0,1-6 0 32,-4 7-37-32,3 0-7 0,4-1-2 0,-3 1 0 15,-4-1-13-15,4 4-3 0,6 3-1 0,-6-3 0 0,3 3 37 0,-3 3 12 0,3 0 0 0,0 0-10 16,0 0 50-16,-4 3 9 0,-2-3 3 0,2 6 0 15,1-3-16-15,-4 3-4 0,-7-6 0 0,3 10 0 16,4-1-32-16,-3 1 0 0,-4-1 0 0,0 7 0 16,0-7 0-16,-4 1 0 0,4 5 0 0,-7-2 0 15,-3 2 0-15,-1 1-16 0,8-3 5 0,-4 6 1 16,-8-4 2-16,1 1 0 0,4 3 0 0,-1-1 0 16,1 1 8-16,-1 0 11 0,-7-3-3 0,4-1 0 15,11-2 29-15,-8 6 6 0,1-3 1 0,-1 2 0 0,7 1-23 0,1-3-4 16,3 3-1-16,-4-10 0 0,1 7 0 0,6-7-1 15,4 7 0-15,0-7 0 0,-3 4 14 0,7-7 3 16,3 3 1-16,0 1 0 16,0-1-33-16,0 1 0 0,4-1 0 0,3-3 0 15,0-3-25-15,0 7-12 0,0-4-3 0,4 4 0 16,3-4-112-16,-3-3-24 0,-7 6-4 0,-1-2 0 0</inkml:trace>
  <inkml:trace contextRef="#ctx0" brushRef="#br2" timeOffset="105454.82">16164 16458 345 0,'0'0'31'0,"0"0"-31"0,0 0 0 0,0 0 0 16,0 0 338-16,0 0 62 0,0 0 12 0,0 0 2 15,0 0-313-15,0 0-62 0,0 0-13 0,11 0-2 16,-1-7 3-16,1 4 1 0,0-3 0 0,-1-3 0 15,1-1-3-15,3 4 0 0,4-3 0 0,-4-1 0 16,3 1 12-16,-3-1 3 0,-3 1 0 0,3 0 0 16,4 2-6-16,-1-2-1 0,1-1 0 0,3 7 0 15,0-6 3-15,1-4 0 0,-1 10 0 0,0-3 0 16,0-3-6-16,4 5-1 0,-4-5 0 0,0 3 0 16,4-4-8-16,-1 1-1 0,1 0-1 0,3-1 0 15,1-6 0-15,2 7 0 0,5-10 0 0,-1 10 0 16,0-7 1-16,4 7 0 0,-4-7 0 0,-3 7 0 15,3-1-11-15,-3-2-1 0,0-4-8 0,-4 7 12 16,4-7 2-16,-1 7 0 0,-2-1 0 0,2 1 0 0,-2-1 4 0,2-5 1 16,1 2 0-16,0-3 0 0,-4 7-5 0,4-10-1 15,0 10 0-15,-1-7 0 0,5-3 2 0,-5 10 0 16,1-7 0-16,0 4 0 0,0-4-15 0,-4 0 0 16,4 7 0-16,-1-10 0 0,1 10 18 0,-4-10 4 15,8 3 1-15,-5 4 0 0,5-4-11 0,-8-3-1 16,4 3-1-16,-4 4 0 0,7-4-10 0,-3 1 0 15,-4 2 0-15,4-3 0 0,-4-3 0 0,0 10 0 16,1-7 0-16,-1 4 0 0,0-4 0 0,0 1 0 16,0 5 0-16,1-9 0 0,-1 7 0 0,4-4 8 0,-1 0-8 15,1-2 8-15,3-1 0 0,-3 3-8 16,0 4 12-16,3-4-4 0,0 0-8 0,-3 4 10 16,3-7-10-16,-3 3 10 0,4 0-10 0,-5-2 0 15,5-1 9-15,-5 3-9 0,1 4 8 0,0-4-8 16,3 3 8-16,-3-2-8 0,0-1 8 0,-4 7-8 0,7-4 8 0,0-3-8 15,-3 7 8-15,3 0-8 0,-6-7 10 0,-1 6-10 16,4 1 12-16,-4-7-4 0,0 7-8 0,0-4 12 16,0 4-3-16,1-7-1 0,2 7 0 0,1-7 0 15,3 7 6-15,-6-10 1 0,-1 10 0 0,0-7 0 16,4 7-15-16,-4-4 0 0,4-3 8 0,0 1-8 16,-4 5 0-16,0 1 0 0,-3-4 0 0,3-2 0 15,-3 5 0-15,-1 1-12 0,5-1 3 0,-5-5 0 16,4 5 9-16,4 1 0 0,0 3 8 0,0-4-8 0,-1 1 0 15,5-4 0-15,-4 1 0 0,-1 2 8 16,5-2-8-16,-5-4 0 0,1 7 0 0,0-1 0 0,-4-5 0 0,4 5 0 16,-4-2 0-16,4-4 0 0,-4 7 0 15,4-1 0-15,-4-6 0 0,7 7 8 0,0-10-8 16,-3 10 0-16,-7-1 8 0,7-5-8 0,3 5 0 16,-3 1 8-16,-1-7-8 0,1 7 0 0,-4-1 0 15,4 1 0-15,-4-7 0 0,4 4 8 0,0 2-8 0,-4-5 0 16,7-4 0-16,1 3 0 0,-1-3 0 0,4 7 0 15,0-10 0-15,-1 9 8 0,1-2-8 0,0-4 8 16,0 10-8-16,-4-7 8 0,0 6-8 0,1-8 0 16,-1 2 0-16,-3 7 8 0,3-10-8 0,4 9 0 15,0-9 0-15,-1 10 0 0,-6-7 0 0,3 7 0 0,1-10 0 16,2 10 0-16,1-7 0 0,0 7 0 0,-7-10 0 0,3 9 8 16,0-5-8-16,1 5 11 0,-1-8-11 0,-3 8 12 15,3-6-12-15,0 7 0 0,8-10 0 0,-1 10 0 16,-3-7 0-16,0 4 0 0,3-4 11 0,-3-3-11 15,-4 3 0-15,4-2 8 0,-4 5-8 0,4-3 0 16,-7 1 0-16,3 2 0 0,7-2 0 0,-3-1 0 16,0 3 0-16,0-2 0 0,-1-4 0 0,5 3 0 15,3 4 0-15,-4-4 0 0,-3 0 8 0,3 4-8 16,-7-4 8-16,4 7-8 0,0-10 0 0,-4 3 9 16,4 7-9-16,0-4 0 0,3-3 0 0,-3 7 0 15,0-7 0-15,0 4 0 0,-1-4 0 0,1 0 8 16,0 7-8-16,0-3 0 0,-4-4 0 0,0 0 0 15,1 4 0-15,-1-4 8 0,4-3-8 0,0 10 0 16,-1-7 0-16,1 3 0 0,-4-2 8 0,4-4-8 0,0 3 0 16,0 7-9-16,0 0 9 0,-4-10-13 0,0 9 13 0,0-9 8 15,1 4 0-15,-1-4-8 0,4 3 8 0,0 4-8 16,3-4 0-16,-3-3 0 0,-4 4 0 0,7-4 0 16,1 0 8-16,-1 3-8 0,-3 4 0 0,0-4 0 15,-4 0 8-15,0 4-8 0,1-4 0 0,2-3 0 16,1 4 0-16,3 2 0 0,1-3 0 0,-1-2 0 15,-7 2 0-15,8-3 0 0,-1 7 0 0,0-4 0 16,-3 0 0-16,-7-3 0 0,3 7 0 0,-3-4 0 16,-4 1 0-16,4 2 0 0,3-3 8 0,1 1-8 15,-1 2 0-15,4-3 0 0,-4 4 0 0,0-4-16 16,4 0 4-16,0 4 0 0,-4-4 20 0,0 1 4 16,1 2 0-16,2-3 1 0,-2 4-13 0,-1-4 0 15,0 7 8-15,1-7-8 0,-1-3 0 0,4 10 0 16,-1-7 0-16,1 4 0 0,0-4 0 0,-4 0 0 0,1 4 0 0,-1-4 0 15,0-3 0-15,0 10 8 0,1-7-8 0,-5 4 0 16,1-4 0-16,3-3 0 0,-3 3 0 0,3-2 0 16,-3-1 0-16,7 3 0 0,0-3 0 0,-4 4 0 15,-3 2 8-15,0-3-8 0,3-2 0 0,0-1 0 16,4 0 12-16,-4 3-3 0,1-9-1 0,2 13 0 16,-2-13-8-16,2 6-9 0,5 3 9 0,-4-3-13 15,3 0 13-15,4 4 8 0,0 2 0 0,3-2-8 16,-3-4 0-16,3 0 0 0,-3 3 0 0,0-3 0 15,-4 1 0-15,4-1 0 0,0-3 0 0,3 3-12 0,-3 0 12 0,0 0 0 16,4 4 12-16,-5-4-12 16,1 0 0-16,-3 0 0 0,-8 4 0 0,0-4 0 15,4 0 0-15,-4 0 0 0,1 0 0 0,9-3 0 16,1 4 0-16,0-8 0 0,-4 8 0 0,1-4 0 16,6-3 0-16,-7 6 0 0,1 0 0 0,-1-3 0 0,0 0 0 15,-3 3 0-15,4-3 0 0,-1 3 0 0,7-9 0 0,1 9 0 16,-8-6 0-16,0 0 0 0,1 6 0 0,3 1 0 15,-4-1 0-15,-3 0 0 0,-4-6 0 0,0 6 0 16,1-6 0-16,-1 0 0 0,4 6 0 0,3-3 0 16,0 0 0-16,1 3 0 0,-8-6 0 0,7 7 0 15,1-4 0-15,-5-4 0 0,5 8 0 0,-4-7 0 16,-1 6 0-16,-2-6 0 0,6 6 0 0,-3-6 0 0,3 3 0 0,7 0-9 16,1-6 9-16,-4 9 0 0,0-6 0 0,-1 3 0 15,1-3 0-15,-3 0 0 0,-1 6 0 0,0-6 0 16,1 6 0-16,3-6 0 15,-1 3 0-15,5 3 0 0,-4-6 0 0,3 0 0 0,0 6 0 0,1-6 0 16,-8 3 0-16,4 0 0 0,-4 0 0 0,1-3 0 16,-5 0 0-16,5-3 0 0,3 0 0 0,3 2 0 15,-3 1 0-15,-4 3 0 0,4-9 10 0,-4 12-10 16,1-9 0-16,3 9 0 0,-8-6-8 0,1 0 8 16,4 6 0-16,-5 0-8 0,5 1 8 0,-4-1 0 15,-1-3 0-15,5 3 0 0,3 0 0 0,-1 0 0 16,1 4 0-16,0-4 0 0,0 0 0 0,-4 3 0 15,-3-2 0-15,0-1 0 0,0 0 0 0,3-6 0 16,4 6 0-16,0 0 0 0,0-6 0 0,-1 6 0 16,1 10 0-16,-3-10 0 0,-1 3 0 0,-3-9 0 15,-4 7 0-15,4-1 0 0,0 0 0 0,0 3 0 0,3-3 0 0,-3 1 0 16,-4 2 0-16,7-3 0 0,-3 0 0 0,0 4-8 16,0 2 8-16,-1-3 0 0,-6 1 0 0,0 5-8 15,0-2 8-15,-8-4 0 0,5 4-20 0,-5-4 4 16,-2 6 0-16,-1-5 0 0,0 5 16 0,0 1 9 15,-3-7-1-15,-1 4 0 0,1 2-19 0,-4 1-4 16,4-7-1-16,-4 7 0 16,0-1-9-16,0-5-3 0,-7 5 0 0,4 1 0 15,-8-1-104-15,1 4-20 0,-4 6-5 0</inkml:trace>
  <inkml:trace contextRef="#ctx0" brushRef="#br2" timeOffset="108055.34">28483 11553 345 0,'0'0'15'0,"0"0"4"0,0 0-19 0,0-3 0 0,-3-3 0 0,3-3 0 16,0-1 275-16,-4 1 51 0,4 2 10 0,0 4 3 15,-3-3-265-15,3-3-53 0,0 6-10 0,0 3-3 16,0 0 16-16,-4-7 4 0,1-2 0 0,-1 9 0 16,4 0 42-16,0 0 9 0,0 0 1 0,0 0 1 15,0-10 6-15,0 10 1 0,0 0 0 0,0 0 0 0,-3-9-13 0,3 9-3 16,0 0 0-16,0-6 0 0,0 6-35 0,0-3-7 16,0 3-2-16,0 0 0 0,0 0-12 0,3-7-4 15,4 4 0-15,-7 3 0 0,4-6-4 0,-4 6 0 16,0 0-8-16,0 0 12 0,3-3 0 0,-3 3-1 15,0 0 0-15,0 0 0 0,0 0 3 0,0 0 1 16,0 0 0-16,7 0 0 0,-7 0-1 0,7 9 0 16,0-6 0-16,-3 7 0 0,3 2-5 0,-3-2-1 15,3-1 0-15,-4 4 0 0,4 2 9 0,0 4 2 16,0-3 0-16,0-4 0 0,4 4-19 0,3 3 0 16,-7 0 0-16,7-1 0 0,0 4 0 0,0 0 0 15,4 0 0-15,0 0 0 0,-1-3 8 0,1 6-8 16,3 0 12-16,-3-6-12 0,-4 9 12 0,0-3-4 15,0 0 0-15,0-3-8 0,0 4 15 0,0-1-4 0,1-3-1 0,-5 9 0 16,1-9 2-16,3 3 1 0,-4 0 0 0,1-6 0 16,0 6 7-16,-4-6 0 0,3 6 1 0,1-6 0 15,-1-1-21-15,-3 1 0 0,4-3 0 0,-4 3 0 16,4-4 0-16,-1-2 0 0,-3 6 0 0,0-4-8 16,0 1 8-16,4-3 0 0,-4 2 0 0,-3-2 0 15,3 3 0-15,0-1 0 0,0-2 0 0,-4 3 0 16,4-1 0-16,-3-2 0 0,3 2 0 15,-4-5 8-15,4 6-8 0,-3-4 9 0,0-3-9 0,3 7 10 16,0-6-2-16,0 5-8 0,-4-2 12 0,4-4-4 16,4 1-8-16,-4-4 10 0,0 10-10 0,0-7 10 15,0 0-10-15,4 1 8 0,-1-1-8 0,1 1 8 16,-4-10-8-16,0 9 0 0,0 0 0 0,0-2 8 16,4 2-8-16,-4 0 0 0,0-5 0 0,0 5 0 15,0 4 0-15,-4-1 0 0,4-2 0 0,1-1 0 16,-5 7 0-16,1-7 0 0,-1 0 0 0,1 1 0 0,-1-1 0 0,4-3 8 15,-3-2-8-15,3 2 0 0,-7-6 9 0,0 9-9 16,0-9 10-16,-4 10-10 0,1-1 8 0,3-9-8 16,0 0 0-16,7 6 9 0,-4 4-9 0,4-7 0 15,-7-3 9-15,7 6-9 0,0-6 8 0,-7 0-8 16,0 0 8-16,0 0-8 0,0 0 8 0,0 0-8 16,0 0 8-16,0 0-8 0,0 0 11 0,8 0-3 15,-8 0 0-15,3-6 0 0,1-3 0 0,-1-1 0 16,-3 1 0-16,4-1 0 0,-4 1 4 0,3-7 1 0,1 7 0 15,3-10 0-15,-4 3-13 0,4 4 0 0,-3-7 0 16,3-3 0-16,0 3 0 0,0-3 0 0,0-3 0 0,0 0 0 16,0-3 8-16,0 3-8 15,0-3 0-15,0 2 0 0,-3-2 0 0,3 9 0 0,-4-6 0 16,5 7 0-16,-5 2 0 0,1-3 0 0,-1 0 0 0,1 0 0 16,-1 4-9-16,1-4 9 0,-4 0 0 0,3 3-9 15,-3-2 9-15,0 2 0 0,4 3-9 0,-4-2 9 16,0 5 0-16,0-5 0 0,0 11 10 0,0-5-10 15,0 3 0-15,0 6 0 0,0 0-12 0,0 0 3 16,0 0 9-16,0 0 0 0,0 0 0 0,0 0 0 16,0 0-18-16,0 0-2 0,0 0 0 0,0 0 0 15,0 0 20-15,0 0-10 0,0 0 10 0,0 0-8 16,0 0 8-16,0 9 0 0,0-3 8 0,0 10-8 0,0-3 0 16,0-4-8-16,0 7 0 0,0-7 0 0,0 10 8 0,0-3-8 15,3-7 8-15,-3 7-8 0,4-4 8 0,-4 7-12 16,0-9 12-16,3 5-12 0,-3 4 12 15,0-3-8-15,0-4 8 0,4 4-8 0,-4 0 8 16,3-4 0-16,-3 4 0 0,0 3 0 0,0-4 0 0,-3-2 0 16,3 9 0-16,-4-10 0 0,4 7 0 15,0-3 0-15,-3 3 0 0,3-10 0 0,0 7 0 0,0-7 0 16,0 1 0-16,0-1 0 0,0 0 0 0,0-9 0 16,0 0 0-16,3 10 0 0,-3-1 0 0,4 1 8 15,-4-10-8-15,3 6 0 0,-3 3 0 0,0-9 8 16,0 0-8-16,0 7 0 0,4 2 0 0,-4-9 0 15,0 0 0-15,0 3 0 0,3 7 0 0,1-1 0 0,-4-9 0 0,0 6 0 16,0 4 0-16,0-1 0 0,0-9 0 0,0 6 0 16,0-6 0-16,0 0 0 0,0 10 0 0,0-7 0 15,0-3 0-15,0 9 0 0,0-9 0 0,-4 6 0 16,4-6 0-16,0 0 8 0,-3 4-8 0,3 2 0 16,-4 3 0-16,1 1 0 0,3-10 0 0,-4 6 0 15,1-3 9-15,-4 7-9 0,0-4 12 0,0-3-12 16,0 3 10-16,0 4-10 0,-4-4 8 0,0-3-8 15,-3 6 11-15,4-2-3 0,-4 2-8 0,-1-6 12 16,-2 7-1-16,3-4-1 0,3 3 0 16,1 1 0-16,-5-1-1 0,-2-3 0 0,-1 4 0 0,1-7 0 15,-1 3 1-15,0 4 0 0,-3-1 0 0,7-3 0 16,0 4-2-16,-4-7-8 0,1 6 12 0,2-2-4 16,5 2-8-16,-1-6 0 0,-3 3 0 0,4 4 0 15,3-10 0-15,-1 9 0 0,1-9 0 0,0 0 0 16,0 6 0-16,0-6 0 0,7 0 0 0,0 0-11 15,-3 0-15-15,3 0-3 0,0 0-1 0,0 0 0 16,0 0-118-16,-4-6-23 0,4-3-5 0,4-1-1138 16</inkml:trace>
  <inkml:trace contextRef="#ctx0" brushRef="#br2" timeOffset="109066.32">30138 13140 2329 0,'0'0'51'0,"0"0"10"0,0 0 3 0,0 0 2 0,0 0-53 0,0 0-13 16,0 0 0-16,0 0 0 0,0 0 38 0,3-9 5 15,-3 2 1-15,0 4 0 0,4-3-29 0,-4-3-6 0,3 5-1 16,-3-2 0-16,0-3-8 0,-3 6 0 16,3 3 0-16,-4-7 0 0,1-2 24 0,-1 9 4 0,-3-6 0 0,-3 6 0 15,-1-3 0-15,0 3 0 0,-3 3 0 0,0-3 0 16,0 0-13-16,-3 6-3 0,-8-6 0 0,4 3 0 16,-1 3 4-16,-2 4 0 0,3-4 0 0,-4-3 0 15,-3 7-4-15,3-1 0 0,4 0 0 16,0 4 0-16,0-1 10 0,3-2 2 0,0 6 0 15,4-7 0-15,0 7-24 0,0-4 0 0,3 7 0 0,1-3 0 16,3 9-8-16,-4-6-7 0,4-1-1 0,0 7 0 16,3-6 26-16,1 0 5 0,-4 0 1 0,7 0 0 15,0-4-7-15,0 1-1 0,0-3 0 0,0 2 0 16,7 1-8-16,-4-3 0 0,5-4 0 0,-1 0 0 16,3 1 0-16,4-4 0 0,0 3 0 0,4-2 0 15,3-4 0-15,0-3 0 0,4 0 0 0,0 0 0 16,-1 0 8-16,1 0-8 0,0-3 8 0,-4-4-8 0,0-2 11 0,0 3-3 15,-7 3-8-15,1-4 12 0,2-2 2 0,-6 0 0 16,3-1 0-16,0 1 0 0,-3-1 13 0,-1-5 2 16,-3 5 1-16,4-2 0 0,-4-4-30 0,3 0 0 15,-6 4 0-15,3-4 0 0,0-3 0 0,-3 0 0 16,-1 1 0-16,1 2 0 0,-1-3 0 0,1 4 0 16,-4 2 8-16,3-3-8 0,-3 1 12 0,4 5-1 15,-4 1 0-15,0-1 0 0,0 4-11 16,0 6 10-16,-4-3-10 0,4 3 10 0,0-6-2 0,0 6-8 15,0 0 12-15,0 0-4 0,0 0-8 0,0 0 0 16,0 15 0-16,-3 1 0 0,-1-7 0 0,1 4 0 16,-1 3 0-16,1 3 0 0,-1-1 0 0,1-2 0 15,3 9-8-15,-4-3 8 0,4 3 0 0,0-6 0 16,0 6 0-16,4-6 8 0,-4 6 2 0,3 0 0 16,-3-3 0-16,4 3 0 0,-1 3-10 0,1-9 0 0,-1 12 0 0,1-9 0 15,-1 3 0-15,1 4 0 0,-4-4 0 0,3-6 0 16,1-1 0-16,-1 8 0 0,-3-8 0 0,7-2 0 15,-3 3-22-15,-1-10 0 0,1 7 0 0,0-4 0 32,3-5-38-32,3-4-7 0,-3 3-1 0,4-6-1 0,-4 0-141 0,3-6-28 0,-3-4-6 15</inkml:trace>
  <inkml:trace contextRef="#ctx0" brushRef="#br2" timeOffset="109538.96">30392 13720 633 0,'0'0'28'0,"0"0"6"0,0 0-34 0,0 0 0 16,0 0 0-16,0 0 0 0,0 0 417 0,3 0 77 15,1-9 15-15,-1 9 3 0,1-10-408 0,3 4-83 16,0 3-21-16,0-3 0 0,0-4 0 0,0 7 8 15,4-3-8-15,-1-4 0 0,1 1 26 0,3 3 2 16,-3-4 1-16,3 1 0 0,-4 6 21 0,4-3 4 0,-3-4 1 0,0 10 0 16,3-9-35-16,-4 9-6 15,4 0-2-15,-3 0 0 0,-4 0-12 0,4 0-10 0,-4 6 2 0,3-3 0 16,-3-3 8-16,0 6 0 0,-3-2 0 0,-1 5 0 16,1-3-12-16,-4 7 0 0,0-4 0 0,0 7 0 15,-7-7 12-15,0 10-8 0,-4-3 8 16,1-1-8-16,-4 4 8 0,-4 0 0 15,0 0 8-15,-3 0-8 0,4 0 11 0,-1 2-3 0,-3-2 0 0,7-6 0 16,-1 9 4-16,1-3 0 0,4-1 0 0,3 1 0 16,0-3 13-16,3 3 3 0,-3-7 1 0,4 4 0 15,3 3-11-15,0-10-2 0,3 7-1 0,-3 0 0 16,0-4-3-16,0 4 0 0,7 3 0 0,-3-4 0 16,6-2-23-16,-3 2-5 0,0 1 0 0,4-3-1 15,-4-4 8-15,4 1 9 0,-1-4-13 0,1 3 5 16,3-6-39-16,0 4-7 0,-3-7-2 0,-1 0 0 15,1-10-118-15,-1 4-24 0,1-3-5 0,-4-1-813 16</inkml:trace>
  <inkml:trace contextRef="#ctx0" brushRef="#br2" timeOffset="111024.99">29898 12685 57 0,'0'0'0'0,"0"0"0"0,-7-3 0 0,3-3 0 16,4 6 365-16,0 0 68 0,-7-3 14 0,4-3 2 15,3-1-310-15,0 7-63 0,0 0-12 0,0 0-2 16,0 0-21-16,7-3-4 0,0 3-1 0,0 0 0 15,-7 0-12-15,11 3-4 0,-4-3 0 0,3 7 0 0,1-7 34 0,-1 9 6 16,-3-3 2-16,0-3 0 16,4 7-4-16,-4-4-1 0,-7-6 0 0,7 3 0 15,4 7-3-15,-1-4-1 0,-3-3 0 0,4 3 0 16,0 4-33-16,3-4-6 0,-4-3-2 0,1-3 0 0,6 6-3 0,-2-2-1 16,-1-4 0-16,7 0 0 0,-4 6 0 0,5-3 0 15,-1-3 0-15,3 6 0 0,-2-6-8 0,2 3 0 16,1 4-10-16,0-7 10 0,-8 6 0 0,1-3 0 15,0-3 0-15,-1 6 0 0,-10-3 0 0,4-3 0 16,-11 0 0-16,7 7 0 0,0-4 0 0,0 3 0 16,-7-6 8-16,0 0-8 0,0 0 12 0,7 0-2 0,0 3 0 15,-7-3 0-15,0 0 12 0,0 0 2 0,0 0 1 0,7 0 0 16,-7 0-16-16,0 0-9 0,0 0 10 0,0 0-10 16,4-3 19-16,-4-3-3 0,0-4 0 0,0 7 0 15,-4-3 0-15,1-3 0 16,-1 9 0-16,-3-10 0 0,4 4-8 0,-4 3-8 0,0-3 12 15,-4 2-12-15,4-2 0 0,-4 3 0 0,1-3 0 16,-1 3 0-16,-3-4 8 0,3-2-8 0,1 9 0 16,3-6 0-16,-4 2 23 0,4-2-3 0,-3 3 0 0,3-3 0 15,-1-4-20-15,5 7 0 0,-4-3-12 0,0-3 4 16,3-1 16-16,1 1 3 0,-4 2 1 0,3-2 0 16,-3 0-12-16,4 6 10 0,-4-4-10 0,-1 1 10 15,1 3-10-15,7 3 0 0,-3 0 0 0,3 0 0 16,-4-6 0-16,4 6 0 0,-7 0 0 0,4-4 8 15,3 4-8-15,0 0 0 0,0 0 0 0,0 0 0 0,0 0 0 16,0 0 0-16,0 0 0 0,0 0 0 0,0-6 0 0,0 6 0 16,0 0 0-16,0 0 0 0,0 0 0 0,0 0 0 15,0 0-8-15,0 0 8 0,0 0 0 0,0 0-11 16,0 0 11-16,7 0-8 0,-7 0 8 0,7 10 0 16,-7-10 0-16,7 6 0 0,0-6 0 0,0 9 0 15,-7-9 0-15,7 7-12 0,-7-7 12 0,7 3 0 16,-7-3 0-16,4 6 0 0,-4-6 0 0,10 3 0 15,-10-3 0-15,0 0 0 0,7 6 0 0,-3-3 0 16,-4-3 0-16,7 10 0 0,-4-4 0 0,5 4 9 16,-8-10-9-16,7 6 10 0,0-3-10 0,0 6 0 15,0-2-10-15,3-4 10 0,-3 6 0 0,0 1 0 16,4-4 0-16,-4 3 0 0,0 1 0 0,0-1 0 16,0-3 0-16,4 4-9 0,-8-7 9 0,4 6 0 0,-3-2 8 0,-4-7-8 15,3 9 0-15,-3-9 9 0,0 0-9 0,8 9 0 16,-8-9 9-16,3 7-9 0,-3-7 0 0,0 0 9 15,4 9-9-15,-4-9 0 0,0 0 9 0,7 3-9 16,0 7 9-16,-7-10-9 0,0 0 12 0,3 6-12 16,8-6 11-16,-11 0-11 0,0 0 10 0,0 0-10 15,3 9 0-15,-3-9 8 0,0 0-8 0,0 0 0 16,0 0 0-16,0 0 0 0,0 0 0 0,0 0 0 16,0 0 8-16,0 0-8 0,0 0 0 0,0 0 9 15,0 0-9-15,0 0 0 0,0 0 0 0,0 0 0 16,0 0 8-16,0 0 4 0,0 0 0 0,0 0 0 15,0 0-12-15,0 0-14 0,-3-9 3 0,-1 3 1 16,4 6 32-16,-3-10 6 0,-4 1 2 0,3-1 0 16,4 7-48-16,-3-3-10 15,-1-3-1-15,1 2-1 0,-4 4 30 0,-1-3 0 0,1-3 11 0,0 5-3 16,0-2-8-16,0 6 0 0,0-3-8 0,7 3 8 0,-3-6-8 0,3 6 8 16,0 0-8-16,0 0 8 0,0 0-16 0,0 0 3 15,0 0 0-15,0 0 0 16,-7 0-14-16,7 0-2 0,-7 9-1 0,7-9 0 0,-4 0 6 0,4 0 2 15,-7 10 0-15,7-10 0 0,-4 6 22 0,4-6-9 16,-7 3 9-16,4 3 0 0,3-6-10 0,-4 3 10 16,4-3-8-16,0 0 8 0,-7 7 0 0,0-1 0 15,7-6 0-15,-7 3 0 0,7-3 0 0,-10 0 0 16,6 0 0-16,4 0 0 0,-11-3 0 0,4-3 9 0,4 6-9 0,-4 0 0 16,0-7 0-16,0 7 0 15,0-3 0-15,0 3 0 0,-4 0 0 0,4-6 0 16,-4 6 0-16,1-3 0 0,-1 3 0 0,-3 0 0 0,4-6 0 15,-5 2 0-15,5-2 0 0,-4 6 0 16,3 0 0-16,1-3 0 0,-5-3 0 0,5 6 0 16,-1-10 0-16,-3 10 0 0,4 0 0 0,-5-6 0 0,5 3 0 0,-8 3 0 15,8 0 0-15,-4 0 0 0,-1-6 0 0,5 6 0 16,-4 0 0-16,0 0-16 0,3 0 5 0,4 0 1 16,-7 0 10-16,7 0-8 0,3 0 8 0,4 0-8 15,0 0 8-15,-3-4 0 0,-4 4 0 0,7 0 0 16,0-6-93-16,0 6-17 0,0 0-3 15,0 0-1103-15</inkml:trace>
  <inkml:trace contextRef="#ctx0" brushRef="#br2" timeOffset="116915.23">18690 15558 403 0,'0'0'17'0,"0"0"5"0,0 0-22 0,4-6 0 16,-4 2 0-16,3-2 0 0,-3-3 86 0,0-1 13 15,-3-2 2-15,3 12 1 0</inkml:trace>
  <inkml:trace contextRef="#ctx0" brushRef="#br2" timeOffset="122284.33">17007 16489 288 0,'0'16'12'0,"0"-16"4"0,-3 9-16 0,-1 1 0 15,-3-1 0-15,0-3 0 0,7-6 540 0,0 0 106 0,0 0 21 0,0 0 4 16,0 0-535-16,0 0-106 0,0 0-22 0,0 0-8 15,0 0 0-15,7 0 0 0,4 0 0 0,-1 0 0 16,-2 0 11-16,-1 0-3 0,3-6 0 0,-3 6 0 16,-7 0-8-16,0 0 0 0,7 0 0 0,-7 0 0 15,7 0 0-15,-7 0 8 0,7 6-8 0,0 4 8 16,1-10 4-16,-8 0 0 0,3 9 0 0,1 1 0 16,-1-4 22-16,1 3 5 0,-4-9 1 0,3 3 0 15,-3-3-27-15,0 0-5 0,0 0 0 0,0 0-8 16,0 0 12-16,0 0-12 0,0 0 12 0,0 0-12 15,0 0 12-15,0 0-12 0,0 0 12 0,0 0-12 16,-3-9 0-16,-4 0 0 0,3-1 0 0,-3 1 0 16,3-1-13-16,-3-5-3 0,0 5-1 0,0 1 0 15,0-1-12-15,0-5-3 0,-3 5 0 0,-1 7 0 16,4-6 51-16,-4-1 9 0,1 4 3 0,-1-3 0 0,-3 9-31 0,4-7 8 16,2 4-8-16,-2 3 0 0,3 0 16 0,-4 0 0 15,8-6 0-15,3 6 0 0,0 0 0 0,0 0 0 16,-7 0 0-16,7 0 0 0,0 0-16 0,0 0 0 15,0 0 0-15,0 0 0 0,0 0 0 0,3 6 0 16,4 4 0-16,0-4 0 0,4-3 0 0,-1 6 0 16,1-2 0-16,3 2 0 0,0-6 0 0,0 7 0 15,4 5 0-15,0-5 0 0,-1 5 0 0,4-2 0 16,1-4 0-16,-1 7 0 0,3 0 0 0,1 3 0 0,3-7 0 0,4 10 0 16,0-3 20-16,7 0 2 0,0 6 0 0,-1-3 0 15,1 3-5-15,3 3-1 0,-3 3 0 16,7 1 0-16,-4 2-8 0,4 1-8 0,4 2 12 15,-1-2-12-15,4 3 0 0,7 2 0 0,0-2 0 16,0-4 0-16,0 4 0 0,3 3 0 16,1-4 0-16,6 7 0 0,1 0 0 0,7 0 0 0,-4-6 0 0,3 6 0 15,1 3 0-15,3-3 0 0,0 0 0 0,0 3 0 16,4-4 9-16,-4 1-9 0,0 7 0 0,-3-4 9 16,-8 6-9-16,5 0 0 0,2 0 9 0,-3-5-9 15,0 5 0-15,0-3 0 0,-7-3 0 0,0-3 8 16,-7 3-8-16,4 3 0 0,-1-3 8 0,1-3-8 15,3 0 0-15,-4 3 8 0,-3-3-8 0,-3-10 0 16,-1 4 0-16,-6 6 0 0,3-16 0 0,0 7 0 16,-1-1 0-16,1 1 0 0,-3-7 0 0,-1 0 8 0,-3 7-8 0,0-1 0 15,0 1-8-15,-7-7 8 0,-4 9 0 0,0-2 0 16,0-7 0-16,-3 7 0 0,-4-7 0 0,4-3 0 16,0 3 0-16,-4-3 0 0,0 0 0 0,1-6 8 15,-1 9-8-15,0-9 8 0,-10-3-18 0,6 3-3 16,-3 0-1-16,1-4 0 15,-5-5-86-15,4-1-16 0,-6 0-4 0,2-9-764 16,1 0-152-16</inkml:trace>
  <inkml:trace contextRef="#ctx0" brushRef="#br2" timeOffset="123099.15">18083 15702 1324 0,'0'0'59'0,"0"0"12"15,0 0-57-15,-7 6-14 0,0 4 0 0,7-10 0 0,0 0 261 0,0 0 50 16,-3 3 9-16,3-3 3 0,3 9-252 0,1-2-51 0,3 2-9 0,0 0-3 16,4 1 3-16,3-1 0 0,3 1 0 15,1-1 0-15,3 7-11 0,7-7 0 0,1 7 9 0,2-4-9 16,8 4 0-16,0 3 0 15,3 0 0-15,4 3 8 0,3-1-8 0,4-2 9 0,-3 6-9 0,3 0 10 16,0 1-10-16,-4 2 10 16,7-3-10-16,1 3 10 0,-1 0 6 0,8 7 2 0,3-7 0 15,0 10 0-15,-4-4 2 0,4 1 1 16,4 2 0-16,7-2 0 0,-1 2-13 0,8 4-8 0,0-3 8 0,6-4-8 16,-3 10 10-16,8-6-2 0,2 6-8 0,5-7 12 15,-4 14-4-15,6-4 0 0,-2 6-8 0,3 0 12 16,6 0-4-16,1 1-8 0,-3 9 11 0,3-10-11 15,3 10 13-15,0-1-4 0,-6 7-1 0,6-6 0 16,4-7 12-16,-7 7 3 0,-4-10 0 0,-3 7 0 16,-4-7-12-16,4 4-3 0,0-4 0 0,-11 0 0 15,-3 1 6-15,0-1 1 0,7 0 0 0,-1-6 0 0,5 4-7 0,-1-4 0 16,-10-4-8-16,3 1 12 0,-7 3-12 0,0 4 0 16,1-4 0-16,-8-4 0 0,-7 8 0 0,-4-11 8 15,1 11-8-15,-1-7 0 0,-3-1 0 16,1-5 0-16,-1 6 8 0,-4-6-8 0,-7 5 0 15,1-5 0-15,-8-3 0 0,-3 2 0 0,4-2 0 16,-5-1 0-16,1 4 0 0,-3-7 0 16,-5-3-10-16,1 1-8 0,-3-4-2 0,-5-6 0 15,-3 6-38-15,-3-13-8 0,0 4-2 0,-7 0 0 16,-4-7-107-16,0 0-21 0,-7-6-5 0,0-3-821 0</inkml:trace>
  <inkml:trace contextRef="#ctx0" brushRef="#br2" timeOffset="123871.08">20518 14968 1796 0,'-22'0'40'0,"12"0"8"0,-4 0 1 15,0 0 1-15,-4-6-40 0,0 6-10 0,4 0 0 0,0 0 0 0,-4 0 63 0,8 0 10 16,-1 0 3-16,1 0 0 0,3 0-13 0,0 0-3 16,7 0 0-16,0 0 0 0,-4 9-28 0,4-9-7 15,0 7-1-15,0 2 0 0,7 7 13 0,0-7 3 0,4 4 0 16,-1-4 0-16,4 7 12 0,1-7 4 15,-1 7 0-15,7-4 0 0,-4 4-29 0,8 3-6 16,0-3-1-16,7-4 0 0,-1 4-8 0,1 3-3 16,3-1 0-16,1-2 0 0,2 3-9 0,5-3 0 15,-1 2 9-15,4 1-9 0,0 0 30 0,0-3 2 0,7 9 0 0,0-3 0 16,7 3-32-16,3 0 0 0,8-3 0 0,-1 9 0 16,1-9 10-16,3 10-1 0,7-10 0 0,4 12 0 15,6-6-9-15,-2 7 12 0,-8-1-12 0,7 4 12 16,11-4-12-16,-1 10 10 0,-6 0-10 0,0 0 10 15,-4 0-10-15,11-6 0 0,3 9 0 0,7-3 0 16,1-1 0-16,-1 8 0 0,1-4 0 0,2 6 0 16,5-6 0-16,-8 6 0 0,-6-3 0 0,6 4 0 15,0-7 13-15,4 6-2 0,-3 0-1 0,-1 1 0 16,4-1 2-16,3 0 1 0,1 4 0 0,-5 2 0 16,-2-2-1-16,6-4 0 0,-3 7 0 0,-3-4 0 0,-5-3-12 0,1 1 11 15,0 5-11-15,3-2 10 16,-3 5-10-16,0-8 0 0,-4 5 0 0,-3-5 0 15,-4-7 0-15,1 3 8 0,-8-9-8 0,-7 9 0 0,-3-3 0 16,-1-3 0-16,-3 0 8 0,-3 0-8 0,-8-7 0 16,1-2 0-16,-4 2 0 0,-4-2 0 0,-6-7 0 0,-1-3 0 15,0 3 0-15,-3-3 0 16,4-6-44-16,-4 6-8 0,-4-9-2 0,0 3 0 16,1-7-49-16,-1 4-9 0,-3-7-3 0,-4 1 0 15,0-4-73-15,-7 4-14 0,-3-7-3 0</inkml:trace>
  <inkml:trace contextRef="#ctx0" brushRef="#br2" timeOffset="124916.33">21661 14363 691 0,'0'0'30'0,"-7"9"7"16,-1-9-29-16,1 7-8 0,7-7 0 0,-10 0 0 16,3 0 307-16,0 3 60 0,7-3 12 0,0 0 2 0,-11-3-264 0,8-4-53 15,3 7-10-15,0 0-2 16,0 0-16-16,0 0-2 0,-4 0-1 0,4 0 0 15,0-9-19-15,0 9-4 0,0 0-1 0,0 0 0 16,7 0-9-16,4 0 0 0,-1-3 0 0,1 6 0 16,-4-3 0-16,7 6 0 0,7-3 0 0,-3 4 0 0,-4-4 19 0,7 6 5 15,7-2 0-15,4-4 1 16,-4 3 3-16,1 3 1 0,2-2 0 0,1-4 0 0,0 6 11 0,0 1 3 16,-1-4 0-16,8 3 0 0,0 1-15 0,3 5-4 15,-3-5 0-15,7 2 0 0,7-2-12 0,3 5-4 16,4 1 0-16,-3-3 0 0,-1 2-8 0,11 4 0 15,11 6 0-15,3-6 8 0,11 0 12 0,-4 6 1 0,4-6 1 16,3 9 0-16,7-3-22 0,-3 0 0 0,3 3 0 0,0 1 0 16,8-4 0-16,-1 9-15 0,4-6 3 0,4 1 0 15,-5 5 25-15,8-6 6 0,7 7 1 16,0-7 0-16,0 6-20 0,0 4 0 16,7 6 0-16,-3-3 0 0,-1-4 0 0,5 10 8 0,6 4-8 0,3-4 10 15,4-3-10-15,1-1 0 0,-1 5 9 0,0 2-9 16,0-3 12-16,-3 6-3 0,-4-9 0 15,0 9 0-15,7-9-9 0,4 3 0 0,3 6 9 0,0-2-9 16,4-4 8-16,-7-3-8 0,-11 3 8 0,0-3-8 16,4 9 0-16,-8 0 8 0,-6-9-8 0,3 9 0 15,3 1 0-15,-10-7 0 0,-7 6 0 0,0-9 0 16,0 9 0-16,-3-9 0 0,-5 3 0 0,-6 3 0 16,-3-3 0-16,2 4-10 0,5-4 1 0,-8-4 0 0,-10 11-12 0,-4-10-3 15,-3-7 0-15,-1 4 0 16,-3-3-44-16,-3-4-8 0,-7 4-3 0,-4-1 0 15,-4-5-173-15,-6-1-34 0,34 29-7 0,-31-26-2 0</inkml:trace>
  <inkml:trace contextRef="#ctx0" brushRef="#br2" timeOffset="125886.21">23573 13817 1558 0,'0'0'69'0,"-7"0"15"0,0 0-68 0,3 0-16 0,-3-6 0 0,0 6 0 16,3 0 108-16,4 0 17 0,-3-3 4 0,3 3 1 16,0 0-98-16,0 0-19 0,7-6-4 0,0-4-1 15,0 10-8-15,7-9 0 0,-3 6 0 0,3-3 0 16,0-1 0-16,0 4 0 0,0 3 0 0,0-6 0 15,4 6 0-15,0-3 0 0,-1-4 0 0,1 7 0 16,3 0 10-16,0 0 6 0,4-3 2 0,0 3 0 16,-1 0 14-16,1 0 4 0,-4 0 0 0,4 0 0 15,-1 3 12-15,8-3 4 0,3 10 0 0,-3-10 0 16,4 6-10-16,-1 4-2 0,7-1 0 0,-3-3 0 16,3-3 0-16,11 7 0 0,0-1 0 0,7-3 0 15,-3 4-22-15,-1-1-5 0,4 7-1 0,7-7 0 16,0 1-12-16,7-1 0 0,0 10 0 0,0-3 0 0,7-4 0 15,1 4 0-15,-1 9 0 0,3-3 0 0,12 0 0 0,-1 6 0 16,4-9 0-16,3 9 0 0,0 7 0 0,1-1 0 16,2-6 0-16,1 7 0 0,4 2 9 0,-5 7-1 15,8-9 0-15,-3 9 0 0,3-7 4 16,-1-2 0-16,12 2 0 0,3 4 0 0,7-3 16 16,4-1 3-16,-1 4 1 0,1-3 0 0,-4 0-20 15,0-4-3-15,3 10-1 0,4-6 0 0,-3-4 7 16,0 4 1-16,6-4 0 0,-3 1 0 0,-7-1-8 0,1 1 0 15,2-4-8-15,-3 10 12 0,-7-10-12 0,7 4 0 16,4 5 0-16,-4-2 0 0,-4 0 0 0,-3-4 0 16,0 4 0-16,-3-4 0 0,-1 1 0 0,-10 2 0 15,0-5 0-15,-4-1 0 0,-3-6 0 0,-3 10 0 0,-8-10 0 0,0 3 0 16,-3 0-14-16,0-3-2 16,3-3-1-16,-7 3 0 15,-7-6-23-15,-3 6-4 0,-4-6 0 0,-7-3-1 16,-4-7-169-16,-3 7-34 0,-3-7-6 0</inkml:trace>
  <inkml:trace contextRef="#ctx0" brushRef="#br2" timeOffset="126638.2">25873 12943 403 0,'0'0'36'0,"-7"-7"-36"0,-4 7 0 0,4-3 0 15,0-3 345-15,0 3 63 0,0-4 12 0,3 7 2 16,4 0-298-16,0 0-59 0,0 0-12 0,0 0-2 16,0 0-7-16,0 0-2 0,0 0 0 0,0 0 0 15,7-3-24-15,0-3-5 0,1 6-1 0,6 0 0 16,0 0-4-16,0 0 0 0,3 0-8 0,5 6 12 16,2-3 10-16,1 4 2 0,3-4 0 0,4 3 0 15,-4-3 6-15,4 7 2 0,0 5 0 0,3-5 0 16,4 5 0-16,0-2 1 0,3 3 0 0,0 2 0 0,8-2-1 15,-1 3 0-15,8 9 0 0,-1-3 0 0,7 3-6 16,1-2-2-16,3-8 0 0,4 11 0 0,10-4-6 0,7 3-2 16,0-3 0-16,7 3 0 0,4 0 3 0,3 4 0 15,11-10 0-15,0 9 0 0,-7-3-11 16,7 1-8-16,7-1 9 0,-4 3-9 0,1-3 0 0,-1 7 0 16,4-4 0-16,7 4 0 0,-3-1 0 0,3-6 0 15,-4 7 0-15,8-1 0 0,-1 1 0 0,4-4 0 16,-10 4 0-16,13-1 0 0,4 1 0 0,0-1 11 15,0-2-11-15,4 2 10 0,-4-6-2 0,-3 7-8 16,-1-10 12-16,-6 13-4 0,-1-4 3 0,-3 1 0 16,0-1 0-16,4-6 0 0,7 10-11 0,-4-7 0 15,-7 1-10-15,3-7 10 0,1 9 0 0,-4-6 10 0,-18 1 0 0,0 5 0 16,1-6-18-16,-4 7-4 0,-4-7-1 0,-7 3 0 31,-7-9-39-31,-28 3-8 0,7-6-2 0,-3 6 0 16,3 0-129-16,-7-3-25 0,0 3-6 0</inkml:trace>
  <inkml:trace contextRef="#ctx0" brushRef="#br2" timeOffset="127554.56">27986 11836 288 0,'0'0'25'0,"-7"3"-25"0,3 3 0 0,4-6 0 15,-7 3 268-15,7-3 48 0,0 0 9 0,0 0 3 16,0 0-230-16,0 0-46 0,0 0-8 0,0 0-3 15,0 0-9-15,0 0-3 0,0 0 0 0,0 0 0 16,0 0 20-16,0 0 4 0,0 0 1 0,0 0 0 0,0 0 2 0,0 0 0 16,0 0 0-16,0 0 0 15,0 0 0-15,0 0 1 0,0 0 0 0,0 0 0 16,0 0-18-16,0 0-4 0,11 6-1 0,-1-6 0 16,5 0-2-16,-1 4-1 0,7 2 0 0,3-6 0 0,8 0-5 0,0 9-1 15,0-9 0-15,7 10 0 0,3-4 3 16,0-3 0-16,4 6 0 0,0-2 0 0,0 2-28 0,3 1 0 15,1-1 8-15,2 7-8 0,1-7 9 0,7 0 0 16,0 1 0-16,7-1 0 0,-7 7 11 0,7-4 1 16,-3-2 1-16,6 6 0 0,5-1 8 0,2-2 2 15,8 2 0-15,-4 4 0 0,-3-3-6 0,6-4-1 16,11 4 0-16,-3 3 0 0,0 0 3 0,3 6 0 16,-3-6 0-16,3 0 0 0,-3 6-28 0,3-7-20 0,-3 1 3 0,-4 6 1 15,-3-6 2-15,-1 6 1 0,5-6 0 0,-5 0 0 16,1 6 13-16,-8 0 16 0,1-3-3 0,0 3-1 15,3-6-12-15,0 6 0 0,0 3 0 0,0-9 0 16,0 6 0-16,1-6 0 0,-8 6 0 0,3-6 0 16,4 0 0-16,1 6 0 0,-5-6 0 15,-6-1 0-15,-8-2 20 0,4 3-3 0,0 0 0 0,-3-4 0 16,-1 4-17-16,-3-3 0 0,0-4 0 0,-3 4 0 16,-4 3 0-16,-8 0-20 0,1-4 2 0,-3 4 1 15,-5-3-3-15,1-4-1 0,0 4 0 0,-7 0 0 31,-4-7-39-31,4 4-7 0,-1-4-1 0,1 4-1 0,4-4-19 0,-1-6-4 16,0 7-1-16,11-1 0 0,0-3-20 0,-4-3-4 0,-3-3-1 0</inkml:trace>
  <inkml:trace contextRef="#ctx0" brushRef="#br2" timeOffset="128192.85">29471 11186 115 0,'-18'0'10'0,"11"0"-10"16,-3-3 0-16,-4-3 0 0,0-3 404 0,-1 2 80 0,1 4 15 0,4-3 3 16,3-3-379-16,-4 5-76 0,4-2-15 0,4 3-4 0,3-3-16 0,-4 3-3 15,4-4-1-15,0 4 0 16,4-3 37-16,-1-3 7 0,4 2 2 0,4 7 0 0,-1 0-26 0,4-3-6 16,1 3-1-16,2 0 0 15,1 3-5-15,-1-3 0 0,5 7-1 0,-1-7 0 16,3 3 10-16,1 3 3 0,0 0 0 0,7-3 0 0,-1 7-12 15,8-1-1-15,11 1-1 0,-1-1 0 0,7 0 30 0,1 7 5 16,-1-7 2-16,4 10 0 0,7-3-24 0,0 0-5 16,7-4-1-16,4 4 0 0,3 3-7 0,-7-4-2 15,4 4 0-15,-1 0 0 0,5 0-1 0,2 0-1 16,4 6 0-16,-3 0 0 0,3-3 4 0,4 3 1 16,3 3 0-16,11-3 0 0,3 0-1 0,8 0 0 0,-4-3 0 0,3 3 0 15,4-6-14-15,-3 6 0 0,-5-6 0 0,5 0 0 16,6 0 0-16,-3-4 0 0,-7 4 8 15,-28-3-8-15,3-4 0 16,7-2 0-16,4 5 0 0,-4-5 0 0,1 6 0 0,-5-4-12 0,1 4 3 0,31 3 0 31,-13-4-216-31,-47-12-43 0</inkml:trace>
  <inkml:trace contextRef="#ctx0" brushRef="#br2" timeOffset="135965.54">17702 4877 2030 0,'0'0'44'0,"0"0"10"0,0 0 2 0,0 0 1 0,0 0-45 0,0 0-12 0,0-9 0 0,0 9 0 16,0 0 28-16,0 0 3 0,4-3 1 0,-4 3 0 16,0 0-16-16,11 3-4 0,-4-3 0 0,3 6 0 15,1-3 4-15,-1 7 0 0,4-10 0 0,-3 9 0 16,3-3-8-16,4 4 0 0,-1-1-8 0,5-3 12 15,-1 4-3-15,-4-1-1 0,5-6 0 0,-1 7 0 16,3 5 7-16,1-5 1 0,0-1 0 0,3 1 0 16,4 5 16-16,0 1 3 0,-4-3 1 0,3 2 0 15,5-2-20-15,-1 9-3 0,0 0-1 0,4-7 0 16,3 4 0-16,4 6-1 0,4-6 0 0,3 9 0 16,3-9 1-16,4 6 1 0,-4 0 0 0,8-3 0 0,-4 3-13 0,3 0 0 15,4 1 0-15,4-5 0 0,0 5 0 0,-1 2 0 16,-6-9 0-16,3 6 0 0,3 3 0 0,1-3 0 15,-1 3 11-15,1 4-11 0,3-4 26 0,-3 9-2 16,-4-8 0-16,7 5 0 0,0 7-14 0,3-3-10 16,-3-1 12-16,8 7-12 0,-8-9 0 0,7 8 0 15,0-5 0-15,4 6 0 0,-4-6 0 0,3 2 0 16,1 4 0-16,0-3 0 0,3 0 8 0,-3-4-8 16,6 1 0-16,-2 3 0 0,-1-4 12 0,0-2-12 15,0 3 12-15,4-4-12 0,-8-6 25 0,5 13-1 16,-1-10-1-16,0 10 0 0,0-3 3 0,0 6 1 15,-10-7 0-15,7 7 0 0,6 0-27 0,-2 3 0 16,-8-3 0-16,3 0 0 0,5 0 0 0,6 0 0 16,0 3 0-16,0-3 0 0,1 6-9 0,-1-3-1 15,7-3 0-15,-7 0 0 0,1 3 18 0,-1-3 3 0,4-7 1 0,0 7 0 16,-1 0-12-16,-2-9 0 0,-1 9 0 0,0-7 0 16,7 7 0-16,1 0 0 0,-1 3 0 0,-3 3 0 15,-4-3 0-15,-3-3 0 0,3 0 0 0,4 3 0 16,0 3 0-16,-1-3 0 0,-10 7 0 0,11-4 0 15,4-3 0-15,-1 6 0 0,-7 0 0 0,4 1 0 16,3-1 0-16,1-6 0 0,-5 6 0 0,1-9 0 16,-4 10 0-16,1-11 0 0,2 11 0 0,-2-7 0 15,-8 3 8-15,4-3-8 0,-8-3 12 0,8 0-4 16,0 0-8-16,3 0-9 0,4-7 9 0,-1 10-13 16,-2-3 13-16,-1 0 16 0,0 6-3 0,4-3-1 0,0-3-12 0,-11 0 0 15,-3 3 0-15,-1-3 0 0,8 3 0 0,-4-3 0 16,-3 0 0-16,0 0 0 15,-8 0 0-15,8 3 8 0,-1-3-8 0,5 0 0 0,-5-1 0 16,-3 4 8-16,1-3-8 0,-5 0 0 16,4 0 0-16,4-6 9 0,0 3-9 0,-4-4 8 15,0 1-8-15,-3-4 0 0,-1 7 0 0,1-10 0 0,3 4 0 0,0-1 0 16,-3 4 0-16,-4-3 0 0,-4 2 0 0,1-2 10 16,-4-7-2-16,3 6-8 0,1-5 14 0,0 5-4 15,-8-9-1-15,-3 10 0 0,-4-7-9 0,1 0 0 16,-4-3 9-16,3 3-9 0,-3 1 0 0,-3 2-10 15,-1-9 1-15,4 3 0 0,3 3 17 0,-3-3 4 0,-3 0 1 16,-1-6 0-16,0 9-13 0,1-9 0 0,-4-3 0 0,3 3 0 16,0 0 8-16,4-4-8 0,-7 4 0 15,0-3 0-15,3-4 0 0,-3 4 8 0,0 0-8 0,-7-4 0 16,0-2 0-16,-4 5 0 0,0 1 0 0,-3-3 0 16,0-4 0-16,-4 0 8 0,4 7-8 15,-4-7 0-15,4 1 15 0,-4-1 0 0,0 1 0 16,0-1 0-16,4-3-15 0,-4 4 0 0,1-1 0 0,-1-3 0 15,-3-2-8-15,-1 5-5 0,1-9-1 0,-7 9 0 16,-1-2 5-16,-3-7 1 0,4 9 0 0,-4-9 0 16,-3 9-12-16,-1-9-1 0,1 7-1 0,-1-4 0 31,-2-3-88-31,-8 0-18 0,0 0-3 0,0 0-1077 0</inkml:trace>
  <inkml:trace contextRef="#ctx0" brushRef="#br2" timeOffset="137695.25">28325 9562 1638 0,'0'0'36'16,"0"0"7"-16,0 0 1 0,0 0 3 0,0 0-38 0,0 0-9 0,0 0 0 0,0 0 0 0,0 0 47 0,0 0 7 15,0 0 2-15,0 0 0 0,0 0-28 0,0 0-6 16,0 0-1-16,-8 6 0 0,5-6-13 0,3 0-8 16,0 0 10-16,0 0-10 0,-7 4 25 0,7-4-1 15,0 0 0-15,0 0 0 0,0 0-1 0,0 0-1 16,0 0 0-16,0 0 0 0,0 0 18 0,0 0 4 16,-4-4 1-16,4 4 0 0,0-6-3 0,4-3-1 0,-1 6 0 0,1-4 0 15,3-8 1-15,0 5 0 0,0 1 0 0,0-4 0 16,4-9-20-16,-1 4-4 0,1-1-1 0,0 0 0 15,-1-6 8-15,4 6 2 0,0 0 0 0,-3-6 0 16,7 0-27-16,-4 3-14 0,3-3 2 0,-3-3 0 16,8 3 12-16,-8-10 12 0,7 1-3 0,0 5 0 15,-3 1-9-15,3 3 0 0,0-13-12 0,0 4 12 16,0 6 0-16,-3 0 0 0,-4-4 0 0,-3 10 12 16,-4-3-12-16,3 6 0 0,4 1 0 0,-3-8 0 15,3 11 0-15,-3-4 0 0,-4 0-12 0,3 3 12 16,-3 7 0-16,4-3 0 0,-4-4 0 0,0 6 0 15,0-5 0-15,4 5 8 0,-8-2-8 0,4-4 12 16,0 7-12-16,0 2 0 0,0-2 0 0,1 0 0 16,-1-1 0-16,-4 1 0 0,4 9 0 0,-7 0 0 0,4-10 0 0,-4 10 0 15,0 0 0-15,0 0 0 0,0 0 0 0,0 0 0 16,0 0 0-16,0 0 0 0,0 0 0 0,0 0 0 16,0 0 8-16,0 0-8 0,-7 0 0 0,7 0 8 15,-7 0-8-15,0 0 8 0,7 0-8 0,0 0 0 16,-8 0 9-16,8 0-9 0,-7 0 8 0,7 0-8 15,0 0 8-15,-3-6-8 0,-4 6 11 0,0 0-3 16,3 0 0-16,-3 0 0 0,0 0-8 0,0 0 8 16,-4 6-8-16,1-2 8 0,-1 2 0 0,1 3 0 0,-1 7 0 15,-3-7 0-15,-4 1-8 0,-3 5 0 0,0-2 0 0,0 3 0 16,0-4 0-16,3-2 0 0,-3 5 10 16,0-5-10-16,3-1 0 0,4 0 0 0,-4 1 0 0,4 2 0 15,0-2 0-15,0-1 0 0,3-6 8 16,1 7-8-16,-1-4 0 0,8-3 0 0,-4-3 8 15,7 0-8-15,0 0 0 0,0 0 0 16,0 0-13-16,0 0 5 0,0 0 8 0,0 0 8 0,0 0-8 0,10 0 11 16,4-9-11-16,1 6 0 0,-1-7 0 0,3 1 0 15,1-7-8-15,3 0 8 0,0 7 0 0,7-10 0 16,-3 4 0-16,0 2 0 0,-4-6 0 0,0 4 0 16,0-4 0-16,4 0 0 0,-7 3 0 0,6-3 0 15,-2 1 0-15,-5 2 0 0,1-3 0 0,-4 10 0 16,0-10 0-16,0 3 0 0,-3 7 0 0,-1-7 0 0,1 7-8 15,-4 6 8-15,-4-7 0 0,-3 10 0 0,0 0 0 16,0 0 0-16,0 0 0 0,0 0 0 0,0 0 0 0,8 13 0 16,-1 2 12-16,-4 10-4 0,-3-6 7 0,0 6 1 15,-3-3 0-15,3 3 0 16,0-6 1-16,0 9 1 0,0-12 0 0,-4 9 0 0,4-3-3 0,0-6-1 16,0 3 0-16,0-1 0 0,4-2-14 15,-4-6 9-15,0 5-9 0,3-2 8 0,1-4-8 16,-4 1 0-16,3 5 0 0,-3-5 8 0,4-1-8 15,-1 0 0-15,-3 1 0 0,4 2 0 0,-1-2-10 0,1-7-4 16,-4 6-1-16,3 1 0 16,4-10-85-16,0 9-16 0,-3-3-4 0,3-2-696 15,0-4-140-15</inkml:trace>
  <inkml:trace contextRef="#ctx0" brushRef="#br2" timeOffset="138704.69">29245 7590 172 0,'0'0'16'0,"0"0"-16"0,0 0 0 16,0 0 0-16,11 0 146 0,-4 0 26 0,4 0 6 0,-1-10 1 16,-10 10-134-16,4-6-26 0,-1 3-6 0,8-3-1 15,3-4 3-15,-4 10 0 0,1-3 0 0,0-3 0 16,3 3-15-16,-4-4 0 0,4 4 0 15,-3-3 0-15,-4 6 36 0,0-3 5 16,0-3 1-16,0 6 0 0,-7 0 49 0,0 0 9 0,0 0 3 0,0 0 0 16,0 0-3-16,4-7 0 0,-4 7 0 0,0 0 0 15,0 0-17-15,-4-3-4 0,4-3-1 0,-3-4 0 16,3 10-34-16,0-3-8 0,-4-3 0 0,4 6-1 16,0 0-26-16,-7-3-9 0,0-3 0 0,0 6 9 15,3 0-9-15,-6 0 0 0,-1 0 0 0,1 0 0 16,-4 0 0-16,-1 9 0 0,1-3 0 0,4 4 0 15,3-1 0-15,-4 1 0 0,-6 5 11 0,-5-2-11 0,1 2 12 16,0 4-4-16,-4-3-8 0,4-3 12 0,0 5-4 16,0 7-8-16,0-6 11 0,-1-3-11 0,5 3 13 15,-1 0-4-15,4 6-1 0,0-7 0 0,3 1-8 0,1 6 12 16,3-6-12-16,0-3 12 16,0 3-12-16,3-4 12 0,1-2-12 0,3-4 12 0,0 7-12 0,0 3 10 15,0-10-10-15,7 7 10 0,-4-7-10 0,1 1 0 16,-4-1 0-16,7 0 0 0,-4-2 0 15,8 2 0-15,-4-6 0 0,0-3 0 0,0 0-14 0,4 0 5 16,3 0 1-16,0-3 0 0,-4-3 8 0,5-4 0 16,6 1 0-16,0 0 0 0,0-1 9 0,4 1-9 15,-1-1 12-15,-2 1-12 0,-5-7 13 0,1 1-4 16,0-4-1-16,-1 6 0 0,4-9-8 0,0 4 0 16,-3-1 0-16,0 0 0 0,-4 0 0 0,0 3 0 0,-7-2 0 0,0 2 0 15,0 3 0-15,0-2 0 0,-3-1 0 0,-4 7 8 16,0-4 8-16,0 4 2 0,0-1 0 0,-4 1 0 15,4 3 4-15,-3-4 1 0,3 4 0 0,0-3 0 16,0 9-10-16,0 0-1 0,0 0-1 0,0 0 0 16,0 0-11-16,0 0 10 0,0 0-10 0,0 0 10 15,-4 9-10-15,1-3 0 0,-1 10 0 0,1-4 8 16,-1 4-8-16,1-6 10 0,-1 8-10 0,0-2 10 16,-3 3-10-16,4 0 8 0,-1-1-8 0,1 1 8 15,-1 3 10-15,4 0 2 0,-3-3 0 0,3-3 0 16,0 9-20-16,0-6 8 0,0-1-8 0,3 1 0 15,1 0 0-15,-1 6-17 0,1-9 1 0,-1 3 1 16,8-4 15-16,-4-2 16 0,-3-4-3 0,6 1-1 16,-3-1-36-16,4 0-7 0,-4-2-1 0,3 2-1 15,-3-3-131-15,1-2-27 0,-1-4-5 0</inkml:trace>
  <inkml:trace contextRef="#ctx0" brushRef="#br2" timeOffset="139334.12">29637 8051 2134 0,'0'0'47'0,"0"0"9"0,-4-7 3 0,4 7 1 0,-7 0-48 0,7 0-12 0,0 0 0 0,0 0 0 16,0 0 32-16,0 0 3 0,0 0 1 0,0 0 0 16,0 0-16-16,0 0-4 0,11 0 0 0,-1-3 0 15,5-3-16-15,-5 6 0 0,4-6 0 0,0 6 0 16,0-3 8-16,4 3-8 0,-4-7 0 0,0 7 0 15,0 0 12-15,1 0-12 0,-1 0 12 0,-4 0-12 16,-10 0 16-16,11 0-4 0,-4 7-1 0,-7-7 0 16,0 0 9-16,0 3 3 0,3 9 0 0,-3-2 0 15,-3-1-23-15,-1 0 0 0,-3 4 0 0,0-7 8 16,-3 10 0-16,3-7 1 0,-4 1 0 0,4-1 0 0,-4 1-9 0,4-1 0 16,0-3 0-16,0-3 0 0,7-3 0 15,-3 10 0-15,-1-4 0 0,4-6 0 16,0 0 0-16,0 0 0 0,0 0 0 0,0 0 0 15,4 3 0-15,-1 4 0 0,8-4 0 0,-4-3 0 0,3 6 0 0,1-6-9 16,0 3 9-16,-1-3-13 0,1 0 13 0,-4 6 0 16,-7-6 12-16,10 0-12 0,1 0 0 0,-11 0 0 15,0 0 0-15,11 10 0 0,-1-1 0 0,-3 1 0 16,0-4-11-16,0 3 11 0,-3-6 0 0,3 13 0 0,-4-7 0 16,5 1 0-16,-8-1 0 0,0 7 0 0,3-7 0 15,-3 10 0-15,-3-3 0 0,-1-4 0 0,-3 4 0 0,3-7 0 16,1 1 0-16,-4 6 12 0,-7-4 0 0,0-6 0 15,-1 10 1-15,1-3 0 0,-3-4 0 0,-1 0 0 16,4 1-13-16,-4 2 9 0,1-9-9 0,3 7 8 16,-4-4-8-16,7-3-11 0,-3-3 3 0,4 0 0 31,-4 0-116-31,3-3-22 0,0-3-5 0</inkml:trace>
  <inkml:trace contextRef="#ctx0" brushRef="#br2" timeOffset="140129.59">29319 7091 115 0,'-10'0'10'0,"3"0"-10"0,3 0 0 0,4 0 0 15,0 0 200-15,0 0 37 0,0 0 8 0,-7 6 2 16,4-6-71-16,-1 4-13 0,-3-4-3 0,4 0-1 16,-1 0-30-16,0 0-5 0,4 0-2 0,0 0 0 15,0 0-46-15,0 0-8 0,0 0-3 0,0 0 0 16,15 0-36-16,-5 6-7 0,-3-6-2 0,4 3 0 15,3 3-1-15,0-6-1 0,7 6 0 0,4-6 0 16,-4 4-18-16,0-4 0 0,0 6 0 0,1-3 0 16,-1-3 8-16,-4 0-8 0,1 6 0 0,-4-3 0 15,4-3 0-15,-1 7 0 0,-3-4 0 0,1 3 0 16,2-3 12-16,1 4-4 0,-4 2 0 0,4-9-8 16,-1 9 16-16,1-2-3 0,0-4-1 0,6 3 0 0,-3-3 0 15,1-3 0-15,2 6 0 0,-6-6 0 16,0 4-12-16,-1-4 9 0,-3 0-9 0,-3 0 8 15,3 6-8-15,-3-6 0 0,-11 0 0 0,10 0 0 0,-10 0 0 0,0 0 0 16,0 0 10-16,0 0-10 0,0 0 30 0,0 0-1 16,0 0 0-16,0 0 0 0,-3-10-9 0,-1 4-1 15,1-3-1-15,-1-1 0 0,-7 10-6 0,8-9 0 16,-8 0-1-16,8 2 0 0,-4-2-11 0,-4 6 0 16,1-7 0-16,3 4 8 0,-1-3-8 0,1-1 8 15,0 1-8-15,0-7 8 0,0 7-8 0,-3-1 0 0,3 1 0 0,0-1 0 16,-4 1 0-16,4 3 8 0,0-4-8 0,-4 1 8 15,-3 0 2-15,4 5 0 0,3-2 0 0,-4-3 0 16,4 2 9-16,-4-2 1 0,4 6 1 0,-3-3 0 16,6 3-1-16,-6-4-1 0,3 7 0 0,7 0 0 15,0 0-19-15,0 0 0 0,-8-9 8 0,8 9-8 16,0 0 0-16,0 0-12 0,0 0 1 0,0 0 1 31,0 0-82-31,8-3-16 0,-1-4-3 0,3 1-1 16,1 3-100-16,-1-3-21 0</inkml:trace>
  <inkml:trace contextRef="#ctx0" brushRef="#br2" timeOffset="141788.26">19258 2764 1324 0,'0'0'118'0,"-7"-3"-94"0,4-7-24 0,-4-6 0 0,-1 7 81 0,1 0 12 16,4 2 3-16,-1 4 0 0,1-3-43 0,3 6-8 16,0 0-1-16,0 0-1 0,0 0-30 0,0 0-5 15,0 0-8-15,7 9 11 0,0 4-11 0,0-1 0 16,0 14 0-16,0-8 0 0,4 7 0 0,-1-3-9 15,1 13 9-15,-4-4 0 0,3 7 0 0,1 0 0 16,7 5 0-16,-8 11 0 0,4-7 0 0,4 12 11 0,0-2-11 0,-1 9 10 16,4-10 4-16,4 7 1 15,0 9 0-15,3 0 0 0,-3 0 16 0,3 7 3 16,0-1 1-16,8-3 0 0,-1 4 9 0,0 2 1 16,-3 4 1-16,3-1 0 0,4-5-15 0,0-1-3 15,0-2-1-15,3 5 0 0,0-3-4 0,8 4-1 0,-5-10 0 0,1 3 0 16,0 1-11-16,0-14-3 0,0 7 0 0,-4-6 0 15,-3 9 2-15,3-3 0 0,1-3 0 0,-1-3 0 16,-3-1-2-16,0 1 0 0,-4-3 0 0,0-4 0 16,4 7-8-16,-4-4 8 0,-3-2-8 0,0 3 8 15,0-4-8-15,-4-3 0 0,-4 1 0 0,-2-4 0 16,2-3 8-16,-3-3 0 0,1 0 0 0,-1 3 0 16,-4-3-8-16,1-1-11 0,3-5 3 0,-3 3 0 0,0-13 8 15,-1 10 0-15,1-13 0 0,-1 3-8 16,1-3-39-16,0 0-7 0,-4-12-2 0,0 2 0 15,0 1 23-15,0-7 4 0,0-5 1 0,0 2-631 16,-3-12-125-16</inkml:trace>
  <inkml:trace contextRef="#ctx0" brushRef="#br2" timeOffset="142480.6">21731 1503 1324 0,'-10'-16'59'0,"2"13"12"0,-6-12-57 0,4 5-14 0,3-2 0 0,3-1 0 16,-6 4 193-16,6 6 36 0,4 3 7 0,0 0 2 15,0 0-164-15,0 0-33 0,0 0-6 0,18 3-2 16,6 3-18-16,-6 3-4 0,-11 1-1 0,7 15 0 16,11 0 0-16,-4 6 0 0,0 4 0 0,4 15 0 15,0-9-10-15,3 12 8 0,-3 0-8 0,3 7 8 16,-4 3-8-16,5-1 0 0,10 1 0 0,-1 6 0 15,-2 3 0-15,-1 0 0 0,11 4 0 0,0 2 0 16,-1 4 0-16,-2 5 0 0,-1 1-12 0,0 3 12 0,4-3 0 0,-7 3 0 16,-4 0 9-16,8 6-1 0,-1 0 4 0,0 7 0 15,-6-4 1-15,2 0 0 0,5-2 17 0,3 8 3 16,0 1 1-16,-1 3 0 0,5-4 8 0,-4 10 2 16,0-9 0-16,3-1 0 0,0 7-24 0,1-6-4 15,6-7 0-15,-3 7-1 0,7-7 4 0,-4 4 1 16,-3-4 0-16,0 0 0 0,0-2 7 0,4-1 1 15,-4 3 1-15,3-3 0 0,-3 1-29 0,-4-1 0 16,4 0 0-16,0 3 0 0,-3-2 8 0,-1-1-8 16,-7-6 0-16,1 0 0 0,-1 3 11 0,0-10-11 15,1 10 12-15,-5-3-12 0,1-3 8 0,-4-6-8 16,1-1 0-16,-4 1 0 0,3-4 10 0,-3 4-2 16,-1-10 0-16,-2 0 0 0,-1 3-8 0,0-9 12 15,-7-3-12-15,4-4 12 0,0-2-2 0,-1 2 0 0,-3-2 0 0,4-4 0 16,0 0-10-16,-1 1 0 0,1-10 0 0,0 0 0 15,3-1 0-15,-7-5 0 0,-7-3 0 0,0 2 0 16,1-9 0-16,2 4 0 0,-3-10 0 0,0 9 0 16,1-9 23-16,-1 3 5 0,-4-6 2 0,4-3 0 31,-7 2-49-31,4-8-9 0,3-1-3 0,-7 1 0 0,4-10-96 16,-11 0-19-16,10 0-4 0,-3-10-1059 0</inkml:trace>
  <inkml:trace contextRef="#ctx0" brushRef="#br2" timeOffset="143115.41">25820 2243 1951 0,'0'19'86'0,"3"0"18"0,-3-4-83 0,4 11-21 0,6 5 0 15,-2 13 0-15,9 0 14 0,-3 9-2 0,7 0 0 0,1 10 0 16,6 0-12-16,0 9 0 0,0-3 0 0,4 3 0 16,-4 6 0-16,4 4 0 0,-4 9 0 0,4-3 0 15,-4 3 22-15,4 3-2 0,0 6 0 0,-4 0 0 16,4-2 8-16,-1 2 0 0,1 7 1 0,3-1 0 15,1 10-1-15,3-3 0 0,-1 3 0 0,1 3 0 16,3 4 6-16,1-4 1 0,-4 3 0 0,-1-3 0 0,5 10-3 0,-4-1 0 16,-4-2 0-16,7 5 0 0,0 1-3 0,-3 3-1 15,0-6 0-15,3 12 0 0,4-6 7 0,4-1 1 16,-4-2 0-16,-1 3 0 0,1 0-16 0,0-4-4 16,-4 1 0-16,1-3 0 0,-4-4-7 0,3 1-1 15,4-4-8-15,0-6 12 0,-4 9 23 0,4-9 4 16,0-3 1-16,0-3 0 0,-4 0-27 0,0-4-5 15,-3 1 0-15,0 0-8 0,3-16 11 0,4 6-11 16,0-9 10-16,0 2-10 0,-4-2 8 0,0 0-8 16,1-10 0-16,-1-2 0 0,-3-4 0 0,-4-3 8 15,-3-6-8-15,0 6 0 0,-4-13 0 0,-3 7 0 16,-1-10 0-16,1-6 0 16,0 3-73-16,-1-6-8 0,-2-6-2 0,-1-1 0 15,0-2-117-15,0-1-24 0,-3-5-5 0</inkml:trace>
  <inkml:trace contextRef="#ctx0" brushRef="#br2" timeOffset="143817.47">29358 2920 2127 0,'-10'4'94'0,"10"-4"20"0,0 0-91 0,10 9-23 0,-6 7 0 0,6 12 0 15,4-9 9-15,1 15-9 0,2 1 12 0,1 2-12 16,-1 14 0-16,1-4-9 0,3 6-1 0,0 6 0 15,-3-2 19-15,0 12 4 0,3 3 1 0,0 0 0 16,4 10 10-16,-1-1 1 0,5 4 1 0,-1 0 0 16,4 2-13-16,-1 1-2 0,1 12-1 15,3-5 0-15,4-1 4 0,-4 0 1 0,1 6 0 0,-5 0 0 16,5 4 19-16,3-4 4 0,-4-3 1 0,0 10 0 16,0-7-15-16,4 13-4 0,7-6 0 0,-7 9 0 15,0 0-8-15,-1 3-3 0,1 3 0 0,0 4 0 16,0-1-9-16,0 1 0 0,-4-1 9 0,4-3-9 15,0 4 36-15,-1-1 4 0,5 1 0 0,-1-10 0 16,4 9-23-16,0-3-4 0,-7-2-1 0,3 5 0 0,0 1 10 0,-3-4 2 16,0-3 0-16,0 3 0 0,-4-3-9 0,0 4-2 15,4-1 0-15,-4-3 0 0,4-3 4 0,-4-3 1 16,1-3 0-16,6 6 0 0,4-10 0 0,-4-5 0 16,1 2 0-16,-1-2 0 0,0-4-18 0,-3-6 10 15,0-3-10-15,-4-1 8 0,0-5-8 16,1-1 0-16,-5 1 0 0,8 3 8 0,-4-10-8 0,1-3 0 15,3 0 0-15,-1 3 0 0,1-9-21 0,-4 3 3 16,1-3 1-16,-1-6 0 16,-3-4-132-16,-4-3-27 0,0 7-4 0,4-13-972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5T14:45:17.6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18800 4495 1537 0,'-18'-10'68'0,"7"10"14"0,1 0-66 0,-4 0-16 0,0 0 0 0,-1 10 0 16,-6-10 21-16,0 9 1 16,-4-3 0-16,-3 10 0 0,0-3-22 0,0 2 0 15,-4 1 0-15,-3 6 0 0,-1-3 0 0,-2 15 0 0,-5-6 0 0,4 16 0 16,-3-3 8-16,0 3-8 0,-4 3 8 0,0 0-8 15,-3 6 19-15,10 1-1 0,0 5 0 0,4-2 0 16,3 5-18-16,4 7 0 0,3-6-8 0,7 0 8 16,4 0 0-16,4-1 13 0,10 1-1 0,3-10 0 15,4 10-12-15,4-10 0 0,3 1 0 0,7-1 0 16,7-6 0-16,4-3 0 0,0-10 0 0,3 1 0 16,1-7 22-16,2 0-2 0,-2-6 0 0,2-9 0 15,1 2-20-15,4-11 0 0,-1 2 0 0,4-6 0 16,-4-6 28-16,7-4 4 0,1-2 0 0,3-10 1 15,0 3 4-15,0-9 1 0,3-7 0 0,0-2 0 16,1-7-19-16,-1 0-4 0,1-3-1 0,-1-3 0 16,-6-4-14-16,-1-2 9 0,-7-4-9 0,-3-3 8 15,-4 1-8-15,-6-1 0 0,-1-3 0 0,-7-3 0 16,0 0 0-16,-3 3 0 0,0-3-10 0,-11 7 10 0,-4-10 0 0,-3-1 0 16,-3 4 8-16,-4 7-8 0,-8-1 24 0,-2 0-3 15,-1 10 0-15,-10 0 0 0,-4-4-10 0,-10 7-3 16,-8 3 0-16,-2 13 0 15,-5-14-68-15,1 14-13 0,-8 6-3 0</inkml:trace>
  <inkml:trace contextRef="#ctx0" brushRef="#br0" timeOffset="6782.38">29214 6169 1209 0,'-8'3'108'16,"8"-3"-87"-16,-3 0-21 0,3 0 0 16,0 0 135-16,0 0 22 0,-4-9 5 0,4 9 1 0,0 0-124 0,0-3-25 15,0 3-5-15,0-6-1 16,0-4-8-16,0 10 0 0,0 0 0 0,0 0 0 16,0-3 0-16,0 3 0 0,4-6 0 0,-4 6 0 15,3-10 12-15,5 4 4 0,-5 3 1 0,4-3 0 16,-3 6 25-16,3-4 5 0,0-2 1 0,3-3 0 0,1 6-20 0,-4-7-3 15,0 4-1-15,0-3 0 0,7-7 5 0,0 6 1 16,0-2 0-16,4-4 0 0,3 1-13 0,0 2-2 16,1-6-1-16,-1-3 0 0,-4 10-14 0,5-7 8 15,-1-6-8-15,-7 9 0 0,7-3 0 0,-3 1 8 16,-1-8-8-16,1 8 0 0,0-7 0 0,-1 6 0 16,4-6 8-16,1 6-8 0,-1 0 0 0,0 0 0 15,4 4 0-15,-4 2 0 0,-4-3 0 0,1 7 0 16,-4-1 0-16,0 4 9 0,4-3-9 0,-8 9 0 0,1-10 0 0,0 10 0 15,-4-9 0-15,0 9 0 0,0-3 0 0,0-3-11 16,-7 6 11-16,7 0 0 0,0-10 10 0,-7 10-10 16,0 0 8-16,7 0-8 0,-3-6 0 0,-4 6 0 15,3-3 17-15,1-4-2 0,-4 7-1 0,0-9 0 16,0 9-2-16,0-3 0 16,0-3 0-16,-4 6 0 0,1-10 1 0,-1 10 0 0,0-3 0 0,1-3 0 15,-4 6-22-15,3-6-5 0,-3 2-1 0,4 4 0 16,-4-6 15-16,3 6 0 0,4 0 0 0,0-9 10 15,-3 9-10-15,3 0 0 0,0 0 0 0,0 0-11 16,0 0 23-16,0 0 4 0,0-10 0 0,0 10 1 16,0-3-17-16,0 3 0 0,0 0 0 0,0 0 0 15,0 0 0-15,0-6 0 0,0-3 0 0,-7 9 0 0,7 0 0 0,-4 0 0 16,-3 0 0-16,0 0 0 0,-4 6 0 0,-3-3 8 16,0-3 0-16,0 6-8 0,-4-3 0 0,1-3 0 15,-1 0 0-15,-3 0 0 0,7 10 0 0,-4-10 0 16,1 0 0-16,2 0 0 0,1 0 12 0,4 0-12 15,-4 0 12-15,3 0-12 0,0 0 8 0,4 0-8 16,0 0 0-16,-3 0 0 0,3 0 0 0,0-10 0 16,3 10 0-16,4 0 0 0,0 0 0 15,-7 0 0-15,7 0 0 0,0 0 0 0,0 0 0 0,0 0-9 16,0 0 9-16,0 0 0 0,0 0-12 0,0 0 2 16,0 0 1-16,7-9 0 0,0 6-3 0,4-3 0 15,-4 6 0-15,7 0 0 0,0-7 4 0,0 7 0 16,0-3 0-16,4 3 0 0,0 0 8 0,3 0 0 15,0-6 0-15,-3 6-8 0,3 0 8 0,-4 0 0 0,1 0 0 0,0 0 0 16,-18 0 0-16,0 0 0 0,14 0 0 0,-14 0 0 16,17 6 0-16,-3-3 0 0,-14-3 0 0,15 7 0 15,-5 2 0-15,1 0 0 0,-11-9 0 0,10 10 0 16,1-1 8-16,-4-3-8 0,0 4 8 0,4-1-8 16,-4 1 19-16,0-1-1 0,0 0 0 0,0-2 0 15,0 2-26-15,-4 1-6 0,4-1-1 0,1 0 0 16,-1 1 15-16,-4-1 0 0,4-3 0 0,-3 4 0 15,-1-1 0-15,1 1 0 0,-1-4 0 0,-3-3 0 16,0-3-24 0,4 10-6-16,-1-1-1 0,-3-9-673 0,0 0-134 0</inkml:trace>
  <inkml:trace contextRef="#ctx0" brushRef="#br0" timeOffset="8789.84">30713 4887 1872 0,'0'0'41'0,"0"0"9"0,0 0 2 0,-4 0 0 0,1-10-42 0,-1 10-10 16,-3-9 0-16,7-1 0 0,-3 10 18 15,-1-9 2-15,-3 3 0 0,4-4 0 0,-4 7-12 0,3-3-8 16,-3 3 9-16,0-3-9 0,0-4 0 0,3 1 0 16,-3 9 0-16,0-10 0 0,0 10 18 0,4 0 1 15,-8-9 0-15,0 9 0 0,1 0-32 0,-4 0-7 16,3 3 0-16,-3 3-1 0,-4-6 21 0,-3 10 0 16,0 5-9-16,0-2 9 0,3 3 0 0,-3-4 0 15,-4 13 0-15,-3-6 0 0,0 3 0 0,0-3 0 16,3 3 0-16,0 0 0 0,4 0 0 0,0-7 0 15,7 4 0-15,-4-3 0 0,4 3 0 0,4-7 0 16,-1 4 0-16,4-7 0 0,0 7-8 0,3-7 8 16,4 1 0-16,0-4 0 0,0-6-8 0,0 0 8 15,11 3 0-15,0-3 0 0,3 0 0 0,3 0 0 16,1-3 0-16,3-3 0 0,7 0 0 0,-3 2 0 0,3-5 0 16,0 3 0-16,-3-4 0 0,0 1-8 0,0-1 8 0,-1 1 0 15,-3 0 0-15,-3-1 0 0,3 1 0 0,-3 3 0 16,-1-7 0-16,-2 0 0 15,-5 10 0-15,4-12 0 0,-3 5 10 0,-4 1-10 0,0 6 10 0,-4-4-10 16,5-2 32-16,-5 3 0 0,1 3 0 0,-4 3 0 16,0 0 6-16,0 0 2 0,0 0 0 0,0 0 0 15,0 0-12-15,0 0-1 0,0 0-1 0,0 0 0 16,0 0-26-16,-4 9 0 0,1 0 0 0,-1 7 0 16,0-3 0-16,1 2 0 0,3 1 0 0,-4 3 0 15,1 0 0-15,-1-1 0 0,1 1 0 0,-1 6 0 16,1-6 0-16,3 9 0 0,-4-3 0 0,4-6 0 0,0 0 0 0,0 6 0 15,4-6 0-15,-1-3 0 0,-3 3 0 0,4-1-17 16,3-8 4-16,-4 5 1 16,4-5-42-16,1 6-8 15,-1-7-2-15,0-6-566 0,3 6-114 0</inkml:trace>
  <inkml:trace contextRef="#ctx0" brushRef="#br0" timeOffset="9256.7">30723 5360 1789 0,'0'0'79'0,"0"0"17"0,0 0-77 0,0 0-19 0,0 0 0 0,0 0 0 16,7 0 19-16,1-3 0 0,-1-3 0 0,0 6 0 16,3 0 3-16,1-10 1 0,-1 7 0 0,5-3 0 15,-5 3-1-15,1-3 0 0,3-1 0 0,-4 4 0 16,4 3-22-16,-6-6 0 0,2 3 0 0,-3-4 0 16,0 7 0-16,-7 0 8 0,0 0-8 0,0 0 0 15,0 0 0-15,0 0 0 0,-3 10 0 0,3-4 0 16,-4 4 0-16,-3-1-15 0,0 0 3 0,0 1 0 15,-4-1 12-15,1 7 8 0,3 3 0 0,-4-10-8 0,1 7 11 0,-1-7-11 16,0 10 10-16,1-10-10 0,-1 10 8 0,1-9-8 16,-1 5 0-16,1 1 0 0,-1-4 0 0,4 4 0 15,-4 0 0-15,4-4 0 0,0 4 10 0,4-7-10 16,-1 10 10-16,4-9-10 0,4 5 20 0,-1-5-3 16,1 5 0-16,3-2 0 0,0-4-17 15,3 1 8-15,5-4-8 0,-1-3 0 0,0 3 9 0,3-6-9 16,5 4 0-16,-1-4 9 15,-11-4-33-15,11 4-6 0,1-6-2 0,6-3-581 16,-7-1-117-16</inkml:trace>
  <inkml:trace contextRef="#ctx0" brushRef="#br0" timeOffset="9945.94">30611 4517 1324 0,'-18'3'118'0,"7"-3"-94"0,4 0-24 0,-3 0 0 0,-4 0 205 16,3 0 37-16,4 0 7 0,0 0 2 16,7 0-187-16,0 0-36 0,0 0-8 0,-7 0-2 15,7 0-8-15,-4-3-2 0,4 3 0 0,0 0 0 0,0 0-8 0,0 0 0 16,4-7 0-16,-1 1 0 0,4 3 0 16,0-3 0-16,1 6-10 0,-1-3 10 0,0-4-8 0,0 7 8 15,3 0 0-15,1 7-9 0,-1-4 9 0,1-3 0 16,0 9 0-16,-1-3 0 0,4 4-8 0,-3-4 8 15,-1 7-8-15,5-7 8 0,-1 3 0 0,0-6 0 16,0 10 0-16,0-4 0 0,4 1 17 0,-1-7 3 16,1 6 0-16,0 1 0 0,-1-1 4 0,1-3 2 0,3 4 0 0,-7-4 0 15,-7-3-8-15,4 7-2 0,3-10 0 0,0 6 0 16,0-6-16-16,-3 3 0 0,3-3 0 0,-4 0 0 16,1-3 0-16,0 3 8 15,-4 0-8-15,0 0 0 0,0 0 9 0,-7 0-9 0,7 0 0 0,-7 0 9 16,0 0-9-16,7-6 0 0,-7 6 0 0,0 0 0 15,0 0 8-15,0 0-8 0,3 0 0 0,-3 0 8 16,0 0-8-16,0 0 0 0,4-10 9 0,-1 7-9 16,-3 3 9-16,0-6-9 0,0-4 12 0,0 4-12 15,0-3 11-15,0-1-11 0,-7 7 10 0,4-6-10 16,-4 2 30-16,3-2 0 0,-6-7 0 0,6 13 0 16,-3-12-18-16,0 5-4 0,0 1-8 0,-4-1 12 15,4-5 0-15,0 5 0 0,0-2 0 0,0 2 0 16,-3 1-1-16,3-4-1 0,7 10 0 0,-4-6 0 15,0 3 3-15,-3-4 1 0,0 1 0 0,4 9 0 0,-4-10 0 0,3 10 0 16,1-6 0-16,3 6 0 0,-4-3-14 0,4 3 0 16,0 0 0-16,0 0 0 0,0-6 0 0,0 6-12 15,0-3 3-15,0 3 0 16,0 0-41-16,0 0-8 0,0 0-2 0,0 0-1156 16</inkml:trace>
  <inkml:trace contextRef="#ctx0" brushRef="#br0" timeOffset="63324.83">23439 5370 1191 0,'0'0'52'0,"0"0"12"0,0 0-51 0,0 0-13 0,0 0 0 0,0 0 0 16,0 0 82-16,0 0 14 0,-4-4 2 0,4-2 1 16,0 6-25-16,0 0-5 0,0-3-1 0,-3-3 0 15,-1 6-21-15,4 0-5 0,0 0-1 0,0-10 0 16,-4 7 0-16,4-3 0 0,-7-3 0 0,4 2 0 16,3 4 1-16,-4-3 0 0,-3 3 0 0,4-4 0 15,3-2-10-15,0 0-1 0,-4-10-1 0,1 3 0 16,-1 7 7-16,4-13 2 0,-3 0 0 0,-1 3 0 15,1 0-22-15,3-6-4 0,-4 6-1 0,-3-9 0 16,-4 9 32-16,4-6 7 0,0 0 1 0,4-3 0 16,-8 3-27-16,4 3-5 0,-3-10 0 0,-1 14-1 15,4-11 0-15,-4 4 0 0,-3 3 0 0,7-3 0 16,-3 0-9-16,3 6-2 0,-4-6 0 0,4 3 0 16,0-3-8-16,3 10 0 0,1-14 0 0,-1 11 0 0,1-1 0 0,-1-6 0 15,4 15 0-15,0-15 0 0,4 6 0 0,-4 4 0 16,3 5 0-16,-3-2 0 0,4-4 0 0,-4 13 0 15,0-13 0-15,0 16 0 0,0-9 0 0,0 3 0 16,-4 6 0-16,4 0 0 0,0 0 0 0,0 0 0 16,0 0 11-16,-7 0-11 0,0 0 11 0,0 0-11 15,7 0 12-15,-7 0-12 0,0 6 8 0,0-3-8 16,3 3 0-16,-3-3 0 0,4 4 0 0,-1-1 0 16,1-3 0-16,-1 6 0 0,4-9 0 0,-3 10 0 15,3-1 0-15,0 1 0 0,0-1 0 0,-4 7-9 16,4-7 9-16,0 1 0 0,0 5 0 0,0-5 0 15,-3-1 0-15,3 7 0 0,-4-4 0 0,4 4 0 16,0-7 0-16,-3 7-8 0,3-3 8 0,0-7 0 16,-4 3 0-16,4-6 0 0,0-3 0 0,0 7 0 0,0-7 0 15,0 0 0-15,0 0 0 0,0 0 8 0,0 0-8 0,0 0 8 16,0 0-8-16,0 0 9 0,4-7-9 0,-4 4 10 16,0-12-10-16,3 5 8 0,-6-2-8 0,3-1 8 15,3 1-8-15,-3-4 0 0,4-3 0 0,-1 3 8 16,1 4-8-16,-4-4 0 0,3-3 0 0,4 10 0 15,-7-7 0-15,4 4 0 0,-4-4 0 0,3-3 0 16,1 4 0-16,-1 5 0 0,1-2 0 0,-1-1 0 16,1 4 0-16,-4-1 0 0,0 1 0 0,4-1 0 15,-4 7 0-15,0 3 0 0,0-6 0 0,0 6 0 16,0-3 0-16,0 3 0 0,0 0 0 0,0 0 0 16,0 0 0-16,0 0 0 0,0 0 0 0,0 0 0 15,0 0 0-15,0 0 0 0,0 0 0 0,-4 3 0 16,4 6 0-16,4 1 0 0,-1-1 0 0,1 1 0 15,-1-1 0-15,4-3 0 0,0 4 0 0,0-1 0 16,4 1 0-16,-4-10 0 0,7 9 0 0,0-3 0 0,-3-3 0 0,6 10 8 16,-6-13-8-16,3 3 8 15,0 6-8-15,4-2 0 0,-4-4 0 0,0 3-11 16,0-3-13-16,0 7-2 0,0-1-1 0,0 4-833 16,4-4-168-16</inkml:trace>
  <inkml:trace contextRef="#ctx0" brushRef="#br0" timeOffset="76732.42">8431 4438 633 0,'0'0'28'0,"-7"-6"6"15,-3 6-34-15,3 0 0 0,0-3 0 0,-4 3 0 16,0-6 315-16,4 6 56 0,-3 0 11 0,3 0 2 15,0-10-239-15,0 10-48 0,0 0-9 0,3-3-3 16,-6-3-16-16,6 3-3 0,0-4-1 0,4 1 0 16,0 3-42-16,0 3-9 0,-7-6-2 0,7 6 0 15,7-3 0-15,-7-4 0 0,0 7 0 0,8 0 0 0,2 0-12 0,1 0-16 16,3 0 3-16,3 10 1 0,-10-4 12 0,11 3 0 16,0-2-10-16,3 2 10 0,-3 4-8 0,6-7 8 15,-3 3-10-15,8 1 10 0,-1-4 0 0,4 3 0 16,3-6 0-16,4 7 0 0,7-1 0 0,-1 1 10 15,1-1-10-15,7-3 12 0,-10 4-12 0,6-1 0 16,-3 1 0-16,0-1 0 0,0 0 15 0,-1 4 1 16,5-10 0-16,-4 6 0 0,-1 7-16 0,-2-6 11 15,3-7-11-15,-8 6 10 0,1-3 1 0,-3 4 0 0,-1-4 0 0,-3-3 0 16,-4-3-11-16,4 0 0 16,-11 0 0-16,7 10 0 0,-3-20 9 0,-1 10 3 15,1-3 1-15,3-3 0 0,-3-4 7 0,0 4 2 0,-1-3 0 16,1-1 0-16,0 7-3 0,-4-6-1 0,-7-1 0 15,4 1 0-15,-1 3 1 0,-6-4 0 16,-1 10 0-16,1-6 0 0,-11 6-8 0,7-3-2 0,-7 3 0 0,0 0 0 16,0 0-1-16,0 0-8 0,0 0 12 0,0 0-4 15,0 0-8-15,0 0 0 0,0 0 0 0,0 0 0 16,0 0 0-16,4 9 0 0,-1 1 0 0,-3 5 0 16,0-2 0-16,-3 6 0 0,3-4 0 0,-4 14 0 15,4-4 0-15,-3 12 0 0,-1-2 0 0,1-1 0 16,-1 13 0-16,4-3 0 0,-4 6 0 0,1-3 0 0,-1 7 0 15,1-1 0-15,3 4 0 0,0 2 0 0,0 4 0 16,0-7 0-16,3 4 0 0,1-4 0 0,-1 4 0 0,1-1 0 16,3-2 0-16,0 6 0 0,-3-4 0 0,3-2 0 15,-4 5 0-15,4-8 0 0,-3 5 0 16,-1-2 0-16,1-4 12 0,-4 7-4 0,0-10-8 0,0 9 0 16,-4-2-10-16,1 2 10 0,-1-5 0 0,1-7 0 15,-4-3 0-15,0-1 0 0,0 1 0 16,-4-6 0-16,7 6 0 0,1-3 0 0,-4-1 11 0,3-5-11 15,1-7 10-15,-1 7-10 0,1-10 31 0,-1 3 0 16,4-3 0-16,-3 3 0 0,6-9-31 0,-6-3 0 16,3 3-8-16,0-1 8 0,0 1 0 0,3 3 0 15,1-9 10-15,-4 6-2 0,0-4-8 0,3 1 0 16,1-4 8-16,-1 4-8 0,1-6 0 0,-1 5 8 0,4-2-8 16,-3 2 0-16,3-5 0 0,-3-1 0 0,-1 7 0 0,1-4 8 15,3-2-8-15,-4 6 0 0,1-7 0 0,-1 7 8 16,-3-4-8-16,4-2 0 0,-1 5 0 15,-3-5 0-15,4-1 0 0,-4 0 0 0,0-9 0 0,0 0 8 16,7 10 1-16,-7-10 1 0,0 0 0 0,3 6 0 16,-3-6-2-16,0 0 0 15,0 0 0-15,4 10 0 0,-4-10-8 0,0 0 0 0,7 9 0 0,-7-9 0 16,0 0 8-16,0 0 0 0,0 0 0 16,0 0 0-16,0 0 0 0,0 0 0 0,0 0 0 0,0 0 0 15,0 0 0-15,0 0-8 0,0 0 12 0,0 0-4 16,-7 9 1-16,7-9 0 0,-4 0 0 0,-6 7 0 15,3-7 6-15,-4 0 1 0,-3 0 0 0,0 0 0 16,0-7 0-16,-4 7 1 0,-3 0 0 0,-4-3 0 16,-3-3 0-16,-4 6 0 0,1-3 0 0,-5-3 0 15,1 6-8-15,-4-7-1 0,0 4-8 0,-3 3 12 0,0 0-4 0,-1 0-8 16,-2 0 11-16,6 0-11 0,7 0 0 0,0 0 0 16,-3 0 0-16,7 0 0 15,0 3-63-15,-1 4-16 0,5 2-3 0,-1 0-940 16,-3 7-188-16</inkml:trace>
  <inkml:trace contextRef="#ctx0" brushRef="#br0" timeOffset="79787.23">8911 9713 1494 0,'11'0'66'0,"-11"0"14"0,0 0-64 0,7-10-16 15,0 10 0-15,0-6 0 0,-4-3 59 0,5 5 9 16,-1-2 1-16,3 3 1 0,-10-3-41 0,7-4-8 16,-7 1-1-16,4 3-1 0,-1 3-7 0,-3 3 0 15,-3-7-1-15,-1 4 0 0,-3-3 9 0,0 6 1 16,-3-3 1-16,-1 3 0 0,-3-7 8 0,-4 14 2 16,1-4 0-16,-5 3 0 0,1-3-2 0,-7-3 0 15,3 10 0-15,-3-10 0 0,0 6 8 0,0 3 2 16,-4-9 0-16,7 10 0 0,-3-10 0 0,0 0 0 0,0 6 0 0,6-6 0 15,-13 0-12-15,3-6-1 0,-3 6-1 0,-4 0 0 16,4 0-18-16,-4 0-8 16,0 0 8-16,1 6-8 0,-5-3 0 0,4-3 0 15,4 6 0-15,0-2 0 0,0-4 0 0,-1 6 0 0,5-3 0 16,-1-3 0-16,-3 0 8 0,-1 0-8 0,1 0 0 0,0 6 8 16,3-6 4-16,-3 0 1 0,-1 0 0 15,1 0 0-15,3 0-5 0,1 0 0 0,-5 0-8 0,8-6 12 16,3 6-4-16,-6 0 0 0,2 0-8 0,1 0 12 15,0-3 4-15,0 3 0 0,0-6 0 0,3 6 0 16,-7 0-16-16,7-4 0 0,-3 4 0 0,3 0 0 16,-3 0 0-16,4 4 0 0,-8-4 0 0,4 0 0 15,3 0 0-15,-3 6 9 0,3-6-9 0,0 0 12 16,1 3-12-16,6-3 10 0,-7 0-10 0,1 0 10 0,2 0-10 16,1 0 0-16,0-3 0 0,-4 3 8 0,8 0 0 0,-8 0-8 15,0-6 12-15,-3 6-4 0,3 0-8 0,1-4 0 16,6 4 0-16,-7 0 0 0,-3-6 0 0,3 6 0 15,1-3 0-15,-1-3 0 0,7 6 11 0,-6 0-3 16,-1 0-8-16,7 0 12 0,-3-3 1 16,0-4 0-16,0 7 0 0,3-6 0 0,-3 3 4 15,3 3 1-15,1-6 0 0,-4 3 0 0,0-4-4 0,-1 4-1 16,1-3 0-16,0 3 0 0,-4-4-13 0,8 4 0 16,-1-3 0-16,4 6 0 0,-11-9 0 0,4 9 8 15,7-7-8-15,-7 4 0 0,7 3 0 0,-11-6 0 16,4 3 0-16,0-3 0 0,3 6 0 0,-3 0 0 15,0 0 0-15,3 0 0 0,-3 0 0 0,7 0 0 16,-11 6 0-16,7-3 0 0,1-3 0 0,-4 0 0 0,7 0 0 0,-8 0 0 16,5 6 0-16,-4-6 0 0,3 0 0 0,0 0 0 15,4 0 0-15,-3 0 0 0,2 0 0 0,1-6 0 16,0 6 0-16,4 0 0 0,-5 0 0 0,-2 0 0 16,6 0 0-16,4 0 0 0,-3 0 0 0,-4 0 0 15,6 0 0-15,5 0 0 0,-8 0 0 0,11 0 0 16,-7 0 0-16,7 0 0 0,0 0 0 0,0 0 0 15,0 0 0-15,0 0 0 0,0 0 0 0,0 0 0 16,0 0-8-16,0 0 8 0,0 0 0 0,0 0 0 16,0 0 0-16,0 0 0 0,7-3 0 0,4-3 0 15,0-4 0-15,-4 7 0 0,3-3 0 0,1-4 0 16,3 1 0-16,3 3 0 0,-2 2 0 0,-1-5 0 16,7 3 8-16,-11 3-8 0,8-4 0 0,-4-2 9 15,4 0-9-15,-8 2 0 0,8 4 0 0,-4-3 0 16,4-3 0-16,-11-1 0 0,3 7 0 0,1-3 0 15,0-4 0-15,-4 1 0 0,0 3 0 0,0 2 0 0,0-2 0 0,-7 6 0 16,3-9 0-16,4 6 0 0,0-7 0 0,-7 4 0 16,0-3 0-16,0 9 8 0,0 0-8 0,0-7 0 15,0 7 0-15,0-9 0 0,0 9 0 0,0 0 0 16,0 0 0-16,0 0 0 0,-7-10 0 0,4 7 0 16,-4-3 0-16,7 6 0 0,0 0 0 0,0 0 0 15,-4-3 0-15,4 3 0 0,0 0 0 0,0 0 0 16,-3 0 0-16,3 0 0 0,0 0 0 0,0 0 0 0,-11 3 0 0,8 6 0 15,-1-2 0-15,1-4 0 0,3 6-11 16,-4 1 11-16,4-4-9 0,-7 10 9 16,4-4-10-16,-5-2 10 0,1-1 0 0,0 7 0 15,4-1 0-15,-11-2 10 0,7 3-10 0,3-1-11 0,-6-2 3 16,-5-4 0-16,5 1 8 0,-1 5 0 0,1-5 0 0,-1-1 0 16,1 1 0-16,2-1 0 0,-2 0 0 15,3 1 0-15,-4 2 0 0,4-2 0 0,-3-7 0 0,-5 6 0 16,5 1 0-16,3-4 0 0,0 3 0 0,0-2 8 15,3-4-8-15,4-3 9 0,-10 9-9 0,10-3 10 16,0-6-10-16,-7 10 0 0,0-1 0 0,7 1 0 16,0-1 0-16,0 0 0 0,0 1 0 0,0 6 0 15,0-7 0-15,0 0 0 0,3 1 0 0,-3 5 0 16,0-5 0-16,4-1 0 0,3 1 0 0,-7-7 0 16,3 9 0-16,4-2 0 0,-7-7 0 0,7 3 0 0,0-3 10 15,4 7-10-15,-1-10 12 0,-2 6-12 16,9-6 0-16,-6 9 0 0,3-9 0 0,0 7 0 0,7-4 0 0,-3 6 0 15,3 1 0-15,0-4 0 0,4 3-15 0,-8 1 3 16,5-1 1-16,2 7 0 16,-3-4-160-16,1 13-32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5T14:46:55.1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17748 4341 1609 0,'0'0'71'0,"7"0"15"0,0 0-69 0,0-3-17 16,0 3 0-16,1 0 0 0,2 0 66 0,-3 0 10 15,4 0 1-15,-4 0 1 0,3 3-34 0,1-3-6 16,0 9-2-16,3-9 0 0,0 7-25 0,0-7-11 0,4 0 8 16,-1 3-8-16,1-3 12 0,-1 0-2 0,5 0-1 0,2 0 0 15,5 0 13-15,-5-3 2 0,4 3 1 0,1 0 0 16,-5 0 15-16,8 0 2 0,-4-7 1 0,4 7 0 15,-4 0 11-15,8 0 2 0,-1 0 1 0,0 7 0 16,-3-4-35-16,7 3-7 0,3-3-2 0,4 7 0 16,0-1-1-16,0-3-1 0,-4 4 0 0,4-1 0 15,-4 1-3-15,8-4 0 0,-1-3 0 0,0 3 0 16,4-6-8-16,4 0 8 0,-4 0-8 0,3 3 8 16,-3-3 10-16,0 7 2 0,-4-7 0 0,4-7 0 15,0 7-7-15,4 0-1 0,-1-3 0 0,4 3 0 16,-4 0-3-16,1 0-1 0,-1 0 0 0,1 0 0 15,-8 0-8-15,8 0 0 0,3 0 0 0,0 0 0 16,-1 0 0-16,1-6 0 0,-3 12 0 0,-1-12 0 16,-3 6 0-16,0-3 0 0,4 3 12 0,-4 0-4 15,3-6 9-15,0 6 2 0,-3 0 0 0,-3 0 0 0,3 0 1 16,-4 0 0-16,0 0 0 0,-3-10 0 0,0 10-20 0,0 0 0 16,3 0 0-16,4-3 0 0,-3 3 0 0,-1 3-16 15,4-3 4-15,-7 0 0 0,0 10 12 0,-4-10 0 16,-3 9 0-16,-4-3 0 0,-3-6 0 0,0 10 0 15,-1-4 0-15,-2-3 0 16,-5-3-83-16,1 9-10 0,-4-9-3 0,0 7-1097 0</inkml:trace>
  <inkml:trace contextRef="#ctx0" brushRef="#br0" timeOffset="4043.03">25322 5667 403 0,'0'0'17'0,"-7"4"5"16,0-4-22-16,0 0 0 0,0 0 0 0,0 0 0 0,-3 0 42 0,2 0 4 15,1 0 1-15,0 0 0 0,7 0-47 0,0 0-10 16,-7 0-2-16,4 0 0 0,3 0 32 0,0 0 7 15,-7 0 1-15,7 0 0 0,0 0-6 0,0 0-1 16,0 0 0-16,0 0 0 0,0 0 21 0,0 0 4 16,0 0 1-16,0 0 0 0,0 0 20 0,0 0 4 15,0 0 1-15,0 0 0 0,0 0-45 0,10 6-9 16,-3-3-2-16,4 3 0 0,3-3 20 0,0-3 3 16,0 0 1-16,4 0 0 0,3 0-20 0,0 0-3 15,7-3-1-15,4 3 0 0,-4-6 26 0,4 6 5 16,7-3 1-16,-4 3 0 0,1 0-29 0,2 0-6 15,1-6-1-15,4 6 0 0,-5 0 10 0,1-4 2 16,3-2 0-16,1 6 0 0,3-6 12 0,0 3 4 16,-4-3 0-16,4 6 0 0,0-4-17 0,-4-2-3 0,-3 3-1 0,0-3 0 15,-1 6 10-15,1-3 3 0,0-4 0 0,-4 4 0 16,0-3-24-16,4-4-8 16,0 4 0-16,-4 6 0 0,-6-9 16 0,2 9-2 0,1 0-1 0,-4-10 0 15,1 10-2-15,2 0-1 0,-2-3 0 0,-1-3 0 16,-4 6-10-16,1 0 0 0,0 0 0 0,-4-3 8 15,4-3-8-15,-4 6 0 0,0-4 0 0,-3 4 0 16,3-6 9-16,0 6-9 0,-3 0 10 0,-4 0-10 16,0 0 0-16,-4-6 0 0,1 6 0 0,-7 0 0 15,-4 0 0-15,0 0-20 0,0 0 4 0,0 0-609 16,-8 6-122-16</inkml:trace>
  <inkml:trace contextRef="#ctx0" brushRef="#br0" timeOffset="7249.83">21361 5382 961 0,'0'0'42'0,"0"0"10"15,0 0-42-15,0 0-10 0,0 0 0 0,0 0 0 0,-4 10 43 0,4-10 6 16,0 0 2-16,0 0 0 0,0 0-27 0,0 0-6 16,0 3-1-16,0-3 0 15,0 0 31-15,7 9 7 0,-7-9 1 0,0 0 0 0,0 0-2 0,11 0 0 16,-1 0 0-16,-10 0 0 0,0 0 0 16,0 0 0-16,0 0 0 0,7 6 0 0,-7-6-27 0,0 0-6 15,0 0-1-15,0 0 0 0,4 3-1 0,-4-3-1 16,0 10 0-16,0-4 0 0,0 4-3 0,0-1-1 15,0 0 0-15,-4 1 0 0,4-1 2 0,-3-3 0 16,3 4 0-16,0-4 0 0,0 4-7 0,3-7-1 16,-3-3 0-16,0 9 0 0,4 0 4 0,-4-2 1 0,4 2 0 15,-1 1 0-15,-3-1-2 0,4 0-1 16,-4 1 0-16,0-4 0 0,-4 3-10 0,4 7 12 0,-3-3-12 16,3-4 12-16,-4 1-4 0,4 5 0 0,-4-5 0 0,4 8 0 15,0-8 12-15,0-1 3 0,0 7 0 0,4-7 0 16,-4 1-8-16,0-1-2 0,0-9 0 0,0 10 0 15,4-4-1-15,-4 3-1 0,0-9 0 0,0 10 0 16,3-4 17-16,-3-6 3 0,0 0 1 0,0 3 0 16,0-3-32-16,0 0 0 0,0 9 0 0,0-9 0 15,4 10 0-15,-4-1 0 0,0-9 0 0,0 0 0 16,0 0 0-16,0 7 0 0,0-7 0 0,0 0 0 16,0 0 0-16,0 9 0 0,0 0 0 0,0-9 0 15,0 0 0-15,0 0 0 0,0 0 0 0,0 0 0 16,3 10 0-16,-3-10 0 0,0 0-13 0,0 0 4 15,0 0 9-15,0 0 12 0,0 0-2 0,0 0-1 16,0 0 2-16,0 0 0 0,0 0 0 0,0 0 0 16,11 0-3-16,-4 6-8 0,3-3 12 0,1-3-4 0,-4-3 1 0,4 3 0 15,-4 0 0-15,3 3 0 0,1-3-9 0,-4 0 0 16,7 0-12-16,-3 6 12 0,3-6 0 0,-4 4 0 16,1-4 0-16,3 0 0 0,7 6 0 0,-3-6 0 15,-1 0 0-15,1 3 0 0,7-3 0 0,-4 0 0 16,4 0 0-16,-4 0 0 0,3-3 0 0,1 3 0 15,7 0 0-15,-4 0 0 0,-3 0 0 0,3 0 0 16,0 0 0-16,4 0 0 0,0 0 0 0,-8 0 0 16,1-6 0-16,0 6 0 0,3 0 0 15,0 0 8-15,-10 0-8 0,10 0 0 0,0 0 0 0,-3 0 0 16,-7 6-9-16,-1-6 9 0,8 0 0 0,-4 0 0 16,4 0 0-16,-4 0 0 0,4 0 0 0,-1 0 0 15,5 0 0-15,-5-6 0 0,-3 6 0 0,4-4 9 16,3-2-9-16,1 3 12 0,-8-3-12 0,3 6 12 0,8-10-12 15,-4 7 12-15,4-3-12 0,-4 6 0 0,-6-9 0 0,6 9 0 16,4-7 0-16,3 7 0 0,-10-3 0 0,6-3 0 16,-2 6-10-16,2 0 10 0,-6 0 0 0,3-3-9 15,-3 3 9-15,0 0 0 0,-4-7 0 0,3 7 0 16,-2 0 8-16,-1 0-8 0,-4 0 8 0,5 0-8 16,-5 0 0-16,4 0 0 0,4-3 0 0,0-3 0 15,-1 6 0-15,1 0 9 0,0-3-9 0,0-3 0 16,-1 2 0-16,1-2 0 0,0 6-12 0,-1 0 3 15,-3 0 9-15,1 0 0 0,-5-6 0 0,1 6 0 16,0 6 12-16,-1-6 0 0,-3 0 1 0,-3 0 0 16,3 0-13-16,-3 0-18 0,-1 0 4 0,1 0 1 15,3 0 21-15,-4 0 4 0,1 0 0 0,3 0 1 16,4 0 5-16,-1 0 1 0,-2 0 0 0,2 0 0 16,1-6-29-16,3 3-6 0,-3-3 0 0,3 6-1 15,-4 0 17-15,-2 0 0 0,-1-4 0 0,-4 4 0 0,4-6 12 0,-3 6 4 16,3 0 0-16,-3 0 0 0,-1 0-24 0,1 0-5 15,3 0-1-15,-7 6 0 0,0-6 14 0,4 4 0 16,-1 2 0-16,-3-6 0 0,-7 0 8 0,11 0 5 16,-4 0 1-16,3 0 0 0,-10 0-14 0,8 3 0 15,2-3 0-15,-3 0 0 0,0 6 0 0,-7-6 0 16,11 0 0-16,-11 0 0 0,7 0 0 0,3 0 0 16,-10 0 0-16,0 0 0 0,7 0 0 0,-7 0 0 0,0 0 0 0,0 0 0 15,8 0 0-15,-8 0 0 0,0 0 0 0,7 0 0 16,0 6 0-16,-7-6 0 0,0 0 0 0,10 0 0 15,-10 0 0-15,0 0 0 0,4 0 0 0,-4 0 0 16,0 0 9-16,0 0-1 0,0 0 0 16,7-6 0-16,-7 6-8 0,7 0 0 15,-7 0 0-15,7 6 0 0,-7-6 0 0,0 0 8 0,0 0-8 16,7-6 8-16,-7 6-8 0,0 0 0 0,0 0 0 0,7 0 0 16,0-6 0-16,-3 3 0 0,-4 3 0 0,7-6 0 15,-4 2 0-15,-3 4 12 0,0 0-12 0,4-6 12 16,-1-3-12-16,-3 9 12 0,4-3-12 0,-4-4 12 15,0-2-4-15,0-1 0 0,3 4 0 0,-3-3 0 16,0 6-8-16,0-4 0 0,0-2 0 0,0 0 0 16,0-1 28-16,0 1 3 0,0 3 1 0,0-4 0 15,4-2-32-15,-8 2 0 0,4-6 0 0,0 10 0 0,-3-3 9 0,3-4-9 16,-4-2 8-16,1 5-8 0,-1-6 17 0,1 7-1 16,-4 0-1-16,3-1 0 0,-3 1-15 0,4-1 0 15,-5 4 0-15,5-3 0 0,-4-1 0 0,0 10 0 16,0-9 0-16,3 9 0 0,-6-3-9 0,3 3-5 15,0 0-1-15,-1 3 0 16,1 3-188-16,0-3-37 16</inkml:trace>
  <inkml:trace contextRef="#ctx0" brushRef="#br0" timeOffset="16071.83">28317 1208 1105 0,'0'0'48'0,"0"0"12"0,0 0-48 0,0 0-12 0,0 0 0 0,0 0 0 15,-3-6 114-15,3 6 21 0,0 0 4 0,0 0 1 16,-4-9-20-16,4 9-4 0,-3-3-1 0,3 3 0 16,0 0-35-16,-7-7-8 0,7 7 0 0,-7-3-1 15,0 3-17-15,0 3-3 0,-7 4-1 0,3-4 0 16,-3 6-17-16,-4 4-3 0,-3-1-1 0,7 7 0 16,0-3-16-16,0 2-3 0,-7 8-1 0,-4-8 0 15,4 11-9-15,-4-4 0 0,-3 3 0 0,0 0 0 16,3 7 9-16,0-1 0 0,0 1 0 0,4-1 0 15,-3-3-9-15,-1 4 0 0,-3-1 0 0,-1 1 8 16,1-1-8-16,-3-2 8 0,-1-1-8 0,4 1 8 0,3 2 9 16,-3-9 2-16,3 3 0 0,0-3 0 15,1-6-37-15,-1 6-7 0,7-12-2 0,1 9 0 16,2-10-4-16,1 4-1 0,4-13 0 0,-1 3 0 16,11-6-81-16,0 0-17 0,-3-9-3 0,-1 3-529 15,1-13-106-15</inkml:trace>
  <inkml:trace contextRef="#ctx0" brushRef="#br0" timeOffset="16389.98">27563 1513 403 0,'0'0'36'0,"0"0"-36"0,0 0 0 0,3 0 0 16,-3 0 203-16,7-10 33 15,0 7 8-15,-3-10 0 0,3 10-105 0,-7 3-22 16,0 0-4-16,0 0-1 0,7-6-18 0,0 3-4 0,-7 3-1 15,0 0 0-15,0 0-41 0,0 0-8 0,10 0-1 0,1 3-1 16,-4 3-5-16,0-3-1 0,4 4 0 0,-1-1 0 16,1 3-11-16,-4-5-2 0,4 5-1 0,-1 0 0 15,1 1-3-15,3-1-1 0,-4-3 0 0,5 10 0 16,-5 3-1-16,4-7 0 0,0 4 0 0,0 9 0 16,-3-3-5-16,3 0-8 0,-3 6 11 0,-1-9-11 15,1 0 10-15,-4 0-10 0,4-4 8 0,-4 4-8 16,0 0 8-16,0-9-8 0,0 5 8 0,3 4-8 0,-3-10 14 15,-3 1-2-15,3-1-1 0,0-3 0 16,4-6-39-16,-4 10-8 0,-7-10-2 0,10 0 0 16,-3 0-142-1,-7 0-28-15</inkml:trace>
  <inkml:trace contextRef="#ctx0" brushRef="#br0" timeOffset="17188.66">29079 1183 792 0,'0'0'35'0,"0"0"7"0,0 0-34 0,0 0-8 16,0 0 0-16,0 0 0 0,0 0 103 0,0 0 18 15,0 0 4-15,0 0 1 0,0 0-41 0,0 0-8 16,0 0-1-16,0 0-1 0,0 0-23 0,0 0-5 16,0 0-1-16,0 0 0 0,0 0 19 0,0 0 4 15,0 0 1-15,0 0 0 0,0 0-16 0,0 0-3 16,0-9-1-16,0 9 0 0,0 0-14 0,0 0-4 16,0 0 0-16,0 0 0 0,0 0-2 0,-7 0-1 15,0 6 0-15,-3-3 0 0,3 7-5 0,-4-4-2 0,1 3 0 0,3 1 0 16,-4-1-3-16,0 7-1 0,-3-4 0 0,4 1 0 15,-4-1-8-15,-1 4-2 0,1-3 0 0,0 2 0 16,0 4 5-16,-4 0 1 0,1 3 0 0,3 0 0 16,0-6-3-16,-4 2-1 0,0 11 0 0,4-11 0 15,4-2 2-15,-4 3 0 0,3 0 0 0,4-4 0 16,7 4 8-16,0 6 1 0,-4-9 1 0,1-3 0 16,3 12-22-16,-4-13 0 0,-3 4 0 0,4 9-8 15,6-13 8-15,1 4 0 0,-4 3 8 0,7 0-8 16,3-4 0-16,1 4 8 0,-4-3-8 0,4-7 0 15,-1 7 8-15,4-7-8 0,-3 4 8 0,3 3-8 0,-3-13 0 0,3 12 0 16,-4-5 0-16,1-4 8 0,3-3-8 16,-3 7 0-16,3-4 0 0,0-3 0 15,-4 3-16-15,1-6-2 0,3 0 0 0,-3 0 0 16,-1 0-33 0,4 0-6-16,-3 0-2 0,0-6 0 0,3 3-101 0,-7 3-20 0,0 0-4 0,0-6-724 15</inkml:trace>
  <inkml:trace contextRef="#ctx0" brushRef="#br0" timeOffset="17507.8">28783 1682 633 0,'0'0'56'0,"7"-3"-44"0,-7 3-12 0,7-7 0 16,4 7 212-16,-4 0 40 0,0 0 8 0,0 0 1 15,4 0-97-15,-11 0-20 16,7 0-4-16,0 0-1 0,-7 0-23 0,10 7-4 0,-10-7 0 0,14 3-1 16,-3-3-63-16,3 0-13 0,-3 6-3 0,3-6 0 15,-4 0-17-15,4 0-4 0,-3-6-1 0,0 6 0 16,3-3-10-16,0-4 0 0,0 7 0 0,4-6 0 15,-1-3 0-15,1 9-12 0,0-3 0 0,3-7 1 16,0 4-41-16,-3-3-8 0,3 5-1 0,0-2-670 16,0 3-133-16</inkml:trace>
  <inkml:trace contextRef="#ctx0" brushRef="#br0" timeOffset="19488.41">30113 1005 817 0,'0'0'36'0,"0"0"8"0,0 0-36 0,0 0-8 0,7 0 0 0,-7 0 0 16,0 0 113-16,0 0 21 0,0 0 4 0,0 0 1 15,4-10-19-15,-4 10-3 0,0 0-1 0,0 0 0 16,0 0-16-16,0 0-4 0,0 16-1 0,-4-4 0 15,1 10-32-15,-1 0-7 0,1 3 0 0,-4 4-1 16,3 2-19-16,-3 7-4 0,3-10-1 0,1 9 0 16,-4-2-7-16,3 9-2 0,-3-7 0 0,4 7 0 15,-1 0-7-15,4 0-2 0,-3 0 0 0,-1 0 0 16,4-6-13-16,0-1 9 0,0 7-9 0,0-9 8 16,4-7-8-16,-4-3 0 0,0 9 9 0,0-15-9 15,0 0 0-15,0 0 0 0,0-4 0 0,0 4 8 0,3-3-20 16,-3-7-4-16,0 1-1 0,0-1 0 15,0-9-125-15,0 0-25 0,0 0-5 0,0 0-757 16</inkml:trace>
  <inkml:trace contextRef="#ctx0" brushRef="#br0" timeOffset="19841.4">30388 907 748 0,'0'0'67'0,"0"0"-54"0,0 0-13 16,0 0 0-16,0 0 184 0,0 10 35 16,-7-4 6-16,7 0 2 0,0-6-117 0,-3 13-23 0,-1-4-5 0,1 1-1 15,-1-1-4-15,-3 7-1 0,0 3 0 0,0-4 0 16,0-2-27-16,0 12-5 0,0 0-2 0,0 3 0 15,0 0-14-15,0 7-2 0,0-7-1 0,3 7 0 16,-3-1 5-16,0 1 1 0,0-1 0 0,3-3 0 16,-3 10-31-16,4-3 0 0,-4-1 0 0,3 4 0 15,1-3 0-15,-1-1 12 0,1 4-3 0,3-3-1 16,0-4-8-16,0-9 0 0,0 4 0 0,0-4 0 0,-4-3 0 0,4-3 0 16,0-4 0-16,0 4 0 15,0-3-33-15,0-13 1 0,0 6 0 0,0-3 0 16,0-6-121-16,0 0-24 0</inkml:trace>
  <inkml:trace contextRef="#ctx0" brushRef="#br0" timeOffset="20437.29">30145 942 979 0,'0'0'87'0,"0"0"-70"0,0 0-17 0,0 0 0 16,0 0 128-16,-4 0 21 0,4-10 5 0,0 1 1 15,0 9-58-15,0-6-11 0,0 6-2 0,7-10-1 16,-3 7-18-16,7-3-3 0,-4 3-1 0,3-4 0 16,1-2-25-16,-1 0-4 0,4-1-2 0,1 4 0 15,-1 3-9-15,3-3-1 0,8 2-1 0,-4-2 0 16,-3-3-3-16,3 9 0 0,0-10 0 0,4 7 0 15,-4-3-2-15,0 6-1 0,0 0 0 0,0 0 0 16,1 0-13-16,-1 6 11 0,-7-3-11 0,0 7 10 16,0-1-10-16,-3 1 0 0,-1-1 9 0,-3 7-9 15,0 2 16-15,-3 1 0 0,-1-3-1 0,-3 12 0 16,-3-3-1-16,-1 10 0 0,1-13 0 0,-4 12 0 16,0-2-6-16,-7-1-8 0,3-6 11 0,1 10-11 15,-5-17 0-15,1 17 0 0,-3-10 0 0,3-3 0 0,-1-6 0 16,1 2 0-16,-3 11 0 0,-1-14 0 0,4 1 0 0,-4-4-12 15,-3 14 12-15,0-14-12 0,-4 4 0 0,4-7 1 16,0 7 0-16,3-7 0 0,-3-6 11 0,7 10 0 16,0-10 0-16,7-3 0 0,0 6 0 0,7-6 0 15,0 0 0-15,0 0 0 0,0 0 0 0,0 4 0 16,0-4 0-16,3 9 0 0,4-3 8 0,-3 4 4 16,6-1 1-16,-6 0 0 0,3 7 16 0,0 3 3 15,0 0 1-15,4 0 0 0,-1 6 3 0,-3-7 0 16,8 11 0-16,-1-11 0 0,0 8-28 0,3 2-8 0,-6-3 0 0,3 0 0 15,4 0 0-15,-1-3 0 16,5-3 0-16,-1-4 0 0,3 14 0 0,1-14-9 16,-4 4 9-16,0 0 0 0,1-3-16 0,-1 3 1 15,-4-10 1-15,-3 10 0 0,1-10-6 0,-1 1-2 16,0 2 0-16,-4-2 0 16,1 2-26-16,-4-12-4 0,4 9-2 0,-4-2-675 0,0-7-135 0</inkml:trace>
  <inkml:trace contextRef="#ctx0" brushRef="#br0" timeOffset="21626.77">30932 970 1267 0,'0'0'112'0,"0"0"-89"0,0 0-23 0,0 0 0 16,7 0 129-16,-7 0 22 0,0 0 4 0,0 0 1 15,3 0-31-15,1 0-5 0,-4 0-2 0,0 0 0 16,7 0-38-16,-7 0-8 0,0 0-2 0,7 0 0 16,-7 0-9-16,0 0-1 0,3-9-1 0,4 5 0 15,-3-2-32-15,-1-3-7 0,-3 9 0 0,4-10-1 16,-1 1-1-16,1 3 0 0,0-7 0 0,-1 4 0 15,4-7-10-15,0-3-8 0,-3 10 9 0,-1-1-9 16,4-5 0-16,0-10 8 0,0 12-8 0,-3-3 0 16,3-2 0-16,0 2 0 0,0 3 0 0,0-2 0 15,0-4 0-15,0 3 0 0,-3 13 0 0,3-6 0 16,-4-7 0-16,-3 16 0 0,0 0 0 0,0 0 0 16,0 0-9-16,0 0 9 0,0 0 0 0,0 0-9 15,4 9 9-15,3-2-8 0,-4 2 8 0,1 1-8 16,0-1 8-16,-1 0 0 0,1 10 0 0,-1-3 0 0,-3 3 0 0,4-1-10 15,-1-2 10-15,1 3 0 0,3 9 0 0,-4-9 0 16,-3 6 0-16,7-6 0 0,-3 0 0 0,3 6 0 16,-4-10 0-16,5 4 0 0,-1-9 0 0,3 9 0 15,-3-4 0-15,0-12 0 0,4 7 0 0,-1 2 0 16,-6 1 0-16,3-13 0 0,0 9 8 0,0-9-8 16,4 0 0-16,-8 0 0 0,-3 0 8 0,7 0-8 15,0 0 0-15,-3-9 9 0,3 9-9 0,-7 0 10 16,3-10-10-16,1 1 10 0,0 3-10 0,-1-4 10 15,1-2-10-15,-1-4 10 0,1 4-10 0,-1-4 8 16,-3 6-8-16,4-5 8 0,-4-10-8 0,3 12 0 16,4-12 0-16,-3 13 0 0,-1-10 0 0,4 3 0 15,-3 0 0-15,3 3 0 0,0 4 0 0,0-13 0 16,-3 9 0-16,3-3 0 0,-4 0 0 0,1 1 0 16,-8-1 0-16,4-6 0 0,4 6 0 0,-1 3 0 0,-3-3 0 0,0 4 0 15,7 2 12-15,-3-3 0 0,-4-2 0 0,0 8 0 16,3 1-12-16,1-7 0 0,-8 7 0 0,4-1 0 15,-3 1-14-15,-1 3-5 0,4-4-1 0,4 7 0 32,-1-6-5-32,-3 9-2 0,0 0 0 0,0 0 0 0,0 0-26 0,0 0-6 15,0 0-1-15,0 0 0 0,0 0-16 16,0 0-3-16,0 0-1 0,7 9 0 0,0-6-18 0,-7-3-4 16,0 0-1-16,11 10 0 0,-4-4 37 0,0 0 7 0,-7-6 2 0,0 0 0 15,0 0 49-15,11 3 8 0,-4 7 0 0,-7-10 8 0,0 0 19 0,0 0 4 16,0 0 1-16,0 0 0 0,0 0 24 0,0 0 6 15,-4 9 1-15,4-9 0 16,0 0-3-16,0 10 0 0,-3-1 0 0,3-9 0 16,0 0-8-16,0 0-3 0,-7 6 0 0,3 4 0 15,-3-1-10-15,7-9-3 0,0 0 0 0,0 0 0 0,0 0-13 16,0 0-3-16,0 0-1 0,0 0 0 16,-3 9-11-16,3-9-8 0,0 0 9 0,0 0-9 0,0 0 0 0,0 7 0 15,-7 2 0-15,7-6 0 0,3 7 15 0,-3 5 0 16,-3-5 0-16,3 5 0 0,3-2 5 0,-3 12 0 15,-3-9 1-15,3 6 0 0,3 3 3 0,1-6 0 16,-4 3 0-16,0-1 0 0,0-2-7 0,0 6-1 16,0 0 0-16,0-6 0 0,0 0-4 0,7 6 0 0,-4-6-1 0,4 0 0 15,-3-4-11-15,-1-5 8 0,1-1-8 0,-1 10 8 16,4-9-8-16,-3-1 0 0,-4 0 0 0,0-9 0 16,7 7 8-16,-4 2-8 0,1-3 8 0,0-3-8 15,3 7 8-15,-7-10-8 0,0 0 0 0,0 0 8 16,3 9-8-16,-3-9-11 0,0 0 3 0,0 0 0 31,0 0-73-31,7-9-15 0,4 9-2 0,-4-13-1 16,0 7-133-16,0-10-28 0</inkml:trace>
  <inkml:trace contextRef="#ctx0" brushRef="#br0" timeOffset="23573.92">28504 2770 961 0,'0'0'42'0,"0"0"10"0,0 0-42 0,0 0-10 16,4 0 0-16,3-6 0 0,-7 6 113 0,4-3 21 15,-4 3 4-15,0-10 1 0,0 4-22 0,0 6-4 16,3-10-1-16,-3 10 0 0,0 0-38 0,0 0-8 0,0 0-2 16,0 0 0-16,-3-9-20 0,-1 9-5 0,4 0-1 0,0 0 0 15,0 0-18-15,-7-3-3 16,-4 3-1-16,4 3 0 0,0-3-7 0,-3 6-1 0,3-3-8 0,-4 7 12 15,0-4 9-15,-3 4 2 0,4-7 0 0,-8 12 0 16,4-5 5-16,0-1 0 0,-4 7 1 0,1-4 0 16,-1 1 1-16,0 0 0 0,-3 2 0 0,7-2 0 15,-7 2-30-15,7 4 0 0,10-3 0 0,-6 9 0 16,-8-3 0-16,0 3 0 0,-3 3 0 0,4-3 0 16,-1 4 0-16,4-1 0 0,-4 6 0 0,8-9 0 15,3 4 0-15,0-1 0 0,-1-3 0 0,1 0 0 16,4 3 0-16,3 0 12 0,3-2-1 0,4-1-1 15,-3 0-10-15,3-7 0 0,0 4 0 0,4 0 0 0,3 0 0 16,0-3 0-16,0 6 0 0,0-9 0 0,0 3 0 16,4 0 0-16,0-1 0 0,3-2 0 0,3-13 8 0,1 13-8 15,0-7 12-15,-1 1-4 0,1-1-8 0,3-9 0 16,-3 6 9-16,0-3-9 16,-1-3 0-16,1 0 0 0,0-9 0 0,7 9 0 0,-1-3 0 0,-2-3 0 15,-1-4 0-15,0 1 0 0,-3-1 0 16,-1 1 16-16,-2-7-3 0,-1 4 0 0,0-4-13 0,4 0-13 15,-8-2 2-15,4-1 1 0,1 3 10 16,-1-3 0-16,-4 1 8 0,1-8-8 0,-4 4 0 0,0-3 0 16,-3 0 0-16,3-3 0 0,-3 3 0 0,-4-6 0 15,3-1 0-15,-3 4-8 0,-3 3 8 0,-1-10 0 16,1 14 0-16,-4-5 0 0,-4 1 0 0,4 3 0 16,-3 0 0-16,-4 1 0 0,0 5 0 0,-4-3 9 15,0 3-9-15,-3-2 10 0,-3 5-2 0,3-3 0 16,-4 1 0-16,0 5 0 0,1-9 0 0,-4 4-8 0,-1 5 12 0,1 1-4 15,4-4-8-15,-1-2 0 0,4 8 0 0,0-5 8 16,-4 2-8-16,0 4 0 0,1-3 0 0,-1-1 0 16,4 1 0-16,0 3-12 0,0-4 4 0,0 7 8 15,3-3-16-15,1-4 5 0,-1 1 1 0,0 0 0 32,1 2-13-32,6 7-2 0,1-9-1 0,-4 9 0 0,7 0-86 0,0 0-18 15,0 0-3-15,0 0-555 0,0 0-112 0</inkml:trace>
  <inkml:trace contextRef="#ctx0" brushRef="#br0" timeOffset="23945.45">28656 3356 1440 0,'0'0'128'0,"0"0"-103"0,0 0-25 0,0 0 0 0,0 0 120 0,0 0 20 0,7 4 3 0,0 5 1 15,0 0-73-15,4-2-15 0,-4 2-2 0,4 0-1 16,3 1-4-16,-4-1-1 0,-6 7 0 0,6-4 0 15,1-2-2-15,0 6-1 0,-1 2 0 16,4-2 0-16,0 0-20 0,-3 3-4 0,-1-1-1 0,1 1 0 16,3 0-10-16,0 0-2 0,-7 3-8 0,4-10 12 15,0-2-12-15,-1-1 9 0,1 10-9 0,-4-13 8 16,0 4-18-16,3-1-4 0,1 0-1 0,0-2 0 31,-4-4-119-31,3 3-24 0,-10-6-5 0,11-9-802 0</inkml:trace>
  <inkml:trace contextRef="#ctx0" brushRef="#br0" timeOffset="24576.32">29838 2839 1364 0,'0'0'60'0,"0"0"13"0,-4 3-58 0,1-3-15 0,-4 0 0 0,3 6 0 15,-3-6 98-15,0 4 17 0,-3-4 3 0,3 0 1 16,-4 0-61-16,4 0-12 0,0 9-2 0,-4-9-1 16,4 0-18-16,-3 0-3 0,3 0-1 0,0 0 0 15,-4 0-7-15,4 0-2 0,0 0 0 0,0 6 0 16,0-6 18-16,0 3 3 0,-4 4 1 0,4-4 0 15,-4 3-4-15,1 3-1 0,3 1 0 0,-4-1 0 16,1-3-2-16,-1 4-1 0,0 2 0 0,4 1 0 16,-3 0-8-16,-1-4-2 0,1 7 0 0,3-1 0 15,0-2-4-15,0 3-2 0,3-4 0 0,-3 4 0 16,7 3 3-16,-4-10 1 0,1 10 0 0,-1 3 0 16,4-3-1-16,-3-1 0 0,3 1 0 0,0 0 0 0,-4 0-13 0,4 3 9 15,0 0-9-15,-3 0 8 0,3 0-8 0,0-4 0 16,0-2 9-16,0 3-9 0,3 0 11 0,1-4-3 15,-1 1 0-15,1-3 0 0,3-7 20 0,0 3 3 16,-3 1 1-16,6-7 0 0,1 3-21 0,-4 0-11 16,3-2 12-16,1-4-12 0,-1 6 12 0,5-3-12 15,-5-3 12-15,4 9-12 0,0-9 8 0,4 0-8 16,-4 0 0-16,7 0 0 0,-3 7 0 16,0-4-20-16,-1 3 2 0,4-6 1 15,-3 9-195-15,-4-2-40 0,0-4-7 0</inkml:trace>
  <inkml:trace contextRef="#ctx0" brushRef="#br0" timeOffset="25215.04">29524 3215 1789 0,'0'0'39'0,"0"0"8"0,0 0 1 0,0 0 4 0,0 0-42 16,7-6-10-16,-7 6 0 0,7 0 0 0,4 0 76 0,-4 0 14 0,0 0 2 0,3-9 1 15,-3 9-7-15,0-4-2 0,4 4 0 0,0 0 0 16,-4 0-30-16,3 0-6 0,1 0-2 0,-1 0 0 16,1 0-11-16,0 0-3 0,-1-6 0 0,1 12 0 15,-1-6-24-15,-3 0-8 0,4 0 0 0,0-6 0 16,-1 6 8-16,4 0-8 0,-3 0 0 0,3 0 0 16,-3 0 0-16,6 0 0 0,-3 0 0 0,4 0 0 15,0 0-37-15,-1 0-8 0,-3-3-2 0,4 3 0 16,3-6-110-16,-3 6-23 0,-1 0-4 0</inkml:trace>
  <inkml:trace contextRef="#ctx0" brushRef="#br0" timeOffset="25611.98">30399 2861 1821 0,'0'0'80'0,"0"0"18"0,-7 0-78 0,7 0-20 0,0 0 0 0,0 0 0 16,0 0 59-16,0 0 8 0,0 0 1 0,0 0 1 15,0 0 15-15,0 0 2 0,0 0 1 0,-4 6 0 16,4 7-43-16,-3 2-9 0,3 10-2 0,0-3 0 16,3 13-25-16,1-10-8 0,-4 13 0 0,0-4 0 15,-4 4 0-15,4 6 0 0,4 0 8 0,-4-1-8 16,0-5 0-16,-4 6 0 0,4-3 0 0,0-4 0 16,-3 1 9-16,3-3-9 0,0-1 0 0,0-6 9 0,3 0-9 0,-3-2 0 15,-3-1 0-15,6 0 0 0,-3-13 0 0,4-2-14 16,-4-1 2-16,3 0 0 15,-3-9-133-15,7 0-27 0,-3 0-4 16</inkml:trace>
  <inkml:trace contextRef="#ctx0" brushRef="#br0" timeOffset="25912.46">30593 2764 1267 0,'0'0'56'0,"0"0"12"0,0 0-55 0,0 0-13 0,0 0 0 0,0 0 0 15,0 12 151-15,0-2 27 0,0 2 6 0,-4-6 0 16,1 7-96-16,3 3-19 0,-4 12-4 0,1-9-1 16,-4 6-22-16,0 0-5 15,3 9-1-15,-3-2 0 0,0 9 1 0,4-4 0 0,-5 1 0 16,5 6 0-16,-1 0-14 0,1-4-3 15,-1-2-1-15,1-4 0 0,-1-2-19 0,4 2 8 0,-3-2-8 0,3-4 0 16,0 0 0-16,0 0-14 0,3-12 1 0,1 3 0 31,-1 0-27-31,1-4-6 0,-4-2-1 0,3-7 0 0,1 4-106 0,-4-10-22 0,0 0-4 0</inkml:trace>
  <inkml:trace contextRef="#ctx0" brushRef="#br0" timeOffset="26474.52">30491 2717 1796 0,'0'0'40'0,"0"0"8"0,7 0 1 0,-4-7 1 0,4 7-40 0,0-9-10 15,0 6 0-15,0-3 0 0,0 2 50 0,1-2 8 16,-1-3 2-16,3 9 0 0,1-10-21 0,-4 10-4 16,0-3-1-16,3-3 0 0,-3 6-4 0,4 0-1 15,0 6 0-15,-1-3 0 0,1 7-12 0,-1-1-2 0,1 1-1 0,-4-1 0 16,0 7-6-16,4 2 0 0,-4 8-8 0,0-8 12 16,0 1-12-16,-4 0 0 0,1 6 8 0,3 0-8 15,-4-6 0-15,5 0 0 0,-8 0 0 0,3-1 0 16,1-2 0-16,-1 3 0 0,1 0 0 0,-4-4 0 15,-4 4 0-15,4-9 8 0,-3-1-8 0,3 7 0 16,-7-7 11-16,-1 10-11 0,5-13 12 0,-4 7-12 16,0-7 12-16,0 3-4 0,-4 1 0 0,-3-1-8 15,4-2 12-15,-5 2-12 0,1-9 12 0,0 9-12 16,4-6 0-16,-5 4-9 0,1-1-1 0,4-3 0 16,-1 7-8-16,4-1-2 0,0-9 0 0,0 0 0 15,4 9 20-15,-1 1 11 0,0-4-2 0,1 0 0 16,3 4 18-16,3 2 3 0,-3-5 1 0,4 2 0 15,-4-6 10-15,4 10 3 0,-1-1 0 0,4-2 0 16,-3-1-2-16,3 0 0 0,0 7 0 0,-4-6 0 16,8 8-24-16,-4-11-5 0,0 2-1 0,4 7 0 0,-1-4-12 0,4-2 0 15,0-1 8-15,0 0-8 0,4 7 0 0,0-6 0 16,3 8 0-16,4-2 0 0,-1 0 0 0,5-4 0 16,-1 7 0-16,-4 0-10 0,-2-7 0 0,-1 1 0 15,-7 3 0-15,4-7 0 16,-1 7-24-16,-3-7-5 0,-3 4-1 0,-1-4-749 15,1 0-151-15</inkml:trace>
  <inkml:trace contextRef="#ctx0" brushRef="#br0" timeOffset="27340.87">31104 2870 864 0,'0'0'76'0,"0"0"-60"16,0 0-16-16,0 0 0 16,0 0 168-16,0 0 32 0,0 0 5 0,0 0 2 0,0 0-74 15,0 0-14-15,0 0-3 0,0 0-1 0,0 0-20 0,0 0-4 16,0 0-1-16,0 0 0 0,0 0-24 0,7 0-5 15,-3-9-1-15,3 0 0 0,-3-1-26 0,3 1-6 16,0-1 0-16,0 1-1 0,-4-7-15 0,4 4-2 16,-3-4-1-16,-1 7 0 0,4-7-9 0,-3-3 8 15,0 3-8-15,-1-2 8 0,4-1 0 0,-3 0 0 0,-1 0 0 0,1 3 0 16,3-9-8-16,-4 13 0 0,1-4 0 0,-1 4 0 16,-3-4 0-16,0 7 0 0,4-1 0 0,-4 4 0 15,0 6 0-15,0 0 0 0,0 0 0 0,0 0-11 16,0 0 11-16,3 6 0 0,1 4 0 0,-1-1 0 15,1 10 0-15,-4-4 9 0,3 4-1 0,1 0-8 16,0 6 8-16,-1-6-8 0,1 9 0 0,-1-9 0 16,1 3 0-16,-1 0 0 0,4-6 0 0,0-1 0 15,-3-2 0-15,-1 2 8 0,4-5-8 0,0 2 0 16,1-5 0-16,-1 2 0 0,0-3 0 0,0-2 0 16,3-4 8-16,-3 0-8 0,0 0 0 0,0 0 0 15,4-4 10-15,-4-2-10 0,0-3 8 0,0 2-8 16,-3-5 0-16,-1 2 0 0,-3-5 0 0,4-4 0 15,-1 3 0-15,4-3 0 0,-3 1 0 0,-4 2 0 16,0-3 0-16,0 0 0 0,7 1-14 0,-7-8 5 0,-4 1-1 16,1 13 0-16,3-13 0 0,0 6 0 0,0 10-12 0,0-7-2 15,-4-3-1-15,4 10 0 0,0 2 16 0,0-2 9 16,0 6-10-16,4-7 10 0,-4 4 0 0,0 6 0 16,0 0 0-16,0 0 0 0,7-9 0 0,-7 9 13 15,0 0-4-15,0 0-1 0,0 0 0 0,0 0 0 16,7 9 0-16,-7-9 0 0,4 6 0 0,-1 7-8 15,4 3 12-15,0-1-4 0,0 4 8 0,0-6 0 16,0 2 1-16,0 4 0 0,4 0-17 0,-4 6 0 16,4-6 0-16,-4-3 0 0,3-1 0 0,1-2 0 0,-4 6 0 0,0-4 0 15,4 1 0-15,-1-4 0 0,1 4 0 0,-4-6 0 16,0-1 0-16,0 7-14 16,-4-4 1-16,4-6 0 15,-3 4-28-15,-1-7-6 0,-3-3-1 0,8 9 0 16,-5-2-77-16,-3-7-16 0,0 0-3 0,0 0-843 0</inkml:trace>
  <inkml:trace contextRef="#ctx0" brushRef="#br0" timeOffset="27760.8">31933 2601 518 0,'0'0'23'0,"0"0"5"0,0 0-28 0,0 0 0 16,0 0 0-16,0 0 0 0,0 0 204 0,0 0 35 16,0 0 7-16,-7 6 2 0,7-6-75 0,0 0-14 15,0 0-3-15,-7 3-1 0,0 3-35 0,0-3-8 0,7-3 0 16,-7 10-1-16,0-10-50 0,0 6-9 0,0-3-3 0,7-3 0 16,-7 7-34-16,0-4-7 0,-4 3-8 0,4 3 11 15,-3 1-11-15,3-1 0 0,-4-3 0 0,4 4 0 16,-4-7-20-16,4 6-4 0,-3 4 0 0,3-1 0 31,0-2-40-31,-4-4-8 0,4 4-1 0,-4-1-1 16,1 0-126-16,3-2-24 0,0-4-6 0,3 6-1 0</inkml:trace>
  <inkml:trace contextRef="#ctx0" brushRef="#br0" timeOffset="27971.33">31736 2635 864 0,'0'0'38'0,"0"0"8"16,0 0-37-16,0 0-9 0,0 10 0 0,0-7 0 0,3 12 215 0,1-5 41 15,3 5 8-15,-3-2 1 0,3-4-168 0,0 7-33 16,0-7-8-16,0 7 0 0,0-6-15 0,3-1-2 16,1 0-1-16,0-2 0 0,-1 5-38 0,1-12 0 15,-4 16 0-15,3-16 0 16,1 12-49-16,0-5-8 0,-8-1-2 0,4-3-541 15,0 7-109-15</inkml:trace>
  <inkml:trace contextRef="#ctx0" brushRef="#br0" timeOffset="28644.82">32008 2826 57 0,'0'0'0'0,"0"0"0"0,0 0 0 0,0 0 0 16,0 0 391-16,0 0 73 0,0 0 14 0,0 0 3 15,0 0-318-15,0 0-64 0,0 0-13 0,10 0-2 16,1 0 0-16,-4-9 1 0,-7 9 0 0,7-3 0 16,0-7-41-16,3 4-8 0,-6-6-1 0,3-4-1 15,0 7-9-15,-3-1-1 0,3-6-1 0,-4-2 0 16,1 2 7-16,-1 3 2 0,1-2 0 0,-1-4 0 15,1 10-32-15,-1-7 0 0,-3-6 0 0,4 0 0 0,-1 9 0 0,1-2 0 16,-4-4 0-16,3 10 0 0,1-1 0 0,0 4-8 16,-4-4 8-16,3 1 0 0,1 6 0 0,-4 3 0 15,0 0-8-15,0 0 8 16,0 0 0-16,0 0 8 0,0 0-8 0,0 0 12 0,0 0-3 16,3 9-1-16,1 4 0 0,-4-4 0 0,3 1-8 15,1 5 0-15,-1 4 0 0,-3-9 0 16,4 5 0-16,-1-5 0 0,1 8 0 0,-1-2 0 0,4-3 0 0,-3-1 0 15,3 1 0-15,-3 2 0 0,-1-2 0 0,4-4 0 16,-3 4 0-16,3-4 0 0,-4 4 0 0,1-7 0 16,-4-6 0-16,3 3 0 0,-3-3 0 0,0 0 0 15,0 0 12-15,11 0-4 0,-1 0 3 0,-3-3 0 16,1-3 0-16,-1-7 0 0,0 4-1 0,0-4 0 0,0 4 0 0,-4-4 0 16,4-2-10-16,-3 2 10 0,3-2-10 0,-4-1 10 15,1-12-10-15,0 12 0 0,3-3 9 0,-4-9-9 16,1 9 0-16,-1-6 0 0,1 9 0 0,-1-2 8 15,1-1-8-15,-1 0 0 0,1 9 0 0,-1-5 0 16,4 2 0-16,-3-2 0 0,-1 5 0 0,4 1 0 16,1-1 0-16,-1 4 0 0,0-3-9 0,-4 9 9 15,1-10 0-15,-4 10 0 0,0 0 0 0,0 0 0 16,0 0 0-16,3 10 13 0,4-1 0 0,-3 7 0 16,-1 3-1-16,1-1-1 0,-4 7 0 0,7-6 0 15,-4 6 0-15,5-3 0 16,-5 13 0-16,4-16 0 0,0 6 0 0,0 3 0 0,4-6 0 0,-4 0 0 15,-4-3-11-15,4-4 10 0,0 4-10 0,4-3 10 16,3-4-22-16,0 4-4 0,0-7 0 0,1 1-1 16,-1-1-151-16,-4-2-29 0,1-4-7 0</inkml:trace>
  <inkml:trace contextRef="#ctx0" brushRef="#br0" timeOffset="34987.94">28949 5583 230 0,'-7'9'10'0,"7"-9"2"0,-4 6-12 0,-3 4 0 16,4-4 0-16,-1-3 0 16,1 7 118-16,-1-4 21 0,-3-3 4 0,4 7 1 15,-1-4-40-15,4-6-8 0,0 3-2 0,0-3 0 0,0 6 41 0,0-6 8 16,0 10 1-16,0-10 1 16,0 0-18-16,0 0-4 0,0 0-1 0,0 0 0 0,0 0-2 0,0 0 0 15,0 0 0-15,0 0 0 0,7 9-52 0,-7-9-12 16,0 0-1-16,0 0-1 0,0 0-26 0,0 0-4 15,7 0-2-15,-7 0 0 0,11 0-10 0,-11 0-1 16,0 0-1-16,0 0 0 0,10-3-2 0,1-3-8 16,-11 6 12-16,7-4-4 0,0-2-8 0,4-3 0 15,-1 3 9-15,-3-4-9 0,4 1 16 0,-1-1-2 0,1-5 0 16,0 2 0-16,-4-3-3 0,3-2-1 0,1 2 0 0,3-3 0 16,-3 0-10-16,3 0 0 0,-4 4 0 0,4-13 8 15,-3 2-8-15,0-2 0 16,3 3 0-16,-4 6 0 0,8-6 8 0,-8 6-8 0,5-3 0 0,-5-3 8 15,4 10-8-15,-7-14 0 0,-3 11 0 0,-1-1 0 16,4-6 0-16,-3 9 0 0,-1-3 0 16,5 0 0-16,-5 4 0 0,4 2 0 0,0-2 0 0,4-14 0 15,-4 14 0-15,3-4 0 0,-3 9 0 16,4-5 0-16,-4 5 0 0,0-2 8 0,4-4-8 16,-1-3 0-16,1 10 0 0,-1-7-9 0,-2 4 9 15,2-4 0-15,-3 7-8 0,0-7 8 0,0 7 0 16,0-1 0-16,-3 1 0 0,3-1 0 0,0 4 0 15,0 3 0-15,-3-3 0 0,-1-4 0 0,-3 10 0 0,0 0 0 16,4 0-8-16,-4 0 8 0,0 0 0 0,7-9 0 16,-7 9 0-16,0 0-8 0,0 0 8 0,0 0 0 0,0 0 0 15,0 0 0-15,0 0 0 0,0 0-9 0,3 9 9 16,1 1 0-16,-4 5-9 0,0-12 9 0,3 10 0 16,-3-4 0-16,0 1-8 0,0-1 8 0,4 4 0 15,-1-4 0-15,1 7 0 0,-4 3 0 16,3-4 0-16,-3 1 0 0,4 3 0 0,-1 0 0 0,-3-1 0 15,0 11 0-15,0-14 0 0,4 10 0 0,-1-3 0 16,-3 3 0-16,4 4 0 0,0-14 0 0,-4 14 0 16,3-4 0-16,1 0 0 0,-1-3 0 0,1 3 8 15,-1-6-8-15,1-1 0 0,-1-2 0 0,1 3 0 16,-1 0 0-16,4-4 8 0,-3 4-8 0,3-9 0 16,-4 5 0-16,4-12 0 0,1 7 8 0,-5-4-8 15,1 4 8-15,3-4-8 0,-4-3 8 0,4-3-8 0,-7 0 8 0,0 0-8 16,0 0 8-16,0 0-8 0,0 0 8 0,7 0-8 15,-7 0 8-15,0 0-8 0,7 0 10 0,-7 0-10 16,4-9 9-16,-4-1-9 0,3 1 8 0,1-1-8 16,-1-18 8-16,-3 12-8 0,4 1 8 15,0-4-8-15,-1 3 0 0,1-3 0 0,-1 1 0 16,4-7 0-16,-3 6 0 0,-1-10 0 0,4 4 0 16,0 3 0-16,0-3 0 0,-3-3 0 0,3 3 0 15,0 0 0-15,-3 3 0 0,3 0 0 16,-4 0 0-16,1-3 0 0,-1 6 0 0,4 0 0 0,0-6 0 15,-3 10 0-15,3-7 0 0,-4 6 0 0,1 0 0 16,3 4 0-16,-3-4 0 0,-1 0 0 0,1 7 0 16,-1 0 0-16,1-10 0 0,-1 9-8 0,1 4 8 15,-1-6 0-15,4 2 0 0,-3 4-9 0,-1-4 9 16,1 7 0-16,-1-3 0 0,-3 3-8 0,0 3 8 16,0 0 0-16,0 0 0 0,0 0 0 0,0 0 0 0,0 0-10 0,0 0 10 15,0 0-8-15,0 9 8 0,7 4 0 0,-3 6-8 16,-4-4 8-16,3 14 0 0,-3-14 0 0,0 14 0 15,-7-4 0-15,7 3 0 0,-3 0 0 0,3-3 0 16,0 3 0-16,0 4 0 0,-4-4 0 0,4 0-10 16,0 0 1-16,0-3 0 0,-3 10 9 0,6-1 0 15,-3-5 0-15,0-1 0 0,0 0 0 0,0 3 0 16,0-2 0-16,4-1 0 0,-1 0 0 0,4 7 12 16,-7-10-4-16,4 3 0 0,0 0-8 0,-1-3 0 0,-3-6 0 0,4 0 0 15,-1 3 0-15,4-10 0 16,-3 4 0-16,-1-7 0 15,1 7-32-15,-1-6-7 0,1-7-1 0,-4-3-1 16,7 9-137-16,-7-9-27 0,0 0-6 0</inkml:trace>
  <inkml:trace contextRef="#ctx0" brushRef="#br0" timeOffset="35340.67">30081 5351 288 0,'0'0'25'0,"0"0"-25"15,0 0 0-15,0 0 0 0,0 0 383 0,0 0 71 16,0 0 14-16,0 0 4 15,-3-10-310-15,3 10-62 0,0 0-12 0,0 0-2 0,0 0-46 16,3-3-8-16,4-3-3 0,0 3 0 0,-7 3-5 0,11-6-2 16,-4 6 0-16,7 0 0 0,-3 0-6 0,3 0-2 15,-3-7 0-15,6 7 0 0,1-3-14 0,-1 3 0 16,5 0 0-16,-1 0 0 0,-4-6 0 0,1 6 0 16,0 0 0-16,-1-3 0 15,-3 3-25-15,-3 0-11 0,-4 0-3 0,0 0 0 16,-7 0-102-16,4 0-21 0,-4 0-4 0,0 0-730 0</inkml:trace>
  <inkml:trace contextRef="#ctx0" brushRef="#br0" timeOffset="35701.89">30103 5520 1454 0,'0'0'64'0,"0"0"14"0,0 0-62 0,0 0-16 15,0 0 0-15,7-3 0 0,0-3 86 0,3 3 14 16,-3-4 4-16,4-2 0 0,-1 9-24 0,1-10-4 15,3 4 0-15,4 6-1 0,-4-9-20 0,7 9-4 16,-3 0-1-16,3-10 0 0,0 10-30 0,-3-3-7 16,-1-3-1-16,1 6 0 0,0 0-12 0,-1 0 8 15,-3 0-8-15,4 0 0 0,-4 0 0 0,0 0 0 16,-3 6 0-16,-1-6 0 16,1 3-25-16,-4-3-5 0,4 0-1 0,-4 0 0 15,-7 0-145-15,7 0-30 0,-7 0-6 0,0 0 0 0</inkml:trace>
  <inkml:trace contextRef="#ctx0" brushRef="#br0" timeOffset="36406.55">30963 4736 57 0,'0'0'0'0,"0"0"0"0,0 0 0 0,7 0 0 15,-7 0 0-15,0 0 0 0,4-9 238 0,-1 6 42 0,-3 3 9 0,0 0 2 16,0 0-179-16,0 0-35 0,4-7-7 0,-4 7-2 15,0 0 27-15,0 0 5 0,0 0 0 0,0 0 1 16,0 0-5-16,0 0-2 0,0 0 0 0,0 0 0 16,0 0-29-16,0 0-5 0,0 0-2 0,0 10 0 15,0-10-13-15,-4 9-2 0,4-3-1 0,-3 13 0 16,-1-3-14-16,4 3-2 0,-3 6-1 0,3 3 0 16,-7 0 9-16,3 7 2 0,1 2 0 0,-1-2 0 0,-3 9 0 0,4-7 0 15,-1 7 0-15,1-3 0 0,-1-3-20 0,1-1-3 16,3 7-1-16,3-6 0 15,1 6-3-15,-1 0-1 0,1-7 0 0,3-2 0 0,0-1-8 0,-4 1 0 16,4 2 0-16,0-12 0 0,0 10 0 0,0-7 0 16,4 0 0-16,-4-9 0 15,4 6-143-15,-1 0-30 0</inkml:trace>
  <inkml:trace contextRef="#ctx0" brushRef="#br0" timeOffset="71395.39">25915 9581 345 0,'0'0'31'0,"0"0"-31"0,4-3 0 0,-4 3 0 16,-4-6 278-16,4 6 50 0,0 0 9 0,0 0 3 16,0-10-201-16,0 10-40 0,-3-3-8 0,3-3-2 15,0 6-41-15,0 0-8 0,3-10-1 0,-3 10-1 16,0 0-19-16,0 0-4 0,0 0-1 0,0 0 0 16,0 0 10-16,0 0 1 0,0 0 1 0,0 0 0 15,0 0 16-15,-3 10 3 0,3-1 1 0,-4 7 0 16,0-7-6-16,4 1 0 0,0 8-1 0,0-2 0 0,-3-3-9 0,3 2-2 15,0 4 0-15,0 0 0 0,0 0-9 0,0 6-3 16,-4-6 0-16,4 6 0 0,0 3-3 0,4 6-1 16,-4 1 0-16,3-1 0 15,-3-2-4-15,0 9 0 0,0-4-8 0,4 7 12 0,-4-6-12 0,4-4 9 16,-1 7-9-16,-3-10 8 0,4 4-8 0,-1-1 0 16,1 1 0-16,-4-7 0 0,0 0 0 0,3 1 0 15,-3 5 0-15,0-9 0 0,0 3 0 0,4-9 0 16,-4 6 0-16,0 0 0 0,0-12 12 0,3 9-4 15,-3-10 0-15,4 7 0 0,-4-9-8 0,3 5 0 16,1-5-10-16,-1-1 10 16,-3 0-92-16,4-2-12 0,-4-7-2 0,3 3-1 15,-3-3-126-15,0 0-26 0</inkml:trace>
  <inkml:trace contextRef="#ctx0" brushRef="#br0" timeOffset="72142.28">26197 9641 288 0,'0'0'25'0,"0"0"-25"0,0 0 0 0,0 0 0 15,-7-7 289-15,7 4 53 0,-3-3 10 0,3-4 3 16,0 10-250-16,-4-3-49 0,1-3-11 0,3-3-1 16,0 2 10-16,0 7 2 0,0 0 1 0,0 0 0 15,0 0 7-15,0 0 2 0,-7 0 0 0,7 0 0 16,-4 7-8-16,1-7-2 0,-5 9 0 0,5 0 0 15,-1 1-12-15,1-1-4 0,-1 7 0 0,1 0 0 0,-1 2-30 0,1 1-10 16,3 9 0-16,0-2 0 0,-4 2 12 0,4 0-12 16,0 6 12-16,4 1-12 0,-1 3 13 0,1-4-4 15,3 10-1-15,0-6 0 0,0 6 4 0,-3-7 0 16,-1 7 0-16,4-9 0 0,-7 2-4 0,4 4-8 16,-4-3 12-16,0-1-4 0,-4 7-8 0,4-3 0 15,0-10 9-15,-3 4-9 0,-1-4 0 0,1 0 0 16,-1-5 0-16,0 2 0 0,1-3 0 0,-1 0-16 15,4-6 2-15,-3-7 1 0,3 4-8 0,-4 0-2 16,4-7 0-16,0 0 0 16,0-9-199-16,0 0-40 0,0 0-8 0,0 0-2 0</inkml:trace>
  <inkml:trace contextRef="#ctx0" brushRef="#br0" timeOffset="72882.13">26582 10205 460 0,'0'0'41'0,"0"0"-33"0,0 0-8 0,0 0 0 16,0 0 235-16,0 0 45 0,0 0 8 0,0 0 3 16,0 0-159-16,0 0-32 0,0 0-7 0,0 0-1 15,0 0-6-15,0 0-2 0,0 0 0 0,0 0 0 16,0 0-5-16,0 0-2 0,0 0 0 0,0 0 0 15,0 0-23-15,0 0-5 0,3 9-1 0,-3 1 0 16,4-4-6-16,-4 3-2 0,7 1 0 0,-4-1 0 16,-3 7-20-16,4-7-4 0,0 1 0 0,3 9-1 15,0-4-15-15,3-2 9 0,-6 2-9 0,6 11 8 0,-3-14-8 0,4 13 8 16,0 0-8-16,-1-6 8 0,1 9-8 0,-1-9 8 16,1 6-8-16,-1 0 8 0,-2-3-8 0,2 3 0 15,-3 0 0-15,0-6 0 0,0 6 0 16,-3-6 0-16,3 0 0 0,-4-3 0 15,1-4-24-15,-1 4-8 0,1-7 0 0,-1 7-1 16,5-13-67-16,-8-3-14 0,0 0-2 0,3 9-1 16,-3-9-93-16,0 0-18 0</inkml:trace>
  <inkml:trace contextRef="#ctx0" brushRef="#br0" timeOffset="73387.34">27129 10161 230 0,'0'0'20'0,"0"0"-20"0,0 0 0 0,0 0 0 16,-4 0 167-16,4 0 29 0,0 0 5 0,0 0 2 16,0 0-51-16,0 0-11 0,0 0-1 0,0 0-1 15,0 0-20-15,0 0-4 0,0 0-1 0,0 0 0 16,0 0-44-16,0 0-9 0,0 0-1 0,0 0-1 16,0 9-9-16,0-9-2 0,0 0 0 0,0 7 0 0,-3 2-33 0,-1-3-7 15,4 4-8-15,0-7 11 0,0 6-2 0,-3 1 0 16,-5 5 0-16,1-5 0 0,4 9-1 0,-1-4-8 15,-3 4 12-15,-3 6-4 0,-1-6 2 0,1 9 0 16,-1 1 0-16,0 5 0 16,1 1 14-16,-1 2 2 0,-3 7 1 0,0-3 0 0,0 0 2 0,0 2 1 15,0 1 0-15,-4-3 0 0,4 0-8 0,0 0-2 16,3-4 0-16,-3 1 0 0,4 6 0 0,-5-3-1 0,5-10 0 16,-1 10 0-16,1-7-6 0,-1-2-1 0,4 2 0 15,-4-6 0-15,4 4-12 0,-3-10-15 16,6 9 3-16,-6-9 1 15,3-3-21-15,0 6-4 0,0-6 0 0,3-1-1 16,-3 8-133-16,3-11-26 0,1-2-6 0,3-1-1 16,-4 1-14-16,1-7-3 0,3-6-1 0,0 0 0 0</inkml:trace>
  <inkml:trace contextRef="#ctx0" brushRef="#br0" timeOffset="74244.87">27577 10437 345 0,'0'0'31'0,"0"0"-31"15,0 0 0-15,0 0 0 0,0 0 129 0,0 0 20 16,0 0 4-16,0 0 1 0,0 0-80 0,0 0-16 16,0 0-3-16,0 0-1 0,0 0 28 0,0 0 6 15,0 0 0-15,0 0 1 0,0 0 44 0,0 0 9 16,0 0 2-16,0 0 0 0,0 0-36 0,0 0-8 16,0 0 0-16,0 0-1 0,0 0-63 0,7 6-12 15,3-6-2-15,4 0-1 0,-3 0-11 0,0 3-2 16,3-3-8-16,0-3 12 0,3 3 11 0,-2 0 1 15,2 0 1-15,1 0 0 0,3 0-5 0,0-6-2 16,0 6 0-16,0 0 0 0,-3 0-2 0,0 0 0 16,-1 0 0-16,1 0 0 0,-4 0-5 0,0 0-2 0,-3 0 0 0,3 6 0 15,-14-6-9-15,11 0 0 0,-11 0 9 0,14 3-9 16,-4-3 0-16,4 7 0 16,-14-7 0-16,11 3 8 0,0-3-8 0,-11 0 0 0,0 0 0 0,14-3 0 15,-4-4-20-15,1 7 2 0,-1-3 0 0,1 3 0 16,-11 0-44-16,7-6-9 0,0 3-1 15,-7 3-1-15,0 0-142 0,7-6-28 0,7-4-5 16,-14 10-2-16</inkml:trace>
  <inkml:trace contextRef="#ctx0" brushRef="#br0" timeOffset="75428.83">29027 9829 1731 0,'0'0'76'0,"0"0"17"0,0 0-74 0,0 0-19 0,0 0 0 15,0 0 0-15,0 0 52 0,0 0 8 16,0 0 0-16,0 0 1 0,0 0-33 0,0 0-8 0,0 0 0 0,-7 9-1 16,-1-3-7-16,5-3 0 0,-8 7-1 0,4-1 0 15,-3 7 29-15,-1 3 7 16,1-4 1-16,-5 4 0 0,-2 6 3 0,-4-3 1 0,3 13 0 0,-7-1 0 16,-6 4-22-16,6-4-4 0,4 10-1 0,0 0 0 15,-8-6-12-15,5 6-2 0,-5 3-1 0,1-3 0 16,3 0 2-16,1-10 0 0,-1 10 0 0,4-6 0 15,3-4-12-15,1-6 8 0,3 1-8 0,-1 2 8 16,1-9-8-16,4 3 0 0,-1-6 0 0,4-4 8 16,0 1-8-16,0-3-11 0,0 2 3 0,3-5 0 31,-3-1-32-31,4-6-7 0,-1 10-1 0,4-13 0 0,0 0-92 0,0 0-18 0,0 0-4 0,0 0-454 16,0 0-90-16</inkml:trace>
  <inkml:trace contextRef="#ctx0" brushRef="#br0" timeOffset="75926">28579 9769 1324 0,'-15'6'118'0,"15"-6"-94"0,-7 0-24 0,0 0 0 16,0 0 157-16,0 0 27 0,4 0 6 0,3 0 1 16,-7 0-113-16,0 0-22 0,3 0-5 0,-3 7-1 15,7-7-30-15,0 0-5 0,0 0-2 0,0 0 0 16,0 0 4-16,0 0 1 0,0 0 0 0,0 3 0 15,0 6 7-15,0 1 2 0,4-1 0 0,-1 0 0 16,-3 7 6-16,4 0 2 0,-1-4 0 0,1 13 0 16,-1-6-8-16,4 6-2 0,0 4 0 0,4 5 0 15,-1-6-4-15,1 7-1 0,3 2 0 0,4-2 0 16,-1 2-8-16,1 4-1 0,3-6-1 0,0-4 0 16,-3 10-10-16,3-4 8 0,-3 1-8 0,-1 3 8 15,1-3-8-15,0 5 8 0,-1 1-8 0,1-6 8 16,-4-4-8-16,0 4 0 0,0-10 0 0,-3 4 8 15,0-10-8-15,-1 3 0 0,1 0 0 0,-1-6 8 16,-3-4-8-16,0-2 8 0,0-4-8 0,0 7 8 16,1-7-8-16,-5 1-11 0,4-10 3 0,-7 0 0 15,0 0-31-15,4 6-5 0,-4-6-2 0,0 0 0 16,0 0-97-16,0 0-19 0,10-6-4 0,-6 3-818 0</inkml:trace>
  <inkml:trace contextRef="#ctx0" brushRef="#br0" timeOffset="76763.25">29281 10418 1314 0,'0'0'58'0,"3"-9"12"0,4 3-56 0,-7-4-14 16,0 7 0-16,-3-3 0 0,6-4 157 0,-3 10 29 16,-3 0 6-16,3 0 0 0,0 0-64 0,0 0-12 15,0-3-4-15,0 3 0 0,10 0-48 0,-10 0-11 16,0 0-1-16,-7 3-1 0,4 4-23 0,3-7-5 16,0 9-1-16,3 0 0 0,4 1 2 0,-7 9 1 15,0-4 0-15,4 4 0 0,3 0 2 0,-4 0 0 16,-3 0 0-16,4 6 0 0,3-7-9 0,0 1-2 15,-4 6 0-15,5 0 0 0,-5-6-2 0,1 0-1 16,-1 0 0-16,-3 3 0 0,4-10-13 0,-1 7 9 16,4-9-9-16,-3 5 8 0,-1 1 3 0,1-7 0 15,3 1 0-15,-4-7 0 0,4 3-11 0,4-3 12 0,-4 4-12 0,0-7 12 16,0 0-4-16,0 0 0 16,-7 0 0-16,11 0 0 0,-1-10 0 0,1 4 0 0,-4-4 0 0,0 7 0 15,4-12 12-15,-4 5 1 0,0 1 1 0,-4-7 0 16,4 4-22-16,-3-4 0 0,3 7 0 0,-3-7 0 15,-1 6 0-15,4 7 0 0,-3-3 0 0,-4 6 0 16,0 0 0-16,0 0 0 0,7-3 0 0,-7 3 0 16,7-6-28-16,-7 6-3 0,0 0-1 15,7 0 0-15,3 0 32 0,-3 0 16 0,0 6-1 0,-7-6-1 16,4 3-14-16,3 3-16 0,0 4 3 0,0-1 1 16,-3 1 12-16,3-1 0 0,-4 0 0 0,4 1 0 15,0-1 0-15,0 7 0 0,-3-7 0 0,0 1-9 16,3-1 9-16,0 0 0 0,0 1 0 0,0-4 0 15,0 4 0-15,0-4 0 0,0-3 0 0,0 3 0 16,4-3 11-16,-4-3 7 0,0 7 2 0,3-7 0 16,-10 0-5-16,11 0-1 0,-1-7 0 0,1 7 0 0,-4-3 2 0,0-3 0 15,4 6 0-15,-4-9 0 0,0-1 3 0,0 4 1 16,-4-4 0-16,1 1 0 0,-1-3-8 0,1-4-2 16,-1 0 0-16,1-3 0 0,3 1 7 0,-3 2 2 15,-1-3 0-15,1 0 0 0,-1 4-31 0,1 2-7 16,-1-3-1-16,-3 4 0 0,0-4 5 0,4 0 1 15,-1-2 0-15,-3 5 0 16,0-3-18-16,0 1-3 0,4 5-1 16,-4-8 0-16,3 2-101 0,-3 6-21 0,0-2-4 0,0-4-675 0,4 7-135 0</inkml:trace>
  <inkml:trace contextRef="#ctx0" brushRef="#br0" timeOffset="77472.98">30036 9615 1267 0,'0'0'112'0,"0"0"-89"0,0 0-23 0,0 0 0 15,0 0 196-15,0 0 36 0,0 0 6 0,0 0 2 16,0 0-181-16,0 0-36 0,0 0-7 0,0 0-2 16,0 0-14-16,3 10 0 0,1-1 0 0,-4 1 0 15,3 5 0-15,-3-5 0 0,4 5 0 0,-1-2 0 16,-3 3 19-16,4 12 1 0,-1-3 0 0,1 3 0 16,-1 0 18-16,1 7 4 0,-4-1 1 0,0 10 0 15,3 0-6-15,1-6-1 0,-4 6 0 0,3 3 0 16,1-3-20-16,-1 0-4 0,-3-1 0 0,4 1-1 15,-1 3-11-15,1-3 10 0,0 0-10 0,-1 0 10 16,1-6-10-16,3 6 12 0,-4-10-12 0,4 4 12 16,-3 3-12-16,3-4 8 0,0-2-8 0,0-7 8 0,-4 0-8 0,1-3 0 15,0-6 0-15,-1 0 0 0,-3 0 0 0,0-4 0 16,0 4 9-16,-3-3-9 0,3-7-15 0,-4 7-7 16,4-7-2-16,-4-6 0 15,1 7-40-15,3-10-9 0,0 0-2 0,0 0 0 16,0 0-20-16,0 0-4 0,-4-10-1 0,4 1-517 15,0-10-104-15</inkml:trace>
  <inkml:trace contextRef="#ctx0" brushRef="#br0" timeOffset="77847.97">30332 9669 288 0,'-7'-10'12'0,"3"10"4"0,1-9-16 0,3 3 0 0,0 3 0 0,0-4 0 16,0-2 334-16,0 9 64 0,0 0 13 0,0 0 2 15,0 0-270-15,0 0-55 0,0 0-10 0,0 0-2 16,0 0-8-16,0 0 0 0,0 0-1 0,0 0 0 16,-7 9-17-16,3 1-3 0,1-4-1 0,-1 10 0 15,1-4-12-15,3 7-2 0,0-3-1 0,0 9 0 16,0-3-5-16,3 9-1 0,1 0 0 0,-1 4 0 0,1-1-13 15,-1 10-2-15,1 0-1 0,-4 3 0 16,3 3-9-16,1-3 0 0,-1 7 9 0,1-7-9 0,-4 6 8 0,0-3-8 16,0-3 10-16,0 3-10 0,-4-2 8 0,1-5-8 15,-1 4 0-15,1-3 0 0,-4-9 11 0,7 2-11 16,-4-2 12-16,1-7-12 16,-1 4 11-16,1-11-11 0,3 5 10 0,-4-8-10 0,4-2 0 15,-3-3 0-15,3 2 0 0,-4-5 0 16,4-1-99-16,0 1-22 0,0-10-5 0,0 0-616 15,0 0-123-15</inkml:trace>
  <inkml:trace contextRef="#ctx0" brushRef="#br0" timeOffset="78740.23">30526 9456 1558 0,'0'0'69'0,"0"0"15"0,0 0-68 0,0 0-16 16,0 0 0-16,0 0 0 0,0 0 128 0,0 0 21 0,0 0 5 0,0 0 1 15,0 0-71-15,0 0-13 0,0 0-3 0,0 0-1 16,0 0-25-16,0 0-5 0,0 0-1 0,0 0 0 16,7-10-9-16,0 1-3 0,0-1 0 0,-3 1 0 15,6 3-12-15,-6 2-4 16,3-2 0-16,-4-3 0 0,4-1 20 0,0 1 3 0,0 3 1 0,-3 3 0 16,3-4-32-16,0-2 0 0,0 9 0 0,0-10 0 15,0 7 0-15,0-3 0 0,-7 6 0 0,7 0 0 16,4 0 0-16,-4 0 0 0,0-3 0 0,4 3 0 15,-4 3-10-15,3-3-8 0,-3 0-2 0,0 0 0 16,4 6 20-16,-4-6 0 0,0 3 0 16,0 4 0-16,-7-7 0 0,7 3 0 0,0 6 0 0,-3-2 0 0,-4-7 0 15,3 9 0-15,1 0 0 0,-8 1 0 0,1-1 0 0,-1 1-8 16,1 5 8-16,-4-5 0 16,0 5-13-16,0-2 4 0,-4-4 1 0,0 7 0 0,1 0-9 0,-4-4-2 15,3 4 0-15,-3 3 0 0,0-10-2 16,3 7-1-16,1-7 0 0,-1 1 0 0,4-1 22 0,0 0 8 15,3 1 0-15,1-4 0 0,3-6 6 0,0 0 1 16,0 0 0-16,3 10 0 0,-3-10-6 0,4 3-1 16,-4-3 0-16,11 6 0 0,-1-6-8 0,1 3 12 15,-4-3-12-15,3 6 12 0,1-6-4 0,0 0 0 16,-4 0 0-16,3 7 0 0,1-7-8 0,-4 3 0 0,3-3 9 16,-3 0-9-16,-7 0 0 0,8 6 0 15,-1-3 0-15,-7-3 0 16,0 0-27-16,7 0-6 0,0 6-2 0,0-2 0 15,-7-4-49-15,10 0-11 0,-10 0-1 0,7 0-1 16,0 0-124-16,4-4-25 0</inkml:trace>
  <inkml:trace contextRef="#ctx0" brushRef="#br0" timeOffset="79545.08">30593 10635 172 0,'0'0'16'15,"0"0"-16"-15,3-4 0 0,4-2 0 0,-3 3 337 0,3-3 65 0,-3 3 13 0,3-4 2 16,-4 7-232-16,1-9-46 0,3 9-10 0,-4-9-1 15,1 2-44-15,3 4-8 0,0-3-1 0,0-4-1 16,-3 10-40-16,3-9-8 0,0 0-2 0,0 5 0 16,0-2-9-16,0-3-3 0,0 3 0 0,-4 2 0 15,4 4-12-15,-7 0 0 0,0 0-9 0,7 0 9 16,1 0 0-16,-8 0 0 0,0 0 11 0,0 0-3 16,3 4-8-16,-3 8 0 0,4 1 0 0,-4-4 8 0,0 0-8 15,0 1 0-15,0 6 0 0,0-7 0 16,-4 7 0-16,4-4 0 0,-3 4 10 0,3-7-10 0,-4 7 0 0,0-4 0 15,1-2 0-15,-1 6 0 0,1-7 0 0,-1 0 0 16,-3 7-13-16,0-7 4 0,0 1 9 0,-3-1 0 16,3 7 0-16,-4-7 0 0,0 4 0 0,1-4 0 15,3 4 0-15,-4-1 0 0,1-2 0 0,-1-1 0 16,4-3 0-16,0 4 0 0,0-1 0 0,3 1 0 16,4-4 0-16,0-3 0 0,0 7 0 0,0-4 11 15,4-3-3-15,-1 3 0 0,4 4 4 0,-3-1 0 0,7-3 0 0,-4-3 0 16,0 7 19-16,3-4 4 0,1 4 1 0,-1-7 0 15,5 3-8-15,-1 3 0 0,3-2-1 16,-3-4 0-16,0 3 5 0,4-3 0 16,0 3 1-16,3-6 0 0,0 4-33 0,0-4-22 15,4-4 3-15,-4 4 1 16,-3-6-96-16,-1 3-19 0,5-3-4 0,-1 3-1007 0</inkml:trace>
  <inkml:trace contextRef="#ctx0" brushRef="#br0" timeOffset="83423.62">26412 12221 691 0,'0'0'61'15,"0"0"-49"-15,0 0-12 0,0 0 0 16,0 0 197-16,0 0 37 0,0 0 7 0,0 0 2 0,0 0-185 0,0 0-37 16,0 0-7-16,0 0-2 0,0 0 1 0,0 0 0 15,0 0 0-15,0 0 0 0,0 0 3 0,0 0 0 16,0 0 0-16,0 0 0 16,-7 0 12-16,0 0 2 0,7 0 1 0,-7 7 0 0,0-4 20 0,4 3 4 15,-8-3 1-15,8 7 0 0,-8-4 5 0,4 3 2 16,0-3 0-16,0 4 0 0,0-1-24 0,0 1-5 15,0-1-1-15,-4 0 0 0,1 1 9 0,-1 6 2 16,-3-7 0-16,0 4 0 0,0 2-28 0,3 4-6 16,-3 0-1-16,0-3 0 0,0 9 0 0,-4-7 0 15,7 1 0-15,-3 9 0 0,4-2 19 0,-1-1 3 16,1-3 1-16,3 9 0 0,0-9-18 0,3 3-3 16,-3 3-1-16,3-3 0 0,-3 10 1 0,7-7 0 0,4 0 0 15,-1 7 0-15,-3-7-11 0,0 6 0 0,7-5 0 0,-3 5 0 16,0 1 0-16,-1-7 0 0,4 6 0 0,0 1 0 15,-3-7 0-15,6 0 0 0,-3 4 0 0,0-4 0 16,4-9 0-16,0 9 8 0,-1-9-8 0,1 6 0 16,-1-10 0-16,4-2 0 0,-3 3-12 0,0-7 12 31,-1 1-41-31,1-1-1 0,-1 0 0 0,1-2 0 0,-4-4-118 0,4 3-23 16,-4-6-5-16</inkml:trace>
  <inkml:trace contextRef="#ctx0" brushRef="#br0" timeOffset="83890.38">26458 12773 2487 0,'0'0'55'0,"0"0"11"0,0 0 2 0,0 0 2 0,0 0-56 16,0 0-14-16,0 0 0 0,0 0 0 0,7 3-14 0,-3 4-6 15,3-1 0-15,0-3-1 0,0 3 31 0,0-3 6 0,0 4 2 0,0-4 0 16,0 3-2-16,4-3-1 0,-4 7 0 16,0-4 0-16,0-3 29 0,4 10 7 0,-4-10 1 0,0 6 0 15,0 7-23-15,0-7-4 0,0 1-1 0,4 5 0 16,-8-2 12-16,1 3 1 0,3-4 1 0,0 10 0 16,3-3-29-16,-3-7-9 0,4 10 0 0,-1-3 0 15,1 0 0-15,3 6 0 0,-3-12 0 0,-1 5 0 16,1 4 0-16,0-9-19 0,-4 6 3 0,3-10 0 15,1 4 0-15,-4-4 0 0,0-6 0 0,0 7 0 16,-4-1-13-16,-3-9-3 0,4 6 0 0,-4-6 0 16,7 3-124-16,-7-3-26 0,0 0-5 0</inkml:trace>
  <inkml:trace contextRef="#ctx0" brushRef="#br0" timeOffset="84203.05">27044 12748 1324 0,'0'0'118'0,"0"0"-94"16,0 0-24-16,0 0 0 0,0 0 236 0,0 0 44 16,-4 10 8-16,4-10 1 15,-3 9-254-15,-1-3-51 0,1 4-11 0,-1-1-1 0,-3 7 28 0,4-4 0 0,-4 7 0 0,0 3 10 16,-4 0 42-16,4 3 9 0,-7 0 2 0,3 3 0 15,1 7-3-15,3-7 0 0,-7 10 0 0,-1 2 0 16,5 4-25-16,-1-6-6 0,-3 9-1 0,0-6 0 16,3-4-18-16,-3 7-10 0,0-6 10 0,0-4-10 15,4 1 10-15,-5-7-10 0,5 7 10 0,3-7-10 16,-4 0 0-16,4-6 0 0,-3 0-13 0,3-3 4 16,3-4-19-16,0 4-3 15,-3-9-1-15,4-1 0 0,-1-3-158 16,4-6-32-16,0 0-6 0</inkml:trace>
  <inkml:trace contextRef="#ctx0" brushRef="#br0" timeOffset="84735.96">27234 12977 691 0,'0'0'61'0,"0"0"-49"0,0 0-12 0,0 0 0 16,0 0 432-16,8 3 83 0,-8-3 17 0,7 0 3 15,3 0-407-15,-3 0-80 0,7 0-17 0,-3 0-3 16,3 0-28-16,-3 0 0 0,6 0 0 0,-3 0 0 16,4 0 15-16,-4 0-3 0,4 0 0 0,-1 0 0 0,1 0-12 15,0 0 0-15,3 0 0 0,-4 0 0 0,1-3 0 0,7 3 0 16,-1-6 0-16,-2 6 0 16,-1 0 0-16,4 0 0 0,-4-3 0 0,3-4 0 0,1 7 0 0,-4 0-18 15,0 0 4-15,-3 0 1 16,-4 0-31-16,0 0-7 0,0 0-1 15,-3 0 0-15,0 0-104 0,-1 0-20 0,-3 0-5 0</inkml:trace>
  <inkml:trace contextRef="#ctx0" brushRef="#br0" timeOffset="85389.21">28480 12472 1036 0,'0'0'92'0,"0"0"-73"16,0 0-19-16,0 0 0 0,0 0 176 0,0 0 32 16,0 0 7-16,0 0 1 0,0 0-152 0,0 0-31 15,3-3-5-15,-3 3-2 0,0 0 1 0,0 0 0 0,0 0 0 16,0 0 0-16,0 0 29 0,0 0 5 15,0 0 2-15,0 0 0 0,0 0-8 0,0 0-2 16,0 0 0-16,-3 9 0 0,-1 1-9 0,1 6-3 16,-4-4 0-16,3 7 0 0,-3 6-1 0,0 0-1 0,-4-6 0 15,1 9 0-15,-4 7-11 0,3-7-1 0,-6 6-1 0,2 1 0 16,-2-1 18-16,3-2 3 0,-8 2 1 0,5 1 0 16,-4 2-28-16,7-2-6 0,7-1-1 0,-4 4 0 15,-3-4-13-15,-4 4 8 0,1-7-8 0,2 1 0 16,-6-7 0-16,7 3 0 0,0-3 0 0,0-6-10 15,3 0-24-15,1-4-5 0,-1 1-1 16,1-7 0-16,3 1-88 0,-1-7-17 0,1 3-4 0,7-6-1 16,-3-6-63-16,-1 3-13 0</inkml:trace>
  <inkml:trace contextRef="#ctx0" brushRef="#br0" timeOffset="85700.37">28229 12362 460 0,'0'0'20'0,"0"0"5"0,0 0-25 0,0 0 0 16,0 0 0-16,0 0 0 0,0 0 427 0,4 10 80 16,-4-1 16-16,3 1 3 0,1-1-407 0,-4 7-82 15,7-4-16-15,-4 4-3 0,5 3 10 0,-1 0 1 16,0 6 1-16,0 3 0 0,3-3-7 0,1 3-2 0,-4 7 0 15,3-7 0-15,1 6 9 0,0-5 2 0,-4 5 0 0,3-6 0 16,1 7-20-16,-1-10-3 0,1 3-1 0,3 0 0 16,-3-3-8-16,-1 4-11 15,4-7 3-15,-3 0 0 16,0-4-29-16,-1 7-6 0,1-6-1 0,-4-3 0 16,3 3-30-16,1 0-6 0,-4-10-2 0,4 7 0 15,-1-1-112-15,-3-5-22 0,0-7-5 0,0 6-1 0</inkml:trace>
  <inkml:trace contextRef="#ctx0" brushRef="#br0" timeOffset="86269.69">28639 12852 1785 0,'0'0'159'0,"0"0"-127"16,0 0-32-16,0 0 0 0,0 0 198 0,7 3 34 16,0 6 6-16,3-3 2 15,1 4-216-15,-1-1-44 0,4 1-8 0,-3 5-1 0,0-2 29 0,-4 6 0 16,3 6-8-16,1-6 8 0,3 34 83 16,-3-34-35-16,-8 6 1 0,1 0 6 0,-1-6 1 15,1 6 0-15,-4-13 0 0,0 4-11 0,0 3-1 16,0-19-1-16,0 6 0 0,0 3-24 0,0-9-5 15,0 0-1-15,10 4 0 0,-3-4 2 0,0 0 0 16,4 0 0-16,-4-4 0 0,4-2-27 0,-1-3-6 16,1-7-1-16,-4 7 0 0,3-4 19 0,-3-3 0 15,1 7 0-15,2-7 0 0,-6 7-13 0,3 6 1 0,-7 3 0 0,0 0 0 16,0 0 12-16,0 0 0 0,0 0 0 0,10 9 0 16,-3 1 0-16,0 5 0 0,-3-2 0 0,3-4-9 15,-4 7 9-15,5-7 0 0,-5 1 0 0,4 5 0 16,0-5 0-16,0-7 0 0,0 6 0 0,0-2 0 15,0-1 29-15,0-3 2 0,1-3 0 0,-1 6 0 16,-7-6-23-16,7-6-8 0,-7 6 0 0,10 0 0 16,-3-3 16-16,4-3-4 0,-4-1 0 0,-7 7 0 15,7-3 0-15,0-3 0 0,0-3 0 0,-3-1 0 16,-1 1 1-16,4-7 0 0,-3 7 0 0,-1-10 0 0,-3 0-5 16,7-6 0-16,-3 6-8 0,-1-6 12 0,1 3-12 15,-1-3 8-15,4 0-8 0,-3-3 0 16,0 3 0-16,-1-4 0 0,-3 11 0 0,4-7 0 0,-1 3-27 15,1 0 2-15,-4 3 0 0,3 0 0 16,1 3-46-16,-4 7-9 0,0-4-1 0,0 7-1 16,0-3-85-16,0 9-17 0,0 0-3 0,0 0-935 15</inkml:trace>
  <inkml:trace contextRef="#ctx0" brushRef="#br0" timeOffset="87858.61">29065 12193 403 0,'0'0'36'0,"0"0"-36"0,0 0 0 0,0 0 0 16,0 0 180-16,0 0 28 0,0 0 7 0,0 0 1 15,0 0-84-15,7 3-16 0,-7-3-3 0,7 6-1 16,1 4 0-16,-1-10 0 0,0 6 0 0,0-3 0 15,0 4-48-15,3-4-11 0,1 3-1 0,0-3-1 16,-1 7-28-16,1-4-6 0,3-3-1 0,-4 9 0 16,4-8-2-16,1 5-1 0,-5 0 0 0,8 1 0 15,-8-4 10-15,1 3 1 0,-7 7 1 0,6-3 0 16,4-4 7-16,0 7 0 0,0-1 1 0,4-2 0 16,-4 6-13-16,4-3-2 0,-1 2-1 0,1 7 0 15,-4-6-8-15,4 6-1 0,-1-3-8 0,-2 3 12 16,-1 4 5-16,0 2 1 0,-4-9 0 0,5 12 0 15,-8-5-8-15,0 2-2 0,0-3 0 0,0 0 0 16,-4 1-8-16,1 2 8 0,-4-3-8 0,0 7 8 16,-4-7 3-16,4 10 0 0,-3-4 0 0,-1 4 0 0,1 2-11 0,-4-5 0 15,0-4 0-15,0-6 0 0,-1 4 0 0,1-4 0 16,0 3 0-16,0-3 0 0,0-6 8 0,0 0 2 16,0-4 1-16,0 4 0 0,0-3-11 0,3-4 0 15,-3-2 0-15,0-4 8 0,4 3-8 0,-1-2-16 16,-3-4 4-16,7-3 1 15,0 0-87-15,0 0-18 0,-7-3-3 0,0-4-615 16,0 1-123-16</inkml:trace>
  <inkml:trace contextRef="#ctx0" brushRef="#br0" timeOffset="89877.38">29753 12043 518 0,'0'0'23'0,"0"0"5"0,0 0-28 0,0 0 0 0,-7-10 0 0,7 10 0 0,0-6 188 0,0 6 33 16,0-3 7-16,0 3 0 0,0 0-171 0,0 0-34 16,0 0-7-16,0 0-2 0,0 0 83 0,-7 0 17 15,0 0 3-15,0 0 1 0,7 0 18 0,0 0 4 16,-7 3 1-16,7-3 0 0,-4 6-49 0,4 4-11 15,-3-1-1-15,3 0-1 0,3 1-49 0,1 5-10 16,0 1-1-16,-4-3-1 0,3-4-18 0,4 7 0 16,-3 3 0-16,-1-4 0 0,1 4 15 0,-4 0-4 15,3 6-1-15,1-6 0 0,-1 0 5 0,1-1 1 16,-4 1 0-16,3-3 0 0,1 3-8 0,-1-4 0 16,-3-2-8-16,0 3 12 0,4-7-12 0,-4 7 0 0,3-7 0 0,-3 1 0 15,0-1 0-15,-3 0-12 0,3 1 1 0,-4-4 0 31,4-3-25-31,0-3-6 0,0 0-1 0,0 0 0 16,0 0-37-16,0 0-7 0,0 0-1 0,0 0-1 16,0 0-162-16,0 0-32 0</inkml:trace>
  <inkml:trace contextRef="#ctx0" brushRef="#br0" timeOffset="90186.64">29510 12124 1785 0,'0'0'159'0,"0"0"-127"0,-7-3-32 0,0-3 0 16,7 6 131-16,0 0 20 0,0 0 4 0,0 0 1 15,0-10-95-15,0 10-18 0,0 0-4 0,3-3-1 0,-3 3-20 0,4-6-4 16,-4 6-1-16,7-10 0 0,0 10 38 0,4 0 7 16,-4 0 2-16,3 0 0 0,1 0-4 0,3 0 0 15,0 0 0-15,0 0 0 0,4 0-25 0,3 0-6 16,0 0-1-16,4 0 0 0,3 0-11 0,4 0-2 15,-1-6-1-15,-2 3 0 0,-1-3-10 0,-3 3 0 16,3-4 9-16,-3 4-9 0,-1-3 0 0,1 6-8 16,-4-9 0-16,-3 9 0 15,-1-4-17-15,1-2-3 0,-4 6-1 16,4 0 0-16,-4 0-97 0,0 0-19 0,-3 0-4 0,3 0-1 16,-4 0-6-16,1 0-2 0,-1 6 0 0,1-6-754 0</inkml:trace>
  <inkml:trace contextRef="#ctx0" brushRef="#br0" timeOffset="90788.61">30420 12381 115 0,'14'-9'10'0,"-3"-1"-10"0,10-18 0 16,0 3 0-16,-3 9 31 0,-4 4 4 0,-7 6 1 0,0-4 0 0,0 10-7 0,-7 0-1 15,7-9 0-15,-7 9 0 0,0 0 316 0,0 0 62 16,0 0 13-16,0 0 2 0,0 0-192 0,0 0-38 16,0 0-8-16,0 0-2 0,0 0-125 0,0 0-26 15,0 0-5-15,0 0-1 0,-7 9 7 0,3-9 1 16,1 10 0-16,-4-1 0 0,-4-3-32 0,4 4 0 16,0-7 0-16,-3 12 0 0,-1-5 0 0,-3-1 0 15,3 7 0-15,1-3 0 0,-1 8 20 0,1-2-3 0,-5 0 0 0,-2 0 0 16,3 9-1-16,-7 4 0 0,-1-1 0 0,5 0 0 15,-4 1-16-15,3 8 0 0,0-2 0 0,1 6-9 16,-1 0 35-16,4-7 7 0,3 7 2 16,1-6 0-16,-1 6-35 0,4-10 0 15,4 4 0-15,-1-4 0 0,1 1 19 0,3-1-3 0,3-5-1 16,4 5 0-16,-3-6-6 0,-1-3-1 0,8-3 0 16,-1 4 0-16,1 2-8 0,-1-6 0 0,5 0 0 0,-1-4 0 15,-4 4 0-15,4-3 0 0,4-6 0 0,-4 2 0 16,4 4-12-16,-1-9 12 0,1 5-10 0,0-5 10 15,-4 5-12-15,3-5 3 0,1 2 1 0,-4-2 0 16,4 5-44-16,-1-5-9 0,1-4-2 16,0-3 0-16,-4 4-52 0,4-4-10 15,-4 3-3-15,-4-3 0 0,4-3-48 0,0 0-9 0,11-9-3 0,0-1 0 16</inkml:trace>
  <inkml:trace contextRef="#ctx0" brushRef="#br0" timeOffset="91238.68">30738 13005 2631 0,'-11'10'116'0,"11"-10"25"0,-7 0-113 0,7 0-28 0,-7 6 0 0,7-6 0 16,-4 3 76-16,4-3 10 0,0 0 2 0,0 0 0 15,0 0-72-15,4 9-16 0,3 1 0 0,-4-4 0 16,1 4 8-16,3-1 1 0,-3 0 0 0,3 1 0 16,0-1-9-16,-4 1-11 0,4 5 3 0,4 1 0 15,-4-4 8-15,0 7 8 0,4-9-8 0,-1 5 11 16,-3 1-11-16,4-7-14 0,-1 4 3 0,-3-4 1 16,0 4-15-16,4 0-3 0,0-7-1 0,-1 3 0 15,1 4-2-15,-4-7 0 0,-4-3 0 0,4 3 0 16,0 1-53-16,1-4-12 0,2-6-1 0,1 3-1 15,10-7-144-15,-7 1-29 0,11-13-5 0,-1 7-2 0</inkml:trace>
  <inkml:trace contextRef="#ctx0" brushRef="#br0" timeOffset="91490.73">31196 12908 2466 0,'0'0'109'0,"0"0"23"0,-7 6-106 0,4-3-26 16,-1 4 0-16,-3-4 0 0,3 6 16 0,4 1-3 0,-3-4 0 0,-1 10 0 15,-3-4-13-15,0 7 0 0,0 6 0 0,0 0 0 16,-3-6 18-16,-1 9-2 16,0 7-1-16,4-7 0 0,-3 6 40 0,-4-5 8 15,3 5 1-15,-3 4 1 0,3-4-13 0,1 1-4 0,-4-1 0 0,0-6 0 16,3 10-38-16,0-3-10 0,1-1 0 16,-1 1 0-16,-3-1 0 0,0-3 0 0,3-6 0 0,1 4 0 15,-1-4 0-15,1-6-17 0,6 6 2 16,-3-6 1-1,0-1-81-15,4-8-16 0,-1 5-3 0,0-5-1 16,4-4-83-16,0-6-17 0,0 0-3 0</inkml:trace>
  <inkml:trace contextRef="#ctx0" brushRef="#br0" timeOffset="91804.42">31260 13184 2300 0,'0'0'102'0,"0"0"21"0,0 0-99 0,3-6-24 0,4 3 0 0,4-4 0 0,3 4 15 0,0-3-3 16,0-4 0-16,4 7 0 0,-4-3 7 0,4-3 1 15,-1 9 0-15,-3-7 0 0,7 4 25 0,-3-3 6 16,0 6 1-16,-1-3 0 0,-3 3 35 0,4-6 7 15,0 6 2-15,-1 0 0 0,-2 0-72 0,2 0-13 16,-3 0-3-16,-3 0-8 0,-1 0 0 0,-3 0 0 0,1-4-10 0,-1 4 10 31,0-6-52-31,0 6-4 0,-7 0 0 0,10 0 0 16,-3-3-84-16,4-3-18 0,0 3-3 0,-1-4-1 16,4-2-38-16,-3 3-8 0,3-4-2 0</inkml:trace>
  <inkml:trace contextRef="#ctx0" brushRef="#br0" timeOffset="92186.4">32498 12657 921 0,'0'0'82'0,"0"0"-66"16,0 0-16-16,0 0 0 0,0 0 316 0,0 0 59 15,0 0 12-15,0 0 2 0,-4 3-249 0,-6 4-51 16,-1 2-9-16,4-3-3 0,-7-3-17 0,0 7-3 16,3 5-1-16,-3-5 0 0,-3 9-12 0,2 0-4 15,-2-1 0-15,3 7 0 0,-4 4-32 0,0-4-8 16,1 3 0-16,-1 6 0 0,4-5 0 0,-4 5-9 15,4 1 9-15,-3 2-13 0,-1-2 29 0,0-1 7 16,1-6 1-16,-1 7 0 0,4-7-15 0,-4 0-9 16,4-2 12-16,-3-1-12 0,3-7 0 0,-4 1-11 15,4-3 0-15,3-4 0 16,1 4-37-16,-1-6-8 0,4-10-2 0,0 6 0 16,-4-6-144-16,4 0-29 0,4-6-5 0,-1-4-763 0</inkml:trace>
  <inkml:trace contextRef="#ctx0" brushRef="#br0" timeOffset="92431.26">31997 12685 1036 0,'0'0'92'0,"0"0"-73"0,0 0-19 0,0 0 0 16,0 0 332-16,0 0 62 0,0 0 13 0,0 0 2 16,0 0-315-16,0 0-63 0,0 0-13 0,11 10-2 0,-1-4-8 0,1 3 0 15,-1 1-8-15,1-1 12 0,-8 10 25 0,8 0 5 16,0 3 1-16,3 0 0 0,-4-3-15 0,1 6-4 15,3 3 0-15,4-3 0 0,-8 0 6 0,4-3 1 16,0 3 0-16,1 0 0 0,-5 3-31 16,1-9 0-16,3 6 0 0,-7-6 0 15,3 0-19 1,-3 3-9-16,4-10-3 0,0 7 0 0,-8-9-33 0,4 5-8 0,0-5 0 0,0-4-1 16,0-3-109-16,0 7-22 0,1-4-4 0</inkml:trace>
  <inkml:trace contextRef="#ctx0" brushRef="#br0" timeOffset="92992.08">32554 13115 1670 0,'0'0'148'0,"0"0"-118"0,0 0-30 0,-3 6 0 0,3-6 316 0,0 0 56 0,0 0 12 0,0 0 3 16,0 0-329-16,0 0-58 0,0 0-27 0,0 0 3 15,0 0 12-15,3 10 4 0,1-1 0 0,-4 0 0 16,0-9 8-16,3 10 0 0,-3-1 0 0,4 7 0 16,-1-7 0-16,-3-9 8 0,0 0 0 0,4 10 0 15,0 5-8-15,3-5 0 0,-7-10 0 0,7 9 0 16,-7-9 17-16,3 3-1 0,-3-3 0 0,11 7 0 16,-11-7-8-16,10 6-8 0,-3-3 12 0,4-3-12 15,-4 0 0-15,0 0 0 0,-7 0 0 0,7-3 0 16,0-10-9-16,-3 10 1 0,-4 3 0 0,7-6 0 15,-7 6 8-15,0 0-8 0,0 0 8 0,0 0-8 0,0 0 8 0,0 0 9 16,0 0-1-16,0 0-8 0,0 0 14 0,0 0-4 16,0 0-1-16,3 6 0 0,1-3-9 0,-1 4 0 15,1 2 0-15,-1-3 0 0,4-2 0 0,-3 2 8 16,-4-3-8-16,7 6 8 0,-3-9-8 0,-4 0 0 16,0 0 0-16,7 10 0 0,0-10 0 0,0 6 0 15,0-6 0-15,0 0 12 0,0 0 4 0,0 0 0 16,-4 0 1-16,8-6 0 0,-4 6 6 0,0 0 1 15,4-10 0-15,-4 10 0 0,0-3-8 0,0-3 0 16,0-3-1-16,4 5 0 0,-4-2-15 0,0-3 0 16,3-1 0-16,-3 4 0 0,4-3 0 0,-8-1 0 15,8-2 8-15,-4-4-8 0,4 7 12 0,-4-1-1 16,0-6 0-16,-4 7 0 0,4-7-11 0,-3 7 8 16,-1-4-8-16,1 4 8 0,-1-7-8 0,1 7 0 15,0 3 9-15,-4-4-9 0,3 1 0 0,-3-1-8 0,0 7 0 0,0-3 0 31,0-3-25-31,0 9-5 0,-3-7-1 0,3 7 0 16,-4-3-140-16,4-3-28 0,-4-3-5 0</inkml:trace>
  <inkml:trace contextRef="#ctx0" brushRef="#br0" timeOffset="93808.54">32762 12061 1324 0,'0'0'118'15,"-7"7"-94"-15,4-4-24 0,3-3 0 0,-7 0 318 0,7 0 59 16,0 0 12-16,0 0 3 0,0 0-312 0,0 9-61 16,0-9-19-16,3 6 8 0,4 4-8 0,-7-10 0 15,4 9 0-15,3 1 0 0,0-1 12 0,0 0 0 16,-3 1 0-16,3 2 0 0,0 1-12 0,3-4 8 15,1 7-8-15,3 3 8 0,0 0 10 0,0 0 2 16,4-4 0-16,3 4 0 16,0 6-6-16,4 0-1 0,3-3 0 0,-7-6 0 0,-3 3 0 0,3 6 0 15,0-6 0-15,4 9 0 0,0-3-1 0,-1 3-1 16,-2 0 0-16,6 13 0 0,0-3-11 0,-7-4 10 16,0 1-10-16,-3 2 10 0,0-2-10 0,-4-1 0 15,0-2 9-15,-4 8-9 0,1-2 0 0,0 0 8 0,-8 2-8 0,1-2 0 16,-1 6 0-16,-3-10 8 0,-3 1-8 0,3-4 0 15,-4 4 0-15,1-7 9 0,-4 3-9 0,3-2 0 16,-3-4 0-16,0-3 0 0,0-4 0 0,0 8 0 16,0-11 0-16,-4 4 0 0,1-3 0 0,-1-4 0 15,0 7-15-15,-3-10-6 0,0 4-2 0,0 0 0 16,-7-7-156-16,0 3-31 16</inkml:trace>
  <inkml:trace contextRef="#ctx0" brushRef="#br0" timeOffset="96063.1">24571 12905 1152 0,'0'0'102'0,"0"0"-82"0,0 0-20 0,11 0 0 15,3-6 135-15,0 6 22 0,0 0 5 0,0 0 1 16,-3 0-118-16,3-7-23 0,3 7-5 0,-3 0-1 16,1-3-16-16,2 3 0 0,-3-6 0 0,4 6 0 15,-4 0 20-15,4 0 1 0,-4 0 0 0,3 0 0 16,1 0 43-16,0 0 9 0,3 6 2 0,0-6 0 16,4 3-39-16,-4-3-7 0,-3 7-1 0,3-7-1 0,7 6-18 0,-3-3-9 15,-1-3 10-15,5 0-10 0,-1 6 0 0,-4-6 0 16,-2 3-11-16,2-3 11 0,-6 0-8 0,3 0 8 15,-7 0 0-15,4-3 0 0,0 3 0 0,-4-6 0 16,0 6 0-16,-4 0 0 0,1 0 21 0,0-3 6 16,-1-3 1-16,-3 6 0 0,0 0 4 0,4-7 2 15,-4 4 0-15,3-3 0 0,-3 6-22 0,4-3-4 16,0-7 0-16,-4 4-8 0,0-3 0 0,3 6 0 16,-3-4 0-16,4-2 0 0,-4 3 11 0,-3-4-2 0,-4 10 0 15,7-3 0-15,-7 3-9 0,3-9 0 0,-3 9 0 16,0-7-11-16,4-2 26 0,-4 9 5 0,0 0 0 0,0-9 1 15,-4-1 12-15,4 4 3 16,-3 3 0-16,3 3 0 0,-7-10-12 0,3 4-1 0,-3-3-1 16,0-1 0-16,0 1-6 0,0 3 0 0,0-4-1 15,0 1 0-15,-4-1 4 0,1-2 1 16,-1-4 0-16,4 7 0 0,-7-7-10 0,3 7-2 0,-3-1 0 0,4 1 0 16,-1 3-8-16,-3-4 0 0,3 1 0 0,1-1 0 15,3 7 0-15,0-3 18 0,-1 3-3 0,1-3-1 16,0 6-14-16,4-7 9 0,-1 4-9 0,1 3 8 15,-4-6-8-15,7 6 0 0,0 0 0 0,0 0 0 16,0 0 0-16,0 0 8 0,0 0-8 0,0 0 8 16,0 0-8-16,0 0 0 0,0 0 0 0,0 0-11 0,0 0 11 15,0 0-10-15,0 0 10 0,0 0-10 0,0 0-8 0,0 0-2 16,10 6 0-16,-6 4 0 0,3-1 20 16,0-3-8-16,0 4 8 0,-3-1 0 0,3 0 0 0,0 1 19 15,0-1-3-15,3 1 0 0,-3 5-16 0,0-5-16 16,4-1 4-16,-4 1 0 0,4-1 12 0,-1-3-12 15,1 4 12-15,-1-7-12 0,1 6 3 0,0-3 1 16,-1 4 0-16,1-1 0 0,-1-2 8 0,1 2 0 16,-4-6 0-16,0 7 0 0,0-1 0 0,0-3 0 15,0 4 0-15,-3-1-8 0,-4 0 8 0,0 1 0 16,3-1 0-16,-3 1 0 0,0-4 0 0,4 3 0 16,-4-9 0-16,0 10 0 0,0-4 14 0,0 3-2 15,0 1 0-15,0-7 0 0,0 6-2 0,0-2-1 0,-4 2 0 0,1 0 0 16,3 1-9-16,-4-1 0 0,1 1 0 0,-1-1 0 15,1 7 0-15,-1-7 8 0,-3 7-8 0,3-7 0 16,-6 7 11-16,3-4-3 0,0 4-8 0,0 3 12 16,0-3-12-16,-4 2 8 0,0-5-8 0,1 9 0 15,3-3 0-15,-4 0 8 0,1-7-8 0,-1 4 0 16,1 3 0-16,-1-10 0 0,7 7 0 0,-6-1 0 16,3-5-159-1,0-1-28-15</inkml:trace>
  <inkml:trace contextRef="#ctx0" brushRef="#br0" timeOffset="113655.55">30212 14934 748 0,'0'0'33'0,"0"0"7"15,0 0-32-15,0 0-8 0,0 0 0 0,0 0 0 16,0 0 344-16,0 0 66 0,10 6 14 0,-2-3 2 0,2-3-331 0,-3 6-67 16,4-6-12-16,-1-6-4 0,-10 6-12 0,7 0 0 15,0 0 0-15,-7 0 0 0,0 0 18 0,8-9 4 16,-5 6 1-16,-3 3 0 0,4-7 19 0,-4 7 4 15,3-9 1-15,4 3 0 0,-3-4-20 0,3 7-4 16,3-3-1-16,4 6 0 0,8-3-22 0,-1-4 9 16,0 4-9-16,0-3 0 0,7 0 18 0,4 3-3 15,0 3-1-15,0 0 0 0,-4 0-14 0,0-7-16 16,-3 7 3-16,-4 7 1 0,-3-7 12 0,-4 0 16 16,-4 3-3-16,-6 3-1 0,-4-6-25 0,-4 9-6 15,-6 1-1-15,-4-4 0 0,-8 4 20 0,-2-1 9 16,-8 0-1-16,-3 1 0 0,-4-1 28 0,-4 7 4 15,-9-13 2-15,-1 13 0 0,0-7 6 0,3 0 0 16,4 1 1-16,4-4 0 0,3 4-24 0,1-7-5 16,2 6 0-16,5-3-1 0,2 1-19 0,1-4 0 0,0 6 0 0,10-3-9 15,1-2 9-15,6 2-8 0,-3-3 8 0,10-3-8 16,4 0-10-16,0 0-2 0,0 0 0 0,11 6 0 31,0-3-14-31,3-3-3 0,3 0-1 0,4 0 0 0,1 0 38 0,2 0 0 0,-3 0 0 0,1 0 0 16,-1-3 0-16,3 3 0 0,-2 0 0 0,-1 0 0 15,4 0 0-15,-8 3 0 0,4-3 0 0,-7 7 0 16,4-4 0-16,-7 3 0 0,3 3 0 0,-7-2 0 16,0 2 0-16,-4 1 0 0,4-1 0 0,-7 7 0 15,-7-4 21-15,4 4 6 0,-4-4 1 0,-7-2 0 16,0 6-28-16,-4-1 8 0,0-2-8 0,-3-4 0 16,4 7 11-16,-5 0-3 0,1-4-8 0,0-3 12 15,0 7-12-15,0-6 0 0,0-1 0 0,3-3 0 16,0-3 0-16,4 4 0 0,4-4 0 0,2 3 0 15,1-6 0-15,7 0 0 0,0 0 0 0,0 0 0 0,0 0 0 16,0 0-10-16,15 3 2 0,2-3 0 16,1-3-19-16,7 3-3 0,-1-6-1 0,8 3 0 0,3-4 31 0,1-2 0 15,6 6 0-15,0-3 0 0,4-4 0 0,-7 1 10 16,-4 2 0-16,-3 4 0 0,-4-6-10 0,-3 3-14 16,-8 3 3-16,1-4 1 0,-7 7 10 0,-11 0 0 15,0 0 0-15,0 0 0 0,-18 0 0 0,0 7-12 16,1-4 2-16,-11-3 0 0,-8 9 10 0,-6 0 11 15,0-2-3-15,-4 2 0 0,3 7-8 0,-2-7 0 16,2 4 0-16,1-4 0 0,-4 4 0 0,4-1 0 0,-1-2 0 0,1-1 0 16,7 0-14-16,3-2-5 0,0 2-1 0,4-3-807 15,3-2-161-15</inkml:trace>
  <inkml:trace contextRef="#ctx0" brushRef="#br0" timeOffset="130736.7">28702 16439 2512 0,'0'0'56'0,"0"0"11"0,0 0 2 0,0 0 1 0,0 0-56 0,0 0-14 0,7-6 0 0,4-4 0 16,-4 4 0-16,3 3-8 0,1-3 8 0,-11 6-13 15,0 0 13-15,0 0 0 0,0 0 0 0,0 0 0 16,0 0 21-16,0 0 7 0,0 0 2 0,0 0 0 16,7 9 29-16,-4-3 5 0,-3 10 2 0,0-4 0 15,0 4-3-15,-3-3-1 0,3 2 0 0,-4 4 0 16,1-3-34-16,3 3-6 0,-4 0-2 0,4-1 0 16,4-2-11-16,-4 12-9 0,0-9 12 0,7 6-12 15,-4 0 10-15,1-6-10 0,-8 9 8 0,4-3-8 16,8 0 10-16,-5-3-10 0,1 3 12 0,3-6-12 0,-4 0 9 0,1-3-9 15,3 3 0-15,-4-1 9 0,-3-8 0 0,0 5 0 16,7-5 0-16,0-4 0 0,0-3 1 0,-7-3 0 16,11 7 0-16,3-7 0 0,-3 0-2 0,3-7 0 15,-4-2 0-15,5-1 0 0,-5 1 1 0,4-7 0 16,-3 4 0-16,-1-13 0 0,-3 9-9 0,4-6 0 16,-4-3 0-16,4 9 8 0,-4-2-8 0,0-1 0 15,-4 3 0-15,4 7 0 0,-3-1 0 0,-1 1 0 16,1-1 0-16,-4 10 0 0,0 0 0 0,0 0 0 15,0 0 0-15,0 0 0 0,0 0-9 0,7 0 9 0,-7 0 0 0,7 7 0 16,4-4-8-16,-4 3 8 16,0-3 0-16,-4 7 0 0,4-1-8 0,0-3 8 15,-3 4 0-15,-1-1 0 0,4 7 0 0,-3-7-8 0,3 1 8 16,-3-1 0-16,-1 0 0 0,4 1 0 0,-3 6 0 0,3-7 0 16,-4 0 0-16,4-6 0 0,0 4 0 0,4-7 0 15,-4 6 0-15,4-6 0 0,-1 0 0 0,1 0 0 16,-1 3 14-16,1-3-3 0,0-3-1 0,3-3 0 15,-4-1 3-15,4 4 1 0,-3-3 0 0,0-3 0 16,-8-1-2-16,1 1 0 0,-1-4 0 0,1-2 0 16,-1 5-4-16,1-5-8 0,3 5 11 0,-4-9-11 15,1 4 12-15,-1 2-12 0,-3-3 12 0,4-2-12 16,-1 2 0-16,-3 3 0 0,-7-9 0 0,7 10 0 16,7-7-9-16,-7-3-3 0,0 3 0 0,0 1 0 15,0-1-12-15,4 0-4 0,-4-6 0 0,3 6 0 16,1-6-50-16,-1 6-10 0,5 0-3 15,-1 4 0-15,-4-4-65 0,4 0-14 16,0 3-2-16,0 7-990 0</inkml:trace>
  <inkml:trace contextRef="#ctx0" brushRef="#br0" timeOffset="131092.07">29598 16075 2016 0,'0'0'89'0,"0"0"19"0,0 0-87 0,0 0-21 0,0 10 0 0,0-10 0 15,0 0 109-15,0 9 18 0,-3-3 3 0,-1 4 1 16,4-10-86-16,4 9-17 0,-4 0-3 0,0 1-1 15,-4-1-12-15,4 7-4 0,4-7 0 0,-1 4 0 16,-3 3 26-16,0-1 5 0,0 4 1 0,0 0 0 16,4 0-23-16,-4 0-4 0,0 6-1 0,3-7 0 15,1 8-12-15,-4-8 0 0,0 7 0 0,0-6 0 16,0 0 0-16,0 0 0 0,0-3 0 0,0 2 0 16,0-8-9-16,0 5-5 0,0-5-1 0,0-10 0 15,-4 3-68-15,4-3-13 0,0 0-4 0,0 0 0 16,0 0-97-16,0 0-20 0</inkml:trace>
  <inkml:trace contextRef="#ctx0" brushRef="#br0" timeOffset="131365.34">29326 16185 1497 0,'0'0'133'0,"0"0"-106"15,0 0-27-15,0 0 0 0,0 0 213 0,0 0 38 16,0 0 7-16,0 0 2 0,11-3-182 0,0-3-36 16,-1 2-7-16,4-2-2 0,0 6 3 0,4-9 1 15,0 9 0-15,-1-10 0 0,4 10-7 0,-3-9-2 16,3 9 0-16,0 0 0 0,1-6-15 0,-1 6-3 16,0 0-1-16,0 0 0 0,4-4-9 0,-4 4 0 0,4 4 0 15,-4-4 0-15,4 0-11 0,-4 0-4 0,0 6-1 0,0-6 0 31,-7 0-41-31,4 0-9 0,3 0-2 0,-3 0 0 16,-1 0-136-16,-3 0-28 0,4 0-6 0</inkml:trace>
  <inkml:trace contextRef="#ctx0" brushRef="#br0" timeOffset="131767.26">30561 15987 806 0,'0'0'72'0,"0"0"-58"15,0 0-14-15,0 0 0 0,0 0 352 0,0 0 68 16,0 0 14-16,0 0 2 0,0 0-351 0,0 0-70 15,0 0-15-15,0 0 0 0,0 0 0 0,-3 7 0 16,3-7 0-16,-7 9 0 0,0 0 51 0,-4 1 9 0,4-1 1 0,-4 10 1 16,1 0-13-16,3-3-2 15,-7 9-1-15,3-3 0 0,-3 3 3 0,3 3 1 0,-3 6 0 0,-3 1 0 16,-5 3-22-16,1 5-4 0,-4 1 0 0,-3 10-1 16,0-1-11-16,0 3-3 0,0 4 0 0,-1 3 0 15,1-1-9-15,3 1 0 0,4 0 0 0,0 0 0 16,0-10 0-16,0 0 0 0,7-3 0 0,0-9 0 15,3-6 0-15,0-7-9 0,1-3 0 16,3-6 0 0,3-4-71-16,1-5-15 0,-1-4-2 0,4-6-1 15,0 0-130-15,-3-16-25 0</inkml:trace>
  <inkml:trace contextRef="#ctx0" brushRef="#br0" timeOffset="132182.37">30007 16056 1922 0,'0'0'85'0,"0"0"18"0,0 0-83 0,0 0-20 15,0 0 0-15,11 4 0 0,-4 2 88 0,0-3 14 16,0-3 2-16,0 6 1 0,0-3-23 0,0 4-5 16,0 2-1-16,0 0 0 0,0-2-12 0,0 2-4 15,-3-6 0-15,3 7 0 0,0-1-7 0,0 7-1 16,0-7-1-16,4 1 0 0,-4 5-22 0,3 4-4 16,5-3-1-16,-5 3 0 0,1-1-14 0,-1 11-10 15,4-4 12-15,0 3-12 0,1 0 0 0,-1 7 0 0,3-1 0 0,-3 4-12 16,1 2 35-16,2-2 7 0,-3-3 2 0,4 2 0 15,0 4-8-15,-4-3 0 0,0-1-1 0,0 7 0 16,4-9-23-16,-1 2 8 0,4-2-8 0,-3-1 0 16,0-6 0-16,-1 1 0 0,-3-10 0 0,1 2 0 15,-1-2 0-15,-7-6-8 0,7 3 0 0,-4-7 0 16,-3 0-58-16,0-2-11 16,1-4-3-16,-1-3-831 0,-7 0-166 0</inkml:trace>
  <inkml:trace contextRef="#ctx0" brushRef="#br0" timeOffset="132784.54">30935 15784 2602 0,'0'0'116'0,"0"0"23"0,0 0-111 0,0 6-28 15,-3 3 0-15,3-9 0 0,0 0 37 0,3 10 3 16,-3-4 0-16,0 3 0 0,0-6-40 0,0 7 0 16,4-1-12-16,-4 4 4 15,-4-1-22-15,1 7-4 0,3 0-1 0,0 6 0 0,0-6 56 0,0 6 11 16,-4 0 3-16,1-6 0 0,-5 9-35 0,1-9 0 15,0 6 0-15,0-6 0 0,4 6 0 0,-4-6 0 16,3 0 0-16,1-4 0 0,-4 1-23 0,3-4 2 16,1-2 0-16,3-1 0 15,-4-2-128-15,0-4-26 0,4-3-5 0,0 0-489 16,0 0-99-16</inkml:trace>
  <inkml:trace contextRef="#ctx0" brushRef="#br0" timeOffset="133050.37">30667 15765 1324 0,'0'0'118'0,"0"0"-94"0,0 0-24 0,0 0 0 16,0 0 314-16,0 0 58 0,0 0 12 0,0 0 3 15,11-3-335-15,-1-4-68 0,4-2-12 0,0 0-4 16,0 9 53-16,4-7 11 0,0 7 1 0,3 0 1 15,-3 0 12-15,6 0 2 0,-3 0 1 0,1 0 0 16,-1 0-17-16,0 0-3 0,0 7-1 0,4-7 0 16,-1 0-28-16,1 0 0 0,-4 0 0 0,1 6 0 15,-5-3-85-15,4-3-11 0,0 0-1 0,-3 0-1 16,0 0-102-16,-1 0-21 0,1 0-4 0</inkml:trace>
  <inkml:trace contextRef="#ctx0" brushRef="#br0" timeOffset="133523.12">31866 16016 2152 0,'0'0'96'0,"0"0"19"15,0 0-92-15,0 0-23 0,0 0 0 0,0 0 0 16,0 0 44-16,-3 9 5 0,-1 4 1 0,1-4 0 0,-4 0-14 0,0 4-4 16,0-7 0-16,0 13 0 0,-7-3 28 0,3 2 4 15,-3 1 2-15,3 6 0 0,-6-3 6 0,2 10 0 16,-2-1 1-16,-4 10 0 0,0-4-37 0,-4-2-8 16,-3 9-2-16,3 0 0 0,-3-7-4 0,3 7-1 15,-3 3 0-15,0-3 0 0,3 0-5 0,-3-6-2 16,3 6 0-16,0-10 0 0,4 1-14 15,0-1-8-15,7-6 8 0,0-3-13 0,0-3 13 16,3-6-11-16,4 3 11 0,-4-3-10 16,8-7-73-16,-1-6-14 0,1 3-3 0,3-6-1 15,0 0-65-15,0 0-13 0,-4-9-2 0</inkml:trace>
  <inkml:trace contextRef="#ctx0" brushRef="#br0" timeOffset="133838.26">31355 16031 2808 0,'0'0'124'0,"0"0"26"0,0 10-120 0,3 5-30 0,4-5 0 0,4-1 0 16,0 10 41-16,3-3 3 0,0 6 0 0,7-7 0 15,0 14-31-15,4-4-5 0,-4 3-8 0,0 0 11 16,0 7 6-16,4-4 2 0,-4 0 0 0,-3 1 0 16,0-1 9-16,-1 0 3 0,1-2 0 0,-4-1 0 15,0 0-23-15,0 7-8 0,-3-17 0 0,-1 7 0 16,4 4 0-16,1-11 8 0,-5 8-8 0,1-8 0 16,-1-2-31-16,1 0-9 0,-4-4-1 0,0-2-1 15,0 5-61-15,0-12-12 0,0 10-2 0,0-10-1 16,-7-3-68-16,0 0-14 0,7 0-2 0</inkml:trace>
  <inkml:trace contextRef="#ctx0" brushRef="#br0" timeOffset="135489.24">32152 16477 1065 0,'0'0'47'0,"0"0"10"0,0 0-45 0,0 0-12 0,7-7 0 0,-7 7 0 0,7 0 123 16,0-9 22-16,-7 9 5 0,11 0 1 0,-11 0-3 0,7 0 0 16,-7 0 0-16,11 0 0 0,-4 0-7 0,-7 0-1 15,7 0-1-15,3 6 0 0,-6-3-37 0,-4-3-7 16,7 7-2-16,-4 2 0 0,4 0-29 0,-3 1-7 16,-1-1-1-16,1 1 0 0,-4-1-48 0,4 0-8 15,-1 7 0-15,-3 0-11 0,0-4 11 0,4 4 0 16,-4-7 0-16,0 10 8 0,0-9-8 0,3 5 11 0,1 1-11 15,-1-3 12-15,1 2-3 0,-1-5 0 0,1 2 0 0,3 4 0 16,0-7 3-16,-4-2 0 0,4 2 0 0,1-6 0 16,-1 3-2-16,3-3 0 0,-10-3 0 0,7 7 0 15,4-7 6-15,-4 0 0 0,3 0 1 0,1 0 0 16,-4 0-5-16,7-10 0 0,-3 4-1 16,3 3 0-16,-4-6-11 0,5-1 12 0,-1 1-12 15,-4-4 12-15,4 4-12 0,-3-1 0 0,0 1 9 16,-8 0-9-16,-3-1 0 0,0 1 9 0,0 9-9 0,0-7 0 15,7 4 0-15,-7 3 0 0,0 0 0 0,4 0-12 16,6 0 12-16,-6 0 0 0,-4 0 0 16,7 3 0-16,3 4 0 0,-3-1 0 0,4-3 0 0,0 7 0 15,-4-4 0-15,3 3 0 0,-3 1 0 0,0-1 0 16,0 0 0-16,4 1 0 0,-4-1-13 0,0-2 5 16,0 2 8-16,0 0 11 0,0-6-3 0,-7-3 0 15,7 13-8-15,0-10 0 0,0 7 0 0,1-4 0 0,-8-6 0 0,7 3 0 16,0 3 0-16,0-3 0 0,-7-3 0 0,10 0 0 15,-10 0 11-15,7 0-11 0,4 0 19 0,-4-3-3 16,0-3 0-16,0 6 0 0,4-9-16 0,-4-1 10 16,0 7-10-16,3-10 8 0,-3 4 10 0,-3 0 2 15,3-4 0-15,0-3 0 0,-3 1-20 0,3 2 10 16,-4-6-10-16,4-3 8 0,-3 4-8 16,-1-1 0-16,1 0-10 0,-1-6 10 0,-3-3-21 15,4 3 1-15,-4-4 1 0,3 4 0 16,-3-3-18-16,4 3-4 0,-4-3-1 0,3-7 0 15,4 7-62-15,-3 3-12 0,0-6-2 0</inkml:trace>
  <inkml:trace contextRef="#ctx0" brushRef="#br0" timeOffset="140931.87">28268 17060 1094 0,'0'0'97'0,"-7"-3"-77"0,4 3-20 0,3 0 0 16,0 0 165-16,0 0 30 0,-4-7 5 0,4 7 2 16,4-9-158-16,-4 9-31 0,7-3-13 0,-4-3 11 15,4 2 9-15,-3-2 3 0,-4 6 0 0,0 0 0 16,0 0 20-16,10 0 4 0,-10 0 1 16,7 6 0-16,0-2 3 0,0 5 1 0,0 0 0 0,1 1 0 15,-5 6-19-15,1-1-3 0,-1-2-1 0,-3 6 0 16,0 2-1-16,0 1 0 0,-7 4 0 0,7-1 0 15,-3 3-20-15,3 0-8 0,-8-3 0 0,5 3 0 16,-1-3 14-16,4 4-3 0,-3-4-1 0,6-6 0 16,1-1-10-16,-4 1 0 0,3-3 0 0,1 3 8 15,0-10-8-15,-1 1 10 0,4-1-10 0,-3 3 10 16,-4-12-10-16,7 4 0 0,0 5 0 0,0 0 0 0,-7-9 0 0,7 0-11 16,0 7 11-16,0-4-12 0,7-3 12 0,-3 6-8 15,-1-6 8-15,4 3-8 0,0-3 8 0,1 0 0 16,-1 0 0-16,3-3 0 0,1-3 0 0,3 6 0 15,4-3 8-15,3-4-8 0,4 7 0 0,3-3 0 16,0-3 0-16,8 6-12 0,-1-3 12 0,0-3 0 16,4 6 10-16,4 0-10 0,-5 0 0 0,5-4 0 15,3-2 0-15,0 0 0 0,3 6-12 16,4-3 12-16,-3 3-12 0,-1-6 12 0,0 6 0 0,-3 0 0 16,-3 0 8-16,3-4-8 0,0-5 0 0,3 3 0 15,8 6-8-15,-1-3 8 0,1-4 0 0,-4-2 0 16,-1 9 8-16,5-6-8 0,3 2 0 0,4 4 0 15,-1-6-11-15,4-3 11 0,0-1 0 0,-3 1 0 0,-1 0 9 16,-3 5-1-16,4-2-20 0,0 0-3 0,-4 3-1 0,0-4 0 16,0 7 16-16,0-3 10 0,-7-3-2 0,0 6 0 15,-4 0-8-15,4-3-11 0,0 6 3 0,3-3 0 16,-3 0 8-16,0 0 11 0,-3 0-3 0,-1 0 0 16,-3 6-8-16,-3-6 8 0,3 0-8 0,3 3 8 15,0-3-8-15,4 0 8 0,-3 0-8 0,-4 0 8 16,0-3-8-16,-4-3 8 0,-7 6-8 0,4-3 8 15,-7-3-8-15,0 3 0 0,3-4 0 0,-3 7 0 16,-4-3 0-16,-6-3 0 0,-8 6 0 0,0 0-11 16,-4 0 11-16,1 0 0 0,-4 0 8 0,0 0-8 15,-3 0 17-15,0 0-1 0,-1 0 0 0,-3 9 0 16,4-9-16-16,-4 7 0 0,0-4 0 0,3-3 0 16,1 0 0-16,0 6 0 0,-1-6 0 0,1-6 0 15,-4 6 0-15,3 0 0 0,1 0 0 0,-4-3-9 16,0-4 9-16,-7 7 11 0,7 0-3 0,-7 0 0 0,7 0-8 0,-7 0 0 15,0 0 0-15,0 0 0 0,7-3 37 0,-7 3 6 16,0 0 1-16,0 0 0 0,0 0-36 0,7-6-8 16,0 0 0-16,0 2 0 0,0 4 0 0,1-6 0 15,-1 3 0-15,0-3-11 0,0 6 3 0,0-3 0 16,0-7 0-16,3 4 0 0,-3-3 8 0,1 5 0 16,-5-2-9-16,8-3 9 0,-8 2 9 0,4-2 7 15,-3 0 0-15,3-1 1 0,-4 1 7 0,4-1 2 16,-3 4 0-16,-4-6 0 0,3 2 2 0,1-5 0 0,-1 5 0 15,-3-6 0-15,0 4-28 0,0-4 0 0,4 1 0 0,-4 2 0 16,-4-3 12-16,4-2-4 16,0 2 0-16,4-3 0 0,-4 6-8 0,0-2 0 15,4-4-12-15,-4 3 12 0,3-3-12 0,1 4 12 16,-4 5-12-16,3 1 12 16,1 0-94-16,-4 5-11 0,0 4-3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5T14:49:33.3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27033 3968 345 0,'-14'-3'31'0,"-3"-4"-31"15,-1 7 0-15,0 0 0 0,4-9 359 0,0 6 65 16,4-3 14-16,-1 2 2 0,4-2-334 0,3 0-67 0,1-3-14 15,3-1-2-15,0 1 21 0,3-1 4 0,1 1 0 0,-1 6 1 16,4-10-20-16,-3 10-4 0,3-6-1 0,0 2 0 16,0-2-1-16,0 6-1 0,0-3 0 0,0 6 0 15,0 0-22-15,0 0 0 0,4 0 0 0,0 6 8 16,-1-3-8-16,4-3 0 0,0 9-8 0,1-9 8 16,-5 7 0-16,11-7 0 0,0 3 0 0,11 3 0 15,0-6 0-15,7 0 0 0,-4 0 0 16,7 0 8-16,1 0 5 0,-4-6 2 0,6 3 0 0,-6-4 0 15,7 7-4-15,-4-9-1 0,4 9 0 0,0-3 0 16,-4 3-2-16,1 0 0 0,-4-6 0 0,-4 6 0 16,-3 0 4-16,-4 6 0 0,-7-3 0 0,0-3 0 15,-3 0 1-15,-1 9 1 0,-2-9 0 0,-5 0 0 16,4 0-1-16,-3 7 0 0,-1-7 0 0,5 3 0 16,-5 3-13-16,4-6 9 0,-7 0-9 0,0 0 8 15,-7 0-8-15,11 3 0 0,-1-3 9 0,-10 0-9 0,0 0 12 0,8 13-3 16,-8-13 0-16,7 3 0 0,-7 3 11 0,7-3 1 15,-4 7 1-15,-3-1 0 0,0 1-6 0,0-1-2 16,0-3 0-16,0 10 0 0,-3-4-6 0,-1 4-8 16,1 0 11-16,3 3-11 0,-4 3 8 0,1 3-8 15,-1 9 0-15,0-6 0 0,1 10 0 0,3 3 0 16,0 3 0-16,-4 3 0 0,1 6 0 0,3 0 0 16,0 7 0-16,0-4 0 0,0 7 0 0,-4 0 0 15,4 6 0-15,-3-3 0 0,-1-4 0 16,4 1-11-16,-3 0 11 0,-1-1-10 0,1 7 10 0,-1-6 0 15,1 6 8-15,-4-3-8 0,7-3 0 0,-4 6 0 16,1-7 0-16,-4 11 0 0,7-1 0 0,-4 0 0 16,4 6 0-16,0 1-8 0,0-4 8 0,4-3 0 0,-4 6 0 15,3 1 0-15,1-7 0 0,3 0 0 0,0 0 8 16,-4-3-8-16,4-6 0 0,0 0 0 0,0-7 0 0,0 7 8 16,0-10 0-16,1 0 0 0,-1 1 0 0,0-1 0 15,0-9-8-15,0 0 0 0,-4 0-11 0,4-7 11 16,-3-8 0-16,-1 5 16 0,1-6-1 0,-1 4-1 15,-3-4-6-15,4-3-8 0,0-3 11 0,-4-6-11 16,3 9 11-16,-3-13-11 0,0 4 10 0,4 3-10 16,-1-10 22-16,-3 0-2 0,0-9 0 0,4 7 0 15,-1 2 2-15,-3-9 0 0,0 0 0 0,0 3 0 16,0-3-11-16,0 0-3 0,0 0 0 0,0 0 0 16,0 0-8-16,0 0 10 0,0 0-10 0,0 0 10 0,0 0 3 15,0 0 1-15,0 0 0 0,0 0 0 16,0 0-14-16,0 0 0 0,0 0-9 0,0 0 9 15,0 0 0-15,0 0 0 0,0 0 8 0,0 0-8 16,0 0 0-16,0 0 0 0,-3 7 0 0,-1-1 0 16,4-6 0-16,-3 3 0 0,-4 3 11 0,3-3-3 0,-3 4 0 15,3-4 1-15,-3-3 0 0,0 6 0 0,0-3-1 0,-3 3 0 16,6-6 0-16,1 10 0 0,-4-7-8 0,-4 3 12 16,4 4-12-16,-4-10 12 0,4 9-12 0,0-3 0 15,-3-3 9-15,-1 4-9 0,4-4 0 0,-4 3 9 16,1-6-9-16,-4 10 0 0,3-10 14 0,-3 6-4 15,-4-3-1-15,-3-3 0 0,0 6 3 0,-4-3 0 0,-3-3 0 16,-4 0 0-16,1 7-4 0,-5-4 0 0,-2-3 0 0,2 6 0 16,-3-3 3-16,1 3 0 15,-1-6 0-15,0 4 0 0,0 2-2 0,-7-3 0 0,1 3 0 0,-5 1 0 16,1-4-9-16,3-3 8 0,7 6-8 0,7-3 8 16,-3-3-8-16,7 6-9 0,3-2 9 0,4-4-13 31,3 0-147-31,8-4-30 0,3 4-6 0,3-6 0 0</inkml:trace>
  <inkml:trace contextRef="#ctx0" brushRef="#br0" timeOffset="19902.91">30117 5501 2530 0,'0'0'112'0,"0"0"24"0,0 0-109 0,0 0-27 0,0 0 0 0,0 0 0 16,0 0 44-16,0 0 3 0,0-3 1 0,0 3 0 15,0-6-20-15,0 6-3 0,0 0-1 0,0-10 0 16,-4 10-24-16,-3-6 0 0,-4 6-14 0,1 0 5 0,-8 0 9 0,1 0 0 16,-5 6 0-16,-6-6 0 15,0 10 0-15,-4-10 0 0,1 6-9 0,-8-3 9 16,-4 4 9-16,8-4 7 0,-4 3 0 0,4-3 1 16,0-3 17-16,-1 6 3 0,5-6 1 0,-1 0 0 15,4 0-21-15,-4 0-4 0,-3 0-1 0,-4 0 0 0,-3 0-12 16,6 0 9-16,8 0-9 0,-7 0 8 0,-4 0-8 0,4 0 0 15,-1 0 0-15,1 0 0 0,0 0 0 0,3 0 0 16,0 0 0-16,1 0 0 0,-1 0 0 0,4 0 8 16,-4 0-8-16,0 0 0 0,0 0 0 0,8 0 0 15,3 0 0-15,3 3 0 0,0-3 11 0,1 0-3 16,-1 0-8-16,4 0 12 0,0 0-12 0,3 0 8 0,1 0-8 16,6 0 0-16,-3 0 18 0,7 0-2 0,0 0-1 0,0 0 0 15,0 0 3-15,0 0 1 0,0 0 0 0,0 0 0 16,0-9-10-16,0 9-1 15,7-3-8-15,-3-3 12 0,6 6-12 0,1-10 0 0,-1 7 0 0,-3-3-10 16,0 6 10-16,4-6 0 16,0 2 8-16,3-2-8 0,0-3 0 0,3 9 0 0,1-10 0 15,0 1 0-15,-1 9 0 0,1-9 0 0,0 2 0 0,-4 4-12 16,0-3 12-16,4 3 0 0,-8-4 0 0,4 4 8 16,0-3-8-16,-3 3 0 0,-4-3-8 0,4-4 8 15,-4 10 0-15,3-9 0 0,-3 9 0 0,0-10 0 16,0 4 0-16,0 3 0 0,0-3 0 0,-7 6 0 15,0 0 0-15,0 0 0 0,4 0 0 0,-4 0 0 16,0 0 0-16,0-10 0 0,0 1 0 0,0 9-8 16,0 0 8-16,0 0 0 0,-7-9 0 0,0 9 0 0,-4-10 0 0,1 10 0 15,-1 0 0-15,1 0 0 0,-1 0 0 0,-3 0 0 16,0 3 0-16,-4 4 0 0,0-7 0 0,-3 9 0 16,0-9 0-16,0 9 0 0,-7 1-12 0,3-4 2 15,0 3 1-15,1 1 0 0,-1-1 9 0,-3 1 0 16,-4 5 0-16,7-5 0 0,1-1 0 0,-1 1 12 15,4-1 0-15,0 0-1 0,6 1-11 0,1-4 0 16,4-3 0-16,3 3 0 0,3 4 8 0,4-10 0 16,0 9 0-16,4 1 0 0,-1-4 1 0,8 3 0 15,3-6 0-15,0 7 0 0,7-4 4 0,4 4 1 16,3-1 0-16,-3 0 0 0,-4 1-14 0,7-1 9 16,0-3-9-16,4 4 8 0,-4-1-8 0,-3 7 0 15,3-7 0-15,-6 1 8 0,2-1-8 0,-6 1 0 16,-1 5 0-16,-2-2 0 15,-1-4-63-15,-4 7-14 0,1 3-3 0,-1-10-1 16,-2 7-125-16,-1 3-25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265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660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763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896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365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customXml" Target="../ink/ink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customXml" Target="../ink/ink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customXml" Target="../ink/ink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customXml" Target="../ink/ink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customXml" Target="../ink/ink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.xml"/><Relationship Id="rId3" Type="http://schemas.openxmlformats.org/officeDocument/2006/relationships/image" Target="../media/image2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.xml"/><Relationship Id="rId11" Type="http://schemas.openxmlformats.org/officeDocument/2006/relationships/image" Target="../media/image35.png"/><Relationship Id="rId5" Type="http://schemas.openxmlformats.org/officeDocument/2006/relationships/image" Target="../media/image22.png"/><Relationship Id="rId10" Type="http://schemas.openxmlformats.org/officeDocument/2006/relationships/customXml" Target="../ink/ink27.xml"/><Relationship Id="rId4" Type="http://schemas.openxmlformats.org/officeDocument/2006/relationships/customXml" Target="../ink/ink24.xml"/><Relationship Id="rId9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png"/><Relationship Id="rId7" Type="http://schemas.openxmlformats.org/officeDocument/2006/relationships/customXml" Target="../ink/ink2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customXml" Target="../ink/ink28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customXml" Target="../ink/ink30.xml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customXml" Target="../ink/ink31.xml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ustomXml" Target="../ink/ink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customXml" Target="../ink/ink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customXml" Target="../ink/ink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13178"/>
            <a:ext cx="11242737" cy="5495689"/>
          </a:xfrm>
        </p:spPr>
        <p:txBody>
          <a:bodyPr/>
          <a:lstStyle/>
          <a:p>
            <a:r>
              <a:rPr lang="en-US" dirty="0"/>
              <a:t>Assignments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HW6 (written + programming)</a:t>
            </a:r>
          </a:p>
          <a:p>
            <a:pPr marL="917575" lvl="2" indent="-457200"/>
            <a:r>
              <a:rPr lang="en-US" sz="2800" dirty="0"/>
              <a:t>Due Thu 3/26, 11:59 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HW7 (online)</a:t>
            </a:r>
          </a:p>
          <a:p>
            <a:pPr marL="917575" lvl="2" indent="-457200"/>
            <a:r>
              <a:rPr lang="en-US" sz="2800" dirty="0"/>
              <a:t>Out later tonight</a:t>
            </a:r>
          </a:p>
          <a:p>
            <a:pPr marL="917575" lvl="2" indent="-457200"/>
            <a:r>
              <a:rPr lang="en-US" sz="2800" dirty="0"/>
              <a:t>Due Tue 3/31, 11:59 pm</a:t>
            </a:r>
          </a:p>
          <a:p>
            <a:pPr lvl="2" indent="0">
              <a:buNone/>
            </a:pPr>
            <a:endParaRPr lang="en-US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CB4EA15-7641-40F9-A697-BD6748880293}"/>
                  </a:ext>
                </a:extLst>
              </p14:cNvPr>
              <p14:cNvContentPartPr/>
              <p14:nvPr/>
            </p14:nvContentPartPr>
            <p14:xfrm>
              <a:off x="10420200" y="437400"/>
              <a:ext cx="796680" cy="960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CB4EA15-7641-40F9-A697-BD674888029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10840" y="428040"/>
                <a:ext cx="815400" cy="97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6847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EDE10-60D3-4B7B-8466-30E4761C0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Constrained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EC8964-BD6E-47C9-9846-3E79F4DA5F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5382652" cy="5014245"/>
              </a:xfrm>
            </p:spPr>
            <p:txBody>
              <a:bodyPr/>
              <a:lstStyle/>
              <a:p>
                <a:r>
                  <a:rPr lang="en-US" dirty="0"/>
                  <a:t>Linear Program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𝑨𝒙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Solvers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Simplex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Interior point methods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EC8964-BD6E-47C9-9846-3E79F4DA5F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5382652" cy="5014245"/>
              </a:xfrm>
              <a:blipFill>
                <a:blip r:embed="rId2"/>
                <a:stretch>
                  <a:fillRect l="-2378" t="-2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38D458FA-88BC-4ABB-A55A-48C3942D7BA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45422" y="1113178"/>
                <a:ext cx="5382652" cy="5014245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Quadratic Program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Special Case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</a:t>
                </a:r>
                <a:r>
                  <a:rPr lang="en-US" dirty="0">
                    <a:solidFill>
                      <a:srgbClr val="C00000"/>
                    </a:solidFill>
                  </a:rPr>
                  <a:t>positive-definite</a:t>
                </a:r>
                <a:r>
                  <a:rPr lang="en-US" dirty="0">
                    <a:solidFill>
                      <a:schemeClr val="tx1"/>
                    </a:solidFill>
                  </a:rPr>
                  <a:t>, the problem is </a:t>
                </a:r>
                <a:r>
                  <a:rPr lang="en-US" dirty="0">
                    <a:solidFill>
                      <a:srgbClr val="C00000"/>
                    </a:solidFill>
                  </a:rPr>
                  <a:t>convex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is positive-definite if: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𝑸𝒗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∀ 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\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 dirty="0">
                  <a:solidFill>
                    <a:srgbClr val="C00000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  <a:p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38D458FA-88BC-4ABB-A55A-48C3942D7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422" y="1113178"/>
                <a:ext cx="5382652" cy="5014245"/>
              </a:xfrm>
              <a:prstGeom prst="rect">
                <a:avLst/>
              </a:prstGeom>
              <a:blipFill>
                <a:blip r:embed="rId3"/>
                <a:stretch>
                  <a:fillRect l="-2265" t="-2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7AEFB34-E727-40AA-A056-A8C99204DA5D}"/>
                  </a:ext>
                </a:extLst>
              </p14:cNvPr>
              <p14:cNvContentPartPr/>
              <p14:nvPr/>
            </p14:nvContentPartPr>
            <p14:xfrm>
              <a:off x="7193160" y="1906920"/>
              <a:ext cx="3958920" cy="3668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7AEFB34-E727-40AA-A056-A8C99204DA5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83800" y="1897560"/>
                <a:ext cx="3977640" cy="368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8444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EDE10-60D3-4B7B-8466-30E4761C0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EC8964-BD6E-47C9-9846-3E79F4DA5F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8" y="1113178"/>
                <a:ext cx="10958029" cy="5014245"/>
              </a:xfrm>
            </p:spPr>
            <p:txBody>
              <a:bodyPr/>
              <a:lstStyle/>
              <a:p>
                <a:r>
                  <a:rPr lang="en-US" dirty="0"/>
                  <a:t>Linear function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linear, then: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∀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EC8964-BD6E-47C9-9846-3E79F4DA5F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1113178"/>
                <a:ext cx="10958029" cy="5014245"/>
              </a:xfrm>
              <a:blipFill>
                <a:blip r:embed="rId2"/>
                <a:stretch>
                  <a:fillRect l="-1169" t="-2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C5B3DE8-31BF-46D2-BFCA-94FF6D15727B}"/>
              </a:ext>
            </a:extLst>
          </p:cNvPr>
          <p:cNvSpPr txBox="1">
            <a:spLocks/>
          </p:cNvSpPr>
          <p:nvPr/>
        </p:nvSpPr>
        <p:spPr>
          <a:xfrm>
            <a:off x="552098" y="3056671"/>
            <a:ext cx="5009716" cy="34341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2DA607E-B6EA-40E8-A906-EC46D02A337E}"/>
                  </a:ext>
                </a:extLst>
              </p14:cNvPr>
              <p14:cNvContentPartPr/>
              <p14:nvPr/>
            </p14:nvContentPartPr>
            <p14:xfrm>
              <a:off x="1003320" y="2739240"/>
              <a:ext cx="11006280" cy="4005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2DA607E-B6EA-40E8-A906-EC46D02A33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3960" y="2729880"/>
                <a:ext cx="11025000" cy="402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759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EDE10-60D3-4B7B-8466-30E4761C0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EC8964-BD6E-47C9-9846-3E79F4DA5F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8" y="1113178"/>
                <a:ext cx="10958029" cy="5014245"/>
              </a:xfrm>
            </p:spPr>
            <p:txBody>
              <a:bodyPr/>
              <a:lstStyle/>
              <a:p>
                <a:r>
                  <a:rPr lang="en-US" dirty="0"/>
                  <a:t>Convex function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convex, then: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∀ 0≤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EC8964-BD6E-47C9-9846-3E79F4DA5F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1113178"/>
                <a:ext cx="10958029" cy="5014245"/>
              </a:xfrm>
              <a:blipFill>
                <a:blip r:embed="rId2"/>
                <a:stretch>
                  <a:fillRect l="-1169" t="-2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C5B3DE8-31BF-46D2-BFCA-94FF6D15727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8" y="3056671"/>
                <a:ext cx="5009716" cy="3434198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Convex optimization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convex, then: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Every local minimum is also a global minimum </a:t>
                </a:r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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  <a:p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C5B3DE8-31BF-46D2-BFCA-94FF6D1572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8" y="3056671"/>
                <a:ext cx="5009716" cy="3434198"/>
              </a:xfrm>
              <a:prstGeom prst="rect">
                <a:avLst/>
              </a:prstGeom>
              <a:blipFill>
                <a:blip r:embed="rId3"/>
                <a:stretch>
                  <a:fillRect l="-2558" t="-2837" r="-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704FE7F-ADF7-490B-915F-655BDD33DAA6}"/>
                  </a:ext>
                </a:extLst>
              </p14:cNvPr>
              <p14:cNvContentPartPr/>
              <p14:nvPr/>
            </p14:nvContentPartPr>
            <p14:xfrm>
              <a:off x="1480680" y="1698120"/>
              <a:ext cx="10037160" cy="4687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704FE7F-ADF7-490B-915F-655BDD33DAA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71320" y="1688760"/>
                <a:ext cx="10055880" cy="470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815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EDE10-60D3-4B7B-8466-30E4761C0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Constrained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EC8964-BD6E-47C9-9846-3E79F4DA5F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5382652" cy="5014245"/>
              </a:xfrm>
            </p:spPr>
            <p:txBody>
              <a:bodyPr/>
              <a:lstStyle/>
              <a:p>
                <a:r>
                  <a:rPr lang="en-US" dirty="0"/>
                  <a:t>Linear Program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𝑨𝒙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Solvers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Simplex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Interior point methods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EC8964-BD6E-47C9-9846-3E79F4DA5F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5382652" cy="5014245"/>
              </a:xfrm>
              <a:blipFill>
                <a:blip r:embed="rId2"/>
                <a:stretch>
                  <a:fillRect l="-2378" t="-2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38D458FA-88BC-4ABB-A55A-48C3942D7BA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45422" y="1113178"/>
                <a:ext cx="5382652" cy="5014245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Quadratic Program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Special Case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</a:t>
                </a:r>
                <a:r>
                  <a:rPr lang="en-US" dirty="0">
                    <a:solidFill>
                      <a:srgbClr val="C00000"/>
                    </a:solidFill>
                  </a:rPr>
                  <a:t>positive-definite</a:t>
                </a:r>
                <a:r>
                  <a:rPr lang="en-US" dirty="0">
                    <a:solidFill>
                      <a:schemeClr val="tx1"/>
                    </a:solidFill>
                  </a:rPr>
                  <a:t>, the problem is </a:t>
                </a:r>
                <a:r>
                  <a:rPr lang="en-US" dirty="0">
                    <a:solidFill>
                      <a:srgbClr val="C00000"/>
                    </a:solidFill>
                  </a:rPr>
                  <a:t>convex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is positive-definite if: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𝑸𝒗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∀ 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\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 dirty="0">
                  <a:solidFill>
                    <a:srgbClr val="C00000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  <a:p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38D458FA-88BC-4ABB-A55A-48C3942D7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422" y="1113178"/>
                <a:ext cx="5382652" cy="5014245"/>
              </a:xfrm>
              <a:prstGeom prst="rect">
                <a:avLst/>
              </a:prstGeom>
              <a:blipFill>
                <a:blip r:embed="rId3"/>
                <a:stretch>
                  <a:fillRect l="-2265" t="-2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5817220-B2A0-44A8-AB2F-E35D6615AF1A}"/>
                  </a:ext>
                </a:extLst>
              </p14:cNvPr>
              <p14:cNvContentPartPr/>
              <p14:nvPr/>
            </p14:nvContentPartPr>
            <p14:xfrm>
              <a:off x="7185600" y="2072880"/>
              <a:ext cx="3570480" cy="2557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5817220-B2A0-44A8-AB2F-E35D6615AF1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76240" y="2063520"/>
                <a:ext cx="3589200" cy="257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3139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Quadratic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14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03D8E5-1A41-4491-9B38-9092578F72A7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Matt Gormley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F118E2A-6E4F-4FAD-BDA9-C845F8C44382}"/>
                  </a:ext>
                </a:extLst>
              </p14:cNvPr>
              <p14:cNvContentPartPr/>
              <p14:nvPr/>
            </p14:nvContentPartPr>
            <p14:xfrm>
              <a:off x="1593720" y="663120"/>
              <a:ext cx="8292240" cy="4478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F118E2A-6E4F-4FAD-BDA9-C845F8C443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84360" y="653760"/>
                <a:ext cx="8310960" cy="449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2647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Quadratic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15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5EC73D-EC4D-4684-870D-A920AAFA82F6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Matt Gormley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1BD59D4-CC4B-4631-A625-81CB6F497AEA}"/>
                  </a:ext>
                </a:extLst>
              </p14:cNvPr>
              <p14:cNvContentPartPr/>
              <p14:nvPr/>
            </p14:nvContentPartPr>
            <p14:xfrm>
              <a:off x="7684920" y="2286360"/>
              <a:ext cx="614880" cy="178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1BD59D4-CC4B-4631-A625-81CB6F497AE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75560" y="2277000"/>
                <a:ext cx="633600" cy="19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2757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Quadratic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16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AE498B-7E6D-4FA9-B8D2-EE3594BB3DC3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1478899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Quadratic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17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40DD4B-B734-404D-B32E-CC12CC3E011B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887224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Quadratic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18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1C5C30-6A03-4444-B660-292CD8C2882B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Matt Gormley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1E218F2-2C76-4FA9-BD41-77C1E2670C1E}"/>
                  </a:ext>
                </a:extLst>
              </p14:cNvPr>
              <p14:cNvContentPartPr/>
              <p14:nvPr/>
            </p14:nvContentPartPr>
            <p14:xfrm>
              <a:off x="5754240" y="3916440"/>
              <a:ext cx="102240" cy="535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1E218F2-2C76-4FA9-BD41-77C1E2670C1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44880" y="3907080"/>
                <a:ext cx="120960" cy="55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0437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9E10D-B965-45B4-B6E1-3FF46F73B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 Machines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189F1-58D4-43E4-A984-799A5D5DD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94" y="1095337"/>
            <a:ext cx="10515600" cy="2039539"/>
          </a:xfrm>
        </p:spPr>
        <p:txBody>
          <a:bodyPr/>
          <a:lstStyle/>
          <a:p>
            <a:r>
              <a:rPr lang="en-US" dirty="0"/>
              <a:t>Find linear separator with maximum margin</a:t>
            </a:r>
          </a:p>
          <a:p>
            <a:endParaRPr lang="en-US" dirty="0"/>
          </a:p>
        </p:txBody>
      </p:sp>
      <p:sp>
        <p:nvSpPr>
          <p:cNvPr id="34" name="Cross 33">
            <a:extLst>
              <a:ext uri="{FF2B5EF4-FFF2-40B4-BE49-F238E27FC236}">
                <a16:creationId xmlns:a16="http://schemas.microsoft.com/office/drawing/2014/main" id="{2172EB6D-B96C-4F22-834E-4EAD6CADE064}"/>
              </a:ext>
            </a:extLst>
          </p:cNvPr>
          <p:cNvSpPr/>
          <p:nvPr/>
        </p:nvSpPr>
        <p:spPr>
          <a:xfrm>
            <a:off x="7204266" y="4479685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Cross 34">
            <a:extLst>
              <a:ext uri="{FF2B5EF4-FFF2-40B4-BE49-F238E27FC236}">
                <a16:creationId xmlns:a16="http://schemas.microsoft.com/office/drawing/2014/main" id="{3061E74C-57DC-4F38-BDC2-47CCA55E59DF}"/>
              </a:ext>
            </a:extLst>
          </p:cNvPr>
          <p:cNvSpPr/>
          <p:nvPr/>
        </p:nvSpPr>
        <p:spPr>
          <a:xfrm>
            <a:off x="7204266" y="4479685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Cross 35">
            <a:extLst>
              <a:ext uri="{FF2B5EF4-FFF2-40B4-BE49-F238E27FC236}">
                <a16:creationId xmlns:a16="http://schemas.microsoft.com/office/drawing/2014/main" id="{844D615C-4222-4142-AA09-9FCA171C9369}"/>
              </a:ext>
            </a:extLst>
          </p:cNvPr>
          <p:cNvSpPr/>
          <p:nvPr/>
        </p:nvSpPr>
        <p:spPr>
          <a:xfrm>
            <a:off x="6179930" y="3066555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Cross 36">
            <a:extLst>
              <a:ext uri="{FF2B5EF4-FFF2-40B4-BE49-F238E27FC236}">
                <a16:creationId xmlns:a16="http://schemas.microsoft.com/office/drawing/2014/main" id="{4F854960-6DAE-4E21-8F99-2EA9717EA511}"/>
              </a:ext>
            </a:extLst>
          </p:cNvPr>
          <p:cNvSpPr/>
          <p:nvPr/>
        </p:nvSpPr>
        <p:spPr>
          <a:xfrm>
            <a:off x="6725180" y="2751095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Cross 37">
            <a:extLst>
              <a:ext uri="{FF2B5EF4-FFF2-40B4-BE49-F238E27FC236}">
                <a16:creationId xmlns:a16="http://schemas.microsoft.com/office/drawing/2014/main" id="{E47589EA-8894-4826-A66B-B5B638602706}"/>
              </a:ext>
            </a:extLst>
          </p:cNvPr>
          <p:cNvSpPr/>
          <p:nvPr/>
        </p:nvSpPr>
        <p:spPr>
          <a:xfrm>
            <a:off x="7642795" y="2971917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Cross 38">
            <a:extLst>
              <a:ext uri="{FF2B5EF4-FFF2-40B4-BE49-F238E27FC236}">
                <a16:creationId xmlns:a16="http://schemas.microsoft.com/office/drawing/2014/main" id="{F38AE704-4A47-44A8-A34D-5E45C21D5A0E}"/>
              </a:ext>
            </a:extLst>
          </p:cNvPr>
          <p:cNvSpPr/>
          <p:nvPr/>
        </p:nvSpPr>
        <p:spPr>
          <a:xfrm>
            <a:off x="4983040" y="2561819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Cross 39">
            <a:extLst>
              <a:ext uri="{FF2B5EF4-FFF2-40B4-BE49-F238E27FC236}">
                <a16:creationId xmlns:a16="http://schemas.microsoft.com/office/drawing/2014/main" id="{3C1776BE-797C-41B1-B031-8ECDCEB95865}"/>
              </a:ext>
            </a:extLst>
          </p:cNvPr>
          <p:cNvSpPr/>
          <p:nvPr/>
        </p:nvSpPr>
        <p:spPr>
          <a:xfrm>
            <a:off x="7031051" y="3255831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Cross 40">
            <a:extLst>
              <a:ext uri="{FF2B5EF4-FFF2-40B4-BE49-F238E27FC236}">
                <a16:creationId xmlns:a16="http://schemas.microsoft.com/office/drawing/2014/main" id="{96055222-9E18-4F1E-A416-6EB95C5394BB}"/>
              </a:ext>
            </a:extLst>
          </p:cNvPr>
          <p:cNvSpPr/>
          <p:nvPr/>
        </p:nvSpPr>
        <p:spPr>
          <a:xfrm>
            <a:off x="7576301" y="3661422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Cross 41">
            <a:extLst>
              <a:ext uri="{FF2B5EF4-FFF2-40B4-BE49-F238E27FC236}">
                <a16:creationId xmlns:a16="http://schemas.microsoft.com/office/drawing/2014/main" id="{62D9ABFF-AE78-4345-8BEF-2FD5EC6B40A8}"/>
              </a:ext>
            </a:extLst>
          </p:cNvPr>
          <p:cNvSpPr/>
          <p:nvPr/>
        </p:nvSpPr>
        <p:spPr>
          <a:xfrm>
            <a:off x="6911362" y="3913790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Cross 42">
            <a:extLst>
              <a:ext uri="{FF2B5EF4-FFF2-40B4-BE49-F238E27FC236}">
                <a16:creationId xmlns:a16="http://schemas.microsoft.com/office/drawing/2014/main" id="{05BDED46-688C-43A0-8292-56239DAA6C1F}"/>
              </a:ext>
            </a:extLst>
          </p:cNvPr>
          <p:cNvSpPr/>
          <p:nvPr/>
        </p:nvSpPr>
        <p:spPr>
          <a:xfrm>
            <a:off x="7390118" y="2715042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Cross 43">
            <a:extLst>
              <a:ext uri="{FF2B5EF4-FFF2-40B4-BE49-F238E27FC236}">
                <a16:creationId xmlns:a16="http://schemas.microsoft.com/office/drawing/2014/main" id="{DC1DF6C2-B6D3-4D88-8EB0-1D99F87F4618}"/>
              </a:ext>
            </a:extLst>
          </p:cNvPr>
          <p:cNvSpPr/>
          <p:nvPr/>
        </p:nvSpPr>
        <p:spPr>
          <a:xfrm>
            <a:off x="7576301" y="4229250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Cross 44">
            <a:extLst>
              <a:ext uri="{FF2B5EF4-FFF2-40B4-BE49-F238E27FC236}">
                <a16:creationId xmlns:a16="http://schemas.microsoft.com/office/drawing/2014/main" id="{DD7D20D9-166C-422B-90D6-98DCB5556190}"/>
              </a:ext>
            </a:extLst>
          </p:cNvPr>
          <p:cNvSpPr/>
          <p:nvPr/>
        </p:nvSpPr>
        <p:spPr>
          <a:xfrm>
            <a:off x="6349090" y="2620404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Cross 45">
            <a:extLst>
              <a:ext uri="{FF2B5EF4-FFF2-40B4-BE49-F238E27FC236}">
                <a16:creationId xmlns:a16="http://schemas.microsoft.com/office/drawing/2014/main" id="{DB908127-47AB-4546-9C4F-4C917CE0A3B5}"/>
              </a:ext>
            </a:extLst>
          </p:cNvPr>
          <p:cNvSpPr/>
          <p:nvPr/>
        </p:nvSpPr>
        <p:spPr>
          <a:xfrm>
            <a:off x="4459955" y="2877279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Cross 46">
            <a:extLst>
              <a:ext uri="{FF2B5EF4-FFF2-40B4-BE49-F238E27FC236}">
                <a16:creationId xmlns:a16="http://schemas.microsoft.com/office/drawing/2014/main" id="{F523C464-FB9E-4450-86C5-815A1E221F47}"/>
              </a:ext>
            </a:extLst>
          </p:cNvPr>
          <p:cNvSpPr/>
          <p:nvPr/>
        </p:nvSpPr>
        <p:spPr>
          <a:xfrm>
            <a:off x="5993747" y="2620404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35C7FCB-E3AC-450C-94A5-BA7DD1D34938}"/>
              </a:ext>
            </a:extLst>
          </p:cNvPr>
          <p:cNvSpPr/>
          <p:nvPr/>
        </p:nvSpPr>
        <p:spPr>
          <a:xfrm>
            <a:off x="4353565" y="4903435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E56EBFC-170F-4447-BAEF-7104B3809E72}"/>
              </a:ext>
            </a:extLst>
          </p:cNvPr>
          <p:cNvSpPr/>
          <p:nvPr/>
        </p:nvSpPr>
        <p:spPr>
          <a:xfrm>
            <a:off x="4423943" y="4196803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9190C88-CC6C-4CD6-A9EE-A2EFDA93AAED}"/>
              </a:ext>
            </a:extLst>
          </p:cNvPr>
          <p:cNvSpPr/>
          <p:nvPr/>
        </p:nvSpPr>
        <p:spPr>
          <a:xfrm>
            <a:off x="4247175" y="5269364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8C7332E-20BC-4BCC-B88E-3CB7CFDCC0FD}"/>
              </a:ext>
            </a:extLst>
          </p:cNvPr>
          <p:cNvSpPr/>
          <p:nvPr/>
        </p:nvSpPr>
        <p:spPr>
          <a:xfrm>
            <a:off x="4495419" y="6140037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11188C9-1EB0-47AB-9B6B-23022FF3A378}"/>
              </a:ext>
            </a:extLst>
          </p:cNvPr>
          <p:cNvSpPr/>
          <p:nvPr/>
        </p:nvSpPr>
        <p:spPr>
          <a:xfrm>
            <a:off x="5098296" y="4968328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A7D8BE5-9A58-4C0C-AAB5-584BE176087F}"/>
              </a:ext>
            </a:extLst>
          </p:cNvPr>
          <p:cNvSpPr/>
          <p:nvPr/>
        </p:nvSpPr>
        <p:spPr>
          <a:xfrm>
            <a:off x="6322493" y="5301810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4F16C8F-6C6F-468F-BF67-F39BDE6141EF}"/>
              </a:ext>
            </a:extLst>
          </p:cNvPr>
          <p:cNvSpPr/>
          <p:nvPr/>
        </p:nvSpPr>
        <p:spPr>
          <a:xfrm>
            <a:off x="7110844" y="5950761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0775F14-A8D0-441B-ACB3-B71C22FBC537}"/>
              </a:ext>
            </a:extLst>
          </p:cNvPr>
          <p:cNvSpPr/>
          <p:nvPr/>
        </p:nvSpPr>
        <p:spPr>
          <a:xfrm>
            <a:off x="6618790" y="5110791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482B02B-E452-4438-B74E-80A81CF8F135}"/>
              </a:ext>
            </a:extLst>
          </p:cNvPr>
          <p:cNvCxnSpPr>
            <a:cxnSpLocks/>
          </p:cNvCxnSpPr>
          <p:nvPr/>
        </p:nvCxnSpPr>
        <p:spPr>
          <a:xfrm>
            <a:off x="3749584" y="2520010"/>
            <a:ext cx="4498909" cy="2622827"/>
          </a:xfrm>
          <a:prstGeom prst="line">
            <a:avLst/>
          </a:prstGeom>
          <a:noFill/>
          <a:ln w="25400" cap="flat" cmpd="sng" algn="ctr">
            <a:solidFill>
              <a:srgbClr val="008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4333DBA-018B-45A8-A88A-22190B8E0F71}"/>
              </a:ext>
            </a:extLst>
          </p:cNvPr>
          <p:cNvCxnSpPr>
            <a:cxnSpLocks/>
          </p:cNvCxnSpPr>
          <p:nvPr/>
        </p:nvCxnSpPr>
        <p:spPr>
          <a:xfrm>
            <a:off x="3346699" y="3131207"/>
            <a:ext cx="4498909" cy="2622827"/>
          </a:xfrm>
          <a:prstGeom prst="line">
            <a:avLst/>
          </a:prstGeom>
          <a:noFill/>
          <a:ln w="25400" cap="flat" cmpd="sng" algn="ctr">
            <a:solidFill>
              <a:srgbClr val="008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31B930A5-0C46-4F80-B7BF-490913BBEF22}"/>
              </a:ext>
            </a:extLst>
          </p:cNvPr>
          <p:cNvCxnSpPr>
            <a:cxnSpLocks/>
          </p:cNvCxnSpPr>
          <p:nvPr/>
        </p:nvCxnSpPr>
        <p:spPr>
          <a:xfrm>
            <a:off x="3536497" y="2821642"/>
            <a:ext cx="4498909" cy="2622827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DAC127D-6894-4A47-A104-4D4C42BCFEBC}"/>
                  </a:ext>
                </a:extLst>
              </p14:cNvPr>
              <p14:cNvContentPartPr/>
              <p14:nvPr/>
            </p14:nvContentPartPr>
            <p14:xfrm>
              <a:off x="8430120" y="2330280"/>
              <a:ext cx="3677040" cy="3514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DAC127D-6894-4A47-A104-4D4C42BCFEB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20760" y="2320920"/>
                <a:ext cx="3695760" cy="353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4974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1535546"/>
            <a:ext cx="121920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 to </a:t>
            </a:r>
            <a:br>
              <a:rPr lang="en-US" dirty="0"/>
            </a:br>
            <a:r>
              <a:rPr lang="en-US" dirty="0"/>
              <a:t>Machine Learning</a:t>
            </a: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3253508"/>
            <a:ext cx="12192000" cy="1524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267" dirty="0"/>
              <a:t>Support Vector Machines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/>
              <a:t>Instructor: Pat Virtue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95B0632-95A8-4C9D-883B-371549D88D91}"/>
                  </a:ext>
                </a:extLst>
              </p14:cNvPr>
              <p14:cNvContentPartPr/>
              <p14:nvPr/>
            </p14:nvContentPartPr>
            <p14:xfrm>
              <a:off x="1937880" y="288360"/>
              <a:ext cx="7296480" cy="1281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95B0632-95A8-4C9D-883B-371549D88D9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28520" y="279000"/>
                <a:ext cx="7315200" cy="1300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5EBFD-04DE-4E33-BEA2-079955347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(Lecture 5) Poll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6B37C7-0BE0-4DC1-BF10-F99430801B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Which vector is the correct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6B37C7-0BE0-4DC1-BF10-F99430801B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F4AE604-834D-4F9C-BC3D-7BBC7BD47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723" y="2043034"/>
            <a:ext cx="5624554" cy="435295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EE6FAC3-23FC-41E2-AE96-EA3A993FB3BC}"/>
                  </a:ext>
                </a:extLst>
              </p14:cNvPr>
              <p14:cNvContentPartPr/>
              <p14:nvPr/>
            </p14:nvContentPartPr>
            <p14:xfrm>
              <a:off x="481320" y="1230840"/>
              <a:ext cx="9197640" cy="981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EE6FAC3-23FC-41E2-AE96-EA3A993FB3B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1960" y="1221480"/>
                <a:ext cx="9216360" cy="100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6201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5EBFD-04DE-4E33-BEA2-079955347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6B37C7-0BE0-4DC1-BF10-F99430801B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As the magnitude of w increases, will the distance between the contour lines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increase or decrease?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6B37C7-0BE0-4DC1-BF10-F99430801B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r="-1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F4AE604-834D-4F9C-BC3D-7BBC7BD47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723" y="2043034"/>
            <a:ext cx="5624554" cy="435295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4AC9867-6541-4F80-994D-4BE5BFE636E9}"/>
                  </a:ext>
                </a:extLst>
              </p14:cNvPr>
              <p14:cNvContentPartPr/>
              <p14:nvPr/>
            </p14:nvContentPartPr>
            <p14:xfrm>
              <a:off x="363240" y="2176920"/>
              <a:ext cx="11110320" cy="4462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4AC9867-6541-4F80-994D-4BE5BFE636E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3880" y="2167560"/>
                <a:ext cx="11129040" cy="448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93098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9E10D-B965-45B4-B6E1-3FF46F73B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 Machines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189F1-58D4-43E4-A984-799A5D5DD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94" y="1095337"/>
            <a:ext cx="10515600" cy="2039539"/>
          </a:xfrm>
        </p:spPr>
        <p:txBody>
          <a:bodyPr/>
          <a:lstStyle/>
          <a:p>
            <a:r>
              <a:rPr lang="en-US" dirty="0"/>
              <a:t>Find linear separator with maximum margin</a:t>
            </a:r>
          </a:p>
          <a:p>
            <a:endParaRPr lang="en-US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3C2C88A9-42D8-498E-ABFF-E25CFB238A54}"/>
              </a:ext>
            </a:extLst>
          </p:cNvPr>
          <p:cNvSpPr txBox="1"/>
          <p:nvPr/>
        </p:nvSpPr>
        <p:spPr>
          <a:xfrm>
            <a:off x="3926082" y="3419005"/>
            <a:ext cx="558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x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4F81BD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D877CBC-8375-4F1F-A351-CEEB47740019}"/>
              </a:ext>
            </a:extLst>
          </p:cNvPr>
          <p:cNvSpPr txBox="1"/>
          <p:nvPr/>
        </p:nvSpPr>
        <p:spPr>
          <a:xfrm>
            <a:off x="2858402" y="2176437"/>
            <a:ext cx="558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x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4F81BD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2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7F6A63FE-3BCB-451F-BDF0-490FA478FEEF}"/>
              </a:ext>
            </a:extLst>
          </p:cNvPr>
          <p:cNvCxnSpPr/>
          <p:nvPr/>
        </p:nvCxnSpPr>
        <p:spPr>
          <a:xfrm>
            <a:off x="2985276" y="2346439"/>
            <a:ext cx="0" cy="2905486"/>
          </a:xfrm>
          <a:prstGeom prst="line">
            <a:avLst/>
          </a:prstGeom>
          <a:noFill/>
          <a:ln w="3175" cap="flat" cmpd="sng" algn="ctr">
            <a:solidFill>
              <a:srgbClr val="1F497D"/>
            </a:solidFill>
            <a:prstDash val="solid"/>
          </a:ln>
          <a:effectLst/>
        </p:spPr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D3F7431E-D440-4808-BE9B-5F0C87D6D2FE}"/>
              </a:ext>
            </a:extLst>
          </p:cNvPr>
          <p:cNvCxnSpPr/>
          <p:nvPr/>
        </p:nvCxnSpPr>
        <p:spPr>
          <a:xfrm>
            <a:off x="1661926" y="3819962"/>
            <a:ext cx="2641600" cy="11094"/>
          </a:xfrm>
          <a:prstGeom prst="line">
            <a:avLst/>
          </a:prstGeom>
          <a:noFill/>
          <a:ln w="3175" cap="flat" cmpd="sng" algn="ctr">
            <a:solidFill>
              <a:srgbClr val="1F497D"/>
            </a:solidFill>
            <a:prstDash val="solid"/>
          </a:ln>
          <a:effectLst/>
        </p:spPr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A092EC75-7FA5-4A37-A7FE-E06C0A21954B}"/>
              </a:ext>
            </a:extLst>
          </p:cNvPr>
          <p:cNvSpPr txBox="1"/>
          <p:nvPr/>
        </p:nvSpPr>
        <p:spPr>
          <a:xfrm>
            <a:off x="6979936" y="3424947"/>
            <a:ext cx="558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x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4F81BD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5E6F6614-04AA-4B15-B577-F1CE6F5DA756}"/>
              </a:ext>
            </a:extLst>
          </p:cNvPr>
          <p:cNvSpPr txBox="1"/>
          <p:nvPr/>
        </p:nvSpPr>
        <p:spPr>
          <a:xfrm>
            <a:off x="5908534" y="2176437"/>
            <a:ext cx="558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x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4F81BD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2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3E5BFB48-D341-4032-9575-850BBEB39F15}"/>
              </a:ext>
            </a:extLst>
          </p:cNvPr>
          <p:cNvCxnSpPr/>
          <p:nvPr/>
        </p:nvCxnSpPr>
        <p:spPr>
          <a:xfrm>
            <a:off x="6039130" y="2352381"/>
            <a:ext cx="0" cy="2905486"/>
          </a:xfrm>
          <a:prstGeom prst="line">
            <a:avLst/>
          </a:prstGeom>
          <a:noFill/>
          <a:ln w="3175" cap="flat" cmpd="sng" algn="ctr">
            <a:solidFill>
              <a:srgbClr val="1F497D"/>
            </a:solidFill>
            <a:prstDash val="solid"/>
          </a:ln>
          <a:effectLst/>
        </p:spPr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C9718353-B396-487B-8435-4688BA59BEB8}"/>
              </a:ext>
            </a:extLst>
          </p:cNvPr>
          <p:cNvCxnSpPr/>
          <p:nvPr/>
        </p:nvCxnSpPr>
        <p:spPr>
          <a:xfrm>
            <a:off x="4715780" y="3825904"/>
            <a:ext cx="2641600" cy="11094"/>
          </a:xfrm>
          <a:prstGeom prst="line">
            <a:avLst/>
          </a:prstGeom>
          <a:noFill/>
          <a:ln w="3175" cap="flat" cmpd="sng" algn="ctr">
            <a:solidFill>
              <a:srgbClr val="1F497D"/>
            </a:solidFill>
            <a:prstDash val="solid"/>
          </a:ln>
          <a:effectLst/>
        </p:spPr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94098F07-81F8-4CEE-8450-93A8C14638FE}"/>
              </a:ext>
            </a:extLst>
          </p:cNvPr>
          <p:cNvSpPr txBox="1"/>
          <p:nvPr/>
        </p:nvSpPr>
        <p:spPr>
          <a:xfrm>
            <a:off x="10024968" y="3437797"/>
            <a:ext cx="558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x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4F81BD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B7E07383-B215-4FD6-8FB9-FDCCEF37EBDE}"/>
              </a:ext>
            </a:extLst>
          </p:cNvPr>
          <p:cNvSpPr txBox="1"/>
          <p:nvPr/>
        </p:nvSpPr>
        <p:spPr>
          <a:xfrm>
            <a:off x="8953566" y="2189287"/>
            <a:ext cx="558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x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4F81BD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2</a:t>
            </a: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9DAF9202-0AE7-4A75-94DB-8597F32BF5FA}"/>
              </a:ext>
            </a:extLst>
          </p:cNvPr>
          <p:cNvCxnSpPr/>
          <p:nvPr/>
        </p:nvCxnSpPr>
        <p:spPr>
          <a:xfrm>
            <a:off x="9084162" y="2365231"/>
            <a:ext cx="0" cy="2905486"/>
          </a:xfrm>
          <a:prstGeom prst="line">
            <a:avLst/>
          </a:prstGeom>
          <a:noFill/>
          <a:ln w="3175" cap="flat" cmpd="sng" algn="ctr">
            <a:solidFill>
              <a:srgbClr val="1F497D"/>
            </a:solidFill>
            <a:prstDash val="solid"/>
          </a:ln>
          <a:effectLst/>
        </p:spPr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3095F4C1-52E3-415E-A671-4DC79EAC6E49}"/>
              </a:ext>
            </a:extLst>
          </p:cNvPr>
          <p:cNvCxnSpPr/>
          <p:nvPr/>
        </p:nvCxnSpPr>
        <p:spPr>
          <a:xfrm>
            <a:off x="7760812" y="3838754"/>
            <a:ext cx="2641600" cy="11094"/>
          </a:xfrm>
          <a:prstGeom prst="line">
            <a:avLst/>
          </a:prstGeom>
          <a:noFill/>
          <a:ln w="3175" cap="flat" cmpd="sng" algn="ctr">
            <a:solidFill>
              <a:srgbClr val="1F497D"/>
            </a:solidFill>
            <a:prstDash val="solid"/>
          </a:ln>
          <a:effectLst/>
        </p:spPr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9C65FB13-CDB9-4240-8FD0-3F4F60CBF810}"/>
              </a:ext>
            </a:extLst>
          </p:cNvPr>
          <p:cNvCxnSpPr/>
          <p:nvPr/>
        </p:nvCxnSpPr>
        <p:spPr>
          <a:xfrm flipV="1">
            <a:off x="2985276" y="2962747"/>
            <a:ext cx="435646" cy="855227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F5B18009-7B41-44F5-A08F-C66CCBBABA6C}"/>
              </a:ext>
            </a:extLst>
          </p:cNvPr>
          <p:cNvCxnSpPr/>
          <p:nvPr/>
        </p:nvCxnSpPr>
        <p:spPr>
          <a:xfrm>
            <a:off x="1877150" y="3244043"/>
            <a:ext cx="2243888" cy="1159463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3415196D-F279-41ED-B5CD-33797CCEC259}"/>
              </a:ext>
            </a:extLst>
          </p:cNvPr>
          <p:cNvCxnSpPr/>
          <p:nvPr/>
        </p:nvCxnSpPr>
        <p:spPr>
          <a:xfrm>
            <a:off x="1981865" y="3032744"/>
            <a:ext cx="2243888" cy="1159463"/>
          </a:xfrm>
          <a:prstGeom prst="line">
            <a:avLst/>
          </a:prstGeom>
          <a:noFill/>
          <a:ln w="25400" cap="flat" cmpd="sng" algn="ctr">
            <a:solidFill>
              <a:srgbClr val="008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78196EFE-9E4D-49E5-8317-EDF0119E891C}"/>
              </a:ext>
            </a:extLst>
          </p:cNvPr>
          <p:cNvCxnSpPr/>
          <p:nvPr/>
        </p:nvCxnSpPr>
        <p:spPr>
          <a:xfrm>
            <a:off x="1772315" y="3458886"/>
            <a:ext cx="2243888" cy="1159463"/>
          </a:xfrm>
          <a:prstGeom prst="line">
            <a:avLst/>
          </a:prstGeom>
          <a:noFill/>
          <a:ln w="25400" cap="flat" cmpd="sng" algn="ctr">
            <a:solidFill>
              <a:srgbClr val="008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4DF25AE1-829F-428F-BDE5-580FF5F08ADE}"/>
              </a:ext>
            </a:extLst>
          </p:cNvPr>
          <p:cNvCxnSpPr/>
          <p:nvPr/>
        </p:nvCxnSpPr>
        <p:spPr>
          <a:xfrm>
            <a:off x="4926861" y="3270117"/>
            <a:ext cx="2243888" cy="1159463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7187B571-80F9-4579-B0A3-57F27F292ABC}"/>
              </a:ext>
            </a:extLst>
          </p:cNvPr>
          <p:cNvCxnSpPr/>
          <p:nvPr/>
        </p:nvCxnSpPr>
        <p:spPr>
          <a:xfrm rot="21322712" flipV="1">
            <a:off x="6018741" y="3425892"/>
            <a:ext cx="251256" cy="408698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FAC4FBD6-510E-446B-B4AC-76620F4E4AD3}"/>
              </a:ext>
            </a:extLst>
          </p:cNvPr>
          <p:cNvCxnSpPr/>
          <p:nvPr/>
        </p:nvCxnSpPr>
        <p:spPr>
          <a:xfrm>
            <a:off x="5139526" y="2849268"/>
            <a:ext cx="2243888" cy="1159463"/>
          </a:xfrm>
          <a:prstGeom prst="line">
            <a:avLst/>
          </a:prstGeom>
          <a:noFill/>
          <a:ln w="25400" cap="flat" cmpd="sng" algn="ctr">
            <a:solidFill>
              <a:srgbClr val="008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597EE49E-81F4-47C9-9B74-F253C8E7481E}"/>
              </a:ext>
            </a:extLst>
          </p:cNvPr>
          <p:cNvCxnSpPr/>
          <p:nvPr/>
        </p:nvCxnSpPr>
        <p:spPr>
          <a:xfrm>
            <a:off x="4710041" y="3698280"/>
            <a:ext cx="2243888" cy="1159463"/>
          </a:xfrm>
          <a:prstGeom prst="line">
            <a:avLst/>
          </a:prstGeom>
          <a:noFill/>
          <a:ln w="25400" cap="flat" cmpd="sng" algn="ctr">
            <a:solidFill>
              <a:srgbClr val="008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95FF8044-53FA-4570-8B2B-3D583CBECC73}"/>
              </a:ext>
            </a:extLst>
          </p:cNvPr>
          <p:cNvCxnSpPr/>
          <p:nvPr/>
        </p:nvCxnSpPr>
        <p:spPr>
          <a:xfrm>
            <a:off x="7969702" y="3264823"/>
            <a:ext cx="2243888" cy="1159463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26530834-64FC-4596-8C04-FF69C231ABC8}"/>
              </a:ext>
            </a:extLst>
          </p:cNvPr>
          <p:cNvCxnSpPr/>
          <p:nvPr/>
        </p:nvCxnSpPr>
        <p:spPr>
          <a:xfrm>
            <a:off x="7535184" y="4149354"/>
            <a:ext cx="2243888" cy="1159463"/>
          </a:xfrm>
          <a:prstGeom prst="line">
            <a:avLst/>
          </a:prstGeom>
          <a:noFill/>
          <a:ln w="25400" cap="flat" cmpd="sng" algn="ctr">
            <a:solidFill>
              <a:srgbClr val="008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80040A3D-5A66-4481-B040-B2B7E4407736}"/>
              </a:ext>
            </a:extLst>
          </p:cNvPr>
          <p:cNvCxnSpPr/>
          <p:nvPr/>
        </p:nvCxnSpPr>
        <p:spPr>
          <a:xfrm>
            <a:off x="8403128" y="2397593"/>
            <a:ext cx="2243888" cy="1159463"/>
          </a:xfrm>
          <a:prstGeom prst="line">
            <a:avLst/>
          </a:prstGeom>
          <a:noFill/>
          <a:ln w="25400" cap="flat" cmpd="sng" algn="ctr">
            <a:solidFill>
              <a:srgbClr val="008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9431E04C-EDD6-4A72-B1D8-DC09F4903035}"/>
              </a:ext>
            </a:extLst>
          </p:cNvPr>
          <p:cNvCxnSpPr/>
          <p:nvPr/>
        </p:nvCxnSpPr>
        <p:spPr>
          <a:xfrm flipV="1">
            <a:off x="9077828" y="3624946"/>
            <a:ext cx="104212" cy="213808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26" name="Cross 125">
            <a:extLst>
              <a:ext uri="{FF2B5EF4-FFF2-40B4-BE49-F238E27FC236}">
                <a16:creationId xmlns:a16="http://schemas.microsoft.com/office/drawing/2014/main" id="{9280FF68-D5F2-4545-AFEB-96C1FFFA1E18}"/>
              </a:ext>
            </a:extLst>
          </p:cNvPr>
          <p:cNvSpPr/>
          <p:nvPr/>
        </p:nvSpPr>
        <p:spPr>
          <a:xfrm>
            <a:off x="2933570" y="2967353"/>
            <a:ext cx="186183" cy="189276"/>
          </a:xfrm>
          <a:prstGeom prst="plus">
            <a:avLst>
              <a:gd name="adj" fmla="val 43966"/>
            </a:avLst>
          </a:prstGeom>
          <a:solidFill>
            <a:srgbClr val="4F81BD">
              <a:lumMod val="60000"/>
              <a:lumOff val="40000"/>
            </a:srgbClr>
          </a:solidFill>
          <a:ln w="9525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Cross 126">
            <a:extLst>
              <a:ext uri="{FF2B5EF4-FFF2-40B4-BE49-F238E27FC236}">
                <a16:creationId xmlns:a16="http://schemas.microsoft.com/office/drawing/2014/main" id="{5E23DF4C-8AEF-462D-B4ED-8854D01B4C6C}"/>
              </a:ext>
            </a:extLst>
          </p:cNvPr>
          <p:cNvSpPr/>
          <p:nvPr/>
        </p:nvSpPr>
        <p:spPr>
          <a:xfrm>
            <a:off x="3478820" y="2651893"/>
            <a:ext cx="186183" cy="189276"/>
          </a:xfrm>
          <a:prstGeom prst="plus">
            <a:avLst>
              <a:gd name="adj" fmla="val 43966"/>
            </a:avLst>
          </a:prstGeom>
          <a:solidFill>
            <a:srgbClr val="4F81BD">
              <a:lumMod val="60000"/>
              <a:lumOff val="40000"/>
            </a:srgbClr>
          </a:solidFill>
          <a:ln w="9525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" name="Cross 127">
            <a:extLst>
              <a:ext uri="{FF2B5EF4-FFF2-40B4-BE49-F238E27FC236}">
                <a16:creationId xmlns:a16="http://schemas.microsoft.com/office/drawing/2014/main" id="{C4A4A8DF-3311-4A8E-8B1C-FF4D34C7EF1F}"/>
              </a:ext>
            </a:extLst>
          </p:cNvPr>
          <p:cNvSpPr/>
          <p:nvPr/>
        </p:nvSpPr>
        <p:spPr>
          <a:xfrm>
            <a:off x="3908418" y="3081977"/>
            <a:ext cx="186183" cy="189276"/>
          </a:xfrm>
          <a:prstGeom prst="plus">
            <a:avLst>
              <a:gd name="adj" fmla="val 43966"/>
            </a:avLst>
          </a:prstGeom>
          <a:solidFill>
            <a:srgbClr val="4F81BD">
              <a:lumMod val="60000"/>
              <a:lumOff val="40000"/>
            </a:srgbClr>
          </a:solidFill>
          <a:ln w="9525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9" name="Cross 128">
            <a:extLst>
              <a:ext uri="{FF2B5EF4-FFF2-40B4-BE49-F238E27FC236}">
                <a16:creationId xmlns:a16="http://schemas.microsoft.com/office/drawing/2014/main" id="{D1CB399A-4AF1-4080-98D7-F9C16543A055}"/>
              </a:ext>
            </a:extLst>
          </p:cNvPr>
          <p:cNvSpPr/>
          <p:nvPr/>
        </p:nvSpPr>
        <p:spPr>
          <a:xfrm>
            <a:off x="2747387" y="2521202"/>
            <a:ext cx="186183" cy="189276"/>
          </a:xfrm>
          <a:prstGeom prst="plus">
            <a:avLst>
              <a:gd name="adj" fmla="val 43966"/>
            </a:avLst>
          </a:prstGeom>
          <a:solidFill>
            <a:srgbClr val="4F81BD">
              <a:lumMod val="60000"/>
              <a:lumOff val="40000"/>
            </a:srgbClr>
          </a:solidFill>
          <a:ln w="9525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0" name="Cross 129">
            <a:extLst>
              <a:ext uri="{FF2B5EF4-FFF2-40B4-BE49-F238E27FC236}">
                <a16:creationId xmlns:a16="http://schemas.microsoft.com/office/drawing/2014/main" id="{F31125D9-9159-47E6-B342-9279C3AD5CDF}"/>
              </a:ext>
            </a:extLst>
          </p:cNvPr>
          <p:cNvSpPr/>
          <p:nvPr/>
        </p:nvSpPr>
        <p:spPr>
          <a:xfrm>
            <a:off x="6009718" y="2967353"/>
            <a:ext cx="186183" cy="189276"/>
          </a:xfrm>
          <a:prstGeom prst="plus">
            <a:avLst>
              <a:gd name="adj" fmla="val 43966"/>
            </a:avLst>
          </a:prstGeom>
          <a:solidFill>
            <a:srgbClr val="4F81BD">
              <a:lumMod val="60000"/>
              <a:lumOff val="40000"/>
            </a:srgbClr>
          </a:solidFill>
          <a:ln w="9525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1" name="Cross 130">
            <a:extLst>
              <a:ext uri="{FF2B5EF4-FFF2-40B4-BE49-F238E27FC236}">
                <a16:creationId xmlns:a16="http://schemas.microsoft.com/office/drawing/2014/main" id="{F3F542A9-402B-40A2-9B79-C5647D784455}"/>
              </a:ext>
            </a:extLst>
          </p:cNvPr>
          <p:cNvSpPr/>
          <p:nvPr/>
        </p:nvSpPr>
        <p:spPr>
          <a:xfrm>
            <a:off x="6554968" y="2651893"/>
            <a:ext cx="186183" cy="189276"/>
          </a:xfrm>
          <a:prstGeom prst="plus">
            <a:avLst>
              <a:gd name="adj" fmla="val 43966"/>
            </a:avLst>
          </a:prstGeom>
          <a:solidFill>
            <a:srgbClr val="4F81BD">
              <a:lumMod val="60000"/>
              <a:lumOff val="40000"/>
            </a:srgbClr>
          </a:solidFill>
          <a:ln w="9525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Cross 131">
            <a:extLst>
              <a:ext uri="{FF2B5EF4-FFF2-40B4-BE49-F238E27FC236}">
                <a16:creationId xmlns:a16="http://schemas.microsoft.com/office/drawing/2014/main" id="{11741D1E-20E8-411E-9556-19F3E8B3CDA3}"/>
              </a:ext>
            </a:extLst>
          </p:cNvPr>
          <p:cNvSpPr/>
          <p:nvPr/>
        </p:nvSpPr>
        <p:spPr>
          <a:xfrm>
            <a:off x="6984566" y="3081977"/>
            <a:ext cx="186183" cy="189276"/>
          </a:xfrm>
          <a:prstGeom prst="plus">
            <a:avLst>
              <a:gd name="adj" fmla="val 43966"/>
            </a:avLst>
          </a:prstGeom>
          <a:solidFill>
            <a:srgbClr val="4F81BD">
              <a:lumMod val="60000"/>
              <a:lumOff val="40000"/>
            </a:srgbClr>
          </a:solidFill>
          <a:ln w="9525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Cross 132">
            <a:extLst>
              <a:ext uri="{FF2B5EF4-FFF2-40B4-BE49-F238E27FC236}">
                <a16:creationId xmlns:a16="http://schemas.microsoft.com/office/drawing/2014/main" id="{81C3CF30-8FB3-4E1E-92E3-0E7F5C96F759}"/>
              </a:ext>
            </a:extLst>
          </p:cNvPr>
          <p:cNvSpPr/>
          <p:nvPr/>
        </p:nvSpPr>
        <p:spPr>
          <a:xfrm>
            <a:off x="5823535" y="2521202"/>
            <a:ext cx="186183" cy="189276"/>
          </a:xfrm>
          <a:prstGeom prst="plus">
            <a:avLst>
              <a:gd name="adj" fmla="val 43966"/>
            </a:avLst>
          </a:prstGeom>
          <a:solidFill>
            <a:srgbClr val="4F81BD">
              <a:lumMod val="60000"/>
              <a:lumOff val="40000"/>
            </a:srgbClr>
          </a:solidFill>
          <a:ln w="9525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4" name="Cross 133">
            <a:extLst>
              <a:ext uri="{FF2B5EF4-FFF2-40B4-BE49-F238E27FC236}">
                <a16:creationId xmlns:a16="http://schemas.microsoft.com/office/drawing/2014/main" id="{DC5FE378-6F40-4E25-83A6-1485B5897D74}"/>
              </a:ext>
            </a:extLst>
          </p:cNvPr>
          <p:cNvSpPr/>
          <p:nvPr/>
        </p:nvSpPr>
        <p:spPr>
          <a:xfrm>
            <a:off x="9052559" y="2967353"/>
            <a:ext cx="186183" cy="189276"/>
          </a:xfrm>
          <a:prstGeom prst="plus">
            <a:avLst>
              <a:gd name="adj" fmla="val 43966"/>
            </a:avLst>
          </a:prstGeom>
          <a:solidFill>
            <a:srgbClr val="4F81BD">
              <a:lumMod val="60000"/>
              <a:lumOff val="40000"/>
            </a:srgbClr>
          </a:solidFill>
          <a:ln w="9525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5" name="Cross 134">
            <a:extLst>
              <a:ext uri="{FF2B5EF4-FFF2-40B4-BE49-F238E27FC236}">
                <a16:creationId xmlns:a16="http://schemas.microsoft.com/office/drawing/2014/main" id="{3B17F4C2-0512-4A5C-8194-F1AE8B99C3C8}"/>
              </a:ext>
            </a:extLst>
          </p:cNvPr>
          <p:cNvSpPr/>
          <p:nvPr/>
        </p:nvSpPr>
        <p:spPr>
          <a:xfrm>
            <a:off x="9597809" y="2651893"/>
            <a:ext cx="186183" cy="189276"/>
          </a:xfrm>
          <a:prstGeom prst="plus">
            <a:avLst>
              <a:gd name="adj" fmla="val 43966"/>
            </a:avLst>
          </a:prstGeom>
          <a:solidFill>
            <a:srgbClr val="4F81BD">
              <a:lumMod val="60000"/>
              <a:lumOff val="40000"/>
            </a:srgbClr>
          </a:solidFill>
          <a:ln w="9525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6" name="Cross 135">
            <a:extLst>
              <a:ext uri="{FF2B5EF4-FFF2-40B4-BE49-F238E27FC236}">
                <a16:creationId xmlns:a16="http://schemas.microsoft.com/office/drawing/2014/main" id="{8352D65E-EF23-4CA0-95CA-23D013B805A1}"/>
              </a:ext>
            </a:extLst>
          </p:cNvPr>
          <p:cNvSpPr/>
          <p:nvPr/>
        </p:nvSpPr>
        <p:spPr>
          <a:xfrm>
            <a:off x="10027407" y="3081977"/>
            <a:ext cx="186183" cy="189276"/>
          </a:xfrm>
          <a:prstGeom prst="plus">
            <a:avLst>
              <a:gd name="adj" fmla="val 43966"/>
            </a:avLst>
          </a:prstGeom>
          <a:solidFill>
            <a:srgbClr val="4F81BD">
              <a:lumMod val="60000"/>
              <a:lumOff val="40000"/>
            </a:srgbClr>
          </a:solidFill>
          <a:ln w="9525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7" name="Cross 136">
            <a:extLst>
              <a:ext uri="{FF2B5EF4-FFF2-40B4-BE49-F238E27FC236}">
                <a16:creationId xmlns:a16="http://schemas.microsoft.com/office/drawing/2014/main" id="{9248FABF-A630-4836-8C9B-48C135758E68}"/>
              </a:ext>
            </a:extLst>
          </p:cNvPr>
          <p:cNvSpPr/>
          <p:nvPr/>
        </p:nvSpPr>
        <p:spPr>
          <a:xfrm>
            <a:off x="8866376" y="2521202"/>
            <a:ext cx="186183" cy="189276"/>
          </a:xfrm>
          <a:prstGeom prst="plus">
            <a:avLst>
              <a:gd name="adj" fmla="val 43966"/>
            </a:avLst>
          </a:prstGeom>
          <a:solidFill>
            <a:srgbClr val="4F81BD">
              <a:lumMod val="60000"/>
              <a:lumOff val="40000"/>
            </a:srgbClr>
          </a:solidFill>
          <a:ln w="9525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5703A285-C005-47B4-AECD-D41E265C9136}"/>
              </a:ext>
            </a:extLst>
          </p:cNvPr>
          <p:cNvSpPr/>
          <p:nvPr/>
        </p:nvSpPr>
        <p:spPr>
          <a:xfrm>
            <a:off x="2382838" y="4536833"/>
            <a:ext cx="212780" cy="64893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 w="9525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467E59F6-DCC1-4F52-B190-97A821679CC7}"/>
              </a:ext>
            </a:extLst>
          </p:cNvPr>
          <p:cNvSpPr/>
          <p:nvPr/>
        </p:nvSpPr>
        <p:spPr>
          <a:xfrm>
            <a:off x="2472141" y="4963091"/>
            <a:ext cx="212780" cy="64893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 w="9525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20B38986-C95F-4E22-AC79-64E6CE555B3E}"/>
              </a:ext>
            </a:extLst>
          </p:cNvPr>
          <p:cNvSpPr/>
          <p:nvPr/>
        </p:nvSpPr>
        <p:spPr>
          <a:xfrm>
            <a:off x="1877150" y="4261360"/>
            <a:ext cx="212780" cy="64893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 w="9525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741BC40C-A6B8-490D-BA96-E94386E2289E}"/>
              </a:ext>
            </a:extLst>
          </p:cNvPr>
          <p:cNvSpPr/>
          <p:nvPr/>
        </p:nvSpPr>
        <p:spPr>
          <a:xfrm>
            <a:off x="3004092" y="4601726"/>
            <a:ext cx="212780" cy="64893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 w="9525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FEA7CAE5-7C25-4B7C-8F5C-AF3528E6AB0D}"/>
              </a:ext>
            </a:extLst>
          </p:cNvPr>
          <p:cNvSpPr/>
          <p:nvPr/>
        </p:nvSpPr>
        <p:spPr>
          <a:xfrm>
            <a:off x="5457515" y="4567226"/>
            <a:ext cx="212780" cy="64893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 w="9525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C98AB811-678B-483A-BF33-31C4BC49DD63}"/>
              </a:ext>
            </a:extLst>
          </p:cNvPr>
          <p:cNvSpPr/>
          <p:nvPr/>
        </p:nvSpPr>
        <p:spPr>
          <a:xfrm>
            <a:off x="5546818" y="4993484"/>
            <a:ext cx="212780" cy="64893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 w="9525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20633D00-DAB2-4E4F-A7D4-5552E3BAD750}"/>
              </a:ext>
            </a:extLst>
          </p:cNvPr>
          <p:cNvSpPr/>
          <p:nvPr/>
        </p:nvSpPr>
        <p:spPr>
          <a:xfrm>
            <a:off x="4951827" y="4291753"/>
            <a:ext cx="212780" cy="64893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 w="9525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C556F82D-AA5D-4BF5-8376-A7DABD88AE8E}"/>
              </a:ext>
            </a:extLst>
          </p:cNvPr>
          <p:cNvSpPr/>
          <p:nvPr/>
        </p:nvSpPr>
        <p:spPr>
          <a:xfrm>
            <a:off x="6078769" y="4632119"/>
            <a:ext cx="212780" cy="64893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 w="9525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339BF722-4662-407F-B6EC-68E05313A4FB}"/>
              </a:ext>
            </a:extLst>
          </p:cNvPr>
          <p:cNvSpPr/>
          <p:nvPr/>
        </p:nvSpPr>
        <p:spPr>
          <a:xfrm>
            <a:off x="8503853" y="4601726"/>
            <a:ext cx="212780" cy="64893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 w="9525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43D7E2D3-EB00-43C8-B180-5676C7B578A1}"/>
              </a:ext>
            </a:extLst>
          </p:cNvPr>
          <p:cNvSpPr/>
          <p:nvPr/>
        </p:nvSpPr>
        <p:spPr>
          <a:xfrm>
            <a:off x="8593156" y="5027984"/>
            <a:ext cx="212780" cy="64893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 w="9525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77FE2256-614E-43D7-BF43-D6F795989C9A}"/>
              </a:ext>
            </a:extLst>
          </p:cNvPr>
          <p:cNvSpPr/>
          <p:nvPr/>
        </p:nvSpPr>
        <p:spPr>
          <a:xfrm>
            <a:off x="7998165" y="4326253"/>
            <a:ext cx="212780" cy="64893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 w="9525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2CFB5448-ACEF-4949-894D-A537DE15AB75}"/>
              </a:ext>
            </a:extLst>
          </p:cNvPr>
          <p:cNvSpPr/>
          <p:nvPr/>
        </p:nvSpPr>
        <p:spPr>
          <a:xfrm>
            <a:off x="9125107" y="4666619"/>
            <a:ext cx="212780" cy="64893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 w="9525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64F3511-C0AC-4E7F-BFC3-7D5B58A3DF13}"/>
                  </a:ext>
                </a:extLst>
              </p14:cNvPr>
              <p14:cNvContentPartPr/>
              <p14:nvPr/>
            </p14:nvContentPartPr>
            <p14:xfrm>
              <a:off x="1717200" y="2321280"/>
              <a:ext cx="9648360" cy="3874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64F3511-C0AC-4E7F-BFC3-7D5B58A3DF1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07840" y="2311920"/>
                <a:ext cx="9667080" cy="389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01644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F5CC3-4852-4954-9383-5A7AF5DFB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Separability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44E1C0-CAC9-46AC-BFB5-BDFD68C056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Data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∈{−1, +1}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Linearly separable </a:t>
                </a:r>
                <a:r>
                  <a:rPr lang="en-US" dirty="0" err="1"/>
                  <a:t>iff</a:t>
                </a:r>
                <a:r>
                  <a:rPr lang="en-US" dirty="0"/>
                  <a:t>: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  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&gt;0  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=+1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   and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0    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44E1C0-CAC9-46AC-BFB5-BDFD68C056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56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02FCC4D-73B0-4AB6-B734-A12D7D60F0EE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Matt Gormley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F56467A-E2FB-4892-8488-B76FCBB29799}"/>
                  </a:ext>
                </a:extLst>
              </p14:cNvPr>
              <p14:cNvContentPartPr/>
              <p14:nvPr/>
            </p14:nvContentPartPr>
            <p14:xfrm>
              <a:off x="325080" y="123480"/>
              <a:ext cx="11062080" cy="6222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F56467A-E2FB-4892-8488-B76FCBB2979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5720" y="114120"/>
                <a:ext cx="11080800" cy="624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39973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F5CC3-4852-4954-9383-5A7AF5DFB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Separability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44E1C0-CAC9-46AC-BFB5-BDFD68C056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Data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∈{−1, +1}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Linearly separable </a:t>
                </a:r>
                <a:r>
                  <a:rPr lang="en-US" dirty="0" err="1"/>
                  <a:t>iff</a:t>
                </a:r>
                <a:r>
                  <a:rPr lang="en-US" dirty="0"/>
                  <a:t>: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  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&gt;0  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=+1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   and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0    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 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  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 ∃ 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   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 ∃ 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   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44E1C0-CAC9-46AC-BFB5-BDFD68C056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40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02FCC4D-73B0-4AB6-B734-A12D7D60F0EE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276300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771B7-A4D6-4BD8-8908-32C2F3D86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83695A-BB67-4538-A709-2A36502CA2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Are these to statements equivalent?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 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   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 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 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   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83695A-BB67-4538-A709-2A36502CA2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EB5BEFF-7CB1-48C1-A4E7-97D40B992886}"/>
                  </a:ext>
                </a:extLst>
              </p14:cNvPr>
              <p14:cNvContentPartPr/>
              <p14:nvPr/>
            </p14:nvContentPartPr>
            <p14:xfrm>
              <a:off x="434520" y="123480"/>
              <a:ext cx="10890360" cy="5018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EB5BEFF-7CB1-48C1-A4E7-97D40B9928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5160" y="114120"/>
                <a:ext cx="10909080" cy="503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40341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F5CC3-4852-4954-9383-5A7AF5DFB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Separability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44E1C0-CAC9-46AC-BFB5-BDFD68C056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Data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∈{−1, +1}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Linearly separable </a:t>
                </a:r>
                <a:r>
                  <a:rPr lang="en-US" dirty="0" err="1"/>
                  <a:t>iff</a:t>
                </a:r>
                <a:r>
                  <a:rPr lang="en-US" dirty="0"/>
                  <a:t>: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  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&gt;0  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=+1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   and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0    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 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  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 ∃ 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   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 ∃ 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   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44E1C0-CAC9-46AC-BFB5-BDFD68C056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40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02FCC4D-73B0-4AB6-B734-A12D7D60F0EE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Matt Gormley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2FE586F-96D9-41E5-BA67-ED1138FBACB6}"/>
                  </a:ext>
                </a:extLst>
              </p14:cNvPr>
              <p14:cNvContentPartPr/>
              <p14:nvPr/>
            </p14:nvContentPartPr>
            <p14:xfrm>
              <a:off x="6783120" y="5861520"/>
              <a:ext cx="766080" cy="347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2FE586F-96D9-41E5-BA67-ED1138FBACB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73760" y="5852160"/>
                <a:ext cx="784800" cy="36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9E10D-B965-45B4-B6E1-3FF46F73B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 Machines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C189F1-58D4-43E4-A984-799A5D5DDB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3394" y="1095337"/>
                <a:ext cx="8087549" cy="2039539"/>
              </a:xfrm>
            </p:spPr>
            <p:txBody>
              <a:bodyPr/>
              <a:lstStyle/>
              <a:p>
                <a:r>
                  <a:rPr lang="en-US" dirty="0"/>
                  <a:t>Find linear separator with maximum margin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be hypothetical points on the +/- margin from the decision boundary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∃ 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   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 ∃ 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   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≥+1</m:t>
                    </m:r>
                  </m:oMath>
                </a14:m>
                <a:r>
                  <a:rPr lang="en-US" dirty="0"/>
                  <a:t>    </a:t>
                </a:r>
                <a:r>
                  <a:rPr lang="en-US" dirty="0">
                    <a:solidFill>
                      <a:schemeClr val="tx1"/>
                    </a:solidFill>
                  </a:rPr>
                  <a:t>and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≤−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Consider the vector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its      projection onto the vector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C189F1-58D4-43E4-A984-799A5D5DDB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3394" y="1095337"/>
                <a:ext cx="8087549" cy="2039539"/>
              </a:xfrm>
              <a:blipFill>
                <a:blip r:embed="rId3"/>
                <a:stretch>
                  <a:fillRect l="-1507" t="-5090" r="-2261" b="-123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Cross 38">
            <a:extLst>
              <a:ext uri="{FF2B5EF4-FFF2-40B4-BE49-F238E27FC236}">
                <a16:creationId xmlns:a16="http://schemas.microsoft.com/office/drawing/2014/main" id="{F38AE704-4A47-44A8-A34D-5E45C21D5A0E}"/>
              </a:ext>
            </a:extLst>
          </p:cNvPr>
          <p:cNvSpPr/>
          <p:nvPr/>
        </p:nvSpPr>
        <p:spPr>
          <a:xfrm>
            <a:off x="10350050" y="2568280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Cross 45">
            <a:extLst>
              <a:ext uri="{FF2B5EF4-FFF2-40B4-BE49-F238E27FC236}">
                <a16:creationId xmlns:a16="http://schemas.microsoft.com/office/drawing/2014/main" id="{DB908127-47AB-4546-9C4F-4C917CE0A3B5}"/>
              </a:ext>
            </a:extLst>
          </p:cNvPr>
          <p:cNvSpPr/>
          <p:nvPr/>
        </p:nvSpPr>
        <p:spPr>
          <a:xfrm>
            <a:off x="9826965" y="2883740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Cross 46">
            <a:extLst>
              <a:ext uri="{FF2B5EF4-FFF2-40B4-BE49-F238E27FC236}">
                <a16:creationId xmlns:a16="http://schemas.microsoft.com/office/drawing/2014/main" id="{F523C464-FB9E-4450-86C5-815A1E221F47}"/>
              </a:ext>
            </a:extLst>
          </p:cNvPr>
          <p:cNvSpPr/>
          <p:nvPr/>
        </p:nvSpPr>
        <p:spPr>
          <a:xfrm>
            <a:off x="11360757" y="2626865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35C7FCB-E3AC-450C-94A5-BA7DD1D34938}"/>
              </a:ext>
            </a:extLst>
          </p:cNvPr>
          <p:cNvSpPr/>
          <p:nvPr/>
        </p:nvSpPr>
        <p:spPr>
          <a:xfrm>
            <a:off x="9539966" y="5067491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E56EBFC-170F-4447-BAEF-7104B3809E72}"/>
              </a:ext>
            </a:extLst>
          </p:cNvPr>
          <p:cNvSpPr/>
          <p:nvPr/>
        </p:nvSpPr>
        <p:spPr>
          <a:xfrm>
            <a:off x="9610344" y="4360859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11188C9-1EB0-47AB-9B6B-23022FF3A378}"/>
              </a:ext>
            </a:extLst>
          </p:cNvPr>
          <p:cNvSpPr/>
          <p:nvPr/>
        </p:nvSpPr>
        <p:spPr>
          <a:xfrm>
            <a:off x="10284697" y="5132384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4333DBA-018B-45A8-A88A-22190B8E0F71}"/>
              </a:ext>
            </a:extLst>
          </p:cNvPr>
          <p:cNvCxnSpPr>
            <a:cxnSpLocks/>
          </p:cNvCxnSpPr>
          <p:nvPr/>
        </p:nvCxnSpPr>
        <p:spPr>
          <a:xfrm>
            <a:off x="8472144" y="3611523"/>
            <a:ext cx="2694519" cy="1565303"/>
          </a:xfrm>
          <a:prstGeom prst="line">
            <a:avLst/>
          </a:prstGeom>
          <a:noFill/>
          <a:ln w="25400" cap="flat" cmpd="sng" algn="ctr">
            <a:solidFill>
              <a:srgbClr val="008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31B930A5-0C46-4F80-B7BF-490913BBEF22}"/>
              </a:ext>
            </a:extLst>
          </p:cNvPr>
          <p:cNvCxnSpPr>
            <a:cxnSpLocks/>
          </p:cNvCxnSpPr>
          <p:nvPr/>
        </p:nvCxnSpPr>
        <p:spPr>
          <a:xfrm>
            <a:off x="8829738" y="3082258"/>
            <a:ext cx="2711200" cy="1577069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18D3C64-9FA2-4849-A5F8-1B7FAF3AE120}"/>
              </a:ext>
            </a:extLst>
          </p:cNvPr>
          <p:cNvCxnSpPr>
            <a:cxnSpLocks/>
          </p:cNvCxnSpPr>
          <p:nvPr/>
        </p:nvCxnSpPr>
        <p:spPr>
          <a:xfrm>
            <a:off x="9118046" y="2527468"/>
            <a:ext cx="2694519" cy="1565303"/>
          </a:xfrm>
          <a:prstGeom prst="line">
            <a:avLst/>
          </a:prstGeom>
          <a:noFill/>
          <a:ln w="25400" cap="flat" cmpd="sng" algn="ctr">
            <a:solidFill>
              <a:srgbClr val="008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27DF80A-D4E0-4ACB-A9E0-67644A11AC8E}"/>
                  </a:ext>
                </a:extLst>
              </p14:cNvPr>
              <p14:cNvContentPartPr/>
              <p14:nvPr/>
            </p14:nvContentPartPr>
            <p14:xfrm>
              <a:off x="1070640" y="2542680"/>
              <a:ext cx="10890720" cy="38714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27DF80A-D4E0-4ACB-A9E0-67644A11AC8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61280" y="2533320"/>
                <a:ext cx="10909440" cy="38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E7B534F-0743-47E6-B3AE-BB1AF0C3EA2F}"/>
                  </a:ext>
                </a:extLst>
              </p14:cNvPr>
              <p14:cNvContentPartPr/>
              <p14:nvPr/>
            </p14:nvContentPartPr>
            <p14:xfrm>
              <a:off x="9197280" y="69120"/>
              <a:ext cx="2382840" cy="15357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E7B534F-0743-47E6-B3AE-BB1AF0C3EA2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87920" y="59760"/>
                <a:ext cx="2401560" cy="155448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F30AE800-3304-4FB4-8942-C26C7CEE38CE}"/>
              </a:ext>
            </a:extLst>
          </p:cNvPr>
          <p:cNvSpPr/>
          <p:nvPr/>
        </p:nvSpPr>
        <p:spPr>
          <a:xfrm>
            <a:off x="3285941" y="5926898"/>
            <a:ext cx="194678" cy="200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A875C03-2F37-4395-8D30-446403481476}"/>
                  </a:ext>
                </a:extLst>
              </p14:cNvPr>
              <p14:cNvContentPartPr/>
              <p14:nvPr/>
            </p14:nvContentPartPr>
            <p14:xfrm>
              <a:off x="3301920" y="6194520"/>
              <a:ext cx="110880" cy="2091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A875C03-2F37-4395-8D30-44640348147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92560" y="6185160"/>
                <a:ext cx="12960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9FFEA49-2A89-4BA9-B3CA-968F74BD95F2}"/>
                  </a:ext>
                </a:extLst>
              </p14:cNvPr>
              <p14:cNvContentPartPr/>
              <p14:nvPr/>
            </p14:nvContentPartPr>
            <p14:xfrm>
              <a:off x="9184680" y="325440"/>
              <a:ext cx="1620720" cy="10548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9FFEA49-2A89-4BA9-B3CA-968F74BD95F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175320" y="316080"/>
                <a:ext cx="1639440" cy="107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78858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9E10D-B965-45B4-B6E1-3FF46F73B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 Machines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C189F1-58D4-43E4-A984-799A5D5DDB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3394" y="1095337"/>
                <a:ext cx="8409047" cy="2039539"/>
              </a:xfrm>
            </p:spPr>
            <p:txBody>
              <a:bodyPr/>
              <a:lstStyle/>
              <a:p>
                <a:r>
                  <a:rPr lang="en-US" dirty="0"/>
                  <a:t>Find linear separator with maximum margin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ax</m:t>
                            </m:r>
                          </m:e>
                          <m:lim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   </m:t>
                        </m:r>
                        <m:r>
                          <a:rPr lang="en-US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width</m:t>
                        </m:r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≥1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∀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C189F1-58D4-43E4-A984-799A5D5DDB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3394" y="1095337"/>
                <a:ext cx="8409047" cy="2039539"/>
              </a:xfrm>
              <a:blipFill>
                <a:blip r:embed="rId3"/>
                <a:stretch>
                  <a:fillRect l="-1449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Cross 38">
            <a:extLst>
              <a:ext uri="{FF2B5EF4-FFF2-40B4-BE49-F238E27FC236}">
                <a16:creationId xmlns:a16="http://schemas.microsoft.com/office/drawing/2014/main" id="{F38AE704-4A47-44A8-A34D-5E45C21D5A0E}"/>
              </a:ext>
            </a:extLst>
          </p:cNvPr>
          <p:cNvSpPr/>
          <p:nvPr/>
        </p:nvSpPr>
        <p:spPr>
          <a:xfrm>
            <a:off x="10350050" y="2568280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Cross 45">
            <a:extLst>
              <a:ext uri="{FF2B5EF4-FFF2-40B4-BE49-F238E27FC236}">
                <a16:creationId xmlns:a16="http://schemas.microsoft.com/office/drawing/2014/main" id="{DB908127-47AB-4546-9C4F-4C917CE0A3B5}"/>
              </a:ext>
            </a:extLst>
          </p:cNvPr>
          <p:cNvSpPr/>
          <p:nvPr/>
        </p:nvSpPr>
        <p:spPr>
          <a:xfrm>
            <a:off x="9826965" y="2883740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Cross 46">
            <a:extLst>
              <a:ext uri="{FF2B5EF4-FFF2-40B4-BE49-F238E27FC236}">
                <a16:creationId xmlns:a16="http://schemas.microsoft.com/office/drawing/2014/main" id="{F523C464-FB9E-4450-86C5-815A1E221F47}"/>
              </a:ext>
            </a:extLst>
          </p:cNvPr>
          <p:cNvSpPr/>
          <p:nvPr/>
        </p:nvSpPr>
        <p:spPr>
          <a:xfrm>
            <a:off x="11360757" y="2626865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35C7FCB-E3AC-450C-94A5-BA7DD1D34938}"/>
              </a:ext>
            </a:extLst>
          </p:cNvPr>
          <p:cNvSpPr/>
          <p:nvPr/>
        </p:nvSpPr>
        <p:spPr>
          <a:xfrm>
            <a:off x="9539966" y="5067491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E56EBFC-170F-4447-BAEF-7104B3809E72}"/>
              </a:ext>
            </a:extLst>
          </p:cNvPr>
          <p:cNvSpPr/>
          <p:nvPr/>
        </p:nvSpPr>
        <p:spPr>
          <a:xfrm>
            <a:off x="9610344" y="4360859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11188C9-1EB0-47AB-9B6B-23022FF3A378}"/>
              </a:ext>
            </a:extLst>
          </p:cNvPr>
          <p:cNvSpPr/>
          <p:nvPr/>
        </p:nvSpPr>
        <p:spPr>
          <a:xfrm>
            <a:off x="10284697" y="5132384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4333DBA-018B-45A8-A88A-22190B8E0F71}"/>
              </a:ext>
            </a:extLst>
          </p:cNvPr>
          <p:cNvCxnSpPr>
            <a:cxnSpLocks/>
          </p:cNvCxnSpPr>
          <p:nvPr/>
        </p:nvCxnSpPr>
        <p:spPr>
          <a:xfrm>
            <a:off x="8472144" y="3611523"/>
            <a:ext cx="2694519" cy="1565303"/>
          </a:xfrm>
          <a:prstGeom prst="line">
            <a:avLst/>
          </a:prstGeom>
          <a:noFill/>
          <a:ln w="25400" cap="flat" cmpd="sng" algn="ctr">
            <a:solidFill>
              <a:srgbClr val="008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31B930A5-0C46-4F80-B7BF-490913BBEF22}"/>
              </a:ext>
            </a:extLst>
          </p:cNvPr>
          <p:cNvCxnSpPr>
            <a:cxnSpLocks/>
          </p:cNvCxnSpPr>
          <p:nvPr/>
        </p:nvCxnSpPr>
        <p:spPr>
          <a:xfrm>
            <a:off x="8829738" y="3082258"/>
            <a:ext cx="2711200" cy="1577069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18D3C64-9FA2-4849-A5F8-1B7FAF3AE120}"/>
              </a:ext>
            </a:extLst>
          </p:cNvPr>
          <p:cNvCxnSpPr>
            <a:cxnSpLocks/>
          </p:cNvCxnSpPr>
          <p:nvPr/>
        </p:nvCxnSpPr>
        <p:spPr>
          <a:xfrm>
            <a:off x="9118046" y="2527468"/>
            <a:ext cx="2694519" cy="1565303"/>
          </a:xfrm>
          <a:prstGeom prst="line">
            <a:avLst/>
          </a:prstGeom>
          <a:noFill/>
          <a:ln w="25400" cap="flat" cmpd="sng" algn="ctr">
            <a:solidFill>
              <a:srgbClr val="008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646221F-85B1-40DB-BFBE-838EAE9DC2F8}"/>
                  </a:ext>
                </a:extLst>
              </p:cNvPr>
              <p:cNvSpPr txBox="1"/>
              <p:nvPr/>
            </p:nvSpPr>
            <p:spPr>
              <a:xfrm>
                <a:off x="8240486" y="375540"/>
                <a:ext cx="3716440" cy="828625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𝑤𝑖𝑑𝑡h</m:t>
                    </m:r>
                    <m:r>
                      <a:rPr lang="en-US" sz="28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sz="28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sz="28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800" i="1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</m:d>
                          </m:e>
                          <m:sub>
                            <m:r>
                              <a:rPr lang="en-US" sz="28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8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)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646221F-85B1-40DB-BFBE-838EAE9DC2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0486" y="375540"/>
                <a:ext cx="3716440" cy="828625"/>
              </a:xfrm>
              <a:prstGeom prst="rect">
                <a:avLst/>
              </a:prstGeom>
              <a:blipFill>
                <a:blip r:embed="rId4"/>
                <a:stretch>
                  <a:fillRect b="-2158"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8FC62CB-82C9-4903-AEDD-28B91927C7BD}"/>
                  </a:ext>
                </a:extLst>
              </p14:cNvPr>
              <p14:cNvContentPartPr/>
              <p14:nvPr/>
            </p14:nvContentPartPr>
            <p14:xfrm>
              <a:off x="952560" y="1921680"/>
              <a:ext cx="10994760" cy="47790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8FC62CB-82C9-4903-AEDD-28B91927C7B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3200" y="1912320"/>
                <a:ext cx="11013480" cy="47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3675BF5-6C10-455F-8D14-89BE49D39408}"/>
                  </a:ext>
                </a:extLst>
              </p14:cNvPr>
              <p14:cNvContentPartPr/>
              <p14:nvPr/>
            </p14:nvContentPartPr>
            <p14:xfrm>
              <a:off x="6656040" y="1489320"/>
              <a:ext cx="4884840" cy="47552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3675BF5-6C10-455F-8D14-89BE49D3940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46680" y="1479960"/>
                <a:ext cx="4903560" cy="477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49111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9E10D-B965-45B4-B6E1-3FF46F73B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 Machines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C189F1-58D4-43E4-A984-799A5D5DDB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3394" y="1095337"/>
                <a:ext cx="8409047" cy="2039539"/>
              </a:xfrm>
            </p:spPr>
            <p:txBody>
              <a:bodyPr/>
              <a:lstStyle/>
              <a:p>
                <a:r>
                  <a:rPr lang="en-US" dirty="0"/>
                  <a:t>Find linear separator with maximum margin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arg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ax</m:t>
                            </m:r>
                          </m:e>
                          <m:lim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  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width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C189F1-58D4-43E4-A984-799A5D5DDB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3394" y="1095337"/>
                <a:ext cx="8409047" cy="2039539"/>
              </a:xfrm>
              <a:blipFill>
                <a:blip r:embed="rId3"/>
                <a:stretch>
                  <a:fillRect l="-1449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Cross 38">
            <a:extLst>
              <a:ext uri="{FF2B5EF4-FFF2-40B4-BE49-F238E27FC236}">
                <a16:creationId xmlns:a16="http://schemas.microsoft.com/office/drawing/2014/main" id="{F38AE704-4A47-44A8-A34D-5E45C21D5A0E}"/>
              </a:ext>
            </a:extLst>
          </p:cNvPr>
          <p:cNvSpPr/>
          <p:nvPr/>
        </p:nvSpPr>
        <p:spPr>
          <a:xfrm>
            <a:off x="10350050" y="2568280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Cross 45">
            <a:extLst>
              <a:ext uri="{FF2B5EF4-FFF2-40B4-BE49-F238E27FC236}">
                <a16:creationId xmlns:a16="http://schemas.microsoft.com/office/drawing/2014/main" id="{DB908127-47AB-4546-9C4F-4C917CE0A3B5}"/>
              </a:ext>
            </a:extLst>
          </p:cNvPr>
          <p:cNvSpPr/>
          <p:nvPr/>
        </p:nvSpPr>
        <p:spPr>
          <a:xfrm>
            <a:off x="9826965" y="2883740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Cross 46">
            <a:extLst>
              <a:ext uri="{FF2B5EF4-FFF2-40B4-BE49-F238E27FC236}">
                <a16:creationId xmlns:a16="http://schemas.microsoft.com/office/drawing/2014/main" id="{F523C464-FB9E-4450-86C5-815A1E221F47}"/>
              </a:ext>
            </a:extLst>
          </p:cNvPr>
          <p:cNvSpPr/>
          <p:nvPr/>
        </p:nvSpPr>
        <p:spPr>
          <a:xfrm>
            <a:off x="11360757" y="2626865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35C7FCB-E3AC-450C-94A5-BA7DD1D34938}"/>
              </a:ext>
            </a:extLst>
          </p:cNvPr>
          <p:cNvSpPr/>
          <p:nvPr/>
        </p:nvSpPr>
        <p:spPr>
          <a:xfrm>
            <a:off x="9539966" y="5067491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E56EBFC-170F-4447-BAEF-7104B3809E72}"/>
              </a:ext>
            </a:extLst>
          </p:cNvPr>
          <p:cNvSpPr/>
          <p:nvPr/>
        </p:nvSpPr>
        <p:spPr>
          <a:xfrm>
            <a:off x="9610344" y="4360859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11188C9-1EB0-47AB-9B6B-23022FF3A378}"/>
              </a:ext>
            </a:extLst>
          </p:cNvPr>
          <p:cNvSpPr/>
          <p:nvPr/>
        </p:nvSpPr>
        <p:spPr>
          <a:xfrm>
            <a:off x="10284697" y="5132384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4333DBA-018B-45A8-A88A-22190B8E0F71}"/>
              </a:ext>
            </a:extLst>
          </p:cNvPr>
          <p:cNvCxnSpPr>
            <a:cxnSpLocks/>
          </p:cNvCxnSpPr>
          <p:nvPr/>
        </p:nvCxnSpPr>
        <p:spPr>
          <a:xfrm>
            <a:off x="8472144" y="3611523"/>
            <a:ext cx="2694519" cy="1565303"/>
          </a:xfrm>
          <a:prstGeom prst="line">
            <a:avLst/>
          </a:prstGeom>
          <a:noFill/>
          <a:ln w="25400" cap="flat" cmpd="sng" algn="ctr">
            <a:solidFill>
              <a:srgbClr val="008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31B930A5-0C46-4F80-B7BF-490913BBEF22}"/>
              </a:ext>
            </a:extLst>
          </p:cNvPr>
          <p:cNvCxnSpPr>
            <a:cxnSpLocks/>
          </p:cNvCxnSpPr>
          <p:nvPr/>
        </p:nvCxnSpPr>
        <p:spPr>
          <a:xfrm>
            <a:off x="8829738" y="3082258"/>
            <a:ext cx="2711200" cy="1577069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18D3C64-9FA2-4849-A5F8-1B7FAF3AE120}"/>
              </a:ext>
            </a:extLst>
          </p:cNvPr>
          <p:cNvCxnSpPr>
            <a:cxnSpLocks/>
          </p:cNvCxnSpPr>
          <p:nvPr/>
        </p:nvCxnSpPr>
        <p:spPr>
          <a:xfrm>
            <a:off x="9118046" y="2527468"/>
            <a:ext cx="2694519" cy="1565303"/>
          </a:xfrm>
          <a:prstGeom prst="line">
            <a:avLst/>
          </a:prstGeom>
          <a:noFill/>
          <a:ln w="25400" cap="flat" cmpd="sng" algn="ctr">
            <a:solidFill>
              <a:srgbClr val="008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646221F-85B1-40DB-BFBE-838EAE9DC2F8}"/>
                  </a:ext>
                </a:extLst>
              </p:cNvPr>
              <p:cNvSpPr txBox="1"/>
              <p:nvPr/>
            </p:nvSpPr>
            <p:spPr>
              <a:xfrm>
                <a:off x="8951210" y="223253"/>
                <a:ext cx="2589728" cy="974369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idth</m:t>
                      </m:r>
                      <m:r>
                        <a:rPr lang="en-US" sz="28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800" b="0" i="1" dirty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dirty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646221F-85B1-40DB-BFBE-838EAE9DC2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1210" y="223253"/>
                <a:ext cx="2589728" cy="9743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3907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9E10D-B965-45B4-B6E1-3FF46F73B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 Machines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189F1-58D4-43E4-A984-799A5D5DD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94" y="1095337"/>
            <a:ext cx="10515600" cy="2039539"/>
          </a:xfrm>
        </p:spPr>
        <p:txBody>
          <a:bodyPr/>
          <a:lstStyle/>
          <a:p>
            <a:r>
              <a:rPr lang="en-US" dirty="0"/>
              <a:t>Linear Classification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B9FB9A7-FCC8-4B57-B953-683DA48679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73" t="26644" r="25616" b="26290"/>
          <a:stretch/>
        </p:blipFill>
        <p:spPr>
          <a:xfrm>
            <a:off x="3904622" y="1723684"/>
            <a:ext cx="4532221" cy="4581561"/>
          </a:xfrm>
          <a:prstGeom prst="rect">
            <a:avLst/>
          </a:prstGeom>
        </p:spPr>
      </p:pic>
      <p:sp>
        <p:nvSpPr>
          <p:cNvPr id="34" name="Cross 33">
            <a:extLst>
              <a:ext uri="{FF2B5EF4-FFF2-40B4-BE49-F238E27FC236}">
                <a16:creationId xmlns:a16="http://schemas.microsoft.com/office/drawing/2014/main" id="{2172EB6D-B96C-4F22-834E-4EAD6CADE064}"/>
              </a:ext>
            </a:extLst>
          </p:cNvPr>
          <p:cNvSpPr/>
          <p:nvPr/>
        </p:nvSpPr>
        <p:spPr>
          <a:xfrm>
            <a:off x="7204266" y="4100994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Cross 34">
            <a:extLst>
              <a:ext uri="{FF2B5EF4-FFF2-40B4-BE49-F238E27FC236}">
                <a16:creationId xmlns:a16="http://schemas.microsoft.com/office/drawing/2014/main" id="{3061E74C-57DC-4F38-BDC2-47CCA55E59DF}"/>
              </a:ext>
            </a:extLst>
          </p:cNvPr>
          <p:cNvSpPr/>
          <p:nvPr/>
        </p:nvSpPr>
        <p:spPr>
          <a:xfrm>
            <a:off x="7204266" y="4100994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Cross 35">
            <a:extLst>
              <a:ext uri="{FF2B5EF4-FFF2-40B4-BE49-F238E27FC236}">
                <a16:creationId xmlns:a16="http://schemas.microsoft.com/office/drawing/2014/main" id="{844D615C-4222-4142-AA09-9FCA171C9369}"/>
              </a:ext>
            </a:extLst>
          </p:cNvPr>
          <p:cNvSpPr/>
          <p:nvPr/>
        </p:nvSpPr>
        <p:spPr>
          <a:xfrm>
            <a:off x="6179930" y="2687864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Cross 36">
            <a:extLst>
              <a:ext uri="{FF2B5EF4-FFF2-40B4-BE49-F238E27FC236}">
                <a16:creationId xmlns:a16="http://schemas.microsoft.com/office/drawing/2014/main" id="{4F854960-6DAE-4E21-8F99-2EA9717EA511}"/>
              </a:ext>
            </a:extLst>
          </p:cNvPr>
          <p:cNvSpPr/>
          <p:nvPr/>
        </p:nvSpPr>
        <p:spPr>
          <a:xfrm>
            <a:off x="6725180" y="2372404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Cross 37">
            <a:extLst>
              <a:ext uri="{FF2B5EF4-FFF2-40B4-BE49-F238E27FC236}">
                <a16:creationId xmlns:a16="http://schemas.microsoft.com/office/drawing/2014/main" id="{E47589EA-8894-4826-A66B-B5B638602706}"/>
              </a:ext>
            </a:extLst>
          </p:cNvPr>
          <p:cNvSpPr/>
          <p:nvPr/>
        </p:nvSpPr>
        <p:spPr>
          <a:xfrm>
            <a:off x="7642795" y="2593226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Cross 38">
            <a:extLst>
              <a:ext uri="{FF2B5EF4-FFF2-40B4-BE49-F238E27FC236}">
                <a16:creationId xmlns:a16="http://schemas.microsoft.com/office/drawing/2014/main" id="{F38AE704-4A47-44A8-A34D-5E45C21D5A0E}"/>
              </a:ext>
            </a:extLst>
          </p:cNvPr>
          <p:cNvSpPr/>
          <p:nvPr/>
        </p:nvSpPr>
        <p:spPr>
          <a:xfrm>
            <a:off x="4983040" y="2183128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Cross 39">
            <a:extLst>
              <a:ext uri="{FF2B5EF4-FFF2-40B4-BE49-F238E27FC236}">
                <a16:creationId xmlns:a16="http://schemas.microsoft.com/office/drawing/2014/main" id="{3C1776BE-797C-41B1-B031-8ECDCEB95865}"/>
              </a:ext>
            </a:extLst>
          </p:cNvPr>
          <p:cNvSpPr/>
          <p:nvPr/>
        </p:nvSpPr>
        <p:spPr>
          <a:xfrm>
            <a:off x="7031051" y="2877140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Cross 40">
            <a:extLst>
              <a:ext uri="{FF2B5EF4-FFF2-40B4-BE49-F238E27FC236}">
                <a16:creationId xmlns:a16="http://schemas.microsoft.com/office/drawing/2014/main" id="{96055222-9E18-4F1E-A416-6EB95C5394BB}"/>
              </a:ext>
            </a:extLst>
          </p:cNvPr>
          <p:cNvSpPr/>
          <p:nvPr/>
        </p:nvSpPr>
        <p:spPr>
          <a:xfrm>
            <a:off x="7576301" y="3282731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Cross 41">
            <a:extLst>
              <a:ext uri="{FF2B5EF4-FFF2-40B4-BE49-F238E27FC236}">
                <a16:creationId xmlns:a16="http://schemas.microsoft.com/office/drawing/2014/main" id="{62D9ABFF-AE78-4345-8BEF-2FD5EC6B40A8}"/>
              </a:ext>
            </a:extLst>
          </p:cNvPr>
          <p:cNvSpPr/>
          <p:nvPr/>
        </p:nvSpPr>
        <p:spPr>
          <a:xfrm>
            <a:off x="6911362" y="3535099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Cross 42">
            <a:extLst>
              <a:ext uri="{FF2B5EF4-FFF2-40B4-BE49-F238E27FC236}">
                <a16:creationId xmlns:a16="http://schemas.microsoft.com/office/drawing/2014/main" id="{05BDED46-688C-43A0-8292-56239DAA6C1F}"/>
              </a:ext>
            </a:extLst>
          </p:cNvPr>
          <p:cNvSpPr/>
          <p:nvPr/>
        </p:nvSpPr>
        <p:spPr>
          <a:xfrm>
            <a:off x="7390118" y="2336351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Cross 43">
            <a:extLst>
              <a:ext uri="{FF2B5EF4-FFF2-40B4-BE49-F238E27FC236}">
                <a16:creationId xmlns:a16="http://schemas.microsoft.com/office/drawing/2014/main" id="{DC1DF6C2-B6D3-4D88-8EB0-1D99F87F4618}"/>
              </a:ext>
            </a:extLst>
          </p:cNvPr>
          <p:cNvSpPr/>
          <p:nvPr/>
        </p:nvSpPr>
        <p:spPr>
          <a:xfrm>
            <a:off x="7576301" y="3850559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Cross 44">
            <a:extLst>
              <a:ext uri="{FF2B5EF4-FFF2-40B4-BE49-F238E27FC236}">
                <a16:creationId xmlns:a16="http://schemas.microsoft.com/office/drawing/2014/main" id="{DD7D20D9-166C-422B-90D6-98DCB5556190}"/>
              </a:ext>
            </a:extLst>
          </p:cNvPr>
          <p:cNvSpPr/>
          <p:nvPr/>
        </p:nvSpPr>
        <p:spPr>
          <a:xfrm>
            <a:off x="6349090" y="2241713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Cross 45">
            <a:extLst>
              <a:ext uri="{FF2B5EF4-FFF2-40B4-BE49-F238E27FC236}">
                <a16:creationId xmlns:a16="http://schemas.microsoft.com/office/drawing/2014/main" id="{DB908127-47AB-4546-9C4F-4C917CE0A3B5}"/>
              </a:ext>
            </a:extLst>
          </p:cNvPr>
          <p:cNvSpPr/>
          <p:nvPr/>
        </p:nvSpPr>
        <p:spPr>
          <a:xfrm>
            <a:off x="4459955" y="2498588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Cross 46">
            <a:extLst>
              <a:ext uri="{FF2B5EF4-FFF2-40B4-BE49-F238E27FC236}">
                <a16:creationId xmlns:a16="http://schemas.microsoft.com/office/drawing/2014/main" id="{F523C464-FB9E-4450-86C5-815A1E221F47}"/>
              </a:ext>
            </a:extLst>
          </p:cNvPr>
          <p:cNvSpPr/>
          <p:nvPr/>
        </p:nvSpPr>
        <p:spPr>
          <a:xfrm>
            <a:off x="5993747" y="2241713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35C7FCB-E3AC-450C-94A5-BA7DD1D34938}"/>
              </a:ext>
            </a:extLst>
          </p:cNvPr>
          <p:cNvSpPr/>
          <p:nvPr/>
        </p:nvSpPr>
        <p:spPr>
          <a:xfrm>
            <a:off x="4353565" y="4524744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E56EBFC-170F-4447-BAEF-7104B3809E72}"/>
              </a:ext>
            </a:extLst>
          </p:cNvPr>
          <p:cNvSpPr/>
          <p:nvPr/>
        </p:nvSpPr>
        <p:spPr>
          <a:xfrm>
            <a:off x="4423943" y="3818112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9190C88-CC6C-4CD6-A9EE-A2EFDA93AAED}"/>
              </a:ext>
            </a:extLst>
          </p:cNvPr>
          <p:cNvSpPr/>
          <p:nvPr/>
        </p:nvSpPr>
        <p:spPr>
          <a:xfrm>
            <a:off x="4247175" y="4890673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8C7332E-20BC-4BCC-B88E-3CB7CFDCC0FD}"/>
              </a:ext>
            </a:extLst>
          </p:cNvPr>
          <p:cNvSpPr/>
          <p:nvPr/>
        </p:nvSpPr>
        <p:spPr>
          <a:xfrm>
            <a:off x="4495419" y="5761346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11188C9-1EB0-47AB-9B6B-23022FF3A378}"/>
              </a:ext>
            </a:extLst>
          </p:cNvPr>
          <p:cNvSpPr/>
          <p:nvPr/>
        </p:nvSpPr>
        <p:spPr>
          <a:xfrm>
            <a:off x="5098296" y="4589637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A7D8BE5-9A58-4C0C-AAB5-584BE176087F}"/>
              </a:ext>
            </a:extLst>
          </p:cNvPr>
          <p:cNvSpPr/>
          <p:nvPr/>
        </p:nvSpPr>
        <p:spPr>
          <a:xfrm>
            <a:off x="6322493" y="4923119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4F16C8F-6C6F-468F-BF67-F39BDE6141EF}"/>
              </a:ext>
            </a:extLst>
          </p:cNvPr>
          <p:cNvSpPr/>
          <p:nvPr/>
        </p:nvSpPr>
        <p:spPr>
          <a:xfrm>
            <a:off x="7110844" y="5572070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0775F14-A8D0-441B-ACB3-B71C22FBC537}"/>
              </a:ext>
            </a:extLst>
          </p:cNvPr>
          <p:cNvSpPr/>
          <p:nvPr/>
        </p:nvSpPr>
        <p:spPr>
          <a:xfrm>
            <a:off x="6618790" y="4732100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1843718-830D-4ACE-B6F0-8D081DD3ECC0}"/>
              </a:ext>
            </a:extLst>
          </p:cNvPr>
          <p:cNvSpPr/>
          <p:nvPr/>
        </p:nvSpPr>
        <p:spPr>
          <a:xfrm>
            <a:off x="7536405" y="5283649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A698204-FEBA-49AF-A6C1-FC5A17656160}"/>
              </a:ext>
            </a:extLst>
          </p:cNvPr>
          <p:cNvSpPr txBox="1"/>
          <p:nvPr/>
        </p:nvSpPr>
        <p:spPr>
          <a:xfrm>
            <a:off x="8453371" y="3699054"/>
            <a:ext cx="558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x</a:t>
            </a:r>
            <a:r>
              <a:rPr kumimoji="0" lang="en-US" sz="2800" b="0" i="0" u="none" strike="noStrike" kern="0" cap="none" spc="0" normalizeH="0" baseline="-2500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F052040-D7F1-405D-B4FE-FBFE4E315745}"/>
              </a:ext>
            </a:extLst>
          </p:cNvPr>
          <p:cNvSpPr txBox="1"/>
          <p:nvPr/>
        </p:nvSpPr>
        <p:spPr>
          <a:xfrm>
            <a:off x="5913748" y="1171907"/>
            <a:ext cx="558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x</a:t>
            </a:r>
            <a:r>
              <a:rPr kumimoji="0" lang="en-US" sz="2800" b="0" i="0" u="none" strike="noStrike" kern="0" cap="none" spc="0" normalizeH="0" baseline="-2500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91A13BD-9948-46B6-A2D7-558A60E726D6}"/>
                  </a:ext>
                </a:extLst>
              </p14:cNvPr>
              <p14:cNvContentPartPr/>
              <p14:nvPr/>
            </p14:nvContentPartPr>
            <p14:xfrm>
              <a:off x="2728080" y="1752480"/>
              <a:ext cx="8069760" cy="4922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91A13BD-9948-46B6-A2D7-558A60E726D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18720" y="1743120"/>
                <a:ext cx="8088480" cy="494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23207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9E10D-B965-45B4-B6E1-3FF46F73B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 Machines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C189F1-58D4-43E4-A984-799A5D5DDB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3394" y="1095337"/>
                <a:ext cx="8409047" cy="2039539"/>
              </a:xfrm>
            </p:spPr>
            <p:txBody>
              <a:bodyPr/>
              <a:lstStyle/>
              <a:p>
                <a:r>
                  <a:rPr lang="en-US" dirty="0"/>
                  <a:t>Find linear separator with maximum margin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arg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ax</m:t>
                            </m:r>
                          </m:e>
                          <m:lim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  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width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argm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ax</m:t>
                            </m:r>
                          </m:e>
                          <m:lim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lim>
                        </m:limLow>
                      </m:fName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   </m:t>
                        </m:r>
                        <m:f>
                          <m:f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argm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in</m:t>
                            </m:r>
                          </m:e>
                          <m:lim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lim>
                        </m:limLow>
                      </m:fName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  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>
                          <m:sSub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</m:d>
                          </m:e>
                          <m:sub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argmin</m:t>
                            </m:r>
                          </m:e>
                          <m:lim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lim>
                        </m:limLow>
                      </m:fName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  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Sup>
                          <m:sSubSup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</m:d>
                          </m:e>
                          <m:sub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argmin</m:t>
                            </m:r>
                          </m:e>
                          <m:lim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lim>
                        </m:limLow>
                      </m:fName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  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C189F1-58D4-43E4-A984-799A5D5DDB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3394" y="1095337"/>
                <a:ext cx="8409047" cy="2039539"/>
              </a:xfrm>
              <a:blipFill>
                <a:blip r:embed="rId3"/>
                <a:stretch>
                  <a:fillRect l="-1449" t="-5090" b="-115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Cross 38">
            <a:extLst>
              <a:ext uri="{FF2B5EF4-FFF2-40B4-BE49-F238E27FC236}">
                <a16:creationId xmlns:a16="http://schemas.microsoft.com/office/drawing/2014/main" id="{F38AE704-4A47-44A8-A34D-5E45C21D5A0E}"/>
              </a:ext>
            </a:extLst>
          </p:cNvPr>
          <p:cNvSpPr/>
          <p:nvPr/>
        </p:nvSpPr>
        <p:spPr>
          <a:xfrm>
            <a:off x="10350050" y="2568280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Cross 45">
            <a:extLst>
              <a:ext uri="{FF2B5EF4-FFF2-40B4-BE49-F238E27FC236}">
                <a16:creationId xmlns:a16="http://schemas.microsoft.com/office/drawing/2014/main" id="{DB908127-47AB-4546-9C4F-4C917CE0A3B5}"/>
              </a:ext>
            </a:extLst>
          </p:cNvPr>
          <p:cNvSpPr/>
          <p:nvPr/>
        </p:nvSpPr>
        <p:spPr>
          <a:xfrm>
            <a:off x="9826965" y="2883740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Cross 46">
            <a:extLst>
              <a:ext uri="{FF2B5EF4-FFF2-40B4-BE49-F238E27FC236}">
                <a16:creationId xmlns:a16="http://schemas.microsoft.com/office/drawing/2014/main" id="{F523C464-FB9E-4450-86C5-815A1E221F47}"/>
              </a:ext>
            </a:extLst>
          </p:cNvPr>
          <p:cNvSpPr/>
          <p:nvPr/>
        </p:nvSpPr>
        <p:spPr>
          <a:xfrm>
            <a:off x="11360757" y="2626865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35C7FCB-E3AC-450C-94A5-BA7DD1D34938}"/>
              </a:ext>
            </a:extLst>
          </p:cNvPr>
          <p:cNvSpPr/>
          <p:nvPr/>
        </p:nvSpPr>
        <p:spPr>
          <a:xfrm>
            <a:off x="9539966" y="5067491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E56EBFC-170F-4447-BAEF-7104B3809E72}"/>
              </a:ext>
            </a:extLst>
          </p:cNvPr>
          <p:cNvSpPr/>
          <p:nvPr/>
        </p:nvSpPr>
        <p:spPr>
          <a:xfrm>
            <a:off x="9610344" y="4360859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11188C9-1EB0-47AB-9B6B-23022FF3A378}"/>
              </a:ext>
            </a:extLst>
          </p:cNvPr>
          <p:cNvSpPr/>
          <p:nvPr/>
        </p:nvSpPr>
        <p:spPr>
          <a:xfrm>
            <a:off x="10284697" y="5132384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4333DBA-018B-45A8-A88A-22190B8E0F71}"/>
              </a:ext>
            </a:extLst>
          </p:cNvPr>
          <p:cNvCxnSpPr>
            <a:cxnSpLocks/>
          </p:cNvCxnSpPr>
          <p:nvPr/>
        </p:nvCxnSpPr>
        <p:spPr>
          <a:xfrm>
            <a:off x="8472144" y="3611523"/>
            <a:ext cx="2694519" cy="1565303"/>
          </a:xfrm>
          <a:prstGeom prst="line">
            <a:avLst/>
          </a:prstGeom>
          <a:noFill/>
          <a:ln w="25400" cap="flat" cmpd="sng" algn="ctr">
            <a:solidFill>
              <a:srgbClr val="008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31B930A5-0C46-4F80-B7BF-490913BBEF22}"/>
              </a:ext>
            </a:extLst>
          </p:cNvPr>
          <p:cNvCxnSpPr>
            <a:cxnSpLocks/>
          </p:cNvCxnSpPr>
          <p:nvPr/>
        </p:nvCxnSpPr>
        <p:spPr>
          <a:xfrm>
            <a:off x="8829738" y="3082258"/>
            <a:ext cx="2711200" cy="1577069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18D3C64-9FA2-4849-A5F8-1B7FAF3AE120}"/>
              </a:ext>
            </a:extLst>
          </p:cNvPr>
          <p:cNvCxnSpPr>
            <a:cxnSpLocks/>
          </p:cNvCxnSpPr>
          <p:nvPr/>
        </p:nvCxnSpPr>
        <p:spPr>
          <a:xfrm>
            <a:off x="9118046" y="2527468"/>
            <a:ext cx="2694519" cy="1565303"/>
          </a:xfrm>
          <a:prstGeom prst="line">
            <a:avLst/>
          </a:prstGeom>
          <a:noFill/>
          <a:ln w="25400" cap="flat" cmpd="sng" algn="ctr">
            <a:solidFill>
              <a:srgbClr val="008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646221F-85B1-40DB-BFBE-838EAE9DC2F8}"/>
                  </a:ext>
                </a:extLst>
              </p:cNvPr>
              <p:cNvSpPr txBox="1"/>
              <p:nvPr/>
            </p:nvSpPr>
            <p:spPr>
              <a:xfrm>
                <a:off x="8951210" y="223253"/>
                <a:ext cx="2589728" cy="974369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idth</m:t>
                      </m:r>
                      <m:r>
                        <a:rPr lang="en-US" sz="28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800" b="0" i="1" dirty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dirty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646221F-85B1-40DB-BFBE-838EAE9DC2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1210" y="223253"/>
                <a:ext cx="2589728" cy="9743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1AE572B-19D8-40DD-A8B8-9332F99E9B90}"/>
                  </a:ext>
                </a:extLst>
              </p14:cNvPr>
              <p14:cNvContentPartPr/>
              <p14:nvPr/>
            </p14:nvContentPartPr>
            <p14:xfrm>
              <a:off x="1690200" y="647280"/>
              <a:ext cx="7122600" cy="46105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1AE572B-19D8-40DD-A8B8-9332F99E9B9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80840" y="637920"/>
                <a:ext cx="7141320" cy="462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10771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9E10D-B965-45B4-B6E1-3FF46F73B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SVM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C189F1-58D4-43E4-A984-799A5D5DDB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3394" y="1095337"/>
                <a:ext cx="8409047" cy="2039539"/>
              </a:xfrm>
            </p:spPr>
            <p:txBody>
              <a:bodyPr/>
              <a:lstStyle/>
              <a:p>
                <a:r>
                  <a:rPr lang="en-US" dirty="0"/>
                  <a:t>Quadratic program!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in</m:t>
                            </m:r>
                          </m:e>
                          <m:lim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lim>
                        </m:limLow>
                      </m:fName>
                      <m:e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   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≥1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∀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C189F1-58D4-43E4-A984-799A5D5DDB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3394" y="1095337"/>
                <a:ext cx="8409047" cy="2039539"/>
              </a:xfrm>
              <a:blipFill>
                <a:blip r:embed="rId3"/>
                <a:stretch>
                  <a:fillRect l="-1449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Cross 38">
            <a:extLst>
              <a:ext uri="{FF2B5EF4-FFF2-40B4-BE49-F238E27FC236}">
                <a16:creationId xmlns:a16="http://schemas.microsoft.com/office/drawing/2014/main" id="{F38AE704-4A47-44A8-A34D-5E45C21D5A0E}"/>
              </a:ext>
            </a:extLst>
          </p:cNvPr>
          <p:cNvSpPr/>
          <p:nvPr/>
        </p:nvSpPr>
        <p:spPr>
          <a:xfrm>
            <a:off x="10350050" y="2568280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Cross 45">
            <a:extLst>
              <a:ext uri="{FF2B5EF4-FFF2-40B4-BE49-F238E27FC236}">
                <a16:creationId xmlns:a16="http://schemas.microsoft.com/office/drawing/2014/main" id="{DB908127-47AB-4546-9C4F-4C917CE0A3B5}"/>
              </a:ext>
            </a:extLst>
          </p:cNvPr>
          <p:cNvSpPr/>
          <p:nvPr/>
        </p:nvSpPr>
        <p:spPr>
          <a:xfrm>
            <a:off x="9826965" y="2883740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Cross 46">
            <a:extLst>
              <a:ext uri="{FF2B5EF4-FFF2-40B4-BE49-F238E27FC236}">
                <a16:creationId xmlns:a16="http://schemas.microsoft.com/office/drawing/2014/main" id="{F523C464-FB9E-4450-86C5-815A1E221F47}"/>
              </a:ext>
            </a:extLst>
          </p:cNvPr>
          <p:cNvSpPr/>
          <p:nvPr/>
        </p:nvSpPr>
        <p:spPr>
          <a:xfrm>
            <a:off x="11360757" y="2626865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35C7FCB-E3AC-450C-94A5-BA7DD1D34938}"/>
              </a:ext>
            </a:extLst>
          </p:cNvPr>
          <p:cNvSpPr/>
          <p:nvPr/>
        </p:nvSpPr>
        <p:spPr>
          <a:xfrm>
            <a:off x="9539966" y="5067491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E56EBFC-170F-4447-BAEF-7104B3809E72}"/>
              </a:ext>
            </a:extLst>
          </p:cNvPr>
          <p:cNvSpPr/>
          <p:nvPr/>
        </p:nvSpPr>
        <p:spPr>
          <a:xfrm>
            <a:off x="9610344" y="4360859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11188C9-1EB0-47AB-9B6B-23022FF3A378}"/>
              </a:ext>
            </a:extLst>
          </p:cNvPr>
          <p:cNvSpPr/>
          <p:nvPr/>
        </p:nvSpPr>
        <p:spPr>
          <a:xfrm>
            <a:off x="10284697" y="5132384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4333DBA-018B-45A8-A88A-22190B8E0F71}"/>
              </a:ext>
            </a:extLst>
          </p:cNvPr>
          <p:cNvCxnSpPr>
            <a:cxnSpLocks/>
          </p:cNvCxnSpPr>
          <p:nvPr/>
        </p:nvCxnSpPr>
        <p:spPr>
          <a:xfrm>
            <a:off x="8472144" y="3611523"/>
            <a:ext cx="2694519" cy="1565303"/>
          </a:xfrm>
          <a:prstGeom prst="line">
            <a:avLst/>
          </a:prstGeom>
          <a:noFill/>
          <a:ln w="25400" cap="flat" cmpd="sng" algn="ctr">
            <a:solidFill>
              <a:srgbClr val="008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31B930A5-0C46-4F80-B7BF-490913BBEF22}"/>
              </a:ext>
            </a:extLst>
          </p:cNvPr>
          <p:cNvCxnSpPr>
            <a:cxnSpLocks/>
          </p:cNvCxnSpPr>
          <p:nvPr/>
        </p:nvCxnSpPr>
        <p:spPr>
          <a:xfrm>
            <a:off x="8829738" y="3082258"/>
            <a:ext cx="2711200" cy="1577069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18D3C64-9FA2-4849-A5F8-1B7FAF3AE120}"/>
              </a:ext>
            </a:extLst>
          </p:cNvPr>
          <p:cNvCxnSpPr>
            <a:cxnSpLocks/>
          </p:cNvCxnSpPr>
          <p:nvPr/>
        </p:nvCxnSpPr>
        <p:spPr>
          <a:xfrm>
            <a:off x="9118046" y="2527468"/>
            <a:ext cx="2694519" cy="1565303"/>
          </a:xfrm>
          <a:prstGeom prst="line">
            <a:avLst/>
          </a:prstGeom>
          <a:noFill/>
          <a:ln w="25400" cap="flat" cmpd="sng" algn="ctr">
            <a:solidFill>
              <a:srgbClr val="008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6FE8C1A-0A25-4D7C-A5CD-87D4E14181D4}"/>
                  </a:ext>
                </a:extLst>
              </p:cNvPr>
              <p:cNvSpPr/>
              <p:nvPr/>
            </p:nvSpPr>
            <p:spPr>
              <a:xfrm>
                <a:off x="8694767" y="255676"/>
                <a:ext cx="2981141" cy="1319144"/>
              </a:xfrm>
              <a:prstGeom prst="rect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Quadratic Program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4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𝑸𝒙</m:t>
                        </m:r>
                        <m:r>
                          <a:rPr lang="en-US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func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400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400" b="1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4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400" b="1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400" b="1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6FE8C1A-0A25-4D7C-A5CD-87D4E14181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4767" y="255676"/>
                <a:ext cx="2981141" cy="1319144"/>
              </a:xfrm>
              <a:prstGeom prst="rect">
                <a:avLst/>
              </a:prstGeom>
              <a:blipFill>
                <a:blip r:embed="rId4"/>
                <a:stretch>
                  <a:fillRect l="-2846" t="-3196" b="-8676"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0C6A0F4-3C90-4FFE-809F-E12F09EAB7A0}"/>
                  </a:ext>
                </a:extLst>
              </p14:cNvPr>
              <p14:cNvContentPartPr/>
              <p14:nvPr/>
            </p14:nvContentPartPr>
            <p14:xfrm>
              <a:off x="661680" y="896760"/>
              <a:ext cx="10354680" cy="3766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0C6A0F4-3C90-4FFE-809F-E12F09EAB7A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2320" y="887400"/>
                <a:ext cx="10373400" cy="378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4855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9E10D-B965-45B4-B6E1-3FF46F73B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 Machines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189F1-58D4-43E4-A984-799A5D5DD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94" y="1095337"/>
            <a:ext cx="10515600" cy="2039539"/>
          </a:xfrm>
        </p:spPr>
        <p:txBody>
          <a:bodyPr/>
          <a:lstStyle/>
          <a:p>
            <a:r>
              <a:rPr lang="en-US" dirty="0"/>
              <a:t>Max Margin</a:t>
            </a:r>
          </a:p>
          <a:p>
            <a:endParaRPr lang="en-US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B9FB9A7-FCC8-4B57-B953-683DA48679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73" t="26644" r="25616" b="26290"/>
          <a:stretch/>
        </p:blipFill>
        <p:spPr>
          <a:xfrm>
            <a:off x="3904622" y="1723684"/>
            <a:ext cx="4532221" cy="4581561"/>
          </a:xfrm>
          <a:prstGeom prst="rect">
            <a:avLst/>
          </a:prstGeom>
        </p:spPr>
      </p:pic>
      <p:sp>
        <p:nvSpPr>
          <p:cNvPr id="34" name="Cross 33">
            <a:extLst>
              <a:ext uri="{FF2B5EF4-FFF2-40B4-BE49-F238E27FC236}">
                <a16:creationId xmlns:a16="http://schemas.microsoft.com/office/drawing/2014/main" id="{2172EB6D-B96C-4F22-834E-4EAD6CADE064}"/>
              </a:ext>
            </a:extLst>
          </p:cNvPr>
          <p:cNvSpPr/>
          <p:nvPr/>
        </p:nvSpPr>
        <p:spPr>
          <a:xfrm>
            <a:off x="7204266" y="4100994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Cross 34">
            <a:extLst>
              <a:ext uri="{FF2B5EF4-FFF2-40B4-BE49-F238E27FC236}">
                <a16:creationId xmlns:a16="http://schemas.microsoft.com/office/drawing/2014/main" id="{3061E74C-57DC-4F38-BDC2-47CCA55E59DF}"/>
              </a:ext>
            </a:extLst>
          </p:cNvPr>
          <p:cNvSpPr/>
          <p:nvPr/>
        </p:nvSpPr>
        <p:spPr>
          <a:xfrm>
            <a:off x="7204266" y="4100994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Cross 35">
            <a:extLst>
              <a:ext uri="{FF2B5EF4-FFF2-40B4-BE49-F238E27FC236}">
                <a16:creationId xmlns:a16="http://schemas.microsoft.com/office/drawing/2014/main" id="{844D615C-4222-4142-AA09-9FCA171C9369}"/>
              </a:ext>
            </a:extLst>
          </p:cNvPr>
          <p:cNvSpPr/>
          <p:nvPr/>
        </p:nvSpPr>
        <p:spPr>
          <a:xfrm>
            <a:off x="6179930" y="2687864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Cross 36">
            <a:extLst>
              <a:ext uri="{FF2B5EF4-FFF2-40B4-BE49-F238E27FC236}">
                <a16:creationId xmlns:a16="http://schemas.microsoft.com/office/drawing/2014/main" id="{4F854960-6DAE-4E21-8F99-2EA9717EA511}"/>
              </a:ext>
            </a:extLst>
          </p:cNvPr>
          <p:cNvSpPr/>
          <p:nvPr/>
        </p:nvSpPr>
        <p:spPr>
          <a:xfrm>
            <a:off x="6725180" y="2372404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Cross 37">
            <a:extLst>
              <a:ext uri="{FF2B5EF4-FFF2-40B4-BE49-F238E27FC236}">
                <a16:creationId xmlns:a16="http://schemas.microsoft.com/office/drawing/2014/main" id="{E47589EA-8894-4826-A66B-B5B638602706}"/>
              </a:ext>
            </a:extLst>
          </p:cNvPr>
          <p:cNvSpPr/>
          <p:nvPr/>
        </p:nvSpPr>
        <p:spPr>
          <a:xfrm>
            <a:off x="7642795" y="2593226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Cross 38">
            <a:extLst>
              <a:ext uri="{FF2B5EF4-FFF2-40B4-BE49-F238E27FC236}">
                <a16:creationId xmlns:a16="http://schemas.microsoft.com/office/drawing/2014/main" id="{F38AE704-4A47-44A8-A34D-5E45C21D5A0E}"/>
              </a:ext>
            </a:extLst>
          </p:cNvPr>
          <p:cNvSpPr/>
          <p:nvPr/>
        </p:nvSpPr>
        <p:spPr>
          <a:xfrm>
            <a:off x="4983040" y="2183128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Cross 39">
            <a:extLst>
              <a:ext uri="{FF2B5EF4-FFF2-40B4-BE49-F238E27FC236}">
                <a16:creationId xmlns:a16="http://schemas.microsoft.com/office/drawing/2014/main" id="{3C1776BE-797C-41B1-B031-8ECDCEB95865}"/>
              </a:ext>
            </a:extLst>
          </p:cNvPr>
          <p:cNvSpPr/>
          <p:nvPr/>
        </p:nvSpPr>
        <p:spPr>
          <a:xfrm>
            <a:off x="7031051" y="2877140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Cross 40">
            <a:extLst>
              <a:ext uri="{FF2B5EF4-FFF2-40B4-BE49-F238E27FC236}">
                <a16:creationId xmlns:a16="http://schemas.microsoft.com/office/drawing/2014/main" id="{96055222-9E18-4F1E-A416-6EB95C5394BB}"/>
              </a:ext>
            </a:extLst>
          </p:cNvPr>
          <p:cNvSpPr/>
          <p:nvPr/>
        </p:nvSpPr>
        <p:spPr>
          <a:xfrm>
            <a:off x="7576301" y="3282731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Cross 41">
            <a:extLst>
              <a:ext uri="{FF2B5EF4-FFF2-40B4-BE49-F238E27FC236}">
                <a16:creationId xmlns:a16="http://schemas.microsoft.com/office/drawing/2014/main" id="{62D9ABFF-AE78-4345-8BEF-2FD5EC6B40A8}"/>
              </a:ext>
            </a:extLst>
          </p:cNvPr>
          <p:cNvSpPr/>
          <p:nvPr/>
        </p:nvSpPr>
        <p:spPr>
          <a:xfrm>
            <a:off x="6911362" y="3535099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Cross 42">
            <a:extLst>
              <a:ext uri="{FF2B5EF4-FFF2-40B4-BE49-F238E27FC236}">
                <a16:creationId xmlns:a16="http://schemas.microsoft.com/office/drawing/2014/main" id="{05BDED46-688C-43A0-8292-56239DAA6C1F}"/>
              </a:ext>
            </a:extLst>
          </p:cNvPr>
          <p:cNvSpPr/>
          <p:nvPr/>
        </p:nvSpPr>
        <p:spPr>
          <a:xfrm>
            <a:off x="7390118" y="2336351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Cross 43">
            <a:extLst>
              <a:ext uri="{FF2B5EF4-FFF2-40B4-BE49-F238E27FC236}">
                <a16:creationId xmlns:a16="http://schemas.microsoft.com/office/drawing/2014/main" id="{DC1DF6C2-B6D3-4D88-8EB0-1D99F87F4618}"/>
              </a:ext>
            </a:extLst>
          </p:cNvPr>
          <p:cNvSpPr/>
          <p:nvPr/>
        </p:nvSpPr>
        <p:spPr>
          <a:xfrm>
            <a:off x="7576301" y="3850559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Cross 44">
            <a:extLst>
              <a:ext uri="{FF2B5EF4-FFF2-40B4-BE49-F238E27FC236}">
                <a16:creationId xmlns:a16="http://schemas.microsoft.com/office/drawing/2014/main" id="{DD7D20D9-166C-422B-90D6-98DCB5556190}"/>
              </a:ext>
            </a:extLst>
          </p:cNvPr>
          <p:cNvSpPr/>
          <p:nvPr/>
        </p:nvSpPr>
        <p:spPr>
          <a:xfrm>
            <a:off x="6349090" y="2241713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Cross 45">
            <a:extLst>
              <a:ext uri="{FF2B5EF4-FFF2-40B4-BE49-F238E27FC236}">
                <a16:creationId xmlns:a16="http://schemas.microsoft.com/office/drawing/2014/main" id="{DB908127-47AB-4546-9C4F-4C917CE0A3B5}"/>
              </a:ext>
            </a:extLst>
          </p:cNvPr>
          <p:cNvSpPr/>
          <p:nvPr/>
        </p:nvSpPr>
        <p:spPr>
          <a:xfrm>
            <a:off x="4459955" y="2498588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Cross 46">
            <a:extLst>
              <a:ext uri="{FF2B5EF4-FFF2-40B4-BE49-F238E27FC236}">
                <a16:creationId xmlns:a16="http://schemas.microsoft.com/office/drawing/2014/main" id="{F523C464-FB9E-4450-86C5-815A1E221F47}"/>
              </a:ext>
            </a:extLst>
          </p:cNvPr>
          <p:cNvSpPr/>
          <p:nvPr/>
        </p:nvSpPr>
        <p:spPr>
          <a:xfrm>
            <a:off x="5993747" y="2241713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35C7FCB-E3AC-450C-94A5-BA7DD1D34938}"/>
              </a:ext>
            </a:extLst>
          </p:cNvPr>
          <p:cNvSpPr/>
          <p:nvPr/>
        </p:nvSpPr>
        <p:spPr>
          <a:xfrm>
            <a:off x="4353565" y="4524744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E56EBFC-170F-4447-BAEF-7104B3809E72}"/>
              </a:ext>
            </a:extLst>
          </p:cNvPr>
          <p:cNvSpPr/>
          <p:nvPr/>
        </p:nvSpPr>
        <p:spPr>
          <a:xfrm>
            <a:off x="4423943" y="3818112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9190C88-CC6C-4CD6-A9EE-A2EFDA93AAED}"/>
              </a:ext>
            </a:extLst>
          </p:cNvPr>
          <p:cNvSpPr/>
          <p:nvPr/>
        </p:nvSpPr>
        <p:spPr>
          <a:xfrm>
            <a:off x="4247175" y="4890673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8C7332E-20BC-4BCC-B88E-3CB7CFDCC0FD}"/>
              </a:ext>
            </a:extLst>
          </p:cNvPr>
          <p:cNvSpPr/>
          <p:nvPr/>
        </p:nvSpPr>
        <p:spPr>
          <a:xfrm>
            <a:off x="4495419" y="5761346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11188C9-1EB0-47AB-9B6B-23022FF3A378}"/>
              </a:ext>
            </a:extLst>
          </p:cNvPr>
          <p:cNvSpPr/>
          <p:nvPr/>
        </p:nvSpPr>
        <p:spPr>
          <a:xfrm>
            <a:off x="5098296" y="4589637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A7D8BE5-9A58-4C0C-AAB5-584BE176087F}"/>
              </a:ext>
            </a:extLst>
          </p:cNvPr>
          <p:cNvSpPr/>
          <p:nvPr/>
        </p:nvSpPr>
        <p:spPr>
          <a:xfrm>
            <a:off x="6322493" y="4923119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4F16C8F-6C6F-468F-BF67-F39BDE6141EF}"/>
              </a:ext>
            </a:extLst>
          </p:cNvPr>
          <p:cNvSpPr/>
          <p:nvPr/>
        </p:nvSpPr>
        <p:spPr>
          <a:xfrm>
            <a:off x="7110844" y="5572070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0775F14-A8D0-441B-ACB3-B71C22FBC537}"/>
              </a:ext>
            </a:extLst>
          </p:cNvPr>
          <p:cNvSpPr/>
          <p:nvPr/>
        </p:nvSpPr>
        <p:spPr>
          <a:xfrm>
            <a:off x="6618790" y="4732100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1843718-830D-4ACE-B6F0-8D081DD3ECC0}"/>
              </a:ext>
            </a:extLst>
          </p:cNvPr>
          <p:cNvSpPr/>
          <p:nvPr/>
        </p:nvSpPr>
        <p:spPr>
          <a:xfrm>
            <a:off x="7536405" y="5283649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A698204-FEBA-49AF-A6C1-FC5A17656160}"/>
              </a:ext>
            </a:extLst>
          </p:cNvPr>
          <p:cNvSpPr txBox="1"/>
          <p:nvPr/>
        </p:nvSpPr>
        <p:spPr>
          <a:xfrm>
            <a:off x="8453371" y="3699054"/>
            <a:ext cx="558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x</a:t>
            </a:r>
            <a:r>
              <a:rPr kumimoji="0" lang="en-US" sz="2800" b="0" i="0" u="none" strike="noStrike" kern="0" cap="none" spc="0" normalizeH="0" baseline="-2500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F052040-D7F1-405D-B4FE-FBFE4E315745}"/>
              </a:ext>
            </a:extLst>
          </p:cNvPr>
          <p:cNvSpPr txBox="1"/>
          <p:nvPr/>
        </p:nvSpPr>
        <p:spPr>
          <a:xfrm>
            <a:off x="5913748" y="1171907"/>
            <a:ext cx="558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x</a:t>
            </a:r>
            <a:r>
              <a:rPr kumimoji="0" lang="en-US" sz="2800" b="0" i="0" u="none" strike="noStrike" kern="0" cap="none" spc="0" normalizeH="0" baseline="-2500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A53777B-9F48-4948-8E5A-452EA5F0DCC4}"/>
                  </a:ext>
                </a:extLst>
              </p14:cNvPr>
              <p14:cNvContentPartPr/>
              <p14:nvPr/>
            </p14:nvContentPartPr>
            <p14:xfrm>
              <a:off x="2545200" y="1626120"/>
              <a:ext cx="7702920" cy="4428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A53777B-9F48-4948-8E5A-452EA5F0DCC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35840" y="1616760"/>
                <a:ext cx="7721640" cy="444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7104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EDE10-60D3-4B7B-8466-30E4761C0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Constrained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EC8964-BD6E-47C9-9846-3E79F4DA5F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5382652" cy="5014245"/>
              </a:xfrm>
            </p:spPr>
            <p:txBody>
              <a:bodyPr/>
              <a:lstStyle/>
              <a:p>
                <a:r>
                  <a:rPr lang="en-US" dirty="0"/>
                  <a:t>Linear Program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𝑨𝒙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  <a:p>
                <a:endParaRPr lang="en-US" dirty="0"/>
              </a:p>
              <a:p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EC8964-BD6E-47C9-9846-3E79F4DA5F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5382652" cy="5014245"/>
              </a:xfrm>
              <a:blipFill>
                <a:blip r:embed="rId2"/>
                <a:stretch>
                  <a:fillRect l="-2378" t="-2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1675551-5A56-4DBD-9036-A357081150ED}"/>
                  </a:ext>
                </a:extLst>
              </p14:cNvPr>
              <p14:cNvContentPartPr/>
              <p14:nvPr/>
            </p14:nvContentPartPr>
            <p14:xfrm>
              <a:off x="348120" y="37800"/>
              <a:ext cx="11107800" cy="6460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1675551-5A56-4DBD-9036-A357081150E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8760" y="28440"/>
                <a:ext cx="11126520" cy="647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3876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EDE10-60D3-4B7B-8466-30E4761C0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Constrained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EC8964-BD6E-47C9-9846-3E79F4DA5F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5382652" cy="5014245"/>
              </a:xfrm>
            </p:spPr>
            <p:txBody>
              <a:bodyPr/>
              <a:lstStyle/>
              <a:p>
                <a:r>
                  <a:rPr lang="en-US" dirty="0"/>
                  <a:t>Linear Program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𝑨𝒙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  <a:p>
                <a:endParaRPr lang="en-US" dirty="0"/>
              </a:p>
              <a:p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EC8964-BD6E-47C9-9846-3E79F4DA5F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5382652" cy="5014245"/>
              </a:xfrm>
              <a:blipFill>
                <a:blip r:embed="rId2"/>
                <a:stretch>
                  <a:fillRect l="-2378" t="-2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D2AE53C-2364-453D-AAEC-CDEFEAD9E0CC}"/>
                  </a:ext>
                </a:extLst>
              </p14:cNvPr>
              <p14:cNvContentPartPr/>
              <p14:nvPr/>
            </p14:nvContentPartPr>
            <p14:xfrm>
              <a:off x="953640" y="511920"/>
              <a:ext cx="11153520" cy="6474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D2AE53C-2364-453D-AAEC-CDEFEAD9E0C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4280" y="502560"/>
                <a:ext cx="11172240" cy="649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5083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EDE10-60D3-4B7B-8466-30E4761C0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Constrained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EC8964-BD6E-47C9-9846-3E79F4DA5F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5382652" cy="5014245"/>
              </a:xfrm>
            </p:spPr>
            <p:txBody>
              <a:bodyPr/>
              <a:lstStyle/>
              <a:p>
                <a:r>
                  <a:rPr lang="en-US" dirty="0"/>
                  <a:t>Linear Program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𝑨𝒙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Solvers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Simplex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Interior point methods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EC8964-BD6E-47C9-9846-3E79F4DA5F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5382652" cy="5014245"/>
              </a:xfrm>
              <a:blipFill>
                <a:blip r:embed="rId2"/>
                <a:stretch>
                  <a:fillRect l="-2378" t="-2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0785D16-1D7B-49B6-A6AA-D91B6360F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415" y="994943"/>
            <a:ext cx="6810785" cy="47989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9AC83E-4D82-41D8-A031-C0FDDA8FC4DE}"/>
              </a:ext>
            </a:extLst>
          </p:cNvPr>
          <p:cNvSpPr txBox="1"/>
          <p:nvPr/>
        </p:nvSpPr>
        <p:spPr>
          <a:xfrm>
            <a:off x="310728" y="6306203"/>
            <a:ext cx="6448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Figure: Fig 11.2 from Boyd and </a:t>
            </a:r>
            <a:r>
              <a:rPr lang="en-US" dirty="0" err="1"/>
              <a:t>Vandenberghe</a:t>
            </a:r>
            <a:r>
              <a:rPr lang="en-US" dirty="0"/>
              <a:t>, </a:t>
            </a:r>
            <a:r>
              <a:rPr lang="en-US" i="1" dirty="0"/>
              <a:t>Convex Optimization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4A8A30E-FEEB-4075-B16A-B08D306E4A4A}"/>
                  </a:ext>
                </a:extLst>
              </p14:cNvPr>
              <p14:cNvContentPartPr/>
              <p14:nvPr/>
            </p14:nvContentPartPr>
            <p14:xfrm>
              <a:off x="1978560" y="1510920"/>
              <a:ext cx="9195120" cy="2091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4A8A30E-FEEB-4075-B16A-B08D306E4A4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69200" y="1501560"/>
                <a:ext cx="9213840" cy="211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6121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EDE10-60D3-4B7B-8466-30E4761C0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Constrained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EC8964-BD6E-47C9-9846-3E79F4DA5F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5382652" cy="5014245"/>
              </a:xfrm>
            </p:spPr>
            <p:txBody>
              <a:bodyPr/>
              <a:lstStyle/>
              <a:p>
                <a:r>
                  <a:rPr lang="en-US" dirty="0"/>
                  <a:t>Linear Program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𝑨𝒙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Solvers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Simplex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Interior point methods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EC8964-BD6E-47C9-9846-3E79F4DA5F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5382652" cy="5014245"/>
              </a:xfrm>
              <a:blipFill>
                <a:blip r:embed="rId2"/>
                <a:stretch>
                  <a:fillRect l="-2378" t="-2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38D458FA-88BC-4ABB-A55A-48C3942D7BA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45422" y="1113178"/>
                <a:ext cx="5382652" cy="5014245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Quadratic Program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  <a:p>
                <a:endParaRPr lang="en-US" dirty="0"/>
              </a:p>
              <a:p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38D458FA-88BC-4ABB-A55A-48C3942D7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422" y="1113178"/>
                <a:ext cx="5382652" cy="5014245"/>
              </a:xfrm>
              <a:prstGeom prst="rect">
                <a:avLst/>
              </a:prstGeom>
              <a:blipFill>
                <a:blip r:embed="rId3"/>
                <a:stretch>
                  <a:fillRect l="-2265" t="-2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55B6120-7BF5-44C1-A26C-2B204349AB02}"/>
                  </a:ext>
                </a:extLst>
              </p14:cNvPr>
              <p14:cNvContentPartPr/>
              <p14:nvPr/>
            </p14:nvContentPartPr>
            <p14:xfrm>
              <a:off x="6389280" y="155160"/>
              <a:ext cx="5618880" cy="6172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55B6120-7BF5-44C1-A26C-2B204349AB0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79920" y="145800"/>
                <a:ext cx="5637600" cy="619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8501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EDE10-60D3-4B7B-8466-30E4761C0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Constrained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EC8964-BD6E-47C9-9846-3E79F4DA5F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5382652" cy="5014245"/>
              </a:xfrm>
            </p:spPr>
            <p:txBody>
              <a:bodyPr/>
              <a:lstStyle/>
              <a:p>
                <a:r>
                  <a:rPr lang="en-US" dirty="0"/>
                  <a:t>Linear Program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𝑨𝒙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Solvers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Simplex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Interior point methods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EC8964-BD6E-47C9-9846-3E79F4DA5F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5382652" cy="5014245"/>
              </a:xfrm>
              <a:blipFill>
                <a:blip r:embed="rId2"/>
                <a:stretch>
                  <a:fillRect l="-2378" t="-2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38D458FA-88BC-4ABB-A55A-48C3942D7BA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45422" y="1113178"/>
                <a:ext cx="5382652" cy="5014245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Quadratic Program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Solvers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Conjugate gradient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Ellipsoid method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Interior point methods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38D458FA-88BC-4ABB-A55A-48C3942D7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422" y="1113178"/>
                <a:ext cx="5382652" cy="5014245"/>
              </a:xfrm>
              <a:prstGeom prst="rect">
                <a:avLst/>
              </a:prstGeom>
              <a:blipFill>
                <a:blip r:embed="rId3"/>
                <a:stretch>
                  <a:fillRect l="-2265" t="-2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FD21322-79B9-4401-909B-1C28EC882724}"/>
                  </a:ext>
                </a:extLst>
              </p14:cNvPr>
              <p14:cNvContentPartPr/>
              <p14:nvPr/>
            </p14:nvContentPartPr>
            <p14:xfrm>
              <a:off x="9685080" y="1376640"/>
              <a:ext cx="1157400" cy="1362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FD21322-79B9-4401-909B-1C28EC88272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75720" y="1367280"/>
                <a:ext cx="1176120" cy="138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2587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20501</TotalTime>
  <Words>1031</Words>
  <Application>Microsoft Office PowerPoint</Application>
  <PresentationFormat>Widescreen</PresentationFormat>
  <Paragraphs>246</Paragraphs>
  <Slides>31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 Light</vt:lpstr>
      <vt:lpstr>Wingdings</vt:lpstr>
      <vt:lpstr>Calibri</vt:lpstr>
      <vt:lpstr>Cambria Math</vt:lpstr>
      <vt:lpstr>Office Theme</vt:lpstr>
      <vt:lpstr>Announcements</vt:lpstr>
      <vt:lpstr>Introduction to  Machine Learning</vt:lpstr>
      <vt:lpstr>Support Vector Machines</vt:lpstr>
      <vt:lpstr>Support Vector Machines</vt:lpstr>
      <vt:lpstr>Constrained Optimization</vt:lpstr>
      <vt:lpstr>Constrained Optimization</vt:lpstr>
      <vt:lpstr>Constrained Optimization</vt:lpstr>
      <vt:lpstr>Constrained Optimization</vt:lpstr>
      <vt:lpstr>Constrained Optimization</vt:lpstr>
      <vt:lpstr>Constrained Optimization</vt:lpstr>
      <vt:lpstr>Convex Optimization</vt:lpstr>
      <vt:lpstr>Convex Optimization</vt:lpstr>
      <vt:lpstr>Constrained Optimization</vt:lpstr>
      <vt:lpstr>Quadratic Program</vt:lpstr>
      <vt:lpstr>Quadratic Program</vt:lpstr>
      <vt:lpstr>Quadratic Program</vt:lpstr>
      <vt:lpstr>Quadratic Program</vt:lpstr>
      <vt:lpstr>Quadratic Program</vt:lpstr>
      <vt:lpstr>Support Vector Machines</vt:lpstr>
      <vt:lpstr>(Lecture 5) Poll</vt:lpstr>
      <vt:lpstr>Piazza Poll 1</vt:lpstr>
      <vt:lpstr>Support Vector Machines</vt:lpstr>
      <vt:lpstr>Linear Separability</vt:lpstr>
      <vt:lpstr>Linear Separability</vt:lpstr>
      <vt:lpstr>Piazza Poll 2</vt:lpstr>
      <vt:lpstr>Linear Separability</vt:lpstr>
      <vt:lpstr>Support Vector Machines</vt:lpstr>
      <vt:lpstr>Support Vector Machines</vt:lpstr>
      <vt:lpstr>Support Vector Machines</vt:lpstr>
      <vt:lpstr>Support Vector Machines</vt:lpstr>
      <vt:lpstr>SVM Optimization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Patrick Virtue</cp:lastModifiedBy>
  <cp:revision>768</cp:revision>
  <cp:lastPrinted>2020-03-04T16:45:08Z</cp:lastPrinted>
  <dcterms:created xsi:type="dcterms:W3CDTF">2018-10-11T11:39:27Z</dcterms:created>
  <dcterms:modified xsi:type="dcterms:W3CDTF">2020-04-06T17:11:51Z</dcterms:modified>
</cp:coreProperties>
</file>